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F107C5-EDD2-434C-B372-14A4392B5699}">
  <a:tblStyle styleId="{17F107C5-EDD2-434C-B372-14A4392B56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b47b3b38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b47b3b38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b47b3b38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b47b3b38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b47b3b38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b47b3b38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b38c4a74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b38c4a740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bb47b3b38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bb47b3b38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b47b3b38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bb47b3b38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bb47b3b38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bb47b3b38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ab44f4f5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ab44f4f5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b0017b2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b0017b2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b38c4a74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b38c4a74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b47b3b3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b47b3b3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b47b3b38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bb47b3b38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b47b3b38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b47b3b38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b47b3b38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b47b3b38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37EF70D-A8EE-04D6-A910-943B304D5755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977F6-D104-C3C7-B75E-B805903F10DD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1F763-736A-A97A-9F5C-168D4B8FE8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B43F0-F29F-CD62-6A66-9ED2FB60876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34 - Biodiversity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Measuring Biodiversity and the Effects of Agriculture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62" name="Google Shape;162;p22"/>
          <p:cNvSpPr txBox="1"/>
          <p:nvPr/>
        </p:nvSpPr>
        <p:spPr>
          <a:xfrm>
            <a:off x="6648675" y="2156100"/>
            <a:ext cx="1715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Farmers often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clear forests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make way for crop fields.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l="5881" r="17636"/>
          <a:stretch/>
        </p:blipFill>
        <p:spPr>
          <a:xfrm>
            <a:off x="0" y="0"/>
            <a:ext cx="5893524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589352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 t="12662" b="15020"/>
          <a:stretch/>
        </p:blipFill>
        <p:spPr>
          <a:xfrm>
            <a:off x="0" y="804400"/>
            <a:ext cx="9143995" cy="43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566250" y="218400"/>
            <a:ext cx="8011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order to maximise revenues, farmers will often use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monoculture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field is growing wheat exclusively.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2" name="Google Shape;172;p23"/>
          <p:cNvCxnSpPr/>
          <p:nvPr/>
        </p:nvCxnSpPr>
        <p:spPr>
          <a:xfrm rot="10800000">
            <a:off x="0" y="8044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Schemes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Agriculture is vital to our </a:t>
            </a:r>
            <a:r>
              <a:rPr lang="en" sz="1600" b="1">
                <a:solidFill>
                  <a:srgbClr val="CCCCCC"/>
                </a:solidFill>
              </a:rPr>
              <a:t>way of life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Agriculture provides </a:t>
            </a:r>
            <a:r>
              <a:rPr lang="en" sz="1200" b="1">
                <a:solidFill>
                  <a:srgbClr val="CCCCCC"/>
                </a:solidFill>
              </a:rPr>
              <a:t>food </a:t>
            </a:r>
            <a:r>
              <a:rPr lang="en" sz="1200">
                <a:solidFill>
                  <a:srgbClr val="CCCCCC"/>
                </a:solidFill>
              </a:rPr>
              <a:t>to support an increasing global population.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also supplies the resources for clothing, medicines and fuels.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Areas with high biodiversity help to </a:t>
            </a:r>
            <a:r>
              <a:rPr lang="en" sz="1600" b="1">
                <a:solidFill>
                  <a:srgbClr val="CCCCCC"/>
                </a:solidFill>
              </a:rPr>
              <a:t>maintain </a:t>
            </a:r>
            <a:r>
              <a:rPr lang="en" sz="1600">
                <a:solidFill>
                  <a:srgbClr val="CCCCCC"/>
                </a:solidFill>
              </a:rPr>
              <a:t>the </a:t>
            </a:r>
            <a:r>
              <a:rPr lang="en" sz="1600" b="1">
                <a:solidFill>
                  <a:srgbClr val="CCCCCC"/>
                </a:solidFill>
              </a:rPr>
              <a:t>environment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Biodiverse areas like the rainforest are sources of new foods and medicines.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Biodiverse areas may also increase crop yields, by providing </a:t>
            </a:r>
            <a:r>
              <a:rPr lang="en" sz="1200" b="1">
                <a:solidFill>
                  <a:srgbClr val="CCCCCC"/>
                </a:solidFill>
              </a:rPr>
              <a:t>pollinators </a:t>
            </a:r>
            <a:r>
              <a:rPr lang="en" sz="1200">
                <a:solidFill>
                  <a:srgbClr val="CCCCCC"/>
                </a:solidFill>
              </a:rPr>
              <a:t>like bees.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It is important to </a:t>
            </a:r>
            <a:r>
              <a:rPr lang="en" sz="1600" b="1">
                <a:solidFill>
                  <a:srgbClr val="CCCCCC"/>
                </a:solidFill>
              </a:rPr>
              <a:t>balance </a:t>
            </a:r>
            <a:r>
              <a:rPr lang="en" sz="1600">
                <a:solidFill>
                  <a:srgbClr val="CCCCCC"/>
                </a:solidFill>
              </a:rPr>
              <a:t>increasing agricultural yields with a desire to </a:t>
            </a:r>
            <a:r>
              <a:rPr lang="en" sz="1600" b="1">
                <a:solidFill>
                  <a:srgbClr val="CCCCCC"/>
                </a:solidFill>
              </a:rPr>
              <a:t>maintain biodiversity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Conservationists try to maintain this balance through the use of </a:t>
            </a:r>
            <a:r>
              <a:rPr lang="en" sz="1600" b="1">
                <a:solidFill>
                  <a:srgbClr val="CCCCCC"/>
                </a:solidFill>
              </a:rPr>
              <a:t>conservation schemes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may include giving </a:t>
            </a:r>
            <a:r>
              <a:rPr lang="en" sz="1200" b="1">
                <a:solidFill>
                  <a:srgbClr val="CCCCCC"/>
                </a:solidFill>
              </a:rPr>
              <a:t>legal protection </a:t>
            </a:r>
            <a:r>
              <a:rPr lang="en" sz="1200">
                <a:solidFill>
                  <a:srgbClr val="CCCCCC"/>
                </a:solidFill>
              </a:rPr>
              <a:t>to </a:t>
            </a:r>
            <a:r>
              <a:rPr lang="en" sz="1200" b="1">
                <a:solidFill>
                  <a:srgbClr val="CCCCCC"/>
                </a:solidFill>
              </a:rPr>
              <a:t>endangered </a:t>
            </a:r>
            <a:r>
              <a:rPr lang="en" sz="1200">
                <a:solidFill>
                  <a:srgbClr val="CCCCCC"/>
                </a:solidFill>
              </a:rPr>
              <a:t>species.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It may also involve </a:t>
            </a:r>
            <a:r>
              <a:rPr lang="en" sz="1200" b="1">
                <a:solidFill>
                  <a:srgbClr val="CCCCCC"/>
                </a:solidFill>
              </a:rPr>
              <a:t>protecting areas </a:t>
            </a:r>
            <a:r>
              <a:rPr lang="en" sz="1200">
                <a:solidFill>
                  <a:srgbClr val="CCCCCC"/>
                </a:solidFill>
              </a:rPr>
              <a:t>from agricultural or residential development.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Sites of Special Scientific Interest (SSSIs) and Areas of Outstanding Natural Beauty (AONBs) both enjoy significant legal protection.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185" name="Google Shape;185;p25"/>
          <p:cNvGrpSpPr/>
          <p:nvPr/>
        </p:nvGrpSpPr>
        <p:grpSpPr>
          <a:xfrm>
            <a:off x="-19" y="-7"/>
            <a:ext cx="5376309" cy="5143339"/>
            <a:chOff x="1104025" y="220850"/>
            <a:chExt cx="5409850" cy="5258500"/>
          </a:xfrm>
        </p:grpSpPr>
        <p:sp>
          <p:nvSpPr>
            <p:cNvPr id="186" name="Google Shape;186;p25"/>
            <p:cNvSpPr/>
            <p:nvPr/>
          </p:nvSpPr>
          <p:spPr>
            <a:xfrm>
              <a:off x="1115650" y="238125"/>
              <a:ext cx="5386250" cy="5223625"/>
            </a:xfrm>
            <a:custGeom>
              <a:avLst/>
              <a:gdLst/>
              <a:ahLst/>
              <a:cxnLst/>
              <a:rect l="l" t="t" r="r" b="b"/>
              <a:pathLst>
                <a:path w="215450" h="208945" extrusionOk="0">
                  <a:moveTo>
                    <a:pt x="0" y="0"/>
                  </a:moveTo>
                  <a:lnTo>
                    <a:pt x="0" y="208944"/>
                  </a:lnTo>
                  <a:lnTo>
                    <a:pt x="215449" y="208944"/>
                  </a:lnTo>
                  <a:lnTo>
                    <a:pt x="215449" y="0"/>
                  </a:lnTo>
                  <a:close/>
                </a:path>
              </a:pathLst>
            </a:custGeom>
            <a:solidFill>
              <a:srgbClr val="F6E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1284975" y="564450"/>
              <a:ext cx="5008150" cy="4632925"/>
            </a:xfrm>
            <a:custGeom>
              <a:avLst/>
              <a:gdLst/>
              <a:ahLst/>
              <a:cxnLst/>
              <a:rect l="l" t="t" r="r" b="b"/>
              <a:pathLst>
                <a:path w="200326" h="185317" extrusionOk="0">
                  <a:moveTo>
                    <a:pt x="161376" y="1"/>
                  </a:moveTo>
                  <a:lnTo>
                    <a:pt x="161292" y="57"/>
                  </a:lnTo>
                  <a:lnTo>
                    <a:pt x="161207" y="57"/>
                  </a:lnTo>
                  <a:lnTo>
                    <a:pt x="161165" y="57"/>
                  </a:lnTo>
                  <a:lnTo>
                    <a:pt x="161080" y="57"/>
                  </a:lnTo>
                  <a:lnTo>
                    <a:pt x="161038" y="127"/>
                  </a:lnTo>
                  <a:lnTo>
                    <a:pt x="160996" y="127"/>
                  </a:lnTo>
                  <a:lnTo>
                    <a:pt x="160954" y="127"/>
                  </a:lnTo>
                  <a:lnTo>
                    <a:pt x="160911" y="127"/>
                  </a:lnTo>
                  <a:lnTo>
                    <a:pt x="160827" y="127"/>
                  </a:lnTo>
                  <a:lnTo>
                    <a:pt x="160700" y="127"/>
                  </a:lnTo>
                  <a:lnTo>
                    <a:pt x="160658" y="127"/>
                  </a:lnTo>
                  <a:lnTo>
                    <a:pt x="160573" y="184"/>
                  </a:lnTo>
                  <a:lnTo>
                    <a:pt x="160531" y="184"/>
                  </a:lnTo>
                  <a:lnTo>
                    <a:pt x="160447" y="184"/>
                  </a:lnTo>
                  <a:lnTo>
                    <a:pt x="160362" y="184"/>
                  </a:lnTo>
                  <a:lnTo>
                    <a:pt x="160320" y="184"/>
                  </a:lnTo>
                  <a:lnTo>
                    <a:pt x="160278" y="184"/>
                  </a:lnTo>
                  <a:lnTo>
                    <a:pt x="160236" y="184"/>
                  </a:lnTo>
                  <a:lnTo>
                    <a:pt x="160193" y="184"/>
                  </a:lnTo>
                  <a:lnTo>
                    <a:pt x="160151" y="254"/>
                  </a:lnTo>
                  <a:lnTo>
                    <a:pt x="160109" y="254"/>
                  </a:lnTo>
                  <a:lnTo>
                    <a:pt x="160024" y="254"/>
                  </a:lnTo>
                  <a:lnTo>
                    <a:pt x="159940" y="311"/>
                  </a:lnTo>
                  <a:lnTo>
                    <a:pt x="159898" y="311"/>
                  </a:lnTo>
                  <a:lnTo>
                    <a:pt x="159855" y="311"/>
                  </a:lnTo>
                  <a:lnTo>
                    <a:pt x="159813" y="311"/>
                  </a:lnTo>
                  <a:lnTo>
                    <a:pt x="159771" y="311"/>
                  </a:lnTo>
                  <a:lnTo>
                    <a:pt x="159729" y="311"/>
                  </a:lnTo>
                  <a:lnTo>
                    <a:pt x="159686" y="311"/>
                  </a:lnTo>
                  <a:lnTo>
                    <a:pt x="159644" y="311"/>
                  </a:lnTo>
                  <a:lnTo>
                    <a:pt x="159602" y="381"/>
                  </a:lnTo>
                  <a:lnTo>
                    <a:pt x="159560" y="381"/>
                  </a:lnTo>
                  <a:lnTo>
                    <a:pt x="159517" y="381"/>
                  </a:lnTo>
                  <a:lnTo>
                    <a:pt x="159475" y="381"/>
                  </a:lnTo>
                  <a:lnTo>
                    <a:pt x="159391" y="381"/>
                  </a:lnTo>
                  <a:lnTo>
                    <a:pt x="159348" y="381"/>
                  </a:lnTo>
                  <a:lnTo>
                    <a:pt x="159264" y="381"/>
                  </a:lnTo>
                  <a:lnTo>
                    <a:pt x="159222" y="381"/>
                  </a:lnTo>
                  <a:lnTo>
                    <a:pt x="159179" y="451"/>
                  </a:lnTo>
                  <a:lnTo>
                    <a:pt x="159137" y="451"/>
                  </a:lnTo>
                  <a:lnTo>
                    <a:pt x="159095" y="451"/>
                  </a:lnTo>
                  <a:lnTo>
                    <a:pt x="159053" y="451"/>
                  </a:lnTo>
                  <a:lnTo>
                    <a:pt x="159053" y="381"/>
                  </a:lnTo>
                  <a:lnTo>
                    <a:pt x="159010" y="381"/>
                  </a:lnTo>
                  <a:lnTo>
                    <a:pt x="158968" y="451"/>
                  </a:lnTo>
                  <a:lnTo>
                    <a:pt x="158926" y="381"/>
                  </a:lnTo>
                  <a:lnTo>
                    <a:pt x="158884" y="451"/>
                  </a:lnTo>
                  <a:lnTo>
                    <a:pt x="158757" y="451"/>
                  </a:lnTo>
                  <a:lnTo>
                    <a:pt x="158715" y="451"/>
                  </a:lnTo>
                  <a:lnTo>
                    <a:pt x="158672" y="451"/>
                  </a:lnTo>
                  <a:lnTo>
                    <a:pt x="158630" y="451"/>
                  </a:lnTo>
                  <a:lnTo>
                    <a:pt x="158546" y="451"/>
                  </a:lnTo>
                  <a:lnTo>
                    <a:pt x="158503" y="451"/>
                  </a:lnTo>
                  <a:lnTo>
                    <a:pt x="158377" y="508"/>
                  </a:lnTo>
                  <a:lnTo>
                    <a:pt x="158292" y="508"/>
                  </a:lnTo>
                  <a:lnTo>
                    <a:pt x="158166" y="508"/>
                  </a:lnTo>
                  <a:lnTo>
                    <a:pt x="158123" y="564"/>
                  </a:lnTo>
                  <a:lnTo>
                    <a:pt x="158123" y="634"/>
                  </a:lnTo>
                  <a:lnTo>
                    <a:pt x="158081" y="634"/>
                  </a:lnTo>
                  <a:lnTo>
                    <a:pt x="158039" y="691"/>
                  </a:lnTo>
                  <a:lnTo>
                    <a:pt x="157997" y="691"/>
                  </a:lnTo>
                  <a:lnTo>
                    <a:pt x="157954" y="691"/>
                  </a:lnTo>
                  <a:lnTo>
                    <a:pt x="157912" y="691"/>
                  </a:lnTo>
                  <a:lnTo>
                    <a:pt x="157870" y="691"/>
                  </a:lnTo>
                  <a:lnTo>
                    <a:pt x="157828" y="691"/>
                  </a:lnTo>
                  <a:lnTo>
                    <a:pt x="157785" y="691"/>
                  </a:lnTo>
                  <a:lnTo>
                    <a:pt x="157743" y="691"/>
                  </a:lnTo>
                  <a:lnTo>
                    <a:pt x="157701" y="691"/>
                  </a:lnTo>
                  <a:lnTo>
                    <a:pt x="157659" y="761"/>
                  </a:lnTo>
                  <a:lnTo>
                    <a:pt x="157616" y="761"/>
                  </a:lnTo>
                  <a:lnTo>
                    <a:pt x="157574" y="761"/>
                  </a:lnTo>
                  <a:lnTo>
                    <a:pt x="157532" y="691"/>
                  </a:lnTo>
                  <a:lnTo>
                    <a:pt x="157490" y="691"/>
                  </a:lnTo>
                  <a:lnTo>
                    <a:pt x="157447" y="761"/>
                  </a:lnTo>
                  <a:lnTo>
                    <a:pt x="157405" y="691"/>
                  </a:lnTo>
                  <a:lnTo>
                    <a:pt x="157321" y="691"/>
                  </a:lnTo>
                  <a:lnTo>
                    <a:pt x="157278" y="691"/>
                  </a:lnTo>
                  <a:lnTo>
                    <a:pt x="157236" y="691"/>
                  </a:lnTo>
                  <a:lnTo>
                    <a:pt x="157194" y="691"/>
                  </a:lnTo>
                  <a:lnTo>
                    <a:pt x="157152" y="691"/>
                  </a:lnTo>
                  <a:lnTo>
                    <a:pt x="157109" y="761"/>
                  </a:lnTo>
                  <a:lnTo>
                    <a:pt x="157067" y="691"/>
                  </a:lnTo>
                  <a:lnTo>
                    <a:pt x="157067" y="761"/>
                  </a:lnTo>
                  <a:lnTo>
                    <a:pt x="157025" y="691"/>
                  </a:lnTo>
                  <a:lnTo>
                    <a:pt x="156983" y="691"/>
                  </a:lnTo>
                  <a:lnTo>
                    <a:pt x="156940" y="691"/>
                  </a:lnTo>
                  <a:lnTo>
                    <a:pt x="156856" y="691"/>
                  </a:lnTo>
                  <a:lnTo>
                    <a:pt x="156814" y="691"/>
                  </a:lnTo>
                  <a:lnTo>
                    <a:pt x="156771" y="691"/>
                  </a:lnTo>
                  <a:lnTo>
                    <a:pt x="156729" y="761"/>
                  </a:lnTo>
                  <a:lnTo>
                    <a:pt x="156687" y="761"/>
                  </a:lnTo>
                  <a:lnTo>
                    <a:pt x="156602" y="691"/>
                  </a:lnTo>
                  <a:lnTo>
                    <a:pt x="156560" y="691"/>
                  </a:lnTo>
                  <a:lnTo>
                    <a:pt x="156560" y="634"/>
                  </a:lnTo>
                  <a:lnTo>
                    <a:pt x="156518" y="634"/>
                  </a:lnTo>
                  <a:lnTo>
                    <a:pt x="156518" y="691"/>
                  </a:lnTo>
                  <a:lnTo>
                    <a:pt x="156476" y="691"/>
                  </a:lnTo>
                  <a:lnTo>
                    <a:pt x="156476" y="634"/>
                  </a:lnTo>
                  <a:lnTo>
                    <a:pt x="156391" y="634"/>
                  </a:lnTo>
                  <a:lnTo>
                    <a:pt x="156349" y="634"/>
                  </a:lnTo>
                  <a:lnTo>
                    <a:pt x="156264" y="634"/>
                  </a:lnTo>
                  <a:lnTo>
                    <a:pt x="156222" y="634"/>
                  </a:lnTo>
                  <a:lnTo>
                    <a:pt x="156180" y="634"/>
                  </a:lnTo>
                  <a:lnTo>
                    <a:pt x="156138" y="634"/>
                  </a:lnTo>
                  <a:lnTo>
                    <a:pt x="156096" y="634"/>
                  </a:lnTo>
                  <a:lnTo>
                    <a:pt x="156053" y="634"/>
                  </a:lnTo>
                  <a:lnTo>
                    <a:pt x="156011" y="634"/>
                  </a:lnTo>
                  <a:lnTo>
                    <a:pt x="155969" y="691"/>
                  </a:lnTo>
                  <a:lnTo>
                    <a:pt x="155927" y="691"/>
                  </a:lnTo>
                  <a:lnTo>
                    <a:pt x="155884" y="691"/>
                  </a:lnTo>
                  <a:lnTo>
                    <a:pt x="155842" y="691"/>
                  </a:lnTo>
                  <a:lnTo>
                    <a:pt x="155842" y="761"/>
                  </a:lnTo>
                  <a:lnTo>
                    <a:pt x="155800" y="761"/>
                  </a:lnTo>
                  <a:lnTo>
                    <a:pt x="155800" y="691"/>
                  </a:lnTo>
                  <a:lnTo>
                    <a:pt x="155758" y="761"/>
                  </a:lnTo>
                  <a:lnTo>
                    <a:pt x="155758" y="832"/>
                  </a:lnTo>
                  <a:lnTo>
                    <a:pt x="155715" y="832"/>
                  </a:lnTo>
                  <a:lnTo>
                    <a:pt x="155673" y="832"/>
                  </a:lnTo>
                  <a:lnTo>
                    <a:pt x="155631" y="832"/>
                  </a:lnTo>
                  <a:lnTo>
                    <a:pt x="155589" y="832"/>
                  </a:lnTo>
                  <a:lnTo>
                    <a:pt x="155546" y="832"/>
                  </a:lnTo>
                  <a:lnTo>
                    <a:pt x="155504" y="832"/>
                  </a:lnTo>
                  <a:lnTo>
                    <a:pt x="155462" y="761"/>
                  </a:lnTo>
                  <a:lnTo>
                    <a:pt x="155377" y="761"/>
                  </a:lnTo>
                  <a:lnTo>
                    <a:pt x="155293" y="761"/>
                  </a:lnTo>
                  <a:lnTo>
                    <a:pt x="155251" y="761"/>
                  </a:lnTo>
                  <a:lnTo>
                    <a:pt x="155208" y="761"/>
                  </a:lnTo>
                  <a:lnTo>
                    <a:pt x="155166" y="761"/>
                  </a:lnTo>
                  <a:lnTo>
                    <a:pt x="155124" y="761"/>
                  </a:lnTo>
                  <a:lnTo>
                    <a:pt x="155082" y="761"/>
                  </a:lnTo>
                  <a:lnTo>
                    <a:pt x="155039" y="761"/>
                  </a:lnTo>
                  <a:lnTo>
                    <a:pt x="154997" y="761"/>
                  </a:lnTo>
                  <a:lnTo>
                    <a:pt x="154913" y="761"/>
                  </a:lnTo>
                  <a:lnTo>
                    <a:pt x="154870" y="761"/>
                  </a:lnTo>
                  <a:lnTo>
                    <a:pt x="154828" y="761"/>
                  </a:lnTo>
                  <a:lnTo>
                    <a:pt x="154786" y="761"/>
                  </a:lnTo>
                  <a:lnTo>
                    <a:pt x="154744" y="761"/>
                  </a:lnTo>
                  <a:lnTo>
                    <a:pt x="154701" y="761"/>
                  </a:lnTo>
                  <a:lnTo>
                    <a:pt x="154659" y="761"/>
                  </a:lnTo>
                  <a:lnTo>
                    <a:pt x="154617" y="761"/>
                  </a:lnTo>
                  <a:lnTo>
                    <a:pt x="154575" y="761"/>
                  </a:lnTo>
                  <a:lnTo>
                    <a:pt x="154532" y="832"/>
                  </a:lnTo>
                  <a:lnTo>
                    <a:pt x="154532" y="761"/>
                  </a:lnTo>
                  <a:lnTo>
                    <a:pt x="154490" y="761"/>
                  </a:lnTo>
                  <a:lnTo>
                    <a:pt x="154363" y="761"/>
                  </a:lnTo>
                  <a:lnTo>
                    <a:pt x="154321" y="761"/>
                  </a:lnTo>
                  <a:lnTo>
                    <a:pt x="154279" y="832"/>
                  </a:lnTo>
                  <a:lnTo>
                    <a:pt x="154237" y="832"/>
                  </a:lnTo>
                  <a:lnTo>
                    <a:pt x="154194" y="832"/>
                  </a:lnTo>
                  <a:lnTo>
                    <a:pt x="154152" y="888"/>
                  </a:lnTo>
                  <a:lnTo>
                    <a:pt x="154110" y="888"/>
                  </a:lnTo>
                  <a:lnTo>
                    <a:pt x="154068" y="888"/>
                  </a:lnTo>
                  <a:lnTo>
                    <a:pt x="154026" y="888"/>
                  </a:lnTo>
                  <a:lnTo>
                    <a:pt x="154026" y="832"/>
                  </a:lnTo>
                  <a:lnTo>
                    <a:pt x="153983" y="888"/>
                  </a:lnTo>
                  <a:lnTo>
                    <a:pt x="153941" y="888"/>
                  </a:lnTo>
                  <a:lnTo>
                    <a:pt x="153899" y="888"/>
                  </a:lnTo>
                  <a:lnTo>
                    <a:pt x="153857" y="888"/>
                  </a:lnTo>
                  <a:lnTo>
                    <a:pt x="153857" y="832"/>
                  </a:lnTo>
                  <a:lnTo>
                    <a:pt x="153772" y="832"/>
                  </a:lnTo>
                  <a:lnTo>
                    <a:pt x="153730" y="761"/>
                  </a:lnTo>
                  <a:lnTo>
                    <a:pt x="153730" y="832"/>
                  </a:lnTo>
                  <a:lnTo>
                    <a:pt x="153688" y="832"/>
                  </a:lnTo>
                  <a:lnTo>
                    <a:pt x="153645" y="832"/>
                  </a:lnTo>
                  <a:lnTo>
                    <a:pt x="153603" y="832"/>
                  </a:lnTo>
                  <a:lnTo>
                    <a:pt x="153519" y="832"/>
                  </a:lnTo>
                  <a:lnTo>
                    <a:pt x="153476" y="832"/>
                  </a:lnTo>
                  <a:lnTo>
                    <a:pt x="153434" y="761"/>
                  </a:lnTo>
                  <a:lnTo>
                    <a:pt x="153392" y="761"/>
                  </a:lnTo>
                  <a:lnTo>
                    <a:pt x="153350" y="761"/>
                  </a:lnTo>
                  <a:lnTo>
                    <a:pt x="153307" y="761"/>
                  </a:lnTo>
                  <a:lnTo>
                    <a:pt x="153307" y="691"/>
                  </a:lnTo>
                  <a:lnTo>
                    <a:pt x="153265" y="691"/>
                  </a:lnTo>
                  <a:lnTo>
                    <a:pt x="153223" y="691"/>
                  </a:lnTo>
                  <a:lnTo>
                    <a:pt x="153181" y="691"/>
                  </a:lnTo>
                  <a:lnTo>
                    <a:pt x="153181" y="634"/>
                  </a:lnTo>
                  <a:lnTo>
                    <a:pt x="153138" y="634"/>
                  </a:lnTo>
                  <a:lnTo>
                    <a:pt x="153096" y="564"/>
                  </a:lnTo>
                  <a:lnTo>
                    <a:pt x="153054" y="564"/>
                  </a:lnTo>
                  <a:lnTo>
                    <a:pt x="153054" y="634"/>
                  </a:lnTo>
                  <a:lnTo>
                    <a:pt x="153012" y="634"/>
                  </a:lnTo>
                  <a:lnTo>
                    <a:pt x="153012" y="564"/>
                  </a:lnTo>
                  <a:lnTo>
                    <a:pt x="152969" y="564"/>
                  </a:lnTo>
                  <a:lnTo>
                    <a:pt x="152927" y="564"/>
                  </a:lnTo>
                  <a:lnTo>
                    <a:pt x="152885" y="564"/>
                  </a:lnTo>
                  <a:lnTo>
                    <a:pt x="152885" y="508"/>
                  </a:lnTo>
                  <a:lnTo>
                    <a:pt x="152843" y="508"/>
                  </a:lnTo>
                  <a:lnTo>
                    <a:pt x="152800" y="508"/>
                  </a:lnTo>
                  <a:lnTo>
                    <a:pt x="152758" y="508"/>
                  </a:lnTo>
                  <a:lnTo>
                    <a:pt x="152758" y="451"/>
                  </a:lnTo>
                  <a:lnTo>
                    <a:pt x="152674" y="451"/>
                  </a:lnTo>
                  <a:lnTo>
                    <a:pt x="152631" y="508"/>
                  </a:lnTo>
                  <a:lnTo>
                    <a:pt x="152589" y="508"/>
                  </a:lnTo>
                  <a:lnTo>
                    <a:pt x="152547" y="508"/>
                  </a:lnTo>
                  <a:lnTo>
                    <a:pt x="152505" y="508"/>
                  </a:lnTo>
                  <a:lnTo>
                    <a:pt x="152462" y="508"/>
                  </a:lnTo>
                  <a:lnTo>
                    <a:pt x="152420" y="508"/>
                  </a:lnTo>
                  <a:lnTo>
                    <a:pt x="152378" y="451"/>
                  </a:lnTo>
                  <a:lnTo>
                    <a:pt x="152336" y="451"/>
                  </a:lnTo>
                  <a:lnTo>
                    <a:pt x="152293" y="451"/>
                  </a:lnTo>
                  <a:lnTo>
                    <a:pt x="152251" y="508"/>
                  </a:lnTo>
                  <a:lnTo>
                    <a:pt x="152209" y="564"/>
                  </a:lnTo>
                  <a:lnTo>
                    <a:pt x="152167" y="564"/>
                  </a:lnTo>
                  <a:lnTo>
                    <a:pt x="152124" y="564"/>
                  </a:lnTo>
                  <a:lnTo>
                    <a:pt x="152082" y="564"/>
                  </a:lnTo>
                  <a:lnTo>
                    <a:pt x="151998" y="508"/>
                  </a:lnTo>
                  <a:lnTo>
                    <a:pt x="151913" y="508"/>
                  </a:lnTo>
                  <a:lnTo>
                    <a:pt x="151829" y="508"/>
                  </a:lnTo>
                  <a:lnTo>
                    <a:pt x="151744" y="451"/>
                  </a:lnTo>
                  <a:lnTo>
                    <a:pt x="151702" y="451"/>
                  </a:lnTo>
                  <a:lnTo>
                    <a:pt x="151660" y="451"/>
                  </a:lnTo>
                  <a:lnTo>
                    <a:pt x="151575" y="451"/>
                  </a:lnTo>
                  <a:lnTo>
                    <a:pt x="151533" y="508"/>
                  </a:lnTo>
                  <a:lnTo>
                    <a:pt x="151491" y="564"/>
                  </a:lnTo>
                  <a:lnTo>
                    <a:pt x="151449" y="564"/>
                  </a:lnTo>
                  <a:lnTo>
                    <a:pt x="151449" y="634"/>
                  </a:lnTo>
                  <a:lnTo>
                    <a:pt x="151406" y="634"/>
                  </a:lnTo>
                  <a:lnTo>
                    <a:pt x="151364" y="634"/>
                  </a:lnTo>
                  <a:lnTo>
                    <a:pt x="151322" y="691"/>
                  </a:lnTo>
                  <a:lnTo>
                    <a:pt x="151280" y="761"/>
                  </a:lnTo>
                  <a:lnTo>
                    <a:pt x="151237" y="761"/>
                  </a:lnTo>
                  <a:lnTo>
                    <a:pt x="151153" y="832"/>
                  </a:lnTo>
                  <a:lnTo>
                    <a:pt x="151111" y="832"/>
                  </a:lnTo>
                  <a:lnTo>
                    <a:pt x="151068" y="832"/>
                  </a:lnTo>
                  <a:lnTo>
                    <a:pt x="150984" y="888"/>
                  </a:lnTo>
                  <a:lnTo>
                    <a:pt x="150984" y="944"/>
                  </a:lnTo>
                  <a:lnTo>
                    <a:pt x="150942" y="1015"/>
                  </a:lnTo>
                  <a:lnTo>
                    <a:pt x="150942" y="944"/>
                  </a:lnTo>
                  <a:lnTo>
                    <a:pt x="150942" y="888"/>
                  </a:lnTo>
                  <a:lnTo>
                    <a:pt x="150899" y="888"/>
                  </a:lnTo>
                  <a:lnTo>
                    <a:pt x="150815" y="888"/>
                  </a:lnTo>
                  <a:lnTo>
                    <a:pt x="150730" y="888"/>
                  </a:lnTo>
                  <a:lnTo>
                    <a:pt x="150688" y="888"/>
                  </a:lnTo>
                  <a:lnTo>
                    <a:pt x="150604" y="888"/>
                  </a:lnTo>
                  <a:lnTo>
                    <a:pt x="150561" y="888"/>
                  </a:lnTo>
                  <a:lnTo>
                    <a:pt x="150604" y="944"/>
                  </a:lnTo>
                  <a:lnTo>
                    <a:pt x="150604" y="1015"/>
                  </a:lnTo>
                  <a:lnTo>
                    <a:pt x="150646" y="1015"/>
                  </a:lnTo>
                  <a:lnTo>
                    <a:pt x="150730" y="1015"/>
                  </a:lnTo>
                  <a:lnTo>
                    <a:pt x="150773" y="1015"/>
                  </a:lnTo>
                  <a:lnTo>
                    <a:pt x="150773" y="1071"/>
                  </a:lnTo>
                  <a:lnTo>
                    <a:pt x="150730" y="1071"/>
                  </a:lnTo>
                  <a:lnTo>
                    <a:pt x="150773" y="1141"/>
                  </a:lnTo>
                  <a:lnTo>
                    <a:pt x="150857" y="1141"/>
                  </a:lnTo>
                  <a:lnTo>
                    <a:pt x="150899" y="1141"/>
                  </a:lnTo>
                  <a:lnTo>
                    <a:pt x="150899" y="1212"/>
                  </a:lnTo>
                  <a:lnTo>
                    <a:pt x="150942" y="1212"/>
                  </a:lnTo>
                  <a:lnTo>
                    <a:pt x="150942" y="1268"/>
                  </a:lnTo>
                  <a:lnTo>
                    <a:pt x="150984" y="1268"/>
                  </a:lnTo>
                  <a:lnTo>
                    <a:pt x="151026" y="1268"/>
                  </a:lnTo>
                  <a:lnTo>
                    <a:pt x="151026" y="1324"/>
                  </a:lnTo>
                  <a:lnTo>
                    <a:pt x="150984" y="1324"/>
                  </a:lnTo>
                  <a:lnTo>
                    <a:pt x="150899" y="1324"/>
                  </a:lnTo>
                  <a:lnTo>
                    <a:pt x="150899" y="1395"/>
                  </a:lnTo>
                  <a:lnTo>
                    <a:pt x="150857" y="1395"/>
                  </a:lnTo>
                  <a:lnTo>
                    <a:pt x="150857" y="1451"/>
                  </a:lnTo>
                  <a:lnTo>
                    <a:pt x="150815" y="1451"/>
                  </a:lnTo>
                  <a:lnTo>
                    <a:pt x="150773" y="1522"/>
                  </a:lnTo>
                  <a:lnTo>
                    <a:pt x="150857" y="1522"/>
                  </a:lnTo>
                  <a:lnTo>
                    <a:pt x="150857" y="1578"/>
                  </a:lnTo>
                  <a:lnTo>
                    <a:pt x="150773" y="1578"/>
                  </a:lnTo>
                  <a:lnTo>
                    <a:pt x="150688" y="1648"/>
                  </a:lnTo>
                  <a:lnTo>
                    <a:pt x="150646" y="1648"/>
                  </a:lnTo>
                  <a:lnTo>
                    <a:pt x="150604" y="1648"/>
                  </a:lnTo>
                  <a:lnTo>
                    <a:pt x="150604" y="1705"/>
                  </a:lnTo>
                  <a:lnTo>
                    <a:pt x="150561" y="1775"/>
                  </a:lnTo>
                  <a:lnTo>
                    <a:pt x="150604" y="1775"/>
                  </a:lnTo>
                  <a:lnTo>
                    <a:pt x="150561" y="1831"/>
                  </a:lnTo>
                  <a:lnTo>
                    <a:pt x="150519" y="1831"/>
                  </a:lnTo>
                  <a:lnTo>
                    <a:pt x="150477" y="1831"/>
                  </a:lnTo>
                  <a:lnTo>
                    <a:pt x="150435" y="1831"/>
                  </a:lnTo>
                  <a:lnTo>
                    <a:pt x="150392" y="1902"/>
                  </a:lnTo>
                  <a:lnTo>
                    <a:pt x="150435" y="1958"/>
                  </a:lnTo>
                  <a:lnTo>
                    <a:pt x="150392" y="1958"/>
                  </a:lnTo>
                  <a:lnTo>
                    <a:pt x="150392" y="2029"/>
                  </a:lnTo>
                  <a:lnTo>
                    <a:pt x="150392" y="2085"/>
                  </a:lnTo>
                  <a:lnTo>
                    <a:pt x="150308" y="2085"/>
                  </a:lnTo>
                  <a:lnTo>
                    <a:pt x="150308" y="2155"/>
                  </a:lnTo>
                  <a:lnTo>
                    <a:pt x="150392" y="2155"/>
                  </a:lnTo>
                  <a:lnTo>
                    <a:pt x="150477" y="2155"/>
                  </a:lnTo>
                  <a:lnTo>
                    <a:pt x="150519" y="2226"/>
                  </a:lnTo>
                  <a:lnTo>
                    <a:pt x="150561" y="2282"/>
                  </a:lnTo>
                  <a:lnTo>
                    <a:pt x="150519" y="2282"/>
                  </a:lnTo>
                  <a:lnTo>
                    <a:pt x="150477" y="2338"/>
                  </a:lnTo>
                  <a:lnTo>
                    <a:pt x="150435" y="2409"/>
                  </a:lnTo>
                  <a:lnTo>
                    <a:pt x="150350" y="2409"/>
                  </a:lnTo>
                  <a:lnTo>
                    <a:pt x="150308" y="2465"/>
                  </a:lnTo>
                  <a:lnTo>
                    <a:pt x="150223" y="2535"/>
                  </a:lnTo>
                  <a:lnTo>
                    <a:pt x="150181" y="2535"/>
                  </a:lnTo>
                  <a:lnTo>
                    <a:pt x="150181" y="2606"/>
                  </a:lnTo>
                  <a:lnTo>
                    <a:pt x="150139" y="2606"/>
                  </a:lnTo>
                  <a:lnTo>
                    <a:pt x="150097" y="2606"/>
                  </a:lnTo>
                  <a:lnTo>
                    <a:pt x="150054" y="2662"/>
                  </a:lnTo>
                  <a:lnTo>
                    <a:pt x="150012" y="2662"/>
                  </a:lnTo>
                  <a:lnTo>
                    <a:pt x="149970" y="2662"/>
                  </a:lnTo>
                  <a:lnTo>
                    <a:pt x="149801" y="2662"/>
                  </a:lnTo>
                  <a:lnTo>
                    <a:pt x="149759" y="2662"/>
                  </a:lnTo>
                  <a:lnTo>
                    <a:pt x="149717" y="2662"/>
                  </a:lnTo>
                  <a:lnTo>
                    <a:pt x="149717" y="2719"/>
                  </a:lnTo>
                  <a:lnTo>
                    <a:pt x="149674" y="2719"/>
                  </a:lnTo>
                  <a:lnTo>
                    <a:pt x="149632" y="2719"/>
                  </a:lnTo>
                  <a:lnTo>
                    <a:pt x="149590" y="2719"/>
                  </a:lnTo>
                  <a:lnTo>
                    <a:pt x="149548" y="2719"/>
                  </a:lnTo>
                  <a:lnTo>
                    <a:pt x="149505" y="2719"/>
                  </a:lnTo>
                  <a:lnTo>
                    <a:pt x="149505" y="2789"/>
                  </a:lnTo>
                  <a:lnTo>
                    <a:pt x="149548" y="2789"/>
                  </a:lnTo>
                  <a:lnTo>
                    <a:pt x="149590" y="2789"/>
                  </a:lnTo>
                  <a:lnTo>
                    <a:pt x="149590" y="2845"/>
                  </a:lnTo>
                  <a:lnTo>
                    <a:pt x="149674" y="2845"/>
                  </a:lnTo>
                  <a:lnTo>
                    <a:pt x="149717" y="2916"/>
                  </a:lnTo>
                  <a:lnTo>
                    <a:pt x="149717" y="2972"/>
                  </a:lnTo>
                  <a:lnTo>
                    <a:pt x="149674" y="3042"/>
                  </a:lnTo>
                  <a:lnTo>
                    <a:pt x="149674" y="3099"/>
                  </a:lnTo>
                  <a:lnTo>
                    <a:pt x="149674" y="3169"/>
                  </a:lnTo>
                  <a:lnTo>
                    <a:pt x="149759" y="3225"/>
                  </a:lnTo>
                  <a:lnTo>
                    <a:pt x="149801" y="3296"/>
                  </a:lnTo>
                  <a:lnTo>
                    <a:pt x="149801" y="3352"/>
                  </a:lnTo>
                  <a:lnTo>
                    <a:pt x="149759" y="3352"/>
                  </a:lnTo>
                  <a:lnTo>
                    <a:pt x="149717" y="3423"/>
                  </a:lnTo>
                  <a:lnTo>
                    <a:pt x="149674" y="3423"/>
                  </a:lnTo>
                  <a:lnTo>
                    <a:pt x="149632" y="3423"/>
                  </a:lnTo>
                  <a:lnTo>
                    <a:pt x="149590" y="3423"/>
                  </a:lnTo>
                  <a:lnTo>
                    <a:pt x="149548" y="3423"/>
                  </a:lnTo>
                  <a:lnTo>
                    <a:pt x="149505" y="3423"/>
                  </a:lnTo>
                  <a:lnTo>
                    <a:pt x="149463" y="3423"/>
                  </a:lnTo>
                  <a:lnTo>
                    <a:pt x="149463" y="3479"/>
                  </a:lnTo>
                  <a:lnTo>
                    <a:pt x="149463" y="3549"/>
                  </a:lnTo>
                  <a:lnTo>
                    <a:pt x="149463" y="3606"/>
                  </a:lnTo>
                  <a:lnTo>
                    <a:pt x="149463" y="3676"/>
                  </a:lnTo>
                  <a:lnTo>
                    <a:pt x="149548" y="3676"/>
                  </a:lnTo>
                  <a:lnTo>
                    <a:pt x="149505" y="3732"/>
                  </a:lnTo>
                  <a:lnTo>
                    <a:pt x="149463" y="3732"/>
                  </a:lnTo>
                  <a:lnTo>
                    <a:pt x="149463" y="3803"/>
                  </a:lnTo>
                  <a:lnTo>
                    <a:pt x="149421" y="3803"/>
                  </a:lnTo>
                  <a:lnTo>
                    <a:pt x="149379" y="3859"/>
                  </a:lnTo>
                  <a:lnTo>
                    <a:pt x="149421" y="3859"/>
                  </a:lnTo>
                  <a:lnTo>
                    <a:pt x="149463" y="3859"/>
                  </a:lnTo>
                  <a:lnTo>
                    <a:pt x="149421" y="3930"/>
                  </a:lnTo>
                  <a:lnTo>
                    <a:pt x="149463" y="4000"/>
                  </a:lnTo>
                  <a:lnTo>
                    <a:pt x="149463" y="4056"/>
                  </a:lnTo>
                  <a:lnTo>
                    <a:pt x="149505" y="4113"/>
                  </a:lnTo>
                  <a:lnTo>
                    <a:pt x="149548" y="4113"/>
                  </a:lnTo>
                  <a:lnTo>
                    <a:pt x="149590" y="4113"/>
                  </a:lnTo>
                  <a:lnTo>
                    <a:pt x="149590" y="4183"/>
                  </a:lnTo>
                  <a:lnTo>
                    <a:pt x="149632" y="4183"/>
                  </a:lnTo>
                  <a:lnTo>
                    <a:pt x="149632" y="4239"/>
                  </a:lnTo>
                  <a:lnTo>
                    <a:pt x="149590" y="4310"/>
                  </a:lnTo>
                  <a:lnTo>
                    <a:pt x="149548" y="4310"/>
                  </a:lnTo>
                  <a:lnTo>
                    <a:pt x="149463" y="4310"/>
                  </a:lnTo>
                  <a:lnTo>
                    <a:pt x="149421" y="4380"/>
                  </a:lnTo>
                  <a:lnTo>
                    <a:pt x="149379" y="4380"/>
                  </a:lnTo>
                  <a:lnTo>
                    <a:pt x="149336" y="4436"/>
                  </a:lnTo>
                  <a:lnTo>
                    <a:pt x="149294" y="4563"/>
                  </a:lnTo>
                  <a:lnTo>
                    <a:pt x="149252" y="4620"/>
                  </a:lnTo>
                  <a:lnTo>
                    <a:pt x="149294" y="4620"/>
                  </a:lnTo>
                  <a:lnTo>
                    <a:pt x="149336" y="4620"/>
                  </a:lnTo>
                  <a:lnTo>
                    <a:pt x="149336" y="4690"/>
                  </a:lnTo>
                  <a:lnTo>
                    <a:pt x="149379" y="4690"/>
                  </a:lnTo>
                  <a:lnTo>
                    <a:pt x="149421" y="4690"/>
                  </a:lnTo>
                  <a:lnTo>
                    <a:pt x="149379" y="4746"/>
                  </a:lnTo>
                  <a:lnTo>
                    <a:pt x="149379" y="4817"/>
                  </a:lnTo>
                  <a:lnTo>
                    <a:pt x="149336" y="4817"/>
                  </a:lnTo>
                  <a:lnTo>
                    <a:pt x="149294" y="4817"/>
                  </a:lnTo>
                  <a:lnTo>
                    <a:pt x="149252" y="4817"/>
                  </a:lnTo>
                  <a:lnTo>
                    <a:pt x="149294" y="4873"/>
                  </a:lnTo>
                  <a:lnTo>
                    <a:pt x="149336" y="4873"/>
                  </a:lnTo>
                  <a:lnTo>
                    <a:pt x="149379" y="4873"/>
                  </a:lnTo>
                  <a:lnTo>
                    <a:pt x="149379" y="4943"/>
                  </a:lnTo>
                  <a:lnTo>
                    <a:pt x="149336" y="4943"/>
                  </a:lnTo>
                  <a:lnTo>
                    <a:pt x="149294" y="4943"/>
                  </a:lnTo>
                  <a:lnTo>
                    <a:pt x="149252" y="4943"/>
                  </a:lnTo>
                  <a:lnTo>
                    <a:pt x="149210" y="4943"/>
                  </a:lnTo>
                  <a:lnTo>
                    <a:pt x="149167" y="4943"/>
                  </a:lnTo>
                  <a:lnTo>
                    <a:pt x="149125" y="4943"/>
                  </a:lnTo>
                  <a:lnTo>
                    <a:pt x="149125" y="4873"/>
                  </a:lnTo>
                  <a:lnTo>
                    <a:pt x="149083" y="4943"/>
                  </a:lnTo>
                  <a:lnTo>
                    <a:pt x="149041" y="4943"/>
                  </a:lnTo>
                  <a:lnTo>
                    <a:pt x="149083" y="5000"/>
                  </a:lnTo>
                  <a:lnTo>
                    <a:pt x="149041" y="5000"/>
                  </a:lnTo>
                  <a:lnTo>
                    <a:pt x="148998" y="5000"/>
                  </a:lnTo>
                  <a:lnTo>
                    <a:pt x="148956" y="5000"/>
                  </a:lnTo>
                  <a:lnTo>
                    <a:pt x="148956" y="5070"/>
                  </a:lnTo>
                  <a:lnTo>
                    <a:pt x="148998" y="5070"/>
                  </a:lnTo>
                  <a:lnTo>
                    <a:pt x="149041" y="5070"/>
                  </a:lnTo>
                  <a:lnTo>
                    <a:pt x="149041" y="5126"/>
                  </a:lnTo>
                  <a:lnTo>
                    <a:pt x="148998" y="5126"/>
                  </a:lnTo>
                  <a:lnTo>
                    <a:pt x="148956" y="5126"/>
                  </a:lnTo>
                  <a:lnTo>
                    <a:pt x="148914" y="5126"/>
                  </a:lnTo>
                  <a:lnTo>
                    <a:pt x="148872" y="5126"/>
                  </a:lnTo>
                  <a:lnTo>
                    <a:pt x="148872" y="5197"/>
                  </a:lnTo>
                  <a:lnTo>
                    <a:pt x="148914" y="5197"/>
                  </a:lnTo>
                  <a:lnTo>
                    <a:pt x="148956" y="5197"/>
                  </a:lnTo>
                  <a:lnTo>
                    <a:pt x="148998" y="5253"/>
                  </a:lnTo>
                  <a:lnTo>
                    <a:pt x="149041" y="5253"/>
                  </a:lnTo>
                  <a:lnTo>
                    <a:pt x="149041" y="5324"/>
                  </a:lnTo>
                  <a:lnTo>
                    <a:pt x="149083" y="5324"/>
                  </a:lnTo>
                  <a:lnTo>
                    <a:pt x="149125" y="5324"/>
                  </a:lnTo>
                  <a:lnTo>
                    <a:pt x="149167" y="5324"/>
                  </a:lnTo>
                  <a:lnTo>
                    <a:pt x="149167" y="5380"/>
                  </a:lnTo>
                  <a:lnTo>
                    <a:pt x="149210" y="5380"/>
                  </a:lnTo>
                  <a:lnTo>
                    <a:pt x="149252" y="5380"/>
                  </a:lnTo>
                  <a:lnTo>
                    <a:pt x="149294" y="5450"/>
                  </a:lnTo>
                  <a:lnTo>
                    <a:pt x="149336" y="5450"/>
                  </a:lnTo>
                  <a:lnTo>
                    <a:pt x="149379" y="5507"/>
                  </a:lnTo>
                  <a:lnTo>
                    <a:pt x="149379" y="5577"/>
                  </a:lnTo>
                  <a:lnTo>
                    <a:pt x="149421" y="5577"/>
                  </a:lnTo>
                  <a:lnTo>
                    <a:pt x="149463" y="5633"/>
                  </a:lnTo>
                  <a:lnTo>
                    <a:pt x="149463" y="5704"/>
                  </a:lnTo>
                  <a:lnTo>
                    <a:pt x="149421" y="5704"/>
                  </a:lnTo>
                  <a:lnTo>
                    <a:pt x="149421" y="5774"/>
                  </a:lnTo>
                  <a:lnTo>
                    <a:pt x="149463" y="5831"/>
                  </a:lnTo>
                  <a:lnTo>
                    <a:pt x="149463" y="5887"/>
                  </a:lnTo>
                  <a:lnTo>
                    <a:pt x="149463" y="5957"/>
                  </a:lnTo>
                  <a:lnTo>
                    <a:pt x="149421" y="6014"/>
                  </a:lnTo>
                  <a:lnTo>
                    <a:pt x="149421" y="6084"/>
                  </a:lnTo>
                  <a:lnTo>
                    <a:pt x="149421" y="6140"/>
                  </a:lnTo>
                  <a:lnTo>
                    <a:pt x="149421" y="6211"/>
                  </a:lnTo>
                  <a:lnTo>
                    <a:pt x="149463" y="6211"/>
                  </a:lnTo>
                  <a:lnTo>
                    <a:pt x="149463" y="6267"/>
                  </a:lnTo>
                  <a:lnTo>
                    <a:pt x="149505" y="6267"/>
                  </a:lnTo>
                  <a:lnTo>
                    <a:pt x="149505" y="6338"/>
                  </a:lnTo>
                  <a:lnTo>
                    <a:pt x="149505" y="6394"/>
                  </a:lnTo>
                  <a:lnTo>
                    <a:pt x="149548" y="6394"/>
                  </a:lnTo>
                  <a:lnTo>
                    <a:pt x="149590" y="6394"/>
                  </a:lnTo>
                  <a:lnTo>
                    <a:pt x="149590" y="6464"/>
                  </a:lnTo>
                  <a:lnTo>
                    <a:pt x="149548" y="6464"/>
                  </a:lnTo>
                  <a:lnTo>
                    <a:pt x="149548" y="6521"/>
                  </a:lnTo>
                  <a:lnTo>
                    <a:pt x="149505" y="6521"/>
                  </a:lnTo>
                  <a:lnTo>
                    <a:pt x="149505" y="6591"/>
                  </a:lnTo>
                  <a:lnTo>
                    <a:pt x="149505" y="6647"/>
                  </a:lnTo>
                  <a:lnTo>
                    <a:pt x="149505" y="6718"/>
                  </a:lnTo>
                  <a:lnTo>
                    <a:pt x="149548" y="6718"/>
                  </a:lnTo>
                  <a:lnTo>
                    <a:pt x="149590" y="6718"/>
                  </a:lnTo>
                  <a:lnTo>
                    <a:pt x="149590" y="6774"/>
                  </a:lnTo>
                  <a:lnTo>
                    <a:pt x="149548" y="6774"/>
                  </a:lnTo>
                  <a:lnTo>
                    <a:pt x="149548" y="6844"/>
                  </a:lnTo>
                  <a:lnTo>
                    <a:pt x="149505" y="6901"/>
                  </a:lnTo>
                  <a:lnTo>
                    <a:pt x="149463" y="6901"/>
                  </a:lnTo>
                  <a:lnTo>
                    <a:pt x="149421" y="6901"/>
                  </a:lnTo>
                  <a:lnTo>
                    <a:pt x="149336" y="6901"/>
                  </a:lnTo>
                  <a:lnTo>
                    <a:pt x="149336" y="6957"/>
                  </a:lnTo>
                  <a:lnTo>
                    <a:pt x="149379" y="6957"/>
                  </a:lnTo>
                  <a:lnTo>
                    <a:pt x="149379" y="7028"/>
                  </a:lnTo>
                  <a:lnTo>
                    <a:pt x="149421" y="7028"/>
                  </a:lnTo>
                  <a:lnTo>
                    <a:pt x="149463" y="7028"/>
                  </a:lnTo>
                  <a:lnTo>
                    <a:pt x="149505" y="7028"/>
                  </a:lnTo>
                  <a:lnTo>
                    <a:pt x="149548" y="7028"/>
                  </a:lnTo>
                  <a:lnTo>
                    <a:pt x="149505" y="7098"/>
                  </a:lnTo>
                  <a:lnTo>
                    <a:pt x="149548" y="7098"/>
                  </a:lnTo>
                  <a:lnTo>
                    <a:pt x="149548" y="7154"/>
                  </a:lnTo>
                  <a:lnTo>
                    <a:pt x="149590" y="7154"/>
                  </a:lnTo>
                  <a:lnTo>
                    <a:pt x="149590" y="7225"/>
                  </a:lnTo>
                  <a:lnTo>
                    <a:pt x="149632" y="7225"/>
                  </a:lnTo>
                  <a:lnTo>
                    <a:pt x="149632" y="7281"/>
                  </a:lnTo>
                  <a:lnTo>
                    <a:pt x="149674" y="7281"/>
                  </a:lnTo>
                  <a:lnTo>
                    <a:pt x="149717" y="7351"/>
                  </a:lnTo>
                  <a:lnTo>
                    <a:pt x="149717" y="7408"/>
                  </a:lnTo>
                  <a:lnTo>
                    <a:pt x="149717" y="7478"/>
                  </a:lnTo>
                  <a:lnTo>
                    <a:pt x="149717" y="7549"/>
                  </a:lnTo>
                  <a:lnTo>
                    <a:pt x="149717" y="7605"/>
                  </a:lnTo>
                  <a:lnTo>
                    <a:pt x="149717" y="7661"/>
                  </a:lnTo>
                  <a:lnTo>
                    <a:pt x="149674" y="7661"/>
                  </a:lnTo>
                  <a:lnTo>
                    <a:pt x="149674" y="7732"/>
                  </a:lnTo>
                  <a:lnTo>
                    <a:pt x="149674" y="7788"/>
                  </a:lnTo>
                  <a:lnTo>
                    <a:pt x="149717" y="7858"/>
                  </a:lnTo>
                  <a:lnTo>
                    <a:pt x="149674" y="7858"/>
                  </a:lnTo>
                  <a:lnTo>
                    <a:pt x="149674" y="7915"/>
                  </a:lnTo>
                  <a:lnTo>
                    <a:pt x="149717" y="7985"/>
                  </a:lnTo>
                  <a:lnTo>
                    <a:pt x="149717" y="8041"/>
                  </a:lnTo>
                  <a:lnTo>
                    <a:pt x="149717" y="8112"/>
                  </a:lnTo>
                  <a:lnTo>
                    <a:pt x="149674" y="8112"/>
                  </a:lnTo>
                  <a:lnTo>
                    <a:pt x="149674" y="8168"/>
                  </a:lnTo>
                  <a:lnTo>
                    <a:pt x="149674" y="8239"/>
                  </a:lnTo>
                  <a:lnTo>
                    <a:pt x="149632" y="8239"/>
                  </a:lnTo>
                  <a:lnTo>
                    <a:pt x="149590" y="8295"/>
                  </a:lnTo>
                  <a:lnTo>
                    <a:pt x="149548" y="8295"/>
                  </a:lnTo>
                  <a:lnTo>
                    <a:pt x="149505" y="8365"/>
                  </a:lnTo>
                  <a:lnTo>
                    <a:pt x="149463" y="8365"/>
                  </a:lnTo>
                  <a:lnTo>
                    <a:pt x="149421" y="8365"/>
                  </a:lnTo>
                  <a:lnTo>
                    <a:pt x="149336" y="8365"/>
                  </a:lnTo>
                  <a:lnTo>
                    <a:pt x="149294" y="8365"/>
                  </a:lnTo>
                  <a:lnTo>
                    <a:pt x="149252" y="8365"/>
                  </a:lnTo>
                  <a:lnTo>
                    <a:pt x="149252" y="8422"/>
                  </a:lnTo>
                  <a:lnTo>
                    <a:pt x="149252" y="8492"/>
                  </a:lnTo>
                  <a:lnTo>
                    <a:pt x="149210" y="8548"/>
                  </a:lnTo>
                  <a:lnTo>
                    <a:pt x="149252" y="8548"/>
                  </a:lnTo>
                  <a:lnTo>
                    <a:pt x="149252" y="8619"/>
                  </a:lnTo>
                  <a:lnTo>
                    <a:pt x="149210" y="8619"/>
                  </a:lnTo>
                  <a:lnTo>
                    <a:pt x="149167" y="8619"/>
                  </a:lnTo>
                  <a:lnTo>
                    <a:pt x="149125" y="8619"/>
                  </a:lnTo>
                  <a:lnTo>
                    <a:pt x="149125" y="8675"/>
                  </a:lnTo>
                  <a:lnTo>
                    <a:pt x="149083" y="8675"/>
                  </a:lnTo>
                  <a:lnTo>
                    <a:pt x="149083" y="8731"/>
                  </a:lnTo>
                  <a:lnTo>
                    <a:pt x="149125" y="8731"/>
                  </a:lnTo>
                  <a:lnTo>
                    <a:pt x="149167" y="8731"/>
                  </a:lnTo>
                  <a:lnTo>
                    <a:pt x="149210" y="8731"/>
                  </a:lnTo>
                  <a:lnTo>
                    <a:pt x="149210" y="8802"/>
                  </a:lnTo>
                  <a:lnTo>
                    <a:pt x="149252" y="8731"/>
                  </a:lnTo>
                  <a:lnTo>
                    <a:pt x="149294" y="8802"/>
                  </a:lnTo>
                  <a:lnTo>
                    <a:pt x="149336" y="8802"/>
                  </a:lnTo>
                  <a:lnTo>
                    <a:pt x="149379" y="8802"/>
                  </a:lnTo>
                  <a:lnTo>
                    <a:pt x="149421" y="8872"/>
                  </a:lnTo>
                  <a:lnTo>
                    <a:pt x="149463" y="8872"/>
                  </a:lnTo>
                  <a:lnTo>
                    <a:pt x="149463" y="8929"/>
                  </a:lnTo>
                  <a:lnTo>
                    <a:pt x="149505" y="8929"/>
                  </a:lnTo>
                  <a:lnTo>
                    <a:pt x="149505" y="8999"/>
                  </a:lnTo>
                  <a:lnTo>
                    <a:pt x="149548" y="8999"/>
                  </a:lnTo>
                  <a:lnTo>
                    <a:pt x="149590" y="9055"/>
                  </a:lnTo>
                  <a:lnTo>
                    <a:pt x="149632" y="9126"/>
                  </a:lnTo>
                  <a:lnTo>
                    <a:pt x="149632" y="9182"/>
                  </a:lnTo>
                  <a:lnTo>
                    <a:pt x="149674" y="9182"/>
                  </a:lnTo>
                  <a:lnTo>
                    <a:pt x="149717" y="9182"/>
                  </a:lnTo>
                  <a:lnTo>
                    <a:pt x="149759" y="9182"/>
                  </a:lnTo>
                  <a:lnTo>
                    <a:pt x="149759" y="9252"/>
                  </a:lnTo>
                  <a:lnTo>
                    <a:pt x="149801" y="9252"/>
                  </a:lnTo>
                  <a:lnTo>
                    <a:pt x="149801" y="9309"/>
                  </a:lnTo>
                  <a:lnTo>
                    <a:pt x="149801" y="9379"/>
                  </a:lnTo>
                  <a:lnTo>
                    <a:pt x="149759" y="9379"/>
                  </a:lnTo>
                  <a:lnTo>
                    <a:pt x="149717" y="9435"/>
                  </a:lnTo>
                  <a:lnTo>
                    <a:pt x="149759" y="9435"/>
                  </a:lnTo>
                  <a:lnTo>
                    <a:pt x="149801" y="9435"/>
                  </a:lnTo>
                  <a:lnTo>
                    <a:pt x="149843" y="9435"/>
                  </a:lnTo>
                  <a:lnTo>
                    <a:pt x="149885" y="9435"/>
                  </a:lnTo>
                  <a:lnTo>
                    <a:pt x="149885" y="9506"/>
                  </a:lnTo>
                  <a:lnTo>
                    <a:pt x="149928" y="9562"/>
                  </a:lnTo>
                  <a:lnTo>
                    <a:pt x="149928" y="9633"/>
                  </a:lnTo>
                  <a:lnTo>
                    <a:pt x="149970" y="9633"/>
                  </a:lnTo>
                  <a:lnTo>
                    <a:pt x="149970" y="9689"/>
                  </a:lnTo>
                  <a:lnTo>
                    <a:pt x="149970" y="9759"/>
                  </a:lnTo>
                  <a:lnTo>
                    <a:pt x="150012" y="9759"/>
                  </a:lnTo>
                  <a:lnTo>
                    <a:pt x="150054" y="9816"/>
                  </a:lnTo>
                  <a:lnTo>
                    <a:pt x="150012" y="9886"/>
                  </a:lnTo>
                  <a:lnTo>
                    <a:pt x="150054" y="9886"/>
                  </a:lnTo>
                  <a:lnTo>
                    <a:pt x="150054" y="9942"/>
                  </a:lnTo>
                  <a:lnTo>
                    <a:pt x="150054" y="10013"/>
                  </a:lnTo>
                  <a:lnTo>
                    <a:pt x="150097" y="10013"/>
                  </a:lnTo>
                  <a:lnTo>
                    <a:pt x="150097" y="10069"/>
                  </a:lnTo>
                  <a:lnTo>
                    <a:pt x="150054" y="10126"/>
                  </a:lnTo>
                  <a:lnTo>
                    <a:pt x="150012" y="10126"/>
                  </a:lnTo>
                  <a:lnTo>
                    <a:pt x="150012" y="10196"/>
                  </a:lnTo>
                  <a:lnTo>
                    <a:pt x="150054" y="10196"/>
                  </a:lnTo>
                  <a:lnTo>
                    <a:pt x="150012" y="10266"/>
                  </a:lnTo>
                  <a:lnTo>
                    <a:pt x="150012" y="10323"/>
                  </a:lnTo>
                  <a:lnTo>
                    <a:pt x="149970" y="10393"/>
                  </a:lnTo>
                  <a:lnTo>
                    <a:pt x="150012" y="10393"/>
                  </a:lnTo>
                  <a:lnTo>
                    <a:pt x="150012" y="10449"/>
                  </a:lnTo>
                  <a:lnTo>
                    <a:pt x="150012" y="10506"/>
                  </a:lnTo>
                  <a:lnTo>
                    <a:pt x="150054" y="10576"/>
                  </a:lnTo>
                  <a:lnTo>
                    <a:pt x="150097" y="10576"/>
                  </a:lnTo>
                  <a:lnTo>
                    <a:pt x="150139" y="10576"/>
                  </a:lnTo>
                  <a:lnTo>
                    <a:pt x="150139" y="10647"/>
                  </a:lnTo>
                  <a:lnTo>
                    <a:pt x="150181" y="10647"/>
                  </a:lnTo>
                  <a:lnTo>
                    <a:pt x="150223" y="10647"/>
                  </a:lnTo>
                  <a:lnTo>
                    <a:pt x="150223" y="10703"/>
                  </a:lnTo>
                  <a:lnTo>
                    <a:pt x="150223" y="10773"/>
                  </a:lnTo>
                  <a:lnTo>
                    <a:pt x="150223" y="10830"/>
                  </a:lnTo>
                  <a:lnTo>
                    <a:pt x="150223" y="10900"/>
                  </a:lnTo>
                  <a:lnTo>
                    <a:pt x="150223" y="10956"/>
                  </a:lnTo>
                  <a:lnTo>
                    <a:pt x="150266" y="11027"/>
                  </a:lnTo>
                  <a:lnTo>
                    <a:pt x="150223" y="11027"/>
                  </a:lnTo>
                  <a:lnTo>
                    <a:pt x="150181" y="11027"/>
                  </a:lnTo>
                  <a:lnTo>
                    <a:pt x="150181" y="11083"/>
                  </a:lnTo>
                  <a:lnTo>
                    <a:pt x="150181" y="11153"/>
                  </a:lnTo>
                  <a:lnTo>
                    <a:pt x="150097" y="11153"/>
                  </a:lnTo>
                  <a:lnTo>
                    <a:pt x="150054" y="11210"/>
                  </a:lnTo>
                  <a:lnTo>
                    <a:pt x="150012" y="11210"/>
                  </a:lnTo>
                  <a:lnTo>
                    <a:pt x="150012" y="11280"/>
                  </a:lnTo>
                  <a:lnTo>
                    <a:pt x="150054" y="11280"/>
                  </a:lnTo>
                  <a:lnTo>
                    <a:pt x="150097" y="11280"/>
                  </a:lnTo>
                  <a:lnTo>
                    <a:pt x="150139" y="11280"/>
                  </a:lnTo>
                  <a:lnTo>
                    <a:pt x="150181" y="11280"/>
                  </a:lnTo>
                  <a:lnTo>
                    <a:pt x="150181" y="11337"/>
                  </a:lnTo>
                  <a:lnTo>
                    <a:pt x="150139" y="11337"/>
                  </a:lnTo>
                  <a:lnTo>
                    <a:pt x="150181" y="11407"/>
                  </a:lnTo>
                  <a:lnTo>
                    <a:pt x="150139" y="11407"/>
                  </a:lnTo>
                  <a:lnTo>
                    <a:pt x="150097" y="11407"/>
                  </a:lnTo>
                  <a:lnTo>
                    <a:pt x="150054" y="11407"/>
                  </a:lnTo>
                  <a:lnTo>
                    <a:pt x="150012" y="11407"/>
                  </a:lnTo>
                  <a:lnTo>
                    <a:pt x="150054" y="11463"/>
                  </a:lnTo>
                  <a:lnTo>
                    <a:pt x="150097" y="11463"/>
                  </a:lnTo>
                  <a:lnTo>
                    <a:pt x="150139" y="11463"/>
                  </a:lnTo>
                  <a:lnTo>
                    <a:pt x="150181" y="11463"/>
                  </a:lnTo>
                  <a:lnTo>
                    <a:pt x="150181" y="11534"/>
                  </a:lnTo>
                  <a:lnTo>
                    <a:pt x="150139" y="11534"/>
                  </a:lnTo>
                  <a:lnTo>
                    <a:pt x="150139" y="11590"/>
                  </a:lnTo>
                  <a:lnTo>
                    <a:pt x="150181" y="11717"/>
                  </a:lnTo>
                  <a:lnTo>
                    <a:pt x="150181" y="11787"/>
                  </a:lnTo>
                  <a:lnTo>
                    <a:pt x="150223" y="11843"/>
                  </a:lnTo>
                  <a:lnTo>
                    <a:pt x="150266" y="11970"/>
                  </a:lnTo>
                  <a:lnTo>
                    <a:pt x="150350" y="12224"/>
                  </a:lnTo>
                  <a:lnTo>
                    <a:pt x="150392" y="12350"/>
                  </a:lnTo>
                  <a:lnTo>
                    <a:pt x="150392" y="12421"/>
                  </a:lnTo>
                  <a:lnTo>
                    <a:pt x="150392" y="12477"/>
                  </a:lnTo>
                  <a:lnTo>
                    <a:pt x="150392" y="12548"/>
                  </a:lnTo>
                  <a:lnTo>
                    <a:pt x="150392" y="12604"/>
                  </a:lnTo>
                  <a:lnTo>
                    <a:pt x="150392" y="12674"/>
                  </a:lnTo>
                  <a:lnTo>
                    <a:pt x="150350" y="12731"/>
                  </a:lnTo>
                  <a:lnTo>
                    <a:pt x="150350" y="12857"/>
                  </a:lnTo>
                  <a:lnTo>
                    <a:pt x="150350" y="13055"/>
                  </a:lnTo>
                  <a:lnTo>
                    <a:pt x="150392" y="13111"/>
                  </a:lnTo>
                  <a:lnTo>
                    <a:pt x="150392" y="13181"/>
                  </a:lnTo>
                  <a:lnTo>
                    <a:pt x="150392" y="13238"/>
                  </a:lnTo>
                  <a:lnTo>
                    <a:pt x="150392" y="13294"/>
                  </a:lnTo>
                  <a:lnTo>
                    <a:pt x="150392" y="13364"/>
                  </a:lnTo>
                  <a:lnTo>
                    <a:pt x="150350" y="13364"/>
                  </a:lnTo>
                  <a:lnTo>
                    <a:pt x="150350" y="13435"/>
                  </a:lnTo>
                  <a:lnTo>
                    <a:pt x="150308" y="13435"/>
                  </a:lnTo>
                  <a:lnTo>
                    <a:pt x="150350" y="13618"/>
                  </a:lnTo>
                  <a:lnTo>
                    <a:pt x="150350" y="13674"/>
                  </a:lnTo>
                  <a:lnTo>
                    <a:pt x="150392" y="13745"/>
                  </a:lnTo>
                  <a:lnTo>
                    <a:pt x="150392" y="13815"/>
                  </a:lnTo>
                  <a:lnTo>
                    <a:pt x="150392" y="13871"/>
                  </a:lnTo>
                  <a:lnTo>
                    <a:pt x="150392" y="13942"/>
                  </a:lnTo>
                  <a:lnTo>
                    <a:pt x="150392" y="13998"/>
                  </a:lnTo>
                  <a:lnTo>
                    <a:pt x="150392" y="14054"/>
                  </a:lnTo>
                  <a:lnTo>
                    <a:pt x="150392" y="14195"/>
                  </a:lnTo>
                  <a:lnTo>
                    <a:pt x="150392" y="14322"/>
                  </a:lnTo>
                  <a:lnTo>
                    <a:pt x="150392" y="14449"/>
                  </a:lnTo>
                  <a:lnTo>
                    <a:pt x="150392" y="14505"/>
                  </a:lnTo>
                  <a:lnTo>
                    <a:pt x="150392" y="14575"/>
                  </a:lnTo>
                  <a:lnTo>
                    <a:pt x="150392" y="14632"/>
                  </a:lnTo>
                  <a:lnTo>
                    <a:pt x="150392" y="14702"/>
                  </a:lnTo>
                  <a:lnTo>
                    <a:pt x="150392" y="14885"/>
                  </a:lnTo>
                  <a:lnTo>
                    <a:pt x="150392" y="14956"/>
                  </a:lnTo>
                  <a:lnTo>
                    <a:pt x="150435" y="14956"/>
                  </a:lnTo>
                  <a:lnTo>
                    <a:pt x="150435" y="15068"/>
                  </a:lnTo>
                  <a:lnTo>
                    <a:pt x="150435" y="15265"/>
                  </a:lnTo>
                  <a:lnTo>
                    <a:pt x="150435" y="15392"/>
                  </a:lnTo>
                  <a:lnTo>
                    <a:pt x="150435" y="15448"/>
                  </a:lnTo>
                  <a:lnTo>
                    <a:pt x="150477" y="15519"/>
                  </a:lnTo>
                  <a:lnTo>
                    <a:pt x="150477" y="15589"/>
                  </a:lnTo>
                  <a:lnTo>
                    <a:pt x="150477" y="15646"/>
                  </a:lnTo>
                  <a:lnTo>
                    <a:pt x="150477" y="15716"/>
                  </a:lnTo>
                  <a:lnTo>
                    <a:pt x="150477" y="15772"/>
                  </a:lnTo>
                  <a:lnTo>
                    <a:pt x="150477" y="15829"/>
                  </a:lnTo>
                  <a:lnTo>
                    <a:pt x="150477" y="15899"/>
                  </a:lnTo>
                  <a:lnTo>
                    <a:pt x="150435" y="15899"/>
                  </a:lnTo>
                  <a:lnTo>
                    <a:pt x="150435" y="16096"/>
                  </a:lnTo>
                  <a:lnTo>
                    <a:pt x="150435" y="16152"/>
                  </a:lnTo>
                  <a:lnTo>
                    <a:pt x="150435" y="16223"/>
                  </a:lnTo>
                  <a:lnTo>
                    <a:pt x="150392" y="16223"/>
                  </a:lnTo>
                  <a:lnTo>
                    <a:pt x="150392" y="16279"/>
                  </a:lnTo>
                  <a:lnTo>
                    <a:pt x="150392" y="16350"/>
                  </a:lnTo>
                  <a:lnTo>
                    <a:pt x="150392" y="16462"/>
                  </a:lnTo>
                  <a:lnTo>
                    <a:pt x="150392" y="16533"/>
                  </a:lnTo>
                  <a:lnTo>
                    <a:pt x="150392" y="16603"/>
                  </a:lnTo>
                  <a:lnTo>
                    <a:pt x="150435" y="16603"/>
                  </a:lnTo>
                  <a:lnTo>
                    <a:pt x="150435" y="16659"/>
                  </a:lnTo>
                  <a:lnTo>
                    <a:pt x="150477" y="16659"/>
                  </a:lnTo>
                  <a:lnTo>
                    <a:pt x="150519" y="16730"/>
                  </a:lnTo>
                  <a:lnTo>
                    <a:pt x="150477" y="16730"/>
                  </a:lnTo>
                  <a:lnTo>
                    <a:pt x="150435" y="16730"/>
                  </a:lnTo>
                  <a:lnTo>
                    <a:pt x="150435" y="16786"/>
                  </a:lnTo>
                  <a:lnTo>
                    <a:pt x="150435" y="16842"/>
                  </a:lnTo>
                  <a:lnTo>
                    <a:pt x="150435" y="16913"/>
                  </a:lnTo>
                  <a:lnTo>
                    <a:pt x="150435" y="17040"/>
                  </a:lnTo>
                  <a:lnTo>
                    <a:pt x="150435" y="17223"/>
                  </a:lnTo>
                  <a:lnTo>
                    <a:pt x="150435" y="17293"/>
                  </a:lnTo>
                  <a:lnTo>
                    <a:pt x="150435" y="17364"/>
                  </a:lnTo>
                  <a:lnTo>
                    <a:pt x="150477" y="17603"/>
                  </a:lnTo>
                  <a:lnTo>
                    <a:pt x="150477" y="17673"/>
                  </a:lnTo>
                  <a:lnTo>
                    <a:pt x="150477" y="17744"/>
                  </a:lnTo>
                  <a:lnTo>
                    <a:pt x="150477" y="17800"/>
                  </a:lnTo>
                  <a:lnTo>
                    <a:pt x="150519" y="17870"/>
                  </a:lnTo>
                  <a:lnTo>
                    <a:pt x="150519" y="17927"/>
                  </a:lnTo>
                  <a:lnTo>
                    <a:pt x="150519" y="17997"/>
                  </a:lnTo>
                  <a:lnTo>
                    <a:pt x="150561" y="18054"/>
                  </a:lnTo>
                  <a:lnTo>
                    <a:pt x="150519" y="18054"/>
                  </a:lnTo>
                  <a:lnTo>
                    <a:pt x="150519" y="18124"/>
                  </a:lnTo>
                  <a:lnTo>
                    <a:pt x="150519" y="18180"/>
                  </a:lnTo>
                  <a:lnTo>
                    <a:pt x="150477" y="18180"/>
                  </a:lnTo>
                  <a:lnTo>
                    <a:pt x="150477" y="18237"/>
                  </a:lnTo>
                  <a:lnTo>
                    <a:pt x="150477" y="18307"/>
                  </a:lnTo>
                  <a:lnTo>
                    <a:pt x="150477" y="18434"/>
                  </a:lnTo>
                  <a:lnTo>
                    <a:pt x="150519" y="18434"/>
                  </a:lnTo>
                  <a:lnTo>
                    <a:pt x="150519" y="18504"/>
                  </a:lnTo>
                  <a:lnTo>
                    <a:pt x="150519" y="18560"/>
                  </a:lnTo>
                  <a:lnTo>
                    <a:pt x="150519" y="18687"/>
                  </a:lnTo>
                  <a:lnTo>
                    <a:pt x="150519" y="18758"/>
                  </a:lnTo>
                  <a:lnTo>
                    <a:pt x="150519" y="18814"/>
                  </a:lnTo>
                  <a:lnTo>
                    <a:pt x="150477" y="18884"/>
                  </a:lnTo>
                  <a:lnTo>
                    <a:pt x="150477" y="18941"/>
                  </a:lnTo>
                  <a:lnTo>
                    <a:pt x="150477" y="18997"/>
                  </a:lnTo>
                  <a:lnTo>
                    <a:pt x="150435" y="18997"/>
                  </a:lnTo>
                  <a:lnTo>
                    <a:pt x="150435" y="19067"/>
                  </a:lnTo>
                  <a:lnTo>
                    <a:pt x="150477" y="19067"/>
                  </a:lnTo>
                  <a:lnTo>
                    <a:pt x="150477" y="19138"/>
                  </a:lnTo>
                  <a:lnTo>
                    <a:pt x="150477" y="19194"/>
                  </a:lnTo>
                  <a:lnTo>
                    <a:pt x="150477" y="19265"/>
                  </a:lnTo>
                  <a:lnTo>
                    <a:pt x="150477" y="19321"/>
                  </a:lnTo>
                  <a:lnTo>
                    <a:pt x="150477" y="19377"/>
                  </a:lnTo>
                  <a:lnTo>
                    <a:pt x="150435" y="19377"/>
                  </a:lnTo>
                  <a:lnTo>
                    <a:pt x="150435" y="19448"/>
                  </a:lnTo>
                  <a:lnTo>
                    <a:pt x="150392" y="19448"/>
                  </a:lnTo>
                  <a:lnTo>
                    <a:pt x="150392" y="19518"/>
                  </a:lnTo>
                  <a:lnTo>
                    <a:pt x="150435" y="19518"/>
                  </a:lnTo>
                  <a:lnTo>
                    <a:pt x="150435" y="19574"/>
                  </a:lnTo>
                  <a:lnTo>
                    <a:pt x="150435" y="19631"/>
                  </a:lnTo>
                  <a:lnTo>
                    <a:pt x="150435" y="19701"/>
                  </a:lnTo>
                  <a:lnTo>
                    <a:pt x="150477" y="19701"/>
                  </a:lnTo>
                  <a:lnTo>
                    <a:pt x="150477" y="19771"/>
                  </a:lnTo>
                  <a:lnTo>
                    <a:pt x="150435" y="19771"/>
                  </a:lnTo>
                  <a:lnTo>
                    <a:pt x="150435" y="19828"/>
                  </a:lnTo>
                  <a:lnTo>
                    <a:pt x="150392" y="19828"/>
                  </a:lnTo>
                  <a:lnTo>
                    <a:pt x="150392" y="19898"/>
                  </a:lnTo>
                  <a:lnTo>
                    <a:pt x="150350" y="19955"/>
                  </a:lnTo>
                  <a:lnTo>
                    <a:pt x="150392" y="19955"/>
                  </a:lnTo>
                  <a:lnTo>
                    <a:pt x="150392" y="20011"/>
                  </a:lnTo>
                  <a:lnTo>
                    <a:pt x="150392" y="20081"/>
                  </a:lnTo>
                  <a:lnTo>
                    <a:pt x="150350" y="20081"/>
                  </a:lnTo>
                  <a:lnTo>
                    <a:pt x="150350" y="20152"/>
                  </a:lnTo>
                  <a:lnTo>
                    <a:pt x="150350" y="20208"/>
                  </a:lnTo>
                  <a:lnTo>
                    <a:pt x="150308" y="20208"/>
                  </a:lnTo>
                  <a:lnTo>
                    <a:pt x="150350" y="20278"/>
                  </a:lnTo>
                  <a:lnTo>
                    <a:pt x="150350" y="20335"/>
                  </a:lnTo>
                  <a:lnTo>
                    <a:pt x="150350" y="20391"/>
                  </a:lnTo>
                  <a:lnTo>
                    <a:pt x="150350" y="20461"/>
                  </a:lnTo>
                  <a:lnTo>
                    <a:pt x="150350" y="20532"/>
                  </a:lnTo>
                  <a:lnTo>
                    <a:pt x="150392" y="20588"/>
                  </a:lnTo>
                  <a:lnTo>
                    <a:pt x="150435" y="20588"/>
                  </a:lnTo>
                  <a:lnTo>
                    <a:pt x="150435" y="20659"/>
                  </a:lnTo>
                  <a:lnTo>
                    <a:pt x="150435" y="20715"/>
                  </a:lnTo>
                  <a:lnTo>
                    <a:pt x="150392" y="20715"/>
                  </a:lnTo>
                  <a:lnTo>
                    <a:pt x="150392" y="20771"/>
                  </a:lnTo>
                  <a:lnTo>
                    <a:pt x="150350" y="20771"/>
                  </a:lnTo>
                  <a:lnTo>
                    <a:pt x="150308" y="20771"/>
                  </a:lnTo>
                  <a:lnTo>
                    <a:pt x="150308" y="20842"/>
                  </a:lnTo>
                  <a:lnTo>
                    <a:pt x="150350" y="20912"/>
                  </a:lnTo>
                  <a:lnTo>
                    <a:pt x="150392" y="20912"/>
                  </a:lnTo>
                  <a:lnTo>
                    <a:pt x="150435" y="20968"/>
                  </a:lnTo>
                  <a:lnTo>
                    <a:pt x="150435" y="21039"/>
                  </a:lnTo>
                  <a:lnTo>
                    <a:pt x="150435" y="21095"/>
                  </a:lnTo>
                  <a:lnTo>
                    <a:pt x="150392" y="21151"/>
                  </a:lnTo>
                  <a:lnTo>
                    <a:pt x="150435" y="21151"/>
                  </a:lnTo>
                  <a:lnTo>
                    <a:pt x="150435" y="21222"/>
                  </a:lnTo>
                  <a:lnTo>
                    <a:pt x="150477" y="21292"/>
                  </a:lnTo>
                  <a:lnTo>
                    <a:pt x="150477" y="21349"/>
                  </a:lnTo>
                  <a:lnTo>
                    <a:pt x="150435" y="21405"/>
                  </a:lnTo>
                  <a:lnTo>
                    <a:pt x="150477" y="21405"/>
                  </a:lnTo>
                  <a:lnTo>
                    <a:pt x="150477" y="21475"/>
                  </a:lnTo>
                  <a:lnTo>
                    <a:pt x="150477" y="21546"/>
                  </a:lnTo>
                  <a:lnTo>
                    <a:pt x="150477" y="21602"/>
                  </a:lnTo>
                  <a:lnTo>
                    <a:pt x="150477" y="21673"/>
                  </a:lnTo>
                  <a:lnTo>
                    <a:pt x="150435" y="21729"/>
                  </a:lnTo>
                  <a:lnTo>
                    <a:pt x="150435" y="21785"/>
                  </a:lnTo>
                  <a:lnTo>
                    <a:pt x="150477" y="21785"/>
                  </a:lnTo>
                  <a:lnTo>
                    <a:pt x="150519" y="21856"/>
                  </a:lnTo>
                  <a:lnTo>
                    <a:pt x="150477" y="21856"/>
                  </a:lnTo>
                  <a:lnTo>
                    <a:pt x="150477" y="21926"/>
                  </a:lnTo>
                  <a:lnTo>
                    <a:pt x="150477" y="21982"/>
                  </a:lnTo>
                  <a:lnTo>
                    <a:pt x="150477" y="22053"/>
                  </a:lnTo>
                  <a:lnTo>
                    <a:pt x="150477" y="22109"/>
                  </a:lnTo>
                  <a:lnTo>
                    <a:pt x="150477" y="22165"/>
                  </a:lnTo>
                  <a:lnTo>
                    <a:pt x="150477" y="22236"/>
                  </a:lnTo>
                  <a:lnTo>
                    <a:pt x="150477" y="22363"/>
                  </a:lnTo>
                  <a:lnTo>
                    <a:pt x="150477" y="22433"/>
                  </a:lnTo>
                  <a:lnTo>
                    <a:pt x="150435" y="22433"/>
                  </a:lnTo>
                  <a:lnTo>
                    <a:pt x="150435" y="22489"/>
                  </a:lnTo>
                  <a:lnTo>
                    <a:pt x="150392" y="22489"/>
                  </a:lnTo>
                  <a:lnTo>
                    <a:pt x="150392" y="22546"/>
                  </a:lnTo>
                  <a:lnTo>
                    <a:pt x="150392" y="22616"/>
                  </a:lnTo>
                  <a:lnTo>
                    <a:pt x="150392" y="22686"/>
                  </a:lnTo>
                  <a:lnTo>
                    <a:pt x="150350" y="22743"/>
                  </a:lnTo>
                  <a:lnTo>
                    <a:pt x="150350" y="22799"/>
                  </a:lnTo>
                  <a:lnTo>
                    <a:pt x="150350" y="22869"/>
                  </a:lnTo>
                  <a:lnTo>
                    <a:pt x="150350" y="22926"/>
                  </a:lnTo>
                  <a:lnTo>
                    <a:pt x="150308" y="22996"/>
                  </a:lnTo>
                  <a:lnTo>
                    <a:pt x="150350" y="23067"/>
                  </a:lnTo>
                  <a:lnTo>
                    <a:pt x="150308" y="23123"/>
                  </a:lnTo>
                  <a:lnTo>
                    <a:pt x="150266" y="23179"/>
                  </a:lnTo>
                  <a:lnTo>
                    <a:pt x="150308" y="23179"/>
                  </a:lnTo>
                  <a:lnTo>
                    <a:pt x="150266" y="23250"/>
                  </a:lnTo>
                  <a:lnTo>
                    <a:pt x="150266" y="23320"/>
                  </a:lnTo>
                  <a:lnTo>
                    <a:pt x="150266" y="23503"/>
                  </a:lnTo>
                  <a:lnTo>
                    <a:pt x="150223" y="23559"/>
                  </a:lnTo>
                  <a:lnTo>
                    <a:pt x="150223" y="23630"/>
                  </a:lnTo>
                  <a:lnTo>
                    <a:pt x="150223" y="23700"/>
                  </a:lnTo>
                  <a:lnTo>
                    <a:pt x="150181" y="23700"/>
                  </a:lnTo>
                  <a:lnTo>
                    <a:pt x="150139" y="23757"/>
                  </a:lnTo>
                  <a:lnTo>
                    <a:pt x="150139" y="23827"/>
                  </a:lnTo>
                  <a:lnTo>
                    <a:pt x="150181" y="23827"/>
                  </a:lnTo>
                  <a:lnTo>
                    <a:pt x="150223" y="23827"/>
                  </a:lnTo>
                  <a:lnTo>
                    <a:pt x="150223" y="23883"/>
                  </a:lnTo>
                  <a:lnTo>
                    <a:pt x="150223" y="23940"/>
                  </a:lnTo>
                  <a:lnTo>
                    <a:pt x="150223" y="24080"/>
                  </a:lnTo>
                  <a:lnTo>
                    <a:pt x="150223" y="24207"/>
                  </a:lnTo>
                  <a:lnTo>
                    <a:pt x="150223" y="24264"/>
                  </a:lnTo>
                  <a:lnTo>
                    <a:pt x="150266" y="24264"/>
                  </a:lnTo>
                  <a:lnTo>
                    <a:pt x="150266" y="24320"/>
                  </a:lnTo>
                  <a:lnTo>
                    <a:pt x="150223" y="24320"/>
                  </a:lnTo>
                  <a:lnTo>
                    <a:pt x="150181" y="24320"/>
                  </a:lnTo>
                  <a:lnTo>
                    <a:pt x="150181" y="24390"/>
                  </a:lnTo>
                  <a:lnTo>
                    <a:pt x="150181" y="24461"/>
                  </a:lnTo>
                  <a:lnTo>
                    <a:pt x="150181" y="24517"/>
                  </a:lnTo>
                  <a:lnTo>
                    <a:pt x="150139" y="24517"/>
                  </a:lnTo>
                  <a:lnTo>
                    <a:pt x="150139" y="24573"/>
                  </a:lnTo>
                  <a:lnTo>
                    <a:pt x="150181" y="24573"/>
                  </a:lnTo>
                  <a:lnTo>
                    <a:pt x="150139" y="24644"/>
                  </a:lnTo>
                  <a:lnTo>
                    <a:pt x="150097" y="24644"/>
                  </a:lnTo>
                  <a:lnTo>
                    <a:pt x="150054" y="24644"/>
                  </a:lnTo>
                  <a:lnTo>
                    <a:pt x="150054" y="24700"/>
                  </a:lnTo>
                  <a:lnTo>
                    <a:pt x="150054" y="24770"/>
                  </a:lnTo>
                  <a:lnTo>
                    <a:pt x="150097" y="24770"/>
                  </a:lnTo>
                  <a:lnTo>
                    <a:pt x="150097" y="24841"/>
                  </a:lnTo>
                  <a:lnTo>
                    <a:pt x="150054" y="24841"/>
                  </a:lnTo>
                  <a:lnTo>
                    <a:pt x="150054" y="24897"/>
                  </a:lnTo>
                  <a:lnTo>
                    <a:pt x="150097" y="24897"/>
                  </a:lnTo>
                  <a:lnTo>
                    <a:pt x="150097" y="24954"/>
                  </a:lnTo>
                  <a:lnTo>
                    <a:pt x="150139" y="24954"/>
                  </a:lnTo>
                  <a:lnTo>
                    <a:pt x="150097" y="25024"/>
                  </a:lnTo>
                  <a:lnTo>
                    <a:pt x="150097" y="25094"/>
                  </a:lnTo>
                  <a:lnTo>
                    <a:pt x="150097" y="25151"/>
                  </a:lnTo>
                  <a:lnTo>
                    <a:pt x="150139" y="25151"/>
                  </a:lnTo>
                  <a:lnTo>
                    <a:pt x="150181" y="25151"/>
                  </a:lnTo>
                  <a:lnTo>
                    <a:pt x="150181" y="25221"/>
                  </a:lnTo>
                  <a:lnTo>
                    <a:pt x="150139" y="25221"/>
                  </a:lnTo>
                  <a:lnTo>
                    <a:pt x="150097" y="25334"/>
                  </a:lnTo>
                  <a:lnTo>
                    <a:pt x="150097" y="25404"/>
                  </a:lnTo>
                  <a:lnTo>
                    <a:pt x="150139" y="25475"/>
                  </a:lnTo>
                  <a:lnTo>
                    <a:pt x="150181" y="25475"/>
                  </a:lnTo>
                  <a:lnTo>
                    <a:pt x="150181" y="25531"/>
                  </a:lnTo>
                  <a:lnTo>
                    <a:pt x="150139" y="25531"/>
                  </a:lnTo>
                  <a:lnTo>
                    <a:pt x="150097" y="25531"/>
                  </a:lnTo>
                  <a:lnTo>
                    <a:pt x="150054" y="25531"/>
                  </a:lnTo>
                  <a:lnTo>
                    <a:pt x="150012" y="25531"/>
                  </a:lnTo>
                  <a:lnTo>
                    <a:pt x="150012" y="25601"/>
                  </a:lnTo>
                  <a:lnTo>
                    <a:pt x="150012" y="25658"/>
                  </a:lnTo>
                  <a:lnTo>
                    <a:pt x="150054" y="25658"/>
                  </a:lnTo>
                  <a:lnTo>
                    <a:pt x="150097" y="25658"/>
                  </a:lnTo>
                  <a:lnTo>
                    <a:pt x="150139" y="25658"/>
                  </a:lnTo>
                  <a:lnTo>
                    <a:pt x="150139" y="25714"/>
                  </a:lnTo>
                  <a:lnTo>
                    <a:pt x="150097" y="25714"/>
                  </a:lnTo>
                  <a:lnTo>
                    <a:pt x="150054" y="25784"/>
                  </a:lnTo>
                  <a:lnTo>
                    <a:pt x="150012" y="25784"/>
                  </a:lnTo>
                  <a:lnTo>
                    <a:pt x="149970" y="25784"/>
                  </a:lnTo>
                  <a:lnTo>
                    <a:pt x="149970" y="25855"/>
                  </a:lnTo>
                  <a:lnTo>
                    <a:pt x="150012" y="25855"/>
                  </a:lnTo>
                  <a:lnTo>
                    <a:pt x="150012" y="25911"/>
                  </a:lnTo>
                  <a:lnTo>
                    <a:pt x="150012" y="25967"/>
                  </a:lnTo>
                  <a:lnTo>
                    <a:pt x="150054" y="25911"/>
                  </a:lnTo>
                  <a:lnTo>
                    <a:pt x="150054" y="25967"/>
                  </a:lnTo>
                  <a:lnTo>
                    <a:pt x="150097" y="26038"/>
                  </a:lnTo>
                  <a:lnTo>
                    <a:pt x="150097" y="26094"/>
                  </a:lnTo>
                  <a:lnTo>
                    <a:pt x="150139" y="26094"/>
                  </a:lnTo>
                  <a:lnTo>
                    <a:pt x="150181" y="26094"/>
                  </a:lnTo>
                  <a:lnTo>
                    <a:pt x="150139" y="26165"/>
                  </a:lnTo>
                  <a:lnTo>
                    <a:pt x="150139" y="26235"/>
                  </a:lnTo>
                  <a:lnTo>
                    <a:pt x="150097" y="26235"/>
                  </a:lnTo>
                  <a:lnTo>
                    <a:pt x="150097" y="26348"/>
                  </a:lnTo>
                  <a:lnTo>
                    <a:pt x="150097" y="26418"/>
                  </a:lnTo>
                  <a:lnTo>
                    <a:pt x="150012" y="26615"/>
                  </a:lnTo>
                  <a:lnTo>
                    <a:pt x="150012" y="26798"/>
                  </a:lnTo>
                  <a:lnTo>
                    <a:pt x="149970" y="26995"/>
                  </a:lnTo>
                  <a:lnTo>
                    <a:pt x="149928" y="26995"/>
                  </a:lnTo>
                  <a:lnTo>
                    <a:pt x="149970" y="27052"/>
                  </a:lnTo>
                  <a:lnTo>
                    <a:pt x="149970" y="27108"/>
                  </a:lnTo>
                  <a:lnTo>
                    <a:pt x="149928" y="27249"/>
                  </a:lnTo>
                  <a:lnTo>
                    <a:pt x="149885" y="27249"/>
                  </a:lnTo>
                  <a:lnTo>
                    <a:pt x="149885" y="27305"/>
                  </a:lnTo>
                  <a:lnTo>
                    <a:pt x="149843" y="27305"/>
                  </a:lnTo>
                  <a:lnTo>
                    <a:pt x="149843" y="27376"/>
                  </a:lnTo>
                  <a:lnTo>
                    <a:pt x="149801" y="27488"/>
                  </a:lnTo>
                  <a:lnTo>
                    <a:pt x="149801" y="27559"/>
                  </a:lnTo>
                  <a:lnTo>
                    <a:pt x="149801" y="27629"/>
                  </a:lnTo>
                  <a:lnTo>
                    <a:pt x="149801" y="27685"/>
                  </a:lnTo>
                  <a:lnTo>
                    <a:pt x="149801" y="27812"/>
                  </a:lnTo>
                  <a:lnTo>
                    <a:pt x="149759" y="27812"/>
                  </a:lnTo>
                  <a:lnTo>
                    <a:pt x="149759" y="27868"/>
                  </a:lnTo>
                  <a:lnTo>
                    <a:pt x="149717" y="27939"/>
                  </a:lnTo>
                  <a:lnTo>
                    <a:pt x="149674" y="27939"/>
                  </a:lnTo>
                  <a:lnTo>
                    <a:pt x="149674" y="28009"/>
                  </a:lnTo>
                  <a:lnTo>
                    <a:pt x="149717" y="28009"/>
                  </a:lnTo>
                  <a:lnTo>
                    <a:pt x="149717" y="28066"/>
                  </a:lnTo>
                  <a:lnTo>
                    <a:pt x="149674" y="28122"/>
                  </a:lnTo>
                  <a:lnTo>
                    <a:pt x="149632" y="28192"/>
                  </a:lnTo>
                  <a:lnTo>
                    <a:pt x="149548" y="28249"/>
                  </a:lnTo>
                  <a:lnTo>
                    <a:pt x="149505" y="28249"/>
                  </a:lnTo>
                  <a:lnTo>
                    <a:pt x="149505" y="28319"/>
                  </a:lnTo>
                  <a:lnTo>
                    <a:pt x="149463" y="28249"/>
                  </a:lnTo>
                  <a:lnTo>
                    <a:pt x="149421" y="28249"/>
                  </a:lnTo>
                  <a:lnTo>
                    <a:pt x="149379" y="28249"/>
                  </a:lnTo>
                  <a:lnTo>
                    <a:pt x="149379" y="28319"/>
                  </a:lnTo>
                  <a:lnTo>
                    <a:pt x="149379" y="28389"/>
                  </a:lnTo>
                  <a:lnTo>
                    <a:pt x="149336" y="28389"/>
                  </a:lnTo>
                  <a:lnTo>
                    <a:pt x="149336" y="28446"/>
                  </a:lnTo>
                  <a:lnTo>
                    <a:pt x="149252" y="28446"/>
                  </a:lnTo>
                  <a:lnTo>
                    <a:pt x="149252" y="28502"/>
                  </a:lnTo>
                  <a:lnTo>
                    <a:pt x="149294" y="28502"/>
                  </a:lnTo>
                  <a:lnTo>
                    <a:pt x="149252" y="28573"/>
                  </a:lnTo>
                  <a:lnTo>
                    <a:pt x="149210" y="28643"/>
                  </a:lnTo>
                  <a:lnTo>
                    <a:pt x="149210" y="28699"/>
                  </a:lnTo>
                  <a:lnTo>
                    <a:pt x="149167" y="28770"/>
                  </a:lnTo>
                  <a:lnTo>
                    <a:pt x="149167" y="28826"/>
                  </a:lnTo>
                  <a:lnTo>
                    <a:pt x="149210" y="28882"/>
                  </a:lnTo>
                  <a:lnTo>
                    <a:pt x="149167" y="28882"/>
                  </a:lnTo>
                  <a:lnTo>
                    <a:pt x="149167" y="28953"/>
                  </a:lnTo>
                  <a:lnTo>
                    <a:pt x="149125" y="28953"/>
                  </a:lnTo>
                  <a:lnTo>
                    <a:pt x="149167" y="29023"/>
                  </a:lnTo>
                  <a:lnTo>
                    <a:pt x="149125" y="29023"/>
                  </a:lnTo>
                  <a:lnTo>
                    <a:pt x="149083" y="29023"/>
                  </a:lnTo>
                  <a:lnTo>
                    <a:pt x="149083" y="29079"/>
                  </a:lnTo>
                  <a:lnTo>
                    <a:pt x="149041" y="29079"/>
                  </a:lnTo>
                  <a:lnTo>
                    <a:pt x="148998" y="29079"/>
                  </a:lnTo>
                  <a:lnTo>
                    <a:pt x="148956" y="29079"/>
                  </a:lnTo>
                  <a:lnTo>
                    <a:pt x="148914" y="29136"/>
                  </a:lnTo>
                  <a:lnTo>
                    <a:pt x="148872" y="29136"/>
                  </a:lnTo>
                  <a:lnTo>
                    <a:pt x="148872" y="29206"/>
                  </a:lnTo>
                  <a:lnTo>
                    <a:pt x="148829" y="29206"/>
                  </a:lnTo>
                  <a:lnTo>
                    <a:pt x="148787" y="29206"/>
                  </a:lnTo>
                  <a:lnTo>
                    <a:pt x="148745" y="29206"/>
                  </a:lnTo>
                  <a:lnTo>
                    <a:pt x="148703" y="29206"/>
                  </a:lnTo>
                  <a:lnTo>
                    <a:pt x="148703" y="29263"/>
                  </a:lnTo>
                  <a:lnTo>
                    <a:pt x="148660" y="29263"/>
                  </a:lnTo>
                  <a:lnTo>
                    <a:pt x="148618" y="29263"/>
                  </a:lnTo>
                  <a:lnTo>
                    <a:pt x="148576" y="29263"/>
                  </a:lnTo>
                  <a:lnTo>
                    <a:pt x="148534" y="29263"/>
                  </a:lnTo>
                  <a:lnTo>
                    <a:pt x="148534" y="29333"/>
                  </a:lnTo>
                  <a:lnTo>
                    <a:pt x="148491" y="29333"/>
                  </a:lnTo>
                  <a:lnTo>
                    <a:pt x="148449" y="29333"/>
                  </a:lnTo>
                  <a:lnTo>
                    <a:pt x="148449" y="29403"/>
                  </a:lnTo>
                  <a:lnTo>
                    <a:pt x="148407" y="29403"/>
                  </a:lnTo>
                  <a:lnTo>
                    <a:pt x="148407" y="29460"/>
                  </a:lnTo>
                  <a:lnTo>
                    <a:pt x="148365" y="29460"/>
                  </a:lnTo>
                  <a:lnTo>
                    <a:pt x="148365" y="29516"/>
                  </a:lnTo>
                  <a:lnTo>
                    <a:pt x="148407" y="29586"/>
                  </a:lnTo>
                  <a:lnTo>
                    <a:pt x="148449" y="29586"/>
                  </a:lnTo>
                  <a:lnTo>
                    <a:pt x="148407" y="29516"/>
                  </a:lnTo>
                  <a:lnTo>
                    <a:pt x="148449" y="29516"/>
                  </a:lnTo>
                  <a:lnTo>
                    <a:pt x="148491" y="29516"/>
                  </a:lnTo>
                  <a:lnTo>
                    <a:pt x="148491" y="29586"/>
                  </a:lnTo>
                  <a:lnTo>
                    <a:pt x="148491" y="29643"/>
                  </a:lnTo>
                  <a:lnTo>
                    <a:pt x="148449" y="29643"/>
                  </a:lnTo>
                  <a:lnTo>
                    <a:pt x="148407" y="29643"/>
                  </a:lnTo>
                  <a:lnTo>
                    <a:pt x="148365" y="29643"/>
                  </a:lnTo>
                  <a:lnTo>
                    <a:pt x="148365" y="29713"/>
                  </a:lnTo>
                  <a:lnTo>
                    <a:pt x="148322" y="29713"/>
                  </a:lnTo>
                  <a:lnTo>
                    <a:pt x="148280" y="29713"/>
                  </a:lnTo>
                  <a:lnTo>
                    <a:pt x="148280" y="29784"/>
                  </a:lnTo>
                  <a:lnTo>
                    <a:pt x="148280" y="29840"/>
                  </a:lnTo>
                  <a:lnTo>
                    <a:pt x="148238" y="29840"/>
                  </a:lnTo>
                  <a:lnTo>
                    <a:pt x="148196" y="29840"/>
                  </a:lnTo>
                  <a:lnTo>
                    <a:pt x="148153" y="29896"/>
                  </a:lnTo>
                  <a:lnTo>
                    <a:pt x="148196" y="29896"/>
                  </a:lnTo>
                  <a:lnTo>
                    <a:pt x="148196" y="29967"/>
                  </a:lnTo>
                  <a:lnTo>
                    <a:pt x="148153" y="30023"/>
                  </a:lnTo>
                  <a:lnTo>
                    <a:pt x="148069" y="30023"/>
                  </a:lnTo>
                  <a:lnTo>
                    <a:pt x="148069" y="30093"/>
                  </a:lnTo>
                  <a:lnTo>
                    <a:pt x="148111" y="30093"/>
                  </a:lnTo>
                  <a:lnTo>
                    <a:pt x="148153" y="30164"/>
                  </a:lnTo>
                  <a:lnTo>
                    <a:pt x="148111" y="30164"/>
                  </a:lnTo>
                  <a:lnTo>
                    <a:pt x="148069" y="30164"/>
                  </a:lnTo>
                  <a:lnTo>
                    <a:pt x="148069" y="30093"/>
                  </a:lnTo>
                  <a:lnTo>
                    <a:pt x="148027" y="30093"/>
                  </a:lnTo>
                  <a:lnTo>
                    <a:pt x="148027" y="30164"/>
                  </a:lnTo>
                  <a:lnTo>
                    <a:pt x="147984" y="30093"/>
                  </a:lnTo>
                  <a:lnTo>
                    <a:pt x="147942" y="30093"/>
                  </a:lnTo>
                  <a:lnTo>
                    <a:pt x="147900" y="30093"/>
                  </a:lnTo>
                  <a:lnTo>
                    <a:pt x="147858" y="30093"/>
                  </a:lnTo>
                  <a:lnTo>
                    <a:pt x="147815" y="30093"/>
                  </a:lnTo>
                  <a:lnTo>
                    <a:pt x="147773" y="30093"/>
                  </a:lnTo>
                  <a:lnTo>
                    <a:pt x="147689" y="30093"/>
                  </a:lnTo>
                  <a:lnTo>
                    <a:pt x="147647" y="30093"/>
                  </a:lnTo>
                  <a:lnTo>
                    <a:pt x="147604" y="30093"/>
                  </a:lnTo>
                  <a:lnTo>
                    <a:pt x="147562" y="30093"/>
                  </a:lnTo>
                  <a:lnTo>
                    <a:pt x="147520" y="30093"/>
                  </a:lnTo>
                  <a:lnTo>
                    <a:pt x="147478" y="30093"/>
                  </a:lnTo>
                  <a:lnTo>
                    <a:pt x="147478" y="30164"/>
                  </a:lnTo>
                  <a:lnTo>
                    <a:pt x="147435" y="30164"/>
                  </a:lnTo>
                  <a:lnTo>
                    <a:pt x="147393" y="30220"/>
                  </a:lnTo>
                  <a:lnTo>
                    <a:pt x="147351" y="30220"/>
                  </a:lnTo>
                  <a:lnTo>
                    <a:pt x="147309" y="30220"/>
                  </a:lnTo>
                  <a:lnTo>
                    <a:pt x="147266" y="30220"/>
                  </a:lnTo>
                  <a:lnTo>
                    <a:pt x="147224" y="30276"/>
                  </a:lnTo>
                  <a:lnTo>
                    <a:pt x="147182" y="30276"/>
                  </a:lnTo>
                  <a:lnTo>
                    <a:pt x="147140" y="30276"/>
                  </a:lnTo>
                  <a:lnTo>
                    <a:pt x="147097" y="30347"/>
                  </a:lnTo>
                  <a:lnTo>
                    <a:pt x="147055" y="30347"/>
                  </a:lnTo>
                  <a:lnTo>
                    <a:pt x="147055" y="30417"/>
                  </a:lnTo>
                  <a:lnTo>
                    <a:pt x="147097" y="30417"/>
                  </a:lnTo>
                  <a:lnTo>
                    <a:pt x="147140" y="30417"/>
                  </a:lnTo>
                  <a:lnTo>
                    <a:pt x="147182" y="30417"/>
                  </a:lnTo>
                  <a:lnTo>
                    <a:pt x="147140" y="30474"/>
                  </a:lnTo>
                  <a:lnTo>
                    <a:pt x="147097" y="30544"/>
                  </a:lnTo>
                  <a:lnTo>
                    <a:pt x="147013" y="30544"/>
                  </a:lnTo>
                  <a:lnTo>
                    <a:pt x="147013" y="30474"/>
                  </a:lnTo>
                  <a:lnTo>
                    <a:pt x="146971" y="30544"/>
                  </a:lnTo>
                  <a:lnTo>
                    <a:pt x="146928" y="30544"/>
                  </a:lnTo>
                  <a:lnTo>
                    <a:pt x="146928" y="30600"/>
                  </a:lnTo>
                  <a:lnTo>
                    <a:pt x="146886" y="30600"/>
                  </a:lnTo>
                  <a:lnTo>
                    <a:pt x="146886" y="30544"/>
                  </a:lnTo>
                  <a:lnTo>
                    <a:pt x="146844" y="30544"/>
                  </a:lnTo>
                  <a:lnTo>
                    <a:pt x="146802" y="30544"/>
                  </a:lnTo>
                  <a:lnTo>
                    <a:pt x="146759" y="30544"/>
                  </a:lnTo>
                  <a:lnTo>
                    <a:pt x="146717" y="30600"/>
                  </a:lnTo>
                  <a:lnTo>
                    <a:pt x="146717" y="30657"/>
                  </a:lnTo>
                  <a:lnTo>
                    <a:pt x="146675" y="30727"/>
                  </a:lnTo>
                  <a:lnTo>
                    <a:pt x="146633" y="30727"/>
                  </a:lnTo>
                  <a:lnTo>
                    <a:pt x="146590" y="30727"/>
                  </a:lnTo>
                  <a:lnTo>
                    <a:pt x="146590" y="30797"/>
                  </a:lnTo>
                  <a:lnTo>
                    <a:pt x="146548" y="30797"/>
                  </a:lnTo>
                  <a:lnTo>
                    <a:pt x="146548" y="30727"/>
                  </a:lnTo>
                  <a:lnTo>
                    <a:pt x="146506" y="30727"/>
                  </a:lnTo>
                  <a:lnTo>
                    <a:pt x="146464" y="30727"/>
                  </a:lnTo>
                  <a:lnTo>
                    <a:pt x="146421" y="30657"/>
                  </a:lnTo>
                  <a:lnTo>
                    <a:pt x="146379" y="30727"/>
                  </a:lnTo>
                  <a:lnTo>
                    <a:pt x="146379" y="30797"/>
                  </a:lnTo>
                  <a:lnTo>
                    <a:pt x="146379" y="30854"/>
                  </a:lnTo>
                  <a:lnTo>
                    <a:pt x="146421" y="30854"/>
                  </a:lnTo>
                  <a:lnTo>
                    <a:pt x="146421" y="30910"/>
                  </a:lnTo>
                  <a:lnTo>
                    <a:pt x="146421" y="30981"/>
                  </a:lnTo>
                  <a:lnTo>
                    <a:pt x="146421" y="31037"/>
                  </a:lnTo>
                  <a:lnTo>
                    <a:pt x="146379" y="31037"/>
                  </a:lnTo>
                  <a:lnTo>
                    <a:pt x="146337" y="31037"/>
                  </a:lnTo>
                  <a:lnTo>
                    <a:pt x="146295" y="31107"/>
                  </a:lnTo>
                  <a:lnTo>
                    <a:pt x="146252" y="31107"/>
                  </a:lnTo>
                  <a:lnTo>
                    <a:pt x="146210" y="31107"/>
                  </a:lnTo>
                  <a:lnTo>
                    <a:pt x="146210" y="31178"/>
                  </a:lnTo>
                  <a:lnTo>
                    <a:pt x="146168" y="31178"/>
                  </a:lnTo>
                  <a:lnTo>
                    <a:pt x="146126" y="31178"/>
                  </a:lnTo>
                  <a:lnTo>
                    <a:pt x="146126" y="31234"/>
                  </a:lnTo>
                  <a:lnTo>
                    <a:pt x="146083" y="31234"/>
                  </a:lnTo>
                  <a:lnTo>
                    <a:pt x="146041" y="31234"/>
                  </a:lnTo>
                  <a:lnTo>
                    <a:pt x="145999" y="31234"/>
                  </a:lnTo>
                  <a:lnTo>
                    <a:pt x="145957" y="31234"/>
                  </a:lnTo>
                  <a:lnTo>
                    <a:pt x="145914" y="31234"/>
                  </a:lnTo>
                  <a:lnTo>
                    <a:pt x="145872" y="31290"/>
                  </a:lnTo>
                  <a:lnTo>
                    <a:pt x="145872" y="31234"/>
                  </a:lnTo>
                  <a:lnTo>
                    <a:pt x="145830" y="31290"/>
                  </a:lnTo>
                  <a:lnTo>
                    <a:pt x="145788" y="31290"/>
                  </a:lnTo>
                  <a:lnTo>
                    <a:pt x="145830" y="31234"/>
                  </a:lnTo>
                  <a:lnTo>
                    <a:pt x="145788" y="31234"/>
                  </a:lnTo>
                  <a:lnTo>
                    <a:pt x="145703" y="31234"/>
                  </a:lnTo>
                  <a:lnTo>
                    <a:pt x="145703" y="31290"/>
                  </a:lnTo>
                  <a:lnTo>
                    <a:pt x="145661" y="31290"/>
                  </a:lnTo>
                  <a:lnTo>
                    <a:pt x="145661" y="31361"/>
                  </a:lnTo>
                  <a:lnTo>
                    <a:pt x="145703" y="31361"/>
                  </a:lnTo>
                  <a:lnTo>
                    <a:pt x="145661" y="31417"/>
                  </a:lnTo>
                  <a:lnTo>
                    <a:pt x="145661" y="31361"/>
                  </a:lnTo>
                  <a:lnTo>
                    <a:pt x="145619" y="31361"/>
                  </a:lnTo>
                  <a:lnTo>
                    <a:pt x="145619" y="31417"/>
                  </a:lnTo>
                  <a:lnTo>
                    <a:pt x="145577" y="31361"/>
                  </a:lnTo>
                  <a:lnTo>
                    <a:pt x="145534" y="31361"/>
                  </a:lnTo>
                  <a:lnTo>
                    <a:pt x="145492" y="31361"/>
                  </a:lnTo>
                  <a:lnTo>
                    <a:pt x="145492" y="31417"/>
                  </a:lnTo>
                  <a:lnTo>
                    <a:pt x="145450" y="31417"/>
                  </a:lnTo>
                  <a:lnTo>
                    <a:pt x="145408" y="31417"/>
                  </a:lnTo>
                  <a:lnTo>
                    <a:pt x="145408" y="31361"/>
                  </a:lnTo>
                  <a:lnTo>
                    <a:pt x="145365" y="31361"/>
                  </a:lnTo>
                  <a:lnTo>
                    <a:pt x="145365" y="31417"/>
                  </a:lnTo>
                  <a:lnTo>
                    <a:pt x="145365" y="31487"/>
                  </a:lnTo>
                  <a:lnTo>
                    <a:pt x="145323" y="31417"/>
                  </a:lnTo>
                  <a:lnTo>
                    <a:pt x="145323" y="31487"/>
                  </a:lnTo>
                  <a:lnTo>
                    <a:pt x="145281" y="31487"/>
                  </a:lnTo>
                  <a:lnTo>
                    <a:pt x="145239" y="31487"/>
                  </a:lnTo>
                  <a:lnTo>
                    <a:pt x="145196" y="31558"/>
                  </a:lnTo>
                  <a:lnTo>
                    <a:pt x="145196" y="31487"/>
                  </a:lnTo>
                  <a:lnTo>
                    <a:pt x="145154" y="31558"/>
                  </a:lnTo>
                  <a:lnTo>
                    <a:pt x="145112" y="31558"/>
                  </a:lnTo>
                  <a:lnTo>
                    <a:pt x="145154" y="31487"/>
                  </a:lnTo>
                  <a:lnTo>
                    <a:pt x="145112" y="31487"/>
                  </a:lnTo>
                  <a:lnTo>
                    <a:pt x="145070" y="31487"/>
                  </a:lnTo>
                  <a:lnTo>
                    <a:pt x="145027" y="31487"/>
                  </a:lnTo>
                  <a:lnTo>
                    <a:pt x="144985" y="31487"/>
                  </a:lnTo>
                  <a:lnTo>
                    <a:pt x="144943" y="31487"/>
                  </a:lnTo>
                  <a:lnTo>
                    <a:pt x="144901" y="31487"/>
                  </a:lnTo>
                  <a:lnTo>
                    <a:pt x="144858" y="31487"/>
                  </a:lnTo>
                  <a:lnTo>
                    <a:pt x="144816" y="31487"/>
                  </a:lnTo>
                  <a:lnTo>
                    <a:pt x="144774" y="31487"/>
                  </a:lnTo>
                  <a:lnTo>
                    <a:pt x="144732" y="31487"/>
                  </a:lnTo>
                  <a:lnTo>
                    <a:pt x="144732" y="31558"/>
                  </a:lnTo>
                  <a:lnTo>
                    <a:pt x="144689" y="31558"/>
                  </a:lnTo>
                  <a:lnTo>
                    <a:pt x="144647" y="31558"/>
                  </a:lnTo>
                  <a:lnTo>
                    <a:pt x="144605" y="31558"/>
                  </a:lnTo>
                  <a:lnTo>
                    <a:pt x="144563" y="31558"/>
                  </a:lnTo>
                  <a:lnTo>
                    <a:pt x="144520" y="31558"/>
                  </a:lnTo>
                  <a:lnTo>
                    <a:pt x="144478" y="31558"/>
                  </a:lnTo>
                  <a:lnTo>
                    <a:pt x="144436" y="31558"/>
                  </a:lnTo>
                  <a:lnTo>
                    <a:pt x="144436" y="31614"/>
                  </a:lnTo>
                  <a:lnTo>
                    <a:pt x="144394" y="31614"/>
                  </a:lnTo>
                  <a:lnTo>
                    <a:pt x="144351" y="31614"/>
                  </a:lnTo>
                  <a:lnTo>
                    <a:pt x="144351" y="31671"/>
                  </a:lnTo>
                  <a:lnTo>
                    <a:pt x="144351" y="31741"/>
                  </a:lnTo>
                  <a:lnTo>
                    <a:pt x="144309" y="31741"/>
                  </a:lnTo>
                  <a:lnTo>
                    <a:pt x="144267" y="31741"/>
                  </a:lnTo>
                  <a:lnTo>
                    <a:pt x="144225" y="31741"/>
                  </a:lnTo>
                  <a:lnTo>
                    <a:pt x="144182" y="31741"/>
                  </a:lnTo>
                  <a:lnTo>
                    <a:pt x="144140" y="31741"/>
                  </a:lnTo>
                  <a:lnTo>
                    <a:pt x="144098" y="31741"/>
                  </a:lnTo>
                  <a:lnTo>
                    <a:pt x="144056" y="31797"/>
                  </a:lnTo>
                  <a:lnTo>
                    <a:pt x="144013" y="31797"/>
                  </a:lnTo>
                  <a:lnTo>
                    <a:pt x="143971" y="31797"/>
                  </a:lnTo>
                  <a:lnTo>
                    <a:pt x="143929" y="31797"/>
                  </a:lnTo>
                  <a:lnTo>
                    <a:pt x="143929" y="31868"/>
                  </a:lnTo>
                  <a:lnTo>
                    <a:pt x="143887" y="31868"/>
                  </a:lnTo>
                  <a:lnTo>
                    <a:pt x="143844" y="31868"/>
                  </a:lnTo>
                  <a:lnTo>
                    <a:pt x="143802" y="31868"/>
                  </a:lnTo>
                  <a:lnTo>
                    <a:pt x="143802" y="31938"/>
                  </a:lnTo>
                  <a:lnTo>
                    <a:pt x="143760" y="31938"/>
                  </a:lnTo>
                  <a:lnTo>
                    <a:pt x="143718" y="31994"/>
                  </a:lnTo>
                  <a:lnTo>
                    <a:pt x="143718" y="31938"/>
                  </a:lnTo>
                  <a:lnTo>
                    <a:pt x="143760" y="31938"/>
                  </a:lnTo>
                  <a:lnTo>
                    <a:pt x="143760" y="31868"/>
                  </a:lnTo>
                  <a:lnTo>
                    <a:pt x="143718" y="31868"/>
                  </a:lnTo>
                  <a:lnTo>
                    <a:pt x="143675" y="31868"/>
                  </a:lnTo>
                  <a:lnTo>
                    <a:pt x="143633" y="31868"/>
                  </a:lnTo>
                  <a:lnTo>
                    <a:pt x="143591" y="31938"/>
                  </a:lnTo>
                  <a:lnTo>
                    <a:pt x="143549" y="31938"/>
                  </a:lnTo>
                  <a:lnTo>
                    <a:pt x="143549" y="31994"/>
                  </a:lnTo>
                  <a:lnTo>
                    <a:pt x="143591" y="31994"/>
                  </a:lnTo>
                  <a:lnTo>
                    <a:pt x="143633" y="31994"/>
                  </a:lnTo>
                  <a:lnTo>
                    <a:pt x="143633" y="31938"/>
                  </a:lnTo>
                  <a:lnTo>
                    <a:pt x="143675" y="31938"/>
                  </a:lnTo>
                  <a:lnTo>
                    <a:pt x="143675" y="31994"/>
                  </a:lnTo>
                  <a:lnTo>
                    <a:pt x="143633" y="32051"/>
                  </a:lnTo>
                  <a:lnTo>
                    <a:pt x="143591" y="32051"/>
                  </a:lnTo>
                  <a:lnTo>
                    <a:pt x="143549" y="32121"/>
                  </a:lnTo>
                  <a:lnTo>
                    <a:pt x="143507" y="32121"/>
                  </a:lnTo>
                  <a:lnTo>
                    <a:pt x="143464" y="32121"/>
                  </a:lnTo>
                  <a:lnTo>
                    <a:pt x="143464" y="32051"/>
                  </a:lnTo>
                  <a:lnTo>
                    <a:pt x="143422" y="32051"/>
                  </a:lnTo>
                  <a:lnTo>
                    <a:pt x="143380" y="32051"/>
                  </a:lnTo>
                  <a:lnTo>
                    <a:pt x="143338" y="32121"/>
                  </a:lnTo>
                  <a:lnTo>
                    <a:pt x="143295" y="32192"/>
                  </a:lnTo>
                  <a:lnTo>
                    <a:pt x="143295" y="32248"/>
                  </a:lnTo>
                  <a:lnTo>
                    <a:pt x="143253" y="32248"/>
                  </a:lnTo>
                  <a:lnTo>
                    <a:pt x="143211" y="32248"/>
                  </a:lnTo>
                  <a:lnTo>
                    <a:pt x="143253" y="32304"/>
                  </a:lnTo>
                  <a:lnTo>
                    <a:pt x="143253" y="32375"/>
                  </a:lnTo>
                  <a:lnTo>
                    <a:pt x="143211" y="32375"/>
                  </a:lnTo>
                  <a:lnTo>
                    <a:pt x="143211" y="32431"/>
                  </a:lnTo>
                  <a:lnTo>
                    <a:pt x="143169" y="32431"/>
                  </a:lnTo>
                  <a:lnTo>
                    <a:pt x="143169" y="32501"/>
                  </a:lnTo>
                  <a:lnTo>
                    <a:pt x="143126" y="32501"/>
                  </a:lnTo>
                  <a:lnTo>
                    <a:pt x="143084" y="32572"/>
                  </a:lnTo>
                  <a:lnTo>
                    <a:pt x="143042" y="32572"/>
                  </a:lnTo>
                  <a:lnTo>
                    <a:pt x="143084" y="32628"/>
                  </a:lnTo>
                  <a:lnTo>
                    <a:pt x="143042" y="32628"/>
                  </a:lnTo>
                  <a:lnTo>
                    <a:pt x="143000" y="32572"/>
                  </a:lnTo>
                  <a:lnTo>
                    <a:pt x="142957" y="32572"/>
                  </a:lnTo>
                  <a:lnTo>
                    <a:pt x="142957" y="32501"/>
                  </a:lnTo>
                  <a:lnTo>
                    <a:pt x="142915" y="32501"/>
                  </a:lnTo>
                  <a:lnTo>
                    <a:pt x="142915" y="32572"/>
                  </a:lnTo>
                  <a:lnTo>
                    <a:pt x="142915" y="32628"/>
                  </a:lnTo>
                  <a:lnTo>
                    <a:pt x="142957" y="32628"/>
                  </a:lnTo>
                  <a:lnTo>
                    <a:pt x="142957" y="32684"/>
                  </a:lnTo>
                  <a:lnTo>
                    <a:pt x="142915" y="32684"/>
                  </a:lnTo>
                  <a:lnTo>
                    <a:pt x="142915" y="32755"/>
                  </a:lnTo>
                  <a:lnTo>
                    <a:pt x="142957" y="32755"/>
                  </a:lnTo>
                  <a:lnTo>
                    <a:pt x="143000" y="32755"/>
                  </a:lnTo>
                  <a:lnTo>
                    <a:pt x="143000" y="32811"/>
                  </a:lnTo>
                  <a:lnTo>
                    <a:pt x="142957" y="32811"/>
                  </a:lnTo>
                  <a:lnTo>
                    <a:pt x="143000" y="32882"/>
                  </a:lnTo>
                  <a:lnTo>
                    <a:pt x="143000" y="32952"/>
                  </a:lnTo>
                  <a:lnTo>
                    <a:pt x="143000" y="33008"/>
                  </a:lnTo>
                  <a:lnTo>
                    <a:pt x="142957" y="33008"/>
                  </a:lnTo>
                  <a:lnTo>
                    <a:pt x="142915" y="33008"/>
                  </a:lnTo>
                  <a:lnTo>
                    <a:pt x="142915" y="33065"/>
                  </a:lnTo>
                  <a:lnTo>
                    <a:pt x="142873" y="33065"/>
                  </a:lnTo>
                  <a:lnTo>
                    <a:pt x="142873" y="33135"/>
                  </a:lnTo>
                  <a:lnTo>
                    <a:pt x="142831" y="33135"/>
                  </a:lnTo>
                  <a:lnTo>
                    <a:pt x="142788" y="33135"/>
                  </a:lnTo>
                  <a:lnTo>
                    <a:pt x="142746" y="33135"/>
                  </a:lnTo>
                  <a:lnTo>
                    <a:pt x="142704" y="33135"/>
                  </a:lnTo>
                  <a:lnTo>
                    <a:pt x="142704" y="33191"/>
                  </a:lnTo>
                  <a:lnTo>
                    <a:pt x="142746" y="33191"/>
                  </a:lnTo>
                  <a:lnTo>
                    <a:pt x="142788" y="33191"/>
                  </a:lnTo>
                  <a:lnTo>
                    <a:pt x="142788" y="33262"/>
                  </a:lnTo>
                  <a:lnTo>
                    <a:pt x="142831" y="33332"/>
                  </a:lnTo>
                  <a:lnTo>
                    <a:pt x="142788" y="33332"/>
                  </a:lnTo>
                  <a:lnTo>
                    <a:pt x="142788" y="33388"/>
                  </a:lnTo>
                  <a:lnTo>
                    <a:pt x="142746" y="33388"/>
                  </a:lnTo>
                  <a:lnTo>
                    <a:pt x="142704" y="33445"/>
                  </a:lnTo>
                  <a:lnTo>
                    <a:pt x="142746" y="33445"/>
                  </a:lnTo>
                  <a:lnTo>
                    <a:pt x="142746" y="33515"/>
                  </a:lnTo>
                  <a:lnTo>
                    <a:pt x="142704" y="33515"/>
                  </a:lnTo>
                  <a:lnTo>
                    <a:pt x="142746" y="33572"/>
                  </a:lnTo>
                  <a:lnTo>
                    <a:pt x="142704" y="33572"/>
                  </a:lnTo>
                  <a:lnTo>
                    <a:pt x="142704" y="33642"/>
                  </a:lnTo>
                  <a:lnTo>
                    <a:pt x="142704" y="33712"/>
                  </a:lnTo>
                  <a:lnTo>
                    <a:pt x="142662" y="33769"/>
                  </a:lnTo>
                  <a:lnTo>
                    <a:pt x="142619" y="33769"/>
                  </a:lnTo>
                  <a:lnTo>
                    <a:pt x="142619" y="33825"/>
                  </a:lnTo>
                  <a:lnTo>
                    <a:pt x="142577" y="33895"/>
                  </a:lnTo>
                  <a:lnTo>
                    <a:pt x="142535" y="33895"/>
                  </a:lnTo>
                  <a:lnTo>
                    <a:pt x="142535" y="33966"/>
                  </a:lnTo>
                  <a:lnTo>
                    <a:pt x="142493" y="33966"/>
                  </a:lnTo>
                  <a:lnTo>
                    <a:pt x="142408" y="33966"/>
                  </a:lnTo>
                  <a:lnTo>
                    <a:pt x="142408" y="34022"/>
                  </a:lnTo>
                  <a:lnTo>
                    <a:pt x="142324" y="34022"/>
                  </a:lnTo>
                  <a:lnTo>
                    <a:pt x="142281" y="34022"/>
                  </a:lnTo>
                  <a:lnTo>
                    <a:pt x="142239" y="34022"/>
                  </a:lnTo>
                  <a:lnTo>
                    <a:pt x="142239" y="33966"/>
                  </a:lnTo>
                  <a:lnTo>
                    <a:pt x="142197" y="33966"/>
                  </a:lnTo>
                  <a:lnTo>
                    <a:pt x="142197" y="34022"/>
                  </a:lnTo>
                  <a:lnTo>
                    <a:pt x="142197" y="34079"/>
                  </a:lnTo>
                  <a:lnTo>
                    <a:pt x="142239" y="34079"/>
                  </a:lnTo>
                  <a:lnTo>
                    <a:pt x="142239" y="34149"/>
                  </a:lnTo>
                  <a:lnTo>
                    <a:pt x="142197" y="34149"/>
                  </a:lnTo>
                  <a:lnTo>
                    <a:pt x="142155" y="34149"/>
                  </a:lnTo>
                  <a:lnTo>
                    <a:pt x="142197" y="34205"/>
                  </a:lnTo>
                  <a:lnTo>
                    <a:pt x="142155" y="34205"/>
                  </a:lnTo>
                  <a:lnTo>
                    <a:pt x="142112" y="34205"/>
                  </a:lnTo>
                  <a:lnTo>
                    <a:pt x="142070" y="34205"/>
                  </a:lnTo>
                  <a:lnTo>
                    <a:pt x="142028" y="34205"/>
                  </a:lnTo>
                  <a:lnTo>
                    <a:pt x="141901" y="34205"/>
                  </a:lnTo>
                  <a:lnTo>
                    <a:pt x="141817" y="34205"/>
                  </a:lnTo>
                  <a:lnTo>
                    <a:pt x="141774" y="34205"/>
                  </a:lnTo>
                  <a:lnTo>
                    <a:pt x="141732" y="34205"/>
                  </a:lnTo>
                  <a:lnTo>
                    <a:pt x="141690" y="34205"/>
                  </a:lnTo>
                  <a:lnTo>
                    <a:pt x="141648" y="34205"/>
                  </a:lnTo>
                  <a:lnTo>
                    <a:pt x="141605" y="34205"/>
                  </a:lnTo>
                  <a:lnTo>
                    <a:pt x="141563" y="34205"/>
                  </a:lnTo>
                  <a:lnTo>
                    <a:pt x="141563" y="34149"/>
                  </a:lnTo>
                  <a:lnTo>
                    <a:pt x="141521" y="34149"/>
                  </a:lnTo>
                  <a:lnTo>
                    <a:pt x="141521" y="34205"/>
                  </a:lnTo>
                  <a:lnTo>
                    <a:pt x="141479" y="34205"/>
                  </a:lnTo>
                  <a:lnTo>
                    <a:pt x="141437" y="34205"/>
                  </a:lnTo>
                  <a:lnTo>
                    <a:pt x="141437" y="34276"/>
                  </a:lnTo>
                  <a:lnTo>
                    <a:pt x="141394" y="34205"/>
                  </a:lnTo>
                  <a:lnTo>
                    <a:pt x="141352" y="34205"/>
                  </a:lnTo>
                  <a:lnTo>
                    <a:pt x="141310" y="34205"/>
                  </a:lnTo>
                  <a:lnTo>
                    <a:pt x="141310" y="34276"/>
                  </a:lnTo>
                  <a:lnTo>
                    <a:pt x="141268" y="34276"/>
                  </a:lnTo>
                  <a:lnTo>
                    <a:pt x="141225" y="34276"/>
                  </a:lnTo>
                  <a:lnTo>
                    <a:pt x="141183" y="34276"/>
                  </a:lnTo>
                  <a:lnTo>
                    <a:pt x="141141" y="34276"/>
                  </a:lnTo>
                  <a:lnTo>
                    <a:pt x="141141" y="34346"/>
                  </a:lnTo>
                  <a:lnTo>
                    <a:pt x="141099" y="34276"/>
                  </a:lnTo>
                  <a:lnTo>
                    <a:pt x="141056" y="34276"/>
                  </a:lnTo>
                  <a:lnTo>
                    <a:pt x="141056" y="34346"/>
                  </a:lnTo>
                  <a:lnTo>
                    <a:pt x="141014" y="34346"/>
                  </a:lnTo>
                  <a:lnTo>
                    <a:pt x="141056" y="34276"/>
                  </a:lnTo>
                  <a:lnTo>
                    <a:pt x="141014" y="34276"/>
                  </a:lnTo>
                  <a:lnTo>
                    <a:pt x="140972" y="34346"/>
                  </a:lnTo>
                  <a:lnTo>
                    <a:pt x="140930" y="34402"/>
                  </a:lnTo>
                  <a:lnTo>
                    <a:pt x="140845" y="34402"/>
                  </a:lnTo>
                  <a:lnTo>
                    <a:pt x="140845" y="34459"/>
                  </a:lnTo>
                  <a:lnTo>
                    <a:pt x="140887" y="34459"/>
                  </a:lnTo>
                  <a:lnTo>
                    <a:pt x="140845" y="34529"/>
                  </a:lnTo>
                  <a:lnTo>
                    <a:pt x="140803" y="34529"/>
                  </a:lnTo>
                  <a:lnTo>
                    <a:pt x="140761" y="34529"/>
                  </a:lnTo>
                  <a:lnTo>
                    <a:pt x="140761" y="34585"/>
                  </a:lnTo>
                  <a:lnTo>
                    <a:pt x="140718" y="34656"/>
                  </a:lnTo>
                  <a:lnTo>
                    <a:pt x="140676" y="34656"/>
                  </a:lnTo>
                  <a:lnTo>
                    <a:pt x="140634" y="34656"/>
                  </a:lnTo>
                  <a:lnTo>
                    <a:pt x="140634" y="34726"/>
                  </a:lnTo>
                  <a:lnTo>
                    <a:pt x="140592" y="34726"/>
                  </a:lnTo>
                  <a:lnTo>
                    <a:pt x="140549" y="34656"/>
                  </a:lnTo>
                  <a:lnTo>
                    <a:pt x="140507" y="34656"/>
                  </a:lnTo>
                  <a:lnTo>
                    <a:pt x="140507" y="34726"/>
                  </a:lnTo>
                  <a:lnTo>
                    <a:pt x="140549" y="34726"/>
                  </a:lnTo>
                  <a:lnTo>
                    <a:pt x="140549" y="34783"/>
                  </a:lnTo>
                  <a:lnTo>
                    <a:pt x="140592" y="34783"/>
                  </a:lnTo>
                  <a:lnTo>
                    <a:pt x="140634" y="34783"/>
                  </a:lnTo>
                  <a:lnTo>
                    <a:pt x="140676" y="34839"/>
                  </a:lnTo>
                  <a:lnTo>
                    <a:pt x="140634" y="34839"/>
                  </a:lnTo>
                  <a:lnTo>
                    <a:pt x="140592" y="34839"/>
                  </a:lnTo>
                  <a:lnTo>
                    <a:pt x="140634" y="34909"/>
                  </a:lnTo>
                  <a:lnTo>
                    <a:pt x="140592" y="34909"/>
                  </a:lnTo>
                  <a:lnTo>
                    <a:pt x="140549" y="34909"/>
                  </a:lnTo>
                  <a:lnTo>
                    <a:pt x="140549" y="34966"/>
                  </a:lnTo>
                  <a:lnTo>
                    <a:pt x="140507" y="34966"/>
                  </a:lnTo>
                  <a:lnTo>
                    <a:pt x="140549" y="35036"/>
                  </a:lnTo>
                  <a:lnTo>
                    <a:pt x="140507" y="35036"/>
                  </a:lnTo>
                  <a:lnTo>
                    <a:pt x="140465" y="35036"/>
                  </a:lnTo>
                  <a:lnTo>
                    <a:pt x="140465" y="35106"/>
                  </a:lnTo>
                  <a:lnTo>
                    <a:pt x="140423" y="35106"/>
                  </a:lnTo>
                  <a:lnTo>
                    <a:pt x="140380" y="35106"/>
                  </a:lnTo>
                  <a:lnTo>
                    <a:pt x="140338" y="35106"/>
                  </a:lnTo>
                  <a:lnTo>
                    <a:pt x="140296" y="35106"/>
                  </a:lnTo>
                  <a:lnTo>
                    <a:pt x="140296" y="35036"/>
                  </a:lnTo>
                  <a:lnTo>
                    <a:pt x="140254" y="35036"/>
                  </a:lnTo>
                  <a:lnTo>
                    <a:pt x="140211" y="35036"/>
                  </a:lnTo>
                  <a:lnTo>
                    <a:pt x="140127" y="35106"/>
                  </a:lnTo>
                  <a:lnTo>
                    <a:pt x="140085" y="35106"/>
                  </a:lnTo>
                  <a:lnTo>
                    <a:pt x="140042" y="35106"/>
                  </a:lnTo>
                  <a:lnTo>
                    <a:pt x="140042" y="35163"/>
                  </a:lnTo>
                  <a:lnTo>
                    <a:pt x="140085" y="35163"/>
                  </a:lnTo>
                  <a:lnTo>
                    <a:pt x="140085" y="35219"/>
                  </a:lnTo>
                  <a:lnTo>
                    <a:pt x="140127" y="35219"/>
                  </a:lnTo>
                  <a:lnTo>
                    <a:pt x="140169" y="35219"/>
                  </a:lnTo>
                  <a:lnTo>
                    <a:pt x="140211" y="35219"/>
                  </a:lnTo>
                  <a:lnTo>
                    <a:pt x="140211" y="35290"/>
                  </a:lnTo>
                  <a:lnTo>
                    <a:pt x="140254" y="35346"/>
                  </a:lnTo>
                  <a:lnTo>
                    <a:pt x="140296" y="35346"/>
                  </a:lnTo>
                  <a:lnTo>
                    <a:pt x="140296" y="35416"/>
                  </a:lnTo>
                  <a:lnTo>
                    <a:pt x="140296" y="35473"/>
                  </a:lnTo>
                  <a:lnTo>
                    <a:pt x="140254" y="35473"/>
                  </a:lnTo>
                  <a:lnTo>
                    <a:pt x="140254" y="35416"/>
                  </a:lnTo>
                  <a:lnTo>
                    <a:pt x="140211" y="35416"/>
                  </a:lnTo>
                  <a:lnTo>
                    <a:pt x="140211" y="35346"/>
                  </a:lnTo>
                  <a:lnTo>
                    <a:pt x="140169" y="35346"/>
                  </a:lnTo>
                  <a:lnTo>
                    <a:pt x="140169" y="35416"/>
                  </a:lnTo>
                  <a:lnTo>
                    <a:pt x="140127" y="35416"/>
                  </a:lnTo>
                  <a:lnTo>
                    <a:pt x="140085" y="35416"/>
                  </a:lnTo>
                  <a:lnTo>
                    <a:pt x="140085" y="35473"/>
                  </a:lnTo>
                  <a:lnTo>
                    <a:pt x="140127" y="35543"/>
                  </a:lnTo>
                  <a:lnTo>
                    <a:pt x="140169" y="35543"/>
                  </a:lnTo>
                  <a:lnTo>
                    <a:pt x="140211" y="35543"/>
                  </a:lnTo>
                  <a:lnTo>
                    <a:pt x="140211" y="35599"/>
                  </a:lnTo>
                  <a:lnTo>
                    <a:pt x="140254" y="35599"/>
                  </a:lnTo>
                  <a:lnTo>
                    <a:pt x="140296" y="35670"/>
                  </a:lnTo>
                  <a:lnTo>
                    <a:pt x="140338" y="35670"/>
                  </a:lnTo>
                  <a:lnTo>
                    <a:pt x="140380" y="35670"/>
                  </a:lnTo>
                  <a:lnTo>
                    <a:pt x="140423" y="35740"/>
                  </a:lnTo>
                  <a:lnTo>
                    <a:pt x="140380" y="35796"/>
                  </a:lnTo>
                  <a:lnTo>
                    <a:pt x="140423" y="35796"/>
                  </a:lnTo>
                  <a:lnTo>
                    <a:pt x="140465" y="35796"/>
                  </a:lnTo>
                  <a:lnTo>
                    <a:pt x="140465" y="35853"/>
                  </a:lnTo>
                  <a:lnTo>
                    <a:pt x="140465" y="35923"/>
                  </a:lnTo>
                  <a:lnTo>
                    <a:pt x="140423" y="35923"/>
                  </a:lnTo>
                  <a:lnTo>
                    <a:pt x="140423" y="35980"/>
                  </a:lnTo>
                  <a:lnTo>
                    <a:pt x="140380" y="35980"/>
                  </a:lnTo>
                  <a:lnTo>
                    <a:pt x="140338" y="35980"/>
                  </a:lnTo>
                  <a:lnTo>
                    <a:pt x="140338" y="36050"/>
                  </a:lnTo>
                  <a:lnTo>
                    <a:pt x="140296" y="36050"/>
                  </a:lnTo>
                  <a:lnTo>
                    <a:pt x="140254" y="36050"/>
                  </a:lnTo>
                  <a:lnTo>
                    <a:pt x="140211" y="36120"/>
                  </a:lnTo>
                  <a:lnTo>
                    <a:pt x="140211" y="36177"/>
                  </a:lnTo>
                  <a:lnTo>
                    <a:pt x="140169" y="36233"/>
                  </a:lnTo>
                  <a:lnTo>
                    <a:pt x="140127" y="36233"/>
                  </a:lnTo>
                  <a:lnTo>
                    <a:pt x="140085" y="36233"/>
                  </a:lnTo>
                  <a:lnTo>
                    <a:pt x="140127" y="36303"/>
                  </a:lnTo>
                  <a:lnTo>
                    <a:pt x="140085" y="36303"/>
                  </a:lnTo>
                  <a:lnTo>
                    <a:pt x="140042" y="36303"/>
                  </a:lnTo>
                  <a:lnTo>
                    <a:pt x="140000" y="36303"/>
                  </a:lnTo>
                  <a:lnTo>
                    <a:pt x="140042" y="36360"/>
                  </a:lnTo>
                  <a:lnTo>
                    <a:pt x="140000" y="36360"/>
                  </a:lnTo>
                  <a:lnTo>
                    <a:pt x="139958" y="36360"/>
                  </a:lnTo>
                  <a:lnTo>
                    <a:pt x="139958" y="36430"/>
                  </a:lnTo>
                  <a:lnTo>
                    <a:pt x="139916" y="36430"/>
                  </a:lnTo>
                  <a:lnTo>
                    <a:pt x="139873" y="36360"/>
                  </a:lnTo>
                  <a:lnTo>
                    <a:pt x="139873" y="36430"/>
                  </a:lnTo>
                  <a:lnTo>
                    <a:pt x="139831" y="36430"/>
                  </a:lnTo>
                  <a:lnTo>
                    <a:pt x="139831" y="36360"/>
                  </a:lnTo>
                  <a:lnTo>
                    <a:pt x="139789" y="36360"/>
                  </a:lnTo>
                  <a:lnTo>
                    <a:pt x="139747" y="36360"/>
                  </a:lnTo>
                  <a:lnTo>
                    <a:pt x="139662" y="36430"/>
                  </a:lnTo>
                  <a:lnTo>
                    <a:pt x="139620" y="36430"/>
                  </a:lnTo>
                  <a:lnTo>
                    <a:pt x="139578" y="36430"/>
                  </a:lnTo>
                  <a:lnTo>
                    <a:pt x="139535" y="36430"/>
                  </a:lnTo>
                  <a:lnTo>
                    <a:pt x="139451" y="36360"/>
                  </a:lnTo>
                  <a:lnTo>
                    <a:pt x="139409" y="36360"/>
                  </a:lnTo>
                  <a:lnTo>
                    <a:pt x="139366" y="36360"/>
                  </a:lnTo>
                  <a:lnTo>
                    <a:pt x="139282" y="36303"/>
                  </a:lnTo>
                  <a:lnTo>
                    <a:pt x="139240" y="36303"/>
                  </a:lnTo>
                  <a:lnTo>
                    <a:pt x="139155" y="36303"/>
                  </a:lnTo>
                  <a:lnTo>
                    <a:pt x="139113" y="36303"/>
                  </a:lnTo>
                  <a:lnTo>
                    <a:pt x="139071" y="36303"/>
                  </a:lnTo>
                  <a:lnTo>
                    <a:pt x="139029" y="36303"/>
                  </a:lnTo>
                  <a:lnTo>
                    <a:pt x="138986" y="36303"/>
                  </a:lnTo>
                  <a:lnTo>
                    <a:pt x="138902" y="36303"/>
                  </a:lnTo>
                  <a:lnTo>
                    <a:pt x="138860" y="36360"/>
                  </a:lnTo>
                  <a:lnTo>
                    <a:pt x="138860" y="36303"/>
                  </a:lnTo>
                  <a:lnTo>
                    <a:pt x="138817" y="36303"/>
                  </a:lnTo>
                  <a:lnTo>
                    <a:pt x="138775" y="36303"/>
                  </a:lnTo>
                  <a:lnTo>
                    <a:pt x="138733" y="36303"/>
                  </a:lnTo>
                  <a:lnTo>
                    <a:pt x="138733" y="36360"/>
                  </a:lnTo>
                  <a:lnTo>
                    <a:pt x="138691" y="36360"/>
                  </a:lnTo>
                  <a:lnTo>
                    <a:pt x="138648" y="36360"/>
                  </a:lnTo>
                  <a:lnTo>
                    <a:pt x="138606" y="36360"/>
                  </a:lnTo>
                  <a:lnTo>
                    <a:pt x="138606" y="36303"/>
                  </a:lnTo>
                  <a:lnTo>
                    <a:pt x="138564" y="36303"/>
                  </a:lnTo>
                  <a:lnTo>
                    <a:pt x="138522" y="36303"/>
                  </a:lnTo>
                  <a:lnTo>
                    <a:pt x="138479" y="36303"/>
                  </a:lnTo>
                  <a:lnTo>
                    <a:pt x="138437" y="36303"/>
                  </a:lnTo>
                  <a:lnTo>
                    <a:pt x="138395" y="36303"/>
                  </a:lnTo>
                  <a:lnTo>
                    <a:pt x="138353" y="36303"/>
                  </a:lnTo>
                  <a:lnTo>
                    <a:pt x="138353" y="36360"/>
                  </a:lnTo>
                  <a:lnTo>
                    <a:pt x="138310" y="36360"/>
                  </a:lnTo>
                  <a:lnTo>
                    <a:pt x="138310" y="36430"/>
                  </a:lnTo>
                  <a:lnTo>
                    <a:pt x="138310" y="36501"/>
                  </a:lnTo>
                  <a:lnTo>
                    <a:pt x="138353" y="36501"/>
                  </a:lnTo>
                  <a:lnTo>
                    <a:pt x="138353" y="36557"/>
                  </a:lnTo>
                  <a:lnTo>
                    <a:pt x="138437" y="36557"/>
                  </a:lnTo>
                  <a:lnTo>
                    <a:pt x="138437" y="36613"/>
                  </a:lnTo>
                  <a:lnTo>
                    <a:pt x="138479" y="36613"/>
                  </a:lnTo>
                  <a:lnTo>
                    <a:pt x="138522" y="36613"/>
                  </a:lnTo>
                  <a:lnTo>
                    <a:pt x="138564" y="36613"/>
                  </a:lnTo>
                  <a:lnTo>
                    <a:pt x="138564" y="36684"/>
                  </a:lnTo>
                  <a:lnTo>
                    <a:pt x="138522" y="36684"/>
                  </a:lnTo>
                  <a:lnTo>
                    <a:pt x="138479" y="36684"/>
                  </a:lnTo>
                  <a:lnTo>
                    <a:pt x="138564" y="36740"/>
                  </a:lnTo>
                  <a:lnTo>
                    <a:pt x="138648" y="36740"/>
                  </a:lnTo>
                  <a:lnTo>
                    <a:pt x="138691" y="36810"/>
                  </a:lnTo>
                  <a:lnTo>
                    <a:pt x="138691" y="36881"/>
                  </a:lnTo>
                  <a:lnTo>
                    <a:pt x="138648" y="36881"/>
                  </a:lnTo>
                  <a:lnTo>
                    <a:pt x="138606" y="36881"/>
                  </a:lnTo>
                  <a:lnTo>
                    <a:pt x="138564" y="36937"/>
                  </a:lnTo>
                  <a:lnTo>
                    <a:pt x="138564" y="36993"/>
                  </a:lnTo>
                  <a:lnTo>
                    <a:pt x="138564" y="37064"/>
                  </a:lnTo>
                  <a:lnTo>
                    <a:pt x="138522" y="37064"/>
                  </a:lnTo>
                  <a:lnTo>
                    <a:pt x="138564" y="37120"/>
                  </a:lnTo>
                  <a:lnTo>
                    <a:pt x="138564" y="37191"/>
                  </a:lnTo>
                  <a:lnTo>
                    <a:pt x="138606" y="37317"/>
                  </a:lnTo>
                  <a:lnTo>
                    <a:pt x="138606" y="37374"/>
                  </a:lnTo>
                  <a:lnTo>
                    <a:pt x="138606" y="37444"/>
                  </a:lnTo>
                  <a:lnTo>
                    <a:pt x="138606" y="37514"/>
                  </a:lnTo>
                  <a:lnTo>
                    <a:pt x="138606" y="37571"/>
                  </a:lnTo>
                  <a:lnTo>
                    <a:pt x="138564" y="37627"/>
                  </a:lnTo>
                  <a:lnTo>
                    <a:pt x="138564" y="37698"/>
                  </a:lnTo>
                  <a:lnTo>
                    <a:pt x="138564" y="37824"/>
                  </a:lnTo>
                  <a:lnTo>
                    <a:pt x="138564" y="37895"/>
                  </a:lnTo>
                  <a:lnTo>
                    <a:pt x="138606" y="37951"/>
                  </a:lnTo>
                  <a:lnTo>
                    <a:pt x="138606" y="38007"/>
                  </a:lnTo>
                  <a:lnTo>
                    <a:pt x="138606" y="38078"/>
                  </a:lnTo>
                  <a:lnTo>
                    <a:pt x="138522" y="38078"/>
                  </a:lnTo>
                  <a:lnTo>
                    <a:pt x="138479" y="38078"/>
                  </a:lnTo>
                  <a:lnTo>
                    <a:pt x="138479" y="38134"/>
                  </a:lnTo>
                  <a:lnTo>
                    <a:pt x="138522" y="38134"/>
                  </a:lnTo>
                  <a:lnTo>
                    <a:pt x="138564" y="38134"/>
                  </a:lnTo>
                  <a:lnTo>
                    <a:pt x="138606" y="38134"/>
                  </a:lnTo>
                  <a:lnTo>
                    <a:pt x="138564" y="38204"/>
                  </a:lnTo>
                  <a:lnTo>
                    <a:pt x="138564" y="38275"/>
                  </a:lnTo>
                  <a:lnTo>
                    <a:pt x="138564" y="38458"/>
                  </a:lnTo>
                  <a:lnTo>
                    <a:pt x="138522" y="38641"/>
                  </a:lnTo>
                  <a:lnTo>
                    <a:pt x="138522" y="38768"/>
                  </a:lnTo>
                  <a:lnTo>
                    <a:pt x="138522" y="38838"/>
                  </a:lnTo>
                  <a:lnTo>
                    <a:pt x="138479" y="38894"/>
                  </a:lnTo>
                  <a:lnTo>
                    <a:pt x="138479" y="38838"/>
                  </a:lnTo>
                  <a:lnTo>
                    <a:pt x="138437" y="38838"/>
                  </a:lnTo>
                  <a:lnTo>
                    <a:pt x="138395" y="38894"/>
                  </a:lnTo>
                  <a:lnTo>
                    <a:pt x="138437" y="38894"/>
                  </a:lnTo>
                  <a:lnTo>
                    <a:pt x="138437" y="38965"/>
                  </a:lnTo>
                  <a:lnTo>
                    <a:pt x="138395" y="38965"/>
                  </a:lnTo>
                  <a:lnTo>
                    <a:pt x="138353" y="38965"/>
                  </a:lnTo>
                  <a:lnTo>
                    <a:pt x="138353" y="39021"/>
                  </a:lnTo>
                  <a:lnTo>
                    <a:pt x="138310" y="39021"/>
                  </a:lnTo>
                  <a:lnTo>
                    <a:pt x="138268" y="39021"/>
                  </a:lnTo>
                  <a:lnTo>
                    <a:pt x="138268" y="39092"/>
                  </a:lnTo>
                  <a:lnTo>
                    <a:pt x="138268" y="39148"/>
                  </a:lnTo>
                  <a:lnTo>
                    <a:pt x="138226" y="39148"/>
                  </a:lnTo>
                  <a:lnTo>
                    <a:pt x="138184" y="39148"/>
                  </a:lnTo>
                  <a:lnTo>
                    <a:pt x="138099" y="39148"/>
                  </a:lnTo>
                  <a:lnTo>
                    <a:pt x="138141" y="39218"/>
                  </a:lnTo>
                  <a:lnTo>
                    <a:pt x="138184" y="39218"/>
                  </a:lnTo>
                  <a:lnTo>
                    <a:pt x="138226" y="39218"/>
                  </a:lnTo>
                  <a:lnTo>
                    <a:pt x="138268" y="39218"/>
                  </a:lnTo>
                  <a:lnTo>
                    <a:pt x="138310" y="39218"/>
                  </a:lnTo>
                  <a:lnTo>
                    <a:pt x="138310" y="39289"/>
                  </a:lnTo>
                  <a:lnTo>
                    <a:pt x="138353" y="39289"/>
                  </a:lnTo>
                  <a:lnTo>
                    <a:pt x="138310" y="39345"/>
                  </a:lnTo>
                  <a:lnTo>
                    <a:pt x="138268" y="39345"/>
                  </a:lnTo>
                  <a:lnTo>
                    <a:pt x="138226" y="39345"/>
                  </a:lnTo>
                  <a:lnTo>
                    <a:pt x="138226" y="39401"/>
                  </a:lnTo>
                  <a:lnTo>
                    <a:pt x="138226" y="39472"/>
                  </a:lnTo>
                  <a:lnTo>
                    <a:pt x="138184" y="39472"/>
                  </a:lnTo>
                  <a:lnTo>
                    <a:pt x="138184" y="39528"/>
                  </a:lnTo>
                  <a:lnTo>
                    <a:pt x="138226" y="39528"/>
                  </a:lnTo>
                  <a:lnTo>
                    <a:pt x="138268" y="39599"/>
                  </a:lnTo>
                  <a:lnTo>
                    <a:pt x="138310" y="39599"/>
                  </a:lnTo>
                  <a:lnTo>
                    <a:pt x="138310" y="39669"/>
                  </a:lnTo>
                  <a:lnTo>
                    <a:pt x="138310" y="39725"/>
                  </a:lnTo>
                  <a:lnTo>
                    <a:pt x="138268" y="39782"/>
                  </a:lnTo>
                  <a:lnTo>
                    <a:pt x="138226" y="39852"/>
                  </a:lnTo>
                  <a:lnTo>
                    <a:pt x="138268" y="39908"/>
                  </a:lnTo>
                  <a:lnTo>
                    <a:pt x="138226" y="39908"/>
                  </a:lnTo>
                  <a:lnTo>
                    <a:pt x="138184" y="39979"/>
                  </a:lnTo>
                  <a:lnTo>
                    <a:pt x="138141" y="39979"/>
                  </a:lnTo>
                  <a:lnTo>
                    <a:pt x="138141" y="40049"/>
                  </a:lnTo>
                  <a:lnTo>
                    <a:pt x="138099" y="40049"/>
                  </a:lnTo>
                  <a:lnTo>
                    <a:pt x="138057" y="40049"/>
                  </a:lnTo>
                  <a:lnTo>
                    <a:pt x="138057" y="40105"/>
                  </a:lnTo>
                  <a:lnTo>
                    <a:pt x="138057" y="40162"/>
                  </a:lnTo>
                  <a:lnTo>
                    <a:pt x="138099" y="40162"/>
                  </a:lnTo>
                  <a:lnTo>
                    <a:pt x="138141" y="40162"/>
                  </a:lnTo>
                  <a:lnTo>
                    <a:pt x="138141" y="40232"/>
                  </a:lnTo>
                  <a:lnTo>
                    <a:pt x="138099" y="40289"/>
                  </a:lnTo>
                  <a:lnTo>
                    <a:pt x="138099" y="40232"/>
                  </a:lnTo>
                  <a:lnTo>
                    <a:pt x="138057" y="40289"/>
                  </a:lnTo>
                  <a:lnTo>
                    <a:pt x="138015" y="40289"/>
                  </a:lnTo>
                  <a:lnTo>
                    <a:pt x="138015" y="40359"/>
                  </a:lnTo>
                  <a:lnTo>
                    <a:pt x="137972" y="40359"/>
                  </a:lnTo>
                  <a:lnTo>
                    <a:pt x="137972" y="40415"/>
                  </a:lnTo>
                  <a:lnTo>
                    <a:pt x="138015" y="40415"/>
                  </a:lnTo>
                  <a:lnTo>
                    <a:pt x="138015" y="40486"/>
                  </a:lnTo>
                  <a:lnTo>
                    <a:pt x="137972" y="40486"/>
                  </a:lnTo>
                  <a:lnTo>
                    <a:pt x="138015" y="40542"/>
                  </a:lnTo>
                  <a:lnTo>
                    <a:pt x="138015" y="40612"/>
                  </a:lnTo>
                  <a:lnTo>
                    <a:pt x="138015" y="40669"/>
                  </a:lnTo>
                  <a:lnTo>
                    <a:pt x="138015" y="40739"/>
                  </a:lnTo>
                  <a:lnTo>
                    <a:pt x="138015" y="40795"/>
                  </a:lnTo>
                  <a:lnTo>
                    <a:pt x="138015" y="40866"/>
                  </a:lnTo>
                  <a:lnTo>
                    <a:pt x="138015" y="40922"/>
                  </a:lnTo>
                  <a:lnTo>
                    <a:pt x="137972" y="40922"/>
                  </a:lnTo>
                  <a:lnTo>
                    <a:pt x="137930" y="40922"/>
                  </a:lnTo>
                  <a:lnTo>
                    <a:pt x="137888" y="40922"/>
                  </a:lnTo>
                  <a:lnTo>
                    <a:pt x="137846" y="40922"/>
                  </a:lnTo>
                  <a:lnTo>
                    <a:pt x="137803" y="40922"/>
                  </a:lnTo>
                  <a:lnTo>
                    <a:pt x="137761" y="40922"/>
                  </a:lnTo>
                  <a:lnTo>
                    <a:pt x="137761" y="40993"/>
                  </a:lnTo>
                  <a:lnTo>
                    <a:pt x="137719" y="40993"/>
                  </a:lnTo>
                  <a:lnTo>
                    <a:pt x="137634" y="40993"/>
                  </a:lnTo>
                  <a:lnTo>
                    <a:pt x="137592" y="40922"/>
                  </a:lnTo>
                  <a:lnTo>
                    <a:pt x="137592" y="40993"/>
                  </a:lnTo>
                  <a:lnTo>
                    <a:pt x="137550" y="40922"/>
                  </a:lnTo>
                  <a:lnTo>
                    <a:pt x="137508" y="40922"/>
                  </a:lnTo>
                  <a:lnTo>
                    <a:pt x="137508" y="40993"/>
                  </a:lnTo>
                  <a:lnTo>
                    <a:pt x="137465" y="40993"/>
                  </a:lnTo>
                  <a:lnTo>
                    <a:pt x="137423" y="40922"/>
                  </a:lnTo>
                  <a:lnTo>
                    <a:pt x="137381" y="40922"/>
                  </a:lnTo>
                  <a:lnTo>
                    <a:pt x="137339" y="40922"/>
                  </a:lnTo>
                  <a:lnTo>
                    <a:pt x="137296" y="40993"/>
                  </a:lnTo>
                  <a:lnTo>
                    <a:pt x="137339" y="40993"/>
                  </a:lnTo>
                  <a:lnTo>
                    <a:pt x="137339" y="41063"/>
                  </a:lnTo>
                  <a:lnTo>
                    <a:pt x="137381" y="41063"/>
                  </a:lnTo>
                  <a:lnTo>
                    <a:pt x="137423" y="41063"/>
                  </a:lnTo>
                  <a:lnTo>
                    <a:pt x="137465" y="41063"/>
                  </a:lnTo>
                  <a:lnTo>
                    <a:pt x="137508" y="41063"/>
                  </a:lnTo>
                  <a:lnTo>
                    <a:pt x="137550" y="41063"/>
                  </a:lnTo>
                  <a:lnTo>
                    <a:pt x="137592" y="41063"/>
                  </a:lnTo>
                  <a:lnTo>
                    <a:pt x="137592" y="41119"/>
                  </a:lnTo>
                  <a:lnTo>
                    <a:pt x="137550" y="41119"/>
                  </a:lnTo>
                  <a:lnTo>
                    <a:pt x="137508" y="41119"/>
                  </a:lnTo>
                  <a:lnTo>
                    <a:pt x="137508" y="41176"/>
                  </a:lnTo>
                  <a:lnTo>
                    <a:pt x="137550" y="41176"/>
                  </a:lnTo>
                  <a:lnTo>
                    <a:pt x="137550" y="41246"/>
                  </a:lnTo>
                  <a:lnTo>
                    <a:pt x="137592" y="41246"/>
                  </a:lnTo>
                  <a:lnTo>
                    <a:pt x="137592" y="41302"/>
                  </a:lnTo>
                  <a:lnTo>
                    <a:pt x="137550" y="41302"/>
                  </a:lnTo>
                  <a:lnTo>
                    <a:pt x="137508" y="41302"/>
                  </a:lnTo>
                  <a:lnTo>
                    <a:pt x="137465" y="41302"/>
                  </a:lnTo>
                  <a:lnTo>
                    <a:pt x="137423" y="41302"/>
                  </a:lnTo>
                  <a:lnTo>
                    <a:pt x="137423" y="41373"/>
                  </a:lnTo>
                  <a:lnTo>
                    <a:pt x="137381" y="41373"/>
                  </a:lnTo>
                  <a:lnTo>
                    <a:pt x="137339" y="41373"/>
                  </a:lnTo>
                  <a:lnTo>
                    <a:pt x="137296" y="41373"/>
                  </a:lnTo>
                  <a:lnTo>
                    <a:pt x="137254" y="41373"/>
                  </a:lnTo>
                  <a:lnTo>
                    <a:pt x="137212" y="41373"/>
                  </a:lnTo>
                  <a:lnTo>
                    <a:pt x="137212" y="41443"/>
                  </a:lnTo>
                  <a:lnTo>
                    <a:pt x="137212" y="41500"/>
                  </a:lnTo>
                  <a:lnTo>
                    <a:pt x="137212" y="41556"/>
                  </a:lnTo>
                  <a:lnTo>
                    <a:pt x="137170" y="41556"/>
                  </a:lnTo>
                  <a:lnTo>
                    <a:pt x="137128" y="41556"/>
                  </a:lnTo>
                  <a:lnTo>
                    <a:pt x="137085" y="41556"/>
                  </a:lnTo>
                  <a:lnTo>
                    <a:pt x="137043" y="41556"/>
                  </a:lnTo>
                  <a:lnTo>
                    <a:pt x="137001" y="41556"/>
                  </a:lnTo>
                  <a:lnTo>
                    <a:pt x="137001" y="41626"/>
                  </a:lnTo>
                  <a:lnTo>
                    <a:pt x="136959" y="41626"/>
                  </a:lnTo>
                  <a:lnTo>
                    <a:pt x="136916" y="41626"/>
                  </a:lnTo>
                  <a:lnTo>
                    <a:pt x="136874" y="41626"/>
                  </a:lnTo>
                  <a:lnTo>
                    <a:pt x="136874" y="41683"/>
                  </a:lnTo>
                  <a:lnTo>
                    <a:pt x="136832" y="41683"/>
                  </a:lnTo>
                  <a:lnTo>
                    <a:pt x="136832" y="41753"/>
                  </a:lnTo>
                  <a:lnTo>
                    <a:pt x="136790" y="41753"/>
                  </a:lnTo>
                  <a:lnTo>
                    <a:pt x="136747" y="41809"/>
                  </a:lnTo>
                  <a:lnTo>
                    <a:pt x="136705" y="41809"/>
                  </a:lnTo>
                  <a:lnTo>
                    <a:pt x="136705" y="41880"/>
                  </a:lnTo>
                  <a:lnTo>
                    <a:pt x="136663" y="41936"/>
                  </a:lnTo>
                  <a:lnTo>
                    <a:pt x="136705" y="42007"/>
                  </a:lnTo>
                  <a:lnTo>
                    <a:pt x="136705" y="42063"/>
                  </a:lnTo>
                  <a:lnTo>
                    <a:pt x="136663" y="42063"/>
                  </a:lnTo>
                  <a:lnTo>
                    <a:pt x="136621" y="42063"/>
                  </a:lnTo>
                  <a:lnTo>
                    <a:pt x="136578" y="42133"/>
                  </a:lnTo>
                  <a:lnTo>
                    <a:pt x="136621" y="42133"/>
                  </a:lnTo>
                  <a:lnTo>
                    <a:pt x="136578" y="42190"/>
                  </a:lnTo>
                  <a:lnTo>
                    <a:pt x="136621" y="42190"/>
                  </a:lnTo>
                  <a:lnTo>
                    <a:pt x="136663" y="42190"/>
                  </a:lnTo>
                  <a:lnTo>
                    <a:pt x="136705" y="42190"/>
                  </a:lnTo>
                  <a:lnTo>
                    <a:pt x="136663" y="42260"/>
                  </a:lnTo>
                  <a:lnTo>
                    <a:pt x="136621" y="42316"/>
                  </a:lnTo>
                  <a:lnTo>
                    <a:pt x="136621" y="42387"/>
                  </a:lnTo>
                  <a:lnTo>
                    <a:pt x="136578" y="42443"/>
                  </a:lnTo>
                  <a:lnTo>
                    <a:pt x="136536" y="42513"/>
                  </a:lnTo>
                  <a:lnTo>
                    <a:pt x="136494" y="42513"/>
                  </a:lnTo>
                  <a:lnTo>
                    <a:pt x="136452" y="42513"/>
                  </a:lnTo>
                  <a:lnTo>
                    <a:pt x="136494" y="42443"/>
                  </a:lnTo>
                  <a:lnTo>
                    <a:pt x="136452" y="42443"/>
                  </a:lnTo>
                  <a:lnTo>
                    <a:pt x="136409" y="42443"/>
                  </a:lnTo>
                  <a:lnTo>
                    <a:pt x="136367" y="42443"/>
                  </a:lnTo>
                  <a:lnTo>
                    <a:pt x="136367" y="42513"/>
                  </a:lnTo>
                  <a:lnTo>
                    <a:pt x="136367" y="42570"/>
                  </a:lnTo>
                  <a:lnTo>
                    <a:pt x="136325" y="42570"/>
                  </a:lnTo>
                  <a:lnTo>
                    <a:pt x="136283" y="42570"/>
                  </a:lnTo>
                  <a:lnTo>
                    <a:pt x="136283" y="42513"/>
                  </a:lnTo>
                  <a:lnTo>
                    <a:pt x="136240" y="42513"/>
                  </a:lnTo>
                  <a:lnTo>
                    <a:pt x="136198" y="42513"/>
                  </a:lnTo>
                  <a:lnTo>
                    <a:pt x="136156" y="42570"/>
                  </a:lnTo>
                  <a:lnTo>
                    <a:pt x="136114" y="42570"/>
                  </a:lnTo>
                  <a:lnTo>
                    <a:pt x="136071" y="42570"/>
                  </a:lnTo>
                  <a:lnTo>
                    <a:pt x="136029" y="42570"/>
                  </a:lnTo>
                  <a:lnTo>
                    <a:pt x="135987" y="42570"/>
                  </a:lnTo>
                  <a:lnTo>
                    <a:pt x="135945" y="42570"/>
                  </a:lnTo>
                  <a:lnTo>
                    <a:pt x="135945" y="42513"/>
                  </a:lnTo>
                  <a:lnTo>
                    <a:pt x="135902" y="42513"/>
                  </a:lnTo>
                  <a:lnTo>
                    <a:pt x="135860" y="42513"/>
                  </a:lnTo>
                  <a:lnTo>
                    <a:pt x="135818" y="42513"/>
                  </a:lnTo>
                  <a:lnTo>
                    <a:pt x="135818" y="42443"/>
                  </a:lnTo>
                  <a:lnTo>
                    <a:pt x="135776" y="42387"/>
                  </a:lnTo>
                  <a:lnTo>
                    <a:pt x="135733" y="42387"/>
                  </a:lnTo>
                  <a:lnTo>
                    <a:pt x="135691" y="42387"/>
                  </a:lnTo>
                  <a:lnTo>
                    <a:pt x="135649" y="42387"/>
                  </a:lnTo>
                  <a:lnTo>
                    <a:pt x="135649" y="42443"/>
                  </a:lnTo>
                  <a:lnTo>
                    <a:pt x="135691" y="42443"/>
                  </a:lnTo>
                  <a:lnTo>
                    <a:pt x="135733" y="42443"/>
                  </a:lnTo>
                  <a:lnTo>
                    <a:pt x="135733" y="42513"/>
                  </a:lnTo>
                  <a:lnTo>
                    <a:pt x="135691" y="42513"/>
                  </a:lnTo>
                  <a:lnTo>
                    <a:pt x="135691" y="42570"/>
                  </a:lnTo>
                  <a:lnTo>
                    <a:pt x="135649" y="42570"/>
                  </a:lnTo>
                  <a:lnTo>
                    <a:pt x="135649" y="42513"/>
                  </a:lnTo>
                  <a:lnTo>
                    <a:pt x="135607" y="42513"/>
                  </a:lnTo>
                  <a:lnTo>
                    <a:pt x="135607" y="42570"/>
                  </a:lnTo>
                  <a:lnTo>
                    <a:pt x="135564" y="42570"/>
                  </a:lnTo>
                  <a:lnTo>
                    <a:pt x="135522" y="42570"/>
                  </a:lnTo>
                  <a:lnTo>
                    <a:pt x="135480" y="42570"/>
                  </a:lnTo>
                  <a:lnTo>
                    <a:pt x="135438" y="42513"/>
                  </a:lnTo>
                  <a:lnTo>
                    <a:pt x="135438" y="42570"/>
                  </a:lnTo>
                  <a:lnTo>
                    <a:pt x="135395" y="42570"/>
                  </a:lnTo>
                  <a:lnTo>
                    <a:pt x="135353" y="42640"/>
                  </a:lnTo>
                  <a:lnTo>
                    <a:pt x="135311" y="42640"/>
                  </a:lnTo>
                  <a:lnTo>
                    <a:pt x="135269" y="42640"/>
                  </a:lnTo>
                  <a:lnTo>
                    <a:pt x="135226" y="42640"/>
                  </a:lnTo>
                  <a:lnTo>
                    <a:pt x="135184" y="42697"/>
                  </a:lnTo>
                  <a:lnTo>
                    <a:pt x="135184" y="42767"/>
                  </a:lnTo>
                  <a:lnTo>
                    <a:pt x="135142" y="42837"/>
                  </a:lnTo>
                  <a:lnTo>
                    <a:pt x="135100" y="42837"/>
                  </a:lnTo>
                  <a:lnTo>
                    <a:pt x="135058" y="42837"/>
                  </a:lnTo>
                  <a:lnTo>
                    <a:pt x="135015" y="42837"/>
                  </a:lnTo>
                  <a:lnTo>
                    <a:pt x="135015" y="42894"/>
                  </a:lnTo>
                  <a:lnTo>
                    <a:pt x="135058" y="42950"/>
                  </a:lnTo>
                  <a:lnTo>
                    <a:pt x="135100" y="42950"/>
                  </a:lnTo>
                  <a:lnTo>
                    <a:pt x="135100" y="42894"/>
                  </a:lnTo>
                  <a:lnTo>
                    <a:pt x="135142" y="42894"/>
                  </a:lnTo>
                  <a:lnTo>
                    <a:pt x="135184" y="42894"/>
                  </a:lnTo>
                  <a:lnTo>
                    <a:pt x="135184" y="42950"/>
                  </a:lnTo>
                  <a:lnTo>
                    <a:pt x="135142" y="42950"/>
                  </a:lnTo>
                  <a:lnTo>
                    <a:pt x="135142" y="43020"/>
                  </a:lnTo>
                  <a:lnTo>
                    <a:pt x="135100" y="43020"/>
                  </a:lnTo>
                  <a:lnTo>
                    <a:pt x="135058" y="43020"/>
                  </a:lnTo>
                  <a:lnTo>
                    <a:pt x="135015" y="43020"/>
                  </a:lnTo>
                  <a:lnTo>
                    <a:pt x="135015" y="43077"/>
                  </a:lnTo>
                  <a:lnTo>
                    <a:pt x="134973" y="43077"/>
                  </a:lnTo>
                  <a:lnTo>
                    <a:pt x="134973" y="43147"/>
                  </a:lnTo>
                  <a:lnTo>
                    <a:pt x="134931" y="43218"/>
                  </a:lnTo>
                  <a:lnTo>
                    <a:pt x="134931" y="43274"/>
                  </a:lnTo>
                  <a:lnTo>
                    <a:pt x="134889" y="43274"/>
                  </a:lnTo>
                  <a:lnTo>
                    <a:pt x="134889" y="43330"/>
                  </a:lnTo>
                  <a:lnTo>
                    <a:pt x="134889" y="43401"/>
                  </a:lnTo>
                  <a:lnTo>
                    <a:pt x="134846" y="43457"/>
                  </a:lnTo>
                  <a:lnTo>
                    <a:pt x="134846" y="43527"/>
                  </a:lnTo>
                  <a:lnTo>
                    <a:pt x="134804" y="43527"/>
                  </a:lnTo>
                  <a:lnTo>
                    <a:pt x="134762" y="43527"/>
                  </a:lnTo>
                  <a:lnTo>
                    <a:pt x="134720" y="43527"/>
                  </a:lnTo>
                  <a:lnTo>
                    <a:pt x="134677" y="43584"/>
                  </a:lnTo>
                  <a:lnTo>
                    <a:pt x="134635" y="43584"/>
                  </a:lnTo>
                  <a:lnTo>
                    <a:pt x="134635" y="43654"/>
                  </a:lnTo>
                  <a:lnTo>
                    <a:pt x="134593" y="43654"/>
                  </a:lnTo>
                  <a:lnTo>
                    <a:pt x="134593" y="43710"/>
                  </a:lnTo>
                  <a:lnTo>
                    <a:pt x="134551" y="43710"/>
                  </a:lnTo>
                  <a:lnTo>
                    <a:pt x="134551" y="43781"/>
                  </a:lnTo>
                  <a:lnTo>
                    <a:pt x="134593" y="43781"/>
                  </a:lnTo>
                  <a:lnTo>
                    <a:pt x="134635" y="43781"/>
                  </a:lnTo>
                  <a:lnTo>
                    <a:pt x="134635" y="43837"/>
                  </a:lnTo>
                  <a:lnTo>
                    <a:pt x="134593" y="43837"/>
                  </a:lnTo>
                  <a:lnTo>
                    <a:pt x="134551" y="43837"/>
                  </a:lnTo>
                  <a:lnTo>
                    <a:pt x="134551" y="43908"/>
                  </a:lnTo>
                  <a:lnTo>
                    <a:pt x="134508" y="43908"/>
                  </a:lnTo>
                  <a:lnTo>
                    <a:pt x="134508" y="43964"/>
                  </a:lnTo>
                  <a:lnTo>
                    <a:pt x="134466" y="43964"/>
                  </a:lnTo>
                  <a:lnTo>
                    <a:pt x="134424" y="43964"/>
                  </a:lnTo>
                  <a:lnTo>
                    <a:pt x="134466" y="44034"/>
                  </a:lnTo>
                  <a:lnTo>
                    <a:pt x="134466" y="44091"/>
                  </a:lnTo>
                  <a:lnTo>
                    <a:pt x="134466" y="44161"/>
                  </a:lnTo>
                  <a:lnTo>
                    <a:pt x="134466" y="44217"/>
                  </a:lnTo>
                  <a:lnTo>
                    <a:pt x="134466" y="44288"/>
                  </a:lnTo>
                  <a:lnTo>
                    <a:pt x="134508" y="44288"/>
                  </a:lnTo>
                  <a:lnTo>
                    <a:pt x="134551" y="44288"/>
                  </a:lnTo>
                  <a:lnTo>
                    <a:pt x="134551" y="44344"/>
                  </a:lnTo>
                  <a:lnTo>
                    <a:pt x="134508" y="44344"/>
                  </a:lnTo>
                  <a:lnTo>
                    <a:pt x="134508" y="44414"/>
                  </a:lnTo>
                  <a:lnTo>
                    <a:pt x="134551" y="44414"/>
                  </a:lnTo>
                  <a:lnTo>
                    <a:pt x="134593" y="44414"/>
                  </a:lnTo>
                  <a:lnTo>
                    <a:pt x="134677" y="44414"/>
                  </a:lnTo>
                  <a:lnTo>
                    <a:pt x="134677" y="44471"/>
                  </a:lnTo>
                  <a:lnTo>
                    <a:pt x="134720" y="44471"/>
                  </a:lnTo>
                  <a:lnTo>
                    <a:pt x="134762" y="44471"/>
                  </a:lnTo>
                  <a:lnTo>
                    <a:pt x="134804" y="44471"/>
                  </a:lnTo>
                  <a:lnTo>
                    <a:pt x="134846" y="44471"/>
                  </a:lnTo>
                  <a:lnTo>
                    <a:pt x="134889" y="44471"/>
                  </a:lnTo>
                  <a:lnTo>
                    <a:pt x="134931" y="44541"/>
                  </a:lnTo>
                  <a:lnTo>
                    <a:pt x="134889" y="44541"/>
                  </a:lnTo>
                  <a:lnTo>
                    <a:pt x="134804" y="44541"/>
                  </a:lnTo>
                  <a:lnTo>
                    <a:pt x="134804" y="44612"/>
                  </a:lnTo>
                  <a:lnTo>
                    <a:pt x="134804" y="44668"/>
                  </a:lnTo>
                  <a:lnTo>
                    <a:pt x="134762" y="44668"/>
                  </a:lnTo>
                  <a:lnTo>
                    <a:pt x="134677" y="44668"/>
                  </a:lnTo>
                  <a:lnTo>
                    <a:pt x="134677" y="44612"/>
                  </a:lnTo>
                  <a:lnTo>
                    <a:pt x="134635" y="44612"/>
                  </a:lnTo>
                  <a:lnTo>
                    <a:pt x="134635" y="44668"/>
                  </a:lnTo>
                  <a:lnTo>
                    <a:pt x="134593" y="44724"/>
                  </a:lnTo>
                  <a:lnTo>
                    <a:pt x="134551" y="44724"/>
                  </a:lnTo>
                  <a:lnTo>
                    <a:pt x="134508" y="44724"/>
                  </a:lnTo>
                  <a:lnTo>
                    <a:pt x="134466" y="44724"/>
                  </a:lnTo>
                  <a:lnTo>
                    <a:pt x="134424" y="44724"/>
                  </a:lnTo>
                  <a:lnTo>
                    <a:pt x="134382" y="44724"/>
                  </a:lnTo>
                  <a:lnTo>
                    <a:pt x="134297" y="44724"/>
                  </a:lnTo>
                  <a:lnTo>
                    <a:pt x="134255" y="44724"/>
                  </a:lnTo>
                  <a:lnTo>
                    <a:pt x="134213" y="44724"/>
                  </a:lnTo>
                  <a:lnTo>
                    <a:pt x="134170" y="44724"/>
                  </a:lnTo>
                  <a:lnTo>
                    <a:pt x="134128" y="44724"/>
                  </a:lnTo>
                  <a:lnTo>
                    <a:pt x="134086" y="44724"/>
                  </a:lnTo>
                  <a:lnTo>
                    <a:pt x="134044" y="44724"/>
                  </a:lnTo>
                  <a:lnTo>
                    <a:pt x="134001" y="44724"/>
                  </a:lnTo>
                  <a:lnTo>
                    <a:pt x="133959" y="44795"/>
                  </a:lnTo>
                  <a:lnTo>
                    <a:pt x="133917" y="44795"/>
                  </a:lnTo>
                  <a:lnTo>
                    <a:pt x="133875" y="44795"/>
                  </a:lnTo>
                  <a:lnTo>
                    <a:pt x="133875" y="44851"/>
                  </a:lnTo>
                  <a:lnTo>
                    <a:pt x="133832" y="44851"/>
                  </a:lnTo>
                  <a:lnTo>
                    <a:pt x="133832" y="44921"/>
                  </a:lnTo>
                  <a:lnTo>
                    <a:pt x="133790" y="44978"/>
                  </a:lnTo>
                  <a:lnTo>
                    <a:pt x="133790" y="44921"/>
                  </a:lnTo>
                  <a:lnTo>
                    <a:pt x="133790" y="44851"/>
                  </a:lnTo>
                  <a:lnTo>
                    <a:pt x="133748" y="44851"/>
                  </a:lnTo>
                  <a:lnTo>
                    <a:pt x="133748" y="44795"/>
                  </a:lnTo>
                  <a:lnTo>
                    <a:pt x="133706" y="44795"/>
                  </a:lnTo>
                  <a:lnTo>
                    <a:pt x="133706" y="44851"/>
                  </a:lnTo>
                  <a:lnTo>
                    <a:pt x="133663" y="44851"/>
                  </a:lnTo>
                  <a:lnTo>
                    <a:pt x="133621" y="44851"/>
                  </a:lnTo>
                  <a:lnTo>
                    <a:pt x="133621" y="44921"/>
                  </a:lnTo>
                  <a:lnTo>
                    <a:pt x="133579" y="44921"/>
                  </a:lnTo>
                  <a:lnTo>
                    <a:pt x="133537" y="44921"/>
                  </a:lnTo>
                  <a:lnTo>
                    <a:pt x="133494" y="44978"/>
                  </a:lnTo>
                  <a:lnTo>
                    <a:pt x="133452" y="44978"/>
                  </a:lnTo>
                  <a:lnTo>
                    <a:pt x="133452" y="44921"/>
                  </a:lnTo>
                  <a:lnTo>
                    <a:pt x="133410" y="44921"/>
                  </a:lnTo>
                  <a:lnTo>
                    <a:pt x="133368" y="44921"/>
                  </a:lnTo>
                  <a:lnTo>
                    <a:pt x="133368" y="44851"/>
                  </a:lnTo>
                  <a:lnTo>
                    <a:pt x="133325" y="44851"/>
                  </a:lnTo>
                  <a:lnTo>
                    <a:pt x="133283" y="44921"/>
                  </a:lnTo>
                  <a:lnTo>
                    <a:pt x="133241" y="44921"/>
                  </a:lnTo>
                  <a:lnTo>
                    <a:pt x="133283" y="44978"/>
                  </a:lnTo>
                  <a:lnTo>
                    <a:pt x="133283" y="45048"/>
                  </a:lnTo>
                  <a:lnTo>
                    <a:pt x="133241" y="45048"/>
                  </a:lnTo>
                  <a:lnTo>
                    <a:pt x="133241" y="45104"/>
                  </a:lnTo>
                  <a:lnTo>
                    <a:pt x="133199" y="45104"/>
                  </a:lnTo>
                  <a:lnTo>
                    <a:pt x="133199" y="45175"/>
                  </a:lnTo>
                  <a:lnTo>
                    <a:pt x="133156" y="45104"/>
                  </a:lnTo>
                  <a:lnTo>
                    <a:pt x="133114" y="45104"/>
                  </a:lnTo>
                  <a:lnTo>
                    <a:pt x="133114" y="45048"/>
                  </a:lnTo>
                  <a:lnTo>
                    <a:pt x="133072" y="44978"/>
                  </a:lnTo>
                  <a:lnTo>
                    <a:pt x="133030" y="44978"/>
                  </a:lnTo>
                  <a:lnTo>
                    <a:pt x="132988" y="44978"/>
                  </a:lnTo>
                  <a:lnTo>
                    <a:pt x="132945" y="44921"/>
                  </a:lnTo>
                  <a:lnTo>
                    <a:pt x="132903" y="44978"/>
                  </a:lnTo>
                  <a:lnTo>
                    <a:pt x="132861" y="44921"/>
                  </a:lnTo>
                  <a:lnTo>
                    <a:pt x="132819" y="44978"/>
                  </a:lnTo>
                  <a:lnTo>
                    <a:pt x="132776" y="44978"/>
                  </a:lnTo>
                  <a:lnTo>
                    <a:pt x="132734" y="45048"/>
                  </a:lnTo>
                  <a:lnTo>
                    <a:pt x="132734" y="45104"/>
                  </a:lnTo>
                  <a:lnTo>
                    <a:pt x="132692" y="45104"/>
                  </a:lnTo>
                  <a:lnTo>
                    <a:pt x="132650" y="45104"/>
                  </a:lnTo>
                  <a:lnTo>
                    <a:pt x="132607" y="45175"/>
                  </a:lnTo>
                  <a:lnTo>
                    <a:pt x="132607" y="45231"/>
                  </a:lnTo>
                  <a:lnTo>
                    <a:pt x="132565" y="45231"/>
                  </a:lnTo>
                  <a:lnTo>
                    <a:pt x="132523" y="45231"/>
                  </a:lnTo>
                  <a:lnTo>
                    <a:pt x="132481" y="45231"/>
                  </a:lnTo>
                  <a:lnTo>
                    <a:pt x="132438" y="45231"/>
                  </a:lnTo>
                  <a:lnTo>
                    <a:pt x="132396" y="45231"/>
                  </a:lnTo>
                  <a:lnTo>
                    <a:pt x="132396" y="45302"/>
                  </a:lnTo>
                  <a:lnTo>
                    <a:pt x="132396" y="45358"/>
                  </a:lnTo>
                  <a:lnTo>
                    <a:pt x="132396" y="45428"/>
                  </a:lnTo>
                  <a:lnTo>
                    <a:pt x="132396" y="45485"/>
                  </a:lnTo>
                  <a:lnTo>
                    <a:pt x="132438" y="45485"/>
                  </a:lnTo>
                  <a:lnTo>
                    <a:pt x="132481" y="45485"/>
                  </a:lnTo>
                  <a:lnTo>
                    <a:pt x="132481" y="45428"/>
                  </a:lnTo>
                  <a:lnTo>
                    <a:pt x="132523" y="45428"/>
                  </a:lnTo>
                  <a:lnTo>
                    <a:pt x="132565" y="45358"/>
                  </a:lnTo>
                  <a:lnTo>
                    <a:pt x="132607" y="45358"/>
                  </a:lnTo>
                  <a:lnTo>
                    <a:pt x="132650" y="45358"/>
                  </a:lnTo>
                  <a:lnTo>
                    <a:pt x="132692" y="45358"/>
                  </a:lnTo>
                  <a:lnTo>
                    <a:pt x="132734" y="45358"/>
                  </a:lnTo>
                  <a:lnTo>
                    <a:pt x="132776" y="45358"/>
                  </a:lnTo>
                  <a:lnTo>
                    <a:pt x="132776" y="45428"/>
                  </a:lnTo>
                  <a:lnTo>
                    <a:pt x="132776" y="45485"/>
                  </a:lnTo>
                  <a:lnTo>
                    <a:pt x="132819" y="45485"/>
                  </a:lnTo>
                  <a:lnTo>
                    <a:pt x="132819" y="45428"/>
                  </a:lnTo>
                  <a:lnTo>
                    <a:pt x="132861" y="45428"/>
                  </a:lnTo>
                  <a:lnTo>
                    <a:pt x="132903" y="45485"/>
                  </a:lnTo>
                  <a:lnTo>
                    <a:pt x="132945" y="45555"/>
                  </a:lnTo>
                  <a:lnTo>
                    <a:pt x="132988" y="45555"/>
                  </a:lnTo>
                  <a:lnTo>
                    <a:pt x="132988" y="45611"/>
                  </a:lnTo>
                  <a:lnTo>
                    <a:pt x="133030" y="45611"/>
                  </a:lnTo>
                  <a:lnTo>
                    <a:pt x="133072" y="45611"/>
                  </a:lnTo>
                  <a:lnTo>
                    <a:pt x="133072" y="45682"/>
                  </a:lnTo>
                  <a:lnTo>
                    <a:pt x="133030" y="45682"/>
                  </a:lnTo>
                  <a:lnTo>
                    <a:pt x="132988" y="45682"/>
                  </a:lnTo>
                  <a:lnTo>
                    <a:pt x="132988" y="45611"/>
                  </a:lnTo>
                  <a:lnTo>
                    <a:pt x="132945" y="45611"/>
                  </a:lnTo>
                  <a:lnTo>
                    <a:pt x="132861" y="45555"/>
                  </a:lnTo>
                  <a:lnTo>
                    <a:pt x="132819" y="45555"/>
                  </a:lnTo>
                  <a:lnTo>
                    <a:pt x="132776" y="45555"/>
                  </a:lnTo>
                  <a:lnTo>
                    <a:pt x="132776" y="45485"/>
                  </a:lnTo>
                  <a:lnTo>
                    <a:pt x="132734" y="45485"/>
                  </a:lnTo>
                  <a:lnTo>
                    <a:pt x="132734" y="45428"/>
                  </a:lnTo>
                  <a:lnTo>
                    <a:pt x="132692" y="45428"/>
                  </a:lnTo>
                  <a:lnTo>
                    <a:pt x="132650" y="45428"/>
                  </a:lnTo>
                  <a:lnTo>
                    <a:pt x="132650" y="45485"/>
                  </a:lnTo>
                  <a:lnTo>
                    <a:pt x="132607" y="45485"/>
                  </a:lnTo>
                  <a:lnTo>
                    <a:pt x="132607" y="45555"/>
                  </a:lnTo>
                  <a:lnTo>
                    <a:pt x="132565" y="45555"/>
                  </a:lnTo>
                  <a:lnTo>
                    <a:pt x="132565" y="45611"/>
                  </a:lnTo>
                  <a:lnTo>
                    <a:pt x="132523" y="45611"/>
                  </a:lnTo>
                  <a:lnTo>
                    <a:pt x="132481" y="45682"/>
                  </a:lnTo>
                  <a:lnTo>
                    <a:pt x="132438" y="45682"/>
                  </a:lnTo>
                  <a:lnTo>
                    <a:pt x="132396" y="45682"/>
                  </a:lnTo>
                  <a:lnTo>
                    <a:pt x="132396" y="45738"/>
                  </a:lnTo>
                  <a:lnTo>
                    <a:pt x="132354" y="45738"/>
                  </a:lnTo>
                  <a:lnTo>
                    <a:pt x="132312" y="45738"/>
                  </a:lnTo>
                  <a:lnTo>
                    <a:pt x="132312" y="45682"/>
                  </a:lnTo>
                  <a:lnTo>
                    <a:pt x="132269" y="45682"/>
                  </a:lnTo>
                  <a:lnTo>
                    <a:pt x="132227" y="45682"/>
                  </a:lnTo>
                  <a:lnTo>
                    <a:pt x="132185" y="45682"/>
                  </a:lnTo>
                  <a:lnTo>
                    <a:pt x="132185" y="45611"/>
                  </a:lnTo>
                  <a:lnTo>
                    <a:pt x="132143" y="45611"/>
                  </a:lnTo>
                  <a:lnTo>
                    <a:pt x="132100" y="45611"/>
                  </a:lnTo>
                  <a:lnTo>
                    <a:pt x="132058" y="45611"/>
                  </a:lnTo>
                  <a:lnTo>
                    <a:pt x="132016" y="45611"/>
                  </a:lnTo>
                  <a:lnTo>
                    <a:pt x="131974" y="45611"/>
                  </a:lnTo>
                  <a:lnTo>
                    <a:pt x="131974" y="45682"/>
                  </a:lnTo>
                  <a:lnTo>
                    <a:pt x="131931" y="45682"/>
                  </a:lnTo>
                  <a:lnTo>
                    <a:pt x="131889" y="45682"/>
                  </a:lnTo>
                  <a:lnTo>
                    <a:pt x="131847" y="45682"/>
                  </a:lnTo>
                  <a:lnTo>
                    <a:pt x="131805" y="45682"/>
                  </a:lnTo>
                  <a:lnTo>
                    <a:pt x="131805" y="45738"/>
                  </a:lnTo>
                  <a:lnTo>
                    <a:pt x="131847" y="45738"/>
                  </a:lnTo>
                  <a:lnTo>
                    <a:pt x="131889" y="45738"/>
                  </a:lnTo>
                  <a:lnTo>
                    <a:pt x="131889" y="45794"/>
                  </a:lnTo>
                  <a:lnTo>
                    <a:pt x="131847" y="45794"/>
                  </a:lnTo>
                  <a:lnTo>
                    <a:pt x="131847" y="45865"/>
                  </a:lnTo>
                  <a:lnTo>
                    <a:pt x="131805" y="45865"/>
                  </a:lnTo>
                  <a:lnTo>
                    <a:pt x="131805" y="45935"/>
                  </a:lnTo>
                  <a:lnTo>
                    <a:pt x="131805" y="45992"/>
                  </a:lnTo>
                  <a:lnTo>
                    <a:pt x="131847" y="45992"/>
                  </a:lnTo>
                  <a:lnTo>
                    <a:pt x="131889" y="45992"/>
                  </a:lnTo>
                  <a:lnTo>
                    <a:pt x="131931" y="45992"/>
                  </a:lnTo>
                  <a:lnTo>
                    <a:pt x="131974" y="46062"/>
                  </a:lnTo>
                  <a:lnTo>
                    <a:pt x="132016" y="46062"/>
                  </a:lnTo>
                  <a:lnTo>
                    <a:pt x="132058" y="46062"/>
                  </a:lnTo>
                  <a:lnTo>
                    <a:pt x="132100" y="46062"/>
                  </a:lnTo>
                  <a:lnTo>
                    <a:pt x="132143" y="46062"/>
                  </a:lnTo>
                  <a:lnTo>
                    <a:pt x="132143" y="46118"/>
                  </a:lnTo>
                  <a:lnTo>
                    <a:pt x="132100" y="46118"/>
                  </a:lnTo>
                  <a:lnTo>
                    <a:pt x="132100" y="46189"/>
                  </a:lnTo>
                  <a:lnTo>
                    <a:pt x="132058" y="46245"/>
                  </a:lnTo>
                  <a:lnTo>
                    <a:pt x="132100" y="46245"/>
                  </a:lnTo>
                  <a:lnTo>
                    <a:pt x="132143" y="46245"/>
                  </a:lnTo>
                  <a:lnTo>
                    <a:pt x="132143" y="46316"/>
                  </a:lnTo>
                  <a:lnTo>
                    <a:pt x="132185" y="46245"/>
                  </a:lnTo>
                  <a:lnTo>
                    <a:pt x="132227" y="46245"/>
                  </a:lnTo>
                  <a:lnTo>
                    <a:pt x="132227" y="46316"/>
                  </a:lnTo>
                  <a:lnTo>
                    <a:pt x="132185" y="46316"/>
                  </a:lnTo>
                  <a:lnTo>
                    <a:pt x="132143" y="46316"/>
                  </a:lnTo>
                  <a:lnTo>
                    <a:pt x="132100" y="46316"/>
                  </a:lnTo>
                  <a:lnTo>
                    <a:pt x="132058" y="46316"/>
                  </a:lnTo>
                  <a:lnTo>
                    <a:pt x="132016" y="46316"/>
                  </a:lnTo>
                  <a:lnTo>
                    <a:pt x="131974" y="46386"/>
                  </a:lnTo>
                  <a:lnTo>
                    <a:pt x="131931" y="46386"/>
                  </a:lnTo>
                  <a:lnTo>
                    <a:pt x="131931" y="46442"/>
                  </a:lnTo>
                  <a:lnTo>
                    <a:pt x="131931" y="46499"/>
                  </a:lnTo>
                  <a:lnTo>
                    <a:pt x="131931" y="46569"/>
                  </a:lnTo>
                  <a:lnTo>
                    <a:pt x="131889" y="46569"/>
                  </a:lnTo>
                  <a:lnTo>
                    <a:pt x="131847" y="46569"/>
                  </a:lnTo>
                  <a:lnTo>
                    <a:pt x="131805" y="46569"/>
                  </a:lnTo>
                  <a:lnTo>
                    <a:pt x="131720" y="46569"/>
                  </a:lnTo>
                  <a:lnTo>
                    <a:pt x="131720" y="46625"/>
                  </a:lnTo>
                  <a:lnTo>
                    <a:pt x="131678" y="46625"/>
                  </a:lnTo>
                  <a:lnTo>
                    <a:pt x="131636" y="46569"/>
                  </a:lnTo>
                  <a:lnTo>
                    <a:pt x="131593" y="46569"/>
                  </a:lnTo>
                  <a:lnTo>
                    <a:pt x="131551" y="46569"/>
                  </a:lnTo>
                  <a:lnTo>
                    <a:pt x="131509" y="46569"/>
                  </a:lnTo>
                  <a:lnTo>
                    <a:pt x="131467" y="46569"/>
                  </a:lnTo>
                  <a:lnTo>
                    <a:pt x="131424" y="46569"/>
                  </a:lnTo>
                  <a:lnTo>
                    <a:pt x="131382" y="46569"/>
                  </a:lnTo>
                  <a:lnTo>
                    <a:pt x="131340" y="46569"/>
                  </a:lnTo>
                  <a:lnTo>
                    <a:pt x="131298" y="46569"/>
                  </a:lnTo>
                  <a:lnTo>
                    <a:pt x="131255" y="46569"/>
                  </a:lnTo>
                  <a:lnTo>
                    <a:pt x="131255" y="46625"/>
                  </a:lnTo>
                  <a:lnTo>
                    <a:pt x="131213" y="46625"/>
                  </a:lnTo>
                  <a:lnTo>
                    <a:pt x="131171" y="46625"/>
                  </a:lnTo>
                  <a:lnTo>
                    <a:pt x="131129" y="46625"/>
                  </a:lnTo>
                  <a:lnTo>
                    <a:pt x="131086" y="46625"/>
                  </a:lnTo>
                  <a:lnTo>
                    <a:pt x="131044" y="46625"/>
                  </a:lnTo>
                  <a:lnTo>
                    <a:pt x="131002" y="46696"/>
                  </a:lnTo>
                  <a:lnTo>
                    <a:pt x="130960" y="46696"/>
                  </a:lnTo>
                  <a:lnTo>
                    <a:pt x="130917" y="46625"/>
                  </a:lnTo>
                  <a:lnTo>
                    <a:pt x="130875" y="46625"/>
                  </a:lnTo>
                  <a:lnTo>
                    <a:pt x="130833" y="46625"/>
                  </a:lnTo>
                  <a:lnTo>
                    <a:pt x="130791" y="46696"/>
                  </a:lnTo>
                  <a:lnTo>
                    <a:pt x="130749" y="46696"/>
                  </a:lnTo>
                  <a:lnTo>
                    <a:pt x="130749" y="46752"/>
                  </a:lnTo>
                  <a:lnTo>
                    <a:pt x="130791" y="46752"/>
                  </a:lnTo>
                  <a:lnTo>
                    <a:pt x="130749" y="46822"/>
                  </a:lnTo>
                  <a:lnTo>
                    <a:pt x="130706" y="46822"/>
                  </a:lnTo>
                  <a:lnTo>
                    <a:pt x="130664" y="46822"/>
                  </a:lnTo>
                  <a:lnTo>
                    <a:pt x="130664" y="46879"/>
                  </a:lnTo>
                  <a:lnTo>
                    <a:pt x="130706" y="46879"/>
                  </a:lnTo>
                  <a:lnTo>
                    <a:pt x="130706" y="46949"/>
                  </a:lnTo>
                  <a:lnTo>
                    <a:pt x="130664" y="46949"/>
                  </a:lnTo>
                  <a:lnTo>
                    <a:pt x="130622" y="46949"/>
                  </a:lnTo>
                  <a:lnTo>
                    <a:pt x="130580" y="46949"/>
                  </a:lnTo>
                  <a:lnTo>
                    <a:pt x="130580" y="47006"/>
                  </a:lnTo>
                  <a:lnTo>
                    <a:pt x="130537" y="47006"/>
                  </a:lnTo>
                  <a:lnTo>
                    <a:pt x="130537" y="47076"/>
                  </a:lnTo>
                  <a:lnTo>
                    <a:pt x="130537" y="47132"/>
                  </a:lnTo>
                  <a:lnTo>
                    <a:pt x="130495" y="47132"/>
                  </a:lnTo>
                  <a:lnTo>
                    <a:pt x="130495" y="47076"/>
                  </a:lnTo>
                  <a:lnTo>
                    <a:pt x="130453" y="47006"/>
                  </a:lnTo>
                  <a:lnTo>
                    <a:pt x="130411" y="47006"/>
                  </a:lnTo>
                  <a:lnTo>
                    <a:pt x="130368" y="47006"/>
                  </a:lnTo>
                  <a:lnTo>
                    <a:pt x="130368" y="47076"/>
                  </a:lnTo>
                  <a:lnTo>
                    <a:pt x="130326" y="47076"/>
                  </a:lnTo>
                  <a:lnTo>
                    <a:pt x="130326" y="47006"/>
                  </a:lnTo>
                  <a:lnTo>
                    <a:pt x="130284" y="47006"/>
                  </a:lnTo>
                  <a:lnTo>
                    <a:pt x="130242" y="47006"/>
                  </a:lnTo>
                  <a:lnTo>
                    <a:pt x="130199" y="47006"/>
                  </a:lnTo>
                  <a:lnTo>
                    <a:pt x="130199" y="46949"/>
                  </a:lnTo>
                  <a:lnTo>
                    <a:pt x="130157" y="46949"/>
                  </a:lnTo>
                  <a:lnTo>
                    <a:pt x="130115" y="46949"/>
                  </a:lnTo>
                  <a:lnTo>
                    <a:pt x="130073" y="46879"/>
                  </a:lnTo>
                  <a:lnTo>
                    <a:pt x="130073" y="46949"/>
                  </a:lnTo>
                  <a:lnTo>
                    <a:pt x="130030" y="46949"/>
                  </a:lnTo>
                  <a:lnTo>
                    <a:pt x="129988" y="46949"/>
                  </a:lnTo>
                  <a:lnTo>
                    <a:pt x="129988" y="46879"/>
                  </a:lnTo>
                  <a:lnTo>
                    <a:pt x="130030" y="46879"/>
                  </a:lnTo>
                  <a:lnTo>
                    <a:pt x="130073" y="46879"/>
                  </a:lnTo>
                  <a:lnTo>
                    <a:pt x="130073" y="46822"/>
                  </a:lnTo>
                  <a:lnTo>
                    <a:pt x="130030" y="46822"/>
                  </a:lnTo>
                  <a:lnTo>
                    <a:pt x="129988" y="46822"/>
                  </a:lnTo>
                  <a:lnTo>
                    <a:pt x="129946" y="46822"/>
                  </a:lnTo>
                  <a:lnTo>
                    <a:pt x="129946" y="46752"/>
                  </a:lnTo>
                  <a:lnTo>
                    <a:pt x="129904" y="46752"/>
                  </a:lnTo>
                  <a:lnTo>
                    <a:pt x="129861" y="46752"/>
                  </a:lnTo>
                  <a:lnTo>
                    <a:pt x="129819" y="46822"/>
                  </a:lnTo>
                  <a:lnTo>
                    <a:pt x="129819" y="46752"/>
                  </a:lnTo>
                  <a:lnTo>
                    <a:pt x="129777" y="46752"/>
                  </a:lnTo>
                  <a:lnTo>
                    <a:pt x="129777" y="46696"/>
                  </a:lnTo>
                  <a:lnTo>
                    <a:pt x="129735" y="46696"/>
                  </a:lnTo>
                  <a:lnTo>
                    <a:pt x="129692" y="46696"/>
                  </a:lnTo>
                  <a:lnTo>
                    <a:pt x="129650" y="46696"/>
                  </a:lnTo>
                  <a:lnTo>
                    <a:pt x="129650" y="46752"/>
                  </a:lnTo>
                  <a:lnTo>
                    <a:pt x="129608" y="46752"/>
                  </a:lnTo>
                  <a:lnTo>
                    <a:pt x="129566" y="46822"/>
                  </a:lnTo>
                  <a:lnTo>
                    <a:pt x="129566" y="46879"/>
                  </a:lnTo>
                  <a:lnTo>
                    <a:pt x="129608" y="46879"/>
                  </a:lnTo>
                  <a:lnTo>
                    <a:pt x="129608" y="46949"/>
                  </a:lnTo>
                  <a:lnTo>
                    <a:pt x="129566" y="46949"/>
                  </a:lnTo>
                  <a:lnTo>
                    <a:pt x="129523" y="46949"/>
                  </a:lnTo>
                  <a:lnTo>
                    <a:pt x="129523" y="46879"/>
                  </a:lnTo>
                  <a:lnTo>
                    <a:pt x="129481" y="46879"/>
                  </a:lnTo>
                  <a:lnTo>
                    <a:pt x="129439" y="46879"/>
                  </a:lnTo>
                  <a:lnTo>
                    <a:pt x="129397" y="46879"/>
                  </a:lnTo>
                  <a:lnTo>
                    <a:pt x="129354" y="46879"/>
                  </a:lnTo>
                  <a:lnTo>
                    <a:pt x="129312" y="46949"/>
                  </a:lnTo>
                  <a:lnTo>
                    <a:pt x="129270" y="46949"/>
                  </a:lnTo>
                  <a:lnTo>
                    <a:pt x="129270" y="47006"/>
                  </a:lnTo>
                  <a:lnTo>
                    <a:pt x="129270" y="47076"/>
                  </a:lnTo>
                  <a:lnTo>
                    <a:pt x="129270" y="47132"/>
                  </a:lnTo>
                  <a:lnTo>
                    <a:pt x="129228" y="47132"/>
                  </a:lnTo>
                  <a:lnTo>
                    <a:pt x="129228" y="47203"/>
                  </a:lnTo>
                  <a:lnTo>
                    <a:pt x="129270" y="47203"/>
                  </a:lnTo>
                  <a:lnTo>
                    <a:pt x="129270" y="47259"/>
                  </a:lnTo>
                  <a:lnTo>
                    <a:pt x="129228" y="47259"/>
                  </a:lnTo>
                  <a:lnTo>
                    <a:pt x="129228" y="47329"/>
                  </a:lnTo>
                  <a:lnTo>
                    <a:pt x="129185" y="47329"/>
                  </a:lnTo>
                  <a:lnTo>
                    <a:pt x="129143" y="47329"/>
                  </a:lnTo>
                  <a:lnTo>
                    <a:pt x="129143" y="47386"/>
                  </a:lnTo>
                  <a:lnTo>
                    <a:pt x="129101" y="47386"/>
                  </a:lnTo>
                  <a:lnTo>
                    <a:pt x="129059" y="47386"/>
                  </a:lnTo>
                  <a:lnTo>
                    <a:pt x="129016" y="47386"/>
                  </a:lnTo>
                  <a:lnTo>
                    <a:pt x="129016" y="47456"/>
                  </a:lnTo>
                  <a:lnTo>
                    <a:pt x="129059" y="47456"/>
                  </a:lnTo>
                  <a:lnTo>
                    <a:pt x="129101" y="47456"/>
                  </a:lnTo>
                  <a:lnTo>
                    <a:pt x="129143" y="47456"/>
                  </a:lnTo>
                  <a:lnTo>
                    <a:pt x="129143" y="47512"/>
                  </a:lnTo>
                  <a:lnTo>
                    <a:pt x="129185" y="47512"/>
                  </a:lnTo>
                  <a:lnTo>
                    <a:pt x="129143" y="47569"/>
                  </a:lnTo>
                  <a:lnTo>
                    <a:pt x="129101" y="47569"/>
                  </a:lnTo>
                  <a:lnTo>
                    <a:pt x="129101" y="47639"/>
                  </a:lnTo>
                  <a:lnTo>
                    <a:pt x="129059" y="47639"/>
                  </a:lnTo>
                  <a:lnTo>
                    <a:pt x="129059" y="47710"/>
                  </a:lnTo>
                  <a:lnTo>
                    <a:pt x="129059" y="47766"/>
                  </a:lnTo>
                  <a:lnTo>
                    <a:pt x="129016" y="47766"/>
                  </a:lnTo>
                  <a:lnTo>
                    <a:pt x="129016" y="47836"/>
                  </a:lnTo>
                  <a:lnTo>
                    <a:pt x="128974" y="47836"/>
                  </a:lnTo>
                  <a:lnTo>
                    <a:pt x="128974" y="47893"/>
                  </a:lnTo>
                  <a:lnTo>
                    <a:pt x="128932" y="47893"/>
                  </a:lnTo>
                  <a:lnTo>
                    <a:pt x="128932" y="47963"/>
                  </a:lnTo>
                  <a:lnTo>
                    <a:pt x="128932" y="48019"/>
                  </a:lnTo>
                  <a:lnTo>
                    <a:pt x="128932" y="48090"/>
                  </a:lnTo>
                  <a:lnTo>
                    <a:pt x="128974" y="48090"/>
                  </a:lnTo>
                  <a:lnTo>
                    <a:pt x="128974" y="48146"/>
                  </a:lnTo>
                  <a:lnTo>
                    <a:pt x="128932" y="48146"/>
                  </a:lnTo>
                  <a:lnTo>
                    <a:pt x="128932" y="48217"/>
                  </a:lnTo>
                  <a:lnTo>
                    <a:pt x="128974" y="48217"/>
                  </a:lnTo>
                  <a:lnTo>
                    <a:pt x="128974" y="48273"/>
                  </a:lnTo>
                  <a:lnTo>
                    <a:pt x="128932" y="48273"/>
                  </a:lnTo>
                  <a:lnTo>
                    <a:pt x="128932" y="48343"/>
                  </a:lnTo>
                  <a:lnTo>
                    <a:pt x="128932" y="48400"/>
                  </a:lnTo>
                  <a:lnTo>
                    <a:pt x="128974" y="48400"/>
                  </a:lnTo>
                  <a:lnTo>
                    <a:pt x="128974" y="48470"/>
                  </a:lnTo>
                  <a:lnTo>
                    <a:pt x="129016" y="48526"/>
                  </a:lnTo>
                  <a:lnTo>
                    <a:pt x="128974" y="48526"/>
                  </a:lnTo>
                  <a:lnTo>
                    <a:pt x="128974" y="48470"/>
                  </a:lnTo>
                  <a:lnTo>
                    <a:pt x="128932" y="48400"/>
                  </a:lnTo>
                  <a:lnTo>
                    <a:pt x="128890" y="48400"/>
                  </a:lnTo>
                  <a:lnTo>
                    <a:pt x="128847" y="48400"/>
                  </a:lnTo>
                  <a:lnTo>
                    <a:pt x="128847" y="48470"/>
                  </a:lnTo>
                  <a:lnTo>
                    <a:pt x="128805" y="48470"/>
                  </a:lnTo>
                  <a:lnTo>
                    <a:pt x="128805" y="48526"/>
                  </a:lnTo>
                  <a:lnTo>
                    <a:pt x="128763" y="48526"/>
                  </a:lnTo>
                  <a:lnTo>
                    <a:pt x="128763" y="48597"/>
                  </a:lnTo>
                  <a:lnTo>
                    <a:pt x="128721" y="48597"/>
                  </a:lnTo>
                  <a:lnTo>
                    <a:pt x="128721" y="48653"/>
                  </a:lnTo>
                  <a:lnTo>
                    <a:pt x="128763" y="48653"/>
                  </a:lnTo>
                  <a:lnTo>
                    <a:pt x="128763" y="48723"/>
                  </a:lnTo>
                  <a:lnTo>
                    <a:pt x="128763" y="48780"/>
                  </a:lnTo>
                  <a:lnTo>
                    <a:pt x="128805" y="48850"/>
                  </a:lnTo>
                  <a:lnTo>
                    <a:pt x="128763" y="48907"/>
                  </a:lnTo>
                  <a:lnTo>
                    <a:pt x="128763" y="48850"/>
                  </a:lnTo>
                  <a:lnTo>
                    <a:pt x="128763" y="48780"/>
                  </a:lnTo>
                  <a:lnTo>
                    <a:pt x="128721" y="48723"/>
                  </a:lnTo>
                  <a:lnTo>
                    <a:pt x="128679" y="48653"/>
                  </a:lnTo>
                  <a:lnTo>
                    <a:pt x="128636" y="48653"/>
                  </a:lnTo>
                  <a:lnTo>
                    <a:pt x="128594" y="48653"/>
                  </a:lnTo>
                  <a:lnTo>
                    <a:pt x="128594" y="48723"/>
                  </a:lnTo>
                  <a:lnTo>
                    <a:pt x="128552" y="48723"/>
                  </a:lnTo>
                  <a:lnTo>
                    <a:pt x="128552" y="48780"/>
                  </a:lnTo>
                  <a:lnTo>
                    <a:pt x="128552" y="48850"/>
                  </a:lnTo>
                  <a:lnTo>
                    <a:pt x="128552" y="48907"/>
                  </a:lnTo>
                  <a:lnTo>
                    <a:pt x="128510" y="48963"/>
                  </a:lnTo>
                  <a:lnTo>
                    <a:pt x="128510" y="49033"/>
                  </a:lnTo>
                  <a:lnTo>
                    <a:pt x="128467" y="48963"/>
                  </a:lnTo>
                  <a:lnTo>
                    <a:pt x="128467" y="48907"/>
                  </a:lnTo>
                  <a:lnTo>
                    <a:pt x="128425" y="48907"/>
                  </a:lnTo>
                  <a:lnTo>
                    <a:pt x="128383" y="48907"/>
                  </a:lnTo>
                  <a:lnTo>
                    <a:pt x="128383" y="48963"/>
                  </a:lnTo>
                  <a:lnTo>
                    <a:pt x="128425" y="48963"/>
                  </a:lnTo>
                  <a:lnTo>
                    <a:pt x="128383" y="49033"/>
                  </a:lnTo>
                  <a:lnTo>
                    <a:pt x="128425" y="49033"/>
                  </a:lnTo>
                  <a:lnTo>
                    <a:pt x="128425" y="49104"/>
                  </a:lnTo>
                  <a:lnTo>
                    <a:pt x="128383" y="49104"/>
                  </a:lnTo>
                  <a:lnTo>
                    <a:pt x="128383" y="49160"/>
                  </a:lnTo>
                  <a:lnTo>
                    <a:pt x="128341" y="49160"/>
                  </a:lnTo>
                  <a:lnTo>
                    <a:pt x="128298" y="49160"/>
                  </a:lnTo>
                  <a:lnTo>
                    <a:pt x="128256" y="49160"/>
                  </a:lnTo>
                  <a:lnTo>
                    <a:pt x="128214" y="49160"/>
                  </a:lnTo>
                  <a:lnTo>
                    <a:pt x="128172" y="49160"/>
                  </a:lnTo>
                  <a:lnTo>
                    <a:pt x="128129" y="49160"/>
                  </a:lnTo>
                  <a:lnTo>
                    <a:pt x="128087" y="49160"/>
                  </a:lnTo>
                  <a:lnTo>
                    <a:pt x="128087" y="49104"/>
                  </a:lnTo>
                  <a:lnTo>
                    <a:pt x="128045" y="49104"/>
                  </a:lnTo>
                  <a:lnTo>
                    <a:pt x="128003" y="49104"/>
                  </a:lnTo>
                  <a:lnTo>
                    <a:pt x="127960" y="49104"/>
                  </a:lnTo>
                  <a:lnTo>
                    <a:pt x="127918" y="49104"/>
                  </a:lnTo>
                  <a:lnTo>
                    <a:pt x="127876" y="49104"/>
                  </a:lnTo>
                  <a:lnTo>
                    <a:pt x="127834" y="49104"/>
                  </a:lnTo>
                  <a:lnTo>
                    <a:pt x="127791" y="49104"/>
                  </a:lnTo>
                  <a:lnTo>
                    <a:pt x="127749" y="49104"/>
                  </a:lnTo>
                  <a:lnTo>
                    <a:pt x="127707" y="49104"/>
                  </a:lnTo>
                  <a:lnTo>
                    <a:pt x="127707" y="49033"/>
                  </a:lnTo>
                  <a:lnTo>
                    <a:pt x="127665" y="49033"/>
                  </a:lnTo>
                  <a:lnTo>
                    <a:pt x="127665" y="48963"/>
                  </a:lnTo>
                  <a:lnTo>
                    <a:pt x="127665" y="48907"/>
                  </a:lnTo>
                  <a:lnTo>
                    <a:pt x="127665" y="48850"/>
                  </a:lnTo>
                  <a:lnTo>
                    <a:pt x="127622" y="48850"/>
                  </a:lnTo>
                  <a:lnTo>
                    <a:pt x="127580" y="48850"/>
                  </a:lnTo>
                  <a:lnTo>
                    <a:pt x="127538" y="48850"/>
                  </a:lnTo>
                  <a:lnTo>
                    <a:pt x="127538" y="48780"/>
                  </a:lnTo>
                  <a:lnTo>
                    <a:pt x="127496" y="48780"/>
                  </a:lnTo>
                  <a:lnTo>
                    <a:pt x="127453" y="48780"/>
                  </a:lnTo>
                  <a:lnTo>
                    <a:pt x="127453" y="48723"/>
                  </a:lnTo>
                  <a:lnTo>
                    <a:pt x="127411" y="48723"/>
                  </a:lnTo>
                  <a:lnTo>
                    <a:pt x="127411" y="48780"/>
                  </a:lnTo>
                  <a:lnTo>
                    <a:pt x="127369" y="48780"/>
                  </a:lnTo>
                  <a:lnTo>
                    <a:pt x="127369" y="48723"/>
                  </a:lnTo>
                  <a:lnTo>
                    <a:pt x="127369" y="48653"/>
                  </a:lnTo>
                  <a:lnTo>
                    <a:pt x="127411" y="48653"/>
                  </a:lnTo>
                  <a:lnTo>
                    <a:pt x="127411" y="48597"/>
                  </a:lnTo>
                  <a:lnTo>
                    <a:pt x="127453" y="48597"/>
                  </a:lnTo>
                  <a:lnTo>
                    <a:pt x="127453" y="48526"/>
                  </a:lnTo>
                  <a:lnTo>
                    <a:pt x="127453" y="48470"/>
                  </a:lnTo>
                  <a:lnTo>
                    <a:pt x="127496" y="48470"/>
                  </a:lnTo>
                  <a:lnTo>
                    <a:pt x="127496" y="48400"/>
                  </a:lnTo>
                  <a:lnTo>
                    <a:pt x="127496" y="48343"/>
                  </a:lnTo>
                  <a:lnTo>
                    <a:pt x="127453" y="48343"/>
                  </a:lnTo>
                  <a:lnTo>
                    <a:pt x="127411" y="48343"/>
                  </a:lnTo>
                  <a:lnTo>
                    <a:pt x="127327" y="48343"/>
                  </a:lnTo>
                  <a:lnTo>
                    <a:pt x="127284" y="48343"/>
                  </a:lnTo>
                  <a:lnTo>
                    <a:pt x="127242" y="48343"/>
                  </a:lnTo>
                  <a:lnTo>
                    <a:pt x="127242" y="48400"/>
                  </a:lnTo>
                  <a:lnTo>
                    <a:pt x="127200" y="48400"/>
                  </a:lnTo>
                  <a:lnTo>
                    <a:pt x="127158" y="48400"/>
                  </a:lnTo>
                  <a:lnTo>
                    <a:pt x="127158" y="48470"/>
                  </a:lnTo>
                  <a:lnTo>
                    <a:pt x="127200" y="48470"/>
                  </a:lnTo>
                  <a:lnTo>
                    <a:pt x="127242" y="48526"/>
                  </a:lnTo>
                  <a:lnTo>
                    <a:pt x="127284" y="48526"/>
                  </a:lnTo>
                  <a:lnTo>
                    <a:pt x="127284" y="48597"/>
                  </a:lnTo>
                  <a:lnTo>
                    <a:pt x="127242" y="48597"/>
                  </a:lnTo>
                  <a:lnTo>
                    <a:pt x="127200" y="48526"/>
                  </a:lnTo>
                  <a:lnTo>
                    <a:pt x="127158" y="48526"/>
                  </a:lnTo>
                  <a:lnTo>
                    <a:pt x="127158" y="48470"/>
                  </a:lnTo>
                  <a:lnTo>
                    <a:pt x="127115" y="48470"/>
                  </a:lnTo>
                  <a:lnTo>
                    <a:pt x="127115" y="48400"/>
                  </a:lnTo>
                  <a:lnTo>
                    <a:pt x="127073" y="48400"/>
                  </a:lnTo>
                  <a:lnTo>
                    <a:pt x="127073" y="48343"/>
                  </a:lnTo>
                  <a:lnTo>
                    <a:pt x="127031" y="48343"/>
                  </a:lnTo>
                  <a:lnTo>
                    <a:pt x="127031" y="48400"/>
                  </a:lnTo>
                  <a:lnTo>
                    <a:pt x="126989" y="48343"/>
                  </a:lnTo>
                  <a:lnTo>
                    <a:pt x="126946" y="48343"/>
                  </a:lnTo>
                  <a:lnTo>
                    <a:pt x="126946" y="48400"/>
                  </a:lnTo>
                  <a:lnTo>
                    <a:pt x="126904" y="48400"/>
                  </a:lnTo>
                  <a:lnTo>
                    <a:pt x="126904" y="48470"/>
                  </a:lnTo>
                  <a:lnTo>
                    <a:pt x="126862" y="48470"/>
                  </a:lnTo>
                  <a:lnTo>
                    <a:pt x="126820" y="48470"/>
                  </a:lnTo>
                  <a:lnTo>
                    <a:pt x="126820" y="48526"/>
                  </a:lnTo>
                  <a:lnTo>
                    <a:pt x="126777" y="48526"/>
                  </a:lnTo>
                  <a:lnTo>
                    <a:pt x="126735" y="48597"/>
                  </a:lnTo>
                  <a:lnTo>
                    <a:pt x="126693" y="48597"/>
                  </a:lnTo>
                  <a:lnTo>
                    <a:pt x="126651" y="48653"/>
                  </a:lnTo>
                  <a:lnTo>
                    <a:pt x="126651" y="48723"/>
                  </a:lnTo>
                  <a:lnTo>
                    <a:pt x="126693" y="48723"/>
                  </a:lnTo>
                  <a:lnTo>
                    <a:pt x="126735" y="48723"/>
                  </a:lnTo>
                  <a:lnTo>
                    <a:pt x="126735" y="48780"/>
                  </a:lnTo>
                  <a:lnTo>
                    <a:pt x="126777" y="48780"/>
                  </a:lnTo>
                  <a:lnTo>
                    <a:pt x="126777" y="48850"/>
                  </a:lnTo>
                  <a:lnTo>
                    <a:pt x="126820" y="48850"/>
                  </a:lnTo>
                  <a:lnTo>
                    <a:pt x="126820" y="48907"/>
                  </a:lnTo>
                  <a:lnTo>
                    <a:pt x="126862" y="48963"/>
                  </a:lnTo>
                  <a:lnTo>
                    <a:pt x="126820" y="48963"/>
                  </a:lnTo>
                  <a:lnTo>
                    <a:pt x="126862" y="49033"/>
                  </a:lnTo>
                  <a:lnTo>
                    <a:pt x="126862" y="49104"/>
                  </a:lnTo>
                  <a:lnTo>
                    <a:pt x="126904" y="49104"/>
                  </a:lnTo>
                  <a:lnTo>
                    <a:pt x="126946" y="49104"/>
                  </a:lnTo>
                  <a:lnTo>
                    <a:pt x="126946" y="49160"/>
                  </a:lnTo>
                  <a:lnTo>
                    <a:pt x="126904" y="49160"/>
                  </a:lnTo>
                  <a:lnTo>
                    <a:pt x="126862" y="49160"/>
                  </a:lnTo>
                  <a:lnTo>
                    <a:pt x="126862" y="49230"/>
                  </a:lnTo>
                  <a:lnTo>
                    <a:pt x="126820" y="49230"/>
                  </a:lnTo>
                  <a:lnTo>
                    <a:pt x="126820" y="49287"/>
                  </a:lnTo>
                  <a:lnTo>
                    <a:pt x="126777" y="49287"/>
                  </a:lnTo>
                  <a:lnTo>
                    <a:pt x="126735" y="49287"/>
                  </a:lnTo>
                  <a:lnTo>
                    <a:pt x="126693" y="49287"/>
                  </a:lnTo>
                  <a:lnTo>
                    <a:pt x="126693" y="49343"/>
                  </a:lnTo>
                  <a:lnTo>
                    <a:pt x="126651" y="49343"/>
                  </a:lnTo>
                  <a:lnTo>
                    <a:pt x="126651" y="49413"/>
                  </a:lnTo>
                  <a:lnTo>
                    <a:pt x="126609" y="49343"/>
                  </a:lnTo>
                  <a:lnTo>
                    <a:pt x="126566" y="49343"/>
                  </a:lnTo>
                  <a:lnTo>
                    <a:pt x="126566" y="49287"/>
                  </a:lnTo>
                  <a:lnTo>
                    <a:pt x="126524" y="49287"/>
                  </a:lnTo>
                  <a:lnTo>
                    <a:pt x="126482" y="49287"/>
                  </a:lnTo>
                  <a:lnTo>
                    <a:pt x="126482" y="49230"/>
                  </a:lnTo>
                  <a:lnTo>
                    <a:pt x="126440" y="49230"/>
                  </a:lnTo>
                  <a:lnTo>
                    <a:pt x="126397" y="49230"/>
                  </a:lnTo>
                  <a:lnTo>
                    <a:pt x="126355" y="49230"/>
                  </a:lnTo>
                  <a:lnTo>
                    <a:pt x="126313" y="49230"/>
                  </a:lnTo>
                  <a:lnTo>
                    <a:pt x="126313" y="49160"/>
                  </a:lnTo>
                  <a:lnTo>
                    <a:pt x="126271" y="49230"/>
                  </a:lnTo>
                  <a:lnTo>
                    <a:pt x="126228" y="49230"/>
                  </a:lnTo>
                  <a:lnTo>
                    <a:pt x="126228" y="49287"/>
                  </a:lnTo>
                  <a:lnTo>
                    <a:pt x="126271" y="49287"/>
                  </a:lnTo>
                  <a:lnTo>
                    <a:pt x="126271" y="49343"/>
                  </a:lnTo>
                  <a:lnTo>
                    <a:pt x="126228" y="49287"/>
                  </a:lnTo>
                  <a:lnTo>
                    <a:pt x="126186" y="49287"/>
                  </a:lnTo>
                  <a:lnTo>
                    <a:pt x="126228" y="49343"/>
                  </a:lnTo>
                  <a:lnTo>
                    <a:pt x="126186" y="49343"/>
                  </a:lnTo>
                  <a:lnTo>
                    <a:pt x="126186" y="49413"/>
                  </a:lnTo>
                  <a:lnTo>
                    <a:pt x="126144" y="49343"/>
                  </a:lnTo>
                  <a:lnTo>
                    <a:pt x="126144" y="49287"/>
                  </a:lnTo>
                  <a:lnTo>
                    <a:pt x="126102" y="49287"/>
                  </a:lnTo>
                  <a:lnTo>
                    <a:pt x="126102" y="49343"/>
                  </a:lnTo>
                  <a:lnTo>
                    <a:pt x="126059" y="49343"/>
                  </a:lnTo>
                  <a:lnTo>
                    <a:pt x="126017" y="49413"/>
                  </a:lnTo>
                  <a:lnTo>
                    <a:pt x="125975" y="49413"/>
                  </a:lnTo>
                  <a:lnTo>
                    <a:pt x="125933" y="49413"/>
                  </a:lnTo>
                  <a:lnTo>
                    <a:pt x="125890" y="49413"/>
                  </a:lnTo>
                  <a:lnTo>
                    <a:pt x="125890" y="49484"/>
                  </a:lnTo>
                  <a:lnTo>
                    <a:pt x="125848" y="49484"/>
                  </a:lnTo>
                  <a:lnTo>
                    <a:pt x="125806" y="49484"/>
                  </a:lnTo>
                  <a:lnTo>
                    <a:pt x="125806" y="49413"/>
                  </a:lnTo>
                  <a:lnTo>
                    <a:pt x="125764" y="49413"/>
                  </a:lnTo>
                  <a:lnTo>
                    <a:pt x="125721" y="49413"/>
                  </a:lnTo>
                  <a:lnTo>
                    <a:pt x="125764" y="49343"/>
                  </a:lnTo>
                  <a:lnTo>
                    <a:pt x="125721" y="49343"/>
                  </a:lnTo>
                  <a:lnTo>
                    <a:pt x="125679" y="49343"/>
                  </a:lnTo>
                  <a:lnTo>
                    <a:pt x="125637" y="49343"/>
                  </a:lnTo>
                  <a:lnTo>
                    <a:pt x="125637" y="49413"/>
                  </a:lnTo>
                  <a:lnTo>
                    <a:pt x="125595" y="49413"/>
                  </a:lnTo>
                  <a:lnTo>
                    <a:pt x="125552" y="49413"/>
                  </a:lnTo>
                  <a:lnTo>
                    <a:pt x="125552" y="49343"/>
                  </a:lnTo>
                  <a:lnTo>
                    <a:pt x="125595" y="49343"/>
                  </a:lnTo>
                  <a:lnTo>
                    <a:pt x="125595" y="49287"/>
                  </a:lnTo>
                  <a:lnTo>
                    <a:pt x="125552" y="49287"/>
                  </a:lnTo>
                  <a:lnTo>
                    <a:pt x="125552" y="49230"/>
                  </a:lnTo>
                  <a:lnTo>
                    <a:pt x="125510" y="49230"/>
                  </a:lnTo>
                  <a:lnTo>
                    <a:pt x="125468" y="49230"/>
                  </a:lnTo>
                  <a:lnTo>
                    <a:pt x="125426" y="49230"/>
                  </a:lnTo>
                  <a:lnTo>
                    <a:pt x="125383" y="49160"/>
                  </a:lnTo>
                  <a:lnTo>
                    <a:pt x="125341" y="49160"/>
                  </a:lnTo>
                  <a:lnTo>
                    <a:pt x="125299" y="49160"/>
                  </a:lnTo>
                  <a:lnTo>
                    <a:pt x="125257" y="49160"/>
                  </a:lnTo>
                  <a:lnTo>
                    <a:pt x="125214" y="49230"/>
                  </a:lnTo>
                  <a:lnTo>
                    <a:pt x="125172" y="49230"/>
                  </a:lnTo>
                  <a:lnTo>
                    <a:pt x="125172" y="49287"/>
                  </a:lnTo>
                  <a:lnTo>
                    <a:pt x="125214" y="49287"/>
                  </a:lnTo>
                  <a:lnTo>
                    <a:pt x="125257" y="49287"/>
                  </a:lnTo>
                  <a:lnTo>
                    <a:pt x="125299" y="49343"/>
                  </a:lnTo>
                  <a:lnTo>
                    <a:pt x="125257" y="49343"/>
                  </a:lnTo>
                  <a:lnTo>
                    <a:pt x="125257" y="49413"/>
                  </a:lnTo>
                  <a:lnTo>
                    <a:pt x="125257" y="49484"/>
                  </a:lnTo>
                  <a:lnTo>
                    <a:pt x="125257" y="49540"/>
                  </a:lnTo>
                  <a:lnTo>
                    <a:pt x="125257" y="49611"/>
                  </a:lnTo>
                  <a:lnTo>
                    <a:pt x="125299" y="49611"/>
                  </a:lnTo>
                  <a:lnTo>
                    <a:pt x="125341" y="49611"/>
                  </a:lnTo>
                  <a:lnTo>
                    <a:pt x="125341" y="49667"/>
                  </a:lnTo>
                  <a:lnTo>
                    <a:pt x="125299" y="49611"/>
                  </a:lnTo>
                  <a:lnTo>
                    <a:pt x="125299" y="49667"/>
                  </a:lnTo>
                  <a:lnTo>
                    <a:pt x="125257" y="49667"/>
                  </a:lnTo>
                  <a:lnTo>
                    <a:pt x="125214" y="49737"/>
                  </a:lnTo>
                  <a:lnTo>
                    <a:pt x="125172" y="49737"/>
                  </a:lnTo>
                  <a:lnTo>
                    <a:pt x="125130" y="49737"/>
                  </a:lnTo>
                  <a:lnTo>
                    <a:pt x="125172" y="49794"/>
                  </a:lnTo>
                  <a:lnTo>
                    <a:pt x="125172" y="49864"/>
                  </a:lnTo>
                  <a:lnTo>
                    <a:pt x="125130" y="49864"/>
                  </a:lnTo>
                  <a:lnTo>
                    <a:pt x="125088" y="49864"/>
                  </a:lnTo>
                  <a:lnTo>
                    <a:pt x="125045" y="49794"/>
                  </a:lnTo>
                  <a:lnTo>
                    <a:pt x="125045" y="49737"/>
                  </a:lnTo>
                  <a:lnTo>
                    <a:pt x="125003" y="49667"/>
                  </a:lnTo>
                  <a:lnTo>
                    <a:pt x="124961" y="49667"/>
                  </a:lnTo>
                  <a:lnTo>
                    <a:pt x="124919" y="49667"/>
                  </a:lnTo>
                  <a:lnTo>
                    <a:pt x="124919" y="49611"/>
                  </a:lnTo>
                  <a:lnTo>
                    <a:pt x="124876" y="49611"/>
                  </a:lnTo>
                  <a:lnTo>
                    <a:pt x="124876" y="49540"/>
                  </a:lnTo>
                  <a:lnTo>
                    <a:pt x="124834" y="49540"/>
                  </a:lnTo>
                  <a:lnTo>
                    <a:pt x="124834" y="49484"/>
                  </a:lnTo>
                  <a:lnTo>
                    <a:pt x="124792" y="49484"/>
                  </a:lnTo>
                  <a:lnTo>
                    <a:pt x="124750" y="49484"/>
                  </a:lnTo>
                  <a:lnTo>
                    <a:pt x="124750" y="49413"/>
                  </a:lnTo>
                  <a:lnTo>
                    <a:pt x="124707" y="49413"/>
                  </a:lnTo>
                  <a:lnTo>
                    <a:pt x="124665" y="49484"/>
                  </a:lnTo>
                  <a:lnTo>
                    <a:pt x="124623" y="49484"/>
                  </a:lnTo>
                  <a:lnTo>
                    <a:pt x="124581" y="49484"/>
                  </a:lnTo>
                  <a:lnTo>
                    <a:pt x="124581" y="49540"/>
                  </a:lnTo>
                  <a:lnTo>
                    <a:pt x="124539" y="49540"/>
                  </a:lnTo>
                  <a:lnTo>
                    <a:pt x="124539" y="49611"/>
                  </a:lnTo>
                  <a:lnTo>
                    <a:pt x="124496" y="49611"/>
                  </a:lnTo>
                  <a:lnTo>
                    <a:pt x="124454" y="49611"/>
                  </a:lnTo>
                  <a:lnTo>
                    <a:pt x="124412" y="49611"/>
                  </a:lnTo>
                  <a:lnTo>
                    <a:pt x="124412" y="49667"/>
                  </a:lnTo>
                  <a:lnTo>
                    <a:pt x="124412" y="49737"/>
                  </a:lnTo>
                  <a:lnTo>
                    <a:pt x="124370" y="49794"/>
                  </a:lnTo>
                  <a:lnTo>
                    <a:pt x="124412" y="49864"/>
                  </a:lnTo>
                  <a:lnTo>
                    <a:pt x="124412" y="49920"/>
                  </a:lnTo>
                  <a:lnTo>
                    <a:pt x="124454" y="49991"/>
                  </a:lnTo>
                  <a:lnTo>
                    <a:pt x="124454" y="50047"/>
                  </a:lnTo>
                  <a:lnTo>
                    <a:pt x="124496" y="50047"/>
                  </a:lnTo>
                  <a:lnTo>
                    <a:pt x="124496" y="50118"/>
                  </a:lnTo>
                  <a:lnTo>
                    <a:pt x="124539" y="50118"/>
                  </a:lnTo>
                  <a:lnTo>
                    <a:pt x="124539" y="50174"/>
                  </a:lnTo>
                  <a:lnTo>
                    <a:pt x="124581" y="50118"/>
                  </a:lnTo>
                  <a:lnTo>
                    <a:pt x="124581" y="50174"/>
                  </a:lnTo>
                  <a:lnTo>
                    <a:pt x="124623" y="50174"/>
                  </a:lnTo>
                  <a:lnTo>
                    <a:pt x="124665" y="50174"/>
                  </a:lnTo>
                  <a:lnTo>
                    <a:pt x="124707" y="50174"/>
                  </a:lnTo>
                  <a:lnTo>
                    <a:pt x="124750" y="50174"/>
                  </a:lnTo>
                  <a:lnTo>
                    <a:pt x="124792" y="50174"/>
                  </a:lnTo>
                  <a:lnTo>
                    <a:pt x="124792" y="50118"/>
                  </a:lnTo>
                  <a:lnTo>
                    <a:pt x="124834" y="50118"/>
                  </a:lnTo>
                  <a:lnTo>
                    <a:pt x="124876" y="50118"/>
                  </a:lnTo>
                  <a:lnTo>
                    <a:pt x="124876" y="50174"/>
                  </a:lnTo>
                  <a:lnTo>
                    <a:pt x="124919" y="50174"/>
                  </a:lnTo>
                  <a:lnTo>
                    <a:pt x="124919" y="50244"/>
                  </a:lnTo>
                  <a:lnTo>
                    <a:pt x="124876" y="50301"/>
                  </a:lnTo>
                  <a:lnTo>
                    <a:pt x="124919" y="50301"/>
                  </a:lnTo>
                  <a:lnTo>
                    <a:pt x="124876" y="50371"/>
                  </a:lnTo>
                  <a:lnTo>
                    <a:pt x="124876" y="50427"/>
                  </a:lnTo>
                  <a:lnTo>
                    <a:pt x="124876" y="50498"/>
                  </a:lnTo>
                  <a:lnTo>
                    <a:pt x="124834" y="50498"/>
                  </a:lnTo>
                  <a:lnTo>
                    <a:pt x="124834" y="50554"/>
                  </a:lnTo>
                  <a:lnTo>
                    <a:pt x="124792" y="50554"/>
                  </a:lnTo>
                  <a:lnTo>
                    <a:pt x="124750" y="50625"/>
                  </a:lnTo>
                  <a:lnTo>
                    <a:pt x="124707" y="50625"/>
                  </a:lnTo>
                  <a:lnTo>
                    <a:pt x="124707" y="50681"/>
                  </a:lnTo>
                  <a:lnTo>
                    <a:pt x="124707" y="50737"/>
                  </a:lnTo>
                  <a:lnTo>
                    <a:pt x="124665" y="50737"/>
                  </a:lnTo>
                  <a:lnTo>
                    <a:pt x="124623" y="50737"/>
                  </a:lnTo>
                  <a:lnTo>
                    <a:pt x="124581" y="50737"/>
                  </a:lnTo>
                  <a:lnTo>
                    <a:pt x="124581" y="50808"/>
                  </a:lnTo>
                  <a:lnTo>
                    <a:pt x="124581" y="50878"/>
                  </a:lnTo>
                  <a:lnTo>
                    <a:pt x="124581" y="50934"/>
                  </a:lnTo>
                  <a:lnTo>
                    <a:pt x="124581" y="51005"/>
                  </a:lnTo>
                  <a:lnTo>
                    <a:pt x="124581" y="51061"/>
                  </a:lnTo>
                  <a:lnTo>
                    <a:pt x="124539" y="51061"/>
                  </a:lnTo>
                  <a:lnTo>
                    <a:pt x="124539" y="51117"/>
                  </a:lnTo>
                  <a:lnTo>
                    <a:pt x="124496" y="51117"/>
                  </a:lnTo>
                  <a:lnTo>
                    <a:pt x="124496" y="51188"/>
                  </a:lnTo>
                  <a:lnTo>
                    <a:pt x="124539" y="51188"/>
                  </a:lnTo>
                  <a:lnTo>
                    <a:pt x="124539" y="51258"/>
                  </a:lnTo>
                  <a:lnTo>
                    <a:pt x="124496" y="51258"/>
                  </a:lnTo>
                  <a:lnTo>
                    <a:pt x="124454" y="51315"/>
                  </a:lnTo>
                  <a:lnTo>
                    <a:pt x="124412" y="51315"/>
                  </a:lnTo>
                  <a:lnTo>
                    <a:pt x="124370" y="51315"/>
                  </a:lnTo>
                  <a:lnTo>
                    <a:pt x="124370" y="51385"/>
                  </a:lnTo>
                  <a:lnTo>
                    <a:pt x="124327" y="51385"/>
                  </a:lnTo>
                  <a:lnTo>
                    <a:pt x="124327" y="51441"/>
                  </a:lnTo>
                  <a:lnTo>
                    <a:pt x="124285" y="51441"/>
                  </a:lnTo>
                  <a:lnTo>
                    <a:pt x="124243" y="51512"/>
                  </a:lnTo>
                  <a:lnTo>
                    <a:pt x="124285" y="51512"/>
                  </a:lnTo>
                  <a:lnTo>
                    <a:pt x="124285" y="51568"/>
                  </a:lnTo>
                  <a:lnTo>
                    <a:pt x="124243" y="51568"/>
                  </a:lnTo>
                  <a:lnTo>
                    <a:pt x="124201" y="51568"/>
                  </a:lnTo>
                  <a:lnTo>
                    <a:pt x="124201" y="51638"/>
                  </a:lnTo>
                  <a:lnTo>
                    <a:pt x="124201" y="51695"/>
                  </a:lnTo>
                  <a:lnTo>
                    <a:pt x="124243" y="51765"/>
                  </a:lnTo>
                  <a:lnTo>
                    <a:pt x="124243" y="51821"/>
                  </a:lnTo>
                  <a:lnTo>
                    <a:pt x="124327" y="51765"/>
                  </a:lnTo>
                  <a:lnTo>
                    <a:pt x="124370" y="51765"/>
                  </a:lnTo>
                  <a:lnTo>
                    <a:pt x="124370" y="51821"/>
                  </a:lnTo>
                  <a:lnTo>
                    <a:pt x="124327" y="51821"/>
                  </a:lnTo>
                  <a:lnTo>
                    <a:pt x="124327" y="51892"/>
                  </a:lnTo>
                  <a:lnTo>
                    <a:pt x="124370" y="51948"/>
                  </a:lnTo>
                  <a:lnTo>
                    <a:pt x="124412" y="51948"/>
                  </a:lnTo>
                  <a:lnTo>
                    <a:pt x="124412" y="52019"/>
                  </a:lnTo>
                  <a:lnTo>
                    <a:pt x="124370" y="52019"/>
                  </a:lnTo>
                  <a:lnTo>
                    <a:pt x="124327" y="52019"/>
                  </a:lnTo>
                  <a:lnTo>
                    <a:pt x="124285" y="52019"/>
                  </a:lnTo>
                  <a:lnTo>
                    <a:pt x="124243" y="52075"/>
                  </a:lnTo>
                  <a:lnTo>
                    <a:pt x="124201" y="52075"/>
                  </a:lnTo>
                  <a:lnTo>
                    <a:pt x="124158" y="52131"/>
                  </a:lnTo>
                  <a:lnTo>
                    <a:pt x="124116" y="52131"/>
                  </a:lnTo>
                  <a:lnTo>
                    <a:pt x="124116" y="52202"/>
                  </a:lnTo>
                  <a:lnTo>
                    <a:pt x="124116" y="52272"/>
                  </a:lnTo>
                  <a:lnTo>
                    <a:pt x="124158" y="52272"/>
                  </a:lnTo>
                  <a:lnTo>
                    <a:pt x="124158" y="52328"/>
                  </a:lnTo>
                  <a:lnTo>
                    <a:pt x="124158" y="52399"/>
                  </a:lnTo>
                  <a:lnTo>
                    <a:pt x="124158" y="52455"/>
                  </a:lnTo>
                  <a:lnTo>
                    <a:pt x="124158" y="52511"/>
                  </a:lnTo>
                  <a:lnTo>
                    <a:pt x="124201" y="52511"/>
                  </a:lnTo>
                  <a:lnTo>
                    <a:pt x="124243" y="52511"/>
                  </a:lnTo>
                  <a:lnTo>
                    <a:pt x="124285" y="52511"/>
                  </a:lnTo>
                  <a:lnTo>
                    <a:pt x="124327" y="52511"/>
                  </a:lnTo>
                  <a:lnTo>
                    <a:pt x="124370" y="52511"/>
                  </a:lnTo>
                  <a:lnTo>
                    <a:pt x="124412" y="52511"/>
                  </a:lnTo>
                  <a:lnTo>
                    <a:pt x="124412" y="52582"/>
                  </a:lnTo>
                  <a:lnTo>
                    <a:pt x="124412" y="52652"/>
                  </a:lnTo>
                  <a:lnTo>
                    <a:pt x="124454" y="52652"/>
                  </a:lnTo>
                  <a:lnTo>
                    <a:pt x="124454" y="52582"/>
                  </a:lnTo>
                  <a:lnTo>
                    <a:pt x="124496" y="52582"/>
                  </a:lnTo>
                  <a:lnTo>
                    <a:pt x="124539" y="52582"/>
                  </a:lnTo>
                  <a:lnTo>
                    <a:pt x="124581" y="52652"/>
                  </a:lnTo>
                  <a:lnTo>
                    <a:pt x="124581" y="52582"/>
                  </a:lnTo>
                  <a:lnTo>
                    <a:pt x="124623" y="52582"/>
                  </a:lnTo>
                  <a:lnTo>
                    <a:pt x="124623" y="52652"/>
                  </a:lnTo>
                  <a:lnTo>
                    <a:pt x="124665" y="52652"/>
                  </a:lnTo>
                  <a:lnTo>
                    <a:pt x="124665" y="52709"/>
                  </a:lnTo>
                  <a:lnTo>
                    <a:pt x="124707" y="52709"/>
                  </a:lnTo>
                  <a:lnTo>
                    <a:pt x="124750" y="52779"/>
                  </a:lnTo>
                  <a:lnTo>
                    <a:pt x="124834" y="52779"/>
                  </a:lnTo>
                  <a:lnTo>
                    <a:pt x="124876" y="52835"/>
                  </a:lnTo>
                  <a:lnTo>
                    <a:pt x="124919" y="52835"/>
                  </a:lnTo>
                  <a:lnTo>
                    <a:pt x="124961" y="52892"/>
                  </a:lnTo>
                  <a:lnTo>
                    <a:pt x="124961" y="52962"/>
                  </a:lnTo>
                  <a:lnTo>
                    <a:pt x="124961" y="53032"/>
                  </a:lnTo>
                  <a:lnTo>
                    <a:pt x="124961" y="53089"/>
                  </a:lnTo>
                  <a:lnTo>
                    <a:pt x="124961" y="53159"/>
                  </a:lnTo>
                  <a:lnTo>
                    <a:pt x="124919" y="53159"/>
                  </a:lnTo>
                  <a:lnTo>
                    <a:pt x="124919" y="53216"/>
                  </a:lnTo>
                  <a:lnTo>
                    <a:pt x="124919" y="53286"/>
                  </a:lnTo>
                  <a:lnTo>
                    <a:pt x="124876" y="53286"/>
                  </a:lnTo>
                  <a:lnTo>
                    <a:pt x="124876" y="53342"/>
                  </a:lnTo>
                  <a:lnTo>
                    <a:pt x="124834" y="53342"/>
                  </a:lnTo>
                  <a:lnTo>
                    <a:pt x="124834" y="53413"/>
                  </a:lnTo>
                  <a:lnTo>
                    <a:pt x="124792" y="53413"/>
                  </a:lnTo>
                  <a:lnTo>
                    <a:pt x="124834" y="53469"/>
                  </a:lnTo>
                  <a:lnTo>
                    <a:pt x="124792" y="53539"/>
                  </a:lnTo>
                  <a:lnTo>
                    <a:pt x="124792" y="53596"/>
                  </a:lnTo>
                  <a:lnTo>
                    <a:pt x="124792" y="53666"/>
                  </a:lnTo>
                  <a:lnTo>
                    <a:pt x="124750" y="53722"/>
                  </a:lnTo>
                  <a:lnTo>
                    <a:pt x="124750" y="53793"/>
                  </a:lnTo>
                  <a:lnTo>
                    <a:pt x="124707" y="53849"/>
                  </a:lnTo>
                  <a:lnTo>
                    <a:pt x="124665" y="53976"/>
                  </a:lnTo>
                  <a:lnTo>
                    <a:pt x="124665" y="54046"/>
                  </a:lnTo>
                  <a:lnTo>
                    <a:pt x="124623" y="54173"/>
                  </a:lnTo>
                  <a:lnTo>
                    <a:pt x="124581" y="54229"/>
                  </a:lnTo>
                  <a:lnTo>
                    <a:pt x="124581" y="54286"/>
                  </a:lnTo>
                  <a:lnTo>
                    <a:pt x="124539" y="54286"/>
                  </a:lnTo>
                  <a:lnTo>
                    <a:pt x="124539" y="54356"/>
                  </a:lnTo>
                  <a:lnTo>
                    <a:pt x="124496" y="54356"/>
                  </a:lnTo>
                  <a:lnTo>
                    <a:pt x="124496" y="54427"/>
                  </a:lnTo>
                  <a:lnTo>
                    <a:pt x="124454" y="54427"/>
                  </a:lnTo>
                  <a:lnTo>
                    <a:pt x="124454" y="54483"/>
                  </a:lnTo>
                  <a:lnTo>
                    <a:pt x="124412" y="54483"/>
                  </a:lnTo>
                  <a:lnTo>
                    <a:pt x="124412" y="54553"/>
                  </a:lnTo>
                  <a:lnTo>
                    <a:pt x="124370" y="54610"/>
                  </a:lnTo>
                  <a:lnTo>
                    <a:pt x="124327" y="54610"/>
                  </a:lnTo>
                  <a:lnTo>
                    <a:pt x="124327" y="54666"/>
                  </a:lnTo>
                  <a:lnTo>
                    <a:pt x="124285" y="54666"/>
                  </a:lnTo>
                  <a:lnTo>
                    <a:pt x="124243" y="54666"/>
                  </a:lnTo>
                  <a:lnTo>
                    <a:pt x="124201" y="54666"/>
                  </a:lnTo>
                  <a:lnTo>
                    <a:pt x="124158" y="54666"/>
                  </a:lnTo>
                  <a:lnTo>
                    <a:pt x="124116" y="54736"/>
                  </a:lnTo>
                  <a:lnTo>
                    <a:pt x="124074" y="54736"/>
                  </a:lnTo>
                  <a:lnTo>
                    <a:pt x="124074" y="54807"/>
                  </a:lnTo>
                  <a:lnTo>
                    <a:pt x="124032" y="54807"/>
                  </a:lnTo>
                  <a:lnTo>
                    <a:pt x="124032" y="54863"/>
                  </a:lnTo>
                  <a:lnTo>
                    <a:pt x="123989" y="54863"/>
                  </a:lnTo>
                  <a:lnTo>
                    <a:pt x="123989" y="54934"/>
                  </a:lnTo>
                  <a:lnTo>
                    <a:pt x="123989" y="54990"/>
                  </a:lnTo>
                  <a:lnTo>
                    <a:pt x="123947" y="54990"/>
                  </a:lnTo>
                  <a:lnTo>
                    <a:pt x="123905" y="55060"/>
                  </a:lnTo>
                  <a:lnTo>
                    <a:pt x="123863" y="55117"/>
                  </a:lnTo>
                  <a:lnTo>
                    <a:pt x="123905" y="55117"/>
                  </a:lnTo>
                  <a:lnTo>
                    <a:pt x="123905" y="55187"/>
                  </a:lnTo>
                  <a:lnTo>
                    <a:pt x="123947" y="55187"/>
                  </a:lnTo>
                  <a:lnTo>
                    <a:pt x="123947" y="55243"/>
                  </a:lnTo>
                  <a:lnTo>
                    <a:pt x="123947" y="55300"/>
                  </a:lnTo>
                  <a:lnTo>
                    <a:pt x="123905" y="55243"/>
                  </a:lnTo>
                  <a:lnTo>
                    <a:pt x="123863" y="55243"/>
                  </a:lnTo>
                  <a:lnTo>
                    <a:pt x="123863" y="55300"/>
                  </a:lnTo>
                  <a:lnTo>
                    <a:pt x="123863" y="55370"/>
                  </a:lnTo>
                  <a:lnTo>
                    <a:pt x="123863" y="55440"/>
                  </a:lnTo>
                  <a:lnTo>
                    <a:pt x="123905" y="55440"/>
                  </a:lnTo>
                  <a:lnTo>
                    <a:pt x="123863" y="55497"/>
                  </a:lnTo>
                  <a:lnTo>
                    <a:pt x="123905" y="55497"/>
                  </a:lnTo>
                  <a:lnTo>
                    <a:pt x="123863" y="55567"/>
                  </a:lnTo>
                  <a:lnTo>
                    <a:pt x="123863" y="55624"/>
                  </a:lnTo>
                  <a:lnTo>
                    <a:pt x="123820" y="55624"/>
                  </a:lnTo>
                  <a:lnTo>
                    <a:pt x="123820" y="55680"/>
                  </a:lnTo>
                  <a:lnTo>
                    <a:pt x="123863" y="55680"/>
                  </a:lnTo>
                  <a:lnTo>
                    <a:pt x="123863" y="55750"/>
                  </a:lnTo>
                  <a:lnTo>
                    <a:pt x="123905" y="55750"/>
                  </a:lnTo>
                  <a:lnTo>
                    <a:pt x="123905" y="55821"/>
                  </a:lnTo>
                  <a:lnTo>
                    <a:pt x="123905" y="55877"/>
                  </a:lnTo>
                  <a:lnTo>
                    <a:pt x="123863" y="55877"/>
                  </a:lnTo>
                  <a:lnTo>
                    <a:pt x="123863" y="55947"/>
                  </a:lnTo>
                  <a:lnTo>
                    <a:pt x="123905" y="55947"/>
                  </a:lnTo>
                  <a:lnTo>
                    <a:pt x="123905" y="56004"/>
                  </a:lnTo>
                  <a:lnTo>
                    <a:pt x="123863" y="56004"/>
                  </a:lnTo>
                  <a:lnTo>
                    <a:pt x="123863" y="56060"/>
                  </a:lnTo>
                  <a:lnTo>
                    <a:pt x="123863" y="56130"/>
                  </a:lnTo>
                  <a:lnTo>
                    <a:pt x="123820" y="56201"/>
                  </a:lnTo>
                  <a:lnTo>
                    <a:pt x="123778" y="56257"/>
                  </a:lnTo>
                  <a:lnTo>
                    <a:pt x="123736" y="56257"/>
                  </a:lnTo>
                  <a:lnTo>
                    <a:pt x="123694" y="56328"/>
                  </a:lnTo>
                  <a:lnTo>
                    <a:pt x="123736" y="56328"/>
                  </a:lnTo>
                  <a:lnTo>
                    <a:pt x="123736" y="56384"/>
                  </a:lnTo>
                  <a:lnTo>
                    <a:pt x="123736" y="56440"/>
                  </a:lnTo>
                  <a:lnTo>
                    <a:pt x="123694" y="56440"/>
                  </a:lnTo>
                  <a:lnTo>
                    <a:pt x="123694" y="56511"/>
                  </a:lnTo>
                  <a:lnTo>
                    <a:pt x="123651" y="56511"/>
                  </a:lnTo>
                  <a:lnTo>
                    <a:pt x="123651" y="56581"/>
                  </a:lnTo>
                  <a:lnTo>
                    <a:pt x="123651" y="56637"/>
                  </a:lnTo>
                  <a:lnTo>
                    <a:pt x="123609" y="56581"/>
                  </a:lnTo>
                  <a:lnTo>
                    <a:pt x="123609" y="56637"/>
                  </a:lnTo>
                  <a:lnTo>
                    <a:pt x="123567" y="56581"/>
                  </a:lnTo>
                  <a:lnTo>
                    <a:pt x="123567" y="56637"/>
                  </a:lnTo>
                  <a:lnTo>
                    <a:pt x="123525" y="56637"/>
                  </a:lnTo>
                  <a:lnTo>
                    <a:pt x="123525" y="56708"/>
                  </a:lnTo>
                  <a:lnTo>
                    <a:pt x="123525" y="56764"/>
                  </a:lnTo>
                  <a:lnTo>
                    <a:pt x="123482" y="56764"/>
                  </a:lnTo>
                  <a:lnTo>
                    <a:pt x="123482" y="56835"/>
                  </a:lnTo>
                  <a:lnTo>
                    <a:pt x="123482" y="56891"/>
                  </a:lnTo>
                  <a:lnTo>
                    <a:pt x="123525" y="56891"/>
                  </a:lnTo>
                  <a:lnTo>
                    <a:pt x="123525" y="56961"/>
                  </a:lnTo>
                  <a:lnTo>
                    <a:pt x="123482" y="56961"/>
                  </a:lnTo>
                  <a:lnTo>
                    <a:pt x="123482" y="57018"/>
                  </a:lnTo>
                  <a:lnTo>
                    <a:pt x="123525" y="57018"/>
                  </a:lnTo>
                  <a:lnTo>
                    <a:pt x="123567" y="57018"/>
                  </a:lnTo>
                  <a:lnTo>
                    <a:pt x="123567" y="57074"/>
                  </a:lnTo>
                  <a:lnTo>
                    <a:pt x="123567" y="57144"/>
                  </a:lnTo>
                  <a:lnTo>
                    <a:pt x="123609" y="57144"/>
                  </a:lnTo>
                  <a:lnTo>
                    <a:pt x="123609" y="57215"/>
                  </a:lnTo>
                  <a:lnTo>
                    <a:pt x="123567" y="57215"/>
                  </a:lnTo>
                  <a:lnTo>
                    <a:pt x="123567" y="57271"/>
                  </a:lnTo>
                  <a:lnTo>
                    <a:pt x="123525" y="57271"/>
                  </a:lnTo>
                  <a:lnTo>
                    <a:pt x="123482" y="57271"/>
                  </a:lnTo>
                  <a:lnTo>
                    <a:pt x="123440" y="57271"/>
                  </a:lnTo>
                  <a:lnTo>
                    <a:pt x="123440" y="57341"/>
                  </a:lnTo>
                  <a:lnTo>
                    <a:pt x="123440" y="57398"/>
                  </a:lnTo>
                  <a:lnTo>
                    <a:pt x="123398" y="57398"/>
                  </a:lnTo>
                  <a:lnTo>
                    <a:pt x="123356" y="57398"/>
                  </a:lnTo>
                  <a:lnTo>
                    <a:pt x="123313" y="57398"/>
                  </a:lnTo>
                  <a:lnTo>
                    <a:pt x="123313" y="57454"/>
                  </a:lnTo>
                  <a:lnTo>
                    <a:pt x="123313" y="57525"/>
                  </a:lnTo>
                  <a:lnTo>
                    <a:pt x="123313" y="57595"/>
                  </a:lnTo>
                  <a:lnTo>
                    <a:pt x="123271" y="57651"/>
                  </a:lnTo>
                  <a:lnTo>
                    <a:pt x="123313" y="57651"/>
                  </a:lnTo>
                  <a:lnTo>
                    <a:pt x="123356" y="57651"/>
                  </a:lnTo>
                  <a:lnTo>
                    <a:pt x="123398" y="57651"/>
                  </a:lnTo>
                  <a:lnTo>
                    <a:pt x="123440" y="57651"/>
                  </a:lnTo>
                  <a:lnTo>
                    <a:pt x="123440" y="57722"/>
                  </a:lnTo>
                  <a:lnTo>
                    <a:pt x="123482" y="57722"/>
                  </a:lnTo>
                  <a:lnTo>
                    <a:pt x="123482" y="57778"/>
                  </a:lnTo>
                  <a:lnTo>
                    <a:pt x="123482" y="57834"/>
                  </a:lnTo>
                  <a:lnTo>
                    <a:pt x="123482" y="57905"/>
                  </a:lnTo>
                  <a:lnTo>
                    <a:pt x="123482" y="57975"/>
                  </a:lnTo>
                  <a:lnTo>
                    <a:pt x="123440" y="58102"/>
                  </a:lnTo>
                  <a:lnTo>
                    <a:pt x="123440" y="58158"/>
                  </a:lnTo>
                  <a:lnTo>
                    <a:pt x="123440" y="58215"/>
                  </a:lnTo>
                  <a:lnTo>
                    <a:pt x="123398" y="58285"/>
                  </a:lnTo>
                  <a:lnTo>
                    <a:pt x="123398" y="58355"/>
                  </a:lnTo>
                  <a:lnTo>
                    <a:pt x="123356" y="58412"/>
                  </a:lnTo>
                  <a:lnTo>
                    <a:pt x="123356" y="58468"/>
                  </a:lnTo>
                  <a:lnTo>
                    <a:pt x="123313" y="58468"/>
                  </a:lnTo>
                  <a:lnTo>
                    <a:pt x="123313" y="58538"/>
                  </a:lnTo>
                  <a:lnTo>
                    <a:pt x="123271" y="58538"/>
                  </a:lnTo>
                  <a:lnTo>
                    <a:pt x="123271" y="58609"/>
                  </a:lnTo>
                  <a:lnTo>
                    <a:pt x="123271" y="58665"/>
                  </a:lnTo>
                  <a:lnTo>
                    <a:pt x="123229" y="58665"/>
                  </a:lnTo>
                  <a:lnTo>
                    <a:pt x="123229" y="58736"/>
                  </a:lnTo>
                  <a:lnTo>
                    <a:pt x="123187" y="58736"/>
                  </a:lnTo>
                  <a:lnTo>
                    <a:pt x="123187" y="58792"/>
                  </a:lnTo>
                  <a:lnTo>
                    <a:pt x="123187" y="58848"/>
                  </a:lnTo>
                  <a:lnTo>
                    <a:pt x="123144" y="58848"/>
                  </a:lnTo>
                  <a:lnTo>
                    <a:pt x="123144" y="58919"/>
                  </a:lnTo>
                  <a:lnTo>
                    <a:pt x="123102" y="58919"/>
                  </a:lnTo>
                  <a:lnTo>
                    <a:pt x="123060" y="58989"/>
                  </a:lnTo>
                  <a:lnTo>
                    <a:pt x="123060" y="59045"/>
                  </a:lnTo>
                  <a:lnTo>
                    <a:pt x="123060" y="59116"/>
                  </a:lnTo>
                  <a:lnTo>
                    <a:pt x="123018" y="59116"/>
                  </a:lnTo>
                  <a:lnTo>
                    <a:pt x="123018" y="59172"/>
                  </a:lnTo>
                  <a:lnTo>
                    <a:pt x="122975" y="59172"/>
                  </a:lnTo>
                  <a:lnTo>
                    <a:pt x="123018" y="59228"/>
                  </a:lnTo>
                  <a:lnTo>
                    <a:pt x="122975" y="59299"/>
                  </a:lnTo>
                  <a:lnTo>
                    <a:pt x="122933" y="59369"/>
                  </a:lnTo>
                  <a:lnTo>
                    <a:pt x="122933" y="59426"/>
                  </a:lnTo>
                  <a:lnTo>
                    <a:pt x="122891" y="59426"/>
                  </a:lnTo>
                  <a:lnTo>
                    <a:pt x="122891" y="59496"/>
                  </a:lnTo>
                  <a:lnTo>
                    <a:pt x="122849" y="59496"/>
                  </a:lnTo>
                  <a:lnTo>
                    <a:pt x="122806" y="59552"/>
                  </a:lnTo>
                  <a:lnTo>
                    <a:pt x="122764" y="59552"/>
                  </a:lnTo>
                  <a:lnTo>
                    <a:pt x="122764" y="59609"/>
                  </a:lnTo>
                  <a:lnTo>
                    <a:pt x="122764" y="59679"/>
                  </a:lnTo>
                  <a:lnTo>
                    <a:pt x="122722" y="59749"/>
                  </a:lnTo>
                  <a:lnTo>
                    <a:pt x="122680" y="59749"/>
                  </a:lnTo>
                  <a:lnTo>
                    <a:pt x="122680" y="59806"/>
                  </a:lnTo>
                  <a:lnTo>
                    <a:pt x="122637" y="59806"/>
                  </a:lnTo>
                  <a:lnTo>
                    <a:pt x="122595" y="59806"/>
                  </a:lnTo>
                  <a:lnTo>
                    <a:pt x="122637" y="59876"/>
                  </a:lnTo>
                  <a:lnTo>
                    <a:pt x="122637" y="59933"/>
                  </a:lnTo>
                  <a:lnTo>
                    <a:pt x="122595" y="59933"/>
                  </a:lnTo>
                  <a:lnTo>
                    <a:pt x="122595" y="59876"/>
                  </a:lnTo>
                  <a:lnTo>
                    <a:pt x="122553" y="59876"/>
                  </a:lnTo>
                  <a:lnTo>
                    <a:pt x="122553" y="59933"/>
                  </a:lnTo>
                  <a:lnTo>
                    <a:pt x="122511" y="59933"/>
                  </a:lnTo>
                  <a:lnTo>
                    <a:pt x="122511" y="59989"/>
                  </a:lnTo>
                  <a:lnTo>
                    <a:pt x="122469" y="59989"/>
                  </a:lnTo>
                  <a:lnTo>
                    <a:pt x="122469" y="60059"/>
                  </a:lnTo>
                  <a:lnTo>
                    <a:pt x="122511" y="60059"/>
                  </a:lnTo>
                  <a:lnTo>
                    <a:pt x="122511" y="60130"/>
                  </a:lnTo>
                  <a:lnTo>
                    <a:pt x="122553" y="60130"/>
                  </a:lnTo>
                  <a:lnTo>
                    <a:pt x="122553" y="60186"/>
                  </a:lnTo>
                  <a:lnTo>
                    <a:pt x="122511" y="60186"/>
                  </a:lnTo>
                  <a:lnTo>
                    <a:pt x="122511" y="60242"/>
                  </a:lnTo>
                  <a:lnTo>
                    <a:pt x="122469" y="60242"/>
                  </a:lnTo>
                  <a:lnTo>
                    <a:pt x="122426" y="60242"/>
                  </a:lnTo>
                  <a:lnTo>
                    <a:pt x="122426" y="60313"/>
                  </a:lnTo>
                  <a:lnTo>
                    <a:pt x="122426" y="60383"/>
                  </a:lnTo>
                  <a:lnTo>
                    <a:pt x="122426" y="60439"/>
                  </a:lnTo>
                  <a:lnTo>
                    <a:pt x="122426" y="60510"/>
                  </a:lnTo>
                  <a:lnTo>
                    <a:pt x="122426" y="60566"/>
                  </a:lnTo>
                  <a:lnTo>
                    <a:pt x="122384" y="60566"/>
                  </a:lnTo>
                  <a:lnTo>
                    <a:pt x="122384" y="60510"/>
                  </a:lnTo>
                  <a:lnTo>
                    <a:pt x="122384" y="60439"/>
                  </a:lnTo>
                  <a:lnTo>
                    <a:pt x="122342" y="60439"/>
                  </a:lnTo>
                  <a:lnTo>
                    <a:pt x="122300" y="60439"/>
                  </a:lnTo>
                  <a:lnTo>
                    <a:pt x="122257" y="60439"/>
                  </a:lnTo>
                  <a:lnTo>
                    <a:pt x="122257" y="60510"/>
                  </a:lnTo>
                  <a:lnTo>
                    <a:pt x="122215" y="60510"/>
                  </a:lnTo>
                  <a:lnTo>
                    <a:pt x="122173" y="60510"/>
                  </a:lnTo>
                  <a:lnTo>
                    <a:pt x="122173" y="60566"/>
                  </a:lnTo>
                  <a:lnTo>
                    <a:pt x="122131" y="60566"/>
                  </a:lnTo>
                  <a:lnTo>
                    <a:pt x="122088" y="60566"/>
                  </a:lnTo>
                  <a:lnTo>
                    <a:pt x="122046" y="60566"/>
                  </a:lnTo>
                  <a:lnTo>
                    <a:pt x="122004" y="60623"/>
                  </a:lnTo>
                  <a:lnTo>
                    <a:pt x="122046" y="60693"/>
                  </a:lnTo>
                  <a:lnTo>
                    <a:pt x="122046" y="60623"/>
                  </a:lnTo>
                  <a:lnTo>
                    <a:pt x="122088" y="60693"/>
                  </a:lnTo>
                  <a:lnTo>
                    <a:pt x="122046" y="60693"/>
                  </a:lnTo>
                  <a:lnTo>
                    <a:pt x="122046" y="60763"/>
                  </a:lnTo>
                  <a:lnTo>
                    <a:pt x="122088" y="60763"/>
                  </a:lnTo>
                  <a:lnTo>
                    <a:pt x="122088" y="60820"/>
                  </a:lnTo>
                  <a:lnTo>
                    <a:pt x="122088" y="60890"/>
                  </a:lnTo>
                  <a:lnTo>
                    <a:pt x="122046" y="60890"/>
                  </a:lnTo>
                  <a:lnTo>
                    <a:pt x="122046" y="60946"/>
                  </a:lnTo>
                  <a:lnTo>
                    <a:pt x="122004" y="60946"/>
                  </a:lnTo>
                  <a:lnTo>
                    <a:pt x="122004" y="61003"/>
                  </a:lnTo>
                  <a:lnTo>
                    <a:pt x="122046" y="61003"/>
                  </a:lnTo>
                  <a:lnTo>
                    <a:pt x="122046" y="61073"/>
                  </a:lnTo>
                  <a:lnTo>
                    <a:pt x="122004" y="61073"/>
                  </a:lnTo>
                  <a:lnTo>
                    <a:pt x="122004" y="61144"/>
                  </a:lnTo>
                  <a:lnTo>
                    <a:pt x="121962" y="61144"/>
                  </a:lnTo>
                  <a:lnTo>
                    <a:pt x="121919" y="61144"/>
                  </a:lnTo>
                  <a:lnTo>
                    <a:pt x="121919" y="61200"/>
                  </a:lnTo>
                  <a:lnTo>
                    <a:pt x="121877" y="61200"/>
                  </a:lnTo>
                  <a:lnTo>
                    <a:pt x="121835" y="61200"/>
                  </a:lnTo>
                  <a:lnTo>
                    <a:pt x="121793" y="61200"/>
                  </a:lnTo>
                  <a:lnTo>
                    <a:pt x="121793" y="61270"/>
                  </a:lnTo>
                  <a:lnTo>
                    <a:pt x="121750" y="61270"/>
                  </a:lnTo>
                  <a:lnTo>
                    <a:pt x="121708" y="61270"/>
                  </a:lnTo>
                  <a:lnTo>
                    <a:pt x="121793" y="61327"/>
                  </a:lnTo>
                  <a:lnTo>
                    <a:pt x="121750" y="61327"/>
                  </a:lnTo>
                  <a:lnTo>
                    <a:pt x="121708" y="61327"/>
                  </a:lnTo>
                  <a:lnTo>
                    <a:pt x="121708" y="61383"/>
                  </a:lnTo>
                  <a:lnTo>
                    <a:pt x="121708" y="61453"/>
                  </a:lnTo>
                  <a:lnTo>
                    <a:pt x="121666" y="61453"/>
                  </a:lnTo>
                  <a:lnTo>
                    <a:pt x="121666" y="61524"/>
                  </a:lnTo>
                  <a:lnTo>
                    <a:pt x="121666" y="61580"/>
                  </a:lnTo>
                  <a:lnTo>
                    <a:pt x="121666" y="61636"/>
                  </a:lnTo>
                  <a:lnTo>
                    <a:pt x="121666" y="61707"/>
                  </a:lnTo>
                  <a:lnTo>
                    <a:pt x="121624" y="61707"/>
                  </a:lnTo>
                  <a:lnTo>
                    <a:pt x="121624" y="61763"/>
                  </a:lnTo>
                  <a:lnTo>
                    <a:pt x="121581" y="61763"/>
                  </a:lnTo>
                  <a:lnTo>
                    <a:pt x="121539" y="61763"/>
                  </a:lnTo>
                  <a:lnTo>
                    <a:pt x="121581" y="61834"/>
                  </a:lnTo>
                  <a:lnTo>
                    <a:pt x="121539" y="61834"/>
                  </a:lnTo>
                  <a:lnTo>
                    <a:pt x="121497" y="61834"/>
                  </a:lnTo>
                  <a:lnTo>
                    <a:pt x="121497" y="61904"/>
                  </a:lnTo>
                  <a:lnTo>
                    <a:pt x="121455" y="61904"/>
                  </a:lnTo>
                  <a:lnTo>
                    <a:pt x="121455" y="61834"/>
                  </a:lnTo>
                  <a:lnTo>
                    <a:pt x="121412" y="61834"/>
                  </a:lnTo>
                  <a:lnTo>
                    <a:pt x="121412" y="61904"/>
                  </a:lnTo>
                  <a:lnTo>
                    <a:pt x="121370" y="61904"/>
                  </a:lnTo>
                  <a:lnTo>
                    <a:pt x="121328" y="61904"/>
                  </a:lnTo>
                  <a:lnTo>
                    <a:pt x="121328" y="61960"/>
                  </a:lnTo>
                  <a:lnTo>
                    <a:pt x="121286" y="61960"/>
                  </a:lnTo>
                  <a:lnTo>
                    <a:pt x="121243" y="61960"/>
                  </a:lnTo>
                  <a:lnTo>
                    <a:pt x="121243" y="62017"/>
                  </a:lnTo>
                  <a:lnTo>
                    <a:pt x="121201" y="62017"/>
                  </a:lnTo>
                  <a:lnTo>
                    <a:pt x="121159" y="62017"/>
                  </a:lnTo>
                  <a:lnTo>
                    <a:pt x="121201" y="62087"/>
                  </a:lnTo>
                  <a:lnTo>
                    <a:pt x="121117" y="62087"/>
                  </a:lnTo>
                  <a:lnTo>
                    <a:pt x="121117" y="62157"/>
                  </a:lnTo>
                  <a:lnTo>
                    <a:pt x="121159" y="62157"/>
                  </a:lnTo>
                  <a:lnTo>
                    <a:pt x="121201" y="62214"/>
                  </a:lnTo>
                  <a:lnTo>
                    <a:pt x="121201" y="62284"/>
                  </a:lnTo>
                  <a:lnTo>
                    <a:pt x="121159" y="62284"/>
                  </a:lnTo>
                  <a:lnTo>
                    <a:pt x="121117" y="62284"/>
                  </a:lnTo>
                  <a:lnTo>
                    <a:pt x="121159" y="62341"/>
                  </a:lnTo>
                  <a:lnTo>
                    <a:pt x="121117" y="62341"/>
                  </a:lnTo>
                  <a:lnTo>
                    <a:pt x="121117" y="62397"/>
                  </a:lnTo>
                  <a:lnTo>
                    <a:pt x="121074" y="62397"/>
                  </a:lnTo>
                  <a:lnTo>
                    <a:pt x="121074" y="62341"/>
                  </a:lnTo>
                  <a:lnTo>
                    <a:pt x="121032" y="62341"/>
                  </a:lnTo>
                  <a:lnTo>
                    <a:pt x="120990" y="62341"/>
                  </a:lnTo>
                  <a:lnTo>
                    <a:pt x="120990" y="62397"/>
                  </a:lnTo>
                  <a:lnTo>
                    <a:pt x="120948" y="62397"/>
                  </a:lnTo>
                  <a:lnTo>
                    <a:pt x="120905" y="62341"/>
                  </a:lnTo>
                  <a:lnTo>
                    <a:pt x="120863" y="62341"/>
                  </a:lnTo>
                  <a:lnTo>
                    <a:pt x="120821" y="62341"/>
                  </a:lnTo>
                  <a:lnTo>
                    <a:pt x="120821" y="62397"/>
                  </a:lnTo>
                  <a:lnTo>
                    <a:pt x="120863" y="62397"/>
                  </a:lnTo>
                  <a:lnTo>
                    <a:pt x="120905" y="62397"/>
                  </a:lnTo>
                  <a:lnTo>
                    <a:pt x="120905" y="62467"/>
                  </a:lnTo>
                  <a:lnTo>
                    <a:pt x="120863" y="62467"/>
                  </a:lnTo>
                  <a:lnTo>
                    <a:pt x="120821" y="62467"/>
                  </a:lnTo>
                  <a:lnTo>
                    <a:pt x="120779" y="62467"/>
                  </a:lnTo>
                  <a:lnTo>
                    <a:pt x="120779" y="62538"/>
                  </a:lnTo>
                  <a:lnTo>
                    <a:pt x="120736" y="62538"/>
                  </a:lnTo>
                  <a:lnTo>
                    <a:pt x="120694" y="62538"/>
                  </a:lnTo>
                  <a:lnTo>
                    <a:pt x="120694" y="62594"/>
                  </a:lnTo>
                  <a:lnTo>
                    <a:pt x="120652" y="62594"/>
                  </a:lnTo>
                  <a:lnTo>
                    <a:pt x="120652" y="62664"/>
                  </a:lnTo>
                  <a:lnTo>
                    <a:pt x="120652" y="62721"/>
                  </a:lnTo>
                  <a:lnTo>
                    <a:pt x="120694" y="62777"/>
                  </a:lnTo>
                  <a:lnTo>
                    <a:pt x="120652" y="62777"/>
                  </a:lnTo>
                  <a:lnTo>
                    <a:pt x="120610" y="62777"/>
                  </a:lnTo>
                  <a:lnTo>
                    <a:pt x="120567" y="62777"/>
                  </a:lnTo>
                  <a:lnTo>
                    <a:pt x="120567" y="62847"/>
                  </a:lnTo>
                  <a:lnTo>
                    <a:pt x="120567" y="62918"/>
                  </a:lnTo>
                  <a:lnTo>
                    <a:pt x="120525" y="62918"/>
                  </a:lnTo>
                  <a:lnTo>
                    <a:pt x="120483" y="62918"/>
                  </a:lnTo>
                  <a:lnTo>
                    <a:pt x="120441" y="62918"/>
                  </a:lnTo>
                  <a:lnTo>
                    <a:pt x="120398" y="62918"/>
                  </a:lnTo>
                  <a:lnTo>
                    <a:pt x="120356" y="62974"/>
                  </a:lnTo>
                  <a:lnTo>
                    <a:pt x="120356" y="63045"/>
                  </a:lnTo>
                  <a:lnTo>
                    <a:pt x="120314" y="63045"/>
                  </a:lnTo>
                  <a:lnTo>
                    <a:pt x="120272" y="63045"/>
                  </a:lnTo>
                  <a:lnTo>
                    <a:pt x="120272" y="63101"/>
                  </a:lnTo>
                  <a:lnTo>
                    <a:pt x="120272" y="63157"/>
                  </a:lnTo>
                  <a:lnTo>
                    <a:pt x="120230" y="63157"/>
                  </a:lnTo>
                  <a:lnTo>
                    <a:pt x="120230" y="63228"/>
                  </a:lnTo>
                  <a:lnTo>
                    <a:pt x="120187" y="63228"/>
                  </a:lnTo>
                  <a:lnTo>
                    <a:pt x="120145" y="63228"/>
                  </a:lnTo>
                  <a:lnTo>
                    <a:pt x="120103" y="63228"/>
                  </a:lnTo>
                  <a:lnTo>
                    <a:pt x="120061" y="63228"/>
                  </a:lnTo>
                  <a:lnTo>
                    <a:pt x="120018" y="63298"/>
                  </a:lnTo>
                  <a:lnTo>
                    <a:pt x="119976" y="63298"/>
                  </a:lnTo>
                  <a:lnTo>
                    <a:pt x="119934" y="63298"/>
                  </a:lnTo>
                  <a:lnTo>
                    <a:pt x="119934" y="63354"/>
                  </a:lnTo>
                  <a:lnTo>
                    <a:pt x="119892" y="63354"/>
                  </a:lnTo>
                  <a:lnTo>
                    <a:pt x="119849" y="63354"/>
                  </a:lnTo>
                  <a:lnTo>
                    <a:pt x="119807" y="63354"/>
                  </a:lnTo>
                  <a:lnTo>
                    <a:pt x="119765" y="63354"/>
                  </a:lnTo>
                  <a:lnTo>
                    <a:pt x="119765" y="63298"/>
                  </a:lnTo>
                  <a:lnTo>
                    <a:pt x="119723" y="63298"/>
                  </a:lnTo>
                  <a:lnTo>
                    <a:pt x="119680" y="63354"/>
                  </a:lnTo>
                  <a:lnTo>
                    <a:pt x="119638" y="63354"/>
                  </a:lnTo>
                  <a:lnTo>
                    <a:pt x="119596" y="63354"/>
                  </a:lnTo>
                  <a:lnTo>
                    <a:pt x="119554" y="63354"/>
                  </a:lnTo>
                  <a:lnTo>
                    <a:pt x="119596" y="63411"/>
                  </a:lnTo>
                  <a:lnTo>
                    <a:pt x="119511" y="63354"/>
                  </a:lnTo>
                  <a:lnTo>
                    <a:pt x="119469" y="63354"/>
                  </a:lnTo>
                  <a:lnTo>
                    <a:pt x="119511" y="63411"/>
                  </a:lnTo>
                  <a:lnTo>
                    <a:pt x="119511" y="63481"/>
                  </a:lnTo>
                  <a:lnTo>
                    <a:pt x="119469" y="63481"/>
                  </a:lnTo>
                  <a:lnTo>
                    <a:pt x="119427" y="63481"/>
                  </a:lnTo>
                  <a:lnTo>
                    <a:pt x="119385" y="63411"/>
                  </a:lnTo>
                  <a:lnTo>
                    <a:pt x="119342" y="63481"/>
                  </a:lnTo>
                  <a:lnTo>
                    <a:pt x="119300" y="63411"/>
                  </a:lnTo>
                  <a:lnTo>
                    <a:pt x="119258" y="63411"/>
                  </a:lnTo>
                  <a:lnTo>
                    <a:pt x="119258" y="63481"/>
                  </a:lnTo>
                  <a:lnTo>
                    <a:pt x="119216" y="63481"/>
                  </a:lnTo>
                  <a:lnTo>
                    <a:pt x="119173" y="63481"/>
                  </a:lnTo>
                  <a:lnTo>
                    <a:pt x="119131" y="63481"/>
                  </a:lnTo>
                  <a:lnTo>
                    <a:pt x="119131" y="63411"/>
                  </a:lnTo>
                  <a:lnTo>
                    <a:pt x="119089" y="63411"/>
                  </a:lnTo>
                  <a:lnTo>
                    <a:pt x="119089" y="63354"/>
                  </a:lnTo>
                  <a:lnTo>
                    <a:pt x="119047" y="63354"/>
                  </a:lnTo>
                  <a:lnTo>
                    <a:pt x="119047" y="63411"/>
                  </a:lnTo>
                  <a:lnTo>
                    <a:pt x="119004" y="63411"/>
                  </a:lnTo>
                  <a:lnTo>
                    <a:pt x="119004" y="63481"/>
                  </a:lnTo>
                  <a:lnTo>
                    <a:pt x="119047" y="63481"/>
                  </a:lnTo>
                  <a:lnTo>
                    <a:pt x="119047" y="63537"/>
                  </a:lnTo>
                  <a:lnTo>
                    <a:pt x="119004" y="63481"/>
                  </a:lnTo>
                  <a:lnTo>
                    <a:pt x="118962" y="63481"/>
                  </a:lnTo>
                  <a:lnTo>
                    <a:pt x="118920" y="63411"/>
                  </a:lnTo>
                  <a:lnTo>
                    <a:pt x="118878" y="63411"/>
                  </a:lnTo>
                  <a:lnTo>
                    <a:pt x="118835" y="63411"/>
                  </a:lnTo>
                  <a:lnTo>
                    <a:pt x="118751" y="63411"/>
                  </a:lnTo>
                  <a:lnTo>
                    <a:pt x="118709" y="63411"/>
                  </a:lnTo>
                  <a:lnTo>
                    <a:pt x="118666" y="63411"/>
                  </a:lnTo>
                  <a:lnTo>
                    <a:pt x="118709" y="63481"/>
                  </a:lnTo>
                  <a:lnTo>
                    <a:pt x="118666" y="63481"/>
                  </a:lnTo>
                  <a:lnTo>
                    <a:pt x="118624" y="63481"/>
                  </a:lnTo>
                  <a:lnTo>
                    <a:pt x="118624" y="63537"/>
                  </a:lnTo>
                  <a:lnTo>
                    <a:pt x="118582" y="63537"/>
                  </a:lnTo>
                  <a:lnTo>
                    <a:pt x="118540" y="63537"/>
                  </a:lnTo>
                  <a:lnTo>
                    <a:pt x="118497" y="63537"/>
                  </a:lnTo>
                  <a:lnTo>
                    <a:pt x="118540" y="63608"/>
                  </a:lnTo>
                  <a:lnTo>
                    <a:pt x="118497" y="63608"/>
                  </a:lnTo>
                  <a:lnTo>
                    <a:pt x="118455" y="63608"/>
                  </a:lnTo>
                  <a:lnTo>
                    <a:pt x="118413" y="63537"/>
                  </a:lnTo>
                  <a:lnTo>
                    <a:pt x="118413" y="63608"/>
                  </a:lnTo>
                  <a:lnTo>
                    <a:pt x="118371" y="63608"/>
                  </a:lnTo>
                  <a:lnTo>
                    <a:pt x="118328" y="63608"/>
                  </a:lnTo>
                  <a:lnTo>
                    <a:pt x="118286" y="63608"/>
                  </a:lnTo>
                  <a:lnTo>
                    <a:pt x="118244" y="63537"/>
                  </a:lnTo>
                  <a:lnTo>
                    <a:pt x="118202" y="63537"/>
                  </a:lnTo>
                  <a:lnTo>
                    <a:pt x="118160" y="63481"/>
                  </a:lnTo>
                  <a:lnTo>
                    <a:pt x="118117" y="63537"/>
                  </a:lnTo>
                  <a:lnTo>
                    <a:pt x="118075" y="63537"/>
                  </a:lnTo>
                  <a:lnTo>
                    <a:pt x="118033" y="63537"/>
                  </a:lnTo>
                  <a:lnTo>
                    <a:pt x="118033" y="63608"/>
                  </a:lnTo>
                  <a:lnTo>
                    <a:pt x="117991" y="63608"/>
                  </a:lnTo>
                  <a:lnTo>
                    <a:pt x="117948" y="63608"/>
                  </a:lnTo>
                  <a:lnTo>
                    <a:pt x="117906" y="63608"/>
                  </a:lnTo>
                  <a:lnTo>
                    <a:pt x="117864" y="63608"/>
                  </a:lnTo>
                  <a:lnTo>
                    <a:pt x="117906" y="63678"/>
                  </a:lnTo>
                  <a:lnTo>
                    <a:pt x="117864" y="63678"/>
                  </a:lnTo>
                  <a:lnTo>
                    <a:pt x="117822" y="63678"/>
                  </a:lnTo>
                  <a:lnTo>
                    <a:pt x="117779" y="63678"/>
                  </a:lnTo>
                  <a:lnTo>
                    <a:pt x="117737" y="63678"/>
                  </a:lnTo>
                  <a:lnTo>
                    <a:pt x="117695" y="63678"/>
                  </a:lnTo>
                  <a:lnTo>
                    <a:pt x="117695" y="63735"/>
                  </a:lnTo>
                  <a:lnTo>
                    <a:pt x="117737" y="63791"/>
                  </a:lnTo>
                  <a:lnTo>
                    <a:pt x="117695" y="63791"/>
                  </a:lnTo>
                  <a:lnTo>
                    <a:pt x="117653" y="63791"/>
                  </a:lnTo>
                  <a:lnTo>
                    <a:pt x="117610" y="63791"/>
                  </a:lnTo>
                  <a:lnTo>
                    <a:pt x="117610" y="63735"/>
                  </a:lnTo>
                  <a:lnTo>
                    <a:pt x="117568" y="63735"/>
                  </a:lnTo>
                  <a:lnTo>
                    <a:pt x="117526" y="63791"/>
                  </a:lnTo>
                  <a:lnTo>
                    <a:pt x="117484" y="63791"/>
                  </a:lnTo>
                  <a:lnTo>
                    <a:pt x="117441" y="63861"/>
                  </a:lnTo>
                  <a:lnTo>
                    <a:pt x="117399" y="63861"/>
                  </a:lnTo>
                  <a:lnTo>
                    <a:pt x="117399" y="63791"/>
                  </a:lnTo>
                  <a:lnTo>
                    <a:pt x="117441" y="63791"/>
                  </a:lnTo>
                  <a:lnTo>
                    <a:pt x="117441" y="63735"/>
                  </a:lnTo>
                  <a:lnTo>
                    <a:pt x="117399" y="63735"/>
                  </a:lnTo>
                  <a:lnTo>
                    <a:pt x="117357" y="63791"/>
                  </a:lnTo>
                  <a:lnTo>
                    <a:pt x="117315" y="63791"/>
                  </a:lnTo>
                  <a:lnTo>
                    <a:pt x="117272" y="63791"/>
                  </a:lnTo>
                  <a:lnTo>
                    <a:pt x="117315" y="63735"/>
                  </a:lnTo>
                  <a:lnTo>
                    <a:pt x="117272" y="63735"/>
                  </a:lnTo>
                  <a:lnTo>
                    <a:pt x="117272" y="63678"/>
                  </a:lnTo>
                  <a:lnTo>
                    <a:pt x="117230" y="63735"/>
                  </a:lnTo>
                  <a:lnTo>
                    <a:pt x="117230" y="63678"/>
                  </a:lnTo>
                  <a:lnTo>
                    <a:pt x="117188" y="63678"/>
                  </a:lnTo>
                  <a:lnTo>
                    <a:pt x="117188" y="63735"/>
                  </a:lnTo>
                  <a:lnTo>
                    <a:pt x="117146" y="63735"/>
                  </a:lnTo>
                  <a:lnTo>
                    <a:pt x="117103" y="63735"/>
                  </a:lnTo>
                  <a:lnTo>
                    <a:pt x="117061" y="63735"/>
                  </a:lnTo>
                  <a:lnTo>
                    <a:pt x="117019" y="63735"/>
                  </a:lnTo>
                  <a:lnTo>
                    <a:pt x="117061" y="63791"/>
                  </a:lnTo>
                  <a:lnTo>
                    <a:pt x="117019" y="63791"/>
                  </a:lnTo>
                  <a:lnTo>
                    <a:pt x="117019" y="63735"/>
                  </a:lnTo>
                  <a:lnTo>
                    <a:pt x="116977" y="63735"/>
                  </a:lnTo>
                  <a:lnTo>
                    <a:pt x="116977" y="63791"/>
                  </a:lnTo>
                  <a:lnTo>
                    <a:pt x="116977" y="63861"/>
                  </a:lnTo>
                  <a:lnTo>
                    <a:pt x="116934" y="63861"/>
                  </a:lnTo>
                  <a:lnTo>
                    <a:pt x="116934" y="63791"/>
                  </a:lnTo>
                  <a:lnTo>
                    <a:pt x="116892" y="63791"/>
                  </a:lnTo>
                  <a:lnTo>
                    <a:pt x="116850" y="63735"/>
                  </a:lnTo>
                  <a:lnTo>
                    <a:pt x="116808" y="63791"/>
                  </a:lnTo>
                  <a:lnTo>
                    <a:pt x="116850" y="63791"/>
                  </a:lnTo>
                  <a:lnTo>
                    <a:pt x="116850" y="63861"/>
                  </a:lnTo>
                  <a:lnTo>
                    <a:pt x="116808" y="63861"/>
                  </a:lnTo>
                  <a:lnTo>
                    <a:pt x="116808" y="63791"/>
                  </a:lnTo>
                  <a:lnTo>
                    <a:pt x="116765" y="63791"/>
                  </a:lnTo>
                  <a:lnTo>
                    <a:pt x="116765" y="63735"/>
                  </a:lnTo>
                  <a:lnTo>
                    <a:pt x="116723" y="63735"/>
                  </a:lnTo>
                  <a:lnTo>
                    <a:pt x="116723" y="63791"/>
                  </a:lnTo>
                  <a:lnTo>
                    <a:pt x="116681" y="63791"/>
                  </a:lnTo>
                  <a:lnTo>
                    <a:pt x="116681" y="63861"/>
                  </a:lnTo>
                  <a:lnTo>
                    <a:pt x="116723" y="63861"/>
                  </a:lnTo>
                  <a:lnTo>
                    <a:pt x="116723" y="63932"/>
                  </a:lnTo>
                  <a:lnTo>
                    <a:pt x="116765" y="63932"/>
                  </a:lnTo>
                  <a:lnTo>
                    <a:pt x="116765" y="63988"/>
                  </a:lnTo>
                  <a:lnTo>
                    <a:pt x="116765" y="64058"/>
                  </a:lnTo>
                  <a:lnTo>
                    <a:pt x="116723" y="64058"/>
                  </a:lnTo>
                  <a:lnTo>
                    <a:pt x="116723" y="63988"/>
                  </a:lnTo>
                  <a:lnTo>
                    <a:pt x="116681" y="63988"/>
                  </a:lnTo>
                  <a:lnTo>
                    <a:pt x="116639" y="63988"/>
                  </a:lnTo>
                  <a:lnTo>
                    <a:pt x="116596" y="63932"/>
                  </a:lnTo>
                  <a:lnTo>
                    <a:pt x="116554" y="63932"/>
                  </a:lnTo>
                  <a:lnTo>
                    <a:pt x="116554" y="63861"/>
                  </a:lnTo>
                  <a:lnTo>
                    <a:pt x="116512" y="63861"/>
                  </a:lnTo>
                  <a:lnTo>
                    <a:pt x="116470" y="63861"/>
                  </a:lnTo>
                  <a:lnTo>
                    <a:pt x="116427" y="63861"/>
                  </a:lnTo>
                  <a:lnTo>
                    <a:pt x="116427" y="63791"/>
                  </a:lnTo>
                  <a:lnTo>
                    <a:pt x="116385" y="63791"/>
                  </a:lnTo>
                  <a:lnTo>
                    <a:pt x="116343" y="63791"/>
                  </a:lnTo>
                  <a:lnTo>
                    <a:pt x="116343" y="63735"/>
                  </a:lnTo>
                  <a:lnTo>
                    <a:pt x="116301" y="63735"/>
                  </a:lnTo>
                  <a:lnTo>
                    <a:pt x="116258" y="63735"/>
                  </a:lnTo>
                  <a:lnTo>
                    <a:pt x="116216" y="63735"/>
                  </a:lnTo>
                  <a:lnTo>
                    <a:pt x="116216" y="63678"/>
                  </a:lnTo>
                  <a:lnTo>
                    <a:pt x="116174" y="63678"/>
                  </a:lnTo>
                  <a:lnTo>
                    <a:pt x="116132" y="63678"/>
                  </a:lnTo>
                  <a:lnTo>
                    <a:pt x="116090" y="63678"/>
                  </a:lnTo>
                  <a:lnTo>
                    <a:pt x="116047" y="63678"/>
                  </a:lnTo>
                  <a:lnTo>
                    <a:pt x="116047" y="63735"/>
                  </a:lnTo>
                  <a:lnTo>
                    <a:pt x="116005" y="63735"/>
                  </a:lnTo>
                  <a:lnTo>
                    <a:pt x="115963" y="63735"/>
                  </a:lnTo>
                  <a:lnTo>
                    <a:pt x="115921" y="63735"/>
                  </a:lnTo>
                  <a:lnTo>
                    <a:pt x="115878" y="63735"/>
                  </a:lnTo>
                  <a:lnTo>
                    <a:pt x="115836" y="63735"/>
                  </a:lnTo>
                  <a:lnTo>
                    <a:pt x="115794" y="63735"/>
                  </a:lnTo>
                  <a:lnTo>
                    <a:pt x="115794" y="63791"/>
                  </a:lnTo>
                  <a:lnTo>
                    <a:pt x="115752" y="63791"/>
                  </a:lnTo>
                  <a:lnTo>
                    <a:pt x="115709" y="63791"/>
                  </a:lnTo>
                  <a:lnTo>
                    <a:pt x="115709" y="63861"/>
                  </a:lnTo>
                  <a:lnTo>
                    <a:pt x="115667" y="63932"/>
                  </a:lnTo>
                  <a:lnTo>
                    <a:pt x="115709" y="63932"/>
                  </a:lnTo>
                  <a:lnTo>
                    <a:pt x="115752" y="63988"/>
                  </a:lnTo>
                  <a:lnTo>
                    <a:pt x="115752" y="64058"/>
                  </a:lnTo>
                  <a:lnTo>
                    <a:pt x="115709" y="64058"/>
                  </a:lnTo>
                  <a:lnTo>
                    <a:pt x="115667" y="64058"/>
                  </a:lnTo>
                  <a:lnTo>
                    <a:pt x="115709" y="64115"/>
                  </a:lnTo>
                  <a:lnTo>
                    <a:pt x="115667" y="64115"/>
                  </a:lnTo>
                  <a:lnTo>
                    <a:pt x="115667" y="64171"/>
                  </a:lnTo>
                  <a:lnTo>
                    <a:pt x="115625" y="64171"/>
                  </a:lnTo>
                  <a:lnTo>
                    <a:pt x="115583" y="64171"/>
                  </a:lnTo>
                  <a:lnTo>
                    <a:pt x="115540" y="64171"/>
                  </a:lnTo>
                  <a:lnTo>
                    <a:pt x="115540" y="64115"/>
                  </a:lnTo>
                  <a:lnTo>
                    <a:pt x="115498" y="64115"/>
                  </a:lnTo>
                  <a:lnTo>
                    <a:pt x="115498" y="64058"/>
                  </a:lnTo>
                  <a:lnTo>
                    <a:pt x="115456" y="63988"/>
                  </a:lnTo>
                  <a:lnTo>
                    <a:pt x="115498" y="63988"/>
                  </a:lnTo>
                  <a:lnTo>
                    <a:pt x="115498" y="63932"/>
                  </a:lnTo>
                  <a:lnTo>
                    <a:pt x="115498" y="63861"/>
                  </a:lnTo>
                  <a:lnTo>
                    <a:pt x="115498" y="63791"/>
                  </a:lnTo>
                  <a:lnTo>
                    <a:pt x="115498" y="63735"/>
                  </a:lnTo>
                  <a:lnTo>
                    <a:pt x="115498" y="63678"/>
                  </a:lnTo>
                  <a:lnTo>
                    <a:pt x="115456" y="63678"/>
                  </a:lnTo>
                  <a:lnTo>
                    <a:pt x="115414" y="63678"/>
                  </a:lnTo>
                  <a:lnTo>
                    <a:pt x="115371" y="63678"/>
                  </a:lnTo>
                  <a:lnTo>
                    <a:pt x="115329" y="63678"/>
                  </a:lnTo>
                  <a:lnTo>
                    <a:pt x="115287" y="63678"/>
                  </a:lnTo>
                  <a:lnTo>
                    <a:pt x="115245" y="63608"/>
                  </a:lnTo>
                  <a:lnTo>
                    <a:pt x="115202" y="63608"/>
                  </a:lnTo>
                  <a:lnTo>
                    <a:pt x="115160" y="63608"/>
                  </a:lnTo>
                  <a:lnTo>
                    <a:pt x="115160" y="63678"/>
                  </a:lnTo>
                  <a:lnTo>
                    <a:pt x="115118" y="63735"/>
                  </a:lnTo>
                  <a:lnTo>
                    <a:pt x="115076" y="63735"/>
                  </a:lnTo>
                  <a:lnTo>
                    <a:pt x="115033" y="63735"/>
                  </a:lnTo>
                  <a:lnTo>
                    <a:pt x="114991" y="63791"/>
                  </a:lnTo>
                  <a:lnTo>
                    <a:pt x="114949" y="63791"/>
                  </a:lnTo>
                  <a:lnTo>
                    <a:pt x="114907" y="63735"/>
                  </a:lnTo>
                  <a:lnTo>
                    <a:pt x="114864" y="63791"/>
                  </a:lnTo>
                  <a:lnTo>
                    <a:pt x="114864" y="63861"/>
                  </a:lnTo>
                  <a:lnTo>
                    <a:pt x="114822" y="63861"/>
                  </a:lnTo>
                  <a:lnTo>
                    <a:pt x="114780" y="63861"/>
                  </a:lnTo>
                  <a:lnTo>
                    <a:pt x="114780" y="63932"/>
                  </a:lnTo>
                  <a:lnTo>
                    <a:pt x="114738" y="63932"/>
                  </a:lnTo>
                  <a:lnTo>
                    <a:pt x="114738" y="63861"/>
                  </a:lnTo>
                  <a:lnTo>
                    <a:pt x="114695" y="63861"/>
                  </a:lnTo>
                  <a:lnTo>
                    <a:pt x="114653" y="63861"/>
                  </a:lnTo>
                  <a:lnTo>
                    <a:pt x="114611" y="63861"/>
                  </a:lnTo>
                  <a:lnTo>
                    <a:pt x="114611" y="63932"/>
                  </a:lnTo>
                  <a:lnTo>
                    <a:pt x="114569" y="63932"/>
                  </a:lnTo>
                  <a:lnTo>
                    <a:pt x="114569" y="63861"/>
                  </a:lnTo>
                  <a:lnTo>
                    <a:pt x="114526" y="63861"/>
                  </a:lnTo>
                  <a:lnTo>
                    <a:pt x="114484" y="63861"/>
                  </a:lnTo>
                  <a:lnTo>
                    <a:pt x="114484" y="63932"/>
                  </a:lnTo>
                  <a:lnTo>
                    <a:pt x="114442" y="63932"/>
                  </a:lnTo>
                  <a:lnTo>
                    <a:pt x="114442" y="63861"/>
                  </a:lnTo>
                  <a:lnTo>
                    <a:pt x="114400" y="63861"/>
                  </a:lnTo>
                  <a:lnTo>
                    <a:pt x="114357" y="63861"/>
                  </a:lnTo>
                  <a:lnTo>
                    <a:pt x="114357" y="63791"/>
                  </a:lnTo>
                  <a:lnTo>
                    <a:pt x="114315" y="63735"/>
                  </a:lnTo>
                  <a:lnTo>
                    <a:pt x="114273" y="63678"/>
                  </a:lnTo>
                  <a:lnTo>
                    <a:pt x="114231" y="63678"/>
                  </a:lnTo>
                  <a:lnTo>
                    <a:pt x="114188" y="63735"/>
                  </a:lnTo>
                  <a:lnTo>
                    <a:pt x="114146" y="63735"/>
                  </a:lnTo>
                  <a:lnTo>
                    <a:pt x="114146" y="63678"/>
                  </a:lnTo>
                  <a:lnTo>
                    <a:pt x="114104" y="63608"/>
                  </a:lnTo>
                  <a:lnTo>
                    <a:pt x="114062" y="63608"/>
                  </a:lnTo>
                  <a:lnTo>
                    <a:pt x="114062" y="63678"/>
                  </a:lnTo>
                  <a:lnTo>
                    <a:pt x="114020" y="63678"/>
                  </a:lnTo>
                  <a:lnTo>
                    <a:pt x="114020" y="63608"/>
                  </a:lnTo>
                  <a:lnTo>
                    <a:pt x="114020" y="63537"/>
                  </a:lnTo>
                  <a:lnTo>
                    <a:pt x="113977" y="63537"/>
                  </a:lnTo>
                  <a:lnTo>
                    <a:pt x="113935" y="63537"/>
                  </a:lnTo>
                  <a:lnTo>
                    <a:pt x="113935" y="63481"/>
                  </a:lnTo>
                  <a:lnTo>
                    <a:pt x="113935" y="63411"/>
                  </a:lnTo>
                  <a:lnTo>
                    <a:pt x="113977" y="63411"/>
                  </a:lnTo>
                  <a:lnTo>
                    <a:pt x="114020" y="63354"/>
                  </a:lnTo>
                  <a:lnTo>
                    <a:pt x="114020" y="63298"/>
                  </a:lnTo>
                  <a:lnTo>
                    <a:pt x="113977" y="63298"/>
                  </a:lnTo>
                  <a:lnTo>
                    <a:pt x="113977" y="63228"/>
                  </a:lnTo>
                  <a:lnTo>
                    <a:pt x="113935" y="63228"/>
                  </a:lnTo>
                  <a:lnTo>
                    <a:pt x="113893" y="63157"/>
                  </a:lnTo>
                  <a:lnTo>
                    <a:pt x="113851" y="63157"/>
                  </a:lnTo>
                  <a:lnTo>
                    <a:pt x="113808" y="63157"/>
                  </a:lnTo>
                  <a:lnTo>
                    <a:pt x="113766" y="63157"/>
                  </a:lnTo>
                  <a:lnTo>
                    <a:pt x="113724" y="63101"/>
                  </a:lnTo>
                  <a:lnTo>
                    <a:pt x="113724" y="63157"/>
                  </a:lnTo>
                  <a:lnTo>
                    <a:pt x="113682" y="63157"/>
                  </a:lnTo>
                  <a:lnTo>
                    <a:pt x="113682" y="63101"/>
                  </a:lnTo>
                  <a:lnTo>
                    <a:pt x="113639" y="63101"/>
                  </a:lnTo>
                  <a:lnTo>
                    <a:pt x="113639" y="63157"/>
                  </a:lnTo>
                  <a:lnTo>
                    <a:pt x="113597" y="63157"/>
                  </a:lnTo>
                  <a:lnTo>
                    <a:pt x="113597" y="63101"/>
                  </a:lnTo>
                  <a:lnTo>
                    <a:pt x="113555" y="63101"/>
                  </a:lnTo>
                  <a:lnTo>
                    <a:pt x="113513" y="63101"/>
                  </a:lnTo>
                  <a:lnTo>
                    <a:pt x="113513" y="63157"/>
                  </a:lnTo>
                  <a:lnTo>
                    <a:pt x="113470" y="63157"/>
                  </a:lnTo>
                  <a:lnTo>
                    <a:pt x="113428" y="63228"/>
                  </a:lnTo>
                  <a:lnTo>
                    <a:pt x="113428" y="63298"/>
                  </a:lnTo>
                  <a:lnTo>
                    <a:pt x="113470" y="63354"/>
                  </a:lnTo>
                  <a:lnTo>
                    <a:pt x="113428" y="63354"/>
                  </a:lnTo>
                  <a:lnTo>
                    <a:pt x="113428" y="63411"/>
                  </a:lnTo>
                  <a:lnTo>
                    <a:pt x="113428" y="63481"/>
                  </a:lnTo>
                  <a:lnTo>
                    <a:pt x="113386" y="63481"/>
                  </a:lnTo>
                  <a:lnTo>
                    <a:pt x="113344" y="63481"/>
                  </a:lnTo>
                  <a:lnTo>
                    <a:pt x="113301" y="63481"/>
                  </a:lnTo>
                  <a:lnTo>
                    <a:pt x="113259" y="63481"/>
                  </a:lnTo>
                  <a:lnTo>
                    <a:pt x="113217" y="63537"/>
                  </a:lnTo>
                  <a:lnTo>
                    <a:pt x="113175" y="63537"/>
                  </a:lnTo>
                  <a:lnTo>
                    <a:pt x="113132" y="63537"/>
                  </a:lnTo>
                  <a:lnTo>
                    <a:pt x="113132" y="63481"/>
                  </a:lnTo>
                  <a:lnTo>
                    <a:pt x="113090" y="63481"/>
                  </a:lnTo>
                  <a:lnTo>
                    <a:pt x="113048" y="63481"/>
                  </a:lnTo>
                  <a:lnTo>
                    <a:pt x="112963" y="63481"/>
                  </a:lnTo>
                  <a:lnTo>
                    <a:pt x="112921" y="63537"/>
                  </a:lnTo>
                  <a:lnTo>
                    <a:pt x="112879" y="63537"/>
                  </a:lnTo>
                  <a:lnTo>
                    <a:pt x="112837" y="63608"/>
                  </a:lnTo>
                  <a:lnTo>
                    <a:pt x="112794" y="63608"/>
                  </a:lnTo>
                  <a:lnTo>
                    <a:pt x="112794" y="63678"/>
                  </a:lnTo>
                  <a:lnTo>
                    <a:pt x="112837" y="63678"/>
                  </a:lnTo>
                  <a:lnTo>
                    <a:pt x="112837" y="63735"/>
                  </a:lnTo>
                  <a:lnTo>
                    <a:pt x="112794" y="63735"/>
                  </a:lnTo>
                  <a:lnTo>
                    <a:pt x="112794" y="63678"/>
                  </a:lnTo>
                  <a:lnTo>
                    <a:pt x="112752" y="63678"/>
                  </a:lnTo>
                  <a:lnTo>
                    <a:pt x="112752" y="63735"/>
                  </a:lnTo>
                  <a:lnTo>
                    <a:pt x="112710" y="63735"/>
                  </a:lnTo>
                  <a:lnTo>
                    <a:pt x="112668" y="63735"/>
                  </a:lnTo>
                  <a:lnTo>
                    <a:pt x="112668" y="63791"/>
                  </a:lnTo>
                  <a:lnTo>
                    <a:pt x="112625" y="63791"/>
                  </a:lnTo>
                  <a:lnTo>
                    <a:pt x="112625" y="63861"/>
                  </a:lnTo>
                  <a:lnTo>
                    <a:pt x="112625" y="63932"/>
                  </a:lnTo>
                  <a:lnTo>
                    <a:pt x="112625" y="63988"/>
                  </a:lnTo>
                  <a:lnTo>
                    <a:pt x="112583" y="63988"/>
                  </a:lnTo>
                  <a:lnTo>
                    <a:pt x="112583" y="64058"/>
                  </a:lnTo>
                  <a:lnTo>
                    <a:pt x="112541" y="64058"/>
                  </a:lnTo>
                  <a:lnTo>
                    <a:pt x="112541" y="64115"/>
                  </a:lnTo>
                  <a:lnTo>
                    <a:pt x="112499" y="64115"/>
                  </a:lnTo>
                  <a:lnTo>
                    <a:pt x="112456" y="64115"/>
                  </a:lnTo>
                  <a:lnTo>
                    <a:pt x="112456" y="64171"/>
                  </a:lnTo>
                  <a:lnTo>
                    <a:pt x="112414" y="64171"/>
                  </a:lnTo>
                  <a:lnTo>
                    <a:pt x="112372" y="64171"/>
                  </a:lnTo>
                  <a:lnTo>
                    <a:pt x="112330" y="64171"/>
                  </a:lnTo>
                  <a:lnTo>
                    <a:pt x="112287" y="64171"/>
                  </a:lnTo>
                  <a:lnTo>
                    <a:pt x="112245" y="64242"/>
                  </a:lnTo>
                  <a:lnTo>
                    <a:pt x="112203" y="64242"/>
                  </a:lnTo>
                  <a:lnTo>
                    <a:pt x="112203" y="64171"/>
                  </a:lnTo>
                  <a:lnTo>
                    <a:pt x="112161" y="64171"/>
                  </a:lnTo>
                  <a:lnTo>
                    <a:pt x="112161" y="64115"/>
                  </a:lnTo>
                  <a:lnTo>
                    <a:pt x="112118" y="64115"/>
                  </a:lnTo>
                  <a:lnTo>
                    <a:pt x="112076" y="64115"/>
                  </a:lnTo>
                  <a:lnTo>
                    <a:pt x="112034" y="64115"/>
                  </a:lnTo>
                  <a:lnTo>
                    <a:pt x="111992" y="64115"/>
                  </a:lnTo>
                  <a:lnTo>
                    <a:pt x="111950" y="64115"/>
                  </a:lnTo>
                  <a:lnTo>
                    <a:pt x="111950" y="64171"/>
                  </a:lnTo>
                  <a:lnTo>
                    <a:pt x="111907" y="64171"/>
                  </a:lnTo>
                  <a:lnTo>
                    <a:pt x="111865" y="64171"/>
                  </a:lnTo>
                  <a:lnTo>
                    <a:pt x="111823" y="64171"/>
                  </a:lnTo>
                  <a:lnTo>
                    <a:pt x="111823" y="64115"/>
                  </a:lnTo>
                  <a:lnTo>
                    <a:pt x="111781" y="64115"/>
                  </a:lnTo>
                  <a:lnTo>
                    <a:pt x="111738" y="64115"/>
                  </a:lnTo>
                  <a:lnTo>
                    <a:pt x="111738" y="64058"/>
                  </a:lnTo>
                  <a:lnTo>
                    <a:pt x="111696" y="64058"/>
                  </a:lnTo>
                  <a:lnTo>
                    <a:pt x="111696" y="63988"/>
                  </a:lnTo>
                  <a:lnTo>
                    <a:pt x="111654" y="63988"/>
                  </a:lnTo>
                  <a:lnTo>
                    <a:pt x="111612" y="63988"/>
                  </a:lnTo>
                  <a:lnTo>
                    <a:pt x="111612" y="63932"/>
                  </a:lnTo>
                  <a:lnTo>
                    <a:pt x="111569" y="63988"/>
                  </a:lnTo>
                  <a:lnTo>
                    <a:pt x="111527" y="63988"/>
                  </a:lnTo>
                  <a:lnTo>
                    <a:pt x="111485" y="63988"/>
                  </a:lnTo>
                  <a:lnTo>
                    <a:pt x="111485" y="63932"/>
                  </a:lnTo>
                  <a:lnTo>
                    <a:pt x="111443" y="63988"/>
                  </a:lnTo>
                  <a:lnTo>
                    <a:pt x="111400" y="63988"/>
                  </a:lnTo>
                  <a:lnTo>
                    <a:pt x="111358" y="63988"/>
                  </a:lnTo>
                  <a:lnTo>
                    <a:pt x="111316" y="63988"/>
                  </a:lnTo>
                  <a:lnTo>
                    <a:pt x="111316" y="63932"/>
                  </a:lnTo>
                  <a:lnTo>
                    <a:pt x="111316" y="63861"/>
                  </a:lnTo>
                  <a:lnTo>
                    <a:pt x="111274" y="63861"/>
                  </a:lnTo>
                  <a:lnTo>
                    <a:pt x="111274" y="63791"/>
                  </a:lnTo>
                  <a:lnTo>
                    <a:pt x="111231" y="63791"/>
                  </a:lnTo>
                  <a:lnTo>
                    <a:pt x="111189" y="63791"/>
                  </a:lnTo>
                  <a:lnTo>
                    <a:pt x="111147" y="63791"/>
                  </a:lnTo>
                  <a:lnTo>
                    <a:pt x="111105" y="63791"/>
                  </a:lnTo>
                  <a:lnTo>
                    <a:pt x="111062" y="63791"/>
                  </a:lnTo>
                  <a:lnTo>
                    <a:pt x="111020" y="63791"/>
                  </a:lnTo>
                  <a:lnTo>
                    <a:pt x="111020" y="63861"/>
                  </a:lnTo>
                  <a:lnTo>
                    <a:pt x="110978" y="63861"/>
                  </a:lnTo>
                  <a:lnTo>
                    <a:pt x="110978" y="63932"/>
                  </a:lnTo>
                  <a:lnTo>
                    <a:pt x="110936" y="63932"/>
                  </a:lnTo>
                  <a:lnTo>
                    <a:pt x="110893" y="63988"/>
                  </a:lnTo>
                  <a:lnTo>
                    <a:pt x="110851" y="63988"/>
                  </a:lnTo>
                  <a:lnTo>
                    <a:pt x="110851" y="64058"/>
                  </a:lnTo>
                  <a:lnTo>
                    <a:pt x="110809" y="64058"/>
                  </a:lnTo>
                  <a:lnTo>
                    <a:pt x="110809" y="64115"/>
                  </a:lnTo>
                  <a:lnTo>
                    <a:pt x="110809" y="64171"/>
                  </a:lnTo>
                  <a:lnTo>
                    <a:pt x="110809" y="64242"/>
                  </a:lnTo>
                  <a:lnTo>
                    <a:pt x="110809" y="64312"/>
                  </a:lnTo>
                  <a:lnTo>
                    <a:pt x="110767" y="64312"/>
                  </a:lnTo>
                  <a:lnTo>
                    <a:pt x="110767" y="64368"/>
                  </a:lnTo>
                  <a:lnTo>
                    <a:pt x="110767" y="64439"/>
                  </a:lnTo>
                  <a:lnTo>
                    <a:pt x="110809" y="64439"/>
                  </a:lnTo>
                  <a:lnTo>
                    <a:pt x="110851" y="64439"/>
                  </a:lnTo>
                  <a:lnTo>
                    <a:pt x="110851" y="64495"/>
                  </a:lnTo>
                  <a:lnTo>
                    <a:pt x="110809" y="64551"/>
                  </a:lnTo>
                  <a:lnTo>
                    <a:pt x="110767" y="64551"/>
                  </a:lnTo>
                  <a:lnTo>
                    <a:pt x="110767" y="64622"/>
                  </a:lnTo>
                  <a:lnTo>
                    <a:pt x="110809" y="64622"/>
                  </a:lnTo>
                  <a:lnTo>
                    <a:pt x="110809" y="64692"/>
                  </a:lnTo>
                  <a:lnTo>
                    <a:pt x="110851" y="64692"/>
                  </a:lnTo>
                  <a:lnTo>
                    <a:pt x="110893" y="64692"/>
                  </a:lnTo>
                  <a:lnTo>
                    <a:pt x="110936" y="64692"/>
                  </a:lnTo>
                  <a:lnTo>
                    <a:pt x="110978" y="64692"/>
                  </a:lnTo>
                  <a:lnTo>
                    <a:pt x="111020" y="64692"/>
                  </a:lnTo>
                  <a:lnTo>
                    <a:pt x="111062" y="64692"/>
                  </a:lnTo>
                  <a:lnTo>
                    <a:pt x="111105" y="64748"/>
                  </a:lnTo>
                  <a:lnTo>
                    <a:pt x="111147" y="64805"/>
                  </a:lnTo>
                  <a:lnTo>
                    <a:pt x="111105" y="64805"/>
                  </a:lnTo>
                  <a:lnTo>
                    <a:pt x="111062" y="64805"/>
                  </a:lnTo>
                  <a:lnTo>
                    <a:pt x="111020" y="64805"/>
                  </a:lnTo>
                  <a:lnTo>
                    <a:pt x="110978" y="64805"/>
                  </a:lnTo>
                  <a:lnTo>
                    <a:pt x="110936" y="64805"/>
                  </a:lnTo>
                  <a:lnTo>
                    <a:pt x="110893" y="64748"/>
                  </a:lnTo>
                  <a:lnTo>
                    <a:pt x="110851" y="64805"/>
                  </a:lnTo>
                  <a:lnTo>
                    <a:pt x="110809" y="64805"/>
                  </a:lnTo>
                  <a:lnTo>
                    <a:pt x="110809" y="64875"/>
                  </a:lnTo>
                  <a:lnTo>
                    <a:pt x="110767" y="64805"/>
                  </a:lnTo>
                  <a:lnTo>
                    <a:pt x="110767" y="64748"/>
                  </a:lnTo>
                  <a:lnTo>
                    <a:pt x="110724" y="64748"/>
                  </a:lnTo>
                  <a:lnTo>
                    <a:pt x="110682" y="64692"/>
                  </a:lnTo>
                  <a:lnTo>
                    <a:pt x="110640" y="64692"/>
                  </a:lnTo>
                  <a:lnTo>
                    <a:pt x="110640" y="64622"/>
                  </a:lnTo>
                  <a:lnTo>
                    <a:pt x="110598" y="64622"/>
                  </a:lnTo>
                  <a:lnTo>
                    <a:pt x="110598" y="64692"/>
                  </a:lnTo>
                  <a:lnTo>
                    <a:pt x="110598" y="64748"/>
                  </a:lnTo>
                  <a:lnTo>
                    <a:pt x="110555" y="64748"/>
                  </a:lnTo>
                  <a:lnTo>
                    <a:pt x="110555" y="64805"/>
                  </a:lnTo>
                  <a:lnTo>
                    <a:pt x="110555" y="64875"/>
                  </a:lnTo>
                  <a:lnTo>
                    <a:pt x="110555" y="64932"/>
                  </a:lnTo>
                  <a:lnTo>
                    <a:pt x="110555" y="65002"/>
                  </a:lnTo>
                  <a:lnTo>
                    <a:pt x="110513" y="65002"/>
                  </a:lnTo>
                  <a:lnTo>
                    <a:pt x="110513" y="65072"/>
                  </a:lnTo>
                  <a:lnTo>
                    <a:pt x="110471" y="65072"/>
                  </a:lnTo>
                  <a:lnTo>
                    <a:pt x="110429" y="65072"/>
                  </a:lnTo>
                  <a:lnTo>
                    <a:pt x="110429" y="65129"/>
                  </a:lnTo>
                  <a:lnTo>
                    <a:pt x="110471" y="65129"/>
                  </a:lnTo>
                  <a:lnTo>
                    <a:pt x="110471" y="65185"/>
                  </a:lnTo>
                  <a:lnTo>
                    <a:pt x="110513" y="65185"/>
                  </a:lnTo>
                  <a:lnTo>
                    <a:pt x="110513" y="65255"/>
                  </a:lnTo>
                  <a:lnTo>
                    <a:pt x="110471" y="65255"/>
                  </a:lnTo>
                  <a:lnTo>
                    <a:pt x="110429" y="65255"/>
                  </a:lnTo>
                  <a:lnTo>
                    <a:pt x="110429" y="65185"/>
                  </a:lnTo>
                  <a:lnTo>
                    <a:pt x="110386" y="65255"/>
                  </a:lnTo>
                  <a:lnTo>
                    <a:pt x="110429" y="65312"/>
                  </a:lnTo>
                  <a:lnTo>
                    <a:pt x="110386" y="65312"/>
                  </a:lnTo>
                  <a:lnTo>
                    <a:pt x="110344" y="65312"/>
                  </a:lnTo>
                  <a:lnTo>
                    <a:pt x="110302" y="65312"/>
                  </a:lnTo>
                  <a:lnTo>
                    <a:pt x="110260" y="65382"/>
                  </a:lnTo>
                  <a:lnTo>
                    <a:pt x="110217" y="65382"/>
                  </a:lnTo>
                  <a:lnTo>
                    <a:pt x="110217" y="65312"/>
                  </a:lnTo>
                  <a:lnTo>
                    <a:pt x="110175" y="65312"/>
                  </a:lnTo>
                  <a:lnTo>
                    <a:pt x="110175" y="65382"/>
                  </a:lnTo>
                  <a:lnTo>
                    <a:pt x="110133" y="65382"/>
                  </a:lnTo>
                  <a:lnTo>
                    <a:pt x="110091" y="65382"/>
                  </a:lnTo>
                  <a:lnTo>
                    <a:pt x="110048" y="65382"/>
                  </a:lnTo>
                  <a:lnTo>
                    <a:pt x="110006" y="65453"/>
                  </a:lnTo>
                  <a:lnTo>
                    <a:pt x="109964" y="65453"/>
                  </a:lnTo>
                  <a:lnTo>
                    <a:pt x="109922" y="65453"/>
                  </a:lnTo>
                  <a:lnTo>
                    <a:pt x="109879" y="65453"/>
                  </a:lnTo>
                  <a:lnTo>
                    <a:pt x="109837" y="65453"/>
                  </a:lnTo>
                  <a:lnTo>
                    <a:pt x="109837" y="65382"/>
                  </a:lnTo>
                  <a:lnTo>
                    <a:pt x="109795" y="65382"/>
                  </a:lnTo>
                  <a:lnTo>
                    <a:pt x="109753" y="65382"/>
                  </a:lnTo>
                  <a:lnTo>
                    <a:pt x="109753" y="65453"/>
                  </a:lnTo>
                  <a:lnTo>
                    <a:pt x="109711" y="65453"/>
                  </a:lnTo>
                  <a:lnTo>
                    <a:pt x="109668" y="65453"/>
                  </a:lnTo>
                  <a:lnTo>
                    <a:pt x="109626" y="65453"/>
                  </a:lnTo>
                  <a:lnTo>
                    <a:pt x="109584" y="65453"/>
                  </a:lnTo>
                  <a:lnTo>
                    <a:pt x="109584" y="65509"/>
                  </a:lnTo>
                  <a:lnTo>
                    <a:pt x="109542" y="65509"/>
                  </a:lnTo>
                  <a:lnTo>
                    <a:pt x="109499" y="65565"/>
                  </a:lnTo>
                  <a:lnTo>
                    <a:pt x="109499" y="65636"/>
                  </a:lnTo>
                  <a:lnTo>
                    <a:pt x="109457" y="65636"/>
                  </a:lnTo>
                  <a:lnTo>
                    <a:pt x="109457" y="65706"/>
                  </a:lnTo>
                  <a:lnTo>
                    <a:pt x="109457" y="65762"/>
                  </a:lnTo>
                  <a:lnTo>
                    <a:pt x="109499" y="65833"/>
                  </a:lnTo>
                  <a:lnTo>
                    <a:pt x="109457" y="65833"/>
                  </a:lnTo>
                  <a:lnTo>
                    <a:pt x="109415" y="65833"/>
                  </a:lnTo>
                  <a:lnTo>
                    <a:pt x="109415" y="65889"/>
                  </a:lnTo>
                  <a:lnTo>
                    <a:pt x="109373" y="65889"/>
                  </a:lnTo>
                  <a:lnTo>
                    <a:pt x="109330" y="65945"/>
                  </a:lnTo>
                  <a:lnTo>
                    <a:pt x="109288" y="65889"/>
                  </a:lnTo>
                  <a:lnTo>
                    <a:pt x="109246" y="65889"/>
                  </a:lnTo>
                  <a:lnTo>
                    <a:pt x="109246" y="65945"/>
                  </a:lnTo>
                  <a:lnTo>
                    <a:pt x="109204" y="65945"/>
                  </a:lnTo>
                  <a:lnTo>
                    <a:pt x="109204" y="66016"/>
                  </a:lnTo>
                  <a:lnTo>
                    <a:pt x="109161" y="66016"/>
                  </a:lnTo>
                  <a:lnTo>
                    <a:pt x="109119" y="66016"/>
                  </a:lnTo>
                  <a:lnTo>
                    <a:pt x="109077" y="66016"/>
                  </a:lnTo>
                  <a:lnTo>
                    <a:pt x="109035" y="66016"/>
                  </a:lnTo>
                  <a:lnTo>
                    <a:pt x="108992" y="66016"/>
                  </a:lnTo>
                  <a:lnTo>
                    <a:pt x="108992" y="66086"/>
                  </a:lnTo>
                  <a:lnTo>
                    <a:pt x="108950" y="66016"/>
                  </a:lnTo>
                  <a:lnTo>
                    <a:pt x="108950" y="66086"/>
                  </a:lnTo>
                  <a:lnTo>
                    <a:pt x="108908" y="66086"/>
                  </a:lnTo>
                  <a:lnTo>
                    <a:pt x="108866" y="66086"/>
                  </a:lnTo>
                  <a:lnTo>
                    <a:pt x="108823" y="66086"/>
                  </a:lnTo>
                  <a:lnTo>
                    <a:pt x="108823" y="66016"/>
                  </a:lnTo>
                  <a:lnTo>
                    <a:pt x="108781" y="66016"/>
                  </a:lnTo>
                  <a:lnTo>
                    <a:pt x="108781" y="66086"/>
                  </a:lnTo>
                  <a:lnTo>
                    <a:pt x="108739" y="66086"/>
                  </a:lnTo>
                  <a:lnTo>
                    <a:pt x="108697" y="66086"/>
                  </a:lnTo>
                  <a:lnTo>
                    <a:pt x="108654" y="66016"/>
                  </a:lnTo>
                  <a:lnTo>
                    <a:pt x="108612" y="66016"/>
                  </a:lnTo>
                  <a:lnTo>
                    <a:pt x="108612" y="65945"/>
                  </a:lnTo>
                  <a:lnTo>
                    <a:pt x="108570" y="65945"/>
                  </a:lnTo>
                  <a:lnTo>
                    <a:pt x="108570" y="65889"/>
                  </a:lnTo>
                  <a:lnTo>
                    <a:pt x="108528" y="65889"/>
                  </a:lnTo>
                  <a:lnTo>
                    <a:pt x="108485" y="65889"/>
                  </a:lnTo>
                  <a:lnTo>
                    <a:pt x="108485" y="65833"/>
                  </a:lnTo>
                  <a:lnTo>
                    <a:pt x="108443" y="65833"/>
                  </a:lnTo>
                  <a:lnTo>
                    <a:pt x="108443" y="65889"/>
                  </a:lnTo>
                  <a:lnTo>
                    <a:pt x="108401" y="65889"/>
                  </a:lnTo>
                  <a:lnTo>
                    <a:pt x="108359" y="65889"/>
                  </a:lnTo>
                  <a:lnTo>
                    <a:pt x="108316" y="65889"/>
                  </a:lnTo>
                  <a:lnTo>
                    <a:pt x="108274" y="65889"/>
                  </a:lnTo>
                  <a:lnTo>
                    <a:pt x="108232" y="65889"/>
                  </a:lnTo>
                  <a:lnTo>
                    <a:pt x="108190" y="65889"/>
                  </a:lnTo>
                  <a:lnTo>
                    <a:pt x="108105" y="65833"/>
                  </a:lnTo>
                  <a:lnTo>
                    <a:pt x="108063" y="65833"/>
                  </a:lnTo>
                  <a:lnTo>
                    <a:pt x="108063" y="65762"/>
                  </a:lnTo>
                  <a:lnTo>
                    <a:pt x="108021" y="65762"/>
                  </a:lnTo>
                  <a:lnTo>
                    <a:pt x="107978" y="65706"/>
                  </a:lnTo>
                  <a:lnTo>
                    <a:pt x="107936" y="65706"/>
                  </a:lnTo>
                  <a:lnTo>
                    <a:pt x="107894" y="65636"/>
                  </a:lnTo>
                  <a:lnTo>
                    <a:pt x="107894" y="65565"/>
                  </a:lnTo>
                  <a:lnTo>
                    <a:pt x="107852" y="65565"/>
                  </a:lnTo>
                  <a:lnTo>
                    <a:pt x="107852" y="65636"/>
                  </a:lnTo>
                  <a:lnTo>
                    <a:pt x="107809" y="65636"/>
                  </a:lnTo>
                  <a:lnTo>
                    <a:pt x="107767" y="65636"/>
                  </a:lnTo>
                  <a:lnTo>
                    <a:pt x="107725" y="65565"/>
                  </a:lnTo>
                  <a:lnTo>
                    <a:pt x="107725" y="65509"/>
                  </a:lnTo>
                  <a:lnTo>
                    <a:pt x="107683" y="65509"/>
                  </a:lnTo>
                  <a:lnTo>
                    <a:pt x="107641" y="65565"/>
                  </a:lnTo>
                  <a:lnTo>
                    <a:pt x="107641" y="65636"/>
                  </a:lnTo>
                  <a:lnTo>
                    <a:pt x="107598" y="65636"/>
                  </a:lnTo>
                  <a:lnTo>
                    <a:pt x="107598" y="65706"/>
                  </a:lnTo>
                  <a:lnTo>
                    <a:pt x="107556" y="65706"/>
                  </a:lnTo>
                  <a:lnTo>
                    <a:pt x="107472" y="65706"/>
                  </a:lnTo>
                  <a:lnTo>
                    <a:pt x="107429" y="65706"/>
                  </a:lnTo>
                  <a:lnTo>
                    <a:pt x="107429" y="65762"/>
                  </a:lnTo>
                  <a:lnTo>
                    <a:pt x="107387" y="65762"/>
                  </a:lnTo>
                  <a:lnTo>
                    <a:pt x="107345" y="65762"/>
                  </a:lnTo>
                  <a:lnTo>
                    <a:pt x="107303" y="65762"/>
                  </a:lnTo>
                  <a:lnTo>
                    <a:pt x="107260" y="65762"/>
                  </a:lnTo>
                  <a:lnTo>
                    <a:pt x="107218" y="65762"/>
                  </a:lnTo>
                  <a:lnTo>
                    <a:pt x="107176" y="65706"/>
                  </a:lnTo>
                  <a:lnTo>
                    <a:pt x="107134" y="65706"/>
                  </a:lnTo>
                  <a:lnTo>
                    <a:pt x="107091" y="65706"/>
                  </a:lnTo>
                  <a:lnTo>
                    <a:pt x="107049" y="65706"/>
                  </a:lnTo>
                  <a:lnTo>
                    <a:pt x="107049" y="65636"/>
                  </a:lnTo>
                  <a:lnTo>
                    <a:pt x="107007" y="65636"/>
                  </a:lnTo>
                  <a:lnTo>
                    <a:pt x="106965" y="65636"/>
                  </a:lnTo>
                  <a:lnTo>
                    <a:pt x="106922" y="65636"/>
                  </a:lnTo>
                  <a:lnTo>
                    <a:pt x="106838" y="65636"/>
                  </a:lnTo>
                  <a:lnTo>
                    <a:pt x="106796" y="65636"/>
                  </a:lnTo>
                  <a:lnTo>
                    <a:pt x="106753" y="65636"/>
                  </a:lnTo>
                  <a:lnTo>
                    <a:pt x="106753" y="65706"/>
                  </a:lnTo>
                  <a:lnTo>
                    <a:pt x="106711" y="65706"/>
                  </a:lnTo>
                  <a:lnTo>
                    <a:pt x="106711" y="65762"/>
                  </a:lnTo>
                  <a:lnTo>
                    <a:pt x="106669" y="65762"/>
                  </a:lnTo>
                  <a:lnTo>
                    <a:pt x="106627" y="65706"/>
                  </a:lnTo>
                  <a:lnTo>
                    <a:pt x="106584" y="65706"/>
                  </a:lnTo>
                  <a:lnTo>
                    <a:pt x="106542" y="65706"/>
                  </a:lnTo>
                  <a:lnTo>
                    <a:pt x="106500" y="65706"/>
                  </a:lnTo>
                  <a:lnTo>
                    <a:pt x="106458" y="65762"/>
                  </a:lnTo>
                  <a:lnTo>
                    <a:pt x="106415" y="65762"/>
                  </a:lnTo>
                  <a:lnTo>
                    <a:pt x="106373" y="65762"/>
                  </a:lnTo>
                  <a:lnTo>
                    <a:pt x="106331" y="65762"/>
                  </a:lnTo>
                  <a:lnTo>
                    <a:pt x="106289" y="65762"/>
                  </a:lnTo>
                  <a:lnTo>
                    <a:pt x="106246" y="65762"/>
                  </a:lnTo>
                  <a:lnTo>
                    <a:pt x="106204" y="65762"/>
                  </a:lnTo>
                  <a:lnTo>
                    <a:pt x="106204" y="65706"/>
                  </a:lnTo>
                  <a:lnTo>
                    <a:pt x="106162" y="65706"/>
                  </a:lnTo>
                  <a:lnTo>
                    <a:pt x="106120" y="65706"/>
                  </a:lnTo>
                  <a:lnTo>
                    <a:pt x="106077" y="65565"/>
                  </a:lnTo>
                  <a:lnTo>
                    <a:pt x="106035" y="65565"/>
                  </a:lnTo>
                  <a:lnTo>
                    <a:pt x="106035" y="65509"/>
                  </a:lnTo>
                  <a:lnTo>
                    <a:pt x="106035" y="65453"/>
                  </a:lnTo>
                  <a:lnTo>
                    <a:pt x="105993" y="65453"/>
                  </a:lnTo>
                  <a:lnTo>
                    <a:pt x="105993" y="65382"/>
                  </a:lnTo>
                  <a:lnTo>
                    <a:pt x="105993" y="65312"/>
                  </a:lnTo>
                  <a:lnTo>
                    <a:pt x="105951" y="65255"/>
                  </a:lnTo>
                  <a:lnTo>
                    <a:pt x="105993" y="65185"/>
                  </a:lnTo>
                  <a:lnTo>
                    <a:pt x="105993" y="65129"/>
                  </a:lnTo>
                  <a:lnTo>
                    <a:pt x="105951" y="65129"/>
                  </a:lnTo>
                  <a:lnTo>
                    <a:pt x="105908" y="65129"/>
                  </a:lnTo>
                  <a:lnTo>
                    <a:pt x="105866" y="65129"/>
                  </a:lnTo>
                  <a:lnTo>
                    <a:pt x="105824" y="65129"/>
                  </a:lnTo>
                  <a:lnTo>
                    <a:pt x="105782" y="65129"/>
                  </a:lnTo>
                  <a:lnTo>
                    <a:pt x="105739" y="65129"/>
                  </a:lnTo>
                  <a:lnTo>
                    <a:pt x="105697" y="65129"/>
                  </a:lnTo>
                  <a:lnTo>
                    <a:pt x="105655" y="65129"/>
                  </a:lnTo>
                  <a:lnTo>
                    <a:pt x="105613" y="65129"/>
                  </a:lnTo>
                  <a:lnTo>
                    <a:pt x="105571" y="65129"/>
                  </a:lnTo>
                  <a:lnTo>
                    <a:pt x="105528" y="65129"/>
                  </a:lnTo>
                  <a:lnTo>
                    <a:pt x="105528" y="65072"/>
                  </a:lnTo>
                  <a:lnTo>
                    <a:pt x="105486" y="65072"/>
                  </a:lnTo>
                  <a:lnTo>
                    <a:pt x="105444" y="65072"/>
                  </a:lnTo>
                  <a:lnTo>
                    <a:pt x="105402" y="65072"/>
                  </a:lnTo>
                  <a:lnTo>
                    <a:pt x="105359" y="65072"/>
                  </a:lnTo>
                  <a:lnTo>
                    <a:pt x="105359" y="65002"/>
                  </a:lnTo>
                  <a:lnTo>
                    <a:pt x="105317" y="65002"/>
                  </a:lnTo>
                  <a:lnTo>
                    <a:pt x="105275" y="65002"/>
                  </a:lnTo>
                  <a:lnTo>
                    <a:pt x="105233" y="65002"/>
                  </a:lnTo>
                  <a:lnTo>
                    <a:pt x="105233" y="64932"/>
                  </a:lnTo>
                  <a:lnTo>
                    <a:pt x="105190" y="64932"/>
                  </a:lnTo>
                  <a:lnTo>
                    <a:pt x="105190" y="64875"/>
                  </a:lnTo>
                  <a:lnTo>
                    <a:pt x="105233" y="64875"/>
                  </a:lnTo>
                  <a:lnTo>
                    <a:pt x="105233" y="64805"/>
                  </a:lnTo>
                  <a:lnTo>
                    <a:pt x="105233" y="64748"/>
                  </a:lnTo>
                  <a:lnTo>
                    <a:pt x="105233" y="64692"/>
                  </a:lnTo>
                  <a:lnTo>
                    <a:pt x="105190" y="64622"/>
                  </a:lnTo>
                  <a:lnTo>
                    <a:pt x="105148" y="64622"/>
                  </a:lnTo>
                  <a:lnTo>
                    <a:pt x="105106" y="64622"/>
                  </a:lnTo>
                  <a:lnTo>
                    <a:pt x="105064" y="64622"/>
                  </a:lnTo>
                  <a:lnTo>
                    <a:pt x="105021" y="64622"/>
                  </a:lnTo>
                  <a:lnTo>
                    <a:pt x="104979" y="64551"/>
                  </a:lnTo>
                  <a:lnTo>
                    <a:pt x="104937" y="64551"/>
                  </a:lnTo>
                  <a:lnTo>
                    <a:pt x="104937" y="64495"/>
                  </a:lnTo>
                  <a:lnTo>
                    <a:pt x="104895" y="64439"/>
                  </a:lnTo>
                  <a:lnTo>
                    <a:pt x="104852" y="64439"/>
                  </a:lnTo>
                  <a:lnTo>
                    <a:pt x="104852" y="64368"/>
                  </a:lnTo>
                  <a:lnTo>
                    <a:pt x="104852" y="64312"/>
                  </a:lnTo>
                  <a:lnTo>
                    <a:pt x="104895" y="64312"/>
                  </a:lnTo>
                  <a:lnTo>
                    <a:pt x="104895" y="64242"/>
                  </a:lnTo>
                  <a:lnTo>
                    <a:pt x="104895" y="64171"/>
                  </a:lnTo>
                  <a:lnTo>
                    <a:pt x="104937" y="64171"/>
                  </a:lnTo>
                  <a:lnTo>
                    <a:pt x="104979" y="64115"/>
                  </a:lnTo>
                  <a:lnTo>
                    <a:pt x="104979" y="64058"/>
                  </a:lnTo>
                  <a:lnTo>
                    <a:pt x="104979" y="63988"/>
                  </a:lnTo>
                  <a:lnTo>
                    <a:pt x="104937" y="63988"/>
                  </a:lnTo>
                  <a:lnTo>
                    <a:pt x="104895" y="63932"/>
                  </a:lnTo>
                  <a:lnTo>
                    <a:pt x="104852" y="63932"/>
                  </a:lnTo>
                  <a:lnTo>
                    <a:pt x="104768" y="63932"/>
                  </a:lnTo>
                  <a:lnTo>
                    <a:pt x="104726" y="63932"/>
                  </a:lnTo>
                  <a:lnTo>
                    <a:pt x="104683" y="63988"/>
                  </a:lnTo>
                  <a:lnTo>
                    <a:pt x="104641" y="63988"/>
                  </a:lnTo>
                  <a:lnTo>
                    <a:pt x="104599" y="63988"/>
                  </a:lnTo>
                  <a:lnTo>
                    <a:pt x="104557" y="63988"/>
                  </a:lnTo>
                  <a:lnTo>
                    <a:pt x="104514" y="63988"/>
                  </a:lnTo>
                  <a:lnTo>
                    <a:pt x="104514" y="63932"/>
                  </a:lnTo>
                  <a:lnTo>
                    <a:pt x="104472" y="63932"/>
                  </a:lnTo>
                  <a:lnTo>
                    <a:pt x="104388" y="63932"/>
                  </a:lnTo>
                  <a:lnTo>
                    <a:pt x="104388" y="63988"/>
                  </a:lnTo>
                  <a:lnTo>
                    <a:pt x="104345" y="63988"/>
                  </a:lnTo>
                  <a:lnTo>
                    <a:pt x="104261" y="63988"/>
                  </a:lnTo>
                  <a:lnTo>
                    <a:pt x="104219" y="63988"/>
                  </a:lnTo>
                  <a:lnTo>
                    <a:pt x="104176" y="63988"/>
                  </a:lnTo>
                  <a:lnTo>
                    <a:pt x="104134" y="63988"/>
                  </a:lnTo>
                  <a:lnTo>
                    <a:pt x="104092" y="63988"/>
                  </a:lnTo>
                  <a:lnTo>
                    <a:pt x="104050" y="63988"/>
                  </a:lnTo>
                  <a:lnTo>
                    <a:pt x="104050" y="64058"/>
                  </a:lnTo>
                  <a:lnTo>
                    <a:pt x="104092" y="64058"/>
                  </a:lnTo>
                  <a:lnTo>
                    <a:pt x="104134" y="64058"/>
                  </a:lnTo>
                  <a:lnTo>
                    <a:pt x="104176" y="64058"/>
                  </a:lnTo>
                  <a:lnTo>
                    <a:pt x="104219" y="64115"/>
                  </a:lnTo>
                  <a:lnTo>
                    <a:pt x="104219" y="64171"/>
                  </a:lnTo>
                  <a:lnTo>
                    <a:pt x="104219" y="64242"/>
                  </a:lnTo>
                  <a:lnTo>
                    <a:pt x="104261" y="64242"/>
                  </a:lnTo>
                  <a:lnTo>
                    <a:pt x="104303" y="64242"/>
                  </a:lnTo>
                  <a:lnTo>
                    <a:pt x="104345" y="64242"/>
                  </a:lnTo>
                  <a:lnTo>
                    <a:pt x="104388" y="64242"/>
                  </a:lnTo>
                  <a:lnTo>
                    <a:pt x="104430" y="64312"/>
                  </a:lnTo>
                  <a:lnTo>
                    <a:pt x="104472" y="64312"/>
                  </a:lnTo>
                  <a:lnTo>
                    <a:pt x="104514" y="64368"/>
                  </a:lnTo>
                  <a:lnTo>
                    <a:pt x="104472" y="64368"/>
                  </a:lnTo>
                  <a:lnTo>
                    <a:pt x="104430" y="64368"/>
                  </a:lnTo>
                  <a:lnTo>
                    <a:pt x="104388" y="64368"/>
                  </a:lnTo>
                  <a:lnTo>
                    <a:pt x="104430" y="64439"/>
                  </a:lnTo>
                  <a:lnTo>
                    <a:pt x="104472" y="64439"/>
                  </a:lnTo>
                  <a:lnTo>
                    <a:pt x="104472" y="64495"/>
                  </a:lnTo>
                  <a:lnTo>
                    <a:pt x="104430" y="64495"/>
                  </a:lnTo>
                  <a:lnTo>
                    <a:pt x="104388" y="64495"/>
                  </a:lnTo>
                  <a:lnTo>
                    <a:pt x="104345" y="64495"/>
                  </a:lnTo>
                  <a:lnTo>
                    <a:pt x="104303" y="64495"/>
                  </a:lnTo>
                  <a:lnTo>
                    <a:pt x="104303" y="64551"/>
                  </a:lnTo>
                  <a:lnTo>
                    <a:pt x="104261" y="64551"/>
                  </a:lnTo>
                  <a:lnTo>
                    <a:pt x="104219" y="64622"/>
                  </a:lnTo>
                  <a:lnTo>
                    <a:pt x="104176" y="64622"/>
                  </a:lnTo>
                  <a:lnTo>
                    <a:pt x="104134" y="64622"/>
                  </a:lnTo>
                  <a:lnTo>
                    <a:pt x="104092" y="64622"/>
                  </a:lnTo>
                  <a:lnTo>
                    <a:pt x="104050" y="64692"/>
                  </a:lnTo>
                  <a:lnTo>
                    <a:pt x="104007" y="64692"/>
                  </a:lnTo>
                  <a:lnTo>
                    <a:pt x="103965" y="64692"/>
                  </a:lnTo>
                  <a:lnTo>
                    <a:pt x="103923" y="64748"/>
                  </a:lnTo>
                  <a:lnTo>
                    <a:pt x="103881" y="64748"/>
                  </a:lnTo>
                  <a:lnTo>
                    <a:pt x="103838" y="64805"/>
                  </a:lnTo>
                  <a:lnTo>
                    <a:pt x="103796" y="64805"/>
                  </a:lnTo>
                  <a:lnTo>
                    <a:pt x="103754" y="64805"/>
                  </a:lnTo>
                  <a:lnTo>
                    <a:pt x="103712" y="64805"/>
                  </a:lnTo>
                  <a:lnTo>
                    <a:pt x="103712" y="64875"/>
                  </a:lnTo>
                  <a:lnTo>
                    <a:pt x="103669" y="64875"/>
                  </a:lnTo>
                  <a:lnTo>
                    <a:pt x="103627" y="64932"/>
                  </a:lnTo>
                  <a:lnTo>
                    <a:pt x="103585" y="64932"/>
                  </a:lnTo>
                  <a:lnTo>
                    <a:pt x="103543" y="64932"/>
                  </a:lnTo>
                  <a:lnTo>
                    <a:pt x="103501" y="64932"/>
                  </a:lnTo>
                  <a:lnTo>
                    <a:pt x="103501" y="64875"/>
                  </a:lnTo>
                  <a:lnTo>
                    <a:pt x="103458" y="64875"/>
                  </a:lnTo>
                  <a:lnTo>
                    <a:pt x="103458" y="64932"/>
                  </a:lnTo>
                  <a:lnTo>
                    <a:pt x="103458" y="65002"/>
                  </a:lnTo>
                  <a:lnTo>
                    <a:pt x="103416" y="65002"/>
                  </a:lnTo>
                  <a:lnTo>
                    <a:pt x="103416" y="65072"/>
                  </a:lnTo>
                  <a:lnTo>
                    <a:pt x="103374" y="65002"/>
                  </a:lnTo>
                  <a:lnTo>
                    <a:pt x="103374" y="65072"/>
                  </a:lnTo>
                  <a:lnTo>
                    <a:pt x="103332" y="65072"/>
                  </a:lnTo>
                  <a:lnTo>
                    <a:pt x="103332" y="65002"/>
                  </a:lnTo>
                  <a:lnTo>
                    <a:pt x="103289" y="65002"/>
                  </a:lnTo>
                  <a:lnTo>
                    <a:pt x="103247" y="65002"/>
                  </a:lnTo>
                  <a:lnTo>
                    <a:pt x="103205" y="65002"/>
                  </a:lnTo>
                  <a:lnTo>
                    <a:pt x="103163" y="65002"/>
                  </a:lnTo>
                  <a:lnTo>
                    <a:pt x="103120" y="65002"/>
                  </a:lnTo>
                  <a:lnTo>
                    <a:pt x="103078" y="65002"/>
                  </a:lnTo>
                  <a:lnTo>
                    <a:pt x="103036" y="65072"/>
                  </a:lnTo>
                  <a:lnTo>
                    <a:pt x="102994" y="65072"/>
                  </a:lnTo>
                  <a:lnTo>
                    <a:pt x="102951" y="65072"/>
                  </a:lnTo>
                  <a:lnTo>
                    <a:pt x="102951" y="65129"/>
                  </a:lnTo>
                  <a:lnTo>
                    <a:pt x="102909" y="65129"/>
                  </a:lnTo>
                  <a:lnTo>
                    <a:pt x="102867" y="65129"/>
                  </a:lnTo>
                  <a:lnTo>
                    <a:pt x="102867" y="65185"/>
                  </a:lnTo>
                  <a:lnTo>
                    <a:pt x="102867" y="65255"/>
                  </a:lnTo>
                  <a:lnTo>
                    <a:pt x="102825" y="65312"/>
                  </a:lnTo>
                  <a:lnTo>
                    <a:pt x="102782" y="65312"/>
                  </a:lnTo>
                  <a:lnTo>
                    <a:pt x="102740" y="65312"/>
                  </a:lnTo>
                  <a:lnTo>
                    <a:pt x="102698" y="65382"/>
                  </a:lnTo>
                  <a:lnTo>
                    <a:pt x="102740" y="65453"/>
                  </a:lnTo>
                  <a:lnTo>
                    <a:pt x="102782" y="65453"/>
                  </a:lnTo>
                  <a:lnTo>
                    <a:pt x="102825" y="65453"/>
                  </a:lnTo>
                  <a:lnTo>
                    <a:pt x="102825" y="65509"/>
                  </a:lnTo>
                  <a:lnTo>
                    <a:pt x="102867" y="65509"/>
                  </a:lnTo>
                  <a:lnTo>
                    <a:pt x="102867" y="65565"/>
                  </a:lnTo>
                  <a:lnTo>
                    <a:pt x="102909" y="65565"/>
                  </a:lnTo>
                  <a:lnTo>
                    <a:pt x="102951" y="65565"/>
                  </a:lnTo>
                  <a:lnTo>
                    <a:pt x="102951" y="65636"/>
                  </a:lnTo>
                  <a:lnTo>
                    <a:pt x="102994" y="65565"/>
                  </a:lnTo>
                  <a:lnTo>
                    <a:pt x="103036" y="65565"/>
                  </a:lnTo>
                  <a:lnTo>
                    <a:pt x="103078" y="65636"/>
                  </a:lnTo>
                  <a:lnTo>
                    <a:pt x="103120" y="65706"/>
                  </a:lnTo>
                  <a:lnTo>
                    <a:pt x="103163" y="65706"/>
                  </a:lnTo>
                  <a:lnTo>
                    <a:pt x="103205" y="65706"/>
                  </a:lnTo>
                  <a:lnTo>
                    <a:pt x="103247" y="65706"/>
                  </a:lnTo>
                  <a:lnTo>
                    <a:pt x="103289" y="65762"/>
                  </a:lnTo>
                  <a:lnTo>
                    <a:pt x="103332" y="65762"/>
                  </a:lnTo>
                  <a:lnTo>
                    <a:pt x="103374" y="65762"/>
                  </a:lnTo>
                  <a:lnTo>
                    <a:pt x="103416" y="65762"/>
                  </a:lnTo>
                  <a:lnTo>
                    <a:pt x="103416" y="65833"/>
                  </a:lnTo>
                  <a:lnTo>
                    <a:pt x="103416" y="65889"/>
                  </a:lnTo>
                  <a:lnTo>
                    <a:pt x="103458" y="65889"/>
                  </a:lnTo>
                  <a:lnTo>
                    <a:pt x="103458" y="65945"/>
                  </a:lnTo>
                  <a:lnTo>
                    <a:pt x="103501" y="65945"/>
                  </a:lnTo>
                  <a:lnTo>
                    <a:pt x="103543" y="65945"/>
                  </a:lnTo>
                  <a:lnTo>
                    <a:pt x="103585" y="65945"/>
                  </a:lnTo>
                  <a:lnTo>
                    <a:pt x="103627" y="65945"/>
                  </a:lnTo>
                  <a:lnTo>
                    <a:pt x="103669" y="65945"/>
                  </a:lnTo>
                  <a:lnTo>
                    <a:pt x="103712" y="66016"/>
                  </a:lnTo>
                  <a:lnTo>
                    <a:pt x="103712" y="66086"/>
                  </a:lnTo>
                  <a:lnTo>
                    <a:pt x="103754" y="66086"/>
                  </a:lnTo>
                  <a:lnTo>
                    <a:pt x="103754" y="66016"/>
                  </a:lnTo>
                  <a:lnTo>
                    <a:pt x="103796" y="66016"/>
                  </a:lnTo>
                  <a:lnTo>
                    <a:pt x="103838" y="66016"/>
                  </a:lnTo>
                  <a:lnTo>
                    <a:pt x="103838" y="66086"/>
                  </a:lnTo>
                  <a:lnTo>
                    <a:pt x="103838" y="66143"/>
                  </a:lnTo>
                  <a:lnTo>
                    <a:pt x="103881" y="66213"/>
                  </a:lnTo>
                  <a:lnTo>
                    <a:pt x="103923" y="66213"/>
                  </a:lnTo>
                  <a:lnTo>
                    <a:pt x="104007" y="66269"/>
                  </a:lnTo>
                  <a:lnTo>
                    <a:pt x="103965" y="66269"/>
                  </a:lnTo>
                  <a:lnTo>
                    <a:pt x="103923" y="66269"/>
                  </a:lnTo>
                  <a:lnTo>
                    <a:pt x="103881" y="66269"/>
                  </a:lnTo>
                  <a:lnTo>
                    <a:pt x="103881" y="66326"/>
                  </a:lnTo>
                  <a:lnTo>
                    <a:pt x="103923" y="66326"/>
                  </a:lnTo>
                  <a:lnTo>
                    <a:pt x="103965" y="66396"/>
                  </a:lnTo>
                  <a:lnTo>
                    <a:pt x="103965" y="66466"/>
                  </a:lnTo>
                  <a:lnTo>
                    <a:pt x="104007" y="66466"/>
                  </a:lnTo>
                  <a:lnTo>
                    <a:pt x="104050" y="66396"/>
                  </a:lnTo>
                  <a:lnTo>
                    <a:pt x="104050" y="66466"/>
                  </a:lnTo>
                  <a:lnTo>
                    <a:pt x="104050" y="66523"/>
                  </a:lnTo>
                  <a:lnTo>
                    <a:pt x="104092" y="66523"/>
                  </a:lnTo>
                  <a:lnTo>
                    <a:pt x="104134" y="66523"/>
                  </a:lnTo>
                  <a:lnTo>
                    <a:pt x="104134" y="66579"/>
                  </a:lnTo>
                  <a:lnTo>
                    <a:pt x="104134" y="66650"/>
                  </a:lnTo>
                  <a:lnTo>
                    <a:pt x="104176" y="66650"/>
                  </a:lnTo>
                  <a:lnTo>
                    <a:pt x="104219" y="66650"/>
                  </a:lnTo>
                  <a:lnTo>
                    <a:pt x="104261" y="66650"/>
                  </a:lnTo>
                  <a:lnTo>
                    <a:pt x="104303" y="66650"/>
                  </a:lnTo>
                  <a:lnTo>
                    <a:pt x="104303" y="66706"/>
                  </a:lnTo>
                  <a:lnTo>
                    <a:pt x="104345" y="66706"/>
                  </a:lnTo>
                  <a:lnTo>
                    <a:pt x="104388" y="66776"/>
                  </a:lnTo>
                  <a:lnTo>
                    <a:pt x="104430" y="66847"/>
                  </a:lnTo>
                  <a:lnTo>
                    <a:pt x="104430" y="66903"/>
                  </a:lnTo>
                  <a:lnTo>
                    <a:pt x="104430" y="66959"/>
                  </a:lnTo>
                  <a:lnTo>
                    <a:pt x="104472" y="67030"/>
                  </a:lnTo>
                  <a:lnTo>
                    <a:pt x="104430" y="67030"/>
                  </a:lnTo>
                  <a:lnTo>
                    <a:pt x="104430" y="67283"/>
                  </a:lnTo>
                  <a:lnTo>
                    <a:pt x="104388" y="67340"/>
                  </a:lnTo>
                  <a:lnTo>
                    <a:pt x="104388" y="67480"/>
                  </a:lnTo>
                  <a:lnTo>
                    <a:pt x="104345" y="67480"/>
                  </a:lnTo>
                  <a:lnTo>
                    <a:pt x="104345" y="67537"/>
                  </a:lnTo>
                  <a:lnTo>
                    <a:pt x="104303" y="67720"/>
                  </a:lnTo>
                  <a:lnTo>
                    <a:pt x="104261" y="67720"/>
                  </a:lnTo>
                  <a:lnTo>
                    <a:pt x="104219" y="67720"/>
                  </a:lnTo>
                  <a:lnTo>
                    <a:pt x="104219" y="67790"/>
                  </a:lnTo>
                  <a:lnTo>
                    <a:pt x="104176" y="67790"/>
                  </a:lnTo>
                  <a:lnTo>
                    <a:pt x="104176" y="67861"/>
                  </a:lnTo>
                  <a:lnTo>
                    <a:pt x="104134" y="67861"/>
                  </a:lnTo>
                  <a:lnTo>
                    <a:pt x="104092" y="67917"/>
                  </a:lnTo>
                  <a:lnTo>
                    <a:pt x="104092" y="67973"/>
                  </a:lnTo>
                  <a:lnTo>
                    <a:pt x="104050" y="67973"/>
                  </a:lnTo>
                  <a:lnTo>
                    <a:pt x="104007" y="67973"/>
                  </a:lnTo>
                  <a:lnTo>
                    <a:pt x="104007" y="68044"/>
                  </a:lnTo>
                  <a:lnTo>
                    <a:pt x="104050" y="68044"/>
                  </a:lnTo>
                  <a:lnTo>
                    <a:pt x="104050" y="68100"/>
                  </a:lnTo>
                  <a:lnTo>
                    <a:pt x="104007" y="68100"/>
                  </a:lnTo>
                  <a:lnTo>
                    <a:pt x="104007" y="68170"/>
                  </a:lnTo>
                  <a:lnTo>
                    <a:pt x="103965" y="68100"/>
                  </a:lnTo>
                  <a:lnTo>
                    <a:pt x="103965" y="68170"/>
                  </a:lnTo>
                  <a:lnTo>
                    <a:pt x="103965" y="68241"/>
                  </a:lnTo>
                  <a:lnTo>
                    <a:pt x="103965" y="68297"/>
                  </a:lnTo>
                  <a:lnTo>
                    <a:pt x="103923" y="68297"/>
                  </a:lnTo>
                  <a:lnTo>
                    <a:pt x="103923" y="68353"/>
                  </a:lnTo>
                  <a:lnTo>
                    <a:pt x="103881" y="68424"/>
                  </a:lnTo>
                  <a:lnTo>
                    <a:pt x="103881" y="68480"/>
                  </a:lnTo>
                  <a:lnTo>
                    <a:pt x="103838" y="68551"/>
                  </a:lnTo>
                  <a:lnTo>
                    <a:pt x="103796" y="68621"/>
                  </a:lnTo>
                  <a:lnTo>
                    <a:pt x="103754" y="68621"/>
                  </a:lnTo>
                  <a:lnTo>
                    <a:pt x="103712" y="68621"/>
                  </a:lnTo>
                  <a:lnTo>
                    <a:pt x="103669" y="68677"/>
                  </a:lnTo>
                  <a:lnTo>
                    <a:pt x="103669" y="68734"/>
                  </a:lnTo>
                  <a:lnTo>
                    <a:pt x="103669" y="68804"/>
                  </a:lnTo>
                  <a:lnTo>
                    <a:pt x="103627" y="68804"/>
                  </a:lnTo>
                  <a:lnTo>
                    <a:pt x="103627" y="68860"/>
                  </a:lnTo>
                  <a:lnTo>
                    <a:pt x="103585" y="68860"/>
                  </a:lnTo>
                  <a:lnTo>
                    <a:pt x="103585" y="68931"/>
                  </a:lnTo>
                  <a:lnTo>
                    <a:pt x="103543" y="68931"/>
                  </a:lnTo>
                  <a:lnTo>
                    <a:pt x="103501" y="69001"/>
                  </a:lnTo>
                  <a:lnTo>
                    <a:pt x="103501" y="68931"/>
                  </a:lnTo>
                  <a:lnTo>
                    <a:pt x="103458" y="68931"/>
                  </a:lnTo>
                  <a:lnTo>
                    <a:pt x="103458" y="68860"/>
                  </a:lnTo>
                  <a:lnTo>
                    <a:pt x="103416" y="68860"/>
                  </a:lnTo>
                  <a:lnTo>
                    <a:pt x="103416" y="68804"/>
                  </a:lnTo>
                  <a:lnTo>
                    <a:pt x="103374" y="68804"/>
                  </a:lnTo>
                  <a:lnTo>
                    <a:pt x="103374" y="68860"/>
                  </a:lnTo>
                  <a:lnTo>
                    <a:pt x="103374" y="68931"/>
                  </a:lnTo>
                  <a:lnTo>
                    <a:pt x="103332" y="68860"/>
                  </a:lnTo>
                  <a:lnTo>
                    <a:pt x="103289" y="68804"/>
                  </a:lnTo>
                  <a:lnTo>
                    <a:pt x="103247" y="68804"/>
                  </a:lnTo>
                  <a:lnTo>
                    <a:pt x="103247" y="68860"/>
                  </a:lnTo>
                  <a:lnTo>
                    <a:pt x="103289" y="68931"/>
                  </a:lnTo>
                  <a:lnTo>
                    <a:pt x="103332" y="69001"/>
                  </a:lnTo>
                  <a:lnTo>
                    <a:pt x="103289" y="69057"/>
                  </a:lnTo>
                  <a:lnTo>
                    <a:pt x="103289" y="69114"/>
                  </a:lnTo>
                  <a:lnTo>
                    <a:pt x="103332" y="69114"/>
                  </a:lnTo>
                  <a:lnTo>
                    <a:pt x="103332" y="69184"/>
                  </a:lnTo>
                  <a:lnTo>
                    <a:pt x="103332" y="69255"/>
                  </a:lnTo>
                  <a:lnTo>
                    <a:pt x="103289" y="69255"/>
                  </a:lnTo>
                  <a:lnTo>
                    <a:pt x="103332" y="69311"/>
                  </a:lnTo>
                  <a:lnTo>
                    <a:pt x="103289" y="69311"/>
                  </a:lnTo>
                  <a:lnTo>
                    <a:pt x="103247" y="69255"/>
                  </a:lnTo>
                  <a:lnTo>
                    <a:pt x="103205" y="69255"/>
                  </a:lnTo>
                  <a:lnTo>
                    <a:pt x="103205" y="69311"/>
                  </a:lnTo>
                  <a:lnTo>
                    <a:pt x="103247" y="69311"/>
                  </a:lnTo>
                  <a:lnTo>
                    <a:pt x="103247" y="69381"/>
                  </a:lnTo>
                  <a:lnTo>
                    <a:pt x="103289" y="69381"/>
                  </a:lnTo>
                  <a:lnTo>
                    <a:pt x="103289" y="69438"/>
                  </a:lnTo>
                  <a:lnTo>
                    <a:pt x="103247" y="69438"/>
                  </a:lnTo>
                  <a:lnTo>
                    <a:pt x="103205" y="69438"/>
                  </a:lnTo>
                  <a:lnTo>
                    <a:pt x="103120" y="69438"/>
                  </a:lnTo>
                  <a:lnTo>
                    <a:pt x="103120" y="69494"/>
                  </a:lnTo>
                  <a:lnTo>
                    <a:pt x="103078" y="69494"/>
                  </a:lnTo>
                  <a:lnTo>
                    <a:pt x="103078" y="69564"/>
                  </a:lnTo>
                  <a:lnTo>
                    <a:pt x="103120" y="69564"/>
                  </a:lnTo>
                  <a:lnTo>
                    <a:pt x="103120" y="69635"/>
                  </a:lnTo>
                  <a:lnTo>
                    <a:pt x="103120" y="69691"/>
                  </a:lnTo>
                  <a:lnTo>
                    <a:pt x="103120" y="69747"/>
                  </a:lnTo>
                  <a:lnTo>
                    <a:pt x="103078" y="69818"/>
                  </a:lnTo>
                  <a:lnTo>
                    <a:pt x="103078" y="69874"/>
                  </a:lnTo>
                  <a:lnTo>
                    <a:pt x="103036" y="69874"/>
                  </a:lnTo>
                  <a:lnTo>
                    <a:pt x="103078" y="69945"/>
                  </a:lnTo>
                  <a:lnTo>
                    <a:pt x="103120" y="69945"/>
                  </a:lnTo>
                  <a:lnTo>
                    <a:pt x="103120" y="70015"/>
                  </a:lnTo>
                  <a:lnTo>
                    <a:pt x="103163" y="70015"/>
                  </a:lnTo>
                  <a:lnTo>
                    <a:pt x="103163" y="70071"/>
                  </a:lnTo>
                  <a:lnTo>
                    <a:pt x="103205" y="70128"/>
                  </a:lnTo>
                  <a:lnTo>
                    <a:pt x="103205" y="70198"/>
                  </a:lnTo>
                  <a:lnTo>
                    <a:pt x="103205" y="70254"/>
                  </a:lnTo>
                  <a:lnTo>
                    <a:pt x="103205" y="70395"/>
                  </a:lnTo>
                  <a:lnTo>
                    <a:pt x="103205" y="70452"/>
                  </a:lnTo>
                  <a:lnTo>
                    <a:pt x="103163" y="70578"/>
                  </a:lnTo>
                  <a:lnTo>
                    <a:pt x="103163" y="70635"/>
                  </a:lnTo>
                  <a:lnTo>
                    <a:pt x="103163" y="70705"/>
                  </a:lnTo>
                  <a:lnTo>
                    <a:pt x="103163" y="70832"/>
                  </a:lnTo>
                  <a:lnTo>
                    <a:pt x="103163" y="70959"/>
                  </a:lnTo>
                  <a:lnTo>
                    <a:pt x="103163" y="71029"/>
                  </a:lnTo>
                  <a:lnTo>
                    <a:pt x="103163" y="71085"/>
                  </a:lnTo>
                  <a:lnTo>
                    <a:pt x="103163" y="71212"/>
                  </a:lnTo>
                  <a:lnTo>
                    <a:pt x="103163" y="71268"/>
                  </a:lnTo>
                  <a:lnTo>
                    <a:pt x="103163" y="71339"/>
                  </a:lnTo>
                  <a:lnTo>
                    <a:pt x="103163" y="71409"/>
                  </a:lnTo>
                  <a:lnTo>
                    <a:pt x="103205" y="71522"/>
                  </a:lnTo>
                  <a:lnTo>
                    <a:pt x="103247" y="71649"/>
                  </a:lnTo>
                  <a:lnTo>
                    <a:pt x="103247" y="71719"/>
                  </a:lnTo>
                  <a:lnTo>
                    <a:pt x="103247" y="71789"/>
                  </a:lnTo>
                  <a:lnTo>
                    <a:pt x="103289" y="71902"/>
                  </a:lnTo>
                  <a:lnTo>
                    <a:pt x="103332" y="72029"/>
                  </a:lnTo>
                  <a:lnTo>
                    <a:pt x="103374" y="72029"/>
                  </a:lnTo>
                  <a:lnTo>
                    <a:pt x="103374" y="72099"/>
                  </a:lnTo>
                  <a:lnTo>
                    <a:pt x="103374" y="72170"/>
                  </a:lnTo>
                  <a:lnTo>
                    <a:pt x="103374" y="72226"/>
                  </a:lnTo>
                  <a:lnTo>
                    <a:pt x="103374" y="72282"/>
                  </a:lnTo>
                  <a:lnTo>
                    <a:pt x="103416" y="72282"/>
                  </a:lnTo>
                  <a:lnTo>
                    <a:pt x="103416" y="72353"/>
                  </a:lnTo>
                  <a:lnTo>
                    <a:pt x="103416" y="72409"/>
                  </a:lnTo>
                  <a:lnTo>
                    <a:pt x="103416" y="72479"/>
                  </a:lnTo>
                  <a:lnTo>
                    <a:pt x="103416" y="72550"/>
                  </a:lnTo>
                  <a:lnTo>
                    <a:pt x="103416" y="72606"/>
                  </a:lnTo>
                  <a:lnTo>
                    <a:pt x="103416" y="72662"/>
                  </a:lnTo>
                  <a:lnTo>
                    <a:pt x="103416" y="72733"/>
                  </a:lnTo>
                  <a:lnTo>
                    <a:pt x="103416" y="72803"/>
                  </a:lnTo>
                  <a:lnTo>
                    <a:pt x="103458" y="72860"/>
                  </a:lnTo>
                  <a:lnTo>
                    <a:pt x="103458" y="72803"/>
                  </a:lnTo>
                  <a:lnTo>
                    <a:pt x="103501" y="72803"/>
                  </a:lnTo>
                  <a:lnTo>
                    <a:pt x="103501" y="72860"/>
                  </a:lnTo>
                  <a:lnTo>
                    <a:pt x="103543" y="72916"/>
                  </a:lnTo>
                  <a:lnTo>
                    <a:pt x="103543" y="72986"/>
                  </a:lnTo>
                  <a:lnTo>
                    <a:pt x="103585" y="73043"/>
                  </a:lnTo>
                  <a:lnTo>
                    <a:pt x="103627" y="73113"/>
                  </a:lnTo>
                  <a:lnTo>
                    <a:pt x="103669" y="73183"/>
                  </a:lnTo>
                  <a:lnTo>
                    <a:pt x="103543" y="73183"/>
                  </a:lnTo>
                  <a:lnTo>
                    <a:pt x="103374" y="73183"/>
                  </a:lnTo>
                  <a:lnTo>
                    <a:pt x="103332" y="73183"/>
                  </a:lnTo>
                  <a:lnTo>
                    <a:pt x="103289" y="73183"/>
                  </a:lnTo>
                  <a:lnTo>
                    <a:pt x="103036" y="73183"/>
                  </a:lnTo>
                  <a:lnTo>
                    <a:pt x="102951" y="73183"/>
                  </a:lnTo>
                  <a:lnTo>
                    <a:pt x="102951" y="73113"/>
                  </a:lnTo>
                  <a:lnTo>
                    <a:pt x="102994" y="73043"/>
                  </a:lnTo>
                  <a:lnTo>
                    <a:pt x="102994" y="72986"/>
                  </a:lnTo>
                  <a:lnTo>
                    <a:pt x="103036" y="72916"/>
                  </a:lnTo>
                  <a:lnTo>
                    <a:pt x="102994" y="72803"/>
                  </a:lnTo>
                  <a:lnTo>
                    <a:pt x="102951" y="72733"/>
                  </a:lnTo>
                  <a:lnTo>
                    <a:pt x="102951" y="72662"/>
                  </a:lnTo>
                  <a:lnTo>
                    <a:pt x="102909" y="72606"/>
                  </a:lnTo>
                  <a:lnTo>
                    <a:pt x="102867" y="72550"/>
                  </a:lnTo>
                  <a:lnTo>
                    <a:pt x="102825" y="72479"/>
                  </a:lnTo>
                  <a:lnTo>
                    <a:pt x="102782" y="72409"/>
                  </a:lnTo>
                  <a:lnTo>
                    <a:pt x="102782" y="72353"/>
                  </a:lnTo>
                  <a:lnTo>
                    <a:pt x="102740" y="72226"/>
                  </a:lnTo>
                  <a:lnTo>
                    <a:pt x="102740" y="72170"/>
                  </a:lnTo>
                  <a:lnTo>
                    <a:pt x="102698" y="72170"/>
                  </a:lnTo>
                  <a:lnTo>
                    <a:pt x="102698" y="72099"/>
                  </a:lnTo>
                  <a:lnTo>
                    <a:pt x="102698" y="72029"/>
                  </a:lnTo>
                  <a:lnTo>
                    <a:pt x="102698" y="71972"/>
                  </a:lnTo>
                  <a:lnTo>
                    <a:pt x="102698" y="71902"/>
                  </a:lnTo>
                  <a:lnTo>
                    <a:pt x="102656" y="71846"/>
                  </a:lnTo>
                  <a:lnTo>
                    <a:pt x="102656" y="71902"/>
                  </a:lnTo>
                  <a:lnTo>
                    <a:pt x="102613" y="71902"/>
                  </a:lnTo>
                  <a:lnTo>
                    <a:pt x="102613" y="71972"/>
                  </a:lnTo>
                  <a:lnTo>
                    <a:pt x="102571" y="71972"/>
                  </a:lnTo>
                  <a:lnTo>
                    <a:pt x="102571" y="71902"/>
                  </a:lnTo>
                  <a:lnTo>
                    <a:pt x="102529" y="71902"/>
                  </a:lnTo>
                  <a:lnTo>
                    <a:pt x="102529" y="71846"/>
                  </a:lnTo>
                  <a:lnTo>
                    <a:pt x="102487" y="71846"/>
                  </a:lnTo>
                  <a:lnTo>
                    <a:pt x="102487" y="71789"/>
                  </a:lnTo>
                  <a:lnTo>
                    <a:pt x="102487" y="71719"/>
                  </a:lnTo>
                  <a:lnTo>
                    <a:pt x="102444" y="71719"/>
                  </a:lnTo>
                  <a:lnTo>
                    <a:pt x="102402" y="71649"/>
                  </a:lnTo>
                  <a:lnTo>
                    <a:pt x="102360" y="71649"/>
                  </a:lnTo>
                  <a:lnTo>
                    <a:pt x="102360" y="71592"/>
                  </a:lnTo>
                  <a:lnTo>
                    <a:pt x="102360" y="71522"/>
                  </a:lnTo>
                  <a:lnTo>
                    <a:pt x="102360" y="71465"/>
                  </a:lnTo>
                  <a:lnTo>
                    <a:pt x="102360" y="71409"/>
                  </a:lnTo>
                  <a:lnTo>
                    <a:pt x="102360" y="71339"/>
                  </a:lnTo>
                  <a:lnTo>
                    <a:pt x="102402" y="71339"/>
                  </a:lnTo>
                  <a:lnTo>
                    <a:pt x="102402" y="71268"/>
                  </a:lnTo>
                  <a:lnTo>
                    <a:pt x="102444" y="71212"/>
                  </a:lnTo>
                  <a:lnTo>
                    <a:pt x="102487" y="71268"/>
                  </a:lnTo>
                  <a:lnTo>
                    <a:pt x="102487" y="71339"/>
                  </a:lnTo>
                  <a:lnTo>
                    <a:pt x="102529" y="71409"/>
                  </a:lnTo>
                  <a:lnTo>
                    <a:pt x="102529" y="71465"/>
                  </a:lnTo>
                  <a:lnTo>
                    <a:pt x="102571" y="71465"/>
                  </a:lnTo>
                  <a:lnTo>
                    <a:pt x="102571" y="71522"/>
                  </a:lnTo>
                  <a:lnTo>
                    <a:pt x="102613" y="71522"/>
                  </a:lnTo>
                  <a:lnTo>
                    <a:pt x="102613" y="71592"/>
                  </a:lnTo>
                  <a:lnTo>
                    <a:pt x="102656" y="71649"/>
                  </a:lnTo>
                  <a:lnTo>
                    <a:pt x="102656" y="71592"/>
                  </a:lnTo>
                  <a:lnTo>
                    <a:pt x="102698" y="71592"/>
                  </a:lnTo>
                  <a:lnTo>
                    <a:pt x="102698" y="71522"/>
                  </a:lnTo>
                  <a:lnTo>
                    <a:pt x="102698" y="71465"/>
                  </a:lnTo>
                  <a:lnTo>
                    <a:pt x="102740" y="71465"/>
                  </a:lnTo>
                  <a:lnTo>
                    <a:pt x="102740" y="71409"/>
                  </a:lnTo>
                  <a:lnTo>
                    <a:pt x="102740" y="71339"/>
                  </a:lnTo>
                  <a:lnTo>
                    <a:pt x="102740" y="71268"/>
                  </a:lnTo>
                  <a:lnTo>
                    <a:pt x="102698" y="71268"/>
                  </a:lnTo>
                  <a:lnTo>
                    <a:pt x="102656" y="71268"/>
                  </a:lnTo>
                  <a:lnTo>
                    <a:pt x="102698" y="71212"/>
                  </a:lnTo>
                  <a:lnTo>
                    <a:pt x="102740" y="71142"/>
                  </a:lnTo>
                  <a:lnTo>
                    <a:pt x="102740" y="71085"/>
                  </a:lnTo>
                  <a:lnTo>
                    <a:pt x="102782" y="71029"/>
                  </a:lnTo>
                  <a:lnTo>
                    <a:pt x="102782" y="70959"/>
                  </a:lnTo>
                  <a:lnTo>
                    <a:pt x="102825" y="70959"/>
                  </a:lnTo>
                  <a:lnTo>
                    <a:pt x="102825" y="70888"/>
                  </a:lnTo>
                  <a:lnTo>
                    <a:pt x="102782" y="70832"/>
                  </a:lnTo>
                  <a:lnTo>
                    <a:pt x="102782" y="70888"/>
                  </a:lnTo>
                  <a:lnTo>
                    <a:pt x="102740" y="70888"/>
                  </a:lnTo>
                  <a:lnTo>
                    <a:pt x="102698" y="70888"/>
                  </a:lnTo>
                  <a:lnTo>
                    <a:pt x="102656" y="70888"/>
                  </a:lnTo>
                  <a:lnTo>
                    <a:pt x="102613" y="70832"/>
                  </a:lnTo>
                  <a:lnTo>
                    <a:pt x="102571" y="70832"/>
                  </a:lnTo>
                  <a:lnTo>
                    <a:pt x="102529" y="70832"/>
                  </a:lnTo>
                  <a:lnTo>
                    <a:pt x="102444" y="70832"/>
                  </a:lnTo>
                  <a:lnTo>
                    <a:pt x="102360" y="70832"/>
                  </a:lnTo>
                  <a:lnTo>
                    <a:pt x="102318" y="70832"/>
                  </a:lnTo>
                  <a:lnTo>
                    <a:pt x="102318" y="70775"/>
                  </a:lnTo>
                  <a:lnTo>
                    <a:pt x="102275" y="70775"/>
                  </a:lnTo>
                  <a:lnTo>
                    <a:pt x="102275" y="70705"/>
                  </a:lnTo>
                  <a:lnTo>
                    <a:pt x="102275" y="70635"/>
                  </a:lnTo>
                  <a:lnTo>
                    <a:pt x="102275" y="70578"/>
                  </a:lnTo>
                  <a:lnTo>
                    <a:pt x="102233" y="70578"/>
                  </a:lnTo>
                  <a:lnTo>
                    <a:pt x="102233" y="70508"/>
                  </a:lnTo>
                  <a:lnTo>
                    <a:pt x="102275" y="70578"/>
                  </a:lnTo>
                  <a:lnTo>
                    <a:pt x="102318" y="70508"/>
                  </a:lnTo>
                  <a:lnTo>
                    <a:pt x="102275" y="70508"/>
                  </a:lnTo>
                  <a:lnTo>
                    <a:pt x="102275" y="70452"/>
                  </a:lnTo>
                  <a:lnTo>
                    <a:pt x="102233" y="70452"/>
                  </a:lnTo>
                  <a:lnTo>
                    <a:pt x="102191" y="70452"/>
                  </a:lnTo>
                  <a:lnTo>
                    <a:pt x="102191" y="70395"/>
                  </a:lnTo>
                  <a:lnTo>
                    <a:pt x="102191" y="70325"/>
                  </a:lnTo>
                  <a:lnTo>
                    <a:pt x="102149" y="70325"/>
                  </a:lnTo>
                  <a:lnTo>
                    <a:pt x="102149" y="70254"/>
                  </a:lnTo>
                  <a:lnTo>
                    <a:pt x="102106" y="70254"/>
                  </a:lnTo>
                  <a:lnTo>
                    <a:pt x="102064" y="70254"/>
                  </a:lnTo>
                  <a:lnTo>
                    <a:pt x="102022" y="70254"/>
                  </a:lnTo>
                  <a:lnTo>
                    <a:pt x="101980" y="70254"/>
                  </a:lnTo>
                  <a:lnTo>
                    <a:pt x="101853" y="70254"/>
                  </a:lnTo>
                  <a:lnTo>
                    <a:pt x="101895" y="70198"/>
                  </a:lnTo>
                  <a:lnTo>
                    <a:pt x="101853" y="70198"/>
                  </a:lnTo>
                  <a:lnTo>
                    <a:pt x="101768" y="70128"/>
                  </a:lnTo>
                  <a:lnTo>
                    <a:pt x="101726" y="70071"/>
                  </a:lnTo>
                  <a:lnTo>
                    <a:pt x="101684" y="70071"/>
                  </a:lnTo>
                  <a:lnTo>
                    <a:pt x="101642" y="70071"/>
                  </a:lnTo>
                  <a:lnTo>
                    <a:pt x="101642" y="70128"/>
                  </a:lnTo>
                  <a:lnTo>
                    <a:pt x="101599" y="70128"/>
                  </a:lnTo>
                  <a:lnTo>
                    <a:pt x="101557" y="70128"/>
                  </a:lnTo>
                  <a:lnTo>
                    <a:pt x="101557" y="70071"/>
                  </a:lnTo>
                  <a:lnTo>
                    <a:pt x="101515" y="70071"/>
                  </a:lnTo>
                  <a:lnTo>
                    <a:pt x="101515" y="70128"/>
                  </a:lnTo>
                  <a:lnTo>
                    <a:pt x="101473" y="70128"/>
                  </a:lnTo>
                  <a:lnTo>
                    <a:pt x="101430" y="70128"/>
                  </a:lnTo>
                  <a:lnTo>
                    <a:pt x="101430" y="70071"/>
                  </a:lnTo>
                  <a:lnTo>
                    <a:pt x="101388" y="70071"/>
                  </a:lnTo>
                  <a:lnTo>
                    <a:pt x="101346" y="70071"/>
                  </a:lnTo>
                  <a:lnTo>
                    <a:pt x="101346" y="70128"/>
                  </a:lnTo>
                  <a:lnTo>
                    <a:pt x="101346" y="70254"/>
                  </a:lnTo>
                  <a:lnTo>
                    <a:pt x="101346" y="70395"/>
                  </a:lnTo>
                  <a:lnTo>
                    <a:pt x="101346" y="70452"/>
                  </a:lnTo>
                  <a:lnTo>
                    <a:pt x="101304" y="70452"/>
                  </a:lnTo>
                  <a:lnTo>
                    <a:pt x="101304" y="70395"/>
                  </a:lnTo>
                  <a:lnTo>
                    <a:pt x="101262" y="70395"/>
                  </a:lnTo>
                  <a:lnTo>
                    <a:pt x="101262" y="70452"/>
                  </a:lnTo>
                  <a:lnTo>
                    <a:pt x="101219" y="70452"/>
                  </a:lnTo>
                  <a:lnTo>
                    <a:pt x="101219" y="70508"/>
                  </a:lnTo>
                  <a:lnTo>
                    <a:pt x="101177" y="70508"/>
                  </a:lnTo>
                  <a:lnTo>
                    <a:pt x="101177" y="70452"/>
                  </a:lnTo>
                  <a:lnTo>
                    <a:pt x="101219" y="70452"/>
                  </a:lnTo>
                  <a:lnTo>
                    <a:pt x="101219" y="70395"/>
                  </a:lnTo>
                  <a:lnTo>
                    <a:pt x="101262" y="70395"/>
                  </a:lnTo>
                  <a:lnTo>
                    <a:pt x="101262" y="70325"/>
                  </a:lnTo>
                  <a:lnTo>
                    <a:pt x="101262" y="70254"/>
                  </a:lnTo>
                  <a:lnTo>
                    <a:pt x="101262" y="70198"/>
                  </a:lnTo>
                  <a:lnTo>
                    <a:pt x="101304" y="70198"/>
                  </a:lnTo>
                  <a:lnTo>
                    <a:pt x="101304" y="70128"/>
                  </a:lnTo>
                  <a:lnTo>
                    <a:pt x="101262" y="70128"/>
                  </a:lnTo>
                  <a:lnTo>
                    <a:pt x="101262" y="70071"/>
                  </a:lnTo>
                  <a:lnTo>
                    <a:pt x="101304" y="70071"/>
                  </a:lnTo>
                  <a:lnTo>
                    <a:pt x="101304" y="70015"/>
                  </a:lnTo>
                  <a:lnTo>
                    <a:pt x="101346" y="69945"/>
                  </a:lnTo>
                  <a:lnTo>
                    <a:pt x="101346" y="69874"/>
                  </a:lnTo>
                  <a:lnTo>
                    <a:pt x="101346" y="69747"/>
                  </a:lnTo>
                  <a:lnTo>
                    <a:pt x="101346" y="69691"/>
                  </a:lnTo>
                  <a:lnTo>
                    <a:pt x="101346" y="69635"/>
                  </a:lnTo>
                  <a:lnTo>
                    <a:pt x="101346" y="69564"/>
                  </a:lnTo>
                  <a:lnTo>
                    <a:pt x="101388" y="69564"/>
                  </a:lnTo>
                  <a:lnTo>
                    <a:pt x="101388" y="69494"/>
                  </a:lnTo>
                  <a:lnTo>
                    <a:pt x="101388" y="69438"/>
                  </a:lnTo>
                  <a:lnTo>
                    <a:pt x="101430" y="69438"/>
                  </a:lnTo>
                  <a:lnTo>
                    <a:pt x="101430" y="69381"/>
                  </a:lnTo>
                  <a:lnTo>
                    <a:pt x="101430" y="69311"/>
                  </a:lnTo>
                  <a:lnTo>
                    <a:pt x="101473" y="69255"/>
                  </a:lnTo>
                  <a:lnTo>
                    <a:pt x="101473" y="69184"/>
                  </a:lnTo>
                  <a:lnTo>
                    <a:pt x="101515" y="69184"/>
                  </a:lnTo>
                  <a:lnTo>
                    <a:pt x="101473" y="69114"/>
                  </a:lnTo>
                  <a:lnTo>
                    <a:pt x="101515" y="69114"/>
                  </a:lnTo>
                  <a:lnTo>
                    <a:pt x="101515" y="69057"/>
                  </a:lnTo>
                  <a:lnTo>
                    <a:pt x="101515" y="69001"/>
                  </a:lnTo>
                  <a:lnTo>
                    <a:pt x="101557" y="69001"/>
                  </a:lnTo>
                  <a:lnTo>
                    <a:pt x="101557" y="68931"/>
                  </a:lnTo>
                  <a:lnTo>
                    <a:pt x="101599" y="68931"/>
                  </a:lnTo>
                  <a:lnTo>
                    <a:pt x="101599" y="68860"/>
                  </a:lnTo>
                  <a:lnTo>
                    <a:pt x="101599" y="68804"/>
                  </a:lnTo>
                  <a:lnTo>
                    <a:pt x="101557" y="68804"/>
                  </a:lnTo>
                  <a:lnTo>
                    <a:pt x="101515" y="68860"/>
                  </a:lnTo>
                  <a:lnTo>
                    <a:pt x="101515" y="68804"/>
                  </a:lnTo>
                  <a:lnTo>
                    <a:pt x="101473" y="68804"/>
                  </a:lnTo>
                  <a:lnTo>
                    <a:pt x="101430" y="68804"/>
                  </a:lnTo>
                  <a:lnTo>
                    <a:pt x="101388" y="68804"/>
                  </a:lnTo>
                  <a:lnTo>
                    <a:pt x="101346" y="68804"/>
                  </a:lnTo>
                  <a:lnTo>
                    <a:pt x="101304" y="68804"/>
                  </a:lnTo>
                  <a:lnTo>
                    <a:pt x="101262" y="68804"/>
                  </a:lnTo>
                  <a:lnTo>
                    <a:pt x="101219" y="68804"/>
                  </a:lnTo>
                  <a:lnTo>
                    <a:pt x="101177" y="68804"/>
                  </a:lnTo>
                  <a:lnTo>
                    <a:pt x="101135" y="68804"/>
                  </a:lnTo>
                  <a:lnTo>
                    <a:pt x="101093" y="68804"/>
                  </a:lnTo>
                  <a:lnTo>
                    <a:pt x="101050" y="68804"/>
                  </a:lnTo>
                  <a:lnTo>
                    <a:pt x="101050" y="68734"/>
                  </a:lnTo>
                  <a:lnTo>
                    <a:pt x="101008" y="68734"/>
                  </a:lnTo>
                  <a:lnTo>
                    <a:pt x="100966" y="68734"/>
                  </a:lnTo>
                  <a:lnTo>
                    <a:pt x="100924" y="68734"/>
                  </a:lnTo>
                  <a:lnTo>
                    <a:pt x="100881" y="68734"/>
                  </a:lnTo>
                  <a:lnTo>
                    <a:pt x="100839" y="68804"/>
                  </a:lnTo>
                  <a:lnTo>
                    <a:pt x="100797" y="68734"/>
                  </a:lnTo>
                  <a:lnTo>
                    <a:pt x="100755" y="68734"/>
                  </a:lnTo>
                  <a:lnTo>
                    <a:pt x="100712" y="68734"/>
                  </a:lnTo>
                  <a:lnTo>
                    <a:pt x="100670" y="68734"/>
                  </a:lnTo>
                  <a:lnTo>
                    <a:pt x="100628" y="68734"/>
                  </a:lnTo>
                  <a:lnTo>
                    <a:pt x="100586" y="68804"/>
                  </a:lnTo>
                  <a:lnTo>
                    <a:pt x="100543" y="68804"/>
                  </a:lnTo>
                  <a:lnTo>
                    <a:pt x="100543" y="68860"/>
                  </a:lnTo>
                  <a:lnTo>
                    <a:pt x="100501" y="68860"/>
                  </a:lnTo>
                  <a:lnTo>
                    <a:pt x="100459" y="68860"/>
                  </a:lnTo>
                  <a:lnTo>
                    <a:pt x="100459" y="68931"/>
                  </a:lnTo>
                  <a:lnTo>
                    <a:pt x="100417" y="68931"/>
                  </a:lnTo>
                  <a:lnTo>
                    <a:pt x="100417" y="69001"/>
                  </a:lnTo>
                  <a:lnTo>
                    <a:pt x="100374" y="69001"/>
                  </a:lnTo>
                  <a:lnTo>
                    <a:pt x="100332" y="69057"/>
                  </a:lnTo>
                  <a:lnTo>
                    <a:pt x="100290" y="69057"/>
                  </a:lnTo>
                  <a:lnTo>
                    <a:pt x="100290" y="69114"/>
                  </a:lnTo>
                  <a:lnTo>
                    <a:pt x="100248" y="69114"/>
                  </a:lnTo>
                  <a:lnTo>
                    <a:pt x="100205" y="69114"/>
                  </a:lnTo>
                  <a:lnTo>
                    <a:pt x="100163" y="69057"/>
                  </a:lnTo>
                  <a:lnTo>
                    <a:pt x="100121" y="69057"/>
                  </a:lnTo>
                  <a:lnTo>
                    <a:pt x="100121" y="69114"/>
                  </a:lnTo>
                  <a:lnTo>
                    <a:pt x="100163" y="69184"/>
                  </a:lnTo>
                  <a:lnTo>
                    <a:pt x="100121" y="69184"/>
                  </a:lnTo>
                  <a:lnTo>
                    <a:pt x="100079" y="69255"/>
                  </a:lnTo>
                  <a:lnTo>
                    <a:pt x="100079" y="69311"/>
                  </a:lnTo>
                  <a:lnTo>
                    <a:pt x="100079" y="69381"/>
                  </a:lnTo>
                  <a:lnTo>
                    <a:pt x="100121" y="69381"/>
                  </a:lnTo>
                  <a:lnTo>
                    <a:pt x="100121" y="69311"/>
                  </a:lnTo>
                  <a:lnTo>
                    <a:pt x="100163" y="69311"/>
                  </a:lnTo>
                  <a:lnTo>
                    <a:pt x="100163" y="69381"/>
                  </a:lnTo>
                  <a:lnTo>
                    <a:pt x="100163" y="69438"/>
                  </a:lnTo>
                  <a:lnTo>
                    <a:pt x="100163" y="69494"/>
                  </a:lnTo>
                  <a:lnTo>
                    <a:pt x="100163" y="69564"/>
                  </a:lnTo>
                  <a:lnTo>
                    <a:pt x="100121" y="69494"/>
                  </a:lnTo>
                  <a:lnTo>
                    <a:pt x="100121" y="69564"/>
                  </a:lnTo>
                  <a:lnTo>
                    <a:pt x="100079" y="69494"/>
                  </a:lnTo>
                  <a:lnTo>
                    <a:pt x="100036" y="69564"/>
                  </a:lnTo>
                  <a:lnTo>
                    <a:pt x="100036" y="69635"/>
                  </a:lnTo>
                  <a:lnTo>
                    <a:pt x="100036" y="69691"/>
                  </a:lnTo>
                  <a:lnTo>
                    <a:pt x="100079" y="69691"/>
                  </a:lnTo>
                  <a:lnTo>
                    <a:pt x="100079" y="69747"/>
                  </a:lnTo>
                  <a:lnTo>
                    <a:pt x="100121" y="69747"/>
                  </a:lnTo>
                  <a:lnTo>
                    <a:pt x="100163" y="69818"/>
                  </a:lnTo>
                  <a:lnTo>
                    <a:pt x="100163" y="69874"/>
                  </a:lnTo>
                  <a:lnTo>
                    <a:pt x="100121" y="69874"/>
                  </a:lnTo>
                  <a:lnTo>
                    <a:pt x="100121" y="69945"/>
                  </a:lnTo>
                  <a:lnTo>
                    <a:pt x="100079" y="69945"/>
                  </a:lnTo>
                  <a:lnTo>
                    <a:pt x="100036" y="70015"/>
                  </a:lnTo>
                  <a:lnTo>
                    <a:pt x="99994" y="70015"/>
                  </a:lnTo>
                  <a:lnTo>
                    <a:pt x="99994" y="70071"/>
                  </a:lnTo>
                  <a:lnTo>
                    <a:pt x="99952" y="70071"/>
                  </a:lnTo>
                  <a:lnTo>
                    <a:pt x="99910" y="70071"/>
                  </a:lnTo>
                  <a:lnTo>
                    <a:pt x="99910" y="70128"/>
                  </a:lnTo>
                  <a:lnTo>
                    <a:pt x="99867" y="70128"/>
                  </a:lnTo>
                  <a:lnTo>
                    <a:pt x="99867" y="70198"/>
                  </a:lnTo>
                  <a:lnTo>
                    <a:pt x="99825" y="70198"/>
                  </a:lnTo>
                  <a:lnTo>
                    <a:pt x="99783" y="70198"/>
                  </a:lnTo>
                  <a:lnTo>
                    <a:pt x="99783" y="70254"/>
                  </a:lnTo>
                  <a:lnTo>
                    <a:pt x="99741" y="70254"/>
                  </a:lnTo>
                  <a:lnTo>
                    <a:pt x="99698" y="70254"/>
                  </a:lnTo>
                  <a:lnTo>
                    <a:pt x="99698" y="70325"/>
                  </a:lnTo>
                  <a:lnTo>
                    <a:pt x="99656" y="70325"/>
                  </a:lnTo>
                  <a:lnTo>
                    <a:pt x="99614" y="70325"/>
                  </a:lnTo>
                  <a:lnTo>
                    <a:pt x="99572" y="70395"/>
                  </a:lnTo>
                  <a:lnTo>
                    <a:pt x="99529" y="70395"/>
                  </a:lnTo>
                  <a:lnTo>
                    <a:pt x="99487" y="70395"/>
                  </a:lnTo>
                  <a:lnTo>
                    <a:pt x="99487" y="70452"/>
                  </a:lnTo>
                  <a:lnTo>
                    <a:pt x="99445" y="70452"/>
                  </a:lnTo>
                  <a:lnTo>
                    <a:pt x="99445" y="70508"/>
                  </a:lnTo>
                  <a:lnTo>
                    <a:pt x="99445" y="70578"/>
                  </a:lnTo>
                  <a:lnTo>
                    <a:pt x="99403" y="70578"/>
                  </a:lnTo>
                  <a:lnTo>
                    <a:pt x="99360" y="70635"/>
                  </a:lnTo>
                  <a:lnTo>
                    <a:pt x="99318" y="70635"/>
                  </a:lnTo>
                  <a:lnTo>
                    <a:pt x="99276" y="70635"/>
                  </a:lnTo>
                  <a:lnTo>
                    <a:pt x="99234" y="70635"/>
                  </a:lnTo>
                  <a:lnTo>
                    <a:pt x="99192" y="70635"/>
                  </a:lnTo>
                  <a:lnTo>
                    <a:pt x="99149" y="70635"/>
                  </a:lnTo>
                  <a:lnTo>
                    <a:pt x="99149" y="70705"/>
                  </a:lnTo>
                  <a:lnTo>
                    <a:pt x="99107" y="70705"/>
                  </a:lnTo>
                  <a:lnTo>
                    <a:pt x="99107" y="70775"/>
                  </a:lnTo>
                  <a:lnTo>
                    <a:pt x="99065" y="70775"/>
                  </a:lnTo>
                  <a:lnTo>
                    <a:pt x="99023" y="70775"/>
                  </a:lnTo>
                  <a:lnTo>
                    <a:pt x="98980" y="70775"/>
                  </a:lnTo>
                  <a:lnTo>
                    <a:pt x="98980" y="70832"/>
                  </a:lnTo>
                  <a:lnTo>
                    <a:pt x="98938" y="70832"/>
                  </a:lnTo>
                  <a:lnTo>
                    <a:pt x="98896" y="70832"/>
                  </a:lnTo>
                  <a:lnTo>
                    <a:pt x="98854" y="70832"/>
                  </a:lnTo>
                  <a:lnTo>
                    <a:pt x="98811" y="70832"/>
                  </a:lnTo>
                  <a:lnTo>
                    <a:pt x="98769" y="70775"/>
                  </a:lnTo>
                  <a:lnTo>
                    <a:pt x="98727" y="70775"/>
                  </a:lnTo>
                  <a:lnTo>
                    <a:pt x="98685" y="70775"/>
                  </a:lnTo>
                  <a:lnTo>
                    <a:pt x="98642" y="70775"/>
                  </a:lnTo>
                  <a:lnTo>
                    <a:pt x="98600" y="70775"/>
                  </a:lnTo>
                  <a:lnTo>
                    <a:pt x="98558" y="70775"/>
                  </a:lnTo>
                  <a:lnTo>
                    <a:pt x="98516" y="70775"/>
                  </a:lnTo>
                  <a:lnTo>
                    <a:pt x="98473" y="70775"/>
                  </a:lnTo>
                  <a:lnTo>
                    <a:pt x="98473" y="70705"/>
                  </a:lnTo>
                  <a:lnTo>
                    <a:pt x="98431" y="70705"/>
                  </a:lnTo>
                  <a:lnTo>
                    <a:pt x="98431" y="70775"/>
                  </a:lnTo>
                  <a:lnTo>
                    <a:pt x="98389" y="70775"/>
                  </a:lnTo>
                  <a:lnTo>
                    <a:pt x="98347" y="70775"/>
                  </a:lnTo>
                  <a:lnTo>
                    <a:pt x="98347" y="70832"/>
                  </a:lnTo>
                  <a:lnTo>
                    <a:pt x="98304" y="70832"/>
                  </a:lnTo>
                  <a:lnTo>
                    <a:pt x="98304" y="70888"/>
                  </a:lnTo>
                  <a:lnTo>
                    <a:pt x="98262" y="70959"/>
                  </a:lnTo>
                  <a:lnTo>
                    <a:pt x="98220" y="70959"/>
                  </a:lnTo>
                  <a:lnTo>
                    <a:pt x="98178" y="70888"/>
                  </a:lnTo>
                  <a:lnTo>
                    <a:pt x="98135" y="70888"/>
                  </a:lnTo>
                  <a:lnTo>
                    <a:pt x="98135" y="70959"/>
                  </a:lnTo>
                  <a:lnTo>
                    <a:pt x="98093" y="70959"/>
                  </a:lnTo>
                  <a:lnTo>
                    <a:pt x="98093" y="70888"/>
                  </a:lnTo>
                  <a:lnTo>
                    <a:pt x="98051" y="70888"/>
                  </a:lnTo>
                  <a:lnTo>
                    <a:pt x="98051" y="70959"/>
                  </a:lnTo>
                  <a:lnTo>
                    <a:pt x="98051" y="71029"/>
                  </a:lnTo>
                  <a:lnTo>
                    <a:pt x="98051" y="71085"/>
                  </a:lnTo>
                  <a:lnTo>
                    <a:pt x="98051" y="71142"/>
                  </a:lnTo>
                  <a:lnTo>
                    <a:pt x="98009" y="71142"/>
                  </a:lnTo>
                  <a:lnTo>
                    <a:pt x="97966" y="71142"/>
                  </a:lnTo>
                  <a:lnTo>
                    <a:pt x="97924" y="71142"/>
                  </a:lnTo>
                  <a:lnTo>
                    <a:pt x="97924" y="71212"/>
                  </a:lnTo>
                  <a:lnTo>
                    <a:pt x="97882" y="71212"/>
                  </a:lnTo>
                  <a:lnTo>
                    <a:pt x="97882" y="71268"/>
                  </a:lnTo>
                  <a:lnTo>
                    <a:pt x="97924" y="71339"/>
                  </a:lnTo>
                  <a:lnTo>
                    <a:pt x="97840" y="71409"/>
                  </a:lnTo>
                  <a:lnTo>
                    <a:pt x="97840" y="71465"/>
                  </a:lnTo>
                  <a:lnTo>
                    <a:pt x="97840" y="71522"/>
                  </a:lnTo>
                  <a:lnTo>
                    <a:pt x="97840" y="71592"/>
                  </a:lnTo>
                  <a:lnTo>
                    <a:pt x="97882" y="71592"/>
                  </a:lnTo>
                  <a:lnTo>
                    <a:pt x="97882" y="71649"/>
                  </a:lnTo>
                  <a:lnTo>
                    <a:pt x="97840" y="71649"/>
                  </a:lnTo>
                  <a:lnTo>
                    <a:pt x="97840" y="71592"/>
                  </a:lnTo>
                  <a:lnTo>
                    <a:pt x="97797" y="71592"/>
                  </a:lnTo>
                  <a:lnTo>
                    <a:pt x="97755" y="71592"/>
                  </a:lnTo>
                  <a:lnTo>
                    <a:pt x="97797" y="71649"/>
                  </a:lnTo>
                  <a:lnTo>
                    <a:pt x="97755" y="71719"/>
                  </a:lnTo>
                  <a:lnTo>
                    <a:pt x="97713" y="71719"/>
                  </a:lnTo>
                  <a:lnTo>
                    <a:pt x="97713" y="71789"/>
                  </a:lnTo>
                  <a:lnTo>
                    <a:pt x="97713" y="71846"/>
                  </a:lnTo>
                  <a:lnTo>
                    <a:pt x="97671" y="71846"/>
                  </a:lnTo>
                  <a:lnTo>
                    <a:pt x="97671" y="71972"/>
                  </a:lnTo>
                  <a:lnTo>
                    <a:pt x="97628" y="71972"/>
                  </a:lnTo>
                  <a:lnTo>
                    <a:pt x="97586" y="71972"/>
                  </a:lnTo>
                  <a:lnTo>
                    <a:pt x="97544" y="71972"/>
                  </a:lnTo>
                  <a:lnTo>
                    <a:pt x="97502" y="71972"/>
                  </a:lnTo>
                  <a:lnTo>
                    <a:pt x="97502" y="72029"/>
                  </a:lnTo>
                  <a:lnTo>
                    <a:pt x="97459" y="72029"/>
                  </a:lnTo>
                  <a:lnTo>
                    <a:pt x="97459" y="72099"/>
                  </a:lnTo>
                  <a:lnTo>
                    <a:pt x="97502" y="72099"/>
                  </a:lnTo>
                  <a:lnTo>
                    <a:pt x="97502" y="72170"/>
                  </a:lnTo>
                  <a:lnTo>
                    <a:pt x="97544" y="72170"/>
                  </a:lnTo>
                  <a:lnTo>
                    <a:pt x="97544" y="72226"/>
                  </a:lnTo>
                  <a:lnTo>
                    <a:pt x="97502" y="72282"/>
                  </a:lnTo>
                  <a:lnTo>
                    <a:pt x="97459" y="72282"/>
                  </a:lnTo>
                  <a:lnTo>
                    <a:pt x="97417" y="72282"/>
                  </a:lnTo>
                  <a:lnTo>
                    <a:pt x="97375" y="72282"/>
                  </a:lnTo>
                  <a:lnTo>
                    <a:pt x="97375" y="72353"/>
                  </a:lnTo>
                  <a:lnTo>
                    <a:pt x="97375" y="72409"/>
                  </a:lnTo>
                  <a:lnTo>
                    <a:pt x="97417" y="72409"/>
                  </a:lnTo>
                  <a:lnTo>
                    <a:pt x="97417" y="72479"/>
                  </a:lnTo>
                  <a:lnTo>
                    <a:pt x="97375" y="72479"/>
                  </a:lnTo>
                  <a:lnTo>
                    <a:pt x="97375" y="72550"/>
                  </a:lnTo>
                  <a:lnTo>
                    <a:pt x="97290" y="72550"/>
                  </a:lnTo>
                  <a:lnTo>
                    <a:pt x="97206" y="72606"/>
                  </a:lnTo>
                  <a:lnTo>
                    <a:pt x="97164" y="72606"/>
                  </a:lnTo>
                  <a:lnTo>
                    <a:pt x="97122" y="72606"/>
                  </a:lnTo>
                  <a:lnTo>
                    <a:pt x="97079" y="72606"/>
                  </a:lnTo>
                  <a:lnTo>
                    <a:pt x="97037" y="72606"/>
                  </a:lnTo>
                  <a:lnTo>
                    <a:pt x="97037" y="72662"/>
                  </a:lnTo>
                  <a:lnTo>
                    <a:pt x="96995" y="72662"/>
                  </a:lnTo>
                  <a:lnTo>
                    <a:pt x="96953" y="72662"/>
                  </a:lnTo>
                  <a:lnTo>
                    <a:pt x="96910" y="72733"/>
                  </a:lnTo>
                  <a:lnTo>
                    <a:pt x="96868" y="72733"/>
                  </a:lnTo>
                  <a:lnTo>
                    <a:pt x="96826" y="72733"/>
                  </a:lnTo>
                  <a:lnTo>
                    <a:pt x="96826" y="72803"/>
                  </a:lnTo>
                  <a:lnTo>
                    <a:pt x="96868" y="72803"/>
                  </a:lnTo>
                  <a:lnTo>
                    <a:pt x="96868" y="72860"/>
                  </a:lnTo>
                  <a:lnTo>
                    <a:pt x="96910" y="72860"/>
                  </a:lnTo>
                  <a:lnTo>
                    <a:pt x="96953" y="72860"/>
                  </a:lnTo>
                  <a:lnTo>
                    <a:pt x="96953" y="72916"/>
                  </a:lnTo>
                  <a:lnTo>
                    <a:pt x="96995" y="72916"/>
                  </a:lnTo>
                  <a:lnTo>
                    <a:pt x="97037" y="72916"/>
                  </a:lnTo>
                  <a:lnTo>
                    <a:pt x="97079" y="72986"/>
                  </a:lnTo>
                  <a:lnTo>
                    <a:pt x="97037" y="72986"/>
                  </a:lnTo>
                  <a:lnTo>
                    <a:pt x="96995" y="73113"/>
                  </a:lnTo>
                  <a:lnTo>
                    <a:pt x="96953" y="73113"/>
                  </a:lnTo>
                  <a:lnTo>
                    <a:pt x="96953" y="73183"/>
                  </a:lnTo>
                  <a:lnTo>
                    <a:pt x="96910" y="73240"/>
                  </a:lnTo>
                  <a:lnTo>
                    <a:pt x="96910" y="73183"/>
                  </a:lnTo>
                  <a:lnTo>
                    <a:pt x="96868" y="73183"/>
                  </a:lnTo>
                  <a:lnTo>
                    <a:pt x="96868" y="73240"/>
                  </a:lnTo>
                  <a:lnTo>
                    <a:pt x="96868" y="73296"/>
                  </a:lnTo>
                  <a:lnTo>
                    <a:pt x="96826" y="73296"/>
                  </a:lnTo>
                  <a:lnTo>
                    <a:pt x="96784" y="73296"/>
                  </a:lnTo>
                  <a:lnTo>
                    <a:pt x="96741" y="73240"/>
                  </a:lnTo>
                  <a:lnTo>
                    <a:pt x="96699" y="73240"/>
                  </a:lnTo>
                  <a:lnTo>
                    <a:pt x="96657" y="73240"/>
                  </a:lnTo>
                  <a:lnTo>
                    <a:pt x="96699" y="73183"/>
                  </a:lnTo>
                  <a:lnTo>
                    <a:pt x="96741" y="73183"/>
                  </a:lnTo>
                  <a:lnTo>
                    <a:pt x="96741" y="73113"/>
                  </a:lnTo>
                  <a:lnTo>
                    <a:pt x="96657" y="73113"/>
                  </a:lnTo>
                  <a:lnTo>
                    <a:pt x="96615" y="73113"/>
                  </a:lnTo>
                  <a:lnTo>
                    <a:pt x="96572" y="73113"/>
                  </a:lnTo>
                  <a:lnTo>
                    <a:pt x="96572" y="73183"/>
                  </a:lnTo>
                  <a:lnTo>
                    <a:pt x="96572" y="73240"/>
                  </a:lnTo>
                  <a:lnTo>
                    <a:pt x="96572" y="73296"/>
                  </a:lnTo>
                  <a:lnTo>
                    <a:pt x="96572" y="73366"/>
                  </a:lnTo>
                  <a:lnTo>
                    <a:pt x="96572" y="73423"/>
                  </a:lnTo>
                  <a:lnTo>
                    <a:pt x="96615" y="73493"/>
                  </a:lnTo>
                  <a:lnTo>
                    <a:pt x="96615" y="73564"/>
                  </a:lnTo>
                  <a:lnTo>
                    <a:pt x="96572" y="73564"/>
                  </a:lnTo>
                  <a:lnTo>
                    <a:pt x="96572" y="73493"/>
                  </a:lnTo>
                  <a:lnTo>
                    <a:pt x="96572" y="73423"/>
                  </a:lnTo>
                  <a:lnTo>
                    <a:pt x="96530" y="73423"/>
                  </a:lnTo>
                  <a:lnTo>
                    <a:pt x="96488" y="73423"/>
                  </a:lnTo>
                  <a:lnTo>
                    <a:pt x="96446" y="73423"/>
                  </a:lnTo>
                  <a:lnTo>
                    <a:pt x="96446" y="73493"/>
                  </a:lnTo>
                  <a:lnTo>
                    <a:pt x="96488" y="73493"/>
                  </a:lnTo>
                  <a:lnTo>
                    <a:pt x="96488" y="73564"/>
                  </a:lnTo>
                  <a:lnTo>
                    <a:pt x="96446" y="73620"/>
                  </a:lnTo>
                  <a:lnTo>
                    <a:pt x="96488" y="73620"/>
                  </a:lnTo>
                  <a:lnTo>
                    <a:pt x="96530" y="73620"/>
                  </a:lnTo>
                  <a:lnTo>
                    <a:pt x="96530" y="73676"/>
                  </a:lnTo>
                  <a:lnTo>
                    <a:pt x="96572" y="73676"/>
                  </a:lnTo>
                  <a:lnTo>
                    <a:pt x="96572" y="73747"/>
                  </a:lnTo>
                  <a:lnTo>
                    <a:pt x="96530" y="73747"/>
                  </a:lnTo>
                  <a:lnTo>
                    <a:pt x="96530" y="73676"/>
                  </a:lnTo>
                  <a:lnTo>
                    <a:pt x="96488" y="73676"/>
                  </a:lnTo>
                  <a:lnTo>
                    <a:pt x="96403" y="73676"/>
                  </a:lnTo>
                  <a:lnTo>
                    <a:pt x="96277" y="73620"/>
                  </a:lnTo>
                  <a:lnTo>
                    <a:pt x="96234" y="73620"/>
                  </a:lnTo>
                  <a:lnTo>
                    <a:pt x="96192" y="73620"/>
                  </a:lnTo>
                  <a:lnTo>
                    <a:pt x="96150" y="73620"/>
                  </a:lnTo>
                  <a:lnTo>
                    <a:pt x="96108" y="73676"/>
                  </a:lnTo>
                  <a:lnTo>
                    <a:pt x="96065" y="73676"/>
                  </a:lnTo>
                  <a:lnTo>
                    <a:pt x="96023" y="73676"/>
                  </a:lnTo>
                  <a:lnTo>
                    <a:pt x="96023" y="73747"/>
                  </a:lnTo>
                  <a:lnTo>
                    <a:pt x="95981" y="73747"/>
                  </a:lnTo>
                  <a:lnTo>
                    <a:pt x="95981" y="73676"/>
                  </a:lnTo>
                  <a:lnTo>
                    <a:pt x="95981" y="73620"/>
                  </a:lnTo>
                  <a:lnTo>
                    <a:pt x="95939" y="73620"/>
                  </a:lnTo>
                  <a:lnTo>
                    <a:pt x="95939" y="73564"/>
                  </a:lnTo>
                  <a:lnTo>
                    <a:pt x="95896" y="73564"/>
                  </a:lnTo>
                  <a:lnTo>
                    <a:pt x="95854" y="73564"/>
                  </a:lnTo>
                  <a:lnTo>
                    <a:pt x="95770" y="73564"/>
                  </a:lnTo>
                  <a:lnTo>
                    <a:pt x="95770" y="73620"/>
                  </a:lnTo>
                  <a:lnTo>
                    <a:pt x="95727" y="73620"/>
                  </a:lnTo>
                  <a:lnTo>
                    <a:pt x="95685" y="73620"/>
                  </a:lnTo>
                  <a:lnTo>
                    <a:pt x="95685" y="73676"/>
                  </a:lnTo>
                  <a:lnTo>
                    <a:pt x="95643" y="73676"/>
                  </a:lnTo>
                  <a:lnTo>
                    <a:pt x="95601" y="73620"/>
                  </a:lnTo>
                  <a:lnTo>
                    <a:pt x="95558" y="73564"/>
                  </a:lnTo>
                  <a:lnTo>
                    <a:pt x="95516" y="73564"/>
                  </a:lnTo>
                  <a:lnTo>
                    <a:pt x="95516" y="73620"/>
                  </a:lnTo>
                  <a:lnTo>
                    <a:pt x="95474" y="73620"/>
                  </a:lnTo>
                  <a:lnTo>
                    <a:pt x="95432" y="73620"/>
                  </a:lnTo>
                  <a:lnTo>
                    <a:pt x="95389" y="73620"/>
                  </a:lnTo>
                  <a:lnTo>
                    <a:pt x="95347" y="73620"/>
                  </a:lnTo>
                  <a:lnTo>
                    <a:pt x="95305" y="73676"/>
                  </a:lnTo>
                  <a:lnTo>
                    <a:pt x="95305" y="73620"/>
                  </a:lnTo>
                  <a:lnTo>
                    <a:pt x="95220" y="73620"/>
                  </a:lnTo>
                  <a:lnTo>
                    <a:pt x="95178" y="73620"/>
                  </a:lnTo>
                  <a:lnTo>
                    <a:pt x="95178" y="73676"/>
                  </a:lnTo>
                  <a:lnTo>
                    <a:pt x="95220" y="73676"/>
                  </a:lnTo>
                  <a:lnTo>
                    <a:pt x="95220" y="73747"/>
                  </a:lnTo>
                  <a:lnTo>
                    <a:pt x="95178" y="73747"/>
                  </a:lnTo>
                  <a:lnTo>
                    <a:pt x="95178" y="73803"/>
                  </a:lnTo>
                  <a:lnTo>
                    <a:pt x="95136" y="73803"/>
                  </a:lnTo>
                  <a:lnTo>
                    <a:pt x="95094" y="73803"/>
                  </a:lnTo>
                  <a:lnTo>
                    <a:pt x="95094" y="73747"/>
                  </a:lnTo>
                  <a:lnTo>
                    <a:pt x="95052" y="73747"/>
                  </a:lnTo>
                  <a:lnTo>
                    <a:pt x="95052" y="73803"/>
                  </a:lnTo>
                  <a:lnTo>
                    <a:pt x="95009" y="73803"/>
                  </a:lnTo>
                  <a:lnTo>
                    <a:pt x="94925" y="73803"/>
                  </a:lnTo>
                  <a:lnTo>
                    <a:pt x="94798" y="73803"/>
                  </a:lnTo>
                  <a:lnTo>
                    <a:pt x="94756" y="73803"/>
                  </a:lnTo>
                  <a:lnTo>
                    <a:pt x="94629" y="73803"/>
                  </a:lnTo>
                  <a:lnTo>
                    <a:pt x="94587" y="73803"/>
                  </a:lnTo>
                  <a:lnTo>
                    <a:pt x="94418" y="73803"/>
                  </a:lnTo>
                  <a:lnTo>
                    <a:pt x="94376" y="73747"/>
                  </a:lnTo>
                  <a:lnTo>
                    <a:pt x="94333" y="73747"/>
                  </a:lnTo>
                  <a:lnTo>
                    <a:pt x="94291" y="73676"/>
                  </a:lnTo>
                  <a:lnTo>
                    <a:pt x="94249" y="73676"/>
                  </a:lnTo>
                  <a:lnTo>
                    <a:pt x="94207" y="73676"/>
                  </a:lnTo>
                  <a:lnTo>
                    <a:pt x="94164" y="73620"/>
                  </a:lnTo>
                  <a:lnTo>
                    <a:pt x="94122" y="73564"/>
                  </a:lnTo>
                  <a:lnTo>
                    <a:pt x="94122" y="73493"/>
                  </a:lnTo>
                  <a:lnTo>
                    <a:pt x="94122" y="73423"/>
                  </a:lnTo>
                  <a:lnTo>
                    <a:pt x="94164" y="73366"/>
                  </a:lnTo>
                  <a:lnTo>
                    <a:pt x="94207" y="73366"/>
                  </a:lnTo>
                  <a:lnTo>
                    <a:pt x="94207" y="73296"/>
                  </a:lnTo>
                  <a:lnTo>
                    <a:pt x="94207" y="73240"/>
                  </a:lnTo>
                  <a:lnTo>
                    <a:pt x="94164" y="73240"/>
                  </a:lnTo>
                  <a:lnTo>
                    <a:pt x="94164" y="73183"/>
                  </a:lnTo>
                  <a:lnTo>
                    <a:pt x="94164" y="73113"/>
                  </a:lnTo>
                  <a:lnTo>
                    <a:pt x="94164" y="73043"/>
                  </a:lnTo>
                  <a:lnTo>
                    <a:pt x="94122" y="73043"/>
                  </a:lnTo>
                  <a:lnTo>
                    <a:pt x="94080" y="73043"/>
                  </a:lnTo>
                  <a:lnTo>
                    <a:pt x="94038" y="73043"/>
                  </a:lnTo>
                  <a:lnTo>
                    <a:pt x="94038" y="73113"/>
                  </a:lnTo>
                  <a:lnTo>
                    <a:pt x="93995" y="73043"/>
                  </a:lnTo>
                  <a:lnTo>
                    <a:pt x="93953" y="73043"/>
                  </a:lnTo>
                  <a:lnTo>
                    <a:pt x="93953" y="73113"/>
                  </a:lnTo>
                  <a:lnTo>
                    <a:pt x="93911" y="73113"/>
                  </a:lnTo>
                  <a:lnTo>
                    <a:pt x="93869" y="73113"/>
                  </a:lnTo>
                  <a:lnTo>
                    <a:pt x="93826" y="73113"/>
                  </a:lnTo>
                  <a:lnTo>
                    <a:pt x="93784" y="73113"/>
                  </a:lnTo>
                  <a:lnTo>
                    <a:pt x="93742" y="73113"/>
                  </a:lnTo>
                  <a:lnTo>
                    <a:pt x="93700" y="73113"/>
                  </a:lnTo>
                  <a:lnTo>
                    <a:pt x="93700" y="73183"/>
                  </a:lnTo>
                  <a:lnTo>
                    <a:pt x="93657" y="73183"/>
                  </a:lnTo>
                  <a:lnTo>
                    <a:pt x="93615" y="73183"/>
                  </a:lnTo>
                  <a:lnTo>
                    <a:pt x="93573" y="73183"/>
                  </a:lnTo>
                  <a:lnTo>
                    <a:pt x="93531" y="73183"/>
                  </a:lnTo>
                  <a:lnTo>
                    <a:pt x="93531" y="73240"/>
                  </a:lnTo>
                  <a:lnTo>
                    <a:pt x="93488" y="73183"/>
                  </a:lnTo>
                  <a:lnTo>
                    <a:pt x="93488" y="73240"/>
                  </a:lnTo>
                  <a:lnTo>
                    <a:pt x="93446" y="73240"/>
                  </a:lnTo>
                  <a:lnTo>
                    <a:pt x="93404" y="73240"/>
                  </a:lnTo>
                  <a:lnTo>
                    <a:pt x="93362" y="73240"/>
                  </a:lnTo>
                  <a:lnTo>
                    <a:pt x="93319" y="73296"/>
                  </a:lnTo>
                  <a:lnTo>
                    <a:pt x="93277" y="73296"/>
                  </a:lnTo>
                  <a:lnTo>
                    <a:pt x="93235" y="73296"/>
                  </a:lnTo>
                  <a:lnTo>
                    <a:pt x="93193" y="73296"/>
                  </a:lnTo>
                  <a:lnTo>
                    <a:pt x="93150" y="73296"/>
                  </a:lnTo>
                  <a:lnTo>
                    <a:pt x="93108" y="73296"/>
                  </a:lnTo>
                  <a:lnTo>
                    <a:pt x="93066" y="73366"/>
                  </a:lnTo>
                  <a:lnTo>
                    <a:pt x="93024" y="73366"/>
                  </a:lnTo>
                  <a:lnTo>
                    <a:pt x="92982" y="73296"/>
                  </a:lnTo>
                  <a:lnTo>
                    <a:pt x="92939" y="73296"/>
                  </a:lnTo>
                  <a:lnTo>
                    <a:pt x="92897" y="73296"/>
                  </a:lnTo>
                  <a:lnTo>
                    <a:pt x="92855" y="73296"/>
                  </a:lnTo>
                  <a:lnTo>
                    <a:pt x="92813" y="73296"/>
                  </a:lnTo>
                  <a:lnTo>
                    <a:pt x="92770" y="73296"/>
                  </a:lnTo>
                  <a:lnTo>
                    <a:pt x="92770" y="73366"/>
                  </a:lnTo>
                  <a:lnTo>
                    <a:pt x="92728" y="73366"/>
                  </a:lnTo>
                  <a:lnTo>
                    <a:pt x="92686" y="73366"/>
                  </a:lnTo>
                  <a:lnTo>
                    <a:pt x="92644" y="73366"/>
                  </a:lnTo>
                  <a:lnTo>
                    <a:pt x="92559" y="73296"/>
                  </a:lnTo>
                  <a:lnTo>
                    <a:pt x="92475" y="73296"/>
                  </a:lnTo>
                  <a:lnTo>
                    <a:pt x="92390" y="73240"/>
                  </a:lnTo>
                  <a:lnTo>
                    <a:pt x="92306" y="73240"/>
                  </a:lnTo>
                  <a:lnTo>
                    <a:pt x="92263" y="73240"/>
                  </a:lnTo>
                  <a:lnTo>
                    <a:pt x="92221" y="73240"/>
                  </a:lnTo>
                  <a:lnTo>
                    <a:pt x="92221" y="73183"/>
                  </a:lnTo>
                  <a:lnTo>
                    <a:pt x="92179" y="73183"/>
                  </a:lnTo>
                  <a:lnTo>
                    <a:pt x="92137" y="73183"/>
                  </a:lnTo>
                  <a:lnTo>
                    <a:pt x="92137" y="73113"/>
                  </a:lnTo>
                  <a:lnTo>
                    <a:pt x="92094" y="73113"/>
                  </a:lnTo>
                  <a:lnTo>
                    <a:pt x="92052" y="73113"/>
                  </a:lnTo>
                  <a:lnTo>
                    <a:pt x="92010" y="73113"/>
                  </a:lnTo>
                  <a:lnTo>
                    <a:pt x="92010" y="73043"/>
                  </a:lnTo>
                  <a:lnTo>
                    <a:pt x="92010" y="72986"/>
                  </a:lnTo>
                  <a:lnTo>
                    <a:pt x="91968" y="72986"/>
                  </a:lnTo>
                  <a:lnTo>
                    <a:pt x="91968" y="72916"/>
                  </a:lnTo>
                  <a:lnTo>
                    <a:pt x="91925" y="72916"/>
                  </a:lnTo>
                  <a:lnTo>
                    <a:pt x="91925" y="72860"/>
                  </a:lnTo>
                  <a:lnTo>
                    <a:pt x="91925" y="72803"/>
                  </a:lnTo>
                  <a:lnTo>
                    <a:pt x="91883" y="72803"/>
                  </a:lnTo>
                  <a:lnTo>
                    <a:pt x="91883" y="72733"/>
                  </a:lnTo>
                  <a:lnTo>
                    <a:pt x="91883" y="72606"/>
                  </a:lnTo>
                  <a:lnTo>
                    <a:pt x="91883" y="72550"/>
                  </a:lnTo>
                  <a:lnTo>
                    <a:pt x="91925" y="72479"/>
                  </a:lnTo>
                  <a:lnTo>
                    <a:pt x="91968" y="72479"/>
                  </a:lnTo>
                  <a:lnTo>
                    <a:pt x="91968" y="72409"/>
                  </a:lnTo>
                  <a:lnTo>
                    <a:pt x="92010" y="72409"/>
                  </a:lnTo>
                  <a:lnTo>
                    <a:pt x="92052" y="72409"/>
                  </a:lnTo>
                  <a:lnTo>
                    <a:pt x="92094" y="72409"/>
                  </a:lnTo>
                  <a:lnTo>
                    <a:pt x="92137" y="72353"/>
                  </a:lnTo>
                  <a:lnTo>
                    <a:pt x="92137" y="72409"/>
                  </a:lnTo>
                  <a:lnTo>
                    <a:pt x="92179" y="72409"/>
                  </a:lnTo>
                  <a:lnTo>
                    <a:pt x="92179" y="72353"/>
                  </a:lnTo>
                  <a:lnTo>
                    <a:pt x="92179" y="72282"/>
                  </a:lnTo>
                  <a:lnTo>
                    <a:pt x="92137" y="72282"/>
                  </a:lnTo>
                  <a:lnTo>
                    <a:pt x="92094" y="72282"/>
                  </a:lnTo>
                  <a:lnTo>
                    <a:pt x="92052" y="72282"/>
                  </a:lnTo>
                  <a:lnTo>
                    <a:pt x="92052" y="72353"/>
                  </a:lnTo>
                  <a:lnTo>
                    <a:pt x="92010" y="72353"/>
                  </a:lnTo>
                  <a:lnTo>
                    <a:pt x="91968" y="72353"/>
                  </a:lnTo>
                  <a:lnTo>
                    <a:pt x="91968" y="72282"/>
                  </a:lnTo>
                  <a:lnTo>
                    <a:pt x="91925" y="72282"/>
                  </a:lnTo>
                  <a:lnTo>
                    <a:pt x="91925" y="72353"/>
                  </a:lnTo>
                  <a:lnTo>
                    <a:pt x="91925" y="72409"/>
                  </a:lnTo>
                  <a:lnTo>
                    <a:pt x="91883" y="72409"/>
                  </a:lnTo>
                  <a:lnTo>
                    <a:pt x="91883" y="72353"/>
                  </a:lnTo>
                  <a:lnTo>
                    <a:pt x="91841" y="72353"/>
                  </a:lnTo>
                  <a:lnTo>
                    <a:pt x="91799" y="72353"/>
                  </a:lnTo>
                  <a:lnTo>
                    <a:pt x="91756" y="72353"/>
                  </a:lnTo>
                  <a:lnTo>
                    <a:pt x="91714" y="72353"/>
                  </a:lnTo>
                  <a:lnTo>
                    <a:pt x="91714" y="72409"/>
                  </a:lnTo>
                  <a:lnTo>
                    <a:pt x="91672" y="72409"/>
                  </a:lnTo>
                  <a:lnTo>
                    <a:pt x="91672" y="72353"/>
                  </a:lnTo>
                  <a:lnTo>
                    <a:pt x="91630" y="72353"/>
                  </a:lnTo>
                  <a:lnTo>
                    <a:pt x="91587" y="72353"/>
                  </a:lnTo>
                  <a:lnTo>
                    <a:pt x="91545" y="72353"/>
                  </a:lnTo>
                  <a:lnTo>
                    <a:pt x="91545" y="72282"/>
                  </a:lnTo>
                  <a:lnTo>
                    <a:pt x="91545" y="72226"/>
                  </a:lnTo>
                  <a:lnTo>
                    <a:pt x="91545" y="72170"/>
                  </a:lnTo>
                  <a:lnTo>
                    <a:pt x="91545" y="72099"/>
                  </a:lnTo>
                  <a:lnTo>
                    <a:pt x="91503" y="72099"/>
                  </a:lnTo>
                  <a:lnTo>
                    <a:pt x="91461" y="72099"/>
                  </a:lnTo>
                  <a:lnTo>
                    <a:pt x="91461" y="72170"/>
                  </a:lnTo>
                  <a:lnTo>
                    <a:pt x="91418" y="72170"/>
                  </a:lnTo>
                  <a:lnTo>
                    <a:pt x="91418" y="72099"/>
                  </a:lnTo>
                  <a:lnTo>
                    <a:pt x="91376" y="72099"/>
                  </a:lnTo>
                  <a:lnTo>
                    <a:pt x="91376" y="72170"/>
                  </a:lnTo>
                  <a:lnTo>
                    <a:pt x="91334" y="72170"/>
                  </a:lnTo>
                  <a:lnTo>
                    <a:pt x="91334" y="72226"/>
                  </a:lnTo>
                  <a:lnTo>
                    <a:pt x="91334" y="72282"/>
                  </a:lnTo>
                  <a:lnTo>
                    <a:pt x="91292" y="72282"/>
                  </a:lnTo>
                  <a:lnTo>
                    <a:pt x="91292" y="72226"/>
                  </a:lnTo>
                  <a:lnTo>
                    <a:pt x="91249" y="72170"/>
                  </a:lnTo>
                  <a:lnTo>
                    <a:pt x="91207" y="72170"/>
                  </a:lnTo>
                  <a:lnTo>
                    <a:pt x="91207" y="72099"/>
                  </a:lnTo>
                  <a:lnTo>
                    <a:pt x="91165" y="72099"/>
                  </a:lnTo>
                  <a:lnTo>
                    <a:pt x="91123" y="72099"/>
                  </a:lnTo>
                  <a:lnTo>
                    <a:pt x="91080" y="72099"/>
                  </a:lnTo>
                  <a:lnTo>
                    <a:pt x="91038" y="72099"/>
                  </a:lnTo>
                  <a:lnTo>
                    <a:pt x="91038" y="72170"/>
                  </a:lnTo>
                  <a:lnTo>
                    <a:pt x="90996" y="72170"/>
                  </a:lnTo>
                  <a:lnTo>
                    <a:pt x="90954" y="72170"/>
                  </a:lnTo>
                  <a:lnTo>
                    <a:pt x="90869" y="72170"/>
                  </a:lnTo>
                  <a:lnTo>
                    <a:pt x="90869" y="72226"/>
                  </a:lnTo>
                  <a:lnTo>
                    <a:pt x="90827" y="72282"/>
                  </a:lnTo>
                  <a:lnTo>
                    <a:pt x="90785" y="72282"/>
                  </a:lnTo>
                  <a:lnTo>
                    <a:pt x="90743" y="72282"/>
                  </a:lnTo>
                  <a:lnTo>
                    <a:pt x="90700" y="72282"/>
                  </a:lnTo>
                  <a:lnTo>
                    <a:pt x="90658" y="72282"/>
                  </a:lnTo>
                  <a:lnTo>
                    <a:pt x="90616" y="72282"/>
                  </a:lnTo>
                  <a:lnTo>
                    <a:pt x="90574" y="72282"/>
                  </a:lnTo>
                  <a:lnTo>
                    <a:pt x="90531" y="72282"/>
                  </a:lnTo>
                  <a:lnTo>
                    <a:pt x="90489" y="72282"/>
                  </a:lnTo>
                  <a:lnTo>
                    <a:pt x="90447" y="72282"/>
                  </a:lnTo>
                  <a:lnTo>
                    <a:pt x="90447" y="72353"/>
                  </a:lnTo>
                  <a:lnTo>
                    <a:pt x="90405" y="72353"/>
                  </a:lnTo>
                  <a:lnTo>
                    <a:pt x="90320" y="72353"/>
                  </a:lnTo>
                  <a:lnTo>
                    <a:pt x="90320" y="72409"/>
                  </a:lnTo>
                  <a:lnTo>
                    <a:pt x="90278" y="72409"/>
                  </a:lnTo>
                  <a:lnTo>
                    <a:pt x="90236" y="72409"/>
                  </a:lnTo>
                  <a:lnTo>
                    <a:pt x="90193" y="72409"/>
                  </a:lnTo>
                  <a:lnTo>
                    <a:pt x="90193" y="72479"/>
                  </a:lnTo>
                  <a:lnTo>
                    <a:pt x="90151" y="72479"/>
                  </a:lnTo>
                  <a:lnTo>
                    <a:pt x="90151" y="72409"/>
                  </a:lnTo>
                  <a:lnTo>
                    <a:pt x="90109" y="72479"/>
                  </a:lnTo>
                  <a:lnTo>
                    <a:pt x="90067" y="72479"/>
                  </a:lnTo>
                  <a:lnTo>
                    <a:pt x="90024" y="72479"/>
                  </a:lnTo>
                  <a:lnTo>
                    <a:pt x="89982" y="72479"/>
                  </a:lnTo>
                  <a:lnTo>
                    <a:pt x="89940" y="72479"/>
                  </a:lnTo>
                  <a:lnTo>
                    <a:pt x="89940" y="72550"/>
                  </a:lnTo>
                  <a:lnTo>
                    <a:pt x="89940" y="72606"/>
                  </a:lnTo>
                  <a:lnTo>
                    <a:pt x="89982" y="72606"/>
                  </a:lnTo>
                  <a:lnTo>
                    <a:pt x="90024" y="72606"/>
                  </a:lnTo>
                  <a:lnTo>
                    <a:pt x="90024" y="72662"/>
                  </a:lnTo>
                  <a:lnTo>
                    <a:pt x="90024" y="72733"/>
                  </a:lnTo>
                  <a:lnTo>
                    <a:pt x="90067" y="72733"/>
                  </a:lnTo>
                  <a:lnTo>
                    <a:pt x="90067" y="72803"/>
                  </a:lnTo>
                  <a:lnTo>
                    <a:pt x="90109" y="72803"/>
                  </a:lnTo>
                  <a:lnTo>
                    <a:pt x="90151" y="72803"/>
                  </a:lnTo>
                  <a:lnTo>
                    <a:pt x="90151" y="72860"/>
                  </a:lnTo>
                  <a:lnTo>
                    <a:pt x="90109" y="72860"/>
                  </a:lnTo>
                  <a:lnTo>
                    <a:pt x="90109" y="72916"/>
                  </a:lnTo>
                  <a:lnTo>
                    <a:pt x="90067" y="72916"/>
                  </a:lnTo>
                  <a:lnTo>
                    <a:pt x="90024" y="72916"/>
                  </a:lnTo>
                  <a:lnTo>
                    <a:pt x="90024" y="72986"/>
                  </a:lnTo>
                  <a:lnTo>
                    <a:pt x="89982" y="72986"/>
                  </a:lnTo>
                  <a:lnTo>
                    <a:pt x="89940" y="72986"/>
                  </a:lnTo>
                  <a:lnTo>
                    <a:pt x="89940" y="72916"/>
                  </a:lnTo>
                  <a:lnTo>
                    <a:pt x="89898" y="72916"/>
                  </a:lnTo>
                  <a:lnTo>
                    <a:pt x="89855" y="72916"/>
                  </a:lnTo>
                  <a:lnTo>
                    <a:pt x="89855" y="72986"/>
                  </a:lnTo>
                  <a:lnTo>
                    <a:pt x="89813" y="72986"/>
                  </a:lnTo>
                  <a:lnTo>
                    <a:pt x="89771" y="72986"/>
                  </a:lnTo>
                  <a:lnTo>
                    <a:pt x="89771" y="73043"/>
                  </a:lnTo>
                  <a:lnTo>
                    <a:pt x="89729" y="73043"/>
                  </a:lnTo>
                  <a:lnTo>
                    <a:pt x="89686" y="73043"/>
                  </a:lnTo>
                  <a:lnTo>
                    <a:pt x="89644" y="73043"/>
                  </a:lnTo>
                  <a:lnTo>
                    <a:pt x="89602" y="73043"/>
                  </a:lnTo>
                  <a:lnTo>
                    <a:pt x="89560" y="73043"/>
                  </a:lnTo>
                  <a:lnTo>
                    <a:pt x="89560" y="73113"/>
                  </a:lnTo>
                  <a:lnTo>
                    <a:pt x="89560" y="73183"/>
                  </a:lnTo>
                  <a:lnTo>
                    <a:pt x="89560" y="73240"/>
                  </a:lnTo>
                  <a:lnTo>
                    <a:pt x="89517" y="73240"/>
                  </a:lnTo>
                  <a:lnTo>
                    <a:pt x="89517" y="73296"/>
                  </a:lnTo>
                  <a:lnTo>
                    <a:pt x="89517" y="73366"/>
                  </a:lnTo>
                  <a:lnTo>
                    <a:pt x="89560" y="73366"/>
                  </a:lnTo>
                  <a:lnTo>
                    <a:pt x="89602" y="73366"/>
                  </a:lnTo>
                  <a:lnTo>
                    <a:pt x="89602" y="73423"/>
                  </a:lnTo>
                  <a:lnTo>
                    <a:pt x="89644" y="73423"/>
                  </a:lnTo>
                  <a:lnTo>
                    <a:pt x="89644" y="73366"/>
                  </a:lnTo>
                  <a:lnTo>
                    <a:pt x="89686" y="73366"/>
                  </a:lnTo>
                  <a:lnTo>
                    <a:pt x="89729" y="73366"/>
                  </a:lnTo>
                  <a:lnTo>
                    <a:pt x="89771" y="73423"/>
                  </a:lnTo>
                  <a:lnTo>
                    <a:pt x="89813" y="73423"/>
                  </a:lnTo>
                  <a:lnTo>
                    <a:pt x="89855" y="73366"/>
                  </a:lnTo>
                  <a:lnTo>
                    <a:pt x="89898" y="73366"/>
                  </a:lnTo>
                  <a:lnTo>
                    <a:pt x="89940" y="73296"/>
                  </a:lnTo>
                  <a:lnTo>
                    <a:pt x="89982" y="73296"/>
                  </a:lnTo>
                  <a:lnTo>
                    <a:pt x="90024" y="73296"/>
                  </a:lnTo>
                  <a:lnTo>
                    <a:pt x="90024" y="73366"/>
                  </a:lnTo>
                  <a:lnTo>
                    <a:pt x="90067" y="73366"/>
                  </a:lnTo>
                  <a:lnTo>
                    <a:pt x="90067" y="73423"/>
                  </a:lnTo>
                  <a:lnTo>
                    <a:pt x="90109" y="73423"/>
                  </a:lnTo>
                  <a:lnTo>
                    <a:pt x="90151" y="73423"/>
                  </a:lnTo>
                  <a:lnTo>
                    <a:pt x="90109" y="73493"/>
                  </a:lnTo>
                  <a:lnTo>
                    <a:pt x="90151" y="73493"/>
                  </a:lnTo>
                  <a:lnTo>
                    <a:pt x="90193" y="73493"/>
                  </a:lnTo>
                  <a:lnTo>
                    <a:pt x="90236" y="73493"/>
                  </a:lnTo>
                  <a:lnTo>
                    <a:pt x="90278" y="73493"/>
                  </a:lnTo>
                  <a:lnTo>
                    <a:pt x="90320" y="73493"/>
                  </a:lnTo>
                  <a:lnTo>
                    <a:pt x="90278" y="73564"/>
                  </a:lnTo>
                  <a:lnTo>
                    <a:pt x="90236" y="73564"/>
                  </a:lnTo>
                  <a:lnTo>
                    <a:pt x="90193" y="73564"/>
                  </a:lnTo>
                  <a:lnTo>
                    <a:pt x="90193" y="73620"/>
                  </a:lnTo>
                  <a:lnTo>
                    <a:pt x="90236" y="73620"/>
                  </a:lnTo>
                  <a:lnTo>
                    <a:pt x="90236" y="73676"/>
                  </a:lnTo>
                  <a:lnTo>
                    <a:pt x="90278" y="73620"/>
                  </a:lnTo>
                  <a:lnTo>
                    <a:pt x="90320" y="73620"/>
                  </a:lnTo>
                  <a:lnTo>
                    <a:pt x="90320" y="73676"/>
                  </a:lnTo>
                  <a:lnTo>
                    <a:pt x="90320" y="73747"/>
                  </a:lnTo>
                  <a:lnTo>
                    <a:pt x="90362" y="73803"/>
                  </a:lnTo>
                  <a:lnTo>
                    <a:pt x="90405" y="73803"/>
                  </a:lnTo>
                  <a:lnTo>
                    <a:pt x="90447" y="73803"/>
                  </a:lnTo>
                  <a:lnTo>
                    <a:pt x="90489" y="73803"/>
                  </a:lnTo>
                  <a:lnTo>
                    <a:pt x="90531" y="73873"/>
                  </a:lnTo>
                  <a:lnTo>
                    <a:pt x="90531" y="73944"/>
                  </a:lnTo>
                  <a:lnTo>
                    <a:pt x="90574" y="73944"/>
                  </a:lnTo>
                  <a:lnTo>
                    <a:pt x="90616" y="73944"/>
                  </a:lnTo>
                  <a:lnTo>
                    <a:pt x="90658" y="73944"/>
                  </a:lnTo>
                  <a:lnTo>
                    <a:pt x="90658" y="74000"/>
                  </a:lnTo>
                  <a:lnTo>
                    <a:pt x="90700" y="74056"/>
                  </a:lnTo>
                  <a:lnTo>
                    <a:pt x="90743" y="74056"/>
                  </a:lnTo>
                  <a:lnTo>
                    <a:pt x="90743" y="74127"/>
                  </a:lnTo>
                  <a:lnTo>
                    <a:pt x="90785" y="74127"/>
                  </a:lnTo>
                  <a:lnTo>
                    <a:pt x="90827" y="74127"/>
                  </a:lnTo>
                  <a:lnTo>
                    <a:pt x="90869" y="74056"/>
                  </a:lnTo>
                  <a:lnTo>
                    <a:pt x="90911" y="74056"/>
                  </a:lnTo>
                  <a:lnTo>
                    <a:pt x="90911" y="74127"/>
                  </a:lnTo>
                  <a:lnTo>
                    <a:pt x="90911" y="74183"/>
                  </a:lnTo>
                  <a:lnTo>
                    <a:pt x="90954" y="74183"/>
                  </a:lnTo>
                  <a:lnTo>
                    <a:pt x="90996" y="74183"/>
                  </a:lnTo>
                  <a:lnTo>
                    <a:pt x="91038" y="74183"/>
                  </a:lnTo>
                  <a:lnTo>
                    <a:pt x="91080" y="74183"/>
                  </a:lnTo>
                  <a:lnTo>
                    <a:pt x="91080" y="74254"/>
                  </a:lnTo>
                  <a:lnTo>
                    <a:pt x="91038" y="74254"/>
                  </a:lnTo>
                  <a:lnTo>
                    <a:pt x="91038" y="74310"/>
                  </a:lnTo>
                  <a:lnTo>
                    <a:pt x="91080" y="74380"/>
                  </a:lnTo>
                  <a:lnTo>
                    <a:pt x="91080" y="74437"/>
                  </a:lnTo>
                  <a:lnTo>
                    <a:pt x="91080" y="74507"/>
                  </a:lnTo>
                  <a:lnTo>
                    <a:pt x="91080" y="74578"/>
                  </a:lnTo>
                  <a:lnTo>
                    <a:pt x="91080" y="74634"/>
                  </a:lnTo>
                  <a:lnTo>
                    <a:pt x="91080" y="74690"/>
                  </a:lnTo>
                  <a:lnTo>
                    <a:pt x="91080" y="74761"/>
                  </a:lnTo>
                  <a:lnTo>
                    <a:pt x="91080" y="74817"/>
                  </a:lnTo>
                  <a:lnTo>
                    <a:pt x="91123" y="74887"/>
                  </a:lnTo>
                  <a:lnTo>
                    <a:pt x="91123" y="74958"/>
                  </a:lnTo>
                  <a:lnTo>
                    <a:pt x="91123" y="75070"/>
                  </a:lnTo>
                  <a:lnTo>
                    <a:pt x="91123" y="75141"/>
                  </a:lnTo>
                  <a:lnTo>
                    <a:pt x="91123" y="75197"/>
                  </a:lnTo>
                  <a:lnTo>
                    <a:pt x="91123" y="75268"/>
                  </a:lnTo>
                  <a:lnTo>
                    <a:pt x="91123" y="75338"/>
                  </a:lnTo>
                  <a:lnTo>
                    <a:pt x="91123" y="75394"/>
                  </a:lnTo>
                  <a:lnTo>
                    <a:pt x="91080" y="75394"/>
                  </a:lnTo>
                  <a:lnTo>
                    <a:pt x="91080" y="75451"/>
                  </a:lnTo>
                  <a:lnTo>
                    <a:pt x="91038" y="75451"/>
                  </a:lnTo>
                  <a:lnTo>
                    <a:pt x="91038" y="75521"/>
                  </a:lnTo>
                  <a:lnTo>
                    <a:pt x="91038" y="75577"/>
                  </a:lnTo>
                  <a:lnTo>
                    <a:pt x="91038" y="75648"/>
                  </a:lnTo>
                  <a:lnTo>
                    <a:pt x="91080" y="75718"/>
                  </a:lnTo>
                  <a:lnTo>
                    <a:pt x="91080" y="75774"/>
                  </a:lnTo>
                  <a:lnTo>
                    <a:pt x="91080" y="75831"/>
                  </a:lnTo>
                  <a:lnTo>
                    <a:pt x="91080" y="75901"/>
                  </a:lnTo>
                  <a:lnTo>
                    <a:pt x="91080" y="75958"/>
                  </a:lnTo>
                  <a:lnTo>
                    <a:pt x="91038" y="75958"/>
                  </a:lnTo>
                  <a:lnTo>
                    <a:pt x="90996" y="76028"/>
                  </a:lnTo>
                  <a:lnTo>
                    <a:pt x="90996" y="76084"/>
                  </a:lnTo>
                  <a:lnTo>
                    <a:pt x="91038" y="76084"/>
                  </a:lnTo>
                  <a:lnTo>
                    <a:pt x="91080" y="76084"/>
                  </a:lnTo>
                  <a:lnTo>
                    <a:pt x="91123" y="76084"/>
                  </a:lnTo>
                  <a:lnTo>
                    <a:pt x="91165" y="76084"/>
                  </a:lnTo>
                  <a:lnTo>
                    <a:pt x="91207" y="76084"/>
                  </a:lnTo>
                  <a:lnTo>
                    <a:pt x="91249" y="76084"/>
                  </a:lnTo>
                  <a:lnTo>
                    <a:pt x="91249" y="76155"/>
                  </a:lnTo>
                  <a:lnTo>
                    <a:pt x="91207" y="76155"/>
                  </a:lnTo>
                  <a:lnTo>
                    <a:pt x="91165" y="76155"/>
                  </a:lnTo>
                  <a:lnTo>
                    <a:pt x="91207" y="76211"/>
                  </a:lnTo>
                  <a:lnTo>
                    <a:pt x="91165" y="76211"/>
                  </a:lnTo>
                  <a:lnTo>
                    <a:pt x="91123" y="76211"/>
                  </a:lnTo>
                  <a:lnTo>
                    <a:pt x="91080" y="76281"/>
                  </a:lnTo>
                  <a:lnTo>
                    <a:pt x="91080" y="76211"/>
                  </a:lnTo>
                  <a:lnTo>
                    <a:pt x="91038" y="76211"/>
                  </a:lnTo>
                  <a:lnTo>
                    <a:pt x="91038" y="76281"/>
                  </a:lnTo>
                  <a:lnTo>
                    <a:pt x="90996" y="76281"/>
                  </a:lnTo>
                  <a:lnTo>
                    <a:pt x="90954" y="76281"/>
                  </a:lnTo>
                  <a:lnTo>
                    <a:pt x="90954" y="76352"/>
                  </a:lnTo>
                  <a:lnTo>
                    <a:pt x="90996" y="76352"/>
                  </a:lnTo>
                  <a:lnTo>
                    <a:pt x="90996" y="76408"/>
                  </a:lnTo>
                  <a:lnTo>
                    <a:pt x="91038" y="76408"/>
                  </a:lnTo>
                  <a:lnTo>
                    <a:pt x="91080" y="76408"/>
                  </a:lnTo>
                  <a:lnTo>
                    <a:pt x="91080" y="76464"/>
                  </a:lnTo>
                  <a:lnTo>
                    <a:pt x="91123" y="76464"/>
                  </a:lnTo>
                  <a:lnTo>
                    <a:pt x="91123" y="76408"/>
                  </a:lnTo>
                  <a:lnTo>
                    <a:pt x="91165" y="76464"/>
                  </a:lnTo>
                  <a:lnTo>
                    <a:pt x="91165" y="76408"/>
                  </a:lnTo>
                  <a:lnTo>
                    <a:pt x="91207" y="76408"/>
                  </a:lnTo>
                  <a:lnTo>
                    <a:pt x="91207" y="76464"/>
                  </a:lnTo>
                  <a:lnTo>
                    <a:pt x="91249" y="76464"/>
                  </a:lnTo>
                  <a:lnTo>
                    <a:pt x="91249" y="76535"/>
                  </a:lnTo>
                  <a:lnTo>
                    <a:pt x="91249" y="76591"/>
                  </a:lnTo>
                  <a:lnTo>
                    <a:pt x="91249" y="76662"/>
                  </a:lnTo>
                  <a:lnTo>
                    <a:pt x="91292" y="76732"/>
                  </a:lnTo>
                  <a:lnTo>
                    <a:pt x="91292" y="76788"/>
                  </a:lnTo>
                  <a:lnTo>
                    <a:pt x="91249" y="76788"/>
                  </a:lnTo>
                  <a:lnTo>
                    <a:pt x="91249" y="76845"/>
                  </a:lnTo>
                  <a:lnTo>
                    <a:pt x="91207" y="76788"/>
                  </a:lnTo>
                  <a:lnTo>
                    <a:pt x="91165" y="76788"/>
                  </a:lnTo>
                  <a:lnTo>
                    <a:pt x="91123" y="76845"/>
                  </a:lnTo>
                  <a:lnTo>
                    <a:pt x="91080" y="76845"/>
                  </a:lnTo>
                  <a:lnTo>
                    <a:pt x="91038" y="76845"/>
                  </a:lnTo>
                  <a:lnTo>
                    <a:pt x="90996" y="76915"/>
                  </a:lnTo>
                  <a:lnTo>
                    <a:pt x="90996" y="76971"/>
                  </a:lnTo>
                  <a:lnTo>
                    <a:pt x="90996" y="77042"/>
                  </a:lnTo>
                  <a:lnTo>
                    <a:pt x="90996" y="77112"/>
                  </a:lnTo>
                  <a:lnTo>
                    <a:pt x="91038" y="77112"/>
                  </a:lnTo>
                  <a:lnTo>
                    <a:pt x="91080" y="77042"/>
                  </a:lnTo>
                  <a:lnTo>
                    <a:pt x="91080" y="77112"/>
                  </a:lnTo>
                  <a:lnTo>
                    <a:pt x="91038" y="77112"/>
                  </a:lnTo>
                  <a:lnTo>
                    <a:pt x="90911" y="77169"/>
                  </a:lnTo>
                  <a:lnTo>
                    <a:pt x="90869" y="77169"/>
                  </a:lnTo>
                  <a:lnTo>
                    <a:pt x="90869" y="77225"/>
                  </a:lnTo>
                  <a:lnTo>
                    <a:pt x="90911" y="77225"/>
                  </a:lnTo>
                  <a:lnTo>
                    <a:pt x="90911" y="77295"/>
                  </a:lnTo>
                  <a:lnTo>
                    <a:pt x="90954" y="77225"/>
                  </a:lnTo>
                  <a:lnTo>
                    <a:pt x="90996" y="77295"/>
                  </a:lnTo>
                  <a:lnTo>
                    <a:pt x="91038" y="77295"/>
                  </a:lnTo>
                  <a:lnTo>
                    <a:pt x="90996" y="77352"/>
                  </a:lnTo>
                  <a:lnTo>
                    <a:pt x="90954" y="77352"/>
                  </a:lnTo>
                  <a:lnTo>
                    <a:pt x="90911" y="77352"/>
                  </a:lnTo>
                  <a:lnTo>
                    <a:pt x="90869" y="77352"/>
                  </a:lnTo>
                  <a:lnTo>
                    <a:pt x="90869" y="77422"/>
                  </a:lnTo>
                  <a:lnTo>
                    <a:pt x="90827" y="77422"/>
                  </a:lnTo>
                  <a:lnTo>
                    <a:pt x="90827" y="77478"/>
                  </a:lnTo>
                  <a:lnTo>
                    <a:pt x="90827" y="77549"/>
                  </a:lnTo>
                  <a:lnTo>
                    <a:pt x="90869" y="77478"/>
                  </a:lnTo>
                  <a:lnTo>
                    <a:pt x="90954" y="77478"/>
                  </a:lnTo>
                  <a:lnTo>
                    <a:pt x="90996" y="77422"/>
                  </a:lnTo>
                  <a:lnTo>
                    <a:pt x="90996" y="77478"/>
                  </a:lnTo>
                  <a:lnTo>
                    <a:pt x="91038" y="77422"/>
                  </a:lnTo>
                  <a:lnTo>
                    <a:pt x="91038" y="77478"/>
                  </a:lnTo>
                  <a:lnTo>
                    <a:pt x="90996" y="77478"/>
                  </a:lnTo>
                  <a:lnTo>
                    <a:pt x="90954" y="77478"/>
                  </a:lnTo>
                  <a:lnTo>
                    <a:pt x="90954" y="77549"/>
                  </a:lnTo>
                  <a:lnTo>
                    <a:pt x="90911" y="77549"/>
                  </a:lnTo>
                  <a:lnTo>
                    <a:pt x="90869" y="77549"/>
                  </a:lnTo>
                  <a:lnTo>
                    <a:pt x="90827" y="77549"/>
                  </a:lnTo>
                  <a:lnTo>
                    <a:pt x="90785" y="77549"/>
                  </a:lnTo>
                  <a:lnTo>
                    <a:pt x="90785" y="77605"/>
                  </a:lnTo>
                  <a:lnTo>
                    <a:pt x="90785" y="77675"/>
                  </a:lnTo>
                  <a:lnTo>
                    <a:pt x="90743" y="77732"/>
                  </a:lnTo>
                  <a:lnTo>
                    <a:pt x="90785" y="77732"/>
                  </a:lnTo>
                  <a:lnTo>
                    <a:pt x="90827" y="77732"/>
                  </a:lnTo>
                  <a:lnTo>
                    <a:pt x="90869" y="77732"/>
                  </a:lnTo>
                  <a:lnTo>
                    <a:pt x="90869" y="77675"/>
                  </a:lnTo>
                  <a:lnTo>
                    <a:pt x="90911" y="77675"/>
                  </a:lnTo>
                  <a:lnTo>
                    <a:pt x="90911" y="77732"/>
                  </a:lnTo>
                  <a:lnTo>
                    <a:pt x="90954" y="77732"/>
                  </a:lnTo>
                  <a:lnTo>
                    <a:pt x="90996" y="77732"/>
                  </a:lnTo>
                  <a:lnTo>
                    <a:pt x="91080" y="77675"/>
                  </a:lnTo>
                  <a:lnTo>
                    <a:pt x="91038" y="77732"/>
                  </a:lnTo>
                  <a:lnTo>
                    <a:pt x="90996" y="77732"/>
                  </a:lnTo>
                  <a:lnTo>
                    <a:pt x="90954" y="77802"/>
                  </a:lnTo>
                  <a:lnTo>
                    <a:pt x="90869" y="77802"/>
                  </a:lnTo>
                  <a:lnTo>
                    <a:pt x="90869" y="77859"/>
                  </a:lnTo>
                  <a:lnTo>
                    <a:pt x="90869" y="77929"/>
                  </a:lnTo>
                  <a:lnTo>
                    <a:pt x="90827" y="77929"/>
                  </a:lnTo>
                  <a:lnTo>
                    <a:pt x="90827" y="77985"/>
                  </a:lnTo>
                  <a:lnTo>
                    <a:pt x="90785" y="77985"/>
                  </a:lnTo>
                  <a:lnTo>
                    <a:pt x="90785" y="78056"/>
                  </a:lnTo>
                  <a:lnTo>
                    <a:pt x="90827" y="78056"/>
                  </a:lnTo>
                  <a:lnTo>
                    <a:pt x="90869" y="78056"/>
                  </a:lnTo>
                  <a:lnTo>
                    <a:pt x="90911" y="78056"/>
                  </a:lnTo>
                  <a:lnTo>
                    <a:pt x="90911" y="78126"/>
                  </a:lnTo>
                  <a:lnTo>
                    <a:pt x="90954" y="78126"/>
                  </a:lnTo>
                  <a:lnTo>
                    <a:pt x="90996" y="78126"/>
                  </a:lnTo>
                  <a:lnTo>
                    <a:pt x="90996" y="78056"/>
                  </a:lnTo>
                  <a:lnTo>
                    <a:pt x="91038" y="78126"/>
                  </a:lnTo>
                  <a:lnTo>
                    <a:pt x="90996" y="78126"/>
                  </a:lnTo>
                  <a:lnTo>
                    <a:pt x="90954" y="78182"/>
                  </a:lnTo>
                  <a:lnTo>
                    <a:pt x="90996" y="78182"/>
                  </a:lnTo>
                  <a:lnTo>
                    <a:pt x="91038" y="78182"/>
                  </a:lnTo>
                  <a:lnTo>
                    <a:pt x="91038" y="78239"/>
                  </a:lnTo>
                  <a:lnTo>
                    <a:pt x="90996" y="78309"/>
                  </a:lnTo>
                  <a:lnTo>
                    <a:pt x="91038" y="78309"/>
                  </a:lnTo>
                  <a:lnTo>
                    <a:pt x="91038" y="78365"/>
                  </a:lnTo>
                  <a:lnTo>
                    <a:pt x="90996" y="78365"/>
                  </a:lnTo>
                  <a:lnTo>
                    <a:pt x="90996" y="78436"/>
                  </a:lnTo>
                  <a:lnTo>
                    <a:pt x="91038" y="78436"/>
                  </a:lnTo>
                  <a:lnTo>
                    <a:pt x="91038" y="78506"/>
                  </a:lnTo>
                  <a:lnTo>
                    <a:pt x="91080" y="78506"/>
                  </a:lnTo>
                  <a:lnTo>
                    <a:pt x="91080" y="78563"/>
                  </a:lnTo>
                  <a:lnTo>
                    <a:pt x="91038" y="78563"/>
                  </a:lnTo>
                  <a:lnTo>
                    <a:pt x="90996" y="78563"/>
                  </a:lnTo>
                  <a:lnTo>
                    <a:pt x="90954" y="78563"/>
                  </a:lnTo>
                  <a:lnTo>
                    <a:pt x="90954" y="78619"/>
                  </a:lnTo>
                  <a:lnTo>
                    <a:pt x="90996" y="78619"/>
                  </a:lnTo>
                  <a:lnTo>
                    <a:pt x="90996" y="78689"/>
                  </a:lnTo>
                  <a:lnTo>
                    <a:pt x="90954" y="78689"/>
                  </a:lnTo>
                  <a:lnTo>
                    <a:pt x="90954" y="78619"/>
                  </a:lnTo>
                  <a:lnTo>
                    <a:pt x="90911" y="78619"/>
                  </a:lnTo>
                  <a:lnTo>
                    <a:pt x="90869" y="78689"/>
                  </a:lnTo>
                  <a:lnTo>
                    <a:pt x="90869" y="78746"/>
                  </a:lnTo>
                  <a:lnTo>
                    <a:pt x="90827" y="78816"/>
                  </a:lnTo>
                  <a:lnTo>
                    <a:pt x="90869" y="78816"/>
                  </a:lnTo>
                  <a:lnTo>
                    <a:pt x="90869" y="78887"/>
                  </a:lnTo>
                  <a:lnTo>
                    <a:pt x="90827" y="78887"/>
                  </a:lnTo>
                  <a:lnTo>
                    <a:pt x="90785" y="78943"/>
                  </a:lnTo>
                  <a:lnTo>
                    <a:pt x="90743" y="78943"/>
                  </a:lnTo>
                  <a:lnTo>
                    <a:pt x="90743" y="78999"/>
                  </a:lnTo>
                  <a:lnTo>
                    <a:pt x="90743" y="79070"/>
                  </a:lnTo>
                  <a:lnTo>
                    <a:pt x="90785" y="79070"/>
                  </a:lnTo>
                  <a:lnTo>
                    <a:pt x="90827" y="79070"/>
                  </a:lnTo>
                  <a:lnTo>
                    <a:pt x="90827" y="78999"/>
                  </a:lnTo>
                  <a:lnTo>
                    <a:pt x="90869" y="78999"/>
                  </a:lnTo>
                  <a:lnTo>
                    <a:pt x="90911" y="78999"/>
                  </a:lnTo>
                  <a:lnTo>
                    <a:pt x="90911" y="79070"/>
                  </a:lnTo>
                  <a:lnTo>
                    <a:pt x="90869" y="79070"/>
                  </a:lnTo>
                  <a:lnTo>
                    <a:pt x="90827" y="79070"/>
                  </a:lnTo>
                  <a:lnTo>
                    <a:pt x="90827" y="79126"/>
                  </a:lnTo>
                  <a:lnTo>
                    <a:pt x="90869" y="79126"/>
                  </a:lnTo>
                  <a:lnTo>
                    <a:pt x="90911" y="79126"/>
                  </a:lnTo>
                  <a:lnTo>
                    <a:pt x="90954" y="79126"/>
                  </a:lnTo>
                  <a:lnTo>
                    <a:pt x="90954" y="79196"/>
                  </a:lnTo>
                  <a:lnTo>
                    <a:pt x="90911" y="79196"/>
                  </a:lnTo>
                  <a:lnTo>
                    <a:pt x="90911" y="79253"/>
                  </a:lnTo>
                  <a:lnTo>
                    <a:pt x="90954" y="79253"/>
                  </a:lnTo>
                  <a:lnTo>
                    <a:pt x="90996" y="79196"/>
                  </a:lnTo>
                  <a:lnTo>
                    <a:pt x="90996" y="79253"/>
                  </a:lnTo>
                  <a:lnTo>
                    <a:pt x="90954" y="79253"/>
                  </a:lnTo>
                  <a:lnTo>
                    <a:pt x="90911" y="79323"/>
                  </a:lnTo>
                  <a:lnTo>
                    <a:pt x="90869" y="79379"/>
                  </a:lnTo>
                  <a:lnTo>
                    <a:pt x="90869" y="79450"/>
                  </a:lnTo>
                  <a:lnTo>
                    <a:pt x="90827" y="79450"/>
                  </a:lnTo>
                  <a:lnTo>
                    <a:pt x="90827" y="79506"/>
                  </a:lnTo>
                  <a:lnTo>
                    <a:pt x="90869" y="79506"/>
                  </a:lnTo>
                  <a:lnTo>
                    <a:pt x="90869" y="79577"/>
                  </a:lnTo>
                  <a:lnTo>
                    <a:pt x="90911" y="79577"/>
                  </a:lnTo>
                  <a:lnTo>
                    <a:pt x="90869" y="79633"/>
                  </a:lnTo>
                  <a:lnTo>
                    <a:pt x="90869" y="79703"/>
                  </a:lnTo>
                  <a:lnTo>
                    <a:pt x="90869" y="79760"/>
                  </a:lnTo>
                  <a:lnTo>
                    <a:pt x="90827" y="79830"/>
                  </a:lnTo>
                  <a:lnTo>
                    <a:pt x="90827" y="79900"/>
                  </a:lnTo>
                  <a:lnTo>
                    <a:pt x="90785" y="79957"/>
                  </a:lnTo>
                  <a:lnTo>
                    <a:pt x="90743" y="80013"/>
                  </a:lnTo>
                  <a:lnTo>
                    <a:pt x="90700" y="80013"/>
                  </a:lnTo>
                  <a:lnTo>
                    <a:pt x="90658" y="80013"/>
                  </a:lnTo>
                  <a:lnTo>
                    <a:pt x="90658" y="80083"/>
                  </a:lnTo>
                  <a:lnTo>
                    <a:pt x="90616" y="80083"/>
                  </a:lnTo>
                  <a:lnTo>
                    <a:pt x="90574" y="80083"/>
                  </a:lnTo>
                  <a:lnTo>
                    <a:pt x="90531" y="80083"/>
                  </a:lnTo>
                  <a:lnTo>
                    <a:pt x="90489" y="80013"/>
                  </a:lnTo>
                  <a:lnTo>
                    <a:pt x="90447" y="80013"/>
                  </a:lnTo>
                  <a:lnTo>
                    <a:pt x="90447" y="80083"/>
                  </a:lnTo>
                  <a:lnTo>
                    <a:pt x="90489" y="80083"/>
                  </a:lnTo>
                  <a:lnTo>
                    <a:pt x="90531" y="80140"/>
                  </a:lnTo>
                  <a:lnTo>
                    <a:pt x="90574" y="80140"/>
                  </a:lnTo>
                  <a:lnTo>
                    <a:pt x="90531" y="80210"/>
                  </a:lnTo>
                  <a:lnTo>
                    <a:pt x="90489" y="80210"/>
                  </a:lnTo>
                  <a:lnTo>
                    <a:pt x="90447" y="80210"/>
                  </a:lnTo>
                  <a:lnTo>
                    <a:pt x="90405" y="80210"/>
                  </a:lnTo>
                  <a:lnTo>
                    <a:pt x="90362" y="80210"/>
                  </a:lnTo>
                  <a:lnTo>
                    <a:pt x="90362" y="80281"/>
                  </a:lnTo>
                  <a:lnTo>
                    <a:pt x="90362" y="80337"/>
                  </a:lnTo>
                  <a:lnTo>
                    <a:pt x="90320" y="80281"/>
                  </a:lnTo>
                  <a:lnTo>
                    <a:pt x="90278" y="80337"/>
                  </a:lnTo>
                  <a:lnTo>
                    <a:pt x="90193" y="80393"/>
                  </a:lnTo>
                  <a:lnTo>
                    <a:pt x="90109" y="80464"/>
                  </a:lnTo>
                  <a:lnTo>
                    <a:pt x="90109" y="80520"/>
                  </a:lnTo>
                  <a:lnTo>
                    <a:pt x="90067" y="80520"/>
                  </a:lnTo>
                  <a:lnTo>
                    <a:pt x="90067" y="80590"/>
                  </a:lnTo>
                  <a:lnTo>
                    <a:pt x="90109" y="80647"/>
                  </a:lnTo>
                  <a:lnTo>
                    <a:pt x="90109" y="80590"/>
                  </a:lnTo>
                  <a:lnTo>
                    <a:pt x="90151" y="80590"/>
                  </a:lnTo>
                  <a:lnTo>
                    <a:pt x="90109" y="80647"/>
                  </a:lnTo>
                  <a:lnTo>
                    <a:pt x="90067" y="80647"/>
                  </a:lnTo>
                  <a:lnTo>
                    <a:pt x="90067" y="80717"/>
                  </a:lnTo>
                  <a:lnTo>
                    <a:pt x="90109" y="80717"/>
                  </a:lnTo>
                  <a:lnTo>
                    <a:pt x="90109" y="80773"/>
                  </a:lnTo>
                  <a:lnTo>
                    <a:pt x="90067" y="80773"/>
                  </a:lnTo>
                  <a:lnTo>
                    <a:pt x="90067" y="80844"/>
                  </a:lnTo>
                  <a:lnTo>
                    <a:pt x="90109" y="80844"/>
                  </a:lnTo>
                  <a:lnTo>
                    <a:pt x="90109" y="80900"/>
                  </a:lnTo>
                  <a:lnTo>
                    <a:pt x="90151" y="80971"/>
                  </a:lnTo>
                  <a:lnTo>
                    <a:pt x="90109" y="80971"/>
                  </a:lnTo>
                  <a:lnTo>
                    <a:pt x="90109" y="80900"/>
                  </a:lnTo>
                  <a:lnTo>
                    <a:pt x="90067" y="80844"/>
                  </a:lnTo>
                  <a:lnTo>
                    <a:pt x="90024" y="80844"/>
                  </a:lnTo>
                  <a:lnTo>
                    <a:pt x="89982" y="80844"/>
                  </a:lnTo>
                  <a:lnTo>
                    <a:pt x="89982" y="80900"/>
                  </a:lnTo>
                  <a:lnTo>
                    <a:pt x="89940" y="80900"/>
                  </a:lnTo>
                  <a:lnTo>
                    <a:pt x="89898" y="80900"/>
                  </a:lnTo>
                  <a:lnTo>
                    <a:pt x="89898" y="80971"/>
                  </a:lnTo>
                  <a:lnTo>
                    <a:pt x="89940" y="80971"/>
                  </a:lnTo>
                  <a:lnTo>
                    <a:pt x="89940" y="81027"/>
                  </a:lnTo>
                  <a:lnTo>
                    <a:pt x="89898" y="81027"/>
                  </a:lnTo>
                  <a:lnTo>
                    <a:pt x="89855" y="81027"/>
                  </a:lnTo>
                  <a:lnTo>
                    <a:pt x="89855" y="81097"/>
                  </a:lnTo>
                  <a:lnTo>
                    <a:pt x="89813" y="81097"/>
                  </a:lnTo>
                  <a:lnTo>
                    <a:pt x="89813" y="81027"/>
                  </a:lnTo>
                  <a:lnTo>
                    <a:pt x="89771" y="81027"/>
                  </a:lnTo>
                  <a:lnTo>
                    <a:pt x="89729" y="81027"/>
                  </a:lnTo>
                  <a:lnTo>
                    <a:pt x="89729" y="81097"/>
                  </a:lnTo>
                  <a:lnTo>
                    <a:pt x="89771" y="81097"/>
                  </a:lnTo>
                  <a:lnTo>
                    <a:pt x="89771" y="81154"/>
                  </a:lnTo>
                  <a:lnTo>
                    <a:pt x="89729" y="81154"/>
                  </a:lnTo>
                  <a:lnTo>
                    <a:pt x="89686" y="81154"/>
                  </a:lnTo>
                  <a:lnTo>
                    <a:pt x="89644" y="81154"/>
                  </a:lnTo>
                  <a:lnTo>
                    <a:pt x="89644" y="81224"/>
                  </a:lnTo>
                  <a:lnTo>
                    <a:pt x="89602" y="81154"/>
                  </a:lnTo>
                  <a:lnTo>
                    <a:pt x="89560" y="81154"/>
                  </a:lnTo>
                  <a:lnTo>
                    <a:pt x="89517" y="81154"/>
                  </a:lnTo>
                  <a:lnTo>
                    <a:pt x="89475" y="81154"/>
                  </a:lnTo>
                  <a:lnTo>
                    <a:pt x="89433" y="81154"/>
                  </a:lnTo>
                  <a:lnTo>
                    <a:pt x="89391" y="81154"/>
                  </a:lnTo>
                  <a:lnTo>
                    <a:pt x="89391" y="81224"/>
                  </a:lnTo>
                  <a:lnTo>
                    <a:pt x="89391" y="81280"/>
                  </a:lnTo>
                  <a:lnTo>
                    <a:pt x="89433" y="81280"/>
                  </a:lnTo>
                  <a:lnTo>
                    <a:pt x="89433" y="81351"/>
                  </a:lnTo>
                  <a:lnTo>
                    <a:pt x="89391" y="81351"/>
                  </a:lnTo>
                  <a:lnTo>
                    <a:pt x="89348" y="81280"/>
                  </a:lnTo>
                  <a:lnTo>
                    <a:pt x="89348" y="81351"/>
                  </a:lnTo>
                  <a:lnTo>
                    <a:pt x="89306" y="81351"/>
                  </a:lnTo>
                  <a:lnTo>
                    <a:pt x="89306" y="81280"/>
                  </a:lnTo>
                  <a:lnTo>
                    <a:pt x="89264" y="81280"/>
                  </a:lnTo>
                  <a:lnTo>
                    <a:pt x="89264" y="81351"/>
                  </a:lnTo>
                  <a:lnTo>
                    <a:pt x="89222" y="81351"/>
                  </a:lnTo>
                  <a:lnTo>
                    <a:pt x="89179" y="81351"/>
                  </a:lnTo>
                  <a:lnTo>
                    <a:pt x="89179" y="81407"/>
                  </a:lnTo>
                  <a:lnTo>
                    <a:pt x="89137" y="81407"/>
                  </a:lnTo>
                  <a:lnTo>
                    <a:pt x="89137" y="81478"/>
                  </a:lnTo>
                  <a:lnTo>
                    <a:pt x="89179" y="81478"/>
                  </a:lnTo>
                  <a:lnTo>
                    <a:pt x="89179" y="81534"/>
                  </a:lnTo>
                  <a:lnTo>
                    <a:pt x="89179" y="81604"/>
                  </a:lnTo>
                  <a:lnTo>
                    <a:pt x="89137" y="81604"/>
                  </a:lnTo>
                  <a:lnTo>
                    <a:pt x="89095" y="81604"/>
                  </a:lnTo>
                  <a:lnTo>
                    <a:pt x="89095" y="81675"/>
                  </a:lnTo>
                  <a:lnTo>
                    <a:pt x="89095" y="81731"/>
                  </a:lnTo>
                  <a:lnTo>
                    <a:pt x="89137" y="81787"/>
                  </a:lnTo>
                  <a:lnTo>
                    <a:pt x="89179" y="81787"/>
                  </a:lnTo>
                  <a:lnTo>
                    <a:pt x="89179" y="81731"/>
                  </a:lnTo>
                  <a:lnTo>
                    <a:pt x="89222" y="81731"/>
                  </a:lnTo>
                  <a:lnTo>
                    <a:pt x="89179" y="81787"/>
                  </a:lnTo>
                  <a:lnTo>
                    <a:pt x="89179" y="81858"/>
                  </a:lnTo>
                  <a:lnTo>
                    <a:pt x="89222" y="81858"/>
                  </a:lnTo>
                  <a:lnTo>
                    <a:pt x="89222" y="81914"/>
                  </a:lnTo>
                  <a:lnTo>
                    <a:pt x="89179" y="81914"/>
                  </a:lnTo>
                  <a:lnTo>
                    <a:pt x="89137" y="81914"/>
                  </a:lnTo>
                  <a:lnTo>
                    <a:pt x="89137" y="81984"/>
                  </a:lnTo>
                  <a:lnTo>
                    <a:pt x="89179" y="81984"/>
                  </a:lnTo>
                  <a:lnTo>
                    <a:pt x="89222" y="81984"/>
                  </a:lnTo>
                  <a:lnTo>
                    <a:pt x="89222" y="82055"/>
                  </a:lnTo>
                  <a:lnTo>
                    <a:pt x="89222" y="82111"/>
                  </a:lnTo>
                  <a:lnTo>
                    <a:pt x="89179" y="82111"/>
                  </a:lnTo>
                  <a:lnTo>
                    <a:pt x="89137" y="82111"/>
                  </a:lnTo>
                  <a:lnTo>
                    <a:pt x="89095" y="82111"/>
                  </a:lnTo>
                  <a:lnTo>
                    <a:pt x="89095" y="82168"/>
                  </a:lnTo>
                  <a:lnTo>
                    <a:pt x="89053" y="82168"/>
                  </a:lnTo>
                  <a:lnTo>
                    <a:pt x="89010" y="82168"/>
                  </a:lnTo>
                  <a:lnTo>
                    <a:pt x="88968" y="82238"/>
                  </a:lnTo>
                  <a:lnTo>
                    <a:pt x="88926" y="82294"/>
                  </a:lnTo>
                  <a:lnTo>
                    <a:pt x="88926" y="82365"/>
                  </a:lnTo>
                  <a:lnTo>
                    <a:pt x="88884" y="82365"/>
                  </a:lnTo>
                  <a:lnTo>
                    <a:pt x="88841" y="82365"/>
                  </a:lnTo>
                  <a:lnTo>
                    <a:pt x="88799" y="82365"/>
                  </a:lnTo>
                  <a:lnTo>
                    <a:pt x="88799" y="82294"/>
                  </a:lnTo>
                  <a:lnTo>
                    <a:pt x="88757" y="82294"/>
                  </a:lnTo>
                  <a:lnTo>
                    <a:pt x="88715" y="82294"/>
                  </a:lnTo>
                  <a:lnTo>
                    <a:pt x="88673" y="82294"/>
                  </a:lnTo>
                  <a:lnTo>
                    <a:pt x="88630" y="82294"/>
                  </a:lnTo>
                  <a:lnTo>
                    <a:pt x="88630" y="82365"/>
                  </a:lnTo>
                  <a:lnTo>
                    <a:pt x="88673" y="82365"/>
                  </a:lnTo>
                  <a:lnTo>
                    <a:pt x="88673" y="82421"/>
                  </a:lnTo>
                  <a:lnTo>
                    <a:pt x="88715" y="82421"/>
                  </a:lnTo>
                  <a:lnTo>
                    <a:pt x="88715" y="82491"/>
                  </a:lnTo>
                  <a:lnTo>
                    <a:pt x="88757" y="82491"/>
                  </a:lnTo>
                  <a:lnTo>
                    <a:pt x="88757" y="82548"/>
                  </a:lnTo>
                  <a:lnTo>
                    <a:pt x="88799" y="82548"/>
                  </a:lnTo>
                  <a:lnTo>
                    <a:pt x="88841" y="82548"/>
                  </a:lnTo>
                  <a:lnTo>
                    <a:pt x="88841" y="82618"/>
                  </a:lnTo>
                  <a:lnTo>
                    <a:pt x="88884" y="82618"/>
                  </a:lnTo>
                  <a:lnTo>
                    <a:pt x="88884" y="82548"/>
                  </a:lnTo>
                  <a:lnTo>
                    <a:pt x="88926" y="82548"/>
                  </a:lnTo>
                  <a:lnTo>
                    <a:pt x="88926" y="82618"/>
                  </a:lnTo>
                  <a:lnTo>
                    <a:pt x="88968" y="82618"/>
                  </a:lnTo>
                  <a:lnTo>
                    <a:pt x="89010" y="82548"/>
                  </a:lnTo>
                  <a:lnTo>
                    <a:pt x="89053" y="82548"/>
                  </a:lnTo>
                  <a:lnTo>
                    <a:pt x="89053" y="82618"/>
                  </a:lnTo>
                  <a:lnTo>
                    <a:pt x="89095" y="82618"/>
                  </a:lnTo>
                  <a:lnTo>
                    <a:pt x="89137" y="82618"/>
                  </a:lnTo>
                  <a:lnTo>
                    <a:pt x="89179" y="82675"/>
                  </a:lnTo>
                  <a:lnTo>
                    <a:pt x="89222" y="82675"/>
                  </a:lnTo>
                  <a:lnTo>
                    <a:pt x="89222" y="82745"/>
                  </a:lnTo>
                  <a:lnTo>
                    <a:pt x="89264" y="82745"/>
                  </a:lnTo>
                  <a:lnTo>
                    <a:pt x="89264" y="82675"/>
                  </a:lnTo>
                  <a:lnTo>
                    <a:pt x="89348" y="82675"/>
                  </a:lnTo>
                  <a:lnTo>
                    <a:pt x="89306" y="82618"/>
                  </a:lnTo>
                  <a:lnTo>
                    <a:pt x="89348" y="82618"/>
                  </a:lnTo>
                  <a:lnTo>
                    <a:pt x="89391" y="82618"/>
                  </a:lnTo>
                  <a:lnTo>
                    <a:pt x="89433" y="82618"/>
                  </a:lnTo>
                  <a:lnTo>
                    <a:pt x="89475" y="82618"/>
                  </a:lnTo>
                  <a:lnTo>
                    <a:pt x="89475" y="82675"/>
                  </a:lnTo>
                  <a:lnTo>
                    <a:pt x="89517" y="82675"/>
                  </a:lnTo>
                  <a:lnTo>
                    <a:pt x="89560" y="82675"/>
                  </a:lnTo>
                  <a:lnTo>
                    <a:pt x="89560" y="82745"/>
                  </a:lnTo>
                  <a:lnTo>
                    <a:pt x="89602" y="82745"/>
                  </a:lnTo>
                  <a:lnTo>
                    <a:pt x="89602" y="82801"/>
                  </a:lnTo>
                  <a:lnTo>
                    <a:pt x="89644" y="82801"/>
                  </a:lnTo>
                  <a:lnTo>
                    <a:pt x="89644" y="82872"/>
                  </a:lnTo>
                  <a:lnTo>
                    <a:pt x="89686" y="82872"/>
                  </a:lnTo>
                  <a:lnTo>
                    <a:pt x="89729" y="82872"/>
                  </a:lnTo>
                  <a:lnTo>
                    <a:pt x="89729" y="82928"/>
                  </a:lnTo>
                  <a:lnTo>
                    <a:pt x="89771" y="82928"/>
                  </a:lnTo>
                  <a:lnTo>
                    <a:pt x="89813" y="83055"/>
                  </a:lnTo>
                  <a:lnTo>
                    <a:pt x="89813" y="83125"/>
                  </a:lnTo>
                  <a:lnTo>
                    <a:pt x="89855" y="83125"/>
                  </a:lnTo>
                  <a:lnTo>
                    <a:pt x="89855" y="83252"/>
                  </a:lnTo>
                  <a:lnTo>
                    <a:pt x="89898" y="83252"/>
                  </a:lnTo>
                  <a:lnTo>
                    <a:pt x="89898" y="83308"/>
                  </a:lnTo>
                  <a:lnTo>
                    <a:pt x="89940" y="83379"/>
                  </a:lnTo>
                  <a:lnTo>
                    <a:pt x="89898" y="83379"/>
                  </a:lnTo>
                  <a:lnTo>
                    <a:pt x="89940" y="83449"/>
                  </a:lnTo>
                  <a:lnTo>
                    <a:pt x="89940" y="83505"/>
                  </a:lnTo>
                  <a:lnTo>
                    <a:pt x="89940" y="83562"/>
                  </a:lnTo>
                  <a:lnTo>
                    <a:pt x="89940" y="83632"/>
                  </a:lnTo>
                  <a:lnTo>
                    <a:pt x="89982" y="83688"/>
                  </a:lnTo>
                  <a:lnTo>
                    <a:pt x="89982" y="83759"/>
                  </a:lnTo>
                  <a:lnTo>
                    <a:pt x="90024" y="83759"/>
                  </a:lnTo>
                  <a:lnTo>
                    <a:pt x="90024" y="83815"/>
                  </a:lnTo>
                  <a:lnTo>
                    <a:pt x="90024" y="83886"/>
                  </a:lnTo>
                  <a:lnTo>
                    <a:pt x="90024" y="83942"/>
                  </a:lnTo>
                  <a:lnTo>
                    <a:pt x="90024" y="84012"/>
                  </a:lnTo>
                  <a:lnTo>
                    <a:pt x="90024" y="84069"/>
                  </a:lnTo>
                  <a:lnTo>
                    <a:pt x="90024" y="84139"/>
                  </a:lnTo>
                  <a:lnTo>
                    <a:pt x="90024" y="84195"/>
                  </a:lnTo>
                  <a:lnTo>
                    <a:pt x="90024" y="84266"/>
                  </a:lnTo>
                  <a:lnTo>
                    <a:pt x="90024" y="84322"/>
                  </a:lnTo>
                  <a:lnTo>
                    <a:pt x="90024" y="84392"/>
                  </a:lnTo>
                  <a:lnTo>
                    <a:pt x="90024" y="84449"/>
                  </a:lnTo>
                  <a:lnTo>
                    <a:pt x="90024" y="84519"/>
                  </a:lnTo>
                  <a:lnTo>
                    <a:pt x="90024" y="84576"/>
                  </a:lnTo>
                  <a:lnTo>
                    <a:pt x="90024" y="84829"/>
                  </a:lnTo>
                  <a:lnTo>
                    <a:pt x="89982" y="84899"/>
                  </a:lnTo>
                  <a:lnTo>
                    <a:pt x="89982" y="84956"/>
                  </a:lnTo>
                  <a:lnTo>
                    <a:pt x="89982" y="85082"/>
                  </a:lnTo>
                  <a:lnTo>
                    <a:pt x="89982" y="85280"/>
                  </a:lnTo>
                  <a:lnTo>
                    <a:pt x="89982" y="85406"/>
                  </a:lnTo>
                  <a:lnTo>
                    <a:pt x="89982" y="85463"/>
                  </a:lnTo>
                  <a:lnTo>
                    <a:pt x="89940" y="85463"/>
                  </a:lnTo>
                  <a:lnTo>
                    <a:pt x="89898" y="85533"/>
                  </a:lnTo>
                  <a:lnTo>
                    <a:pt x="89855" y="85533"/>
                  </a:lnTo>
                  <a:lnTo>
                    <a:pt x="89855" y="85589"/>
                  </a:lnTo>
                  <a:lnTo>
                    <a:pt x="89898" y="85589"/>
                  </a:lnTo>
                  <a:lnTo>
                    <a:pt x="89940" y="85589"/>
                  </a:lnTo>
                  <a:lnTo>
                    <a:pt x="89940" y="85660"/>
                  </a:lnTo>
                  <a:lnTo>
                    <a:pt x="89940" y="85716"/>
                  </a:lnTo>
                  <a:lnTo>
                    <a:pt x="89940" y="85787"/>
                  </a:lnTo>
                  <a:lnTo>
                    <a:pt x="89898" y="85787"/>
                  </a:lnTo>
                  <a:lnTo>
                    <a:pt x="89898" y="85843"/>
                  </a:lnTo>
                  <a:lnTo>
                    <a:pt x="89898" y="85913"/>
                  </a:lnTo>
                  <a:lnTo>
                    <a:pt x="89855" y="85970"/>
                  </a:lnTo>
                  <a:lnTo>
                    <a:pt x="89855" y="86040"/>
                  </a:lnTo>
                  <a:lnTo>
                    <a:pt x="89855" y="86096"/>
                  </a:lnTo>
                  <a:lnTo>
                    <a:pt x="89855" y="86167"/>
                  </a:lnTo>
                  <a:lnTo>
                    <a:pt x="89898" y="86167"/>
                  </a:lnTo>
                  <a:lnTo>
                    <a:pt x="89898" y="86223"/>
                  </a:lnTo>
                  <a:lnTo>
                    <a:pt x="89940" y="86294"/>
                  </a:lnTo>
                  <a:lnTo>
                    <a:pt x="89898" y="86406"/>
                  </a:lnTo>
                  <a:lnTo>
                    <a:pt x="89855" y="86406"/>
                  </a:lnTo>
                  <a:lnTo>
                    <a:pt x="89855" y="86477"/>
                  </a:lnTo>
                  <a:lnTo>
                    <a:pt x="89813" y="86477"/>
                  </a:lnTo>
                  <a:lnTo>
                    <a:pt x="89771" y="86477"/>
                  </a:lnTo>
                  <a:lnTo>
                    <a:pt x="89729" y="86547"/>
                  </a:lnTo>
                  <a:lnTo>
                    <a:pt x="89729" y="86603"/>
                  </a:lnTo>
                  <a:lnTo>
                    <a:pt x="89686" y="86674"/>
                  </a:lnTo>
                  <a:lnTo>
                    <a:pt x="89602" y="86674"/>
                  </a:lnTo>
                  <a:lnTo>
                    <a:pt x="89602" y="86730"/>
                  </a:lnTo>
                  <a:lnTo>
                    <a:pt x="89602" y="86800"/>
                  </a:lnTo>
                  <a:lnTo>
                    <a:pt x="89560" y="86800"/>
                  </a:lnTo>
                  <a:lnTo>
                    <a:pt x="89560" y="86857"/>
                  </a:lnTo>
                  <a:lnTo>
                    <a:pt x="89644" y="86857"/>
                  </a:lnTo>
                  <a:lnTo>
                    <a:pt x="89644" y="86927"/>
                  </a:lnTo>
                  <a:lnTo>
                    <a:pt x="89686" y="86927"/>
                  </a:lnTo>
                  <a:lnTo>
                    <a:pt x="89686" y="86984"/>
                  </a:lnTo>
                  <a:lnTo>
                    <a:pt x="89771" y="86984"/>
                  </a:lnTo>
                  <a:lnTo>
                    <a:pt x="89813" y="86984"/>
                  </a:lnTo>
                  <a:lnTo>
                    <a:pt x="89813" y="87054"/>
                  </a:lnTo>
                  <a:lnTo>
                    <a:pt x="89771" y="87054"/>
                  </a:lnTo>
                  <a:lnTo>
                    <a:pt x="89855" y="87110"/>
                  </a:lnTo>
                  <a:lnTo>
                    <a:pt x="89855" y="87181"/>
                  </a:lnTo>
                  <a:lnTo>
                    <a:pt x="89813" y="87181"/>
                  </a:lnTo>
                  <a:lnTo>
                    <a:pt x="89813" y="87237"/>
                  </a:lnTo>
                  <a:lnTo>
                    <a:pt x="89813" y="87434"/>
                  </a:lnTo>
                  <a:lnTo>
                    <a:pt x="89771" y="87490"/>
                  </a:lnTo>
                  <a:lnTo>
                    <a:pt x="89771" y="87561"/>
                  </a:lnTo>
                  <a:lnTo>
                    <a:pt x="89771" y="87617"/>
                  </a:lnTo>
                  <a:lnTo>
                    <a:pt x="89729" y="87688"/>
                  </a:lnTo>
                  <a:lnTo>
                    <a:pt x="89686" y="87871"/>
                  </a:lnTo>
                  <a:lnTo>
                    <a:pt x="89686" y="87941"/>
                  </a:lnTo>
                  <a:lnTo>
                    <a:pt x="89644" y="88068"/>
                  </a:lnTo>
                  <a:lnTo>
                    <a:pt x="89644" y="88124"/>
                  </a:lnTo>
                  <a:lnTo>
                    <a:pt x="89602" y="88251"/>
                  </a:lnTo>
                  <a:lnTo>
                    <a:pt x="89560" y="88321"/>
                  </a:lnTo>
                  <a:lnTo>
                    <a:pt x="89560" y="88378"/>
                  </a:lnTo>
                  <a:lnTo>
                    <a:pt x="89517" y="88378"/>
                  </a:lnTo>
                  <a:lnTo>
                    <a:pt x="89475" y="88378"/>
                  </a:lnTo>
                  <a:lnTo>
                    <a:pt x="89433" y="88448"/>
                  </a:lnTo>
                  <a:lnTo>
                    <a:pt x="89391" y="88448"/>
                  </a:lnTo>
                  <a:lnTo>
                    <a:pt x="89348" y="88448"/>
                  </a:lnTo>
                  <a:lnTo>
                    <a:pt x="89306" y="88504"/>
                  </a:lnTo>
                  <a:lnTo>
                    <a:pt x="89306" y="88575"/>
                  </a:lnTo>
                  <a:lnTo>
                    <a:pt x="89264" y="88575"/>
                  </a:lnTo>
                  <a:lnTo>
                    <a:pt x="89306" y="88631"/>
                  </a:lnTo>
                  <a:lnTo>
                    <a:pt x="89264" y="88631"/>
                  </a:lnTo>
                  <a:lnTo>
                    <a:pt x="89264" y="88701"/>
                  </a:lnTo>
                  <a:lnTo>
                    <a:pt x="89222" y="88701"/>
                  </a:lnTo>
                  <a:lnTo>
                    <a:pt x="89222" y="88828"/>
                  </a:lnTo>
                  <a:lnTo>
                    <a:pt x="89222" y="88885"/>
                  </a:lnTo>
                  <a:lnTo>
                    <a:pt x="89222" y="88955"/>
                  </a:lnTo>
                  <a:lnTo>
                    <a:pt x="89264" y="88955"/>
                  </a:lnTo>
                  <a:lnTo>
                    <a:pt x="89264" y="89011"/>
                  </a:lnTo>
                  <a:lnTo>
                    <a:pt x="89264" y="89082"/>
                  </a:lnTo>
                  <a:lnTo>
                    <a:pt x="89306" y="89082"/>
                  </a:lnTo>
                  <a:lnTo>
                    <a:pt x="89306" y="89138"/>
                  </a:lnTo>
                  <a:lnTo>
                    <a:pt x="89306" y="89208"/>
                  </a:lnTo>
                  <a:lnTo>
                    <a:pt x="89348" y="89208"/>
                  </a:lnTo>
                  <a:lnTo>
                    <a:pt x="89348" y="89265"/>
                  </a:lnTo>
                  <a:lnTo>
                    <a:pt x="89391" y="89265"/>
                  </a:lnTo>
                  <a:lnTo>
                    <a:pt x="89433" y="89335"/>
                  </a:lnTo>
                  <a:lnTo>
                    <a:pt x="89433" y="89391"/>
                  </a:lnTo>
                  <a:lnTo>
                    <a:pt x="89433" y="89462"/>
                  </a:lnTo>
                  <a:lnTo>
                    <a:pt x="89433" y="89518"/>
                  </a:lnTo>
                  <a:lnTo>
                    <a:pt x="89391" y="89575"/>
                  </a:lnTo>
                  <a:lnTo>
                    <a:pt x="89348" y="89575"/>
                  </a:lnTo>
                  <a:lnTo>
                    <a:pt x="89306" y="89575"/>
                  </a:lnTo>
                  <a:lnTo>
                    <a:pt x="89264" y="89575"/>
                  </a:lnTo>
                  <a:lnTo>
                    <a:pt x="89264" y="89645"/>
                  </a:lnTo>
                  <a:lnTo>
                    <a:pt x="89222" y="89645"/>
                  </a:lnTo>
                  <a:lnTo>
                    <a:pt x="89179" y="89715"/>
                  </a:lnTo>
                  <a:lnTo>
                    <a:pt x="89137" y="89772"/>
                  </a:lnTo>
                  <a:lnTo>
                    <a:pt x="89137" y="89842"/>
                  </a:lnTo>
                  <a:lnTo>
                    <a:pt x="89179" y="89842"/>
                  </a:lnTo>
                  <a:lnTo>
                    <a:pt x="89222" y="89898"/>
                  </a:lnTo>
                  <a:lnTo>
                    <a:pt x="89264" y="89898"/>
                  </a:lnTo>
                  <a:lnTo>
                    <a:pt x="89264" y="89955"/>
                  </a:lnTo>
                  <a:lnTo>
                    <a:pt x="89264" y="90025"/>
                  </a:lnTo>
                  <a:lnTo>
                    <a:pt x="89264" y="90096"/>
                  </a:lnTo>
                  <a:lnTo>
                    <a:pt x="89222" y="90096"/>
                  </a:lnTo>
                  <a:lnTo>
                    <a:pt x="89222" y="90152"/>
                  </a:lnTo>
                  <a:lnTo>
                    <a:pt x="89179" y="90152"/>
                  </a:lnTo>
                  <a:lnTo>
                    <a:pt x="89137" y="90152"/>
                  </a:lnTo>
                  <a:lnTo>
                    <a:pt x="89095" y="90152"/>
                  </a:lnTo>
                  <a:lnTo>
                    <a:pt x="89095" y="90222"/>
                  </a:lnTo>
                  <a:lnTo>
                    <a:pt x="89137" y="90222"/>
                  </a:lnTo>
                  <a:lnTo>
                    <a:pt x="89137" y="90279"/>
                  </a:lnTo>
                  <a:lnTo>
                    <a:pt x="89179" y="90279"/>
                  </a:lnTo>
                  <a:lnTo>
                    <a:pt x="89222" y="90279"/>
                  </a:lnTo>
                  <a:lnTo>
                    <a:pt x="89222" y="90349"/>
                  </a:lnTo>
                  <a:lnTo>
                    <a:pt x="89179" y="90349"/>
                  </a:lnTo>
                  <a:lnTo>
                    <a:pt x="89179" y="90476"/>
                  </a:lnTo>
                  <a:lnTo>
                    <a:pt x="89137" y="90659"/>
                  </a:lnTo>
                  <a:lnTo>
                    <a:pt x="89095" y="90729"/>
                  </a:lnTo>
                  <a:lnTo>
                    <a:pt x="89053" y="90912"/>
                  </a:lnTo>
                  <a:lnTo>
                    <a:pt x="88968" y="91166"/>
                  </a:lnTo>
                  <a:lnTo>
                    <a:pt x="88968" y="91236"/>
                  </a:lnTo>
                  <a:lnTo>
                    <a:pt x="88926" y="91293"/>
                  </a:lnTo>
                  <a:lnTo>
                    <a:pt x="88884" y="91419"/>
                  </a:lnTo>
                  <a:lnTo>
                    <a:pt x="88841" y="91616"/>
                  </a:lnTo>
                  <a:lnTo>
                    <a:pt x="88841" y="91673"/>
                  </a:lnTo>
                  <a:lnTo>
                    <a:pt x="88799" y="91729"/>
                  </a:lnTo>
                  <a:lnTo>
                    <a:pt x="88799" y="91870"/>
                  </a:lnTo>
                  <a:lnTo>
                    <a:pt x="88757" y="91997"/>
                  </a:lnTo>
                  <a:lnTo>
                    <a:pt x="88757" y="92053"/>
                  </a:lnTo>
                  <a:lnTo>
                    <a:pt x="88715" y="92180"/>
                  </a:lnTo>
                  <a:lnTo>
                    <a:pt x="88673" y="92306"/>
                  </a:lnTo>
                  <a:lnTo>
                    <a:pt x="88673" y="92377"/>
                  </a:lnTo>
                  <a:lnTo>
                    <a:pt x="88588" y="92504"/>
                  </a:lnTo>
                  <a:lnTo>
                    <a:pt x="88546" y="92687"/>
                  </a:lnTo>
                  <a:lnTo>
                    <a:pt x="88546" y="92743"/>
                  </a:lnTo>
                  <a:lnTo>
                    <a:pt x="88504" y="92743"/>
                  </a:lnTo>
                  <a:lnTo>
                    <a:pt x="88461" y="92884"/>
                  </a:lnTo>
                  <a:lnTo>
                    <a:pt x="88419" y="92940"/>
                  </a:lnTo>
                  <a:lnTo>
                    <a:pt x="88419" y="93010"/>
                  </a:lnTo>
                  <a:lnTo>
                    <a:pt x="88419" y="93067"/>
                  </a:lnTo>
                  <a:lnTo>
                    <a:pt x="88377" y="93123"/>
                  </a:lnTo>
                  <a:lnTo>
                    <a:pt x="88335" y="93194"/>
                  </a:lnTo>
                  <a:lnTo>
                    <a:pt x="88292" y="93264"/>
                  </a:lnTo>
                  <a:lnTo>
                    <a:pt x="88292" y="93320"/>
                  </a:lnTo>
                  <a:lnTo>
                    <a:pt x="88250" y="93447"/>
                  </a:lnTo>
                  <a:lnTo>
                    <a:pt x="88166" y="93503"/>
                  </a:lnTo>
                  <a:lnTo>
                    <a:pt x="88123" y="93574"/>
                  </a:lnTo>
                  <a:lnTo>
                    <a:pt x="88123" y="93644"/>
                  </a:lnTo>
                  <a:lnTo>
                    <a:pt x="88123" y="93700"/>
                  </a:lnTo>
                  <a:lnTo>
                    <a:pt x="88081" y="93700"/>
                  </a:lnTo>
                  <a:lnTo>
                    <a:pt x="88081" y="93827"/>
                  </a:lnTo>
                  <a:lnTo>
                    <a:pt x="88039" y="93898"/>
                  </a:lnTo>
                  <a:lnTo>
                    <a:pt x="87997" y="93898"/>
                  </a:lnTo>
                  <a:lnTo>
                    <a:pt x="87954" y="93954"/>
                  </a:lnTo>
                  <a:lnTo>
                    <a:pt x="87912" y="94024"/>
                  </a:lnTo>
                  <a:lnTo>
                    <a:pt x="87912" y="94081"/>
                  </a:lnTo>
                  <a:lnTo>
                    <a:pt x="87912" y="94151"/>
                  </a:lnTo>
                  <a:lnTo>
                    <a:pt x="87912" y="94207"/>
                  </a:lnTo>
                  <a:lnTo>
                    <a:pt x="87870" y="94207"/>
                  </a:lnTo>
                  <a:lnTo>
                    <a:pt x="87870" y="94278"/>
                  </a:lnTo>
                  <a:lnTo>
                    <a:pt x="87828" y="94278"/>
                  </a:lnTo>
                  <a:lnTo>
                    <a:pt x="87785" y="94334"/>
                  </a:lnTo>
                  <a:lnTo>
                    <a:pt x="87743" y="94334"/>
                  </a:lnTo>
                  <a:lnTo>
                    <a:pt x="87701" y="94334"/>
                  </a:lnTo>
                  <a:lnTo>
                    <a:pt x="87701" y="94405"/>
                  </a:lnTo>
                  <a:lnTo>
                    <a:pt x="87701" y="94461"/>
                  </a:lnTo>
                  <a:lnTo>
                    <a:pt x="87659" y="94461"/>
                  </a:lnTo>
                  <a:lnTo>
                    <a:pt x="87616" y="94517"/>
                  </a:lnTo>
                  <a:lnTo>
                    <a:pt x="87616" y="94588"/>
                  </a:lnTo>
                  <a:lnTo>
                    <a:pt x="87574" y="94588"/>
                  </a:lnTo>
                  <a:lnTo>
                    <a:pt x="87574" y="94658"/>
                  </a:lnTo>
                  <a:lnTo>
                    <a:pt x="87490" y="94785"/>
                  </a:lnTo>
                  <a:lnTo>
                    <a:pt x="87490" y="94841"/>
                  </a:lnTo>
                  <a:lnTo>
                    <a:pt x="87447" y="94841"/>
                  </a:lnTo>
                  <a:lnTo>
                    <a:pt x="87447" y="94897"/>
                  </a:lnTo>
                  <a:lnTo>
                    <a:pt x="87405" y="94968"/>
                  </a:lnTo>
                  <a:lnTo>
                    <a:pt x="87321" y="95095"/>
                  </a:lnTo>
                  <a:lnTo>
                    <a:pt x="87278" y="95165"/>
                  </a:lnTo>
                  <a:lnTo>
                    <a:pt x="87236" y="95221"/>
                  </a:lnTo>
                  <a:lnTo>
                    <a:pt x="87236" y="95278"/>
                  </a:lnTo>
                  <a:lnTo>
                    <a:pt x="87194" y="95278"/>
                  </a:lnTo>
                  <a:lnTo>
                    <a:pt x="87194" y="95348"/>
                  </a:lnTo>
                  <a:lnTo>
                    <a:pt x="87152" y="95348"/>
                  </a:lnTo>
                  <a:lnTo>
                    <a:pt x="87152" y="95418"/>
                  </a:lnTo>
                  <a:lnTo>
                    <a:pt x="87109" y="95418"/>
                  </a:lnTo>
                  <a:lnTo>
                    <a:pt x="87067" y="95475"/>
                  </a:lnTo>
                  <a:lnTo>
                    <a:pt x="87025" y="95545"/>
                  </a:lnTo>
                  <a:lnTo>
                    <a:pt x="86983" y="95602"/>
                  </a:lnTo>
                  <a:lnTo>
                    <a:pt x="86940" y="95672"/>
                  </a:lnTo>
                  <a:lnTo>
                    <a:pt x="86898" y="95672"/>
                  </a:lnTo>
                  <a:lnTo>
                    <a:pt x="86856" y="95602"/>
                  </a:lnTo>
                  <a:lnTo>
                    <a:pt x="86814" y="95602"/>
                  </a:lnTo>
                  <a:lnTo>
                    <a:pt x="86814" y="95672"/>
                  </a:lnTo>
                  <a:lnTo>
                    <a:pt x="86771" y="95672"/>
                  </a:lnTo>
                  <a:lnTo>
                    <a:pt x="86729" y="95672"/>
                  </a:lnTo>
                  <a:lnTo>
                    <a:pt x="86687" y="95672"/>
                  </a:lnTo>
                  <a:lnTo>
                    <a:pt x="86645" y="95672"/>
                  </a:lnTo>
                  <a:lnTo>
                    <a:pt x="86603" y="95602"/>
                  </a:lnTo>
                  <a:lnTo>
                    <a:pt x="86560" y="95602"/>
                  </a:lnTo>
                  <a:lnTo>
                    <a:pt x="86518" y="95602"/>
                  </a:lnTo>
                  <a:lnTo>
                    <a:pt x="86476" y="95602"/>
                  </a:lnTo>
                  <a:lnTo>
                    <a:pt x="86434" y="95602"/>
                  </a:lnTo>
                  <a:lnTo>
                    <a:pt x="86391" y="95602"/>
                  </a:lnTo>
                  <a:lnTo>
                    <a:pt x="86349" y="95602"/>
                  </a:lnTo>
                  <a:lnTo>
                    <a:pt x="86307" y="95602"/>
                  </a:lnTo>
                  <a:lnTo>
                    <a:pt x="86265" y="95602"/>
                  </a:lnTo>
                  <a:lnTo>
                    <a:pt x="86265" y="95672"/>
                  </a:lnTo>
                  <a:lnTo>
                    <a:pt x="86222" y="95672"/>
                  </a:lnTo>
                  <a:lnTo>
                    <a:pt x="86222" y="95728"/>
                  </a:lnTo>
                  <a:lnTo>
                    <a:pt x="86222" y="95799"/>
                  </a:lnTo>
                  <a:lnTo>
                    <a:pt x="86265" y="95799"/>
                  </a:lnTo>
                  <a:lnTo>
                    <a:pt x="86307" y="95799"/>
                  </a:lnTo>
                  <a:lnTo>
                    <a:pt x="86349" y="95799"/>
                  </a:lnTo>
                  <a:lnTo>
                    <a:pt x="86349" y="95855"/>
                  </a:lnTo>
                  <a:lnTo>
                    <a:pt x="86307" y="95911"/>
                  </a:lnTo>
                  <a:lnTo>
                    <a:pt x="86307" y="95982"/>
                  </a:lnTo>
                  <a:lnTo>
                    <a:pt x="86265" y="95982"/>
                  </a:lnTo>
                  <a:lnTo>
                    <a:pt x="86265" y="96052"/>
                  </a:lnTo>
                  <a:lnTo>
                    <a:pt x="86222" y="96108"/>
                  </a:lnTo>
                  <a:lnTo>
                    <a:pt x="86180" y="96108"/>
                  </a:lnTo>
                  <a:lnTo>
                    <a:pt x="86180" y="96179"/>
                  </a:lnTo>
                  <a:lnTo>
                    <a:pt x="86138" y="96179"/>
                  </a:lnTo>
                  <a:lnTo>
                    <a:pt x="86096" y="96292"/>
                  </a:lnTo>
                  <a:lnTo>
                    <a:pt x="86011" y="96362"/>
                  </a:lnTo>
                  <a:lnTo>
                    <a:pt x="85884" y="96489"/>
                  </a:lnTo>
                  <a:lnTo>
                    <a:pt x="85842" y="96489"/>
                  </a:lnTo>
                  <a:lnTo>
                    <a:pt x="85800" y="96559"/>
                  </a:lnTo>
                  <a:lnTo>
                    <a:pt x="85715" y="96615"/>
                  </a:lnTo>
                  <a:lnTo>
                    <a:pt x="85673" y="96672"/>
                  </a:lnTo>
                  <a:lnTo>
                    <a:pt x="85631" y="96742"/>
                  </a:lnTo>
                  <a:lnTo>
                    <a:pt x="85546" y="96813"/>
                  </a:lnTo>
                  <a:lnTo>
                    <a:pt x="85504" y="96869"/>
                  </a:lnTo>
                  <a:lnTo>
                    <a:pt x="85462" y="96869"/>
                  </a:lnTo>
                  <a:lnTo>
                    <a:pt x="85420" y="96939"/>
                  </a:lnTo>
                  <a:lnTo>
                    <a:pt x="85377" y="96939"/>
                  </a:lnTo>
                  <a:lnTo>
                    <a:pt x="85335" y="96996"/>
                  </a:lnTo>
                  <a:lnTo>
                    <a:pt x="85251" y="97052"/>
                  </a:lnTo>
                  <a:lnTo>
                    <a:pt x="85208" y="97052"/>
                  </a:lnTo>
                  <a:lnTo>
                    <a:pt x="85166" y="97122"/>
                  </a:lnTo>
                  <a:lnTo>
                    <a:pt x="85124" y="97122"/>
                  </a:lnTo>
                  <a:lnTo>
                    <a:pt x="85124" y="97193"/>
                  </a:lnTo>
                  <a:lnTo>
                    <a:pt x="85082" y="97193"/>
                  </a:lnTo>
                  <a:lnTo>
                    <a:pt x="85039" y="97193"/>
                  </a:lnTo>
                  <a:lnTo>
                    <a:pt x="84997" y="97193"/>
                  </a:lnTo>
                  <a:lnTo>
                    <a:pt x="84955" y="97249"/>
                  </a:lnTo>
                  <a:lnTo>
                    <a:pt x="84913" y="97249"/>
                  </a:lnTo>
                  <a:lnTo>
                    <a:pt x="84870" y="97319"/>
                  </a:lnTo>
                  <a:lnTo>
                    <a:pt x="84828" y="97319"/>
                  </a:lnTo>
                  <a:lnTo>
                    <a:pt x="84786" y="97376"/>
                  </a:lnTo>
                  <a:lnTo>
                    <a:pt x="84659" y="97446"/>
                  </a:lnTo>
                  <a:lnTo>
                    <a:pt x="84617" y="97446"/>
                  </a:lnTo>
                  <a:lnTo>
                    <a:pt x="84533" y="97503"/>
                  </a:lnTo>
                  <a:lnTo>
                    <a:pt x="84448" y="97503"/>
                  </a:lnTo>
                  <a:lnTo>
                    <a:pt x="84406" y="97573"/>
                  </a:lnTo>
                  <a:lnTo>
                    <a:pt x="84321" y="97573"/>
                  </a:lnTo>
                  <a:lnTo>
                    <a:pt x="84237" y="97573"/>
                  </a:lnTo>
                  <a:lnTo>
                    <a:pt x="84195" y="97629"/>
                  </a:lnTo>
                  <a:lnTo>
                    <a:pt x="84152" y="97629"/>
                  </a:lnTo>
                  <a:lnTo>
                    <a:pt x="84068" y="97629"/>
                  </a:lnTo>
                  <a:lnTo>
                    <a:pt x="83983" y="97629"/>
                  </a:lnTo>
                  <a:lnTo>
                    <a:pt x="83941" y="97629"/>
                  </a:lnTo>
                  <a:lnTo>
                    <a:pt x="83899" y="97629"/>
                  </a:lnTo>
                  <a:lnTo>
                    <a:pt x="83857" y="97573"/>
                  </a:lnTo>
                  <a:lnTo>
                    <a:pt x="83772" y="97573"/>
                  </a:lnTo>
                  <a:lnTo>
                    <a:pt x="83730" y="97573"/>
                  </a:lnTo>
                  <a:lnTo>
                    <a:pt x="83645" y="97573"/>
                  </a:lnTo>
                  <a:lnTo>
                    <a:pt x="83645" y="97503"/>
                  </a:lnTo>
                  <a:lnTo>
                    <a:pt x="83645" y="97446"/>
                  </a:lnTo>
                  <a:lnTo>
                    <a:pt x="83603" y="97446"/>
                  </a:lnTo>
                  <a:lnTo>
                    <a:pt x="83603" y="97376"/>
                  </a:lnTo>
                  <a:lnTo>
                    <a:pt x="83603" y="97319"/>
                  </a:lnTo>
                  <a:lnTo>
                    <a:pt x="83603" y="97249"/>
                  </a:lnTo>
                  <a:lnTo>
                    <a:pt x="83561" y="97193"/>
                  </a:lnTo>
                  <a:lnTo>
                    <a:pt x="83561" y="97122"/>
                  </a:lnTo>
                  <a:lnTo>
                    <a:pt x="83519" y="97052"/>
                  </a:lnTo>
                  <a:lnTo>
                    <a:pt x="83561" y="97052"/>
                  </a:lnTo>
                  <a:lnTo>
                    <a:pt x="83561" y="96996"/>
                  </a:lnTo>
                  <a:lnTo>
                    <a:pt x="83519" y="96996"/>
                  </a:lnTo>
                  <a:lnTo>
                    <a:pt x="83519" y="96939"/>
                  </a:lnTo>
                  <a:lnTo>
                    <a:pt x="83434" y="96939"/>
                  </a:lnTo>
                  <a:lnTo>
                    <a:pt x="83434" y="96869"/>
                  </a:lnTo>
                  <a:lnTo>
                    <a:pt x="83392" y="96869"/>
                  </a:lnTo>
                  <a:lnTo>
                    <a:pt x="83350" y="96869"/>
                  </a:lnTo>
                  <a:lnTo>
                    <a:pt x="83350" y="96813"/>
                  </a:lnTo>
                  <a:lnTo>
                    <a:pt x="83307" y="96813"/>
                  </a:lnTo>
                  <a:lnTo>
                    <a:pt x="83307" y="96869"/>
                  </a:lnTo>
                  <a:lnTo>
                    <a:pt x="83265" y="96869"/>
                  </a:lnTo>
                  <a:lnTo>
                    <a:pt x="83181" y="96869"/>
                  </a:lnTo>
                  <a:lnTo>
                    <a:pt x="83138" y="96869"/>
                  </a:lnTo>
                  <a:lnTo>
                    <a:pt x="83138" y="96939"/>
                  </a:lnTo>
                  <a:lnTo>
                    <a:pt x="83096" y="96939"/>
                  </a:lnTo>
                  <a:lnTo>
                    <a:pt x="83096" y="96869"/>
                  </a:lnTo>
                  <a:lnTo>
                    <a:pt x="83054" y="96869"/>
                  </a:lnTo>
                  <a:lnTo>
                    <a:pt x="83012" y="96869"/>
                  </a:lnTo>
                  <a:lnTo>
                    <a:pt x="82969" y="96939"/>
                  </a:lnTo>
                  <a:lnTo>
                    <a:pt x="82969" y="96996"/>
                  </a:lnTo>
                  <a:lnTo>
                    <a:pt x="82927" y="96996"/>
                  </a:lnTo>
                  <a:lnTo>
                    <a:pt x="82885" y="96996"/>
                  </a:lnTo>
                  <a:lnTo>
                    <a:pt x="82843" y="96939"/>
                  </a:lnTo>
                  <a:lnTo>
                    <a:pt x="82800" y="96939"/>
                  </a:lnTo>
                  <a:lnTo>
                    <a:pt x="82758" y="96939"/>
                  </a:lnTo>
                  <a:lnTo>
                    <a:pt x="82716" y="96939"/>
                  </a:lnTo>
                  <a:lnTo>
                    <a:pt x="82674" y="96939"/>
                  </a:lnTo>
                  <a:lnTo>
                    <a:pt x="82674" y="96869"/>
                  </a:lnTo>
                  <a:lnTo>
                    <a:pt x="82674" y="96813"/>
                  </a:lnTo>
                  <a:lnTo>
                    <a:pt x="82631" y="96813"/>
                  </a:lnTo>
                  <a:lnTo>
                    <a:pt x="82589" y="96813"/>
                  </a:lnTo>
                  <a:lnTo>
                    <a:pt x="82547" y="96813"/>
                  </a:lnTo>
                  <a:lnTo>
                    <a:pt x="82547" y="96742"/>
                  </a:lnTo>
                  <a:lnTo>
                    <a:pt x="82505" y="96742"/>
                  </a:lnTo>
                  <a:lnTo>
                    <a:pt x="82505" y="96672"/>
                  </a:lnTo>
                  <a:lnTo>
                    <a:pt x="82462" y="96615"/>
                  </a:lnTo>
                  <a:lnTo>
                    <a:pt x="82420" y="96615"/>
                  </a:lnTo>
                  <a:lnTo>
                    <a:pt x="82420" y="96559"/>
                  </a:lnTo>
                  <a:lnTo>
                    <a:pt x="82378" y="96559"/>
                  </a:lnTo>
                  <a:lnTo>
                    <a:pt x="82336" y="96489"/>
                  </a:lnTo>
                  <a:lnTo>
                    <a:pt x="82336" y="96432"/>
                  </a:lnTo>
                  <a:lnTo>
                    <a:pt x="82294" y="96432"/>
                  </a:lnTo>
                  <a:lnTo>
                    <a:pt x="82251" y="96432"/>
                  </a:lnTo>
                  <a:lnTo>
                    <a:pt x="82251" y="96362"/>
                  </a:lnTo>
                  <a:lnTo>
                    <a:pt x="82294" y="96362"/>
                  </a:lnTo>
                  <a:lnTo>
                    <a:pt x="82294" y="96292"/>
                  </a:lnTo>
                  <a:lnTo>
                    <a:pt x="82251" y="96292"/>
                  </a:lnTo>
                  <a:lnTo>
                    <a:pt x="82251" y="96235"/>
                  </a:lnTo>
                  <a:lnTo>
                    <a:pt x="82209" y="96179"/>
                  </a:lnTo>
                  <a:lnTo>
                    <a:pt x="82251" y="96179"/>
                  </a:lnTo>
                  <a:lnTo>
                    <a:pt x="82251" y="96108"/>
                  </a:lnTo>
                  <a:lnTo>
                    <a:pt x="82209" y="96108"/>
                  </a:lnTo>
                  <a:lnTo>
                    <a:pt x="82209" y="96052"/>
                  </a:lnTo>
                  <a:lnTo>
                    <a:pt x="82209" y="95982"/>
                  </a:lnTo>
                  <a:lnTo>
                    <a:pt x="82167" y="95982"/>
                  </a:lnTo>
                  <a:lnTo>
                    <a:pt x="82125" y="95982"/>
                  </a:lnTo>
                  <a:lnTo>
                    <a:pt x="82082" y="95982"/>
                  </a:lnTo>
                  <a:lnTo>
                    <a:pt x="82040" y="95982"/>
                  </a:lnTo>
                  <a:lnTo>
                    <a:pt x="81998" y="95982"/>
                  </a:lnTo>
                  <a:lnTo>
                    <a:pt x="81956" y="95911"/>
                  </a:lnTo>
                  <a:lnTo>
                    <a:pt x="81956" y="95982"/>
                  </a:lnTo>
                  <a:lnTo>
                    <a:pt x="81913" y="95982"/>
                  </a:lnTo>
                  <a:lnTo>
                    <a:pt x="81871" y="95982"/>
                  </a:lnTo>
                  <a:lnTo>
                    <a:pt x="81913" y="96052"/>
                  </a:lnTo>
                  <a:lnTo>
                    <a:pt x="81871" y="96052"/>
                  </a:lnTo>
                  <a:lnTo>
                    <a:pt x="81829" y="96052"/>
                  </a:lnTo>
                  <a:lnTo>
                    <a:pt x="81744" y="95982"/>
                  </a:lnTo>
                  <a:lnTo>
                    <a:pt x="81744" y="96052"/>
                  </a:lnTo>
                  <a:lnTo>
                    <a:pt x="81787" y="96052"/>
                  </a:lnTo>
                  <a:lnTo>
                    <a:pt x="81829" y="96108"/>
                  </a:lnTo>
                  <a:lnTo>
                    <a:pt x="81787" y="96108"/>
                  </a:lnTo>
                  <a:lnTo>
                    <a:pt x="81744" y="96052"/>
                  </a:lnTo>
                  <a:lnTo>
                    <a:pt x="81702" y="96108"/>
                  </a:lnTo>
                  <a:lnTo>
                    <a:pt x="81660" y="96108"/>
                  </a:lnTo>
                  <a:lnTo>
                    <a:pt x="81702" y="96179"/>
                  </a:lnTo>
                  <a:lnTo>
                    <a:pt x="81744" y="96108"/>
                  </a:lnTo>
                  <a:lnTo>
                    <a:pt x="81787" y="96179"/>
                  </a:lnTo>
                  <a:lnTo>
                    <a:pt x="81787" y="96235"/>
                  </a:lnTo>
                  <a:lnTo>
                    <a:pt x="81787" y="96292"/>
                  </a:lnTo>
                  <a:lnTo>
                    <a:pt x="81787" y="96362"/>
                  </a:lnTo>
                  <a:lnTo>
                    <a:pt x="81829" y="96362"/>
                  </a:lnTo>
                  <a:lnTo>
                    <a:pt x="81913" y="96362"/>
                  </a:lnTo>
                  <a:lnTo>
                    <a:pt x="81956" y="96362"/>
                  </a:lnTo>
                  <a:lnTo>
                    <a:pt x="81956" y="96432"/>
                  </a:lnTo>
                  <a:lnTo>
                    <a:pt x="81998" y="96432"/>
                  </a:lnTo>
                  <a:lnTo>
                    <a:pt x="81956" y="96489"/>
                  </a:lnTo>
                  <a:lnTo>
                    <a:pt x="81956" y="96559"/>
                  </a:lnTo>
                  <a:lnTo>
                    <a:pt x="81913" y="96559"/>
                  </a:lnTo>
                  <a:lnTo>
                    <a:pt x="81913" y="96615"/>
                  </a:lnTo>
                  <a:lnTo>
                    <a:pt x="81871" y="96672"/>
                  </a:lnTo>
                  <a:lnTo>
                    <a:pt x="81829" y="96672"/>
                  </a:lnTo>
                  <a:lnTo>
                    <a:pt x="81829" y="96742"/>
                  </a:lnTo>
                  <a:lnTo>
                    <a:pt x="81787" y="96742"/>
                  </a:lnTo>
                  <a:lnTo>
                    <a:pt x="81787" y="96813"/>
                  </a:lnTo>
                  <a:lnTo>
                    <a:pt x="81787" y="96869"/>
                  </a:lnTo>
                  <a:lnTo>
                    <a:pt x="81829" y="96869"/>
                  </a:lnTo>
                  <a:lnTo>
                    <a:pt x="81829" y="96939"/>
                  </a:lnTo>
                  <a:lnTo>
                    <a:pt x="81787" y="96939"/>
                  </a:lnTo>
                  <a:lnTo>
                    <a:pt x="81787" y="96996"/>
                  </a:lnTo>
                  <a:lnTo>
                    <a:pt x="81744" y="96996"/>
                  </a:lnTo>
                  <a:lnTo>
                    <a:pt x="81744" y="97052"/>
                  </a:lnTo>
                  <a:lnTo>
                    <a:pt x="81702" y="97122"/>
                  </a:lnTo>
                  <a:lnTo>
                    <a:pt x="81660" y="97193"/>
                  </a:lnTo>
                  <a:lnTo>
                    <a:pt x="81660" y="97249"/>
                  </a:lnTo>
                  <a:lnTo>
                    <a:pt x="81618" y="97249"/>
                  </a:lnTo>
                  <a:lnTo>
                    <a:pt x="81618" y="97319"/>
                  </a:lnTo>
                  <a:lnTo>
                    <a:pt x="81575" y="97319"/>
                  </a:lnTo>
                  <a:lnTo>
                    <a:pt x="81575" y="97376"/>
                  </a:lnTo>
                  <a:lnTo>
                    <a:pt x="81533" y="97446"/>
                  </a:lnTo>
                  <a:lnTo>
                    <a:pt x="81533" y="97503"/>
                  </a:lnTo>
                  <a:lnTo>
                    <a:pt x="81491" y="97573"/>
                  </a:lnTo>
                  <a:lnTo>
                    <a:pt x="81449" y="97629"/>
                  </a:lnTo>
                  <a:lnTo>
                    <a:pt x="81449" y="97686"/>
                  </a:lnTo>
                  <a:lnTo>
                    <a:pt x="81406" y="97756"/>
                  </a:lnTo>
                  <a:lnTo>
                    <a:pt x="81364" y="97826"/>
                  </a:lnTo>
                  <a:lnTo>
                    <a:pt x="81322" y="97826"/>
                  </a:lnTo>
                  <a:lnTo>
                    <a:pt x="81322" y="97883"/>
                  </a:lnTo>
                  <a:lnTo>
                    <a:pt x="81280" y="97953"/>
                  </a:lnTo>
                  <a:lnTo>
                    <a:pt x="81237" y="98009"/>
                  </a:lnTo>
                  <a:lnTo>
                    <a:pt x="81195" y="98066"/>
                  </a:lnTo>
                  <a:lnTo>
                    <a:pt x="81153" y="98136"/>
                  </a:lnTo>
                  <a:lnTo>
                    <a:pt x="81153" y="98207"/>
                  </a:lnTo>
                  <a:lnTo>
                    <a:pt x="81111" y="98207"/>
                  </a:lnTo>
                  <a:lnTo>
                    <a:pt x="81026" y="98263"/>
                  </a:lnTo>
                  <a:lnTo>
                    <a:pt x="80984" y="98333"/>
                  </a:lnTo>
                  <a:lnTo>
                    <a:pt x="80942" y="98333"/>
                  </a:lnTo>
                  <a:lnTo>
                    <a:pt x="80899" y="98333"/>
                  </a:lnTo>
                  <a:lnTo>
                    <a:pt x="80899" y="98390"/>
                  </a:lnTo>
                  <a:lnTo>
                    <a:pt x="80857" y="98390"/>
                  </a:lnTo>
                  <a:lnTo>
                    <a:pt x="80857" y="98333"/>
                  </a:lnTo>
                  <a:lnTo>
                    <a:pt x="80815" y="98333"/>
                  </a:lnTo>
                  <a:lnTo>
                    <a:pt x="80773" y="98333"/>
                  </a:lnTo>
                  <a:lnTo>
                    <a:pt x="80688" y="98263"/>
                  </a:lnTo>
                  <a:lnTo>
                    <a:pt x="80646" y="98263"/>
                  </a:lnTo>
                  <a:lnTo>
                    <a:pt x="80604" y="98263"/>
                  </a:lnTo>
                  <a:lnTo>
                    <a:pt x="80561" y="98263"/>
                  </a:lnTo>
                  <a:lnTo>
                    <a:pt x="80519" y="98263"/>
                  </a:lnTo>
                  <a:lnTo>
                    <a:pt x="80477" y="98263"/>
                  </a:lnTo>
                  <a:lnTo>
                    <a:pt x="80435" y="98263"/>
                  </a:lnTo>
                  <a:lnTo>
                    <a:pt x="80392" y="98263"/>
                  </a:lnTo>
                  <a:lnTo>
                    <a:pt x="80350" y="98263"/>
                  </a:lnTo>
                  <a:lnTo>
                    <a:pt x="80308" y="98333"/>
                  </a:lnTo>
                  <a:lnTo>
                    <a:pt x="80308" y="98263"/>
                  </a:lnTo>
                  <a:lnTo>
                    <a:pt x="80266" y="98263"/>
                  </a:lnTo>
                  <a:lnTo>
                    <a:pt x="80266" y="98333"/>
                  </a:lnTo>
                  <a:lnTo>
                    <a:pt x="80224" y="98333"/>
                  </a:lnTo>
                  <a:lnTo>
                    <a:pt x="80181" y="98333"/>
                  </a:lnTo>
                  <a:lnTo>
                    <a:pt x="80139" y="98333"/>
                  </a:lnTo>
                  <a:lnTo>
                    <a:pt x="80139" y="98390"/>
                  </a:lnTo>
                  <a:lnTo>
                    <a:pt x="80097" y="98390"/>
                  </a:lnTo>
                  <a:lnTo>
                    <a:pt x="80097" y="98446"/>
                  </a:lnTo>
                  <a:lnTo>
                    <a:pt x="80139" y="98446"/>
                  </a:lnTo>
                  <a:lnTo>
                    <a:pt x="80139" y="98516"/>
                  </a:lnTo>
                  <a:lnTo>
                    <a:pt x="80055" y="98516"/>
                  </a:lnTo>
                  <a:lnTo>
                    <a:pt x="80055" y="98587"/>
                  </a:lnTo>
                  <a:lnTo>
                    <a:pt x="80097" y="98643"/>
                  </a:lnTo>
                  <a:lnTo>
                    <a:pt x="80055" y="98643"/>
                  </a:lnTo>
                  <a:lnTo>
                    <a:pt x="80012" y="98643"/>
                  </a:lnTo>
                  <a:lnTo>
                    <a:pt x="79970" y="98643"/>
                  </a:lnTo>
                  <a:lnTo>
                    <a:pt x="79970" y="98587"/>
                  </a:lnTo>
                  <a:lnTo>
                    <a:pt x="79928" y="98587"/>
                  </a:lnTo>
                  <a:lnTo>
                    <a:pt x="79843" y="98587"/>
                  </a:lnTo>
                  <a:lnTo>
                    <a:pt x="79843" y="98643"/>
                  </a:lnTo>
                  <a:lnTo>
                    <a:pt x="79801" y="98643"/>
                  </a:lnTo>
                  <a:lnTo>
                    <a:pt x="79801" y="98587"/>
                  </a:lnTo>
                  <a:lnTo>
                    <a:pt x="79759" y="98587"/>
                  </a:lnTo>
                  <a:lnTo>
                    <a:pt x="79717" y="98643"/>
                  </a:lnTo>
                  <a:lnTo>
                    <a:pt x="79717" y="98587"/>
                  </a:lnTo>
                  <a:lnTo>
                    <a:pt x="79674" y="98587"/>
                  </a:lnTo>
                  <a:lnTo>
                    <a:pt x="79632" y="98587"/>
                  </a:lnTo>
                  <a:lnTo>
                    <a:pt x="79632" y="98516"/>
                  </a:lnTo>
                  <a:lnTo>
                    <a:pt x="79590" y="98516"/>
                  </a:lnTo>
                  <a:lnTo>
                    <a:pt x="79590" y="98587"/>
                  </a:lnTo>
                  <a:lnTo>
                    <a:pt x="79548" y="98516"/>
                  </a:lnTo>
                  <a:lnTo>
                    <a:pt x="79505" y="98516"/>
                  </a:lnTo>
                  <a:lnTo>
                    <a:pt x="79505" y="98587"/>
                  </a:lnTo>
                  <a:lnTo>
                    <a:pt x="79421" y="98516"/>
                  </a:lnTo>
                  <a:lnTo>
                    <a:pt x="79379" y="98516"/>
                  </a:lnTo>
                  <a:lnTo>
                    <a:pt x="79379" y="98446"/>
                  </a:lnTo>
                  <a:lnTo>
                    <a:pt x="79336" y="98446"/>
                  </a:lnTo>
                  <a:lnTo>
                    <a:pt x="79294" y="98446"/>
                  </a:lnTo>
                  <a:lnTo>
                    <a:pt x="79294" y="98516"/>
                  </a:lnTo>
                  <a:lnTo>
                    <a:pt x="79252" y="98516"/>
                  </a:lnTo>
                  <a:lnTo>
                    <a:pt x="79210" y="98516"/>
                  </a:lnTo>
                  <a:lnTo>
                    <a:pt x="79210" y="98446"/>
                  </a:lnTo>
                  <a:lnTo>
                    <a:pt x="79167" y="98446"/>
                  </a:lnTo>
                  <a:lnTo>
                    <a:pt x="79125" y="98446"/>
                  </a:lnTo>
                  <a:lnTo>
                    <a:pt x="79083" y="98446"/>
                  </a:lnTo>
                  <a:lnTo>
                    <a:pt x="79041" y="98446"/>
                  </a:lnTo>
                  <a:lnTo>
                    <a:pt x="78998" y="98446"/>
                  </a:lnTo>
                  <a:lnTo>
                    <a:pt x="78998" y="98390"/>
                  </a:lnTo>
                  <a:lnTo>
                    <a:pt x="78956" y="98390"/>
                  </a:lnTo>
                  <a:lnTo>
                    <a:pt x="78914" y="98390"/>
                  </a:lnTo>
                  <a:lnTo>
                    <a:pt x="78914" y="98446"/>
                  </a:lnTo>
                  <a:lnTo>
                    <a:pt x="78872" y="98446"/>
                  </a:lnTo>
                  <a:lnTo>
                    <a:pt x="78872" y="98390"/>
                  </a:lnTo>
                  <a:lnTo>
                    <a:pt x="78829" y="98390"/>
                  </a:lnTo>
                  <a:lnTo>
                    <a:pt x="78829" y="98446"/>
                  </a:lnTo>
                  <a:lnTo>
                    <a:pt x="78787" y="98446"/>
                  </a:lnTo>
                  <a:lnTo>
                    <a:pt x="78745" y="98446"/>
                  </a:lnTo>
                  <a:lnTo>
                    <a:pt x="78745" y="98516"/>
                  </a:lnTo>
                  <a:lnTo>
                    <a:pt x="78703" y="98516"/>
                  </a:lnTo>
                  <a:lnTo>
                    <a:pt x="78660" y="98516"/>
                  </a:lnTo>
                  <a:lnTo>
                    <a:pt x="78618" y="98587"/>
                  </a:lnTo>
                  <a:lnTo>
                    <a:pt x="78618" y="98643"/>
                  </a:lnTo>
                  <a:lnTo>
                    <a:pt x="78660" y="98714"/>
                  </a:lnTo>
                  <a:lnTo>
                    <a:pt x="78703" y="98770"/>
                  </a:lnTo>
                  <a:lnTo>
                    <a:pt x="78745" y="98826"/>
                  </a:lnTo>
                  <a:lnTo>
                    <a:pt x="78787" y="98826"/>
                  </a:lnTo>
                  <a:lnTo>
                    <a:pt x="78829" y="98826"/>
                  </a:lnTo>
                  <a:lnTo>
                    <a:pt x="78829" y="98897"/>
                  </a:lnTo>
                  <a:lnTo>
                    <a:pt x="78872" y="98967"/>
                  </a:lnTo>
                  <a:lnTo>
                    <a:pt x="78872" y="99023"/>
                  </a:lnTo>
                  <a:lnTo>
                    <a:pt x="78872" y="99080"/>
                  </a:lnTo>
                  <a:lnTo>
                    <a:pt x="78872" y="99150"/>
                  </a:lnTo>
                  <a:lnTo>
                    <a:pt x="78872" y="99221"/>
                  </a:lnTo>
                  <a:lnTo>
                    <a:pt x="78829" y="99277"/>
                  </a:lnTo>
                  <a:lnTo>
                    <a:pt x="78787" y="99277"/>
                  </a:lnTo>
                  <a:lnTo>
                    <a:pt x="78745" y="99404"/>
                  </a:lnTo>
                  <a:lnTo>
                    <a:pt x="78703" y="99404"/>
                  </a:lnTo>
                  <a:lnTo>
                    <a:pt x="78703" y="99460"/>
                  </a:lnTo>
                  <a:lnTo>
                    <a:pt x="78660" y="99460"/>
                  </a:lnTo>
                  <a:lnTo>
                    <a:pt x="78618" y="99460"/>
                  </a:lnTo>
                  <a:lnTo>
                    <a:pt x="78576" y="99530"/>
                  </a:lnTo>
                  <a:lnTo>
                    <a:pt x="78449" y="99530"/>
                  </a:lnTo>
                  <a:lnTo>
                    <a:pt x="78407" y="99601"/>
                  </a:lnTo>
                  <a:lnTo>
                    <a:pt x="78365" y="99601"/>
                  </a:lnTo>
                  <a:lnTo>
                    <a:pt x="78322" y="99657"/>
                  </a:lnTo>
                  <a:lnTo>
                    <a:pt x="78154" y="99727"/>
                  </a:lnTo>
                  <a:lnTo>
                    <a:pt x="78111" y="99727"/>
                  </a:lnTo>
                  <a:lnTo>
                    <a:pt x="78069" y="99727"/>
                  </a:lnTo>
                  <a:lnTo>
                    <a:pt x="78027" y="99727"/>
                  </a:lnTo>
                  <a:lnTo>
                    <a:pt x="78027" y="99657"/>
                  </a:lnTo>
                  <a:lnTo>
                    <a:pt x="77985" y="99657"/>
                  </a:lnTo>
                  <a:lnTo>
                    <a:pt x="77942" y="99657"/>
                  </a:lnTo>
                  <a:lnTo>
                    <a:pt x="77942" y="99601"/>
                  </a:lnTo>
                  <a:lnTo>
                    <a:pt x="77900" y="99601"/>
                  </a:lnTo>
                  <a:lnTo>
                    <a:pt x="77900" y="99530"/>
                  </a:lnTo>
                  <a:lnTo>
                    <a:pt x="77900" y="99460"/>
                  </a:lnTo>
                  <a:lnTo>
                    <a:pt x="77858" y="99460"/>
                  </a:lnTo>
                  <a:lnTo>
                    <a:pt x="77816" y="99460"/>
                  </a:lnTo>
                  <a:lnTo>
                    <a:pt x="77816" y="99404"/>
                  </a:lnTo>
                  <a:lnTo>
                    <a:pt x="77773" y="99347"/>
                  </a:lnTo>
                  <a:lnTo>
                    <a:pt x="77731" y="99277"/>
                  </a:lnTo>
                  <a:lnTo>
                    <a:pt x="77689" y="99277"/>
                  </a:lnTo>
                  <a:lnTo>
                    <a:pt x="77647" y="99277"/>
                  </a:lnTo>
                  <a:lnTo>
                    <a:pt x="77647" y="99221"/>
                  </a:lnTo>
                  <a:lnTo>
                    <a:pt x="77604" y="99221"/>
                  </a:lnTo>
                  <a:lnTo>
                    <a:pt x="77604" y="99277"/>
                  </a:lnTo>
                  <a:lnTo>
                    <a:pt x="77562" y="99277"/>
                  </a:lnTo>
                  <a:lnTo>
                    <a:pt x="77604" y="99221"/>
                  </a:lnTo>
                  <a:lnTo>
                    <a:pt x="77562" y="99221"/>
                  </a:lnTo>
                  <a:lnTo>
                    <a:pt x="77520" y="99150"/>
                  </a:lnTo>
                  <a:lnTo>
                    <a:pt x="77478" y="99150"/>
                  </a:lnTo>
                  <a:lnTo>
                    <a:pt x="77435" y="99150"/>
                  </a:lnTo>
                  <a:lnTo>
                    <a:pt x="77393" y="99150"/>
                  </a:lnTo>
                  <a:lnTo>
                    <a:pt x="77351" y="99150"/>
                  </a:lnTo>
                  <a:lnTo>
                    <a:pt x="77309" y="99150"/>
                  </a:lnTo>
                  <a:lnTo>
                    <a:pt x="77309" y="99221"/>
                  </a:lnTo>
                  <a:lnTo>
                    <a:pt x="77351" y="99221"/>
                  </a:lnTo>
                  <a:lnTo>
                    <a:pt x="77351" y="99277"/>
                  </a:lnTo>
                  <a:lnTo>
                    <a:pt x="77351" y="99347"/>
                  </a:lnTo>
                  <a:lnTo>
                    <a:pt x="77266" y="99347"/>
                  </a:lnTo>
                  <a:lnTo>
                    <a:pt x="77266" y="99404"/>
                  </a:lnTo>
                  <a:lnTo>
                    <a:pt x="77266" y="99460"/>
                  </a:lnTo>
                  <a:lnTo>
                    <a:pt x="77224" y="99460"/>
                  </a:lnTo>
                  <a:lnTo>
                    <a:pt x="77224" y="99530"/>
                  </a:lnTo>
                  <a:lnTo>
                    <a:pt x="77224" y="99601"/>
                  </a:lnTo>
                  <a:lnTo>
                    <a:pt x="77182" y="99601"/>
                  </a:lnTo>
                  <a:lnTo>
                    <a:pt x="77140" y="99601"/>
                  </a:lnTo>
                  <a:lnTo>
                    <a:pt x="77140" y="99657"/>
                  </a:lnTo>
                  <a:lnTo>
                    <a:pt x="77182" y="99727"/>
                  </a:lnTo>
                  <a:lnTo>
                    <a:pt x="77140" y="99727"/>
                  </a:lnTo>
                  <a:lnTo>
                    <a:pt x="77140" y="99784"/>
                  </a:lnTo>
                  <a:lnTo>
                    <a:pt x="77140" y="99840"/>
                  </a:lnTo>
                  <a:lnTo>
                    <a:pt x="77182" y="99840"/>
                  </a:lnTo>
                  <a:lnTo>
                    <a:pt x="77182" y="99911"/>
                  </a:lnTo>
                  <a:lnTo>
                    <a:pt x="77140" y="99911"/>
                  </a:lnTo>
                  <a:lnTo>
                    <a:pt x="77097" y="99981"/>
                  </a:lnTo>
                  <a:lnTo>
                    <a:pt x="77055" y="99981"/>
                  </a:lnTo>
                  <a:lnTo>
                    <a:pt x="77055" y="100037"/>
                  </a:lnTo>
                  <a:lnTo>
                    <a:pt x="77013" y="100037"/>
                  </a:lnTo>
                  <a:lnTo>
                    <a:pt x="76928" y="100108"/>
                  </a:lnTo>
                  <a:lnTo>
                    <a:pt x="76844" y="100164"/>
                  </a:lnTo>
                  <a:lnTo>
                    <a:pt x="76802" y="100164"/>
                  </a:lnTo>
                  <a:lnTo>
                    <a:pt x="76759" y="100164"/>
                  </a:lnTo>
                  <a:lnTo>
                    <a:pt x="76717" y="100108"/>
                  </a:lnTo>
                  <a:lnTo>
                    <a:pt x="76675" y="100108"/>
                  </a:lnTo>
                  <a:lnTo>
                    <a:pt x="76633" y="100108"/>
                  </a:lnTo>
                  <a:lnTo>
                    <a:pt x="76633" y="100037"/>
                  </a:lnTo>
                  <a:lnTo>
                    <a:pt x="76590" y="100037"/>
                  </a:lnTo>
                  <a:lnTo>
                    <a:pt x="76590" y="100108"/>
                  </a:lnTo>
                  <a:lnTo>
                    <a:pt x="76548" y="100108"/>
                  </a:lnTo>
                  <a:lnTo>
                    <a:pt x="76506" y="100037"/>
                  </a:lnTo>
                  <a:lnTo>
                    <a:pt x="76506" y="99981"/>
                  </a:lnTo>
                  <a:lnTo>
                    <a:pt x="76464" y="99981"/>
                  </a:lnTo>
                  <a:lnTo>
                    <a:pt x="76464" y="99911"/>
                  </a:lnTo>
                  <a:lnTo>
                    <a:pt x="76421" y="99911"/>
                  </a:lnTo>
                  <a:lnTo>
                    <a:pt x="76379" y="99911"/>
                  </a:lnTo>
                  <a:lnTo>
                    <a:pt x="76379" y="99840"/>
                  </a:lnTo>
                  <a:lnTo>
                    <a:pt x="76337" y="99840"/>
                  </a:lnTo>
                  <a:lnTo>
                    <a:pt x="76295" y="99840"/>
                  </a:lnTo>
                  <a:lnTo>
                    <a:pt x="76252" y="99840"/>
                  </a:lnTo>
                  <a:lnTo>
                    <a:pt x="76210" y="99840"/>
                  </a:lnTo>
                  <a:lnTo>
                    <a:pt x="76210" y="99911"/>
                  </a:lnTo>
                  <a:lnTo>
                    <a:pt x="76168" y="99911"/>
                  </a:lnTo>
                  <a:lnTo>
                    <a:pt x="76126" y="99840"/>
                  </a:lnTo>
                  <a:lnTo>
                    <a:pt x="76084" y="99840"/>
                  </a:lnTo>
                  <a:lnTo>
                    <a:pt x="76084" y="99911"/>
                  </a:lnTo>
                  <a:lnTo>
                    <a:pt x="76084" y="99981"/>
                  </a:lnTo>
                  <a:lnTo>
                    <a:pt x="76041" y="99911"/>
                  </a:lnTo>
                  <a:lnTo>
                    <a:pt x="75999" y="99911"/>
                  </a:lnTo>
                  <a:lnTo>
                    <a:pt x="75999" y="99840"/>
                  </a:lnTo>
                  <a:lnTo>
                    <a:pt x="75872" y="99840"/>
                  </a:lnTo>
                  <a:lnTo>
                    <a:pt x="75872" y="99911"/>
                  </a:lnTo>
                  <a:lnTo>
                    <a:pt x="75915" y="99911"/>
                  </a:lnTo>
                  <a:lnTo>
                    <a:pt x="75957" y="99911"/>
                  </a:lnTo>
                  <a:lnTo>
                    <a:pt x="75915" y="99981"/>
                  </a:lnTo>
                  <a:lnTo>
                    <a:pt x="75872" y="99981"/>
                  </a:lnTo>
                  <a:lnTo>
                    <a:pt x="75872" y="100037"/>
                  </a:lnTo>
                  <a:lnTo>
                    <a:pt x="75915" y="100037"/>
                  </a:lnTo>
                  <a:lnTo>
                    <a:pt x="75957" y="100037"/>
                  </a:lnTo>
                  <a:lnTo>
                    <a:pt x="75957" y="100108"/>
                  </a:lnTo>
                  <a:lnTo>
                    <a:pt x="75915" y="100108"/>
                  </a:lnTo>
                  <a:lnTo>
                    <a:pt x="75830" y="100108"/>
                  </a:lnTo>
                  <a:lnTo>
                    <a:pt x="75830" y="100164"/>
                  </a:lnTo>
                  <a:lnTo>
                    <a:pt x="75872" y="100164"/>
                  </a:lnTo>
                  <a:lnTo>
                    <a:pt x="75915" y="100220"/>
                  </a:lnTo>
                  <a:lnTo>
                    <a:pt x="75872" y="100220"/>
                  </a:lnTo>
                  <a:lnTo>
                    <a:pt x="75830" y="100291"/>
                  </a:lnTo>
                  <a:lnTo>
                    <a:pt x="75746" y="100220"/>
                  </a:lnTo>
                  <a:lnTo>
                    <a:pt x="75746" y="100291"/>
                  </a:lnTo>
                  <a:lnTo>
                    <a:pt x="75788" y="100291"/>
                  </a:lnTo>
                  <a:lnTo>
                    <a:pt x="75872" y="100361"/>
                  </a:lnTo>
                  <a:lnTo>
                    <a:pt x="75830" y="100361"/>
                  </a:lnTo>
                  <a:lnTo>
                    <a:pt x="75788" y="100361"/>
                  </a:lnTo>
                  <a:lnTo>
                    <a:pt x="75746" y="100361"/>
                  </a:lnTo>
                  <a:lnTo>
                    <a:pt x="75703" y="100361"/>
                  </a:lnTo>
                  <a:lnTo>
                    <a:pt x="75703" y="100417"/>
                  </a:lnTo>
                  <a:lnTo>
                    <a:pt x="75703" y="100488"/>
                  </a:lnTo>
                  <a:lnTo>
                    <a:pt x="75746" y="100488"/>
                  </a:lnTo>
                  <a:lnTo>
                    <a:pt x="75788" y="100488"/>
                  </a:lnTo>
                  <a:lnTo>
                    <a:pt x="75830" y="100488"/>
                  </a:lnTo>
                  <a:lnTo>
                    <a:pt x="75746" y="100544"/>
                  </a:lnTo>
                  <a:lnTo>
                    <a:pt x="75703" y="100544"/>
                  </a:lnTo>
                  <a:lnTo>
                    <a:pt x="75661" y="100544"/>
                  </a:lnTo>
                  <a:lnTo>
                    <a:pt x="75619" y="100544"/>
                  </a:lnTo>
                  <a:lnTo>
                    <a:pt x="75619" y="100601"/>
                  </a:lnTo>
                  <a:lnTo>
                    <a:pt x="75661" y="100601"/>
                  </a:lnTo>
                  <a:lnTo>
                    <a:pt x="75703" y="100671"/>
                  </a:lnTo>
                  <a:lnTo>
                    <a:pt x="75746" y="100671"/>
                  </a:lnTo>
                  <a:lnTo>
                    <a:pt x="75788" y="100671"/>
                  </a:lnTo>
                  <a:lnTo>
                    <a:pt x="75788" y="100741"/>
                  </a:lnTo>
                  <a:lnTo>
                    <a:pt x="75746" y="100741"/>
                  </a:lnTo>
                  <a:lnTo>
                    <a:pt x="75703" y="100741"/>
                  </a:lnTo>
                  <a:lnTo>
                    <a:pt x="75703" y="100798"/>
                  </a:lnTo>
                  <a:lnTo>
                    <a:pt x="75746" y="100854"/>
                  </a:lnTo>
                  <a:lnTo>
                    <a:pt x="75788" y="100854"/>
                  </a:lnTo>
                  <a:lnTo>
                    <a:pt x="75830" y="100854"/>
                  </a:lnTo>
                  <a:lnTo>
                    <a:pt x="75872" y="100854"/>
                  </a:lnTo>
                  <a:lnTo>
                    <a:pt x="75872" y="100924"/>
                  </a:lnTo>
                  <a:lnTo>
                    <a:pt x="75830" y="100924"/>
                  </a:lnTo>
                  <a:lnTo>
                    <a:pt x="75788" y="100924"/>
                  </a:lnTo>
                  <a:lnTo>
                    <a:pt x="75788" y="100995"/>
                  </a:lnTo>
                  <a:lnTo>
                    <a:pt x="75830" y="100995"/>
                  </a:lnTo>
                  <a:lnTo>
                    <a:pt x="75830" y="101051"/>
                  </a:lnTo>
                  <a:lnTo>
                    <a:pt x="75915" y="101051"/>
                  </a:lnTo>
                  <a:lnTo>
                    <a:pt x="75915" y="101122"/>
                  </a:lnTo>
                  <a:lnTo>
                    <a:pt x="75957" y="101122"/>
                  </a:lnTo>
                  <a:lnTo>
                    <a:pt x="75999" y="101122"/>
                  </a:lnTo>
                  <a:lnTo>
                    <a:pt x="76041" y="101122"/>
                  </a:lnTo>
                  <a:lnTo>
                    <a:pt x="76084" y="101122"/>
                  </a:lnTo>
                  <a:lnTo>
                    <a:pt x="76084" y="101178"/>
                  </a:lnTo>
                  <a:lnTo>
                    <a:pt x="76126" y="101178"/>
                  </a:lnTo>
                  <a:lnTo>
                    <a:pt x="76126" y="101234"/>
                  </a:lnTo>
                  <a:lnTo>
                    <a:pt x="76084" y="101234"/>
                  </a:lnTo>
                  <a:lnTo>
                    <a:pt x="76041" y="101234"/>
                  </a:lnTo>
                  <a:lnTo>
                    <a:pt x="76084" y="101305"/>
                  </a:lnTo>
                  <a:lnTo>
                    <a:pt x="76084" y="101375"/>
                  </a:lnTo>
                  <a:lnTo>
                    <a:pt x="76126" y="101375"/>
                  </a:lnTo>
                  <a:lnTo>
                    <a:pt x="76126" y="101431"/>
                  </a:lnTo>
                  <a:lnTo>
                    <a:pt x="76084" y="101431"/>
                  </a:lnTo>
                  <a:lnTo>
                    <a:pt x="76084" y="101502"/>
                  </a:lnTo>
                  <a:lnTo>
                    <a:pt x="76041" y="101558"/>
                  </a:lnTo>
                  <a:lnTo>
                    <a:pt x="76041" y="101614"/>
                  </a:lnTo>
                  <a:lnTo>
                    <a:pt x="75999" y="101614"/>
                  </a:lnTo>
                  <a:lnTo>
                    <a:pt x="75999" y="101685"/>
                  </a:lnTo>
                  <a:lnTo>
                    <a:pt x="75999" y="101755"/>
                  </a:lnTo>
                  <a:lnTo>
                    <a:pt x="75957" y="101812"/>
                  </a:lnTo>
                  <a:lnTo>
                    <a:pt x="75915" y="101882"/>
                  </a:lnTo>
                  <a:lnTo>
                    <a:pt x="75915" y="101938"/>
                  </a:lnTo>
                  <a:lnTo>
                    <a:pt x="75872" y="101995"/>
                  </a:lnTo>
                  <a:lnTo>
                    <a:pt x="75788" y="102135"/>
                  </a:lnTo>
                  <a:lnTo>
                    <a:pt x="75746" y="102192"/>
                  </a:lnTo>
                  <a:lnTo>
                    <a:pt x="75746" y="102248"/>
                  </a:lnTo>
                  <a:lnTo>
                    <a:pt x="75703" y="102248"/>
                  </a:lnTo>
                  <a:lnTo>
                    <a:pt x="75661" y="102318"/>
                  </a:lnTo>
                  <a:lnTo>
                    <a:pt x="75661" y="102375"/>
                  </a:lnTo>
                  <a:lnTo>
                    <a:pt x="75577" y="102375"/>
                  </a:lnTo>
                  <a:lnTo>
                    <a:pt x="75534" y="102445"/>
                  </a:lnTo>
                  <a:lnTo>
                    <a:pt x="75492" y="102516"/>
                  </a:lnTo>
                  <a:lnTo>
                    <a:pt x="75450" y="102572"/>
                  </a:lnTo>
                  <a:lnTo>
                    <a:pt x="75323" y="102699"/>
                  </a:lnTo>
                  <a:lnTo>
                    <a:pt x="75281" y="102699"/>
                  </a:lnTo>
                  <a:lnTo>
                    <a:pt x="75239" y="102769"/>
                  </a:lnTo>
                  <a:lnTo>
                    <a:pt x="75154" y="102825"/>
                  </a:lnTo>
                  <a:lnTo>
                    <a:pt x="75112" y="102825"/>
                  </a:lnTo>
                  <a:lnTo>
                    <a:pt x="75027" y="102896"/>
                  </a:lnTo>
                  <a:lnTo>
                    <a:pt x="74985" y="102896"/>
                  </a:lnTo>
                  <a:lnTo>
                    <a:pt x="74943" y="102896"/>
                  </a:lnTo>
                  <a:lnTo>
                    <a:pt x="74901" y="102896"/>
                  </a:lnTo>
                  <a:lnTo>
                    <a:pt x="74858" y="102896"/>
                  </a:lnTo>
                  <a:lnTo>
                    <a:pt x="74816" y="102896"/>
                  </a:lnTo>
                  <a:lnTo>
                    <a:pt x="74774" y="102896"/>
                  </a:lnTo>
                  <a:lnTo>
                    <a:pt x="74774" y="102825"/>
                  </a:lnTo>
                  <a:lnTo>
                    <a:pt x="74732" y="102825"/>
                  </a:lnTo>
                  <a:lnTo>
                    <a:pt x="74689" y="102825"/>
                  </a:lnTo>
                  <a:lnTo>
                    <a:pt x="74647" y="102825"/>
                  </a:lnTo>
                  <a:lnTo>
                    <a:pt x="74647" y="102896"/>
                  </a:lnTo>
                  <a:lnTo>
                    <a:pt x="74689" y="102952"/>
                  </a:lnTo>
                  <a:lnTo>
                    <a:pt x="74689" y="103008"/>
                  </a:lnTo>
                  <a:lnTo>
                    <a:pt x="74647" y="103008"/>
                  </a:lnTo>
                  <a:lnTo>
                    <a:pt x="74605" y="103008"/>
                  </a:lnTo>
                  <a:lnTo>
                    <a:pt x="74563" y="103008"/>
                  </a:lnTo>
                  <a:lnTo>
                    <a:pt x="74520" y="103008"/>
                  </a:lnTo>
                  <a:lnTo>
                    <a:pt x="74478" y="103008"/>
                  </a:lnTo>
                  <a:lnTo>
                    <a:pt x="74478" y="103079"/>
                  </a:lnTo>
                  <a:lnTo>
                    <a:pt x="74520" y="103079"/>
                  </a:lnTo>
                  <a:lnTo>
                    <a:pt x="74563" y="103079"/>
                  </a:lnTo>
                  <a:lnTo>
                    <a:pt x="74605" y="103079"/>
                  </a:lnTo>
                  <a:lnTo>
                    <a:pt x="74647" y="103079"/>
                  </a:lnTo>
                  <a:lnTo>
                    <a:pt x="74689" y="103079"/>
                  </a:lnTo>
                  <a:lnTo>
                    <a:pt x="74689" y="103149"/>
                  </a:lnTo>
                  <a:lnTo>
                    <a:pt x="74732" y="103149"/>
                  </a:lnTo>
                  <a:lnTo>
                    <a:pt x="74774" y="103149"/>
                  </a:lnTo>
                  <a:lnTo>
                    <a:pt x="74816" y="103149"/>
                  </a:lnTo>
                  <a:lnTo>
                    <a:pt x="74816" y="103206"/>
                  </a:lnTo>
                  <a:lnTo>
                    <a:pt x="74858" y="103206"/>
                  </a:lnTo>
                  <a:lnTo>
                    <a:pt x="74901" y="103206"/>
                  </a:lnTo>
                  <a:lnTo>
                    <a:pt x="74943" y="103206"/>
                  </a:lnTo>
                  <a:lnTo>
                    <a:pt x="74985" y="103206"/>
                  </a:lnTo>
                  <a:lnTo>
                    <a:pt x="74985" y="103276"/>
                  </a:lnTo>
                  <a:lnTo>
                    <a:pt x="74943" y="103276"/>
                  </a:lnTo>
                  <a:lnTo>
                    <a:pt x="74901" y="103276"/>
                  </a:lnTo>
                  <a:lnTo>
                    <a:pt x="74858" y="103276"/>
                  </a:lnTo>
                  <a:lnTo>
                    <a:pt x="74858" y="103332"/>
                  </a:lnTo>
                  <a:lnTo>
                    <a:pt x="74901" y="103332"/>
                  </a:lnTo>
                  <a:lnTo>
                    <a:pt x="74943" y="103332"/>
                  </a:lnTo>
                  <a:lnTo>
                    <a:pt x="74943" y="103389"/>
                  </a:lnTo>
                  <a:lnTo>
                    <a:pt x="74985" y="103389"/>
                  </a:lnTo>
                  <a:lnTo>
                    <a:pt x="75027" y="103389"/>
                  </a:lnTo>
                  <a:lnTo>
                    <a:pt x="75027" y="103459"/>
                  </a:lnTo>
                  <a:lnTo>
                    <a:pt x="75070" y="103459"/>
                  </a:lnTo>
                  <a:lnTo>
                    <a:pt x="75070" y="103530"/>
                  </a:lnTo>
                  <a:lnTo>
                    <a:pt x="75112" y="103530"/>
                  </a:lnTo>
                  <a:lnTo>
                    <a:pt x="75154" y="103530"/>
                  </a:lnTo>
                  <a:lnTo>
                    <a:pt x="75196" y="103530"/>
                  </a:lnTo>
                  <a:lnTo>
                    <a:pt x="75196" y="103586"/>
                  </a:lnTo>
                  <a:lnTo>
                    <a:pt x="75239" y="103586"/>
                  </a:lnTo>
                  <a:lnTo>
                    <a:pt x="75239" y="103656"/>
                  </a:lnTo>
                  <a:lnTo>
                    <a:pt x="75196" y="103656"/>
                  </a:lnTo>
                  <a:lnTo>
                    <a:pt x="75196" y="103586"/>
                  </a:lnTo>
                  <a:lnTo>
                    <a:pt x="75154" y="103586"/>
                  </a:lnTo>
                  <a:lnTo>
                    <a:pt x="75112" y="103586"/>
                  </a:lnTo>
                  <a:lnTo>
                    <a:pt x="75112" y="103656"/>
                  </a:lnTo>
                  <a:lnTo>
                    <a:pt x="75154" y="103656"/>
                  </a:lnTo>
                  <a:lnTo>
                    <a:pt x="75154" y="103713"/>
                  </a:lnTo>
                  <a:lnTo>
                    <a:pt x="75112" y="103713"/>
                  </a:lnTo>
                  <a:lnTo>
                    <a:pt x="75070" y="103656"/>
                  </a:lnTo>
                  <a:lnTo>
                    <a:pt x="75027" y="103656"/>
                  </a:lnTo>
                  <a:lnTo>
                    <a:pt x="74985" y="103656"/>
                  </a:lnTo>
                  <a:lnTo>
                    <a:pt x="74985" y="103713"/>
                  </a:lnTo>
                  <a:lnTo>
                    <a:pt x="75027" y="103713"/>
                  </a:lnTo>
                  <a:lnTo>
                    <a:pt x="75027" y="103769"/>
                  </a:lnTo>
                  <a:lnTo>
                    <a:pt x="75070" y="103769"/>
                  </a:lnTo>
                  <a:lnTo>
                    <a:pt x="75112" y="103769"/>
                  </a:lnTo>
                  <a:lnTo>
                    <a:pt x="75154" y="103769"/>
                  </a:lnTo>
                  <a:lnTo>
                    <a:pt x="75196" y="103769"/>
                  </a:lnTo>
                  <a:lnTo>
                    <a:pt x="75239" y="103769"/>
                  </a:lnTo>
                  <a:lnTo>
                    <a:pt x="75281" y="103769"/>
                  </a:lnTo>
                  <a:lnTo>
                    <a:pt x="75281" y="103839"/>
                  </a:lnTo>
                  <a:lnTo>
                    <a:pt x="75323" y="103839"/>
                  </a:lnTo>
                  <a:lnTo>
                    <a:pt x="75365" y="103839"/>
                  </a:lnTo>
                  <a:lnTo>
                    <a:pt x="75408" y="103910"/>
                  </a:lnTo>
                  <a:lnTo>
                    <a:pt x="75365" y="103910"/>
                  </a:lnTo>
                  <a:lnTo>
                    <a:pt x="75323" y="103910"/>
                  </a:lnTo>
                  <a:lnTo>
                    <a:pt x="75323" y="103966"/>
                  </a:lnTo>
                  <a:lnTo>
                    <a:pt x="75365" y="103966"/>
                  </a:lnTo>
                  <a:lnTo>
                    <a:pt x="75408" y="104022"/>
                  </a:lnTo>
                  <a:lnTo>
                    <a:pt x="75365" y="104022"/>
                  </a:lnTo>
                  <a:lnTo>
                    <a:pt x="75365" y="104093"/>
                  </a:lnTo>
                  <a:lnTo>
                    <a:pt x="75323" y="104093"/>
                  </a:lnTo>
                  <a:lnTo>
                    <a:pt x="75281" y="104093"/>
                  </a:lnTo>
                  <a:lnTo>
                    <a:pt x="75281" y="104149"/>
                  </a:lnTo>
                  <a:lnTo>
                    <a:pt x="75281" y="104220"/>
                  </a:lnTo>
                  <a:lnTo>
                    <a:pt x="75323" y="104220"/>
                  </a:lnTo>
                  <a:lnTo>
                    <a:pt x="75365" y="104220"/>
                  </a:lnTo>
                  <a:lnTo>
                    <a:pt x="75408" y="104220"/>
                  </a:lnTo>
                  <a:lnTo>
                    <a:pt x="75408" y="104290"/>
                  </a:lnTo>
                  <a:lnTo>
                    <a:pt x="75450" y="104290"/>
                  </a:lnTo>
                  <a:lnTo>
                    <a:pt x="75450" y="104346"/>
                  </a:lnTo>
                  <a:lnTo>
                    <a:pt x="75492" y="104346"/>
                  </a:lnTo>
                  <a:lnTo>
                    <a:pt x="75534" y="104346"/>
                  </a:lnTo>
                  <a:lnTo>
                    <a:pt x="75577" y="104346"/>
                  </a:lnTo>
                  <a:lnTo>
                    <a:pt x="75619" y="104346"/>
                  </a:lnTo>
                  <a:lnTo>
                    <a:pt x="75661" y="104346"/>
                  </a:lnTo>
                  <a:lnTo>
                    <a:pt x="75661" y="104403"/>
                  </a:lnTo>
                  <a:lnTo>
                    <a:pt x="75661" y="104473"/>
                  </a:lnTo>
                  <a:lnTo>
                    <a:pt x="75619" y="104473"/>
                  </a:lnTo>
                  <a:lnTo>
                    <a:pt x="75577" y="104473"/>
                  </a:lnTo>
                  <a:lnTo>
                    <a:pt x="75534" y="104403"/>
                  </a:lnTo>
                  <a:lnTo>
                    <a:pt x="75492" y="104403"/>
                  </a:lnTo>
                  <a:lnTo>
                    <a:pt x="75492" y="104473"/>
                  </a:lnTo>
                  <a:lnTo>
                    <a:pt x="75450" y="104473"/>
                  </a:lnTo>
                  <a:lnTo>
                    <a:pt x="75408" y="104473"/>
                  </a:lnTo>
                  <a:lnTo>
                    <a:pt x="75365" y="104473"/>
                  </a:lnTo>
                  <a:lnTo>
                    <a:pt x="75323" y="104473"/>
                  </a:lnTo>
                  <a:lnTo>
                    <a:pt x="75323" y="104543"/>
                  </a:lnTo>
                  <a:lnTo>
                    <a:pt x="75281" y="104543"/>
                  </a:lnTo>
                  <a:lnTo>
                    <a:pt x="75281" y="104600"/>
                  </a:lnTo>
                  <a:lnTo>
                    <a:pt x="75196" y="104600"/>
                  </a:lnTo>
                  <a:lnTo>
                    <a:pt x="75154" y="104600"/>
                  </a:lnTo>
                  <a:lnTo>
                    <a:pt x="75070" y="104600"/>
                  </a:lnTo>
                  <a:lnTo>
                    <a:pt x="75027" y="104600"/>
                  </a:lnTo>
                  <a:lnTo>
                    <a:pt x="75027" y="104670"/>
                  </a:lnTo>
                  <a:lnTo>
                    <a:pt x="74985" y="104670"/>
                  </a:lnTo>
                  <a:lnTo>
                    <a:pt x="74943" y="104670"/>
                  </a:lnTo>
                  <a:lnTo>
                    <a:pt x="74943" y="104600"/>
                  </a:lnTo>
                  <a:lnTo>
                    <a:pt x="74901" y="104600"/>
                  </a:lnTo>
                  <a:lnTo>
                    <a:pt x="74901" y="104670"/>
                  </a:lnTo>
                  <a:lnTo>
                    <a:pt x="74858" y="104670"/>
                  </a:lnTo>
                  <a:lnTo>
                    <a:pt x="74816" y="104726"/>
                  </a:lnTo>
                  <a:lnTo>
                    <a:pt x="74858" y="104726"/>
                  </a:lnTo>
                  <a:lnTo>
                    <a:pt x="74901" y="104783"/>
                  </a:lnTo>
                  <a:lnTo>
                    <a:pt x="74901" y="104853"/>
                  </a:lnTo>
                  <a:lnTo>
                    <a:pt x="74901" y="104924"/>
                  </a:lnTo>
                  <a:lnTo>
                    <a:pt x="74943" y="104924"/>
                  </a:lnTo>
                  <a:lnTo>
                    <a:pt x="74985" y="104924"/>
                  </a:lnTo>
                  <a:lnTo>
                    <a:pt x="75027" y="104924"/>
                  </a:lnTo>
                  <a:lnTo>
                    <a:pt x="75070" y="104924"/>
                  </a:lnTo>
                  <a:lnTo>
                    <a:pt x="75070" y="104980"/>
                  </a:lnTo>
                  <a:lnTo>
                    <a:pt x="75112" y="104980"/>
                  </a:lnTo>
                  <a:lnTo>
                    <a:pt x="75154" y="105050"/>
                  </a:lnTo>
                  <a:lnTo>
                    <a:pt x="75196" y="105050"/>
                  </a:lnTo>
                  <a:lnTo>
                    <a:pt x="75239" y="105050"/>
                  </a:lnTo>
                  <a:lnTo>
                    <a:pt x="75239" y="105107"/>
                  </a:lnTo>
                  <a:lnTo>
                    <a:pt x="75281" y="105107"/>
                  </a:lnTo>
                  <a:lnTo>
                    <a:pt x="75323" y="105107"/>
                  </a:lnTo>
                  <a:lnTo>
                    <a:pt x="75365" y="105107"/>
                  </a:lnTo>
                  <a:lnTo>
                    <a:pt x="75408" y="105107"/>
                  </a:lnTo>
                  <a:lnTo>
                    <a:pt x="75450" y="105107"/>
                  </a:lnTo>
                  <a:lnTo>
                    <a:pt x="75450" y="105163"/>
                  </a:lnTo>
                  <a:lnTo>
                    <a:pt x="75492" y="105233"/>
                  </a:lnTo>
                  <a:lnTo>
                    <a:pt x="75534" y="105233"/>
                  </a:lnTo>
                  <a:lnTo>
                    <a:pt x="75534" y="105304"/>
                  </a:lnTo>
                  <a:lnTo>
                    <a:pt x="75534" y="105416"/>
                  </a:lnTo>
                  <a:lnTo>
                    <a:pt x="75534" y="105487"/>
                  </a:lnTo>
                  <a:lnTo>
                    <a:pt x="75534" y="105543"/>
                  </a:lnTo>
                  <a:lnTo>
                    <a:pt x="75450" y="105740"/>
                  </a:lnTo>
                  <a:lnTo>
                    <a:pt x="75450" y="105867"/>
                  </a:lnTo>
                  <a:lnTo>
                    <a:pt x="75408" y="106064"/>
                  </a:lnTo>
                  <a:lnTo>
                    <a:pt x="75365" y="106318"/>
                  </a:lnTo>
                  <a:lnTo>
                    <a:pt x="75323" y="106374"/>
                  </a:lnTo>
                  <a:lnTo>
                    <a:pt x="75323" y="106444"/>
                  </a:lnTo>
                  <a:lnTo>
                    <a:pt x="75323" y="106501"/>
                  </a:lnTo>
                  <a:lnTo>
                    <a:pt x="75281" y="106557"/>
                  </a:lnTo>
                  <a:lnTo>
                    <a:pt x="75281" y="106627"/>
                  </a:lnTo>
                  <a:lnTo>
                    <a:pt x="75281" y="106698"/>
                  </a:lnTo>
                  <a:lnTo>
                    <a:pt x="75281" y="106754"/>
                  </a:lnTo>
                  <a:lnTo>
                    <a:pt x="75239" y="106825"/>
                  </a:lnTo>
                  <a:lnTo>
                    <a:pt x="75239" y="106881"/>
                  </a:lnTo>
                  <a:lnTo>
                    <a:pt x="75239" y="106937"/>
                  </a:lnTo>
                  <a:lnTo>
                    <a:pt x="75196" y="107008"/>
                  </a:lnTo>
                  <a:lnTo>
                    <a:pt x="75196" y="107078"/>
                  </a:lnTo>
                  <a:lnTo>
                    <a:pt x="75196" y="107134"/>
                  </a:lnTo>
                  <a:lnTo>
                    <a:pt x="75196" y="107191"/>
                  </a:lnTo>
                  <a:lnTo>
                    <a:pt x="75154" y="107318"/>
                  </a:lnTo>
                  <a:lnTo>
                    <a:pt x="75154" y="107388"/>
                  </a:lnTo>
                  <a:lnTo>
                    <a:pt x="75154" y="107458"/>
                  </a:lnTo>
                  <a:lnTo>
                    <a:pt x="75112" y="107458"/>
                  </a:lnTo>
                  <a:lnTo>
                    <a:pt x="75112" y="107571"/>
                  </a:lnTo>
                  <a:lnTo>
                    <a:pt x="75112" y="107641"/>
                  </a:lnTo>
                  <a:lnTo>
                    <a:pt x="75070" y="107698"/>
                  </a:lnTo>
                  <a:lnTo>
                    <a:pt x="75070" y="107768"/>
                  </a:lnTo>
                  <a:lnTo>
                    <a:pt x="75070" y="107839"/>
                  </a:lnTo>
                  <a:lnTo>
                    <a:pt x="75027" y="107895"/>
                  </a:lnTo>
                  <a:lnTo>
                    <a:pt x="75027" y="108022"/>
                  </a:lnTo>
                  <a:lnTo>
                    <a:pt x="74985" y="108022"/>
                  </a:lnTo>
                  <a:lnTo>
                    <a:pt x="74985" y="108092"/>
                  </a:lnTo>
                  <a:lnTo>
                    <a:pt x="74985" y="108148"/>
                  </a:lnTo>
                  <a:lnTo>
                    <a:pt x="74985" y="108275"/>
                  </a:lnTo>
                  <a:lnTo>
                    <a:pt x="74985" y="108331"/>
                  </a:lnTo>
                  <a:lnTo>
                    <a:pt x="74943" y="108402"/>
                  </a:lnTo>
                  <a:lnTo>
                    <a:pt x="74943" y="108472"/>
                  </a:lnTo>
                  <a:lnTo>
                    <a:pt x="74901" y="108529"/>
                  </a:lnTo>
                  <a:lnTo>
                    <a:pt x="74901" y="108655"/>
                  </a:lnTo>
                  <a:lnTo>
                    <a:pt x="74858" y="108712"/>
                  </a:lnTo>
                  <a:lnTo>
                    <a:pt x="74816" y="108852"/>
                  </a:lnTo>
                  <a:lnTo>
                    <a:pt x="74774" y="108909"/>
                  </a:lnTo>
                  <a:lnTo>
                    <a:pt x="74732" y="109035"/>
                  </a:lnTo>
                  <a:lnTo>
                    <a:pt x="74732" y="109092"/>
                  </a:lnTo>
                  <a:lnTo>
                    <a:pt x="74732" y="109162"/>
                  </a:lnTo>
                  <a:lnTo>
                    <a:pt x="74689" y="109289"/>
                  </a:lnTo>
                  <a:lnTo>
                    <a:pt x="74647" y="109345"/>
                  </a:lnTo>
                  <a:lnTo>
                    <a:pt x="74520" y="109613"/>
                  </a:lnTo>
                  <a:lnTo>
                    <a:pt x="74394" y="109866"/>
                  </a:lnTo>
                  <a:lnTo>
                    <a:pt x="74351" y="109993"/>
                  </a:lnTo>
                  <a:lnTo>
                    <a:pt x="74351" y="110049"/>
                  </a:lnTo>
                  <a:lnTo>
                    <a:pt x="74351" y="110106"/>
                  </a:lnTo>
                  <a:lnTo>
                    <a:pt x="74351" y="110176"/>
                  </a:lnTo>
                  <a:lnTo>
                    <a:pt x="74309" y="110247"/>
                  </a:lnTo>
                  <a:lnTo>
                    <a:pt x="74309" y="110359"/>
                  </a:lnTo>
                  <a:lnTo>
                    <a:pt x="74309" y="110486"/>
                  </a:lnTo>
                  <a:lnTo>
                    <a:pt x="74267" y="110556"/>
                  </a:lnTo>
                  <a:lnTo>
                    <a:pt x="74267" y="110627"/>
                  </a:lnTo>
                  <a:lnTo>
                    <a:pt x="74225" y="110683"/>
                  </a:lnTo>
                  <a:lnTo>
                    <a:pt x="74225" y="110739"/>
                  </a:lnTo>
                  <a:lnTo>
                    <a:pt x="74225" y="110810"/>
                  </a:lnTo>
                  <a:lnTo>
                    <a:pt x="74182" y="110810"/>
                  </a:lnTo>
                  <a:lnTo>
                    <a:pt x="74140" y="110937"/>
                  </a:lnTo>
                  <a:lnTo>
                    <a:pt x="74140" y="111007"/>
                  </a:lnTo>
                  <a:lnTo>
                    <a:pt x="74098" y="111007"/>
                  </a:lnTo>
                  <a:lnTo>
                    <a:pt x="74056" y="111063"/>
                  </a:lnTo>
                  <a:lnTo>
                    <a:pt x="74013" y="111063"/>
                  </a:lnTo>
                  <a:lnTo>
                    <a:pt x="74013" y="111120"/>
                  </a:lnTo>
                  <a:lnTo>
                    <a:pt x="74013" y="111190"/>
                  </a:lnTo>
                  <a:lnTo>
                    <a:pt x="73971" y="111246"/>
                  </a:lnTo>
                  <a:lnTo>
                    <a:pt x="73971" y="111317"/>
                  </a:lnTo>
                  <a:lnTo>
                    <a:pt x="74013" y="111317"/>
                  </a:lnTo>
                  <a:lnTo>
                    <a:pt x="74013" y="111387"/>
                  </a:lnTo>
                  <a:lnTo>
                    <a:pt x="73971" y="111387"/>
                  </a:lnTo>
                  <a:lnTo>
                    <a:pt x="73929" y="111317"/>
                  </a:lnTo>
                  <a:lnTo>
                    <a:pt x="73887" y="111387"/>
                  </a:lnTo>
                  <a:lnTo>
                    <a:pt x="73845" y="111387"/>
                  </a:lnTo>
                  <a:lnTo>
                    <a:pt x="73802" y="111387"/>
                  </a:lnTo>
                  <a:lnTo>
                    <a:pt x="73760" y="111387"/>
                  </a:lnTo>
                  <a:lnTo>
                    <a:pt x="73718" y="111387"/>
                  </a:lnTo>
                  <a:lnTo>
                    <a:pt x="73676" y="111387"/>
                  </a:lnTo>
                  <a:lnTo>
                    <a:pt x="73633" y="111443"/>
                  </a:lnTo>
                  <a:lnTo>
                    <a:pt x="73591" y="111443"/>
                  </a:lnTo>
                  <a:lnTo>
                    <a:pt x="73549" y="111443"/>
                  </a:lnTo>
                  <a:lnTo>
                    <a:pt x="73507" y="111443"/>
                  </a:lnTo>
                  <a:lnTo>
                    <a:pt x="73464" y="111443"/>
                  </a:lnTo>
                  <a:lnTo>
                    <a:pt x="73422" y="111443"/>
                  </a:lnTo>
                  <a:lnTo>
                    <a:pt x="73338" y="111443"/>
                  </a:lnTo>
                  <a:lnTo>
                    <a:pt x="73295" y="111443"/>
                  </a:lnTo>
                  <a:lnTo>
                    <a:pt x="73253" y="111443"/>
                  </a:lnTo>
                  <a:lnTo>
                    <a:pt x="73253" y="111500"/>
                  </a:lnTo>
                  <a:lnTo>
                    <a:pt x="73295" y="111570"/>
                  </a:lnTo>
                  <a:lnTo>
                    <a:pt x="73295" y="111641"/>
                  </a:lnTo>
                  <a:lnTo>
                    <a:pt x="73253" y="111641"/>
                  </a:lnTo>
                  <a:lnTo>
                    <a:pt x="73253" y="111697"/>
                  </a:lnTo>
                  <a:lnTo>
                    <a:pt x="73169" y="111753"/>
                  </a:lnTo>
                  <a:lnTo>
                    <a:pt x="73169" y="111824"/>
                  </a:lnTo>
                  <a:lnTo>
                    <a:pt x="73126" y="111824"/>
                  </a:lnTo>
                  <a:lnTo>
                    <a:pt x="73126" y="111880"/>
                  </a:lnTo>
                  <a:lnTo>
                    <a:pt x="73084" y="111880"/>
                  </a:lnTo>
                  <a:lnTo>
                    <a:pt x="73084" y="111950"/>
                  </a:lnTo>
                  <a:lnTo>
                    <a:pt x="73084" y="112021"/>
                  </a:lnTo>
                  <a:lnTo>
                    <a:pt x="73042" y="112021"/>
                  </a:lnTo>
                  <a:lnTo>
                    <a:pt x="73042" y="111950"/>
                  </a:lnTo>
                  <a:lnTo>
                    <a:pt x="73000" y="111950"/>
                  </a:lnTo>
                  <a:lnTo>
                    <a:pt x="72957" y="111950"/>
                  </a:lnTo>
                  <a:lnTo>
                    <a:pt x="72915" y="112021"/>
                  </a:lnTo>
                  <a:lnTo>
                    <a:pt x="72915" y="112077"/>
                  </a:lnTo>
                  <a:lnTo>
                    <a:pt x="72873" y="112133"/>
                  </a:lnTo>
                  <a:lnTo>
                    <a:pt x="72831" y="112133"/>
                  </a:lnTo>
                  <a:lnTo>
                    <a:pt x="72831" y="112077"/>
                  </a:lnTo>
                  <a:lnTo>
                    <a:pt x="72788" y="112077"/>
                  </a:lnTo>
                  <a:lnTo>
                    <a:pt x="72746" y="112077"/>
                  </a:lnTo>
                  <a:lnTo>
                    <a:pt x="72704" y="112133"/>
                  </a:lnTo>
                  <a:lnTo>
                    <a:pt x="72662" y="112133"/>
                  </a:lnTo>
                  <a:lnTo>
                    <a:pt x="72619" y="112133"/>
                  </a:lnTo>
                  <a:lnTo>
                    <a:pt x="72577" y="112133"/>
                  </a:lnTo>
                  <a:lnTo>
                    <a:pt x="72535" y="112133"/>
                  </a:lnTo>
                  <a:lnTo>
                    <a:pt x="72535" y="112077"/>
                  </a:lnTo>
                  <a:lnTo>
                    <a:pt x="72493" y="112077"/>
                  </a:lnTo>
                  <a:lnTo>
                    <a:pt x="72450" y="112077"/>
                  </a:lnTo>
                  <a:lnTo>
                    <a:pt x="72366" y="112133"/>
                  </a:lnTo>
                  <a:lnTo>
                    <a:pt x="72324" y="112133"/>
                  </a:lnTo>
                  <a:lnTo>
                    <a:pt x="72281" y="112133"/>
                  </a:lnTo>
                  <a:lnTo>
                    <a:pt x="72239" y="112133"/>
                  </a:lnTo>
                  <a:lnTo>
                    <a:pt x="72197" y="112133"/>
                  </a:lnTo>
                  <a:lnTo>
                    <a:pt x="72197" y="112077"/>
                  </a:lnTo>
                  <a:lnTo>
                    <a:pt x="72155" y="112077"/>
                  </a:lnTo>
                  <a:lnTo>
                    <a:pt x="72112" y="112077"/>
                  </a:lnTo>
                  <a:lnTo>
                    <a:pt x="72070" y="112077"/>
                  </a:lnTo>
                  <a:lnTo>
                    <a:pt x="72028" y="112133"/>
                  </a:lnTo>
                  <a:lnTo>
                    <a:pt x="71986" y="112133"/>
                  </a:lnTo>
                  <a:lnTo>
                    <a:pt x="71943" y="112133"/>
                  </a:lnTo>
                  <a:lnTo>
                    <a:pt x="71901" y="112133"/>
                  </a:lnTo>
                  <a:lnTo>
                    <a:pt x="71859" y="112133"/>
                  </a:lnTo>
                  <a:lnTo>
                    <a:pt x="71817" y="112133"/>
                  </a:lnTo>
                  <a:lnTo>
                    <a:pt x="71775" y="112133"/>
                  </a:lnTo>
                  <a:lnTo>
                    <a:pt x="71732" y="112133"/>
                  </a:lnTo>
                  <a:lnTo>
                    <a:pt x="71690" y="112133"/>
                  </a:lnTo>
                  <a:lnTo>
                    <a:pt x="71648" y="112204"/>
                  </a:lnTo>
                  <a:lnTo>
                    <a:pt x="71606" y="112204"/>
                  </a:lnTo>
                  <a:lnTo>
                    <a:pt x="71648" y="112260"/>
                  </a:lnTo>
                  <a:lnTo>
                    <a:pt x="71606" y="112260"/>
                  </a:lnTo>
                  <a:lnTo>
                    <a:pt x="71563" y="112260"/>
                  </a:lnTo>
                  <a:lnTo>
                    <a:pt x="71521" y="112260"/>
                  </a:lnTo>
                  <a:lnTo>
                    <a:pt x="71521" y="112331"/>
                  </a:lnTo>
                  <a:lnTo>
                    <a:pt x="71563" y="112401"/>
                  </a:lnTo>
                  <a:lnTo>
                    <a:pt x="71563" y="112457"/>
                  </a:lnTo>
                  <a:lnTo>
                    <a:pt x="71563" y="112514"/>
                  </a:lnTo>
                  <a:lnTo>
                    <a:pt x="71606" y="112514"/>
                  </a:lnTo>
                  <a:lnTo>
                    <a:pt x="71606" y="112584"/>
                  </a:lnTo>
                  <a:lnTo>
                    <a:pt x="71563" y="112584"/>
                  </a:lnTo>
                  <a:lnTo>
                    <a:pt x="71563" y="112640"/>
                  </a:lnTo>
                  <a:lnTo>
                    <a:pt x="71606" y="112640"/>
                  </a:lnTo>
                  <a:lnTo>
                    <a:pt x="71606" y="112711"/>
                  </a:lnTo>
                  <a:lnTo>
                    <a:pt x="71648" y="112711"/>
                  </a:lnTo>
                  <a:lnTo>
                    <a:pt x="71648" y="112781"/>
                  </a:lnTo>
                  <a:lnTo>
                    <a:pt x="71648" y="112838"/>
                  </a:lnTo>
                  <a:lnTo>
                    <a:pt x="71690" y="112964"/>
                  </a:lnTo>
                  <a:lnTo>
                    <a:pt x="71690" y="113021"/>
                  </a:lnTo>
                  <a:lnTo>
                    <a:pt x="71648" y="113021"/>
                  </a:lnTo>
                  <a:lnTo>
                    <a:pt x="71606" y="113021"/>
                  </a:lnTo>
                  <a:lnTo>
                    <a:pt x="71606" y="113091"/>
                  </a:lnTo>
                  <a:lnTo>
                    <a:pt x="71606" y="113161"/>
                  </a:lnTo>
                  <a:lnTo>
                    <a:pt x="71563" y="113161"/>
                  </a:lnTo>
                  <a:lnTo>
                    <a:pt x="71521" y="113161"/>
                  </a:lnTo>
                  <a:lnTo>
                    <a:pt x="71521" y="113218"/>
                  </a:lnTo>
                  <a:lnTo>
                    <a:pt x="71563" y="113218"/>
                  </a:lnTo>
                  <a:lnTo>
                    <a:pt x="71606" y="113218"/>
                  </a:lnTo>
                  <a:lnTo>
                    <a:pt x="71648" y="113218"/>
                  </a:lnTo>
                  <a:lnTo>
                    <a:pt x="71690" y="113274"/>
                  </a:lnTo>
                  <a:lnTo>
                    <a:pt x="71690" y="113344"/>
                  </a:lnTo>
                  <a:lnTo>
                    <a:pt x="71648" y="113344"/>
                  </a:lnTo>
                  <a:lnTo>
                    <a:pt x="71606" y="113344"/>
                  </a:lnTo>
                  <a:lnTo>
                    <a:pt x="71563" y="113344"/>
                  </a:lnTo>
                  <a:lnTo>
                    <a:pt x="71479" y="113344"/>
                  </a:lnTo>
                  <a:lnTo>
                    <a:pt x="71479" y="113415"/>
                  </a:lnTo>
                  <a:lnTo>
                    <a:pt x="71521" y="113415"/>
                  </a:lnTo>
                  <a:lnTo>
                    <a:pt x="71563" y="113471"/>
                  </a:lnTo>
                  <a:lnTo>
                    <a:pt x="71521" y="113471"/>
                  </a:lnTo>
                  <a:lnTo>
                    <a:pt x="71479" y="113471"/>
                  </a:lnTo>
                  <a:lnTo>
                    <a:pt x="71437" y="113471"/>
                  </a:lnTo>
                  <a:lnTo>
                    <a:pt x="71437" y="113528"/>
                  </a:lnTo>
                  <a:lnTo>
                    <a:pt x="71352" y="113471"/>
                  </a:lnTo>
                  <a:lnTo>
                    <a:pt x="71352" y="113528"/>
                  </a:lnTo>
                  <a:lnTo>
                    <a:pt x="71352" y="113598"/>
                  </a:lnTo>
                  <a:lnTo>
                    <a:pt x="71310" y="113598"/>
                  </a:lnTo>
                  <a:lnTo>
                    <a:pt x="71268" y="113598"/>
                  </a:lnTo>
                  <a:lnTo>
                    <a:pt x="71225" y="113598"/>
                  </a:lnTo>
                  <a:lnTo>
                    <a:pt x="71183" y="113598"/>
                  </a:lnTo>
                  <a:lnTo>
                    <a:pt x="71141" y="113598"/>
                  </a:lnTo>
                  <a:lnTo>
                    <a:pt x="71141" y="113528"/>
                  </a:lnTo>
                  <a:lnTo>
                    <a:pt x="71099" y="113528"/>
                  </a:lnTo>
                  <a:lnTo>
                    <a:pt x="71056" y="113528"/>
                  </a:lnTo>
                  <a:lnTo>
                    <a:pt x="71014" y="113528"/>
                  </a:lnTo>
                  <a:lnTo>
                    <a:pt x="70972" y="113598"/>
                  </a:lnTo>
                  <a:lnTo>
                    <a:pt x="70930" y="113598"/>
                  </a:lnTo>
                  <a:lnTo>
                    <a:pt x="70887" y="113598"/>
                  </a:lnTo>
                  <a:lnTo>
                    <a:pt x="70887" y="113654"/>
                  </a:lnTo>
                  <a:lnTo>
                    <a:pt x="70845" y="113654"/>
                  </a:lnTo>
                  <a:lnTo>
                    <a:pt x="70845" y="113598"/>
                  </a:lnTo>
                  <a:lnTo>
                    <a:pt x="70803" y="113598"/>
                  </a:lnTo>
                  <a:lnTo>
                    <a:pt x="70761" y="113598"/>
                  </a:lnTo>
                  <a:lnTo>
                    <a:pt x="70761" y="113654"/>
                  </a:lnTo>
                  <a:lnTo>
                    <a:pt x="70761" y="113725"/>
                  </a:lnTo>
                  <a:lnTo>
                    <a:pt x="70718" y="113654"/>
                  </a:lnTo>
                  <a:lnTo>
                    <a:pt x="70676" y="113654"/>
                  </a:lnTo>
                  <a:lnTo>
                    <a:pt x="70676" y="113725"/>
                  </a:lnTo>
                  <a:lnTo>
                    <a:pt x="70676" y="113795"/>
                  </a:lnTo>
                  <a:lnTo>
                    <a:pt x="70676" y="113851"/>
                  </a:lnTo>
                  <a:lnTo>
                    <a:pt x="70634" y="113851"/>
                  </a:lnTo>
                  <a:lnTo>
                    <a:pt x="70634" y="113795"/>
                  </a:lnTo>
                  <a:lnTo>
                    <a:pt x="70592" y="113795"/>
                  </a:lnTo>
                  <a:lnTo>
                    <a:pt x="70549" y="113795"/>
                  </a:lnTo>
                  <a:lnTo>
                    <a:pt x="70549" y="113851"/>
                  </a:lnTo>
                  <a:lnTo>
                    <a:pt x="70549" y="113908"/>
                  </a:lnTo>
                  <a:lnTo>
                    <a:pt x="70592" y="113908"/>
                  </a:lnTo>
                  <a:lnTo>
                    <a:pt x="70634" y="113908"/>
                  </a:lnTo>
                  <a:lnTo>
                    <a:pt x="70676" y="113908"/>
                  </a:lnTo>
                  <a:lnTo>
                    <a:pt x="70676" y="113978"/>
                  </a:lnTo>
                  <a:lnTo>
                    <a:pt x="70676" y="114034"/>
                  </a:lnTo>
                  <a:lnTo>
                    <a:pt x="70676" y="114105"/>
                  </a:lnTo>
                  <a:lnTo>
                    <a:pt x="70676" y="114175"/>
                  </a:lnTo>
                  <a:lnTo>
                    <a:pt x="70634" y="114175"/>
                  </a:lnTo>
                  <a:lnTo>
                    <a:pt x="70592" y="114175"/>
                  </a:lnTo>
                  <a:lnTo>
                    <a:pt x="70549" y="114175"/>
                  </a:lnTo>
                  <a:lnTo>
                    <a:pt x="70507" y="114175"/>
                  </a:lnTo>
                  <a:lnTo>
                    <a:pt x="70507" y="114232"/>
                  </a:lnTo>
                  <a:lnTo>
                    <a:pt x="70465" y="114232"/>
                  </a:lnTo>
                  <a:lnTo>
                    <a:pt x="70465" y="114288"/>
                  </a:lnTo>
                  <a:lnTo>
                    <a:pt x="70507" y="114288"/>
                  </a:lnTo>
                  <a:lnTo>
                    <a:pt x="70549" y="114288"/>
                  </a:lnTo>
                  <a:lnTo>
                    <a:pt x="70549" y="114358"/>
                  </a:lnTo>
                  <a:lnTo>
                    <a:pt x="70507" y="114358"/>
                  </a:lnTo>
                  <a:lnTo>
                    <a:pt x="70465" y="114358"/>
                  </a:lnTo>
                  <a:lnTo>
                    <a:pt x="70423" y="114358"/>
                  </a:lnTo>
                  <a:lnTo>
                    <a:pt x="70423" y="114415"/>
                  </a:lnTo>
                  <a:lnTo>
                    <a:pt x="70465" y="114415"/>
                  </a:lnTo>
                  <a:lnTo>
                    <a:pt x="70507" y="114415"/>
                  </a:lnTo>
                  <a:lnTo>
                    <a:pt x="70549" y="114415"/>
                  </a:lnTo>
                  <a:lnTo>
                    <a:pt x="70549" y="114485"/>
                  </a:lnTo>
                  <a:lnTo>
                    <a:pt x="70507" y="114485"/>
                  </a:lnTo>
                  <a:lnTo>
                    <a:pt x="70465" y="114485"/>
                  </a:lnTo>
                  <a:lnTo>
                    <a:pt x="70423" y="114485"/>
                  </a:lnTo>
                  <a:lnTo>
                    <a:pt x="70380" y="114556"/>
                  </a:lnTo>
                  <a:lnTo>
                    <a:pt x="70338" y="114556"/>
                  </a:lnTo>
                  <a:lnTo>
                    <a:pt x="70296" y="114556"/>
                  </a:lnTo>
                  <a:lnTo>
                    <a:pt x="70296" y="114485"/>
                  </a:lnTo>
                  <a:lnTo>
                    <a:pt x="70211" y="114485"/>
                  </a:lnTo>
                  <a:lnTo>
                    <a:pt x="70211" y="114556"/>
                  </a:lnTo>
                  <a:lnTo>
                    <a:pt x="70254" y="114556"/>
                  </a:lnTo>
                  <a:lnTo>
                    <a:pt x="70254" y="114612"/>
                  </a:lnTo>
                  <a:lnTo>
                    <a:pt x="70169" y="114668"/>
                  </a:lnTo>
                  <a:lnTo>
                    <a:pt x="70211" y="114668"/>
                  </a:lnTo>
                  <a:lnTo>
                    <a:pt x="70211" y="114739"/>
                  </a:lnTo>
                  <a:lnTo>
                    <a:pt x="70169" y="114739"/>
                  </a:lnTo>
                  <a:lnTo>
                    <a:pt x="70169" y="114795"/>
                  </a:lnTo>
                  <a:lnTo>
                    <a:pt x="70127" y="114795"/>
                  </a:lnTo>
                  <a:lnTo>
                    <a:pt x="70085" y="114795"/>
                  </a:lnTo>
                  <a:lnTo>
                    <a:pt x="70042" y="114795"/>
                  </a:lnTo>
                  <a:lnTo>
                    <a:pt x="69958" y="114865"/>
                  </a:lnTo>
                  <a:lnTo>
                    <a:pt x="69916" y="114865"/>
                  </a:lnTo>
                  <a:lnTo>
                    <a:pt x="69873" y="114865"/>
                  </a:lnTo>
                  <a:lnTo>
                    <a:pt x="69831" y="114865"/>
                  </a:lnTo>
                  <a:lnTo>
                    <a:pt x="69789" y="114865"/>
                  </a:lnTo>
                  <a:lnTo>
                    <a:pt x="69789" y="114922"/>
                  </a:lnTo>
                  <a:lnTo>
                    <a:pt x="69789" y="114992"/>
                  </a:lnTo>
                  <a:lnTo>
                    <a:pt x="69747" y="114992"/>
                  </a:lnTo>
                  <a:lnTo>
                    <a:pt x="69747" y="114922"/>
                  </a:lnTo>
                  <a:lnTo>
                    <a:pt x="69705" y="114922"/>
                  </a:lnTo>
                  <a:lnTo>
                    <a:pt x="69662" y="114922"/>
                  </a:lnTo>
                  <a:lnTo>
                    <a:pt x="69662" y="114992"/>
                  </a:lnTo>
                  <a:lnTo>
                    <a:pt x="69705" y="114992"/>
                  </a:lnTo>
                  <a:lnTo>
                    <a:pt x="69705" y="115048"/>
                  </a:lnTo>
                  <a:lnTo>
                    <a:pt x="69747" y="115048"/>
                  </a:lnTo>
                  <a:lnTo>
                    <a:pt x="69789" y="115119"/>
                  </a:lnTo>
                  <a:lnTo>
                    <a:pt x="69747" y="115119"/>
                  </a:lnTo>
                  <a:lnTo>
                    <a:pt x="69705" y="115119"/>
                  </a:lnTo>
                  <a:lnTo>
                    <a:pt x="69662" y="115119"/>
                  </a:lnTo>
                  <a:lnTo>
                    <a:pt x="69620" y="115119"/>
                  </a:lnTo>
                  <a:lnTo>
                    <a:pt x="69578" y="115119"/>
                  </a:lnTo>
                  <a:lnTo>
                    <a:pt x="69536" y="115119"/>
                  </a:lnTo>
                  <a:lnTo>
                    <a:pt x="69536" y="115189"/>
                  </a:lnTo>
                  <a:lnTo>
                    <a:pt x="69493" y="115189"/>
                  </a:lnTo>
                  <a:lnTo>
                    <a:pt x="69451" y="115189"/>
                  </a:lnTo>
                  <a:lnTo>
                    <a:pt x="69451" y="115246"/>
                  </a:lnTo>
                  <a:lnTo>
                    <a:pt x="69451" y="115302"/>
                  </a:lnTo>
                  <a:lnTo>
                    <a:pt x="69493" y="115302"/>
                  </a:lnTo>
                  <a:lnTo>
                    <a:pt x="69493" y="115246"/>
                  </a:lnTo>
                  <a:lnTo>
                    <a:pt x="69536" y="115246"/>
                  </a:lnTo>
                  <a:lnTo>
                    <a:pt x="69578" y="115302"/>
                  </a:lnTo>
                  <a:lnTo>
                    <a:pt x="69578" y="115372"/>
                  </a:lnTo>
                  <a:lnTo>
                    <a:pt x="69536" y="115429"/>
                  </a:lnTo>
                  <a:lnTo>
                    <a:pt x="69493" y="115429"/>
                  </a:lnTo>
                  <a:lnTo>
                    <a:pt x="69409" y="115429"/>
                  </a:lnTo>
                  <a:lnTo>
                    <a:pt x="69367" y="115429"/>
                  </a:lnTo>
                  <a:lnTo>
                    <a:pt x="69324" y="115429"/>
                  </a:lnTo>
                  <a:lnTo>
                    <a:pt x="69324" y="115499"/>
                  </a:lnTo>
                  <a:lnTo>
                    <a:pt x="69282" y="115499"/>
                  </a:lnTo>
                  <a:lnTo>
                    <a:pt x="69240" y="115499"/>
                  </a:lnTo>
                  <a:lnTo>
                    <a:pt x="69240" y="115569"/>
                  </a:lnTo>
                  <a:lnTo>
                    <a:pt x="69198" y="115569"/>
                  </a:lnTo>
                  <a:lnTo>
                    <a:pt x="69155" y="115569"/>
                  </a:lnTo>
                  <a:lnTo>
                    <a:pt x="69155" y="115626"/>
                  </a:lnTo>
                  <a:lnTo>
                    <a:pt x="69198" y="115626"/>
                  </a:lnTo>
                  <a:lnTo>
                    <a:pt x="69198" y="115682"/>
                  </a:lnTo>
                  <a:lnTo>
                    <a:pt x="69240" y="115752"/>
                  </a:lnTo>
                  <a:lnTo>
                    <a:pt x="69198" y="115752"/>
                  </a:lnTo>
                  <a:lnTo>
                    <a:pt x="69113" y="115809"/>
                  </a:lnTo>
                  <a:lnTo>
                    <a:pt x="69029" y="115879"/>
                  </a:lnTo>
                  <a:lnTo>
                    <a:pt x="68986" y="115879"/>
                  </a:lnTo>
                  <a:lnTo>
                    <a:pt x="68944" y="115879"/>
                  </a:lnTo>
                  <a:lnTo>
                    <a:pt x="68902" y="115879"/>
                  </a:lnTo>
                  <a:lnTo>
                    <a:pt x="68902" y="115809"/>
                  </a:lnTo>
                  <a:lnTo>
                    <a:pt x="68860" y="115809"/>
                  </a:lnTo>
                  <a:lnTo>
                    <a:pt x="68817" y="115809"/>
                  </a:lnTo>
                  <a:lnTo>
                    <a:pt x="68775" y="115752"/>
                  </a:lnTo>
                  <a:lnTo>
                    <a:pt x="68733" y="115752"/>
                  </a:lnTo>
                  <a:lnTo>
                    <a:pt x="68733" y="115682"/>
                  </a:lnTo>
                  <a:lnTo>
                    <a:pt x="68733" y="115626"/>
                  </a:lnTo>
                  <a:lnTo>
                    <a:pt x="68691" y="115626"/>
                  </a:lnTo>
                  <a:lnTo>
                    <a:pt x="68648" y="115626"/>
                  </a:lnTo>
                  <a:lnTo>
                    <a:pt x="68648" y="115682"/>
                  </a:lnTo>
                  <a:lnTo>
                    <a:pt x="68606" y="115682"/>
                  </a:lnTo>
                  <a:lnTo>
                    <a:pt x="68564" y="115752"/>
                  </a:lnTo>
                  <a:lnTo>
                    <a:pt x="68522" y="115682"/>
                  </a:lnTo>
                  <a:lnTo>
                    <a:pt x="68479" y="115682"/>
                  </a:lnTo>
                  <a:lnTo>
                    <a:pt x="68437" y="115752"/>
                  </a:lnTo>
                  <a:lnTo>
                    <a:pt x="68479" y="115752"/>
                  </a:lnTo>
                  <a:lnTo>
                    <a:pt x="68522" y="115752"/>
                  </a:lnTo>
                  <a:lnTo>
                    <a:pt x="68522" y="115809"/>
                  </a:lnTo>
                  <a:lnTo>
                    <a:pt x="68479" y="115809"/>
                  </a:lnTo>
                  <a:lnTo>
                    <a:pt x="68437" y="115809"/>
                  </a:lnTo>
                  <a:lnTo>
                    <a:pt x="68395" y="115809"/>
                  </a:lnTo>
                  <a:lnTo>
                    <a:pt x="68395" y="115879"/>
                  </a:lnTo>
                  <a:lnTo>
                    <a:pt x="68353" y="115879"/>
                  </a:lnTo>
                  <a:lnTo>
                    <a:pt x="68353" y="115809"/>
                  </a:lnTo>
                  <a:lnTo>
                    <a:pt x="68353" y="115752"/>
                  </a:lnTo>
                  <a:lnTo>
                    <a:pt x="68310" y="115809"/>
                  </a:lnTo>
                  <a:lnTo>
                    <a:pt x="68268" y="115809"/>
                  </a:lnTo>
                  <a:lnTo>
                    <a:pt x="68226" y="115809"/>
                  </a:lnTo>
                  <a:lnTo>
                    <a:pt x="68184" y="115879"/>
                  </a:lnTo>
                  <a:lnTo>
                    <a:pt x="68226" y="115879"/>
                  </a:lnTo>
                  <a:lnTo>
                    <a:pt x="68184" y="115950"/>
                  </a:lnTo>
                  <a:lnTo>
                    <a:pt x="68141" y="115879"/>
                  </a:lnTo>
                  <a:lnTo>
                    <a:pt x="68099" y="115809"/>
                  </a:lnTo>
                  <a:lnTo>
                    <a:pt x="68057" y="115809"/>
                  </a:lnTo>
                  <a:lnTo>
                    <a:pt x="68015" y="115809"/>
                  </a:lnTo>
                  <a:lnTo>
                    <a:pt x="67972" y="115879"/>
                  </a:lnTo>
                  <a:lnTo>
                    <a:pt x="67930" y="115809"/>
                  </a:lnTo>
                  <a:lnTo>
                    <a:pt x="67888" y="115809"/>
                  </a:lnTo>
                  <a:lnTo>
                    <a:pt x="67846" y="115809"/>
                  </a:lnTo>
                  <a:lnTo>
                    <a:pt x="67803" y="115809"/>
                  </a:lnTo>
                  <a:lnTo>
                    <a:pt x="67719" y="115879"/>
                  </a:lnTo>
                  <a:lnTo>
                    <a:pt x="67719" y="115809"/>
                  </a:lnTo>
                  <a:lnTo>
                    <a:pt x="67677" y="115809"/>
                  </a:lnTo>
                  <a:lnTo>
                    <a:pt x="67635" y="115809"/>
                  </a:lnTo>
                  <a:lnTo>
                    <a:pt x="67592" y="115809"/>
                  </a:lnTo>
                  <a:lnTo>
                    <a:pt x="67550" y="115809"/>
                  </a:lnTo>
                  <a:lnTo>
                    <a:pt x="67508" y="115809"/>
                  </a:lnTo>
                  <a:lnTo>
                    <a:pt x="67466" y="115809"/>
                  </a:lnTo>
                  <a:lnTo>
                    <a:pt x="67423" y="115809"/>
                  </a:lnTo>
                  <a:lnTo>
                    <a:pt x="67423" y="115879"/>
                  </a:lnTo>
                  <a:lnTo>
                    <a:pt x="67381" y="115809"/>
                  </a:lnTo>
                  <a:lnTo>
                    <a:pt x="67339" y="115809"/>
                  </a:lnTo>
                  <a:lnTo>
                    <a:pt x="67297" y="115809"/>
                  </a:lnTo>
                  <a:lnTo>
                    <a:pt x="67254" y="115809"/>
                  </a:lnTo>
                  <a:lnTo>
                    <a:pt x="67212" y="115809"/>
                  </a:lnTo>
                  <a:lnTo>
                    <a:pt x="67170" y="115809"/>
                  </a:lnTo>
                  <a:lnTo>
                    <a:pt x="67128" y="115809"/>
                  </a:lnTo>
                  <a:lnTo>
                    <a:pt x="67043" y="115809"/>
                  </a:lnTo>
                  <a:lnTo>
                    <a:pt x="67001" y="115809"/>
                  </a:lnTo>
                  <a:lnTo>
                    <a:pt x="66959" y="115809"/>
                  </a:lnTo>
                  <a:lnTo>
                    <a:pt x="66916" y="115809"/>
                  </a:lnTo>
                  <a:lnTo>
                    <a:pt x="66874" y="115752"/>
                  </a:lnTo>
                  <a:lnTo>
                    <a:pt x="66790" y="115682"/>
                  </a:lnTo>
                  <a:lnTo>
                    <a:pt x="66747" y="115682"/>
                  </a:lnTo>
                  <a:lnTo>
                    <a:pt x="66747" y="115626"/>
                  </a:lnTo>
                  <a:lnTo>
                    <a:pt x="66705" y="115626"/>
                  </a:lnTo>
                  <a:lnTo>
                    <a:pt x="66663" y="115626"/>
                  </a:lnTo>
                  <a:lnTo>
                    <a:pt x="66663" y="115569"/>
                  </a:lnTo>
                  <a:lnTo>
                    <a:pt x="66621" y="115569"/>
                  </a:lnTo>
                  <a:lnTo>
                    <a:pt x="66621" y="115626"/>
                  </a:lnTo>
                  <a:lnTo>
                    <a:pt x="66578" y="115626"/>
                  </a:lnTo>
                  <a:lnTo>
                    <a:pt x="66536" y="115626"/>
                  </a:lnTo>
                  <a:lnTo>
                    <a:pt x="66536" y="115682"/>
                  </a:lnTo>
                  <a:lnTo>
                    <a:pt x="66494" y="115682"/>
                  </a:lnTo>
                  <a:lnTo>
                    <a:pt x="66409" y="115682"/>
                  </a:lnTo>
                  <a:lnTo>
                    <a:pt x="66409" y="115752"/>
                  </a:lnTo>
                  <a:lnTo>
                    <a:pt x="66367" y="115752"/>
                  </a:lnTo>
                  <a:lnTo>
                    <a:pt x="66325" y="115809"/>
                  </a:lnTo>
                  <a:lnTo>
                    <a:pt x="66283" y="115809"/>
                  </a:lnTo>
                  <a:lnTo>
                    <a:pt x="66240" y="115809"/>
                  </a:lnTo>
                  <a:lnTo>
                    <a:pt x="66198" y="115809"/>
                  </a:lnTo>
                  <a:lnTo>
                    <a:pt x="66156" y="115879"/>
                  </a:lnTo>
                  <a:lnTo>
                    <a:pt x="66114" y="115879"/>
                  </a:lnTo>
                  <a:lnTo>
                    <a:pt x="66071" y="115879"/>
                  </a:lnTo>
                  <a:lnTo>
                    <a:pt x="66071" y="115950"/>
                  </a:lnTo>
                  <a:lnTo>
                    <a:pt x="66029" y="115950"/>
                  </a:lnTo>
                  <a:lnTo>
                    <a:pt x="66029" y="116006"/>
                  </a:lnTo>
                  <a:lnTo>
                    <a:pt x="65987" y="116006"/>
                  </a:lnTo>
                  <a:lnTo>
                    <a:pt x="65945" y="116006"/>
                  </a:lnTo>
                  <a:lnTo>
                    <a:pt x="65902" y="116062"/>
                  </a:lnTo>
                  <a:lnTo>
                    <a:pt x="65860" y="116062"/>
                  </a:lnTo>
                  <a:lnTo>
                    <a:pt x="65818" y="116062"/>
                  </a:lnTo>
                  <a:lnTo>
                    <a:pt x="65818" y="116133"/>
                  </a:lnTo>
                  <a:lnTo>
                    <a:pt x="65776" y="116133"/>
                  </a:lnTo>
                  <a:lnTo>
                    <a:pt x="65691" y="116133"/>
                  </a:lnTo>
                  <a:lnTo>
                    <a:pt x="65649" y="116133"/>
                  </a:lnTo>
                  <a:lnTo>
                    <a:pt x="65607" y="116133"/>
                  </a:lnTo>
                  <a:lnTo>
                    <a:pt x="65565" y="116133"/>
                  </a:lnTo>
                  <a:lnTo>
                    <a:pt x="65565" y="116189"/>
                  </a:lnTo>
                  <a:lnTo>
                    <a:pt x="65522" y="116189"/>
                  </a:lnTo>
                  <a:lnTo>
                    <a:pt x="65522" y="116133"/>
                  </a:lnTo>
                  <a:lnTo>
                    <a:pt x="65480" y="116133"/>
                  </a:lnTo>
                  <a:lnTo>
                    <a:pt x="65480" y="116189"/>
                  </a:lnTo>
                  <a:lnTo>
                    <a:pt x="65438" y="116189"/>
                  </a:lnTo>
                  <a:lnTo>
                    <a:pt x="65396" y="116259"/>
                  </a:lnTo>
                  <a:lnTo>
                    <a:pt x="65396" y="116189"/>
                  </a:lnTo>
                  <a:lnTo>
                    <a:pt x="65353" y="116189"/>
                  </a:lnTo>
                  <a:lnTo>
                    <a:pt x="65311" y="116259"/>
                  </a:lnTo>
                  <a:lnTo>
                    <a:pt x="65269" y="116259"/>
                  </a:lnTo>
                  <a:lnTo>
                    <a:pt x="65227" y="116259"/>
                  </a:lnTo>
                  <a:lnTo>
                    <a:pt x="65184" y="116259"/>
                  </a:lnTo>
                  <a:lnTo>
                    <a:pt x="65184" y="116189"/>
                  </a:lnTo>
                  <a:lnTo>
                    <a:pt x="65142" y="116189"/>
                  </a:lnTo>
                  <a:lnTo>
                    <a:pt x="65100" y="116189"/>
                  </a:lnTo>
                  <a:lnTo>
                    <a:pt x="65058" y="116189"/>
                  </a:lnTo>
                  <a:lnTo>
                    <a:pt x="65015" y="116189"/>
                  </a:lnTo>
                  <a:lnTo>
                    <a:pt x="64973" y="116189"/>
                  </a:lnTo>
                  <a:lnTo>
                    <a:pt x="64973" y="116259"/>
                  </a:lnTo>
                  <a:lnTo>
                    <a:pt x="64931" y="116259"/>
                  </a:lnTo>
                  <a:lnTo>
                    <a:pt x="64931" y="116330"/>
                  </a:lnTo>
                  <a:lnTo>
                    <a:pt x="64889" y="116330"/>
                  </a:lnTo>
                  <a:lnTo>
                    <a:pt x="64846" y="116330"/>
                  </a:lnTo>
                  <a:lnTo>
                    <a:pt x="64846" y="116386"/>
                  </a:lnTo>
                  <a:lnTo>
                    <a:pt x="64804" y="116386"/>
                  </a:lnTo>
                  <a:lnTo>
                    <a:pt x="64762" y="116386"/>
                  </a:lnTo>
                  <a:lnTo>
                    <a:pt x="64762" y="116442"/>
                  </a:lnTo>
                  <a:lnTo>
                    <a:pt x="64804" y="116442"/>
                  </a:lnTo>
                  <a:lnTo>
                    <a:pt x="64846" y="116442"/>
                  </a:lnTo>
                  <a:lnTo>
                    <a:pt x="64846" y="116513"/>
                  </a:lnTo>
                  <a:lnTo>
                    <a:pt x="64889" y="116513"/>
                  </a:lnTo>
                  <a:lnTo>
                    <a:pt x="64889" y="116569"/>
                  </a:lnTo>
                  <a:lnTo>
                    <a:pt x="64846" y="116569"/>
                  </a:lnTo>
                  <a:lnTo>
                    <a:pt x="64846" y="116640"/>
                  </a:lnTo>
                  <a:lnTo>
                    <a:pt x="64889" y="116640"/>
                  </a:lnTo>
                  <a:lnTo>
                    <a:pt x="64931" y="116640"/>
                  </a:lnTo>
                  <a:lnTo>
                    <a:pt x="64931" y="116696"/>
                  </a:lnTo>
                  <a:lnTo>
                    <a:pt x="64889" y="116696"/>
                  </a:lnTo>
                  <a:lnTo>
                    <a:pt x="64931" y="116766"/>
                  </a:lnTo>
                  <a:lnTo>
                    <a:pt x="64931" y="116823"/>
                  </a:lnTo>
                  <a:lnTo>
                    <a:pt x="64931" y="116893"/>
                  </a:lnTo>
                  <a:lnTo>
                    <a:pt x="64889" y="116893"/>
                  </a:lnTo>
                  <a:lnTo>
                    <a:pt x="64889" y="116963"/>
                  </a:lnTo>
                  <a:lnTo>
                    <a:pt x="64846" y="116963"/>
                  </a:lnTo>
                  <a:lnTo>
                    <a:pt x="64804" y="116963"/>
                  </a:lnTo>
                  <a:lnTo>
                    <a:pt x="64804" y="117020"/>
                  </a:lnTo>
                  <a:lnTo>
                    <a:pt x="64804" y="117076"/>
                  </a:lnTo>
                  <a:lnTo>
                    <a:pt x="64846" y="117076"/>
                  </a:lnTo>
                  <a:lnTo>
                    <a:pt x="64846" y="117147"/>
                  </a:lnTo>
                  <a:lnTo>
                    <a:pt x="64889" y="117273"/>
                  </a:lnTo>
                  <a:lnTo>
                    <a:pt x="64931" y="117344"/>
                  </a:lnTo>
                  <a:lnTo>
                    <a:pt x="64889" y="117400"/>
                  </a:lnTo>
                  <a:lnTo>
                    <a:pt x="64889" y="117456"/>
                  </a:lnTo>
                  <a:lnTo>
                    <a:pt x="64889" y="117527"/>
                  </a:lnTo>
                  <a:lnTo>
                    <a:pt x="64931" y="117527"/>
                  </a:lnTo>
                  <a:lnTo>
                    <a:pt x="64931" y="117583"/>
                  </a:lnTo>
                  <a:lnTo>
                    <a:pt x="64973" y="117583"/>
                  </a:lnTo>
                  <a:lnTo>
                    <a:pt x="64973" y="117653"/>
                  </a:lnTo>
                  <a:lnTo>
                    <a:pt x="64973" y="117724"/>
                  </a:lnTo>
                  <a:lnTo>
                    <a:pt x="64931" y="117724"/>
                  </a:lnTo>
                  <a:lnTo>
                    <a:pt x="64889" y="117724"/>
                  </a:lnTo>
                  <a:lnTo>
                    <a:pt x="64889" y="117780"/>
                  </a:lnTo>
                  <a:lnTo>
                    <a:pt x="64931" y="117780"/>
                  </a:lnTo>
                  <a:lnTo>
                    <a:pt x="64973" y="117837"/>
                  </a:lnTo>
                  <a:lnTo>
                    <a:pt x="65015" y="117837"/>
                  </a:lnTo>
                  <a:lnTo>
                    <a:pt x="65015" y="117907"/>
                  </a:lnTo>
                  <a:lnTo>
                    <a:pt x="64973" y="117907"/>
                  </a:lnTo>
                  <a:lnTo>
                    <a:pt x="64973" y="117963"/>
                  </a:lnTo>
                  <a:lnTo>
                    <a:pt x="64931" y="117963"/>
                  </a:lnTo>
                  <a:lnTo>
                    <a:pt x="64931" y="118034"/>
                  </a:lnTo>
                  <a:lnTo>
                    <a:pt x="64973" y="118090"/>
                  </a:lnTo>
                  <a:lnTo>
                    <a:pt x="64931" y="118090"/>
                  </a:lnTo>
                  <a:lnTo>
                    <a:pt x="64889" y="118034"/>
                  </a:lnTo>
                  <a:lnTo>
                    <a:pt x="64846" y="118034"/>
                  </a:lnTo>
                  <a:lnTo>
                    <a:pt x="64846" y="118090"/>
                  </a:lnTo>
                  <a:lnTo>
                    <a:pt x="64804" y="118090"/>
                  </a:lnTo>
                  <a:lnTo>
                    <a:pt x="64804" y="118160"/>
                  </a:lnTo>
                  <a:lnTo>
                    <a:pt x="64846" y="118160"/>
                  </a:lnTo>
                  <a:lnTo>
                    <a:pt x="64889" y="118160"/>
                  </a:lnTo>
                  <a:lnTo>
                    <a:pt x="64931" y="118160"/>
                  </a:lnTo>
                  <a:lnTo>
                    <a:pt x="64931" y="118217"/>
                  </a:lnTo>
                  <a:lnTo>
                    <a:pt x="64931" y="118287"/>
                  </a:lnTo>
                  <a:lnTo>
                    <a:pt x="64931" y="118343"/>
                  </a:lnTo>
                  <a:lnTo>
                    <a:pt x="64973" y="118343"/>
                  </a:lnTo>
                  <a:lnTo>
                    <a:pt x="64973" y="118414"/>
                  </a:lnTo>
                  <a:lnTo>
                    <a:pt x="64931" y="118414"/>
                  </a:lnTo>
                  <a:lnTo>
                    <a:pt x="64931" y="118470"/>
                  </a:lnTo>
                  <a:lnTo>
                    <a:pt x="64931" y="118541"/>
                  </a:lnTo>
                  <a:lnTo>
                    <a:pt x="64889" y="118667"/>
                  </a:lnTo>
                  <a:lnTo>
                    <a:pt x="64846" y="118738"/>
                  </a:lnTo>
                  <a:lnTo>
                    <a:pt x="64804" y="118850"/>
                  </a:lnTo>
                  <a:lnTo>
                    <a:pt x="64804" y="118921"/>
                  </a:lnTo>
                  <a:lnTo>
                    <a:pt x="64762" y="119048"/>
                  </a:lnTo>
                  <a:lnTo>
                    <a:pt x="64762" y="119118"/>
                  </a:lnTo>
                  <a:lnTo>
                    <a:pt x="64677" y="119301"/>
                  </a:lnTo>
                  <a:lnTo>
                    <a:pt x="64593" y="119498"/>
                  </a:lnTo>
                  <a:lnTo>
                    <a:pt x="64551" y="119611"/>
                  </a:lnTo>
                  <a:lnTo>
                    <a:pt x="64551" y="119681"/>
                  </a:lnTo>
                  <a:lnTo>
                    <a:pt x="64508" y="119681"/>
                  </a:lnTo>
                  <a:lnTo>
                    <a:pt x="64508" y="119738"/>
                  </a:lnTo>
                  <a:lnTo>
                    <a:pt x="64508" y="119808"/>
                  </a:lnTo>
                  <a:lnTo>
                    <a:pt x="64508" y="119864"/>
                  </a:lnTo>
                  <a:lnTo>
                    <a:pt x="64466" y="119935"/>
                  </a:lnTo>
                  <a:lnTo>
                    <a:pt x="64466" y="119991"/>
                  </a:lnTo>
                  <a:lnTo>
                    <a:pt x="64424" y="120061"/>
                  </a:lnTo>
                  <a:lnTo>
                    <a:pt x="64382" y="120061"/>
                  </a:lnTo>
                  <a:lnTo>
                    <a:pt x="64382" y="120118"/>
                  </a:lnTo>
                  <a:lnTo>
                    <a:pt x="64297" y="120188"/>
                  </a:lnTo>
                  <a:lnTo>
                    <a:pt x="64255" y="120245"/>
                  </a:lnTo>
                  <a:lnTo>
                    <a:pt x="64213" y="120315"/>
                  </a:lnTo>
                  <a:lnTo>
                    <a:pt x="64213" y="120371"/>
                  </a:lnTo>
                  <a:lnTo>
                    <a:pt x="64170" y="120442"/>
                  </a:lnTo>
                  <a:lnTo>
                    <a:pt x="64170" y="120568"/>
                  </a:lnTo>
                  <a:lnTo>
                    <a:pt x="64170" y="120625"/>
                  </a:lnTo>
                  <a:lnTo>
                    <a:pt x="64128" y="120695"/>
                  </a:lnTo>
                  <a:lnTo>
                    <a:pt x="64128" y="120751"/>
                  </a:lnTo>
                  <a:lnTo>
                    <a:pt x="64086" y="120822"/>
                  </a:lnTo>
                  <a:lnTo>
                    <a:pt x="64044" y="120892"/>
                  </a:lnTo>
                  <a:lnTo>
                    <a:pt x="64001" y="120949"/>
                  </a:lnTo>
                  <a:lnTo>
                    <a:pt x="63959" y="120949"/>
                  </a:lnTo>
                  <a:lnTo>
                    <a:pt x="63917" y="121005"/>
                  </a:lnTo>
                  <a:lnTo>
                    <a:pt x="63875" y="121132"/>
                  </a:lnTo>
                  <a:lnTo>
                    <a:pt x="63875" y="121202"/>
                  </a:lnTo>
                  <a:lnTo>
                    <a:pt x="63790" y="121258"/>
                  </a:lnTo>
                  <a:lnTo>
                    <a:pt x="63748" y="121329"/>
                  </a:lnTo>
                  <a:lnTo>
                    <a:pt x="63706" y="121385"/>
                  </a:lnTo>
                  <a:lnTo>
                    <a:pt x="63663" y="121456"/>
                  </a:lnTo>
                  <a:lnTo>
                    <a:pt x="63621" y="121512"/>
                  </a:lnTo>
                  <a:lnTo>
                    <a:pt x="63579" y="121512"/>
                  </a:lnTo>
                  <a:lnTo>
                    <a:pt x="63537" y="121639"/>
                  </a:lnTo>
                  <a:lnTo>
                    <a:pt x="63494" y="121709"/>
                  </a:lnTo>
                  <a:lnTo>
                    <a:pt x="63494" y="121765"/>
                  </a:lnTo>
                  <a:lnTo>
                    <a:pt x="63452" y="121836"/>
                  </a:lnTo>
                  <a:lnTo>
                    <a:pt x="63452" y="121892"/>
                  </a:lnTo>
                  <a:lnTo>
                    <a:pt x="63410" y="121962"/>
                  </a:lnTo>
                  <a:lnTo>
                    <a:pt x="63410" y="122019"/>
                  </a:lnTo>
                  <a:lnTo>
                    <a:pt x="63368" y="122019"/>
                  </a:lnTo>
                  <a:lnTo>
                    <a:pt x="63368" y="122089"/>
                  </a:lnTo>
                  <a:lnTo>
                    <a:pt x="63326" y="122089"/>
                  </a:lnTo>
                  <a:lnTo>
                    <a:pt x="63283" y="122216"/>
                  </a:lnTo>
                  <a:lnTo>
                    <a:pt x="63199" y="122469"/>
                  </a:lnTo>
                  <a:lnTo>
                    <a:pt x="63157" y="122526"/>
                  </a:lnTo>
                  <a:lnTo>
                    <a:pt x="63072" y="122667"/>
                  </a:lnTo>
                  <a:lnTo>
                    <a:pt x="63030" y="122779"/>
                  </a:lnTo>
                  <a:lnTo>
                    <a:pt x="62988" y="122779"/>
                  </a:lnTo>
                  <a:lnTo>
                    <a:pt x="62945" y="122850"/>
                  </a:lnTo>
                  <a:lnTo>
                    <a:pt x="62945" y="122906"/>
                  </a:lnTo>
                  <a:lnTo>
                    <a:pt x="62861" y="122976"/>
                  </a:lnTo>
                  <a:lnTo>
                    <a:pt x="62819" y="123033"/>
                  </a:lnTo>
                  <a:lnTo>
                    <a:pt x="62776" y="123103"/>
                  </a:lnTo>
                  <a:lnTo>
                    <a:pt x="62734" y="123159"/>
                  </a:lnTo>
                  <a:lnTo>
                    <a:pt x="62692" y="123159"/>
                  </a:lnTo>
                  <a:lnTo>
                    <a:pt x="62650" y="123159"/>
                  </a:lnTo>
                  <a:lnTo>
                    <a:pt x="62607" y="123230"/>
                  </a:lnTo>
                  <a:lnTo>
                    <a:pt x="62565" y="123230"/>
                  </a:lnTo>
                  <a:lnTo>
                    <a:pt x="62523" y="123230"/>
                  </a:lnTo>
                  <a:lnTo>
                    <a:pt x="62438" y="123286"/>
                  </a:lnTo>
                  <a:lnTo>
                    <a:pt x="62396" y="123286"/>
                  </a:lnTo>
                  <a:lnTo>
                    <a:pt x="62354" y="123286"/>
                  </a:lnTo>
                  <a:lnTo>
                    <a:pt x="62312" y="123357"/>
                  </a:lnTo>
                  <a:lnTo>
                    <a:pt x="62269" y="123357"/>
                  </a:lnTo>
                  <a:lnTo>
                    <a:pt x="62227" y="123357"/>
                  </a:lnTo>
                  <a:lnTo>
                    <a:pt x="62185" y="123357"/>
                  </a:lnTo>
                  <a:lnTo>
                    <a:pt x="62143" y="123357"/>
                  </a:lnTo>
                  <a:lnTo>
                    <a:pt x="62100" y="123357"/>
                  </a:lnTo>
                  <a:lnTo>
                    <a:pt x="62058" y="123413"/>
                  </a:lnTo>
                  <a:lnTo>
                    <a:pt x="61974" y="123413"/>
                  </a:lnTo>
                  <a:lnTo>
                    <a:pt x="61974" y="123483"/>
                  </a:lnTo>
                  <a:lnTo>
                    <a:pt x="62016" y="123483"/>
                  </a:lnTo>
                  <a:lnTo>
                    <a:pt x="62058" y="123483"/>
                  </a:lnTo>
                  <a:lnTo>
                    <a:pt x="62016" y="123540"/>
                  </a:lnTo>
                  <a:lnTo>
                    <a:pt x="61974" y="123540"/>
                  </a:lnTo>
                  <a:lnTo>
                    <a:pt x="61931" y="123540"/>
                  </a:lnTo>
                  <a:lnTo>
                    <a:pt x="61889" y="123540"/>
                  </a:lnTo>
                  <a:lnTo>
                    <a:pt x="61847" y="123540"/>
                  </a:lnTo>
                  <a:lnTo>
                    <a:pt x="61805" y="123540"/>
                  </a:lnTo>
                  <a:lnTo>
                    <a:pt x="61720" y="123610"/>
                  </a:lnTo>
                  <a:lnTo>
                    <a:pt x="61678" y="123610"/>
                  </a:lnTo>
                  <a:lnTo>
                    <a:pt x="61636" y="123666"/>
                  </a:lnTo>
                  <a:lnTo>
                    <a:pt x="61593" y="123666"/>
                  </a:lnTo>
                  <a:lnTo>
                    <a:pt x="61551" y="123666"/>
                  </a:lnTo>
                  <a:lnTo>
                    <a:pt x="61509" y="123666"/>
                  </a:lnTo>
                  <a:lnTo>
                    <a:pt x="61467" y="123666"/>
                  </a:lnTo>
                  <a:lnTo>
                    <a:pt x="61467" y="123737"/>
                  </a:lnTo>
                  <a:lnTo>
                    <a:pt x="61424" y="123737"/>
                  </a:lnTo>
                  <a:lnTo>
                    <a:pt x="61424" y="123793"/>
                  </a:lnTo>
                  <a:lnTo>
                    <a:pt x="61424" y="123864"/>
                  </a:lnTo>
                  <a:lnTo>
                    <a:pt x="61467" y="123864"/>
                  </a:lnTo>
                  <a:lnTo>
                    <a:pt x="61509" y="123864"/>
                  </a:lnTo>
                  <a:lnTo>
                    <a:pt x="61551" y="123864"/>
                  </a:lnTo>
                  <a:lnTo>
                    <a:pt x="61551" y="123920"/>
                  </a:lnTo>
                  <a:lnTo>
                    <a:pt x="61551" y="123990"/>
                  </a:lnTo>
                  <a:lnTo>
                    <a:pt x="61593" y="124061"/>
                  </a:lnTo>
                  <a:lnTo>
                    <a:pt x="61551" y="124061"/>
                  </a:lnTo>
                  <a:lnTo>
                    <a:pt x="61551" y="124117"/>
                  </a:lnTo>
                  <a:lnTo>
                    <a:pt x="61509" y="124117"/>
                  </a:lnTo>
                  <a:lnTo>
                    <a:pt x="61509" y="124173"/>
                  </a:lnTo>
                  <a:lnTo>
                    <a:pt x="61509" y="124244"/>
                  </a:lnTo>
                  <a:lnTo>
                    <a:pt x="61467" y="124244"/>
                  </a:lnTo>
                  <a:lnTo>
                    <a:pt x="61424" y="124244"/>
                  </a:lnTo>
                  <a:lnTo>
                    <a:pt x="61382" y="124173"/>
                  </a:lnTo>
                  <a:lnTo>
                    <a:pt x="61298" y="124173"/>
                  </a:lnTo>
                  <a:lnTo>
                    <a:pt x="61256" y="124173"/>
                  </a:lnTo>
                  <a:lnTo>
                    <a:pt x="61213" y="124173"/>
                  </a:lnTo>
                  <a:lnTo>
                    <a:pt x="61171" y="124173"/>
                  </a:lnTo>
                  <a:lnTo>
                    <a:pt x="61171" y="124244"/>
                  </a:lnTo>
                  <a:lnTo>
                    <a:pt x="61129" y="124244"/>
                  </a:lnTo>
                  <a:lnTo>
                    <a:pt x="61087" y="124244"/>
                  </a:lnTo>
                  <a:lnTo>
                    <a:pt x="61044" y="124244"/>
                  </a:lnTo>
                  <a:lnTo>
                    <a:pt x="61044" y="124300"/>
                  </a:lnTo>
                  <a:lnTo>
                    <a:pt x="61087" y="124300"/>
                  </a:lnTo>
                  <a:lnTo>
                    <a:pt x="61129" y="124300"/>
                  </a:lnTo>
                  <a:lnTo>
                    <a:pt x="61171" y="124370"/>
                  </a:lnTo>
                  <a:lnTo>
                    <a:pt x="61171" y="124427"/>
                  </a:lnTo>
                  <a:lnTo>
                    <a:pt x="61171" y="124497"/>
                  </a:lnTo>
                  <a:lnTo>
                    <a:pt x="61129" y="124497"/>
                  </a:lnTo>
                  <a:lnTo>
                    <a:pt x="61087" y="124497"/>
                  </a:lnTo>
                  <a:lnTo>
                    <a:pt x="61044" y="124497"/>
                  </a:lnTo>
                  <a:lnTo>
                    <a:pt x="61002" y="124497"/>
                  </a:lnTo>
                  <a:lnTo>
                    <a:pt x="60960" y="124497"/>
                  </a:lnTo>
                  <a:lnTo>
                    <a:pt x="60918" y="124497"/>
                  </a:lnTo>
                  <a:lnTo>
                    <a:pt x="60875" y="124497"/>
                  </a:lnTo>
                  <a:lnTo>
                    <a:pt x="60875" y="124554"/>
                  </a:lnTo>
                  <a:lnTo>
                    <a:pt x="60833" y="124554"/>
                  </a:lnTo>
                  <a:lnTo>
                    <a:pt x="60791" y="124554"/>
                  </a:lnTo>
                  <a:lnTo>
                    <a:pt x="60749" y="124554"/>
                  </a:lnTo>
                  <a:lnTo>
                    <a:pt x="60664" y="124554"/>
                  </a:lnTo>
                  <a:lnTo>
                    <a:pt x="60622" y="124624"/>
                  </a:lnTo>
                  <a:lnTo>
                    <a:pt x="60580" y="124624"/>
                  </a:lnTo>
                  <a:lnTo>
                    <a:pt x="60537" y="124624"/>
                  </a:lnTo>
                  <a:lnTo>
                    <a:pt x="60495" y="124624"/>
                  </a:lnTo>
                  <a:lnTo>
                    <a:pt x="60453" y="124624"/>
                  </a:lnTo>
                  <a:lnTo>
                    <a:pt x="60411" y="124624"/>
                  </a:lnTo>
                  <a:lnTo>
                    <a:pt x="60368" y="124624"/>
                  </a:lnTo>
                  <a:lnTo>
                    <a:pt x="60326" y="124624"/>
                  </a:lnTo>
                  <a:lnTo>
                    <a:pt x="60284" y="124624"/>
                  </a:lnTo>
                  <a:lnTo>
                    <a:pt x="60242" y="124624"/>
                  </a:lnTo>
                  <a:lnTo>
                    <a:pt x="60199" y="124624"/>
                  </a:lnTo>
                  <a:lnTo>
                    <a:pt x="60115" y="124680"/>
                  </a:lnTo>
                  <a:lnTo>
                    <a:pt x="60073" y="124680"/>
                  </a:lnTo>
                  <a:lnTo>
                    <a:pt x="60030" y="124751"/>
                  </a:lnTo>
                  <a:lnTo>
                    <a:pt x="60030" y="124680"/>
                  </a:lnTo>
                  <a:lnTo>
                    <a:pt x="60030" y="124624"/>
                  </a:lnTo>
                  <a:lnTo>
                    <a:pt x="59988" y="124624"/>
                  </a:lnTo>
                  <a:lnTo>
                    <a:pt x="59946" y="124624"/>
                  </a:lnTo>
                  <a:lnTo>
                    <a:pt x="59904" y="124624"/>
                  </a:lnTo>
                  <a:lnTo>
                    <a:pt x="59861" y="124624"/>
                  </a:lnTo>
                  <a:lnTo>
                    <a:pt x="59861" y="124680"/>
                  </a:lnTo>
                  <a:lnTo>
                    <a:pt x="59819" y="124680"/>
                  </a:lnTo>
                  <a:lnTo>
                    <a:pt x="59777" y="124680"/>
                  </a:lnTo>
                  <a:lnTo>
                    <a:pt x="59692" y="124680"/>
                  </a:lnTo>
                  <a:lnTo>
                    <a:pt x="59650" y="124680"/>
                  </a:lnTo>
                  <a:lnTo>
                    <a:pt x="59650" y="124751"/>
                  </a:lnTo>
                  <a:lnTo>
                    <a:pt x="59608" y="124751"/>
                  </a:lnTo>
                  <a:lnTo>
                    <a:pt x="59566" y="124751"/>
                  </a:lnTo>
                  <a:lnTo>
                    <a:pt x="59523" y="124751"/>
                  </a:lnTo>
                  <a:lnTo>
                    <a:pt x="59481" y="124807"/>
                  </a:lnTo>
                  <a:lnTo>
                    <a:pt x="59439" y="124807"/>
                  </a:lnTo>
                  <a:lnTo>
                    <a:pt x="59397" y="124807"/>
                  </a:lnTo>
                  <a:lnTo>
                    <a:pt x="59354" y="124807"/>
                  </a:lnTo>
                  <a:lnTo>
                    <a:pt x="59354" y="124877"/>
                  </a:lnTo>
                  <a:lnTo>
                    <a:pt x="59312" y="124877"/>
                  </a:lnTo>
                  <a:lnTo>
                    <a:pt x="59312" y="124934"/>
                  </a:lnTo>
                  <a:lnTo>
                    <a:pt x="59270" y="124934"/>
                  </a:lnTo>
                  <a:lnTo>
                    <a:pt x="59228" y="124934"/>
                  </a:lnTo>
                  <a:lnTo>
                    <a:pt x="59228" y="125004"/>
                  </a:lnTo>
                  <a:lnTo>
                    <a:pt x="59228" y="125060"/>
                  </a:lnTo>
                  <a:lnTo>
                    <a:pt x="59228" y="125131"/>
                  </a:lnTo>
                  <a:lnTo>
                    <a:pt x="59270" y="125187"/>
                  </a:lnTo>
                  <a:lnTo>
                    <a:pt x="59228" y="125187"/>
                  </a:lnTo>
                  <a:lnTo>
                    <a:pt x="59186" y="125244"/>
                  </a:lnTo>
                  <a:lnTo>
                    <a:pt x="59143" y="125314"/>
                  </a:lnTo>
                  <a:lnTo>
                    <a:pt x="59143" y="125244"/>
                  </a:lnTo>
                  <a:lnTo>
                    <a:pt x="59101" y="125244"/>
                  </a:lnTo>
                  <a:lnTo>
                    <a:pt x="59101" y="125314"/>
                  </a:lnTo>
                  <a:lnTo>
                    <a:pt x="59059" y="125314"/>
                  </a:lnTo>
                  <a:lnTo>
                    <a:pt x="59017" y="125384"/>
                  </a:lnTo>
                  <a:lnTo>
                    <a:pt x="58974" y="125384"/>
                  </a:lnTo>
                  <a:lnTo>
                    <a:pt x="58932" y="125441"/>
                  </a:lnTo>
                  <a:lnTo>
                    <a:pt x="58890" y="125511"/>
                  </a:lnTo>
                  <a:lnTo>
                    <a:pt x="58763" y="125567"/>
                  </a:lnTo>
                  <a:lnTo>
                    <a:pt x="58721" y="125567"/>
                  </a:lnTo>
                  <a:lnTo>
                    <a:pt x="58721" y="125638"/>
                  </a:lnTo>
                  <a:lnTo>
                    <a:pt x="58721" y="125694"/>
                  </a:lnTo>
                  <a:lnTo>
                    <a:pt x="58763" y="125694"/>
                  </a:lnTo>
                  <a:lnTo>
                    <a:pt x="58763" y="125765"/>
                  </a:lnTo>
                  <a:lnTo>
                    <a:pt x="58721" y="125765"/>
                  </a:lnTo>
                  <a:lnTo>
                    <a:pt x="58679" y="125765"/>
                  </a:lnTo>
                  <a:lnTo>
                    <a:pt x="58679" y="125835"/>
                  </a:lnTo>
                  <a:lnTo>
                    <a:pt x="58636" y="125835"/>
                  </a:lnTo>
                  <a:lnTo>
                    <a:pt x="58594" y="125835"/>
                  </a:lnTo>
                  <a:lnTo>
                    <a:pt x="58552" y="125891"/>
                  </a:lnTo>
                  <a:lnTo>
                    <a:pt x="58510" y="125891"/>
                  </a:lnTo>
                  <a:lnTo>
                    <a:pt x="58510" y="125835"/>
                  </a:lnTo>
                  <a:lnTo>
                    <a:pt x="58467" y="125891"/>
                  </a:lnTo>
                  <a:lnTo>
                    <a:pt x="58425" y="125891"/>
                  </a:lnTo>
                  <a:lnTo>
                    <a:pt x="58383" y="125891"/>
                  </a:lnTo>
                  <a:lnTo>
                    <a:pt x="58341" y="125891"/>
                  </a:lnTo>
                  <a:lnTo>
                    <a:pt x="58298" y="125948"/>
                  </a:lnTo>
                  <a:lnTo>
                    <a:pt x="58256" y="125948"/>
                  </a:lnTo>
                  <a:lnTo>
                    <a:pt x="58214" y="125948"/>
                  </a:lnTo>
                  <a:lnTo>
                    <a:pt x="58172" y="125948"/>
                  </a:lnTo>
                  <a:lnTo>
                    <a:pt x="58172" y="126018"/>
                  </a:lnTo>
                  <a:lnTo>
                    <a:pt x="58172" y="126074"/>
                  </a:lnTo>
                  <a:lnTo>
                    <a:pt x="58214" y="126074"/>
                  </a:lnTo>
                  <a:lnTo>
                    <a:pt x="58256" y="126145"/>
                  </a:lnTo>
                  <a:lnTo>
                    <a:pt x="58298" y="126145"/>
                  </a:lnTo>
                  <a:lnTo>
                    <a:pt x="58341" y="126201"/>
                  </a:lnTo>
                  <a:lnTo>
                    <a:pt x="58383" y="126201"/>
                  </a:lnTo>
                  <a:lnTo>
                    <a:pt x="58383" y="126271"/>
                  </a:lnTo>
                  <a:lnTo>
                    <a:pt x="58425" y="126271"/>
                  </a:lnTo>
                  <a:lnTo>
                    <a:pt x="58425" y="126328"/>
                  </a:lnTo>
                  <a:lnTo>
                    <a:pt x="58467" y="126328"/>
                  </a:lnTo>
                  <a:lnTo>
                    <a:pt x="58425" y="126398"/>
                  </a:lnTo>
                  <a:lnTo>
                    <a:pt x="58425" y="126455"/>
                  </a:lnTo>
                  <a:lnTo>
                    <a:pt x="58383" y="126455"/>
                  </a:lnTo>
                  <a:lnTo>
                    <a:pt x="58341" y="126455"/>
                  </a:lnTo>
                  <a:lnTo>
                    <a:pt x="58298" y="126455"/>
                  </a:lnTo>
                  <a:lnTo>
                    <a:pt x="58256" y="126455"/>
                  </a:lnTo>
                  <a:lnTo>
                    <a:pt x="58172" y="126398"/>
                  </a:lnTo>
                  <a:lnTo>
                    <a:pt x="58129" y="126398"/>
                  </a:lnTo>
                  <a:lnTo>
                    <a:pt x="58087" y="126398"/>
                  </a:lnTo>
                  <a:lnTo>
                    <a:pt x="58087" y="126328"/>
                  </a:lnTo>
                  <a:lnTo>
                    <a:pt x="58003" y="126398"/>
                  </a:lnTo>
                  <a:lnTo>
                    <a:pt x="57960" y="126398"/>
                  </a:lnTo>
                  <a:lnTo>
                    <a:pt x="57960" y="126455"/>
                  </a:lnTo>
                  <a:lnTo>
                    <a:pt x="58003" y="126455"/>
                  </a:lnTo>
                  <a:lnTo>
                    <a:pt x="58045" y="126455"/>
                  </a:lnTo>
                  <a:lnTo>
                    <a:pt x="58045" y="126525"/>
                  </a:lnTo>
                  <a:lnTo>
                    <a:pt x="58003" y="126581"/>
                  </a:lnTo>
                  <a:lnTo>
                    <a:pt x="57960" y="126581"/>
                  </a:lnTo>
                  <a:lnTo>
                    <a:pt x="57918" y="126581"/>
                  </a:lnTo>
                  <a:lnTo>
                    <a:pt x="57876" y="126581"/>
                  </a:lnTo>
                  <a:lnTo>
                    <a:pt x="57876" y="126525"/>
                  </a:lnTo>
                  <a:lnTo>
                    <a:pt x="57834" y="126525"/>
                  </a:lnTo>
                  <a:lnTo>
                    <a:pt x="57791" y="126581"/>
                  </a:lnTo>
                  <a:lnTo>
                    <a:pt x="57749" y="126581"/>
                  </a:lnTo>
                  <a:lnTo>
                    <a:pt x="57707" y="126581"/>
                  </a:lnTo>
                  <a:lnTo>
                    <a:pt x="57707" y="126525"/>
                  </a:lnTo>
                  <a:lnTo>
                    <a:pt x="57665" y="126525"/>
                  </a:lnTo>
                  <a:lnTo>
                    <a:pt x="57622" y="126525"/>
                  </a:lnTo>
                  <a:lnTo>
                    <a:pt x="57580" y="126525"/>
                  </a:lnTo>
                  <a:lnTo>
                    <a:pt x="57538" y="126581"/>
                  </a:lnTo>
                  <a:lnTo>
                    <a:pt x="57580" y="126581"/>
                  </a:lnTo>
                  <a:lnTo>
                    <a:pt x="57622" y="126652"/>
                  </a:lnTo>
                  <a:lnTo>
                    <a:pt x="57622" y="126708"/>
                  </a:lnTo>
                  <a:lnTo>
                    <a:pt x="57622" y="126778"/>
                  </a:lnTo>
                  <a:lnTo>
                    <a:pt x="57622" y="126835"/>
                  </a:lnTo>
                  <a:lnTo>
                    <a:pt x="57622" y="126905"/>
                  </a:lnTo>
                  <a:lnTo>
                    <a:pt x="57580" y="126905"/>
                  </a:lnTo>
                  <a:lnTo>
                    <a:pt x="57580" y="126835"/>
                  </a:lnTo>
                  <a:lnTo>
                    <a:pt x="57538" y="126778"/>
                  </a:lnTo>
                  <a:lnTo>
                    <a:pt x="57496" y="126708"/>
                  </a:lnTo>
                  <a:lnTo>
                    <a:pt x="57453" y="126708"/>
                  </a:lnTo>
                  <a:lnTo>
                    <a:pt x="57411" y="126778"/>
                  </a:lnTo>
                  <a:lnTo>
                    <a:pt x="57411" y="126835"/>
                  </a:lnTo>
                  <a:lnTo>
                    <a:pt x="57411" y="126905"/>
                  </a:lnTo>
                  <a:lnTo>
                    <a:pt x="57453" y="126905"/>
                  </a:lnTo>
                  <a:lnTo>
                    <a:pt x="57411" y="126961"/>
                  </a:lnTo>
                  <a:lnTo>
                    <a:pt x="57369" y="126961"/>
                  </a:lnTo>
                  <a:lnTo>
                    <a:pt x="57327" y="126961"/>
                  </a:lnTo>
                  <a:lnTo>
                    <a:pt x="57284" y="127018"/>
                  </a:lnTo>
                  <a:lnTo>
                    <a:pt x="57242" y="127018"/>
                  </a:lnTo>
                  <a:lnTo>
                    <a:pt x="57200" y="127018"/>
                  </a:lnTo>
                  <a:lnTo>
                    <a:pt x="57158" y="127018"/>
                  </a:lnTo>
                  <a:lnTo>
                    <a:pt x="57116" y="127018"/>
                  </a:lnTo>
                  <a:lnTo>
                    <a:pt x="57031" y="127018"/>
                  </a:lnTo>
                  <a:lnTo>
                    <a:pt x="56989" y="127018"/>
                  </a:lnTo>
                  <a:lnTo>
                    <a:pt x="56947" y="127018"/>
                  </a:lnTo>
                  <a:lnTo>
                    <a:pt x="56904" y="127018"/>
                  </a:lnTo>
                  <a:lnTo>
                    <a:pt x="56862" y="127018"/>
                  </a:lnTo>
                  <a:lnTo>
                    <a:pt x="56820" y="127018"/>
                  </a:lnTo>
                  <a:lnTo>
                    <a:pt x="56778" y="127018"/>
                  </a:lnTo>
                  <a:lnTo>
                    <a:pt x="56735" y="127018"/>
                  </a:lnTo>
                  <a:lnTo>
                    <a:pt x="56735" y="127088"/>
                  </a:lnTo>
                  <a:lnTo>
                    <a:pt x="56693" y="127088"/>
                  </a:lnTo>
                  <a:lnTo>
                    <a:pt x="56693" y="127018"/>
                  </a:lnTo>
                  <a:lnTo>
                    <a:pt x="56693" y="126961"/>
                  </a:lnTo>
                  <a:lnTo>
                    <a:pt x="56651" y="126961"/>
                  </a:lnTo>
                  <a:lnTo>
                    <a:pt x="56609" y="126905"/>
                  </a:lnTo>
                  <a:lnTo>
                    <a:pt x="56524" y="126905"/>
                  </a:lnTo>
                  <a:lnTo>
                    <a:pt x="56482" y="126905"/>
                  </a:lnTo>
                  <a:lnTo>
                    <a:pt x="56440" y="126961"/>
                  </a:lnTo>
                  <a:lnTo>
                    <a:pt x="56397" y="126961"/>
                  </a:lnTo>
                  <a:lnTo>
                    <a:pt x="56397" y="127018"/>
                  </a:lnTo>
                  <a:lnTo>
                    <a:pt x="56355" y="127018"/>
                  </a:lnTo>
                  <a:lnTo>
                    <a:pt x="56313" y="127088"/>
                  </a:lnTo>
                  <a:lnTo>
                    <a:pt x="56271" y="127088"/>
                  </a:lnTo>
                  <a:lnTo>
                    <a:pt x="56228" y="127088"/>
                  </a:lnTo>
                  <a:lnTo>
                    <a:pt x="56186" y="127088"/>
                  </a:lnTo>
                  <a:lnTo>
                    <a:pt x="56144" y="127159"/>
                  </a:lnTo>
                  <a:lnTo>
                    <a:pt x="56186" y="127159"/>
                  </a:lnTo>
                  <a:lnTo>
                    <a:pt x="56186" y="127215"/>
                  </a:lnTo>
                  <a:lnTo>
                    <a:pt x="56186" y="127285"/>
                  </a:lnTo>
                  <a:lnTo>
                    <a:pt x="56144" y="127285"/>
                  </a:lnTo>
                  <a:lnTo>
                    <a:pt x="56102" y="127285"/>
                  </a:lnTo>
                  <a:lnTo>
                    <a:pt x="56059" y="127285"/>
                  </a:lnTo>
                  <a:lnTo>
                    <a:pt x="56017" y="127285"/>
                  </a:lnTo>
                  <a:lnTo>
                    <a:pt x="56017" y="127342"/>
                  </a:lnTo>
                  <a:lnTo>
                    <a:pt x="56059" y="127342"/>
                  </a:lnTo>
                  <a:lnTo>
                    <a:pt x="56059" y="127412"/>
                  </a:lnTo>
                  <a:lnTo>
                    <a:pt x="56059" y="127468"/>
                  </a:lnTo>
                  <a:lnTo>
                    <a:pt x="56017" y="127468"/>
                  </a:lnTo>
                  <a:lnTo>
                    <a:pt x="55975" y="127468"/>
                  </a:lnTo>
                  <a:lnTo>
                    <a:pt x="55933" y="127468"/>
                  </a:lnTo>
                  <a:lnTo>
                    <a:pt x="55890" y="127539"/>
                  </a:lnTo>
                  <a:lnTo>
                    <a:pt x="55890" y="127595"/>
                  </a:lnTo>
                  <a:lnTo>
                    <a:pt x="55933" y="127666"/>
                  </a:lnTo>
                  <a:lnTo>
                    <a:pt x="55933" y="127722"/>
                  </a:lnTo>
                  <a:lnTo>
                    <a:pt x="55890" y="127722"/>
                  </a:lnTo>
                  <a:lnTo>
                    <a:pt x="55890" y="127666"/>
                  </a:lnTo>
                  <a:lnTo>
                    <a:pt x="55890" y="127595"/>
                  </a:lnTo>
                  <a:lnTo>
                    <a:pt x="55848" y="127595"/>
                  </a:lnTo>
                  <a:lnTo>
                    <a:pt x="55848" y="127539"/>
                  </a:lnTo>
                  <a:lnTo>
                    <a:pt x="55806" y="127539"/>
                  </a:lnTo>
                  <a:lnTo>
                    <a:pt x="55806" y="127595"/>
                  </a:lnTo>
                  <a:lnTo>
                    <a:pt x="55764" y="127595"/>
                  </a:lnTo>
                  <a:lnTo>
                    <a:pt x="55721" y="127666"/>
                  </a:lnTo>
                  <a:lnTo>
                    <a:pt x="55679" y="127666"/>
                  </a:lnTo>
                  <a:lnTo>
                    <a:pt x="55637" y="127666"/>
                  </a:lnTo>
                  <a:lnTo>
                    <a:pt x="55595" y="127722"/>
                  </a:lnTo>
                  <a:lnTo>
                    <a:pt x="55552" y="127792"/>
                  </a:lnTo>
                  <a:lnTo>
                    <a:pt x="55510" y="127792"/>
                  </a:lnTo>
                  <a:lnTo>
                    <a:pt x="55468" y="127849"/>
                  </a:lnTo>
                  <a:lnTo>
                    <a:pt x="55426" y="127849"/>
                  </a:lnTo>
                  <a:lnTo>
                    <a:pt x="55426" y="127919"/>
                  </a:lnTo>
                  <a:lnTo>
                    <a:pt x="55383" y="127975"/>
                  </a:lnTo>
                  <a:lnTo>
                    <a:pt x="55341" y="127975"/>
                  </a:lnTo>
                  <a:lnTo>
                    <a:pt x="55299" y="127919"/>
                  </a:lnTo>
                  <a:lnTo>
                    <a:pt x="55257" y="127975"/>
                  </a:lnTo>
                  <a:lnTo>
                    <a:pt x="55257" y="128046"/>
                  </a:lnTo>
                  <a:lnTo>
                    <a:pt x="55214" y="128102"/>
                  </a:lnTo>
                  <a:lnTo>
                    <a:pt x="55172" y="128102"/>
                  </a:lnTo>
                  <a:lnTo>
                    <a:pt x="55214" y="128173"/>
                  </a:lnTo>
                  <a:lnTo>
                    <a:pt x="55257" y="128173"/>
                  </a:lnTo>
                  <a:lnTo>
                    <a:pt x="55257" y="128229"/>
                  </a:lnTo>
                  <a:lnTo>
                    <a:pt x="55299" y="128229"/>
                  </a:lnTo>
                  <a:lnTo>
                    <a:pt x="55299" y="128299"/>
                  </a:lnTo>
                  <a:lnTo>
                    <a:pt x="55257" y="128356"/>
                  </a:lnTo>
                  <a:lnTo>
                    <a:pt x="55214" y="128356"/>
                  </a:lnTo>
                  <a:lnTo>
                    <a:pt x="55172" y="128299"/>
                  </a:lnTo>
                  <a:lnTo>
                    <a:pt x="55130" y="128299"/>
                  </a:lnTo>
                  <a:lnTo>
                    <a:pt x="55088" y="128299"/>
                  </a:lnTo>
                  <a:lnTo>
                    <a:pt x="55046" y="128299"/>
                  </a:lnTo>
                  <a:lnTo>
                    <a:pt x="55003" y="128299"/>
                  </a:lnTo>
                  <a:lnTo>
                    <a:pt x="55003" y="128356"/>
                  </a:lnTo>
                  <a:lnTo>
                    <a:pt x="54961" y="128356"/>
                  </a:lnTo>
                  <a:lnTo>
                    <a:pt x="54919" y="128356"/>
                  </a:lnTo>
                  <a:lnTo>
                    <a:pt x="54877" y="128356"/>
                  </a:lnTo>
                  <a:lnTo>
                    <a:pt x="54877" y="128412"/>
                  </a:lnTo>
                  <a:lnTo>
                    <a:pt x="54919" y="128412"/>
                  </a:lnTo>
                  <a:lnTo>
                    <a:pt x="54919" y="128482"/>
                  </a:lnTo>
                  <a:lnTo>
                    <a:pt x="54961" y="128482"/>
                  </a:lnTo>
                  <a:lnTo>
                    <a:pt x="54919" y="128553"/>
                  </a:lnTo>
                  <a:lnTo>
                    <a:pt x="54877" y="128609"/>
                  </a:lnTo>
                  <a:lnTo>
                    <a:pt x="54834" y="128609"/>
                  </a:lnTo>
                  <a:lnTo>
                    <a:pt x="54834" y="128679"/>
                  </a:lnTo>
                  <a:lnTo>
                    <a:pt x="54834" y="128736"/>
                  </a:lnTo>
                  <a:lnTo>
                    <a:pt x="54877" y="128792"/>
                  </a:lnTo>
                  <a:lnTo>
                    <a:pt x="54834" y="128792"/>
                  </a:lnTo>
                  <a:lnTo>
                    <a:pt x="54792" y="128792"/>
                  </a:lnTo>
                  <a:lnTo>
                    <a:pt x="54750" y="128792"/>
                  </a:lnTo>
                  <a:lnTo>
                    <a:pt x="54708" y="128792"/>
                  </a:lnTo>
                  <a:lnTo>
                    <a:pt x="54665" y="128863"/>
                  </a:lnTo>
                  <a:lnTo>
                    <a:pt x="54623" y="128863"/>
                  </a:lnTo>
                  <a:lnTo>
                    <a:pt x="54623" y="128933"/>
                  </a:lnTo>
                  <a:lnTo>
                    <a:pt x="54665" y="128933"/>
                  </a:lnTo>
                  <a:lnTo>
                    <a:pt x="54665" y="128989"/>
                  </a:lnTo>
                  <a:lnTo>
                    <a:pt x="54708" y="128989"/>
                  </a:lnTo>
                  <a:lnTo>
                    <a:pt x="54708" y="129060"/>
                  </a:lnTo>
                  <a:lnTo>
                    <a:pt x="54665" y="129060"/>
                  </a:lnTo>
                  <a:lnTo>
                    <a:pt x="54665" y="129116"/>
                  </a:lnTo>
                  <a:lnTo>
                    <a:pt x="54623" y="129116"/>
                  </a:lnTo>
                  <a:lnTo>
                    <a:pt x="54581" y="129186"/>
                  </a:lnTo>
                  <a:lnTo>
                    <a:pt x="54623" y="129186"/>
                  </a:lnTo>
                  <a:lnTo>
                    <a:pt x="54623" y="129243"/>
                  </a:lnTo>
                  <a:lnTo>
                    <a:pt x="54581" y="129313"/>
                  </a:lnTo>
                  <a:lnTo>
                    <a:pt x="54539" y="129313"/>
                  </a:lnTo>
                  <a:lnTo>
                    <a:pt x="54496" y="129313"/>
                  </a:lnTo>
                  <a:lnTo>
                    <a:pt x="54454" y="129313"/>
                  </a:lnTo>
                  <a:lnTo>
                    <a:pt x="54412" y="129369"/>
                  </a:lnTo>
                  <a:lnTo>
                    <a:pt x="54370" y="129369"/>
                  </a:lnTo>
                  <a:lnTo>
                    <a:pt x="54327" y="129369"/>
                  </a:lnTo>
                  <a:lnTo>
                    <a:pt x="54285" y="129369"/>
                  </a:lnTo>
                  <a:lnTo>
                    <a:pt x="54243" y="129369"/>
                  </a:lnTo>
                  <a:lnTo>
                    <a:pt x="54243" y="129440"/>
                  </a:lnTo>
                  <a:lnTo>
                    <a:pt x="54201" y="129369"/>
                  </a:lnTo>
                  <a:lnTo>
                    <a:pt x="54201" y="129440"/>
                  </a:lnTo>
                  <a:lnTo>
                    <a:pt x="54158" y="129440"/>
                  </a:lnTo>
                  <a:lnTo>
                    <a:pt x="54116" y="129440"/>
                  </a:lnTo>
                  <a:lnTo>
                    <a:pt x="54074" y="129440"/>
                  </a:lnTo>
                  <a:lnTo>
                    <a:pt x="53989" y="129440"/>
                  </a:lnTo>
                  <a:lnTo>
                    <a:pt x="53989" y="129369"/>
                  </a:lnTo>
                  <a:lnTo>
                    <a:pt x="53989" y="129313"/>
                  </a:lnTo>
                  <a:lnTo>
                    <a:pt x="53905" y="129369"/>
                  </a:lnTo>
                  <a:lnTo>
                    <a:pt x="53863" y="129369"/>
                  </a:lnTo>
                  <a:lnTo>
                    <a:pt x="53820" y="129369"/>
                  </a:lnTo>
                  <a:lnTo>
                    <a:pt x="53820" y="129440"/>
                  </a:lnTo>
                  <a:lnTo>
                    <a:pt x="53905" y="129496"/>
                  </a:lnTo>
                  <a:lnTo>
                    <a:pt x="53947" y="129496"/>
                  </a:lnTo>
                  <a:lnTo>
                    <a:pt x="53947" y="129567"/>
                  </a:lnTo>
                  <a:lnTo>
                    <a:pt x="53947" y="129623"/>
                  </a:lnTo>
                  <a:lnTo>
                    <a:pt x="53905" y="129693"/>
                  </a:lnTo>
                  <a:lnTo>
                    <a:pt x="53863" y="129750"/>
                  </a:lnTo>
                  <a:lnTo>
                    <a:pt x="53820" y="129750"/>
                  </a:lnTo>
                  <a:lnTo>
                    <a:pt x="53778" y="129750"/>
                  </a:lnTo>
                  <a:lnTo>
                    <a:pt x="53736" y="129750"/>
                  </a:lnTo>
                  <a:lnTo>
                    <a:pt x="53694" y="129820"/>
                  </a:lnTo>
                  <a:lnTo>
                    <a:pt x="53651" y="129820"/>
                  </a:lnTo>
                  <a:lnTo>
                    <a:pt x="53609" y="129820"/>
                  </a:lnTo>
                  <a:lnTo>
                    <a:pt x="53609" y="129876"/>
                  </a:lnTo>
                  <a:lnTo>
                    <a:pt x="53567" y="129947"/>
                  </a:lnTo>
                  <a:lnTo>
                    <a:pt x="53525" y="129947"/>
                  </a:lnTo>
                  <a:lnTo>
                    <a:pt x="53525" y="130003"/>
                  </a:lnTo>
                  <a:lnTo>
                    <a:pt x="53482" y="130003"/>
                  </a:lnTo>
                  <a:lnTo>
                    <a:pt x="53482" y="130074"/>
                  </a:lnTo>
                  <a:lnTo>
                    <a:pt x="53440" y="130130"/>
                  </a:lnTo>
                  <a:lnTo>
                    <a:pt x="53398" y="130186"/>
                  </a:lnTo>
                  <a:lnTo>
                    <a:pt x="53398" y="130257"/>
                  </a:lnTo>
                  <a:lnTo>
                    <a:pt x="53356" y="130257"/>
                  </a:lnTo>
                  <a:lnTo>
                    <a:pt x="53356" y="130327"/>
                  </a:lnTo>
                  <a:lnTo>
                    <a:pt x="53313" y="130327"/>
                  </a:lnTo>
                  <a:lnTo>
                    <a:pt x="53271" y="130383"/>
                  </a:lnTo>
                  <a:lnTo>
                    <a:pt x="53229" y="130383"/>
                  </a:lnTo>
                  <a:lnTo>
                    <a:pt x="53187" y="130454"/>
                  </a:lnTo>
                  <a:lnTo>
                    <a:pt x="53144" y="130454"/>
                  </a:lnTo>
                  <a:lnTo>
                    <a:pt x="53102" y="130454"/>
                  </a:lnTo>
                  <a:lnTo>
                    <a:pt x="53060" y="130454"/>
                  </a:lnTo>
                  <a:lnTo>
                    <a:pt x="53018" y="130510"/>
                  </a:lnTo>
                  <a:lnTo>
                    <a:pt x="52975" y="130510"/>
                  </a:lnTo>
                  <a:lnTo>
                    <a:pt x="52933" y="130566"/>
                  </a:lnTo>
                  <a:lnTo>
                    <a:pt x="52891" y="130637"/>
                  </a:lnTo>
                  <a:lnTo>
                    <a:pt x="52849" y="130637"/>
                  </a:lnTo>
                  <a:lnTo>
                    <a:pt x="52807" y="130707"/>
                  </a:lnTo>
                  <a:lnTo>
                    <a:pt x="52764" y="130707"/>
                  </a:lnTo>
                  <a:lnTo>
                    <a:pt x="52722" y="130707"/>
                  </a:lnTo>
                  <a:lnTo>
                    <a:pt x="52680" y="130707"/>
                  </a:lnTo>
                  <a:lnTo>
                    <a:pt x="52638" y="130764"/>
                  </a:lnTo>
                  <a:lnTo>
                    <a:pt x="52595" y="130764"/>
                  </a:lnTo>
                  <a:lnTo>
                    <a:pt x="52553" y="130764"/>
                  </a:lnTo>
                  <a:lnTo>
                    <a:pt x="52511" y="130764"/>
                  </a:lnTo>
                  <a:lnTo>
                    <a:pt x="52426" y="130764"/>
                  </a:lnTo>
                  <a:lnTo>
                    <a:pt x="52384" y="130764"/>
                  </a:lnTo>
                  <a:lnTo>
                    <a:pt x="52342" y="130764"/>
                  </a:lnTo>
                  <a:lnTo>
                    <a:pt x="52342" y="130707"/>
                  </a:lnTo>
                  <a:lnTo>
                    <a:pt x="52300" y="130707"/>
                  </a:lnTo>
                  <a:lnTo>
                    <a:pt x="52257" y="130707"/>
                  </a:lnTo>
                  <a:lnTo>
                    <a:pt x="52257" y="130764"/>
                  </a:lnTo>
                  <a:lnTo>
                    <a:pt x="52215" y="130764"/>
                  </a:lnTo>
                  <a:lnTo>
                    <a:pt x="52215" y="130834"/>
                  </a:lnTo>
                  <a:lnTo>
                    <a:pt x="52173" y="130834"/>
                  </a:lnTo>
                  <a:lnTo>
                    <a:pt x="52173" y="130890"/>
                  </a:lnTo>
                  <a:lnTo>
                    <a:pt x="52131" y="130890"/>
                  </a:lnTo>
                  <a:lnTo>
                    <a:pt x="52088" y="130961"/>
                  </a:lnTo>
                  <a:lnTo>
                    <a:pt x="52046" y="130961"/>
                  </a:lnTo>
                  <a:lnTo>
                    <a:pt x="52046" y="131017"/>
                  </a:lnTo>
                  <a:lnTo>
                    <a:pt x="52088" y="131017"/>
                  </a:lnTo>
                  <a:lnTo>
                    <a:pt x="52046" y="131087"/>
                  </a:lnTo>
                  <a:lnTo>
                    <a:pt x="52004" y="131144"/>
                  </a:lnTo>
                  <a:lnTo>
                    <a:pt x="51962" y="131144"/>
                  </a:lnTo>
                  <a:lnTo>
                    <a:pt x="51919" y="131144"/>
                  </a:lnTo>
                  <a:lnTo>
                    <a:pt x="51877" y="131144"/>
                  </a:lnTo>
                  <a:lnTo>
                    <a:pt x="51835" y="131214"/>
                  </a:lnTo>
                  <a:lnTo>
                    <a:pt x="51793" y="131144"/>
                  </a:lnTo>
                  <a:lnTo>
                    <a:pt x="51793" y="131214"/>
                  </a:lnTo>
                  <a:lnTo>
                    <a:pt x="51750" y="131214"/>
                  </a:lnTo>
                  <a:lnTo>
                    <a:pt x="51708" y="131214"/>
                  </a:lnTo>
                  <a:lnTo>
                    <a:pt x="51666" y="131214"/>
                  </a:lnTo>
                  <a:lnTo>
                    <a:pt x="51624" y="131214"/>
                  </a:lnTo>
                  <a:lnTo>
                    <a:pt x="51581" y="131214"/>
                  </a:lnTo>
                  <a:lnTo>
                    <a:pt x="51581" y="131271"/>
                  </a:lnTo>
                  <a:lnTo>
                    <a:pt x="51539" y="131271"/>
                  </a:lnTo>
                  <a:lnTo>
                    <a:pt x="51497" y="131271"/>
                  </a:lnTo>
                  <a:lnTo>
                    <a:pt x="51455" y="131271"/>
                  </a:lnTo>
                  <a:lnTo>
                    <a:pt x="51412" y="131271"/>
                  </a:lnTo>
                  <a:lnTo>
                    <a:pt x="51412" y="131341"/>
                  </a:lnTo>
                  <a:lnTo>
                    <a:pt x="51370" y="131341"/>
                  </a:lnTo>
                  <a:lnTo>
                    <a:pt x="51370" y="131397"/>
                  </a:lnTo>
                  <a:lnTo>
                    <a:pt x="51370" y="131468"/>
                  </a:lnTo>
                  <a:lnTo>
                    <a:pt x="51328" y="131468"/>
                  </a:lnTo>
                  <a:lnTo>
                    <a:pt x="51286" y="131468"/>
                  </a:lnTo>
                  <a:lnTo>
                    <a:pt x="51243" y="131468"/>
                  </a:lnTo>
                  <a:lnTo>
                    <a:pt x="51201" y="131524"/>
                  </a:lnTo>
                  <a:lnTo>
                    <a:pt x="51159" y="131524"/>
                  </a:lnTo>
                  <a:lnTo>
                    <a:pt x="51117" y="131524"/>
                  </a:lnTo>
                  <a:lnTo>
                    <a:pt x="51074" y="131524"/>
                  </a:lnTo>
                  <a:lnTo>
                    <a:pt x="51032" y="131524"/>
                  </a:lnTo>
                  <a:lnTo>
                    <a:pt x="50990" y="131524"/>
                  </a:lnTo>
                  <a:lnTo>
                    <a:pt x="50948" y="131468"/>
                  </a:lnTo>
                  <a:lnTo>
                    <a:pt x="50905" y="131468"/>
                  </a:lnTo>
                  <a:lnTo>
                    <a:pt x="50863" y="131468"/>
                  </a:lnTo>
                  <a:lnTo>
                    <a:pt x="50821" y="131468"/>
                  </a:lnTo>
                  <a:lnTo>
                    <a:pt x="50779" y="131468"/>
                  </a:lnTo>
                  <a:lnTo>
                    <a:pt x="50779" y="131397"/>
                  </a:lnTo>
                  <a:lnTo>
                    <a:pt x="50737" y="131397"/>
                  </a:lnTo>
                  <a:lnTo>
                    <a:pt x="50694" y="131397"/>
                  </a:lnTo>
                  <a:lnTo>
                    <a:pt x="50652" y="131397"/>
                  </a:lnTo>
                  <a:lnTo>
                    <a:pt x="50610" y="131397"/>
                  </a:lnTo>
                  <a:lnTo>
                    <a:pt x="50610" y="131341"/>
                  </a:lnTo>
                  <a:lnTo>
                    <a:pt x="50568" y="131341"/>
                  </a:lnTo>
                  <a:lnTo>
                    <a:pt x="50525" y="131397"/>
                  </a:lnTo>
                  <a:lnTo>
                    <a:pt x="50483" y="131341"/>
                  </a:lnTo>
                  <a:lnTo>
                    <a:pt x="50441" y="131341"/>
                  </a:lnTo>
                  <a:lnTo>
                    <a:pt x="50441" y="131271"/>
                  </a:lnTo>
                  <a:lnTo>
                    <a:pt x="50399" y="131271"/>
                  </a:lnTo>
                  <a:lnTo>
                    <a:pt x="50356" y="131271"/>
                  </a:lnTo>
                  <a:lnTo>
                    <a:pt x="50356" y="131214"/>
                  </a:lnTo>
                  <a:lnTo>
                    <a:pt x="50314" y="131271"/>
                  </a:lnTo>
                  <a:lnTo>
                    <a:pt x="50314" y="131341"/>
                  </a:lnTo>
                  <a:lnTo>
                    <a:pt x="50272" y="131341"/>
                  </a:lnTo>
                  <a:lnTo>
                    <a:pt x="50230" y="131341"/>
                  </a:lnTo>
                  <a:lnTo>
                    <a:pt x="50187" y="131271"/>
                  </a:lnTo>
                  <a:lnTo>
                    <a:pt x="50145" y="131271"/>
                  </a:lnTo>
                  <a:lnTo>
                    <a:pt x="50145" y="131214"/>
                  </a:lnTo>
                  <a:lnTo>
                    <a:pt x="50103" y="131214"/>
                  </a:lnTo>
                  <a:lnTo>
                    <a:pt x="50061" y="131214"/>
                  </a:lnTo>
                  <a:lnTo>
                    <a:pt x="50018" y="131214"/>
                  </a:lnTo>
                  <a:lnTo>
                    <a:pt x="49976" y="131144"/>
                  </a:lnTo>
                  <a:lnTo>
                    <a:pt x="49934" y="131144"/>
                  </a:lnTo>
                  <a:lnTo>
                    <a:pt x="49892" y="131144"/>
                  </a:lnTo>
                  <a:lnTo>
                    <a:pt x="49849" y="131144"/>
                  </a:lnTo>
                  <a:lnTo>
                    <a:pt x="49849" y="131087"/>
                  </a:lnTo>
                  <a:lnTo>
                    <a:pt x="49807" y="131087"/>
                  </a:lnTo>
                  <a:lnTo>
                    <a:pt x="49765" y="131087"/>
                  </a:lnTo>
                  <a:lnTo>
                    <a:pt x="49765" y="131144"/>
                  </a:lnTo>
                  <a:lnTo>
                    <a:pt x="49807" y="131214"/>
                  </a:lnTo>
                  <a:lnTo>
                    <a:pt x="49765" y="131214"/>
                  </a:lnTo>
                  <a:lnTo>
                    <a:pt x="49723" y="131214"/>
                  </a:lnTo>
                  <a:lnTo>
                    <a:pt x="49680" y="131214"/>
                  </a:lnTo>
                  <a:lnTo>
                    <a:pt x="49638" y="131214"/>
                  </a:lnTo>
                  <a:lnTo>
                    <a:pt x="49596" y="131214"/>
                  </a:lnTo>
                  <a:lnTo>
                    <a:pt x="49554" y="131214"/>
                  </a:lnTo>
                  <a:lnTo>
                    <a:pt x="49511" y="131214"/>
                  </a:lnTo>
                  <a:lnTo>
                    <a:pt x="49469" y="131214"/>
                  </a:lnTo>
                  <a:lnTo>
                    <a:pt x="49427" y="131214"/>
                  </a:lnTo>
                  <a:lnTo>
                    <a:pt x="49385" y="131214"/>
                  </a:lnTo>
                  <a:lnTo>
                    <a:pt x="49342" y="131214"/>
                  </a:lnTo>
                  <a:lnTo>
                    <a:pt x="49300" y="131214"/>
                  </a:lnTo>
                  <a:lnTo>
                    <a:pt x="49258" y="131214"/>
                  </a:lnTo>
                  <a:lnTo>
                    <a:pt x="49216" y="131271"/>
                  </a:lnTo>
                  <a:lnTo>
                    <a:pt x="49258" y="131341"/>
                  </a:lnTo>
                  <a:lnTo>
                    <a:pt x="49258" y="131397"/>
                  </a:lnTo>
                  <a:lnTo>
                    <a:pt x="49300" y="131341"/>
                  </a:lnTo>
                  <a:lnTo>
                    <a:pt x="49342" y="131341"/>
                  </a:lnTo>
                  <a:lnTo>
                    <a:pt x="49342" y="131397"/>
                  </a:lnTo>
                  <a:lnTo>
                    <a:pt x="49300" y="131397"/>
                  </a:lnTo>
                  <a:lnTo>
                    <a:pt x="49258" y="131397"/>
                  </a:lnTo>
                  <a:lnTo>
                    <a:pt x="49216" y="131397"/>
                  </a:lnTo>
                  <a:lnTo>
                    <a:pt x="49216" y="131468"/>
                  </a:lnTo>
                  <a:lnTo>
                    <a:pt x="49173" y="131524"/>
                  </a:lnTo>
                  <a:lnTo>
                    <a:pt x="49173" y="131468"/>
                  </a:lnTo>
                  <a:lnTo>
                    <a:pt x="49089" y="131468"/>
                  </a:lnTo>
                  <a:lnTo>
                    <a:pt x="49047" y="131468"/>
                  </a:lnTo>
                  <a:lnTo>
                    <a:pt x="49047" y="131397"/>
                  </a:lnTo>
                  <a:lnTo>
                    <a:pt x="49089" y="131397"/>
                  </a:lnTo>
                  <a:lnTo>
                    <a:pt x="49047" y="131341"/>
                  </a:lnTo>
                  <a:lnTo>
                    <a:pt x="49004" y="131397"/>
                  </a:lnTo>
                  <a:lnTo>
                    <a:pt x="48962" y="131468"/>
                  </a:lnTo>
                  <a:lnTo>
                    <a:pt x="48920" y="131524"/>
                  </a:lnTo>
                  <a:lnTo>
                    <a:pt x="48878" y="131524"/>
                  </a:lnTo>
                  <a:lnTo>
                    <a:pt x="48835" y="131524"/>
                  </a:lnTo>
                  <a:lnTo>
                    <a:pt x="48793" y="131580"/>
                  </a:lnTo>
                  <a:lnTo>
                    <a:pt x="48751" y="131580"/>
                  </a:lnTo>
                  <a:lnTo>
                    <a:pt x="48709" y="131580"/>
                  </a:lnTo>
                  <a:lnTo>
                    <a:pt x="48709" y="131651"/>
                  </a:lnTo>
                  <a:lnTo>
                    <a:pt x="48667" y="131651"/>
                  </a:lnTo>
                  <a:lnTo>
                    <a:pt x="48624" y="131651"/>
                  </a:lnTo>
                  <a:lnTo>
                    <a:pt x="48582" y="131651"/>
                  </a:lnTo>
                  <a:lnTo>
                    <a:pt x="48582" y="131580"/>
                  </a:lnTo>
                  <a:lnTo>
                    <a:pt x="48540" y="131580"/>
                  </a:lnTo>
                  <a:lnTo>
                    <a:pt x="48540" y="131524"/>
                  </a:lnTo>
                  <a:lnTo>
                    <a:pt x="48498" y="131524"/>
                  </a:lnTo>
                  <a:lnTo>
                    <a:pt x="48455" y="131580"/>
                  </a:lnTo>
                  <a:lnTo>
                    <a:pt x="48371" y="131580"/>
                  </a:lnTo>
                  <a:lnTo>
                    <a:pt x="48329" y="131580"/>
                  </a:lnTo>
                  <a:lnTo>
                    <a:pt x="48286" y="131580"/>
                  </a:lnTo>
                  <a:lnTo>
                    <a:pt x="48244" y="131580"/>
                  </a:lnTo>
                  <a:lnTo>
                    <a:pt x="48244" y="131524"/>
                  </a:lnTo>
                  <a:lnTo>
                    <a:pt x="48202" y="131524"/>
                  </a:lnTo>
                  <a:lnTo>
                    <a:pt x="48160" y="131524"/>
                  </a:lnTo>
                  <a:lnTo>
                    <a:pt x="48160" y="131580"/>
                  </a:lnTo>
                  <a:lnTo>
                    <a:pt x="48160" y="131651"/>
                  </a:lnTo>
                  <a:lnTo>
                    <a:pt x="48160" y="131721"/>
                  </a:lnTo>
                  <a:lnTo>
                    <a:pt x="48117" y="131721"/>
                  </a:lnTo>
                  <a:lnTo>
                    <a:pt x="48075" y="131721"/>
                  </a:lnTo>
                  <a:lnTo>
                    <a:pt x="48033" y="131721"/>
                  </a:lnTo>
                  <a:lnTo>
                    <a:pt x="47991" y="131777"/>
                  </a:lnTo>
                  <a:lnTo>
                    <a:pt x="47991" y="131848"/>
                  </a:lnTo>
                  <a:lnTo>
                    <a:pt x="47948" y="131848"/>
                  </a:lnTo>
                  <a:lnTo>
                    <a:pt x="47948" y="131904"/>
                  </a:lnTo>
                  <a:lnTo>
                    <a:pt x="47948" y="131961"/>
                  </a:lnTo>
                  <a:lnTo>
                    <a:pt x="47906" y="131961"/>
                  </a:lnTo>
                  <a:lnTo>
                    <a:pt x="47906" y="131904"/>
                  </a:lnTo>
                  <a:lnTo>
                    <a:pt x="47864" y="131904"/>
                  </a:lnTo>
                  <a:lnTo>
                    <a:pt x="47779" y="131848"/>
                  </a:lnTo>
                  <a:lnTo>
                    <a:pt x="47737" y="131848"/>
                  </a:lnTo>
                  <a:lnTo>
                    <a:pt x="47737" y="131777"/>
                  </a:lnTo>
                  <a:lnTo>
                    <a:pt x="47695" y="131777"/>
                  </a:lnTo>
                  <a:lnTo>
                    <a:pt x="47653" y="131777"/>
                  </a:lnTo>
                  <a:lnTo>
                    <a:pt x="47610" y="131777"/>
                  </a:lnTo>
                  <a:lnTo>
                    <a:pt x="47526" y="131777"/>
                  </a:lnTo>
                  <a:lnTo>
                    <a:pt x="47484" y="131777"/>
                  </a:lnTo>
                  <a:lnTo>
                    <a:pt x="47399" y="131777"/>
                  </a:lnTo>
                  <a:lnTo>
                    <a:pt x="47399" y="131721"/>
                  </a:lnTo>
                  <a:lnTo>
                    <a:pt x="47357" y="131721"/>
                  </a:lnTo>
                  <a:lnTo>
                    <a:pt x="47315" y="131721"/>
                  </a:lnTo>
                  <a:lnTo>
                    <a:pt x="47315" y="131651"/>
                  </a:lnTo>
                  <a:lnTo>
                    <a:pt x="47315" y="131580"/>
                  </a:lnTo>
                  <a:lnTo>
                    <a:pt x="47315" y="131524"/>
                  </a:lnTo>
                  <a:lnTo>
                    <a:pt x="47272" y="131524"/>
                  </a:lnTo>
                  <a:lnTo>
                    <a:pt x="47230" y="131524"/>
                  </a:lnTo>
                  <a:lnTo>
                    <a:pt x="47230" y="131468"/>
                  </a:lnTo>
                  <a:lnTo>
                    <a:pt x="47188" y="131468"/>
                  </a:lnTo>
                  <a:lnTo>
                    <a:pt x="47146" y="131468"/>
                  </a:lnTo>
                  <a:lnTo>
                    <a:pt x="47103" y="131468"/>
                  </a:lnTo>
                  <a:lnTo>
                    <a:pt x="47103" y="131397"/>
                  </a:lnTo>
                  <a:lnTo>
                    <a:pt x="47146" y="131397"/>
                  </a:lnTo>
                  <a:lnTo>
                    <a:pt x="47146" y="131341"/>
                  </a:lnTo>
                  <a:lnTo>
                    <a:pt x="47103" y="131341"/>
                  </a:lnTo>
                  <a:lnTo>
                    <a:pt x="47103" y="131271"/>
                  </a:lnTo>
                  <a:lnTo>
                    <a:pt x="47061" y="131271"/>
                  </a:lnTo>
                  <a:lnTo>
                    <a:pt x="47019" y="131214"/>
                  </a:lnTo>
                  <a:lnTo>
                    <a:pt x="46977" y="131214"/>
                  </a:lnTo>
                  <a:lnTo>
                    <a:pt x="46934" y="131214"/>
                  </a:lnTo>
                  <a:lnTo>
                    <a:pt x="46934" y="131144"/>
                  </a:lnTo>
                  <a:lnTo>
                    <a:pt x="46934" y="131087"/>
                  </a:lnTo>
                  <a:lnTo>
                    <a:pt x="46934" y="131017"/>
                  </a:lnTo>
                  <a:lnTo>
                    <a:pt x="46892" y="131017"/>
                  </a:lnTo>
                  <a:lnTo>
                    <a:pt x="46892" y="130961"/>
                  </a:lnTo>
                  <a:lnTo>
                    <a:pt x="46892" y="130890"/>
                  </a:lnTo>
                  <a:lnTo>
                    <a:pt x="46850" y="130890"/>
                  </a:lnTo>
                  <a:lnTo>
                    <a:pt x="46850" y="130834"/>
                  </a:lnTo>
                  <a:lnTo>
                    <a:pt x="46892" y="130764"/>
                  </a:lnTo>
                  <a:lnTo>
                    <a:pt x="46892" y="130707"/>
                  </a:lnTo>
                  <a:lnTo>
                    <a:pt x="46850" y="130637"/>
                  </a:lnTo>
                  <a:lnTo>
                    <a:pt x="46808" y="130637"/>
                  </a:lnTo>
                  <a:lnTo>
                    <a:pt x="46765" y="130566"/>
                  </a:lnTo>
                  <a:lnTo>
                    <a:pt x="46765" y="130510"/>
                  </a:lnTo>
                  <a:lnTo>
                    <a:pt x="46723" y="130510"/>
                  </a:lnTo>
                  <a:lnTo>
                    <a:pt x="46639" y="130510"/>
                  </a:lnTo>
                  <a:lnTo>
                    <a:pt x="46597" y="130510"/>
                  </a:lnTo>
                  <a:lnTo>
                    <a:pt x="46554" y="130510"/>
                  </a:lnTo>
                  <a:lnTo>
                    <a:pt x="46512" y="130510"/>
                  </a:lnTo>
                  <a:lnTo>
                    <a:pt x="46470" y="130566"/>
                  </a:lnTo>
                  <a:lnTo>
                    <a:pt x="46428" y="130566"/>
                  </a:lnTo>
                  <a:lnTo>
                    <a:pt x="46385" y="130637"/>
                  </a:lnTo>
                  <a:lnTo>
                    <a:pt x="46343" y="130637"/>
                  </a:lnTo>
                  <a:lnTo>
                    <a:pt x="46301" y="130637"/>
                  </a:lnTo>
                  <a:lnTo>
                    <a:pt x="46259" y="130637"/>
                  </a:lnTo>
                  <a:lnTo>
                    <a:pt x="46216" y="130637"/>
                  </a:lnTo>
                  <a:lnTo>
                    <a:pt x="46174" y="130637"/>
                  </a:lnTo>
                  <a:lnTo>
                    <a:pt x="46174" y="130707"/>
                  </a:lnTo>
                  <a:lnTo>
                    <a:pt x="46174" y="130764"/>
                  </a:lnTo>
                  <a:lnTo>
                    <a:pt x="46216" y="130764"/>
                  </a:lnTo>
                  <a:lnTo>
                    <a:pt x="46259" y="130764"/>
                  </a:lnTo>
                  <a:lnTo>
                    <a:pt x="46259" y="130834"/>
                  </a:lnTo>
                  <a:lnTo>
                    <a:pt x="46216" y="130834"/>
                  </a:lnTo>
                  <a:lnTo>
                    <a:pt x="46174" y="130834"/>
                  </a:lnTo>
                  <a:lnTo>
                    <a:pt x="46174" y="130890"/>
                  </a:lnTo>
                  <a:lnTo>
                    <a:pt x="46132" y="130961"/>
                  </a:lnTo>
                  <a:lnTo>
                    <a:pt x="46090" y="130961"/>
                  </a:lnTo>
                  <a:lnTo>
                    <a:pt x="46047" y="130961"/>
                  </a:lnTo>
                  <a:lnTo>
                    <a:pt x="46047" y="131017"/>
                  </a:lnTo>
                  <a:lnTo>
                    <a:pt x="46090" y="131017"/>
                  </a:lnTo>
                  <a:lnTo>
                    <a:pt x="46132" y="131017"/>
                  </a:lnTo>
                  <a:lnTo>
                    <a:pt x="46132" y="131087"/>
                  </a:lnTo>
                  <a:lnTo>
                    <a:pt x="46090" y="131087"/>
                  </a:lnTo>
                  <a:lnTo>
                    <a:pt x="46047" y="131087"/>
                  </a:lnTo>
                  <a:lnTo>
                    <a:pt x="46005" y="131087"/>
                  </a:lnTo>
                  <a:lnTo>
                    <a:pt x="46005" y="131017"/>
                  </a:lnTo>
                  <a:lnTo>
                    <a:pt x="45963" y="131087"/>
                  </a:lnTo>
                  <a:lnTo>
                    <a:pt x="45921" y="131087"/>
                  </a:lnTo>
                  <a:lnTo>
                    <a:pt x="45878" y="131087"/>
                  </a:lnTo>
                  <a:lnTo>
                    <a:pt x="45878" y="131144"/>
                  </a:lnTo>
                  <a:lnTo>
                    <a:pt x="45878" y="131214"/>
                  </a:lnTo>
                  <a:lnTo>
                    <a:pt x="45836" y="131214"/>
                  </a:lnTo>
                  <a:lnTo>
                    <a:pt x="45794" y="131144"/>
                  </a:lnTo>
                  <a:lnTo>
                    <a:pt x="45752" y="131144"/>
                  </a:lnTo>
                  <a:lnTo>
                    <a:pt x="45752" y="131087"/>
                  </a:lnTo>
                  <a:lnTo>
                    <a:pt x="45709" y="131087"/>
                  </a:lnTo>
                  <a:lnTo>
                    <a:pt x="45667" y="131087"/>
                  </a:lnTo>
                  <a:lnTo>
                    <a:pt x="45625" y="131087"/>
                  </a:lnTo>
                  <a:lnTo>
                    <a:pt x="45583" y="131087"/>
                  </a:lnTo>
                  <a:lnTo>
                    <a:pt x="45540" y="131087"/>
                  </a:lnTo>
                  <a:lnTo>
                    <a:pt x="45498" y="131087"/>
                  </a:lnTo>
                  <a:lnTo>
                    <a:pt x="45498" y="131017"/>
                  </a:lnTo>
                  <a:lnTo>
                    <a:pt x="45456" y="131087"/>
                  </a:lnTo>
                  <a:lnTo>
                    <a:pt x="45414" y="131144"/>
                  </a:lnTo>
                  <a:lnTo>
                    <a:pt x="45456" y="131214"/>
                  </a:lnTo>
                  <a:lnTo>
                    <a:pt x="45414" y="131214"/>
                  </a:lnTo>
                  <a:lnTo>
                    <a:pt x="45371" y="131214"/>
                  </a:lnTo>
                  <a:lnTo>
                    <a:pt x="45329" y="131144"/>
                  </a:lnTo>
                  <a:lnTo>
                    <a:pt x="45287" y="131144"/>
                  </a:lnTo>
                  <a:lnTo>
                    <a:pt x="45287" y="131214"/>
                  </a:lnTo>
                  <a:lnTo>
                    <a:pt x="45245" y="131214"/>
                  </a:lnTo>
                  <a:lnTo>
                    <a:pt x="45202" y="131214"/>
                  </a:lnTo>
                  <a:lnTo>
                    <a:pt x="45160" y="131214"/>
                  </a:lnTo>
                  <a:lnTo>
                    <a:pt x="45160" y="131144"/>
                  </a:lnTo>
                  <a:lnTo>
                    <a:pt x="45118" y="131144"/>
                  </a:lnTo>
                  <a:lnTo>
                    <a:pt x="45076" y="131144"/>
                  </a:lnTo>
                  <a:lnTo>
                    <a:pt x="44991" y="131144"/>
                  </a:lnTo>
                  <a:lnTo>
                    <a:pt x="44991" y="131087"/>
                  </a:lnTo>
                  <a:lnTo>
                    <a:pt x="45033" y="131087"/>
                  </a:lnTo>
                  <a:lnTo>
                    <a:pt x="45033" y="131017"/>
                  </a:lnTo>
                  <a:lnTo>
                    <a:pt x="44991" y="131017"/>
                  </a:lnTo>
                  <a:lnTo>
                    <a:pt x="44949" y="131017"/>
                  </a:lnTo>
                  <a:lnTo>
                    <a:pt x="44949" y="131087"/>
                  </a:lnTo>
                  <a:lnTo>
                    <a:pt x="44907" y="131087"/>
                  </a:lnTo>
                  <a:lnTo>
                    <a:pt x="44864" y="131087"/>
                  </a:lnTo>
                  <a:lnTo>
                    <a:pt x="44822" y="131087"/>
                  </a:lnTo>
                  <a:lnTo>
                    <a:pt x="44780" y="131087"/>
                  </a:lnTo>
                  <a:lnTo>
                    <a:pt x="44738" y="131087"/>
                  </a:lnTo>
                  <a:lnTo>
                    <a:pt x="44780" y="131144"/>
                  </a:lnTo>
                  <a:lnTo>
                    <a:pt x="44738" y="131144"/>
                  </a:lnTo>
                  <a:lnTo>
                    <a:pt x="44738" y="131087"/>
                  </a:lnTo>
                  <a:lnTo>
                    <a:pt x="44695" y="131087"/>
                  </a:lnTo>
                  <a:lnTo>
                    <a:pt x="44653" y="131087"/>
                  </a:lnTo>
                  <a:lnTo>
                    <a:pt x="44611" y="131144"/>
                  </a:lnTo>
                  <a:lnTo>
                    <a:pt x="44569" y="131144"/>
                  </a:lnTo>
                  <a:lnTo>
                    <a:pt x="44526" y="131144"/>
                  </a:lnTo>
                  <a:lnTo>
                    <a:pt x="44526" y="131087"/>
                  </a:lnTo>
                  <a:lnTo>
                    <a:pt x="44484" y="131087"/>
                  </a:lnTo>
                  <a:lnTo>
                    <a:pt x="44484" y="131144"/>
                  </a:lnTo>
                  <a:lnTo>
                    <a:pt x="44442" y="131214"/>
                  </a:lnTo>
                  <a:lnTo>
                    <a:pt x="44484" y="131214"/>
                  </a:lnTo>
                  <a:lnTo>
                    <a:pt x="44442" y="131271"/>
                  </a:lnTo>
                  <a:lnTo>
                    <a:pt x="44442" y="131341"/>
                  </a:lnTo>
                  <a:lnTo>
                    <a:pt x="44400" y="131341"/>
                  </a:lnTo>
                  <a:lnTo>
                    <a:pt x="44400" y="131397"/>
                  </a:lnTo>
                  <a:lnTo>
                    <a:pt x="44442" y="131468"/>
                  </a:lnTo>
                  <a:lnTo>
                    <a:pt x="44442" y="131397"/>
                  </a:lnTo>
                  <a:lnTo>
                    <a:pt x="44484" y="131397"/>
                  </a:lnTo>
                  <a:lnTo>
                    <a:pt x="44484" y="131468"/>
                  </a:lnTo>
                  <a:lnTo>
                    <a:pt x="44484" y="131524"/>
                  </a:lnTo>
                  <a:lnTo>
                    <a:pt x="44484" y="131580"/>
                  </a:lnTo>
                  <a:lnTo>
                    <a:pt x="44442" y="131580"/>
                  </a:lnTo>
                  <a:lnTo>
                    <a:pt x="44400" y="131580"/>
                  </a:lnTo>
                  <a:lnTo>
                    <a:pt x="44358" y="131580"/>
                  </a:lnTo>
                  <a:lnTo>
                    <a:pt x="44315" y="131580"/>
                  </a:lnTo>
                  <a:lnTo>
                    <a:pt x="44315" y="131651"/>
                  </a:lnTo>
                  <a:lnTo>
                    <a:pt x="44358" y="131651"/>
                  </a:lnTo>
                  <a:lnTo>
                    <a:pt x="44358" y="131721"/>
                  </a:lnTo>
                  <a:lnTo>
                    <a:pt x="44358" y="131777"/>
                  </a:lnTo>
                  <a:lnTo>
                    <a:pt x="44400" y="131777"/>
                  </a:lnTo>
                  <a:lnTo>
                    <a:pt x="44442" y="131777"/>
                  </a:lnTo>
                  <a:lnTo>
                    <a:pt x="44484" y="131777"/>
                  </a:lnTo>
                  <a:lnTo>
                    <a:pt x="44526" y="131848"/>
                  </a:lnTo>
                  <a:lnTo>
                    <a:pt x="44484" y="131848"/>
                  </a:lnTo>
                  <a:lnTo>
                    <a:pt x="44526" y="131904"/>
                  </a:lnTo>
                  <a:lnTo>
                    <a:pt x="44484" y="131904"/>
                  </a:lnTo>
                  <a:lnTo>
                    <a:pt x="44484" y="131961"/>
                  </a:lnTo>
                  <a:lnTo>
                    <a:pt x="44526" y="131961"/>
                  </a:lnTo>
                  <a:lnTo>
                    <a:pt x="44569" y="131961"/>
                  </a:lnTo>
                  <a:lnTo>
                    <a:pt x="44611" y="131961"/>
                  </a:lnTo>
                  <a:lnTo>
                    <a:pt x="44653" y="131961"/>
                  </a:lnTo>
                  <a:lnTo>
                    <a:pt x="44653" y="132031"/>
                  </a:lnTo>
                  <a:lnTo>
                    <a:pt x="44653" y="132101"/>
                  </a:lnTo>
                  <a:lnTo>
                    <a:pt x="44653" y="132158"/>
                  </a:lnTo>
                  <a:lnTo>
                    <a:pt x="44653" y="132228"/>
                  </a:lnTo>
                  <a:lnTo>
                    <a:pt x="44653" y="132284"/>
                  </a:lnTo>
                  <a:lnTo>
                    <a:pt x="44611" y="132341"/>
                  </a:lnTo>
                  <a:lnTo>
                    <a:pt x="44611" y="132411"/>
                  </a:lnTo>
                  <a:lnTo>
                    <a:pt x="44653" y="132411"/>
                  </a:lnTo>
                  <a:lnTo>
                    <a:pt x="44653" y="132482"/>
                  </a:lnTo>
                  <a:lnTo>
                    <a:pt x="44653" y="132538"/>
                  </a:lnTo>
                  <a:lnTo>
                    <a:pt x="44653" y="132735"/>
                  </a:lnTo>
                  <a:lnTo>
                    <a:pt x="44611" y="132735"/>
                  </a:lnTo>
                  <a:lnTo>
                    <a:pt x="44611" y="132791"/>
                  </a:lnTo>
                  <a:lnTo>
                    <a:pt x="44569" y="132862"/>
                  </a:lnTo>
                  <a:lnTo>
                    <a:pt x="44526" y="132918"/>
                  </a:lnTo>
                  <a:lnTo>
                    <a:pt x="44526" y="132988"/>
                  </a:lnTo>
                  <a:lnTo>
                    <a:pt x="44526" y="133045"/>
                  </a:lnTo>
                  <a:lnTo>
                    <a:pt x="44526" y="133115"/>
                  </a:lnTo>
                  <a:lnTo>
                    <a:pt x="44484" y="133115"/>
                  </a:lnTo>
                  <a:lnTo>
                    <a:pt x="44484" y="133242"/>
                  </a:lnTo>
                  <a:lnTo>
                    <a:pt x="44484" y="133298"/>
                  </a:lnTo>
                  <a:lnTo>
                    <a:pt x="44442" y="133355"/>
                  </a:lnTo>
                  <a:lnTo>
                    <a:pt x="44442" y="133495"/>
                  </a:lnTo>
                  <a:lnTo>
                    <a:pt x="44400" y="133622"/>
                  </a:lnTo>
                  <a:lnTo>
                    <a:pt x="44358" y="133622"/>
                  </a:lnTo>
                  <a:lnTo>
                    <a:pt x="44315" y="133735"/>
                  </a:lnTo>
                  <a:lnTo>
                    <a:pt x="44273" y="133805"/>
                  </a:lnTo>
                  <a:lnTo>
                    <a:pt x="44231" y="133876"/>
                  </a:lnTo>
                  <a:lnTo>
                    <a:pt x="44189" y="134002"/>
                  </a:lnTo>
                  <a:lnTo>
                    <a:pt x="44146" y="134059"/>
                  </a:lnTo>
                  <a:lnTo>
                    <a:pt x="44104" y="134115"/>
                  </a:lnTo>
                  <a:lnTo>
                    <a:pt x="44020" y="134256"/>
                  </a:lnTo>
                  <a:lnTo>
                    <a:pt x="44020" y="134312"/>
                  </a:lnTo>
                  <a:lnTo>
                    <a:pt x="43977" y="134312"/>
                  </a:lnTo>
                  <a:lnTo>
                    <a:pt x="43935" y="134383"/>
                  </a:lnTo>
                  <a:lnTo>
                    <a:pt x="43893" y="134439"/>
                  </a:lnTo>
                  <a:lnTo>
                    <a:pt x="43851" y="134509"/>
                  </a:lnTo>
                  <a:lnTo>
                    <a:pt x="43808" y="134566"/>
                  </a:lnTo>
                  <a:lnTo>
                    <a:pt x="43808" y="134636"/>
                  </a:lnTo>
                  <a:lnTo>
                    <a:pt x="43766" y="134636"/>
                  </a:lnTo>
                  <a:lnTo>
                    <a:pt x="43766" y="134692"/>
                  </a:lnTo>
                  <a:lnTo>
                    <a:pt x="43724" y="134749"/>
                  </a:lnTo>
                  <a:lnTo>
                    <a:pt x="43724" y="134819"/>
                  </a:lnTo>
                  <a:lnTo>
                    <a:pt x="43682" y="134890"/>
                  </a:lnTo>
                  <a:lnTo>
                    <a:pt x="43682" y="134946"/>
                  </a:lnTo>
                  <a:lnTo>
                    <a:pt x="43639" y="134946"/>
                  </a:lnTo>
                  <a:lnTo>
                    <a:pt x="43639" y="135016"/>
                  </a:lnTo>
                  <a:lnTo>
                    <a:pt x="43555" y="135199"/>
                  </a:lnTo>
                  <a:lnTo>
                    <a:pt x="43513" y="135199"/>
                  </a:lnTo>
                  <a:lnTo>
                    <a:pt x="43470" y="135270"/>
                  </a:lnTo>
                  <a:lnTo>
                    <a:pt x="43470" y="135326"/>
                  </a:lnTo>
                  <a:lnTo>
                    <a:pt x="43428" y="135326"/>
                  </a:lnTo>
                  <a:lnTo>
                    <a:pt x="43428" y="135396"/>
                  </a:lnTo>
                  <a:lnTo>
                    <a:pt x="43386" y="135396"/>
                  </a:lnTo>
                  <a:lnTo>
                    <a:pt x="43386" y="135453"/>
                  </a:lnTo>
                  <a:lnTo>
                    <a:pt x="43344" y="135453"/>
                  </a:lnTo>
                  <a:lnTo>
                    <a:pt x="43301" y="135509"/>
                  </a:lnTo>
                  <a:lnTo>
                    <a:pt x="43301" y="135580"/>
                  </a:lnTo>
                  <a:lnTo>
                    <a:pt x="43259" y="135650"/>
                  </a:lnTo>
                  <a:lnTo>
                    <a:pt x="43217" y="135706"/>
                  </a:lnTo>
                  <a:lnTo>
                    <a:pt x="43175" y="135706"/>
                  </a:lnTo>
                  <a:lnTo>
                    <a:pt x="43132" y="135777"/>
                  </a:lnTo>
                  <a:lnTo>
                    <a:pt x="43090" y="135833"/>
                  </a:lnTo>
                  <a:lnTo>
                    <a:pt x="43006" y="135889"/>
                  </a:lnTo>
                  <a:lnTo>
                    <a:pt x="43006" y="135960"/>
                  </a:lnTo>
                  <a:lnTo>
                    <a:pt x="42921" y="136030"/>
                  </a:lnTo>
                  <a:lnTo>
                    <a:pt x="42837" y="136157"/>
                  </a:lnTo>
                  <a:lnTo>
                    <a:pt x="42794" y="136157"/>
                  </a:lnTo>
                  <a:lnTo>
                    <a:pt x="42752" y="136213"/>
                  </a:lnTo>
                  <a:lnTo>
                    <a:pt x="42752" y="136284"/>
                  </a:lnTo>
                  <a:lnTo>
                    <a:pt x="42710" y="136340"/>
                  </a:lnTo>
                  <a:lnTo>
                    <a:pt x="42668" y="136340"/>
                  </a:lnTo>
                  <a:lnTo>
                    <a:pt x="42625" y="136410"/>
                  </a:lnTo>
                  <a:lnTo>
                    <a:pt x="42583" y="136410"/>
                  </a:lnTo>
                  <a:lnTo>
                    <a:pt x="42583" y="136467"/>
                  </a:lnTo>
                  <a:lnTo>
                    <a:pt x="42541" y="136467"/>
                  </a:lnTo>
                  <a:lnTo>
                    <a:pt x="42499" y="136593"/>
                  </a:lnTo>
                  <a:lnTo>
                    <a:pt x="42456" y="136593"/>
                  </a:lnTo>
                  <a:lnTo>
                    <a:pt x="42414" y="136664"/>
                  </a:lnTo>
                  <a:lnTo>
                    <a:pt x="42372" y="136664"/>
                  </a:lnTo>
                  <a:lnTo>
                    <a:pt x="42372" y="136720"/>
                  </a:lnTo>
                  <a:lnTo>
                    <a:pt x="42330" y="136720"/>
                  </a:lnTo>
                  <a:lnTo>
                    <a:pt x="42330" y="136791"/>
                  </a:lnTo>
                  <a:lnTo>
                    <a:pt x="42288" y="136791"/>
                  </a:lnTo>
                  <a:lnTo>
                    <a:pt x="42245" y="136847"/>
                  </a:lnTo>
                  <a:lnTo>
                    <a:pt x="42161" y="136903"/>
                  </a:lnTo>
                  <a:lnTo>
                    <a:pt x="42119" y="136974"/>
                  </a:lnTo>
                  <a:lnTo>
                    <a:pt x="42076" y="137044"/>
                  </a:lnTo>
                  <a:lnTo>
                    <a:pt x="42034" y="137100"/>
                  </a:lnTo>
                  <a:lnTo>
                    <a:pt x="41992" y="137100"/>
                  </a:lnTo>
                  <a:lnTo>
                    <a:pt x="41950" y="137171"/>
                  </a:lnTo>
                  <a:lnTo>
                    <a:pt x="41907" y="137227"/>
                  </a:lnTo>
                  <a:lnTo>
                    <a:pt x="41865" y="137283"/>
                  </a:lnTo>
                  <a:lnTo>
                    <a:pt x="41823" y="137283"/>
                  </a:lnTo>
                  <a:lnTo>
                    <a:pt x="41696" y="137424"/>
                  </a:lnTo>
                  <a:lnTo>
                    <a:pt x="41654" y="137481"/>
                  </a:lnTo>
                  <a:lnTo>
                    <a:pt x="41527" y="137607"/>
                  </a:lnTo>
                  <a:lnTo>
                    <a:pt x="41485" y="137607"/>
                  </a:lnTo>
                  <a:lnTo>
                    <a:pt x="41443" y="137664"/>
                  </a:lnTo>
                  <a:lnTo>
                    <a:pt x="41400" y="137664"/>
                  </a:lnTo>
                  <a:lnTo>
                    <a:pt x="41400" y="137734"/>
                  </a:lnTo>
                  <a:lnTo>
                    <a:pt x="41358" y="137734"/>
                  </a:lnTo>
                  <a:lnTo>
                    <a:pt x="41231" y="137804"/>
                  </a:lnTo>
                  <a:lnTo>
                    <a:pt x="41189" y="137861"/>
                  </a:lnTo>
                  <a:lnTo>
                    <a:pt x="41105" y="137917"/>
                  </a:lnTo>
                  <a:lnTo>
                    <a:pt x="41062" y="137987"/>
                  </a:lnTo>
                  <a:lnTo>
                    <a:pt x="41020" y="137987"/>
                  </a:lnTo>
                  <a:lnTo>
                    <a:pt x="40978" y="138058"/>
                  </a:lnTo>
                  <a:lnTo>
                    <a:pt x="40893" y="138114"/>
                  </a:lnTo>
                  <a:lnTo>
                    <a:pt x="40809" y="138185"/>
                  </a:lnTo>
                  <a:lnTo>
                    <a:pt x="40809" y="138241"/>
                  </a:lnTo>
                  <a:lnTo>
                    <a:pt x="40767" y="138241"/>
                  </a:lnTo>
                  <a:lnTo>
                    <a:pt x="40724" y="138297"/>
                  </a:lnTo>
                  <a:lnTo>
                    <a:pt x="40682" y="138297"/>
                  </a:lnTo>
                  <a:lnTo>
                    <a:pt x="40598" y="138368"/>
                  </a:lnTo>
                  <a:lnTo>
                    <a:pt x="40471" y="138368"/>
                  </a:lnTo>
                  <a:lnTo>
                    <a:pt x="40386" y="138438"/>
                  </a:lnTo>
                  <a:lnTo>
                    <a:pt x="40302" y="138438"/>
                  </a:lnTo>
                  <a:lnTo>
                    <a:pt x="40091" y="138494"/>
                  </a:lnTo>
                  <a:lnTo>
                    <a:pt x="40049" y="138494"/>
                  </a:lnTo>
                  <a:lnTo>
                    <a:pt x="39964" y="138494"/>
                  </a:lnTo>
                  <a:lnTo>
                    <a:pt x="39922" y="138494"/>
                  </a:lnTo>
                  <a:lnTo>
                    <a:pt x="39837" y="138565"/>
                  </a:lnTo>
                  <a:lnTo>
                    <a:pt x="39795" y="138565"/>
                  </a:lnTo>
                  <a:lnTo>
                    <a:pt x="39711" y="138494"/>
                  </a:lnTo>
                  <a:lnTo>
                    <a:pt x="39668" y="138494"/>
                  </a:lnTo>
                  <a:lnTo>
                    <a:pt x="39668" y="138565"/>
                  </a:lnTo>
                  <a:lnTo>
                    <a:pt x="39626" y="138565"/>
                  </a:lnTo>
                  <a:lnTo>
                    <a:pt x="39626" y="138621"/>
                  </a:lnTo>
                  <a:lnTo>
                    <a:pt x="39626" y="138748"/>
                  </a:lnTo>
                  <a:lnTo>
                    <a:pt x="39584" y="138818"/>
                  </a:lnTo>
                  <a:lnTo>
                    <a:pt x="39584" y="138875"/>
                  </a:lnTo>
                  <a:lnTo>
                    <a:pt x="39584" y="138945"/>
                  </a:lnTo>
                  <a:lnTo>
                    <a:pt x="39542" y="138945"/>
                  </a:lnTo>
                  <a:lnTo>
                    <a:pt x="39542" y="139001"/>
                  </a:lnTo>
                  <a:lnTo>
                    <a:pt x="39542" y="139058"/>
                  </a:lnTo>
                  <a:lnTo>
                    <a:pt x="39542" y="139128"/>
                  </a:lnTo>
                  <a:lnTo>
                    <a:pt x="39542" y="139199"/>
                  </a:lnTo>
                  <a:lnTo>
                    <a:pt x="39499" y="139199"/>
                  </a:lnTo>
                  <a:lnTo>
                    <a:pt x="39499" y="139255"/>
                  </a:lnTo>
                  <a:lnTo>
                    <a:pt x="39415" y="139382"/>
                  </a:lnTo>
                  <a:lnTo>
                    <a:pt x="39415" y="139438"/>
                  </a:lnTo>
                  <a:lnTo>
                    <a:pt x="39415" y="139508"/>
                  </a:lnTo>
                  <a:lnTo>
                    <a:pt x="39373" y="139579"/>
                  </a:lnTo>
                  <a:lnTo>
                    <a:pt x="39330" y="139579"/>
                  </a:lnTo>
                  <a:lnTo>
                    <a:pt x="39288" y="139508"/>
                  </a:lnTo>
                  <a:lnTo>
                    <a:pt x="39288" y="139382"/>
                  </a:lnTo>
                  <a:lnTo>
                    <a:pt x="39246" y="139199"/>
                  </a:lnTo>
                  <a:lnTo>
                    <a:pt x="39246" y="139128"/>
                  </a:lnTo>
                  <a:lnTo>
                    <a:pt x="39246" y="139058"/>
                  </a:lnTo>
                  <a:lnTo>
                    <a:pt x="39246" y="139001"/>
                  </a:lnTo>
                  <a:lnTo>
                    <a:pt x="39246" y="138945"/>
                  </a:lnTo>
                  <a:lnTo>
                    <a:pt x="39246" y="138875"/>
                  </a:lnTo>
                  <a:lnTo>
                    <a:pt x="39246" y="138818"/>
                  </a:lnTo>
                  <a:lnTo>
                    <a:pt x="39246" y="138748"/>
                  </a:lnTo>
                  <a:lnTo>
                    <a:pt x="39246" y="138677"/>
                  </a:lnTo>
                  <a:lnTo>
                    <a:pt x="39204" y="138677"/>
                  </a:lnTo>
                  <a:lnTo>
                    <a:pt x="39161" y="138677"/>
                  </a:lnTo>
                  <a:lnTo>
                    <a:pt x="39161" y="138748"/>
                  </a:lnTo>
                  <a:lnTo>
                    <a:pt x="39119" y="138818"/>
                  </a:lnTo>
                  <a:lnTo>
                    <a:pt x="39077" y="138818"/>
                  </a:lnTo>
                  <a:lnTo>
                    <a:pt x="39035" y="138818"/>
                  </a:lnTo>
                  <a:lnTo>
                    <a:pt x="39035" y="138875"/>
                  </a:lnTo>
                  <a:lnTo>
                    <a:pt x="38992" y="138875"/>
                  </a:lnTo>
                  <a:lnTo>
                    <a:pt x="38950" y="138875"/>
                  </a:lnTo>
                  <a:lnTo>
                    <a:pt x="38908" y="138945"/>
                  </a:lnTo>
                  <a:lnTo>
                    <a:pt x="38866" y="138945"/>
                  </a:lnTo>
                  <a:lnTo>
                    <a:pt x="38781" y="139001"/>
                  </a:lnTo>
                  <a:lnTo>
                    <a:pt x="38739" y="139001"/>
                  </a:lnTo>
                  <a:lnTo>
                    <a:pt x="38654" y="139001"/>
                  </a:lnTo>
                  <a:lnTo>
                    <a:pt x="38570" y="139058"/>
                  </a:lnTo>
                  <a:lnTo>
                    <a:pt x="38528" y="139058"/>
                  </a:lnTo>
                  <a:lnTo>
                    <a:pt x="38485" y="139058"/>
                  </a:lnTo>
                  <a:lnTo>
                    <a:pt x="38485" y="139128"/>
                  </a:lnTo>
                  <a:lnTo>
                    <a:pt x="38443" y="139128"/>
                  </a:lnTo>
                  <a:lnTo>
                    <a:pt x="38443" y="139199"/>
                  </a:lnTo>
                  <a:lnTo>
                    <a:pt x="38401" y="139199"/>
                  </a:lnTo>
                  <a:lnTo>
                    <a:pt x="38274" y="139199"/>
                  </a:lnTo>
                  <a:lnTo>
                    <a:pt x="38232" y="139199"/>
                  </a:lnTo>
                  <a:lnTo>
                    <a:pt x="38190" y="139199"/>
                  </a:lnTo>
                  <a:lnTo>
                    <a:pt x="38105" y="139255"/>
                  </a:lnTo>
                  <a:lnTo>
                    <a:pt x="38063" y="139255"/>
                  </a:lnTo>
                  <a:lnTo>
                    <a:pt x="38021" y="139255"/>
                  </a:lnTo>
                  <a:lnTo>
                    <a:pt x="37979" y="139255"/>
                  </a:lnTo>
                  <a:lnTo>
                    <a:pt x="37852" y="139255"/>
                  </a:lnTo>
                  <a:lnTo>
                    <a:pt x="37810" y="139199"/>
                  </a:lnTo>
                  <a:lnTo>
                    <a:pt x="37767" y="139255"/>
                  </a:lnTo>
                  <a:lnTo>
                    <a:pt x="37725" y="139255"/>
                  </a:lnTo>
                  <a:lnTo>
                    <a:pt x="37683" y="139255"/>
                  </a:lnTo>
                  <a:lnTo>
                    <a:pt x="37598" y="139255"/>
                  </a:lnTo>
                  <a:lnTo>
                    <a:pt x="37514" y="139255"/>
                  </a:lnTo>
                  <a:lnTo>
                    <a:pt x="37429" y="139255"/>
                  </a:lnTo>
                  <a:lnTo>
                    <a:pt x="37387" y="139255"/>
                  </a:lnTo>
                  <a:lnTo>
                    <a:pt x="37345" y="139255"/>
                  </a:lnTo>
                  <a:lnTo>
                    <a:pt x="37303" y="139255"/>
                  </a:lnTo>
                  <a:lnTo>
                    <a:pt x="37260" y="139255"/>
                  </a:lnTo>
                  <a:lnTo>
                    <a:pt x="37176" y="139255"/>
                  </a:lnTo>
                  <a:lnTo>
                    <a:pt x="37134" y="139199"/>
                  </a:lnTo>
                  <a:lnTo>
                    <a:pt x="37091" y="139199"/>
                  </a:lnTo>
                  <a:lnTo>
                    <a:pt x="37049" y="139199"/>
                  </a:lnTo>
                  <a:lnTo>
                    <a:pt x="36922" y="139199"/>
                  </a:lnTo>
                  <a:lnTo>
                    <a:pt x="36838" y="139199"/>
                  </a:lnTo>
                  <a:lnTo>
                    <a:pt x="36796" y="139199"/>
                  </a:lnTo>
                  <a:lnTo>
                    <a:pt x="36711" y="139199"/>
                  </a:lnTo>
                  <a:lnTo>
                    <a:pt x="36669" y="139199"/>
                  </a:lnTo>
                  <a:lnTo>
                    <a:pt x="36627" y="139128"/>
                  </a:lnTo>
                  <a:lnTo>
                    <a:pt x="36542" y="139128"/>
                  </a:lnTo>
                  <a:lnTo>
                    <a:pt x="36458" y="139128"/>
                  </a:lnTo>
                  <a:lnTo>
                    <a:pt x="36331" y="139128"/>
                  </a:lnTo>
                  <a:lnTo>
                    <a:pt x="36289" y="139128"/>
                  </a:lnTo>
                  <a:lnTo>
                    <a:pt x="36204" y="139058"/>
                  </a:lnTo>
                  <a:lnTo>
                    <a:pt x="36035" y="139058"/>
                  </a:lnTo>
                  <a:lnTo>
                    <a:pt x="35993" y="139058"/>
                  </a:lnTo>
                  <a:lnTo>
                    <a:pt x="35866" y="139001"/>
                  </a:lnTo>
                  <a:lnTo>
                    <a:pt x="35782" y="139001"/>
                  </a:lnTo>
                  <a:lnTo>
                    <a:pt x="35740" y="138945"/>
                  </a:lnTo>
                  <a:lnTo>
                    <a:pt x="35613" y="138875"/>
                  </a:lnTo>
                  <a:lnTo>
                    <a:pt x="35571" y="138875"/>
                  </a:lnTo>
                  <a:lnTo>
                    <a:pt x="35486" y="138875"/>
                  </a:lnTo>
                  <a:lnTo>
                    <a:pt x="35444" y="138818"/>
                  </a:lnTo>
                  <a:lnTo>
                    <a:pt x="35402" y="138818"/>
                  </a:lnTo>
                  <a:lnTo>
                    <a:pt x="35359" y="138748"/>
                  </a:lnTo>
                  <a:lnTo>
                    <a:pt x="35317" y="138748"/>
                  </a:lnTo>
                  <a:lnTo>
                    <a:pt x="35275" y="138748"/>
                  </a:lnTo>
                  <a:lnTo>
                    <a:pt x="35233" y="138677"/>
                  </a:lnTo>
                  <a:lnTo>
                    <a:pt x="35190" y="138677"/>
                  </a:lnTo>
                  <a:lnTo>
                    <a:pt x="35190" y="138621"/>
                  </a:lnTo>
                  <a:lnTo>
                    <a:pt x="35148" y="138621"/>
                  </a:lnTo>
                  <a:lnTo>
                    <a:pt x="35148" y="138565"/>
                  </a:lnTo>
                  <a:lnTo>
                    <a:pt x="35190" y="138565"/>
                  </a:lnTo>
                  <a:lnTo>
                    <a:pt x="35190" y="138494"/>
                  </a:lnTo>
                  <a:lnTo>
                    <a:pt x="35190" y="138438"/>
                  </a:lnTo>
                  <a:lnTo>
                    <a:pt x="35190" y="138368"/>
                  </a:lnTo>
                  <a:lnTo>
                    <a:pt x="35190" y="138297"/>
                  </a:lnTo>
                  <a:lnTo>
                    <a:pt x="35190" y="138241"/>
                  </a:lnTo>
                  <a:lnTo>
                    <a:pt x="35233" y="138185"/>
                  </a:lnTo>
                  <a:lnTo>
                    <a:pt x="35233" y="138114"/>
                  </a:lnTo>
                  <a:lnTo>
                    <a:pt x="35233" y="138058"/>
                  </a:lnTo>
                  <a:lnTo>
                    <a:pt x="35190" y="138058"/>
                  </a:lnTo>
                  <a:lnTo>
                    <a:pt x="35233" y="137987"/>
                  </a:lnTo>
                  <a:lnTo>
                    <a:pt x="35233" y="137917"/>
                  </a:lnTo>
                  <a:lnTo>
                    <a:pt x="35275" y="137917"/>
                  </a:lnTo>
                  <a:lnTo>
                    <a:pt x="35275" y="137861"/>
                  </a:lnTo>
                  <a:lnTo>
                    <a:pt x="35233" y="137861"/>
                  </a:lnTo>
                  <a:lnTo>
                    <a:pt x="35233" y="137804"/>
                  </a:lnTo>
                  <a:lnTo>
                    <a:pt x="35190" y="137804"/>
                  </a:lnTo>
                  <a:lnTo>
                    <a:pt x="35190" y="137734"/>
                  </a:lnTo>
                  <a:lnTo>
                    <a:pt x="35190" y="137664"/>
                  </a:lnTo>
                  <a:lnTo>
                    <a:pt x="35190" y="137607"/>
                  </a:lnTo>
                  <a:lnTo>
                    <a:pt x="35148" y="137607"/>
                  </a:lnTo>
                  <a:lnTo>
                    <a:pt x="35106" y="137607"/>
                  </a:lnTo>
                  <a:lnTo>
                    <a:pt x="35106" y="137551"/>
                  </a:lnTo>
                  <a:lnTo>
                    <a:pt x="35106" y="137481"/>
                  </a:lnTo>
                  <a:lnTo>
                    <a:pt x="35064" y="137481"/>
                  </a:lnTo>
                  <a:lnTo>
                    <a:pt x="35021" y="137481"/>
                  </a:lnTo>
                  <a:lnTo>
                    <a:pt x="34979" y="137481"/>
                  </a:lnTo>
                  <a:lnTo>
                    <a:pt x="34979" y="137424"/>
                  </a:lnTo>
                  <a:lnTo>
                    <a:pt x="34979" y="137354"/>
                  </a:lnTo>
                  <a:lnTo>
                    <a:pt x="34937" y="137354"/>
                  </a:lnTo>
                  <a:lnTo>
                    <a:pt x="34895" y="137424"/>
                  </a:lnTo>
                  <a:lnTo>
                    <a:pt x="34852" y="137424"/>
                  </a:lnTo>
                  <a:lnTo>
                    <a:pt x="34810" y="137424"/>
                  </a:lnTo>
                  <a:lnTo>
                    <a:pt x="34768" y="137354"/>
                  </a:lnTo>
                  <a:lnTo>
                    <a:pt x="34726" y="137354"/>
                  </a:lnTo>
                  <a:lnTo>
                    <a:pt x="34599" y="137227"/>
                  </a:lnTo>
                  <a:lnTo>
                    <a:pt x="34557" y="137227"/>
                  </a:lnTo>
                  <a:lnTo>
                    <a:pt x="34388" y="137044"/>
                  </a:lnTo>
                  <a:lnTo>
                    <a:pt x="34303" y="136903"/>
                  </a:lnTo>
                  <a:lnTo>
                    <a:pt x="34261" y="136847"/>
                  </a:lnTo>
                  <a:lnTo>
                    <a:pt x="34219" y="136791"/>
                  </a:lnTo>
                  <a:lnTo>
                    <a:pt x="34261" y="136791"/>
                  </a:lnTo>
                  <a:lnTo>
                    <a:pt x="34219" y="136720"/>
                  </a:lnTo>
                  <a:lnTo>
                    <a:pt x="34176" y="136720"/>
                  </a:lnTo>
                  <a:lnTo>
                    <a:pt x="34134" y="136664"/>
                  </a:lnTo>
                  <a:lnTo>
                    <a:pt x="34092" y="136593"/>
                  </a:lnTo>
                  <a:lnTo>
                    <a:pt x="34092" y="136523"/>
                  </a:lnTo>
                  <a:lnTo>
                    <a:pt x="34134" y="136523"/>
                  </a:lnTo>
                  <a:lnTo>
                    <a:pt x="34134" y="136467"/>
                  </a:lnTo>
                  <a:lnTo>
                    <a:pt x="34134" y="136410"/>
                  </a:lnTo>
                  <a:lnTo>
                    <a:pt x="34134" y="136340"/>
                  </a:lnTo>
                  <a:lnTo>
                    <a:pt x="34176" y="136340"/>
                  </a:lnTo>
                  <a:lnTo>
                    <a:pt x="34219" y="136340"/>
                  </a:lnTo>
                  <a:lnTo>
                    <a:pt x="34261" y="136340"/>
                  </a:lnTo>
                  <a:lnTo>
                    <a:pt x="34261" y="136284"/>
                  </a:lnTo>
                  <a:lnTo>
                    <a:pt x="34261" y="136213"/>
                  </a:lnTo>
                  <a:lnTo>
                    <a:pt x="34261" y="136157"/>
                  </a:lnTo>
                  <a:lnTo>
                    <a:pt x="34303" y="136157"/>
                  </a:lnTo>
                  <a:lnTo>
                    <a:pt x="34303" y="136086"/>
                  </a:lnTo>
                  <a:lnTo>
                    <a:pt x="34345" y="136086"/>
                  </a:lnTo>
                  <a:lnTo>
                    <a:pt x="34345" y="136030"/>
                  </a:lnTo>
                  <a:lnTo>
                    <a:pt x="34388" y="136030"/>
                  </a:lnTo>
                  <a:lnTo>
                    <a:pt x="34430" y="136086"/>
                  </a:lnTo>
                  <a:lnTo>
                    <a:pt x="34430" y="136030"/>
                  </a:lnTo>
                  <a:lnTo>
                    <a:pt x="34388" y="135960"/>
                  </a:lnTo>
                  <a:lnTo>
                    <a:pt x="34388" y="135889"/>
                  </a:lnTo>
                  <a:lnTo>
                    <a:pt x="34345" y="135889"/>
                  </a:lnTo>
                  <a:lnTo>
                    <a:pt x="34388" y="135833"/>
                  </a:lnTo>
                  <a:lnTo>
                    <a:pt x="34388" y="135777"/>
                  </a:lnTo>
                  <a:lnTo>
                    <a:pt x="34430" y="135777"/>
                  </a:lnTo>
                  <a:lnTo>
                    <a:pt x="34472" y="135777"/>
                  </a:lnTo>
                  <a:lnTo>
                    <a:pt x="34514" y="135777"/>
                  </a:lnTo>
                  <a:lnTo>
                    <a:pt x="34514" y="135706"/>
                  </a:lnTo>
                  <a:lnTo>
                    <a:pt x="34514" y="135650"/>
                  </a:lnTo>
                  <a:lnTo>
                    <a:pt x="34472" y="135650"/>
                  </a:lnTo>
                  <a:lnTo>
                    <a:pt x="34388" y="135650"/>
                  </a:lnTo>
                  <a:lnTo>
                    <a:pt x="34388" y="135580"/>
                  </a:lnTo>
                  <a:lnTo>
                    <a:pt x="34388" y="135509"/>
                  </a:lnTo>
                  <a:lnTo>
                    <a:pt x="34388" y="135453"/>
                  </a:lnTo>
                  <a:lnTo>
                    <a:pt x="34430" y="135453"/>
                  </a:lnTo>
                  <a:lnTo>
                    <a:pt x="34430" y="135396"/>
                  </a:lnTo>
                  <a:lnTo>
                    <a:pt x="34388" y="135396"/>
                  </a:lnTo>
                  <a:lnTo>
                    <a:pt x="34388" y="135326"/>
                  </a:lnTo>
                  <a:lnTo>
                    <a:pt x="34388" y="135270"/>
                  </a:lnTo>
                  <a:lnTo>
                    <a:pt x="34345" y="135270"/>
                  </a:lnTo>
                  <a:lnTo>
                    <a:pt x="34303" y="135270"/>
                  </a:lnTo>
                  <a:lnTo>
                    <a:pt x="34261" y="135270"/>
                  </a:lnTo>
                  <a:lnTo>
                    <a:pt x="34219" y="135199"/>
                  </a:lnTo>
                  <a:lnTo>
                    <a:pt x="34176" y="135199"/>
                  </a:lnTo>
                  <a:lnTo>
                    <a:pt x="34134" y="135199"/>
                  </a:lnTo>
                  <a:lnTo>
                    <a:pt x="34092" y="135199"/>
                  </a:lnTo>
                  <a:lnTo>
                    <a:pt x="34050" y="135199"/>
                  </a:lnTo>
                  <a:lnTo>
                    <a:pt x="34050" y="135129"/>
                  </a:lnTo>
                  <a:lnTo>
                    <a:pt x="34007" y="135129"/>
                  </a:lnTo>
                  <a:lnTo>
                    <a:pt x="34007" y="135199"/>
                  </a:lnTo>
                  <a:lnTo>
                    <a:pt x="33965" y="135199"/>
                  </a:lnTo>
                  <a:lnTo>
                    <a:pt x="33923" y="135199"/>
                  </a:lnTo>
                  <a:lnTo>
                    <a:pt x="33881" y="135199"/>
                  </a:lnTo>
                  <a:lnTo>
                    <a:pt x="33881" y="135270"/>
                  </a:lnTo>
                  <a:lnTo>
                    <a:pt x="33839" y="135270"/>
                  </a:lnTo>
                  <a:lnTo>
                    <a:pt x="33796" y="135270"/>
                  </a:lnTo>
                  <a:lnTo>
                    <a:pt x="33754" y="135270"/>
                  </a:lnTo>
                  <a:lnTo>
                    <a:pt x="33754" y="135326"/>
                  </a:lnTo>
                  <a:lnTo>
                    <a:pt x="33754" y="135396"/>
                  </a:lnTo>
                  <a:lnTo>
                    <a:pt x="33754" y="135453"/>
                  </a:lnTo>
                  <a:lnTo>
                    <a:pt x="33712" y="135453"/>
                  </a:lnTo>
                  <a:lnTo>
                    <a:pt x="33712" y="135509"/>
                  </a:lnTo>
                  <a:lnTo>
                    <a:pt x="33670" y="135509"/>
                  </a:lnTo>
                  <a:lnTo>
                    <a:pt x="33627" y="135509"/>
                  </a:lnTo>
                  <a:lnTo>
                    <a:pt x="33543" y="135580"/>
                  </a:lnTo>
                  <a:lnTo>
                    <a:pt x="33458" y="135650"/>
                  </a:lnTo>
                  <a:lnTo>
                    <a:pt x="33374" y="135650"/>
                  </a:lnTo>
                  <a:lnTo>
                    <a:pt x="33289" y="135650"/>
                  </a:lnTo>
                  <a:lnTo>
                    <a:pt x="33163" y="135706"/>
                  </a:lnTo>
                  <a:lnTo>
                    <a:pt x="33120" y="135706"/>
                  </a:lnTo>
                  <a:lnTo>
                    <a:pt x="33078" y="135706"/>
                  </a:lnTo>
                  <a:lnTo>
                    <a:pt x="33036" y="135706"/>
                  </a:lnTo>
                  <a:lnTo>
                    <a:pt x="32994" y="135706"/>
                  </a:lnTo>
                  <a:lnTo>
                    <a:pt x="32909" y="135777"/>
                  </a:lnTo>
                  <a:lnTo>
                    <a:pt x="32867" y="135777"/>
                  </a:lnTo>
                  <a:lnTo>
                    <a:pt x="32867" y="135706"/>
                  </a:lnTo>
                  <a:lnTo>
                    <a:pt x="32825" y="135706"/>
                  </a:lnTo>
                  <a:lnTo>
                    <a:pt x="32825" y="135650"/>
                  </a:lnTo>
                  <a:lnTo>
                    <a:pt x="32782" y="135650"/>
                  </a:lnTo>
                  <a:lnTo>
                    <a:pt x="32740" y="135650"/>
                  </a:lnTo>
                  <a:lnTo>
                    <a:pt x="32698" y="135650"/>
                  </a:lnTo>
                  <a:lnTo>
                    <a:pt x="32656" y="135650"/>
                  </a:lnTo>
                  <a:lnTo>
                    <a:pt x="32613" y="135706"/>
                  </a:lnTo>
                  <a:lnTo>
                    <a:pt x="32571" y="135706"/>
                  </a:lnTo>
                  <a:lnTo>
                    <a:pt x="32529" y="135706"/>
                  </a:lnTo>
                  <a:lnTo>
                    <a:pt x="32444" y="135650"/>
                  </a:lnTo>
                  <a:lnTo>
                    <a:pt x="32402" y="135650"/>
                  </a:lnTo>
                  <a:lnTo>
                    <a:pt x="32360" y="135650"/>
                  </a:lnTo>
                  <a:lnTo>
                    <a:pt x="32318" y="135650"/>
                  </a:lnTo>
                  <a:lnTo>
                    <a:pt x="32275" y="135650"/>
                  </a:lnTo>
                  <a:lnTo>
                    <a:pt x="32233" y="135580"/>
                  </a:lnTo>
                  <a:lnTo>
                    <a:pt x="32191" y="135580"/>
                  </a:lnTo>
                  <a:lnTo>
                    <a:pt x="32191" y="135509"/>
                  </a:lnTo>
                  <a:lnTo>
                    <a:pt x="32149" y="135509"/>
                  </a:lnTo>
                  <a:lnTo>
                    <a:pt x="32149" y="135453"/>
                  </a:lnTo>
                  <a:lnTo>
                    <a:pt x="32106" y="135453"/>
                  </a:lnTo>
                  <a:lnTo>
                    <a:pt x="32106" y="135396"/>
                  </a:lnTo>
                  <a:lnTo>
                    <a:pt x="32064" y="135396"/>
                  </a:lnTo>
                  <a:lnTo>
                    <a:pt x="32064" y="135326"/>
                  </a:lnTo>
                  <a:lnTo>
                    <a:pt x="32022" y="135326"/>
                  </a:lnTo>
                  <a:lnTo>
                    <a:pt x="31980" y="135270"/>
                  </a:lnTo>
                  <a:lnTo>
                    <a:pt x="31937" y="135199"/>
                  </a:lnTo>
                  <a:lnTo>
                    <a:pt x="31895" y="135199"/>
                  </a:lnTo>
                  <a:lnTo>
                    <a:pt x="31895" y="135129"/>
                  </a:lnTo>
                  <a:lnTo>
                    <a:pt x="31853" y="135129"/>
                  </a:lnTo>
                  <a:lnTo>
                    <a:pt x="31811" y="135073"/>
                  </a:lnTo>
                  <a:lnTo>
                    <a:pt x="31853" y="135073"/>
                  </a:lnTo>
                  <a:lnTo>
                    <a:pt x="31853" y="135016"/>
                  </a:lnTo>
                  <a:lnTo>
                    <a:pt x="31811" y="134946"/>
                  </a:lnTo>
                  <a:lnTo>
                    <a:pt x="31811" y="135016"/>
                  </a:lnTo>
                  <a:lnTo>
                    <a:pt x="31769" y="135016"/>
                  </a:lnTo>
                  <a:lnTo>
                    <a:pt x="31726" y="135016"/>
                  </a:lnTo>
                  <a:lnTo>
                    <a:pt x="31726" y="135073"/>
                  </a:lnTo>
                  <a:lnTo>
                    <a:pt x="31684" y="135073"/>
                  </a:lnTo>
                  <a:lnTo>
                    <a:pt x="31642" y="135073"/>
                  </a:lnTo>
                  <a:lnTo>
                    <a:pt x="31600" y="135073"/>
                  </a:lnTo>
                  <a:lnTo>
                    <a:pt x="31557" y="135073"/>
                  </a:lnTo>
                  <a:lnTo>
                    <a:pt x="31515" y="135073"/>
                  </a:lnTo>
                  <a:lnTo>
                    <a:pt x="31473" y="135073"/>
                  </a:lnTo>
                  <a:lnTo>
                    <a:pt x="31431" y="135073"/>
                  </a:lnTo>
                  <a:lnTo>
                    <a:pt x="31388" y="135073"/>
                  </a:lnTo>
                  <a:lnTo>
                    <a:pt x="31346" y="135129"/>
                  </a:lnTo>
                  <a:lnTo>
                    <a:pt x="31304" y="135129"/>
                  </a:lnTo>
                  <a:lnTo>
                    <a:pt x="31304" y="135199"/>
                  </a:lnTo>
                  <a:lnTo>
                    <a:pt x="31262" y="135199"/>
                  </a:lnTo>
                  <a:lnTo>
                    <a:pt x="31262" y="135270"/>
                  </a:lnTo>
                  <a:lnTo>
                    <a:pt x="31219" y="135270"/>
                  </a:lnTo>
                  <a:lnTo>
                    <a:pt x="31219" y="135326"/>
                  </a:lnTo>
                  <a:lnTo>
                    <a:pt x="31177" y="135326"/>
                  </a:lnTo>
                  <a:lnTo>
                    <a:pt x="31177" y="135396"/>
                  </a:lnTo>
                  <a:lnTo>
                    <a:pt x="31219" y="135453"/>
                  </a:lnTo>
                  <a:lnTo>
                    <a:pt x="31177" y="135453"/>
                  </a:lnTo>
                  <a:lnTo>
                    <a:pt x="31135" y="135453"/>
                  </a:lnTo>
                  <a:lnTo>
                    <a:pt x="31135" y="135396"/>
                  </a:lnTo>
                  <a:lnTo>
                    <a:pt x="31093" y="135396"/>
                  </a:lnTo>
                  <a:lnTo>
                    <a:pt x="31050" y="135396"/>
                  </a:lnTo>
                  <a:lnTo>
                    <a:pt x="31008" y="135326"/>
                  </a:lnTo>
                  <a:lnTo>
                    <a:pt x="31050" y="135326"/>
                  </a:lnTo>
                  <a:lnTo>
                    <a:pt x="31050" y="135270"/>
                  </a:lnTo>
                  <a:lnTo>
                    <a:pt x="31008" y="135270"/>
                  </a:lnTo>
                  <a:lnTo>
                    <a:pt x="30924" y="135326"/>
                  </a:lnTo>
                  <a:lnTo>
                    <a:pt x="30924" y="135396"/>
                  </a:lnTo>
                  <a:lnTo>
                    <a:pt x="30924" y="135453"/>
                  </a:lnTo>
                  <a:lnTo>
                    <a:pt x="30881" y="135396"/>
                  </a:lnTo>
                  <a:lnTo>
                    <a:pt x="30881" y="135453"/>
                  </a:lnTo>
                  <a:lnTo>
                    <a:pt x="30839" y="135396"/>
                  </a:lnTo>
                  <a:lnTo>
                    <a:pt x="30839" y="135453"/>
                  </a:lnTo>
                  <a:lnTo>
                    <a:pt x="30797" y="135453"/>
                  </a:lnTo>
                  <a:lnTo>
                    <a:pt x="30797" y="135509"/>
                  </a:lnTo>
                  <a:lnTo>
                    <a:pt x="30755" y="135509"/>
                  </a:lnTo>
                  <a:lnTo>
                    <a:pt x="30712" y="135509"/>
                  </a:lnTo>
                  <a:lnTo>
                    <a:pt x="30712" y="135453"/>
                  </a:lnTo>
                  <a:lnTo>
                    <a:pt x="30670" y="135453"/>
                  </a:lnTo>
                  <a:lnTo>
                    <a:pt x="30670" y="135509"/>
                  </a:lnTo>
                  <a:lnTo>
                    <a:pt x="30628" y="135453"/>
                  </a:lnTo>
                  <a:lnTo>
                    <a:pt x="30586" y="135453"/>
                  </a:lnTo>
                  <a:lnTo>
                    <a:pt x="30543" y="135396"/>
                  </a:lnTo>
                  <a:lnTo>
                    <a:pt x="30501" y="135453"/>
                  </a:lnTo>
                  <a:lnTo>
                    <a:pt x="30417" y="135509"/>
                  </a:lnTo>
                  <a:lnTo>
                    <a:pt x="30332" y="135509"/>
                  </a:lnTo>
                  <a:lnTo>
                    <a:pt x="30332" y="135453"/>
                  </a:lnTo>
                  <a:lnTo>
                    <a:pt x="30290" y="135453"/>
                  </a:lnTo>
                  <a:lnTo>
                    <a:pt x="30290" y="135396"/>
                  </a:lnTo>
                  <a:lnTo>
                    <a:pt x="30290" y="135326"/>
                  </a:lnTo>
                  <a:lnTo>
                    <a:pt x="30248" y="135396"/>
                  </a:lnTo>
                  <a:lnTo>
                    <a:pt x="30248" y="135326"/>
                  </a:lnTo>
                  <a:lnTo>
                    <a:pt x="30205" y="135326"/>
                  </a:lnTo>
                  <a:lnTo>
                    <a:pt x="30163" y="135326"/>
                  </a:lnTo>
                  <a:lnTo>
                    <a:pt x="30163" y="135270"/>
                  </a:lnTo>
                  <a:lnTo>
                    <a:pt x="30121" y="135326"/>
                  </a:lnTo>
                  <a:lnTo>
                    <a:pt x="30163" y="135396"/>
                  </a:lnTo>
                  <a:lnTo>
                    <a:pt x="30121" y="135396"/>
                  </a:lnTo>
                  <a:lnTo>
                    <a:pt x="30079" y="135326"/>
                  </a:lnTo>
                  <a:lnTo>
                    <a:pt x="30079" y="135396"/>
                  </a:lnTo>
                  <a:lnTo>
                    <a:pt x="30036" y="135396"/>
                  </a:lnTo>
                  <a:lnTo>
                    <a:pt x="29994" y="135453"/>
                  </a:lnTo>
                  <a:lnTo>
                    <a:pt x="30036" y="135453"/>
                  </a:lnTo>
                  <a:lnTo>
                    <a:pt x="29994" y="135509"/>
                  </a:lnTo>
                  <a:lnTo>
                    <a:pt x="29994" y="135580"/>
                  </a:lnTo>
                  <a:lnTo>
                    <a:pt x="29952" y="135580"/>
                  </a:lnTo>
                  <a:lnTo>
                    <a:pt x="29910" y="135580"/>
                  </a:lnTo>
                  <a:lnTo>
                    <a:pt x="29952" y="135650"/>
                  </a:lnTo>
                  <a:lnTo>
                    <a:pt x="29952" y="135706"/>
                  </a:lnTo>
                  <a:lnTo>
                    <a:pt x="29952" y="135777"/>
                  </a:lnTo>
                  <a:lnTo>
                    <a:pt x="29910" y="135777"/>
                  </a:lnTo>
                  <a:lnTo>
                    <a:pt x="29867" y="135777"/>
                  </a:lnTo>
                  <a:lnTo>
                    <a:pt x="29825" y="135777"/>
                  </a:lnTo>
                  <a:lnTo>
                    <a:pt x="29783" y="135833"/>
                  </a:lnTo>
                  <a:lnTo>
                    <a:pt x="29741" y="135833"/>
                  </a:lnTo>
                  <a:lnTo>
                    <a:pt x="29699" y="135833"/>
                  </a:lnTo>
                  <a:lnTo>
                    <a:pt x="29656" y="135833"/>
                  </a:lnTo>
                  <a:lnTo>
                    <a:pt x="29614" y="135833"/>
                  </a:lnTo>
                  <a:lnTo>
                    <a:pt x="29572" y="135777"/>
                  </a:lnTo>
                  <a:lnTo>
                    <a:pt x="29572" y="135833"/>
                  </a:lnTo>
                  <a:lnTo>
                    <a:pt x="29530" y="135833"/>
                  </a:lnTo>
                  <a:lnTo>
                    <a:pt x="29487" y="135833"/>
                  </a:lnTo>
                  <a:lnTo>
                    <a:pt x="29445" y="135833"/>
                  </a:lnTo>
                  <a:lnTo>
                    <a:pt x="29445" y="135777"/>
                  </a:lnTo>
                  <a:lnTo>
                    <a:pt x="29403" y="135777"/>
                  </a:lnTo>
                  <a:lnTo>
                    <a:pt x="29403" y="135833"/>
                  </a:lnTo>
                  <a:lnTo>
                    <a:pt x="29361" y="135833"/>
                  </a:lnTo>
                  <a:lnTo>
                    <a:pt x="29361" y="135777"/>
                  </a:lnTo>
                  <a:lnTo>
                    <a:pt x="29318" y="135777"/>
                  </a:lnTo>
                  <a:lnTo>
                    <a:pt x="29276" y="135777"/>
                  </a:lnTo>
                  <a:lnTo>
                    <a:pt x="29234" y="135777"/>
                  </a:lnTo>
                  <a:lnTo>
                    <a:pt x="29234" y="135706"/>
                  </a:lnTo>
                  <a:lnTo>
                    <a:pt x="29192" y="135706"/>
                  </a:lnTo>
                  <a:lnTo>
                    <a:pt x="29192" y="135650"/>
                  </a:lnTo>
                  <a:lnTo>
                    <a:pt x="29149" y="135650"/>
                  </a:lnTo>
                  <a:lnTo>
                    <a:pt x="29107" y="135650"/>
                  </a:lnTo>
                  <a:lnTo>
                    <a:pt x="29065" y="135650"/>
                  </a:lnTo>
                  <a:lnTo>
                    <a:pt x="29023" y="135650"/>
                  </a:lnTo>
                  <a:lnTo>
                    <a:pt x="29023" y="135706"/>
                  </a:lnTo>
                  <a:lnTo>
                    <a:pt x="29023" y="135777"/>
                  </a:lnTo>
                  <a:lnTo>
                    <a:pt x="28980" y="135706"/>
                  </a:lnTo>
                  <a:lnTo>
                    <a:pt x="28980" y="135650"/>
                  </a:lnTo>
                  <a:lnTo>
                    <a:pt x="28980" y="135580"/>
                  </a:lnTo>
                  <a:lnTo>
                    <a:pt x="28938" y="135509"/>
                  </a:lnTo>
                  <a:lnTo>
                    <a:pt x="28896" y="135509"/>
                  </a:lnTo>
                  <a:lnTo>
                    <a:pt x="28896" y="135580"/>
                  </a:lnTo>
                  <a:lnTo>
                    <a:pt x="28854" y="135580"/>
                  </a:lnTo>
                  <a:lnTo>
                    <a:pt x="28811" y="135580"/>
                  </a:lnTo>
                  <a:lnTo>
                    <a:pt x="28769" y="135580"/>
                  </a:lnTo>
                  <a:lnTo>
                    <a:pt x="28727" y="135580"/>
                  </a:lnTo>
                  <a:lnTo>
                    <a:pt x="28685" y="135580"/>
                  </a:lnTo>
                  <a:lnTo>
                    <a:pt x="28642" y="135580"/>
                  </a:lnTo>
                  <a:lnTo>
                    <a:pt x="28642" y="135650"/>
                  </a:lnTo>
                  <a:lnTo>
                    <a:pt x="28642" y="135706"/>
                  </a:lnTo>
                  <a:lnTo>
                    <a:pt x="28642" y="135777"/>
                  </a:lnTo>
                  <a:lnTo>
                    <a:pt x="28642" y="135833"/>
                  </a:lnTo>
                  <a:lnTo>
                    <a:pt x="28642" y="135889"/>
                  </a:lnTo>
                  <a:lnTo>
                    <a:pt x="28685" y="135889"/>
                  </a:lnTo>
                  <a:lnTo>
                    <a:pt x="28727" y="135960"/>
                  </a:lnTo>
                  <a:lnTo>
                    <a:pt x="28727" y="136030"/>
                  </a:lnTo>
                  <a:lnTo>
                    <a:pt x="28642" y="136030"/>
                  </a:lnTo>
                  <a:lnTo>
                    <a:pt x="28600" y="136030"/>
                  </a:lnTo>
                  <a:lnTo>
                    <a:pt x="28558" y="136030"/>
                  </a:lnTo>
                  <a:lnTo>
                    <a:pt x="28558" y="135960"/>
                  </a:lnTo>
                  <a:lnTo>
                    <a:pt x="28516" y="135960"/>
                  </a:lnTo>
                  <a:lnTo>
                    <a:pt x="28516" y="136030"/>
                  </a:lnTo>
                  <a:lnTo>
                    <a:pt x="28473" y="136030"/>
                  </a:lnTo>
                  <a:lnTo>
                    <a:pt x="28431" y="136030"/>
                  </a:lnTo>
                  <a:lnTo>
                    <a:pt x="28389" y="136030"/>
                  </a:lnTo>
                  <a:lnTo>
                    <a:pt x="28347" y="136030"/>
                  </a:lnTo>
                  <a:lnTo>
                    <a:pt x="28304" y="136030"/>
                  </a:lnTo>
                  <a:lnTo>
                    <a:pt x="28262" y="136030"/>
                  </a:lnTo>
                  <a:lnTo>
                    <a:pt x="28220" y="136030"/>
                  </a:lnTo>
                  <a:lnTo>
                    <a:pt x="28178" y="136086"/>
                  </a:lnTo>
                  <a:lnTo>
                    <a:pt x="28135" y="136086"/>
                  </a:lnTo>
                  <a:lnTo>
                    <a:pt x="28093" y="136086"/>
                  </a:lnTo>
                  <a:lnTo>
                    <a:pt x="28051" y="136086"/>
                  </a:lnTo>
                  <a:lnTo>
                    <a:pt x="28009" y="136086"/>
                  </a:lnTo>
                  <a:lnTo>
                    <a:pt x="27966" y="136086"/>
                  </a:lnTo>
                  <a:lnTo>
                    <a:pt x="27966" y="136157"/>
                  </a:lnTo>
                  <a:lnTo>
                    <a:pt x="27924" y="136157"/>
                  </a:lnTo>
                  <a:lnTo>
                    <a:pt x="27882" y="136157"/>
                  </a:lnTo>
                  <a:lnTo>
                    <a:pt x="27840" y="136157"/>
                  </a:lnTo>
                  <a:lnTo>
                    <a:pt x="27797" y="136157"/>
                  </a:lnTo>
                  <a:lnTo>
                    <a:pt x="27755" y="136157"/>
                  </a:lnTo>
                  <a:lnTo>
                    <a:pt x="27713" y="136157"/>
                  </a:lnTo>
                  <a:lnTo>
                    <a:pt x="27671" y="136086"/>
                  </a:lnTo>
                  <a:lnTo>
                    <a:pt x="27629" y="136086"/>
                  </a:lnTo>
                  <a:lnTo>
                    <a:pt x="27586" y="136086"/>
                  </a:lnTo>
                  <a:lnTo>
                    <a:pt x="27586" y="136157"/>
                  </a:lnTo>
                  <a:lnTo>
                    <a:pt x="27544" y="136157"/>
                  </a:lnTo>
                  <a:lnTo>
                    <a:pt x="27544" y="136086"/>
                  </a:lnTo>
                  <a:lnTo>
                    <a:pt x="27502" y="136086"/>
                  </a:lnTo>
                  <a:lnTo>
                    <a:pt x="27460" y="136157"/>
                  </a:lnTo>
                  <a:lnTo>
                    <a:pt x="27460" y="136213"/>
                  </a:lnTo>
                  <a:lnTo>
                    <a:pt x="27417" y="136213"/>
                  </a:lnTo>
                  <a:lnTo>
                    <a:pt x="27375" y="136213"/>
                  </a:lnTo>
                  <a:lnTo>
                    <a:pt x="27333" y="136213"/>
                  </a:lnTo>
                  <a:lnTo>
                    <a:pt x="27291" y="136213"/>
                  </a:lnTo>
                  <a:lnTo>
                    <a:pt x="27248" y="136213"/>
                  </a:lnTo>
                  <a:lnTo>
                    <a:pt x="27248" y="136157"/>
                  </a:lnTo>
                  <a:lnTo>
                    <a:pt x="27206" y="136157"/>
                  </a:lnTo>
                  <a:lnTo>
                    <a:pt x="27206" y="136213"/>
                  </a:lnTo>
                  <a:lnTo>
                    <a:pt x="27164" y="136213"/>
                  </a:lnTo>
                  <a:lnTo>
                    <a:pt x="27164" y="136157"/>
                  </a:lnTo>
                  <a:lnTo>
                    <a:pt x="27122" y="136157"/>
                  </a:lnTo>
                  <a:lnTo>
                    <a:pt x="27079" y="136086"/>
                  </a:lnTo>
                  <a:lnTo>
                    <a:pt x="27037" y="136086"/>
                  </a:lnTo>
                  <a:lnTo>
                    <a:pt x="26995" y="136030"/>
                  </a:lnTo>
                  <a:lnTo>
                    <a:pt x="26995" y="135960"/>
                  </a:lnTo>
                  <a:lnTo>
                    <a:pt x="26953" y="135960"/>
                  </a:lnTo>
                  <a:lnTo>
                    <a:pt x="26953" y="135889"/>
                  </a:lnTo>
                  <a:lnTo>
                    <a:pt x="26910" y="135889"/>
                  </a:lnTo>
                  <a:lnTo>
                    <a:pt x="26868" y="135889"/>
                  </a:lnTo>
                  <a:lnTo>
                    <a:pt x="26826" y="135889"/>
                  </a:lnTo>
                  <a:lnTo>
                    <a:pt x="26826" y="135960"/>
                  </a:lnTo>
                  <a:lnTo>
                    <a:pt x="26784" y="135960"/>
                  </a:lnTo>
                  <a:lnTo>
                    <a:pt x="26784" y="135889"/>
                  </a:lnTo>
                  <a:lnTo>
                    <a:pt x="26741" y="135889"/>
                  </a:lnTo>
                  <a:lnTo>
                    <a:pt x="26699" y="135889"/>
                  </a:lnTo>
                  <a:lnTo>
                    <a:pt x="26657" y="135889"/>
                  </a:lnTo>
                  <a:lnTo>
                    <a:pt x="26615" y="135889"/>
                  </a:lnTo>
                  <a:lnTo>
                    <a:pt x="26572" y="135833"/>
                  </a:lnTo>
                  <a:lnTo>
                    <a:pt x="26530" y="135833"/>
                  </a:lnTo>
                  <a:lnTo>
                    <a:pt x="26488" y="135833"/>
                  </a:lnTo>
                  <a:lnTo>
                    <a:pt x="26488" y="135777"/>
                  </a:lnTo>
                  <a:lnTo>
                    <a:pt x="26446" y="135777"/>
                  </a:lnTo>
                  <a:lnTo>
                    <a:pt x="26403" y="135777"/>
                  </a:lnTo>
                  <a:lnTo>
                    <a:pt x="26361" y="135777"/>
                  </a:lnTo>
                  <a:lnTo>
                    <a:pt x="26319" y="135706"/>
                  </a:lnTo>
                  <a:lnTo>
                    <a:pt x="26277" y="135706"/>
                  </a:lnTo>
                  <a:lnTo>
                    <a:pt x="26277" y="135777"/>
                  </a:lnTo>
                  <a:lnTo>
                    <a:pt x="26234" y="135777"/>
                  </a:lnTo>
                  <a:lnTo>
                    <a:pt x="26234" y="135833"/>
                  </a:lnTo>
                  <a:lnTo>
                    <a:pt x="26192" y="135833"/>
                  </a:lnTo>
                  <a:lnTo>
                    <a:pt x="26150" y="135889"/>
                  </a:lnTo>
                  <a:lnTo>
                    <a:pt x="26150" y="135960"/>
                  </a:lnTo>
                  <a:lnTo>
                    <a:pt x="26192" y="135960"/>
                  </a:lnTo>
                  <a:lnTo>
                    <a:pt x="26192" y="135889"/>
                  </a:lnTo>
                  <a:lnTo>
                    <a:pt x="26234" y="135960"/>
                  </a:lnTo>
                  <a:lnTo>
                    <a:pt x="26234" y="136030"/>
                  </a:lnTo>
                  <a:lnTo>
                    <a:pt x="26192" y="136030"/>
                  </a:lnTo>
                  <a:lnTo>
                    <a:pt x="26192" y="136086"/>
                  </a:lnTo>
                  <a:lnTo>
                    <a:pt x="26150" y="136086"/>
                  </a:lnTo>
                  <a:lnTo>
                    <a:pt x="26150" y="136030"/>
                  </a:lnTo>
                  <a:lnTo>
                    <a:pt x="26108" y="136086"/>
                  </a:lnTo>
                  <a:lnTo>
                    <a:pt x="26065" y="136086"/>
                  </a:lnTo>
                  <a:lnTo>
                    <a:pt x="26108" y="136157"/>
                  </a:lnTo>
                  <a:lnTo>
                    <a:pt x="26108" y="136213"/>
                  </a:lnTo>
                  <a:lnTo>
                    <a:pt x="26150" y="136284"/>
                  </a:lnTo>
                  <a:lnTo>
                    <a:pt x="26150" y="136340"/>
                  </a:lnTo>
                  <a:lnTo>
                    <a:pt x="26108" y="136284"/>
                  </a:lnTo>
                  <a:lnTo>
                    <a:pt x="26108" y="136213"/>
                  </a:lnTo>
                  <a:lnTo>
                    <a:pt x="26065" y="136213"/>
                  </a:lnTo>
                  <a:lnTo>
                    <a:pt x="26065" y="136157"/>
                  </a:lnTo>
                  <a:lnTo>
                    <a:pt x="26023" y="136157"/>
                  </a:lnTo>
                  <a:lnTo>
                    <a:pt x="25981" y="136213"/>
                  </a:lnTo>
                  <a:lnTo>
                    <a:pt x="25981" y="136284"/>
                  </a:lnTo>
                  <a:lnTo>
                    <a:pt x="25939" y="136284"/>
                  </a:lnTo>
                  <a:lnTo>
                    <a:pt x="25939" y="136340"/>
                  </a:lnTo>
                  <a:lnTo>
                    <a:pt x="25981" y="136340"/>
                  </a:lnTo>
                  <a:lnTo>
                    <a:pt x="25981" y="136410"/>
                  </a:lnTo>
                  <a:lnTo>
                    <a:pt x="25939" y="136410"/>
                  </a:lnTo>
                  <a:lnTo>
                    <a:pt x="25939" y="136467"/>
                  </a:lnTo>
                  <a:lnTo>
                    <a:pt x="25939" y="136523"/>
                  </a:lnTo>
                  <a:lnTo>
                    <a:pt x="25896" y="136523"/>
                  </a:lnTo>
                  <a:lnTo>
                    <a:pt x="25854" y="136523"/>
                  </a:lnTo>
                  <a:lnTo>
                    <a:pt x="25854" y="136593"/>
                  </a:lnTo>
                  <a:lnTo>
                    <a:pt x="25812" y="136593"/>
                  </a:lnTo>
                  <a:lnTo>
                    <a:pt x="25770" y="136593"/>
                  </a:lnTo>
                  <a:lnTo>
                    <a:pt x="25727" y="136523"/>
                  </a:lnTo>
                  <a:lnTo>
                    <a:pt x="25685" y="136523"/>
                  </a:lnTo>
                  <a:lnTo>
                    <a:pt x="25643" y="136523"/>
                  </a:lnTo>
                  <a:lnTo>
                    <a:pt x="25643" y="136467"/>
                  </a:lnTo>
                  <a:lnTo>
                    <a:pt x="25601" y="136467"/>
                  </a:lnTo>
                  <a:lnTo>
                    <a:pt x="25558" y="136467"/>
                  </a:lnTo>
                  <a:lnTo>
                    <a:pt x="25516" y="136467"/>
                  </a:lnTo>
                  <a:lnTo>
                    <a:pt x="25474" y="136410"/>
                  </a:lnTo>
                  <a:lnTo>
                    <a:pt x="25474" y="136467"/>
                  </a:lnTo>
                  <a:lnTo>
                    <a:pt x="25432" y="136523"/>
                  </a:lnTo>
                  <a:lnTo>
                    <a:pt x="25432" y="136467"/>
                  </a:lnTo>
                  <a:lnTo>
                    <a:pt x="25390" y="136467"/>
                  </a:lnTo>
                  <a:lnTo>
                    <a:pt x="25347" y="136467"/>
                  </a:lnTo>
                  <a:lnTo>
                    <a:pt x="25347" y="136410"/>
                  </a:lnTo>
                  <a:lnTo>
                    <a:pt x="25305" y="136467"/>
                  </a:lnTo>
                  <a:lnTo>
                    <a:pt x="25263" y="136410"/>
                  </a:lnTo>
                  <a:lnTo>
                    <a:pt x="25221" y="136410"/>
                  </a:lnTo>
                  <a:lnTo>
                    <a:pt x="25263" y="136467"/>
                  </a:lnTo>
                  <a:lnTo>
                    <a:pt x="25221" y="136467"/>
                  </a:lnTo>
                  <a:lnTo>
                    <a:pt x="25221" y="136523"/>
                  </a:lnTo>
                  <a:lnTo>
                    <a:pt x="25178" y="136523"/>
                  </a:lnTo>
                  <a:lnTo>
                    <a:pt x="25136" y="136467"/>
                  </a:lnTo>
                  <a:lnTo>
                    <a:pt x="25052" y="136523"/>
                  </a:lnTo>
                  <a:lnTo>
                    <a:pt x="25052" y="136593"/>
                  </a:lnTo>
                  <a:lnTo>
                    <a:pt x="25009" y="136593"/>
                  </a:lnTo>
                  <a:lnTo>
                    <a:pt x="24967" y="136593"/>
                  </a:lnTo>
                  <a:lnTo>
                    <a:pt x="24967" y="136664"/>
                  </a:lnTo>
                  <a:lnTo>
                    <a:pt x="24925" y="136664"/>
                  </a:lnTo>
                  <a:lnTo>
                    <a:pt x="24883" y="136720"/>
                  </a:lnTo>
                  <a:lnTo>
                    <a:pt x="24925" y="136720"/>
                  </a:lnTo>
                  <a:lnTo>
                    <a:pt x="24925" y="136791"/>
                  </a:lnTo>
                  <a:lnTo>
                    <a:pt x="24925" y="136847"/>
                  </a:lnTo>
                  <a:lnTo>
                    <a:pt x="24883" y="136847"/>
                  </a:lnTo>
                  <a:lnTo>
                    <a:pt x="24883" y="136791"/>
                  </a:lnTo>
                  <a:lnTo>
                    <a:pt x="24840" y="136791"/>
                  </a:lnTo>
                  <a:lnTo>
                    <a:pt x="24840" y="136847"/>
                  </a:lnTo>
                  <a:lnTo>
                    <a:pt x="24798" y="136847"/>
                  </a:lnTo>
                  <a:lnTo>
                    <a:pt x="24756" y="136903"/>
                  </a:lnTo>
                  <a:lnTo>
                    <a:pt x="24798" y="136903"/>
                  </a:lnTo>
                  <a:lnTo>
                    <a:pt x="24840" y="136903"/>
                  </a:lnTo>
                  <a:lnTo>
                    <a:pt x="24840" y="136974"/>
                  </a:lnTo>
                  <a:lnTo>
                    <a:pt x="24798" y="137044"/>
                  </a:lnTo>
                  <a:lnTo>
                    <a:pt x="24756" y="137044"/>
                  </a:lnTo>
                  <a:lnTo>
                    <a:pt x="24714" y="137044"/>
                  </a:lnTo>
                  <a:lnTo>
                    <a:pt x="24671" y="136974"/>
                  </a:lnTo>
                  <a:lnTo>
                    <a:pt x="24629" y="136974"/>
                  </a:lnTo>
                  <a:lnTo>
                    <a:pt x="24587" y="136974"/>
                  </a:lnTo>
                  <a:lnTo>
                    <a:pt x="24545" y="136974"/>
                  </a:lnTo>
                  <a:lnTo>
                    <a:pt x="24460" y="136974"/>
                  </a:lnTo>
                  <a:lnTo>
                    <a:pt x="24418" y="136974"/>
                  </a:lnTo>
                  <a:lnTo>
                    <a:pt x="24376" y="137044"/>
                  </a:lnTo>
                  <a:lnTo>
                    <a:pt x="24333" y="137044"/>
                  </a:lnTo>
                  <a:lnTo>
                    <a:pt x="24291" y="137044"/>
                  </a:lnTo>
                  <a:lnTo>
                    <a:pt x="24291" y="137100"/>
                  </a:lnTo>
                  <a:lnTo>
                    <a:pt x="24249" y="137100"/>
                  </a:lnTo>
                  <a:lnTo>
                    <a:pt x="24249" y="137171"/>
                  </a:lnTo>
                  <a:lnTo>
                    <a:pt x="24207" y="137171"/>
                  </a:lnTo>
                  <a:lnTo>
                    <a:pt x="24164" y="137171"/>
                  </a:lnTo>
                  <a:lnTo>
                    <a:pt x="24122" y="137171"/>
                  </a:lnTo>
                  <a:lnTo>
                    <a:pt x="24122" y="137227"/>
                  </a:lnTo>
                  <a:lnTo>
                    <a:pt x="24122" y="137283"/>
                  </a:lnTo>
                  <a:lnTo>
                    <a:pt x="24164" y="137283"/>
                  </a:lnTo>
                  <a:lnTo>
                    <a:pt x="24164" y="137227"/>
                  </a:lnTo>
                  <a:lnTo>
                    <a:pt x="24207" y="137227"/>
                  </a:lnTo>
                  <a:lnTo>
                    <a:pt x="24207" y="137283"/>
                  </a:lnTo>
                  <a:lnTo>
                    <a:pt x="24249" y="137283"/>
                  </a:lnTo>
                  <a:lnTo>
                    <a:pt x="24249" y="137227"/>
                  </a:lnTo>
                  <a:lnTo>
                    <a:pt x="24291" y="137227"/>
                  </a:lnTo>
                  <a:lnTo>
                    <a:pt x="24291" y="137283"/>
                  </a:lnTo>
                  <a:lnTo>
                    <a:pt x="24249" y="137283"/>
                  </a:lnTo>
                  <a:lnTo>
                    <a:pt x="24249" y="137354"/>
                  </a:lnTo>
                  <a:lnTo>
                    <a:pt x="24249" y="137424"/>
                  </a:lnTo>
                  <a:lnTo>
                    <a:pt x="24291" y="137354"/>
                  </a:lnTo>
                  <a:lnTo>
                    <a:pt x="24333" y="137354"/>
                  </a:lnTo>
                  <a:lnTo>
                    <a:pt x="24291" y="137424"/>
                  </a:lnTo>
                  <a:lnTo>
                    <a:pt x="24291" y="137481"/>
                  </a:lnTo>
                  <a:lnTo>
                    <a:pt x="24333" y="137481"/>
                  </a:lnTo>
                  <a:lnTo>
                    <a:pt x="24376" y="137481"/>
                  </a:lnTo>
                  <a:lnTo>
                    <a:pt x="24418" y="137481"/>
                  </a:lnTo>
                  <a:lnTo>
                    <a:pt x="24376" y="137551"/>
                  </a:lnTo>
                  <a:lnTo>
                    <a:pt x="24333" y="137551"/>
                  </a:lnTo>
                  <a:lnTo>
                    <a:pt x="24376" y="137607"/>
                  </a:lnTo>
                  <a:lnTo>
                    <a:pt x="24333" y="137607"/>
                  </a:lnTo>
                  <a:lnTo>
                    <a:pt x="24333" y="137664"/>
                  </a:lnTo>
                  <a:lnTo>
                    <a:pt x="24376" y="137664"/>
                  </a:lnTo>
                  <a:lnTo>
                    <a:pt x="24418" y="137664"/>
                  </a:lnTo>
                  <a:lnTo>
                    <a:pt x="24460" y="137664"/>
                  </a:lnTo>
                  <a:lnTo>
                    <a:pt x="24418" y="137734"/>
                  </a:lnTo>
                  <a:lnTo>
                    <a:pt x="24376" y="137734"/>
                  </a:lnTo>
                  <a:lnTo>
                    <a:pt x="24333" y="137734"/>
                  </a:lnTo>
                  <a:lnTo>
                    <a:pt x="24333" y="137804"/>
                  </a:lnTo>
                  <a:lnTo>
                    <a:pt x="24291" y="137861"/>
                  </a:lnTo>
                  <a:lnTo>
                    <a:pt x="24291" y="137917"/>
                  </a:lnTo>
                  <a:lnTo>
                    <a:pt x="24291" y="137987"/>
                  </a:lnTo>
                  <a:lnTo>
                    <a:pt x="24249" y="137987"/>
                  </a:lnTo>
                  <a:lnTo>
                    <a:pt x="24249" y="138058"/>
                  </a:lnTo>
                  <a:lnTo>
                    <a:pt x="24207" y="138058"/>
                  </a:lnTo>
                  <a:lnTo>
                    <a:pt x="24164" y="138058"/>
                  </a:lnTo>
                  <a:lnTo>
                    <a:pt x="24122" y="138058"/>
                  </a:lnTo>
                  <a:lnTo>
                    <a:pt x="24080" y="138058"/>
                  </a:lnTo>
                  <a:lnTo>
                    <a:pt x="24038" y="138058"/>
                  </a:lnTo>
                  <a:lnTo>
                    <a:pt x="23995" y="138058"/>
                  </a:lnTo>
                  <a:lnTo>
                    <a:pt x="23953" y="138058"/>
                  </a:lnTo>
                  <a:lnTo>
                    <a:pt x="23911" y="138058"/>
                  </a:lnTo>
                  <a:lnTo>
                    <a:pt x="23869" y="137987"/>
                  </a:lnTo>
                  <a:lnTo>
                    <a:pt x="23826" y="137987"/>
                  </a:lnTo>
                  <a:lnTo>
                    <a:pt x="23826" y="138058"/>
                  </a:lnTo>
                  <a:lnTo>
                    <a:pt x="23784" y="138058"/>
                  </a:lnTo>
                  <a:lnTo>
                    <a:pt x="23784" y="137987"/>
                  </a:lnTo>
                  <a:lnTo>
                    <a:pt x="23742" y="137987"/>
                  </a:lnTo>
                  <a:lnTo>
                    <a:pt x="23742" y="138058"/>
                  </a:lnTo>
                  <a:lnTo>
                    <a:pt x="23700" y="137987"/>
                  </a:lnTo>
                  <a:lnTo>
                    <a:pt x="23657" y="138058"/>
                  </a:lnTo>
                  <a:lnTo>
                    <a:pt x="23615" y="138058"/>
                  </a:lnTo>
                  <a:lnTo>
                    <a:pt x="23615" y="138114"/>
                  </a:lnTo>
                  <a:lnTo>
                    <a:pt x="23573" y="138185"/>
                  </a:lnTo>
                  <a:lnTo>
                    <a:pt x="23531" y="138114"/>
                  </a:lnTo>
                  <a:lnTo>
                    <a:pt x="23531" y="138185"/>
                  </a:lnTo>
                  <a:lnTo>
                    <a:pt x="23531" y="138241"/>
                  </a:lnTo>
                  <a:lnTo>
                    <a:pt x="23488" y="138241"/>
                  </a:lnTo>
                  <a:lnTo>
                    <a:pt x="23488" y="138185"/>
                  </a:lnTo>
                  <a:lnTo>
                    <a:pt x="23446" y="138185"/>
                  </a:lnTo>
                  <a:lnTo>
                    <a:pt x="23404" y="138185"/>
                  </a:lnTo>
                  <a:lnTo>
                    <a:pt x="23404" y="138241"/>
                  </a:lnTo>
                  <a:lnTo>
                    <a:pt x="23362" y="138241"/>
                  </a:lnTo>
                  <a:lnTo>
                    <a:pt x="23320" y="138241"/>
                  </a:lnTo>
                  <a:lnTo>
                    <a:pt x="23277" y="138297"/>
                  </a:lnTo>
                  <a:lnTo>
                    <a:pt x="23235" y="138297"/>
                  </a:lnTo>
                  <a:lnTo>
                    <a:pt x="23235" y="138368"/>
                  </a:lnTo>
                  <a:lnTo>
                    <a:pt x="23235" y="138438"/>
                  </a:lnTo>
                  <a:lnTo>
                    <a:pt x="23193" y="138438"/>
                  </a:lnTo>
                  <a:lnTo>
                    <a:pt x="23151" y="138438"/>
                  </a:lnTo>
                  <a:lnTo>
                    <a:pt x="23108" y="138438"/>
                  </a:lnTo>
                  <a:lnTo>
                    <a:pt x="23066" y="138438"/>
                  </a:lnTo>
                  <a:lnTo>
                    <a:pt x="23066" y="138368"/>
                  </a:lnTo>
                  <a:lnTo>
                    <a:pt x="23024" y="138368"/>
                  </a:lnTo>
                  <a:lnTo>
                    <a:pt x="23024" y="138438"/>
                  </a:lnTo>
                  <a:lnTo>
                    <a:pt x="23024" y="138494"/>
                  </a:lnTo>
                  <a:lnTo>
                    <a:pt x="22982" y="138494"/>
                  </a:lnTo>
                  <a:lnTo>
                    <a:pt x="22982" y="138565"/>
                  </a:lnTo>
                  <a:lnTo>
                    <a:pt x="22982" y="138621"/>
                  </a:lnTo>
                  <a:lnTo>
                    <a:pt x="23024" y="138621"/>
                  </a:lnTo>
                  <a:lnTo>
                    <a:pt x="23024" y="138677"/>
                  </a:lnTo>
                  <a:lnTo>
                    <a:pt x="22982" y="138677"/>
                  </a:lnTo>
                  <a:lnTo>
                    <a:pt x="23024" y="138748"/>
                  </a:lnTo>
                  <a:lnTo>
                    <a:pt x="22982" y="138748"/>
                  </a:lnTo>
                  <a:lnTo>
                    <a:pt x="22982" y="138818"/>
                  </a:lnTo>
                  <a:lnTo>
                    <a:pt x="22939" y="138818"/>
                  </a:lnTo>
                  <a:lnTo>
                    <a:pt x="22897" y="138875"/>
                  </a:lnTo>
                  <a:lnTo>
                    <a:pt x="22855" y="138875"/>
                  </a:lnTo>
                  <a:lnTo>
                    <a:pt x="22813" y="138875"/>
                  </a:lnTo>
                  <a:lnTo>
                    <a:pt x="22770" y="138875"/>
                  </a:lnTo>
                  <a:lnTo>
                    <a:pt x="22728" y="138875"/>
                  </a:lnTo>
                  <a:lnTo>
                    <a:pt x="22686" y="138875"/>
                  </a:lnTo>
                  <a:lnTo>
                    <a:pt x="22644" y="138875"/>
                  </a:lnTo>
                  <a:lnTo>
                    <a:pt x="22601" y="138875"/>
                  </a:lnTo>
                  <a:lnTo>
                    <a:pt x="22559" y="138875"/>
                  </a:lnTo>
                  <a:lnTo>
                    <a:pt x="22559" y="138945"/>
                  </a:lnTo>
                  <a:lnTo>
                    <a:pt x="22517" y="139001"/>
                  </a:lnTo>
                  <a:lnTo>
                    <a:pt x="22475" y="139001"/>
                  </a:lnTo>
                  <a:lnTo>
                    <a:pt x="22432" y="139001"/>
                  </a:lnTo>
                  <a:lnTo>
                    <a:pt x="22432" y="139058"/>
                  </a:lnTo>
                  <a:lnTo>
                    <a:pt x="22475" y="139058"/>
                  </a:lnTo>
                  <a:lnTo>
                    <a:pt x="22432" y="139128"/>
                  </a:lnTo>
                  <a:lnTo>
                    <a:pt x="22432" y="139058"/>
                  </a:lnTo>
                  <a:lnTo>
                    <a:pt x="22390" y="139058"/>
                  </a:lnTo>
                  <a:lnTo>
                    <a:pt x="22348" y="139058"/>
                  </a:lnTo>
                  <a:lnTo>
                    <a:pt x="22306" y="139058"/>
                  </a:lnTo>
                  <a:lnTo>
                    <a:pt x="22263" y="139058"/>
                  </a:lnTo>
                  <a:lnTo>
                    <a:pt x="22221" y="139058"/>
                  </a:lnTo>
                  <a:lnTo>
                    <a:pt x="22179" y="139058"/>
                  </a:lnTo>
                  <a:lnTo>
                    <a:pt x="22137" y="138945"/>
                  </a:lnTo>
                  <a:lnTo>
                    <a:pt x="22094" y="138945"/>
                  </a:lnTo>
                  <a:lnTo>
                    <a:pt x="22094" y="138875"/>
                  </a:lnTo>
                  <a:lnTo>
                    <a:pt x="22094" y="138818"/>
                  </a:lnTo>
                  <a:lnTo>
                    <a:pt x="22052" y="138818"/>
                  </a:lnTo>
                  <a:lnTo>
                    <a:pt x="22052" y="138875"/>
                  </a:lnTo>
                  <a:lnTo>
                    <a:pt x="22010" y="138875"/>
                  </a:lnTo>
                  <a:lnTo>
                    <a:pt x="22010" y="138818"/>
                  </a:lnTo>
                  <a:lnTo>
                    <a:pt x="21968" y="138818"/>
                  </a:lnTo>
                  <a:lnTo>
                    <a:pt x="21925" y="138818"/>
                  </a:lnTo>
                  <a:lnTo>
                    <a:pt x="21968" y="138748"/>
                  </a:lnTo>
                  <a:lnTo>
                    <a:pt x="21925" y="138748"/>
                  </a:lnTo>
                  <a:lnTo>
                    <a:pt x="21925" y="138677"/>
                  </a:lnTo>
                  <a:lnTo>
                    <a:pt x="21883" y="138677"/>
                  </a:lnTo>
                  <a:lnTo>
                    <a:pt x="21841" y="138677"/>
                  </a:lnTo>
                  <a:lnTo>
                    <a:pt x="21841" y="138621"/>
                  </a:lnTo>
                  <a:lnTo>
                    <a:pt x="21799" y="138621"/>
                  </a:lnTo>
                  <a:lnTo>
                    <a:pt x="21756" y="138621"/>
                  </a:lnTo>
                  <a:lnTo>
                    <a:pt x="21714" y="138621"/>
                  </a:lnTo>
                  <a:lnTo>
                    <a:pt x="21672" y="138621"/>
                  </a:lnTo>
                  <a:lnTo>
                    <a:pt x="21672" y="138677"/>
                  </a:lnTo>
                  <a:lnTo>
                    <a:pt x="21630" y="138748"/>
                  </a:lnTo>
                  <a:lnTo>
                    <a:pt x="21587" y="138818"/>
                  </a:lnTo>
                  <a:lnTo>
                    <a:pt x="21587" y="138875"/>
                  </a:lnTo>
                  <a:lnTo>
                    <a:pt x="21545" y="138875"/>
                  </a:lnTo>
                  <a:lnTo>
                    <a:pt x="21503" y="138875"/>
                  </a:lnTo>
                  <a:lnTo>
                    <a:pt x="21461" y="138945"/>
                  </a:lnTo>
                  <a:lnTo>
                    <a:pt x="21503" y="138945"/>
                  </a:lnTo>
                  <a:lnTo>
                    <a:pt x="21503" y="139001"/>
                  </a:lnTo>
                  <a:lnTo>
                    <a:pt x="21545" y="139001"/>
                  </a:lnTo>
                  <a:lnTo>
                    <a:pt x="21587" y="139058"/>
                  </a:lnTo>
                  <a:lnTo>
                    <a:pt x="21545" y="139058"/>
                  </a:lnTo>
                  <a:lnTo>
                    <a:pt x="21503" y="139058"/>
                  </a:lnTo>
                  <a:lnTo>
                    <a:pt x="21503" y="139001"/>
                  </a:lnTo>
                  <a:lnTo>
                    <a:pt x="21461" y="139058"/>
                  </a:lnTo>
                  <a:lnTo>
                    <a:pt x="21461" y="139001"/>
                  </a:lnTo>
                  <a:lnTo>
                    <a:pt x="21418" y="139001"/>
                  </a:lnTo>
                  <a:lnTo>
                    <a:pt x="21376" y="139001"/>
                  </a:lnTo>
                  <a:lnTo>
                    <a:pt x="21376" y="139058"/>
                  </a:lnTo>
                  <a:lnTo>
                    <a:pt x="21334" y="139058"/>
                  </a:lnTo>
                  <a:lnTo>
                    <a:pt x="21334" y="139128"/>
                  </a:lnTo>
                  <a:lnTo>
                    <a:pt x="21376" y="139128"/>
                  </a:lnTo>
                  <a:lnTo>
                    <a:pt x="21376" y="139199"/>
                  </a:lnTo>
                  <a:lnTo>
                    <a:pt x="21334" y="139199"/>
                  </a:lnTo>
                  <a:lnTo>
                    <a:pt x="21334" y="139255"/>
                  </a:lnTo>
                  <a:lnTo>
                    <a:pt x="21376" y="139255"/>
                  </a:lnTo>
                  <a:lnTo>
                    <a:pt x="21418" y="139325"/>
                  </a:lnTo>
                  <a:lnTo>
                    <a:pt x="21461" y="139382"/>
                  </a:lnTo>
                  <a:lnTo>
                    <a:pt x="21503" y="139438"/>
                  </a:lnTo>
                  <a:lnTo>
                    <a:pt x="21461" y="139438"/>
                  </a:lnTo>
                  <a:lnTo>
                    <a:pt x="21461" y="139382"/>
                  </a:lnTo>
                  <a:lnTo>
                    <a:pt x="21418" y="139382"/>
                  </a:lnTo>
                  <a:lnTo>
                    <a:pt x="21418" y="139325"/>
                  </a:lnTo>
                  <a:lnTo>
                    <a:pt x="21376" y="139325"/>
                  </a:lnTo>
                  <a:lnTo>
                    <a:pt x="21334" y="139325"/>
                  </a:lnTo>
                  <a:lnTo>
                    <a:pt x="21334" y="139382"/>
                  </a:lnTo>
                  <a:lnTo>
                    <a:pt x="21376" y="139438"/>
                  </a:lnTo>
                  <a:lnTo>
                    <a:pt x="21418" y="139438"/>
                  </a:lnTo>
                  <a:lnTo>
                    <a:pt x="21418" y="139508"/>
                  </a:lnTo>
                  <a:lnTo>
                    <a:pt x="21461" y="139508"/>
                  </a:lnTo>
                  <a:lnTo>
                    <a:pt x="21461" y="139579"/>
                  </a:lnTo>
                  <a:lnTo>
                    <a:pt x="21461" y="139635"/>
                  </a:lnTo>
                  <a:lnTo>
                    <a:pt x="21418" y="139691"/>
                  </a:lnTo>
                  <a:lnTo>
                    <a:pt x="21418" y="139762"/>
                  </a:lnTo>
                  <a:lnTo>
                    <a:pt x="21376" y="139762"/>
                  </a:lnTo>
                  <a:lnTo>
                    <a:pt x="21292" y="139691"/>
                  </a:lnTo>
                  <a:lnTo>
                    <a:pt x="21250" y="139691"/>
                  </a:lnTo>
                  <a:lnTo>
                    <a:pt x="21207" y="139691"/>
                  </a:lnTo>
                  <a:lnTo>
                    <a:pt x="21165" y="139762"/>
                  </a:lnTo>
                  <a:lnTo>
                    <a:pt x="21123" y="139762"/>
                  </a:lnTo>
                  <a:lnTo>
                    <a:pt x="21081" y="139832"/>
                  </a:lnTo>
                  <a:lnTo>
                    <a:pt x="21038" y="139832"/>
                  </a:lnTo>
                  <a:lnTo>
                    <a:pt x="21038" y="139889"/>
                  </a:lnTo>
                  <a:lnTo>
                    <a:pt x="20996" y="139889"/>
                  </a:lnTo>
                  <a:lnTo>
                    <a:pt x="20954" y="139889"/>
                  </a:lnTo>
                  <a:lnTo>
                    <a:pt x="20912" y="139889"/>
                  </a:lnTo>
                  <a:lnTo>
                    <a:pt x="20827" y="139832"/>
                  </a:lnTo>
                  <a:lnTo>
                    <a:pt x="20827" y="139762"/>
                  </a:lnTo>
                  <a:lnTo>
                    <a:pt x="20785" y="139691"/>
                  </a:lnTo>
                  <a:lnTo>
                    <a:pt x="20743" y="139691"/>
                  </a:lnTo>
                  <a:lnTo>
                    <a:pt x="20743" y="139635"/>
                  </a:lnTo>
                  <a:lnTo>
                    <a:pt x="20700" y="139635"/>
                  </a:lnTo>
                  <a:lnTo>
                    <a:pt x="20700" y="139691"/>
                  </a:lnTo>
                  <a:lnTo>
                    <a:pt x="20658" y="139691"/>
                  </a:lnTo>
                  <a:lnTo>
                    <a:pt x="20616" y="139691"/>
                  </a:lnTo>
                  <a:lnTo>
                    <a:pt x="20616" y="139762"/>
                  </a:lnTo>
                  <a:lnTo>
                    <a:pt x="20574" y="139762"/>
                  </a:lnTo>
                  <a:lnTo>
                    <a:pt x="20574" y="139691"/>
                  </a:lnTo>
                  <a:lnTo>
                    <a:pt x="20531" y="139691"/>
                  </a:lnTo>
                  <a:lnTo>
                    <a:pt x="20489" y="139691"/>
                  </a:lnTo>
                  <a:lnTo>
                    <a:pt x="20489" y="139635"/>
                  </a:lnTo>
                  <a:lnTo>
                    <a:pt x="20447" y="139635"/>
                  </a:lnTo>
                  <a:lnTo>
                    <a:pt x="20447" y="139691"/>
                  </a:lnTo>
                  <a:lnTo>
                    <a:pt x="20405" y="139762"/>
                  </a:lnTo>
                  <a:lnTo>
                    <a:pt x="20362" y="139832"/>
                  </a:lnTo>
                  <a:lnTo>
                    <a:pt x="20405" y="139889"/>
                  </a:lnTo>
                  <a:lnTo>
                    <a:pt x="20447" y="139889"/>
                  </a:lnTo>
                  <a:lnTo>
                    <a:pt x="20447" y="139832"/>
                  </a:lnTo>
                  <a:lnTo>
                    <a:pt x="20489" y="139832"/>
                  </a:lnTo>
                  <a:lnTo>
                    <a:pt x="20447" y="139889"/>
                  </a:lnTo>
                  <a:lnTo>
                    <a:pt x="20447" y="139959"/>
                  </a:lnTo>
                  <a:lnTo>
                    <a:pt x="20405" y="139959"/>
                  </a:lnTo>
                  <a:lnTo>
                    <a:pt x="20405" y="140015"/>
                  </a:lnTo>
                  <a:lnTo>
                    <a:pt x="20405" y="140072"/>
                  </a:lnTo>
                  <a:lnTo>
                    <a:pt x="20447" y="140072"/>
                  </a:lnTo>
                  <a:lnTo>
                    <a:pt x="20405" y="140142"/>
                  </a:lnTo>
                  <a:lnTo>
                    <a:pt x="20447" y="140142"/>
                  </a:lnTo>
                  <a:lnTo>
                    <a:pt x="20447" y="140212"/>
                  </a:lnTo>
                  <a:lnTo>
                    <a:pt x="20447" y="140269"/>
                  </a:lnTo>
                  <a:lnTo>
                    <a:pt x="20447" y="140339"/>
                  </a:lnTo>
                  <a:lnTo>
                    <a:pt x="20489" y="140339"/>
                  </a:lnTo>
                  <a:lnTo>
                    <a:pt x="20489" y="140395"/>
                  </a:lnTo>
                  <a:lnTo>
                    <a:pt x="20447" y="140452"/>
                  </a:lnTo>
                  <a:lnTo>
                    <a:pt x="20405" y="140522"/>
                  </a:lnTo>
                  <a:lnTo>
                    <a:pt x="20362" y="140522"/>
                  </a:lnTo>
                  <a:lnTo>
                    <a:pt x="20362" y="140452"/>
                  </a:lnTo>
                  <a:lnTo>
                    <a:pt x="20320" y="140452"/>
                  </a:lnTo>
                  <a:lnTo>
                    <a:pt x="20320" y="140395"/>
                  </a:lnTo>
                  <a:lnTo>
                    <a:pt x="20278" y="140395"/>
                  </a:lnTo>
                  <a:lnTo>
                    <a:pt x="20236" y="140395"/>
                  </a:lnTo>
                  <a:lnTo>
                    <a:pt x="20193" y="140395"/>
                  </a:lnTo>
                  <a:lnTo>
                    <a:pt x="20151" y="140395"/>
                  </a:lnTo>
                  <a:lnTo>
                    <a:pt x="20109" y="140395"/>
                  </a:lnTo>
                  <a:lnTo>
                    <a:pt x="20067" y="140395"/>
                  </a:lnTo>
                  <a:lnTo>
                    <a:pt x="20067" y="140452"/>
                  </a:lnTo>
                  <a:lnTo>
                    <a:pt x="20024" y="140452"/>
                  </a:lnTo>
                  <a:lnTo>
                    <a:pt x="20024" y="140395"/>
                  </a:lnTo>
                  <a:lnTo>
                    <a:pt x="20024" y="140339"/>
                  </a:lnTo>
                  <a:lnTo>
                    <a:pt x="19982" y="140339"/>
                  </a:lnTo>
                  <a:lnTo>
                    <a:pt x="19940" y="140339"/>
                  </a:lnTo>
                  <a:lnTo>
                    <a:pt x="19898" y="140339"/>
                  </a:lnTo>
                  <a:lnTo>
                    <a:pt x="19898" y="140269"/>
                  </a:lnTo>
                  <a:lnTo>
                    <a:pt x="19855" y="140269"/>
                  </a:lnTo>
                  <a:lnTo>
                    <a:pt x="19855" y="140339"/>
                  </a:lnTo>
                  <a:lnTo>
                    <a:pt x="19855" y="140395"/>
                  </a:lnTo>
                  <a:lnTo>
                    <a:pt x="19898" y="140395"/>
                  </a:lnTo>
                  <a:lnTo>
                    <a:pt x="19898" y="140452"/>
                  </a:lnTo>
                  <a:lnTo>
                    <a:pt x="19855" y="140452"/>
                  </a:lnTo>
                  <a:lnTo>
                    <a:pt x="19855" y="140522"/>
                  </a:lnTo>
                  <a:lnTo>
                    <a:pt x="19898" y="140522"/>
                  </a:lnTo>
                  <a:lnTo>
                    <a:pt x="19898" y="140593"/>
                  </a:lnTo>
                  <a:lnTo>
                    <a:pt x="19898" y="140649"/>
                  </a:lnTo>
                  <a:lnTo>
                    <a:pt x="19855" y="140649"/>
                  </a:lnTo>
                  <a:lnTo>
                    <a:pt x="19813" y="140719"/>
                  </a:lnTo>
                  <a:lnTo>
                    <a:pt x="19813" y="140776"/>
                  </a:lnTo>
                  <a:lnTo>
                    <a:pt x="19813" y="140832"/>
                  </a:lnTo>
                  <a:lnTo>
                    <a:pt x="19771" y="140832"/>
                  </a:lnTo>
                  <a:lnTo>
                    <a:pt x="19729" y="140902"/>
                  </a:lnTo>
                  <a:lnTo>
                    <a:pt x="19686" y="140902"/>
                  </a:lnTo>
                  <a:lnTo>
                    <a:pt x="19644" y="140902"/>
                  </a:lnTo>
                  <a:lnTo>
                    <a:pt x="19644" y="140832"/>
                  </a:lnTo>
                  <a:lnTo>
                    <a:pt x="19602" y="140832"/>
                  </a:lnTo>
                  <a:lnTo>
                    <a:pt x="19560" y="140832"/>
                  </a:lnTo>
                  <a:lnTo>
                    <a:pt x="19560" y="140776"/>
                  </a:lnTo>
                  <a:lnTo>
                    <a:pt x="19517" y="140776"/>
                  </a:lnTo>
                  <a:lnTo>
                    <a:pt x="19475" y="140776"/>
                  </a:lnTo>
                  <a:lnTo>
                    <a:pt x="19433" y="140776"/>
                  </a:lnTo>
                  <a:lnTo>
                    <a:pt x="19391" y="140776"/>
                  </a:lnTo>
                  <a:lnTo>
                    <a:pt x="19433" y="140832"/>
                  </a:lnTo>
                  <a:lnTo>
                    <a:pt x="19391" y="140832"/>
                  </a:lnTo>
                  <a:lnTo>
                    <a:pt x="19391" y="140902"/>
                  </a:lnTo>
                  <a:lnTo>
                    <a:pt x="19348" y="140902"/>
                  </a:lnTo>
                  <a:lnTo>
                    <a:pt x="19306" y="140902"/>
                  </a:lnTo>
                  <a:lnTo>
                    <a:pt x="19222" y="140902"/>
                  </a:lnTo>
                  <a:lnTo>
                    <a:pt x="19180" y="140832"/>
                  </a:lnTo>
                  <a:lnTo>
                    <a:pt x="19137" y="140832"/>
                  </a:lnTo>
                  <a:lnTo>
                    <a:pt x="19137" y="140776"/>
                  </a:lnTo>
                  <a:lnTo>
                    <a:pt x="19095" y="140776"/>
                  </a:lnTo>
                  <a:lnTo>
                    <a:pt x="19053" y="140776"/>
                  </a:lnTo>
                  <a:lnTo>
                    <a:pt x="19011" y="140776"/>
                  </a:lnTo>
                  <a:lnTo>
                    <a:pt x="19011" y="140719"/>
                  </a:lnTo>
                  <a:lnTo>
                    <a:pt x="18968" y="140649"/>
                  </a:lnTo>
                  <a:lnTo>
                    <a:pt x="18968" y="140522"/>
                  </a:lnTo>
                  <a:lnTo>
                    <a:pt x="18926" y="140522"/>
                  </a:lnTo>
                  <a:lnTo>
                    <a:pt x="18926" y="140452"/>
                  </a:lnTo>
                  <a:lnTo>
                    <a:pt x="18926" y="140395"/>
                  </a:lnTo>
                  <a:lnTo>
                    <a:pt x="18884" y="140339"/>
                  </a:lnTo>
                  <a:lnTo>
                    <a:pt x="18884" y="140269"/>
                  </a:lnTo>
                  <a:lnTo>
                    <a:pt x="18884" y="140212"/>
                  </a:lnTo>
                  <a:lnTo>
                    <a:pt x="18842" y="140212"/>
                  </a:lnTo>
                  <a:lnTo>
                    <a:pt x="18842" y="140142"/>
                  </a:lnTo>
                  <a:lnTo>
                    <a:pt x="18799" y="140142"/>
                  </a:lnTo>
                  <a:lnTo>
                    <a:pt x="18757" y="140142"/>
                  </a:lnTo>
                  <a:lnTo>
                    <a:pt x="18757" y="140072"/>
                  </a:lnTo>
                  <a:lnTo>
                    <a:pt x="18715" y="140072"/>
                  </a:lnTo>
                  <a:lnTo>
                    <a:pt x="18673" y="140072"/>
                  </a:lnTo>
                  <a:lnTo>
                    <a:pt x="18630" y="140072"/>
                  </a:lnTo>
                  <a:lnTo>
                    <a:pt x="18630" y="140142"/>
                  </a:lnTo>
                  <a:lnTo>
                    <a:pt x="18588" y="140142"/>
                  </a:lnTo>
                  <a:lnTo>
                    <a:pt x="18588" y="140212"/>
                  </a:lnTo>
                  <a:lnTo>
                    <a:pt x="18588" y="140269"/>
                  </a:lnTo>
                  <a:lnTo>
                    <a:pt x="18588" y="140339"/>
                  </a:lnTo>
                  <a:lnTo>
                    <a:pt x="18630" y="140339"/>
                  </a:lnTo>
                  <a:lnTo>
                    <a:pt x="18673" y="140395"/>
                  </a:lnTo>
                  <a:lnTo>
                    <a:pt x="18630" y="140395"/>
                  </a:lnTo>
                  <a:lnTo>
                    <a:pt x="18630" y="140452"/>
                  </a:lnTo>
                  <a:lnTo>
                    <a:pt x="18630" y="140522"/>
                  </a:lnTo>
                  <a:lnTo>
                    <a:pt x="18673" y="140522"/>
                  </a:lnTo>
                  <a:lnTo>
                    <a:pt x="18715" y="140522"/>
                  </a:lnTo>
                  <a:lnTo>
                    <a:pt x="18715" y="140593"/>
                  </a:lnTo>
                  <a:lnTo>
                    <a:pt x="18757" y="140593"/>
                  </a:lnTo>
                  <a:lnTo>
                    <a:pt x="18757" y="140649"/>
                  </a:lnTo>
                  <a:lnTo>
                    <a:pt x="18799" y="140649"/>
                  </a:lnTo>
                  <a:lnTo>
                    <a:pt x="18799" y="140719"/>
                  </a:lnTo>
                  <a:lnTo>
                    <a:pt x="18757" y="140649"/>
                  </a:lnTo>
                  <a:lnTo>
                    <a:pt x="18715" y="140649"/>
                  </a:lnTo>
                  <a:lnTo>
                    <a:pt x="18673" y="140649"/>
                  </a:lnTo>
                  <a:lnTo>
                    <a:pt x="18673" y="140719"/>
                  </a:lnTo>
                  <a:lnTo>
                    <a:pt x="18630" y="140719"/>
                  </a:lnTo>
                  <a:lnTo>
                    <a:pt x="18630" y="140776"/>
                  </a:lnTo>
                  <a:lnTo>
                    <a:pt x="18588" y="140776"/>
                  </a:lnTo>
                  <a:lnTo>
                    <a:pt x="18546" y="140776"/>
                  </a:lnTo>
                  <a:lnTo>
                    <a:pt x="18546" y="140719"/>
                  </a:lnTo>
                  <a:lnTo>
                    <a:pt x="18504" y="140719"/>
                  </a:lnTo>
                  <a:lnTo>
                    <a:pt x="18461" y="140719"/>
                  </a:lnTo>
                  <a:lnTo>
                    <a:pt x="18461" y="140776"/>
                  </a:lnTo>
                  <a:lnTo>
                    <a:pt x="18461" y="140832"/>
                  </a:lnTo>
                  <a:lnTo>
                    <a:pt x="18419" y="140973"/>
                  </a:lnTo>
                  <a:lnTo>
                    <a:pt x="18377" y="140973"/>
                  </a:lnTo>
                  <a:lnTo>
                    <a:pt x="18335" y="140973"/>
                  </a:lnTo>
                  <a:lnTo>
                    <a:pt x="18335" y="141029"/>
                  </a:lnTo>
                  <a:lnTo>
                    <a:pt x="18292" y="141029"/>
                  </a:lnTo>
                  <a:lnTo>
                    <a:pt x="18250" y="140973"/>
                  </a:lnTo>
                  <a:lnTo>
                    <a:pt x="18208" y="140973"/>
                  </a:lnTo>
                  <a:lnTo>
                    <a:pt x="18208" y="141029"/>
                  </a:lnTo>
                  <a:lnTo>
                    <a:pt x="18208" y="141085"/>
                  </a:lnTo>
                  <a:lnTo>
                    <a:pt x="18166" y="141085"/>
                  </a:lnTo>
                  <a:lnTo>
                    <a:pt x="18166" y="141156"/>
                  </a:lnTo>
                  <a:lnTo>
                    <a:pt x="18166" y="141212"/>
                  </a:lnTo>
                  <a:lnTo>
                    <a:pt x="18166" y="141283"/>
                  </a:lnTo>
                  <a:lnTo>
                    <a:pt x="18166" y="141353"/>
                  </a:lnTo>
                  <a:lnTo>
                    <a:pt x="18123" y="141353"/>
                  </a:lnTo>
                  <a:lnTo>
                    <a:pt x="18081" y="141353"/>
                  </a:lnTo>
                  <a:lnTo>
                    <a:pt x="18039" y="141353"/>
                  </a:lnTo>
                  <a:lnTo>
                    <a:pt x="18039" y="141409"/>
                  </a:lnTo>
                  <a:lnTo>
                    <a:pt x="18039" y="141466"/>
                  </a:lnTo>
                  <a:lnTo>
                    <a:pt x="18039" y="141536"/>
                  </a:lnTo>
                  <a:lnTo>
                    <a:pt x="17997" y="141536"/>
                  </a:lnTo>
                  <a:lnTo>
                    <a:pt x="17997" y="141466"/>
                  </a:lnTo>
                  <a:lnTo>
                    <a:pt x="17954" y="141466"/>
                  </a:lnTo>
                  <a:lnTo>
                    <a:pt x="17912" y="141466"/>
                  </a:lnTo>
                  <a:lnTo>
                    <a:pt x="17954" y="141536"/>
                  </a:lnTo>
                  <a:lnTo>
                    <a:pt x="17912" y="141536"/>
                  </a:lnTo>
                  <a:lnTo>
                    <a:pt x="17870" y="141536"/>
                  </a:lnTo>
                  <a:lnTo>
                    <a:pt x="17870" y="141466"/>
                  </a:lnTo>
                  <a:lnTo>
                    <a:pt x="17828" y="141466"/>
                  </a:lnTo>
                  <a:lnTo>
                    <a:pt x="17785" y="141409"/>
                  </a:lnTo>
                  <a:lnTo>
                    <a:pt x="17743" y="141409"/>
                  </a:lnTo>
                  <a:lnTo>
                    <a:pt x="17743" y="141353"/>
                  </a:lnTo>
                  <a:lnTo>
                    <a:pt x="17701" y="141353"/>
                  </a:lnTo>
                  <a:lnTo>
                    <a:pt x="17659" y="141409"/>
                  </a:lnTo>
                  <a:lnTo>
                    <a:pt x="17616" y="141409"/>
                  </a:lnTo>
                  <a:lnTo>
                    <a:pt x="17616" y="141466"/>
                  </a:lnTo>
                  <a:lnTo>
                    <a:pt x="17574" y="141466"/>
                  </a:lnTo>
                  <a:lnTo>
                    <a:pt x="17574" y="141536"/>
                  </a:lnTo>
                  <a:lnTo>
                    <a:pt x="17532" y="141536"/>
                  </a:lnTo>
                  <a:lnTo>
                    <a:pt x="17532" y="141606"/>
                  </a:lnTo>
                  <a:lnTo>
                    <a:pt x="17490" y="141606"/>
                  </a:lnTo>
                  <a:lnTo>
                    <a:pt x="17490" y="141536"/>
                  </a:lnTo>
                  <a:lnTo>
                    <a:pt x="17532" y="141536"/>
                  </a:lnTo>
                  <a:lnTo>
                    <a:pt x="17532" y="141466"/>
                  </a:lnTo>
                  <a:lnTo>
                    <a:pt x="17490" y="141466"/>
                  </a:lnTo>
                  <a:lnTo>
                    <a:pt x="17447" y="141466"/>
                  </a:lnTo>
                  <a:lnTo>
                    <a:pt x="17447" y="141536"/>
                  </a:lnTo>
                  <a:lnTo>
                    <a:pt x="17405" y="141536"/>
                  </a:lnTo>
                  <a:lnTo>
                    <a:pt x="17363" y="141606"/>
                  </a:lnTo>
                  <a:lnTo>
                    <a:pt x="17321" y="141663"/>
                  </a:lnTo>
                  <a:lnTo>
                    <a:pt x="17321" y="141733"/>
                  </a:lnTo>
                  <a:lnTo>
                    <a:pt x="17363" y="141733"/>
                  </a:lnTo>
                  <a:lnTo>
                    <a:pt x="17363" y="141790"/>
                  </a:lnTo>
                  <a:lnTo>
                    <a:pt x="17405" y="141790"/>
                  </a:lnTo>
                  <a:lnTo>
                    <a:pt x="17447" y="141790"/>
                  </a:lnTo>
                  <a:lnTo>
                    <a:pt x="17447" y="141846"/>
                  </a:lnTo>
                  <a:lnTo>
                    <a:pt x="17490" y="141916"/>
                  </a:lnTo>
                  <a:lnTo>
                    <a:pt x="17532" y="141916"/>
                  </a:lnTo>
                  <a:lnTo>
                    <a:pt x="17532" y="141987"/>
                  </a:lnTo>
                  <a:lnTo>
                    <a:pt x="17532" y="142043"/>
                  </a:lnTo>
                  <a:lnTo>
                    <a:pt x="17574" y="142170"/>
                  </a:lnTo>
                  <a:lnTo>
                    <a:pt x="17616" y="142170"/>
                  </a:lnTo>
                  <a:lnTo>
                    <a:pt x="17659" y="142226"/>
                  </a:lnTo>
                  <a:lnTo>
                    <a:pt x="17616" y="142226"/>
                  </a:lnTo>
                  <a:lnTo>
                    <a:pt x="17616" y="142296"/>
                  </a:lnTo>
                  <a:lnTo>
                    <a:pt x="17659" y="142296"/>
                  </a:lnTo>
                  <a:lnTo>
                    <a:pt x="17616" y="142367"/>
                  </a:lnTo>
                  <a:lnTo>
                    <a:pt x="17574" y="142367"/>
                  </a:lnTo>
                  <a:lnTo>
                    <a:pt x="17532" y="142367"/>
                  </a:lnTo>
                  <a:lnTo>
                    <a:pt x="17490" y="142423"/>
                  </a:lnTo>
                  <a:lnTo>
                    <a:pt x="17447" y="142423"/>
                  </a:lnTo>
                  <a:lnTo>
                    <a:pt x="17405" y="142367"/>
                  </a:lnTo>
                  <a:lnTo>
                    <a:pt x="17363" y="142367"/>
                  </a:lnTo>
                  <a:lnTo>
                    <a:pt x="17363" y="142296"/>
                  </a:lnTo>
                  <a:lnTo>
                    <a:pt x="17321" y="142226"/>
                  </a:lnTo>
                  <a:lnTo>
                    <a:pt x="17278" y="142226"/>
                  </a:lnTo>
                  <a:lnTo>
                    <a:pt x="17236" y="142296"/>
                  </a:lnTo>
                  <a:lnTo>
                    <a:pt x="17194" y="142296"/>
                  </a:lnTo>
                  <a:lnTo>
                    <a:pt x="17194" y="142226"/>
                  </a:lnTo>
                  <a:lnTo>
                    <a:pt x="17152" y="142226"/>
                  </a:lnTo>
                  <a:lnTo>
                    <a:pt x="17110" y="142226"/>
                  </a:lnTo>
                  <a:lnTo>
                    <a:pt x="17067" y="142226"/>
                  </a:lnTo>
                  <a:lnTo>
                    <a:pt x="17067" y="142170"/>
                  </a:lnTo>
                  <a:lnTo>
                    <a:pt x="17025" y="142170"/>
                  </a:lnTo>
                  <a:lnTo>
                    <a:pt x="16983" y="142170"/>
                  </a:lnTo>
                  <a:lnTo>
                    <a:pt x="16983" y="142226"/>
                  </a:lnTo>
                  <a:lnTo>
                    <a:pt x="16941" y="142226"/>
                  </a:lnTo>
                  <a:lnTo>
                    <a:pt x="16898" y="142296"/>
                  </a:lnTo>
                  <a:lnTo>
                    <a:pt x="16856" y="142296"/>
                  </a:lnTo>
                  <a:lnTo>
                    <a:pt x="16814" y="142367"/>
                  </a:lnTo>
                  <a:lnTo>
                    <a:pt x="16814" y="142296"/>
                  </a:lnTo>
                  <a:lnTo>
                    <a:pt x="16814" y="142226"/>
                  </a:lnTo>
                  <a:lnTo>
                    <a:pt x="16772" y="142226"/>
                  </a:lnTo>
                  <a:lnTo>
                    <a:pt x="16772" y="142296"/>
                  </a:lnTo>
                  <a:lnTo>
                    <a:pt x="16729" y="142296"/>
                  </a:lnTo>
                  <a:lnTo>
                    <a:pt x="16729" y="142367"/>
                  </a:lnTo>
                  <a:lnTo>
                    <a:pt x="16687" y="142367"/>
                  </a:lnTo>
                  <a:lnTo>
                    <a:pt x="16687" y="142423"/>
                  </a:lnTo>
                  <a:lnTo>
                    <a:pt x="16645" y="142494"/>
                  </a:lnTo>
                  <a:lnTo>
                    <a:pt x="16645" y="142550"/>
                  </a:lnTo>
                  <a:lnTo>
                    <a:pt x="16645" y="142606"/>
                  </a:lnTo>
                  <a:lnTo>
                    <a:pt x="16603" y="142606"/>
                  </a:lnTo>
                  <a:lnTo>
                    <a:pt x="16603" y="142677"/>
                  </a:lnTo>
                  <a:lnTo>
                    <a:pt x="16560" y="142677"/>
                  </a:lnTo>
                  <a:lnTo>
                    <a:pt x="16560" y="142747"/>
                  </a:lnTo>
                  <a:lnTo>
                    <a:pt x="16518" y="142747"/>
                  </a:lnTo>
                  <a:lnTo>
                    <a:pt x="16518" y="142803"/>
                  </a:lnTo>
                  <a:lnTo>
                    <a:pt x="16476" y="142803"/>
                  </a:lnTo>
                  <a:lnTo>
                    <a:pt x="16434" y="142803"/>
                  </a:lnTo>
                  <a:lnTo>
                    <a:pt x="16391" y="142803"/>
                  </a:lnTo>
                  <a:lnTo>
                    <a:pt x="16391" y="142747"/>
                  </a:lnTo>
                  <a:lnTo>
                    <a:pt x="16349" y="142747"/>
                  </a:lnTo>
                  <a:lnTo>
                    <a:pt x="16349" y="142803"/>
                  </a:lnTo>
                  <a:lnTo>
                    <a:pt x="16307" y="142803"/>
                  </a:lnTo>
                  <a:lnTo>
                    <a:pt x="16265" y="142803"/>
                  </a:lnTo>
                  <a:lnTo>
                    <a:pt x="16265" y="142860"/>
                  </a:lnTo>
                  <a:lnTo>
                    <a:pt x="16265" y="142930"/>
                  </a:lnTo>
                  <a:lnTo>
                    <a:pt x="16265" y="142986"/>
                  </a:lnTo>
                  <a:lnTo>
                    <a:pt x="16265" y="143057"/>
                  </a:lnTo>
                  <a:lnTo>
                    <a:pt x="16307" y="143057"/>
                  </a:lnTo>
                  <a:lnTo>
                    <a:pt x="16307" y="143127"/>
                  </a:lnTo>
                  <a:lnTo>
                    <a:pt x="16349" y="143127"/>
                  </a:lnTo>
                  <a:lnTo>
                    <a:pt x="16349" y="143184"/>
                  </a:lnTo>
                  <a:lnTo>
                    <a:pt x="16391" y="143184"/>
                  </a:lnTo>
                  <a:lnTo>
                    <a:pt x="16391" y="143240"/>
                  </a:lnTo>
                  <a:lnTo>
                    <a:pt x="16349" y="143240"/>
                  </a:lnTo>
                  <a:lnTo>
                    <a:pt x="16349" y="143184"/>
                  </a:lnTo>
                  <a:lnTo>
                    <a:pt x="16307" y="143184"/>
                  </a:lnTo>
                  <a:lnTo>
                    <a:pt x="16265" y="143184"/>
                  </a:lnTo>
                  <a:lnTo>
                    <a:pt x="16222" y="143184"/>
                  </a:lnTo>
                  <a:lnTo>
                    <a:pt x="16180" y="143184"/>
                  </a:lnTo>
                  <a:lnTo>
                    <a:pt x="16180" y="143127"/>
                  </a:lnTo>
                  <a:lnTo>
                    <a:pt x="16180" y="143057"/>
                  </a:lnTo>
                  <a:lnTo>
                    <a:pt x="16138" y="143057"/>
                  </a:lnTo>
                  <a:lnTo>
                    <a:pt x="16138" y="143127"/>
                  </a:lnTo>
                  <a:lnTo>
                    <a:pt x="16096" y="143127"/>
                  </a:lnTo>
                  <a:lnTo>
                    <a:pt x="16053" y="143127"/>
                  </a:lnTo>
                  <a:lnTo>
                    <a:pt x="16011" y="143127"/>
                  </a:lnTo>
                  <a:lnTo>
                    <a:pt x="15969" y="143127"/>
                  </a:lnTo>
                  <a:lnTo>
                    <a:pt x="15927" y="143127"/>
                  </a:lnTo>
                  <a:lnTo>
                    <a:pt x="15884" y="143184"/>
                  </a:lnTo>
                  <a:lnTo>
                    <a:pt x="15842" y="143184"/>
                  </a:lnTo>
                  <a:lnTo>
                    <a:pt x="15842" y="143240"/>
                  </a:lnTo>
                  <a:lnTo>
                    <a:pt x="15884" y="143240"/>
                  </a:lnTo>
                  <a:lnTo>
                    <a:pt x="15884" y="143310"/>
                  </a:lnTo>
                  <a:lnTo>
                    <a:pt x="15927" y="143381"/>
                  </a:lnTo>
                  <a:lnTo>
                    <a:pt x="15969" y="143437"/>
                  </a:lnTo>
                  <a:lnTo>
                    <a:pt x="15969" y="143508"/>
                  </a:lnTo>
                  <a:lnTo>
                    <a:pt x="15969" y="143564"/>
                  </a:lnTo>
                  <a:lnTo>
                    <a:pt x="15927" y="143508"/>
                  </a:lnTo>
                  <a:lnTo>
                    <a:pt x="15884" y="143508"/>
                  </a:lnTo>
                  <a:lnTo>
                    <a:pt x="15884" y="143564"/>
                  </a:lnTo>
                  <a:lnTo>
                    <a:pt x="15927" y="143564"/>
                  </a:lnTo>
                  <a:lnTo>
                    <a:pt x="15927" y="143620"/>
                  </a:lnTo>
                  <a:lnTo>
                    <a:pt x="15969" y="143620"/>
                  </a:lnTo>
                  <a:lnTo>
                    <a:pt x="16011" y="143620"/>
                  </a:lnTo>
                  <a:lnTo>
                    <a:pt x="16011" y="143691"/>
                  </a:lnTo>
                  <a:lnTo>
                    <a:pt x="15969" y="143691"/>
                  </a:lnTo>
                  <a:lnTo>
                    <a:pt x="15969" y="143761"/>
                  </a:lnTo>
                  <a:lnTo>
                    <a:pt x="15927" y="143761"/>
                  </a:lnTo>
                  <a:lnTo>
                    <a:pt x="15927" y="143691"/>
                  </a:lnTo>
                  <a:lnTo>
                    <a:pt x="15884" y="143691"/>
                  </a:lnTo>
                  <a:lnTo>
                    <a:pt x="15842" y="143691"/>
                  </a:lnTo>
                  <a:lnTo>
                    <a:pt x="15800" y="143691"/>
                  </a:lnTo>
                  <a:lnTo>
                    <a:pt x="15758" y="143761"/>
                  </a:lnTo>
                  <a:lnTo>
                    <a:pt x="15800" y="143817"/>
                  </a:lnTo>
                  <a:lnTo>
                    <a:pt x="15800" y="143888"/>
                  </a:lnTo>
                  <a:lnTo>
                    <a:pt x="15758" y="143888"/>
                  </a:lnTo>
                  <a:lnTo>
                    <a:pt x="15715" y="143888"/>
                  </a:lnTo>
                  <a:lnTo>
                    <a:pt x="15673" y="143944"/>
                  </a:lnTo>
                  <a:lnTo>
                    <a:pt x="15631" y="143944"/>
                  </a:lnTo>
                  <a:lnTo>
                    <a:pt x="15589" y="143944"/>
                  </a:lnTo>
                  <a:lnTo>
                    <a:pt x="15546" y="143944"/>
                  </a:lnTo>
                  <a:lnTo>
                    <a:pt x="15504" y="144000"/>
                  </a:lnTo>
                  <a:lnTo>
                    <a:pt x="15546" y="144071"/>
                  </a:lnTo>
                  <a:lnTo>
                    <a:pt x="15504" y="144071"/>
                  </a:lnTo>
                  <a:lnTo>
                    <a:pt x="15462" y="144071"/>
                  </a:lnTo>
                  <a:lnTo>
                    <a:pt x="15420" y="144071"/>
                  </a:lnTo>
                  <a:lnTo>
                    <a:pt x="15420" y="144141"/>
                  </a:lnTo>
                  <a:lnTo>
                    <a:pt x="15377" y="144141"/>
                  </a:lnTo>
                  <a:lnTo>
                    <a:pt x="15377" y="144198"/>
                  </a:lnTo>
                  <a:lnTo>
                    <a:pt x="15377" y="144254"/>
                  </a:lnTo>
                  <a:lnTo>
                    <a:pt x="15420" y="144254"/>
                  </a:lnTo>
                  <a:lnTo>
                    <a:pt x="15420" y="144324"/>
                  </a:lnTo>
                  <a:lnTo>
                    <a:pt x="15420" y="144381"/>
                  </a:lnTo>
                  <a:lnTo>
                    <a:pt x="15420" y="144451"/>
                  </a:lnTo>
                  <a:lnTo>
                    <a:pt x="15420" y="144521"/>
                  </a:lnTo>
                  <a:lnTo>
                    <a:pt x="15420" y="144578"/>
                  </a:lnTo>
                  <a:lnTo>
                    <a:pt x="15377" y="144521"/>
                  </a:lnTo>
                  <a:lnTo>
                    <a:pt x="15335" y="144521"/>
                  </a:lnTo>
                  <a:lnTo>
                    <a:pt x="15335" y="144578"/>
                  </a:lnTo>
                  <a:lnTo>
                    <a:pt x="15335" y="144634"/>
                  </a:lnTo>
                  <a:lnTo>
                    <a:pt x="15293" y="144634"/>
                  </a:lnTo>
                  <a:lnTo>
                    <a:pt x="15251" y="144634"/>
                  </a:lnTo>
                  <a:lnTo>
                    <a:pt x="15208" y="144634"/>
                  </a:lnTo>
                  <a:lnTo>
                    <a:pt x="15166" y="144634"/>
                  </a:lnTo>
                  <a:lnTo>
                    <a:pt x="15124" y="144634"/>
                  </a:lnTo>
                  <a:lnTo>
                    <a:pt x="15082" y="144634"/>
                  </a:lnTo>
                  <a:lnTo>
                    <a:pt x="15039" y="144634"/>
                  </a:lnTo>
                  <a:lnTo>
                    <a:pt x="15039" y="144704"/>
                  </a:lnTo>
                  <a:lnTo>
                    <a:pt x="15082" y="144704"/>
                  </a:lnTo>
                  <a:lnTo>
                    <a:pt x="15082" y="144761"/>
                  </a:lnTo>
                  <a:lnTo>
                    <a:pt x="15039" y="144761"/>
                  </a:lnTo>
                  <a:lnTo>
                    <a:pt x="14997" y="144761"/>
                  </a:lnTo>
                  <a:lnTo>
                    <a:pt x="14997" y="144831"/>
                  </a:lnTo>
                  <a:lnTo>
                    <a:pt x="14955" y="144831"/>
                  </a:lnTo>
                  <a:lnTo>
                    <a:pt x="14913" y="144831"/>
                  </a:lnTo>
                  <a:lnTo>
                    <a:pt x="14913" y="144902"/>
                  </a:lnTo>
                  <a:lnTo>
                    <a:pt x="14871" y="144902"/>
                  </a:lnTo>
                  <a:lnTo>
                    <a:pt x="14828" y="144902"/>
                  </a:lnTo>
                  <a:lnTo>
                    <a:pt x="14828" y="144958"/>
                  </a:lnTo>
                  <a:lnTo>
                    <a:pt x="14786" y="144958"/>
                  </a:lnTo>
                  <a:lnTo>
                    <a:pt x="14744" y="144958"/>
                  </a:lnTo>
                  <a:lnTo>
                    <a:pt x="14702" y="144902"/>
                  </a:lnTo>
                  <a:lnTo>
                    <a:pt x="14702" y="144958"/>
                  </a:lnTo>
                  <a:lnTo>
                    <a:pt x="14659" y="144958"/>
                  </a:lnTo>
                  <a:lnTo>
                    <a:pt x="14659" y="144902"/>
                  </a:lnTo>
                  <a:lnTo>
                    <a:pt x="14617" y="144902"/>
                  </a:lnTo>
                  <a:lnTo>
                    <a:pt x="14617" y="144958"/>
                  </a:lnTo>
                  <a:lnTo>
                    <a:pt x="14575" y="144958"/>
                  </a:lnTo>
                  <a:lnTo>
                    <a:pt x="14575" y="144902"/>
                  </a:lnTo>
                  <a:lnTo>
                    <a:pt x="14533" y="144902"/>
                  </a:lnTo>
                  <a:lnTo>
                    <a:pt x="14490" y="144902"/>
                  </a:lnTo>
                  <a:lnTo>
                    <a:pt x="14448" y="144902"/>
                  </a:lnTo>
                  <a:lnTo>
                    <a:pt x="14406" y="144902"/>
                  </a:lnTo>
                  <a:lnTo>
                    <a:pt x="14364" y="144902"/>
                  </a:lnTo>
                  <a:lnTo>
                    <a:pt x="14321" y="144902"/>
                  </a:lnTo>
                  <a:lnTo>
                    <a:pt x="14321" y="144831"/>
                  </a:lnTo>
                  <a:lnTo>
                    <a:pt x="14279" y="144831"/>
                  </a:lnTo>
                  <a:lnTo>
                    <a:pt x="14237" y="144831"/>
                  </a:lnTo>
                  <a:lnTo>
                    <a:pt x="14195" y="144831"/>
                  </a:lnTo>
                  <a:lnTo>
                    <a:pt x="14195" y="144902"/>
                  </a:lnTo>
                  <a:lnTo>
                    <a:pt x="14152" y="144902"/>
                  </a:lnTo>
                  <a:lnTo>
                    <a:pt x="14110" y="144902"/>
                  </a:lnTo>
                  <a:lnTo>
                    <a:pt x="14110" y="144958"/>
                  </a:lnTo>
                  <a:lnTo>
                    <a:pt x="14068" y="144958"/>
                  </a:lnTo>
                  <a:lnTo>
                    <a:pt x="14068" y="144902"/>
                  </a:lnTo>
                  <a:lnTo>
                    <a:pt x="14026" y="144902"/>
                  </a:lnTo>
                  <a:lnTo>
                    <a:pt x="14026" y="144831"/>
                  </a:lnTo>
                  <a:lnTo>
                    <a:pt x="13983" y="144831"/>
                  </a:lnTo>
                  <a:lnTo>
                    <a:pt x="13983" y="144902"/>
                  </a:lnTo>
                  <a:lnTo>
                    <a:pt x="13983" y="144958"/>
                  </a:lnTo>
                  <a:lnTo>
                    <a:pt x="13941" y="144958"/>
                  </a:lnTo>
                  <a:lnTo>
                    <a:pt x="13899" y="144958"/>
                  </a:lnTo>
                  <a:lnTo>
                    <a:pt x="13857" y="144958"/>
                  </a:lnTo>
                  <a:lnTo>
                    <a:pt x="13814" y="144958"/>
                  </a:lnTo>
                  <a:lnTo>
                    <a:pt x="13814" y="144902"/>
                  </a:lnTo>
                  <a:lnTo>
                    <a:pt x="13772" y="144902"/>
                  </a:lnTo>
                  <a:lnTo>
                    <a:pt x="13730" y="144902"/>
                  </a:lnTo>
                  <a:lnTo>
                    <a:pt x="13730" y="144958"/>
                  </a:lnTo>
                  <a:lnTo>
                    <a:pt x="13688" y="144958"/>
                  </a:lnTo>
                  <a:lnTo>
                    <a:pt x="13645" y="144958"/>
                  </a:lnTo>
                  <a:lnTo>
                    <a:pt x="13603" y="144958"/>
                  </a:lnTo>
                  <a:lnTo>
                    <a:pt x="13561" y="144958"/>
                  </a:lnTo>
                  <a:lnTo>
                    <a:pt x="13519" y="144958"/>
                  </a:lnTo>
                  <a:lnTo>
                    <a:pt x="13476" y="144958"/>
                  </a:lnTo>
                  <a:lnTo>
                    <a:pt x="13476" y="144902"/>
                  </a:lnTo>
                  <a:lnTo>
                    <a:pt x="13434" y="144902"/>
                  </a:lnTo>
                  <a:lnTo>
                    <a:pt x="13392" y="144902"/>
                  </a:lnTo>
                  <a:lnTo>
                    <a:pt x="13350" y="144902"/>
                  </a:lnTo>
                  <a:lnTo>
                    <a:pt x="13307" y="144902"/>
                  </a:lnTo>
                  <a:lnTo>
                    <a:pt x="13265" y="144902"/>
                  </a:lnTo>
                  <a:lnTo>
                    <a:pt x="13223" y="144902"/>
                  </a:lnTo>
                  <a:lnTo>
                    <a:pt x="13181" y="144902"/>
                  </a:lnTo>
                  <a:lnTo>
                    <a:pt x="13138" y="144902"/>
                  </a:lnTo>
                  <a:lnTo>
                    <a:pt x="13096" y="144902"/>
                  </a:lnTo>
                  <a:lnTo>
                    <a:pt x="13054" y="144902"/>
                  </a:lnTo>
                  <a:lnTo>
                    <a:pt x="13012" y="144902"/>
                  </a:lnTo>
                  <a:lnTo>
                    <a:pt x="13012" y="144831"/>
                  </a:lnTo>
                  <a:lnTo>
                    <a:pt x="12969" y="144831"/>
                  </a:lnTo>
                  <a:lnTo>
                    <a:pt x="12927" y="144831"/>
                  </a:lnTo>
                  <a:lnTo>
                    <a:pt x="12927" y="144761"/>
                  </a:lnTo>
                  <a:lnTo>
                    <a:pt x="12885" y="144704"/>
                  </a:lnTo>
                  <a:lnTo>
                    <a:pt x="12843" y="144704"/>
                  </a:lnTo>
                  <a:lnTo>
                    <a:pt x="12843" y="144761"/>
                  </a:lnTo>
                  <a:lnTo>
                    <a:pt x="12801" y="144761"/>
                  </a:lnTo>
                  <a:lnTo>
                    <a:pt x="12758" y="144761"/>
                  </a:lnTo>
                  <a:lnTo>
                    <a:pt x="12801" y="144831"/>
                  </a:lnTo>
                  <a:lnTo>
                    <a:pt x="12801" y="144902"/>
                  </a:lnTo>
                  <a:lnTo>
                    <a:pt x="12758" y="144902"/>
                  </a:lnTo>
                  <a:lnTo>
                    <a:pt x="12716" y="144902"/>
                  </a:lnTo>
                  <a:lnTo>
                    <a:pt x="12674" y="144902"/>
                  </a:lnTo>
                  <a:lnTo>
                    <a:pt x="12632" y="144902"/>
                  </a:lnTo>
                  <a:lnTo>
                    <a:pt x="12589" y="144902"/>
                  </a:lnTo>
                  <a:lnTo>
                    <a:pt x="12547" y="144958"/>
                  </a:lnTo>
                  <a:lnTo>
                    <a:pt x="12547" y="144902"/>
                  </a:lnTo>
                  <a:lnTo>
                    <a:pt x="12505" y="144902"/>
                  </a:lnTo>
                  <a:lnTo>
                    <a:pt x="12463" y="144902"/>
                  </a:lnTo>
                  <a:lnTo>
                    <a:pt x="12463" y="144958"/>
                  </a:lnTo>
                  <a:lnTo>
                    <a:pt x="12420" y="144958"/>
                  </a:lnTo>
                  <a:lnTo>
                    <a:pt x="12378" y="144958"/>
                  </a:lnTo>
                  <a:lnTo>
                    <a:pt x="12294" y="144958"/>
                  </a:lnTo>
                  <a:lnTo>
                    <a:pt x="12251" y="144958"/>
                  </a:lnTo>
                  <a:lnTo>
                    <a:pt x="12209" y="144902"/>
                  </a:lnTo>
                  <a:lnTo>
                    <a:pt x="12167" y="144902"/>
                  </a:lnTo>
                  <a:lnTo>
                    <a:pt x="12125" y="144902"/>
                  </a:lnTo>
                  <a:lnTo>
                    <a:pt x="12082" y="144958"/>
                  </a:lnTo>
                  <a:lnTo>
                    <a:pt x="12040" y="144902"/>
                  </a:lnTo>
                  <a:lnTo>
                    <a:pt x="11998" y="144902"/>
                  </a:lnTo>
                  <a:lnTo>
                    <a:pt x="11998" y="144958"/>
                  </a:lnTo>
                  <a:lnTo>
                    <a:pt x="11956" y="144958"/>
                  </a:lnTo>
                  <a:lnTo>
                    <a:pt x="11956" y="145014"/>
                  </a:lnTo>
                  <a:lnTo>
                    <a:pt x="11913" y="145014"/>
                  </a:lnTo>
                  <a:lnTo>
                    <a:pt x="11871" y="145014"/>
                  </a:lnTo>
                  <a:lnTo>
                    <a:pt x="11829" y="145014"/>
                  </a:lnTo>
                  <a:lnTo>
                    <a:pt x="11829" y="145085"/>
                  </a:lnTo>
                  <a:lnTo>
                    <a:pt x="11787" y="145085"/>
                  </a:lnTo>
                  <a:lnTo>
                    <a:pt x="11787" y="145014"/>
                  </a:lnTo>
                  <a:lnTo>
                    <a:pt x="11744" y="145014"/>
                  </a:lnTo>
                  <a:lnTo>
                    <a:pt x="11702" y="145085"/>
                  </a:lnTo>
                  <a:lnTo>
                    <a:pt x="11660" y="145085"/>
                  </a:lnTo>
                  <a:lnTo>
                    <a:pt x="11660" y="145155"/>
                  </a:lnTo>
                  <a:lnTo>
                    <a:pt x="11618" y="145211"/>
                  </a:lnTo>
                  <a:lnTo>
                    <a:pt x="11575" y="145211"/>
                  </a:lnTo>
                  <a:lnTo>
                    <a:pt x="11533" y="145211"/>
                  </a:lnTo>
                  <a:lnTo>
                    <a:pt x="11533" y="145282"/>
                  </a:lnTo>
                  <a:lnTo>
                    <a:pt x="11491" y="145282"/>
                  </a:lnTo>
                  <a:lnTo>
                    <a:pt x="11449" y="145282"/>
                  </a:lnTo>
                  <a:lnTo>
                    <a:pt x="11449" y="145338"/>
                  </a:lnTo>
                  <a:lnTo>
                    <a:pt x="11491" y="145394"/>
                  </a:lnTo>
                  <a:lnTo>
                    <a:pt x="11491" y="145465"/>
                  </a:lnTo>
                  <a:lnTo>
                    <a:pt x="11449" y="145465"/>
                  </a:lnTo>
                  <a:lnTo>
                    <a:pt x="11364" y="145535"/>
                  </a:lnTo>
                  <a:lnTo>
                    <a:pt x="11322" y="145535"/>
                  </a:lnTo>
                  <a:lnTo>
                    <a:pt x="11237" y="145592"/>
                  </a:lnTo>
                  <a:lnTo>
                    <a:pt x="11195" y="145592"/>
                  </a:lnTo>
                  <a:lnTo>
                    <a:pt x="11111" y="145592"/>
                  </a:lnTo>
                  <a:lnTo>
                    <a:pt x="11026" y="145592"/>
                  </a:lnTo>
                  <a:lnTo>
                    <a:pt x="10984" y="145592"/>
                  </a:lnTo>
                  <a:lnTo>
                    <a:pt x="10942" y="145592"/>
                  </a:lnTo>
                  <a:lnTo>
                    <a:pt x="10942" y="145535"/>
                  </a:lnTo>
                  <a:lnTo>
                    <a:pt x="10899" y="145535"/>
                  </a:lnTo>
                  <a:lnTo>
                    <a:pt x="10857" y="145535"/>
                  </a:lnTo>
                  <a:lnTo>
                    <a:pt x="10815" y="145535"/>
                  </a:lnTo>
                  <a:lnTo>
                    <a:pt x="10815" y="145465"/>
                  </a:lnTo>
                  <a:lnTo>
                    <a:pt x="10773" y="145465"/>
                  </a:lnTo>
                  <a:lnTo>
                    <a:pt x="10731" y="145465"/>
                  </a:lnTo>
                  <a:lnTo>
                    <a:pt x="10688" y="145465"/>
                  </a:lnTo>
                  <a:lnTo>
                    <a:pt x="10646" y="145465"/>
                  </a:lnTo>
                  <a:lnTo>
                    <a:pt x="10604" y="145465"/>
                  </a:lnTo>
                  <a:lnTo>
                    <a:pt x="10604" y="145394"/>
                  </a:lnTo>
                  <a:lnTo>
                    <a:pt x="10562" y="145394"/>
                  </a:lnTo>
                  <a:lnTo>
                    <a:pt x="10562" y="145338"/>
                  </a:lnTo>
                  <a:lnTo>
                    <a:pt x="10519" y="145338"/>
                  </a:lnTo>
                  <a:lnTo>
                    <a:pt x="10477" y="145338"/>
                  </a:lnTo>
                  <a:lnTo>
                    <a:pt x="10435" y="145338"/>
                  </a:lnTo>
                  <a:lnTo>
                    <a:pt x="10393" y="145338"/>
                  </a:lnTo>
                  <a:lnTo>
                    <a:pt x="10350" y="145338"/>
                  </a:lnTo>
                  <a:lnTo>
                    <a:pt x="10350" y="145282"/>
                  </a:lnTo>
                  <a:lnTo>
                    <a:pt x="10308" y="145282"/>
                  </a:lnTo>
                  <a:lnTo>
                    <a:pt x="10266" y="145282"/>
                  </a:lnTo>
                  <a:lnTo>
                    <a:pt x="10224" y="145282"/>
                  </a:lnTo>
                  <a:lnTo>
                    <a:pt x="10181" y="145282"/>
                  </a:lnTo>
                  <a:lnTo>
                    <a:pt x="10139" y="145282"/>
                  </a:lnTo>
                  <a:lnTo>
                    <a:pt x="10139" y="145338"/>
                  </a:lnTo>
                  <a:lnTo>
                    <a:pt x="10097" y="145338"/>
                  </a:lnTo>
                  <a:lnTo>
                    <a:pt x="10055" y="145338"/>
                  </a:lnTo>
                  <a:lnTo>
                    <a:pt x="10012" y="145338"/>
                  </a:lnTo>
                  <a:lnTo>
                    <a:pt x="9970" y="145338"/>
                  </a:lnTo>
                  <a:lnTo>
                    <a:pt x="9970" y="145282"/>
                  </a:lnTo>
                  <a:lnTo>
                    <a:pt x="9928" y="145282"/>
                  </a:lnTo>
                  <a:lnTo>
                    <a:pt x="9843" y="145282"/>
                  </a:lnTo>
                  <a:lnTo>
                    <a:pt x="9801" y="145282"/>
                  </a:lnTo>
                  <a:lnTo>
                    <a:pt x="9759" y="145282"/>
                  </a:lnTo>
                  <a:lnTo>
                    <a:pt x="9717" y="145282"/>
                  </a:lnTo>
                  <a:lnTo>
                    <a:pt x="9717" y="145211"/>
                  </a:lnTo>
                  <a:lnTo>
                    <a:pt x="9759" y="145211"/>
                  </a:lnTo>
                  <a:lnTo>
                    <a:pt x="9759" y="145155"/>
                  </a:lnTo>
                  <a:lnTo>
                    <a:pt x="9759" y="145085"/>
                  </a:lnTo>
                  <a:lnTo>
                    <a:pt x="9717" y="145085"/>
                  </a:lnTo>
                  <a:lnTo>
                    <a:pt x="9674" y="145155"/>
                  </a:lnTo>
                  <a:lnTo>
                    <a:pt x="9632" y="145155"/>
                  </a:lnTo>
                  <a:lnTo>
                    <a:pt x="9590" y="145155"/>
                  </a:lnTo>
                  <a:lnTo>
                    <a:pt x="9548" y="145155"/>
                  </a:lnTo>
                  <a:lnTo>
                    <a:pt x="9548" y="145211"/>
                  </a:lnTo>
                  <a:lnTo>
                    <a:pt x="9505" y="145211"/>
                  </a:lnTo>
                  <a:lnTo>
                    <a:pt x="9463" y="145211"/>
                  </a:lnTo>
                  <a:lnTo>
                    <a:pt x="9463" y="145282"/>
                  </a:lnTo>
                  <a:lnTo>
                    <a:pt x="9421" y="145282"/>
                  </a:lnTo>
                  <a:lnTo>
                    <a:pt x="9379" y="145282"/>
                  </a:lnTo>
                  <a:lnTo>
                    <a:pt x="9421" y="145338"/>
                  </a:lnTo>
                  <a:lnTo>
                    <a:pt x="9379" y="145338"/>
                  </a:lnTo>
                  <a:lnTo>
                    <a:pt x="9336" y="145282"/>
                  </a:lnTo>
                  <a:lnTo>
                    <a:pt x="9336" y="145338"/>
                  </a:lnTo>
                  <a:lnTo>
                    <a:pt x="9336" y="145394"/>
                  </a:lnTo>
                  <a:lnTo>
                    <a:pt x="9336" y="145465"/>
                  </a:lnTo>
                  <a:lnTo>
                    <a:pt x="9336" y="145535"/>
                  </a:lnTo>
                  <a:lnTo>
                    <a:pt x="9336" y="145592"/>
                  </a:lnTo>
                  <a:lnTo>
                    <a:pt x="9379" y="145592"/>
                  </a:lnTo>
                  <a:lnTo>
                    <a:pt x="9379" y="145662"/>
                  </a:lnTo>
                  <a:lnTo>
                    <a:pt x="9421" y="145662"/>
                  </a:lnTo>
                  <a:lnTo>
                    <a:pt x="9421" y="145718"/>
                  </a:lnTo>
                  <a:lnTo>
                    <a:pt x="9421" y="145775"/>
                  </a:lnTo>
                  <a:lnTo>
                    <a:pt x="9463" y="145775"/>
                  </a:lnTo>
                  <a:lnTo>
                    <a:pt x="9463" y="145845"/>
                  </a:lnTo>
                  <a:lnTo>
                    <a:pt x="9505" y="145845"/>
                  </a:lnTo>
                  <a:lnTo>
                    <a:pt x="9505" y="145915"/>
                  </a:lnTo>
                  <a:lnTo>
                    <a:pt x="9548" y="145915"/>
                  </a:lnTo>
                  <a:lnTo>
                    <a:pt x="9590" y="145915"/>
                  </a:lnTo>
                  <a:lnTo>
                    <a:pt x="9590" y="145972"/>
                  </a:lnTo>
                  <a:lnTo>
                    <a:pt x="9548" y="145972"/>
                  </a:lnTo>
                  <a:lnTo>
                    <a:pt x="9505" y="145972"/>
                  </a:lnTo>
                  <a:lnTo>
                    <a:pt x="9505" y="146028"/>
                  </a:lnTo>
                  <a:lnTo>
                    <a:pt x="9463" y="146028"/>
                  </a:lnTo>
                  <a:lnTo>
                    <a:pt x="9421" y="146028"/>
                  </a:lnTo>
                  <a:lnTo>
                    <a:pt x="9379" y="146028"/>
                  </a:lnTo>
                  <a:lnTo>
                    <a:pt x="9336" y="146028"/>
                  </a:lnTo>
                  <a:lnTo>
                    <a:pt x="9336" y="146099"/>
                  </a:lnTo>
                  <a:lnTo>
                    <a:pt x="9294" y="146099"/>
                  </a:lnTo>
                  <a:lnTo>
                    <a:pt x="9294" y="146028"/>
                  </a:lnTo>
                  <a:lnTo>
                    <a:pt x="9336" y="146028"/>
                  </a:lnTo>
                  <a:lnTo>
                    <a:pt x="9294" y="145972"/>
                  </a:lnTo>
                  <a:lnTo>
                    <a:pt x="9252" y="145972"/>
                  </a:lnTo>
                  <a:lnTo>
                    <a:pt x="9210" y="145972"/>
                  </a:lnTo>
                  <a:lnTo>
                    <a:pt x="9167" y="145972"/>
                  </a:lnTo>
                  <a:lnTo>
                    <a:pt x="9167" y="146028"/>
                  </a:lnTo>
                  <a:lnTo>
                    <a:pt x="9125" y="146028"/>
                  </a:lnTo>
                  <a:lnTo>
                    <a:pt x="9125" y="146099"/>
                  </a:lnTo>
                  <a:lnTo>
                    <a:pt x="9083" y="146028"/>
                  </a:lnTo>
                  <a:lnTo>
                    <a:pt x="9041" y="146028"/>
                  </a:lnTo>
                  <a:lnTo>
                    <a:pt x="9041" y="146099"/>
                  </a:lnTo>
                  <a:lnTo>
                    <a:pt x="9083" y="146099"/>
                  </a:lnTo>
                  <a:lnTo>
                    <a:pt x="9083" y="146155"/>
                  </a:lnTo>
                  <a:lnTo>
                    <a:pt x="9125" y="146155"/>
                  </a:lnTo>
                  <a:lnTo>
                    <a:pt x="9167" y="146155"/>
                  </a:lnTo>
                  <a:lnTo>
                    <a:pt x="9210" y="146155"/>
                  </a:lnTo>
                  <a:lnTo>
                    <a:pt x="9252" y="146155"/>
                  </a:lnTo>
                  <a:lnTo>
                    <a:pt x="9252" y="146225"/>
                  </a:lnTo>
                  <a:lnTo>
                    <a:pt x="9210" y="146225"/>
                  </a:lnTo>
                  <a:lnTo>
                    <a:pt x="9167" y="146225"/>
                  </a:lnTo>
                  <a:lnTo>
                    <a:pt x="9125" y="146225"/>
                  </a:lnTo>
                  <a:lnTo>
                    <a:pt x="9083" y="146225"/>
                  </a:lnTo>
                  <a:lnTo>
                    <a:pt x="9041" y="146225"/>
                  </a:lnTo>
                  <a:lnTo>
                    <a:pt x="8998" y="146225"/>
                  </a:lnTo>
                  <a:lnTo>
                    <a:pt x="8998" y="146296"/>
                  </a:lnTo>
                  <a:lnTo>
                    <a:pt x="8998" y="146352"/>
                  </a:lnTo>
                  <a:lnTo>
                    <a:pt x="8998" y="146408"/>
                  </a:lnTo>
                  <a:lnTo>
                    <a:pt x="8956" y="146408"/>
                  </a:lnTo>
                  <a:lnTo>
                    <a:pt x="8914" y="146408"/>
                  </a:lnTo>
                  <a:lnTo>
                    <a:pt x="8872" y="146408"/>
                  </a:lnTo>
                  <a:lnTo>
                    <a:pt x="8829" y="146408"/>
                  </a:lnTo>
                  <a:lnTo>
                    <a:pt x="8829" y="146352"/>
                  </a:lnTo>
                  <a:lnTo>
                    <a:pt x="8787" y="146352"/>
                  </a:lnTo>
                  <a:lnTo>
                    <a:pt x="8745" y="146408"/>
                  </a:lnTo>
                  <a:lnTo>
                    <a:pt x="8745" y="146479"/>
                  </a:lnTo>
                  <a:lnTo>
                    <a:pt x="8703" y="146479"/>
                  </a:lnTo>
                  <a:lnTo>
                    <a:pt x="8703" y="146535"/>
                  </a:lnTo>
                  <a:lnTo>
                    <a:pt x="8703" y="146605"/>
                  </a:lnTo>
                  <a:lnTo>
                    <a:pt x="8661" y="146605"/>
                  </a:lnTo>
                  <a:lnTo>
                    <a:pt x="8661" y="146535"/>
                  </a:lnTo>
                  <a:lnTo>
                    <a:pt x="8618" y="146535"/>
                  </a:lnTo>
                  <a:lnTo>
                    <a:pt x="8618" y="146479"/>
                  </a:lnTo>
                  <a:lnTo>
                    <a:pt x="8576" y="146479"/>
                  </a:lnTo>
                  <a:lnTo>
                    <a:pt x="8534" y="146479"/>
                  </a:lnTo>
                  <a:lnTo>
                    <a:pt x="8492" y="146535"/>
                  </a:lnTo>
                  <a:lnTo>
                    <a:pt x="8492" y="146479"/>
                  </a:lnTo>
                  <a:lnTo>
                    <a:pt x="8449" y="146479"/>
                  </a:lnTo>
                  <a:lnTo>
                    <a:pt x="8407" y="146535"/>
                  </a:lnTo>
                  <a:lnTo>
                    <a:pt x="8449" y="146605"/>
                  </a:lnTo>
                  <a:lnTo>
                    <a:pt x="8407" y="146605"/>
                  </a:lnTo>
                  <a:lnTo>
                    <a:pt x="8365" y="146605"/>
                  </a:lnTo>
                  <a:lnTo>
                    <a:pt x="8365" y="146676"/>
                  </a:lnTo>
                  <a:lnTo>
                    <a:pt x="8407" y="146676"/>
                  </a:lnTo>
                  <a:lnTo>
                    <a:pt x="8449" y="146676"/>
                  </a:lnTo>
                  <a:lnTo>
                    <a:pt x="8492" y="146676"/>
                  </a:lnTo>
                  <a:lnTo>
                    <a:pt x="8534" y="146676"/>
                  </a:lnTo>
                  <a:lnTo>
                    <a:pt x="8534" y="146732"/>
                  </a:lnTo>
                  <a:lnTo>
                    <a:pt x="8576" y="146732"/>
                  </a:lnTo>
                  <a:lnTo>
                    <a:pt x="8576" y="146789"/>
                  </a:lnTo>
                  <a:lnTo>
                    <a:pt x="8534" y="146789"/>
                  </a:lnTo>
                  <a:lnTo>
                    <a:pt x="8534" y="146859"/>
                  </a:lnTo>
                  <a:lnTo>
                    <a:pt x="8492" y="146859"/>
                  </a:lnTo>
                  <a:lnTo>
                    <a:pt x="8492" y="146929"/>
                  </a:lnTo>
                  <a:lnTo>
                    <a:pt x="8449" y="146929"/>
                  </a:lnTo>
                  <a:lnTo>
                    <a:pt x="8449" y="146986"/>
                  </a:lnTo>
                  <a:lnTo>
                    <a:pt x="8407" y="146986"/>
                  </a:lnTo>
                  <a:lnTo>
                    <a:pt x="8365" y="146986"/>
                  </a:lnTo>
                  <a:lnTo>
                    <a:pt x="8365" y="147056"/>
                  </a:lnTo>
                  <a:lnTo>
                    <a:pt x="8407" y="147056"/>
                  </a:lnTo>
                  <a:lnTo>
                    <a:pt x="8407" y="147112"/>
                  </a:lnTo>
                  <a:lnTo>
                    <a:pt x="8407" y="147169"/>
                  </a:lnTo>
                  <a:lnTo>
                    <a:pt x="8365" y="147169"/>
                  </a:lnTo>
                  <a:lnTo>
                    <a:pt x="8365" y="147239"/>
                  </a:lnTo>
                  <a:lnTo>
                    <a:pt x="8323" y="147169"/>
                  </a:lnTo>
                  <a:lnTo>
                    <a:pt x="8280" y="147169"/>
                  </a:lnTo>
                  <a:lnTo>
                    <a:pt x="8238" y="147169"/>
                  </a:lnTo>
                  <a:lnTo>
                    <a:pt x="8196" y="147169"/>
                  </a:lnTo>
                  <a:lnTo>
                    <a:pt x="8196" y="147239"/>
                  </a:lnTo>
                  <a:lnTo>
                    <a:pt x="8154" y="147310"/>
                  </a:lnTo>
                  <a:lnTo>
                    <a:pt x="8111" y="147310"/>
                  </a:lnTo>
                  <a:lnTo>
                    <a:pt x="8069" y="147310"/>
                  </a:lnTo>
                  <a:lnTo>
                    <a:pt x="8027" y="147366"/>
                  </a:lnTo>
                  <a:lnTo>
                    <a:pt x="7985" y="147366"/>
                  </a:lnTo>
                  <a:lnTo>
                    <a:pt x="7985" y="147422"/>
                  </a:lnTo>
                  <a:lnTo>
                    <a:pt x="7985" y="147493"/>
                  </a:lnTo>
                  <a:lnTo>
                    <a:pt x="7942" y="147493"/>
                  </a:lnTo>
                  <a:lnTo>
                    <a:pt x="7900" y="147493"/>
                  </a:lnTo>
                  <a:lnTo>
                    <a:pt x="7900" y="147549"/>
                  </a:lnTo>
                  <a:lnTo>
                    <a:pt x="7858" y="147549"/>
                  </a:lnTo>
                  <a:lnTo>
                    <a:pt x="7816" y="147549"/>
                  </a:lnTo>
                  <a:lnTo>
                    <a:pt x="7816" y="147619"/>
                  </a:lnTo>
                  <a:lnTo>
                    <a:pt x="7773" y="147619"/>
                  </a:lnTo>
                  <a:lnTo>
                    <a:pt x="7731" y="147690"/>
                  </a:lnTo>
                  <a:lnTo>
                    <a:pt x="7731" y="147746"/>
                  </a:lnTo>
                  <a:lnTo>
                    <a:pt x="7731" y="147802"/>
                  </a:lnTo>
                  <a:lnTo>
                    <a:pt x="7731" y="147873"/>
                  </a:lnTo>
                  <a:lnTo>
                    <a:pt x="7689" y="147802"/>
                  </a:lnTo>
                  <a:lnTo>
                    <a:pt x="7647" y="147802"/>
                  </a:lnTo>
                  <a:lnTo>
                    <a:pt x="7647" y="147746"/>
                  </a:lnTo>
                  <a:lnTo>
                    <a:pt x="7604" y="147746"/>
                  </a:lnTo>
                  <a:lnTo>
                    <a:pt x="7562" y="147746"/>
                  </a:lnTo>
                  <a:lnTo>
                    <a:pt x="7562" y="147802"/>
                  </a:lnTo>
                  <a:lnTo>
                    <a:pt x="7520" y="147802"/>
                  </a:lnTo>
                  <a:lnTo>
                    <a:pt x="7520" y="147873"/>
                  </a:lnTo>
                  <a:lnTo>
                    <a:pt x="7562" y="147873"/>
                  </a:lnTo>
                  <a:lnTo>
                    <a:pt x="7604" y="147929"/>
                  </a:lnTo>
                  <a:lnTo>
                    <a:pt x="7562" y="147929"/>
                  </a:lnTo>
                  <a:lnTo>
                    <a:pt x="7520" y="147929"/>
                  </a:lnTo>
                  <a:lnTo>
                    <a:pt x="7520" y="147873"/>
                  </a:lnTo>
                  <a:lnTo>
                    <a:pt x="7478" y="147873"/>
                  </a:lnTo>
                  <a:lnTo>
                    <a:pt x="7435" y="147929"/>
                  </a:lnTo>
                  <a:lnTo>
                    <a:pt x="7393" y="147929"/>
                  </a:lnTo>
                  <a:lnTo>
                    <a:pt x="7351" y="147929"/>
                  </a:lnTo>
                  <a:lnTo>
                    <a:pt x="7351" y="148000"/>
                  </a:lnTo>
                  <a:lnTo>
                    <a:pt x="7309" y="148000"/>
                  </a:lnTo>
                  <a:lnTo>
                    <a:pt x="7309" y="147929"/>
                  </a:lnTo>
                  <a:lnTo>
                    <a:pt x="7266" y="147929"/>
                  </a:lnTo>
                  <a:lnTo>
                    <a:pt x="7266" y="148000"/>
                  </a:lnTo>
                  <a:lnTo>
                    <a:pt x="7224" y="148000"/>
                  </a:lnTo>
                  <a:lnTo>
                    <a:pt x="7224" y="148070"/>
                  </a:lnTo>
                  <a:lnTo>
                    <a:pt x="7182" y="148070"/>
                  </a:lnTo>
                  <a:lnTo>
                    <a:pt x="7182" y="148126"/>
                  </a:lnTo>
                  <a:lnTo>
                    <a:pt x="7140" y="148126"/>
                  </a:lnTo>
                  <a:lnTo>
                    <a:pt x="7140" y="148183"/>
                  </a:lnTo>
                  <a:lnTo>
                    <a:pt x="7097" y="148183"/>
                  </a:lnTo>
                  <a:lnTo>
                    <a:pt x="7140" y="148253"/>
                  </a:lnTo>
                  <a:lnTo>
                    <a:pt x="7097" y="148253"/>
                  </a:lnTo>
                  <a:lnTo>
                    <a:pt x="7055" y="148253"/>
                  </a:lnTo>
                  <a:lnTo>
                    <a:pt x="7013" y="148253"/>
                  </a:lnTo>
                  <a:lnTo>
                    <a:pt x="7013" y="148309"/>
                  </a:lnTo>
                  <a:lnTo>
                    <a:pt x="6971" y="148253"/>
                  </a:lnTo>
                  <a:lnTo>
                    <a:pt x="6928" y="148309"/>
                  </a:lnTo>
                  <a:lnTo>
                    <a:pt x="6971" y="148309"/>
                  </a:lnTo>
                  <a:lnTo>
                    <a:pt x="7013" y="148380"/>
                  </a:lnTo>
                  <a:lnTo>
                    <a:pt x="6971" y="148380"/>
                  </a:lnTo>
                  <a:lnTo>
                    <a:pt x="6971" y="148450"/>
                  </a:lnTo>
                  <a:lnTo>
                    <a:pt x="6971" y="148507"/>
                  </a:lnTo>
                  <a:lnTo>
                    <a:pt x="6928" y="148507"/>
                  </a:lnTo>
                  <a:lnTo>
                    <a:pt x="6928" y="148563"/>
                  </a:lnTo>
                  <a:lnTo>
                    <a:pt x="6886" y="148563"/>
                  </a:lnTo>
                  <a:lnTo>
                    <a:pt x="6886" y="148507"/>
                  </a:lnTo>
                  <a:lnTo>
                    <a:pt x="6844" y="148507"/>
                  </a:lnTo>
                  <a:lnTo>
                    <a:pt x="6802" y="148507"/>
                  </a:lnTo>
                  <a:lnTo>
                    <a:pt x="6802" y="148563"/>
                  </a:lnTo>
                  <a:lnTo>
                    <a:pt x="6844" y="148563"/>
                  </a:lnTo>
                  <a:lnTo>
                    <a:pt x="6886" y="148633"/>
                  </a:lnTo>
                  <a:lnTo>
                    <a:pt x="6886" y="148704"/>
                  </a:lnTo>
                  <a:lnTo>
                    <a:pt x="6928" y="148704"/>
                  </a:lnTo>
                  <a:lnTo>
                    <a:pt x="6971" y="148704"/>
                  </a:lnTo>
                  <a:lnTo>
                    <a:pt x="6971" y="148760"/>
                  </a:lnTo>
                  <a:lnTo>
                    <a:pt x="6928" y="148760"/>
                  </a:lnTo>
                  <a:lnTo>
                    <a:pt x="6928" y="148830"/>
                  </a:lnTo>
                  <a:lnTo>
                    <a:pt x="6886" y="148830"/>
                  </a:lnTo>
                  <a:lnTo>
                    <a:pt x="6886" y="148887"/>
                  </a:lnTo>
                  <a:lnTo>
                    <a:pt x="6844" y="148887"/>
                  </a:lnTo>
                  <a:lnTo>
                    <a:pt x="6844" y="148830"/>
                  </a:lnTo>
                  <a:lnTo>
                    <a:pt x="6802" y="148830"/>
                  </a:lnTo>
                  <a:lnTo>
                    <a:pt x="6802" y="148887"/>
                  </a:lnTo>
                  <a:lnTo>
                    <a:pt x="6844" y="148943"/>
                  </a:lnTo>
                  <a:lnTo>
                    <a:pt x="6802" y="148943"/>
                  </a:lnTo>
                  <a:lnTo>
                    <a:pt x="6759" y="148887"/>
                  </a:lnTo>
                  <a:lnTo>
                    <a:pt x="6717" y="148887"/>
                  </a:lnTo>
                  <a:lnTo>
                    <a:pt x="6717" y="148943"/>
                  </a:lnTo>
                  <a:lnTo>
                    <a:pt x="6717" y="149013"/>
                  </a:lnTo>
                  <a:lnTo>
                    <a:pt x="6717" y="149084"/>
                  </a:lnTo>
                  <a:lnTo>
                    <a:pt x="6675" y="149084"/>
                  </a:lnTo>
                  <a:lnTo>
                    <a:pt x="6675" y="149013"/>
                  </a:lnTo>
                  <a:lnTo>
                    <a:pt x="6633" y="149013"/>
                  </a:lnTo>
                  <a:lnTo>
                    <a:pt x="6633" y="149084"/>
                  </a:lnTo>
                  <a:lnTo>
                    <a:pt x="6633" y="149140"/>
                  </a:lnTo>
                  <a:lnTo>
                    <a:pt x="6633" y="149197"/>
                  </a:lnTo>
                  <a:lnTo>
                    <a:pt x="6675" y="149267"/>
                  </a:lnTo>
                  <a:lnTo>
                    <a:pt x="6675" y="149323"/>
                  </a:lnTo>
                  <a:lnTo>
                    <a:pt x="6717" y="149323"/>
                  </a:lnTo>
                  <a:lnTo>
                    <a:pt x="6717" y="149394"/>
                  </a:lnTo>
                  <a:lnTo>
                    <a:pt x="6717" y="149464"/>
                  </a:lnTo>
                  <a:lnTo>
                    <a:pt x="6717" y="149520"/>
                  </a:lnTo>
                  <a:lnTo>
                    <a:pt x="6675" y="149520"/>
                  </a:lnTo>
                  <a:lnTo>
                    <a:pt x="6633" y="149520"/>
                  </a:lnTo>
                  <a:lnTo>
                    <a:pt x="6590" y="149520"/>
                  </a:lnTo>
                  <a:lnTo>
                    <a:pt x="6590" y="149577"/>
                  </a:lnTo>
                  <a:lnTo>
                    <a:pt x="6633" y="149577"/>
                  </a:lnTo>
                  <a:lnTo>
                    <a:pt x="6675" y="149577"/>
                  </a:lnTo>
                  <a:lnTo>
                    <a:pt x="6717" y="149647"/>
                  </a:lnTo>
                  <a:lnTo>
                    <a:pt x="6675" y="149647"/>
                  </a:lnTo>
                  <a:lnTo>
                    <a:pt x="6675" y="149703"/>
                  </a:lnTo>
                  <a:lnTo>
                    <a:pt x="6717" y="149703"/>
                  </a:lnTo>
                  <a:lnTo>
                    <a:pt x="6759" y="149703"/>
                  </a:lnTo>
                  <a:lnTo>
                    <a:pt x="6802" y="149703"/>
                  </a:lnTo>
                  <a:lnTo>
                    <a:pt x="6802" y="149774"/>
                  </a:lnTo>
                  <a:lnTo>
                    <a:pt x="6844" y="149844"/>
                  </a:lnTo>
                  <a:lnTo>
                    <a:pt x="6844" y="149901"/>
                  </a:lnTo>
                  <a:lnTo>
                    <a:pt x="6802" y="149901"/>
                  </a:lnTo>
                  <a:lnTo>
                    <a:pt x="6759" y="149901"/>
                  </a:lnTo>
                  <a:lnTo>
                    <a:pt x="6717" y="149957"/>
                  </a:lnTo>
                  <a:lnTo>
                    <a:pt x="6675" y="150027"/>
                  </a:lnTo>
                  <a:lnTo>
                    <a:pt x="6717" y="150084"/>
                  </a:lnTo>
                  <a:lnTo>
                    <a:pt x="6759" y="150084"/>
                  </a:lnTo>
                  <a:lnTo>
                    <a:pt x="6802" y="150084"/>
                  </a:lnTo>
                  <a:lnTo>
                    <a:pt x="6759" y="150154"/>
                  </a:lnTo>
                  <a:lnTo>
                    <a:pt x="6717" y="150154"/>
                  </a:lnTo>
                  <a:lnTo>
                    <a:pt x="6717" y="150224"/>
                  </a:lnTo>
                  <a:lnTo>
                    <a:pt x="6759" y="150281"/>
                  </a:lnTo>
                  <a:lnTo>
                    <a:pt x="6759" y="150337"/>
                  </a:lnTo>
                  <a:lnTo>
                    <a:pt x="6717" y="150337"/>
                  </a:lnTo>
                  <a:lnTo>
                    <a:pt x="6717" y="150408"/>
                  </a:lnTo>
                  <a:lnTo>
                    <a:pt x="6717" y="150478"/>
                  </a:lnTo>
                  <a:lnTo>
                    <a:pt x="6717" y="150534"/>
                  </a:lnTo>
                  <a:lnTo>
                    <a:pt x="6717" y="150591"/>
                  </a:lnTo>
                  <a:lnTo>
                    <a:pt x="6675" y="150591"/>
                  </a:lnTo>
                  <a:lnTo>
                    <a:pt x="6675" y="150661"/>
                  </a:lnTo>
                  <a:lnTo>
                    <a:pt x="6633" y="150661"/>
                  </a:lnTo>
                  <a:lnTo>
                    <a:pt x="6590" y="150717"/>
                  </a:lnTo>
                  <a:lnTo>
                    <a:pt x="6548" y="150717"/>
                  </a:lnTo>
                  <a:lnTo>
                    <a:pt x="6506" y="150788"/>
                  </a:lnTo>
                  <a:lnTo>
                    <a:pt x="6464" y="150788"/>
                  </a:lnTo>
                  <a:lnTo>
                    <a:pt x="6422" y="150858"/>
                  </a:lnTo>
                  <a:lnTo>
                    <a:pt x="6295" y="150858"/>
                  </a:lnTo>
                  <a:lnTo>
                    <a:pt x="6253" y="150914"/>
                  </a:lnTo>
                  <a:lnTo>
                    <a:pt x="6210" y="150858"/>
                  </a:lnTo>
                  <a:lnTo>
                    <a:pt x="6168" y="150858"/>
                  </a:lnTo>
                  <a:lnTo>
                    <a:pt x="6126" y="150858"/>
                  </a:lnTo>
                  <a:lnTo>
                    <a:pt x="6084" y="150858"/>
                  </a:lnTo>
                  <a:lnTo>
                    <a:pt x="6041" y="150858"/>
                  </a:lnTo>
                  <a:lnTo>
                    <a:pt x="5957" y="150858"/>
                  </a:lnTo>
                  <a:lnTo>
                    <a:pt x="5915" y="150858"/>
                  </a:lnTo>
                  <a:lnTo>
                    <a:pt x="5872" y="150858"/>
                  </a:lnTo>
                  <a:lnTo>
                    <a:pt x="5872" y="150914"/>
                  </a:lnTo>
                  <a:lnTo>
                    <a:pt x="5830" y="150914"/>
                  </a:lnTo>
                  <a:lnTo>
                    <a:pt x="5788" y="150971"/>
                  </a:lnTo>
                  <a:lnTo>
                    <a:pt x="5788" y="151041"/>
                  </a:lnTo>
                  <a:lnTo>
                    <a:pt x="5746" y="151041"/>
                  </a:lnTo>
                  <a:lnTo>
                    <a:pt x="5746" y="151098"/>
                  </a:lnTo>
                  <a:lnTo>
                    <a:pt x="5746" y="151168"/>
                  </a:lnTo>
                  <a:lnTo>
                    <a:pt x="5703" y="151168"/>
                  </a:lnTo>
                  <a:lnTo>
                    <a:pt x="5661" y="151168"/>
                  </a:lnTo>
                  <a:lnTo>
                    <a:pt x="5619" y="151238"/>
                  </a:lnTo>
                  <a:lnTo>
                    <a:pt x="5619" y="151168"/>
                  </a:lnTo>
                  <a:lnTo>
                    <a:pt x="5577" y="151168"/>
                  </a:lnTo>
                  <a:lnTo>
                    <a:pt x="5534" y="151098"/>
                  </a:lnTo>
                  <a:lnTo>
                    <a:pt x="5492" y="151098"/>
                  </a:lnTo>
                  <a:lnTo>
                    <a:pt x="5450" y="151098"/>
                  </a:lnTo>
                  <a:lnTo>
                    <a:pt x="5450" y="151168"/>
                  </a:lnTo>
                  <a:lnTo>
                    <a:pt x="5492" y="151238"/>
                  </a:lnTo>
                  <a:lnTo>
                    <a:pt x="5450" y="151238"/>
                  </a:lnTo>
                  <a:lnTo>
                    <a:pt x="5408" y="151168"/>
                  </a:lnTo>
                  <a:lnTo>
                    <a:pt x="5365" y="151168"/>
                  </a:lnTo>
                  <a:lnTo>
                    <a:pt x="5323" y="151168"/>
                  </a:lnTo>
                  <a:lnTo>
                    <a:pt x="5323" y="151238"/>
                  </a:lnTo>
                  <a:lnTo>
                    <a:pt x="5323" y="151295"/>
                  </a:lnTo>
                  <a:lnTo>
                    <a:pt x="5281" y="151295"/>
                  </a:lnTo>
                  <a:lnTo>
                    <a:pt x="5281" y="151351"/>
                  </a:lnTo>
                  <a:lnTo>
                    <a:pt x="5323" y="151351"/>
                  </a:lnTo>
                  <a:lnTo>
                    <a:pt x="5365" y="151351"/>
                  </a:lnTo>
                  <a:lnTo>
                    <a:pt x="5408" y="151351"/>
                  </a:lnTo>
                  <a:lnTo>
                    <a:pt x="5408" y="151421"/>
                  </a:lnTo>
                  <a:lnTo>
                    <a:pt x="5450" y="151421"/>
                  </a:lnTo>
                  <a:lnTo>
                    <a:pt x="5492" y="151421"/>
                  </a:lnTo>
                  <a:lnTo>
                    <a:pt x="5534" y="151421"/>
                  </a:lnTo>
                  <a:lnTo>
                    <a:pt x="5534" y="151478"/>
                  </a:lnTo>
                  <a:lnTo>
                    <a:pt x="5492" y="151478"/>
                  </a:lnTo>
                  <a:lnTo>
                    <a:pt x="5450" y="151478"/>
                  </a:lnTo>
                  <a:lnTo>
                    <a:pt x="5408" y="151478"/>
                  </a:lnTo>
                  <a:lnTo>
                    <a:pt x="5408" y="151548"/>
                  </a:lnTo>
                  <a:lnTo>
                    <a:pt x="5450" y="151619"/>
                  </a:lnTo>
                  <a:lnTo>
                    <a:pt x="5492" y="151619"/>
                  </a:lnTo>
                  <a:lnTo>
                    <a:pt x="5534" y="151619"/>
                  </a:lnTo>
                  <a:lnTo>
                    <a:pt x="5577" y="151675"/>
                  </a:lnTo>
                  <a:lnTo>
                    <a:pt x="5534" y="151675"/>
                  </a:lnTo>
                  <a:lnTo>
                    <a:pt x="5577" y="151731"/>
                  </a:lnTo>
                  <a:lnTo>
                    <a:pt x="5619" y="151731"/>
                  </a:lnTo>
                  <a:lnTo>
                    <a:pt x="5661" y="151731"/>
                  </a:lnTo>
                  <a:lnTo>
                    <a:pt x="5661" y="151802"/>
                  </a:lnTo>
                  <a:lnTo>
                    <a:pt x="5619" y="151802"/>
                  </a:lnTo>
                  <a:lnTo>
                    <a:pt x="5577" y="151802"/>
                  </a:lnTo>
                  <a:lnTo>
                    <a:pt x="5534" y="151802"/>
                  </a:lnTo>
                  <a:lnTo>
                    <a:pt x="5534" y="151858"/>
                  </a:lnTo>
                  <a:lnTo>
                    <a:pt x="5492" y="151858"/>
                  </a:lnTo>
                  <a:lnTo>
                    <a:pt x="5492" y="151928"/>
                  </a:lnTo>
                  <a:lnTo>
                    <a:pt x="5492" y="151999"/>
                  </a:lnTo>
                  <a:lnTo>
                    <a:pt x="5534" y="151999"/>
                  </a:lnTo>
                  <a:lnTo>
                    <a:pt x="5534" y="152055"/>
                  </a:lnTo>
                  <a:lnTo>
                    <a:pt x="5450" y="152111"/>
                  </a:lnTo>
                  <a:lnTo>
                    <a:pt x="5450" y="152182"/>
                  </a:lnTo>
                  <a:lnTo>
                    <a:pt x="5408" y="152252"/>
                  </a:lnTo>
                  <a:lnTo>
                    <a:pt x="5365" y="152252"/>
                  </a:lnTo>
                  <a:lnTo>
                    <a:pt x="5323" y="152252"/>
                  </a:lnTo>
                  <a:lnTo>
                    <a:pt x="5323" y="152309"/>
                  </a:lnTo>
                  <a:lnTo>
                    <a:pt x="5323" y="152365"/>
                  </a:lnTo>
                  <a:lnTo>
                    <a:pt x="5281" y="152365"/>
                  </a:lnTo>
                  <a:lnTo>
                    <a:pt x="5239" y="152365"/>
                  </a:lnTo>
                  <a:lnTo>
                    <a:pt x="5196" y="152365"/>
                  </a:lnTo>
                  <a:lnTo>
                    <a:pt x="5154" y="152309"/>
                  </a:lnTo>
                  <a:lnTo>
                    <a:pt x="5112" y="152309"/>
                  </a:lnTo>
                  <a:lnTo>
                    <a:pt x="5070" y="152309"/>
                  </a:lnTo>
                  <a:lnTo>
                    <a:pt x="5027" y="152309"/>
                  </a:lnTo>
                  <a:lnTo>
                    <a:pt x="4985" y="152309"/>
                  </a:lnTo>
                  <a:lnTo>
                    <a:pt x="4985" y="152252"/>
                  </a:lnTo>
                  <a:lnTo>
                    <a:pt x="4985" y="152182"/>
                  </a:lnTo>
                  <a:lnTo>
                    <a:pt x="4943" y="152182"/>
                  </a:lnTo>
                  <a:lnTo>
                    <a:pt x="4901" y="152252"/>
                  </a:lnTo>
                  <a:lnTo>
                    <a:pt x="4858" y="152252"/>
                  </a:lnTo>
                  <a:lnTo>
                    <a:pt x="4816" y="152309"/>
                  </a:lnTo>
                  <a:lnTo>
                    <a:pt x="4774" y="152252"/>
                  </a:lnTo>
                  <a:lnTo>
                    <a:pt x="4732" y="152252"/>
                  </a:lnTo>
                  <a:lnTo>
                    <a:pt x="4732" y="152309"/>
                  </a:lnTo>
                  <a:lnTo>
                    <a:pt x="4774" y="152309"/>
                  </a:lnTo>
                  <a:lnTo>
                    <a:pt x="4816" y="152365"/>
                  </a:lnTo>
                  <a:lnTo>
                    <a:pt x="4816" y="152435"/>
                  </a:lnTo>
                  <a:lnTo>
                    <a:pt x="4774" y="152435"/>
                  </a:lnTo>
                  <a:lnTo>
                    <a:pt x="4732" y="152435"/>
                  </a:lnTo>
                  <a:lnTo>
                    <a:pt x="4732" y="152492"/>
                  </a:lnTo>
                  <a:lnTo>
                    <a:pt x="4689" y="152492"/>
                  </a:lnTo>
                  <a:lnTo>
                    <a:pt x="4647" y="152492"/>
                  </a:lnTo>
                  <a:lnTo>
                    <a:pt x="4647" y="152562"/>
                  </a:lnTo>
                  <a:lnTo>
                    <a:pt x="4647" y="152632"/>
                  </a:lnTo>
                  <a:lnTo>
                    <a:pt x="4647" y="152689"/>
                  </a:lnTo>
                  <a:lnTo>
                    <a:pt x="4647" y="152745"/>
                  </a:lnTo>
                  <a:lnTo>
                    <a:pt x="4605" y="152745"/>
                  </a:lnTo>
                  <a:lnTo>
                    <a:pt x="4605" y="152816"/>
                  </a:lnTo>
                  <a:lnTo>
                    <a:pt x="4647" y="152816"/>
                  </a:lnTo>
                  <a:lnTo>
                    <a:pt x="4689" y="152816"/>
                  </a:lnTo>
                  <a:lnTo>
                    <a:pt x="4689" y="152872"/>
                  </a:lnTo>
                  <a:lnTo>
                    <a:pt x="4647" y="152872"/>
                  </a:lnTo>
                  <a:lnTo>
                    <a:pt x="4647" y="152942"/>
                  </a:lnTo>
                  <a:lnTo>
                    <a:pt x="4689" y="152942"/>
                  </a:lnTo>
                  <a:lnTo>
                    <a:pt x="4732" y="152942"/>
                  </a:lnTo>
                  <a:lnTo>
                    <a:pt x="4732" y="152872"/>
                  </a:lnTo>
                  <a:lnTo>
                    <a:pt x="4774" y="152872"/>
                  </a:lnTo>
                  <a:lnTo>
                    <a:pt x="4774" y="152942"/>
                  </a:lnTo>
                  <a:lnTo>
                    <a:pt x="4816" y="152942"/>
                  </a:lnTo>
                  <a:lnTo>
                    <a:pt x="4816" y="153013"/>
                  </a:lnTo>
                  <a:lnTo>
                    <a:pt x="4858" y="153013"/>
                  </a:lnTo>
                  <a:lnTo>
                    <a:pt x="4901" y="153013"/>
                  </a:lnTo>
                  <a:lnTo>
                    <a:pt x="4943" y="153013"/>
                  </a:lnTo>
                  <a:lnTo>
                    <a:pt x="4943" y="153069"/>
                  </a:lnTo>
                  <a:lnTo>
                    <a:pt x="4985" y="153013"/>
                  </a:lnTo>
                  <a:lnTo>
                    <a:pt x="5027" y="153013"/>
                  </a:lnTo>
                  <a:lnTo>
                    <a:pt x="5027" y="153069"/>
                  </a:lnTo>
                  <a:lnTo>
                    <a:pt x="5070" y="153069"/>
                  </a:lnTo>
                  <a:lnTo>
                    <a:pt x="5112" y="153013"/>
                  </a:lnTo>
                  <a:lnTo>
                    <a:pt x="5154" y="153013"/>
                  </a:lnTo>
                  <a:lnTo>
                    <a:pt x="5154" y="153069"/>
                  </a:lnTo>
                  <a:lnTo>
                    <a:pt x="5112" y="153069"/>
                  </a:lnTo>
                  <a:lnTo>
                    <a:pt x="5070" y="153069"/>
                  </a:lnTo>
                  <a:lnTo>
                    <a:pt x="5070" y="153125"/>
                  </a:lnTo>
                  <a:lnTo>
                    <a:pt x="5027" y="153125"/>
                  </a:lnTo>
                  <a:lnTo>
                    <a:pt x="5027" y="153196"/>
                  </a:lnTo>
                  <a:lnTo>
                    <a:pt x="5070" y="153196"/>
                  </a:lnTo>
                  <a:lnTo>
                    <a:pt x="5070" y="153252"/>
                  </a:lnTo>
                  <a:lnTo>
                    <a:pt x="5070" y="153322"/>
                  </a:lnTo>
                  <a:lnTo>
                    <a:pt x="5112" y="153322"/>
                  </a:lnTo>
                  <a:lnTo>
                    <a:pt x="5112" y="153393"/>
                  </a:lnTo>
                  <a:lnTo>
                    <a:pt x="5112" y="153449"/>
                  </a:lnTo>
                  <a:lnTo>
                    <a:pt x="5154" y="153449"/>
                  </a:lnTo>
                  <a:lnTo>
                    <a:pt x="5196" y="153449"/>
                  </a:lnTo>
                  <a:lnTo>
                    <a:pt x="5196" y="153506"/>
                  </a:lnTo>
                  <a:lnTo>
                    <a:pt x="5196" y="153576"/>
                  </a:lnTo>
                  <a:lnTo>
                    <a:pt x="5196" y="153632"/>
                  </a:lnTo>
                  <a:lnTo>
                    <a:pt x="5239" y="153632"/>
                  </a:lnTo>
                  <a:lnTo>
                    <a:pt x="5239" y="153703"/>
                  </a:lnTo>
                  <a:lnTo>
                    <a:pt x="5281" y="153703"/>
                  </a:lnTo>
                  <a:lnTo>
                    <a:pt x="5323" y="153703"/>
                  </a:lnTo>
                  <a:lnTo>
                    <a:pt x="5323" y="153759"/>
                  </a:lnTo>
                  <a:lnTo>
                    <a:pt x="5365" y="153829"/>
                  </a:lnTo>
                  <a:lnTo>
                    <a:pt x="5408" y="153829"/>
                  </a:lnTo>
                  <a:lnTo>
                    <a:pt x="5408" y="153886"/>
                  </a:lnTo>
                  <a:lnTo>
                    <a:pt x="5450" y="153886"/>
                  </a:lnTo>
                  <a:lnTo>
                    <a:pt x="5450" y="153956"/>
                  </a:lnTo>
                  <a:lnTo>
                    <a:pt x="5492" y="153956"/>
                  </a:lnTo>
                  <a:lnTo>
                    <a:pt x="5534" y="153956"/>
                  </a:lnTo>
                  <a:lnTo>
                    <a:pt x="5577" y="153956"/>
                  </a:lnTo>
                  <a:lnTo>
                    <a:pt x="5619" y="153956"/>
                  </a:lnTo>
                  <a:lnTo>
                    <a:pt x="5619" y="154027"/>
                  </a:lnTo>
                  <a:lnTo>
                    <a:pt x="5661" y="154027"/>
                  </a:lnTo>
                  <a:lnTo>
                    <a:pt x="5703" y="154083"/>
                  </a:lnTo>
                  <a:lnTo>
                    <a:pt x="5703" y="154139"/>
                  </a:lnTo>
                  <a:lnTo>
                    <a:pt x="5746" y="154139"/>
                  </a:lnTo>
                  <a:lnTo>
                    <a:pt x="5746" y="154083"/>
                  </a:lnTo>
                  <a:lnTo>
                    <a:pt x="5788" y="154139"/>
                  </a:lnTo>
                  <a:lnTo>
                    <a:pt x="5788" y="154210"/>
                  </a:lnTo>
                  <a:lnTo>
                    <a:pt x="5788" y="154266"/>
                  </a:lnTo>
                  <a:lnTo>
                    <a:pt x="5746" y="154266"/>
                  </a:lnTo>
                  <a:lnTo>
                    <a:pt x="5746" y="154336"/>
                  </a:lnTo>
                  <a:lnTo>
                    <a:pt x="5703" y="154407"/>
                  </a:lnTo>
                  <a:lnTo>
                    <a:pt x="5746" y="154463"/>
                  </a:lnTo>
                  <a:lnTo>
                    <a:pt x="5746" y="154519"/>
                  </a:lnTo>
                  <a:lnTo>
                    <a:pt x="5788" y="154519"/>
                  </a:lnTo>
                  <a:lnTo>
                    <a:pt x="5788" y="154590"/>
                  </a:lnTo>
                  <a:lnTo>
                    <a:pt x="5788" y="154646"/>
                  </a:lnTo>
                  <a:lnTo>
                    <a:pt x="5830" y="154646"/>
                  </a:lnTo>
                  <a:lnTo>
                    <a:pt x="5830" y="154787"/>
                  </a:lnTo>
                  <a:lnTo>
                    <a:pt x="5830" y="154843"/>
                  </a:lnTo>
                  <a:lnTo>
                    <a:pt x="5872" y="154900"/>
                  </a:lnTo>
                  <a:lnTo>
                    <a:pt x="5872" y="154970"/>
                  </a:lnTo>
                  <a:lnTo>
                    <a:pt x="5915" y="154970"/>
                  </a:lnTo>
                  <a:lnTo>
                    <a:pt x="5915" y="155026"/>
                  </a:lnTo>
                  <a:lnTo>
                    <a:pt x="5872" y="155026"/>
                  </a:lnTo>
                  <a:lnTo>
                    <a:pt x="5872" y="154970"/>
                  </a:lnTo>
                  <a:lnTo>
                    <a:pt x="5830" y="155026"/>
                  </a:lnTo>
                  <a:lnTo>
                    <a:pt x="5830" y="155097"/>
                  </a:lnTo>
                  <a:lnTo>
                    <a:pt x="5872" y="155167"/>
                  </a:lnTo>
                  <a:lnTo>
                    <a:pt x="5830" y="155167"/>
                  </a:lnTo>
                  <a:lnTo>
                    <a:pt x="5830" y="155224"/>
                  </a:lnTo>
                  <a:lnTo>
                    <a:pt x="5788" y="155224"/>
                  </a:lnTo>
                  <a:lnTo>
                    <a:pt x="5788" y="155280"/>
                  </a:lnTo>
                  <a:lnTo>
                    <a:pt x="5746" y="155280"/>
                  </a:lnTo>
                  <a:lnTo>
                    <a:pt x="5746" y="155350"/>
                  </a:lnTo>
                  <a:lnTo>
                    <a:pt x="5703" y="155350"/>
                  </a:lnTo>
                  <a:lnTo>
                    <a:pt x="5661" y="155350"/>
                  </a:lnTo>
                  <a:lnTo>
                    <a:pt x="5619" y="155350"/>
                  </a:lnTo>
                  <a:lnTo>
                    <a:pt x="5619" y="155407"/>
                  </a:lnTo>
                  <a:lnTo>
                    <a:pt x="5619" y="155477"/>
                  </a:lnTo>
                  <a:lnTo>
                    <a:pt x="5661" y="155477"/>
                  </a:lnTo>
                  <a:lnTo>
                    <a:pt x="5661" y="155533"/>
                  </a:lnTo>
                  <a:lnTo>
                    <a:pt x="5661" y="155604"/>
                  </a:lnTo>
                  <a:lnTo>
                    <a:pt x="5661" y="155660"/>
                  </a:lnTo>
                  <a:lnTo>
                    <a:pt x="5703" y="155660"/>
                  </a:lnTo>
                  <a:lnTo>
                    <a:pt x="5788" y="155660"/>
                  </a:lnTo>
                  <a:lnTo>
                    <a:pt x="5830" y="155660"/>
                  </a:lnTo>
                  <a:lnTo>
                    <a:pt x="5872" y="155660"/>
                  </a:lnTo>
                  <a:lnTo>
                    <a:pt x="5915" y="155730"/>
                  </a:lnTo>
                  <a:lnTo>
                    <a:pt x="5957" y="155730"/>
                  </a:lnTo>
                  <a:lnTo>
                    <a:pt x="5999" y="155730"/>
                  </a:lnTo>
                  <a:lnTo>
                    <a:pt x="6041" y="155730"/>
                  </a:lnTo>
                  <a:lnTo>
                    <a:pt x="6084" y="155730"/>
                  </a:lnTo>
                  <a:lnTo>
                    <a:pt x="6168" y="155730"/>
                  </a:lnTo>
                  <a:lnTo>
                    <a:pt x="6168" y="155801"/>
                  </a:lnTo>
                  <a:lnTo>
                    <a:pt x="6168" y="155857"/>
                  </a:lnTo>
                  <a:lnTo>
                    <a:pt x="6126" y="155857"/>
                  </a:lnTo>
                  <a:lnTo>
                    <a:pt x="6126" y="155914"/>
                  </a:lnTo>
                  <a:lnTo>
                    <a:pt x="6126" y="155984"/>
                  </a:lnTo>
                  <a:lnTo>
                    <a:pt x="6084" y="156040"/>
                  </a:lnTo>
                  <a:lnTo>
                    <a:pt x="6041" y="156040"/>
                  </a:lnTo>
                  <a:lnTo>
                    <a:pt x="6041" y="156111"/>
                  </a:lnTo>
                  <a:lnTo>
                    <a:pt x="6041" y="156181"/>
                  </a:lnTo>
                  <a:lnTo>
                    <a:pt x="5999" y="156237"/>
                  </a:lnTo>
                  <a:lnTo>
                    <a:pt x="5999" y="156294"/>
                  </a:lnTo>
                  <a:lnTo>
                    <a:pt x="5999" y="156364"/>
                  </a:lnTo>
                  <a:lnTo>
                    <a:pt x="6041" y="156491"/>
                  </a:lnTo>
                  <a:lnTo>
                    <a:pt x="6041" y="156561"/>
                  </a:lnTo>
                  <a:lnTo>
                    <a:pt x="6041" y="156618"/>
                  </a:lnTo>
                  <a:lnTo>
                    <a:pt x="6041" y="156674"/>
                  </a:lnTo>
                  <a:lnTo>
                    <a:pt x="5999" y="156674"/>
                  </a:lnTo>
                  <a:lnTo>
                    <a:pt x="5999" y="156618"/>
                  </a:lnTo>
                  <a:lnTo>
                    <a:pt x="5957" y="156618"/>
                  </a:lnTo>
                  <a:lnTo>
                    <a:pt x="5957" y="156674"/>
                  </a:lnTo>
                  <a:lnTo>
                    <a:pt x="5957" y="156744"/>
                  </a:lnTo>
                  <a:lnTo>
                    <a:pt x="5999" y="156744"/>
                  </a:lnTo>
                  <a:lnTo>
                    <a:pt x="6041" y="156801"/>
                  </a:lnTo>
                  <a:lnTo>
                    <a:pt x="6084" y="156801"/>
                  </a:lnTo>
                  <a:lnTo>
                    <a:pt x="6126" y="156801"/>
                  </a:lnTo>
                  <a:lnTo>
                    <a:pt x="6168" y="156801"/>
                  </a:lnTo>
                  <a:lnTo>
                    <a:pt x="6168" y="156871"/>
                  </a:lnTo>
                  <a:lnTo>
                    <a:pt x="6210" y="156871"/>
                  </a:lnTo>
                  <a:lnTo>
                    <a:pt x="6210" y="156927"/>
                  </a:lnTo>
                  <a:lnTo>
                    <a:pt x="6210" y="156998"/>
                  </a:lnTo>
                  <a:lnTo>
                    <a:pt x="6253" y="156998"/>
                  </a:lnTo>
                  <a:lnTo>
                    <a:pt x="6253" y="157054"/>
                  </a:lnTo>
                  <a:lnTo>
                    <a:pt x="6253" y="157125"/>
                  </a:lnTo>
                  <a:lnTo>
                    <a:pt x="6253" y="157181"/>
                  </a:lnTo>
                  <a:lnTo>
                    <a:pt x="6295" y="157181"/>
                  </a:lnTo>
                  <a:lnTo>
                    <a:pt x="6295" y="157251"/>
                  </a:lnTo>
                  <a:lnTo>
                    <a:pt x="6295" y="157308"/>
                  </a:lnTo>
                  <a:lnTo>
                    <a:pt x="6253" y="157308"/>
                  </a:lnTo>
                  <a:lnTo>
                    <a:pt x="6253" y="157378"/>
                  </a:lnTo>
                  <a:lnTo>
                    <a:pt x="6253" y="157434"/>
                  </a:lnTo>
                  <a:lnTo>
                    <a:pt x="6210" y="157434"/>
                  </a:lnTo>
                  <a:lnTo>
                    <a:pt x="6168" y="157505"/>
                  </a:lnTo>
                  <a:lnTo>
                    <a:pt x="6126" y="157505"/>
                  </a:lnTo>
                  <a:lnTo>
                    <a:pt x="6126" y="157575"/>
                  </a:lnTo>
                  <a:lnTo>
                    <a:pt x="6126" y="157631"/>
                  </a:lnTo>
                  <a:lnTo>
                    <a:pt x="6168" y="157688"/>
                  </a:lnTo>
                  <a:lnTo>
                    <a:pt x="6210" y="157688"/>
                  </a:lnTo>
                  <a:lnTo>
                    <a:pt x="6253" y="157688"/>
                  </a:lnTo>
                  <a:lnTo>
                    <a:pt x="6253" y="157758"/>
                  </a:lnTo>
                  <a:lnTo>
                    <a:pt x="6253" y="157815"/>
                  </a:lnTo>
                  <a:lnTo>
                    <a:pt x="6253" y="157955"/>
                  </a:lnTo>
                  <a:lnTo>
                    <a:pt x="6253" y="158012"/>
                  </a:lnTo>
                  <a:lnTo>
                    <a:pt x="6210" y="158012"/>
                  </a:lnTo>
                  <a:lnTo>
                    <a:pt x="6210" y="158068"/>
                  </a:lnTo>
                  <a:lnTo>
                    <a:pt x="6253" y="158068"/>
                  </a:lnTo>
                  <a:lnTo>
                    <a:pt x="6253" y="158138"/>
                  </a:lnTo>
                  <a:lnTo>
                    <a:pt x="6295" y="158138"/>
                  </a:lnTo>
                  <a:lnTo>
                    <a:pt x="6295" y="158195"/>
                  </a:lnTo>
                  <a:lnTo>
                    <a:pt x="6295" y="158265"/>
                  </a:lnTo>
                  <a:lnTo>
                    <a:pt x="6337" y="158265"/>
                  </a:lnTo>
                  <a:lnTo>
                    <a:pt x="6379" y="158336"/>
                  </a:lnTo>
                  <a:lnTo>
                    <a:pt x="6422" y="158336"/>
                  </a:lnTo>
                  <a:lnTo>
                    <a:pt x="6464" y="158392"/>
                  </a:lnTo>
                  <a:lnTo>
                    <a:pt x="6464" y="158448"/>
                  </a:lnTo>
                  <a:lnTo>
                    <a:pt x="6548" y="158519"/>
                  </a:lnTo>
                  <a:lnTo>
                    <a:pt x="6548" y="158575"/>
                  </a:lnTo>
                  <a:lnTo>
                    <a:pt x="6590" y="158575"/>
                  </a:lnTo>
                  <a:lnTo>
                    <a:pt x="6590" y="158645"/>
                  </a:lnTo>
                  <a:lnTo>
                    <a:pt x="6633" y="158645"/>
                  </a:lnTo>
                  <a:lnTo>
                    <a:pt x="6675" y="158645"/>
                  </a:lnTo>
                  <a:lnTo>
                    <a:pt x="6675" y="158702"/>
                  </a:lnTo>
                  <a:lnTo>
                    <a:pt x="6633" y="158772"/>
                  </a:lnTo>
                  <a:lnTo>
                    <a:pt x="6675" y="158772"/>
                  </a:lnTo>
                  <a:lnTo>
                    <a:pt x="6675" y="158828"/>
                  </a:lnTo>
                  <a:lnTo>
                    <a:pt x="6675" y="158899"/>
                  </a:lnTo>
                  <a:lnTo>
                    <a:pt x="6633" y="158899"/>
                  </a:lnTo>
                  <a:lnTo>
                    <a:pt x="6590" y="158899"/>
                  </a:lnTo>
                  <a:lnTo>
                    <a:pt x="6590" y="158955"/>
                  </a:lnTo>
                  <a:lnTo>
                    <a:pt x="6675" y="158955"/>
                  </a:lnTo>
                  <a:lnTo>
                    <a:pt x="6717" y="158955"/>
                  </a:lnTo>
                  <a:lnTo>
                    <a:pt x="6759" y="158955"/>
                  </a:lnTo>
                  <a:lnTo>
                    <a:pt x="6802" y="158955"/>
                  </a:lnTo>
                  <a:lnTo>
                    <a:pt x="6844" y="158955"/>
                  </a:lnTo>
                  <a:lnTo>
                    <a:pt x="6886" y="158955"/>
                  </a:lnTo>
                  <a:lnTo>
                    <a:pt x="6886" y="159026"/>
                  </a:lnTo>
                  <a:lnTo>
                    <a:pt x="6928" y="159026"/>
                  </a:lnTo>
                  <a:lnTo>
                    <a:pt x="6971" y="159026"/>
                  </a:lnTo>
                  <a:lnTo>
                    <a:pt x="7013" y="159026"/>
                  </a:lnTo>
                  <a:lnTo>
                    <a:pt x="7013" y="159082"/>
                  </a:lnTo>
                  <a:lnTo>
                    <a:pt x="7055" y="159082"/>
                  </a:lnTo>
                  <a:lnTo>
                    <a:pt x="7055" y="159152"/>
                  </a:lnTo>
                  <a:lnTo>
                    <a:pt x="7097" y="159152"/>
                  </a:lnTo>
                  <a:lnTo>
                    <a:pt x="7140" y="159209"/>
                  </a:lnTo>
                  <a:lnTo>
                    <a:pt x="7140" y="159279"/>
                  </a:lnTo>
                  <a:lnTo>
                    <a:pt x="7140" y="159349"/>
                  </a:lnTo>
                  <a:lnTo>
                    <a:pt x="7140" y="159406"/>
                  </a:lnTo>
                  <a:lnTo>
                    <a:pt x="7097" y="159406"/>
                  </a:lnTo>
                  <a:lnTo>
                    <a:pt x="7097" y="159462"/>
                  </a:lnTo>
                  <a:lnTo>
                    <a:pt x="7097" y="159533"/>
                  </a:lnTo>
                  <a:lnTo>
                    <a:pt x="7097" y="159589"/>
                  </a:lnTo>
                  <a:lnTo>
                    <a:pt x="7055" y="159730"/>
                  </a:lnTo>
                  <a:lnTo>
                    <a:pt x="7055" y="159786"/>
                  </a:lnTo>
                  <a:lnTo>
                    <a:pt x="7055" y="159842"/>
                  </a:lnTo>
                  <a:lnTo>
                    <a:pt x="7097" y="159913"/>
                  </a:lnTo>
                  <a:lnTo>
                    <a:pt x="7097" y="159969"/>
                  </a:lnTo>
                  <a:lnTo>
                    <a:pt x="7097" y="160039"/>
                  </a:lnTo>
                  <a:lnTo>
                    <a:pt x="7055" y="160096"/>
                  </a:lnTo>
                  <a:lnTo>
                    <a:pt x="7013" y="160223"/>
                  </a:lnTo>
                  <a:lnTo>
                    <a:pt x="7013" y="160293"/>
                  </a:lnTo>
                  <a:lnTo>
                    <a:pt x="6971" y="160349"/>
                  </a:lnTo>
                  <a:lnTo>
                    <a:pt x="6928" y="160349"/>
                  </a:lnTo>
                  <a:lnTo>
                    <a:pt x="6928" y="160420"/>
                  </a:lnTo>
                  <a:lnTo>
                    <a:pt x="6928" y="160476"/>
                  </a:lnTo>
                  <a:lnTo>
                    <a:pt x="6928" y="160546"/>
                  </a:lnTo>
                  <a:lnTo>
                    <a:pt x="6844" y="160603"/>
                  </a:lnTo>
                  <a:lnTo>
                    <a:pt x="6844" y="160673"/>
                  </a:lnTo>
                  <a:lnTo>
                    <a:pt x="6802" y="160729"/>
                  </a:lnTo>
                  <a:lnTo>
                    <a:pt x="6759" y="160729"/>
                  </a:lnTo>
                  <a:lnTo>
                    <a:pt x="6717" y="160800"/>
                  </a:lnTo>
                  <a:lnTo>
                    <a:pt x="6675" y="160800"/>
                  </a:lnTo>
                  <a:lnTo>
                    <a:pt x="6675" y="160856"/>
                  </a:lnTo>
                  <a:lnTo>
                    <a:pt x="6675" y="160927"/>
                  </a:lnTo>
                  <a:lnTo>
                    <a:pt x="6675" y="160983"/>
                  </a:lnTo>
                  <a:lnTo>
                    <a:pt x="6675" y="161053"/>
                  </a:lnTo>
                  <a:lnTo>
                    <a:pt x="6675" y="161124"/>
                  </a:lnTo>
                  <a:lnTo>
                    <a:pt x="6633" y="161124"/>
                  </a:lnTo>
                  <a:lnTo>
                    <a:pt x="6548" y="161236"/>
                  </a:lnTo>
                  <a:lnTo>
                    <a:pt x="6506" y="161236"/>
                  </a:lnTo>
                  <a:lnTo>
                    <a:pt x="6464" y="161307"/>
                  </a:lnTo>
                  <a:lnTo>
                    <a:pt x="6422" y="161307"/>
                  </a:lnTo>
                  <a:lnTo>
                    <a:pt x="6422" y="161363"/>
                  </a:lnTo>
                  <a:lnTo>
                    <a:pt x="6379" y="161363"/>
                  </a:lnTo>
                  <a:lnTo>
                    <a:pt x="6337" y="161434"/>
                  </a:lnTo>
                  <a:lnTo>
                    <a:pt x="6295" y="161434"/>
                  </a:lnTo>
                  <a:lnTo>
                    <a:pt x="6253" y="161434"/>
                  </a:lnTo>
                  <a:lnTo>
                    <a:pt x="6253" y="161504"/>
                  </a:lnTo>
                  <a:lnTo>
                    <a:pt x="6210" y="161560"/>
                  </a:lnTo>
                  <a:lnTo>
                    <a:pt x="6168" y="161617"/>
                  </a:lnTo>
                  <a:lnTo>
                    <a:pt x="6126" y="161617"/>
                  </a:lnTo>
                  <a:lnTo>
                    <a:pt x="6084" y="161687"/>
                  </a:lnTo>
                  <a:lnTo>
                    <a:pt x="6041" y="161687"/>
                  </a:lnTo>
                  <a:lnTo>
                    <a:pt x="5999" y="161687"/>
                  </a:lnTo>
                  <a:lnTo>
                    <a:pt x="5957" y="161687"/>
                  </a:lnTo>
                  <a:lnTo>
                    <a:pt x="5915" y="161687"/>
                  </a:lnTo>
                  <a:lnTo>
                    <a:pt x="5872" y="161687"/>
                  </a:lnTo>
                  <a:lnTo>
                    <a:pt x="5872" y="161743"/>
                  </a:lnTo>
                  <a:lnTo>
                    <a:pt x="5830" y="161814"/>
                  </a:lnTo>
                  <a:lnTo>
                    <a:pt x="5788" y="161814"/>
                  </a:lnTo>
                  <a:lnTo>
                    <a:pt x="5746" y="161870"/>
                  </a:lnTo>
                  <a:lnTo>
                    <a:pt x="5703" y="161870"/>
                  </a:lnTo>
                  <a:lnTo>
                    <a:pt x="5661" y="161870"/>
                  </a:lnTo>
                  <a:lnTo>
                    <a:pt x="5619" y="161870"/>
                  </a:lnTo>
                  <a:lnTo>
                    <a:pt x="5577" y="161870"/>
                  </a:lnTo>
                  <a:lnTo>
                    <a:pt x="5534" y="161870"/>
                  </a:lnTo>
                  <a:lnTo>
                    <a:pt x="5492" y="161870"/>
                  </a:lnTo>
                  <a:lnTo>
                    <a:pt x="5450" y="161870"/>
                  </a:lnTo>
                  <a:lnTo>
                    <a:pt x="5408" y="161870"/>
                  </a:lnTo>
                  <a:lnTo>
                    <a:pt x="5365" y="161870"/>
                  </a:lnTo>
                  <a:lnTo>
                    <a:pt x="5365" y="161814"/>
                  </a:lnTo>
                  <a:lnTo>
                    <a:pt x="5323" y="161814"/>
                  </a:lnTo>
                  <a:lnTo>
                    <a:pt x="5281" y="161870"/>
                  </a:lnTo>
                  <a:lnTo>
                    <a:pt x="5239" y="161870"/>
                  </a:lnTo>
                  <a:lnTo>
                    <a:pt x="5239" y="161814"/>
                  </a:lnTo>
                  <a:lnTo>
                    <a:pt x="5196" y="161814"/>
                  </a:lnTo>
                  <a:lnTo>
                    <a:pt x="5196" y="161870"/>
                  </a:lnTo>
                  <a:lnTo>
                    <a:pt x="5154" y="161870"/>
                  </a:lnTo>
                  <a:lnTo>
                    <a:pt x="5112" y="161870"/>
                  </a:lnTo>
                  <a:lnTo>
                    <a:pt x="5070" y="161940"/>
                  </a:lnTo>
                  <a:lnTo>
                    <a:pt x="5027" y="161940"/>
                  </a:lnTo>
                  <a:lnTo>
                    <a:pt x="4985" y="161940"/>
                  </a:lnTo>
                  <a:lnTo>
                    <a:pt x="5027" y="161997"/>
                  </a:lnTo>
                  <a:lnTo>
                    <a:pt x="5070" y="161997"/>
                  </a:lnTo>
                  <a:lnTo>
                    <a:pt x="5027" y="162067"/>
                  </a:lnTo>
                  <a:lnTo>
                    <a:pt x="4985" y="162067"/>
                  </a:lnTo>
                  <a:lnTo>
                    <a:pt x="4943" y="162067"/>
                  </a:lnTo>
                  <a:lnTo>
                    <a:pt x="4901" y="162067"/>
                  </a:lnTo>
                  <a:lnTo>
                    <a:pt x="4858" y="162067"/>
                  </a:lnTo>
                  <a:lnTo>
                    <a:pt x="4816" y="162124"/>
                  </a:lnTo>
                  <a:lnTo>
                    <a:pt x="4816" y="162194"/>
                  </a:lnTo>
                  <a:lnTo>
                    <a:pt x="4774" y="162250"/>
                  </a:lnTo>
                  <a:lnTo>
                    <a:pt x="4732" y="162250"/>
                  </a:lnTo>
                  <a:lnTo>
                    <a:pt x="4774" y="162321"/>
                  </a:lnTo>
                  <a:lnTo>
                    <a:pt x="4774" y="162377"/>
                  </a:lnTo>
                  <a:lnTo>
                    <a:pt x="4774" y="162447"/>
                  </a:lnTo>
                  <a:lnTo>
                    <a:pt x="4816" y="162447"/>
                  </a:lnTo>
                  <a:lnTo>
                    <a:pt x="4816" y="162377"/>
                  </a:lnTo>
                  <a:lnTo>
                    <a:pt x="4858" y="162377"/>
                  </a:lnTo>
                  <a:lnTo>
                    <a:pt x="4858" y="162447"/>
                  </a:lnTo>
                  <a:lnTo>
                    <a:pt x="4816" y="162447"/>
                  </a:lnTo>
                  <a:lnTo>
                    <a:pt x="4774" y="162504"/>
                  </a:lnTo>
                  <a:lnTo>
                    <a:pt x="4774" y="162574"/>
                  </a:lnTo>
                  <a:lnTo>
                    <a:pt x="4774" y="162630"/>
                  </a:lnTo>
                  <a:lnTo>
                    <a:pt x="4774" y="162701"/>
                  </a:lnTo>
                  <a:lnTo>
                    <a:pt x="4774" y="162757"/>
                  </a:lnTo>
                  <a:lnTo>
                    <a:pt x="4816" y="162757"/>
                  </a:lnTo>
                  <a:lnTo>
                    <a:pt x="4858" y="162757"/>
                  </a:lnTo>
                  <a:lnTo>
                    <a:pt x="4858" y="162828"/>
                  </a:lnTo>
                  <a:lnTo>
                    <a:pt x="4816" y="162828"/>
                  </a:lnTo>
                  <a:lnTo>
                    <a:pt x="4816" y="162898"/>
                  </a:lnTo>
                  <a:lnTo>
                    <a:pt x="4774" y="163011"/>
                  </a:lnTo>
                  <a:lnTo>
                    <a:pt x="4732" y="163137"/>
                  </a:lnTo>
                  <a:lnTo>
                    <a:pt x="4732" y="163208"/>
                  </a:lnTo>
                  <a:lnTo>
                    <a:pt x="4689" y="163208"/>
                  </a:lnTo>
                  <a:lnTo>
                    <a:pt x="4689" y="163264"/>
                  </a:lnTo>
                  <a:lnTo>
                    <a:pt x="4689" y="163335"/>
                  </a:lnTo>
                  <a:lnTo>
                    <a:pt x="4647" y="163391"/>
                  </a:lnTo>
                  <a:lnTo>
                    <a:pt x="4605" y="163461"/>
                  </a:lnTo>
                  <a:lnTo>
                    <a:pt x="4563" y="163518"/>
                  </a:lnTo>
                  <a:lnTo>
                    <a:pt x="4520" y="163518"/>
                  </a:lnTo>
                  <a:lnTo>
                    <a:pt x="4478" y="163518"/>
                  </a:lnTo>
                  <a:lnTo>
                    <a:pt x="4478" y="163588"/>
                  </a:lnTo>
                  <a:lnTo>
                    <a:pt x="4436" y="163588"/>
                  </a:lnTo>
                  <a:lnTo>
                    <a:pt x="4394" y="163588"/>
                  </a:lnTo>
                  <a:lnTo>
                    <a:pt x="4352" y="163644"/>
                  </a:lnTo>
                  <a:lnTo>
                    <a:pt x="4309" y="163644"/>
                  </a:lnTo>
                  <a:lnTo>
                    <a:pt x="4309" y="163588"/>
                  </a:lnTo>
                  <a:lnTo>
                    <a:pt x="4267" y="163588"/>
                  </a:lnTo>
                  <a:lnTo>
                    <a:pt x="4267" y="163644"/>
                  </a:lnTo>
                  <a:lnTo>
                    <a:pt x="4225" y="163715"/>
                  </a:lnTo>
                  <a:lnTo>
                    <a:pt x="4183" y="163715"/>
                  </a:lnTo>
                  <a:lnTo>
                    <a:pt x="4140" y="163715"/>
                  </a:lnTo>
                  <a:lnTo>
                    <a:pt x="4098" y="163715"/>
                  </a:lnTo>
                  <a:lnTo>
                    <a:pt x="4056" y="163715"/>
                  </a:lnTo>
                  <a:lnTo>
                    <a:pt x="4014" y="163715"/>
                  </a:lnTo>
                  <a:lnTo>
                    <a:pt x="3971" y="163715"/>
                  </a:lnTo>
                  <a:lnTo>
                    <a:pt x="3929" y="163715"/>
                  </a:lnTo>
                  <a:lnTo>
                    <a:pt x="3887" y="163715"/>
                  </a:lnTo>
                  <a:lnTo>
                    <a:pt x="3845" y="163715"/>
                  </a:lnTo>
                  <a:lnTo>
                    <a:pt x="3802" y="163771"/>
                  </a:lnTo>
                  <a:lnTo>
                    <a:pt x="3845" y="163771"/>
                  </a:lnTo>
                  <a:lnTo>
                    <a:pt x="3887" y="163771"/>
                  </a:lnTo>
                  <a:lnTo>
                    <a:pt x="3887" y="163842"/>
                  </a:lnTo>
                  <a:lnTo>
                    <a:pt x="3929" y="163842"/>
                  </a:lnTo>
                  <a:lnTo>
                    <a:pt x="3929" y="163898"/>
                  </a:lnTo>
                  <a:lnTo>
                    <a:pt x="3929" y="163968"/>
                  </a:lnTo>
                  <a:lnTo>
                    <a:pt x="3887" y="163968"/>
                  </a:lnTo>
                  <a:lnTo>
                    <a:pt x="3887" y="164025"/>
                  </a:lnTo>
                  <a:lnTo>
                    <a:pt x="3887" y="164081"/>
                  </a:lnTo>
                  <a:lnTo>
                    <a:pt x="3929" y="164081"/>
                  </a:lnTo>
                  <a:lnTo>
                    <a:pt x="3971" y="164081"/>
                  </a:lnTo>
                  <a:lnTo>
                    <a:pt x="3971" y="164151"/>
                  </a:lnTo>
                  <a:lnTo>
                    <a:pt x="3929" y="164151"/>
                  </a:lnTo>
                  <a:lnTo>
                    <a:pt x="3929" y="164222"/>
                  </a:lnTo>
                  <a:lnTo>
                    <a:pt x="3887" y="164222"/>
                  </a:lnTo>
                  <a:lnTo>
                    <a:pt x="3887" y="164278"/>
                  </a:lnTo>
                  <a:lnTo>
                    <a:pt x="3929" y="164278"/>
                  </a:lnTo>
                  <a:lnTo>
                    <a:pt x="3929" y="164348"/>
                  </a:lnTo>
                  <a:lnTo>
                    <a:pt x="3971" y="164348"/>
                  </a:lnTo>
                  <a:lnTo>
                    <a:pt x="3971" y="164405"/>
                  </a:lnTo>
                  <a:lnTo>
                    <a:pt x="3971" y="164475"/>
                  </a:lnTo>
                  <a:lnTo>
                    <a:pt x="3971" y="164532"/>
                  </a:lnTo>
                  <a:lnTo>
                    <a:pt x="4014" y="164532"/>
                  </a:lnTo>
                  <a:lnTo>
                    <a:pt x="4014" y="164602"/>
                  </a:lnTo>
                  <a:lnTo>
                    <a:pt x="4056" y="164602"/>
                  </a:lnTo>
                  <a:lnTo>
                    <a:pt x="4098" y="164602"/>
                  </a:lnTo>
                  <a:lnTo>
                    <a:pt x="4056" y="164672"/>
                  </a:lnTo>
                  <a:lnTo>
                    <a:pt x="4098" y="164672"/>
                  </a:lnTo>
                  <a:lnTo>
                    <a:pt x="4098" y="164729"/>
                  </a:lnTo>
                  <a:lnTo>
                    <a:pt x="4140" y="164729"/>
                  </a:lnTo>
                  <a:lnTo>
                    <a:pt x="4140" y="164785"/>
                  </a:lnTo>
                  <a:lnTo>
                    <a:pt x="4098" y="164785"/>
                  </a:lnTo>
                  <a:lnTo>
                    <a:pt x="4098" y="164855"/>
                  </a:lnTo>
                  <a:lnTo>
                    <a:pt x="4098" y="164912"/>
                  </a:lnTo>
                  <a:lnTo>
                    <a:pt x="4140" y="164912"/>
                  </a:lnTo>
                  <a:lnTo>
                    <a:pt x="4183" y="164982"/>
                  </a:lnTo>
                  <a:lnTo>
                    <a:pt x="4225" y="164982"/>
                  </a:lnTo>
                  <a:lnTo>
                    <a:pt x="4267" y="165038"/>
                  </a:lnTo>
                  <a:lnTo>
                    <a:pt x="4309" y="165038"/>
                  </a:lnTo>
                  <a:lnTo>
                    <a:pt x="4352" y="165038"/>
                  </a:lnTo>
                  <a:lnTo>
                    <a:pt x="4352" y="165109"/>
                  </a:lnTo>
                  <a:lnTo>
                    <a:pt x="4352" y="165165"/>
                  </a:lnTo>
                  <a:lnTo>
                    <a:pt x="4394" y="165165"/>
                  </a:lnTo>
                  <a:lnTo>
                    <a:pt x="4394" y="165236"/>
                  </a:lnTo>
                  <a:lnTo>
                    <a:pt x="4436" y="165236"/>
                  </a:lnTo>
                  <a:lnTo>
                    <a:pt x="4436" y="165292"/>
                  </a:lnTo>
                  <a:lnTo>
                    <a:pt x="4478" y="165236"/>
                  </a:lnTo>
                  <a:lnTo>
                    <a:pt x="4520" y="165236"/>
                  </a:lnTo>
                  <a:lnTo>
                    <a:pt x="4563" y="165236"/>
                  </a:lnTo>
                  <a:lnTo>
                    <a:pt x="4605" y="165292"/>
                  </a:lnTo>
                  <a:lnTo>
                    <a:pt x="4647" y="165292"/>
                  </a:lnTo>
                  <a:lnTo>
                    <a:pt x="4689" y="165362"/>
                  </a:lnTo>
                  <a:lnTo>
                    <a:pt x="4689" y="165419"/>
                  </a:lnTo>
                  <a:lnTo>
                    <a:pt x="4689" y="165489"/>
                  </a:lnTo>
                  <a:lnTo>
                    <a:pt x="4689" y="165545"/>
                  </a:lnTo>
                  <a:lnTo>
                    <a:pt x="4647" y="165616"/>
                  </a:lnTo>
                  <a:lnTo>
                    <a:pt x="4647" y="165672"/>
                  </a:lnTo>
                  <a:lnTo>
                    <a:pt x="4605" y="165672"/>
                  </a:lnTo>
                  <a:lnTo>
                    <a:pt x="4563" y="165743"/>
                  </a:lnTo>
                  <a:lnTo>
                    <a:pt x="4563" y="165799"/>
                  </a:lnTo>
                  <a:lnTo>
                    <a:pt x="4563" y="165855"/>
                  </a:lnTo>
                  <a:lnTo>
                    <a:pt x="4605" y="165855"/>
                  </a:lnTo>
                  <a:lnTo>
                    <a:pt x="4647" y="165855"/>
                  </a:lnTo>
                  <a:lnTo>
                    <a:pt x="4732" y="165926"/>
                  </a:lnTo>
                  <a:lnTo>
                    <a:pt x="4774" y="165926"/>
                  </a:lnTo>
                  <a:lnTo>
                    <a:pt x="4816" y="165926"/>
                  </a:lnTo>
                  <a:lnTo>
                    <a:pt x="4858" y="165855"/>
                  </a:lnTo>
                  <a:lnTo>
                    <a:pt x="4901" y="165855"/>
                  </a:lnTo>
                  <a:lnTo>
                    <a:pt x="4943" y="165855"/>
                  </a:lnTo>
                  <a:lnTo>
                    <a:pt x="4985" y="165926"/>
                  </a:lnTo>
                  <a:lnTo>
                    <a:pt x="5027" y="165926"/>
                  </a:lnTo>
                  <a:lnTo>
                    <a:pt x="5070" y="165996"/>
                  </a:lnTo>
                  <a:lnTo>
                    <a:pt x="5112" y="166052"/>
                  </a:lnTo>
                  <a:lnTo>
                    <a:pt x="5154" y="166123"/>
                  </a:lnTo>
                  <a:lnTo>
                    <a:pt x="5196" y="166123"/>
                  </a:lnTo>
                  <a:lnTo>
                    <a:pt x="5196" y="166179"/>
                  </a:lnTo>
                  <a:lnTo>
                    <a:pt x="5196" y="166249"/>
                  </a:lnTo>
                  <a:lnTo>
                    <a:pt x="5196" y="166306"/>
                  </a:lnTo>
                  <a:lnTo>
                    <a:pt x="5196" y="166376"/>
                  </a:lnTo>
                  <a:lnTo>
                    <a:pt x="5239" y="166376"/>
                  </a:lnTo>
                  <a:lnTo>
                    <a:pt x="5239" y="166433"/>
                  </a:lnTo>
                  <a:lnTo>
                    <a:pt x="5281" y="166433"/>
                  </a:lnTo>
                  <a:lnTo>
                    <a:pt x="5323" y="166433"/>
                  </a:lnTo>
                  <a:lnTo>
                    <a:pt x="5365" y="166433"/>
                  </a:lnTo>
                  <a:lnTo>
                    <a:pt x="5365" y="166503"/>
                  </a:lnTo>
                  <a:lnTo>
                    <a:pt x="5408" y="166433"/>
                  </a:lnTo>
                  <a:lnTo>
                    <a:pt x="5408" y="166503"/>
                  </a:lnTo>
                  <a:lnTo>
                    <a:pt x="5450" y="166503"/>
                  </a:lnTo>
                  <a:lnTo>
                    <a:pt x="5492" y="166503"/>
                  </a:lnTo>
                  <a:lnTo>
                    <a:pt x="5492" y="166433"/>
                  </a:lnTo>
                  <a:lnTo>
                    <a:pt x="5534" y="166433"/>
                  </a:lnTo>
                  <a:lnTo>
                    <a:pt x="5577" y="166433"/>
                  </a:lnTo>
                  <a:lnTo>
                    <a:pt x="5619" y="166433"/>
                  </a:lnTo>
                  <a:lnTo>
                    <a:pt x="5661" y="166433"/>
                  </a:lnTo>
                  <a:lnTo>
                    <a:pt x="5703" y="166433"/>
                  </a:lnTo>
                  <a:lnTo>
                    <a:pt x="5746" y="166433"/>
                  </a:lnTo>
                  <a:lnTo>
                    <a:pt x="5788" y="166433"/>
                  </a:lnTo>
                  <a:lnTo>
                    <a:pt x="5788" y="166376"/>
                  </a:lnTo>
                  <a:lnTo>
                    <a:pt x="5830" y="166376"/>
                  </a:lnTo>
                  <a:lnTo>
                    <a:pt x="5830" y="166306"/>
                  </a:lnTo>
                  <a:lnTo>
                    <a:pt x="5872" y="166306"/>
                  </a:lnTo>
                  <a:lnTo>
                    <a:pt x="5915" y="166249"/>
                  </a:lnTo>
                  <a:lnTo>
                    <a:pt x="5957" y="166249"/>
                  </a:lnTo>
                  <a:lnTo>
                    <a:pt x="6041" y="166306"/>
                  </a:lnTo>
                  <a:lnTo>
                    <a:pt x="6084" y="166306"/>
                  </a:lnTo>
                  <a:lnTo>
                    <a:pt x="6084" y="166376"/>
                  </a:lnTo>
                  <a:lnTo>
                    <a:pt x="6126" y="166376"/>
                  </a:lnTo>
                  <a:lnTo>
                    <a:pt x="6210" y="166376"/>
                  </a:lnTo>
                  <a:lnTo>
                    <a:pt x="6253" y="166376"/>
                  </a:lnTo>
                  <a:lnTo>
                    <a:pt x="6337" y="166376"/>
                  </a:lnTo>
                  <a:lnTo>
                    <a:pt x="6337" y="166433"/>
                  </a:lnTo>
                  <a:lnTo>
                    <a:pt x="6379" y="166433"/>
                  </a:lnTo>
                  <a:lnTo>
                    <a:pt x="6422" y="166433"/>
                  </a:lnTo>
                  <a:lnTo>
                    <a:pt x="6422" y="166503"/>
                  </a:lnTo>
                  <a:lnTo>
                    <a:pt x="6464" y="166503"/>
                  </a:lnTo>
                  <a:lnTo>
                    <a:pt x="6506" y="166503"/>
                  </a:lnTo>
                  <a:lnTo>
                    <a:pt x="6590" y="166503"/>
                  </a:lnTo>
                  <a:lnTo>
                    <a:pt x="6633" y="166503"/>
                  </a:lnTo>
                  <a:lnTo>
                    <a:pt x="6675" y="166503"/>
                  </a:lnTo>
                  <a:lnTo>
                    <a:pt x="6717" y="166559"/>
                  </a:lnTo>
                  <a:lnTo>
                    <a:pt x="6759" y="166559"/>
                  </a:lnTo>
                  <a:lnTo>
                    <a:pt x="6759" y="166630"/>
                  </a:lnTo>
                  <a:lnTo>
                    <a:pt x="6717" y="166686"/>
                  </a:lnTo>
                  <a:lnTo>
                    <a:pt x="6717" y="166756"/>
                  </a:lnTo>
                  <a:lnTo>
                    <a:pt x="6675" y="166813"/>
                  </a:lnTo>
                  <a:lnTo>
                    <a:pt x="6633" y="166813"/>
                  </a:lnTo>
                  <a:lnTo>
                    <a:pt x="6633" y="166883"/>
                  </a:lnTo>
                  <a:lnTo>
                    <a:pt x="6675" y="166883"/>
                  </a:lnTo>
                  <a:lnTo>
                    <a:pt x="6717" y="166883"/>
                  </a:lnTo>
                  <a:lnTo>
                    <a:pt x="6675" y="166939"/>
                  </a:lnTo>
                  <a:lnTo>
                    <a:pt x="6633" y="166939"/>
                  </a:lnTo>
                  <a:lnTo>
                    <a:pt x="6633" y="167010"/>
                  </a:lnTo>
                  <a:lnTo>
                    <a:pt x="6675" y="167010"/>
                  </a:lnTo>
                  <a:lnTo>
                    <a:pt x="6717" y="167010"/>
                  </a:lnTo>
                  <a:lnTo>
                    <a:pt x="6675" y="167066"/>
                  </a:lnTo>
                  <a:lnTo>
                    <a:pt x="6717" y="167066"/>
                  </a:lnTo>
                  <a:lnTo>
                    <a:pt x="6717" y="167137"/>
                  </a:lnTo>
                  <a:lnTo>
                    <a:pt x="6675" y="167137"/>
                  </a:lnTo>
                  <a:lnTo>
                    <a:pt x="6633" y="167137"/>
                  </a:lnTo>
                  <a:lnTo>
                    <a:pt x="6633" y="167193"/>
                  </a:lnTo>
                  <a:lnTo>
                    <a:pt x="6590" y="167249"/>
                  </a:lnTo>
                  <a:lnTo>
                    <a:pt x="6548" y="167249"/>
                  </a:lnTo>
                  <a:lnTo>
                    <a:pt x="6548" y="167320"/>
                  </a:lnTo>
                  <a:lnTo>
                    <a:pt x="6506" y="167320"/>
                  </a:lnTo>
                  <a:lnTo>
                    <a:pt x="6506" y="167390"/>
                  </a:lnTo>
                  <a:lnTo>
                    <a:pt x="6548" y="167390"/>
                  </a:lnTo>
                  <a:lnTo>
                    <a:pt x="6590" y="167390"/>
                  </a:lnTo>
                  <a:lnTo>
                    <a:pt x="6633" y="167390"/>
                  </a:lnTo>
                  <a:lnTo>
                    <a:pt x="6675" y="167390"/>
                  </a:lnTo>
                  <a:lnTo>
                    <a:pt x="6717" y="167390"/>
                  </a:lnTo>
                  <a:lnTo>
                    <a:pt x="6759" y="167320"/>
                  </a:lnTo>
                  <a:lnTo>
                    <a:pt x="6802" y="167320"/>
                  </a:lnTo>
                  <a:lnTo>
                    <a:pt x="6844" y="167320"/>
                  </a:lnTo>
                  <a:lnTo>
                    <a:pt x="6844" y="167390"/>
                  </a:lnTo>
                  <a:lnTo>
                    <a:pt x="6886" y="167390"/>
                  </a:lnTo>
                  <a:lnTo>
                    <a:pt x="6928" y="167390"/>
                  </a:lnTo>
                  <a:lnTo>
                    <a:pt x="6928" y="167446"/>
                  </a:lnTo>
                  <a:lnTo>
                    <a:pt x="6971" y="167446"/>
                  </a:lnTo>
                  <a:lnTo>
                    <a:pt x="7013" y="167446"/>
                  </a:lnTo>
                  <a:lnTo>
                    <a:pt x="7013" y="167390"/>
                  </a:lnTo>
                  <a:lnTo>
                    <a:pt x="7055" y="167390"/>
                  </a:lnTo>
                  <a:lnTo>
                    <a:pt x="7055" y="167446"/>
                  </a:lnTo>
                  <a:lnTo>
                    <a:pt x="7097" y="167517"/>
                  </a:lnTo>
                  <a:lnTo>
                    <a:pt x="7140" y="167517"/>
                  </a:lnTo>
                  <a:lnTo>
                    <a:pt x="7140" y="167446"/>
                  </a:lnTo>
                  <a:lnTo>
                    <a:pt x="7182" y="167446"/>
                  </a:lnTo>
                  <a:lnTo>
                    <a:pt x="7182" y="167517"/>
                  </a:lnTo>
                  <a:lnTo>
                    <a:pt x="7224" y="167517"/>
                  </a:lnTo>
                  <a:lnTo>
                    <a:pt x="7266" y="167573"/>
                  </a:lnTo>
                  <a:lnTo>
                    <a:pt x="7309" y="167573"/>
                  </a:lnTo>
                  <a:lnTo>
                    <a:pt x="7351" y="167573"/>
                  </a:lnTo>
                  <a:lnTo>
                    <a:pt x="7351" y="167629"/>
                  </a:lnTo>
                  <a:lnTo>
                    <a:pt x="7393" y="167629"/>
                  </a:lnTo>
                  <a:lnTo>
                    <a:pt x="7435" y="167629"/>
                  </a:lnTo>
                  <a:lnTo>
                    <a:pt x="7435" y="167700"/>
                  </a:lnTo>
                  <a:lnTo>
                    <a:pt x="7393" y="167700"/>
                  </a:lnTo>
                  <a:lnTo>
                    <a:pt x="7393" y="167770"/>
                  </a:lnTo>
                  <a:lnTo>
                    <a:pt x="7435" y="167770"/>
                  </a:lnTo>
                  <a:lnTo>
                    <a:pt x="7435" y="167827"/>
                  </a:lnTo>
                  <a:lnTo>
                    <a:pt x="7393" y="167827"/>
                  </a:lnTo>
                  <a:lnTo>
                    <a:pt x="7393" y="167897"/>
                  </a:lnTo>
                  <a:lnTo>
                    <a:pt x="7393" y="167953"/>
                  </a:lnTo>
                  <a:lnTo>
                    <a:pt x="7351" y="167953"/>
                  </a:lnTo>
                  <a:lnTo>
                    <a:pt x="7309" y="167953"/>
                  </a:lnTo>
                  <a:lnTo>
                    <a:pt x="7351" y="168024"/>
                  </a:lnTo>
                  <a:lnTo>
                    <a:pt x="7309" y="168024"/>
                  </a:lnTo>
                  <a:lnTo>
                    <a:pt x="7309" y="168080"/>
                  </a:lnTo>
                  <a:lnTo>
                    <a:pt x="7309" y="168151"/>
                  </a:lnTo>
                  <a:lnTo>
                    <a:pt x="7266" y="168207"/>
                  </a:lnTo>
                  <a:lnTo>
                    <a:pt x="7224" y="168207"/>
                  </a:lnTo>
                  <a:lnTo>
                    <a:pt x="7182" y="168207"/>
                  </a:lnTo>
                  <a:lnTo>
                    <a:pt x="7182" y="168277"/>
                  </a:lnTo>
                  <a:lnTo>
                    <a:pt x="7140" y="168207"/>
                  </a:lnTo>
                  <a:lnTo>
                    <a:pt x="7097" y="168207"/>
                  </a:lnTo>
                  <a:lnTo>
                    <a:pt x="7097" y="168277"/>
                  </a:lnTo>
                  <a:lnTo>
                    <a:pt x="7055" y="168277"/>
                  </a:lnTo>
                  <a:lnTo>
                    <a:pt x="7013" y="168277"/>
                  </a:lnTo>
                  <a:lnTo>
                    <a:pt x="6971" y="168277"/>
                  </a:lnTo>
                  <a:lnTo>
                    <a:pt x="6928" y="168277"/>
                  </a:lnTo>
                  <a:lnTo>
                    <a:pt x="6886" y="168277"/>
                  </a:lnTo>
                  <a:lnTo>
                    <a:pt x="6886" y="168334"/>
                  </a:lnTo>
                  <a:lnTo>
                    <a:pt x="6886" y="168404"/>
                  </a:lnTo>
                  <a:lnTo>
                    <a:pt x="6928" y="168404"/>
                  </a:lnTo>
                  <a:lnTo>
                    <a:pt x="6971" y="168334"/>
                  </a:lnTo>
                  <a:lnTo>
                    <a:pt x="7013" y="168334"/>
                  </a:lnTo>
                  <a:lnTo>
                    <a:pt x="7055" y="168334"/>
                  </a:lnTo>
                  <a:lnTo>
                    <a:pt x="7097" y="168334"/>
                  </a:lnTo>
                  <a:lnTo>
                    <a:pt x="7097" y="168404"/>
                  </a:lnTo>
                  <a:lnTo>
                    <a:pt x="7140" y="168460"/>
                  </a:lnTo>
                  <a:lnTo>
                    <a:pt x="7140" y="168531"/>
                  </a:lnTo>
                  <a:lnTo>
                    <a:pt x="7182" y="168531"/>
                  </a:lnTo>
                  <a:lnTo>
                    <a:pt x="7182" y="168587"/>
                  </a:lnTo>
                  <a:lnTo>
                    <a:pt x="7266" y="168587"/>
                  </a:lnTo>
                  <a:lnTo>
                    <a:pt x="7309" y="168587"/>
                  </a:lnTo>
                  <a:lnTo>
                    <a:pt x="7309" y="168657"/>
                  </a:lnTo>
                  <a:lnTo>
                    <a:pt x="7351" y="168657"/>
                  </a:lnTo>
                  <a:lnTo>
                    <a:pt x="7393" y="168657"/>
                  </a:lnTo>
                  <a:lnTo>
                    <a:pt x="7435" y="168714"/>
                  </a:lnTo>
                  <a:lnTo>
                    <a:pt x="7478" y="168714"/>
                  </a:lnTo>
                  <a:lnTo>
                    <a:pt x="7520" y="168657"/>
                  </a:lnTo>
                  <a:lnTo>
                    <a:pt x="7520" y="168714"/>
                  </a:lnTo>
                  <a:lnTo>
                    <a:pt x="7562" y="168714"/>
                  </a:lnTo>
                  <a:lnTo>
                    <a:pt x="7562" y="168784"/>
                  </a:lnTo>
                  <a:lnTo>
                    <a:pt x="7520" y="168841"/>
                  </a:lnTo>
                  <a:lnTo>
                    <a:pt x="7478" y="168841"/>
                  </a:lnTo>
                  <a:lnTo>
                    <a:pt x="7478" y="168911"/>
                  </a:lnTo>
                  <a:lnTo>
                    <a:pt x="7520" y="168911"/>
                  </a:lnTo>
                  <a:lnTo>
                    <a:pt x="7562" y="168911"/>
                  </a:lnTo>
                  <a:lnTo>
                    <a:pt x="7562" y="168967"/>
                  </a:lnTo>
                  <a:lnTo>
                    <a:pt x="7604" y="168967"/>
                  </a:lnTo>
                  <a:lnTo>
                    <a:pt x="7604" y="169024"/>
                  </a:lnTo>
                  <a:lnTo>
                    <a:pt x="7647" y="169094"/>
                  </a:lnTo>
                  <a:lnTo>
                    <a:pt x="7689" y="169094"/>
                  </a:lnTo>
                  <a:lnTo>
                    <a:pt x="7731" y="169094"/>
                  </a:lnTo>
                  <a:lnTo>
                    <a:pt x="7731" y="169164"/>
                  </a:lnTo>
                  <a:lnTo>
                    <a:pt x="7773" y="169164"/>
                  </a:lnTo>
                  <a:lnTo>
                    <a:pt x="7816" y="169221"/>
                  </a:lnTo>
                  <a:lnTo>
                    <a:pt x="7816" y="169164"/>
                  </a:lnTo>
                  <a:lnTo>
                    <a:pt x="7858" y="169221"/>
                  </a:lnTo>
                  <a:lnTo>
                    <a:pt x="7900" y="169221"/>
                  </a:lnTo>
                  <a:lnTo>
                    <a:pt x="7942" y="169221"/>
                  </a:lnTo>
                  <a:lnTo>
                    <a:pt x="7985" y="169221"/>
                  </a:lnTo>
                  <a:lnTo>
                    <a:pt x="8027" y="169221"/>
                  </a:lnTo>
                  <a:lnTo>
                    <a:pt x="8069" y="169221"/>
                  </a:lnTo>
                  <a:lnTo>
                    <a:pt x="8111" y="169291"/>
                  </a:lnTo>
                  <a:lnTo>
                    <a:pt x="8154" y="169291"/>
                  </a:lnTo>
                  <a:lnTo>
                    <a:pt x="8196" y="169347"/>
                  </a:lnTo>
                  <a:lnTo>
                    <a:pt x="8196" y="169404"/>
                  </a:lnTo>
                  <a:lnTo>
                    <a:pt x="8154" y="169474"/>
                  </a:lnTo>
                  <a:lnTo>
                    <a:pt x="8111" y="169545"/>
                  </a:lnTo>
                  <a:lnTo>
                    <a:pt x="8069" y="169601"/>
                  </a:lnTo>
                  <a:lnTo>
                    <a:pt x="8027" y="169601"/>
                  </a:lnTo>
                  <a:lnTo>
                    <a:pt x="7985" y="169601"/>
                  </a:lnTo>
                  <a:lnTo>
                    <a:pt x="7942" y="169601"/>
                  </a:lnTo>
                  <a:lnTo>
                    <a:pt x="7900" y="169601"/>
                  </a:lnTo>
                  <a:lnTo>
                    <a:pt x="7900" y="169671"/>
                  </a:lnTo>
                  <a:lnTo>
                    <a:pt x="7942" y="169671"/>
                  </a:lnTo>
                  <a:lnTo>
                    <a:pt x="7985" y="169671"/>
                  </a:lnTo>
                  <a:lnTo>
                    <a:pt x="7985" y="169728"/>
                  </a:lnTo>
                  <a:lnTo>
                    <a:pt x="8027" y="169728"/>
                  </a:lnTo>
                  <a:lnTo>
                    <a:pt x="8069" y="169728"/>
                  </a:lnTo>
                  <a:lnTo>
                    <a:pt x="8111" y="169798"/>
                  </a:lnTo>
                  <a:lnTo>
                    <a:pt x="8154" y="169798"/>
                  </a:lnTo>
                  <a:lnTo>
                    <a:pt x="8196" y="169854"/>
                  </a:lnTo>
                  <a:lnTo>
                    <a:pt x="8238" y="169854"/>
                  </a:lnTo>
                  <a:lnTo>
                    <a:pt x="8238" y="169798"/>
                  </a:lnTo>
                  <a:lnTo>
                    <a:pt x="8280" y="169798"/>
                  </a:lnTo>
                  <a:lnTo>
                    <a:pt x="8280" y="169854"/>
                  </a:lnTo>
                  <a:lnTo>
                    <a:pt x="8323" y="169925"/>
                  </a:lnTo>
                  <a:lnTo>
                    <a:pt x="8365" y="169925"/>
                  </a:lnTo>
                  <a:lnTo>
                    <a:pt x="8407" y="169981"/>
                  </a:lnTo>
                  <a:lnTo>
                    <a:pt x="8449" y="169981"/>
                  </a:lnTo>
                  <a:lnTo>
                    <a:pt x="8492" y="169981"/>
                  </a:lnTo>
                  <a:lnTo>
                    <a:pt x="8492" y="170052"/>
                  </a:lnTo>
                  <a:lnTo>
                    <a:pt x="8534" y="170052"/>
                  </a:lnTo>
                  <a:lnTo>
                    <a:pt x="8534" y="170108"/>
                  </a:lnTo>
                  <a:lnTo>
                    <a:pt x="8492" y="170052"/>
                  </a:lnTo>
                  <a:lnTo>
                    <a:pt x="8449" y="170108"/>
                  </a:lnTo>
                  <a:lnTo>
                    <a:pt x="8492" y="170178"/>
                  </a:lnTo>
                  <a:lnTo>
                    <a:pt x="8534" y="170178"/>
                  </a:lnTo>
                  <a:lnTo>
                    <a:pt x="8534" y="170235"/>
                  </a:lnTo>
                  <a:lnTo>
                    <a:pt x="8576" y="170235"/>
                  </a:lnTo>
                  <a:lnTo>
                    <a:pt x="8618" y="170235"/>
                  </a:lnTo>
                  <a:lnTo>
                    <a:pt x="8661" y="170235"/>
                  </a:lnTo>
                  <a:lnTo>
                    <a:pt x="8703" y="170178"/>
                  </a:lnTo>
                  <a:lnTo>
                    <a:pt x="8745" y="170178"/>
                  </a:lnTo>
                  <a:lnTo>
                    <a:pt x="8787" y="170178"/>
                  </a:lnTo>
                  <a:lnTo>
                    <a:pt x="8829" y="170235"/>
                  </a:lnTo>
                  <a:lnTo>
                    <a:pt x="8872" y="170235"/>
                  </a:lnTo>
                  <a:lnTo>
                    <a:pt x="8914" y="170235"/>
                  </a:lnTo>
                  <a:lnTo>
                    <a:pt x="8956" y="170235"/>
                  </a:lnTo>
                  <a:lnTo>
                    <a:pt x="8914" y="170178"/>
                  </a:lnTo>
                  <a:lnTo>
                    <a:pt x="8872" y="170178"/>
                  </a:lnTo>
                  <a:lnTo>
                    <a:pt x="8872" y="170108"/>
                  </a:lnTo>
                  <a:lnTo>
                    <a:pt x="8914" y="170178"/>
                  </a:lnTo>
                  <a:lnTo>
                    <a:pt x="8914" y="170108"/>
                  </a:lnTo>
                  <a:lnTo>
                    <a:pt x="8956" y="170108"/>
                  </a:lnTo>
                  <a:lnTo>
                    <a:pt x="8956" y="170178"/>
                  </a:lnTo>
                  <a:lnTo>
                    <a:pt x="8998" y="170178"/>
                  </a:lnTo>
                  <a:lnTo>
                    <a:pt x="8998" y="170235"/>
                  </a:lnTo>
                  <a:lnTo>
                    <a:pt x="9041" y="170235"/>
                  </a:lnTo>
                  <a:lnTo>
                    <a:pt x="9083" y="170178"/>
                  </a:lnTo>
                  <a:lnTo>
                    <a:pt x="9125" y="170178"/>
                  </a:lnTo>
                  <a:lnTo>
                    <a:pt x="9167" y="170178"/>
                  </a:lnTo>
                  <a:lnTo>
                    <a:pt x="9210" y="170235"/>
                  </a:lnTo>
                  <a:lnTo>
                    <a:pt x="9252" y="170235"/>
                  </a:lnTo>
                  <a:lnTo>
                    <a:pt x="9294" y="170235"/>
                  </a:lnTo>
                  <a:lnTo>
                    <a:pt x="9336" y="170178"/>
                  </a:lnTo>
                  <a:lnTo>
                    <a:pt x="9336" y="170235"/>
                  </a:lnTo>
                  <a:lnTo>
                    <a:pt x="9336" y="170305"/>
                  </a:lnTo>
                  <a:lnTo>
                    <a:pt x="9379" y="170305"/>
                  </a:lnTo>
                  <a:lnTo>
                    <a:pt x="9421" y="170305"/>
                  </a:lnTo>
                  <a:lnTo>
                    <a:pt x="9421" y="170235"/>
                  </a:lnTo>
                  <a:lnTo>
                    <a:pt x="9463" y="170235"/>
                  </a:lnTo>
                  <a:lnTo>
                    <a:pt x="9505" y="170178"/>
                  </a:lnTo>
                  <a:lnTo>
                    <a:pt x="9505" y="170052"/>
                  </a:lnTo>
                  <a:lnTo>
                    <a:pt x="9548" y="170052"/>
                  </a:lnTo>
                  <a:lnTo>
                    <a:pt x="9548" y="169981"/>
                  </a:lnTo>
                  <a:lnTo>
                    <a:pt x="9505" y="169925"/>
                  </a:lnTo>
                  <a:lnTo>
                    <a:pt x="9505" y="169854"/>
                  </a:lnTo>
                  <a:lnTo>
                    <a:pt x="9548" y="169854"/>
                  </a:lnTo>
                  <a:lnTo>
                    <a:pt x="9590" y="169854"/>
                  </a:lnTo>
                  <a:lnTo>
                    <a:pt x="9632" y="169925"/>
                  </a:lnTo>
                  <a:lnTo>
                    <a:pt x="9674" y="169925"/>
                  </a:lnTo>
                  <a:lnTo>
                    <a:pt x="9717" y="169925"/>
                  </a:lnTo>
                  <a:lnTo>
                    <a:pt x="9717" y="169981"/>
                  </a:lnTo>
                  <a:lnTo>
                    <a:pt x="9759" y="169981"/>
                  </a:lnTo>
                  <a:lnTo>
                    <a:pt x="9801" y="169981"/>
                  </a:lnTo>
                  <a:lnTo>
                    <a:pt x="9801" y="169925"/>
                  </a:lnTo>
                  <a:lnTo>
                    <a:pt x="9843" y="169925"/>
                  </a:lnTo>
                  <a:lnTo>
                    <a:pt x="9843" y="169854"/>
                  </a:lnTo>
                  <a:lnTo>
                    <a:pt x="9886" y="169798"/>
                  </a:lnTo>
                  <a:lnTo>
                    <a:pt x="9970" y="169798"/>
                  </a:lnTo>
                  <a:lnTo>
                    <a:pt x="10012" y="169728"/>
                  </a:lnTo>
                  <a:lnTo>
                    <a:pt x="10097" y="169728"/>
                  </a:lnTo>
                  <a:lnTo>
                    <a:pt x="10139" y="169728"/>
                  </a:lnTo>
                  <a:lnTo>
                    <a:pt x="10181" y="169728"/>
                  </a:lnTo>
                  <a:lnTo>
                    <a:pt x="10224" y="169728"/>
                  </a:lnTo>
                  <a:lnTo>
                    <a:pt x="10181" y="169671"/>
                  </a:lnTo>
                  <a:lnTo>
                    <a:pt x="10224" y="169671"/>
                  </a:lnTo>
                  <a:lnTo>
                    <a:pt x="10266" y="169671"/>
                  </a:lnTo>
                  <a:lnTo>
                    <a:pt x="10308" y="169671"/>
                  </a:lnTo>
                  <a:lnTo>
                    <a:pt x="10350" y="169671"/>
                  </a:lnTo>
                  <a:lnTo>
                    <a:pt x="10393" y="169671"/>
                  </a:lnTo>
                  <a:lnTo>
                    <a:pt x="10393" y="169601"/>
                  </a:lnTo>
                  <a:lnTo>
                    <a:pt x="10435" y="169601"/>
                  </a:lnTo>
                  <a:lnTo>
                    <a:pt x="10435" y="169671"/>
                  </a:lnTo>
                  <a:lnTo>
                    <a:pt x="10477" y="169671"/>
                  </a:lnTo>
                  <a:lnTo>
                    <a:pt x="10519" y="169671"/>
                  </a:lnTo>
                  <a:lnTo>
                    <a:pt x="10562" y="169671"/>
                  </a:lnTo>
                  <a:lnTo>
                    <a:pt x="10604" y="169671"/>
                  </a:lnTo>
                  <a:lnTo>
                    <a:pt x="10646" y="169671"/>
                  </a:lnTo>
                  <a:lnTo>
                    <a:pt x="10604" y="169601"/>
                  </a:lnTo>
                  <a:lnTo>
                    <a:pt x="10646" y="169601"/>
                  </a:lnTo>
                  <a:lnTo>
                    <a:pt x="10688" y="169671"/>
                  </a:lnTo>
                  <a:lnTo>
                    <a:pt x="10731" y="169671"/>
                  </a:lnTo>
                  <a:lnTo>
                    <a:pt x="10773" y="169671"/>
                  </a:lnTo>
                  <a:lnTo>
                    <a:pt x="10815" y="169671"/>
                  </a:lnTo>
                  <a:lnTo>
                    <a:pt x="10815" y="169601"/>
                  </a:lnTo>
                  <a:lnTo>
                    <a:pt x="10857" y="169671"/>
                  </a:lnTo>
                  <a:lnTo>
                    <a:pt x="10857" y="169601"/>
                  </a:lnTo>
                  <a:lnTo>
                    <a:pt x="10899" y="169601"/>
                  </a:lnTo>
                  <a:lnTo>
                    <a:pt x="10899" y="169671"/>
                  </a:lnTo>
                  <a:lnTo>
                    <a:pt x="10942" y="169671"/>
                  </a:lnTo>
                  <a:lnTo>
                    <a:pt x="10984" y="169671"/>
                  </a:lnTo>
                  <a:lnTo>
                    <a:pt x="10984" y="169601"/>
                  </a:lnTo>
                  <a:lnTo>
                    <a:pt x="10984" y="169545"/>
                  </a:lnTo>
                  <a:lnTo>
                    <a:pt x="11026" y="169545"/>
                  </a:lnTo>
                  <a:lnTo>
                    <a:pt x="11068" y="169601"/>
                  </a:lnTo>
                  <a:lnTo>
                    <a:pt x="11111" y="169601"/>
                  </a:lnTo>
                  <a:lnTo>
                    <a:pt x="11111" y="169545"/>
                  </a:lnTo>
                  <a:lnTo>
                    <a:pt x="11153" y="169474"/>
                  </a:lnTo>
                  <a:lnTo>
                    <a:pt x="11195" y="169474"/>
                  </a:lnTo>
                  <a:lnTo>
                    <a:pt x="11237" y="169404"/>
                  </a:lnTo>
                  <a:lnTo>
                    <a:pt x="11280" y="169404"/>
                  </a:lnTo>
                  <a:lnTo>
                    <a:pt x="11322" y="169404"/>
                  </a:lnTo>
                  <a:lnTo>
                    <a:pt x="11364" y="169404"/>
                  </a:lnTo>
                  <a:lnTo>
                    <a:pt x="11364" y="169474"/>
                  </a:lnTo>
                  <a:lnTo>
                    <a:pt x="11406" y="169474"/>
                  </a:lnTo>
                  <a:lnTo>
                    <a:pt x="11491" y="169545"/>
                  </a:lnTo>
                  <a:lnTo>
                    <a:pt x="11533" y="169545"/>
                  </a:lnTo>
                  <a:lnTo>
                    <a:pt x="11618" y="169601"/>
                  </a:lnTo>
                  <a:lnTo>
                    <a:pt x="11660" y="169671"/>
                  </a:lnTo>
                  <a:lnTo>
                    <a:pt x="11702" y="169671"/>
                  </a:lnTo>
                  <a:lnTo>
                    <a:pt x="11744" y="169671"/>
                  </a:lnTo>
                  <a:lnTo>
                    <a:pt x="11744" y="169728"/>
                  </a:lnTo>
                  <a:lnTo>
                    <a:pt x="11787" y="169728"/>
                  </a:lnTo>
                  <a:lnTo>
                    <a:pt x="11829" y="169728"/>
                  </a:lnTo>
                  <a:lnTo>
                    <a:pt x="11871" y="169671"/>
                  </a:lnTo>
                  <a:lnTo>
                    <a:pt x="11913" y="169671"/>
                  </a:lnTo>
                  <a:lnTo>
                    <a:pt x="11829" y="169601"/>
                  </a:lnTo>
                  <a:lnTo>
                    <a:pt x="11871" y="169601"/>
                  </a:lnTo>
                  <a:lnTo>
                    <a:pt x="11913" y="169601"/>
                  </a:lnTo>
                  <a:lnTo>
                    <a:pt x="11913" y="169545"/>
                  </a:lnTo>
                  <a:lnTo>
                    <a:pt x="11956" y="169601"/>
                  </a:lnTo>
                  <a:lnTo>
                    <a:pt x="11956" y="169545"/>
                  </a:lnTo>
                  <a:lnTo>
                    <a:pt x="11956" y="169474"/>
                  </a:lnTo>
                  <a:lnTo>
                    <a:pt x="11956" y="169404"/>
                  </a:lnTo>
                  <a:lnTo>
                    <a:pt x="11913" y="169347"/>
                  </a:lnTo>
                  <a:lnTo>
                    <a:pt x="11871" y="169291"/>
                  </a:lnTo>
                  <a:lnTo>
                    <a:pt x="11913" y="169291"/>
                  </a:lnTo>
                  <a:lnTo>
                    <a:pt x="11913" y="169347"/>
                  </a:lnTo>
                  <a:lnTo>
                    <a:pt x="11956" y="169347"/>
                  </a:lnTo>
                  <a:lnTo>
                    <a:pt x="11998" y="169347"/>
                  </a:lnTo>
                  <a:lnTo>
                    <a:pt x="11998" y="169291"/>
                  </a:lnTo>
                  <a:lnTo>
                    <a:pt x="12040" y="169291"/>
                  </a:lnTo>
                  <a:lnTo>
                    <a:pt x="12082" y="169291"/>
                  </a:lnTo>
                  <a:lnTo>
                    <a:pt x="12082" y="169221"/>
                  </a:lnTo>
                  <a:lnTo>
                    <a:pt x="12125" y="169221"/>
                  </a:lnTo>
                  <a:lnTo>
                    <a:pt x="12167" y="169221"/>
                  </a:lnTo>
                  <a:lnTo>
                    <a:pt x="12167" y="169164"/>
                  </a:lnTo>
                  <a:lnTo>
                    <a:pt x="12209" y="169164"/>
                  </a:lnTo>
                  <a:lnTo>
                    <a:pt x="12251" y="169164"/>
                  </a:lnTo>
                  <a:lnTo>
                    <a:pt x="12251" y="169094"/>
                  </a:lnTo>
                  <a:lnTo>
                    <a:pt x="12251" y="169024"/>
                  </a:lnTo>
                  <a:lnTo>
                    <a:pt x="12251" y="168967"/>
                  </a:lnTo>
                  <a:lnTo>
                    <a:pt x="12209" y="168911"/>
                  </a:lnTo>
                  <a:lnTo>
                    <a:pt x="12251" y="168841"/>
                  </a:lnTo>
                  <a:lnTo>
                    <a:pt x="12209" y="168841"/>
                  </a:lnTo>
                  <a:lnTo>
                    <a:pt x="12336" y="168714"/>
                  </a:lnTo>
                  <a:lnTo>
                    <a:pt x="12378" y="168714"/>
                  </a:lnTo>
                  <a:lnTo>
                    <a:pt x="12378" y="168657"/>
                  </a:lnTo>
                  <a:lnTo>
                    <a:pt x="12420" y="168657"/>
                  </a:lnTo>
                  <a:lnTo>
                    <a:pt x="12420" y="168714"/>
                  </a:lnTo>
                  <a:lnTo>
                    <a:pt x="12463" y="168714"/>
                  </a:lnTo>
                  <a:lnTo>
                    <a:pt x="12505" y="168714"/>
                  </a:lnTo>
                  <a:lnTo>
                    <a:pt x="12505" y="168657"/>
                  </a:lnTo>
                  <a:lnTo>
                    <a:pt x="12505" y="168587"/>
                  </a:lnTo>
                  <a:lnTo>
                    <a:pt x="12589" y="168587"/>
                  </a:lnTo>
                  <a:lnTo>
                    <a:pt x="12632" y="168587"/>
                  </a:lnTo>
                  <a:lnTo>
                    <a:pt x="12674" y="168587"/>
                  </a:lnTo>
                  <a:lnTo>
                    <a:pt x="12674" y="168657"/>
                  </a:lnTo>
                  <a:lnTo>
                    <a:pt x="12716" y="168657"/>
                  </a:lnTo>
                  <a:lnTo>
                    <a:pt x="12758" y="168657"/>
                  </a:lnTo>
                  <a:lnTo>
                    <a:pt x="12801" y="168657"/>
                  </a:lnTo>
                  <a:lnTo>
                    <a:pt x="12843" y="168657"/>
                  </a:lnTo>
                  <a:lnTo>
                    <a:pt x="12885" y="168587"/>
                  </a:lnTo>
                  <a:lnTo>
                    <a:pt x="12927" y="168587"/>
                  </a:lnTo>
                  <a:lnTo>
                    <a:pt x="12927" y="168531"/>
                  </a:lnTo>
                  <a:lnTo>
                    <a:pt x="12969" y="168531"/>
                  </a:lnTo>
                  <a:lnTo>
                    <a:pt x="13012" y="168531"/>
                  </a:lnTo>
                  <a:lnTo>
                    <a:pt x="13054" y="168531"/>
                  </a:lnTo>
                  <a:lnTo>
                    <a:pt x="13096" y="168531"/>
                  </a:lnTo>
                  <a:lnTo>
                    <a:pt x="13138" y="168531"/>
                  </a:lnTo>
                  <a:lnTo>
                    <a:pt x="13181" y="168531"/>
                  </a:lnTo>
                  <a:lnTo>
                    <a:pt x="13265" y="168531"/>
                  </a:lnTo>
                  <a:lnTo>
                    <a:pt x="13307" y="168531"/>
                  </a:lnTo>
                  <a:lnTo>
                    <a:pt x="13350" y="168531"/>
                  </a:lnTo>
                  <a:lnTo>
                    <a:pt x="13392" y="168531"/>
                  </a:lnTo>
                  <a:lnTo>
                    <a:pt x="13434" y="168531"/>
                  </a:lnTo>
                  <a:lnTo>
                    <a:pt x="13476" y="168587"/>
                  </a:lnTo>
                  <a:lnTo>
                    <a:pt x="13519" y="168587"/>
                  </a:lnTo>
                  <a:lnTo>
                    <a:pt x="13561" y="168587"/>
                  </a:lnTo>
                  <a:lnTo>
                    <a:pt x="13561" y="168657"/>
                  </a:lnTo>
                  <a:lnTo>
                    <a:pt x="13561" y="168714"/>
                  </a:lnTo>
                  <a:lnTo>
                    <a:pt x="13603" y="168714"/>
                  </a:lnTo>
                  <a:lnTo>
                    <a:pt x="13645" y="168657"/>
                  </a:lnTo>
                  <a:lnTo>
                    <a:pt x="13645" y="168587"/>
                  </a:lnTo>
                  <a:lnTo>
                    <a:pt x="13688" y="168657"/>
                  </a:lnTo>
                  <a:lnTo>
                    <a:pt x="13688" y="168714"/>
                  </a:lnTo>
                  <a:lnTo>
                    <a:pt x="13730" y="168714"/>
                  </a:lnTo>
                  <a:lnTo>
                    <a:pt x="13772" y="168714"/>
                  </a:lnTo>
                  <a:lnTo>
                    <a:pt x="13814" y="168784"/>
                  </a:lnTo>
                  <a:lnTo>
                    <a:pt x="13857" y="168784"/>
                  </a:lnTo>
                  <a:lnTo>
                    <a:pt x="13857" y="168841"/>
                  </a:lnTo>
                  <a:lnTo>
                    <a:pt x="13814" y="168841"/>
                  </a:lnTo>
                  <a:lnTo>
                    <a:pt x="13814" y="168911"/>
                  </a:lnTo>
                  <a:lnTo>
                    <a:pt x="13857" y="168911"/>
                  </a:lnTo>
                  <a:lnTo>
                    <a:pt x="13899" y="168911"/>
                  </a:lnTo>
                  <a:lnTo>
                    <a:pt x="13899" y="168967"/>
                  </a:lnTo>
                  <a:lnTo>
                    <a:pt x="13857" y="168967"/>
                  </a:lnTo>
                  <a:lnTo>
                    <a:pt x="13857" y="169024"/>
                  </a:lnTo>
                  <a:lnTo>
                    <a:pt x="13857" y="169094"/>
                  </a:lnTo>
                  <a:lnTo>
                    <a:pt x="13899" y="169094"/>
                  </a:lnTo>
                  <a:lnTo>
                    <a:pt x="13899" y="169164"/>
                  </a:lnTo>
                  <a:lnTo>
                    <a:pt x="13941" y="169164"/>
                  </a:lnTo>
                  <a:lnTo>
                    <a:pt x="13983" y="169221"/>
                  </a:lnTo>
                  <a:lnTo>
                    <a:pt x="14026" y="169221"/>
                  </a:lnTo>
                  <a:lnTo>
                    <a:pt x="14068" y="169221"/>
                  </a:lnTo>
                  <a:lnTo>
                    <a:pt x="14068" y="169164"/>
                  </a:lnTo>
                  <a:lnTo>
                    <a:pt x="14068" y="169094"/>
                  </a:lnTo>
                  <a:lnTo>
                    <a:pt x="14110" y="169094"/>
                  </a:lnTo>
                  <a:lnTo>
                    <a:pt x="14152" y="169094"/>
                  </a:lnTo>
                  <a:lnTo>
                    <a:pt x="14195" y="169094"/>
                  </a:lnTo>
                  <a:lnTo>
                    <a:pt x="14195" y="169024"/>
                  </a:lnTo>
                  <a:lnTo>
                    <a:pt x="14152" y="169024"/>
                  </a:lnTo>
                  <a:lnTo>
                    <a:pt x="14152" y="168967"/>
                  </a:lnTo>
                  <a:lnTo>
                    <a:pt x="14195" y="168911"/>
                  </a:lnTo>
                  <a:lnTo>
                    <a:pt x="14195" y="168841"/>
                  </a:lnTo>
                  <a:lnTo>
                    <a:pt x="14237" y="168841"/>
                  </a:lnTo>
                  <a:lnTo>
                    <a:pt x="14279" y="168784"/>
                  </a:lnTo>
                  <a:lnTo>
                    <a:pt x="14279" y="168714"/>
                  </a:lnTo>
                  <a:lnTo>
                    <a:pt x="14237" y="168714"/>
                  </a:lnTo>
                  <a:lnTo>
                    <a:pt x="14237" y="168657"/>
                  </a:lnTo>
                  <a:lnTo>
                    <a:pt x="14279" y="168657"/>
                  </a:lnTo>
                  <a:lnTo>
                    <a:pt x="14279" y="168714"/>
                  </a:lnTo>
                  <a:lnTo>
                    <a:pt x="14321" y="168714"/>
                  </a:lnTo>
                  <a:lnTo>
                    <a:pt x="14321" y="168657"/>
                  </a:lnTo>
                  <a:lnTo>
                    <a:pt x="14321" y="168587"/>
                  </a:lnTo>
                  <a:lnTo>
                    <a:pt x="14279" y="168587"/>
                  </a:lnTo>
                  <a:lnTo>
                    <a:pt x="14279" y="168531"/>
                  </a:lnTo>
                  <a:lnTo>
                    <a:pt x="14321" y="168531"/>
                  </a:lnTo>
                  <a:lnTo>
                    <a:pt x="14364" y="168531"/>
                  </a:lnTo>
                  <a:lnTo>
                    <a:pt x="14406" y="168531"/>
                  </a:lnTo>
                  <a:lnTo>
                    <a:pt x="14448" y="168531"/>
                  </a:lnTo>
                  <a:lnTo>
                    <a:pt x="14448" y="168460"/>
                  </a:lnTo>
                  <a:lnTo>
                    <a:pt x="14490" y="168531"/>
                  </a:lnTo>
                  <a:lnTo>
                    <a:pt x="14533" y="168531"/>
                  </a:lnTo>
                  <a:lnTo>
                    <a:pt x="14575" y="168587"/>
                  </a:lnTo>
                  <a:lnTo>
                    <a:pt x="14617" y="168587"/>
                  </a:lnTo>
                  <a:lnTo>
                    <a:pt x="14617" y="168657"/>
                  </a:lnTo>
                  <a:lnTo>
                    <a:pt x="14659" y="168657"/>
                  </a:lnTo>
                  <a:lnTo>
                    <a:pt x="14702" y="168657"/>
                  </a:lnTo>
                  <a:lnTo>
                    <a:pt x="14702" y="168714"/>
                  </a:lnTo>
                  <a:lnTo>
                    <a:pt x="14744" y="168657"/>
                  </a:lnTo>
                  <a:lnTo>
                    <a:pt x="14786" y="168657"/>
                  </a:lnTo>
                  <a:lnTo>
                    <a:pt x="14828" y="168657"/>
                  </a:lnTo>
                  <a:lnTo>
                    <a:pt x="14828" y="168587"/>
                  </a:lnTo>
                  <a:lnTo>
                    <a:pt x="14828" y="168531"/>
                  </a:lnTo>
                  <a:lnTo>
                    <a:pt x="14786" y="168460"/>
                  </a:lnTo>
                  <a:lnTo>
                    <a:pt x="14828" y="168460"/>
                  </a:lnTo>
                  <a:lnTo>
                    <a:pt x="14871" y="168460"/>
                  </a:lnTo>
                  <a:lnTo>
                    <a:pt x="14871" y="168531"/>
                  </a:lnTo>
                  <a:lnTo>
                    <a:pt x="14913" y="168531"/>
                  </a:lnTo>
                  <a:lnTo>
                    <a:pt x="14955" y="168531"/>
                  </a:lnTo>
                  <a:lnTo>
                    <a:pt x="14955" y="168460"/>
                  </a:lnTo>
                  <a:lnTo>
                    <a:pt x="14997" y="168460"/>
                  </a:lnTo>
                  <a:lnTo>
                    <a:pt x="15039" y="168460"/>
                  </a:lnTo>
                  <a:lnTo>
                    <a:pt x="15039" y="168404"/>
                  </a:lnTo>
                  <a:lnTo>
                    <a:pt x="14997" y="168404"/>
                  </a:lnTo>
                  <a:lnTo>
                    <a:pt x="14997" y="168334"/>
                  </a:lnTo>
                  <a:lnTo>
                    <a:pt x="15039" y="168334"/>
                  </a:lnTo>
                  <a:lnTo>
                    <a:pt x="15082" y="168334"/>
                  </a:lnTo>
                  <a:lnTo>
                    <a:pt x="15039" y="168277"/>
                  </a:lnTo>
                  <a:lnTo>
                    <a:pt x="15082" y="168277"/>
                  </a:lnTo>
                  <a:lnTo>
                    <a:pt x="15124" y="168277"/>
                  </a:lnTo>
                  <a:lnTo>
                    <a:pt x="15124" y="168207"/>
                  </a:lnTo>
                  <a:lnTo>
                    <a:pt x="15082" y="168207"/>
                  </a:lnTo>
                  <a:lnTo>
                    <a:pt x="15082" y="168151"/>
                  </a:lnTo>
                  <a:lnTo>
                    <a:pt x="15082" y="168080"/>
                  </a:lnTo>
                  <a:lnTo>
                    <a:pt x="15039" y="168080"/>
                  </a:lnTo>
                  <a:lnTo>
                    <a:pt x="14997" y="168080"/>
                  </a:lnTo>
                  <a:lnTo>
                    <a:pt x="14997" y="168024"/>
                  </a:lnTo>
                  <a:lnTo>
                    <a:pt x="14997" y="167953"/>
                  </a:lnTo>
                  <a:lnTo>
                    <a:pt x="14955" y="167953"/>
                  </a:lnTo>
                  <a:lnTo>
                    <a:pt x="14955" y="167897"/>
                  </a:lnTo>
                  <a:lnTo>
                    <a:pt x="14997" y="167897"/>
                  </a:lnTo>
                  <a:lnTo>
                    <a:pt x="14997" y="167827"/>
                  </a:lnTo>
                  <a:lnTo>
                    <a:pt x="15039" y="167827"/>
                  </a:lnTo>
                  <a:lnTo>
                    <a:pt x="15082" y="167827"/>
                  </a:lnTo>
                  <a:lnTo>
                    <a:pt x="15124" y="167827"/>
                  </a:lnTo>
                  <a:lnTo>
                    <a:pt x="15166" y="167827"/>
                  </a:lnTo>
                  <a:lnTo>
                    <a:pt x="15166" y="167897"/>
                  </a:lnTo>
                  <a:lnTo>
                    <a:pt x="15208" y="167897"/>
                  </a:lnTo>
                  <a:lnTo>
                    <a:pt x="15251" y="167897"/>
                  </a:lnTo>
                  <a:lnTo>
                    <a:pt x="15293" y="167897"/>
                  </a:lnTo>
                  <a:lnTo>
                    <a:pt x="15335" y="167897"/>
                  </a:lnTo>
                  <a:lnTo>
                    <a:pt x="15377" y="167897"/>
                  </a:lnTo>
                  <a:lnTo>
                    <a:pt x="15377" y="167827"/>
                  </a:lnTo>
                  <a:lnTo>
                    <a:pt x="15377" y="167770"/>
                  </a:lnTo>
                  <a:lnTo>
                    <a:pt x="15377" y="167700"/>
                  </a:lnTo>
                  <a:lnTo>
                    <a:pt x="15335" y="167629"/>
                  </a:lnTo>
                  <a:lnTo>
                    <a:pt x="15377" y="167629"/>
                  </a:lnTo>
                  <a:lnTo>
                    <a:pt x="15377" y="167573"/>
                  </a:lnTo>
                  <a:lnTo>
                    <a:pt x="15420" y="167573"/>
                  </a:lnTo>
                  <a:lnTo>
                    <a:pt x="15462" y="167573"/>
                  </a:lnTo>
                  <a:lnTo>
                    <a:pt x="15462" y="167517"/>
                  </a:lnTo>
                  <a:lnTo>
                    <a:pt x="15462" y="167446"/>
                  </a:lnTo>
                  <a:lnTo>
                    <a:pt x="15504" y="167446"/>
                  </a:lnTo>
                  <a:lnTo>
                    <a:pt x="15546" y="167446"/>
                  </a:lnTo>
                  <a:lnTo>
                    <a:pt x="15589" y="167446"/>
                  </a:lnTo>
                  <a:lnTo>
                    <a:pt x="15546" y="167390"/>
                  </a:lnTo>
                  <a:lnTo>
                    <a:pt x="15589" y="167390"/>
                  </a:lnTo>
                  <a:lnTo>
                    <a:pt x="15631" y="167390"/>
                  </a:lnTo>
                  <a:lnTo>
                    <a:pt x="15673" y="167390"/>
                  </a:lnTo>
                  <a:lnTo>
                    <a:pt x="15715" y="167446"/>
                  </a:lnTo>
                  <a:lnTo>
                    <a:pt x="15758" y="167446"/>
                  </a:lnTo>
                  <a:lnTo>
                    <a:pt x="15800" y="167446"/>
                  </a:lnTo>
                  <a:lnTo>
                    <a:pt x="15800" y="167517"/>
                  </a:lnTo>
                  <a:lnTo>
                    <a:pt x="15842" y="167517"/>
                  </a:lnTo>
                  <a:lnTo>
                    <a:pt x="15884" y="167446"/>
                  </a:lnTo>
                  <a:lnTo>
                    <a:pt x="15927" y="167446"/>
                  </a:lnTo>
                  <a:lnTo>
                    <a:pt x="15969" y="167446"/>
                  </a:lnTo>
                  <a:lnTo>
                    <a:pt x="16011" y="167446"/>
                  </a:lnTo>
                  <a:lnTo>
                    <a:pt x="16011" y="167390"/>
                  </a:lnTo>
                  <a:lnTo>
                    <a:pt x="16053" y="167390"/>
                  </a:lnTo>
                  <a:lnTo>
                    <a:pt x="16096" y="167390"/>
                  </a:lnTo>
                  <a:lnTo>
                    <a:pt x="16096" y="167320"/>
                  </a:lnTo>
                  <a:lnTo>
                    <a:pt x="16138" y="167320"/>
                  </a:lnTo>
                  <a:lnTo>
                    <a:pt x="16138" y="167249"/>
                  </a:lnTo>
                  <a:lnTo>
                    <a:pt x="16138" y="167193"/>
                  </a:lnTo>
                  <a:lnTo>
                    <a:pt x="16180" y="167193"/>
                  </a:lnTo>
                  <a:lnTo>
                    <a:pt x="16180" y="167137"/>
                  </a:lnTo>
                  <a:lnTo>
                    <a:pt x="16222" y="167137"/>
                  </a:lnTo>
                  <a:lnTo>
                    <a:pt x="16265" y="167137"/>
                  </a:lnTo>
                  <a:lnTo>
                    <a:pt x="16265" y="167193"/>
                  </a:lnTo>
                  <a:lnTo>
                    <a:pt x="16307" y="167193"/>
                  </a:lnTo>
                  <a:lnTo>
                    <a:pt x="16307" y="167249"/>
                  </a:lnTo>
                  <a:lnTo>
                    <a:pt x="16349" y="167249"/>
                  </a:lnTo>
                  <a:lnTo>
                    <a:pt x="16391" y="167249"/>
                  </a:lnTo>
                  <a:lnTo>
                    <a:pt x="16391" y="167320"/>
                  </a:lnTo>
                  <a:lnTo>
                    <a:pt x="16434" y="167320"/>
                  </a:lnTo>
                  <a:lnTo>
                    <a:pt x="16434" y="167390"/>
                  </a:lnTo>
                  <a:lnTo>
                    <a:pt x="16476" y="167390"/>
                  </a:lnTo>
                  <a:lnTo>
                    <a:pt x="16476" y="167446"/>
                  </a:lnTo>
                  <a:lnTo>
                    <a:pt x="16518" y="167446"/>
                  </a:lnTo>
                  <a:lnTo>
                    <a:pt x="16560" y="167517"/>
                  </a:lnTo>
                  <a:lnTo>
                    <a:pt x="16603" y="167517"/>
                  </a:lnTo>
                  <a:lnTo>
                    <a:pt x="16603" y="167573"/>
                  </a:lnTo>
                  <a:lnTo>
                    <a:pt x="16645" y="167573"/>
                  </a:lnTo>
                  <a:lnTo>
                    <a:pt x="16687" y="167517"/>
                  </a:lnTo>
                  <a:lnTo>
                    <a:pt x="16687" y="167446"/>
                  </a:lnTo>
                  <a:lnTo>
                    <a:pt x="16729" y="167446"/>
                  </a:lnTo>
                  <a:lnTo>
                    <a:pt x="16772" y="167446"/>
                  </a:lnTo>
                  <a:lnTo>
                    <a:pt x="16814" y="167446"/>
                  </a:lnTo>
                  <a:lnTo>
                    <a:pt x="16814" y="167390"/>
                  </a:lnTo>
                  <a:lnTo>
                    <a:pt x="16856" y="167390"/>
                  </a:lnTo>
                  <a:lnTo>
                    <a:pt x="16856" y="167446"/>
                  </a:lnTo>
                  <a:lnTo>
                    <a:pt x="16898" y="167446"/>
                  </a:lnTo>
                  <a:lnTo>
                    <a:pt x="16941" y="167446"/>
                  </a:lnTo>
                  <a:lnTo>
                    <a:pt x="16983" y="167446"/>
                  </a:lnTo>
                  <a:lnTo>
                    <a:pt x="16983" y="167517"/>
                  </a:lnTo>
                  <a:lnTo>
                    <a:pt x="17025" y="167517"/>
                  </a:lnTo>
                  <a:lnTo>
                    <a:pt x="17067" y="167517"/>
                  </a:lnTo>
                  <a:lnTo>
                    <a:pt x="17067" y="167446"/>
                  </a:lnTo>
                  <a:lnTo>
                    <a:pt x="17110" y="167446"/>
                  </a:lnTo>
                  <a:lnTo>
                    <a:pt x="17194" y="167517"/>
                  </a:lnTo>
                  <a:lnTo>
                    <a:pt x="17236" y="167517"/>
                  </a:lnTo>
                  <a:lnTo>
                    <a:pt x="17278" y="167517"/>
                  </a:lnTo>
                  <a:lnTo>
                    <a:pt x="17278" y="167573"/>
                  </a:lnTo>
                  <a:lnTo>
                    <a:pt x="17321" y="167573"/>
                  </a:lnTo>
                  <a:lnTo>
                    <a:pt x="17363" y="167573"/>
                  </a:lnTo>
                  <a:lnTo>
                    <a:pt x="17405" y="167573"/>
                  </a:lnTo>
                  <a:lnTo>
                    <a:pt x="17405" y="167629"/>
                  </a:lnTo>
                  <a:lnTo>
                    <a:pt x="17447" y="167629"/>
                  </a:lnTo>
                  <a:lnTo>
                    <a:pt x="17490" y="167629"/>
                  </a:lnTo>
                  <a:lnTo>
                    <a:pt x="17532" y="167629"/>
                  </a:lnTo>
                  <a:lnTo>
                    <a:pt x="17574" y="167629"/>
                  </a:lnTo>
                  <a:lnTo>
                    <a:pt x="17616" y="167629"/>
                  </a:lnTo>
                  <a:lnTo>
                    <a:pt x="17659" y="167700"/>
                  </a:lnTo>
                  <a:lnTo>
                    <a:pt x="17701" y="167700"/>
                  </a:lnTo>
                  <a:lnTo>
                    <a:pt x="17743" y="167700"/>
                  </a:lnTo>
                  <a:lnTo>
                    <a:pt x="17785" y="167700"/>
                  </a:lnTo>
                  <a:lnTo>
                    <a:pt x="17785" y="167629"/>
                  </a:lnTo>
                  <a:lnTo>
                    <a:pt x="17828" y="167629"/>
                  </a:lnTo>
                  <a:lnTo>
                    <a:pt x="17912" y="167629"/>
                  </a:lnTo>
                  <a:lnTo>
                    <a:pt x="17954" y="167573"/>
                  </a:lnTo>
                  <a:lnTo>
                    <a:pt x="18039" y="167517"/>
                  </a:lnTo>
                  <a:lnTo>
                    <a:pt x="18081" y="167446"/>
                  </a:lnTo>
                  <a:lnTo>
                    <a:pt x="18123" y="167446"/>
                  </a:lnTo>
                  <a:lnTo>
                    <a:pt x="18250" y="167320"/>
                  </a:lnTo>
                  <a:lnTo>
                    <a:pt x="18292" y="167249"/>
                  </a:lnTo>
                  <a:lnTo>
                    <a:pt x="18419" y="167193"/>
                  </a:lnTo>
                  <a:lnTo>
                    <a:pt x="18461" y="167137"/>
                  </a:lnTo>
                  <a:lnTo>
                    <a:pt x="18504" y="167137"/>
                  </a:lnTo>
                  <a:lnTo>
                    <a:pt x="18504" y="167066"/>
                  </a:lnTo>
                  <a:lnTo>
                    <a:pt x="18546" y="167066"/>
                  </a:lnTo>
                  <a:lnTo>
                    <a:pt x="18546" y="167010"/>
                  </a:lnTo>
                  <a:lnTo>
                    <a:pt x="18588" y="167010"/>
                  </a:lnTo>
                  <a:lnTo>
                    <a:pt x="18630" y="167010"/>
                  </a:lnTo>
                  <a:lnTo>
                    <a:pt x="18673" y="167010"/>
                  </a:lnTo>
                  <a:lnTo>
                    <a:pt x="18715" y="166939"/>
                  </a:lnTo>
                  <a:lnTo>
                    <a:pt x="18757" y="166939"/>
                  </a:lnTo>
                  <a:lnTo>
                    <a:pt x="18799" y="166939"/>
                  </a:lnTo>
                  <a:lnTo>
                    <a:pt x="18842" y="167010"/>
                  </a:lnTo>
                  <a:lnTo>
                    <a:pt x="18842" y="166939"/>
                  </a:lnTo>
                  <a:lnTo>
                    <a:pt x="18884" y="166939"/>
                  </a:lnTo>
                  <a:lnTo>
                    <a:pt x="18926" y="167010"/>
                  </a:lnTo>
                  <a:lnTo>
                    <a:pt x="18926" y="166939"/>
                  </a:lnTo>
                  <a:lnTo>
                    <a:pt x="18968" y="166939"/>
                  </a:lnTo>
                  <a:lnTo>
                    <a:pt x="19011" y="166939"/>
                  </a:lnTo>
                  <a:lnTo>
                    <a:pt x="19053" y="166939"/>
                  </a:lnTo>
                  <a:lnTo>
                    <a:pt x="19095" y="166883"/>
                  </a:lnTo>
                  <a:lnTo>
                    <a:pt x="19137" y="166883"/>
                  </a:lnTo>
                  <a:lnTo>
                    <a:pt x="19180" y="166883"/>
                  </a:lnTo>
                  <a:lnTo>
                    <a:pt x="19222" y="166883"/>
                  </a:lnTo>
                  <a:lnTo>
                    <a:pt x="19264" y="166883"/>
                  </a:lnTo>
                  <a:lnTo>
                    <a:pt x="19306" y="166883"/>
                  </a:lnTo>
                  <a:lnTo>
                    <a:pt x="19348" y="166883"/>
                  </a:lnTo>
                  <a:lnTo>
                    <a:pt x="19391" y="166883"/>
                  </a:lnTo>
                  <a:lnTo>
                    <a:pt x="19433" y="166883"/>
                  </a:lnTo>
                  <a:lnTo>
                    <a:pt x="19433" y="166939"/>
                  </a:lnTo>
                  <a:lnTo>
                    <a:pt x="19475" y="166939"/>
                  </a:lnTo>
                  <a:lnTo>
                    <a:pt x="19517" y="166939"/>
                  </a:lnTo>
                  <a:lnTo>
                    <a:pt x="19560" y="166939"/>
                  </a:lnTo>
                  <a:lnTo>
                    <a:pt x="19602" y="166939"/>
                  </a:lnTo>
                  <a:lnTo>
                    <a:pt x="19560" y="167010"/>
                  </a:lnTo>
                  <a:lnTo>
                    <a:pt x="19602" y="167010"/>
                  </a:lnTo>
                  <a:lnTo>
                    <a:pt x="19644" y="167066"/>
                  </a:lnTo>
                  <a:lnTo>
                    <a:pt x="19686" y="167066"/>
                  </a:lnTo>
                  <a:lnTo>
                    <a:pt x="19729" y="167066"/>
                  </a:lnTo>
                  <a:lnTo>
                    <a:pt x="19729" y="167137"/>
                  </a:lnTo>
                  <a:lnTo>
                    <a:pt x="19771" y="167137"/>
                  </a:lnTo>
                  <a:lnTo>
                    <a:pt x="19813" y="167193"/>
                  </a:lnTo>
                  <a:lnTo>
                    <a:pt x="19813" y="167249"/>
                  </a:lnTo>
                  <a:lnTo>
                    <a:pt x="19855" y="167249"/>
                  </a:lnTo>
                  <a:lnTo>
                    <a:pt x="19898" y="167320"/>
                  </a:lnTo>
                  <a:lnTo>
                    <a:pt x="19940" y="167249"/>
                  </a:lnTo>
                  <a:lnTo>
                    <a:pt x="19898" y="167249"/>
                  </a:lnTo>
                  <a:lnTo>
                    <a:pt x="19898" y="167193"/>
                  </a:lnTo>
                  <a:lnTo>
                    <a:pt x="19940" y="167193"/>
                  </a:lnTo>
                  <a:lnTo>
                    <a:pt x="19982" y="167193"/>
                  </a:lnTo>
                  <a:lnTo>
                    <a:pt x="19982" y="167137"/>
                  </a:lnTo>
                  <a:lnTo>
                    <a:pt x="20024" y="167137"/>
                  </a:lnTo>
                  <a:lnTo>
                    <a:pt x="20067" y="167137"/>
                  </a:lnTo>
                  <a:lnTo>
                    <a:pt x="20067" y="167066"/>
                  </a:lnTo>
                  <a:lnTo>
                    <a:pt x="20109" y="167066"/>
                  </a:lnTo>
                  <a:lnTo>
                    <a:pt x="20109" y="167137"/>
                  </a:lnTo>
                  <a:lnTo>
                    <a:pt x="20151" y="167137"/>
                  </a:lnTo>
                  <a:lnTo>
                    <a:pt x="20193" y="167137"/>
                  </a:lnTo>
                  <a:lnTo>
                    <a:pt x="20236" y="167066"/>
                  </a:lnTo>
                  <a:lnTo>
                    <a:pt x="20278" y="167066"/>
                  </a:lnTo>
                  <a:lnTo>
                    <a:pt x="20320" y="167066"/>
                  </a:lnTo>
                  <a:lnTo>
                    <a:pt x="20362" y="167066"/>
                  </a:lnTo>
                  <a:lnTo>
                    <a:pt x="20362" y="167010"/>
                  </a:lnTo>
                  <a:lnTo>
                    <a:pt x="20405" y="167010"/>
                  </a:lnTo>
                  <a:lnTo>
                    <a:pt x="20405" y="166939"/>
                  </a:lnTo>
                  <a:lnTo>
                    <a:pt x="20447" y="166939"/>
                  </a:lnTo>
                  <a:lnTo>
                    <a:pt x="20447" y="166883"/>
                  </a:lnTo>
                  <a:lnTo>
                    <a:pt x="20489" y="166883"/>
                  </a:lnTo>
                  <a:lnTo>
                    <a:pt x="20531" y="166883"/>
                  </a:lnTo>
                  <a:lnTo>
                    <a:pt x="20574" y="166883"/>
                  </a:lnTo>
                  <a:lnTo>
                    <a:pt x="20574" y="166813"/>
                  </a:lnTo>
                  <a:lnTo>
                    <a:pt x="20616" y="166813"/>
                  </a:lnTo>
                  <a:lnTo>
                    <a:pt x="20658" y="166756"/>
                  </a:lnTo>
                  <a:lnTo>
                    <a:pt x="20658" y="166813"/>
                  </a:lnTo>
                  <a:lnTo>
                    <a:pt x="20700" y="166813"/>
                  </a:lnTo>
                  <a:lnTo>
                    <a:pt x="20700" y="166883"/>
                  </a:lnTo>
                  <a:lnTo>
                    <a:pt x="20743" y="166883"/>
                  </a:lnTo>
                  <a:lnTo>
                    <a:pt x="20785" y="166883"/>
                  </a:lnTo>
                  <a:lnTo>
                    <a:pt x="20785" y="166813"/>
                  </a:lnTo>
                  <a:lnTo>
                    <a:pt x="20827" y="166813"/>
                  </a:lnTo>
                  <a:lnTo>
                    <a:pt x="20869" y="166883"/>
                  </a:lnTo>
                  <a:lnTo>
                    <a:pt x="20912" y="166883"/>
                  </a:lnTo>
                  <a:lnTo>
                    <a:pt x="20954" y="166883"/>
                  </a:lnTo>
                  <a:lnTo>
                    <a:pt x="20954" y="166813"/>
                  </a:lnTo>
                  <a:lnTo>
                    <a:pt x="20996" y="166756"/>
                  </a:lnTo>
                  <a:lnTo>
                    <a:pt x="21038" y="166756"/>
                  </a:lnTo>
                  <a:lnTo>
                    <a:pt x="21038" y="166813"/>
                  </a:lnTo>
                  <a:lnTo>
                    <a:pt x="21038" y="166883"/>
                  </a:lnTo>
                  <a:lnTo>
                    <a:pt x="21081" y="166883"/>
                  </a:lnTo>
                  <a:lnTo>
                    <a:pt x="21123" y="166883"/>
                  </a:lnTo>
                  <a:lnTo>
                    <a:pt x="21165" y="166883"/>
                  </a:lnTo>
                  <a:lnTo>
                    <a:pt x="21207" y="166883"/>
                  </a:lnTo>
                  <a:lnTo>
                    <a:pt x="21250" y="166883"/>
                  </a:lnTo>
                  <a:lnTo>
                    <a:pt x="21292" y="166883"/>
                  </a:lnTo>
                  <a:lnTo>
                    <a:pt x="21334" y="166883"/>
                  </a:lnTo>
                  <a:lnTo>
                    <a:pt x="21334" y="166939"/>
                  </a:lnTo>
                  <a:lnTo>
                    <a:pt x="21376" y="166939"/>
                  </a:lnTo>
                  <a:lnTo>
                    <a:pt x="21418" y="166939"/>
                  </a:lnTo>
                  <a:lnTo>
                    <a:pt x="21418" y="167010"/>
                  </a:lnTo>
                  <a:lnTo>
                    <a:pt x="21461" y="167010"/>
                  </a:lnTo>
                  <a:lnTo>
                    <a:pt x="21503" y="167010"/>
                  </a:lnTo>
                  <a:lnTo>
                    <a:pt x="21461" y="166939"/>
                  </a:lnTo>
                  <a:lnTo>
                    <a:pt x="21503" y="166939"/>
                  </a:lnTo>
                  <a:lnTo>
                    <a:pt x="21503" y="167010"/>
                  </a:lnTo>
                  <a:lnTo>
                    <a:pt x="21545" y="167010"/>
                  </a:lnTo>
                  <a:lnTo>
                    <a:pt x="21545" y="166939"/>
                  </a:lnTo>
                  <a:lnTo>
                    <a:pt x="21587" y="166939"/>
                  </a:lnTo>
                  <a:lnTo>
                    <a:pt x="21630" y="166939"/>
                  </a:lnTo>
                  <a:lnTo>
                    <a:pt x="21672" y="166939"/>
                  </a:lnTo>
                  <a:lnTo>
                    <a:pt x="21672" y="166883"/>
                  </a:lnTo>
                  <a:lnTo>
                    <a:pt x="21672" y="166813"/>
                  </a:lnTo>
                  <a:lnTo>
                    <a:pt x="21714" y="166813"/>
                  </a:lnTo>
                  <a:lnTo>
                    <a:pt x="21714" y="166756"/>
                  </a:lnTo>
                  <a:lnTo>
                    <a:pt x="21756" y="166756"/>
                  </a:lnTo>
                  <a:lnTo>
                    <a:pt x="21799" y="166756"/>
                  </a:lnTo>
                  <a:lnTo>
                    <a:pt x="21841" y="166756"/>
                  </a:lnTo>
                  <a:lnTo>
                    <a:pt x="21883" y="166756"/>
                  </a:lnTo>
                  <a:lnTo>
                    <a:pt x="21925" y="166756"/>
                  </a:lnTo>
                  <a:lnTo>
                    <a:pt x="21968" y="166686"/>
                  </a:lnTo>
                  <a:lnTo>
                    <a:pt x="22010" y="166686"/>
                  </a:lnTo>
                  <a:lnTo>
                    <a:pt x="21968" y="166630"/>
                  </a:lnTo>
                  <a:lnTo>
                    <a:pt x="22010" y="166630"/>
                  </a:lnTo>
                  <a:lnTo>
                    <a:pt x="22010" y="166559"/>
                  </a:lnTo>
                  <a:lnTo>
                    <a:pt x="22052" y="166559"/>
                  </a:lnTo>
                  <a:lnTo>
                    <a:pt x="22094" y="166559"/>
                  </a:lnTo>
                  <a:lnTo>
                    <a:pt x="22137" y="166559"/>
                  </a:lnTo>
                  <a:lnTo>
                    <a:pt x="22137" y="166503"/>
                  </a:lnTo>
                  <a:lnTo>
                    <a:pt x="22094" y="166433"/>
                  </a:lnTo>
                  <a:lnTo>
                    <a:pt x="22137" y="166433"/>
                  </a:lnTo>
                  <a:lnTo>
                    <a:pt x="22179" y="166433"/>
                  </a:lnTo>
                  <a:lnTo>
                    <a:pt x="22221" y="166433"/>
                  </a:lnTo>
                  <a:lnTo>
                    <a:pt x="22263" y="166433"/>
                  </a:lnTo>
                  <a:lnTo>
                    <a:pt x="22263" y="166503"/>
                  </a:lnTo>
                  <a:lnTo>
                    <a:pt x="22306" y="166503"/>
                  </a:lnTo>
                  <a:lnTo>
                    <a:pt x="22348" y="166503"/>
                  </a:lnTo>
                  <a:lnTo>
                    <a:pt x="22348" y="166433"/>
                  </a:lnTo>
                  <a:lnTo>
                    <a:pt x="22348" y="166376"/>
                  </a:lnTo>
                  <a:lnTo>
                    <a:pt x="22390" y="166376"/>
                  </a:lnTo>
                  <a:lnTo>
                    <a:pt x="22432" y="166376"/>
                  </a:lnTo>
                  <a:lnTo>
                    <a:pt x="22475" y="166376"/>
                  </a:lnTo>
                  <a:lnTo>
                    <a:pt x="22517" y="166376"/>
                  </a:lnTo>
                  <a:lnTo>
                    <a:pt x="22559" y="166433"/>
                  </a:lnTo>
                  <a:lnTo>
                    <a:pt x="22559" y="166376"/>
                  </a:lnTo>
                  <a:lnTo>
                    <a:pt x="22559" y="166306"/>
                  </a:lnTo>
                  <a:lnTo>
                    <a:pt x="22601" y="166306"/>
                  </a:lnTo>
                  <a:lnTo>
                    <a:pt x="22644" y="166306"/>
                  </a:lnTo>
                  <a:lnTo>
                    <a:pt x="22644" y="166249"/>
                  </a:lnTo>
                  <a:lnTo>
                    <a:pt x="22686" y="166249"/>
                  </a:lnTo>
                  <a:lnTo>
                    <a:pt x="22686" y="166179"/>
                  </a:lnTo>
                  <a:lnTo>
                    <a:pt x="22728" y="166179"/>
                  </a:lnTo>
                  <a:lnTo>
                    <a:pt x="22728" y="166123"/>
                  </a:lnTo>
                  <a:lnTo>
                    <a:pt x="22770" y="166123"/>
                  </a:lnTo>
                  <a:lnTo>
                    <a:pt x="22813" y="166123"/>
                  </a:lnTo>
                  <a:lnTo>
                    <a:pt x="22813" y="166052"/>
                  </a:lnTo>
                  <a:lnTo>
                    <a:pt x="22855" y="166052"/>
                  </a:lnTo>
                  <a:lnTo>
                    <a:pt x="22897" y="166052"/>
                  </a:lnTo>
                  <a:lnTo>
                    <a:pt x="22897" y="165996"/>
                  </a:lnTo>
                  <a:lnTo>
                    <a:pt x="22939" y="165996"/>
                  </a:lnTo>
                  <a:lnTo>
                    <a:pt x="22982" y="165996"/>
                  </a:lnTo>
                  <a:lnTo>
                    <a:pt x="22982" y="165926"/>
                  </a:lnTo>
                  <a:lnTo>
                    <a:pt x="23024" y="165926"/>
                  </a:lnTo>
                  <a:lnTo>
                    <a:pt x="23066" y="165926"/>
                  </a:lnTo>
                  <a:lnTo>
                    <a:pt x="23108" y="165855"/>
                  </a:lnTo>
                  <a:lnTo>
                    <a:pt x="23151" y="165855"/>
                  </a:lnTo>
                  <a:lnTo>
                    <a:pt x="23193" y="165855"/>
                  </a:lnTo>
                  <a:lnTo>
                    <a:pt x="23193" y="165799"/>
                  </a:lnTo>
                  <a:lnTo>
                    <a:pt x="23235" y="165799"/>
                  </a:lnTo>
                  <a:lnTo>
                    <a:pt x="23235" y="165743"/>
                  </a:lnTo>
                  <a:lnTo>
                    <a:pt x="23235" y="165672"/>
                  </a:lnTo>
                  <a:lnTo>
                    <a:pt x="23193" y="165672"/>
                  </a:lnTo>
                  <a:lnTo>
                    <a:pt x="23193" y="165616"/>
                  </a:lnTo>
                  <a:lnTo>
                    <a:pt x="23235" y="165616"/>
                  </a:lnTo>
                  <a:lnTo>
                    <a:pt x="23235" y="165545"/>
                  </a:lnTo>
                  <a:lnTo>
                    <a:pt x="23235" y="165489"/>
                  </a:lnTo>
                  <a:lnTo>
                    <a:pt x="23193" y="165419"/>
                  </a:lnTo>
                  <a:lnTo>
                    <a:pt x="23193" y="165362"/>
                  </a:lnTo>
                  <a:lnTo>
                    <a:pt x="23235" y="165362"/>
                  </a:lnTo>
                  <a:lnTo>
                    <a:pt x="23235" y="165292"/>
                  </a:lnTo>
                  <a:lnTo>
                    <a:pt x="23235" y="165236"/>
                  </a:lnTo>
                  <a:lnTo>
                    <a:pt x="23235" y="165165"/>
                  </a:lnTo>
                  <a:lnTo>
                    <a:pt x="23235" y="165109"/>
                  </a:lnTo>
                  <a:lnTo>
                    <a:pt x="23193" y="165109"/>
                  </a:lnTo>
                  <a:lnTo>
                    <a:pt x="23235" y="165038"/>
                  </a:lnTo>
                  <a:lnTo>
                    <a:pt x="23277" y="165038"/>
                  </a:lnTo>
                  <a:lnTo>
                    <a:pt x="23320" y="164982"/>
                  </a:lnTo>
                  <a:lnTo>
                    <a:pt x="23362" y="164982"/>
                  </a:lnTo>
                  <a:lnTo>
                    <a:pt x="23404" y="164982"/>
                  </a:lnTo>
                  <a:lnTo>
                    <a:pt x="23446" y="164982"/>
                  </a:lnTo>
                  <a:lnTo>
                    <a:pt x="23446" y="165038"/>
                  </a:lnTo>
                  <a:lnTo>
                    <a:pt x="23531" y="165038"/>
                  </a:lnTo>
                  <a:lnTo>
                    <a:pt x="23573" y="165038"/>
                  </a:lnTo>
                  <a:lnTo>
                    <a:pt x="23615" y="165038"/>
                  </a:lnTo>
                  <a:lnTo>
                    <a:pt x="23657" y="165109"/>
                  </a:lnTo>
                  <a:lnTo>
                    <a:pt x="23700" y="165165"/>
                  </a:lnTo>
                  <a:lnTo>
                    <a:pt x="23784" y="165165"/>
                  </a:lnTo>
                  <a:lnTo>
                    <a:pt x="23826" y="165165"/>
                  </a:lnTo>
                  <a:lnTo>
                    <a:pt x="23826" y="165236"/>
                  </a:lnTo>
                  <a:lnTo>
                    <a:pt x="23869" y="165236"/>
                  </a:lnTo>
                  <a:lnTo>
                    <a:pt x="23911" y="165236"/>
                  </a:lnTo>
                  <a:lnTo>
                    <a:pt x="23953" y="165292"/>
                  </a:lnTo>
                  <a:lnTo>
                    <a:pt x="23995" y="165292"/>
                  </a:lnTo>
                  <a:lnTo>
                    <a:pt x="24038" y="165292"/>
                  </a:lnTo>
                  <a:lnTo>
                    <a:pt x="24038" y="165236"/>
                  </a:lnTo>
                  <a:lnTo>
                    <a:pt x="24080" y="165236"/>
                  </a:lnTo>
                  <a:lnTo>
                    <a:pt x="24122" y="165236"/>
                  </a:lnTo>
                  <a:lnTo>
                    <a:pt x="24164" y="165236"/>
                  </a:lnTo>
                  <a:lnTo>
                    <a:pt x="24164" y="165292"/>
                  </a:lnTo>
                  <a:lnTo>
                    <a:pt x="24207" y="165292"/>
                  </a:lnTo>
                  <a:lnTo>
                    <a:pt x="24207" y="165362"/>
                  </a:lnTo>
                  <a:lnTo>
                    <a:pt x="24249" y="165362"/>
                  </a:lnTo>
                  <a:lnTo>
                    <a:pt x="24291" y="165362"/>
                  </a:lnTo>
                  <a:lnTo>
                    <a:pt x="24291" y="165419"/>
                  </a:lnTo>
                  <a:lnTo>
                    <a:pt x="24291" y="165489"/>
                  </a:lnTo>
                  <a:lnTo>
                    <a:pt x="24333" y="165489"/>
                  </a:lnTo>
                  <a:lnTo>
                    <a:pt x="24376" y="165489"/>
                  </a:lnTo>
                  <a:lnTo>
                    <a:pt x="24418" y="165419"/>
                  </a:lnTo>
                  <a:lnTo>
                    <a:pt x="24460" y="165419"/>
                  </a:lnTo>
                  <a:lnTo>
                    <a:pt x="24460" y="165362"/>
                  </a:lnTo>
                  <a:lnTo>
                    <a:pt x="24502" y="165362"/>
                  </a:lnTo>
                  <a:lnTo>
                    <a:pt x="24545" y="165362"/>
                  </a:lnTo>
                  <a:lnTo>
                    <a:pt x="24545" y="165292"/>
                  </a:lnTo>
                  <a:lnTo>
                    <a:pt x="24587" y="165292"/>
                  </a:lnTo>
                  <a:lnTo>
                    <a:pt x="24629" y="165292"/>
                  </a:lnTo>
                  <a:lnTo>
                    <a:pt x="24629" y="165236"/>
                  </a:lnTo>
                  <a:lnTo>
                    <a:pt x="24671" y="165165"/>
                  </a:lnTo>
                  <a:lnTo>
                    <a:pt x="24714" y="165165"/>
                  </a:lnTo>
                  <a:lnTo>
                    <a:pt x="24756" y="165165"/>
                  </a:lnTo>
                  <a:lnTo>
                    <a:pt x="24756" y="165109"/>
                  </a:lnTo>
                  <a:lnTo>
                    <a:pt x="24840" y="165109"/>
                  </a:lnTo>
                  <a:lnTo>
                    <a:pt x="24883" y="165109"/>
                  </a:lnTo>
                  <a:lnTo>
                    <a:pt x="24925" y="165109"/>
                  </a:lnTo>
                  <a:lnTo>
                    <a:pt x="24925" y="165038"/>
                  </a:lnTo>
                  <a:lnTo>
                    <a:pt x="24925" y="164982"/>
                  </a:lnTo>
                  <a:lnTo>
                    <a:pt x="24925" y="164912"/>
                  </a:lnTo>
                  <a:lnTo>
                    <a:pt x="24925" y="164855"/>
                  </a:lnTo>
                  <a:lnTo>
                    <a:pt x="24925" y="164785"/>
                  </a:lnTo>
                  <a:lnTo>
                    <a:pt x="24925" y="164729"/>
                  </a:lnTo>
                  <a:lnTo>
                    <a:pt x="24967" y="164729"/>
                  </a:lnTo>
                  <a:lnTo>
                    <a:pt x="25009" y="164672"/>
                  </a:lnTo>
                  <a:lnTo>
                    <a:pt x="25052" y="164672"/>
                  </a:lnTo>
                  <a:lnTo>
                    <a:pt x="25052" y="164602"/>
                  </a:lnTo>
                  <a:lnTo>
                    <a:pt x="25094" y="164602"/>
                  </a:lnTo>
                  <a:lnTo>
                    <a:pt x="25136" y="164602"/>
                  </a:lnTo>
                  <a:lnTo>
                    <a:pt x="25136" y="164532"/>
                  </a:lnTo>
                  <a:lnTo>
                    <a:pt x="25136" y="164475"/>
                  </a:lnTo>
                  <a:lnTo>
                    <a:pt x="25178" y="164475"/>
                  </a:lnTo>
                  <a:lnTo>
                    <a:pt x="25178" y="164405"/>
                  </a:lnTo>
                  <a:lnTo>
                    <a:pt x="25178" y="164348"/>
                  </a:lnTo>
                  <a:lnTo>
                    <a:pt x="25136" y="164348"/>
                  </a:lnTo>
                  <a:lnTo>
                    <a:pt x="25136" y="164278"/>
                  </a:lnTo>
                  <a:lnTo>
                    <a:pt x="25178" y="164278"/>
                  </a:lnTo>
                  <a:lnTo>
                    <a:pt x="25178" y="164222"/>
                  </a:lnTo>
                  <a:lnTo>
                    <a:pt x="25136" y="164222"/>
                  </a:lnTo>
                  <a:lnTo>
                    <a:pt x="25136" y="164151"/>
                  </a:lnTo>
                  <a:lnTo>
                    <a:pt x="25178" y="164151"/>
                  </a:lnTo>
                  <a:lnTo>
                    <a:pt x="25221" y="164151"/>
                  </a:lnTo>
                  <a:lnTo>
                    <a:pt x="25263" y="164151"/>
                  </a:lnTo>
                  <a:lnTo>
                    <a:pt x="25263" y="164081"/>
                  </a:lnTo>
                  <a:lnTo>
                    <a:pt x="25305" y="164081"/>
                  </a:lnTo>
                  <a:lnTo>
                    <a:pt x="25305" y="164025"/>
                  </a:lnTo>
                  <a:lnTo>
                    <a:pt x="25305" y="163968"/>
                  </a:lnTo>
                  <a:lnTo>
                    <a:pt x="25347" y="163968"/>
                  </a:lnTo>
                  <a:lnTo>
                    <a:pt x="25390" y="163898"/>
                  </a:lnTo>
                  <a:lnTo>
                    <a:pt x="25432" y="163842"/>
                  </a:lnTo>
                  <a:lnTo>
                    <a:pt x="25474" y="163842"/>
                  </a:lnTo>
                  <a:lnTo>
                    <a:pt x="25516" y="163842"/>
                  </a:lnTo>
                  <a:lnTo>
                    <a:pt x="25558" y="163771"/>
                  </a:lnTo>
                  <a:lnTo>
                    <a:pt x="25601" y="163771"/>
                  </a:lnTo>
                  <a:lnTo>
                    <a:pt x="25601" y="163715"/>
                  </a:lnTo>
                  <a:lnTo>
                    <a:pt x="25643" y="163715"/>
                  </a:lnTo>
                  <a:lnTo>
                    <a:pt x="25643" y="163644"/>
                  </a:lnTo>
                  <a:lnTo>
                    <a:pt x="25685" y="163644"/>
                  </a:lnTo>
                  <a:lnTo>
                    <a:pt x="25685" y="163588"/>
                  </a:lnTo>
                  <a:lnTo>
                    <a:pt x="25727" y="163588"/>
                  </a:lnTo>
                  <a:lnTo>
                    <a:pt x="25770" y="163588"/>
                  </a:lnTo>
                  <a:lnTo>
                    <a:pt x="25812" y="163588"/>
                  </a:lnTo>
                  <a:lnTo>
                    <a:pt x="25854" y="163518"/>
                  </a:lnTo>
                  <a:lnTo>
                    <a:pt x="25896" y="163518"/>
                  </a:lnTo>
                  <a:lnTo>
                    <a:pt x="25939" y="163461"/>
                  </a:lnTo>
                  <a:lnTo>
                    <a:pt x="25896" y="163461"/>
                  </a:lnTo>
                  <a:lnTo>
                    <a:pt x="25896" y="163391"/>
                  </a:lnTo>
                  <a:lnTo>
                    <a:pt x="25896" y="163335"/>
                  </a:lnTo>
                  <a:lnTo>
                    <a:pt x="25939" y="163335"/>
                  </a:lnTo>
                  <a:lnTo>
                    <a:pt x="25939" y="163264"/>
                  </a:lnTo>
                  <a:lnTo>
                    <a:pt x="25981" y="163264"/>
                  </a:lnTo>
                  <a:lnTo>
                    <a:pt x="26023" y="163264"/>
                  </a:lnTo>
                  <a:lnTo>
                    <a:pt x="25981" y="163208"/>
                  </a:lnTo>
                  <a:lnTo>
                    <a:pt x="26023" y="163208"/>
                  </a:lnTo>
                  <a:lnTo>
                    <a:pt x="26023" y="163137"/>
                  </a:lnTo>
                  <a:lnTo>
                    <a:pt x="26023" y="163081"/>
                  </a:lnTo>
                  <a:lnTo>
                    <a:pt x="26023" y="163011"/>
                  </a:lnTo>
                  <a:lnTo>
                    <a:pt x="26023" y="162954"/>
                  </a:lnTo>
                  <a:lnTo>
                    <a:pt x="26065" y="162954"/>
                  </a:lnTo>
                  <a:lnTo>
                    <a:pt x="26065" y="162898"/>
                  </a:lnTo>
                  <a:lnTo>
                    <a:pt x="26065" y="162828"/>
                  </a:lnTo>
                  <a:lnTo>
                    <a:pt x="26108" y="162757"/>
                  </a:lnTo>
                  <a:lnTo>
                    <a:pt x="26150" y="162757"/>
                  </a:lnTo>
                  <a:lnTo>
                    <a:pt x="26150" y="162701"/>
                  </a:lnTo>
                  <a:lnTo>
                    <a:pt x="26192" y="162630"/>
                  </a:lnTo>
                  <a:lnTo>
                    <a:pt x="26192" y="162574"/>
                  </a:lnTo>
                  <a:lnTo>
                    <a:pt x="26234" y="162574"/>
                  </a:lnTo>
                  <a:lnTo>
                    <a:pt x="26234" y="162504"/>
                  </a:lnTo>
                  <a:lnTo>
                    <a:pt x="26277" y="162504"/>
                  </a:lnTo>
                  <a:lnTo>
                    <a:pt x="26277" y="162447"/>
                  </a:lnTo>
                  <a:lnTo>
                    <a:pt x="26319" y="162447"/>
                  </a:lnTo>
                  <a:lnTo>
                    <a:pt x="26319" y="162377"/>
                  </a:lnTo>
                  <a:lnTo>
                    <a:pt x="26319" y="162321"/>
                  </a:lnTo>
                  <a:lnTo>
                    <a:pt x="26277" y="162321"/>
                  </a:lnTo>
                  <a:lnTo>
                    <a:pt x="26277" y="162250"/>
                  </a:lnTo>
                  <a:lnTo>
                    <a:pt x="26277" y="162194"/>
                  </a:lnTo>
                  <a:lnTo>
                    <a:pt x="26319" y="162194"/>
                  </a:lnTo>
                  <a:lnTo>
                    <a:pt x="26319" y="162124"/>
                  </a:lnTo>
                  <a:lnTo>
                    <a:pt x="26319" y="162067"/>
                  </a:lnTo>
                  <a:lnTo>
                    <a:pt x="26319" y="161997"/>
                  </a:lnTo>
                  <a:lnTo>
                    <a:pt x="26361" y="161997"/>
                  </a:lnTo>
                  <a:lnTo>
                    <a:pt x="26361" y="161940"/>
                  </a:lnTo>
                  <a:lnTo>
                    <a:pt x="26403" y="161940"/>
                  </a:lnTo>
                  <a:lnTo>
                    <a:pt x="26446" y="161940"/>
                  </a:lnTo>
                  <a:lnTo>
                    <a:pt x="26446" y="161870"/>
                  </a:lnTo>
                  <a:lnTo>
                    <a:pt x="26446" y="161814"/>
                  </a:lnTo>
                  <a:lnTo>
                    <a:pt x="26446" y="161743"/>
                  </a:lnTo>
                  <a:lnTo>
                    <a:pt x="26488" y="161743"/>
                  </a:lnTo>
                  <a:lnTo>
                    <a:pt x="26488" y="161687"/>
                  </a:lnTo>
                  <a:lnTo>
                    <a:pt x="26530" y="161687"/>
                  </a:lnTo>
                  <a:lnTo>
                    <a:pt x="26530" y="161617"/>
                  </a:lnTo>
                  <a:lnTo>
                    <a:pt x="26530" y="161560"/>
                  </a:lnTo>
                  <a:lnTo>
                    <a:pt x="26530" y="161504"/>
                  </a:lnTo>
                  <a:lnTo>
                    <a:pt x="26530" y="161434"/>
                  </a:lnTo>
                  <a:lnTo>
                    <a:pt x="26530" y="161363"/>
                  </a:lnTo>
                  <a:lnTo>
                    <a:pt x="26488" y="161363"/>
                  </a:lnTo>
                  <a:lnTo>
                    <a:pt x="26446" y="161363"/>
                  </a:lnTo>
                  <a:lnTo>
                    <a:pt x="26446" y="161307"/>
                  </a:lnTo>
                  <a:lnTo>
                    <a:pt x="26488" y="161236"/>
                  </a:lnTo>
                  <a:lnTo>
                    <a:pt x="26530" y="161180"/>
                  </a:lnTo>
                  <a:lnTo>
                    <a:pt x="26530" y="161124"/>
                  </a:lnTo>
                  <a:lnTo>
                    <a:pt x="26488" y="161053"/>
                  </a:lnTo>
                  <a:lnTo>
                    <a:pt x="26530" y="161053"/>
                  </a:lnTo>
                  <a:lnTo>
                    <a:pt x="26572" y="161124"/>
                  </a:lnTo>
                  <a:lnTo>
                    <a:pt x="26615" y="161053"/>
                  </a:lnTo>
                  <a:lnTo>
                    <a:pt x="26657" y="160983"/>
                  </a:lnTo>
                  <a:lnTo>
                    <a:pt x="26699" y="160927"/>
                  </a:lnTo>
                  <a:lnTo>
                    <a:pt x="26741" y="160927"/>
                  </a:lnTo>
                  <a:lnTo>
                    <a:pt x="26784" y="160856"/>
                  </a:lnTo>
                  <a:lnTo>
                    <a:pt x="26826" y="160856"/>
                  </a:lnTo>
                  <a:lnTo>
                    <a:pt x="26826" y="160800"/>
                  </a:lnTo>
                  <a:lnTo>
                    <a:pt x="26868" y="160800"/>
                  </a:lnTo>
                  <a:lnTo>
                    <a:pt x="26910" y="160800"/>
                  </a:lnTo>
                  <a:lnTo>
                    <a:pt x="26910" y="160729"/>
                  </a:lnTo>
                  <a:lnTo>
                    <a:pt x="26868" y="160729"/>
                  </a:lnTo>
                  <a:lnTo>
                    <a:pt x="26868" y="160673"/>
                  </a:lnTo>
                  <a:lnTo>
                    <a:pt x="26868" y="160603"/>
                  </a:lnTo>
                  <a:lnTo>
                    <a:pt x="26910" y="160603"/>
                  </a:lnTo>
                  <a:lnTo>
                    <a:pt x="26910" y="160546"/>
                  </a:lnTo>
                  <a:lnTo>
                    <a:pt x="26910" y="160476"/>
                  </a:lnTo>
                  <a:lnTo>
                    <a:pt x="26953" y="160476"/>
                  </a:lnTo>
                  <a:lnTo>
                    <a:pt x="26953" y="160420"/>
                  </a:lnTo>
                  <a:lnTo>
                    <a:pt x="26995" y="160420"/>
                  </a:lnTo>
                  <a:lnTo>
                    <a:pt x="26995" y="160349"/>
                  </a:lnTo>
                  <a:lnTo>
                    <a:pt x="27037" y="160293"/>
                  </a:lnTo>
                  <a:lnTo>
                    <a:pt x="27037" y="160223"/>
                  </a:lnTo>
                  <a:lnTo>
                    <a:pt x="27079" y="160223"/>
                  </a:lnTo>
                  <a:lnTo>
                    <a:pt x="27122" y="160166"/>
                  </a:lnTo>
                  <a:lnTo>
                    <a:pt x="27122" y="160096"/>
                  </a:lnTo>
                  <a:lnTo>
                    <a:pt x="27164" y="160096"/>
                  </a:lnTo>
                  <a:lnTo>
                    <a:pt x="27164" y="160039"/>
                  </a:lnTo>
                  <a:lnTo>
                    <a:pt x="27122" y="159969"/>
                  </a:lnTo>
                  <a:lnTo>
                    <a:pt x="27079" y="159969"/>
                  </a:lnTo>
                  <a:lnTo>
                    <a:pt x="27037" y="159969"/>
                  </a:lnTo>
                  <a:lnTo>
                    <a:pt x="27037" y="159913"/>
                  </a:lnTo>
                  <a:lnTo>
                    <a:pt x="27037" y="159842"/>
                  </a:lnTo>
                  <a:lnTo>
                    <a:pt x="26995" y="159842"/>
                  </a:lnTo>
                  <a:lnTo>
                    <a:pt x="26953" y="159842"/>
                  </a:lnTo>
                  <a:lnTo>
                    <a:pt x="26953" y="159786"/>
                  </a:lnTo>
                  <a:lnTo>
                    <a:pt x="26910" y="159786"/>
                  </a:lnTo>
                  <a:lnTo>
                    <a:pt x="26910" y="159730"/>
                  </a:lnTo>
                  <a:lnTo>
                    <a:pt x="26868" y="159730"/>
                  </a:lnTo>
                  <a:lnTo>
                    <a:pt x="26868" y="159659"/>
                  </a:lnTo>
                  <a:lnTo>
                    <a:pt x="26826" y="159659"/>
                  </a:lnTo>
                  <a:lnTo>
                    <a:pt x="26826" y="159589"/>
                  </a:lnTo>
                  <a:lnTo>
                    <a:pt x="26784" y="159533"/>
                  </a:lnTo>
                  <a:lnTo>
                    <a:pt x="26741" y="159462"/>
                  </a:lnTo>
                  <a:lnTo>
                    <a:pt x="26784" y="159406"/>
                  </a:lnTo>
                  <a:lnTo>
                    <a:pt x="26741" y="159406"/>
                  </a:lnTo>
                  <a:lnTo>
                    <a:pt x="26699" y="159406"/>
                  </a:lnTo>
                  <a:lnTo>
                    <a:pt x="26699" y="159349"/>
                  </a:lnTo>
                  <a:lnTo>
                    <a:pt x="26657" y="159349"/>
                  </a:lnTo>
                  <a:lnTo>
                    <a:pt x="26657" y="159279"/>
                  </a:lnTo>
                  <a:lnTo>
                    <a:pt x="26615" y="159279"/>
                  </a:lnTo>
                  <a:lnTo>
                    <a:pt x="26572" y="159279"/>
                  </a:lnTo>
                  <a:lnTo>
                    <a:pt x="26572" y="159209"/>
                  </a:lnTo>
                  <a:lnTo>
                    <a:pt x="26530" y="159209"/>
                  </a:lnTo>
                  <a:lnTo>
                    <a:pt x="26488" y="159152"/>
                  </a:lnTo>
                  <a:lnTo>
                    <a:pt x="26488" y="159082"/>
                  </a:lnTo>
                  <a:lnTo>
                    <a:pt x="26488" y="159026"/>
                  </a:lnTo>
                  <a:lnTo>
                    <a:pt x="26446" y="159026"/>
                  </a:lnTo>
                  <a:lnTo>
                    <a:pt x="26488" y="158955"/>
                  </a:lnTo>
                  <a:lnTo>
                    <a:pt x="26446" y="158955"/>
                  </a:lnTo>
                  <a:lnTo>
                    <a:pt x="26446" y="158899"/>
                  </a:lnTo>
                  <a:lnTo>
                    <a:pt x="26446" y="158828"/>
                  </a:lnTo>
                  <a:lnTo>
                    <a:pt x="26488" y="158828"/>
                  </a:lnTo>
                  <a:lnTo>
                    <a:pt x="26488" y="158772"/>
                  </a:lnTo>
                  <a:lnTo>
                    <a:pt x="26488" y="158702"/>
                  </a:lnTo>
                  <a:lnTo>
                    <a:pt x="26446" y="158702"/>
                  </a:lnTo>
                  <a:lnTo>
                    <a:pt x="26446" y="158645"/>
                  </a:lnTo>
                  <a:lnTo>
                    <a:pt x="26446" y="158575"/>
                  </a:lnTo>
                  <a:lnTo>
                    <a:pt x="26403" y="158519"/>
                  </a:lnTo>
                  <a:lnTo>
                    <a:pt x="26361" y="158519"/>
                  </a:lnTo>
                  <a:lnTo>
                    <a:pt x="26361" y="158448"/>
                  </a:lnTo>
                  <a:lnTo>
                    <a:pt x="26319" y="158392"/>
                  </a:lnTo>
                  <a:lnTo>
                    <a:pt x="26319" y="158336"/>
                  </a:lnTo>
                  <a:lnTo>
                    <a:pt x="26277" y="158336"/>
                  </a:lnTo>
                  <a:lnTo>
                    <a:pt x="26277" y="158265"/>
                  </a:lnTo>
                  <a:lnTo>
                    <a:pt x="26234" y="158265"/>
                  </a:lnTo>
                  <a:lnTo>
                    <a:pt x="26234" y="158195"/>
                  </a:lnTo>
                  <a:lnTo>
                    <a:pt x="26192" y="158195"/>
                  </a:lnTo>
                  <a:lnTo>
                    <a:pt x="26150" y="158138"/>
                  </a:lnTo>
                  <a:lnTo>
                    <a:pt x="26108" y="158068"/>
                  </a:lnTo>
                  <a:lnTo>
                    <a:pt x="26065" y="158068"/>
                  </a:lnTo>
                  <a:lnTo>
                    <a:pt x="26065" y="158012"/>
                  </a:lnTo>
                  <a:lnTo>
                    <a:pt x="26023" y="158012"/>
                  </a:lnTo>
                  <a:lnTo>
                    <a:pt x="25981" y="157955"/>
                  </a:lnTo>
                  <a:lnTo>
                    <a:pt x="25981" y="157885"/>
                  </a:lnTo>
                  <a:lnTo>
                    <a:pt x="25939" y="157885"/>
                  </a:lnTo>
                  <a:lnTo>
                    <a:pt x="25939" y="157815"/>
                  </a:lnTo>
                  <a:lnTo>
                    <a:pt x="25896" y="157815"/>
                  </a:lnTo>
                  <a:lnTo>
                    <a:pt x="25854" y="157688"/>
                  </a:lnTo>
                  <a:lnTo>
                    <a:pt x="25854" y="157631"/>
                  </a:lnTo>
                  <a:lnTo>
                    <a:pt x="25812" y="157631"/>
                  </a:lnTo>
                  <a:lnTo>
                    <a:pt x="25812" y="157575"/>
                  </a:lnTo>
                  <a:lnTo>
                    <a:pt x="25770" y="157575"/>
                  </a:lnTo>
                  <a:lnTo>
                    <a:pt x="25727" y="157505"/>
                  </a:lnTo>
                  <a:lnTo>
                    <a:pt x="25896" y="157251"/>
                  </a:lnTo>
                  <a:lnTo>
                    <a:pt x="25854" y="157251"/>
                  </a:lnTo>
                  <a:lnTo>
                    <a:pt x="25727" y="157434"/>
                  </a:lnTo>
                  <a:lnTo>
                    <a:pt x="25685" y="157505"/>
                  </a:lnTo>
                  <a:lnTo>
                    <a:pt x="25643" y="157434"/>
                  </a:lnTo>
                  <a:lnTo>
                    <a:pt x="25601" y="157434"/>
                  </a:lnTo>
                  <a:lnTo>
                    <a:pt x="25558" y="157434"/>
                  </a:lnTo>
                  <a:lnTo>
                    <a:pt x="25516" y="157434"/>
                  </a:lnTo>
                  <a:lnTo>
                    <a:pt x="25474" y="157434"/>
                  </a:lnTo>
                  <a:lnTo>
                    <a:pt x="25432" y="157378"/>
                  </a:lnTo>
                  <a:lnTo>
                    <a:pt x="25390" y="157308"/>
                  </a:lnTo>
                  <a:lnTo>
                    <a:pt x="25347" y="157308"/>
                  </a:lnTo>
                  <a:lnTo>
                    <a:pt x="25305" y="157308"/>
                  </a:lnTo>
                  <a:lnTo>
                    <a:pt x="25305" y="157251"/>
                  </a:lnTo>
                  <a:lnTo>
                    <a:pt x="25263" y="157251"/>
                  </a:lnTo>
                  <a:lnTo>
                    <a:pt x="25221" y="157181"/>
                  </a:lnTo>
                  <a:lnTo>
                    <a:pt x="25178" y="157181"/>
                  </a:lnTo>
                  <a:lnTo>
                    <a:pt x="25136" y="157181"/>
                  </a:lnTo>
                  <a:lnTo>
                    <a:pt x="25094" y="157181"/>
                  </a:lnTo>
                  <a:lnTo>
                    <a:pt x="25178" y="157054"/>
                  </a:lnTo>
                  <a:lnTo>
                    <a:pt x="25221" y="157054"/>
                  </a:lnTo>
                  <a:lnTo>
                    <a:pt x="25390" y="157181"/>
                  </a:lnTo>
                  <a:lnTo>
                    <a:pt x="25094" y="156927"/>
                  </a:lnTo>
                  <a:lnTo>
                    <a:pt x="25094" y="156871"/>
                  </a:lnTo>
                  <a:lnTo>
                    <a:pt x="25136" y="156871"/>
                  </a:lnTo>
                  <a:lnTo>
                    <a:pt x="25178" y="156871"/>
                  </a:lnTo>
                  <a:lnTo>
                    <a:pt x="25263" y="156927"/>
                  </a:lnTo>
                  <a:lnTo>
                    <a:pt x="25305" y="156927"/>
                  </a:lnTo>
                  <a:lnTo>
                    <a:pt x="25305" y="156871"/>
                  </a:lnTo>
                  <a:lnTo>
                    <a:pt x="25390" y="156998"/>
                  </a:lnTo>
                  <a:lnTo>
                    <a:pt x="25432" y="156998"/>
                  </a:lnTo>
                  <a:lnTo>
                    <a:pt x="25727" y="157251"/>
                  </a:lnTo>
                  <a:lnTo>
                    <a:pt x="25770" y="157251"/>
                  </a:lnTo>
                  <a:lnTo>
                    <a:pt x="25305" y="156801"/>
                  </a:lnTo>
                  <a:lnTo>
                    <a:pt x="25263" y="156744"/>
                  </a:lnTo>
                  <a:lnTo>
                    <a:pt x="25263" y="156674"/>
                  </a:lnTo>
                  <a:lnTo>
                    <a:pt x="25263" y="156618"/>
                  </a:lnTo>
                  <a:lnTo>
                    <a:pt x="25305" y="156618"/>
                  </a:lnTo>
                  <a:lnTo>
                    <a:pt x="25347" y="156618"/>
                  </a:lnTo>
                  <a:lnTo>
                    <a:pt x="25390" y="156618"/>
                  </a:lnTo>
                  <a:lnTo>
                    <a:pt x="25390" y="156561"/>
                  </a:lnTo>
                  <a:lnTo>
                    <a:pt x="25347" y="156561"/>
                  </a:lnTo>
                  <a:lnTo>
                    <a:pt x="25347" y="156491"/>
                  </a:lnTo>
                  <a:lnTo>
                    <a:pt x="25390" y="156491"/>
                  </a:lnTo>
                  <a:lnTo>
                    <a:pt x="25390" y="156420"/>
                  </a:lnTo>
                  <a:lnTo>
                    <a:pt x="25432" y="156420"/>
                  </a:lnTo>
                  <a:lnTo>
                    <a:pt x="25474" y="156420"/>
                  </a:lnTo>
                  <a:lnTo>
                    <a:pt x="25474" y="156364"/>
                  </a:lnTo>
                  <a:lnTo>
                    <a:pt x="25516" y="156364"/>
                  </a:lnTo>
                  <a:lnTo>
                    <a:pt x="25558" y="156294"/>
                  </a:lnTo>
                  <a:lnTo>
                    <a:pt x="25516" y="156294"/>
                  </a:lnTo>
                  <a:lnTo>
                    <a:pt x="25516" y="156237"/>
                  </a:lnTo>
                  <a:lnTo>
                    <a:pt x="25558" y="156237"/>
                  </a:lnTo>
                  <a:lnTo>
                    <a:pt x="25601" y="156181"/>
                  </a:lnTo>
                  <a:lnTo>
                    <a:pt x="25643" y="156111"/>
                  </a:lnTo>
                  <a:lnTo>
                    <a:pt x="25685" y="156111"/>
                  </a:lnTo>
                  <a:lnTo>
                    <a:pt x="25685" y="156040"/>
                  </a:lnTo>
                  <a:lnTo>
                    <a:pt x="25727" y="156040"/>
                  </a:lnTo>
                  <a:lnTo>
                    <a:pt x="25770" y="156040"/>
                  </a:lnTo>
                  <a:lnTo>
                    <a:pt x="25812" y="156040"/>
                  </a:lnTo>
                  <a:lnTo>
                    <a:pt x="25812" y="156111"/>
                  </a:lnTo>
                  <a:lnTo>
                    <a:pt x="25854" y="156111"/>
                  </a:lnTo>
                  <a:lnTo>
                    <a:pt x="25896" y="156040"/>
                  </a:lnTo>
                  <a:lnTo>
                    <a:pt x="25854" y="155984"/>
                  </a:lnTo>
                  <a:lnTo>
                    <a:pt x="25854" y="155914"/>
                  </a:lnTo>
                  <a:lnTo>
                    <a:pt x="25854" y="155857"/>
                  </a:lnTo>
                  <a:lnTo>
                    <a:pt x="25896" y="155857"/>
                  </a:lnTo>
                  <a:lnTo>
                    <a:pt x="25896" y="155801"/>
                  </a:lnTo>
                  <a:lnTo>
                    <a:pt x="25939" y="155801"/>
                  </a:lnTo>
                  <a:lnTo>
                    <a:pt x="25981" y="155801"/>
                  </a:lnTo>
                  <a:lnTo>
                    <a:pt x="26023" y="155801"/>
                  </a:lnTo>
                  <a:lnTo>
                    <a:pt x="26065" y="155801"/>
                  </a:lnTo>
                  <a:lnTo>
                    <a:pt x="26108" y="155801"/>
                  </a:lnTo>
                  <a:lnTo>
                    <a:pt x="26150" y="155801"/>
                  </a:lnTo>
                  <a:lnTo>
                    <a:pt x="26192" y="155801"/>
                  </a:lnTo>
                  <a:lnTo>
                    <a:pt x="26192" y="155857"/>
                  </a:lnTo>
                  <a:lnTo>
                    <a:pt x="26234" y="155857"/>
                  </a:lnTo>
                  <a:lnTo>
                    <a:pt x="26277" y="155801"/>
                  </a:lnTo>
                  <a:lnTo>
                    <a:pt x="26234" y="155730"/>
                  </a:lnTo>
                  <a:lnTo>
                    <a:pt x="26192" y="155730"/>
                  </a:lnTo>
                  <a:lnTo>
                    <a:pt x="26192" y="155660"/>
                  </a:lnTo>
                  <a:lnTo>
                    <a:pt x="26234" y="155604"/>
                  </a:lnTo>
                  <a:lnTo>
                    <a:pt x="26277" y="155533"/>
                  </a:lnTo>
                  <a:lnTo>
                    <a:pt x="26277" y="155477"/>
                  </a:lnTo>
                  <a:lnTo>
                    <a:pt x="26319" y="155407"/>
                  </a:lnTo>
                  <a:lnTo>
                    <a:pt x="26361" y="155407"/>
                  </a:lnTo>
                  <a:lnTo>
                    <a:pt x="26361" y="155350"/>
                  </a:lnTo>
                  <a:lnTo>
                    <a:pt x="26446" y="155350"/>
                  </a:lnTo>
                  <a:lnTo>
                    <a:pt x="26446" y="155280"/>
                  </a:lnTo>
                  <a:lnTo>
                    <a:pt x="26488" y="155280"/>
                  </a:lnTo>
                  <a:lnTo>
                    <a:pt x="26530" y="155280"/>
                  </a:lnTo>
                  <a:lnTo>
                    <a:pt x="26572" y="155280"/>
                  </a:lnTo>
                  <a:lnTo>
                    <a:pt x="26615" y="155224"/>
                  </a:lnTo>
                  <a:lnTo>
                    <a:pt x="26657" y="155224"/>
                  </a:lnTo>
                  <a:lnTo>
                    <a:pt x="26741" y="155224"/>
                  </a:lnTo>
                  <a:lnTo>
                    <a:pt x="26741" y="155167"/>
                  </a:lnTo>
                  <a:lnTo>
                    <a:pt x="26784" y="155167"/>
                  </a:lnTo>
                  <a:lnTo>
                    <a:pt x="26784" y="155224"/>
                  </a:lnTo>
                  <a:lnTo>
                    <a:pt x="26741" y="155224"/>
                  </a:lnTo>
                  <a:lnTo>
                    <a:pt x="26699" y="155280"/>
                  </a:lnTo>
                  <a:lnTo>
                    <a:pt x="26741" y="155280"/>
                  </a:lnTo>
                  <a:lnTo>
                    <a:pt x="26784" y="155280"/>
                  </a:lnTo>
                  <a:lnTo>
                    <a:pt x="26826" y="155280"/>
                  </a:lnTo>
                  <a:lnTo>
                    <a:pt x="26868" y="155224"/>
                  </a:lnTo>
                  <a:lnTo>
                    <a:pt x="26910" y="155224"/>
                  </a:lnTo>
                  <a:lnTo>
                    <a:pt x="26910" y="155167"/>
                  </a:lnTo>
                  <a:lnTo>
                    <a:pt x="26953" y="155167"/>
                  </a:lnTo>
                  <a:lnTo>
                    <a:pt x="26995" y="155167"/>
                  </a:lnTo>
                  <a:lnTo>
                    <a:pt x="27037" y="155097"/>
                  </a:lnTo>
                  <a:lnTo>
                    <a:pt x="27079" y="155097"/>
                  </a:lnTo>
                  <a:lnTo>
                    <a:pt x="27079" y="155167"/>
                  </a:lnTo>
                  <a:lnTo>
                    <a:pt x="27037" y="155167"/>
                  </a:lnTo>
                  <a:lnTo>
                    <a:pt x="26995" y="155224"/>
                  </a:lnTo>
                  <a:lnTo>
                    <a:pt x="27037" y="155224"/>
                  </a:lnTo>
                  <a:lnTo>
                    <a:pt x="27079" y="155224"/>
                  </a:lnTo>
                  <a:lnTo>
                    <a:pt x="27122" y="155224"/>
                  </a:lnTo>
                  <a:lnTo>
                    <a:pt x="27164" y="155224"/>
                  </a:lnTo>
                  <a:lnTo>
                    <a:pt x="27164" y="155167"/>
                  </a:lnTo>
                  <a:lnTo>
                    <a:pt x="27164" y="155097"/>
                  </a:lnTo>
                  <a:lnTo>
                    <a:pt x="27206" y="155097"/>
                  </a:lnTo>
                  <a:lnTo>
                    <a:pt x="27248" y="155097"/>
                  </a:lnTo>
                  <a:lnTo>
                    <a:pt x="27291" y="155097"/>
                  </a:lnTo>
                  <a:lnTo>
                    <a:pt x="27291" y="155167"/>
                  </a:lnTo>
                  <a:lnTo>
                    <a:pt x="27333" y="155167"/>
                  </a:lnTo>
                  <a:lnTo>
                    <a:pt x="27375" y="155167"/>
                  </a:lnTo>
                  <a:lnTo>
                    <a:pt x="27417" y="155167"/>
                  </a:lnTo>
                  <a:lnTo>
                    <a:pt x="27417" y="155224"/>
                  </a:lnTo>
                  <a:lnTo>
                    <a:pt x="27375" y="155224"/>
                  </a:lnTo>
                  <a:lnTo>
                    <a:pt x="27375" y="155280"/>
                  </a:lnTo>
                  <a:lnTo>
                    <a:pt x="27417" y="155280"/>
                  </a:lnTo>
                  <a:lnTo>
                    <a:pt x="27460" y="155280"/>
                  </a:lnTo>
                  <a:lnTo>
                    <a:pt x="27502" y="155224"/>
                  </a:lnTo>
                  <a:lnTo>
                    <a:pt x="27544" y="155224"/>
                  </a:lnTo>
                  <a:lnTo>
                    <a:pt x="27544" y="155167"/>
                  </a:lnTo>
                  <a:lnTo>
                    <a:pt x="27544" y="155097"/>
                  </a:lnTo>
                  <a:lnTo>
                    <a:pt x="27544" y="155026"/>
                  </a:lnTo>
                  <a:lnTo>
                    <a:pt x="27502" y="155026"/>
                  </a:lnTo>
                  <a:lnTo>
                    <a:pt x="27460" y="155026"/>
                  </a:lnTo>
                  <a:lnTo>
                    <a:pt x="27460" y="154970"/>
                  </a:lnTo>
                  <a:lnTo>
                    <a:pt x="27460" y="154900"/>
                  </a:lnTo>
                  <a:lnTo>
                    <a:pt x="27460" y="154843"/>
                  </a:lnTo>
                  <a:lnTo>
                    <a:pt x="27460" y="154787"/>
                  </a:lnTo>
                  <a:lnTo>
                    <a:pt x="27544" y="154717"/>
                  </a:lnTo>
                  <a:lnTo>
                    <a:pt x="27586" y="154590"/>
                  </a:lnTo>
                  <a:lnTo>
                    <a:pt x="27544" y="154590"/>
                  </a:lnTo>
                  <a:lnTo>
                    <a:pt x="27544" y="154519"/>
                  </a:lnTo>
                  <a:lnTo>
                    <a:pt x="27502" y="154519"/>
                  </a:lnTo>
                  <a:lnTo>
                    <a:pt x="27417" y="154519"/>
                  </a:lnTo>
                  <a:lnTo>
                    <a:pt x="27375" y="154519"/>
                  </a:lnTo>
                  <a:lnTo>
                    <a:pt x="27375" y="154463"/>
                  </a:lnTo>
                  <a:lnTo>
                    <a:pt x="27333" y="154463"/>
                  </a:lnTo>
                  <a:lnTo>
                    <a:pt x="27333" y="154407"/>
                  </a:lnTo>
                  <a:lnTo>
                    <a:pt x="27375" y="154336"/>
                  </a:lnTo>
                  <a:lnTo>
                    <a:pt x="27417" y="154336"/>
                  </a:lnTo>
                  <a:lnTo>
                    <a:pt x="27460" y="154336"/>
                  </a:lnTo>
                  <a:lnTo>
                    <a:pt x="27460" y="154266"/>
                  </a:lnTo>
                  <a:lnTo>
                    <a:pt x="27460" y="154210"/>
                  </a:lnTo>
                  <a:lnTo>
                    <a:pt x="27417" y="154139"/>
                  </a:lnTo>
                  <a:lnTo>
                    <a:pt x="27417" y="154083"/>
                  </a:lnTo>
                  <a:lnTo>
                    <a:pt x="27460" y="154210"/>
                  </a:lnTo>
                  <a:lnTo>
                    <a:pt x="27502" y="154336"/>
                  </a:lnTo>
                  <a:lnTo>
                    <a:pt x="27502" y="154407"/>
                  </a:lnTo>
                  <a:lnTo>
                    <a:pt x="27544" y="154407"/>
                  </a:lnTo>
                  <a:lnTo>
                    <a:pt x="27544" y="154266"/>
                  </a:lnTo>
                  <a:lnTo>
                    <a:pt x="27502" y="154266"/>
                  </a:lnTo>
                  <a:lnTo>
                    <a:pt x="27502" y="154210"/>
                  </a:lnTo>
                  <a:lnTo>
                    <a:pt x="27502" y="154139"/>
                  </a:lnTo>
                  <a:lnTo>
                    <a:pt x="27544" y="154139"/>
                  </a:lnTo>
                  <a:lnTo>
                    <a:pt x="27544" y="154083"/>
                  </a:lnTo>
                  <a:lnTo>
                    <a:pt x="27586" y="154083"/>
                  </a:lnTo>
                  <a:lnTo>
                    <a:pt x="27629" y="154083"/>
                  </a:lnTo>
                  <a:lnTo>
                    <a:pt x="27629" y="154027"/>
                  </a:lnTo>
                  <a:lnTo>
                    <a:pt x="27629" y="153956"/>
                  </a:lnTo>
                  <a:lnTo>
                    <a:pt x="27629" y="153886"/>
                  </a:lnTo>
                  <a:lnTo>
                    <a:pt x="27586" y="153886"/>
                  </a:lnTo>
                  <a:lnTo>
                    <a:pt x="27586" y="153956"/>
                  </a:lnTo>
                  <a:lnTo>
                    <a:pt x="27586" y="154027"/>
                  </a:lnTo>
                  <a:lnTo>
                    <a:pt x="27544" y="154027"/>
                  </a:lnTo>
                  <a:lnTo>
                    <a:pt x="27544" y="153956"/>
                  </a:lnTo>
                  <a:lnTo>
                    <a:pt x="27502" y="153956"/>
                  </a:lnTo>
                  <a:lnTo>
                    <a:pt x="27502" y="153886"/>
                  </a:lnTo>
                  <a:lnTo>
                    <a:pt x="27502" y="153829"/>
                  </a:lnTo>
                  <a:lnTo>
                    <a:pt x="27544" y="153759"/>
                  </a:lnTo>
                  <a:lnTo>
                    <a:pt x="27502" y="153759"/>
                  </a:lnTo>
                  <a:lnTo>
                    <a:pt x="27460" y="153759"/>
                  </a:lnTo>
                  <a:lnTo>
                    <a:pt x="27502" y="153703"/>
                  </a:lnTo>
                  <a:lnTo>
                    <a:pt x="27502" y="153632"/>
                  </a:lnTo>
                  <a:lnTo>
                    <a:pt x="27544" y="153576"/>
                  </a:lnTo>
                  <a:lnTo>
                    <a:pt x="27586" y="153576"/>
                  </a:lnTo>
                  <a:lnTo>
                    <a:pt x="27629" y="153449"/>
                  </a:lnTo>
                  <a:lnTo>
                    <a:pt x="27671" y="153449"/>
                  </a:lnTo>
                  <a:lnTo>
                    <a:pt x="27713" y="153393"/>
                  </a:lnTo>
                  <a:lnTo>
                    <a:pt x="27755" y="153393"/>
                  </a:lnTo>
                  <a:lnTo>
                    <a:pt x="27797" y="153322"/>
                  </a:lnTo>
                  <a:lnTo>
                    <a:pt x="27882" y="153322"/>
                  </a:lnTo>
                  <a:lnTo>
                    <a:pt x="28009" y="153252"/>
                  </a:lnTo>
                  <a:lnTo>
                    <a:pt x="28051" y="153252"/>
                  </a:lnTo>
                  <a:lnTo>
                    <a:pt x="28135" y="153252"/>
                  </a:lnTo>
                  <a:lnTo>
                    <a:pt x="28178" y="153252"/>
                  </a:lnTo>
                  <a:lnTo>
                    <a:pt x="28220" y="153252"/>
                  </a:lnTo>
                  <a:lnTo>
                    <a:pt x="28220" y="153196"/>
                  </a:lnTo>
                  <a:lnTo>
                    <a:pt x="28262" y="153196"/>
                  </a:lnTo>
                  <a:lnTo>
                    <a:pt x="28304" y="153196"/>
                  </a:lnTo>
                  <a:lnTo>
                    <a:pt x="28389" y="153196"/>
                  </a:lnTo>
                  <a:lnTo>
                    <a:pt x="28431" y="153196"/>
                  </a:lnTo>
                  <a:lnTo>
                    <a:pt x="28473" y="153196"/>
                  </a:lnTo>
                  <a:lnTo>
                    <a:pt x="28516" y="153196"/>
                  </a:lnTo>
                  <a:lnTo>
                    <a:pt x="28558" y="153196"/>
                  </a:lnTo>
                  <a:lnTo>
                    <a:pt x="28600" y="153196"/>
                  </a:lnTo>
                  <a:lnTo>
                    <a:pt x="28642" y="153252"/>
                  </a:lnTo>
                  <a:lnTo>
                    <a:pt x="28685" y="153252"/>
                  </a:lnTo>
                  <a:lnTo>
                    <a:pt x="28727" y="153252"/>
                  </a:lnTo>
                  <a:lnTo>
                    <a:pt x="28769" y="153252"/>
                  </a:lnTo>
                  <a:lnTo>
                    <a:pt x="28811" y="153252"/>
                  </a:lnTo>
                  <a:lnTo>
                    <a:pt x="28896" y="153252"/>
                  </a:lnTo>
                  <a:lnTo>
                    <a:pt x="28938" y="153252"/>
                  </a:lnTo>
                  <a:lnTo>
                    <a:pt x="28980" y="153252"/>
                  </a:lnTo>
                  <a:lnTo>
                    <a:pt x="29023" y="153322"/>
                  </a:lnTo>
                  <a:lnTo>
                    <a:pt x="29065" y="153322"/>
                  </a:lnTo>
                  <a:lnTo>
                    <a:pt x="29107" y="153322"/>
                  </a:lnTo>
                  <a:lnTo>
                    <a:pt x="29149" y="153322"/>
                  </a:lnTo>
                  <a:lnTo>
                    <a:pt x="29192" y="153322"/>
                  </a:lnTo>
                  <a:lnTo>
                    <a:pt x="29403" y="153252"/>
                  </a:lnTo>
                  <a:lnTo>
                    <a:pt x="29445" y="153252"/>
                  </a:lnTo>
                  <a:lnTo>
                    <a:pt x="29487" y="153252"/>
                  </a:lnTo>
                  <a:lnTo>
                    <a:pt x="29530" y="153252"/>
                  </a:lnTo>
                  <a:lnTo>
                    <a:pt x="29572" y="153196"/>
                  </a:lnTo>
                  <a:lnTo>
                    <a:pt x="29614" y="153125"/>
                  </a:lnTo>
                  <a:lnTo>
                    <a:pt x="29699" y="153069"/>
                  </a:lnTo>
                  <a:lnTo>
                    <a:pt x="29741" y="153069"/>
                  </a:lnTo>
                  <a:lnTo>
                    <a:pt x="29783" y="153069"/>
                  </a:lnTo>
                  <a:lnTo>
                    <a:pt x="29783" y="153013"/>
                  </a:lnTo>
                  <a:lnTo>
                    <a:pt x="29825" y="153013"/>
                  </a:lnTo>
                  <a:lnTo>
                    <a:pt x="29867" y="153013"/>
                  </a:lnTo>
                  <a:lnTo>
                    <a:pt x="29910" y="153013"/>
                  </a:lnTo>
                  <a:lnTo>
                    <a:pt x="29952" y="153013"/>
                  </a:lnTo>
                  <a:lnTo>
                    <a:pt x="29994" y="153013"/>
                  </a:lnTo>
                  <a:lnTo>
                    <a:pt x="30079" y="153013"/>
                  </a:lnTo>
                  <a:lnTo>
                    <a:pt x="30163" y="153013"/>
                  </a:lnTo>
                  <a:lnTo>
                    <a:pt x="30205" y="153013"/>
                  </a:lnTo>
                  <a:lnTo>
                    <a:pt x="30248" y="153013"/>
                  </a:lnTo>
                  <a:lnTo>
                    <a:pt x="30290" y="153013"/>
                  </a:lnTo>
                  <a:lnTo>
                    <a:pt x="30332" y="153013"/>
                  </a:lnTo>
                  <a:lnTo>
                    <a:pt x="30374" y="153013"/>
                  </a:lnTo>
                  <a:lnTo>
                    <a:pt x="30459" y="153013"/>
                  </a:lnTo>
                  <a:lnTo>
                    <a:pt x="30586" y="153013"/>
                  </a:lnTo>
                  <a:lnTo>
                    <a:pt x="30628" y="153013"/>
                  </a:lnTo>
                  <a:lnTo>
                    <a:pt x="30755" y="153013"/>
                  </a:lnTo>
                  <a:lnTo>
                    <a:pt x="30797" y="153013"/>
                  </a:lnTo>
                  <a:lnTo>
                    <a:pt x="30881" y="153013"/>
                  </a:lnTo>
                  <a:lnTo>
                    <a:pt x="30924" y="153013"/>
                  </a:lnTo>
                  <a:lnTo>
                    <a:pt x="30966" y="153013"/>
                  </a:lnTo>
                  <a:lnTo>
                    <a:pt x="31008" y="153013"/>
                  </a:lnTo>
                  <a:lnTo>
                    <a:pt x="31050" y="153013"/>
                  </a:lnTo>
                  <a:lnTo>
                    <a:pt x="31093" y="153013"/>
                  </a:lnTo>
                  <a:lnTo>
                    <a:pt x="31093" y="152942"/>
                  </a:lnTo>
                  <a:lnTo>
                    <a:pt x="31135" y="152942"/>
                  </a:lnTo>
                  <a:lnTo>
                    <a:pt x="31177" y="152872"/>
                  </a:lnTo>
                  <a:lnTo>
                    <a:pt x="31219" y="152816"/>
                  </a:lnTo>
                  <a:lnTo>
                    <a:pt x="31262" y="152816"/>
                  </a:lnTo>
                  <a:lnTo>
                    <a:pt x="31304" y="152745"/>
                  </a:lnTo>
                  <a:lnTo>
                    <a:pt x="31388" y="152689"/>
                  </a:lnTo>
                  <a:lnTo>
                    <a:pt x="31431" y="152689"/>
                  </a:lnTo>
                  <a:lnTo>
                    <a:pt x="31473" y="152632"/>
                  </a:lnTo>
                  <a:lnTo>
                    <a:pt x="31515" y="152632"/>
                  </a:lnTo>
                  <a:lnTo>
                    <a:pt x="31515" y="152562"/>
                  </a:lnTo>
                  <a:lnTo>
                    <a:pt x="31600" y="152562"/>
                  </a:lnTo>
                  <a:lnTo>
                    <a:pt x="31684" y="152562"/>
                  </a:lnTo>
                  <a:lnTo>
                    <a:pt x="31726" y="152562"/>
                  </a:lnTo>
                  <a:lnTo>
                    <a:pt x="31811" y="152562"/>
                  </a:lnTo>
                  <a:lnTo>
                    <a:pt x="31980" y="152562"/>
                  </a:lnTo>
                  <a:lnTo>
                    <a:pt x="32064" y="152562"/>
                  </a:lnTo>
                  <a:lnTo>
                    <a:pt x="32106" y="152562"/>
                  </a:lnTo>
                  <a:lnTo>
                    <a:pt x="32149" y="152562"/>
                  </a:lnTo>
                  <a:lnTo>
                    <a:pt x="32233" y="152632"/>
                  </a:lnTo>
                  <a:lnTo>
                    <a:pt x="32275" y="152632"/>
                  </a:lnTo>
                  <a:lnTo>
                    <a:pt x="32360" y="152632"/>
                  </a:lnTo>
                  <a:lnTo>
                    <a:pt x="32402" y="152632"/>
                  </a:lnTo>
                  <a:lnTo>
                    <a:pt x="32487" y="152632"/>
                  </a:lnTo>
                  <a:lnTo>
                    <a:pt x="32656" y="152689"/>
                  </a:lnTo>
                  <a:lnTo>
                    <a:pt x="32698" y="152689"/>
                  </a:lnTo>
                  <a:lnTo>
                    <a:pt x="32867" y="152689"/>
                  </a:lnTo>
                  <a:lnTo>
                    <a:pt x="32909" y="152689"/>
                  </a:lnTo>
                  <a:lnTo>
                    <a:pt x="32951" y="152745"/>
                  </a:lnTo>
                  <a:lnTo>
                    <a:pt x="32994" y="152745"/>
                  </a:lnTo>
                  <a:lnTo>
                    <a:pt x="33036" y="152745"/>
                  </a:lnTo>
                  <a:lnTo>
                    <a:pt x="33078" y="152745"/>
                  </a:lnTo>
                  <a:lnTo>
                    <a:pt x="33120" y="152745"/>
                  </a:lnTo>
                  <a:lnTo>
                    <a:pt x="33247" y="152745"/>
                  </a:lnTo>
                  <a:lnTo>
                    <a:pt x="33289" y="152745"/>
                  </a:lnTo>
                  <a:lnTo>
                    <a:pt x="33332" y="152745"/>
                  </a:lnTo>
                  <a:lnTo>
                    <a:pt x="33416" y="152816"/>
                  </a:lnTo>
                  <a:lnTo>
                    <a:pt x="33458" y="152816"/>
                  </a:lnTo>
                  <a:lnTo>
                    <a:pt x="33458" y="152872"/>
                  </a:lnTo>
                  <a:lnTo>
                    <a:pt x="33501" y="152942"/>
                  </a:lnTo>
                  <a:lnTo>
                    <a:pt x="33543" y="152942"/>
                  </a:lnTo>
                  <a:lnTo>
                    <a:pt x="33543" y="153013"/>
                  </a:lnTo>
                  <a:lnTo>
                    <a:pt x="33543" y="153069"/>
                  </a:lnTo>
                  <a:lnTo>
                    <a:pt x="33585" y="153069"/>
                  </a:lnTo>
                  <a:lnTo>
                    <a:pt x="33585" y="153125"/>
                  </a:lnTo>
                  <a:lnTo>
                    <a:pt x="33585" y="153196"/>
                  </a:lnTo>
                  <a:lnTo>
                    <a:pt x="33627" y="153252"/>
                  </a:lnTo>
                  <a:lnTo>
                    <a:pt x="33627" y="153322"/>
                  </a:lnTo>
                  <a:lnTo>
                    <a:pt x="33670" y="153393"/>
                  </a:lnTo>
                  <a:lnTo>
                    <a:pt x="33712" y="153393"/>
                  </a:lnTo>
                  <a:lnTo>
                    <a:pt x="33754" y="153393"/>
                  </a:lnTo>
                  <a:lnTo>
                    <a:pt x="33796" y="153393"/>
                  </a:lnTo>
                  <a:lnTo>
                    <a:pt x="33839" y="153393"/>
                  </a:lnTo>
                  <a:lnTo>
                    <a:pt x="33839" y="153449"/>
                  </a:lnTo>
                  <a:lnTo>
                    <a:pt x="33796" y="153449"/>
                  </a:lnTo>
                  <a:lnTo>
                    <a:pt x="33754" y="153449"/>
                  </a:lnTo>
                  <a:lnTo>
                    <a:pt x="33754" y="153506"/>
                  </a:lnTo>
                  <a:lnTo>
                    <a:pt x="33712" y="153506"/>
                  </a:lnTo>
                  <a:lnTo>
                    <a:pt x="33670" y="153576"/>
                  </a:lnTo>
                  <a:lnTo>
                    <a:pt x="33627" y="153576"/>
                  </a:lnTo>
                  <a:lnTo>
                    <a:pt x="33627" y="153632"/>
                  </a:lnTo>
                  <a:lnTo>
                    <a:pt x="33585" y="153632"/>
                  </a:lnTo>
                  <a:lnTo>
                    <a:pt x="33585" y="153703"/>
                  </a:lnTo>
                  <a:lnTo>
                    <a:pt x="33543" y="153703"/>
                  </a:lnTo>
                  <a:lnTo>
                    <a:pt x="33543" y="153759"/>
                  </a:lnTo>
                  <a:lnTo>
                    <a:pt x="33501" y="153759"/>
                  </a:lnTo>
                  <a:lnTo>
                    <a:pt x="33501" y="153829"/>
                  </a:lnTo>
                  <a:lnTo>
                    <a:pt x="33543" y="153829"/>
                  </a:lnTo>
                  <a:lnTo>
                    <a:pt x="33585" y="153829"/>
                  </a:lnTo>
                  <a:lnTo>
                    <a:pt x="33585" y="153886"/>
                  </a:lnTo>
                  <a:lnTo>
                    <a:pt x="33627" y="153886"/>
                  </a:lnTo>
                  <a:lnTo>
                    <a:pt x="33670" y="153829"/>
                  </a:lnTo>
                  <a:lnTo>
                    <a:pt x="33712" y="153829"/>
                  </a:lnTo>
                  <a:lnTo>
                    <a:pt x="33754" y="153829"/>
                  </a:lnTo>
                  <a:lnTo>
                    <a:pt x="33839" y="153759"/>
                  </a:lnTo>
                  <a:lnTo>
                    <a:pt x="33881" y="153759"/>
                  </a:lnTo>
                  <a:lnTo>
                    <a:pt x="33923" y="153759"/>
                  </a:lnTo>
                  <a:lnTo>
                    <a:pt x="33923" y="153703"/>
                  </a:lnTo>
                  <a:lnTo>
                    <a:pt x="33923" y="153632"/>
                  </a:lnTo>
                  <a:lnTo>
                    <a:pt x="33965" y="153632"/>
                  </a:lnTo>
                  <a:lnTo>
                    <a:pt x="34050" y="153632"/>
                  </a:lnTo>
                  <a:lnTo>
                    <a:pt x="34092" y="153632"/>
                  </a:lnTo>
                  <a:lnTo>
                    <a:pt x="34134" y="153703"/>
                  </a:lnTo>
                  <a:lnTo>
                    <a:pt x="34176" y="153759"/>
                  </a:lnTo>
                  <a:lnTo>
                    <a:pt x="34176" y="153829"/>
                  </a:lnTo>
                  <a:lnTo>
                    <a:pt x="34219" y="153829"/>
                  </a:lnTo>
                  <a:lnTo>
                    <a:pt x="34219" y="153886"/>
                  </a:lnTo>
                  <a:lnTo>
                    <a:pt x="34219" y="153956"/>
                  </a:lnTo>
                  <a:lnTo>
                    <a:pt x="34219" y="154027"/>
                  </a:lnTo>
                  <a:lnTo>
                    <a:pt x="34176" y="154083"/>
                  </a:lnTo>
                  <a:lnTo>
                    <a:pt x="34176" y="154139"/>
                  </a:lnTo>
                  <a:lnTo>
                    <a:pt x="34134" y="154139"/>
                  </a:lnTo>
                  <a:lnTo>
                    <a:pt x="34134" y="154210"/>
                  </a:lnTo>
                  <a:lnTo>
                    <a:pt x="34092" y="154210"/>
                  </a:lnTo>
                  <a:lnTo>
                    <a:pt x="34050" y="154210"/>
                  </a:lnTo>
                  <a:lnTo>
                    <a:pt x="34050" y="154139"/>
                  </a:lnTo>
                  <a:lnTo>
                    <a:pt x="34007" y="154139"/>
                  </a:lnTo>
                  <a:lnTo>
                    <a:pt x="33965" y="154210"/>
                  </a:lnTo>
                  <a:lnTo>
                    <a:pt x="33923" y="154210"/>
                  </a:lnTo>
                  <a:lnTo>
                    <a:pt x="33923" y="154266"/>
                  </a:lnTo>
                  <a:lnTo>
                    <a:pt x="33881" y="154266"/>
                  </a:lnTo>
                  <a:lnTo>
                    <a:pt x="33839" y="154336"/>
                  </a:lnTo>
                  <a:lnTo>
                    <a:pt x="33839" y="154407"/>
                  </a:lnTo>
                  <a:lnTo>
                    <a:pt x="33796" y="154407"/>
                  </a:lnTo>
                  <a:lnTo>
                    <a:pt x="33796" y="154463"/>
                  </a:lnTo>
                  <a:lnTo>
                    <a:pt x="33796" y="154519"/>
                  </a:lnTo>
                  <a:lnTo>
                    <a:pt x="33796" y="154590"/>
                  </a:lnTo>
                  <a:lnTo>
                    <a:pt x="33796" y="154646"/>
                  </a:lnTo>
                  <a:lnTo>
                    <a:pt x="33796" y="154717"/>
                  </a:lnTo>
                  <a:lnTo>
                    <a:pt x="33754" y="154717"/>
                  </a:lnTo>
                  <a:lnTo>
                    <a:pt x="33754" y="154787"/>
                  </a:lnTo>
                  <a:lnTo>
                    <a:pt x="33796" y="154787"/>
                  </a:lnTo>
                  <a:lnTo>
                    <a:pt x="33839" y="154843"/>
                  </a:lnTo>
                  <a:lnTo>
                    <a:pt x="33839" y="154900"/>
                  </a:lnTo>
                  <a:lnTo>
                    <a:pt x="33839" y="154970"/>
                  </a:lnTo>
                  <a:lnTo>
                    <a:pt x="33881" y="154970"/>
                  </a:lnTo>
                  <a:lnTo>
                    <a:pt x="33923" y="154970"/>
                  </a:lnTo>
                  <a:lnTo>
                    <a:pt x="34007" y="154970"/>
                  </a:lnTo>
                  <a:lnTo>
                    <a:pt x="34007" y="155026"/>
                  </a:lnTo>
                  <a:lnTo>
                    <a:pt x="34050" y="155026"/>
                  </a:lnTo>
                  <a:lnTo>
                    <a:pt x="34092" y="155026"/>
                  </a:lnTo>
                  <a:lnTo>
                    <a:pt x="34134" y="155026"/>
                  </a:lnTo>
                  <a:lnTo>
                    <a:pt x="34134" y="154970"/>
                  </a:lnTo>
                  <a:lnTo>
                    <a:pt x="34176" y="154900"/>
                  </a:lnTo>
                  <a:lnTo>
                    <a:pt x="34219" y="154900"/>
                  </a:lnTo>
                  <a:lnTo>
                    <a:pt x="34261" y="154900"/>
                  </a:lnTo>
                  <a:lnTo>
                    <a:pt x="34303" y="154900"/>
                  </a:lnTo>
                  <a:lnTo>
                    <a:pt x="34303" y="154843"/>
                  </a:lnTo>
                  <a:lnTo>
                    <a:pt x="34345" y="154843"/>
                  </a:lnTo>
                  <a:lnTo>
                    <a:pt x="34388" y="154787"/>
                  </a:lnTo>
                  <a:lnTo>
                    <a:pt x="34430" y="154787"/>
                  </a:lnTo>
                  <a:lnTo>
                    <a:pt x="34430" y="154717"/>
                  </a:lnTo>
                  <a:lnTo>
                    <a:pt x="34472" y="154717"/>
                  </a:lnTo>
                  <a:lnTo>
                    <a:pt x="34472" y="154646"/>
                  </a:lnTo>
                  <a:lnTo>
                    <a:pt x="34514" y="154590"/>
                  </a:lnTo>
                  <a:lnTo>
                    <a:pt x="34514" y="154519"/>
                  </a:lnTo>
                  <a:lnTo>
                    <a:pt x="34514" y="154463"/>
                  </a:lnTo>
                  <a:lnTo>
                    <a:pt x="34514" y="154407"/>
                  </a:lnTo>
                  <a:lnTo>
                    <a:pt x="34514" y="154336"/>
                  </a:lnTo>
                  <a:lnTo>
                    <a:pt x="34514" y="154266"/>
                  </a:lnTo>
                  <a:lnTo>
                    <a:pt x="34430" y="154266"/>
                  </a:lnTo>
                  <a:lnTo>
                    <a:pt x="34388" y="154266"/>
                  </a:lnTo>
                  <a:lnTo>
                    <a:pt x="34388" y="154210"/>
                  </a:lnTo>
                  <a:lnTo>
                    <a:pt x="34388" y="154139"/>
                  </a:lnTo>
                  <a:lnTo>
                    <a:pt x="34345" y="154139"/>
                  </a:lnTo>
                  <a:lnTo>
                    <a:pt x="34345" y="154083"/>
                  </a:lnTo>
                  <a:lnTo>
                    <a:pt x="34388" y="154083"/>
                  </a:lnTo>
                  <a:lnTo>
                    <a:pt x="34388" y="154027"/>
                  </a:lnTo>
                  <a:lnTo>
                    <a:pt x="34430" y="154027"/>
                  </a:lnTo>
                  <a:lnTo>
                    <a:pt x="34472" y="154027"/>
                  </a:lnTo>
                  <a:lnTo>
                    <a:pt x="34514" y="153956"/>
                  </a:lnTo>
                  <a:lnTo>
                    <a:pt x="34514" y="153886"/>
                  </a:lnTo>
                  <a:lnTo>
                    <a:pt x="34557" y="153886"/>
                  </a:lnTo>
                  <a:lnTo>
                    <a:pt x="34599" y="153886"/>
                  </a:lnTo>
                  <a:lnTo>
                    <a:pt x="34599" y="153829"/>
                  </a:lnTo>
                  <a:lnTo>
                    <a:pt x="34641" y="153829"/>
                  </a:lnTo>
                  <a:lnTo>
                    <a:pt x="34641" y="153759"/>
                  </a:lnTo>
                  <a:lnTo>
                    <a:pt x="34683" y="153759"/>
                  </a:lnTo>
                  <a:lnTo>
                    <a:pt x="34726" y="153759"/>
                  </a:lnTo>
                  <a:lnTo>
                    <a:pt x="34768" y="153759"/>
                  </a:lnTo>
                  <a:lnTo>
                    <a:pt x="34810" y="153759"/>
                  </a:lnTo>
                  <a:lnTo>
                    <a:pt x="34852" y="153703"/>
                  </a:lnTo>
                  <a:lnTo>
                    <a:pt x="34895" y="153703"/>
                  </a:lnTo>
                  <a:lnTo>
                    <a:pt x="34937" y="153703"/>
                  </a:lnTo>
                  <a:lnTo>
                    <a:pt x="34979" y="153703"/>
                  </a:lnTo>
                  <a:lnTo>
                    <a:pt x="35021" y="153703"/>
                  </a:lnTo>
                  <a:lnTo>
                    <a:pt x="35064" y="153632"/>
                  </a:lnTo>
                  <a:lnTo>
                    <a:pt x="35106" y="153632"/>
                  </a:lnTo>
                  <a:lnTo>
                    <a:pt x="35148" y="153632"/>
                  </a:lnTo>
                  <a:lnTo>
                    <a:pt x="35190" y="153632"/>
                  </a:lnTo>
                  <a:lnTo>
                    <a:pt x="35190" y="153703"/>
                  </a:lnTo>
                  <a:lnTo>
                    <a:pt x="35233" y="153703"/>
                  </a:lnTo>
                  <a:lnTo>
                    <a:pt x="35317" y="153703"/>
                  </a:lnTo>
                  <a:lnTo>
                    <a:pt x="35359" y="153703"/>
                  </a:lnTo>
                  <a:lnTo>
                    <a:pt x="35486" y="153632"/>
                  </a:lnTo>
                  <a:lnTo>
                    <a:pt x="35571" y="153632"/>
                  </a:lnTo>
                  <a:lnTo>
                    <a:pt x="35613" y="153632"/>
                  </a:lnTo>
                  <a:lnTo>
                    <a:pt x="35655" y="153632"/>
                  </a:lnTo>
                  <a:lnTo>
                    <a:pt x="35697" y="153632"/>
                  </a:lnTo>
                  <a:lnTo>
                    <a:pt x="35740" y="153632"/>
                  </a:lnTo>
                  <a:lnTo>
                    <a:pt x="35782" y="153632"/>
                  </a:lnTo>
                  <a:lnTo>
                    <a:pt x="35824" y="153632"/>
                  </a:lnTo>
                  <a:lnTo>
                    <a:pt x="35824" y="153576"/>
                  </a:lnTo>
                  <a:lnTo>
                    <a:pt x="35866" y="153576"/>
                  </a:lnTo>
                  <a:lnTo>
                    <a:pt x="35909" y="153576"/>
                  </a:lnTo>
                  <a:lnTo>
                    <a:pt x="35909" y="153632"/>
                  </a:lnTo>
                  <a:lnTo>
                    <a:pt x="35951" y="153632"/>
                  </a:lnTo>
                  <a:lnTo>
                    <a:pt x="35951" y="153703"/>
                  </a:lnTo>
                  <a:lnTo>
                    <a:pt x="35993" y="153703"/>
                  </a:lnTo>
                  <a:lnTo>
                    <a:pt x="35993" y="153759"/>
                  </a:lnTo>
                  <a:lnTo>
                    <a:pt x="36035" y="153759"/>
                  </a:lnTo>
                  <a:lnTo>
                    <a:pt x="36035" y="153829"/>
                  </a:lnTo>
                  <a:lnTo>
                    <a:pt x="35993" y="153829"/>
                  </a:lnTo>
                  <a:lnTo>
                    <a:pt x="35993" y="153886"/>
                  </a:lnTo>
                  <a:lnTo>
                    <a:pt x="36035" y="153886"/>
                  </a:lnTo>
                  <a:lnTo>
                    <a:pt x="36078" y="153886"/>
                  </a:lnTo>
                  <a:lnTo>
                    <a:pt x="36120" y="153886"/>
                  </a:lnTo>
                  <a:lnTo>
                    <a:pt x="36120" y="153956"/>
                  </a:lnTo>
                  <a:lnTo>
                    <a:pt x="36162" y="153956"/>
                  </a:lnTo>
                  <a:lnTo>
                    <a:pt x="36204" y="153886"/>
                  </a:lnTo>
                  <a:lnTo>
                    <a:pt x="36246" y="153886"/>
                  </a:lnTo>
                  <a:lnTo>
                    <a:pt x="36204" y="154027"/>
                  </a:lnTo>
                  <a:lnTo>
                    <a:pt x="36204" y="154083"/>
                  </a:lnTo>
                  <a:lnTo>
                    <a:pt x="36246" y="154083"/>
                  </a:lnTo>
                  <a:lnTo>
                    <a:pt x="36246" y="154139"/>
                  </a:lnTo>
                  <a:lnTo>
                    <a:pt x="36246" y="154210"/>
                  </a:lnTo>
                  <a:lnTo>
                    <a:pt x="36204" y="154266"/>
                  </a:lnTo>
                  <a:lnTo>
                    <a:pt x="36246" y="154266"/>
                  </a:lnTo>
                  <a:lnTo>
                    <a:pt x="36289" y="154266"/>
                  </a:lnTo>
                  <a:lnTo>
                    <a:pt x="36289" y="154336"/>
                  </a:lnTo>
                  <a:lnTo>
                    <a:pt x="36331" y="154336"/>
                  </a:lnTo>
                  <a:lnTo>
                    <a:pt x="36373" y="154336"/>
                  </a:lnTo>
                  <a:lnTo>
                    <a:pt x="36415" y="154336"/>
                  </a:lnTo>
                  <a:lnTo>
                    <a:pt x="36458" y="154407"/>
                  </a:lnTo>
                  <a:lnTo>
                    <a:pt x="36500" y="154336"/>
                  </a:lnTo>
                  <a:lnTo>
                    <a:pt x="36542" y="154407"/>
                  </a:lnTo>
                  <a:lnTo>
                    <a:pt x="36584" y="154407"/>
                  </a:lnTo>
                  <a:lnTo>
                    <a:pt x="36627" y="154463"/>
                  </a:lnTo>
                  <a:lnTo>
                    <a:pt x="36669" y="154463"/>
                  </a:lnTo>
                  <a:lnTo>
                    <a:pt x="36711" y="154463"/>
                  </a:lnTo>
                  <a:lnTo>
                    <a:pt x="36753" y="154463"/>
                  </a:lnTo>
                  <a:lnTo>
                    <a:pt x="36796" y="154463"/>
                  </a:lnTo>
                  <a:lnTo>
                    <a:pt x="36838" y="154463"/>
                  </a:lnTo>
                  <a:lnTo>
                    <a:pt x="36880" y="154463"/>
                  </a:lnTo>
                  <a:lnTo>
                    <a:pt x="36922" y="154463"/>
                  </a:lnTo>
                  <a:lnTo>
                    <a:pt x="36965" y="154463"/>
                  </a:lnTo>
                  <a:lnTo>
                    <a:pt x="37007" y="154463"/>
                  </a:lnTo>
                  <a:lnTo>
                    <a:pt x="37007" y="154519"/>
                  </a:lnTo>
                  <a:lnTo>
                    <a:pt x="37007" y="154590"/>
                  </a:lnTo>
                  <a:lnTo>
                    <a:pt x="37049" y="154590"/>
                  </a:lnTo>
                  <a:lnTo>
                    <a:pt x="37049" y="154646"/>
                  </a:lnTo>
                  <a:lnTo>
                    <a:pt x="37049" y="154717"/>
                  </a:lnTo>
                  <a:lnTo>
                    <a:pt x="37007" y="154717"/>
                  </a:lnTo>
                  <a:lnTo>
                    <a:pt x="37007" y="154787"/>
                  </a:lnTo>
                  <a:lnTo>
                    <a:pt x="37007" y="154843"/>
                  </a:lnTo>
                  <a:lnTo>
                    <a:pt x="37007" y="154900"/>
                  </a:lnTo>
                  <a:lnTo>
                    <a:pt x="36965" y="154970"/>
                  </a:lnTo>
                  <a:lnTo>
                    <a:pt x="36965" y="155026"/>
                  </a:lnTo>
                  <a:lnTo>
                    <a:pt x="36965" y="155097"/>
                  </a:lnTo>
                  <a:lnTo>
                    <a:pt x="37007" y="155167"/>
                  </a:lnTo>
                  <a:lnTo>
                    <a:pt x="37007" y="155224"/>
                  </a:lnTo>
                  <a:lnTo>
                    <a:pt x="37007" y="155280"/>
                  </a:lnTo>
                  <a:lnTo>
                    <a:pt x="37049" y="155350"/>
                  </a:lnTo>
                  <a:lnTo>
                    <a:pt x="37091" y="155407"/>
                  </a:lnTo>
                  <a:lnTo>
                    <a:pt x="37091" y="155477"/>
                  </a:lnTo>
                  <a:lnTo>
                    <a:pt x="37134" y="155477"/>
                  </a:lnTo>
                  <a:lnTo>
                    <a:pt x="37176" y="155407"/>
                  </a:lnTo>
                  <a:lnTo>
                    <a:pt x="37218" y="155407"/>
                  </a:lnTo>
                  <a:lnTo>
                    <a:pt x="37260" y="155407"/>
                  </a:lnTo>
                  <a:lnTo>
                    <a:pt x="37303" y="155407"/>
                  </a:lnTo>
                  <a:lnTo>
                    <a:pt x="37345" y="155350"/>
                  </a:lnTo>
                  <a:lnTo>
                    <a:pt x="37387" y="155280"/>
                  </a:lnTo>
                  <a:lnTo>
                    <a:pt x="37387" y="155350"/>
                  </a:lnTo>
                  <a:lnTo>
                    <a:pt x="37345" y="155407"/>
                  </a:lnTo>
                  <a:lnTo>
                    <a:pt x="37345" y="155477"/>
                  </a:lnTo>
                  <a:lnTo>
                    <a:pt x="37345" y="155533"/>
                  </a:lnTo>
                  <a:lnTo>
                    <a:pt x="37345" y="155604"/>
                  </a:lnTo>
                  <a:lnTo>
                    <a:pt x="37387" y="155604"/>
                  </a:lnTo>
                  <a:lnTo>
                    <a:pt x="37387" y="155533"/>
                  </a:lnTo>
                  <a:lnTo>
                    <a:pt x="37429" y="155533"/>
                  </a:lnTo>
                  <a:lnTo>
                    <a:pt x="37472" y="155533"/>
                  </a:lnTo>
                  <a:lnTo>
                    <a:pt x="37514" y="155533"/>
                  </a:lnTo>
                  <a:lnTo>
                    <a:pt x="37514" y="155604"/>
                  </a:lnTo>
                  <a:lnTo>
                    <a:pt x="37556" y="155604"/>
                  </a:lnTo>
                  <a:lnTo>
                    <a:pt x="37598" y="155604"/>
                  </a:lnTo>
                  <a:lnTo>
                    <a:pt x="37598" y="155660"/>
                  </a:lnTo>
                  <a:lnTo>
                    <a:pt x="37641" y="155660"/>
                  </a:lnTo>
                  <a:lnTo>
                    <a:pt x="37683" y="155660"/>
                  </a:lnTo>
                  <a:lnTo>
                    <a:pt x="37683" y="155604"/>
                  </a:lnTo>
                  <a:lnTo>
                    <a:pt x="37725" y="155660"/>
                  </a:lnTo>
                  <a:lnTo>
                    <a:pt x="37767" y="155660"/>
                  </a:lnTo>
                  <a:lnTo>
                    <a:pt x="37767" y="155730"/>
                  </a:lnTo>
                  <a:lnTo>
                    <a:pt x="37767" y="155801"/>
                  </a:lnTo>
                  <a:lnTo>
                    <a:pt x="37767" y="155857"/>
                  </a:lnTo>
                  <a:lnTo>
                    <a:pt x="37810" y="155857"/>
                  </a:lnTo>
                  <a:lnTo>
                    <a:pt x="37810" y="155914"/>
                  </a:lnTo>
                  <a:lnTo>
                    <a:pt x="37852" y="155914"/>
                  </a:lnTo>
                  <a:lnTo>
                    <a:pt x="37852" y="155857"/>
                  </a:lnTo>
                  <a:lnTo>
                    <a:pt x="37894" y="155801"/>
                  </a:lnTo>
                  <a:lnTo>
                    <a:pt x="37936" y="155801"/>
                  </a:lnTo>
                  <a:lnTo>
                    <a:pt x="37979" y="155801"/>
                  </a:lnTo>
                  <a:lnTo>
                    <a:pt x="38021" y="155730"/>
                  </a:lnTo>
                  <a:lnTo>
                    <a:pt x="38063" y="155730"/>
                  </a:lnTo>
                  <a:lnTo>
                    <a:pt x="38105" y="155730"/>
                  </a:lnTo>
                  <a:lnTo>
                    <a:pt x="38148" y="155660"/>
                  </a:lnTo>
                  <a:lnTo>
                    <a:pt x="38190" y="155660"/>
                  </a:lnTo>
                  <a:lnTo>
                    <a:pt x="38232" y="155660"/>
                  </a:lnTo>
                  <a:lnTo>
                    <a:pt x="38232" y="155604"/>
                  </a:lnTo>
                  <a:lnTo>
                    <a:pt x="38274" y="155604"/>
                  </a:lnTo>
                  <a:lnTo>
                    <a:pt x="38274" y="155660"/>
                  </a:lnTo>
                  <a:lnTo>
                    <a:pt x="38316" y="155660"/>
                  </a:lnTo>
                  <a:lnTo>
                    <a:pt x="38359" y="155660"/>
                  </a:lnTo>
                  <a:lnTo>
                    <a:pt x="38443" y="155660"/>
                  </a:lnTo>
                  <a:lnTo>
                    <a:pt x="38485" y="155730"/>
                  </a:lnTo>
                  <a:lnTo>
                    <a:pt x="38570" y="155730"/>
                  </a:lnTo>
                  <a:lnTo>
                    <a:pt x="38612" y="155730"/>
                  </a:lnTo>
                  <a:lnTo>
                    <a:pt x="38654" y="155730"/>
                  </a:lnTo>
                  <a:lnTo>
                    <a:pt x="38697" y="155801"/>
                  </a:lnTo>
                  <a:lnTo>
                    <a:pt x="38739" y="155801"/>
                  </a:lnTo>
                  <a:lnTo>
                    <a:pt x="38781" y="155857"/>
                  </a:lnTo>
                  <a:lnTo>
                    <a:pt x="38823" y="155857"/>
                  </a:lnTo>
                  <a:lnTo>
                    <a:pt x="38866" y="155914"/>
                  </a:lnTo>
                  <a:lnTo>
                    <a:pt x="38908" y="155914"/>
                  </a:lnTo>
                  <a:lnTo>
                    <a:pt x="38950" y="155914"/>
                  </a:lnTo>
                  <a:lnTo>
                    <a:pt x="38992" y="155914"/>
                  </a:lnTo>
                  <a:lnTo>
                    <a:pt x="38992" y="155984"/>
                  </a:lnTo>
                  <a:lnTo>
                    <a:pt x="38950" y="155984"/>
                  </a:lnTo>
                  <a:lnTo>
                    <a:pt x="38992" y="156040"/>
                  </a:lnTo>
                  <a:lnTo>
                    <a:pt x="39077" y="156111"/>
                  </a:lnTo>
                  <a:lnTo>
                    <a:pt x="39119" y="156111"/>
                  </a:lnTo>
                  <a:lnTo>
                    <a:pt x="39161" y="156111"/>
                  </a:lnTo>
                  <a:lnTo>
                    <a:pt x="39204" y="156111"/>
                  </a:lnTo>
                  <a:lnTo>
                    <a:pt x="39204" y="156181"/>
                  </a:lnTo>
                  <a:lnTo>
                    <a:pt x="39246" y="156181"/>
                  </a:lnTo>
                  <a:lnTo>
                    <a:pt x="39288" y="156237"/>
                  </a:lnTo>
                  <a:lnTo>
                    <a:pt x="39330" y="156294"/>
                  </a:lnTo>
                  <a:lnTo>
                    <a:pt x="39330" y="156364"/>
                  </a:lnTo>
                  <a:lnTo>
                    <a:pt x="39373" y="156364"/>
                  </a:lnTo>
                  <a:lnTo>
                    <a:pt x="39373" y="156294"/>
                  </a:lnTo>
                  <a:lnTo>
                    <a:pt x="39415" y="156294"/>
                  </a:lnTo>
                  <a:lnTo>
                    <a:pt x="39457" y="156294"/>
                  </a:lnTo>
                  <a:lnTo>
                    <a:pt x="39499" y="156294"/>
                  </a:lnTo>
                  <a:lnTo>
                    <a:pt x="39499" y="156364"/>
                  </a:lnTo>
                  <a:lnTo>
                    <a:pt x="39457" y="156364"/>
                  </a:lnTo>
                  <a:lnTo>
                    <a:pt x="39499" y="156420"/>
                  </a:lnTo>
                  <a:lnTo>
                    <a:pt x="39457" y="156420"/>
                  </a:lnTo>
                  <a:lnTo>
                    <a:pt x="39457" y="156491"/>
                  </a:lnTo>
                  <a:lnTo>
                    <a:pt x="39499" y="156491"/>
                  </a:lnTo>
                  <a:lnTo>
                    <a:pt x="39499" y="156561"/>
                  </a:lnTo>
                  <a:lnTo>
                    <a:pt x="39457" y="156561"/>
                  </a:lnTo>
                  <a:lnTo>
                    <a:pt x="39499" y="156618"/>
                  </a:lnTo>
                  <a:lnTo>
                    <a:pt x="39542" y="156674"/>
                  </a:lnTo>
                  <a:lnTo>
                    <a:pt x="39584" y="156674"/>
                  </a:lnTo>
                  <a:lnTo>
                    <a:pt x="39626" y="156674"/>
                  </a:lnTo>
                  <a:lnTo>
                    <a:pt x="39626" y="156744"/>
                  </a:lnTo>
                  <a:lnTo>
                    <a:pt x="39668" y="156744"/>
                  </a:lnTo>
                  <a:lnTo>
                    <a:pt x="39711" y="156801"/>
                  </a:lnTo>
                  <a:lnTo>
                    <a:pt x="39753" y="156801"/>
                  </a:lnTo>
                  <a:lnTo>
                    <a:pt x="39795" y="156801"/>
                  </a:lnTo>
                  <a:lnTo>
                    <a:pt x="39837" y="156801"/>
                  </a:lnTo>
                  <a:lnTo>
                    <a:pt x="39880" y="156871"/>
                  </a:lnTo>
                  <a:lnTo>
                    <a:pt x="39922" y="156801"/>
                  </a:lnTo>
                  <a:lnTo>
                    <a:pt x="39922" y="156871"/>
                  </a:lnTo>
                  <a:lnTo>
                    <a:pt x="39922" y="156927"/>
                  </a:lnTo>
                  <a:lnTo>
                    <a:pt x="39964" y="156927"/>
                  </a:lnTo>
                  <a:lnTo>
                    <a:pt x="39964" y="156871"/>
                  </a:lnTo>
                  <a:lnTo>
                    <a:pt x="40006" y="156871"/>
                  </a:lnTo>
                  <a:lnTo>
                    <a:pt x="40006" y="156927"/>
                  </a:lnTo>
                  <a:lnTo>
                    <a:pt x="40049" y="156927"/>
                  </a:lnTo>
                  <a:lnTo>
                    <a:pt x="40091" y="156927"/>
                  </a:lnTo>
                  <a:lnTo>
                    <a:pt x="40133" y="156927"/>
                  </a:lnTo>
                  <a:lnTo>
                    <a:pt x="40175" y="156927"/>
                  </a:lnTo>
                  <a:lnTo>
                    <a:pt x="40175" y="156998"/>
                  </a:lnTo>
                  <a:lnTo>
                    <a:pt x="40133" y="156998"/>
                  </a:lnTo>
                  <a:lnTo>
                    <a:pt x="40091" y="156998"/>
                  </a:lnTo>
                  <a:lnTo>
                    <a:pt x="40091" y="157054"/>
                  </a:lnTo>
                  <a:lnTo>
                    <a:pt x="40133" y="157054"/>
                  </a:lnTo>
                  <a:lnTo>
                    <a:pt x="40175" y="157054"/>
                  </a:lnTo>
                  <a:lnTo>
                    <a:pt x="40218" y="157054"/>
                  </a:lnTo>
                  <a:lnTo>
                    <a:pt x="40218" y="157125"/>
                  </a:lnTo>
                  <a:lnTo>
                    <a:pt x="40218" y="157181"/>
                  </a:lnTo>
                  <a:lnTo>
                    <a:pt x="40260" y="157181"/>
                  </a:lnTo>
                  <a:lnTo>
                    <a:pt x="40260" y="157125"/>
                  </a:lnTo>
                  <a:lnTo>
                    <a:pt x="40302" y="157125"/>
                  </a:lnTo>
                  <a:lnTo>
                    <a:pt x="40302" y="157181"/>
                  </a:lnTo>
                  <a:lnTo>
                    <a:pt x="40302" y="157251"/>
                  </a:lnTo>
                  <a:lnTo>
                    <a:pt x="40344" y="157251"/>
                  </a:lnTo>
                  <a:lnTo>
                    <a:pt x="40344" y="157308"/>
                  </a:lnTo>
                  <a:lnTo>
                    <a:pt x="40344" y="157378"/>
                  </a:lnTo>
                  <a:lnTo>
                    <a:pt x="40386" y="157378"/>
                  </a:lnTo>
                  <a:lnTo>
                    <a:pt x="40386" y="157434"/>
                  </a:lnTo>
                  <a:lnTo>
                    <a:pt x="40344" y="157434"/>
                  </a:lnTo>
                  <a:lnTo>
                    <a:pt x="40344" y="157378"/>
                  </a:lnTo>
                  <a:lnTo>
                    <a:pt x="40302" y="157308"/>
                  </a:lnTo>
                  <a:lnTo>
                    <a:pt x="40302" y="157251"/>
                  </a:lnTo>
                  <a:lnTo>
                    <a:pt x="40260" y="157181"/>
                  </a:lnTo>
                  <a:lnTo>
                    <a:pt x="40218" y="157251"/>
                  </a:lnTo>
                  <a:lnTo>
                    <a:pt x="40175" y="157308"/>
                  </a:lnTo>
                  <a:lnTo>
                    <a:pt x="40175" y="157378"/>
                  </a:lnTo>
                  <a:lnTo>
                    <a:pt x="40218" y="157378"/>
                  </a:lnTo>
                  <a:lnTo>
                    <a:pt x="40218" y="157308"/>
                  </a:lnTo>
                  <a:lnTo>
                    <a:pt x="40260" y="157308"/>
                  </a:lnTo>
                  <a:lnTo>
                    <a:pt x="40260" y="157378"/>
                  </a:lnTo>
                  <a:lnTo>
                    <a:pt x="40302" y="157378"/>
                  </a:lnTo>
                  <a:lnTo>
                    <a:pt x="40302" y="157434"/>
                  </a:lnTo>
                  <a:lnTo>
                    <a:pt x="40302" y="157505"/>
                  </a:lnTo>
                  <a:lnTo>
                    <a:pt x="40344" y="157505"/>
                  </a:lnTo>
                  <a:lnTo>
                    <a:pt x="40344" y="157575"/>
                  </a:lnTo>
                  <a:lnTo>
                    <a:pt x="40386" y="157575"/>
                  </a:lnTo>
                  <a:lnTo>
                    <a:pt x="40386" y="157505"/>
                  </a:lnTo>
                  <a:lnTo>
                    <a:pt x="40429" y="157505"/>
                  </a:lnTo>
                  <a:lnTo>
                    <a:pt x="40429" y="157575"/>
                  </a:lnTo>
                  <a:lnTo>
                    <a:pt x="40429" y="157631"/>
                  </a:lnTo>
                  <a:lnTo>
                    <a:pt x="40429" y="157688"/>
                  </a:lnTo>
                  <a:lnTo>
                    <a:pt x="40471" y="157688"/>
                  </a:lnTo>
                  <a:lnTo>
                    <a:pt x="40471" y="157758"/>
                  </a:lnTo>
                  <a:lnTo>
                    <a:pt x="40471" y="157815"/>
                  </a:lnTo>
                  <a:lnTo>
                    <a:pt x="40429" y="157885"/>
                  </a:lnTo>
                  <a:lnTo>
                    <a:pt x="40386" y="157885"/>
                  </a:lnTo>
                  <a:lnTo>
                    <a:pt x="40386" y="157955"/>
                  </a:lnTo>
                  <a:lnTo>
                    <a:pt x="40344" y="157955"/>
                  </a:lnTo>
                  <a:lnTo>
                    <a:pt x="40344" y="158012"/>
                  </a:lnTo>
                  <a:lnTo>
                    <a:pt x="40344" y="158068"/>
                  </a:lnTo>
                  <a:lnTo>
                    <a:pt x="40302" y="158138"/>
                  </a:lnTo>
                  <a:lnTo>
                    <a:pt x="40260" y="158195"/>
                  </a:lnTo>
                  <a:lnTo>
                    <a:pt x="40260" y="158265"/>
                  </a:lnTo>
                  <a:lnTo>
                    <a:pt x="40218" y="158265"/>
                  </a:lnTo>
                  <a:lnTo>
                    <a:pt x="40218" y="158336"/>
                  </a:lnTo>
                  <a:lnTo>
                    <a:pt x="40218" y="158392"/>
                  </a:lnTo>
                  <a:lnTo>
                    <a:pt x="40218" y="158448"/>
                  </a:lnTo>
                  <a:lnTo>
                    <a:pt x="40260" y="158448"/>
                  </a:lnTo>
                  <a:lnTo>
                    <a:pt x="40302" y="158448"/>
                  </a:lnTo>
                  <a:lnTo>
                    <a:pt x="40302" y="158336"/>
                  </a:lnTo>
                  <a:lnTo>
                    <a:pt x="40344" y="158336"/>
                  </a:lnTo>
                  <a:lnTo>
                    <a:pt x="40344" y="158392"/>
                  </a:lnTo>
                  <a:lnTo>
                    <a:pt x="40386" y="158392"/>
                  </a:lnTo>
                  <a:lnTo>
                    <a:pt x="40429" y="158336"/>
                  </a:lnTo>
                  <a:lnTo>
                    <a:pt x="40471" y="158265"/>
                  </a:lnTo>
                  <a:lnTo>
                    <a:pt x="40513" y="158265"/>
                  </a:lnTo>
                  <a:lnTo>
                    <a:pt x="40513" y="158195"/>
                  </a:lnTo>
                  <a:lnTo>
                    <a:pt x="40555" y="158265"/>
                  </a:lnTo>
                  <a:lnTo>
                    <a:pt x="40598" y="158265"/>
                  </a:lnTo>
                  <a:lnTo>
                    <a:pt x="40598" y="158195"/>
                  </a:lnTo>
                  <a:lnTo>
                    <a:pt x="40640" y="158195"/>
                  </a:lnTo>
                  <a:lnTo>
                    <a:pt x="40640" y="158138"/>
                  </a:lnTo>
                  <a:lnTo>
                    <a:pt x="40640" y="158068"/>
                  </a:lnTo>
                  <a:lnTo>
                    <a:pt x="40682" y="158068"/>
                  </a:lnTo>
                  <a:lnTo>
                    <a:pt x="40724" y="158068"/>
                  </a:lnTo>
                  <a:lnTo>
                    <a:pt x="40767" y="158068"/>
                  </a:lnTo>
                  <a:lnTo>
                    <a:pt x="40809" y="158068"/>
                  </a:lnTo>
                  <a:lnTo>
                    <a:pt x="40851" y="158068"/>
                  </a:lnTo>
                  <a:lnTo>
                    <a:pt x="40893" y="158068"/>
                  </a:lnTo>
                  <a:lnTo>
                    <a:pt x="40893" y="158138"/>
                  </a:lnTo>
                  <a:lnTo>
                    <a:pt x="40936" y="158138"/>
                  </a:lnTo>
                  <a:lnTo>
                    <a:pt x="40936" y="158195"/>
                  </a:lnTo>
                  <a:lnTo>
                    <a:pt x="40978" y="158195"/>
                  </a:lnTo>
                  <a:lnTo>
                    <a:pt x="41020" y="158138"/>
                  </a:lnTo>
                  <a:lnTo>
                    <a:pt x="41062" y="158138"/>
                  </a:lnTo>
                  <a:lnTo>
                    <a:pt x="41062" y="158068"/>
                  </a:lnTo>
                  <a:lnTo>
                    <a:pt x="41062" y="158012"/>
                  </a:lnTo>
                  <a:lnTo>
                    <a:pt x="41062" y="157955"/>
                  </a:lnTo>
                  <a:lnTo>
                    <a:pt x="41105" y="157955"/>
                  </a:lnTo>
                  <a:lnTo>
                    <a:pt x="41147" y="157955"/>
                  </a:lnTo>
                  <a:lnTo>
                    <a:pt x="41147" y="158012"/>
                  </a:lnTo>
                  <a:lnTo>
                    <a:pt x="41189" y="157955"/>
                  </a:lnTo>
                  <a:lnTo>
                    <a:pt x="41231" y="157955"/>
                  </a:lnTo>
                  <a:lnTo>
                    <a:pt x="41274" y="158068"/>
                  </a:lnTo>
                  <a:lnTo>
                    <a:pt x="41316" y="158068"/>
                  </a:lnTo>
                  <a:lnTo>
                    <a:pt x="41358" y="158068"/>
                  </a:lnTo>
                  <a:lnTo>
                    <a:pt x="41358" y="158138"/>
                  </a:lnTo>
                  <a:lnTo>
                    <a:pt x="41400" y="158138"/>
                  </a:lnTo>
                  <a:lnTo>
                    <a:pt x="41400" y="158068"/>
                  </a:lnTo>
                  <a:lnTo>
                    <a:pt x="41443" y="158068"/>
                  </a:lnTo>
                  <a:lnTo>
                    <a:pt x="41443" y="158138"/>
                  </a:lnTo>
                  <a:lnTo>
                    <a:pt x="41485" y="158138"/>
                  </a:lnTo>
                  <a:lnTo>
                    <a:pt x="41485" y="158068"/>
                  </a:lnTo>
                  <a:lnTo>
                    <a:pt x="41527" y="158068"/>
                  </a:lnTo>
                  <a:lnTo>
                    <a:pt x="41569" y="158068"/>
                  </a:lnTo>
                  <a:lnTo>
                    <a:pt x="41569" y="158012"/>
                  </a:lnTo>
                  <a:lnTo>
                    <a:pt x="41569" y="157955"/>
                  </a:lnTo>
                  <a:lnTo>
                    <a:pt x="41569" y="157885"/>
                  </a:lnTo>
                  <a:lnTo>
                    <a:pt x="41612" y="157885"/>
                  </a:lnTo>
                  <a:lnTo>
                    <a:pt x="41654" y="157885"/>
                  </a:lnTo>
                  <a:lnTo>
                    <a:pt x="41696" y="157885"/>
                  </a:lnTo>
                  <a:lnTo>
                    <a:pt x="41654" y="157815"/>
                  </a:lnTo>
                  <a:lnTo>
                    <a:pt x="41654" y="157758"/>
                  </a:lnTo>
                  <a:lnTo>
                    <a:pt x="41696" y="157758"/>
                  </a:lnTo>
                  <a:lnTo>
                    <a:pt x="41738" y="157758"/>
                  </a:lnTo>
                  <a:lnTo>
                    <a:pt x="41738" y="157688"/>
                  </a:lnTo>
                  <a:lnTo>
                    <a:pt x="41781" y="157688"/>
                  </a:lnTo>
                  <a:lnTo>
                    <a:pt x="41781" y="157758"/>
                  </a:lnTo>
                  <a:lnTo>
                    <a:pt x="41823" y="157758"/>
                  </a:lnTo>
                  <a:lnTo>
                    <a:pt x="41865" y="157758"/>
                  </a:lnTo>
                  <a:lnTo>
                    <a:pt x="41823" y="157815"/>
                  </a:lnTo>
                  <a:lnTo>
                    <a:pt x="41865" y="157885"/>
                  </a:lnTo>
                  <a:lnTo>
                    <a:pt x="41907" y="157885"/>
                  </a:lnTo>
                  <a:lnTo>
                    <a:pt x="41907" y="157955"/>
                  </a:lnTo>
                  <a:lnTo>
                    <a:pt x="41950" y="157955"/>
                  </a:lnTo>
                  <a:lnTo>
                    <a:pt x="41992" y="157955"/>
                  </a:lnTo>
                  <a:lnTo>
                    <a:pt x="42034" y="157955"/>
                  </a:lnTo>
                  <a:lnTo>
                    <a:pt x="42076" y="157955"/>
                  </a:lnTo>
                  <a:lnTo>
                    <a:pt x="42119" y="157955"/>
                  </a:lnTo>
                  <a:lnTo>
                    <a:pt x="42119" y="158012"/>
                  </a:lnTo>
                  <a:lnTo>
                    <a:pt x="42161" y="158068"/>
                  </a:lnTo>
                  <a:lnTo>
                    <a:pt x="42161" y="158012"/>
                  </a:lnTo>
                  <a:lnTo>
                    <a:pt x="42203" y="158012"/>
                  </a:lnTo>
                  <a:lnTo>
                    <a:pt x="42245" y="157955"/>
                  </a:lnTo>
                  <a:lnTo>
                    <a:pt x="42203" y="157955"/>
                  </a:lnTo>
                  <a:lnTo>
                    <a:pt x="42203" y="157885"/>
                  </a:lnTo>
                  <a:lnTo>
                    <a:pt x="42161" y="157885"/>
                  </a:lnTo>
                  <a:lnTo>
                    <a:pt x="42119" y="157885"/>
                  </a:lnTo>
                  <a:lnTo>
                    <a:pt x="42119" y="157815"/>
                  </a:lnTo>
                  <a:lnTo>
                    <a:pt x="42076" y="157815"/>
                  </a:lnTo>
                  <a:lnTo>
                    <a:pt x="42076" y="157758"/>
                  </a:lnTo>
                  <a:lnTo>
                    <a:pt x="42119" y="157758"/>
                  </a:lnTo>
                  <a:lnTo>
                    <a:pt x="42119" y="157688"/>
                  </a:lnTo>
                  <a:lnTo>
                    <a:pt x="42119" y="157631"/>
                  </a:lnTo>
                  <a:lnTo>
                    <a:pt x="42119" y="157575"/>
                  </a:lnTo>
                  <a:lnTo>
                    <a:pt x="42119" y="157505"/>
                  </a:lnTo>
                  <a:lnTo>
                    <a:pt x="42119" y="157434"/>
                  </a:lnTo>
                  <a:lnTo>
                    <a:pt x="42161" y="157434"/>
                  </a:lnTo>
                  <a:lnTo>
                    <a:pt x="42203" y="157434"/>
                  </a:lnTo>
                  <a:lnTo>
                    <a:pt x="42245" y="157378"/>
                  </a:lnTo>
                  <a:lnTo>
                    <a:pt x="42288" y="157378"/>
                  </a:lnTo>
                  <a:lnTo>
                    <a:pt x="42372" y="157308"/>
                  </a:lnTo>
                  <a:lnTo>
                    <a:pt x="42456" y="157251"/>
                  </a:lnTo>
                  <a:lnTo>
                    <a:pt x="42541" y="157251"/>
                  </a:lnTo>
                  <a:lnTo>
                    <a:pt x="42583" y="157251"/>
                  </a:lnTo>
                  <a:lnTo>
                    <a:pt x="42625" y="157181"/>
                  </a:lnTo>
                  <a:lnTo>
                    <a:pt x="42752" y="157181"/>
                  </a:lnTo>
                  <a:lnTo>
                    <a:pt x="42837" y="157181"/>
                  </a:lnTo>
                  <a:lnTo>
                    <a:pt x="42921" y="157181"/>
                  </a:lnTo>
                  <a:lnTo>
                    <a:pt x="42963" y="157181"/>
                  </a:lnTo>
                  <a:lnTo>
                    <a:pt x="43006" y="157125"/>
                  </a:lnTo>
                  <a:lnTo>
                    <a:pt x="43048" y="157181"/>
                  </a:lnTo>
                  <a:lnTo>
                    <a:pt x="43090" y="157181"/>
                  </a:lnTo>
                  <a:lnTo>
                    <a:pt x="43132" y="157181"/>
                  </a:lnTo>
                  <a:lnTo>
                    <a:pt x="43175" y="157251"/>
                  </a:lnTo>
                  <a:lnTo>
                    <a:pt x="43217" y="157251"/>
                  </a:lnTo>
                  <a:lnTo>
                    <a:pt x="43217" y="157308"/>
                  </a:lnTo>
                  <a:lnTo>
                    <a:pt x="43259" y="157308"/>
                  </a:lnTo>
                  <a:lnTo>
                    <a:pt x="43301" y="157251"/>
                  </a:lnTo>
                  <a:lnTo>
                    <a:pt x="43344" y="157251"/>
                  </a:lnTo>
                  <a:lnTo>
                    <a:pt x="43344" y="157308"/>
                  </a:lnTo>
                  <a:lnTo>
                    <a:pt x="43386" y="157308"/>
                  </a:lnTo>
                  <a:lnTo>
                    <a:pt x="43428" y="157308"/>
                  </a:lnTo>
                  <a:lnTo>
                    <a:pt x="43428" y="157378"/>
                  </a:lnTo>
                  <a:lnTo>
                    <a:pt x="43470" y="157378"/>
                  </a:lnTo>
                  <a:lnTo>
                    <a:pt x="43513" y="157378"/>
                  </a:lnTo>
                  <a:lnTo>
                    <a:pt x="43513" y="157434"/>
                  </a:lnTo>
                  <a:lnTo>
                    <a:pt x="43555" y="157434"/>
                  </a:lnTo>
                  <a:lnTo>
                    <a:pt x="43597" y="157434"/>
                  </a:lnTo>
                  <a:lnTo>
                    <a:pt x="43597" y="157505"/>
                  </a:lnTo>
                  <a:lnTo>
                    <a:pt x="43639" y="157505"/>
                  </a:lnTo>
                  <a:lnTo>
                    <a:pt x="43682" y="157505"/>
                  </a:lnTo>
                  <a:lnTo>
                    <a:pt x="43682" y="157575"/>
                  </a:lnTo>
                  <a:lnTo>
                    <a:pt x="43724" y="157575"/>
                  </a:lnTo>
                  <a:lnTo>
                    <a:pt x="43766" y="157575"/>
                  </a:lnTo>
                  <a:lnTo>
                    <a:pt x="43851" y="157631"/>
                  </a:lnTo>
                  <a:lnTo>
                    <a:pt x="43893" y="157631"/>
                  </a:lnTo>
                  <a:lnTo>
                    <a:pt x="43893" y="157688"/>
                  </a:lnTo>
                  <a:lnTo>
                    <a:pt x="43935" y="157688"/>
                  </a:lnTo>
                  <a:lnTo>
                    <a:pt x="43977" y="157688"/>
                  </a:lnTo>
                  <a:lnTo>
                    <a:pt x="43977" y="157758"/>
                  </a:lnTo>
                  <a:lnTo>
                    <a:pt x="43977" y="157815"/>
                  </a:lnTo>
                  <a:lnTo>
                    <a:pt x="43977" y="157885"/>
                  </a:lnTo>
                  <a:lnTo>
                    <a:pt x="44020" y="157885"/>
                  </a:lnTo>
                  <a:lnTo>
                    <a:pt x="44104" y="157955"/>
                  </a:lnTo>
                  <a:lnTo>
                    <a:pt x="44146" y="157955"/>
                  </a:lnTo>
                  <a:lnTo>
                    <a:pt x="44189" y="157955"/>
                  </a:lnTo>
                  <a:lnTo>
                    <a:pt x="44189" y="157885"/>
                  </a:lnTo>
                  <a:lnTo>
                    <a:pt x="44146" y="157885"/>
                  </a:lnTo>
                  <a:lnTo>
                    <a:pt x="44104" y="157885"/>
                  </a:lnTo>
                  <a:lnTo>
                    <a:pt x="44062" y="157815"/>
                  </a:lnTo>
                  <a:lnTo>
                    <a:pt x="44062" y="157758"/>
                  </a:lnTo>
                  <a:lnTo>
                    <a:pt x="44104" y="157758"/>
                  </a:lnTo>
                  <a:lnTo>
                    <a:pt x="44146" y="157815"/>
                  </a:lnTo>
                  <a:lnTo>
                    <a:pt x="44189" y="157815"/>
                  </a:lnTo>
                  <a:lnTo>
                    <a:pt x="44189" y="157885"/>
                  </a:lnTo>
                  <a:lnTo>
                    <a:pt x="44231" y="157885"/>
                  </a:lnTo>
                  <a:lnTo>
                    <a:pt x="44273" y="157885"/>
                  </a:lnTo>
                  <a:lnTo>
                    <a:pt x="44315" y="157885"/>
                  </a:lnTo>
                  <a:lnTo>
                    <a:pt x="44358" y="157815"/>
                  </a:lnTo>
                  <a:lnTo>
                    <a:pt x="44358" y="157758"/>
                  </a:lnTo>
                  <a:lnTo>
                    <a:pt x="44315" y="157758"/>
                  </a:lnTo>
                  <a:lnTo>
                    <a:pt x="44273" y="157758"/>
                  </a:lnTo>
                  <a:lnTo>
                    <a:pt x="44315" y="157688"/>
                  </a:lnTo>
                  <a:lnTo>
                    <a:pt x="44358" y="157758"/>
                  </a:lnTo>
                  <a:lnTo>
                    <a:pt x="44400" y="157758"/>
                  </a:lnTo>
                  <a:lnTo>
                    <a:pt x="44442" y="157758"/>
                  </a:lnTo>
                  <a:lnTo>
                    <a:pt x="44442" y="157688"/>
                  </a:lnTo>
                  <a:lnTo>
                    <a:pt x="44400" y="157688"/>
                  </a:lnTo>
                  <a:lnTo>
                    <a:pt x="44400" y="157631"/>
                  </a:lnTo>
                  <a:lnTo>
                    <a:pt x="44484" y="157688"/>
                  </a:lnTo>
                  <a:lnTo>
                    <a:pt x="44484" y="157631"/>
                  </a:lnTo>
                  <a:lnTo>
                    <a:pt x="44526" y="157631"/>
                  </a:lnTo>
                  <a:lnTo>
                    <a:pt x="44526" y="157575"/>
                  </a:lnTo>
                  <a:lnTo>
                    <a:pt x="44484" y="157575"/>
                  </a:lnTo>
                  <a:lnTo>
                    <a:pt x="44484" y="157505"/>
                  </a:lnTo>
                  <a:lnTo>
                    <a:pt x="44526" y="157505"/>
                  </a:lnTo>
                  <a:lnTo>
                    <a:pt x="44569" y="157505"/>
                  </a:lnTo>
                  <a:lnTo>
                    <a:pt x="44611" y="157434"/>
                  </a:lnTo>
                  <a:lnTo>
                    <a:pt x="44611" y="157378"/>
                  </a:lnTo>
                  <a:lnTo>
                    <a:pt x="44653" y="157378"/>
                  </a:lnTo>
                  <a:lnTo>
                    <a:pt x="44695" y="157434"/>
                  </a:lnTo>
                  <a:lnTo>
                    <a:pt x="44738" y="157434"/>
                  </a:lnTo>
                  <a:lnTo>
                    <a:pt x="44738" y="157378"/>
                  </a:lnTo>
                  <a:lnTo>
                    <a:pt x="44780" y="157378"/>
                  </a:lnTo>
                  <a:lnTo>
                    <a:pt x="44822" y="157378"/>
                  </a:lnTo>
                  <a:lnTo>
                    <a:pt x="44864" y="157378"/>
                  </a:lnTo>
                  <a:lnTo>
                    <a:pt x="44907" y="157378"/>
                  </a:lnTo>
                  <a:lnTo>
                    <a:pt x="44949" y="157378"/>
                  </a:lnTo>
                  <a:lnTo>
                    <a:pt x="44991" y="157434"/>
                  </a:lnTo>
                  <a:lnTo>
                    <a:pt x="45076" y="157434"/>
                  </a:lnTo>
                  <a:lnTo>
                    <a:pt x="45118" y="157434"/>
                  </a:lnTo>
                  <a:lnTo>
                    <a:pt x="45160" y="157434"/>
                  </a:lnTo>
                  <a:lnTo>
                    <a:pt x="45202" y="157434"/>
                  </a:lnTo>
                  <a:lnTo>
                    <a:pt x="45329" y="157505"/>
                  </a:lnTo>
                  <a:lnTo>
                    <a:pt x="45371" y="157505"/>
                  </a:lnTo>
                  <a:lnTo>
                    <a:pt x="45456" y="157505"/>
                  </a:lnTo>
                  <a:lnTo>
                    <a:pt x="45456" y="157575"/>
                  </a:lnTo>
                  <a:lnTo>
                    <a:pt x="45540" y="157575"/>
                  </a:lnTo>
                  <a:lnTo>
                    <a:pt x="45583" y="157575"/>
                  </a:lnTo>
                  <a:lnTo>
                    <a:pt x="45583" y="157631"/>
                  </a:lnTo>
                  <a:lnTo>
                    <a:pt x="45625" y="157631"/>
                  </a:lnTo>
                  <a:lnTo>
                    <a:pt x="45667" y="157631"/>
                  </a:lnTo>
                  <a:lnTo>
                    <a:pt x="45709" y="157631"/>
                  </a:lnTo>
                  <a:lnTo>
                    <a:pt x="45752" y="157631"/>
                  </a:lnTo>
                  <a:lnTo>
                    <a:pt x="45794" y="157688"/>
                  </a:lnTo>
                  <a:lnTo>
                    <a:pt x="45836" y="157688"/>
                  </a:lnTo>
                  <a:lnTo>
                    <a:pt x="45878" y="157688"/>
                  </a:lnTo>
                  <a:lnTo>
                    <a:pt x="45963" y="157758"/>
                  </a:lnTo>
                  <a:lnTo>
                    <a:pt x="46090" y="157815"/>
                  </a:lnTo>
                  <a:lnTo>
                    <a:pt x="46132" y="157885"/>
                  </a:lnTo>
                  <a:lnTo>
                    <a:pt x="46174" y="157885"/>
                  </a:lnTo>
                  <a:lnTo>
                    <a:pt x="46216" y="157955"/>
                  </a:lnTo>
                  <a:lnTo>
                    <a:pt x="46259" y="157955"/>
                  </a:lnTo>
                  <a:lnTo>
                    <a:pt x="46301" y="158012"/>
                  </a:lnTo>
                  <a:lnTo>
                    <a:pt x="46343" y="158012"/>
                  </a:lnTo>
                  <a:lnTo>
                    <a:pt x="46385" y="158012"/>
                  </a:lnTo>
                  <a:lnTo>
                    <a:pt x="46428" y="158012"/>
                  </a:lnTo>
                  <a:lnTo>
                    <a:pt x="46470" y="158012"/>
                  </a:lnTo>
                  <a:lnTo>
                    <a:pt x="46512" y="158068"/>
                  </a:lnTo>
                  <a:lnTo>
                    <a:pt x="46554" y="158138"/>
                  </a:lnTo>
                  <a:lnTo>
                    <a:pt x="46597" y="158138"/>
                  </a:lnTo>
                  <a:lnTo>
                    <a:pt x="46639" y="158138"/>
                  </a:lnTo>
                  <a:lnTo>
                    <a:pt x="46723" y="158138"/>
                  </a:lnTo>
                  <a:lnTo>
                    <a:pt x="46765" y="158138"/>
                  </a:lnTo>
                  <a:lnTo>
                    <a:pt x="46765" y="158195"/>
                  </a:lnTo>
                  <a:lnTo>
                    <a:pt x="46808" y="158265"/>
                  </a:lnTo>
                  <a:lnTo>
                    <a:pt x="46850" y="158336"/>
                  </a:lnTo>
                  <a:lnTo>
                    <a:pt x="46892" y="158336"/>
                  </a:lnTo>
                  <a:lnTo>
                    <a:pt x="46934" y="158336"/>
                  </a:lnTo>
                  <a:lnTo>
                    <a:pt x="46977" y="158336"/>
                  </a:lnTo>
                  <a:lnTo>
                    <a:pt x="46934" y="158392"/>
                  </a:lnTo>
                  <a:lnTo>
                    <a:pt x="46977" y="158392"/>
                  </a:lnTo>
                  <a:lnTo>
                    <a:pt x="47019" y="158392"/>
                  </a:lnTo>
                  <a:lnTo>
                    <a:pt x="47061" y="158392"/>
                  </a:lnTo>
                  <a:lnTo>
                    <a:pt x="47061" y="158448"/>
                  </a:lnTo>
                  <a:lnTo>
                    <a:pt x="47103" y="158519"/>
                  </a:lnTo>
                  <a:lnTo>
                    <a:pt x="47146" y="158519"/>
                  </a:lnTo>
                  <a:lnTo>
                    <a:pt x="47188" y="158519"/>
                  </a:lnTo>
                  <a:lnTo>
                    <a:pt x="47146" y="158575"/>
                  </a:lnTo>
                  <a:lnTo>
                    <a:pt x="47188" y="158575"/>
                  </a:lnTo>
                  <a:lnTo>
                    <a:pt x="47188" y="158645"/>
                  </a:lnTo>
                  <a:lnTo>
                    <a:pt x="47188" y="158702"/>
                  </a:lnTo>
                  <a:lnTo>
                    <a:pt x="47230" y="158702"/>
                  </a:lnTo>
                  <a:lnTo>
                    <a:pt x="47272" y="158702"/>
                  </a:lnTo>
                  <a:lnTo>
                    <a:pt x="47315" y="158772"/>
                  </a:lnTo>
                  <a:lnTo>
                    <a:pt x="47357" y="158772"/>
                  </a:lnTo>
                  <a:lnTo>
                    <a:pt x="47357" y="158828"/>
                  </a:lnTo>
                  <a:lnTo>
                    <a:pt x="47357" y="158899"/>
                  </a:lnTo>
                  <a:lnTo>
                    <a:pt x="47399" y="158955"/>
                  </a:lnTo>
                  <a:lnTo>
                    <a:pt x="47441" y="158955"/>
                  </a:lnTo>
                  <a:lnTo>
                    <a:pt x="47441" y="159026"/>
                  </a:lnTo>
                  <a:lnTo>
                    <a:pt x="47399" y="159026"/>
                  </a:lnTo>
                  <a:lnTo>
                    <a:pt x="47357" y="159026"/>
                  </a:lnTo>
                  <a:lnTo>
                    <a:pt x="47399" y="159082"/>
                  </a:lnTo>
                  <a:lnTo>
                    <a:pt x="47399" y="159152"/>
                  </a:lnTo>
                  <a:lnTo>
                    <a:pt x="47441" y="159152"/>
                  </a:lnTo>
                  <a:lnTo>
                    <a:pt x="47441" y="159209"/>
                  </a:lnTo>
                  <a:lnTo>
                    <a:pt x="47484" y="159209"/>
                  </a:lnTo>
                  <a:lnTo>
                    <a:pt x="47526" y="159152"/>
                  </a:lnTo>
                  <a:lnTo>
                    <a:pt x="47568" y="159152"/>
                  </a:lnTo>
                  <a:lnTo>
                    <a:pt x="47610" y="159152"/>
                  </a:lnTo>
                  <a:lnTo>
                    <a:pt x="47653" y="159082"/>
                  </a:lnTo>
                  <a:lnTo>
                    <a:pt x="47695" y="159082"/>
                  </a:lnTo>
                  <a:lnTo>
                    <a:pt x="47737" y="159082"/>
                  </a:lnTo>
                  <a:lnTo>
                    <a:pt x="47779" y="159082"/>
                  </a:lnTo>
                  <a:lnTo>
                    <a:pt x="47822" y="159082"/>
                  </a:lnTo>
                  <a:lnTo>
                    <a:pt x="47822" y="159152"/>
                  </a:lnTo>
                  <a:lnTo>
                    <a:pt x="47864" y="159152"/>
                  </a:lnTo>
                  <a:lnTo>
                    <a:pt x="47906" y="159152"/>
                  </a:lnTo>
                  <a:lnTo>
                    <a:pt x="47948" y="159152"/>
                  </a:lnTo>
                  <a:lnTo>
                    <a:pt x="47991" y="159152"/>
                  </a:lnTo>
                  <a:lnTo>
                    <a:pt x="48033" y="159152"/>
                  </a:lnTo>
                  <a:lnTo>
                    <a:pt x="48075" y="159152"/>
                  </a:lnTo>
                  <a:lnTo>
                    <a:pt x="48117" y="159152"/>
                  </a:lnTo>
                  <a:lnTo>
                    <a:pt x="48160" y="159209"/>
                  </a:lnTo>
                  <a:lnTo>
                    <a:pt x="48202" y="159209"/>
                  </a:lnTo>
                  <a:lnTo>
                    <a:pt x="48244" y="159279"/>
                  </a:lnTo>
                  <a:lnTo>
                    <a:pt x="48286" y="159349"/>
                  </a:lnTo>
                  <a:lnTo>
                    <a:pt x="48286" y="159406"/>
                  </a:lnTo>
                  <a:lnTo>
                    <a:pt x="48329" y="159406"/>
                  </a:lnTo>
                  <a:lnTo>
                    <a:pt x="48371" y="159406"/>
                  </a:lnTo>
                  <a:lnTo>
                    <a:pt x="48371" y="159462"/>
                  </a:lnTo>
                  <a:lnTo>
                    <a:pt x="48413" y="159533"/>
                  </a:lnTo>
                  <a:lnTo>
                    <a:pt x="48455" y="159589"/>
                  </a:lnTo>
                  <a:lnTo>
                    <a:pt x="48498" y="159659"/>
                  </a:lnTo>
                  <a:lnTo>
                    <a:pt x="48540" y="159659"/>
                  </a:lnTo>
                  <a:lnTo>
                    <a:pt x="48540" y="159730"/>
                  </a:lnTo>
                  <a:lnTo>
                    <a:pt x="48498" y="159730"/>
                  </a:lnTo>
                  <a:lnTo>
                    <a:pt x="48455" y="159730"/>
                  </a:lnTo>
                  <a:lnTo>
                    <a:pt x="48498" y="159786"/>
                  </a:lnTo>
                  <a:lnTo>
                    <a:pt x="48498" y="159842"/>
                  </a:lnTo>
                  <a:lnTo>
                    <a:pt x="48540" y="159842"/>
                  </a:lnTo>
                  <a:lnTo>
                    <a:pt x="48540" y="159913"/>
                  </a:lnTo>
                  <a:lnTo>
                    <a:pt x="48582" y="159913"/>
                  </a:lnTo>
                  <a:lnTo>
                    <a:pt x="48582" y="159969"/>
                  </a:lnTo>
                  <a:lnTo>
                    <a:pt x="48624" y="159969"/>
                  </a:lnTo>
                  <a:lnTo>
                    <a:pt x="48667" y="159969"/>
                  </a:lnTo>
                  <a:lnTo>
                    <a:pt x="48709" y="159969"/>
                  </a:lnTo>
                  <a:lnTo>
                    <a:pt x="48793" y="159969"/>
                  </a:lnTo>
                  <a:lnTo>
                    <a:pt x="48835" y="159969"/>
                  </a:lnTo>
                  <a:lnTo>
                    <a:pt x="48835" y="159913"/>
                  </a:lnTo>
                  <a:lnTo>
                    <a:pt x="48878" y="159913"/>
                  </a:lnTo>
                  <a:lnTo>
                    <a:pt x="48920" y="159913"/>
                  </a:lnTo>
                  <a:lnTo>
                    <a:pt x="48962" y="159969"/>
                  </a:lnTo>
                  <a:lnTo>
                    <a:pt x="49004" y="159969"/>
                  </a:lnTo>
                  <a:lnTo>
                    <a:pt x="49004" y="159913"/>
                  </a:lnTo>
                  <a:lnTo>
                    <a:pt x="49089" y="159913"/>
                  </a:lnTo>
                  <a:lnTo>
                    <a:pt x="49173" y="159913"/>
                  </a:lnTo>
                  <a:lnTo>
                    <a:pt x="49216" y="159913"/>
                  </a:lnTo>
                  <a:lnTo>
                    <a:pt x="49258" y="159913"/>
                  </a:lnTo>
                  <a:lnTo>
                    <a:pt x="49300" y="159913"/>
                  </a:lnTo>
                  <a:lnTo>
                    <a:pt x="49300" y="159842"/>
                  </a:lnTo>
                  <a:lnTo>
                    <a:pt x="49342" y="159842"/>
                  </a:lnTo>
                  <a:lnTo>
                    <a:pt x="49342" y="159786"/>
                  </a:lnTo>
                  <a:lnTo>
                    <a:pt x="49385" y="159786"/>
                  </a:lnTo>
                  <a:lnTo>
                    <a:pt x="49427" y="159786"/>
                  </a:lnTo>
                  <a:lnTo>
                    <a:pt x="49427" y="159730"/>
                  </a:lnTo>
                  <a:lnTo>
                    <a:pt x="49469" y="159786"/>
                  </a:lnTo>
                  <a:lnTo>
                    <a:pt x="49511" y="159730"/>
                  </a:lnTo>
                  <a:lnTo>
                    <a:pt x="49554" y="159730"/>
                  </a:lnTo>
                  <a:lnTo>
                    <a:pt x="49596" y="159730"/>
                  </a:lnTo>
                  <a:lnTo>
                    <a:pt x="49638" y="159730"/>
                  </a:lnTo>
                  <a:lnTo>
                    <a:pt x="49680" y="159730"/>
                  </a:lnTo>
                  <a:lnTo>
                    <a:pt x="49680" y="159786"/>
                  </a:lnTo>
                  <a:lnTo>
                    <a:pt x="49723" y="159786"/>
                  </a:lnTo>
                  <a:lnTo>
                    <a:pt x="49723" y="159730"/>
                  </a:lnTo>
                  <a:lnTo>
                    <a:pt x="49723" y="159659"/>
                  </a:lnTo>
                  <a:lnTo>
                    <a:pt x="49765" y="159659"/>
                  </a:lnTo>
                  <a:lnTo>
                    <a:pt x="49807" y="159730"/>
                  </a:lnTo>
                  <a:lnTo>
                    <a:pt x="49849" y="159730"/>
                  </a:lnTo>
                  <a:lnTo>
                    <a:pt x="49892" y="159730"/>
                  </a:lnTo>
                  <a:lnTo>
                    <a:pt x="49892" y="159659"/>
                  </a:lnTo>
                  <a:lnTo>
                    <a:pt x="49934" y="159659"/>
                  </a:lnTo>
                  <a:lnTo>
                    <a:pt x="49934" y="159589"/>
                  </a:lnTo>
                  <a:lnTo>
                    <a:pt x="49976" y="159589"/>
                  </a:lnTo>
                  <a:lnTo>
                    <a:pt x="50018" y="159589"/>
                  </a:lnTo>
                  <a:lnTo>
                    <a:pt x="50061" y="159589"/>
                  </a:lnTo>
                  <a:lnTo>
                    <a:pt x="50103" y="159533"/>
                  </a:lnTo>
                  <a:lnTo>
                    <a:pt x="50103" y="159589"/>
                  </a:lnTo>
                  <a:lnTo>
                    <a:pt x="50145" y="159589"/>
                  </a:lnTo>
                  <a:lnTo>
                    <a:pt x="50187" y="159589"/>
                  </a:lnTo>
                  <a:lnTo>
                    <a:pt x="50230" y="159533"/>
                  </a:lnTo>
                  <a:lnTo>
                    <a:pt x="50272" y="159533"/>
                  </a:lnTo>
                  <a:lnTo>
                    <a:pt x="50314" y="159533"/>
                  </a:lnTo>
                  <a:lnTo>
                    <a:pt x="50314" y="159462"/>
                  </a:lnTo>
                  <a:lnTo>
                    <a:pt x="50356" y="159462"/>
                  </a:lnTo>
                  <a:lnTo>
                    <a:pt x="50399" y="159462"/>
                  </a:lnTo>
                  <a:lnTo>
                    <a:pt x="50441" y="159406"/>
                  </a:lnTo>
                  <a:lnTo>
                    <a:pt x="50483" y="159406"/>
                  </a:lnTo>
                  <a:lnTo>
                    <a:pt x="50525" y="159406"/>
                  </a:lnTo>
                  <a:lnTo>
                    <a:pt x="50568" y="159462"/>
                  </a:lnTo>
                  <a:lnTo>
                    <a:pt x="50610" y="159462"/>
                  </a:lnTo>
                  <a:lnTo>
                    <a:pt x="50652" y="159462"/>
                  </a:lnTo>
                  <a:lnTo>
                    <a:pt x="50694" y="159462"/>
                  </a:lnTo>
                  <a:lnTo>
                    <a:pt x="50694" y="159406"/>
                  </a:lnTo>
                  <a:lnTo>
                    <a:pt x="50652" y="159349"/>
                  </a:lnTo>
                  <a:lnTo>
                    <a:pt x="50694" y="159349"/>
                  </a:lnTo>
                  <a:lnTo>
                    <a:pt x="50737" y="159349"/>
                  </a:lnTo>
                  <a:lnTo>
                    <a:pt x="50821" y="159349"/>
                  </a:lnTo>
                  <a:lnTo>
                    <a:pt x="50863" y="159406"/>
                  </a:lnTo>
                  <a:lnTo>
                    <a:pt x="50905" y="159406"/>
                  </a:lnTo>
                  <a:lnTo>
                    <a:pt x="50948" y="159406"/>
                  </a:lnTo>
                  <a:lnTo>
                    <a:pt x="50948" y="159462"/>
                  </a:lnTo>
                  <a:lnTo>
                    <a:pt x="50990" y="159462"/>
                  </a:lnTo>
                  <a:lnTo>
                    <a:pt x="51032" y="159462"/>
                  </a:lnTo>
                  <a:lnTo>
                    <a:pt x="51074" y="159462"/>
                  </a:lnTo>
                  <a:lnTo>
                    <a:pt x="51074" y="159533"/>
                  </a:lnTo>
                  <a:lnTo>
                    <a:pt x="51117" y="159533"/>
                  </a:lnTo>
                  <a:lnTo>
                    <a:pt x="51159" y="159533"/>
                  </a:lnTo>
                  <a:lnTo>
                    <a:pt x="51159" y="159462"/>
                  </a:lnTo>
                  <a:lnTo>
                    <a:pt x="51201" y="159462"/>
                  </a:lnTo>
                  <a:lnTo>
                    <a:pt x="51243" y="159462"/>
                  </a:lnTo>
                  <a:lnTo>
                    <a:pt x="51286" y="159462"/>
                  </a:lnTo>
                  <a:lnTo>
                    <a:pt x="51286" y="159533"/>
                  </a:lnTo>
                  <a:lnTo>
                    <a:pt x="51286" y="159589"/>
                  </a:lnTo>
                  <a:lnTo>
                    <a:pt x="51328" y="159589"/>
                  </a:lnTo>
                  <a:lnTo>
                    <a:pt x="51370" y="159533"/>
                  </a:lnTo>
                  <a:lnTo>
                    <a:pt x="51412" y="159533"/>
                  </a:lnTo>
                  <a:lnTo>
                    <a:pt x="51412" y="159589"/>
                  </a:lnTo>
                  <a:lnTo>
                    <a:pt x="51455" y="159589"/>
                  </a:lnTo>
                  <a:lnTo>
                    <a:pt x="51497" y="159589"/>
                  </a:lnTo>
                  <a:lnTo>
                    <a:pt x="51539" y="159589"/>
                  </a:lnTo>
                  <a:lnTo>
                    <a:pt x="51539" y="159533"/>
                  </a:lnTo>
                  <a:lnTo>
                    <a:pt x="51497" y="159462"/>
                  </a:lnTo>
                  <a:lnTo>
                    <a:pt x="51539" y="159462"/>
                  </a:lnTo>
                  <a:lnTo>
                    <a:pt x="51581" y="159533"/>
                  </a:lnTo>
                  <a:lnTo>
                    <a:pt x="51624" y="159533"/>
                  </a:lnTo>
                  <a:lnTo>
                    <a:pt x="51666" y="159533"/>
                  </a:lnTo>
                  <a:lnTo>
                    <a:pt x="51708" y="159533"/>
                  </a:lnTo>
                  <a:lnTo>
                    <a:pt x="51708" y="159589"/>
                  </a:lnTo>
                  <a:lnTo>
                    <a:pt x="51750" y="159589"/>
                  </a:lnTo>
                  <a:lnTo>
                    <a:pt x="51793" y="159589"/>
                  </a:lnTo>
                  <a:lnTo>
                    <a:pt x="51877" y="159589"/>
                  </a:lnTo>
                  <a:lnTo>
                    <a:pt x="51919" y="159589"/>
                  </a:lnTo>
                  <a:lnTo>
                    <a:pt x="52004" y="159589"/>
                  </a:lnTo>
                  <a:lnTo>
                    <a:pt x="52046" y="159589"/>
                  </a:lnTo>
                  <a:lnTo>
                    <a:pt x="52131" y="159659"/>
                  </a:lnTo>
                  <a:lnTo>
                    <a:pt x="52173" y="159659"/>
                  </a:lnTo>
                  <a:lnTo>
                    <a:pt x="52215" y="159659"/>
                  </a:lnTo>
                  <a:lnTo>
                    <a:pt x="52257" y="159659"/>
                  </a:lnTo>
                  <a:lnTo>
                    <a:pt x="52300" y="159659"/>
                  </a:lnTo>
                  <a:lnTo>
                    <a:pt x="52342" y="159659"/>
                  </a:lnTo>
                  <a:lnTo>
                    <a:pt x="52384" y="159730"/>
                  </a:lnTo>
                  <a:lnTo>
                    <a:pt x="52469" y="159730"/>
                  </a:lnTo>
                  <a:lnTo>
                    <a:pt x="52511" y="159786"/>
                  </a:lnTo>
                  <a:lnTo>
                    <a:pt x="52511" y="159842"/>
                  </a:lnTo>
                  <a:lnTo>
                    <a:pt x="52469" y="159913"/>
                  </a:lnTo>
                  <a:lnTo>
                    <a:pt x="52511" y="159969"/>
                  </a:lnTo>
                  <a:lnTo>
                    <a:pt x="52595" y="159969"/>
                  </a:lnTo>
                  <a:lnTo>
                    <a:pt x="52638" y="159969"/>
                  </a:lnTo>
                  <a:lnTo>
                    <a:pt x="52680" y="160039"/>
                  </a:lnTo>
                  <a:lnTo>
                    <a:pt x="52764" y="160039"/>
                  </a:lnTo>
                  <a:lnTo>
                    <a:pt x="52807" y="160096"/>
                  </a:lnTo>
                  <a:lnTo>
                    <a:pt x="52849" y="160096"/>
                  </a:lnTo>
                  <a:lnTo>
                    <a:pt x="52891" y="160166"/>
                  </a:lnTo>
                  <a:lnTo>
                    <a:pt x="52933" y="160166"/>
                  </a:lnTo>
                  <a:lnTo>
                    <a:pt x="52933" y="160223"/>
                  </a:lnTo>
                  <a:lnTo>
                    <a:pt x="52933" y="160293"/>
                  </a:lnTo>
                  <a:lnTo>
                    <a:pt x="52891" y="160349"/>
                  </a:lnTo>
                  <a:lnTo>
                    <a:pt x="52933" y="160349"/>
                  </a:lnTo>
                  <a:lnTo>
                    <a:pt x="52975" y="160420"/>
                  </a:lnTo>
                  <a:lnTo>
                    <a:pt x="53018" y="160476"/>
                  </a:lnTo>
                  <a:lnTo>
                    <a:pt x="53018" y="160546"/>
                  </a:lnTo>
                  <a:lnTo>
                    <a:pt x="53018" y="160603"/>
                  </a:lnTo>
                  <a:lnTo>
                    <a:pt x="53060" y="160673"/>
                  </a:lnTo>
                  <a:lnTo>
                    <a:pt x="53102" y="160729"/>
                  </a:lnTo>
                  <a:lnTo>
                    <a:pt x="53144" y="160729"/>
                  </a:lnTo>
                  <a:lnTo>
                    <a:pt x="53144" y="160800"/>
                  </a:lnTo>
                  <a:lnTo>
                    <a:pt x="53187" y="160800"/>
                  </a:lnTo>
                  <a:lnTo>
                    <a:pt x="53187" y="160729"/>
                  </a:lnTo>
                  <a:lnTo>
                    <a:pt x="53229" y="160729"/>
                  </a:lnTo>
                  <a:lnTo>
                    <a:pt x="53271" y="160729"/>
                  </a:lnTo>
                  <a:lnTo>
                    <a:pt x="53229" y="160800"/>
                  </a:lnTo>
                  <a:lnTo>
                    <a:pt x="53271" y="160800"/>
                  </a:lnTo>
                  <a:lnTo>
                    <a:pt x="53313" y="160856"/>
                  </a:lnTo>
                  <a:lnTo>
                    <a:pt x="53356" y="160856"/>
                  </a:lnTo>
                  <a:lnTo>
                    <a:pt x="53356" y="160927"/>
                  </a:lnTo>
                  <a:lnTo>
                    <a:pt x="53398" y="160927"/>
                  </a:lnTo>
                  <a:lnTo>
                    <a:pt x="53440" y="160983"/>
                  </a:lnTo>
                  <a:lnTo>
                    <a:pt x="53482" y="160983"/>
                  </a:lnTo>
                  <a:lnTo>
                    <a:pt x="53525" y="160983"/>
                  </a:lnTo>
                  <a:lnTo>
                    <a:pt x="53567" y="160983"/>
                  </a:lnTo>
                  <a:lnTo>
                    <a:pt x="53609" y="160983"/>
                  </a:lnTo>
                  <a:lnTo>
                    <a:pt x="53651" y="160983"/>
                  </a:lnTo>
                  <a:lnTo>
                    <a:pt x="53651" y="161124"/>
                  </a:lnTo>
                  <a:lnTo>
                    <a:pt x="53609" y="161180"/>
                  </a:lnTo>
                  <a:lnTo>
                    <a:pt x="53651" y="161180"/>
                  </a:lnTo>
                  <a:lnTo>
                    <a:pt x="53651" y="161236"/>
                  </a:lnTo>
                  <a:lnTo>
                    <a:pt x="53694" y="161236"/>
                  </a:lnTo>
                  <a:lnTo>
                    <a:pt x="53736" y="161307"/>
                  </a:lnTo>
                  <a:lnTo>
                    <a:pt x="53778" y="161307"/>
                  </a:lnTo>
                  <a:lnTo>
                    <a:pt x="53820" y="161236"/>
                  </a:lnTo>
                  <a:lnTo>
                    <a:pt x="53863" y="161307"/>
                  </a:lnTo>
                  <a:lnTo>
                    <a:pt x="53863" y="161363"/>
                  </a:lnTo>
                  <a:lnTo>
                    <a:pt x="53905" y="161363"/>
                  </a:lnTo>
                  <a:lnTo>
                    <a:pt x="53947" y="161363"/>
                  </a:lnTo>
                  <a:lnTo>
                    <a:pt x="53989" y="161363"/>
                  </a:lnTo>
                  <a:lnTo>
                    <a:pt x="54032" y="161363"/>
                  </a:lnTo>
                  <a:lnTo>
                    <a:pt x="54116" y="161307"/>
                  </a:lnTo>
                  <a:lnTo>
                    <a:pt x="54201" y="161236"/>
                  </a:lnTo>
                  <a:lnTo>
                    <a:pt x="54243" y="161236"/>
                  </a:lnTo>
                  <a:lnTo>
                    <a:pt x="54327" y="161180"/>
                  </a:lnTo>
                  <a:lnTo>
                    <a:pt x="54327" y="161124"/>
                  </a:lnTo>
                  <a:lnTo>
                    <a:pt x="54370" y="161124"/>
                  </a:lnTo>
                  <a:lnTo>
                    <a:pt x="54412" y="161124"/>
                  </a:lnTo>
                  <a:lnTo>
                    <a:pt x="54412" y="161053"/>
                  </a:lnTo>
                  <a:lnTo>
                    <a:pt x="54454" y="161053"/>
                  </a:lnTo>
                  <a:lnTo>
                    <a:pt x="54496" y="161053"/>
                  </a:lnTo>
                  <a:lnTo>
                    <a:pt x="54539" y="161053"/>
                  </a:lnTo>
                  <a:lnTo>
                    <a:pt x="54539" y="160983"/>
                  </a:lnTo>
                  <a:lnTo>
                    <a:pt x="54496" y="160983"/>
                  </a:lnTo>
                  <a:lnTo>
                    <a:pt x="54539" y="160927"/>
                  </a:lnTo>
                  <a:lnTo>
                    <a:pt x="54539" y="160856"/>
                  </a:lnTo>
                  <a:lnTo>
                    <a:pt x="54496" y="160927"/>
                  </a:lnTo>
                  <a:lnTo>
                    <a:pt x="54496" y="160856"/>
                  </a:lnTo>
                  <a:lnTo>
                    <a:pt x="54539" y="160856"/>
                  </a:lnTo>
                  <a:lnTo>
                    <a:pt x="54581" y="160856"/>
                  </a:lnTo>
                  <a:lnTo>
                    <a:pt x="54581" y="160927"/>
                  </a:lnTo>
                  <a:lnTo>
                    <a:pt x="54581" y="160983"/>
                  </a:lnTo>
                  <a:lnTo>
                    <a:pt x="54581" y="161053"/>
                  </a:lnTo>
                  <a:lnTo>
                    <a:pt x="54623" y="161053"/>
                  </a:lnTo>
                  <a:lnTo>
                    <a:pt x="54581" y="161124"/>
                  </a:lnTo>
                  <a:lnTo>
                    <a:pt x="54581" y="161180"/>
                  </a:lnTo>
                  <a:lnTo>
                    <a:pt x="54539" y="161180"/>
                  </a:lnTo>
                  <a:lnTo>
                    <a:pt x="54496" y="161180"/>
                  </a:lnTo>
                  <a:lnTo>
                    <a:pt x="54454" y="161236"/>
                  </a:lnTo>
                  <a:lnTo>
                    <a:pt x="54327" y="161307"/>
                  </a:lnTo>
                  <a:lnTo>
                    <a:pt x="54285" y="161307"/>
                  </a:lnTo>
                  <a:lnTo>
                    <a:pt x="54243" y="161363"/>
                  </a:lnTo>
                  <a:lnTo>
                    <a:pt x="54243" y="161434"/>
                  </a:lnTo>
                  <a:lnTo>
                    <a:pt x="54285" y="161434"/>
                  </a:lnTo>
                  <a:lnTo>
                    <a:pt x="54327" y="161434"/>
                  </a:lnTo>
                  <a:lnTo>
                    <a:pt x="54370" y="161434"/>
                  </a:lnTo>
                  <a:lnTo>
                    <a:pt x="54412" y="161434"/>
                  </a:lnTo>
                  <a:lnTo>
                    <a:pt x="54454" y="161434"/>
                  </a:lnTo>
                  <a:lnTo>
                    <a:pt x="54496" y="161434"/>
                  </a:lnTo>
                  <a:lnTo>
                    <a:pt x="54539" y="161434"/>
                  </a:lnTo>
                  <a:lnTo>
                    <a:pt x="54708" y="161504"/>
                  </a:lnTo>
                  <a:lnTo>
                    <a:pt x="54834" y="161560"/>
                  </a:lnTo>
                  <a:lnTo>
                    <a:pt x="54877" y="161617"/>
                  </a:lnTo>
                  <a:lnTo>
                    <a:pt x="54961" y="161687"/>
                  </a:lnTo>
                  <a:lnTo>
                    <a:pt x="55130" y="161814"/>
                  </a:lnTo>
                  <a:lnTo>
                    <a:pt x="55172" y="161814"/>
                  </a:lnTo>
                  <a:lnTo>
                    <a:pt x="55257" y="161870"/>
                  </a:lnTo>
                  <a:lnTo>
                    <a:pt x="55299" y="161940"/>
                  </a:lnTo>
                  <a:lnTo>
                    <a:pt x="55426" y="162067"/>
                  </a:lnTo>
                  <a:lnTo>
                    <a:pt x="55510" y="162124"/>
                  </a:lnTo>
                  <a:lnTo>
                    <a:pt x="55552" y="162124"/>
                  </a:lnTo>
                  <a:lnTo>
                    <a:pt x="55679" y="162250"/>
                  </a:lnTo>
                  <a:lnTo>
                    <a:pt x="55721" y="162321"/>
                  </a:lnTo>
                  <a:lnTo>
                    <a:pt x="55764" y="162321"/>
                  </a:lnTo>
                  <a:lnTo>
                    <a:pt x="55848" y="162447"/>
                  </a:lnTo>
                  <a:lnTo>
                    <a:pt x="55933" y="162504"/>
                  </a:lnTo>
                  <a:lnTo>
                    <a:pt x="55975" y="162504"/>
                  </a:lnTo>
                  <a:lnTo>
                    <a:pt x="56017" y="162574"/>
                  </a:lnTo>
                  <a:lnTo>
                    <a:pt x="56059" y="162630"/>
                  </a:lnTo>
                  <a:lnTo>
                    <a:pt x="56102" y="162630"/>
                  </a:lnTo>
                  <a:lnTo>
                    <a:pt x="56186" y="162757"/>
                  </a:lnTo>
                  <a:lnTo>
                    <a:pt x="56228" y="162757"/>
                  </a:lnTo>
                  <a:lnTo>
                    <a:pt x="56271" y="162828"/>
                  </a:lnTo>
                  <a:lnTo>
                    <a:pt x="56313" y="162898"/>
                  </a:lnTo>
                  <a:lnTo>
                    <a:pt x="56355" y="162898"/>
                  </a:lnTo>
                  <a:lnTo>
                    <a:pt x="56355" y="162954"/>
                  </a:lnTo>
                  <a:lnTo>
                    <a:pt x="56397" y="162954"/>
                  </a:lnTo>
                  <a:lnTo>
                    <a:pt x="56397" y="163011"/>
                  </a:lnTo>
                  <a:lnTo>
                    <a:pt x="56440" y="163011"/>
                  </a:lnTo>
                  <a:lnTo>
                    <a:pt x="56482" y="163081"/>
                  </a:lnTo>
                  <a:lnTo>
                    <a:pt x="56524" y="163137"/>
                  </a:lnTo>
                  <a:lnTo>
                    <a:pt x="56609" y="163208"/>
                  </a:lnTo>
                  <a:lnTo>
                    <a:pt x="56651" y="163208"/>
                  </a:lnTo>
                  <a:lnTo>
                    <a:pt x="56693" y="163264"/>
                  </a:lnTo>
                  <a:lnTo>
                    <a:pt x="56778" y="163335"/>
                  </a:lnTo>
                  <a:lnTo>
                    <a:pt x="56904" y="163461"/>
                  </a:lnTo>
                  <a:lnTo>
                    <a:pt x="56904" y="163518"/>
                  </a:lnTo>
                  <a:lnTo>
                    <a:pt x="56947" y="163518"/>
                  </a:lnTo>
                  <a:lnTo>
                    <a:pt x="56989" y="163588"/>
                  </a:lnTo>
                  <a:lnTo>
                    <a:pt x="57073" y="163644"/>
                  </a:lnTo>
                  <a:lnTo>
                    <a:pt x="57116" y="163715"/>
                  </a:lnTo>
                  <a:lnTo>
                    <a:pt x="57158" y="163771"/>
                  </a:lnTo>
                  <a:lnTo>
                    <a:pt x="57200" y="163842"/>
                  </a:lnTo>
                  <a:lnTo>
                    <a:pt x="57242" y="163842"/>
                  </a:lnTo>
                  <a:lnTo>
                    <a:pt x="57284" y="163898"/>
                  </a:lnTo>
                  <a:lnTo>
                    <a:pt x="57369" y="164025"/>
                  </a:lnTo>
                  <a:lnTo>
                    <a:pt x="57411" y="164081"/>
                  </a:lnTo>
                  <a:lnTo>
                    <a:pt x="57496" y="164151"/>
                  </a:lnTo>
                  <a:lnTo>
                    <a:pt x="57580" y="164278"/>
                  </a:lnTo>
                  <a:lnTo>
                    <a:pt x="57622" y="164278"/>
                  </a:lnTo>
                  <a:lnTo>
                    <a:pt x="57665" y="164348"/>
                  </a:lnTo>
                  <a:lnTo>
                    <a:pt x="57707" y="164405"/>
                  </a:lnTo>
                  <a:lnTo>
                    <a:pt x="57749" y="164475"/>
                  </a:lnTo>
                  <a:lnTo>
                    <a:pt x="57876" y="164602"/>
                  </a:lnTo>
                  <a:lnTo>
                    <a:pt x="57960" y="164672"/>
                  </a:lnTo>
                  <a:lnTo>
                    <a:pt x="57960" y="164729"/>
                  </a:lnTo>
                  <a:lnTo>
                    <a:pt x="58003" y="164729"/>
                  </a:lnTo>
                  <a:lnTo>
                    <a:pt x="58087" y="164855"/>
                  </a:lnTo>
                  <a:lnTo>
                    <a:pt x="58129" y="164912"/>
                  </a:lnTo>
                  <a:lnTo>
                    <a:pt x="58172" y="164982"/>
                  </a:lnTo>
                  <a:lnTo>
                    <a:pt x="58214" y="164982"/>
                  </a:lnTo>
                  <a:lnTo>
                    <a:pt x="58214" y="165038"/>
                  </a:lnTo>
                  <a:lnTo>
                    <a:pt x="58298" y="165165"/>
                  </a:lnTo>
                  <a:lnTo>
                    <a:pt x="58341" y="165165"/>
                  </a:lnTo>
                  <a:lnTo>
                    <a:pt x="58383" y="165236"/>
                  </a:lnTo>
                  <a:lnTo>
                    <a:pt x="58425" y="165236"/>
                  </a:lnTo>
                  <a:lnTo>
                    <a:pt x="58467" y="165292"/>
                  </a:lnTo>
                  <a:lnTo>
                    <a:pt x="58467" y="165362"/>
                  </a:lnTo>
                  <a:lnTo>
                    <a:pt x="58510" y="165362"/>
                  </a:lnTo>
                  <a:lnTo>
                    <a:pt x="58510" y="165419"/>
                  </a:lnTo>
                  <a:lnTo>
                    <a:pt x="58552" y="165419"/>
                  </a:lnTo>
                  <a:lnTo>
                    <a:pt x="58636" y="165489"/>
                  </a:lnTo>
                  <a:lnTo>
                    <a:pt x="58679" y="165616"/>
                  </a:lnTo>
                  <a:lnTo>
                    <a:pt x="58721" y="165616"/>
                  </a:lnTo>
                  <a:lnTo>
                    <a:pt x="58805" y="165743"/>
                  </a:lnTo>
                  <a:lnTo>
                    <a:pt x="58805" y="165799"/>
                  </a:lnTo>
                  <a:lnTo>
                    <a:pt x="58848" y="165799"/>
                  </a:lnTo>
                  <a:lnTo>
                    <a:pt x="58890" y="165855"/>
                  </a:lnTo>
                  <a:lnTo>
                    <a:pt x="58932" y="165926"/>
                  </a:lnTo>
                  <a:lnTo>
                    <a:pt x="59101" y="166249"/>
                  </a:lnTo>
                  <a:lnTo>
                    <a:pt x="59143" y="166306"/>
                  </a:lnTo>
                  <a:lnTo>
                    <a:pt x="59143" y="166376"/>
                  </a:lnTo>
                  <a:lnTo>
                    <a:pt x="59186" y="166433"/>
                  </a:lnTo>
                  <a:lnTo>
                    <a:pt x="59228" y="166503"/>
                  </a:lnTo>
                  <a:lnTo>
                    <a:pt x="59228" y="166559"/>
                  </a:lnTo>
                  <a:lnTo>
                    <a:pt x="59186" y="166559"/>
                  </a:lnTo>
                  <a:lnTo>
                    <a:pt x="59186" y="166630"/>
                  </a:lnTo>
                  <a:lnTo>
                    <a:pt x="59143" y="166630"/>
                  </a:lnTo>
                  <a:lnTo>
                    <a:pt x="59101" y="166630"/>
                  </a:lnTo>
                  <a:lnTo>
                    <a:pt x="59101" y="166686"/>
                  </a:lnTo>
                  <a:lnTo>
                    <a:pt x="59101" y="166756"/>
                  </a:lnTo>
                  <a:lnTo>
                    <a:pt x="59143" y="166756"/>
                  </a:lnTo>
                  <a:lnTo>
                    <a:pt x="59186" y="166756"/>
                  </a:lnTo>
                  <a:lnTo>
                    <a:pt x="59186" y="166813"/>
                  </a:lnTo>
                  <a:lnTo>
                    <a:pt x="59143" y="166883"/>
                  </a:lnTo>
                  <a:lnTo>
                    <a:pt x="59186" y="166883"/>
                  </a:lnTo>
                  <a:lnTo>
                    <a:pt x="59186" y="166939"/>
                  </a:lnTo>
                  <a:lnTo>
                    <a:pt x="59228" y="166939"/>
                  </a:lnTo>
                  <a:lnTo>
                    <a:pt x="59270" y="166939"/>
                  </a:lnTo>
                  <a:lnTo>
                    <a:pt x="59312" y="166939"/>
                  </a:lnTo>
                  <a:lnTo>
                    <a:pt x="59354" y="166939"/>
                  </a:lnTo>
                  <a:lnTo>
                    <a:pt x="59354" y="167010"/>
                  </a:lnTo>
                  <a:lnTo>
                    <a:pt x="59354" y="167066"/>
                  </a:lnTo>
                  <a:lnTo>
                    <a:pt x="59354" y="167137"/>
                  </a:lnTo>
                  <a:lnTo>
                    <a:pt x="59312" y="167193"/>
                  </a:lnTo>
                  <a:lnTo>
                    <a:pt x="59354" y="167249"/>
                  </a:lnTo>
                  <a:lnTo>
                    <a:pt x="59397" y="167249"/>
                  </a:lnTo>
                  <a:lnTo>
                    <a:pt x="59481" y="167320"/>
                  </a:lnTo>
                  <a:lnTo>
                    <a:pt x="59523" y="167320"/>
                  </a:lnTo>
                  <a:lnTo>
                    <a:pt x="59566" y="167390"/>
                  </a:lnTo>
                  <a:lnTo>
                    <a:pt x="59523" y="167390"/>
                  </a:lnTo>
                  <a:lnTo>
                    <a:pt x="59566" y="167446"/>
                  </a:lnTo>
                  <a:lnTo>
                    <a:pt x="59566" y="167517"/>
                  </a:lnTo>
                  <a:lnTo>
                    <a:pt x="59566" y="167573"/>
                  </a:lnTo>
                  <a:lnTo>
                    <a:pt x="59523" y="167517"/>
                  </a:lnTo>
                  <a:lnTo>
                    <a:pt x="59523" y="167573"/>
                  </a:lnTo>
                  <a:lnTo>
                    <a:pt x="59481" y="167573"/>
                  </a:lnTo>
                  <a:lnTo>
                    <a:pt x="59481" y="167629"/>
                  </a:lnTo>
                  <a:lnTo>
                    <a:pt x="59481" y="167700"/>
                  </a:lnTo>
                  <a:lnTo>
                    <a:pt x="59439" y="167700"/>
                  </a:lnTo>
                  <a:lnTo>
                    <a:pt x="59354" y="167827"/>
                  </a:lnTo>
                  <a:lnTo>
                    <a:pt x="59312" y="167897"/>
                  </a:lnTo>
                  <a:lnTo>
                    <a:pt x="59270" y="167897"/>
                  </a:lnTo>
                  <a:lnTo>
                    <a:pt x="59270" y="167953"/>
                  </a:lnTo>
                  <a:lnTo>
                    <a:pt x="59228" y="167953"/>
                  </a:lnTo>
                  <a:lnTo>
                    <a:pt x="59228" y="168024"/>
                  </a:lnTo>
                  <a:lnTo>
                    <a:pt x="59186" y="168080"/>
                  </a:lnTo>
                  <a:lnTo>
                    <a:pt x="59143" y="168080"/>
                  </a:lnTo>
                  <a:lnTo>
                    <a:pt x="59143" y="168151"/>
                  </a:lnTo>
                  <a:lnTo>
                    <a:pt x="59143" y="168207"/>
                  </a:lnTo>
                  <a:lnTo>
                    <a:pt x="59101" y="168207"/>
                  </a:lnTo>
                  <a:lnTo>
                    <a:pt x="59059" y="168207"/>
                  </a:lnTo>
                  <a:lnTo>
                    <a:pt x="59059" y="168277"/>
                  </a:lnTo>
                  <a:lnTo>
                    <a:pt x="59017" y="168277"/>
                  </a:lnTo>
                  <a:lnTo>
                    <a:pt x="59017" y="168334"/>
                  </a:lnTo>
                  <a:lnTo>
                    <a:pt x="58974" y="168404"/>
                  </a:lnTo>
                  <a:lnTo>
                    <a:pt x="58932" y="168404"/>
                  </a:lnTo>
                  <a:lnTo>
                    <a:pt x="58890" y="168460"/>
                  </a:lnTo>
                  <a:lnTo>
                    <a:pt x="58890" y="168531"/>
                  </a:lnTo>
                  <a:lnTo>
                    <a:pt x="58848" y="168531"/>
                  </a:lnTo>
                  <a:lnTo>
                    <a:pt x="58848" y="168587"/>
                  </a:lnTo>
                  <a:lnTo>
                    <a:pt x="58890" y="168657"/>
                  </a:lnTo>
                  <a:lnTo>
                    <a:pt x="58932" y="168657"/>
                  </a:lnTo>
                  <a:lnTo>
                    <a:pt x="58974" y="168657"/>
                  </a:lnTo>
                  <a:lnTo>
                    <a:pt x="59017" y="168587"/>
                  </a:lnTo>
                  <a:lnTo>
                    <a:pt x="59059" y="168587"/>
                  </a:lnTo>
                  <a:lnTo>
                    <a:pt x="59101" y="168587"/>
                  </a:lnTo>
                  <a:lnTo>
                    <a:pt x="59101" y="168657"/>
                  </a:lnTo>
                  <a:lnTo>
                    <a:pt x="59101" y="168714"/>
                  </a:lnTo>
                  <a:lnTo>
                    <a:pt x="59059" y="168714"/>
                  </a:lnTo>
                  <a:lnTo>
                    <a:pt x="59017" y="168714"/>
                  </a:lnTo>
                  <a:lnTo>
                    <a:pt x="58974" y="168784"/>
                  </a:lnTo>
                  <a:lnTo>
                    <a:pt x="58974" y="168841"/>
                  </a:lnTo>
                  <a:lnTo>
                    <a:pt x="58974" y="168911"/>
                  </a:lnTo>
                  <a:lnTo>
                    <a:pt x="58974" y="168967"/>
                  </a:lnTo>
                  <a:lnTo>
                    <a:pt x="59017" y="168967"/>
                  </a:lnTo>
                  <a:lnTo>
                    <a:pt x="59059" y="168967"/>
                  </a:lnTo>
                  <a:lnTo>
                    <a:pt x="59059" y="169024"/>
                  </a:lnTo>
                  <a:lnTo>
                    <a:pt x="59101" y="169024"/>
                  </a:lnTo>
                  <a:lnTo>
                    <a:pt x="59143" y="169024"/>
                  </a:lnTo>
                  <a:lnTo>
                    <a:pt x="59101" y="168967"/>
                  </a:lnTo>
                  <a:lnTo>
                    <a:pt x="59101" y="168911"/>
                  </a:lnTo>
                  <a:lnTo>
                    <a:pt x="59143" y="168967"/>
                  </a:lnTo>
                  <a:lnTo>
                    <a:pt x="59186" y="168967"/>
                  </a:lnTo>
                  <a:lnTo>
                    <a:pt x="59186" y="169024"/>
                  </a:lnTo>
                  <a:lnTo>
                    <a:pt x="59228" y="169024"/>
                  </a:lnTo>
                  <a:lnTo>
                    <a:pt x="59228" y="168967"/>
                  </a:lnTo>
                  <a:lnTo>
                    <a:pt x="59270" y="168967"/>
                  </a:lnTo>
                  <a:lnTo>
                    <a:pt x="59312" y="168967"/>
                  </a:lnTo>
                  <a:lnTo>
                    <a:pt x="59354" y="168967"/>
                  </a:lnTo>
                  <a:lnTo>
                    <a:pt x="59397" y="168967"/>
                  </a:lnTo>
                  <a:lnTo>
                    <a:pt x="59397" y="169024"/>
                  </a:lnTo>
                  <a:lnTo>
                    <a:pt x="59439" y="169024"/>
                  </a:lnTo>
                  <a:lnTo>
                    <a:pt x="59481" y="169024"/>
                  </a:lnTo>
                  <a:lnTo>
                    <a:pt x="59523" y="169024"/>
                  </a:lnTo>
                  <a:lnTo>
                    <a:pt x="59566" y="169094"/>
                  </a:lnTo>
                  <a:lnTo>
                    <a:pt x="59608" y="169024"/>
                  </a:lnTo>
                  <a:lnTo>
                    <a:pt x="59650" y="169024"/>
                  </a:lnTo>
                  <a:lnTo>
                    <a:pt x="59650" y="169094"/>
                  </a:lnTo>
                  <a:lnTo>
                    <a:pt x="59692" y="169094"/>
                  </a:lnTo>
                  <a:lnTo>
                    <a:pt x="59692" y="169024"/>
                  </a:lnTo>
                  <a:lnTo>
                    <a:pt x="59735" y="169024"/>
                  </a:lnTo>
                  <a:lnTo>
                    <a:pt x="59777" y="169024"/>
                  </a:lnTo>
                  <a:lnTo>
                    <a:pt x="59819" y="169094"/>
                  </a:lnTo>
                  <a:lnTo>
                    <a:pt x="59861" y="169094"/>
                  </a:lnTo>
                  <a:lnTo>
                    <a:pt x="59861" y="169164"/>
                  </a:lnTo>
                  <a:lnTo>
                    <a:pt x="59904" y="169221"/>
                  </a:lnTo>
                  <a:lnTo>
                    <a:pt x="59988" y="169221"/>
                  </a:lnTo>
                  <a:lnTo>
                    <a:pt x="60073" y="169291"/>
                  </a:lnTo>
                  <a:lnTo>
                    <a:pt x="60115" y="169291"/>
                  </a:lnTo>
                  <a:lnTo>
                    <a:pt x="60115" y="169347"/>
                  </a:lnTo>
                  <a:lnTo>
                    <a:pt x="60115" y="169404"/>
                  </a:lnTo>
                  <a:lnTo>
                    <a:pt x="60115" y="169474"/>
                  </a:lnTo>
                  <a:lnTo>
                    <a:pt x="60157" y="169474"/>
                  </a:lnTo>
                  <a:lnTo>
                    <a:pt x="60199" y="169474"/>
                  </a:lnTo>
                  <a:lnTo>
                    <a:pt x="60199" y="169545"/>
                  </a:lnTo>
                  <a:lnTo>
                    <a:pt x="60242" y="169601"/>
                  </a:lnTo>
                  <a:lnTo>
                    <a:pt x="60284" y="169601"/>
                  </a:lnTo>
                  <a:lnTo>
                    <a:pt x="60326" y="169601"/>
                  </a:lnTo>
                  <a:lnTo>
                    <a:pt x="60326" y="169671"/>
                  </a:lnTo>
                  <a:lnTo>
                    <a:pt x="60368" y="169671"/>
                  </a:lnTo>
                  <a:lnTo>
                    <a:pt x="60411" y="169671"/>
                  </a:lnTo>
                  <a:lnTo>
                    <a:pt x="60453" y="169671"/>
                  </a:lnTo>
                  <a:lnTo>
                    <a:pt x="60495" y="169671"/>
                  </a:lnTo>
                  <a:lnTo>
                    <a:pt x="60495" y="169728"/>
                  </a:lnTo>
                  <a:lnTo>
                    <a:pt x="60537" y="169728"/>
                  </a:lnTo>
                  <a:lnTo>
                    <a:pt x="60537" y="169798"/>
                  </a:lnTo>
                  <a:lnTo>
                    <a:pt x="60622" y="169798"/>
                  </a:lnTo>
                  <a:lnTo>
                    <a:pt x="60664" y="169798"/>
                  </a:lnTo>
                  <a:lnTo>
                    <a:pt x="60706" y="169798"/>
                  </a:lnTo>
                  <a:lnTo>
                    <a:pt x="60706" y="169854"/>
                  </a:lnTo>
                  <a:lnTo>
                    <a:pt x="60664" y="169854"/>
                  </a:lnTo>
                  <a:lnTo>
                    <a:pt x="60664" y="169981"/>
                  </a:lnTo>
                  <a:lnTo>
                    <a:pt x="60706" y="169981"/>
                  </a:lnTo>
                  <a:lnTo>
                    <a:pt x="60749" y="170052"/>
                  </a:lnTo>
                  <a:lnTo>
                    <a:pt x="60749" y="170108"/>
                  </a:lnTo>
                  <a:lnTo>
                    <a:pt x="60749" y="170178"/>
                  </a:lnTo>
                  <a:lnTo>
                    <a:pt x="60791" y="170235"/>
                  </a:lnTo>
                  <a:lnTo>
                    <a:pt x="60833" y="170305"/>
                  </a:lnTo>
                  <a:lnTo>
                    <a:pt x="60875" y="170305"/>
                  </a:lnTo>
                  <a:lnTo>
                    <a:pt x="60918" y="170361"/>
                  </a:lnTo>
                  <a:lnTo>
                    <a:pt x="60960" y="170361"/>
                  </a:lnTo>
                  <a:lnTo>
                    <a:pt x="61002" y="170361"/>
                  </a:lnTo>
                  <a:lnTo>
                    <a:pt x="61044" y="170361"/>
                  </a:lnTo>
                  <a:lnTo>
                    <a:pt x="61044" y="170418"/>
                  </a:lnTo>
                  <a:lnTo>
                    <a:pt x="61087" y="170418"/>
                  </a:lnTo>
                  <a:lnTo>
                    <a:pt x="61087" y="170361"/>
                  </a:lnTo>
                  <a:lnTo>
                    <a:pt x="61129" y="170361"/>
                  </a:lnTo>
                  <a:lnTo>
                    <a:pt x="61171" y="170361"/>
                  </a:lnTo>
                  <a:lnTo>
                    <a:pt x="61171" y="170418"/>
                  </a:lnTo>
                  <a:lnTo>
                    <a:pt x="61213" y="170418"/>
                  </a:lnTo>
                  <a:lnTo>
                    <a:pt x="61256" y="170418"/>
                  </a:lnTo>
                  <a:lnTo>
                    <a:pt x="61256" y="170488"/>
                  </a:lnTo>
                  <a:lnTo>
                    <a:pt x="61298" y="170488"/>
                  </a:lnTo>
                  <a:lnTo>
                    <a:pt x="61298" y="170558"/>
                  </a:lnTo>
                  <a:lnTo>
                    <a:pt x="61256" y="170558"/>
                  </a:lnTo>
                  <a:lnTo>
                    <a:pt x="61256" y="170615"/>
                  </a:lnTo>
                  <a:lnTo>
                    <a:pt x="61213" y="170685"/>
                  </a:lnTo>
                  <a:lnTo>
                    <a:pt x="61171" y="170685"/>
                  </a:lnTo>
                  <a:lnTo>
                    <a:pt x="61171" y="170742"/>
                  </a:lnTo>
                  <a:lnTo>
                    <a:pt x="61129" y="170742"/>
                  </a:lnTo>
                  <a:lnTo>
                    <a:pt x="61087" y="170685"/>
                  </a:lnTo>
                  <a:lnTo>
                    <a:pt x="61044" y="170685"/>
                  </a:lnTo>
                  <a:lnTo>
                    <a:pt x="61044" y="170742"/>
                  </a:lnTo>
                  <a:lnTo>
                    <a:pt x="61002" y="170742"/>
                  </a:lnTo>
                  <a:lnTo>
                    <a:pt x="61002" y="170798"/>
                  </a:lnTo>
                  <a:lnTo>
                    <a:pt x="60960" y="170798"/>
                  </a:lnTo>
                  <a:lnTo>
                    <a:pt x="60918" y="170798"/>
                  </a:lnTo>
                  <a:lnTo>
                    <a:pt x="60918" y="170868"/>
                  </a:lnTo>
                  <a:lnTo>
                    <a:pt x="60918" y="170939"/>
                  </a:lnTo>
                  <a:lnTo>
                    <a:pt x="60875" y="170939"/>
                  </a:lnTo>
                  <a:lnTo>
                    <a:pt x="60833" y="170995"/>
                  </a:lnTo>
                  <a:lnTo>
                    <a:pt x="60833" y="171065"/>
                  </a:lnTo>
                  <a:lnTo>
                    <a:pt x="60875" y="171065"/>
                  </a:lnTo>
                  <a:lnTo>
                    <a:pt x="60918" y="170995"/>
                  </a:lnTo>
                  <a:lnTo>
                    <a:pt x="60918" y="171065"/>
                  </a:lnTo>
                  <a:lnTo>
                    <a:pt x="60960" y="171065"/>
                  </a:lnTo>
                  <a:lnTo>
                    <a:pt x="60960" y="171122"/>
                  </a:lnTo>
                  <a:lnTo>
                    <a:pt x="60918" y="171122"/>
                  </a:lnTo>
                  <a:lnTo>
                    <a:pt x="60918" y="171178"/>
                  </a:lnTo>
                  <a:lnTo>
                    <a:pt x="60960" y="171248"/>
                  </a:lnTo>
                  <a:lnTo>
                    <a:pt x="60918" y="171248"/>
                  </a:lnTo>
                  <a:lnTo>
                    <a:pt x="60875" y="171248"/>
                  </a:lnTo>
                  <a:lnTo>
                    <a:pt x="60875" y="171319"/>
                  </a:lnTo>
                  <a:lnTo>
                    <a:pt x="60918" y="171319"/>
                  </a:lnTo>
                  <a:lnTo>
                    <a:pt x="60960" y="171319"/>
                  </a:lnTo>
                  <a:lnTo>
                    <a:pt x="61002" y="171319"/>
                  </a:lnTo>
                  <a:lnTo>
                    <a:pt x="61002" y="171248"/>
                  </a:lnTo>
                  <a:lnTo>
                    <a:pt x="61044" y="171248"/>
                  </a:lnTo>
                  <a:lnTo>
                    <a:pt x="61087" y="171248"/>
                  </a:lnTo>
                  <a:lnTo>
                    <a:pt x="61087" y="171319"/>
                  </a:lnTo>
                  <a:lnTo>
                    <a:pt x="61044" y="171319"/>
                  </a:lnTo>
                  <a:lnTo>
                    <a:pt x="61044" y="171375"/>
                  </a:lnTo>
                  <a:lnTo>
                    <a:pt x="61044" y="171446"/>
                  </a:lnTo>
                  <a:lnTo>
                    <a:pt x="61087" y="171446"/>
                  </a:lnTo>
                  <a:lnTo>
                    <a:pt x="61129" y="171446"/>
                  </a:lnTo>
                  <a:lnTo>
                    <a:pt x="61171" y="171502"/>
                  </a:lnTo>
                  <a:lnTo>
                    <a:pt x="61171" y="171572"/>
                  </a:lnTo>
                  <a:lnTo>
                    <a:pt x="61213" y="171572"/>
                  </a:lnTo>
                  <a:lnTo>
                    <a:pt x="61213" y="171629"/>
                  </a:lnTo>
                  <a:lnTo>
                    <a:pt x="61256" y="171629"/>
                  </a:lnTo>
                  <a:lnTo>
                    <a:pt x="61298" y="171629"/>
                  </a:lnTo>
                  <a:lnTo>
                    <a:pt x="61298" y="171699"/>
                  </a:lnTo>
                  <a:lnTo>
                    <a:pt x="61256" y="171629"/>
                  </a:lnTo>
                  <a:lnTo>
                    <a:pt x="61213" y="171699"/>
                  </a:lnTo>
                  <a:lnTo>
                    <a:pt x="61171" y="171699"/>
                  </a:lnTo>
                  <a:lnTo>
                    <a:pt x="61171" y="171755"/>
                  </a:lnTo>
                  <a:lnTo>
                    <a:pt x="61213" y="171755"/>
                  </a:lnTo>
                  <a:lnTo>
                    <a:pt x="61256" y="171755"/>
                  </a:lnTo>
                  <a:lnTo>
                    <a:pt x="61298" y="171755"/>
                  </a:lnTo>
                  <a:lnTo>
                    <a:pt x="61298" y="171826"/>
                  </a:lnTo>
                  <a:lnTo>
                    <a:pt x="61340" y="171826"/>
                  </a:lnTo>
                  <a:lnTo>
                    <a:pt x="61340" y="171755"/>
                  </a:lnTo>
                  <a:lnTo>
                    <a:pt x="61382" y="171755"/>
                  </a:lnTo>
                  <a:lnTo>
                    <a:pt x="61382" y="171826"/>
                  </a:lnTo>
                  <a:lnTo>
                    <a:pt x="61382" y="171882"/>
                  </a:lnTo>
                  <a:lnTo>
                    <a:pt x="61424" y="171882"/>
                  </a:lnTo>
                  <a:lnTo>
                    <a:pt x="61424" y="171953"/>
                  </a:lnTo>
                  <a:lnTo>
                    <a:pt x="61467" y="171953"/>
                  </a:lnTo>
                  <a:lnTo>
                    <a:pt x="61509" y="171953"/>
                  </a:lnTo>
                  <a:lnTo>
                    <a:pt x="61509" y="171882"/>
                  </a:lnTo>
                  <a:lnTo>
                    <a:pt x="61509" y="171826"/>
                  </a:lnTo>
                  <a:lnTo>
                    <a:pt x="61551" y="171826"/>
                  </a:lnTo>
                  <a:lnTo>
                    <a:pt x="61593" y="171826"/>
                  </a:lnTo>
                  <a:lnTo>
                    <a:pt x="61593" y="171882"/>
                  </a:lnTo>
                  <a:lnTo>
                    <a:pt x="61551" y="171953"/>
                  </a:lnTo>
                  <a:lnTo>
                    <a:pt x="61509" y="171953"/>
                  </a:lnTo>
                  <a:lnTo>
                    <a:pt x="61509" y="172009"/>
                  </a:lnTo>
                  <a:lnTo>
                    <a:pt x="61467" y="172009"/>
                  </a:lnTo>
                  <a:lnTo>
                    <a:pt x="61467" y="172079"/>
                  </a:lnTo>
                  <a:lnTo>
                    <a:pt x="61509" y="172079"/>
                  </a:lnTo>
                  <a:lnTo>
                    <a:pt x="61551" y="172136"/>
                  </a:lnTo>
                  <a:lnTo>
                    <a:pt x="61593" y="172136"/>
                  </a:lnTo>
                  <a:lnTo>
                    <a:pt x="61636" y="172136"/>
                  </a:lnTo>
                  <a:lnTo>
                    <a:pt x="61678" y="172136"/>
                  </a:lnTo>
                  <a:lnTo>
                    <a:pt x="61720" y="172136"/>
                  </a:lnTo>
                  <a:lnTo>
                    <a:pt x="61720" y="172192"/>
                  </a:lnTo>
                  <a:lnTo>
                    <a:pt x="61762" y="172192"/>
                  </a:lnTo>
                  <a:lnTo>
                    <a:pt x="61805" y="172192"/>
                  </a:lnTo>
                  <a:lnTo>
                    <a:pt x="61847" y="172192"/>
                  </a:lnTo>
                  <a:lnTo>
                    <a:pt x="61847" y="172262"/>
                  </a:lnTo>
                  <a:lnTo>
                    <a:pt x="61805" y="172262"/>
                  </a:lnTo>
                  <a:lnTo>
                    <a:pt x="61762" y="172262"/>
                  </a:lnTo>
                  <a:lnTo>
                    <a:pt x="61720" y="172262"/>
                  </a:lnTo>
                  <a:lnTo>
                    <a:pt x="61720" y="172333"/>
                  </a:lnTo>
                  <a:lnTo>
                    <a:pt x="61762" y="172333"/>
                  </a:lnTo>
                  <a:lnTo>
                    <a:pt x="61805" y="172333"/>
                  </a:lnTo>
                  <a:lnTo>
                    <a:pt x="61805" y="172389"/>
                  </a:lnTo>
                  <a:lnTo>
                    <a:pt x="61847" y="172389"/>
                  </a:lnTo>
                  <a:lnTo>
                    <a:pt x="61889" y="172389"/>
                  </a:lnTo>
                  <a:lnTo>
                    <a:pt x="61889" y="172460"/>
                  </a:lnTo>
                  <a:lnTo>
                    <a:pt x="61931" y="172516"/>
                  </a:lnTo>
                  <a:lnTo>
                    <a:pt x="61974" y="172572"/>
                  </a:lnTo>
                  <a:lnTo>
                    <a:pt x="61974" y="172643"/>
                  </a:lnTo>
                  <a:lnTo>
                    <a:pt x="61974" y="172769"/>
                  </a:lnTo>
                  <a:lnTo>
                    <a:pt x="62016" y="172769"/>
                  </a:lnTo>
                  <a:lnTo>
                    <a:pt x="61974" y="172840"/>
                  </a:lnTo>
                  <a:lnTo>
                    <a:pt x="61931" y="172896"/>
                  </a:lnTo>
                  <a:lnTo>
                    <a:pt x="61931" y="172952"/>
                  </a:lnTo>
                  <a:lnTo>
                    <a:pt x="61889" y="172952"/>
                  </a:lnTo>
                  <a:lnTo>
                    <a:pt x="61889" y="173023"/>
                  </a:lnTo>
                  <a:lnTo>
                    <a:pt x="61847" y="173023"/>
                  </a:lnTo>
                  <a:lnTo>
                    <a:pt x="61847" y="173093"/>
                  </a:lnTo>
                  <a:lnTo>
                    <a:pt x="61762" y="173220"/>
                  </a:lnTo>
                  <a:lnTo>
                    <a:pt x="61762" y="173276"/>
                  </a:lnTo>
                  <a:lnTo>
                    <a:pt x="61805" y="173276"/>
                  </a:lnTo>
                  <a:lnTo>
                    <a:pt x="61805" y="173347"/>
                  </a:lnTo>
                  <a:lnTo>
                    <a:pt x="61805" y="173403"/>
                  </a:lnTo>
                  <a:lnTo>
                    <a:pt x="61762" y="173403"/>
                  </a:lnTo>
                  <a:lnTo>
                    <a:pt x="61762" y="173473"/>
                  </a:lnTo>
                  <a:lnTo>
                    <a:pt x="61720" y="173473"/>
                  </a:lnTo>
                  <a:lnTo>
                    <a:pt x="61720" y="173530"/>
                  </a:lnTo>
                  <a:lnTo>
                    <a:pt x="61678" y="173530"/>
                  </a:lnTo>
                  <a:lnTo>
                    <a:pt x="61678" y="173586"/>
                  </a:lnTo>
                  <a:lnTo>
                    <a:pt x="61636" y="173586"/>
                  </a:lnTo>
                  <a:lnTo>
                    <a:pt x="61636" y="173656"/>
                  </a:lnTo>
                  <a:lnTo>
                    <a:pt x="61593" y="173656"/>
                  </a:lnTo>
                  <a:lnTo>
                    <a:pt x="61593" y="173586"/>
                  </a:lnTo>
                  <a:lnTo>
                    <a:pt x="61551" y="173586"/>
                  </a:lnTo>
                  <a:lnTo>
                    <a:pt x="61509" y="173656"/>
                  </a:lnTo>
                  <a:lnTo>
                    <a:pt x="61509" y="173727"/>
                  </a:lnTo>
                  <a:lnTo>
                    <a:pt x="61551" y="173727"/>
                  </a:lnTo>
                  <a:lnTo>
                    <a:pt x="61551" y="173783"/>
                  </a:lnTo>
                  <a:lnTo>
                    <a:pt x="61593" y="173783"/>
                  </a:lnTo>
                  <a:lnTo>
                    <a:pt x="61636" y="173783"/>
                  </a:lnTo>
                  <a:lnTo>
                    <a:pt x="61678" y="173783"/>
                  </a:lnTo>
                  <a:lnTo>
                    <a:pt x="61678" y="173854"/>
                  </a:lnTo>
                  <a:lnTo>
                    <a:pt x="61678" y="173910"/>
                  </a:lnTo>
                  <a:lnTo>
                    <a:pt x="61720" y="173910"/>
                  </a:lnTo>
                  <a:lnTo>
                    <a:pt x="61762" y="173910"/>
                  </a:lnTo>
                  <a:lnTo>
                    <a:pt x="61762" y="173966"/>
                  </a:lnTo>
                  <a:lnTo>
                    <a:pt x="61762" y="174037"/>
                  </a:lnTo>
                  <a:lnTo>
                    <a:pt x="61805" y="173966"/>
                  </a:lnTo>
                  <a:lnTo>
                    <a:pt x="61847" y="174037"/>
                  </a:lnTo>
                  <a:lnTo>
                    <a:pt x="61847" y="174107"/>
                  </a:lnTo>
                  <a:lnTo>
                    <a:pt x="61847" y="174163"/>
                  </a:lnTo>
                  <a:lnTo>
                    <a:pt x="61805" y="174163"/>
                  </a:lnTo>
                  <a:lnTo>
                    <a:pt x="61805" y="174234"/>
                  </a:lnTo>
                  <a:lnTo>
                    <a:pt x="61762" y="174290"/>
                  </a:lnTo>
                  <a:lnTo>
                    <a:pt x="61678" y="174346"/>
                  </a:lnTo>
                  <a:lnTo>
                    <a:pt x="61636" y="174346"/>
                  </a:lnTo>
                  <a:lnTo>
                    <a:pt x="61593" y="174346"/>
                  </a:lnTo>
                  <a:lnTo>
                    <a:pt x="61593" y="174417"/>
                  </a:lnTo>
                  <a:lnTo>
                    <a:pt x="61593" y="174487"/>
                  </a:lnTo>
                  <a:lnTo>
                    <a:pt x="61551" y="174487"/>
                  </a:lnTo>
                  <a:lnTo>
                    <a:pt x="61551" y="174417"/>
                  </a:lnTo>
                  <a:lnTo>
                    <a:pt x="61467" y="174487"/>
                  </a:lnTo>
                  <a:lnTo>
                    <a:pt x="61382" y="174544"/>
                  </a:lnTo>
                  <a:lnTo>
                    <a:pt x="61340" y="174544"/>
                  </a:lnTo>
                  <a:lnTo>
                    <a:pt x="61340" y="174614"/>
                  </a:lnTo>
                  <a:lnTo>
                    <a:pt x="61340" y="174670"/>
                  </a:lnTo>
                  <a:lnTo>
                    <a:pt x="61382" y="174670"/>
                  </a:lnTo>
                  <a:lnTo>
                    <a:pt x="61424" y="174670"/>
                  </a:lnTo>
                  <a:lnTo>
                    <a:pt x="61424" y="174727"/>
                  </a:lnTo>
                  <a:lnTo>
                    <a:pt x="61382" y="174727"/>
                  </a:lnTo>
                  <a:lnTo>
                    <a:pt x="61382" y="174797"/>
                  </a:lnTo>
                  <a:lnTo>
                    <a:pt x="61424" y="174797"/>
                  </a:lnTo>
                  <a:lnTo>
                    <a:pt x="61424" y="174867"/>
                  </a:lnTo>
                  <a:lnTo>
                    <a:pt x="61340" y="174867"/>
                  </a:lnTo>
                  <a:lnTo>
                    <a:pt x="61340" y="174924"/>
                  </a:lnTo>
                  <a:lnTo>
                    <a:pt x="61340" y="174994"/>
                  </a:lnTo>
                  <a:lnTo>
                    <a:pt x="61382" y="174994"/>
                  </a:lnTo>
                  <a:lnTo>
                    <a:pt x="61382" y="175051"/>
                  </a:lnTo>
                  <a:lnTo>
                    <a:pt x="61340" y="175051"/>
                  </a:lnTo>
                  <a:lnTo>
                    <a:pt x="61340" y="174994"/>
                  </a:lnTo>
                  <a:lnTo>
                    <a:pt x="61298" y="174994"/>
                  </a:lnTo>
                  <a:lnTo>
                    <a:pt x="61298" y="175051"/>
                  </a:lnTo>
                  <a:lnTo>
                    <a:pt x="61256" y="175051"/>
                  </a:lnTo>
                  <a:lnTo>
                    <a:pt x="61213" y="175051"/>
                  </a:lnTo>
                  <a:lnTo>
                    <a:pt x="61171" y="175121"/>
                  </a:lnTo>
                  <a:lnTo>
                    <a:pt x="61171" y="175177"/>
                  </a:lnTo>
                  <a:lnTo>
                    <a:pt x="61129" y="175177"/>
                  </a:lnTo>
                  <a:lnTo>
                    <a:pt x="61129" y="175248"/>
                  </a:lnTo>
                  <a:lnTo>
                    <a:pt x="61087" y="175248"/>
                  </a:lnTo>
                  <a:lnTo>
                    <a:pt x="61087" y="175304"/>
                  </a:lnTo>
                  <a:lnTo>
                    <a:pt x="61129" y="175304"/>
                  </a:lnTo>
                  <a:lnTo>
                    <a:pt x="61129" y="175360"/>
                  </a:lnTo>
                  <a:lnTo>
                    <a:pt x="61087" y="175360"/>
                  </a:lnTo>
                  <a:lnTo>
                    <a:pt x="61044" y="175431"/>
                  </a:lnTo>
                  <a:lnTo>
                    <a:pt x="61087" y="175431"/>
                  </a:lnTo>
                  <a:lnTo>
                    <a:pt x="61129" y="175431"/>
                  </a:lnTo>
                  <a:lnTo>
                    <a:pt x="61129" y="175501"/>
                  </a:lnTo>
                  <a:lnTo>
                    <a:pt x="61044" y="175501"/>
                  </a:lnTo>
                  <a:lnTo>
                    <a:pt x="61002" y="175501"/>
                  </a:lnTo>
                  <a:lnTo>
                    <a:pt x="60960" y="175501"/>
                  </a:lnTo>
                  <a:lnTo>
                    <a:pt x="60960" y="175557"/>
                  </a:lnTo>
                  <a:lnTo>
                    <a:pt x="61002" y="175557"/>
                  </a:lnTo>
                  <a:lnTo>
                    <a:pt x="61002" y="175628"/>
                  </a:lnTo>
                  <a:lnTo>
                    <a:pt x="60960" y="175557"/>
                  </a:lnTo>
                  <a:lnTo>
                    <a:pt x="60918" y="175557"/>
                  </a:lnTo>
                  <a:lnTo>
                    <a:pt x="60875" y="175557"/>
                  </a:lnTo>
                  <a:lnTo>
                    <a:pt x="60833" y="175628"/>
                  </a:lnTo>
                  <a:lnTo>
                    <a:pt x="60791" y="175628"/>
                  </a:lnTo>
                  <a:lnTo>
                    <a:pt x="60749" y="175628"/>
                  </a:lnTo>
                  <a:lnTo>
                    <a:pt x="60706" y="175557"/>
                  </a:lnTo>
                  <a:lnTo>
                    <a:pt x="60706" y="175628"/>
                  </a:lnTo>
                  <a:lnTo>
                    <a:pt x="60664" y="175628"/>
                  </a:lnTo>
                  <a:lnTo>
                    <a:pt x="60622" y="175628"/>
                  </a:lnTo>
                  <a:lnTo>
                    <a:pt x="60622" y="175684"/>
                  </a:lnTo>
                  <a:lnTo>
                    <a:pt x="60580" y="175741"/>
                  </a:lnTo>
                  <a:lnTo>
                    <a:pt x="60580" y="175811"/>
                  </a:lnTo>
                  <a:lnTo>
                    <a:pt x="60622" y="175811"/>
                  </a:lnTo>
                  <a:lnTo>
                    <a:pt x="60622" y="175881"/>
                  </a:lnTo>
                  <a:lnTo>
                    <a:pt x="60622" y="175938"/>
                  </a:lnTo>
                  <a:lnTo>
                    <a:pt x="60622" y="176008"/>
                  </a:lnTo>
                  <a:lnTo>
                    <a:pt x="60664" y="176008"/>
                  </a:lnTo>
                  <a:lnTo>
                    <a:pt x="60664" y="176064"/>
                  </a:lnTo>
                  <a:lnTo>
                    <a:pt x="60622" y="176064"/>
                  </a:lnTo>
                  <a:lnTo>
                    <a:pt x="60622" y="176121"/>
                  </a:lnTo>
                  <a:lnTo>
                    <a:pt x="60622" y="176191"/>
                  </a:lnTo>
                  <a:lnTo>
                    <a:pt x="60664" y="176191"/>
                  </a:lnTo>
                  <a:lnTo>
                    <a:pt x="60706" y="176191"/>
                  </a:lnTo>
                  <a:lnTo>
                    <a:pt x="60791" y="176191"/>
                  </a:lnTo>
                  <a:lnTo>
                    <a:pt x="60749" y="176262"/>
                  </a:lnTo>
                  <a:lnTo>
                    <a:pt x="60706" y="176262"/>
                  </a:lnTo>
                  <a:lnTo>
                    <a:pt x="60664" y="176318"/>
                  </a:lnTo>
                  <a:lnTo>
                    <a:pt x="60706" y="176318"/>
                  </a:lnTo>
                  <a:lnTo>
                    <a:pt x="60749" y="176318"/>
                  </a:lnTo>
                  <a:lnTo>
                    <a:pt x="60791" y="176262"/>
                  </a:lnTo>
                  <a:lnTo>
                    <a:pt x="60791" y="176318"/>
                  </a:lnTo>
                  <a:lnTo>
                    <a:pt x="60833" y="176318"/>
                  </a:lnTo>
                  <a:lnTo>
                    <a:pt x="60875" y="176318"/>
                  </a:lnTo>
                  <a:lnTo>
                    <a:pt x="60833" y="176388"/>
                  </a:lnTo>
                  <a:lnTo>
                    <a:pt x="60875" y="176388"/>
                  </a:lnTo>
                  <a:lnTo>
                    <a:pt x="60833" y="176445"/>
                  </a:lnTo>
                  <a:lnTo>
                    <a:pt x="60833" y="176501"/>
                  </a:lnTo>
                  <a:lnTo>
                    <a:pt x="60875" y="176501"/>
                  </a:lnTo>
                  <a:lnTo>
                    <a:pt x="60833" y="176571"/>
                  </a:lnTo>
                  <a:lnTo>
                    <a:pt x="60791" y="176571"/>
                  </a:lnTo>
                  <a:lnTo>
                    <a:pt x="60791" y="176642"/>
                  </a:lnTo>
                  <a:lnTo>
                    <a:pt x="60833" y="176642"/>
                  </a:lnTo>
                  <a:lnTo>
                    <a:pt x="60875" y="176571"/>
                  </a:lnTo>
                  <a:lnTo>
                    <a:pt x="60918" y="176571"/>
                  </a:lnTo>
                  <a:lnTo>
                    <a:pt x="60875" y="176642"/>
                  </a:lnTo>
                  <a:lnTo>
                    <a:pt x="60875" y="176698"/>
                  </a:lnTo>
                  <a:lnTo>
                    <a:pt x="60833" y="176698"/>
                  </a:lnTo>
                  <a:lnTo>
                    <a:pt x="60791" y="176698"/>
                  </a:lnTo>
                  <a:lnTo>
                    <a:pt x="60791" y="176754"/>
                  </a:lnTo>
                  <a:lnTo>
                    <a:pt x="60833" y="176754"/>
                  </a:lnTo>
                  <a:lnTo>
                    <a:pt x="60875" y="176754"/>
                  </a:lnTo>
                  <a:lnTo>
                    <a:pt x="60875" y="176825"/>
                  </a:lnTo>
                  <a:lnTo>
                    <a:pt x="60918" y="176895"/>
                  </a:lnTo>
                  <a:lnTo>
                    <a:pt x="60960" y="176825"/>
                  </a:lnTo>
                  <a:lnTo>
                    <a:pt x="60960" y="176895"/>
                  </a:lnTo>
                  <a:lnTo>
                    <a:pt x="60960" y="176952"/>
                  </a:lnTo>
                  <a:lnTo>
                    <a:pt x="60960" y="177022"/>
                  </a:lnTo>
                  <a:lnTo>
                    <a:pt x="61002" y="177022"/>
                  </a:lnTo>
                  <a:lnTo>
                    <a:pt x="61044" y="176952"/>
                  </a:lnTo>
                  <a:lnTo>
                    <a:pt x="61044" y="177022"/>
                  </a:lnTo>
                  <a:lnTo>
                    <a:pt x="61002" y="177078"/>
                  </a:lnTo>
                  <a:lnTo>
                    <a:pt x="61044" y="177078"/>
                  </a:lnTo>
                  <a:lnTo>
                    <a:pt x="61087" y="177135"/>
                  </a:lnTo>
                  <a:lnTo>
                    <a:pt x="61087" y="177205"/>
                  </a:lnTo>
                  <a:lnTo>
                    <a:pt x="61129" y="177205"/>
                  </a:lnTo>
                  <a:lnTo>
                    <a:pt x="61171" y="177205"/>
                  </a:lnTo>
                  <a:lnTo>
                    <a:pt x="61213" y="177275"/>
                  </a:lnTo>
                  <a:lnTo>
                    <a:pt x="61256" y="177275"/>
                  </a:lnTo>
                  <a:lnTo>
                    <a:pt x="61382" y="177332"/>
                  </a:lnTo>
                  <a:lnTo>
                    <a:pt x="61424" y="177332"/>
                  </a:lnTo>
                  <a:lnTo>
                    <a:pt x="61467" y="177402"/>
                  </a:lnTo>
                  <a:lnTo>
                    <a:pt x="61509" y="177402"/>
                  </a:lnTo>
                  <a:lnTo>
                    <a:pt x="61593" y="177459"/>
                  </a:lnTo>
                  <a:lnTo>
                    <a:pt x="61636" y="177459"/>
                  </a:lnTo>
                  <a:lnTo>
                    <a:pt x="61678" y="177459"/>
                  </a:lnTo>
                  <a:lnTo>
                    <a:pt x="61678" y="177515"/>
                  </a:lnTo>
                  <a:lnTo>
                    <a:pt x="61720" y="177515"/>
                  </a:lnTo>
                  <a:lnTo>
                    <a:pt x="61762" y="177515"/>
                  </a:lnTo>
                  <a:lnTo>
                    <a:pt x="61805" y="177515"/>
                  </a:lnTo>
                  <a:lnTo>
                    <a:pt x="61847" y="177515"/>
                  </a:lnTo>
                  <a:lnTo>
                    <a:pt x="61889" y="177515"/>
                  </a:lnTo>
                  <a:lnTo>
                    <a:pt x="61931" y="177515"/>
                  </a:lnTo>
                  <a:lnTo>
                    <a:pt x="61931" y="177459"/>
                  </a:lnTo>
                  <a:lnTo>
                    <a:pt x="62016" y="177459"/>
                  </a:lnTo>
                  <a:lnTo>
                    <a:pt x="62058" y="177459"/>
                  </a:lnTo>
                  <a:lnTo>
                    <a:pt x="62100" y="177459"/>
                  </a:lnTo>
                  <a:lnTo>
                    <a:pt x="62143" y="177459"/>
                  </a:lnTo>
                  <a:lnTo>
                    <a:pt x="62143" y="177402"/>
                  </a:lnTo>
                  <a:lnTo>
                    <a:pt x="62185" y="177402"/>
                  </a:lnTo>
                  <a:lnTo>
                    <a:pt x="62227" y="177459"/>
                  </a:lnTo>
                  <a:lnTo>
                    <a:pt x="62269" y="177459"/>
                  </a:lnTo>
                  <a:lnTo>
                    <a:pt x="62269" y="177515"/>
                  </a:lnTo>
                  <a:lnTo>
                    <a:pt x="62312" y="177515"/>
                  </a:lnTo>
                  <a:lnTo>
                    <a:pt x="62312" y="177585"/>
                  </a:lnTo>
                  <a:lnTo>
                    <a:pt x="62269" y="177585"/>
                  </a:lnTo>
                  <a:lnTo>
                    <a:pt x="62312" y="177656"/>
                  </a:lnTo>
                  <a:lnTo>
                    <a:pt x="62354" y="177656"/>
                  </a:lnTo>
                  <a:lnTo>
                    <a:pt x="62354" y="177712"/>
                  </a:lnTo>
                  <a:lnTo>
                    <a:pt x="62354" y="177782"/>
                  </a:lnTo>
                  <a:lnTo>
                    <a:pt x="62354" y="177839"/>
                  </a:lnTo>
                  <a:lnTo>
                    <a:pt x="62396" y="177839"/>
                  </a:lnTo>
                  <a:lnTo>
                    <a:pt x="62396" y="177895"/>
                  </a:lnTo>
                  <a:lnTo>
                    <a:pt x="62438" y="177895"/>
                  </a:lnTo>
                  <a:lnTo>
                    <a:pt x="62438" y="177965"/>
                  </a:lnTo>
                  <a:lnTo>
                    <a:pt x="62481" y="177965"/>
                  </a:lnTo>
                  <a:lnTo>
                    <a:pt x="62523" y="177965"/>
                  </a:lnTo>
                  <a:lnTo>
                    <a:pt x="62523" y="178036"/>
                  </a:lnTo>
                  <a:lnTo>
                    <a:pt x="62523" y="178092"/>
                  </a:lnTo>
                  <a:lnTo>
                    <a:pt x="62565" y="178092"/>
                  </a:lnTo>
                  <a:lnTo>
                    <a:pt x="62565" y="178163"/>
                  </a:lnTo>
                  <a:lnTo>
                    <a:pt x="62565" y="178219"/>
                  </a:lnTo>
                  <a:lnTo>
                    <a:pt x="62565" y="178275"/>
                  </a:lnTo>
                  <a:lnTo>
                    <a:pt x="62565" y="178346"/>
                  </a:lnTo>
                  <a:lnTo>
                    <a:pt x="62607" y="178346"/>
                  </a:lnTo>
                  <a:lnTo>
                    <a:pt x="62607" y="178416"/>
                  </a:lnTo>
                  <a:lnTo>
                    <a:pt x="62650" y="178416"/>
                  </a:lnTo>
                  <a:lnTo>
                    <a:pt x="62692" y="178416"/>
                  </a:lnTo>
                  <a:lnTo>
                    <a:pt x="62734" y="178416"/>
                  </a:lnTo>
                  <a:lnTo>
                    <a:pt x="62734" y="178472"/>
                  </a:lnTo>
                  <a:lnTo>
                    <a:pt x="62692" y="178472"/>
                  </a:lnTo>
                  <a:lnTo>
                    <a:pt x="62650" y="178472"/>
                  </a:lnTo>
                  <a:lnTo>
                    <a:pt x="62650" y="178529"/>
                  </a:lnTo>
                  <a:lnTo>
                    <a:pt x="62607" y="178599"/>
                  </a:lnTo>
                  <a:lnTo>
                    <a:pt x="62565" y="178599"/>
                  </a:lnTo>
                  <a:lnTo>
                    <a:pt x="62523" y="178599"/>
                  </a:lnTo>
                  <a:lnTo>
                    <a:pt x="62481" y="178670"/>
                  </a:lnTo>
                  <a:lnTo>
                    <a:pt x="62438" y="178670"/>
                  </a:lnTo>
                  <a:lnTo>
                    <a:pt x="62438" y="178726"/>
                  </a:lnTo>
                  <a:lnTo>
                    <a:pt x="62396" y="178726"/>
                  </a:lnTo>
                  <a:lnTo>
                    <a:pt x="62396" y="178670"/>
                  </a:lnTo>
                  <a:lnTo>
                    <a:pt x="62354" y="178670"/>
                  </a:lnTo>
                  <a:lnTo>
                    <a:pt x="62354" y="178726"/>
                  </a:lnTo>
                  <a:lnTo>
                    <a:pt x="62354" y="178796"/>
                  </a:lnTo>
                  <a:lnTo>
                    <a:pt x="62396" y="178796"/>
                  </a:lnTo>
                  <a:lnTo>
                    <a:pt x="62396" y="178853"/>
                  </a:lnTo>
                  <a:lnTo>
                    <a:pt x="62354" y="178853"/>
                  </a:lnTo>
                  <a:lnTo>
                    <a:pt x="62354" y="178796"/>
                  </a:lnTo>
                  <a:lnTo>
                    <a:pt x="62312" y="178853"/>
                  </a:lnTo>
                  <a:lnTo>
                    <a:pt x="62354" y="178909"/>
                  </a:lnTo>
                  <a:lnTo>
                    <a:pt x="62312" y="178909"/>
                  </a:lnTo>
                  <a:lnTo>
                    <a:pt x="62312" y="178979"/>
                  </a:lnTo>
                  <a:lnTo>
                    <a:pt x="62269" y="178979"/>
                  </a:lnTo>
                  <a:lnTo>
                    <a:pt x="62269" y="179050"/>
                  </a:lnTo>
                  <a:lnTo>
                    <a:pt x="62269" y="179106"/>
                  </a:lnTo>
                  <a:lnTo>
                    <a:pt x="62312" y="179106"/>
                  </a:lnTo>
                  <a:lnTo>
                    <a:pt x="62354" y="179106"/>
                  </a:lnTo>
                  <a:lnTo>
                    <a:pt x="62396" y="179176"/>
                  </a:lnTo>
                  <a:lnTo>
                    <a:pt x="62438" y="179233"/>
                  </a:lnTo>
                  <a:lnTo>
                    <a:pt x="62481" y="179233"/>
                  </a:lnTo>
                  <a:lnTo>
                    <a:pt x="62481" y="179289"/>
                  </a:lnTo>
                  <a:lnTo>
                    <a:pt x="62481" y="179360"/>
                  </a:lnTo>
                  <a:lnTo>
                    <a:pt x="62523" y="179360"/>
                  </a:lnTo>
                  <a:lnTo>
                    <a:pt x="62565" y="179430"/>
                  </a:lnTo>
                  <a:lnTo>
                    <a:pt x="62607" y="179430"/>
                  </a:lnTo>
                  <a:lnTo>
                    <a:pt x="62650" y="179360"/>
                  </a:lnTo>
                  <a:lnTo>
                    <a:pt x="62650" y="179289"/>
                  </a:lnTo>
                  <a:lnTo>
                    <a:pt x="62650" y="179233"/>
                  </a:lnTo>
                  <a:lnTo>
                    <a:pt x="62650" y="179176"/>
                  </a:lnTo>
                  <a:lnTo>
                    <a:pt x="62692" y="179176"/>
                  </a:lnTo>
                  <a:lnTo>
                    <a:pt x="62692" y="179233"/>
                  </a:lnTo>
                  <a:lnTo>
                    <a:pt x="62692" y="179289"/>
                  </a:lnTo>
                  <a:lnTo>
                    <a:pt x="62734" y="179289"/>
                  </a:lnTo>
                  <a:lnTo>
                    <a:pt x="62776" y="179360"/>
                  </a:lnTo>
                  <a:lnTo>
                    <a:pt x="62776" y="179430"/>
                  </a:lnTo>
                  <a:lnTo>
                    <a:pt x="62776" y="179486"/>
                  </a:lnTo>
                  <a:lnTo>
                    <a:pt x="62819" y="179486"/>
                  </a:lnTo>
                  <a:lnTo>
                    <a:pt x="62861" y="179486"/>
                  </a:lnTo>
                  <a:lnTo>
                    <a:pt x="62861" y="179430"/>
                  </a:lnTo>
                  <a:lnTo>
                    <a:pt x="62903" y="179430"/>
                  </a:lnTo>
                  <a:lnTo>
                    <a:pt x="62903" y="179486"/>
                  </a:lnTo>
                  <a:lnTo>
                    <a:pt x="62945" y="179486"/>
                  </a:lnTo>
                  <a:lnTo>
                    <a:pt x="63030" y="179557"/>
                  </a:lnTo>
                  <a:lnTo>
                    <a:pt x="63072" y="179557"/>
                  </a:lnTo>
                  <a:lnTo>
                    <a:pt x="63157" y="179557"/>
                  </a:lnTo>
                  <a:lnTo>
                    <a:pt x="63199" y="179557"/>
                  </a:lnTo>
                  <a:lnTo>
                    <a:pt x="63241" y="179557"/>
                  </a:lnTo>
                  <a:lnTo>
                    <a:pt x="63241" y="179613"/>
                  </a:lnTo>
                  <a:lnTo>
                    <a:pt x="63283" y="179613"/>
                  </a:lnTo>
                  <a:lnTo>
                    <a:pt x="63326" y="179613"/>
                  </a:lnTo>
                  <a:lnTo>
                    <a:pt x="63368" y="179613"/>
                  </a:lnTo>
                  <a:lnTo>
                    <a:pt x="63368" y="179557"/>
                  </a:lnTo>
                  <a:lnTo>
                    <a:pt x="63410" y="179557"/>
                  </a:lnTo>
                  <a:lnTo>
                    <a:pt x="63410" y="179613"/>
                  </a:lnTo>
                  <a:lnTo>
                    <a:pt x="63410" y="179669"/>
                  </a:lnTo>
                  <a:lnTo>
                    <a:pt x="63452" y="179669"/>
                  </a:lnTo>
                  <a:lnTo>
                    <a:pt x="63537" y="179613"/>
                  </a:lnTo>
                  <a:lnTo>
                    <a:pt x="63494" y="179669"/>
                  </a:lnTo>
                  <a:lnTo>
                    <a:pt x="63452" y="179669"/>
                  </a:lnTo>
                  <a:lnTo>
                    <a:pt x="63452" y="179740"/>
                  </a:lnTo>
                  <a:lnTo>
                    <a:pt x="63494" y="179740"/>
                  </a:lnTo>
                  <a:lnTo>
                    <a:pt x="63537" y="179740"/>
                  </a:lnTo>
                  <a:lnTo>
                    <a:pt x="63537" y="179810"/>
                  </a:lnTo>
                  <a:lnTo>
                    <a:pt x="63537" y="179867"/>
                  </a:lnTo>
                  <a:lnTo>
                    <a:pt x="63579" y="179867"/>
                  </a:lnTo>
                  <a:lnTo>
                    <a:pt x="63621" y="179867"/>
                  </a:lnTo>
                  <a:lnTo>
                    <a:pt x="63621" y="179923"/>
                  </a:lnTo>
                  <a:lnTo>
                    <a:pt x="63579" y="179923"/>
                  </a:lnTo>
                  <a:lnTo>
                    <a:pt x="63537" y="179923"/>
                  </a:lnTo>
                  <a:lnTo>
                    <a:pt x="63494" y="179923"/>
                  </a:lnTo>
                  <a:lnTo>
                    <a:pt x="63452" y="179923"/>
                  </a:lnTo>
                  <a:lnTo>
                    <a:pt x="63410" y="179923"/>
                  </a:lnTo>
                  <a:lnTo>
                    <a:pt x="63368" y="179923"/>
                  </a:lnTo>
                  <a:lnTo>
                    <a:pt x="63326" y="179993"/>
                  </a:lnTo>
                  <a:lnTo>
                    <a:pt x="63283" y="179923"/>
                  </a:lnTo>
                  <a:lnTo>
                    <a:pt x="63241" y="179993"/>
                  </a:lnTo>
                  <a:lnTo>
                    <a:pt x="63283" y="179993"/>
                  </a:lnTo>
                  <a:lnTo>
                    <a:pt x="63283" y="180050"/>
                  </a:lnTo>
                  <a:lnTo>
                    <a:pt x="63241" y="180050"/>
                  </a:lnTo>
                  <a:lnTo>
                    <a:pt x="63283" y="180120"/>
                  </a:lnTo>
                  <a:lnTo>
                    <a:pt x="63326" y="180120"/>
                  </a:lnTo>
                  <a:lnTo>
                    <a:pt x="63368" y="180120"/>
                  </a:lnTo>
                  <a:lnTo>
                    <a:pt x="63410" y="180190"/>
                  </a:lnTo>
                  <a:lnTo>
                    <a:pt x="63452" y="180190"/>
                  </a:lnTo>
                  <a:lnTo>
                    <a:pt x="63494" y="180247"/>
                  </a:lnTo>
                  <a:lnTo>
                    <a:pt x="63452" y="180247"/>
                  </a:lnTo>
                  <a:lnTo>
                    <a:pt x="63410" y="180247"/>
                  </a:lnTo>
                  <a:lnTo>
                    <a:pt x="63368" y="180190"/>
                  </a:lnTo>
                  <a:lnTo>
                    <a:pt x="63326" y="180190"/>
                  </a:lnTo>
                  <a:lnTo>
                    <a:pt x="63326" y="180247"/>
                  </a:lnTo>
                  <a:lnTo>
                    <a:pt x="63326" y="180303"/>
                  </a:lnTo>
                  <a:lnTo>
                    <a:pt x="63368" y="180373"/>
                  </a:lnTo>
                  <a:lnTo>
                    <a:pt x="63326" y="180373"/>
                  </a:lnTo>
                  <a:lnTo>
                    <a:pt x="63283" y="180373"/>
                  </a:lnTo>
                  <a:lnTo>
                    <a:pt x="63241" y="180373"/>
                  </a:lnTo>
                  <a:lnTo>
                    <a:pt x="63199" y="180373"/>
                  </a:lnTo>
                  <a:lnTo>
                    <a:pt x="63157" y="180444"/>
                  </a:lnTo>
                  <a:lnTo>
                    <a:pt x="63157" y="180500"/>
                  </a:lnTo>
                  <a:lnTo>
                    <a:pt x="63199" y="180500"/>
                  </a:lnTo>
                  <a:lnTo>
                    <a:pt x="63199" y="180571"/>
                  </a:lnTo>
                  <a:lnTo>
                    <a:pt x="63199" y="180627"/>
                  </a:lnTo>
                  <a:lnTo>
                    <a:pt x="63114" y="180627"/>
                  </a:lnTo>
                  <a:lnTo>
                    <a:pt x="63072" y="180627"/>
                  </a:lnTo>
                  <a:lnTo>
                    <a:pt x="63072" y="180683"/>
                  </a:lnTo>
                  <a:lnTo>
                    <a:pt x="63030" y="180683"/>
                  </a:lnTo>
                  <a:lnTo>
                    <a:pt x="63030" y="180754"/>
                  </a:lnTo>
                  <a:lnTo>
                    <a:pt x="63072" y="180754"/>
                  </a:lnTo>
                  <a:lnTo>
                    <a:pt x="63072" y="180824"/>
                  </a:lnTo>
                  <a:lnTo>
                    <a:pt x="63157" y="180824"/>
                  </a:lnTo>
                  <a:lnTo>
                    <a:pt x="63199" y="180824"/>
                  </a:lnTo>
                  <a:lnTo>
                    <a:pt x="63283" y="180754"/>
                  </a:lnTo>
                  <a:lnTo>
                    <a:pt x="63326" y="180754"/>
                  </a:lnTo>
                  <a:lnTo>
                    <a:pt x="63326" y="180824"/>
                  </a:lnTo>
                  <a:lnTo>
                    <a:pt x="63283" y="180824"/>
                  </a:lnTo>
                  <a:lnTo>
                    <a:pt x="63283" y="180880"/>
                  </a:lnTo>
                  <a:lnTo>
                    <a:pt x="63326" y="180880"/>
                  </a:lnTo>
                  <a:lnTo>
                    <a:pt x="63326" y="180951"/>
                  </a:lnTo>
                  <a:lnTo>
                    <a:pt x="63368" y="180951"/>
                  </a:lnTo>
                  <a:lnTo>
                    <a:pt x="63368" y="181007"/>
                  </a:lnTo>
                  <a:lnTo>
                    <a:pt x="63410" y="181007"/>
                  </a:lnTo>
                  <a:lnTo>
                    <a:pt x="63452" y="181007"/>
                  </a:lnTo>
                  <a:lnTo>
                    <a:pt x="63452" y="181063"/>
                  </a:lnTo>
                  <a:lnTo>
                    <a:pt x="63494" y="181063"/>
                  </a:lnTo>
                  <a:lnTo>
                    <a:pt x="63537" y="181063"/>
                  </a:lnTo>
                  <a:lnTo>
                    <a:pt x="63494" y="181134"/>
                  </a:lnTo>
                  <a:lnTo>
                    <a:pt x="63452" y="181134"/>
                  </a:lnTo>
                  <a:lnTo>
                    <a:pt x="63410" y="181134"/>
                  </a:lnTo>
                  <a:lnTo>
                    <a:pt x="63368" y="181204"/>
                  </a:lnTo>
                  <a:lnTo>
                    <a:pt x="63326" y="181204"/>
                  </a:lnTo>
                  <a:lnTo>
                    <a:pt x="63326" y="181134"/>
                  </a:lnTo>
                  <a:lnTo>
                    <a:pt x="63283" y="181134"/>
                  </a:lnTo>
                  <a:lnTo>
                    <a:pt x="63283" y="181204"/>
                  </a:lnTo>
                  <a:lnTo>
                    <a:pt x="63241" y="181261"/>
                  </a:lnTo>
                  <a:lnTo>
                    <a:pt x="63241" y="181331"/>
                  </a:lnTo>
                  <a:lnTo>
                    <a:pt x="63283" y="181331"/>
                  </a:lnTo>
                  <a:lnTo>
                    <a:pt x="63283" y="181261"/>
                  </a:lnTo>
                  <a:lnTo>
                    <a:pt x="63326" y="181261"/>
                  </a:lnTo>
                  <a:lnTo>
                    <a:pt x="63326" y="181331"/>
                  </a:lnTo>
                  <a:lnTo>
                    <a:pt x="63368" y="181331"/>
                  </a:lnTo>
                  <a:lnTo>
                    <a:pt x="63368" y="181387"/>
                  </a:lnTo>
                  <a:lnTo>
                    <a:pt x="63410" y="181387"/>
                  </a:lnTo>
                  <a:lnTo>
                    <a:pt x="63452" y="181387"/>
                  </a:lnTo>
                  <a:lnTo>
                    <a:pt x="63494" y="181444"/>
                  </a:lnTo>
                  <a:lnTo>
                    <a:pt x="63452" y="181444"/>
                  </a:lnTo>
                  <a:lnTo>
                    <a:pt x="63452" y="181514"/>
                  </a:lnTo>
                  <a:lnTo>
                    <a:pt x="63494" y="181514"/>
                  </a:lnTo>
                  <a:lnTo>
                    <a:pt x="63537" y="181584"/>
                  </a:lnTo>
                  <a:lnTo>
                    <a:pt x="63579" y="181584"/>
                  </a:lnTo>
                  <a:lnTo>
                    <a:pt x="63579" y="181514"/>
                  </a:lnTo>
                  <a:lnTo>
                    <a:pt x="63621" y="181514"/>
                  </a:lnTo>
                  <a:lnTo>
                    <a:pt x="63621" y="181444"/>
                  </a:lnTo>
                  <a:lnTo>
                    <a:pt x="63621" y="181387"/>
                  </a:lnTo>
                  <a:lnTo>
                    <a:pt x="63663" y="181444"/>
                  </a:lnTo>
                  <a:lnTo>
                    <a:pt x="63663" y="181514"/>
                  </a:lnTo>
                  <a:lnTo>
                    <a:pt x="63706" y="181514"/>
                  </a:lnTo>
                  <a:lnTo>
                    <a:pt x="63748" y="181514"/>
                  </a:lnTo>
                  <a:lnTo>
                    <a:pt x="63748" y="181584"/>
                  </a:lnTo>
                  <a:lnTo>
                    <a:pt x="63875" y="181584"/>
                  </a:lnTo>
                  <a:lnTo>
                    <a:pt x="63917" y="181641"/>
                  </a:lnTo>
                  <a:lnTo>
                    <a:pt x="63959" y="181641"/>
                  </a:lnTo>
                  <a:lnTo>
                    <a:pt x="64001" y="181697"/>
                  </a:lnTo>
                  <a:lnTo>
                    <a:pt x="64001" y="181641"/>
                  </a:lnTo>
                  <a:lnTo>
                    <a:pt x="64001" y="181584"/>
                  </a:lnTo>
                  <a:lnTo>
                    <a:pt x="64001" y="181514"/>
                  </a:lnTo>
                  <a:lnTo>
                    <a:pt x="63959" y="181514"/>
                  </a:lnTo>
                  <a:lnTo>
                    <a:pt x="63917" y="181514"/>
                  </a:lnTo>
                  <a:lnTo>
                    <a:pt x="63917" y="181444"/>
                  </a:lnTo>
                  <a:lnTo>
                    <a:pt x="63959" y="181444"/>
                  </a:lnTo>
                  <a:lnTo>
                    <a:pt x="63959" y="181514"/>
                  </a:lnTo>
                  <a:lnTo>
                    <a:pt x="64001" y="181444"/>
                  </a:lnTo>
                  <a:lnTo>
                    <a:pt x="64044" y="181444"/>
                  </a:lnTo>
                  <a:lnTo>
                    <a:pt x="64044" y="181387"/>
                  </a:lnTo>
                  <a:lnTo>
                    <a:pt x="64086" y="181387"/>
                  </a:lnTo>
                  <a:lnTo>
                    <a:pt x="64128" y="181444"/>
                  </a:lnTo>
                  <a:lnTo>
                    <a:pt x="64170" y="181444"/>
                  </a:lnTo>
                  <a:lnTo>
                    <a:pt x="64213" y="181444"/>
                  </a:lnTo>
                  <a:lnTo>
                    <a:pt x="64255" y="181514"/>
                  </a:lnTo>
                  <a:lnTo>
                    <a:pt x="64297" y="181514"/>
                  </a:lnTo>
                  <a:lnTo>
                    <a:pt x="64339" y="181444"/>
                  </a:lnTo>
                  <a:lnTo>
                    <a:pt x="64382" y="181444"/>
                  </a:lnTo>
                  <a:lnTo>
                    <a:pt x="64382" y="181514"/>
                  </a:lnTo>
                  <a:lnTo>
                    <a:pt x="64424" y="181514"/>
                  </a:lnTo>
                  <a:lnTo>
                    <a:pt x="64466" y="181514"/>
                  </a:lnTo>
                  <a:lnTo>
                    <a:pt x="64551" y="181444"/>
                  </a:lnTo>
                  <a:lnTo>
                    <a:pt x="64551" y="181387"/>
                  </a:lnTo>
                  <a:lnTo>
                    <a:pt x="64593" y="181387"/>
                  </a:lnTo>
                  <a:lnTo>
                    <a:pt x="64635" y="181331"/>
                  </a:lnTo>
                  <a:lnTo>
                    <a:pt x="64677" y="181387"/>
                  </a:lnTo>
                  <a:lnTo>
                    <a:pt x="64677" y="181444"/>
                  </a:lnTo>
                  <a:lnTo>
                    <a:pt x="64677" y="181514"/>
                  </a:lnTo>
                  <a:lnTo>
                    <a:pt x="64720" y="181514"/>
                  </a:lnTo>
                  <a:lnTo>
                    <a:pt x="64762" y="181514"/>
                  </a:lnTo>
                  <a:lnTo>
                    <a:pt x="64762" y="181444"/>
                  </a:lnTo>
                  <a:lnTo>
                    <a:pt x="64804" y="181444"/>
                  </a:lnTo>
                  <a:lnTo>
                    <a:pt x="64846" y="181444"/>
                  </a:lnTo>
                  <a:lnTo>
                    <a:pt x="64846" y="181514"/>
                  </a:lnTo>
                  <a:lnTo>
                    <a:pt x="64846" y="181584"/>
                  </a:lnTo>
                  <a:lnTo>
                    <a:pt x="64889" y="181584"/>
                  </a:lnTo>
                  <a:lnTo>
                    <a:pt x="64931" y="181584"/>
                  </a:lnTo>
                  <a:lnTo>
                    <a:pt x="64973" y="181584"/>
                  </a:lnTo>
                  <a:lnTo>
                    <a:pt x="65015" y="181584"/>
                  </a:lnTo>
                  <a:lnTo>
                    <a:pt x="65058" y="181584"/>
                  </a:lnTo>
                  <a:lnTo>
                    <a:pt x="65100" y="181584"/>
                  </a:lnTo>
                  <a:lnTo>
                    <a:pt x="65100" y="181641"/>
                  </a:lnTo>
                  <a:lnTo>
                    <a:pt x="65100" y="181697"/>
                  </a:lnTo>
                  <a:lnTo>
                    <a:pt x="65015" y="181697"/>
                  </a:lnTo>
                  <a:lnTo>
                    <a:pt x="64973" y="181697"/>
                  </a:lnTo>
                  <a:lnTo>
                    <a:pt x="64931" y="181697"/>
                  </a:lnTo>
                  <a:lnTo>
                    <a:pt x="64889" y="181768"/>
                  </a:lnTo>
                  <a:lnTo>
                    <a:pt x="64931" y="181768"/>
                  </a:lnTo>
                  <a:lnTo>
                    <a:pt x="64973" y="181768"/>
                  </a:lnTo>
                  <a:lnTo>
                    <a:pt x="65015" y="181768"/>
                  </a:lnTo>
                  <a:lnTo>
                    <a:pt x="65058" y="181824"/>
                  </a:lnTo>
                  <a:lnTo>
                    <a:pt x="65058" y="181894"/>
                  </a:lnTo>
                  <a:lnTo>
                    <a:pt x="65100" y="181894"/>
                  </a:lnTo>
                  <a:lnTo>
                    <a:pt x="65142" y="181894"/>
                  </a:lnTo>
                  <a:lnTo>
                    <a:pt x="65227" y="181965"/>
                  </a:lnTo>
                  <a:lnTo>
                    <a:pt x="65184" y="181965"/>
                  </a:lnTo>
                  <a:lnTo>
                    <a:pt x="65142" y="181965"/>
                  </a:lnTo>
                  <a:lnTo>
                    <a:pt x="65100" y="181965"/>
                  </a:lnTo>
                  <a:lnTo>
                    <a:pt x="65058" y="181965"/>
                  </a:lnTo>
                  <a:lnTo>
                    <a:pt x="65015" y="181965"/>
                  </a:lnTo>
                  <a:lnTo>
                    <a:pt x="65015" y="182021"/>
                  </a:lnTo>
                  <a:lnTo>
                    <a:pt x="64973" y="182021"/>
                  </a:lnTo>
                  <a:lnTo>
                    <a:pt x="64973" y="182077"/>
                  </a:lnTo>
                  <a:lnTo>
                    <a:pt x="65015" y="182077"/>
                  </a:lnTo>
                  <a:lnTo>
                    <a:pt x="65058" y="182077"/>
                  </a:lnTo>
                  <a:lnTo>
                    <a:pt x="65058" y="182021"/>
                  </a:lnTo>
                  <a:lnTo>
                    <a:pt x="65184" y="182077"/>
                  </a:lnTo>
                  <a:lnTo>
                    <a:pt x="65184" y="182021"/>
                  </a:lnTo>
                  <a:lnTo>
                    <a:pt x="65227" y="182021"/>
                  </a:lnTo>
                  <a:lnTo>
                    <a:pt x="65227" y="182077"/>
                  </a:lnTo>
                  <a:lnTo>
                    <a:pt x="65269" y="182077"/>
                  </a:lnTo>
                  <a:lnTo>
                    <a:pt x="65311" y="182077"/>
                  </a:lnTo>
                  <a:lnTo>
                    <a:pt x="65311" y="182021"/>
                  </a:lnTo>
                  <a:lnTo>
                    <a:pt x="65311" y="181965"/>
                  </a:lnTo>
                  <a:lnTo>
                    <a:pt x="65311" y="181894"/>
                  </a:lnTo>
                  <a:lnTo>
                    <a:pt x="65269" y="181894"/>
                  </a:lnTo>
                  <a:lnTo>
                    <a:pt x="65269" y="181824"/>
                  </a:lnTo>
                  <a:lnTo>
                    <a:pt x="65311" y="181768"/>
                  </a:lnTo>
                  <a:lnTo>
                    <a:pt x="65353" y="181697"/>
                  </a:lnTo>
                  <a:lnTo>
                    <a:pt x="65396" y="181697"/>
                  </a:lnTo>
                  <a:lnTo>
                    <a:pt x="65438" y="181697"/>
                  </a:lnTo>
                  <a:lnTo>
                    <a:pt x="65480" y="181697"/>
                  </a:lnTo>
                  <a:lnTo>
                    <a:pt x="65480" y="181641"/>
                  </a:lnTo>
                  <a:lnTo>
                    <a:pt x="65522" y="181641"/>
                  </a:lnTo>
                  <a:lnTo>
                    <a:pt x="65522" y="181697"/>
                  </a:lnTo>
                  <a:lnTo>
                    <a:pt x="65565" y="181697"/>
                  </a:lnTo>
                  <a:lnTo>
                    <a:pt x="65607" y="181768"/>
                  </a:lnTo>
                  <a:lnTo>
                    <a:pt x="65607" y="181824"/>
                  </a:lnTo>
                  <a:lnTo>
                    <a:pt x="65649" y="181824"/>
                  </a:lnTo>
                  <a:lnTo>
                    <a:pt x="65691" y="181824"/>
                  </a:lnTo>
                  <a:lnTo>
                    <a:pt x="65733" y="181824"/>
                  </a:lnTo>
                  <a:lnTo>
                    <a:pt x="65733" y="181768"/>
                  </a:lnTo>
                  <a:lnTo>
                    <a:pt x="65776" y="181768"/>
                  </a:lnTo>
                  <a:lnTo>
                    <a:pt x="65818" y="181768"/>
                  </a:lnTo>
                  <a:lnTo>
                    <a:pt x="65818" y="181824"/>
                  </a:lnTo>
                  <a:lnTo>
                    <a:pt x="65818" y="181894"/>
                  </a:lnTo>
                  <a:lnTo>
                    <a:pt x="65860" y="181894"/>
                  </a:lnTo>
                  <a:lnTo>
                    <a:pt x="65902" y="181965"/>
                  </a:lnTo>
                  <a:lnTo>
                    <a:pt x="65945" y="181965"/>
                  </a:lnTo>
                  <a:lnTo>
                    <a:pt x="65945" y="182021"/>
                  </a:lnTo>
                  <a:lnTo>
                    <a:pt x="65902" y="182021"/>
                  </a:lnTo>
                  <a:lnTo>
                    <a:pt x="65902" y="182077"/>
                  </a:lnTo>
                  <a:lnTo>
                    <a:pt x="65860" y="182077"/>
                  </a:lnTo>
                  <a:lnTo>
                    <a:pt x="65902" y="182148"/>
                  </a:lnTo>
                  <a:lnTo>
                    <a:pt x="65902" y="182218"/>
                  </a:lnTo>
                  <a:lnTo>
                    <a:pt x="65945" y="182274"/>
                  </a:lnTo>
                  <a:lnTo>
                    <a:pt x="65987" y="182274"/>
                  </a:lnTo>
                  <a:lnTo>
                    <a:pt x="66029" y="182274"/>
                  </a:lnTo>
                  <a:lnTo>
                    <a:pt x="66029" y="182218"/>
                  </a:lnTo>
                  <a:lnTo>
                    <a:pt x="66029" y="182148"/>
                  </a:lnTo>
                  <a:lnTo>
                    <a:pt x="66071" y="182148"/>
                  </a:lnTo>
                  <a:lnTo>
                    <a:pt x="66071" y="182077"/>
                  </a:lnTo>
                  <a:lnTo>
                    <a:pt x="66114" y="182077"/>
                  </a:lnTo>
                  <a:lnTo>
                    <a:pt x="66156" y="182077"/>
                  </a:lnTo>
                  <a:lnTo>
                    <a:pt x="66156" y="182148"/>
                  </a:lnTo>
                  <a:lnTo>
                    <a:pt x="66198" y="182148"/>
                  </a:lnTo>
                  <a:lnTo>
                    <a:pt x="66198" y="182077"/>
                  </a:lnTo>
                  <a:lnTo>
                    <a:pt x="66240" y="182077"/>
                  </a:lnTo>
                  <a:lnTo>
                    <a:pt x="66325" y="182148"/>
                  </a:lnTo>
                  <a:lnTo>
                    <a:pt x="66409" y="182148"/>
                  </a:lnTo>
                  <a:lnTo>
                    <a:pt x="66409" y="182218"/>
                  </a:lnTo>
                  <a:lnTo>
                    <a:pt x="66452" y="182218"/>
                  </a:lnTo>
                  <a:lnTo>
                    <a:pt x="66494" y="182274"/>
                  </a:lnTo>
                  <a:lnTo>
                    <a:pt x="66536" y="182274"/>
                  </a:lnTo>
                  <a:lnTo>
                    <a:pt x="66578" y="182274"/>
                  </a:lnTo>
                  <a:lnTo>
                    <a:pt x="66621" y="182274"/>
                  </a:lnTo>
                  <a:lnTo>
                    <a:pt x="66663" y="182345"/>
                  </a:lnTo>
                  <a:lnTo>
                    <a:pt x="66705" y="182345"/>
                  </a:lnTo>
                  <a:lnTo>
                    <a:pt x="66747" y="182345"/>
                  </a:lnTo>
                  <a:lnTo>
                    <a:pt x="66790" y="182401"/>
                  </a:lnTo>
                  <a:lnTo>
                    <a:pt x="66832" y="182458"/>
                  </a:lnTo>
                  <a:lnTo>
                    <a:pt x="66832" y="182528"/>
                  </a:lnTo>
                  <a:lnTo>
                    <a:pt x="66832" y="182598"/>
                  </a:lnTo>
                  <a:lnTo>
                    <a:pt x="66832" y="182655"/>
                  </a:lnTo>
                  <a:lnTo>
                    <a:pt x="66874" y="182655"/>
                  </a:lnTo>
                  <a:lnTo>
                    <a:pt x="66874" y="182725"/>
                  </a:lnTo>
                  <a:lnTo>
                    <a:pt x="66916" y="182781"/>
                  </a:lnTo>
                  <a:lnTo>
                    <a:pt x="66959" y="182781"/>
                  </a:lnTo>
                  <a:lnTo>
                    <a:pt x="67001" y="182838"/>
                  </a:lnTo>
                  <a:lnTo>
                    <a:pt x="66959" y="182908"/>
                  </a:lnTo>
                  <a:lnTo>
                    <a:pt x="66959" y="182979"/>
                  </a:lnTo>
                  <a:lnTo>
                    <a:pt x="67001" y="182979"/>
                  </a:lnTo>
                  <a:lnTo>
                    <a:pt x="67043" y="182979"/>
                  </a:lnTo>
                  <a:lnTo>
                    <a:pt x="67085" y="182979"/>
                  </a:lnTo>
                  <a:lnTo>
                    <a:pt x="67085" y="183035"/>
                  </a:lnTo>
                  <a:lnTo>
                    <a:pt x="67128" y="183035"/>
                  </a:lnTo>
                  <a:lnTo>
                    <a:pt x="67128" y="183091"/>
                  </a:lnTo>
                  <a:lnTo>
                    <a:pt x="67128" y="183162"/>
                  </a:lnTo>
                  <a:lnTo>
                    <a:pt x="67128" y="183218"/>
                  </a:lnTo>
                  <a:lnTo>
                    <a:pt x="67128" y="183288"/>
                  </a:lnTo>
                  <a:lnTo>
                    <a:pt x="67085" y="183288"/>
                  </a:lnTo>
                  <a:lnTo>
                    <a:pt x="67043" y="183359"/>
                  </a:lnTo>
                  <a:lnTo>
                    <a:pt x="67001" y="183359"/>
                  </a:lnTo>
                  <a:lnTo>
                    <a:pt x="66959" y="183415"/>
                  </a:lnTo>
                  <a:lnTo>
                    <a:pt x="67001" y="183415"/>
                  </a:lnTo>
                  <a:lnTo>
                    <a:pt x="67043" y="183415"/>
                  </a:lnTo>
                  <a:lnTo>
                    <a:pt x="67043" y="183471"/>
                  </a:lnTo>
                  <a:lnTo>
                    <a:pt x="67085" y="183471"/>
                  </a:lnTo>
                  <a:lnTo>
                    <a:pt x="67128" y="183471"/>
                  </a:lnTo>
                  <a:lnTo>
                    <a:pt x="67170" y="183415"/>
                  </a:lnTo>
                  <a:lnTo>
                    <a:pt x="67212" y="183471"/>
                  </a:lnTo>
                  <a:lnTo>
                    <a:pt x="67254" y="183542"/>
                  </a:lnTo>
                  <a:lnTo>
                    <a:pt x="67254" y="183598"/>
                  </a:lnTo>
                  <a:lnTo>
                    <a:pt x="67254" y="183669"/>
                  </a:lnTo>
                  <a:lnTo>
                    <a:pt x="67212" y="183669"/>
                  </a:lnTo>
                  <a:lnTo>
                    <a:pt x="67212" y="183739"/>
                  </a:lnTo>
                  <a:lnTo>
                    <a:pt x="67170" y="183739"/>
                  </a:lnTo>
                  <a:lnTo>
                    <a:pt x="67128" y="183739"/>
                  </a:lnTo>
                  <a:lnTo>
                    <a:pt x="67170" y="183795"/>
                  </a:lnTo>
                  <a:lnTo>
                    <a:pt x="67170" y="183852"/>
                  </a:lnTo>
                  <a:lnTo>
                    <a:pt x="67212" y="183852"/>
                  </a:lnTo>
                  <a:lnTo>
                    <a:pt x="67212" y="183922"/>
                  </a:lnTo>
                  <a:lnTo>
                    <a:pt x="67170" y="183922"/>
                  </a:lnTo>
                  <a:lnTo>
                    <a:pt x="67212" y="183992"/>
                  </a:lnTo>
                  <a:lnTo>
                    <a:pt x="67254" y="183992"/>
                  </a:lnTo>
                  <a:lnTo>
                    <a:pt x="67212" y="184049"/>
                  </a:lnTo>
                  <a:lnTo>
                    <a:pt x="67212" y="184119"/>
                  </a:lnTo>
                  <a:lnTo>
                    <a:pt x="67212" y="184176"/>
                  </a:lnTo>
                  <a:lnTo>
                    <a:pt x="67254" y="184176"/>
                  </a:lnTo>
                  <a:lnTo>
                    <a:pt x="67254" y="184232"/>
                  </a:lnTo>
                  <a:lnTo>
                    <a:pt x="67297" y="184373"/>
                  </a:lnTo>
                  <a:lnTo>
                    <a:pt x="67254" y="184373"/>
                  </a:lnTo>
                  <a:lnTo>
                    <a:pt x="67212" y="184429"/>
                  </a:lnTo>
                  <a:lnTo>
                    <a:pt x="67212" y="184499"/>
                  </a:lnTo>
                  <a:lnTo>
                    <a:pt x="67254" y="184499"/>
                  </a:lnTo>
                  <a:lnTo>
                    <a:pt x="67254" y="184556"/>
                  </a:lnTo>
                  <a:lnTo>
                    <a:pt x="67212" y="184556"/>
                  </a:lnTo>
                  <a:lnTo>
                    <a:pt x="67170" y="184556"/>
                  </a:lnTo>
                  <a:lnTo>
                    <a:pt x="67128" y="184556"/>
                  </a:lnTo>
                  <a:lnTo>
                    <a:pt x="67170" y="184612"/>
                  </a:lnTo>
                  <a:lnTo>
                    <a:pt x="67254" y="184612"/>
                  </a:lnTo>
                  <a:lnTo>
                    <a:pt x="67297" y="184612"/>
                  </a:lnTo>
                  <a:lnTo>
                    <a:pt x="67339" y="184612"/>
                  </a:lnTo>
                  <a:lnTo>
                    <a:pt x="67423" y="184612"/>
                  </a:lnTo>
                  <a:lnTo>
                    <a:pt x="67508" y="184612"/>
                  </a:lnTo>
                  <a:lnTo>
                    <a:pt x="67550" y="184612"/>
                  </a:lnTo>
                  <a:lnTo>
                    <a:pt x="67592" y="184682"/>
                  </a:lnTo>
                  <a:lnTo>
                    <a:pt x="67635" y="184682"/>
                  </a:lnTo>
                  <a:lnTo>
                    <a:pt x="67677" y="184682"/>
                  </a:lnTo>
                  <a:lnTo>
                    <a:pt x="67677" y="184612"/>
                  </a:lnTo>
                  <a:lnTo>
                    <a:pt x="67719" y="184612"/>
                  </a:lnTo>
                  <a:lnTo>
                    <a:pt x="67761" y="184612"/>
                  </a:lnTo>
                  <a:lnTo>
                    <a:pt x="67803" y="184612"/>
                  </a:lnTo>
                  <a:lnTo>
                    <a:pt x="67846" y="184612"/>
                  </a:lnTo>
                  <a:lnTo>
                    <a:pt x="67888" y="184612"/>
                  </a:lnTo>
                  <a:lnTo>
                    <a:pt x="67888" y="184682"/>
                  </a:lnTo>
                  <a:lnTo>
                    <a:pt x="67930" y="184612"/>
                  </a:lnTo>
                  <a:lnTo>
                    <a:pt x="67972" y="184612"/>
                  </a:lnTo>
                  <a:lnTo>
                    <a:pt x="68015" y="184612"/>
                  </a:lnTo>
                  <a:lnTo>
                    <a:pt x="68057" y="184612"/>
                  </a:lnTo>
                  <a:lnTo>
                    <a:pt x="68099" y="184612"/>
                  </a:lnTo>
                  <a:lnTo>
                    <a:pt x="68099" y="184556"/>
                  </a:lnTo>
                  <a:lnTo>
                    <a:pt x="68141" y="184556"/>
                  </a:lnTo>
                  <a:lnTo>
                    <a:pt x="68184" y="184556"/>
                  </a:lnTo>
                  <a:lnTo>
                    <a:pt x="68226" y="184556"/>
                  </a:lnTo>
                  <a:lnTo>
                    <a:pt x="68268" y="184556"/>
                  </a:lnTo>
                  <a:lnTo>
                    <a:pt x="68268" y="184612"/>
                  </a:lnTo>
                  <a:lnTo>
                    <a:pt x="68310" y="184682"/>
                  </a:lnTo>
                  <a:lnTo>
                    <a:pt x="68310" y="184753"/>
                  </a:lnTo>
                  <a:lnTo>
                    <a:pt x="68353" y="184753"/>
                  </a:lnTo>
                  <a:lnTo>
                    <a:pt x="68353" y="184809"/>
                  </a:lnTo>
                  <a:lnTo>
                    <a:pt x="68395" y="184866"/>
                  </a:lnTo>
                  <a:lnTo>
                    <a:pt x="68353" y="184866"/>
                  </a:lnTo>
                  <a:lnTo>
                    <a:pt x="68353" y="184809"/>
                  </a:lnTo>
                  <a:lnTo>
                    <a:pt x="68268" y="184753"/>
                  </a:lnTo>
                  <a:lnTo>
                    <a:pt x="68226" y="184753"/>
                  </a:lnTo>
                  <a:lnTo>
                    <a:pt x="68184" y="184809"/>
                  </a:lnTo>
                  <a:lnTo>
                    <a:pt x="68141" y="184809"/>
                  </a:lnTo>
                  <a:lnTo>
                    <a:pt x="68141" y="184866"/>
                  </a:lnTo>
                  <a:lnTo>
                    <a:pt x="68184" y="184866"/>
                  </a:lnTo>
                  <a:lnTo>
                    <a:pt x="68226" y="184866"/>
                  </a:lnTo>
                  <a:lnTo>
                    <a:pt x="68226" y="184936"/>
                  </a:lnTo>
                  <a:lnTo>
                    <a:pt x="68226" y="184992"/>
                  </a:lnTo>
                  <a:lnTo>
                    <a:pt x="68268" y="184992"/>
                  </a:lnTo>
                  <a:lnTo>
                    <a:pt x="68310" y="184992"/>
                  </a:lnTo>
                  <a:lnTo>
                    <a:pt x="68353" y="184992"/>
                  </a:lnTo>
                  <a:lnTo>
                    <a:pt x="68310" y="185063"/>
                  </a:lnTo>
                  <a:lnTo>
                    <a:pt x="68353" y="185063"/>
                  </a:lnTo>
                  <a:lnTo>
                    <a:pt x="68395" y="185063"/>
                  </a:lnTo>
                  <a:lnTo>
                    <a:pt x="68479" y="184992"/>
                  </a:lnTo>
                  <a:lnTo>
                    <a:pt x="68437" y="184992"/>
                  </a:lnTo>
                  <a:lnTo>
                    <a:pt x="68437" y="184936"/>
                  </a:lnTo>
                  <a:lnTo>
                    <a:pt x="68437" y="184866"/>
                  </a:lnTo>
                  <a:lnTo>
                    <a:pt x="68479" y="184866"/>
                  </a:lnTo>
                  <a:lnTo>
                    <a:pt x="68522" y="184866"/>
                  </a:lnTo>
                  <a:lnTo>
                    <a:pt x="68564" y="184866"/>
                  </a:lnTo>
                  <a:lnTo>
                    <a:pt x="68564" y="184809"/>
                  </a:lnTo>
                  <a:lnTo>
                    <a:pt x="68606" y="184809"/>
                  </a:lnTo>
                  <a:lnTo>
                    <a:pt x="68606" y="184753"/>
                  </a:lnTo>
                  <a:lnTo>
                    <a:pt x="68606" y="184682"/>
                  </a:lnTo>
                  <a:lnTo>
                    <a:pt x="68648" y="184682"/>
                  </a:lnTo>
                  <a:lnTo>
                    <a:pt x="68648" y="184612"/>
                  </a:lnTo>
                  <a:lnTo>
                    <a:pt x="68691" y="184612"/>
                  </a:lnTo>
                  <a:lnTo>
                    <a:pt x="68733" y="184612"/>
                  </a:lnTo>
                  <a:lnTo>
                    <a:pt x="68775" y="184682"/>
                  </a:lnTo>
                  <a:lnTo>
                    <a:pt x="68817" y="184612"/>
                  </a:lnTo>
                  <a:lnTo>
                    <a:pt x="68860" y="184612"/>
                  </a:lnTo>
                  <a:lnTo>
                    <a:pt x="68902" y="184612"/>
                  </a:lnTo>
                  <a:lnTo>
                    <a:pt x="68944" y="184612"/>
                  </a:lnTo>
                  <a:lnTo>
                    <a:pt x="68944" y="184682"/>
                  </a:lnTo>
                  <a:lnTo>
                    <a:pt x="68986" y="184682"/>
                  </a:lnTo>
                  <a:lnTo>
                    <a:pt x="69029" y="184682"/>
                  </a:lnTo>
                  <a:lnTo>
                    <a:pt x="69071" y="184682"/>
                  </a:lnTo>
                  <a:lnTo>
                    <a:pt x="69113" y="184682"/>
                  </a:lnTo>
                  <a:lnTo>
                    <a:pt x="69155" y="184682"/>
                  </a:lnTo>
                  <a:lnTo>
                    <a:pt x="69155" y="184612"/>
                  </a:lnTo>
                  <a:lnTo>
                    <a:pt x="69198" y="184612"/>
                  </a:lnTo>
                  <a:lnTo>
                    <a:pt x="69240" y="184612"/>
                  </a:lnTo>
                  <a:lnTo>
                    <a:pt x="69282" y="184612"/>
                  </a:lnTo>
                  <a:lnTo>
                    <a:pt x="69282" y="184682"/>
                  </a:lnTo>
                  <a:lnTo>
                    <a:pt x="69324" y="184682"/>
                  </a:lnTo>
                  <a:lnTo>
                    <a:pt x="69367" y="184682"/>
                  </a:lnTo>
                  <a:lnTo>
                    <a:pt x="69409" y="184612"/>
                  </a:lnTo>
                  <a:lnTo>
                    <a:pt x="69409" y="184682"/>
                  </a:lnTo>
                  <a:lnTo>
                    <a:pt x="69451" y="184682"/>
                  </a:lnTo>
                  <a:lnTo>
                    <a:pt x="69493" y="184682"/>
                  </a:lnTo>
                  <a:lnTo>
                    <a:pt x="69536" y="184612"/>
                  </a:lnTo>
                  <a:lnTo>
                    <a:pt x="69578" y="184612"/>
                  </a:lnTo>
                  <a:lnTo>
                    <a:pt x="69578" y="184556"/>
                  </a:lnTo>
                  <a:lnTo>
                    <a:pt x="69536" y="184556"/>
                  </a:lnTo>
                  <a:lnTo>
                    <a:pt x="69493" y="184556"/>
                  </a:lnTo>
                  <a:lnTo>
                    <a:pt x="69451" y="184556"/>
                  </a:lnTo>
                  <a:lnTo>
                    <a:pt x="69451" y="184499"/>
                  </a:lnTo>
                  <a:lnTo>
                    <a:pt x="69409" y="184429"/>
                  </a:lnTo>
                  <a:lnTo>
                    <a:pt x="69367" y="184429"/>
                  </a:lnTo>
                  <a:lnTo>
                    <a:pt x="69367" y="184373"/>
                  </a:lnTo>
                  <a:lnTo>
                    <a:pt x="69367" y="184302"/>
                  </a:lnTo>
                  <a:lnTo>
                    <a:pt x="69409" y="184232"/>
                  </a:lnTo>
                  <a:lnTo>
                    <a:pt x="69367" y="184232"/>
                  </a:lnTo>
                  <a:lnTo>
                    <a:pt x="69409" y="184176"/>
                  </a:lnTo>
                  <a:lnTo>
                    <a:pt x="69409" y="184119"/>
                  </a:lnTo>
                  <a:lnTo>
                    <a:pt x="69409" y="184049"/>
                  </a:lnTo>
                  <a:lnTo>
                    <a:pt x="69451" y="184049"/>
                  </a:lnTo>
                  <a:lnTo>
                    <a:pt x="69493" y="184049"/>
                  </a:lnTo>
                  <a:lnTo>
                    <a:pt x="69536" y="183992"/>
                  </a:lnTo>
                  <a:lnTo>
                    <a:pt x="69536" y="183922"/>
                  </a:lnTo>
                  <a:lnTo>
                    <a:pt x="69578" y="183922"/>
                  </a:lnTo>
                  <a:lnTo>
                    <a:pt x="69578" y="183852"/>
                  </a:lnTo>
                  <a:lnTo>
                    <a:pt x="69620" y="183852"/>
                  </a:lnTo>
                  <a:lnTo>
                    <a:pt x="69620" y="183922"/>
                  </a:lnTo>
                  <a:lnTo>
                    <a:pt x="69662" y="183922"/>
                  </a:lnTo>
                  <a:lnTo>
                    <a:pt x="69662" y="183852"/>
                  </a:lnTo>
                  <a:lnTo>
                    <a:pt x="69620" y="183795"/>
                  </a:lnTo>
                  <a:lnTo>
                    <a:pt x="69662" y="183795"/>
                  </a:lnTo>
                  <a:lnTo>
                    <a:pt x="69705" y="183795"/>
                  </a:lnTo>
                  <a:lnTo>
                    <a:pt x="69747" y="183739"/>
                  </a:lnTo>
                  <a:lnTo>
                    <a:pt x="69789" y="183739"/>
                  </a:lnTo>
                  <a:lnTo>
                    <a:pt x="69831" y="183795"/>
                  </a:lnTo>
                  <a:lnTo>
                    <a:pt x="69873" y="183795"/>
                  </a:lnTo>
                  <a:lnTo>
                    <a:pt x="69958" y="183795"/>
                  </a:lnTo>
                  <a:lnTo>
                    <a:pt x="70000" y="183795"/>
                  </a:lnTo>
                  <a:lnTo>
                    <a:pt x="70000" y="183852"/>
                  </a:lnTo>
                  <a:lnTo>
                    <a:pt x="70042" y="183852"/>
                  </a:lnTo>
                  <a:lnTo>
                    <a:pt x="70085" y="183852"/>
                  </a:lnTo>
                  <a:lnTo>
                    <a:pt x="70127" y="183852"/>
                  </a:lnTo>
                  <a:lnTo>
                    <a:pt x="70169" y="183852"/>
                  </a:lnTo>
                  <a:lnTo>
                    <a:pt x="70211" y="183852"/>
                  </a:lnTo>
                  <a:lnTo>
                    <a:pt x="70211" y="183922"/>
                  </a:lnTo>
                  <a:lnTo>
                    <a:pt x="70254" y="183922"/>
                  </a:lnTo>
                  <a:lnTo>
                    <a:pt x="70254" y="183992"/>
                  </a:lnTo>
                  <a:lnTo>
                    <a:pt x="70296" y="183992"/>
                  </a:lnTo>
                  <a:lnTo>
                    <a:pt x="70296" y="184049"/>
                  </a:lnTo>
                  <a:lnTo>
                    <a:pt x="70338" y="184049"/>
                  </a:lnTo>
                  <a:lnTo>
                    <a:pt x="70338" y="184119"/>
                  </a:lnTo>
                  <a:lnTo>
                    <a:pt x="70380" y="184119"/>
                  </a:lnTo>
                  <a:lnTo>
                    <a:pt x="70423" y="184119"/>
                  </a:lnTo>
                  <a:lnTo>
                    <a:pt x="70465" y="184119"/>
                  </a:lnTo>
                  <a:lnTo>
                    <a:pt x="70507" y="184119"/>
                  </a:lnTo>
                  <a:lnTo>
                    <a:pt x="70549" y="184119"/>
                  </a:lnTo>
                  <a:lnTo>
                    <a:pt x="70549" y="184049"/>
                  </a:lnTo>
                  <a:lnTo>
                    <a:pt x="70592" y="184049"/>
                  </a:lnTo>
                  <a:lnTo>
                    <a:pt x="70592" y="183992"/>
                  </a:lnTo>
                  <a:lnTo>
                    <a:pt x="70549" y="183922"/>
                  </a:lnTo>
                  <a:lnTo>
                    <a:pt x="70549" y="183852"/>
                  </a:lnTo>
                  <a:lnTo>
                    <a:pt x="70592" y="183852"/>
                  </a:lnTo>
                  <a:lnTo>
                    <a:pt x="70592" y="183922"/>
                  </a:lnTo>
                  <a:lnTo>
                    <a:pt x="70676" y="183992"/>
                  </a:lnTo>
                  <a:lnTo>
                    <a:pt x="70718" y="183992"/>
                  </a:lnTo>
                  <a:lnTo>
                    <a:pt x="70761" y="183992"/>
                  </a:lnTo>
                  <a:lnTo>
                    <a:pt x="70803" y="183992"/>
                  </a:lnTo>
                  <a:lnTo>
                    <a:pt x="70845" y="183992"/>
                  </a:lnTo>
                  <a:lnTo>
                    <a:pt x="70887" y="183992"/>
                  </a:lnTo>
                  <a:lnTo>
                    <a:pt x="70930" y="183992"/>
                  </a:lnTo>
                  <a:lnTo>
                    <a:pt x="70930" y="183922"/>
                  </a:lnTo>
                  <a:lnTo>
                    <a:pt x="70972" y="183922"/>
                  </a:lnTo>
                  <a:lnTo>
                    <a:pt x="71014" y="183922"/>
                  </a:lnTo>
                  <a:lnTo>
                    <a:pt x="71056" y="183922"/>
                  </a:lnTo>
                  <a:lnTo>
                    <a:pt x="71099" y="183922"/>
                  </a:lnTo>
                  <a:lnTo>
                    <a:pt x="71141" y="183852"/>
                  </a:lnTo>
                  <a:lnTo>
                    <a:pt x="71183" y="183852"/>
                  </a:lnTo>
                  <a:lnTo>
                    <a:pt x="71183" y="183795"/>
                  </a:lnTo>
                  <a:lnTo>
                    <a:pt x="71141" y="183739"/>
                  </a:lnTo>
                  <a:lnTo>
                    <a:pt x="71141" y="183669"/>
                  </a:lnTo>
                  <a:lnTo>
                    <a:pt x="71099" y="183669"/>
                  </a:lnTo>
                  <a:lnTo>
                    <a:pt x="71099" y="183598"/>
                  </a:lnTo>
                  <a:lnTo>
                    <a:pt x="71056" y="183598"/>
                  </a:lnTo>
                  <a:lnTo>
                    <a:pt x="71056" y="183542"/>
                  </a:lnTo>
                  <a:lnTo>
                    <a:pt x="71014" y="183542"/>
                  </a:lnTo>
                  <a:lnTo>
                    <a:pt x="71014" y="183471"/>
                  </a:lnTo>
                  <a:lnTo>
                    <a:pt x="71056" y="183471"/>
                  </a:lnTo>
                  <a:lnTo>
                    <a:pt x="71056" y="183415"/>
                  </a:lnTo>
                  <a:lnTo>
                    <a:pt x="71099" y="183415"/>
                  </a:lnTo>
                  <a:lnTo>
                    <a:pt x="71099" y="183359"/>
                  </a:lnTo>
                  <a:lnTo>
                    <a:pt x="71141" y="183359"/>
                  </a:lnTo>
                  <a:lnTo>
                    <a:pt x="71183" y="183359"/>
                  </a:lnTo>
                  <a:lnTo>
                    <a:pt x="71225" y="183359"/>
                  </a:lnTo>
                  <a:lnTo>
                    <a:pt x="71268" y="183288"/>
                  </a:lnTo>
                  <a:lnTo>
                    <a:pt x="71310" y="183288"/>
                  </a:lnTo>
                  <a:lnTo>
                    <a:pt x="71310" y="183218"/>
                  </a:lnTo>
                  <a:lnTo>
                    <a:pt x="71268" y="183162"/>
                  </a:lnTo>
                  <a:lnTo>
                    <a:pt x="71310" y="183162"/>
                  </a:lnTo>
                  <a:lnTo>
                    <a:pt x="71310" y="183091"/>
                  </a:lnTo>
                  <a:lnTo>
                    <a:pt x="71352" y="183091"/>
                  </a:lnTo>
                  <a:lnTo>
                    <a:pt x="71394" y="183091"/>
                  </a:lnTo>
                  <a:lnTo>
                    <a:pt x="71352" y="183035"/>
                  </a:lnTo>
                  <a:lnTo>
                    <a:pt x="71352" y="182979"/>
                  </a:lnTo>
                  <a:lnTo>
                    <a:pt x="71310" y="182979"/>
                  </a:lnTo>
                  <a:lnTo>
                    <a:pt x="71268" y="182979"/>
                  </a:lnTo>
                  <a:lnTo>
                    <a:pt x="71268" y="182908"/>
                  </a:lnTo>
                  <a:lnTo>
                    <a:pt x="71225" y="182838"/>
                  </a:lnTo>
                  <a:lnTo>
                    <a:pt x="71183" y="182838"/>
                  </a:lnTo>
                  <a:lnTo>
                    <a:pt x="71183" y="182781"/>
                  </a:lnTo>
                  <a:lnTo>
                    <a:pt x="71225" y="182781"/>
                  </a:lnTo>
                  <a:lnTo>
                    <a:pt x="71225" y="182725"/>
                  </a:lnTo>
                  <a:lnTo>
                    <a:pt x="71183" y="182655"/>
                  </a:lnTo>
                  <a:lnTo>
                    <a:pt x="71141" y="182655"/>
                  </a:lnTo>
                  <a:lnTo>
                    <a:pt x="71099" y="182598"/>
                  </a:lnTo>
                  <a:lnTo>
                    <a:pt x="71056" y="182598"/>
                  </a:lnTo>
                  <a:lnTo>
                    <a:pt x="71014" y="182598"/>
                  </a:lnTo>
                  <a:lnTo>
                    <a:pt x="70972" y="182598"/>
                  </a:lnTo>
                  <a:lnTo>
                    <a:pt x="70930" y="182598"/>
                  </a:lnTo>
                  <a:lnTo>
                    <a:pt x="70930" y="182528"/>
                  </a:lnTo>
                  <a:lnTo>
                    <a:pt x="70930" y="182458"/>
                  </a:lnTo>
                  <a:lnTo>
                    <a:pt x="70887" y="182401"/>
                  </a:lnTo>
                  <a:lnTo>
                    <a:pt x="70887" y="182345"/>
                  </a:lnTo>
                  <a:lnTo>
                    <a:pt x="70845" y="182274"/>
                  </a:lnTo>
                  <a:lnTo>
                    <a:pt x="70887" y="182274"/>
                  </a:lnTo>
                  <a:lnTo>
                    <a:pt x="70887" y="182218"/>
                  </a:lnTo>
                  <a:lnTo>
                    <a:pt x="70845" y="182148"/>
                  </a:lnTo>
                  <a:lnTo>
                    <a:pt x="70803" y="182148"/>
                  </a:lnTo>
                  <a:lnTo>
                    <a:pt x="70803" y="182077"/>
                  </a:lnTo>
                  <a:lnTo>
                    <a:pt x="70845" y="182077"/>
                  </a:lnTo>
                  <a:lnTo>
                    <a:pt x="70845" y="182021"/>
                  </a:lnTo>
                  <a:lnTo>
                    <a:pt x="70803" y="181965"/>
                  </a:lnTo>
                  <a:lnTo>
                    <a:pt x="70803" y="181894"/>
                  </a:lnTo>
                  <a:lnTo>
                    <a:pt x="70803" y="181824"/>
                  </a:lnTo>
                  <a:lnTo>
                    <a:pt x="70803" y="181768"/>
                  </a:lnTo>
                  <a:lnTo>
                    <a:pt x="70845" y="181768"/>
                  </a:lnTo>
                  <a:lnTo>
                    <a:pt x="70887" y="181768"/>
                  </a:lnTo>
                  <a:lnTo>
                    <a:pt x="70930" y="181768"/>
                  </a:lnTo>
                  <a:lnTo>
                    <a:pt x="70972" y="181697"/>
                  </a:lnTo>
                  <a:lnTo>
                    <a:pt x="70972" y="181641"/>
                  </a:lnTo>
                  <a:lnTo>
                    <a:pt x="71014" y="181641"/>
                  </a:lnTo>
                  <a:lnTo>
                    <a:pt x="71014" y="181584"/>
                  </a:lnTo>
                  <a:lnTo>
                    <a:pt x="71056" y="181584"/>
                  </a:lnTo>
                  <a:lnTo>
                    <a:pt x="71056" y="181514"/>
                  </a:lnTo>
                  <a:lnTo>
                    <a:pt x="71056" y="181444"/>
                  </a:lnTo>
                  <a:lnTo>
                    <a:pt x="71099" y="181444"/>
                  </a:lnTo>
                  <a:lnTo>
                    <a:pt x="71099" y="181387"/>
                  </a:lnTo>
                  <a:lnTo>
                    <a:pt x="71141" y="181387"/>
                  </a:lnTo>
                  <a:lnTo>
                    <a:pt x="71183" y="181387"/>
                  </a:lnTo>
                  <a:lnTo>
                    <a:pt x="71183" y="181331"/>
                  </a:lnTo>
                  <a:lnTo>
                    <a:pt x="71141" y="181331"/>
                  </a:lnTo>
                  <a:lnTo>
                    <a:pt x="71141" y="181261"/>
                  </a:lnTo>
                  <a:lnTo>
                    <a:pt x="71099" y="181261"/>
                  </a:lnTo>
                  <a:lnTo>
                    <a:pt x="71141" y="181204"/>
                  </a:lnTo>
                  <a:lnTo>
                    <a:pt x="71141" y="181134"/>
                  </a:lnTo>
                  <a:lnTo>
                    <a:pt x="71141" y="181063"/>
                  </a:lnTo>
                  <a:lnTo>
                    <a:pt x="71183" y="181007"/>
                  </a:lnTo>
                  <a:lnTo>
                    <a:pt x="71183" y="180951"/>
                  </a:lnTo>
                  <a:lnTo>
                    <a:pt x="71225" y="180951"/>
                  </a:lnTo>
                  <a:lnTo>
                    <a:pt x="71225" y="180880"/>
                  </a:lnTo>
                  <a:lnTo>
                    <a:pt x="71183" y="180880"/>
                  </a:lnTo>
                  <a:lnTo>
                    <a:pt x="71141" y="180880"/>
                  </a:lnTo>
                  <a:lnTo>
                    <a:pt x="71141" y="180824"/>
                  </a:lnTo>
                  <a:lnTo>
                    <a:pt x="71099" y="180824"/>
                  </a:lnTo>
                  <a:lnTo>
                    <a:pt x="71141" y="180754"/>
                  </a:lnTo>
                  <a:lnTo>
                    <a:pt x="71183" y="180683"/>
                  </a:lnTo>
                  <a:lnTo>
                    <a:pt x="71183" y="180627"/>
                  </a:lnTo>
                  <a:lnTo>
                    <a:pt x="71141" y="180627"/>
                  </a:lnTo>
                  <a:lnTo>
                    <a:pt x="71141" y="180571"/>
                  </a:lnTo>
                  <a:lnTo>
                    <a:pt x="71183" y="180571"/>
                  </a:lnTo>
                  <a:lnTo>
                    <a:pt x="71225" y="180571"/>
                  </a:lnTo>
                  <a:lnTo>
                    <a:pt x="71225" y="180500"/>
                  </a:lnTo>
                  <a:lnTo>
                    <a:pt x="71268" y="180500"/>
                  </a:lnTo>
                  <a:lnTo>
                    <a:pt x="71310" y="180500"/>
                  </a:lnTo>
                  <a:lnTo>
                    <a:pt x="71352" y="180571"/>
                  </a:lnTo>
                  <a:lnTo>
                    <a:pt x="71394" y="180571"/>
                  </a:lnTo>
                  <a:lnTo>
                    <a:pt x="71437" y="180571"/>
                  </a:lnTo>
                  <a:lnTo>
                    <a:pt x="71479" y="180571"/>
                  </a:lnTo>
                  <a:lnTo>
                    <a:pt x="71521" y="180571"/>
                  </a:lnTo>
                  <a:lnTo>
                    <a:pt x="71521" y="180500"/>
                  </a:lnTo>
                  <a:lnTo>
                    <a:pt x="71563" y="180500"/>
                  </a:lnTo>
                  <a:lnTo>
                    <a:pt x="71563" y="180444"/>
                  </a:lnTo>
                  <a:lnTo>
                    <a:pt x="71606" y="180444"/>
                  </a:lnTo>
                  <a:lnTo>
                    <a:pt x="71648" y="180373"/>
                  </a:lnTo>
                  <a:lnTo>
                    <a:pt x="71690" y="180373"/>
                  </a:lnTo>
                  <a:lnTo>
                    <a:pt x="71732" y="180373"/>
                  </a:lnTo>
                  <a:lnTo>
                    <a:pt x="71732" y="180303"/>
                  </a:lnTo>
                  <a:lnTo>
                    <a:pt x="71775" y="180247"/>
                  </a:lnTo>
                  <a:lnTo>
                    <a:pt x="71775" y="180190"/>
                  </a:lnTo>
                  <a:lnTo>
                    <a:pt x="71817" y="180190"/>
                  </a:lnTo>
                  <a:lnTo>
                    <a:pt x="71817" y="180120"/>
                  </a:lnTo>
                  <a:lnTo>
                    <a:pt x="71859" y="180050"/>
                  </a:lnTo>
                  <a:lnTo>
                    <a:pt x="71859" y="179993"/>
                  </a:lnTo>
                  <a:lnTo>
                    <a:pt x="71859" y="179923"/>
                  </a:lnTo>
                  <a:lnTo>
                    <a:pt x="71859" y="179867"/>
                  </a:lnTo>
                  <a:lnTo>
                    <a:pt x="71817" y="179810"/>
                  </a:lnTo>
                  <a:lnTo>
                    <a:pt x="71775" y="179740"/>
                  </a:lnTo>
                  <a:lnTo>
                    <a:pt x="71817" y="179740"/>
                  </a:lnTo>
                  <a:lnTo>
                    <a:pt x="71859" y="179740"/>
                  </a:lnTo>
                  <a:lnTo>
                    <a:pt x="71901" y="179740"/>
                  </a:lnTo>
                  <a:lnTo>
                    <a:pt x="71943" y="179740"/>
                  </a:lnTo>
                  <a:lnTo>
                    <a:pt x="71943" y="179669"/>
                  </a:lnTo>
                  <a:lnTo>
                    <a:pt x="71986" y="179669"/>
                  </a:lnTo>
                  <a:lnTo>
                    <a:pt x="71943" y="179613"/>
                  </a:lnTo>
                  <a:lnTo>
                    <a:pt x="71901" y="179557"/>
                  </a:lnTo>
                  <a:lnTo>
                    <a:pt x="71859" y="179486"/>
                  </a:lnTo>
                  <a:lnTo>
                    <a:pt x="71901" y="179486"/>
                  </a:lnTo>
                  <a:lnTo>
                    <a:pt x="71901" y="179430"/>
                  </a:lnTo>
                  <a:lnTo>
                    <a:pt x="71943" y="179430"/>
                  </a:lnTo>
                  <a:lnTo>
                    <a:pt x="71986" y="179430"/>
                  </a:lnTo>
                  <a:lnTo>
                    <a:pt x="71986" y="179360"/>
                  </a:lnTo>
                  <a:lnTo>
                    <a:pt x="71943" y="179360"/>
                  </a:lnTo>
                  <a:lnTo>
                    <a:pt x="71986" y="179289"/>
                  </a:lnTo>
                  <a:lnTo>
                    <a:pt x="72028" y="179289"/>
                  </a:lnTo>
                  <a:lnTo>
                    <a:pt x="72070" y="179360"/>
                  </a:lnTo>
                  <a:lnTo>
                    <a:pt x="72112" y="179360"/>
                  </a:lnTo>
                  <a:lnTo>
                    <a:pt x="72155" y="179360"/>
                  </a:lnTo>
                  <a:lnTo>
                    <a:pt x="72197" y="179360"/>
                  </a:lnTo>
                  <a:lnTo>
                    <a:pt x="72239" y="179360"/>
                  </a:lnTo>
                  <a:lnTo>
                    <a:pt x="72239" y="179289"/>
                  </a:lnTo>
                  <a:lnTo>
                    <a:pt x="72239" y="179233"/>
                  </a:lnTo>
                  <a:lnTo>
                    <a:pt x="72281" y="179233"/>
                  </a:lnTo>
                  <a:lnTo>
                    <a:pt x="72324" y="179176"/>
                  </a:lnTo>
                  <a:lnTo>
                    <a:pt x="72324" y="179106"/>
                  </a:lnTo>
                  <a:lnTo>
                    <a:pt x="72366" y="179106"/>
                  </a:lnTo>
                  <a:lnTo>
                    <a:pt x="72366" y="179050"/>
                  </a:lnTo>
                  <a:lnTo>
                    <a:pt x="72408" y="179050"/>
                  </a:lnTo>
                  <a:lnTo>
                    <a:pt x="72408" y="179106"/>
                  </a:lnTo>
                  <a:lnTo>
                    <a:pt x="72450" y="179106"/>
                  </a:lnTo>
                  <a:lnTo>
                    <a:pt x="72450" y="179176"/>
                  </a:lnTo>
                  <a:lnTo>
                    <a:pt x="72493" y="179176"/>
                  </a:lnTo>
                  <a:lnTo>
                    <a:pt x="72493" y="179106"/>
                  </a:lnTo>
                  <a:lnTo>
                    <a:pt x="72535" y="179106"/>
                  </a:lnTo>
                  <a:lnTo>
                    <a:pt x="72493" y="179050"/>
                  </a:lnTo>
                  <a:lnTo>
                    <a:pt x="72493" y="178979"/>
                  </a:lnTo>
                  <a:lnTo>
                    <a:pt x="72535" y="178979"/>
                  </a:lnTo>
                  <a:lnTo>
                    <a:pt x="72535" y="179050"/>
                  </a:lnTo>
                  <a:lnTo>
                    <a:pt x="72577" y="179050"/>
                  </a:lnTo>
                  <a:lnTo>
                    <a:pt x="72577" y="178979"/>
                  </a:lnTo>
                  <a:lnTo>
                    <a:pt x="72619" y="179050"/>
                  </a:lnTo>
                  <a:lnTo>
                    <a:pt x="72619" y="178979"/>
                  </a:lnTo>
                  <a:lnTo>
                    <a:pt x="72662" y="178979"/>
                  </a:lnTo>
                  <a:lnTo>
                    <a:pt x="72704" y="178979"/>
                  </a:lnTo>
                  <a:lnTo>
                    <a:pt x="72746" y="178979"/>
                  </a:lnTo>
                  <a:lnTo>
                    <a:pt x="72788" y="178979"/>
                  </a:lnTo>
                  <a:lnTo>
                    <a:pt x="72788" y="178909"/>
                  </a:lnTo>
                  <a:lnTo>
                    <a:pt x="72746" y="178909"/>
                  </a:lnTo>
                  <a:lnTo>
                    <a:pt x="72746" y="178853"/>
                  </a:lnTo>
                  <a:lnTo>
                    <a:pt x="72788" y="178853"/>
                  </a:lnTo>
                  <a:lnTo>
                    <a:pt x="72831" y="178796"/>
                  </a:lnTo>
                  <a:lnTo>
                    <a:pt x="72831" y="178726"/>
                  </a:lnTo>
                  <a:lnTo>
                    <a:pt x="72831" y="178670"/>
                  </a:lnTo>
                  <a:lnTo>
                    <a:pt x="72831" y="178599"/>
                  </a:lnTo>
                  <a:lnTo>
                    <a:pt x="72873" y="178599"/>
                  </a:lnTo>
                  <a:lnTo>
                    <a:pt x="72915" y="178599"/>
                  </a:lnTo>
                  <a:lnTo>
                    <a:pt x="72957" y="178599"/>
                  </a:lnTo>
                  <a:lnTo>
                    <a:pt x="73000" y="178599"/>
                  </a:lnTo>
                  <a:lnTo>
                    <a:pt x="73000" y="178529"/>
                  </a:lnTo>
                  <a:lnTo>
                    <a:pt x="73042" y="178529"/>
                  </a:lnTo>
                  <a:lnTo>
                    <a:pt x="73042" y="178472"/>
                  </a:lnTo>
                  <a:lnTo>
                    <a:pt x="73000" y="178472"/>
                  </a:lnTo>
                  <a:lnTo>
                    <a:pt x="72957" y="178472"/>
                  </a:lnTo>
                  <a:lnTo>
                    <a:pt x="72957" y="178416"/>
                  </a:lnTo>
                  <a:lnTo>
                    <a:pt x="73000" y="178416"/>
                  </a:lnTo>
                  <a:lnTo>
                    <a:pt x="73042" y="178416"/>
                  </a:lnTo>
                  <a:lnTo>
                    <a:pt x="73000" y="178346"/>
                  </a:lnTo>
                  <a:lnTo>
                    <a:pt x="73042" y="178346"/>
                  </a:lnTo>
                  <a:lnTo>
                    <a:pt x="73084" y="178275"/>
                  </a:lnTo>
                  <a:lnTo>
                    <a:pt x="73084" y="178219"/>
                  </a:lnTo>
                  <a:lnTo>
                    <a:pt x="73084" y="178163"/>
                  </a:lnTo>
                  <a:lnTo>
                    <a:pt x="73042" y="178163"/>
                  </a:lnTo>
                  <a:lnTo>
                    <a:pt x="73042" y="178092"/>
                  </a:lnTo>
                  <a:lnTo>
                    <a:pt x="73000" y="178092"/>
                  </a:lnTo>
                  <a:lnTo>
                    <a:pt x="73000" y="178036"/>
                  </a:lnTo>
                  <a:lnTo>
                    <a:pt x="73000" y="177965"/>
                  </a:lnTo>
                  <a:lnTo>
                    <a:pt x="73000" y="177839"/>
                  </a:lnTo>
                  <a:lnTo>
                    <a:pt x="73000" y="177782"/>
                  </a:lnTo>
                  <a:lnTo>
                    <a:pt x="72957" y="177712"/>
                  </a:lnTo>
                  <a:lnTo>
                    <a:pt x="72957" y="177656"/>
                  </a:lnTo>
                  <a:lnTo>
                    <a:pt x="73000" y="177656"/>
                  </a:lnTo>
                  <a:lnTo>
                    <a:pt x="73000" y="177585"/>
                  </a:lnTo>
                  <a:lnTo>
                    <a:pt x="73000" y="177515"/>
                  </a:lnTo>
                  <a:lnTo>
                    <a:pt x="72957" y="177402"/>
                  </a:lnTo>
                  <a:lnTo>
                    <a:pt x="73000" y="177402"/>
                  </a:lnTo>
                  <a:lnTo>
                    <a:pt x="73000" y="177332"/>
                  </a:lnTo>
                  <a:lnTo>
                    <a:pt x="72957" y="177332"/>
                  </a:lnTo>
                  <a:lnTo>
                    <a:pt x="72957" y="177275"/>
                  </a:lnTo>
                  <a:lnTo>
                    <a:pt x="73000" y="177275"/>
                  </a:lnTo>
                  <a:lnTo>
                    <a:pt x="72957" y="177205"/>
                  </a:lnTo>
                  <a:lnTo>
                    <a:pt x="72957" y="177135"/>
                  </a:lnTo>
                  <a:lnTo>
                    <a:pt x="73000" y="177135"/>
                  </a:lnTo>
                  <a:lnTo>
                    <a:pt x="73042" y="177135"/>
                  </a:lnTo>
                  <a:lnTo>
                    <a:pt x="73084" y="177135"/>
                  </a:lnTo>
                  <a:lnTo>
                    <a:pt x="73126" y="177135"/>
                  </a:lnTo>
                  <a:lnTo>
                    <a:pt x="73126" y="177078"/>
                  </a:lnTo>
                  <a:lnTo>
                    <a:pt x="73169" y="177078"/>
                  </a:lnTo>
                  <a:lnTo>
                    <a:pt x="73211" y="177078"/>
                  </a:lnTo>
                  <a:lnTo>
                    <a:pt x="73211" y="177022"/>
                  </a:lnTo>
                  <a:lnTo>
                    <a:pt x="73253" y="177022"/>
                  </a:lnTo>
                  <a:lnTo>
                    <a:pt x="73253" y="176952"/>
                  </a:lnTo>
                  <a:lnTo>
                    <a:pt x="73211" y="176952"/>
                  </a:lnTo>
                  <a:lnTo>
                    <a:pt x="73253" y="176895"/>
                  </a:lnTo>
                  <a:lnTo>
                    <a:pt x="73253" y="176825"/>
                  </a:lnTo>
                  <a:lnTo>
                    <a:pt x="73295" y="176825"/>
                  </a:lnTo>
                  <a:lnTo>
                    <a:pt x="73338" y="176825"/>
                  </a:lnTo>
                  <a:lnTo>
                    <a:pt x="73338" y="176754"/>
                  </a:lnTo>
                  <a:lnTo>
                    <a:pt x="73295" y="176754"/>
                  </a:lnTo>
                  <a:lnTo>
                    <a:pt x="73295" y="176698"/>
                  </a:lnTo>
                  <a:lnTo>
                    <a:pt x="73338" y="176698"/>
                  </a:lnTo>
                  <a:lnTo>
                    <a:pt x="73338" y="176642"/>
                  </a:lnTo>
                  <a:lnTo>
                    <a:pt x="73380" y="176571"/>
                  </a:lnTo>
                  <a:lnTo>
                    <a:pt x="73422" y="176571"/>
                  </a:lnTo>
                  <a:lnTo>
                    <a:pt x="73464" y="176501"/>
                  </a:lnTo>
                  <a:lnTo>
                    <a:pt x="73507" y="176445"/>
                  </a:lnTo>
                  <a:lnTo>
                    <a:pt x="73507" y="176388"/>
                  </a:lnTo>
                  <a:lnTo>
                    <a:pt x="73507" y="176318"/>
                  </a:lnTo>
                  <a:lnTo>
                    <a:pt x="73549" y="176318"/>
                  </a:lnTo>
                  <a:lnTo>
                    <a:pt x="73591" y="176262"/>
                  </a:lnTo>
                  <a:lnTo>
                    <a:pt x="73633" y="176262"/>
                  </a:lnTo>
                  <a:lnTo>
                    <a:pt x="73676" y="176262"/>
                  </a:lnTo>
                  <a:lnTo>
                    <a:pt x="73718" y="176191"/>
                  </a:lnTo>
                  <a:lnTo>
                    <a:pt x="73760" y="176191"/>
                  </a:lnTo>
                  <a:lnTo>
                    <a:pt x="73802" y="176121"/>
                  </a:lnTo>
                  <a:lnTo>
                    <a:pt x="73845" y="176121"/>
                  </a:lnTo>
                  <a:lnTo>
                    <a:pt x="73887" y="176064"/>
                  </a:lnTo>
                  <a:lnTo>
                    <a:pt x="73929" y="176064"/>
                  </a:lnTo>
                  <a:lnTo>
                    <a:pt x="73971" y="176064"/>
                  </a:lnTo>
                  <a:lnTo>
                    <a:pt x="73971" y="176008"/>
                  </a:lnTo>
                  <a:lnTo>
                    <a:pt x="74013" y="176008"/>
                  </a:lnTo>
                  <a:lnTo>
                    <a:pt x="74056" y="175938"/>
                  </a:lnTo>
                  <a:lnTo>
                    <a:pt x="74140" y="175881"/>
                  </a:lnTo>
                  <a:lnTo>
                    <a:pt x="74182" y="175881"/>
                  </a:lnTo>
                  <a:lnTo>
                    <a:pt x="74225" y="175881"/>
                  </a:lnTo>
                  <a:lnTo>
                    <a:pt x="74267" y="175881"/>
                  </a:lnTo>
                  <a:lnTo>
                    <a:pt x="74267" y="175938"/>
                  </a:lnTo>
                  <a:lnTo>
                    <a:pt x="74267" y="176008"/>
                  </a:lnTo>
                  <a:lnTo>
                    <a:pt x="74309" y="176008"/>
                  </a:lnTo>
                  <a:lnTo>
                    <a:pt x="74351" y="176008"/>
                  </a:lnTo>
                  <a:lnTo>
                    <a:pt x="74351" y="175938"/>
                  </a:lnTo>
                  <a:lnTo>
                    <a:pt x="74394" y="175938"/>
                  </a:lnTo>
                  <a:lnTo>
                    <a:pt x="74436" y="175938"/>
                  </a:lnTo>
                  <a:lnTo>
                    <a:pt x="74436" y="176008"/>
                  </a:lnTo>
                  <a:lnTo>
                    <a:pt x="74478" y="176008"/>
                  </a:lnTo>
                  <a:lnTo>
                    <a:pt x="74478" y="175938"/>
                  </a:lnTo>
                  <a:lnTo>
                    <a:pt x="74520" y="175881"/>
                  </a:lnTo>
                  <a:lnTo>
                    <a:pt x="74563" y="175881"/>
                  </a:lnTo>
                  <a:lnTo>
                    <a:pt x="74563" y="175938"/>
                  </a:lnTo>
                  <a:lnTo>
                    <a:pt x="74605" y="175938"/>
                  </a:lnTo>
                  <a:lnTo>
                    <a:pt x="74605" y="176008"/>
                  </a:lnTo>
                  <a:lnTo>
                    <a:pt x="74647" y="176008"/>
                  </a:lnTo>
                  <a:lnTo>
                    <a:pt x="74689" y="176008"/>
                  </a:lnTo>
                  <a:lnTo>
                    <a:pt x="74732" y="176008"/>
                  </a:lnTo>
                  <a:lnTo>
                    <a:pt x="74774" y="176008"/>
                  </a:lnTo>
                  <a:lnTo>
                    <a:pt x="74774" y="175938"/>
                  </a:lnTo>
                  <a:lnTo>
                    <a:pt x="74732" y="175938"/>
                  </a:lnTo>
                  <a:lnTo>
                    <a:pt x="74732" y="175881"/>
                  </a:lnTo>
                  <a:lnTo>
                    <a:pt x="74732" y="175811"/>
                  </a:lnTo>
                  <a:lnTo>
                    <a:pt x="74689" y="175811"/>
                  </a:lnTo>
                  <a:lnTo>
                    <a:pt x="74689" y="175741"/>
                  </a:lnTo>
                  <a:lnTo>
                    <a:pt x="74647" y="175741"/>
                  </a:lnTo>
                  <a:lnTo>
                    <a:pt x="74647" y="175684"/>
                  </a:lnTo>
                  <a:lnTo>
                    <a:pt x="74689" y="175628"/>
                  </a:lnTo>
                  <a:lnTo>
                    <a:pt x="74732" y="175628"/>
                  </a:lnTo>
                  <a:lnTo>
                    <a:pt x="74732" y="175557"/>
                  </a:lnTo>
                  <a:lnTo>
                    <a:pt x="74774" y="175557"/>
                  </a:lnTo>
                  <a:lnTo>
                    <a:pt x="74816" y="175557"/>
                  </a:lnTo>
                  <a:lnTo>
                    <a:pt x="74858" y="175557"/>
                  </a:lnTo>
                  <a:lnTo>
                    <a:pt x="74901" y="175557"/>
                  </a:lnTo>
                  <a:lnTo>
                    <a:pt x="74943" y="175501"/>
                  </a:lnTo>
                  <a:lnTo>
                    <a:pt x="74985" y="175501"/>
                  </a:lnTo>
                  <a:lnTo>
                    <a:pt x="75027" y="175501"/>
                  </a:lnTo>
                  <a:lnTo>
                    <a:pt x="75112" y="175557"/>
                  </a:lnTo>
                  <a:lnTo>
                    <a:pt x="75196" y="175557"/>
                  </a:lnTo>
                  <a:lnTo>
                    <a:pt x="75239" y="175557"/>
                  </a:lnTo>
                  <a:lnTo>
                    <a:pt x="75239" y="175628"/>
                  </a:lnTo>
                  <a:lnTo>
                    <a:pt x="75281" y="175628"/>
                  </a:lnTo>
                  <a:lnTo>
                    <a:pt x="75323" y="175628"/>
                  </a:lnTo>
                  <a:lnTo>
                    <a:pt x="75365" y="175628"/>
                  </a:lnTo>
                  <a:lnTo>
                    <a:pt x="75408" y="175628"/>
                  </a:lnTo>
                  <a:lnTo>
                    <a:pt x="75450" y="175684"/>
                  </a:lnTo>
                  <a:lnTo>
                    <a:pt x="75492" y="175684"/>
                  </a:lnTo>
                  <a:lnTo>
                    <a:pt x="75492" y="175628"/>
                  </a:lnTo>
                  <a:lnTo>
                    <a:pt x="75492" y="175557"/>
                  </a:lnTo>
                  <a:lnTo>
                    <a:pt x="75534" y="175557"/>
                  </a:lnTo>
                  <a:lnTo>
                    <a:pt x="75577" y="175557"/>
                  </a:lnTo>
                  <a:lnTo>
                    <a:pt x="75619" y="175557"/>
                  </a:lnTo>
                  <a:lnTo>
                    <a:pt x="75661" y="175557"/>
                  </a:lnTo>
                  <a:lnTo>
                    <a:pt x="75661" y="175628"/>
                  </a:lnTo>
                  <a:lnTo>
                    <a:pt x="75703" y="175628"/>
                  </a:lnTo>
                  <a:lnTo>
                    <a:pt x="75746" y="175628"/>
                  </a:lnTo>
                  <a:lnTo>
                    <a:pt x="75746" y="175557"/>
                  </a:lnTo>
                  <a:lnTo>
                    <a:pt x="75788" y="175557"/>
                  </a:lnTo>
                  <a:lnTo>
                    <a:pt x="75872" y="175557"/>
                  </a:lnTo>
                  <a:lnTo>
                    <a:pt x="75915" y="175501"/>
                  </a:lnTo>
                  <a:lnTo>
                    <a:pt x="75957" y="175501"/>
                  </a:lnTo>
                  <a:lnTo>
                    <a:pt x="75999" y="175501"/>
                  </a:lnTo>
                  <a:lnTo>
                    <a:pt x="76041" y="175501"/>
                  </a:lnTo>
                  <a:lnTo>
                    <a:pt x="76041" y="175431"/>
                  </a:lnTo>
                  <a:lnTo>
                    <a:pt x="76084" y="175431"/>
                  </a:lnTo>
                  <a:lnTo>
                    <a:pt x="76168" y="175501"/>
                  </a:lnTo>
                  <a:lnTo>
                    <a:pt x="76210" y="175501"/>
                  </a:lnTo>
                  <a:lnTo>
                    <a:pt x="76252" y="175501"/>
                  </a:lnTo>
                  <a:lnTo>
                    <a:pt x="76295" y="175501"/>
                  </a:lnTo>
                  <a:lnTo>
                    <a:pt x="76337" y="175501"/>
                  </a:lnTo>
                  <a:lnTo>
                    <a:pt x="76379" y="175501"/>
                  </a:lnTo>
                  <a:lnTo>
                    <a:pt x="76421" y="175501"/>
                  </a:lnTo>
                  <a:lnTo>
                    <a:pt x="76464" y="175501"/>
                  </a:lnTo>
                  <a:lnTo>
                    <a:pt x="76548" y="175431"/>
                  </a:lnTo>
                  <a:lnTo>
                    <a:pt x="76590" y="175431"/>
                  </a:lnTo>
                  <a:lnTo>
                    <a:pt x="76633" y="175501"/>
                  </a:lnTo>
                  <a:lnTo>
                    <a:pt x="76675" y="175501"/>
                  </a:lnTo>
                  <a:lnTo>
                    <a:pt x="76717" y="175501"/>
                  </a:lnTo>
                  <a:lnTo>
                    <a:pt x="76759" y="175501"/>
                  </a:lnTo>
                  <a:lnTo>
                    <a:pt x="76802" y="175501"/>
                  </a:lnTo>
                  <a:lnTo>
                    <a:pt x="76886" y="175501"/>
                  </a:lnTo>
                  <a:lnTo>
                    <a:pt x="76928" y="175501"/>
                  </a:lnTo>
                  <a:lnTo>
                    <a:pt x="76971" y="175431"/>
                  </a:lnTo>
                  <a:lnTo>
                    <a:pt x="76971" y="175501"/>
                  </a:lnTo>
                  <a:lnTo>
                    <a:pt x="77013" y="175501"/>
                  </a:lnTo>
                  <a:lnTo>
                    <a:pt x="77013" y="175431"/>
                  </a:lnTo>
                  <a:lnTo>
                    <a:pt x="77055" y="175360"/>
                  </a:lnTo>
                  <a:lnTo>
                    <a:pt x="77097" y="175360"/>
                  </a:lnTo>
                  <a:lnTo>
                    <a:pt x="77140" y="175360"/>
                  </a:lnTo>
                  <a:lnTo>
                    <a:pt x="77182" y="175360"/>
                  </a:lnTo>
                  <a:lnTo>
                    <a:pt x="77309" y="175431"/>
                  </a:lnTo>
                  <a:lnTo>
                    <a:pt x="77351" y="175501"/>
                  </a:lnTo>
                  <a:lnTo>
                    <a:pt x="77393" y="175501"/>
                  </a:lnTo>
                  <a:lnTo>
                    <a:pt x="77393" y="175557"/>
                  </a:lnTo>
                  <a:lnTo>
                    <a:pt x="77435" y="175557"/>
                  </a:lnTo>
                  <a:lnTo>
                    <a:pt x="77435" y="175628"/>
                  </a:lnTo>
                  <a:lnTo>
                    <a:pt x="77435" y="175684"/>
                  </a:lnTo>
                  <a:lnTo>
                    <a:pt x="77478" y="175684"/>
                  </a:lnTo>
                  <a:lnTo>
                    <a:pt x="77520" y="175684"/>
                  </a:lnTo>
                  <a:lnTo>
                    <a:pt x="77520" y="175741"/>
                  </a:lnTo>
                  <a:lnTo>
                    <a:pt x="77562" y="175741"/>
                  </a:lnTo>
                  <a:lnTo>
                    <a:pt x="77604" y="175741"/>
                  </a:lnTo>
                  <a:lnTo>
                    <a:pt x="77647" y="175811"/>
                  </a:lnTo>
                  <a:lnTo>
                    <a:pt x="77689" y="175811"/>
                  </a:lnTo>
                  <a:lnTo>
                    <a:pt x="77689" y="175881"/>
                  </a:lnTo>
                  <a:lnTo>
                    <a:pt x="77731" y="175881"/>
                  </a:lnTo>
                  <a:lnTo>
                    <a:pt x="77773" y="175881"/>
                  </a:lnTo>
                  <a:lnTo>
                    <a:pt x="77816" y="175881"/>
                  </a:lnTo>
                  <a:lnTo>
                    <a:pt x="77816" y="175938"/>
                  </a:lnTo>
                  <a:lnTo>
                    <a:pt x="77858" y="175938"/>
                  </a:lnTo>
                  <a:lnTo>
                    <a:pt x="77858" y="175881"/>
                  </a:lnTo>
                  <a:lnTo>
                    <a:pt x="77858" y="175811"/>
                  </a:lnTo>
                  <a:lnTo>
                    <a:pt x="77816" y="175811"/>
                  </a:lnTo>
                  <a:lnTo>
                    <a:pt x="77858" y="175741"/>
                  </a:lnTo>
                  <a:lnTo>
                    <a:pt x="77858" y="175684"/>
                  </a:lnTo>
                  <a:lnTo>
                    <a:pt x="77816" y="175684"/>
                  </a:lnTo>
                  <a:lnTo>
                    <a:pt x="77816" y="175628"/>
                  </a:lnTo>
                  <a:lnTo>
                    <a:pt x="77816" y="175557"/>
                  </a:lnTo>
                  <a:lnTo>
                    <a:pt x="77816" y="175501"/>
                  </a:lnTo>
                  <a:lnTo>
                    <a:pt x="77816" y="175431"/>
                  </a:lnTo>
                  <a:lnTo>
                    <a:pt x="77858" y="175431"/>
                  </a:lnTo>
                  <a:lnTo>
                    <a:pt x="77858" y="175360"/>
                  </a:lnTo>
                  <a:lnTo>
                    <a:pt x="77900" y="175360"/>
                  </a:lnTo>
                  <a:lnTo>
                    <a:pt x="77942" y="175360"/>
                  </a:lnTo>
                  <a:lnTo>
                    <a:pt x="77985" y="175304"/>
                  </a:lnTo>
                  <a:lnTo>
                    <a:pt x="78027" y="175304"/>
                  </a:lnTo>
                  <a:lnTo>
                    <a:pt x="78069" y="175304"/>
                  </a:lnTo>
                  <a:lnTo>
                    <a:pt x="78111" y="175304"/>
                  </a:lnTo>
                  <a:lnTo>
                    <a:pt x="78154" y="175304"/>
                  </a:lnTo>
                  <a:lnTo>
                    <a:pt x="78196" y="175304"/>
                  </a:lnTo>
                  <a:lnTo>
                    <a:pt x="78238" y="175304"/>
                  </a:lnTo>
                  <a:lnTo>
                    <a:pt x="78280" y="175304"/>
                  </a:lnTo>
                  <a:lnTo>
                    <a:pt x="78280" y="175248"/>
                  </a:lnTo>
                  <a:lnTo>
                    <a:pt x="78238" y="175248"/>
                  </a:lnTo>
                  <a:lnTo>
                    <a:pt x="78196" y="175248"/>
                  </a:lnTo>
                  <a:lnTo>
                    <a:pt x="78196" y="175177"/>
                  </a:lnTo>
                  <a:lnTo>
                    <a:pt x="78238" y="175177"/>
                  </a:lnTo>
                  <a:lnTo>
                    <a:pt x="78280" y="175248"/>
                  </a:lnTo>
                  <a:lnTo>
                    <a:pt x="78365" y="175248"/>
                  </a:lnTo>
                  <a:lnTo>
                    <a:pt x="78407" y="175248"/>
                  </a:lnTo>
                  <a:lnTo>
                    <a:pt x="78449" y="175248"/>
                  </a:lnTo>
                  <a:lnTo>
                    <a:pt x="78449" y="175304"/>
                  </a:lnTo>
                  <a:lnTo>
                    <a:pt x="78491" y="175304"/>
                  </a:lnTo>
                  <a:lnTo>
                    <a:pt x="78491" y="175360"/>
                  </a:lnTo>
                  <a:lnTo>
                    <a:pt x="78534" y="175360"/>
                  </a:lnTo>
                  <a:lnTo>
                    <a:pt x="78576" y="175360"/>
                  </a:lnTo>
                  <a:lnTo>
                    <a:pt x="78618" y="175360"/>
                  </a:lnTo>
                  <a:lnTo>
                    <a:pt x="78660" y="175431"/>
                  </a:lnTo>
                  <a:lnTo>
                    <a:pt x="78703" y="175431"/>
                  </a:lnTo>
                  <a:lnTo>
                    <a:pt x="78703" y="175360"/>
                  </a:lnTo>
                  <a:lnTo>
                    <a:pt x="78745" y="175360"/>
                  </a:lnTo>
                  <a:lnTo>
                    <a:pt x="78745" y="175304"/>
                  </a:lnTo>
                  <a:lnTo>
                    <a:pt x="78787" y="175304"/>
                  </a:lnTo>
                  <a:lnTo>
                    <a:pt x="78829" y="175304"/>
                  </a:lnTo>
                  <a:lnTo>
                    <a:pt x="78829" y="175360"/>
                  </a:lnTo>
                  <a:lnTo>
                    <a:pt x="78872" y="175360"/>
                  </a:lnTo>
                  <a:lnTo>
                    <a:pt x="78914" y="175360"/>
                  </a:lnTo>
                  <a:lnTo>
                    <a:pt x="78914" y="175304"/>
                  </a:lnTo>
                  <a:lnTo>
                    <a:pt x="78956" y="175248"/>
                  </a:lnTo>
                  <a:lnTo>
                    <a:pt x="78998" y="175248"/>
                  </a:lnTo>
                  <a:lnTo>
                    <a:pt x="78998" y="175177"/>
                  </a:lnTo>
                  <a:lnTo>
                    <a:pt x="78998" y="175121"/>
                  </a:lnTo>
                  <a:lnTo>
                    <a:pt x="79041" y="175121"/>
                  </a:lnTo>
                  <a:lnTo>
                    <a:pt x="79041" y="175177"/>
                  </a:lnTo>
                  <a:lnTo>
                    <a:pt x="79083" y="175177"/>
                  </a:lnTo>
                  <a:lnTo>
                    <a:pt x="79125" y="175177"/>
                  </a:lnTo>
                  <a:lnTo>
                    <a:pt x="79167" y="175248"/>
                  </a:lnTo>
                  <a:lnTo>
                    <a:pt x="79210" y="175248"/>
                  </a:lnTo>
                  <a:lnTo>
                    <a:pt x="79252" y="175248"/>
                  </a:lnTo>
                  <a:lnTo>
                    <a:pt x="79252" y="175304"/>
                  </a:lnTo>
                  <a:lnTo>
                    <a:pt x="79294" y="175304"/>
                  </a:lnTo>
                  <a:lnTo>
                    <a:pt x="79336" y="175304"/>
                  </a:lnTo>
                  <a:lnTo>
                    <a:pt x="79336" y="175431"/>
                  </a:lnTo>
                  <a:lnTo>
                    <a:pt x="79379" y="175431"/>
                  </a:lnTo>
                  <a:lnTo>
                    <a:pt x="79379" y="175501"/>
                  </a:lnTo>
                  <a:lnTo>
                    <a:pt x="79379" y="175557"/>
                  </a:lnTo>
                  <a:lnTo>
                    <a:pt x="79421" y="175557"/>
                  </a:lnTo>
                  <a:lnTo>
                    <a:pt x="79463" y="175628"/>
                  </a:lnTo>
                  <a:lnTo>
                    <a:pt x="79505" y="175628"/>
                  </a:lnTo>
                  <a:lnTo>
                    <a:pt x="79548" y="175628"/>
                  </a:lnTo>
                  <a:lnTo>
                    <a:pt x="79590" y="175628"/>
                  </a:lnTo>
                  <a:lnTo>
                    <a:pt x="79632" y="175557"/>
                  </a:lnTo>
                  <a:lnTo>
                    <a:pt x="79632" y="175628"/>
                  </a:lnTo>
                  <a:lnTo>
                    <a:pt x="79674" y="175628"/>
                  </a:lnTo>
                  <a:lnTo>
                    <a:pt x="79717" y="175628"/>
                  </a:lnTo>
                  <a:lnTo>
                    <a:pt x="79759" y="175628"/>
                  </a:lnTo>
                  <a:lnTo>
                    <a:pt x="79759" y="175557"/>
                  </a:lnTo>
                  <a:lnTo>
                    <a:pt x="79801" y="175557"/>
                  </a:lnTo>
                  <a:lnTo>
                    <a:pt x="79843" y="175557"/>
                  </a:lnTo>
                  <a:lnTo>
                    <a:pt x="79843" y="175628"/>
                  </a:lnTo>
                  <a:lnTo>
                    <a:pt x="79843" y="175684"/>
                  </a:lnTo>
                  <a:lnTo>
                    <a:pt x="79843" y="175741"/>
                  </a:lnTo>
                  <a:lnTo>
                    <a:pt x="79886" y="175741"/>
                  </a:lnTo>
                  <a:lnTo>
                    <a:pt x="79928" y="175741"/>
                  </a:lnTo>
                  <a:lnTo>
                    <a:pt x="79928" y="175684"/>
                  </a:lnTo>
                  <a:lnTo>
                    <a:pt x="79928" y="175628"/>
                  </a:lnTo>
                  <a:lnTo>
                    <a:pt x="79970" y="175628"/>
                  </a:lnTo>
                  <a:lnTo>
                    <a:pt x="80012" y="175684"/>
                  </a:lnTo>
                  <a:lnTo>
                    <a:pt x="80012" y="175741"/>
                  </a:lnTo>
                  <a:lnTo>
                    <a:pt x="80012" y="175881"/>
                  </a:lnTo>
                  <a:lnTo>
                    <a:pt x="80055" y="175938"/>
                  </a:lnTo>
                  <a:lnTo>
                    <a:pt x="80097" y="176008"/>
                  </a:lnTo>
                  <a:lnTo>
                    <a:pt x="80139" y="176008"/>
                  </a:lnTo>
                  <a:lnTo>
                    <a:pt x="80139" y="176064"/>
                  </a:lnTo>
                  <a:lnTo>
                    <a:pt x="80181" y="176121"/>
                  </a:lnTo>
                  <a:lnTo>
                    <a:pt x="80224" y="176121"/>
                  </a:lnTo>
                  <a:lnTo>
                    <a:pt x="80266" y="176121"/>
                  </a:lnTo>
                  <a:lnTo>
                    <a:pt x="80266" y="176191"/>
                  </a:lnTo>
                  <a:lnTo>
                    <a:pt x="80350" y="176191"/>
                  </a:lnTo>
                  <a:lnTo>
                    <a:pt x="80350" y="176262"/>
                  </a:lnTo>
                  <a:lnTo>
                    <a:pt x="80308" y="176262"/>
                  </a:lnTo>
                  <a:lnTo>
                    <a:pt x="80308" y="176318"/>
                  </a:lnTo>
                  <a:lnTo>
                    <a:pt x="80350" y="176318"/>
                  </a:lnTo>
                  <a:lnTo>
                    <a:pt x="80435" y="176318"/>
                  </a:lnTo>
                  <a:lnTo>
                    <a:pt x="80477" y="176318"/>
                  </a:lnTo>
                  <a:lnTo>
                    <a:pt x="80519" y="176318"/>
                  </a:lnTo>
                  <a:lnTo>
                    <a:pt x="80561" y="176318"/>
                  </a:lnTo>
                  <a:lnTo>
                    <a:pt x="80604" y="176388"/>
                  </a:lnTo>
                  <a:lnTo>
                    <a:pt x="80646" y="176388"/>
                  </a:lnTo>
                  <a:lnTo>
                    <a:pt x="80688" y="176388"/>
                  </a:lnTo>
                  <a:lnTo>
                    <a:pt x="80730" y="176388"/>
                  </a:lnTo>
                  <a:lnTo>
                    <a:pt x="80773" y="176388"/>
                  </a:lnTo>
                  <a:lnTo>
                    <a:pt x="80773" y="176318"/>
                  </a:lnTo>
                  <a:lnTo>
                    <a:pt x="80730" y="176318"/>
                  </a:lnTo>
                  <a:lnTo>
                    <a:pt x="80730" y="176262"/>
                  </a:lnTo>
                  <a:lnTo>
                    <a:pt x="80773" y="176262"/>
                  </a:lnTo>
                  <a:lnTo>
                    <a:pt x="80815" y="176262"/>
                  </a:lnTo>
                  <a:lnTo>
                    <a:pt x="80857" y="176262"/>
                  </a:lnTo>
                  <a:lnTo>
                    <a:pt x="80857" y="176191"/>
                  </a:lnTo>
                  <a:lnTo>
                    <a:pt x="80857" y="176121"/>
                  </a:lnTo>
                  <a:lnTo>
                    <a:pt x="80899" y="176121"/>
                  </a:lnTo>
                  <a:lnTo>
                    <a:pt x="80899" y="176064"/>
                  </a:lnTo>
                  <a:lnTo>
                    <a:pt x="80942" y="176064"/>
                  </a:lnTo>
                  <a:lnTo>
                    <a:pt x="80942" y="176121"/>
                  </a:lnTo>
                  <a:lnTo>
                    <a:pt x="80984" y="176121"/>
                  </a:lnTo>
                  <a:lnTo>
                    <a:pt x="80984" y="176064"/>
                  </a:lnTo>
                  <a:lnTo>
                    <a:pt x="80984" y="176008"/>
                  </a:lnTo>
                  <a:lnTo>
                    <a:pt x="81026" y="176008"/>
                  </a:lnTo>
                  <a:lnTo>
                    <a:pt x="81068" y="176008"/>
                  </a:lnTo>
                  <a:lnTo>
                    <a:pt x="81111" y="176008"/>
                  </a:lnTo>
                  <a:lnTo>
                    <a:pt x="81111" y="175938"/>
                  </a:lnTo>
                  <a:lnTo>
                    <a:pt x="81153" y="175938"/>
                  </a:lnTo>
                  <a:lnTo>
                    <a:pt x="81195" y="175938"/>
                  </a:lnTo>
                  <a:lnTo>
                    <a:pt x="81237" y="175938"/>
                  </a:lnTo>
                  <a:lnTo>
                    <a:pt x="81322" y="175938"/>
                  </a:lnTo>
                  <a:lnTo>
                    <a:pt x="81406" y="175938"/>
                  </a:lnTo>
                  <a:lnTo>
                    <a:pt x="81449" y="175938"/>
                  </a:lnTo>
                  <a:lnTo>
                    <a:pt x="81449" y="176008"/>
                  </a:lnTo>
                  <a:lnTo>
                    <a:pt x="81491" y="176008"/>
                  </a:lnTo>
                  <a:lnTo>
                    <a:pt x="81533" y="176008"/>
                  </a:lnTo>
                  <a:lnTo>
                    <a:pt x="81575" y="176008"/>
                  </a:lnTo>
                  <a:lnTo>
                    <a:pt x="81575" y="176064"/>
                  </a:lnTo>
                  <a:lnTo>
                    <a:pt x="81618" y="176064"/>
                  </a:lnTo>
                  <a:lnTo>
                    <a:pt x="81618" y="176008"/>
                  </a:lnTo>
                  <a:lnTo>
                    <a:pt x="81660" y="176064"/>
                  </a:lnTo>
                  <a:lnTo>
                    <a:pt x="81702" y="176064"/>
                  </a:lnTo>
                  <a:lnTo>
                    <a:pt x="81744" y="176064"/>
                  </a:lnTo>
                  <a:lnTo>
                    <a:pt x="81744" y="176121"/>
                  </a:lnTo>
                  <a:lnTo>
                    <a:pt x="81702" y="176121"/>
                  </a:lnTo>
                  <a:lnTo>
                    <a:pt x="81702" y="176191"/>
                  </a:lnTo>
                  <a:lnTo>
                    <a:pt x="81744" y="176191"/>
                  </a:lnTo>
                  <a:lnTo>
                    <a:pt x="81744" y="176262"/>
                  </a:lnTo>
                  <a:lnTo>
                    <a:pt x="81787" y="176262"/>
                  </a:lnTo>
                  <a:lnTo>
                    <a:pt x="81787" y="176191"/>
                  </a:lnTo>
                  <a:lnTo>
                    <a:pt x="81787" y="176121"/>
                  </a:lnTo>
                  <a:lnTo>
                    <a:pt x="81829" y="176121"/>
                  </a:lnTo>
                  <a:lnTo>
                    <a:pt x="81829" y="176064"/>
                  </a:lnTo>
                  <a:lnTo>
                    <a:pt x="81829" y="176008"/>
                  </a:lnTo>
                  <a:lnTo>
                    <a:pt x="81871" y="176008"/>
                  </a:lnTo>
                  <a:lnTo>
                    <a:pt x="81871" y="175938"/>
                  </a:lnTo>
                  <a:lnTo>
                    <a:pt x="81913" y="175938"/>
                  </a:lnTo>
                  <a:lnTo>
                    <a:pt x="81956" y="175938"/>
                  </a:lnTo>
                  <a:lnTo>
                    <a:pt x="81913" y="175881"/>
                  </a:lnTo>
                  <a:lnTo>
                    <a:pt x="81913" y="175811"/>
                  </a:lnTo>
                  <a:lnTo>
                    <a:pt x="81913" y="175741"/>
                  </a:lnTo>
                  <a:lnTo>
                    <a:pt x="81956" y="175741"/>
                  </a:lnTo>
                  <a:lnTo>
                    <a:pt x="81956" y="175811"/>
                  </a:lnTo>
                  <a:lnTo>
                    <a:pt x="81998" y="175811"/>
                  </a:lnTo>
                  <a:lnTo>
                    <a:pt x="81998" y="175741"/>
                  </a:lnTo>
                  <a:lnTo>
                    <a:pt x="81998" y="175684"/>
                  </a:lnTo>
                  <a:lnTo>
                    <a:pt x="81998" y="175628"/>
                  </a:lnTo>
                  <a:lnTo>
                    <a:pt x="81956" y="175628"/>
                  </a:lnTo>
                  <a:lnTo>
                    <a:pt x="81956" y="175557"/>
                  </a:lnTo>
                  <a:lnTo>
                    <a:pt x="81998" y="175557"/>
                  </a:lnTo>
                  <a:lnTo>
                    <a:pt x="82040" y="175557"/>
                  </a:lnTo>
                  <a:lnTo>
                    <a:pt x="82040" y="175501"/>
                  </a:lnTo>
                  <a:lnTo>
                    <a:pt x="81998" y="175501"/>
                  </a:lnTo>
                  <a:lnTo>
                    <a:pt x="81998" y="175431"/>
                  </a:lnTo>
                  <a:lnTo>
                    <a:pt x="82040" y="175431"/>
                  </a:lnTo>
                  <a:lnTo>
                    <a:pt x="82082" y="175431"/>
                  </a:lnTo>
                  <a:lnTo>
                    <a:pt x="82125" y="175431"/>
                  </a:lnTo>
                  <a:lnTo>
                    <a:pt x="82082" y="175360"/>
                  </a:lnTo>
                  <a:lnTo>
                    <a:pt x="82125" y="175360"/>
                  </a:lnTo>
                  <a:lnTo>
                    <a:pt x="82167" y="175360"/>
                  </a:lnTo>
                  <a:lnTo>
                    <a:pt x="82167" y="175304"/>
                  </a:lnTo>
                  <a:lnTo>
                    <a:pt x="82209" y="175304"/>
                  </a:lnTo>
                  <a:lnTo>
                    <a:pt x="82251" y="175304"/>
                  </a:lnTo>
                  <a:lnTo>
                    <a:pt x="82251" y="175248"/>
                  </a:lnTo>
                  <a:lnTo>
                    <a:pt x="82251" y="175177"/>
                  </a:lnTo>
                  <a:lnTo>
                    <a:pt x="82209" y="175177"/>
                  </a:lnTo>
                  <a:lnTo>
                    <a:pt x="82209" y="175121"/>
                  </a:lnTo>
                  <a:lnTo>
                    <a:pt x="82251" y="175121"/>
                  </a:lnTo>
                  <a:lnTo>
                    <a:pt x="82294" y="175051"/>
                  </a:lnTo>
                  <a:lnTo>
                    <a:pt x="82294" y="174994"/>
                  </a:lnTo>
                  <a:lnTo>
                    <a:pt x="82294" y="174924"/>
                  </a:lnTo>
                  <a:lnTo>
                    <a:pt x="82336" y="174867"/>
                  </a:lnTo>
                  <a:lnTo>
                    <a:pt x="82294" y="174867"/>
                  </a:lnTo>
                  <a:lnTo>
                    <a:pt x="82294" y="174797"/>
                  </a:lnTo>
                  <a:lnTo>
                    <a:pt x="82336" y="174797"/>
                  </a:lnTo>
                  <a:lnTo>
                    <a:pt x="82294" y="174727"/>
                  </a:lnTo>
                  <a:lnTo>
                    <a:pt x="82294" y="174670"/>
                  </a:lnTo>
                  <a:lnTo>
                    <a:pt x="82294" y="174544"/>
                  </a:lnTo>
                  <a:lnTo>
                    <a:pt x="82294" y="174487"/>
                  </a:lnTo>
                  <a:lnTo>
                    <a:pt x="82336" y="174417"/>
                  </a:lnTo>
                  <a:lnTo>
                    <a:pt x="82336" y="174346"/>
                  </a:lnTo>
                  <a:lnTo>
                    <a:pt x="82378" y="174346"/>
                  </a:lnTo>
                  <a:lnTo>
                    <a:pt x="82378" y="174290"/>
                  </a:lnTo>
                  <a:lnTo>
                    <a:pt x="82336" y="174290"/>
                  </a:lnTo>
                  <a:lnTo>
                    <a:pt x="82336" y="174234"/>
                  </a:lnTo>
                  <a:lnTo>
                    <a:pt x="82378" y="174234"/>
                  </a:lnTo>
                  <a:lnTo>
                    <a:pt x="82378" y="174163"/>
                  </a:lnTo>
                  <a:lnTo>
                    <a:pt x="82420" y="174107"/>
                  </a:lnTo>
                  <a:lnTo>
                    <a:pt x="82462" y="174107"/>
                  </a:lnTo>
                  <a:lnTo>
                    <a:pt x="82505" y="174037"/>
                  </a:lnTo>
                  <a:lnTo>
                    <a:pt x="82547" y="173966"/>
                  </a:lnTo>
                  <a:lnTo>
                    <a:pt x="82547" y="173910"/>
                  </a:lnTo>
                  <a:lnTo>
                    <a:pt x="82589" y="173910"/>
                  </a:lnTo>
                  <a:lnTo>
                    <a:pt x="82631" y="173854"/>
                  </a:lnTo>
                  <a:lnTo>
                    <a:pt x="82674" y="173854"/>
                  </a:lnTo>
                  <a:lnTo>
                    <a:pt x="82716" y="173910"/>
                  </a:lnTo>
                  <a:lnTo>
                    <a:pt x="82758" y="173910"/>
                  </a:lnTo>
                  <a:lnTo>
                    <a:pt x="82800" y="173910"/>
                  </a:lnTo>
                  <a:lnTo>
                    <a:pt x="82843" y="173966"/>
                  </a:lnTo>
                  <a:lnTo>
                    <a:pt x="82885" y="174037"/>
                  </a:lnTo>
                  <a:lnTo>
                    <a:pt x="82927" y="174037"/>
                  </a:lnTo>
                  <a:lnTo>
                    <a:pt x="82969" y="174037"/>
                  </a:lnTo>
                  <a:lnTo>
                    <a:pt x="83012" y="174037"/>
                  </a:lnTo>
                  <a:lnTo>
                    <a:pt x="83054" y="174037"/>
                  </a:lnTo>
                  <a:lnTo>
                    <a:pt x="83096" y="174037"/>
                  </a:lnTo>
                  <a:lnTo>
                    <a:pt x="83096" y="173966"/>
                  </a:lnTo>
                  <a:lnTo>
                    <a:pt x="83138" y="173966"/>
                  </a:lnTo>
                  <a:lnTo>
                    <a:pt x="83181" y="173966"/>
                  </a:lnTo>
                  <a:lnTo>
                    <a:pt x="83181" y="173910"/>
                  </a:lnTo>
                  <a:lnTo>
                    <a:pt x="83138" y="173910"/>
                  </a:lnTo>
                  <a:lnTo>
                    <a:pt x="83138" y="173854"/>
                  </a:lnTo>
                  <a:lnTo>
                    <a:pt x="83181" y="173783"/>
                  </a:lnTo>
                  <a:lnTo>
                    <a:pt x="83138" y="173783"/>
                  </a:lnTo>
                  <a:lnTo>
                    <a:pt x="83138" y="173727"/>
                  </a:lnTo>
                  <a:lnTo>
                    <a:pt x="83096" y="173727"/>
                  </a:lnTo>
                  <a:lnTo>
                    <a:pt x="83054" y="173727"/>
                  </a:lnTo>
                  <a:lnTo>
                    <a:pt x="83012" y="173727"/>
                  </a:lnTo>
                  <a:lnTo>
                    <a:pt x="82969" y="173727"/>
                  </a:lnTo>
                  <a:lnTo>
                    <a:pt x="82927" y="173727"/>
                  </a:lnTo>
                  <a:lnTo>
                    <a:pt x="82885" y="173656"/>
                  </a:lnTo>
                  <a:lnTo>
                    <a:pt x="82843" y="173656"/>
                  </a:lnTo>
                  <a:lnTo>
                    <a:pt x="82800" y="173586"/>
                  </a:lnTo>
                  <a:lnTo>
                    <a:pt x="82800" y="173530"/>
                  </a:lnTo>
                  <a:lnTo>
                    <a:pt x="82716" y="173530"/>
                  </a:lnTo>
                  <a:lnTo>
                    <a:pt x="82674" y="173530"/>
                  </a:lnTo>
                  <a:lnTo>
                    <a:pt x="82674" y="173473"/>
                  </a:lnTo>
                  <a:lnTo>
                    <a:pt x="82674" y="173403"/>
                  </a:lnTo>
                  <a:lnTo>
                    <a:pt x="82631" y="173403"/>
                  </a:lnTo>
                  <a:lnTo>
                    <a:pt x="82631" y="173347"/>
                  </a:lnTo>
                  <a:lnTo>
                    <a:pt x="82631" y="173276"/>
                  </a:lnTo>
                  <a:lnTo>
                    <a:pt x="82589" y="173220"/>
                  </a:lnTo>
                  <a:lnTo>
                    <a:pt x="82589" y="173150"/>
                  </a:lnTo>
                  <a:lnTo>
                    <a:pt x="82589" y="173093"/>
                  </a:lnTo>
                  <a:lnTo>
                    <a:pt x="82547" y="173093"/>
                  </a:lnTo>
                  <a:lnTo>
                    <a:pt x="82547" y="173023"/>
                  </a:lnTo>
                  <a:lnTo>
                    <a:pt x="82505" y="172896"/>
                  </a:lnTo>
                  <a:lnTo>
                    <a:pt x="82547" y="172896"/>
                  </a:lnTo>
                  <a:lnTo>
                    <a:pt x="82589" y="172896"/>
                  </a:lnTo>
                  <a:lnTo>
                    <a:pt x="82589" y="172840"/>
                  </a:lnTo>
                  <a:lnTo>
                    <a:pt x="82631" y="172840"/>
                  </a:lnTo>
                  <a:lnTo>
                    <a:pt x="82631" y="172769"/>
                  </a:lnTo>
                  <a:lnTo>
                    <a:pt x="82674" y="172769"/>
                  </a:lnTo>
                  <a:lnTo>
                    <a:pt x="82674" y="172840"/>
                  </a:lnTo>
                  <a:lnTo>
                    <a:pt x="82716" y="172840"/>
                  </a:lnTo>
                  <a:lnTo>
                    <a:pt x="82758" y="172840"/>
                  </a:lnTo>
                  <a:lnTo>
                    <a:pt x="82800" y="172840"/>
                  </a:lnTo>
                  <a:lnTo>
                    <a:pt x="82800" y="172769"/>
                  </a:lnTo>
                  <a:lnTo>
                    <a:pt x="82800" y="172713"/>
                  </a:lnTo>
                  <a:lnTo>
                    <a:pt x="82843" y="172713"/>
                  </a:lnTo>
                  <a:lnTo>
                    <a:pt x="82843" y="172643"/>
                  </a:lnTo>
                  <a:lnTo>
                    <a:pt x="82885" y="172643"/>
                  </a:lnTo>
                  <a:lnTo>
                    <a:pt x="82927" y="172572"/>
                  </a:lnTo>
                  <a:lnTo>
                    <a:pt x="82927" y="172516"/>
                  </a:lnTo>
                  <a:lnTo>
                    <a:pt x="82885" y="172516"/>
                  </a:lnTo>
                  <a:lnTo>
                    <a:pt x="82885" y="172460"/>
                  </a:lnTo>
                  <a:lnTo>
                    <a:pt x="82843" y="172460"/>
                  </a:lnTo>
                  <a:lnTo>
                    <a:pt x="82758" y="172460"/>
                  </a:lnTo>
                  <a:lnTo>
                    <a:pt x="82716" y="172460"/>
                  </a:lnTo>
                  <a:lnTo>
                    <a:pt x="82674" y="172460"/>
                  </a:lnTo>
                  <a:lnTo>
                    <a:pt x="82631" y="172460"/>
                  </a:lnTo>
                  <a:lnTo>
                    <a:pt x="82589" y="172460"/>
                  </a:lnTo>
                  <a:lnTo>
                    <a:pt x="82547" y="172460"/>
                  </a:lnTo>
                  <a:lnTo>
                    <a:pt x="82462" y="172389"/>
                  </a:lnTo>
                  <a:lnTo>
                    <a:pt x="82420" y="172389"/>
                  </a:lnTo>
                  <a:lnTo>
                    <a:pt x="82420" y="172333"/>
                  </a:lnTo>
                  <a:lnTo>
                    <a:pt x="82378" y="172262"/>
                  </a:lnTo>
                  <a:lnTo>
                    <a:pt x="82378" y="172192"/>
                  </a:lnTo>
                  <a:lnTo>
                    <a:pt x="82378" y="172136"/>
                  </a:lnTo>
                  <a:lnTo>
                    <a:pt x="82378" y="172079"/>
                  </a:lnTo>
                  <a:lnTo>
                    <a:pt x="82378" y="172009"/>
                  </a:lnTo>
                  <a:lnTo>
                    <a:pt x="82378" y="171953"/>
                  </a:lnTo>
                  <a:lnTo>
                    <a:pt x="82462" y="171826"/>
                  </a:lnTo>
                  <a:lnTo>
                    <a:pt x="82505" y="171826"/>
                  </a:lnTo>
                  <a:lnTo>
                    <a:pt x="82505" y="171755"/>
                  </a:lnTo>
                  <a:lnTo>
                    <a:pt x="82547" y="171699"/>
                  </a:lnTo>
                  <a:lnTo>
                    <a:pt x="82631" y="171629"/>
                  </a:lnTo>
                  <a:lnTo>
                    <a:pt x="82674" y="171572"/>
                  </a:lnTo>
                  <a:lnTo>
                    <a:pt x="82716" y="171502"/>
                  </a:lnTo>
                  <a:lnTo>
                    <a:pt x="82800" y="171502"/>
                  </a:lnTo>
                  <a:lnTo>
                    <a:pt x="82843" y="171446"/>
                  </a:lnTo>
                  <a:lnTo>
                    <a:pt x="82843" y="171375"/>
                  </a:lnTo>
                  <a:lnTo>
                    <a:pt x="82885" y="171375"/>
                  </a:lnTo>
                  <a:lnTo>
                    <a:pt x="82927" y="171375"/>
                  </a:lnTo>
                  <a:lnTo>
                    <a:pt x="82927" y="171319"/>
                  </a:lnTo>
                  <a:lnTo>
                    <a:pt x="82969" y="171319"/>
                  </a:lnTo>
                  <a:lnTo>
                    <a:pt x="83012" y="171319"/>
                  </a:lnTo>
                  <a:lnTo>
                    <a:pt x="83012" y="171248"/>
                  </a:lnTo>
                  <a:lnTo>
                    <a:pt x="83054" y="171248"/>
                  </a:lnTo>
                  <a:lnTo>
                    <a:pt x="83054" y="171178"/>
                  </a:lnTo>
                  <a:lnTo>
                    <a:pt x="83096" y="171178"/>
                  </a:lnTo>
                  <a:lnTo>
                    <a:pt x="83096" y="171122"/>
                  </a:lnTo>
                  <a:lnTo>
                    <a:pt x="83138" y="171122"/>
                  </a:lnTo>
                  <a:lnTo>
                    <a:pt x="83181" y="171122"/>
                  </a:lnTo>
                  <a:lnTo>
                    <a:pt x="83223" y="171065"/>
                  </a:lnTo>
                  <a:lnTo>
                    <a:pt x="83223" y="170995"/>
                  </a:lnTo>
                  <a:lnTo>
                    <a:pt x="83265" y="170995"/>
                  </a:lnTo>
                  <a:lnTo>
                    <a:pt x="83307" y="170995"/>
                  </a:lnTo>
                  <a:lnTo>
                    <a:pt x="83307" y="170939"/>
                  </a:lnTo>
                  <a:lnTo>
                    <a:pt x="83350" y="170939"/>
                  </a:lnTo>
                  <a:lnTo>
                    <a:pt x="83392" y="170939"/>
                  </a:lnTo>
                  <a:lnTo>
                    <a:pt x="83434" y="170939"/>
                  </a:lnTo>
                  <a:lnTo>
                    <a:pt x="83476" y="170868"/>
                  </a:lnTo>
                  <a:lnTo>
                    <a:pt x="83561" y="170868"/>
                  </a:lnTo>
                  <a:lnTo>
                    <a:pt x="83603" y="170868"/>
                  </a:lnTo>
                  <a:lnTo>
                    <a:pt x="83645" y="170868"/>
                  </a:lnTo>
                  <a:lnTo>
                    <a:pt x="83688" y="170798"/>
                  </a:lnTo>
                  <a:lnTo>
                    <a:pt x="83730" y="170798"/>
                  </a:lnTo>
                  <a:lnTo>
                    <a:pt x="83772" y="170798"/>
                  </a:lnTo>
                  <a:lnTo>
                    <a:pt x="83814" y="170798"/>
                  </a:lnTo>
                  <a:lnTo>
                    <a:pt x="83857" y="170798"/>
                  </a:lnTo>
                  <a:lnTo>
                    <a:pt x="83899" y="170798"/>
                  </a:lnTo>
                  <a:lnTo>
                    <a:pt x="83983" y="170798"/>
                  </a:lnTo>
                  <a:lnTo>
                    <a:pt x="84026" y="170798"/>
                  </a:lnTo>
                  <a:lnTo>
                    <a:pt x="84068" y="170798"/>
                  </a:lnTo>
                  <a:lnTo>
                    <a:pt x="84152" y="170868"/>
                  </a:lnTo>
                  <a:lnTo>
                    <a:pt x="84195" y="170868"/>
                  </a:lnTo>
                  <a:lnTo>
                    <a:pt x="84195" y="170798"/>
                  </a:lnTo>
                  <a:lnTo>
                    <a:pt x="84237" y="170798"/>
                  </a:lnTo>
                  <a:lnTo>
                    <a:pt x="84279" y="170798"/>
                  </a:lnTo>
                  <a:lnTo>
                    <a:pt x="84321" y="170798"/>
                  </a:lnTo>
                  <a:lnTo>
                    <a:pt x="84364" y="170798"/>
                  </a:lnTo>
                  <a:lnTo>
                    <a:pt x="84406" y="170798"/>
                  </a:lnTo>
                  <a:lnTo>
                    <a:pt x="84448" y="170798"/>
                  </a:lnTo>
                  <a:lnTo>
                    <a:pt x="84533" y="170798"/>
                  </a:lnTo>
                  <a:lnTo>
                    <a:pt x="84575" y="170742"/>
                  </a:lnTo>
                  <a:lnTo>
                    <a:pt x="84617" y="170742"/>
                  </a:lnTo>
                  <a:lnTo>
                    <a:pt x="84659" y="170685"/>
                  </a:lnTo>
                  <a:lnTo>
                    <a:pt x="84701" y="170685"/>
                  </a:lnTo>
                  <a:lnTo>
                    <a:pt x="84744" y="170685"/>
                  </a:lnTo>
                  <a:lnTo>
                    <a:pt x="84744" y="170615"/>
                  </a:lnTo>
                  <a:lnTo>
                    <a:pt x="84786" y="170488"/>
                  </a:lnTo>
                  <a:lnTo>
                    <a:pt x="84828" y="170488"/>
                  </a:lnTo>
                  <a:lnTo>
                    <a:pt x="84870" y="170488"/>
                  </a:lnTo>
                  <a:lnTo>
                    <a:pt x="84913" y="170488"/>
                  </a:lnTo>
                  <a:lnTo>
                    <a:pt x="84955" y="170488"/>
                  </a:lnTo>
                  <a:lnTo>
                    <a:pt x="84997" y="170488"/>
                  </a:lnTo>
                  <a:lnTo>
                    <a:pt x="85039" y="170488"/>
                  </a:lnTo>
                  <a:lnTo>
                    <a:pt x="85082" y="170488"/>
                  </a:lnTo>
                  <a:lnTo>
                    <a:pt x="85082" y="170418"/>
                  </a:lnTo>
                  <a:lnTo>
                    <a:pt x="85124" y="170418"/>
                  </a:lnTo>
                  <a:lnTo>
                    <a:pt x="85166" y="170418"/>
                  </a:lnTo>
                  <a:lnTo>
                    <a:pt x="85166" y="170488"/>
                  </a:lnTo>
                  <a:lnTo>
                    <a:pt x="85208" y="170488"/>
                  </a:lnTo>
                  <a:lnTo>
                    <a:pt x="85251" y="170488"/>
                  </a:lnTo>
                  <a:lnTo>
                    <a:pt x="85293" y="170488"/>
                  </a:lnTo>
                  <a:lnTo>
                    <a:pt x="85335" y="170488"/>
                  </a:lnTo>
                  <a:lnTo>
                    <a:pt x="85377" y="170488"/>
                  </a:lnTo>
                  <a:lnTo>
                    <a:pt x="85420" y="170488"/>
                  </a:lnTo>
                  <a:lnTo>
                    <a:pt x="85462" y="170488"/>
                  </a:lnTo>
                  <a:lnTo>
                    <a:pt x="85504" y="170488"/>
                  </a:lnTo>
                  <a:lnTo>
                    <a:pt x="85546" y="170488"/>
                  </a:lnTo>
                  <a:lnTo>
                    <a:pt x="85589" y="170488"/>
                  </a:lnTo>
                  <a:lnTo>
                    <a:pt x="85631" y="170488"/>
                  </a:lnTo>
                  <a:lnTo>
                    <a:pt x="85673" y="170488"/>
                  </a:lnTo>
                  <a:lnTo>
                    <a:pt x="85715" y="170488"/>
                  </a:lnTo>
                  <a:lnTo>
                    <a:pt x="85758" y="170488"/>
                  </a:lnTo>
                  <a:lnTo>
                    <a:pt x="85800" y="170488"/>
                  </a:lnTo>
                  <a:lnTo>
                    <a:pt x="85800" y="170418"/>
                  </a:lnTo>
                  <a:lnTo>
                    <a:pt x="85842" y="170361"/>
                  </a:lnTo>
                  <a:lnTo>
                    <a:pt x="85884" y="170305"/>
                  </a:lnTo>
                  <a:lnTo>
                    <a:pt x="85927" y="170305"/>
                  </a:lnTo>
                  <a:lnTo>
                    <a:pt x="85969" y="170305"/>
                  </a:lnTo>
                  <a:lnTo>
                    <a:pt x="85969" y="170361"/>
                  </a:lnTo>
                  <a:lnTo>
                    <a:pt x="86011" y="170361"/>
                  </a:lnTo>
                  <a:lnTo>
                    <a:pt x="86053" y="170361"/>
                  </a:lnTo>
                  <a:lnTo>
                    <a:pt x="86096" y="170361"/>
                  </a:lnTo>
                  <a:lnTo>
                    <a:pt x="86053" y="170305"/>
                  </a:lnTo>
                  <a:lnTo>
                    <a:pt x="86053" y="170235"/>
                  </a:lnTo>
                  <a:lnTo>
                    <a:pt x="86011" y="170235"/>
                  </a:lnTo>
                  <a:lnTo>
                    <a:pt x="86053" y="170178"/>
                  </a:lnTo>
                  <a:lnTo>
                    <a:pt x="86053" y="170108"/>
                  </a:lnTo>
                  <a:lnTo>
                    <a:pt x="86096" y="170052"/>
                  </a:lnTo>
                  <a:lnTo>
                    <a:pt x="86096" y="169981"/>
                  </a:lnTo>
                  <a:lnTo>
                    <a:pt x="86096" y="169925"/>
                  </a:lnTo>
                  <a:lnTo>
                    <a:pt x="86138" y="169925"/>
                  </a:lnTo>
                  <a:lnTo>
                    <a:pt x="86138" y="169854"/>
                  </a:lnTo>
                  <a:lnTo>
                    <a:pt x="86096" y="169854"/>
                  </a:lnTo>
                  <a:lnTo>
                    <a:pt x="86096" y="169798"/>
                  </a:lnTo>
                  <a:lnTo>
                    <a:pt x="86053" y="169798"/>
                  </a:lnTo>
                  <a:lnTo>
                    <a:pt x="85927" y="169728"/>
                  </a:lnTo>
                  <a:lnTo>
                    <a:pt x="85884" y="169728"/>
                  </a:lnTo>
                  <a:lnTo>
                    <a:pt x="85884" y="169671"/>
                  </a:lnTo>
                  <a:lnTo>
                    <a:pt x="85927" y="169671"/>
                  </a:lnTo>
                  <a:lnTo>
                    <a:pt x="85927" y="169601"/>
                  </a:lnTo>
                  <a:lnTo>
                    <a:pt x="85927" y="169545"/>
                  </a:lnTo>
                  <a:lnTo>
                    <a:pt x="85884" y="169474"/>
                  </a:lnTo>
                  <a:lnTo>
                    <a:pt x="85884" y="169404"/>
                  </a:lnTo>
                  <a:lnTo>
                    <a:pt x="85884" y="169347"/>
                  </a:lnTo>
                  <a:lnTo>
                    <a:pt x="85884" y="169291"/>
                  </a:lnTo>
                  <a:lnTo>
                    <a:pt x="85842" y="169221"/>
                  </a:lnTo>
                  <a:lnTo>
                    <a:pt x="85884" y="169164"/>
                  </a:lnTo>
                  <a:lnTo>
                    <a:pt x="85927" y="169164"/>
                  </a:lnTo>
                  <a:lnTo>
                    <a:pt x="85927" y="169094"/>
                  </a:lnTo>
                  <a:lnTo>
                    <a:pt x="85927" y="169024"/>
                  </a:lnTo>
                  <a:lnTo>
                    <a:pt x="85969" y="168967"/>
                  </a:lnTo>
                  <a:lnTo>
                    <a:pt x="86011" y="168967"/>
                  </a:lnTo>
                  <a:lnTo>
                    <a:pt x="86053" y="169024"/>
                  </a:lnTo>
                  <a:lnTo>
                    <a:pt x="86096" y="169024"/>
                  </a:lnTo>
                  <a:lnTo>
                    <a:pt x="86053" y="168967"/>
                  </a:lnTo>
                  <a:lnTo>
                    <a:pt x="86096" y="168911"/>
                  </a:lnTo>
                  <a:lnTo>
                    <a:pt x="86138" y="168841"/>
                  </a:lnTo>
                  <a:lnTo>
                    <a:pt x="86138" y="168784"/>
                  </a:lnTo>
                  <a:lnTo>
                    <a:pt x="86180" y="168784"/>
                  </a:lnTo>
                  <a:lnTo>
                    <a:pt x="86222" y="168784"/>
                  </a:lnTo>
                  <a:lnTo>
                    <a:pt x="86222" y="168714"/>
                  </a:lnTo>
                  <a:lnTo>
                    <a:pt x="86265" y="168657"/>
                  </a:lnTo>
                  <a:lnTo>
                    <a:pt x="86307" y="168657"/>
                  </a:lnTo>
                  <a:lnTo>
                    <a:pt x="86307" y="168587"/>
                  </a:lnTo>
                  <a:lnTo>
                    <a:pt x="86349" y="168531"/>
                  </a:lnTo>
                  <a:lnTo>
                    <a:pt x="86349" y="168460"/>
                  </a:lnTo>
                  <a:lnTo>
                    <a:pt x="86307" y="168404"/>
                  </a:lnTo>
                  <a:lnTo>
                    <a:pt x="86307" y="168277"/>
                  </a:lnTo>
                  <a:lnTo>
                    <a:pt x="86265" y="168207"/>
                  </a:lnTo>
                  <a:lnTo>
                    <a:pt x="86265" y="168151"/>
                  </a:lnTo>
                  <a:lnTo>
                    <a:pt x="86265" y="168080"/>
                  </a:lnTo>
                  <a:lnTo>
                    <a:pt x="86222" y="168080"/>
                  </a:lnTo>
                  <a:lnTo>
                    <a:pt x="86222" y="168024"/>
                  </a:lnTo>
                  <a:lnTo>
                    <a:pt x="86222" y="167897"/>
                  </a:lnTo>
                  <a:lnTo>
                    <a:pt x="86307" y="167629"/>
                  </a:lnTo>
                  <a:lnTo>
                    <a:pt x="86349" y="167629"/>
                  </a:lnTo>
                  <a:lnTo>
                    <a:pt x="86349" y="167573"/>
                  </a:lnTo>
                  <a:lnTo>
                    <a:pt x="86391" y="167573"/>
                  </a:lnTo>
                  <a:lnTo>
                    <a:pt x="86434" y="167573"/>
                  </a:lnTo>
                  <a:lnTo>
                    <a:pt x="86434" y="167517"/>
                  </a:lnTo>
                  <a:lnTo>
                    <a:pt x="86434" y="167446"/>
                  </a:lnTo>
                  <a:lnTo>
                    <a:pt x="86476" y="167390"/>
                  </a:lnTo>
                  <a:lnTo>
                    <a:pt x="86518" y="167390"/>
                  </a:lnTo>
                  <a:lnTo>
                    <a:pt x="86518" y="167320"/>
                  </a:lnTo>
                  <a:lnTo>
                    <a:pt x="86560" y="167320"/>
                  </a:lnTo>
                  <a:lnTo>
                    <a:pt x="86603" y="167320"/>
                  </a:lnTo>
                  <a:lnTo>
                    <a:pt x="86645" y="167320"/>
                  </a:lnTo>
                  <a:lnTo>
                    <a:pt x="86687" y="167320"/>
                  </a:lnTo>
                  <a:lnTo>
                    <a:pt x="86729" y="167249"/>
                  </a:lnTo>
                  <a:lnTo>
                    <a:pt x="86771" y="167249"/>
                  </a:lnTo>
                  <a:lnTo>
                    <a:pt x="86771" y="167320"/>
                  </a:lnTo>
                  <a:lnTo>
                    <a:pt x="86814" y="167320"/>
                  </a:lnTo>
                  <a:lnTo>
                    <a:pt x="86814" y="167249"/>
                  </a:lnTo>
                  <a:lnTo>
                    <a:pt x="86856" y="167249"/>
                  </a:lnTo>
                  <a:lnTo>
                    <a:pt x="86898" y="167249"/>
                  </a:lnTo>
                  <a:lnTo>
                    <a:pt x="86940" y="167249"/>
                  </a:lnTo>
                  <a:lnTo>
                    <a:pt x="86940" y="167320"/>
                  </a:lnTo>
                  <a:lnTo>
                    <a:pt x="86983" y="167320"/>
                  </a:lnTo>
                  <a:lnTo>
                    <a:pt x="87025" y="167320"/>
                  </a:lnTo>
                  <a:lnTo>
                    <a:pt x="87025" y="167249"/>
                  </a:lnTo>
                  <a:lnTo>
                    <a:pt x="87025" y="167193"/>
                  </a:lnTo>
                  <a:lnTo>
                    <a:pt x="87067" y="167193"/>
                  </a:lnTo>
                  <a:lnTo>
                    <a:pt x="87109" y="167193"/>
                  </a:lnTo>
                  <a:lnTo>
                    <a:pt x="87109" y="167137"/>
                  </a:lnTo>
                  <a:lnTo>
                    <a:pt x="87109" y="167066"/>
                  </a:lnTo>
                  <a:lnTo>
                    <a:pt x="87152" y="167066"/>
                  </a:lnTo>
                  <a:lnTo>
                    <a:pt x="87152" y="167010"/>
                  </a:lnTo>
                  <a:lnTo>
                    <a:pt x="87194" y="167010"/>
                  </a:lnTo>
                  <a:lnTo>
                    <a:pt x="87236" y="167010"/>
                  </a:lnTo>
                  <a:lnTo>
                    <a:pt x="87236" y="166939"/>
                  </a:lnTo>
                  <a:lnTo>
                    <a:pt x="87236" y="166883"/>
                  </a:lnTo>
                  <a:lnTo>
                    <a:pt x="87278" y="166883"/>
                  </a:lnTo>
                  <a:lnTo>
                    <a:pt x="87278" y="166813"/>
                  </a:lnTo>
                  <a:lnTo>
                    <a:pt x="87321" y="166813"/>
                  </a:lnTo>
                  <a:lnTo>
                    <a:pt x="87363" y="166813"/>
                  </a:lnTo>
                  <a:lnTo>
                    <a:pt x="87363" y="166883"/>
                  </a:lnTo>
                  <a:lnTo>
                    <a:pt x="87405" y="166883"/>
                  </a:lnTo>
                  <a:lnTo>
                    <a:pt x="87447" y="166883"/>
                  </a:lnTo>
                  <a:lnTo>
                    <a:pt x="87490" y="166883"/>
                  </a:lnTo>
                  <a:lnTo>
                    <a:pt x="87532" y="166883"/>
                  </a:lnTo>
                  <a:lnTo>
                    <a:pt x="87574" y="166883"/>
                  </a:lnTo>
                  <a:lnTo>
                    <a:pt x="87574" y="166813"/>
                  </a:lnTo>
                  <a:lnTo>
                    <a:pt x="87532" y="166813"/>
                  </a:lnTo>
                  <a:lnTo>
                    <a:pt x="87490" y="166756"/>
                  </a:lnTo>
                  <a:lnTo>
                    <a:pt x="87447" y="166756"/>
                  </a:lnTo>
                  <a:lnTo>
                    <a:pt x="87405" y="166756"/>
                  </a:lnTo>
                  <a:lnTo>
                    <a:pt x="87363" y="166756"/>
                  </a:lnTo>
                  <a:lnTo>
                    <a:pt x="87321" y="166686"/>
                  </a:lnTo>
                  <a:lnTo>
                    <a:pt x="87278" y="166686"/>
                  </a:lnTo>
                  <a:lnTo>
                    <a:pt x="87236" y="166686"/>
                  </a:lnTo>
                  <a:lnTo>
                    <a:pt x="87194" y="166630"/>
                  </a:lnTo>
                  <a:lnTo>
                    <a:pt x="87152" y="166630"/>
                  </a:lnTo>
                  <a:lnTo>
                    <a:pt x="87152" y="166559"/>
                  </a:lnTo>
                  <a:lnTo>
                    <a:pt x="87109" y="166559"/>
                  </a:lnTo>
                  <a:lnTo>
                    <a:pt x="87109" y="166503"/>
                  </a:lnTo>
                  <a:lnTo>
                    <a:pt x="87067" y="166503"/>
                  </a:lnTo>
                  <a:lnTo>
                    <a:pt x="87025" y="166503"/>
                  </a:lnTo>
                  <a:lnTo>
                    <a:pt x="87067" y="166433"/>
                  </a:lnTo>
                  <a:lnTo>
                    <a:pt x="87025" y="166433"/>
                  </a:lnTo>
                  <a:lnTo>
                    <a:pt x="87025" y="166376"/>
                  </a:lnTo>
                  <a:lnTo>
                    <a:pt x="86983" y="166376"/>
                  </a:lnTo>
                  <a:lnTo>
                    <a:pt x="86940" y="166376"/>
                  </a:lnTo>
                  <a:lnTo>
                    <a:pt x="86940" y="166433"/>
                  </a:lnTo>
                  <a:lnTo>
                    <a:pt x="86898" y="166376"/>
                  </a:lnTo>
                  <a:lnTo>
                    <a:pt x="86856" y="166376"/>
                  </a:lnTo>
                  <a:lnTo>
                    <a:pt x="86814" y="166376"/>
                  </a:lnTo>
                  <a:lnTo>
                    <a:pt x="86771" y="166376"/>
                  </a:lnTo>
                  <a:lnTo>
                    <a:pt x="86687" y="166376"/>
                  </a:lnTo>
                  <a:lnTo>
                    <a:pt x="86645" y="166376"/>
                  </a:lnTo>
                  <a:lnTo>
                    <a:pt x="86603" y="166376"/>
                  </a:lnTo>
                  <a:lnTo>
                    <a:pt x="86560" y="166306"/>
                  </a:lnTo>
                  <a:lnTo>
                    <a:pt x="86560" y="166249"/>
                  </a:lnTo>
                  <a:lnTo>
                    <a:pt x="86518" y="166179"/>
                  </a:lnTo>
                  <a:lnTo>
                    <a:pt x="86518" y="166123"/>
                  </a:lnTo>
                  <a:lnTo>
                    <a:pt x="86560" y="166123"/>
                  </a:lnTo>
                  <a:lnTo>
                    <a:pt x="86603" y="166052"/>
                  </a:lnTo>
                  <a:lnTo>
                    <a:pt x="86603" y="165996"/>
                  </a:lnTo>
                  <a:lnTo>
                    <a:pt x="86645" y="165996"/>
                  </a:lnTo>
                  <a:lnTo>
                    <a:pt x="86645" y="165926"/>
                  </a:lnTo>
                  <a:lnTo>
                    <a:pt x="86687" y="165926"/>
                  </a:lnTo>
                  <a:lnTo>
                    <a:pt x="86687" y="165855"/>
                  </a:lnTo>
                  <a:lnTo>
                    <a:pt x="86729" y="165855"/>
                  </a:lnTo>
                  <a:lnTo>
                    <a:pt x="86771" y="165855"/>
                  </a:lnTo>
                  <a:lnTo>
                    <a:pt x="86814" y="165855"/>
                  </a:lnTo>
                  <a:lnTo>
                    <a:pt x="86814" y="165799"/>
                  </a:lnTo>
                  <a:lnTo>
                    <a:pt x="86771" y="165743"/>
                  </a:lnTo>
                  <a:lnTo>
                    <a:pt x="86771" y="165672"/>
                  </a:lnTo>
                  <a:lnTo>
                    <a:pt x="86814" y="165672"/>
                  </a:lnTo>
                  <a:lnTo>
                    <a:pt x="86814" y="165616"/>
                  </a:lnTo>
                  <a:lnTo>
                    <a:pt x="86814" y="165545"/>
                  </a:lnTo>
                  <a:lnTo>
                    <a:pt x="86856" y="165545"/>
                  </a:lnTo>
                  <a:lnTo>
                    <a:pt x="86856" y="165489"/>
                  </a:lnTo>
                  <a:lnTo>
                    <a:pt x="86814" y="165489"/>
                  </a:lnTo>
                  <a:lnTo>
                    <a:pt x="86814" y="165419"/>
                  </a:lnTo>
                  <a:lnTo>
                    <a:pt x="86856" y="165419"/>
                  </a:lnTo>
                  <a:lnTo>
                    <a:pt x="86898" y="165362"/>
                  </a:lnTo>
                  <a:lnTo>
                    <a:pt x="86856" y="165292"/>
                  </a:lnTo>
                  <a:lnTo>
                    <a:pt x="86814" y="165292"/>
                  </a:lnTo>
                  <a:lnTo>
                    <a:pt x="86771" y="165292"/>
                  </a:lnTo>
                  <a:lnTo>
                    <a:pt x="86771" y="165236"/>
                  </a:lnTo>
                  <a:lnTo>
                    <a:pt x="86771" y="165165"/>
                  </a:lnTo>
                  <a:lnTo>
                    <a:pt x="86771" y="165109"/>
                  </a:lnTo>
                  <a:lnTo>
                    <a:pt x="86729" y="165038"/>
                  </a:lnTo>
                  <a:lnTo>
                    <a:pt x="86687" y="165038"/>
                  </a:lnTo>
                  <a:lnTo>
                    <a:pt x="86603" y="164982"/>
                  </a:lnTo>
                  <a:lnTo>
                    <a:pt x="86518" y="164982"/>
                  </a:lnTo>
                  <a:lnTo>
                    <a:pt x="86476" y="164912"/>
                  </a:lnTo>
                  <a:lnTo>
                    <a:pt x="86391" y="164912"/>
                  </a:lnTo>
                  <a:lnTo>
                    <a:pt x="86349" y="164855"/>
                  </a:lnTo>
                  <a:lnTo>
                    <a:pt x="86307" y="164855"/>
                  </a:lnTo>
                  <a:lnTo>
                    <a:pt x="86265" y="164855"/>
                  </a:lnTo>
                  <a:lnTo>
                    <a:pt x="86265" y="164785"/>
                  </a:lnTo>
                  <a:lnTo>
                    <a:pt x="86265" y="164729"/>
                  </a:lnTo>
                  <a:lnTo>
                    <a:pt x="86222" y="164672"/>
                  </a:lnTo>
                  <a:lnTo>
                    <a:pt x="86222" y="164532"/>
                  </a:lnTo>
                  <a:lnTo>
                    <a:pt x="86222" y="164475"/>
                  </a:lnTo>
                  <a:lnTo>
                    <a:pt x="86222" y="164405"/>
                  </a:lnTo>
                  <a:lnTo>
                    <a:pt x="86265" y="164348"/>
                  </a:lnTo>
                  <a:lnTo>
                    <a:pt x="86265" y="164278"/>
                  </a:lnTo>
                  <a:lnTo>
                    <a:pt x="86222" y="164278"/>
                  </a:lnTo>
                  <a:lnTo>
                    <a:pt x="86180" y="164278"/>
                  </a:lnTo>
                  <a:lnTo>
                    <a:pt x="86180" y="164222"/>
                  </a:lnTo>
                  <a:lnTo>
                    <a:pt x="86138" y="164222"/>
                  </a:lnTo>
                  <a:lnTo>
                    <a:pt x="86138" y="164151"/>
                  </a:lnTo>
                  <a:lnTo>
                    <a:pt x="86096" y="164151"/>
                  </a:lnTo>
                  <a:lnTo>
                    <a:pt x="86053" y="164151"/>
                  </a:lnTo>
                  <a:lnTo>
                    <a:pt x="86011" y="164151"/>
                  </a:lnTo>
                  <a:lnTo>
                    <a:pt x="86053" y="164081"/>
                  </a:lnTo>
                  <a:lnTo>
                    <a:pt x="86053" y="164025"/>
                  </a:lnTo>
                  <a:lnTo>
                    <a:pt x="86011" y="164025"/>
                  </a:lnTo>
                  <a:lnTo>
                    <a:pt x="86011" y="163968"/>
                  </a:lnTo>
                  <a:lnTo>
                    <a:pt x="85969" y="163968"/>
                  </a:lnTo>
                  <a:lnTo>
                    <a:pt x="85927" y="163968"/>
                  </a:lnTo>
                  <a:lnTo>
                    <a:pt x="85884" y="163898"/>
                  </a:lnTo>
                  <a:lnTo>
                    <a:pt x="85842" y="163898"/>
                  </a:lnTo>
                  <a:lnTo>
                    <a:pt x="85800" y="163898"/>
                  </a:lnTo>
                  <a:lnTo>
                    <a:pt x="85758" y="163898"/>
                  </a:lnTo>
                  <a:lnTo>
                    <a:pt x="85715" y="163898"/>
                  </a:lnTo>
                  <a:lnTo>
                    <a:pt x="85673" y="163968"/>
                  </a:lnTo>
                  <a:lnTo>
                    <a:pt x="85631" y="163898"/>
                  </a:lnTo>
                  <a:lnTo>
                    <a:pt x="85589" y="163898"/>
                  </a:lnTo>
                  <a:lnTo>
                    <a:pt x="85546" y="163898"/>
                  </a:lnTo>
                  <a:lnTo>
                    <a:pt x="85462" y="163898"/>
                  </a:lnTo>
                  <a:lnTo>
                    <a:pt x="85420" y="163898"/>
                  </a:lnTo>
                  <a:lnTo>
                    <a:pt x="85420" y="163968"/>
                  </a:lnTo>
                  <a:lnTo>
                    <a:pt x="85377" y="163968"/>
                  </a:lnTo>
                  <a:lnTo>
                    <a:pt x="85335" y="163968"/>
                  </a:lnTo>
                  <a:lnTo>
                    <a:pt x="85293" y="163968"/>
                  </a:lnTo>
                  <a:lnTo>
                    <a:pt x="85208" y="163968"/>
                  </a:lnTo>
                  <a:lnTo>
                    <a:pt x="85124" y="163898"/>
                  </a:lnTo>
                  <a:lnTo>
                    <a:pt x="85039" y="163898"/>
                  </a:lnTo>
                  <a:lnTo>
                    <a:pt x="84955" y="163898"/>
                  </a:lnTo>
                  <a:lnTo>
                    <a:pt x="84913" y="163898"/>
                  </a:lnTo>
                  <a:lnTo>
                    <a:pt x="84828" y="163842"/>
                  </a:lnTo>
                  <a:lnTo>
                    <a:pt x="84786" y="163842"/>
                  </a:lnTo>
                  <a:lnTo>
                    <a:pt x="84744" y="163771"/>
                  </a:lnTo>
                  <a:lnTo>
                    <a:pt x="84701" y="163771"/>
                  </a:lnTo>
                  <a:lnTo>
                    <a:pt x="84659" y="163771"/>
                  </a:lnTo>
                  <a:lnTo>
                    <a:pt x="84617" y="163771"/>
                  </a:lnTo>
                  <a:lnTo>
                    <a:pt x="84575" y="163715"/>
                  </a:lnTo>
                  <a:lnTo>
                    <a:pt x="84575" y="163644"/>
                  </a:lnTo>
                  <a:lnTo>
                    <a:pt x="84617" y="163644"/>
                  </a:lnTo>
                  <a:lnTo>
                    <a:pt x="84659" y="163588"/>
                  </a:lnTo>
                  <a:lnTo>
                    <a:pt x="84701" y="163588"/>
                  </a:lnTo>
                  <a:lnTo>
                    <a:pt x="84701" y="163518"/>
                  </a:lnTo>
                  <a:lnTo>
                    <a:pt x="84659" y="163518"/>
                  </a:lnTo>
                  <a:lnTo>
                    <a:pt x="84659" y="163461"/>
                  </a:lnTo>
                  <a:lnTo>
                    <a:pt x="84617" y="163461"/>
                  </a:lnTo>
                  <a:lnTo>
                    <a:pt x="84617" y="163391"/>
                  </a:lnTo>
                  <a:lnTo>
                    <a:pt x="84659" y="163391"/>
                  </a:lnTo>
                  <a:lnTo>
                    <a:pt x="84701" y="163335"/>
                  </a:lnTo>
                  <a:lnTo>
                    <a:pt x="84659" y="163335"/>
                  </a:lnTo>
                  <a:lnTo>
                    <a:pt x="84659" y="163264"/>
                  </a:lnTo>
                  <a:lnTo>
                    <a:pt x="84659" y="163208"/>
                  </a:lnTo>
                  <a:lnTo>
                    <a:pt x="84701" y="163208"/>
                  </a:lnTo>
                  <a:lnTo>
                    <a:pt x="84701" y="163137"/>
                  </a:lnTo>
                  <a:lnTo>
                    <a:pt x="84659" y="163137"/>
                  </a:lnTo>
                  <a:lnTo>
                    <a:pt x="84659" y="163081"/>
                  </a:lnTo>
                  <a:lnTo>
                    <a:pt x="84701" y="163081"/>
                  </a:lnTo>
                  <a:lnTo>
                    <a:pt x="84701" y="163011"/>
                  </a:lnTo>
                  <a:lnTo>
                    <a:pt x="84659" y="163011"/>
                  </a:lnTo>
                  <a:lnTo>
                    <a:pt x="84659" y="162954"/>
                  </a:lnTo>
                  <a:lnTo>
                    <a:pt x="84659" y="162898"/>
                  </a:lnTo>
                  <a:lnTo>
                    <a:pt x="84701" y="162898"/>
                  </a:lnTo>
                  <a:lnTo>
                    <a:pt x="84744" y="162898"/>
                  </a:lnTo>
                  <a:lnTo>
                    <a:pt x="84744" y="162828"/>
                  </a:lnTo>
                  <a:lnTo>
                    <a:pt x="84701" y="162828"/>
                  </a:lnTo>
                  <a:lnTo>
                    <a:pt x="84659" y="162828"/>
                  </a:lnTo>
                  <a:lnTo>
                    <a:pt x="84659" y="162757"/>
                  </a:lnTo>
                  <a:lnTo>
                    <a:pt x="84659" y="162701"/>
                  </a:lnTo>
                  <a:lnTo>
                    <a:pt x="84701" y="162701"/>
                  </a:lnTo>
                  <a:lnTo>
                    <a:pt x="84701" y="162630"/>
                  </a:lnTo>
                  <a:lnTo>
                    <a:pt x="84659" y="162574"/>
                  </a:lnTo>
                  <a:lnTo>
                    <a:pt x="84659" y="162504"/>
                  </a:lnTo>
                  <a:lnTo>
                    <a:pt x="84659" y="162447"/>
                  </a:lnTo>
                  <a:lnTo>
                    <a:pt x="84617" y="162447"/>
                  </a:lnTo>
                  <a:lnTo>
                    <a:pt x="84617" y="162377"/>
                  </a:lnTo>
                  <a:lnTo>
                    <a:pt x="84617" y="162321"/>
                  </a:lnTo>
                  <a:lnTo>
                    <a:pt x="84659" y="162321"/>
                  </a:lnTo>
                  <a:lnTo>
                    <a:pt x="84701" y="162321"/>
                  </a:lnTo>
                  <a:lnTo>
                    <a:pt x="84701" y="162250"/>
                  </a:lnTo>
                  <a:lnTo>
                    <a:pt x="84744" y="162250"/>
                  </a:lnTo>
                  <a:lnTo>
                    <a:pt x="84786" y="162250"/>
                  </a:lnTo>
                  <a:lnTo>
                    <a:pt x="84828" y="162250"/>
                  </a:lnTo>
                  <a:lnTo>
                    <a:pt x="84828" y="162194"/>
                  </a:lnTo>
                  <a:lnTo>
                    <a:pt x="84870" y="162194"/>
                  </a:lnTo>
                  <a:lnTo>
                    <a:pt x="84913" y="162194"/>
                  </a:lnTo>
                  <a:lnTo>
                    <a:pt x="84955" y="162124"/>
                  </a:lnTo>
                  <a:lnTo>
                    <a:pt x="84913" y="162124"/>
                  </a:lnTo>
                  <a:lnTo>
                    <a:pt x="84913" y="162067"/>
                  </a:lnTo>
                  <a:lnTo>
                    <a:pt x="84913" y="161997"/>
                  </a:lnTo>
                  <a:lnTo>
                    <a:pt x="84913" y="161940"/>
                  </a:lnTo>
                  <a:lnTo>
                    <a:pt x="84870" y="161940"/>
                  </a:lnTo>
                  <a:lnTo>
                    <a:pt x="84828" y="161940"/>
                  </a:lnTo>
                  <a:lnTo>
                    <a:pt x="84828" y="161870"/>
                  </a:lnTo>
                  <a:lnTo>
                    <a:pt x="84786" y="161870"/>
                  </a:lnTo>
                  <a:lnTo>
                    <a:pt x="84786" y="161814"/>
                  </a:lnTo>
                  <a:lnTo>
                    <a:pt x="84744" y="161814"/>
                  </a:lnTo>
                  <a:lnTo>
                    <a:pt x="84744" y="161743"/>
                  </a:lnTo>
                  <a:lnTo>
                    <a:pt x="84786" y="161743"/>
                  </a:lnTo>
                  <a:lnTo>
                    <a:pt x="84828" y="161743"/>
                  </a:lnTo>
                  <a:lnTo>
                    <a:pt x="84870" y="161743"/>
                  </a:lnTo>
                  <a:lnTo>
                    <a:pt x="84870" y="161687"/>
                  </a:lnTo>
                  <a:lnTo>
                    <a:pt x="84913" y="161687"/>
                  </a:lnTo>
                  <a:lnTo>
                    <a:pt x="84955" y="161687"/>
                  </a:lnTo>
                  <a:lnTo>
                    <a:pt x="84955" y="161617"/>
                  </a:lnTo>
                  <a:lnTo>
                    <a:pt x="84955" y="161560"/>
                  </a:lnTo>
                  <a:lnTo>
                    <a:pt x="84997" y="161560"/>
                  </a:lnTo>
                  <a:lnTo>
                    <a:pt x="84997" y="161504"/>
                  </a:lnTo>
                  <a:lnTo>
                    <a:pt x="84997" y="161434"/>
                  </a:lnTo>
                  <a:lnTo>
                    <a:pt x="85039" y="161434"/>
                  </a:lnTo>
                  <a:lnTo>
                    <a:pt x="85082" y="161434"/>
                  </a:lnTo>
                  <a:lnTo>
                    <a:pt x="85124" y="161434"/>
                  </a:lnTo>
                  <a:lnTo>
                    <a:pt x="85124" y="161363"/>
                  </a:lnTo>
                  <a:lnTo>
                    <a:pt x="85124" y="161307"/>
                  </a:lnTo>
                  <a:lnTo>
                    <a:pt x="85124" y="161236"/>
                  </a:lnTo>
                  <a:lnTo>
                    <a:pt x="85082" y="161236"/>
                  </a:lnTo>
                  <a:lnTo>
                    <a:pt x="85082" y="161180"/>
                  </a:lnTo>
                  <a:lnTo>
                    <a:pt x="85039" y="161180"/>
                  </a:lnTo>
                  <a:lnTo>
                    <a:pt x="84997" y="161180"/>
                  </a:lnTo>
                  <a:lnTo>
                    <a:pt x="84997" y="161124"/>
                  </a:lnTo>
                  <a:lnTo>
                    <a:pt x="84997" y="161053"/>
                  </a:lnTo>
                  <a:lnTo>
                    <a:pt x="84997" y="160983"/>
                  </a:lnTo>
                  <a:lnTo>
                    <a:pt x="84955" y="160983"/>
                  </a:lnTo>
                  <a:lnTo>
                    <a:pt x="84913" y="160983"/>
                  </a:lnTo>
                  <a:lnTo>
                    <a:pt x="84913" y="160927"/>
                  </a:lnTo>
                  <a:lnTo>
                    <a:pt x="84913" y="160856"/>
                  </a:lnTo>
                  <a:lnTo>
                    <a:pt x="84955" y="160856"/>
                  </a:lnTo>
                  <a:lnTo>
                    <a:pt x="84997" y="160800"/>
                  </a:lnTo>
                  <a:lnTo>
                    <a:pt x="84997" y="160729"/>
                  </a:lnTo>
                  <a:lnTo>
                    <a:pt x="85039" y="160729"/>
                  </a:lnTo>
                  <a:lnTo>
                    <a:pt x="85039" y="160673"/>
                  </a:lnTo>
                  <a:lnTo>
                    <a:pt x="85082" y="160603"/>
                  </a:lnTo>
                  <a:lnTo>
                    <a:pt x="85082" y="160546"/>
                  </a:lnTo>
                  <a:lnTo>
                    <a:pt x="85124" y="160546"/>
                  </a:lnTo>
                  <a:lnTo>
                    <a:pt x="85124" y="160603"/>
                  </a:lnTo>
                  <a:lnTo>
                    <a:pt x="85166" y="160603"/>
                  </a:lnTo>
                  <a:lnTo>
                    <a:pt x="85166" y="160546"/>
                  </a:lnTo>
                  <a:lnTo>
                    <a:pt x="85166" y="160476"/>
                  </a:lnTo>
                  <a:lnTo>
                    <a:pt x="85124" y="160420"/>
                  </a:lnTo>
                  <a:lnTo>
                    <a:pt x="85082" y="160420"/>
                  </a:lnTo>
                  <a:lnTo>
                    <a:pt x="85039" y="160420"/>
                  </a:lnTo>
                  <a:lnTo>
                    <a:pt x="84997" y="160420"/>
                  </a:lnTo>
                  <a:lnTo>
                    <a:pt x="84955" y="160420"/>
                  </a:lnTo>
                  <a:lnTo>
                    <a:pt x="84913" y="160420"/>
                  </a:lnTo>
                  <a:lnTo>
                    <a:pt x="84870" y="160420"/>
                  </a:lnTo>
                  <a:lnTo>
                    <a:pt x="84828" y="160420"/>
                  </a:lnTo>
                  <a:lnTo>
                    <a:pt x="84786" y="160420"/>
                  </a:lnTo>
                  <a:lnTo>
                    <a:pt x="84744" y="160476"/>
                  </a:lnTo>
                  <a:lnTo>
                    <a:pt x="84701" y="160476"/>
                  </a:lnTo>
                  <a:lnTo>
                    <a:pt x="84659" y="160476"/>
                  </a:lnTo>
                  <a:lnTo>
                    <a:pt x="84659" y="160546"/>
                  </a:lnTo>
                  <a:lnTo>
                    <a:pt x="84617" y="160546"/>
                  </a:lnTo>
                  <a:lnTo>
                    <a:pt x="84575" y="160546"/>
                  </a:lnTo>
                  <a:lnTo>
                    <a:pt x="84575" y="160603"/>
                  </a:lnTo>
                  <a:lnTo>
                    <a:pt x="84575" y="160673"/>
                  </a:lnTo>
                  <a:lnTo>
                    <a:pt x="84533" y="160673"/>
                  </a:lnTo>
                  <a:lnTo>
                    <a:pt x="84490" y="160729"/>
                  </a:lnTo>
                  <a:lnTo>
                    <a:pt x="84490" y="160800"/>
                  </a:lnTo>
                  <a:lnTo>
                    <a:pt x="84490" y="160856"/>
                  </a:lnTo>
                  <a:lnTo>
                    <a:pt x="84533" y="160856"/>
                  </a:lnTo>
                  <a:lnTo>
                    <a:pt x="84533" y="160927"/>
                  </a:lnTo>
                  <a:lnTo>
                    <a:pt x="84490" y="160927"/>
                  </a:lnTo>
                  <a:lnTo>
                    <a:pt x="84448" y="160927"/>
                  </a:lnTo>
                  <a:lnTo>
                    <a:pt x="84406" y="160927"/>
                  </a:lnTo>
                  <a:lnTo>
                    <a:pt x="84364" y="160927"/>
                  </a:lnTo>
                  <a:lnTo>
                    <a:pt x="84321" y="160927"/>
                  </a:lnTo>
                  <a:lnTo>
                    <a:pt x="84279" y="160927"/>
                  </a:lnTo>
                  <a:lnTo>
                    <a:pt x="84237" y="160927"/>
                  </a:lnTo>
                  <a:lnTo>
                    <a:pt x="84195" y="160927"/>
                  </a:lnTo>
                  <a:lnTo>
                    <a:pt x="84152" y="160927"/>
                  </a:lnTo>
                  <a:lnTo>
                    <a:pt x="84152" y="160856"/>
                  </a:lnTo>
                  <a:lnTo>
                    <a:pt x="84110" y="160856"/>
                  </a:lnTo>
                  <a:lnTo>
                    <a:pt x="84110" y="160800"/>
                  </a:lnTo>
                  <a:lnTo>
                    <a:pt x="84068" y="160800"/>
                  </a:lnTo>
                  <a:lnTo>
                    <a:pt x="84026" y="160800"/>
                  </a:lnTo>
                  <a:lnTo>
                    <a:pt x="83941" y="160800"/>
                  </a:lnTo>
                  <a:lnTo>
                    <a:pt x="83899" y="160800"/>
                  </a:lnTo>
                  <a:lnTo>
                    <a:pt x="83857" y="160800"/>
                  </a:lnTo>
                  <a:lnTo>
                    <a:pt x="83857" y="160729"/>
                  </a:lnTo>
                  <a:lnTo>
                    <a:pt x="83814" y="160729"/>
                  </a:lnTo>
                  <a:lnTo>
                    <a:pt x="83772" y="160729"/>
                  </a:lnTo>
                  <a:lnTo>
                    <a:pt x="83772" y="160673"/>
                  </a:lnTo>
                  <a:lnTo>
                    <a:pt x="83772" y="160603"/>
                  </a:lnTo>
                  <a:lnTo>
                    <a:pt x="83814" y="160603"/>
                  </a:lnTo>
                  <a:lnTo>
                    <a:pt x="83814" y="160546"/>
                  </a:lnTo>
                  <a:lnTo>
                    <a:pt x="83857" y="160546"/>
                  </a:lnTo>
                  <a:lnTo>
                    <a:pt x="83899" y="160546"/>
                  </a:lnTo>
                  <a:lnTo>
                    <a:pt x="83941" y="160476"/>
                  </a:lnTo>
                  <a:lnTo>
                    <a:pt x="83983" y="160476"/>
                  </a:lnTo>
                  <a:lnTo>
                    <a:pt x="83983" y="160420"/>
                  </a:lnTo>
                  <a:lnTo>
                    <a:pt x="83941" y="160420"/>
                  </a:lnTo>
                  <a:lnTo>
                    <a:pt x="83899" y="160420"/>
                  </a:lnTo>
                  <a:lnTo>
                    <a:pt x="83857" y="160420"/>
                  </a:lnTo>
                  <a:lnTo>
                    <a:pt x="83857" y="160349"/>
                  </a:lnTo>
                  <a:lnTo>
                    <a:pt x="83814" y="160349"/>
                  </a:lnTo>
                  <a:lnTo>
                    <a:pt x="83814" y="160420"/>
                  </a:lnTo>
                  <a:lnTo>
                    <a:pt x="83772" y="160349"/>
                  </a:lnTo>
                  <a:lnTo>
                    <a:pt x="83730" y="160420"/>
                  </a:lnTo>
                  <a:lnTo>
                    <a:pt x="83688" y="160420"/>
                  </a:lnTo>
                  <a:lnTo>
                    <a:pt x="83688" y="160349"/>
                  </a:lnTo>
                  <a:lnTo>
                    <a:pt x="83645" y="160349"/>
                  </a:lnTo>
                  <a:lnTo>
                    <a:pt x="83603" y="160349"/>
                  </a:lnTo>
                  <a:lnTo>
                    <a:pt x="83561" y="160349"/>
                  </a:lnTo>
                  <a:lnTo>
                    <a:pt x="83519" y="160349"/>
                  </a:lnTo>
                  <a:lnTo>
                    <a:pt x="83476" y="160349"/>
                  </a:lnTo>
                  <a:lnTo>
                    <a:pt x="83434" y="160420"/>
                  </a:lnTo>
                  <a:lnTo>
                    <a:pt x="83392" y="160420"/>
                  </a:lnTo>
                  <a:lnTo>
                    <a:pt x="83392" y="160476"/>
                  </a:lnTo>
                  <a:lnTo>
                    <a:pt x="83350" y="160476"/>
                  </a:lnTo>
                  <a:lnTo>
                    <a:pt x="83307" y="160476"/>
                  </a:lnTo>
                  <a:lnTo>
                    <a:pt x="83265" y="160476"/>
                  </a:lnTo>
                  <a:lnTo>
                    <a:pt x="83223" y="160476"/>
                  </a:lnTo>
                  <a:lnTo>
                    <a:pt x="83181" y="160476"/>
                  </a:lnTo>
                  <a:lnTo>
                    <a:pt x="83138" y="160476"/>
                  </a:lnTo>
                  <a:lnTo>
                    <a:pt x="83096" y="160476"/>
                  </a:lnTo>
                  <a:lnTo>
                    <a:pt x="83054" y="160476"/>
                  </a:lnTo>
                  <a:lnTo>
                    <a:pt x="83012" y="160476"/>
                  </a:lnTo>
                  <a:lnTo>
                    <a:pt x="82969" y="160476"/>
                  </a:lnTo>
                  <a:lnTo>
                    <a:pt x="82927" y="160476"/>
                  </a:lnTo>
                  <a:lnTo>
                    <a:pt x="82885" y="160476"/>
                  </a:lnTo>
                  <a:lnTo>
                    <a:pt x="82843" y="160476"/>
                  </a:lnTo>
                  <a:lnTo>
                    <a:pt x="82800" y="160476"/>
                  </a:lnTo>
                  <a:lnTo>
                    <a:pt x="82758" y="160476"/>
                  </a:lnTo>
                  <a:lnTo>
                    <a:pt x="82716" y="160420"/>
                  </a:lnTo>
                  <a:lnTo>
                    <a:pt x="82674" y="160420"/>
                  </a:lnTo>
                  <a:lnTo>
                    <a:pt x="82674" y="160476"/>
                  </a:lnTo>
                  <a:lnTo>
                    <a:pt x="82631" y="160476"/>
                  </a:lnTo>
                  <a:lnTo>
                    <a:pt x="82589" y="160476"/>
                  </a:lnTo>
                  <a:lnTo>
                    <a:pt x="82547" y="160476"/>
                  </a:lnTo>
                  <a:lnTo>
                    <a:pt x="82547" y="160546"/>
                  </a:lnTo>
                  <a:lnTo>
                    <a:pt x="82505" y="160546"/>
                  </a:lnTo>
                  <a:lnTo>
                    <a:pt x="82462" y="160546"/>
                  </a:lnTo>
                  <a:lnTo>
                    <a:pt x="82462" y="160603"/>
                  </a:lnTo>
                  <a:lnTo>
                    <a:pt x="82420" y="160603"/>
                  </a:lnTo>
                  <a:lnTo>
                    <a:pt x="82420" y="160546"/>
                  </a:lnTo>
                  <a:lnTo>
                    <a:pt x="82378" y="160546"/>
                  </a:lnTo>
                  <a:lnTo>
                    <a:pt x="82336" y="160546"/>
                  </a:lnTo>
                  <a:lnTo>
                    <a:pt x="82294" y="160546"/>
                  </a:lnTo>
                  <a:lnTo>
                    <a:pt x="82251" y="160546"/>
                  </a:lnTo>
                  <a:lnTo>
                    <a:pt x="82209" y="160546"/>
                  </a:lnTo>
                  <a:lnTo>
                    <a:pt x="82167" y="160546"/>
                  </a:lnTo>
                  <a:lnTo>
                    <a:pt x="82125" y="160546"/>
                  </a:lnTo>
                  <a:lnTo>
                    <a:pt x="82082" y="160546"/>
                  </a:lnTo>
                  <a:lnTo>
                    <a:pt x="82040" y="160476"/>
                  </a:lnTo>
                  <a:lnTo>
                    <a:pt x="82082" y="160420"/>
                  </a:lnTo>
                  <a:lnTo>
                    <a:pt x="82040" y="160349"/>
                  </a:lnTo>
                  <a:lnTo>
                    <a:pt x="81998" y="160349"/>
                  </a:lnTo>
                  <a:lnTo>
                    <a:pt x="81956" y="160293"/>
                  </a:lnTo>
                  <a:lnTo>
                    <a:pt x="81913" y="160293"/>
                  </a:lnTo>
                  <a:lnTo>
                    <a:pt x="81871" y="160223"/>
                  </a:lnTo>
                  <a:lnTo>
                    <a:pt x="81871" y="160166"/>
                  </a:lnTo>
                  <a:lnTo>
                    <a:pt x="81829" y="160166"/>
                  </a:lnTo>
                  <a:lnTo>
                    <a:pt x="81787" y="160166"/>
                  </a:lnTo>
                  <a:lnTo>
                    <a:pt x="81744" y="160166"/>
                  </a:lnTo>
                  <a:lnTo>
                    <a:pt x="81702" y="160166"/>
                  </a:lnTo>
                  <a:lnTo>
                    <a:pt x="81660" y="160166"/>
                  </a:lnTo>
                  <a:lnTo>
                    <a:pt x="81660" y="160223"/>
                  </a:lnTo>
                  <a:lnTo>
                    <a:pt x="81618" y="160293"/>
                  </a:lnTo>
                  <a:lnTo>
                    <a:pt x="81575" y="160293"/>
                  </a:lnTo>
                  <a:lnTo>
                    <a:pt x="81575" y="160223"/>
                  </a:lnTo>
                  <a:lnTo>
                    <a:pt x="81618" y="160223"/>
                  </a:lnTo>
                  <a:lnTo>
                    <a:pt x="81618" y="160166"/>
                  </a:lnTo>
                  <a:lnTo>
                    <a:pt x="81660" y="160166"/>
                  </a:lnTo>
                  <a:lnTo>
                    <a:pt x="81660" y="160096"/>
                  </a:lnTo>
                  <a:lnTo>
                    <a:pt x="81660" y="160039"/>
                  </a:lnTo>
                  <a:lnTo>
                    <a:pt x="81702" y="160039"/>
                  </a:lnTo>
                  <a:lnTo>
                    <a:pt x="81744" y="160039"/>
                  </a:lnTo>
                  <a:lnTo>
                    <a:pt x="81787" y="160039"/>
                  </a:lnTo>
                  <a:lnTo>
                    <a:pt x="81829" y="159969"/>
                  </a:lnTo>
                  <a:lnTo>
                    <a:pt x="81871" y="160039"/>
                  </a:lnTo>
                  <a:lnTo>
                    <a:pt x="81913" y="160039"/>
                  </a:lnTo>
                  <a:lnTo>
                    <a:pt x="81913" y="160096"/>
                  </a:lnTo>
                  <a:lnTo>
                    <a:pt x="81871" y="160039"/>
                  </a:lnTo>
                  <a:lnTo>
                    <a:pt x="81829" y="160039"/>
                  </a:lnTo>
                  <a:lnTo>
                    <a:pt x="81787" y="160039"/>
                  </a:lnTo>
                  <a:lnTo>
                    <a:pt x="81829" y="160096"/>
                  </a:lnTo>
                  <a:lnTo>
                    <a:pt x="81871" y="160096"/>
                  </a:lnTo>
                  <a:lnTo>
                    <a:pt x="81871" y="160166"/>
                  </a:lnTo>
                  <a:lnTo>
                    <a:pt x="81913" y="160166"/>
                  </a:lnTo>
                  <a:lnTo>
                    <a:pt x="81956" y="160166"/>
                  </a:lnTo>
                  <a:lnTo>
                    <a:pt x="81998" y="160166"/>
                  </a:lnTo>
                  <a:lnTo>
                    <a:pt x="82040" y="160096"/>
                  </a:lnTo>
                  <a:lnTo>
                    <a:pt x="82040" y="160039"/>
                  </a:lnTo>
                  <a:lnTo>
                    <a:pt x="82082" y="160039"/>
                  </a:lnTo>
                  <a:lnTo>
                    <a:pt x="82125" y="160039"/>
                  </a:lnTo>
                  <a:lnTo>
                    <a:pt x="82167" y="160039"/>
                  </a:lnTo>
                  <a:lnTo>
                    <a:pt x="82209" y="160039"/>
                  </a:lnTo>
                  <a:lnTo>
                    <a:pt x="82209" y="160096"/>
                  </a:lnTo>
                  <a:lnTo>
                    <a:pt x="82251" y="160096"/>
                  </a:lnTo>
                  <a:lnTo>
                    <a:pt x="82294" y="160096"/>
                  </a:lnTo>
                  <a:lnTo>
                    <a:pt x="82336" y="160096"/>
                  </a:lnTo>
                  <a:lnTo>
                    <a:pt x="82378" y="160096"/>
                  </a:lnTo>
                  <a:lnTo>
                    <a:pt x="82420" y="160096"/>
                  </a:lnTo>
                  <a:lnTo>
                    <a:pt x="82462" y="160166"/>
                  </a:lnTo>
                  <a:lnTo>
                    <a:pt x="82505" y="160166"/>
                  </a:lnTo>
                  <a:lnTo>
                    <a:pt x="82589" y="160166"/>
                  </a:lnTo>
                  <a:lnTo>
                    <a:pt x="82631" y="160166"/>
                  </a:lnTo>
                  <a:lnTo>
                    <a:pt x="82674" y="160166"/>
                  </a:lnTo>
                  <a:lnTo>
                    <a:pt x="82716" y="160166"/>
                  </a:lnTo>
                  <a:lnTo>
                    <a:pt x="82758" y="160166"/>
                  </a:lnTo>
                  <a:lnTo>
                    <a:pt x="82800" y="160166"/>
                  </a:lnTo>
                  <a:lnTo>
                    <a:pt x="82843" y="160166"/>
                  </a:lnTo>
                  <a:lnTo>
                    <a:pt x="82885" y="160166"/>
                  </a:lnTo>
                  <a:lnTo>
                    <a:pt x="82885" y="160096"/>
                  </a:lnTo>
                  <a:lnTo>
                    <a:pt x="82927" y="160039"/>
                  </a:lnTo>
                  <a:lnTo>
                    <a:pt x="82885" y="160039"/>
                  </a:lnTo>
                  <a:lnTo>
                    <a:pt x="82885" y="159969"/>
                  </a:lnTo>
                  <a:lnTo>
                    <a:pt x="82927" y="159969"/>
                  </a:lnTo>
                  <a:lnTo>
                    <a:pt x="82927" y="159913"/>
                  </a:lnTo>
                  <a:lnTo>
                    <a:pt x="82885" y="159913"/>
                  </a:lnTo>
                  <a:lnTo>
                    <a:pt x="82885" y="159842"/>
                  </a:lnTo>
                  <a:lnTo>
                    <a:pt x="82927" y="159842"/>
                  </a:lnTo>
                  <a:lnTo>
                    <a:pt x="82927" y="159786"/>
                  </a:lnTo>
                  <a:lnTo>
                    <a:pt x="82885" y="159786"/>
                  </a:lnTo>
                  <a:lnTo>
                    <a:pt x="82885" y="159730"/>
                  </a:lnTo>
                  <a:lnTo>
                    <a:pt x="82843" y="159730"/>
                  </a:lnTo>
                  <a:lnTo>
                    <a:pt x="82843" y="159659"/>
                  </a:lnTo>
                  <a:lnTo>
                    <a:pt x="82800" y="159589"/>
                  </a:lnTo>
                  <a:lnTo>
                    <a:pt x="82758" y="159589"/>
                  </a:lnTo>
                  <a:lnTo>
                    <a:pt x="82716" y="159589"/>
                  </a:lnTo>
                  <a:lnTo>
                    <a:pt x="82674" y="159589"/>
                  </a:lnTo>
                  <a:lnTo>
                    <a:pt x="82631" y="159589"/>
                  </a:lnTo>
                  <a:lnTo>
                    <a:pt x="82631" y="159659"/>
                  </a:lnTo>
                  <a:lnTo>
                    <a:pt x="82589" y="159659"/>
                  </a:lnTo>
                  <a:lnTo>
                    <a:pt x="82547" y="159659"/>
                  </a:lnTo>
                  <a:lnTo>
                    <a:pt x="82505" y="159659"/>
                  </a:lnTo>
                  <a:lnTo>
                    <a:pt x="82505" y="159730"/>
                  </a:lnTo>
                  <a:lnTo>
                    <a:pt x="82462" y="159730"/>
                  </a:lnTo>
                  <a:lnTo>
                    <a:pt x="82462" y="159659"/>
                  </a:lnTo>
                  <a:lnTo>
                    <a:pt x="82420" y="159659"/>
                  </a:lnTo>
                  <a:lnTo>
                    <a:pt x="82378" y="159659"/>
                  </a:lnTo>
                  <a:lnTo>
                    <a:pt x="82336" y="159659"/>
                  </a:lnTo>
                  <a:lnTo>
                    <a:pt x="82294" y="159659"/>
                  </a:lnTo>
                  <a:lnTo>
                    <a:pt x="82294" y="159589"/>
                  </a:lnTo>
                  <a:lnTo>
                    <a:pt x="82251" y="159659"/>
                  </a:lnTo>
                  <a:lnTo>
                    <a:pt x="82209" y="159659"/>
                  </a:lnTo>
                  <a:lnTo>
                    <a:pt x="82167" y="159589"/>
                  </a:lnTo>
                  <a:lnTo>
                    <a:pt x="82125" y="159589"/>
                  </a:lnTo>
                  <a:lnTo>
                    <a:pt x="82082" y="159589"/>
                  </a:lnTo>
                  <a:lnTo>
                    <a:pt x="82082" y="159533"/>
                  </a:lnTo>
                  <a:lnTo>
                    <a:pt x="82040" y="159533"/>
                  </a:lnTo>
                  <a:lnTo>
                    <a:pt x="82040" y="159462"/>
                  </a:lnTo>
                  <a:lnTo>
                    <a:pt x="81998" y="159462"/>
                  </a:lnTo>
                  <a:lnTo>
                    <a:pt x="81956" y="159462"/>
                  </a:lnTo>
                  <a:lnTo>
                    <a:pt x="81913" y="159406"/>
                  </a:lnTo>
                  <a:lnTo>
                    <a:pt x="81871" y="159406"/>
                  </a:lnTo>
                  <a:lnTo>
                    <a:pt x="81871" y="159349"/>
                  </a:lnTo>
                  <a:lnTo>
                    <a:pt x="81829" y="159279"/>
                  </a:lnTo>
                  <a:lnTo>
                    <a:pt x="81787" y="159209"/>
                  </a:lnTo>
                  <a:lnTo>
                    <a:pt x="81744" y="159209"/>
                  </a:lnTo>
                  <a:lnTo>
                    <a:pt x="81702" y="159209"/>
                  </a:lnTo>
                  <a:lnTo>
                    <a:pt x="81660" y="159152"/>
                  </a:lnTo>
                  <a:lnTo>
                    <a:pt x="81618" y="159152"/>
                  </a:lnTo>
                  <a:lnTo>
                    <a:pt x="81618" y="159082"/>
                  </a:lnTo>
                  <a:lnTo>
                    <a:pt x="81575" y="159082"/>
                  </a:lnTo>
                  <a:lnTo>
                    <a:pt x="81575" y="159026"/>
                  </a:lnTo>
                  <a:lnTo>
                    <a:pt x="81575" y="158955"/>
                  </a:lnTo>
                  <a:lnTo>
                    <a:pt x="81533" y="158955"/>
                  </a:lnTo>
                  <a:lnTo>
                    <a:pt x="81491" y="158955"/>
                  </a:lnTo>
                  <a:lnTo>
                    <a:pt x="81449" y="158955"/>
                  </a:lnTo>
                  <a:lnTo>
                    <a:pt x="81449" y="158899"/>
                  </a:lnTo>
                  <a:lnTo>
                    <a:pt x="81449" y="158828"/>
                  </a:lnTo>
                  <a:lnTo>
                    <a:pt x="81406" y="158828"/>
                  </a:lnTo>
                  <a:lnTo>
                    <a:pt x="81364" y="158899"/>
                  </a:lnTo>
                  <a:lnTo>
                    <a:pt x="81322" y="158899"/>
                  </a:lnTo>
                  <a:lnTo>
                    <a:pt x="81280" y="158899"/>
                  </a:lnTo>
                  <a:lnTo>
                    <a:pt x="81280" y="158828"/>
                  </a:lnTo>
                  <a:lnTo>
                    <a:pt x="81237" y="158828"/>
                  </a:lnTo>
                  <a:lnTo>
                    <a:pt x="81195" y="158828"/>
                  </a:lnTo>
                  <a:lnTo>
                    <a:pt x="81153" y="158899"/>
                  </a:lnTo>
                  <a:lnTo>
                    <a:pt x="81111" y="158899"/>
                  </a:lnTo>
                  <a:lnTo>
                    <a:pt x="81068" y="158899"/>
                  </a:lnTo>
                  <a:lnTo>
                    <a:pt x="80984" y="158899"/>
                  </a:lnTo>
                  <a:lnTo>
                    <a:pt x="80942" y="158955"/>
                  </a:lnTo>
                  <a:lnTo>
                    <a:pt x="80899" y="158955"/>
                  </a:lnTo>
                  <a:lnTo>
                    <a:pt x="80857" y="158955"/>
                  </a:lnTo>
                  <a:lnTo>
                    <a:pt x="80815" y="159026"/>
                  </a:lnTo>
                  <a:lnTo>
                    <a:pt x="80773" y="159026"/>
                  </a:lnTo>
                  <a:lnTo>
                    <a:pt x="80730" y="158955"/>
                  </a:lnTo>
                  <a:lnTo>
                    <a:pt x="80730" y="158899"/>
                  </a:lnTo>
                  <a:lnTo>
                    <a:pt x="80688" y="158899"/>
                  </a:lnTo>
                  <a:lnTo>
                    <a:pt x="80646" y="158899"/>
                  </a:lnTo>
                  <a:lnTo>
                    <a:pt x="80646" y="158828"/>
                  </a:lnTo>
                  <a:lnTo>
                    <a:pt x="80604" y="158828"/>
                  </a:lnTo>
                  <a:lnTo>
                    <a:pt x="80561" y="158899"/>
                  </a:lnTo>
                  <a:lnTo>
                    <a:pt x="80519" y="158899"/>
                  </a:lnTo>
                  <a:lnTo>
                    <a:pt x="80519" y="158828"/>
                  </a:lnTo>
                  <a:lnTo>
                    <a:pt x="80477" y="158828"/>
                  </a:lnTo>
                  <a:lnTo>
                    <a:pt x="80435" y="158828"/>
                  </a:lnTo>
                  <a:lnTo>
                    <a:pt x="80392" y="158772"/>
                  </a:lnTo>
                  <a:lnTo>
                    <a:pt x="80350" y="158772"/>
                  </a:lnTo>
                  <a:lnTo>
                    <a:pt x="80308" y="158702"/>
                  </a:lnTo>
                  <a:lnTo>
                    <a:pt x="80266" y="158702"/>
                  </a:lnTo>
                  <a:lnTo>
                    <a:pt x="80224" y="158772"/>
                  </a:lnTo>
                  <a:lnTo>
                    <a:pt x="80181" y="158772"/>
                  </a:lnTo>
                  <a:lnTo>
                    <a:pt x="80139" y="158772"/>
                  </a:lnTo>
                  <a:lnTo>
                    <a:pt x="80139" y="158702"/>
                  </a:lnTo>
                  <a:lnTo>
                    <a:pt x="80139" y="158645"/>
                  </a:lnTo>
                  <a:lnTo>
                    <a:pt x="80097" y="158645"/>
                  </a:lnTo>
                  <a:lnTo>
                    <a:pt x="80055" y="158645"/>
                  </a:lnTo>
                  <a:lnTo>
                    <a:pt x="80012" y="158645"/>
                  </a:lnTo>
                  <a:lnTo>
                    <a:pt x="79970" y="158645"/>
                  </a:lnTo>
                  <a:lnTo>
                    <a:pt x="79928" y="158645"/>
                  </a:lnTo>
                  <a:lnTo>
                    <a:pt x="79928" y="158575"/>
                  </a:lnTo>
                  <a:lnTo>
                    <a:pt x="79928" y="158519"/>
                  </a:lnTo>
                  <a:lnTo>
                    <a:pt x="79886" y="158519"/>
                  </a:lnTo>
                  <a:lnTo>
                    <a:pt x="79843" y="158519"/>
                  </a:lnTo>
                  <a:lnTo>
                    <a:pt x="79801" y="158519"/>
                  </a:lnTo>
                  <a:lnTo>
                    <a:pt x="79759" y="158519"/>
                  </a:lnTo>
                  <a:lnTo>
                    <a:pt x="79759" y="158575"/>
                  </a:lnTo>
                  <a:lnTo>
                    <a:pt x="79717" y="158575"/>
                  </a:lnTo>
                  <a:lnTo>
                    <a:pt x="79674" y="158575"/>
                  </a:lnTo>
                  <a:lnTo>
                    <a:pt x="79548" y="158519"/>
                  </a:lnTo>
                  <a:lnTo>
                    <a:pt x="79505" y="158519"/>
                  </a:lnTo>
                  <a:lnTo>
                    <a:pt x="79463" y="158519"/>
                  </a:lnTo>
                  <a:lnTo>
                    <a:pt x="79421" y="158519"/>
                  </a:lnTo>
                  <a:lnTo>
                    <a:pt x="79379" y="158519"/>
                  </a:lnTo>
                  <a:lnTo>
                    <a:pt x="79294" y="158519"/>
                  </a:lnTo>
                  <a:lnTo>
                    <a:pt x="79252" y="158519"/>
                  </a:lnTo>
                  <a:lnTo>
                    <a:pt x="79210" y="158519"/>
                  </a:lnTo>
                  <a:lnTo>
                    <a:pt x="78998" y="158519"/>
                  </a:lnTo>
                  <a:lnTo>
                    <a:pt x="78956" y="158575"/>
                  </a:lnTo>
                  <a:lnTo>
                    <a:pt x="78914" y="158575"/>
                  </a:lnTo>
                  <a:lnTo>
                    <a:pt x="78872" y="158575"/>
                  </a:lnTo>
                  <a:lnTo>
                    <a:pt x="78829" y="158519"/>
                  </a:lnTo>
                  <a:lnTo>
                    <a:pt x="78787" y="158519"/>
                  </a:lnTo>
                  <a:lnTo>
                    <a:pt x="78745" y="158519"/>
                  </a:lnTo>
                  <a:lnTo>
                    <a:pt x="78703" y="158519"/>
                  </a:lnTo>
                  <a:lnTo>
                    <a:pt x="78660" y="158575"/>
                  </a:lnTo>
                  <a:lnTo>
                    <a:pt x="78618" y="158575"/>
                  </a:lnTo>
                  <a:lnTo>
                    <a:pt x="78618" y="158645"/>
                  </a:lnTo>
                  <a:lnTo>
                    <a:pt x="78576" y="158645"/>
                  </a:lnTo>
                  <a:lnTo>
                    <a:pt x="78534" y="158645"/>
                  </a:lnTo>
                  <a:lnTo>
                    <a:pt x="78491" y="158702"/>
                  </a:lnTo>
                  <a:lnTo>
                    <a:pt x="78449" y="158702"/>
                  </a:lnTo>
                  <a:lnTo>
                    <a:pt x="78407" y="158702"/>
                  </a:lnTo>
                  <a:lnTo>
                    <a:pt x="78407" y="158772"/>
                  </a:lnTo>
                  <a:lnTo>
                    <a:pt x="78322" y="158772"/>
                  </a:lnTo>
                  <a:lnTo>
                    <a:pt x="78280" y="158772"/>
                  </a:lnTo>
                  <a:lnTo>
                    <a:pt x="78238" y="158772"/>
                  </a:lnTo>
                  <a:lnTo>
                    <a:pt x="78196" y="158772"/>
                  </a:lnTo>
                  <a:lnTo>
                    <a:pt x="78154" y="158772"/>
                  </a:lnTo>
                  <a:lnTo>
                    <a:pt x="78111" y="158772"/>
                  </a:lnTo>
                  <a:lnTo>
                    <a:pt x="78069" y="158772"/>
                  </a:lnTo>
                  <a:lnTo>
                    <a:pt x="78069" y="158828"/>
                  </a:lnTo>
                  <a:lnTo>
                    <a:pt x="78027" y="158828"/>
                  </a:lnTo>
                  <a:lnTo>
                    <a:pt x="77985" y="158828"/>
                  </a:lnTo>
                  <a:lnTo>
                    <a:pt x="77942" y="158899"/>
                  </a:lnTo>
                  <a:lnTo>
                    <a:pt x="77900" y="158955"/>
                  </a:lnTo>
                  <a:lnTo>
                    <a:pt x="77900" y="159026"/>
                  </a:lnTo>
                  <a:lnTo>
                    <a:pt x="77900" y="159082"/>
                  </a:lnTo>
                  <a:lnTo>
                    <a:pt x="77858" y="159082"/>
                  </a:lnTo>
                  <a:lnTo>
                    <a:pt x="77816" y="159082"/>
                  </a:lnTo>
                  <a:lnTo>
                    <a:pt x="77816" y="159026"/>
                  </a:lnTo>
                  <a:lnTo>
                    <a:pt x="77773" y="158955"/>
                  </a:lnTo>
                  <a:lnTo>
                    <a:pt x="77731" y="158955"/>
                  </a:lnTo>
                  <a:lnTo>
                    <a:pt x="77689" y="158955"/>
                  </a:lnTo>
                  <a:lnTo>
                    <a:pt x="77689" y="158899"/>
                  </a:lnTo>
                  <a:lnTo>
                    <a:pt x="77731" y="158828"/>
                  </a:lnTo>
                  <a:lnTo>
                    <a:pt x="77731" y="158772"/>
                  </a:lnTo>
                  <a:lnTo>
                    <a:pt x="77731" y="158702"/>
                  </a:lnTo>
                  <a:lnTo>
                    <a:pt x="77773" y="158702"/>
                  </a:lnTo>
                  <a:lnTo>
                    <a:pt x="77773" y="158645"/>
                  </a:lnTo>
                  <a:lnTo>
                    <a:pt x="77731" y="158645"/>
                  </a:lnTo>
                  <a:lnTo>
                    <a:pt x="77689" y="158645"/>
                  </a:lnTo>
                  <a:lnTo>
                    <a:pt x="77647" y="158645"/>
                  </a:lnTo>
                  <a:lnTo>
                    <a:pt x="77604" y="158645"/>
                  </a:lnTo>
                  <a:lnTo>
                    <a:pt x="77562" y="158645"/>
                  </a:lnTo>
                  <a:lnTo>
                    <a:pt x="77520" y="158702"/>
                  </a:lnTo>
                  <a:lnTo>
                    <a:pt x="77478" y="158702"/>
                  </a:lnTo>
                  <a:lnTo>
                    <a:pt x="77435" y="158702"/>
                  </a:lnTo>
                  <a:lnTo>
                    <a:pt x="77393" y="158702"/>
                  </a:lnTo>
                  <a:lnTo>
                    <a:pt x="77351" y="158772"/>
                  </a:lnTo>
                  <a:lnTo>
                    <a:pt x="77309" y="158772"/>
                  </a:lnTo>
                  <a:lnTo>
                    <a:pt x="77309" y="158828"/>
                  </a:lnTo>
                  <a:lnTo>
                    <a:pt x="77266" y="158828"/>
                  </a:lnTo>
                  <a:lnTo>
                    <a:pt x="77266" y="158772"/>
                  </a:lnTo>
                  <a:lnTo>
                    <a:pt x="77224" y="158772"/>
                  </a:lnTo>
                  <a:lnTo>
                    <a:pt x="77182" y="158702"/>
                  </a:lnTo>
                  <a:lnTo>
                    <a:pt x="77140" y="158702"/>
                  </a:lnTo>
                  <a:lnTo>
                    <a:pt x="77140" y="158645"/>
                  </a:lnTo>
                  <a:lnTo>
                    <a:pt x="77097" y="158645"/>
                  </a:lnTo>
                  <a:lnTo>
                    <a:pt x="77097" y="158575"/>
                  </a:lnTo>
                  <a:lnTo>
                    <a:pt x="77055" y="158575"/>
                  </a:lnTo>
                  <a:lnTo>
                    <a:pt x="77055" y="158519"/>
                  </a:lnTo>
                  <a:lnTo>
                    <a:pt x="77013" y="158519"/>
                  </a:lnTo>
                  <a:lnTo>
                    <a:pt x="76971" y="158519"/>
                  </a:lnTo>
                  <a:lnTo>
                    <a:pt x="76928" y="158519"/>
                  </a:lnTo>
                  <a:lnTo>
                    <a:pt x="76886" y="158448"/>
                  </a:lnTo>
                  <a:lnTo>
                    <a:pt x="76844" y="158448"/>
                  </a:lnTo>
                  <a:lnTo>
                    <a:pt x="76802" y="158448"/>
                  </a:lnTo>
                  <a:lnTo>
                    <a:pt x="76802" y="158519"/>
                  </a:lnTo>
                  <a:lnTo>
                    <a:pt x="76717" y="158519"/>
                  </a:lnTo>
                  <a:lnTo>
                    <a:pt x="76675" y="158519"/>
                  </a:lnTo>
                  <a:lnTo>
                    <a:pt x="76633" y="158519"/>
                  </a:lnTo>
                  <a:lnTo>
                    <a:pt x="76590" y="158575"/>
                  </a:lnTo>
                  <a:lnTo>
                    <a:pt x="76548" y="158575"/>
                  </a:lnTo>
                  <a:lnTo>
                    <a:pt x="76506" y="158575"/>
                  </a:lnTo>
                  <a:lnTo>
                    <a:pt x="76464" y="158575"/>
                  </a:lnTo>
                  <a:lnTo>
                    <a:pt x="76421" y="158645"/>
                  </a:lnTo>
                  <a:lnTo>
                    <a:pt x="76379" y="158645"/>
                  </a:lnTo>
                  <a:lnTo>
                    <a:pt x="76295" y="158645"/>
                  </a:lnTo>
                  <a:lnTo>
                    <a:pt x="76252" y="158645"/>
                  </a:lnTo>
                  <a:lnTo>
                    <a:pt x="76210" y="158645"/>
                  </a:lnTo>
                  <a:lnTo>
                    <a:pt x="76126" y="158645"/>
                  </a:lnTo>
                  <a:lnTo>
                    <a:pt x="75957" y="158702"/>
                  </a:lnTo>
                  <a:lnTo>
                    <a:pt x="75872" y="158702"/>
                  </a:lnTo>
                  <a:lnTo>
                    <a:pt x="75830" y="158772"/>
                  </a:lnTo>
                  <a:lnTo>
                    <a:pt x="75788" y="158772"/>
                  </a:lnTo>
                  <a:lnTo>
                    <a:pt x="75746" y="158772"/>
                  </a:lnTo>
                  <a:lnTo>
                    <a:pt x="75661" y="158828"/>
                  </a:lnTo>
                  <a:lnTo>
                    <a:pt x="75577" y="158899"/>
                  </a:lnTo>
                  <a:lnTo>
                    <a:pt x="75492" y="158899"/>
                  </a:lnTo>
                  <a:lnTo>
                    <a:pt x="75450" y="158955"/>
                  </a:lnTo>
                  <a:lnTo>
                    <a:pt x="75450" y="159026"/>
                  </a:lnTo>
                  <a:lnTo>
                    <a:pt x="75408" y="159026"/>
                  </a:lnTo>
                  <a:lnTo>
                    <a:pt x="75365" y="159026"/>
                  </a:lnTo>
                  <a:lnTo>
                    <a:pt x="75323" y="159026"/>
                  </a:lnTo>
                  <a:lnTo>
                    <a:pt x="75281" y="159082"/>
                  </a:lnTo>
                  <a:lnTo>
                    <a:pt x="75239" y="159082"/>
                  </a:lnTo>
                  <a:lnTo>
                    <a:pt x="75196" y="159082"/>
                  </a:lnTo>
                  <a:lnTo>
                    <a:pt x="75154" y="159082"/>
                  </a:lnTo>
                  <a:lnTo>
                    <a:pt x="75112" y="159082"/>
                  </a:lnTo>
                  <a:lnTo>
                    <a:pt x="75070" y="159082"/>
                  </a:lnTo>
                  <a:lnTo>
                    <a:pt x="75027" y="159082"/>
                  </a:lnTo>
                  <a:lnTo>
                    <a:pt x="74985" y="159082"/>
                  </a:lnTo>
                  <a:lnTo>
                    <a:pt x="74901" y="159152"/>
                  </a:lnTo>
                  <a:lnTo>
                    <a:pt x="74858" y="159152"/>
                  </a:lnTo>
                  <a:lnTo>
                    <a:pt x="74858" y="159209"/>
                  </a:lnTo>
                  <a:lnTo>
                    <a:pt x="74816" y="159209"/>
                  </a:lnTo>
                  <a:lnTo>
                    <a:pt x="74816" y="159279"/>
                  </a:lnTo>
                  <a:lnTo>
                    <a:pt x="74774" y="159279"/>
                  </a:lnTo>
                  <a:lnTo>
                    <a:pt x="74732" y="159279"/>
                  </a:lnTo>
                  <a:lnTo>
                    <a:pt x="74689" y="159349"/>
                  </a:lnTo>
                  <a:lnTo>
                    <a:pt x="74647" y="159349"/>
                  </a:lnTo>
                  <a:lnTo>
                    <a:pt x="74563" y="159349"/>
                  </a:lnTo>
                  <a:lnTo>
                    <a:pt x="74520" y="159349"/>
                  </a:lnTo>
                  <a:lnTo>
                    <a:pt x="74478" y="159349"/>
                  </a:lnTo>
                  <a:lnTo>
                    <a:pt x="74394" y="159349"/>
                  </a:lnTo>
                  <a:lnTo>
                    <a:pt x="74351" y="159406"/>
                  </a:lnTo>
                  <a:lnTo>
                    <a:pt x="74309" y="159406"/>
                  </a:lnTo>
                  <a:lnTo>
                    <a:pt x="74225" y="159406"/>
                  </a:lnTo>
                  <a:lnTo>
                    <a:pt x="74182" y="159406"/>
                  </a:lnTo>
                  <a:lnTo>
                    <a:pt x="74140" y="159406"/>
                  </a:lnTo>
                  <a:lnTo>
                    <a:pt x="74098" y="159349"/>
                  </a:lnTo>
                  <a:lnTo>
                    <a:pt x="74013" y="159349"/>
                  </a:lnTo>
                  <a:lnTo>
                    <a:pt x="73971" y="159349"/>
                  </a:lnTo>
                  <a:lnTo>
                    <a:pt x="73929" y="159349"/>
                  </a:lnTo>
                  <a:lnTo>
                    <a:pt x="73887" y="159349"/>
                  </a:lnTo>
                  <a:lnTo>
                    <a:pt x="73845" y="159349"/>
                  </a:lnTo>
                  <a:lnTo>
                    <a:pt x="73802" y="159349"/>
                  </a:lnTo>
                  <a:lnTo>
                    <a:pt x="73760" y="159349"/>
                  </a:lnTo>
                  <a:lnTo>
                    <a:pt x="73676" y="159349"/>
                  </a:lnTo>
                  <a:lnTo>
                    <a:pt x="73633" y="159349"/>
                  </a:lnTo>
                  <a:lnTo>
                    <a:pt x="73591" y="159349"/>
                  </a:lnTo>
                  <a:lnTo>
                    <a:pt x="73549" y="159349"/>
                  </a:lnTo>
                  <a:lnTo>
                    <a:pt x="73507" y="159349"/>
                  </a:lnTo>
                  <a:lnTo>
                    <a:pt x="73507" y="159406"/>
                  </a:lnTo>
                  <a:lnTo>
                    <a:pt x="73422" y="159406"/>
                  </a:lnTo>
                  <a:lnTo>
                    <a:pt x="73338" y="159462"/>
                  </a:lnTo>
                  <a:lnTo>
                    <a:pt x="73295" y="159462"/>
                  </a:lnTo>
                  <a:lnTo>
                    <a:pt x="73253" y="159462"/>
                  </a:lnTo>
                  <a:lnTo>
                    <a:pt x="73211" y="159462"/>
                  </a:lnTo>
                  <a:lnTo>
                    <a:pt x="73211" y="159533"/>
                  </a:lnTo>
                  <a:lnTo>
                    <a:pt x="73169" y="159533"/>
                  </a:lnTo>
                  <a:lnTo>
                    <a:pt x="73084" y="159533"/>
                  </a:lnTo>
                  <a:lnTo>
                    <a:pt x="73000" y="159589"/>
                  </a:lnTo>
                  <a:lnTo>
                    <a:pt x="72915" y="159659"/>
                  </a:lnTo>
                  <a:lnTo>
                    <a:pt x="72873" y="159730"/>
                  </a:lnTo>
                  <a:lnTo>
                    <a:pt x="72831" y="159659"/>
                  </a:lnTo>
                  <a:lnTo>
                    <a:pt x="72831" y="159589"/>
                  </a:lnTo>
                  <a:lnTo>
                    <a:pt x="72788" y="159589"/>
                  </a:lnTo>
                  <a:lnTo>
                    <a:pt x="72831" y="159533"/>
                  </a:lnTo>
                  <a:lnTo>
                    <a:pt x="72873" y="159462"/>
                  </a:lnTo>
                  <a:lnTo>
                    <a:pt x="72915" y="159462"/>
                  </a:lnTo>
                  <a:lnTo>
                    <a:pt x="72957" y="159462"/>
                  </a:lnTo>
                  <a:lnTo>
                    <a:pt x="72957" y="159406"/>
                  </a:lnTo>
                  <a:lnTo>
                    <a:pt x="73084" y="159406"/>
                  </a:lnTo>
                  <a:lnTo>
                    <a:pt x="73084" y="159349"/>
                  </a:lnTo>
                  <a:lnTo>
                    <a:pt x="73126" y="159349"/>
                  </a:lnTo>
                  <a:lnTo>
                    <a:pt x="73211" y="159349"/>
                  </a:lnTo>
                  <a:lnTo>
                    <a:pt x="73253" y="159279"/>
                  </a:lnTo>
                  <a:lnTo>
                    <a:pt x="73295" y="159279"/>
                  </a:lnTo>
                  <a:lnTo>
                    <a:pt x="73338" y="159279"/>
                  </a:lnTo>
                  <a:lnTo>
                    <a:pt x="73338" y="159209"/>
                  </a:lnTo>
                  <a:lnTo>
                    <a:pt x="73422" y="159209"/>
                  </a:lnTo>
                  <a:lnTo>
                    <a:pt x="73507" y="159152"/>
                  </a:lnTo>
                  <a:lnTo>
                    <a:pt x="73549" y="159152"/>
                  </a:lnTo>
                  <a:lnTo>
                    <a:pt x="73591" y="159152"/>
                  </a:lnTo>
                  <a:lnTo>
                    <a:pt x="73633" y="159152"/>
                  </a:lnTo>
                  <a:lnTo>
                    <a:pt x="73718" y="159152"/>
                  </a:lnTo>
                  <a:lnTo>
                    <a:pt x="73802" y="159152"/>
                  </a:lnTo>
                  <a:lnTo>
                    <a:pt x="73887" y="159152"/>
                  </a:lnTo>
                  <a:lnTo>
                    <a:pt x="73971" y="159152"/>
                  </a:lnTo>
                  <a:lnTo>
                    <a:pt x="74013" y="159152"/>
                  </a:lnTo>
                  <a:lnTo>
                    <a:pt x="74056" y="159152"/>
                  </a:lnTo>
                  <a:lnTo>
                    <a:pt x="74098" y="159152"/>
                  </a:lnTo>
                  <a:lnTo>
                    <a:pt x="74140" y="159082"/>
                  </a:lnTo>
                  <a:lnTo>
                    <a:pt x="74182" y="159082"/>
                  </a:lnTo>
                  <a:lnTo>
                    <a:pt x="74225" y="159082"/>
                  </a:lnTo>
                  <a:lnTo>
                    <a:pt x="74267" y="159082"/>
                  </a:lnTo>
                  <a:lnTo>
                    <a:pt x="74309" y="159082"/>
                  </a:lnTo>
                  <a:lnTo>
                    <a:pt x="74351" y="159082"/>
                  </a:lnTo>
                  <a:lnTo>
                    <a:pt x="74394" y="159082"/>
                  </a:lnTo>
                  <a:lnTo>
                    <a:pt x="74436" y="159082"/>
                  </a:lnTo>
                  <a:lnTo>
                    <a:pt x="74436" y="159026"/>
                  </a:lnTo>
                  <a:lnTo>
                    <a:pt x="74520" y="159026"/>
                  </a:lnTo>
                  <a:lnTo>
                    <a:pt x="74520" y="158955"/>
                  </a:lnTo>
                  <a:lnTo>
                    <a:pt x="74605" y="158955"/>
                  </a:lnTo>
                  <a:lnTo>
                    <a:pt x="74605" y="158899"/>
                  </a:lnTo>
                  <a:lnTo>
                    <a:pt x="74563" y="158828"/>
                  </a:lnTo>
                  <a:lnTo>
                    <a:pt x="74520" y="158828"/>
                  </a:lnTo>
                  <a:lnTo>
                    <a:pt x="74478" y="158828"/>
                  </a:lnTo>
                  <a:lnTo>
                    <a:pt x="74436" y="158828"/>
                  </a:lnTo>
                  <a:lnTo>
                    <a:pt x="74436" y="158772"/>
                  </a:lnTo>
                  <a:lnTo>
                    <a:pt x="74394" y="158772"/>
                  </a:lnTo>
                  <a:lnTo>
                    <a:pt x="74351" y="158772"/>
                  </a:lnTo>
                  <a:lnTo>
                    <a:pt x="74267" y="158772"/>
                  </a:lnTo>
                  <a:lnTo>
                    <a:pt x="74225" y="158772"/>
                  </a:lnTo>
                  <a:lnTo>
                    <a:pt x="74140" y="158772"/>
                  </a:lnTo>
                  <a:lnTo>
                    <a:pt x="74013" y="158772"/>
                  </a:lnTo>
                  <a:lnTo>
                    <a:pt x="73971" y="158772"/>
                  </a:lnTo>
                  <a:lnTo>
                    <a:pt x="73929" y="158772"/>
                  </a:lnTo>
                  <a:lnTo>
                    <a:pt x="73887" y="158772"/>
                  </a:lnTo>
                  <a:lnTo>
                    <a:pt x="73845" y="158702"/>
                  </a:lnTo>
                  <a:lnTo>
                    <a:pt x="73802" y="158702"/>
                  </a:lnTo>
                  <a:lnTo>
                    <a:pt x="73760" y="158645"/>
                  </a:lnTo>
                  <a:lnTo>
                    <a:pt x="73718" y="158645"/>
                  </a:lnTo>
                  <a:lnTo>
                    <a:pt x="73718" y="158575"/>
                  </a:lnTo>
                  <a:lnTo>
                    <a:pt x="73676" y="158575"/>
                  </a:lnTo>
                  <a:lnTo>
                    <a:pt x="73633" y="158448"/>
                  </a:lnTo>
                  <a:lnTo>
                    <a:pt x="73591" y="158448"/>
                  </a:lnTo>
                  <a:lnTo>
                    <a:pt x="73591" y="158392"/>
                  </a:lnTo>
                  <a:lnTo>
                    <a:pt x="73591" y="158336"/>
                  </a:lnTo>
                  <a:lnTo>
                    <a:pt x="73591" y="158265"/>
                  </a:lnTo>
                  <a:lnTo>
                    <a:pt x="73591" y="158195"/>
                  </a:lnTo>
                  <a:lnTo>
                    <a:pt x="73591" y="158138"/>
                  </a:lnTo>
                  <a:lnTo>
                    <a:pt x="73591" y="158068"/>
                  </a:lnTo>
                  <a:lnTo>
                    <a:pt x="73591" y="158012"/>
                  </a:lnTo>
                  <a:lnTo>
                    <a:pt x="73591" y="157955"/>
                  </a:lnTo>
                  <a:lnTo>
                    <a:pt x="73591" y="157885"/>
                  </a:lnTo>
                  <a:lnTo>
                    <a:pt x="73591" y="157815"/>
                  </a:lnTo>
                  <a:lnTo>
                    <a:pt x="73633" y="157815"/>
                  </a:lnTo>
                  <a:lnTo>
                    <a:pt x="73676" y="157815"/>
                  </a:lnTo>
                  <a:lnTo>
                    <a:pt x="73718" y="157815"/>
                  </a:lnTo>
                  <a:lnTo>
                    <a:pt x="73718" y="157758"/>
                  </a:lnTo>
                  <a:lnTo>
                    <a:pt x="73760" y="157758"/>
                  </a:lnTo>
                  <a:lnTo>
                    <a:pt x="73760" y="157688"/>
                  </a:lnTo>
                  <a:lnTo>
                    <a:pt x="73760" y="157631"/>
                  </a:lnTo>
                  <a:lnTo>
                    <a:pt x="73760" y="157575"/>
                  </a:lnTo>
                  <a:lnTo>
                    <a:pt x="73802" y="157575"/>
                  </a:lnTo>
                  <a:lnTo>
                    <a:pt x="73802" y="157631"/>
                  </a:lnTo>
                  <a:lnTo>
                    <a:pt x="73802" y="157688"/>
                  </a:lnTo>
                  <a:lnTo>
                    <a:pt x="73802" y="157758"/>
                  </a:lnTo>
                  <a:lnTo>
                    <a:pt x="73760" y="157815"/>
                  </a:lnTo>
                  <a:lnTo>
                    <a:pt x="73718" y="157815"/>
                  </a:lnTo>
                  <a:lnTo>
                    <a:pt x="73676" y="157885"/>
                  </a:lnTo>
                  <a:lnTo>
                    <a:pt x="73676" y="157955"/>
                  </a:lnTo>
                  <a:lnTo>
                    <a:pt x="73633" y="157955"/>
                  </a:lnTo>
                  <a:lnTo>
                    <a:pt x="73633" y="158012"/>
                  </a:lnTo>
                  <a:lnTo>
                    <a:pt x="73676" y="158012"/>
                  </a:lnTo>
                  <a:lnTo>
                    <a:pt x="73676" y="158068"/>
                  </a:lnTo>
                  <a:lnTo>
                    <a:pt x="73676" y="158195"/>
                  </a:lnTo>
                  <a:lnTo>
                    <a:pt x="73676" y="158265"/>
                  </a:lnTo>
                  <a:lnTo>
                    <a:pt x="73718" y="158392"/>
                  </a:lnTo>
                  <a:lnTo>
                    <a:pt x="73718" y="158448"/>
                  </a:lnTo>
                  <a:lnTo>
                    <a:pt x="73760" y="158448"/>
                  </a:lnTo>
                  <a:lnTo>
                    <a:pt x="73845" y="158575"/>
                  </a:lnTo>
                  <a:lnTo>
                    <a:pt x="73887" y="158575"/>
                  </a:lnTo>
                  <a:lnTo>
                    <a:pt x="73929" y="158575"/>
                  </a:lnTo>
                  <a:lnTo>
                    <a:pt x="73929" y="158645"/>
                  </a:lnTo>
                  <a:lnTo>
                    <a:pt x="73971" y="158645"/>
                  </a:lnTo>
                  <a:lnTo>
                    <a:pt x="74013" y="158645"/>
                  </a:lnTo>
                  <a:lnTo>
                    <a:pt x="74056" y="158575"/>
                  </a:lnTo>
                  <a:lnTo>
                    <a:pt x="74098" y="158575"/>
                  </a:lnTo>
                  <a:lnTo>
                    <a:pt x="74140" y="158575"/>
                  </a:lnTo>
                  <a:lnTo>
                    <a:pt x="74182" y="158575"/>
                  </a:lnTo>
                  <a:lnTo>
                    <a:pt x="74267" y="158575"/>
                  </a:lnTo>
                  <a:lnTo>
                    <a:pt x="74309" y="158519"/>
                  </a:lnTo>
                  <a:lnTo>
                    <a:pt x="74351" y="158575"/>
                  </a:lnTo>
                  <a:lnTo>
                    <a:pt x="74394" y="158575"/>
                  </a:lnTo>
                  <a:lnTo>
                    <a:pt x="74436" y="158575"/>
                  </a:lnTo>
                  <a:lnTo>
                    <a:pt x="74520" y="158519"/>
                  </a:lnTo>
                  <a:lnTo>
                    <a:pt x="74647" y="158519"/>
                  </a:lnTo>
                  <a:lnTo>
                    <a:pt x="74689" y="158519"/>
                  </a:lnTo>
                  <a:lnTo>
                    <a:pt x="74774" y="158519"/>
                  </a:lnTo>
                  <a:lnTo>
                    <a:pt x="74816" y="158519"/>
                  </a:lnTo>
                  <a:lnTo>
                    <a:pt x="74858" y="158448"/>
                  </a:lnTo>
                  <a:lnTo>
                    <a:pt x="74901" y="158448"/>
                  </a:lnTo>
                  <a:lnTo>
                    <a:pt x="74943" y="158448"/>
                  </a:lnTo>
                  <a:lnTo>
                    <a:pt x="74985" y="158448"/>
                  </a:lnTo>
                  <a:lnTo>
                    <a:pt x="75027" y="158392"/>
                  </a:lnTo>
                  <a:lnTo>
                    <a:pt x="75070" y="158392"/>
                  </a:lnTo>
                  <a:lnTo>
                    <a:pt x="75070" y="158336"/>
                  </a:lnTo>
                  <a:lnTo>
                    <a:pt x="75154" y="158336"/>
                  </a:lnTo>
                  <a:lnTo>
                    <a:pt x="75196" y="158336"/>
                  </a:lnTo>
                  <a:lnTo>
                    <a:pt x="75196" y="158265"/>
                  </a:lnTo>
                  <a:lnTo>
                    <a:pt x="75239" y="158265"/>
                  </a:lnTo>
                  <a:lnTo>
                    <a:pt x="75281" y="158265"/>
                  </a:lnTo>
                  <a:lnTo>
                    <a:pt x="75323" y="158265"/>
                  </a:lnTo>
                  <a:lnTo>
                    <a:pt x="75365" y="158265"/>
                  </a:lnTo>
                  <a:lnTo>
                    <a:pt x="75408" y="158265"/>
                  </a:lnTo>
                  <a:lnTo>
                    <a:pt x="75450" y="158265"/>
                  </a:lnTo>
                  <a:lnTo>
                    <a:pt x="75492" y="158265"/>
                  </a:lnTo>
                  <a:lnTo>
                    <a:pt x="75577" y="158265"/>
                  </a:lnTo>
                  <a:lnTo>
                    <a:pt x="75619" y="158265"/>
                  </a:lnTo>
                  <a:lnTo>
                    <a:pt x="75661" y="158265"/>
                  </a:lnTo>
                  <a:lnTo>
                    <a:pt x="75703" y="158265"/>
                  </a:lnTo>
                  <a:lnTo>
                    <a:pt x="75746" y="158265"/>
                  </a:lnTo>
                  <a:lnTo>
                    <a:pt x="75788" y="158265"/>
                  </a:lnTo>
                  <a:lnTo>
                    <a:pt x="75830" y="158265"/>
                  </a:lnTo>
                  <a:lnTo>
                    <a:pt x="75872" y="158265"/>
                  </a:lnTo>
                  <a:lnTo>
                    <a:pt x="75915" y="158265"/>
                  </a:lnTo>
                  <a:lnTo>
                    <a:pt x="75999" y="158336"/>
                  </a:lnTo>
                  <a:lnTo>
                    <a:pt x="76041" y="158336"/>
                  </a:lnTo>
                  <a:lnTo>
                    <a:pt x="76084" y="158336"/>
                  </a:lnTo>
                  <a:lnTo>
                    <a:pt x="76084" y="158392"/>
                  </a:lnTo>
                  <a:lnTo>
                    <a:pt x="76126" y="158336"/>
                  </a:lnTo>
                  <a:lnTo>
                    <a:pt x="76126" y="158265"/>
                  </a:lnTo>
                  <a:lnTo>
                    <a:pt x="76168" y="158265"/>
                  </a:lnTo>
                  <a:lnTo>
                    <a:pt x="76210" y="158265"/>
                  </a:lnTo>
                  <a:lnTo>
                    <a:pt x="76210" y="158195"/>
                  </a:lnTo>
                  <a:lnTo>
                    <a:pt x="76252" y="158195"/>
                  </a:lnTo>
                  <a:lnTo>
                    <a:pt x="76295" y="158195"/>
                  </a:lnTo>
                  <a:lnTo>
                    <a:pt x="76337" y="158138"/>
                  </a:lnTo>
                  <a:lnTo>
                    <a:pt x="76379" y="158138"/>
                  </a:lnTo>
                  <a:lnTo>
                    <a:pt x="76421" y="158068"/>
                  </a:lnTo>
                  <a:lnTo>
                    <a:pt x="76464" y="158068"/>
                  </a:lnTo>
                  <a:lnTo>
                    <a:pt x="76464" y="158012"/>
                  </a:lnTo>
                  <a:lnTo>
                    <a:pt x="76506" y="158012"/>
                  </a:lnTo>
                  <a:lnTo>
                    <a:pt x="76548" y="157955"/>
                  </a:lnTo>
                  <a:lnTo>
                    <a:pt x="76548" y="157885"/>
                  </a:lnTo>
                  <a:lnTo>
                    <a:pt x="76590" y="157815"/>
                  </a:lnTo>
                  <a:lnTo>
                    <a:pt x="76590" y="157758"/>
                  </a:lnTo>
                  <a:lnTo>
                    <a:pt x="76633" y="157688"/>
                  </a:lnTo>
                  <a:lnTo>
                    <a:pt x="76675" y="157688"/>
                  </a:lnTo>
                  <a:lnTo>
                    <a:pt x="76675" y="157631"/>
                  </a:lnTo>
                  <a:lnTo>
                    <a:pt x="76717" y="157631"/>
                  </a:lnTo>
                  <a:lnTo>
                    <a:pt x="76759" y="157575"/>
                  </a:lnTo>
                  <a:lnTo>
                    <a:pt x="76759" y="157505"/>
                  </a:lnTo>
                  <a:lnTo>
                    <a:pt x="76802" y="157505"/>
                  </a:lnTo>
                  <a:lnTo>
                    <a:pt x="76802" y="157434"/>
                  </a:lnTo>
                  <a:lnTo>
                    <a:pt x="76844" y="157434"/>
                  </a:lnTo>
                  <a:lnTo>
                    <a:pt x="76844" y="157378"/>
                  </a:lnTo>
                  <a:lnTo>
                    <a:pt x="76802" y="157378"/>
                  </a:lnTo>
                  <a:lnTo>
                    <a:pt x="76802" y="157308"/>
                  </a:lnTo>
                  <a:lnTo>
                    <a:pt x="76802" y="157251"/>
                  </a:lnTo>
                  <a:lnTo>
                    <a:pt x="76759" y="157251"/>
                  </a:lnTo>
                  <a:lnTo>
                    <a:pt x="76759" y="157181"/>
                  </a:lnTo>
                  <a:lnTo>
                    <a:pt x="76717" y="157125"/>
                  </a:lnTo>
                  <a:lnTo>
                    <a:pt x="76717" y="157054"/>
                  </a:lnTo>
                  <a:lnTo>
                    <a:pt x="76717" y="156998"/>
                  </a:lnTo>
                  <a:lnTo>
                    <a:pt x="76717" y="156927"/>
                  </a:lnTo>
                  <a:lnTo>
                    <a:pt x="76717" y="156871"/>
                  </a:lnTo>
                  <a:lnTo>
                    <a:pt x="76717" y="156801"/>
                  </a:lnTo>
                  <a:lnTo>
                    <a:pt x="76717" y="156744"/>
                  </a:lnTo>
                  <a:lnTo>
                    <a:pt x="76759" y="156744"/>
                  </a:lnTo>
                  <a:lnTo>
                    <a:pt x="76802" y="156674"/>
                  </a:lnTo>
                  <a:lnTo>
                    <a:pt x="76844" y="156674"/>
                  </a:lnTo>
                  <a:lnTo>
                    <a:pt x="76844" y="156744"/>
                  </a:lnTo>
                  <a:lnTo>
                    <a:pt x="76844" y="156801"/>
                  </a:lnTo>
                  <a:lnTo>
                    <a:pt x="76802" y="156871"/>
                  </a:lnTo>
                  <a:lnTo>
                    <a:pt x="76802" y="156927"/>
                  </a:lnTo>
                  <a:lnTo>
                    <a:pt x="76802" y="156998"/>
                  </a:lnTo>
                  <a:lnTo>
                    <a:pt x="76844" y="157054"/>
                  </a:lnTo>
                  <a:lnTo>
                    <a:pt x="76844" y="157125"/>
                  </a:lnTo>
                  <a:lnTo>
                    <a:pt x="76844" y="157181"/>
                  </a:lnTo>
                  <a:lnTo>
                    <a:pt x="76886" y="157181"/>
                  </a:lnTo>
                  <a:lnTo>
                    <a:pt x="76928" y="157181"/>
                  </a:lnTo>
                  <a:lnTo>
                    <a:pt x="76928" y="157251"/>
                  </a:lnTo>
                  <a:lnTo>
                    <a:pt x="76971" y="157181"/>
                  </a:lnTo>
                  <a:lnTo>
                    <a:pt x="77013" y="157251"/>
                  </a:lnTo>
                  <a:lnTo>
                    <a:pt x="77055" y="157251"/>
                  </a:lnTo>
                  <a:lnTo>
                    <a:pt x="77097" y="157308"/>
                  </a:lnTo>
                  <a:lnTo>
                    <a:pt x="77097" y="157378"/>
                  </a:lnTo>
                  <a:lnTo>
                    <a:pt x="77097" y="157434"/>
                  </a:lnTo>
                  <a:lnTo>
                    <a:pt x="77055" y="157434"/>
                  </a:lnTo>
                  <a:lnTo>
                    <a:pt x="77055" y="157505"/>
                  </a:lnTo>
                  <a:lnTo>
                    <a:pt x="77013" y="157505"/>
                  </a:lnTo>
                  <a:lnTo>
                    <a:pt x="77013" y="157575"/>
                  </a:lnTo>
                  <a:lnTo>
                    <a:pt x="76971" y="157631"/>
                  </a:lnTo>
                  <a:lnTo>
                    <a:pt x="76971" y="157688"/>
                  </a:lnTo>
                  <a:lnTo>
                    <a:pt x="76928" y="157688"/>
                  </a:lnTo>
                  <a:lnTo>
                    <a:pt x="76886" y="157758"/>
                  </a:lnTo>
                  <a:lnTo>
                    <a:pt x="76844" y="157758"/>
                  </a:lnTo>
                  <a:lnTo>
                    <a:pt x="76802" y="157815"/>
                  </a:lnTo>
                  <a:lnTo>
                    <a:pt x="76844" y="157815"/>
                  </a:lnTo>
                  <a:lnTo>
                    <a:pt x="76886" y="157815"/>
                  </a:lnTo>
                  <a:lnTo>
                    <a:pt x="76971" y="157815"/>
                  </a:lnTo>
                  <a:lnTo>
                    <a:pt x="77013" y="157815"/>
                  </a:lnTo>
                  <a:lnTo>
                    <a:pt x="77055" y="157815"/>
                  </a:lnTo>
                  <a:lnTo>
                    <a:pt x="77097" y="157815"/>
                  </a:lnTo>
                  <a:lnTo>
                    <a:pt x="77182" y="157815"/>
                  </a:lnTo>
                  <a:lnTo>
                    <a:pt x="77182" y="157885"/>
                  </a:lnTo>
                  <a:lnTo>
                    <a:pt x="77224" y="157885"/>
                  </a:lnTo>
                  <a:lnTo>
                    <a:pt x="77266" y="157885"/>
                  </a:lnTo>
                  <a:lnTo>
                    <a:pt x="77309" y="157955"/>
                  </a:lnTo>
                  <a:lnTo>
                    <a:pt x="77351" y="157955"/>
                  </a:lnTo>
                  <a:lnTo>
                    <a:pt x="77393" y="157955"/>
                  </a:lnTo>
                  <a:lnTo>
                    <a:pt x="77435" y="157955"/>
                  </a:lnTo>
                  <a:lnTo>
                    <a:pt x="77478" y="157955"/>
                  </a:lnTo>
                  <a:lnTo>
                    <a:pt x="77520" y="157955"/>
                  </a:lnTo>
                  <a:lnTo>
                    <a:pt x="77562" y="158012"/>
                  </a:lnTo>
                  <a:lnTo>
                    <a:pt x="77604" y="158012"/>
                  </a:lnTo>
                  <a:lnTo>
                    <a:pt x="77647" y="158012"/>
                  </a:lnTo>
                  <a:lnTo>
                    <a:pt x="77647" y="158068"/>
                  </a:lnTo>
                  <a:lnTo>
                    <a:pt x="77689" y="158068"/>
                  </a:lnTo>
                  <a:lnTo>
                    <a:pt x="77731" y="158068"/>
                  </a:lnTo>
                  <a:lnTo>
                    <a:pt x="77773" y="158012"/>
                  </a:lnTo>
                  <a:lnTo>
                    <a:pt x="77816" y="158012"/>
                  </a:lnTo>
                  <a:lnTo>
                    <a:pt x="77858" y="158012"/>
                  </a:lnTo>
                  <a:lnTo>
                    <a:pt x="77858" y="157955"/>
                  </a:lnTo>
                  <a:lnTo>
                    <a:pt x="77900" y="157955"/>
                  </a:lnTo>
                  <a:lnTo>
                    <a:pt x="77942" y="157955"/>
                  </a:lnTo>
                  <a:lnTo>
                    <a:pt x="77985" y="157955"/>
                  </a:lnTo>
                  <a:lnTo>
                    <a:pt x="78027" y="157955"/>
                  </a:lnTo>
                  <a:lnTo>
                    <a:pt x="78069" y="157955"/>
                  </a:lnTo>
                  <a:lnTo>
                    <a:pt x="78111" y="157955"/>
                  </a:lnTo>
                  <a:lnTo>
                    <a:pt x="78154" y="157955"/>
                  </a:lnTo>
                  <a:lnTo>
                    <a:pt x="78196" y="157955"/>
                  </a:lnTo>
                  <a:lnTo>
                    <a:pt x="78238" y="157885"/>
                  </a:lnTo>
                  <a:lnTo>
                    <a:pt x="78280" y="157885"/>
                  </a:lnTo>
                  <a:lnTo>
                    <a:pt x="78322" y="157885"/>
                  </a:lnTo>
                  <a:lnTo>
                    <a:pt x="78365" y="157885"/>
                  </a:lnTo>
                  <a:lnTo>
                    <a:pt x="78407" y="157885"/>
                  </a:lnTo>
                  <a:lnTo>
                    <a:pt x="78449" y="157955"/>
                  </a:lnTo>
                  <a:lnTo>
                    <a:pt x="78491" y="157955"/>
                  </a:lnTo>
                  <a:lnTo>
                    <a:pt x="78534" y="157955"/>
                  </a:lnTo>
                  <a:lnTo>
                    <a:pt x="78576" y="157955"/>
                  </a:lnTo>
                  <a:lnTo>
                    <a:pt x="78618" y="157955"/>
                  </a:lnTo>
                  <a:lnTo>
                    <a:pt x="78660" y="158012"/>
                  </a:lnTo>
                  <a:lnTo>
                    <a:pt x="78703" y="158012"/>
                  </a:lnTo>
                  <a:lnTo>
                    <a:pt x="78703" y="158068"/>
                  </a:lnTo>
                  <a:lnTo>
                    <a:pt x="78745" y="158068"/>
                  </a:lnTo>
                  <a:lnTo>
                    <a:pt x="78787" y="158068"/>
                  </a:lnTo>
                  <a:lnTo>
                    <a:pt x="78829" y="158068"/>
                  </a:lnTo>
                  <a:lnTo>
                    <a:pt x="78914" y="158068"/>
                  </a:lnTo>
                  <a:lnTo>
                    <a:pt x="78956" y="158012"/>
                  </a:lnTo>
                  <a:lnTo>
                    <a:pt x="78998" y="158012"/>
                  </a:lnTo>
                  <a:lnTo>
                    <a:pt x="79041" y="158012"/>
                  </a:lnTo>
                  <a:lnTo>
                    <a:pt x="79041" y="157955"/>
                  </a:lnTo>
                  <a:lnTo>
                    <a:pt x="79083" y="157955"/>
                  </a:lnTo>
                  <a:lnTo>
                    <a:pt x="79125" y="157885"/>
                  </a:lnTo>
                  <a:lnTo>
                    <a:pt x="79167" y="157885"/>
                  </a:lnTo>
                  <a:lnTo>
                    <a:pt x="79167" y="157815"/>
                  </a:lnTo>
                  <a:lnTo>
                    <a:pt x="79210" y="157815"/>
                  </a:lnTo>
                  <a:lnTo>
                    <a:pt x="79210" y="157758"/>
                  </a:lnTo>
                  <a:lnTo>
                    <a:pt x="79252" y="157758"/>
                  </a:lnTo>
                  <a:lnTo>
                    <a:pt x="79252" y="157688"/>
                  </a:lnTo>
                  <a:lnTo>
                    <a:pt x="79252" y="157631"/>
                  </a:lnTo>
                  <a:lnTo>
                    <a:pt x="79294" y="157631"/>
                  </a:lnTo>
                  <a:lnTo>
                    <a:pt x="79336" y="157631"/>
                  </a:lnTo>
                  <a:lnTo>
                    <a:pt x="79336" y="157575"/>
                  </a:lnTo>
                  <a:lnTo>
                    <a:pt x="79379" y="157505"/>
                  </a:lnTo>
                  <a:lnTo>
                    <a:pt x="79421" y="157505"/>
                  </a:lnTo>
                  <a:lnTo>
                    <a:pt x="79463" y="157505"/>
                  </a:lnTo>
                  <a:lnTo>
                    <a:pt x="79505" y="157434"/>
                  </a:lnTo>
                  <a:lnTo>
                    <a:pt x="79548" y="157434"/>
                  </a:lnTo>
                  <a:lnTo>
                    <a:pt x="79590" y="157434"/>
                  </a:lnTo>
                  <a:lnTo>
                    <a:pt x="79632" y="157434"/>
                  </a:lnTo>
                  <a:lnTo>
                    <a:pt x="79674" y="157434"/>
                  </a:lnTo>
                  <a:lnTo>
                    <a:pt x="79717" y="157434"/>
                  </a:lnTo>
                  <a:lnTo>
                    <a:pt x="79717" y="157378"/>
                  </a:lnTo>
                  <a:lnTo>
                    <a:pt x="79759" y="157378"/>
                  </a:lnTo>
                  <a:lnTo>
                    <a:pt x="79801" y="157308"/>
                  </a:lnTo>
                  <a:lnTo>
                    <a:pt x="79843" y="157308"/>
                  </a:lnTo>
                  <a:lnTo>
                    <a:pt x="79886" y="157251"/>
                  </a:lnTo>
                  <a:lnTo>
                    <a:pt x="79928" y="157251"/>
                  </a:lnTo>
                  <a:lnTo>
                    <a:pt x="79928" y="157181"/>
                  </a:lnTo>
                  <a:lnTo>
                    <a:pt x="79970" y="157181"/>
                  </a:lnTo>
                  <a:lnTo>
                    <a:pt x="80012" y="157181"/>
                  </a:lnTo>
                  <a:lnTo>
                    <a:pt x="80055" y="157181"/>
                  </a:lnTo>
                  <a:lnTo>
                    <a:pt x="80055" y="157251"/>
                  </a:lnTo>
                  <a:lnTo>
                    <a:pt x="80097" y="157308"/>
                  </a:lnTo>
                  <a:lnTo>
                    <a:pt x="80139" y="157308"/>
                  </a:lnTo>
                  <a:lnTo>
                    <a:pt x="80181" y="157308"/>
                  </a:lnTo>
                  <a:lnTo>
                    <a:pt x="80224" y="157308"/>
                  </a:lnTo>
                  <a:lnTo>
                    <a:pt x="80266" y="157308"/>
                  </a:lnTo>
                  <a:lnTo>
                    <a:pt x="80308" y="157308"/>
                  </a:lnTo>
                  <a:lnTo>
                    <a:pt x="80350" y="157251"/>
                  </a:lnTo>
                  <a:lnTo>
                    <a:pt x="80392" y="157251"/>
                  </a:lnTo>
                  <a:lnTo>
                    <a:pt x="80435" y="157181"/>
                  </a:lnTo>
                  <a:lnTo>
                    <a:pt x="80477" y="157181"/>
                  </a:lnTo>
                  <a:lnTo>
                    <a:pt x="80519" y="157181"/>
                  </a:lnTo>
                  <a:lnTo>
                    <a:pt x="80561" y="157181"/>
                  </a:lnTo>
                  <a:lnTo>
                    <a:pt x="80604" y="157181"/>
                  </a:lnTo>
                  <a:lnTo>
                    <a:pt x="80646" y="157181"/>
                  </a:lnTo>
                  <a:lnTo>
                    <a:pt x="80688" y="157181"/>
                  </a:lnTo>
                  <a:lnTo>
                    <a:pt x="80730" y="157251"/>
                  </a:lnTo>
                  <a:lnTo>
                    <a:pt x="80773" y="157251"/>
                  </a:lnTo>
                  <a:lnTo>
                    <a:pt x="80815" y="157251"/>
                  </a:lnTo>
                  <a:lnTo>
                    <a:pt x="80857" y="157251"/>
                  </a:lnTo>
                  <a:lnTo>
                    <a:pt x="80857" y="157308"/>
                  </a:lnTo>
                  <a:lnTo>
                    <a:pt x="80899" y="157308"/>
                  </a:lnTo>
                  <a:lnTo>
                    <a:pt x="80942" y="157308"/>
                  </a:lnTo>
                  <a:lnTo>
                    <a:pt x="80984" y="157308"/>
                  </a:lnTo>
                  <a:lnTo>
                    <a:pt x="81026" y="157378"/>
                  </a:lnTo>
                  <a:lnTo>
                    <a:pt x="81068" y="157378"/>
                  </a:lnTo>
                  <a:lnTo>
                    <a:pt x="81111" y="157434"/>
                  </a:lnTo>
                  <a:lnTo>
                    <a:pt x="81153" y="157434"/>
                  </a:lnTo>
                  <a:lnTo>
                    <a:pt x="81195" y="157434"/>
                  </a:lnTo>
                  <a:lnTo>
                    <a:pt x="81237" y="157434"/>
                  </a:lnTo>
                  <a:lnTo>
                    <a:pt x="81280" y="157434"/>
                  </a:lnTo>
                  <a:lnTo>
                    <a:pt x="81322" y="157434"/>
                  </a:lnTo>
                  <a:lnTo>
                    <a:pt x="81364" y="157505"/>
                  </a:lnTo>
                  <a:lnTo>
                    <a:pt x="81406" y="157505"/>
                  </a:lnTo>
                  <a:lnTo>
                    <a:pt x="81406" y="157575"/>
                  </a:lnTo>
                  <a:lnTo>
                    <a:pt x="81406" y="157631"/>
                  </a:lnTo>
                  <a:lnTo>
                    <a:pt x="81449" y="157631"/>
                  </a:lnTo>
                  <a:lnTo>
                    <a:pt x="81449" y="157688"/>
                  </a:lnTo>
                  <a:lnTo>
                    <a:pt x="81491" y="157688"/>
                  </a:lnTo>
                  <a:lnTo>
                    <a:pt x="81491" y="157758"/>
                  </a:lnTo>
                  <a:lnTo>
                    <a:pt x="81491" y="157815"/>
                  </a:lnTo>
                  <a:lnTo>
                    <a:pt x="81533" y="157815"/>
                  </a:lnTo>
                  <a:lnTo>
                    <a:pt x="81575" y="157815"/>
                  </a:lnTo>
                  <a:lnTo>
                    <a:pt x="81575" y="157885"/>
                  </a:lnTo>
                  <a:lnTo>
                    <a:pt x="81618" y="157885"/>
                  </a:lnTo>
                  <a:lnTo>
                    <a:pt x="81660" y="157885"/>
                  </a:lnTo>
                  <a:lnTo>
                    <a:pt x="81702" y="157955"/>
                  </a:lnTo>
                  <a:lnTo>
                    <a:pt x="81744" y="157955"/>
                  </a:lnTo>
                  <a:lnTo>
                    <a:pt x="81787" y="157955"/>
                  </a:lnTo>
                  <a:lnTo>
                    <a:pt x="81829" y="157955"/>
                  </a:lnTo>
                  <a:lnTo>
                    <a:pt x="81871" y="157955"/>
                  </a:lnTo>
                  <a:lnTo>
                    <a:pt x="81913" y="157955"/>
                  </a:lnTo>
                  <a:lnTo>
                    <a:pt x="81956" y="157955"/>
                  </a:lnTo>
                  <a:lnTo>
                    <a:pt x="81998" y="157955"/>
                  </a:lnTo>
                  <a:lnTo>
                    <a:pt x="82040" y="157955"/>
                  </a:lnTo>
                  <a:lnTo>
                    <a:pt x="82082" y="157955"/>
                  </a:lnTo>
                  <a:lnTo>
                    <a:pt x="82082" y="157885"/>
                  </a:lnTo>
                  <a:lnTo>
                    <a:pt x="82125" y="157885"/>
                  </a:lnTo>
                  <a:lnTo>
                    <a:pt x="82167" y="157885"/>
                  </a:lnTo>
                  <a:lnTo>
                    <a:pt x="82209" y="157815"/>
                  </a:lnTo>
                  <a:lnTo>
                    <a:pt x="82251" y="157758"/>
                  </a:lnTo>
                  <a:lnTo>
                    <a:pt x="82294" y="157758"/>
                  </a:lnTo>
                  <a:lnTo>
                    <a:pt x="82294" y="157688"/>
                  </a:lnTo>
                  <a:lnTo>
                    <a:pt x="82336" y="157631"/>
                  </a:lnTo>
                  <a:lnTo>
                    <a:pt x="82378" y="157631"/>
                  </a:lnTo>
                  <a:lnTo>
                    <a:pt x="82378" y="157575"/>
                  </a:lnTo>
                  <a:lnTo>
                    <a:pt x="82420" y="157575"/>
                  </a:lnTo>
                  <a:lnTo>
                    <a:pt x="82462" y="157505"/>
                  </a:lnTo>
                  <a:lnTo>
                    <a:pt x="82505" y="157505"/>
                  </a:lnTo>
                  <a:lnTo>
                    <a:pt x="82505" y="157434"/>
                  </a:lnTo>
                  <a:lnTo>
                    <a:pt x="82547" y="157434"/>
                  </a:lnTo>
                  <a:lnTo>
                    <a:pt x="82589" y="157434"/>
                  </a:lnTo>
                  <a:lnTo>
                    <a:pt x="82631" y="157434"/>
                  </a:lnTo>
                  <a:lnTo>
                    <a:pt x="82631" y="157378"/>
                  </a:lnTo>
                  <a:lnTo>
                    <a:pt x="82674" y="157378"/>
                  </a:lnTo>
                  <a:lnTo>
                    <a:pt x="82716" y="157378"/>
                  </a:lnTo>
                  <a:lnTo>
                    <a:pt x="82758" y="157378"/>
                  </a:lnTo>
                  <a:lnTo>
                    <a:pt x="82800" y="157378"/>
                  </a:lnTo>
                  <a:lnTo>
                    <a:pt x="82843" y="157378"/>
                  </a:lnTo>
                  <a:lnTo>
                    <a:pt x="82885" y="157378"/>
                  </a:lnTo>
                  <a:lnTo>
                    <a:pt x="82927" y="157378"/>
                  </a:lnTo>
                  <a:lnTo>
                    <a:pt x="82969" y="157378"/>
                  </a:lnTo>
                  <a:lnTo>
                    <a:pt x="83012" y="157308"/>
                  </a:lnTo>
                  <a:lnTo>
                    <a:pt x="83012" y="157378"/>
                  </a:lnTo>
                  <a:lnTo>
                    <a:pt x="83054" y="157378"/>
                  </a:lnTo>
                  <a:lnTo>
                    <a:pt x="83096" y="157378"/>
                  </a:lnTo>
                  <a:lnTo>
                    <a:pt x="83096" y="157308"/>
                  </a:lnTo>
                  <a:lnTo>
                    <a:pt x="83138" y="157308"/>
                  </a:lnTo>
                  <a:lnTo>
                    <a:pt x="83138" y="157251"/>
                  </a:lnTo>
                  <a:lnTo>
                    <a:pt x="83181" y="157308"/>
                  </a:lnTo>
                  <a:lnTo>
                    <a:pt x="83181" y="157251"/>
                  </a:lnTo>
                  <a:lnTo>
                    <a:pt x="83223" y="157251"/>
                  </a:lnTo>
                  <a:lnTo>
                    <a:pt x="83223" y="157181"/>
                  </a:lnTo>
                  <a:lnTo>
                    <a:pt x="83265" y="157181"/>
                  </a:lnTo>
                  <a:lnTo>
                    <a:pt x="83307" y="157181"/>
                  </a:lnTo>
                  <a:lnTo>
                    <a:pt x="83350" y="157125"/>
                  </a:lnTo>
                  <a:lnTo>
                    <a:pt x="83392" y="157125"/>
                  </a:lnTo>
                  <a:lnTo>
                    <a:pt x="83476" y="157125"/>
                  </a:lnTo>
                  <a:lnTo>
                    <a:pt x="83519" y="157054"/>
                  </a:lnTo>
                  <a:lnTo>
                    <a:pt x="83561" y="157054"/>
                  </a:lnTo>
                  <a:lnTo>
                    <a:pt x="83519" y="156998"/>
                  </a:lnTo>
                  <a:lnTo>
                    <a:pt x="83561" y="156927"/>
                  </a:lnTo>
                  <a:lnTo>
                    <a:pt x="83519" y="156871"/>
                  </a:lnTo>
                  <a:lnTo>
                    <a:pt x="83476" y="156871"/>
                  </a:lnTo>
                  <a:lnTo>
                    <a:pt x="83434" y="156871"/>
                  </a:lnTo>
                  <a:lnTo>
                    <a:pt x="83434" y="156801"/>
                  </a:lnTo>
                  <a:lnTo>
                    <a:pt x="83476" y="156801"/>
                  </a:lnTo>
                  <a:lnTo>
                    <a:pt x="83519" y="156801"/>
                  </a:lnTo>
                  <a:lnTo>
                    <a:pt x="83519" y="156744"/>
                  </a:lnTo>
                  <a:lnTo>
                    <a:pt x="83561" y="156744"/>
                  </a:lnTo>
                  <a:lnTo>
                    <a:pt x="83561" y="156674"/>
                  </a:lnTo>
                  <a:lnTo>
                    <a:pt x="83603" y="156674"/>
                  </a:lnTo>
                  <a:lnTo>
                    <a:pt x="83603" y="156744"/>
                  </a:lnTo>
                  <a:lnTo>
                    <a:pt x="83645" y="156744"/>
                  </a:lnTo>
                  <a:lnTo>
                    <a:pt x="83645" y="156674"/>
                  </a:lnTo>
                  <a:lnTo>
                    <a:pt x="83688" y="156674"/>
                  </a:lnTo>
                  <a:lnTo>
                    <a:pt x="83688" y="156618"/>
                  </a:lnTo>
                  <a:lnTo>
                    <a:pt x="83688" y="156561"/>
                  </a:lnTo>
                  <a:lnTo>
                    <a:pt x="83730" y="156561"/>
                  </a:lnTo>
                  <a:lnTo>
                    <a:pt x="83730" y="156491"/>
                  </a:lnTo>
                  <a:lnTo>
                    <a:pt x="83772" y="156420"/>
                  </a:lnTo>
                  <a:lnTo>
                    <a:pt x="83730" y="156364"/>
                  </a:lnTo>
                  <a:lnTo>
                    <a:pt x="83772" y="156364"/>
                  </a:lnTo>
                  <a:lnTo>
                    <a:pt x="83814" y="156364"/>
                  </a:lnTo>
                  <a:lnTo>
                    <a:pt x="83814" y="156294"/>
                  </a:lnTo>
                  <a:lnTo>
                    <a:pt x="83857" y="156294"/>
                  </a:lnTo>
                  <a:lnTo>
                    <a:pt x="83857" y="156237"/>
                  </a:lnTo>
                  <a:lnTo>
                    <a:pt x="83899" y="156237"/>
                  </a:lnTo>
                  <a:lnTo>
                    <a:pt x="83899" y="156181"/>
                  </a:lnTo>
                  <a:lnTo>
                    <a:pt x="83941" y="156181"/>
                  </a:lnTo>
                  <a:lnTo>
                    <a:pt x="83941" y="156237"/>
                  </a:lnTo>
                  <a:lnTo>
                    <a:pt x="83983" y="156237"/>
                  </a:lnTo>
                  <a:lnTo>
                    <a:pt x="83983" y="156181"/>
                  </a:lnTo>
                  <a:lnTo>
                    <a:pt x="84026" y="156181"/>
                  </a:lnTo>
                  <a:lnTo>
                    <a:pt x="84068" y="156181"/>
                  </a:lnTo>
                  <a:lnTo>
                    <a:pt x="84152" y="156181"/>
                  </a:lnTo>
                  <a:lnTo>
                    <a:pt x="84195" y="156181"/>
                  </a:lnTo>
                  <a:lnTo>
                    <a:pt x="84195" y="156111"/>
                  </a:lnTo>
                  <a:lnTo>
                    <a:pt x="84237" y="156111"/>
                  </a:lnTo>
                  <a:lnTo>
                    <a:pt x="84279" y="156111"/>
                  </a:lnTo>
                  <a:lnTo>
                    <a:pt x="84321" y="156111"/>
                  </a:lnTo>
                  <a:lnTo>
                    <a:pt x="84364" y="156040"/>
                  </a:lnTo>
                  <a:lnTo>
                    <a:pt x="84364" y="155984"/>
                  </a:lnTo>
                  <a:lnTo>
                    <a:pt x="84321" y="155984"/>
                  </a:lnTo>
                  <a:lnTo>
                    <a:pt x="84279" y="155984"/>
                  </a:lnTo>
                  <a:lnTo>
                    <a:pt x="84321" y="155914"/>
                  </a:lnTo>
                  <a:lnTo>
                    <a:pt x="84279" y="155857"/>
                  </a:lnTo>
                  <a:lnTo>
                    <a:pt x="84321" y="155857"/>
                  </a:lnTo>
                  <a:lnTo>
                    <a:pt x="84321" y="155801"/>
                  </a:lnTo>
                  <a:lnTo>
                    <a:pt x="84279" y="155801"/>
                  </a:lnTo>
                  <a:lnTo>
                    <a:pt x="84237" y="155801"/>
                  </a:lnTo>
                  <a:lnTo>
                    <a:pt x="84195" y="155801"/>
                  </a:lnTo>
                  <a:lnTo>
                    <a:pt x="84195" y="155730"/>
                  </a:lnTo>
                  <a:lnTo>
                    <a:pt x="84152" y="155730"/>
                  </a:lnTo>
                  <a:lnTo>
                    <a:pt x="84110" y="155730"/>
                  </a:lnTo>
                  <a:lnTo>
                    <a:pt x="84110" y="155660"/>
                  </a:lnTo>
                  <a:lnTo>
                    <a:pt x="84068" y="155730"/>
                  </a:lnTo>
                  <a:lnTo>
                    <a:pt x="84026" y="155730"/>
                  </a:lnTo>
                  <a:lnTo>
                    <a:pt x="83983" y="155660"/>
                  </a:lnTo>
                  <a:lnTo>
                    <a:pt x="83983" y="155604"/>
                  </a:lnTo>
                  <a:lnTo>
                    <a:pt x="83941" y="155604"/>
                  </a:lnTo>
                  <a:lnTo>
                    <a:pt x="83899" y="155604"/>
                  </a:lnTo>
                  <a:lnTo>
                    <a:pt x="83857" y="155533"/>
                  </a:lnTo>
                  <a:lnTo>
                    <a:pt x="83857" y="155604"/>
                  </a:lnTo>
                  <a:lnTo>
                    <a:pt x="83814" y="155604"/>
                  </a:lnTo>
                  <a:lnTo>
                    <a:pt x="83772" y="155660"/>
                  </a:lnTo>
                  <a:lnTo>
                    <a:pt x="83730" y="155660"/>
                  </a:lnTo>
                  <a:lnTo>
                    <a:pt x="83688" y="155660"/>
                  </a:lnTo>
                  <a:lnTo>
                    <a:pt x="83645" y="155660"/>
                  </a:lnTo>
                  <a:lnTo>
                    <a:pt x="83645" y="155604"/>
                  </a:lnTo>
                  <a:lnTo>
                    <a:pt x="83645" y="155533"/>
                  </a:lnTo>
                  <a:lnTo>
                    <a:pt x="83603" y="155477"/>
                  </a:lnTo>
                  <a:lnTo>
                    <a:pt x="83561" y="155407"/>
                  </a:lnTo>
                  <a:lnTo>
                    <a:pt x="83519" y="155407"/>
                  </a:lnTo>
                  <a:lnTo>
                    <a:pt x="83476" y="155407"/>
                  </a:lnTo>
                  <a:lnTo>
                    <a:pt x="83434" y="155407"/>
                  </a:lnTo>
                  <a:lnTo>
                    <a:pt x="83392" y="155407"/>
                  </a:lnTo>
                  <a:lnTo>
                    <a:pt x="83392" y="155350"/>
                  </a:lnTo>
                  <a:lnTo>
                    <a:pt x="83350" y="155350"/>
                  </a:lnTo>
                  <a:lnTo>
                    <a:pt x="83350" y="155280"/>
                  </a:lnTo>
                  <a:lnTo>
                    <a:pt x="83350" y="155224"/>
                  </a:lnTo>
                  <a:lnTo>
                    <a:pt x="83307" y="155224"/>
                  </a:lnTo>
                  <a:lnTo>
                    <a:pt x="83265" y="155224"/>
                  </a:lnTo>
                  <a:lnTo>
                    <a:pt x="83223" y="155224"/>
                  </a:lnTo>
                  <a:lnTo>
                    <a:pt x="83223" y="155167"/>
                  </a:lnTo>
                  <a:lnTo>
                    <a:pt x="83223" y="155097"/>
                  </a:lnTo>
                  <a:lnTo>
                    <a:pt x="83181" y="155167"/>
                  </a:lnTo>
                  <a:lnTo>
                    <a:pt x="83181" y="155097"/>
                  </a:lnTo>
                  <a:lnTo>
                    <a:pt x="83138" y="155097"/>
                  </a:lnTo>
                  <a:lnTo>
                    <a:pt x="83138" y="155026"/>
                  </a:lnTo>
                  <a:lnTo>
                    <a:pt x="83138" y="154970"/>
                  </a:lnTo>
                  <a:lnTo>
                    <a:pt x="83138" y="154900"/>
                  </a:lnTo>
                  <a:lnTo>
                    <a:pt x="83138" y="154843"/>
                  </a:lnTo>
                  <a:lnTo>
                    <a:pt x="83096" y="154843"/>
                  </a:lnTo>
                  <a:lnTo>
                    <a:pt x="83096" y="154787"/>
                  </a:lnTo>
                  <a:lnTo>
                    <a:pt x="83138" y="154787"/>
                  </a:lnTo>
                  <a:lnTo>
                    <a:pt x="83138" y="154717"/>
                  </a:lnTo>
                  <a:lnTo>
                    <a:pt x="83138" y="154646"/>
                  </a:lnTo>
                  <a:lnTo>
                    <a:pt x="83181" y="154646"/>
                  </a:lnTo>
                  <a:lnTo>
                    <a:pt x="83223" y="154646"/>
                  </a:lnTo>
                  <a:lnTo>
                    <a:pt x="83223" y="154590"/>
                  </a:lnTo>
                  <a:lnTo>
                    <a:pt x="83265" y="154590"/>
                  </a:lnTo>
                  <a:lnTo>
                    <a:pt x="83265" y="154519"/>
                  </a:lnTo>
                  <a:lnTo>
                    <a:pt x="83265" y="154463"/>
                  </a:lnTo>
                  <a:lnTo>
                    <a:pt x="83223" y="154463"/>
                  </a:lnTo>
                  <a:lnTo>
                    <a:pt x="83181" y="154463"/>
                  </a:lnTo>
                  <a:lnTo>
                    <a:pt x="83138" y="154463"/>
                  </a:lnTo>
                  <a:lnTo>
                    <a:pt x="83138" y="154407"/>
                  </a:lnTo>
                  <a:lnTo>
                    <a:pt x="83181" y="154407"/>
                  </a:lnTo>
                  <a:lnTo>
                    <a:pt x="83223" y="154407"/>
                  </a:lnTo>
                  <a:lnTo>
                    <a:pt x="83223" y="154336"/>
                  </a:lnTo>
                  <a:lnTo>
                    <a:pt x="83181" y="154336"/>
                  </a:lnTo>
                  <a:lnTo>
                    <a:pt x="83138" y="154336"/>
                  </a:lnTo>
                  <a:lnTo>
                    <a:pt x="83138" y="154266"/>
                  </a:lnTo>
                  <a:lnTo>
                    <a:pt x="83138" y="154210"/>
                  </a:lnTo>
                  <a:lnTo>
                    <a:pt x="83181" y="154139"/>
                  </a:lnTo>
                  <a:lnTo>
                    <a:pt x="83223" y="154139"/>
                  </a:lnTo>
                  <a:lnTo>
                    <a:pt x="83265" y="154083"/>
                  </a:lnTo>
                  <a:lnTo>
                    <a:pt x="83307" y="154083"/>
                  </a:lnTo>
                  <a:lnTo>
                    <a:pt x="83350" y="154083"/>
                  </a:lnTo>
                  <a:lnTo>
                    <a:pt x="83392" y="154083"/>
                  </a:lnTo>
                  <a:lnTo>
                    <a:pt x="83392" y="154027"/>
                  </a:lnTo>
                  <a:lnTo>
                    <a:pt x="83392" y="153956"/>
                  </a:lnTo>
                  <a:lnTo>
                    <a:pt x="83350" y="153886"/>
                  </a:lnTo>
                  <a:lnTo>
                    <a:pt x="83307" y="153886"/>
                  </a:lnTo>
                  <a:lnTo>
                    <a:pt x="83307" y="153829"/>
                  </a:lnTo>
                  <a:lnTo>
                    <a:pt x="83350" y="153829"/>
                  </a:lnTo>
                  <a:lnTo>
                    <a:pt x="83350" y="153759"/>
                  </a:lnTo>
                  <a:lnTo>
                    <a:pt x="83307" y="153759"/>
                  </a:lnTo>
                  <a:lnTo>
                    <a:pt x="83265" y="153703"/>
                  </a:lnTo>
                  <a:lnTo>
                    <a:pt x="83223" y="153703"/>
                  </a:lnTo>
                  <a:lnTo>
                    <a:pt x="83223" y="153632"/>
                  </a:lnTo>
                  <a:lnTo>
                    <a:pt x="83223" y="153576"/>
                  </a:lnTo>
                  <a:lnTo>
                    <a:pt x="83265" y="153506"/>
                  </a:lnTo>
                  <a:lnTo>
                    <a:pt x="83265" y="153449"/>
                  </a:lnTo>
                  <a:lnTo>
                    <a:pt x="83307" y="153449"/>
                  </a:lnTo>
                  <a:lnTo>
                    <a:pt x="83350" y="153449"/>
                  </a:lnTo>
                  <a:lnTo>
                    <a:pt x="83392" y="153393"/>
                  </a:lnTo>
                  <a:lnTo>
                    <a:pt x="83350" y="153393"/>
                  </a:lnTo>
                  <a:lnTo>
                    <a:pt x="83392" y="153322"/>
                  </a:lnTo>
                  <a:lnTo>
                    <a:pt x="83350" y="153322"/>
                  </a:lnTo>
                  <a:lnTo>
                    <a:pt x="83307" y="153322"/>
                  </a:lnTo>
                  <a:lnTo>
                    <a:pt x="83307" y="153252"/>
                  </a:lnTo>
                  <a:lnTo>
                    <a:pt x="83307" y="153196"/>
                  </a:lnTo>
                  <a:lnTo>
                    <a:pt x="83223" y="153196"/>
                  </a:lnTo>
                  <a:lnTo>
                    <a:pt x="83181" y="153196"/>
                  </a:lnTo>
                  <a:lnTo>
                    <a:pt x="83181" y="153125"/>
                  </a:lnTo>
                  <a:lnTo>
                    <a:pt x="83138" y="153125"/>
                  </a:lnTo>
                  <a:lnTo>
                    <a:pt x="83096" y="153125"/>
                  </a:lnTo>
                  <a:lnTo>
                    <a:pt x="83054" y="153125"/>
                  </a:lnTo>
                  <a:lnTo>
                    <a:pt x="83012" y="153125"/>
                  </a:lnTo>
                  <a:lnTo>
                    <a:pt x="83012" y="153069"/>
                  </a:lnTo>
                  <a:lnTo>
                    <a:pt x="83012" y="153013"/>
                  </a:lnTo>
                  <a:lnTo>
                    <a:pt x="83012" y="152942"/>
                  </a:lnTo>
                  <a:lnTo>
                    <a:pt x="83054" y="152872"/>
                  </a:lnTo>
                  <a:lnTo>
                    <a:pt x="83054" y="152816"/>
                  </a:lnTo>
                  <a:lnTo>
                    <a:pt x="83096" y="152816"/>
                  </a:lnTo>
                  <a:lnTo>
                    <a:pt x="83138" y="152816"/>
                  </a:lnTo>
                  <a:lnTo>
                    <a:pt x="83181" y="152816"/>
                  </a:lnTo>
                  <a:lnTo>
                    <a:pt x="83223" y="152816"/>
                  </a:lnTo>
                  <a:lnTo>
                    <a:pt x="83265" y="152816"/>
                  </a:lnTo>
                  <a:lnTo>
                    <a:pt x="83307" y="152816"/>
                  </a:lnTo>
                  <a:lnTo>
                    <a:pt x="83392" y="152816"/>
                  </a:lnTo>
                  <a:lnTo>
                    <a:pt x="83434" y="152816"/>
                  </a:lnTo>
                  <a:lnTo>
                    <a:pt x="83476" y="152816"/>
                  </a:lnTo>
                  <a:lnTo>
                    <a:pt x="83434" y="152745"/>
                  </a:lnTo>
                  <a:lnTo>
                    <a:pt x="83434" y="152689"/>
                  </a:lnTo>
                  <a:lnTo>
                    <a:pt x="83476" y="152689"/>
                  </a:lnTo>
                  <a:lnTo>
                    <a:pt x="83519" y="152689"/>
                  </a:lnTo>
                  <a:lnTo>
                    <a:pt x="83561" y="152632"/>
                  </a:lnTo>
                  <a:lnTo>
                    <a:pt x="83603" y="152632"/>
                  </a:lnTo>
                  <a:lnTo>
                    <a:pt x="83645" y="152632"/>
                  </a:lnTo>
                  <a:lnTo>
                    <a:pt x="83688" y="152632"/>
                  </a:lnTo>
                  <a:lnTo>
                    <a:pt x="83730" y="152632"/>
                  </a:lnTo>
                  <a:lnTo>
                    <a:pt x="83730" y="152562"/>
                  </a:lnTo>
                  <a:lnTo>
                    <a:pt x="83772" y="152562"/>
                  </a:lnTo>
                  <a:lnTo>
                    <a:pt x="83814" y="152562"/>
                  </a:lnTo>
                  <a:lnTo>
                    <a:pt x="83857" y="152492"/>
                  </a:lnTo>
                  <a:lnTo>
                    <a:pt x="83899" y="152492"/>
                  </a:lnTo>
                  <a:lnTo>
                    <a:pt x="83941" y="152435"/>
                  </a:lnTo>
                  <a:lnTo>
                    <a:pt x="83983" y="152435"/>
                  </a:lnTo>
                  <a:lnTo>
                    <a:pt x="84026" y="152435"/>
                  </a:lnTo>
                  <a:lnTo>
                    <a:pt x="84068" y="152435"/>
                  </a:lnTo>
                  <a:lnTo>
                    <a:pt x="84068" y="152365"/>
                  </a:lnTo>
                  <a:lnTo>
                    <a:pt x="84110" y="152365"/>
                  </a:lnTo>
                  <a:lnTo>
                    <a:pt x="84152" y="152365"/>
                  </a:lnTo>
                  <a:lnTo>
                    <a:pt x="84195" y="152365"/>
                  </a:lnTo>
                  <a:lnTo>
                    <a:pt x="84237" y="152309"/>
                  </a:lnTo>
                  <a:lnTo>
                    <a:pt x="84195" y="152309"/>
                  </a:lnTo>
                  <a:lnTo>
                    <a:pt x="84195" y="152252"/>
                  </a:lnTo>
                  <a:lnTo>
                    <a:pt x="84237" y="152252"/>
                  </a:lnTo>
                  <a:lnTo>
                    <a:pt x="84279" y="152252"/>
                  </a:lnTo>
                  <a:lnTo>
                    <a:pt x="84321" y="152252"/>
                  </a:lnTo>
                  <a:lnTo>
                    <a:pt x="84321" y="152182"/>
                  </a:lnTo>
                  <a:lnTo>
                    <a:pt x="84279" y="152182"/>
                  </a:lnTo>
                  <a:lnTo>
                    <a:pt x="84279" y="152111"/>
                  </a:lnTo>
                  <a:lnTo>
                    <a:pt x="84237" y="152111"/>
                  </a:lnTo>
                  <a:lnTo>
                    <a:pt x="84279" y="152055"/>
                  </a:lnTo>
                  <a:lnTo>
                    <a:pt x="84321" y="152055"/>
                  </a:lnTo>
                  <a:lnTo>
                    <a:pt x="84364" y="151999"/>
                  </a:lnTo>
                  <a:lnTo>
                    <a:pt x="84406" y="151928"/>
                  </a:lnTo>
                  <a:lnTo>
                    <a:pt x="84490" y="151928"/>
                  </a:lnTo>
                  <a:lnTo>
                    <a:pt x="84533" y="151928"/>
                  </a:lnTo>
                  <a:lnTo>
                    <a:pt x="84533" y="151858"/>
                  </a:lnTo>
                  <a:lnTo>
                    <a:pt x="84575" y="151802"/>
                  </a:lnTo>
                  <a:lnTo>
                    <a:pt x="84575" y="151731"/>
                  </a:lnTo>
                  <a:lnTo>
                    <a:pt x="84617" y="151731"/>
                  </a:lnTo>
                  <a:lnTo>
                    <a:pt x="84659" y="151731"/>
                  </a:lnTo>
                  <a:lnTo>
                    <a:pt x="84659" y="151675"/>
                  </a:lnTo>
                  <a:lnTo>
                    <a:pt x="84701" y="151675"/>
                  </a:lnTo>
                  <a:lnTo>
                    <a:pt x="84744" y="151675"/>
                  </a:lnTo>
                  <a:lnTo>
                    <a:pt x="84786" y="151675"/>
                  </a:lnTo>
                  <a:lnTo>
                    <a:pt x="84828" y="151619"/>
                  </a:lnTo>
                  <a:lnTo>
                    <a:pt x="84870" y="151619"/>
                  </a:lnTo>
                  <a:lnTo>
                    <a:pt x="84913" y="151548"/>
                  </a:lnTo>
                  <a:lnTo>
                    <a:pt x="84955" y="151548"/>
                  </a:lnTo>
                  <a:lnTo>
                    <a:pt x="84997" y="151548"/>
                  </a:lnTo>
                  <a:lnTo>
                    <a:pt x="85082" y="151478"/>
                  </a:lnTo>
                  <a:lnTo>
                    <a:pt x="85124" y="151478"/>
                  </a:lnTo>
                  <a:lnTo>
                    <a:pt x="85166" y="151421"/>
                  </a:lnTo>
                  <a:lnTo>
                    <a:pt x="85208" y="151421"/>
                  </a:lnTo>
                  <a:lnTo>
                    <a:pt x="85251" y="151421"/>
                  </a:lnTo>
                  <a:lnTo>
                    <a:pt x="85293" y="151421"/>
                  </a:lnTo>
                  <a:lnTo>
                    <a:pt x="85293" y="151351"/>
                  </a:lnTo>
                  <a:lnTo>
                    <a:pt x="85335" y="151351"/>
                  </a:lnTo>
                  <a:lnTo>
                    <a:pt x="85377" y="151351"/>
                  </a:lnTo>
                  <a:lnTo>
                    <a:pt x="85335" y="151295"/>
                  </a:lnTo>
                  <a:lnTo>
                    <a:pt x="85335" y="151238"/>
                  </a:lnTo>
                  <a:lnTo>
                    <a:pt x="85293" y="151238"/>
                  </a:lnTo>
                  <a:lnTo>
                    <a:pt x="85251" y="151238"/>
                  </a:lnTo>
                  <a:lnTo>
                    <a:pt x="85251" y="151168"/>
                  </a:lnTo>
                  <a:lnTo>
                    <a:pt x="85293" y="151168"/>
                  </a:lnTo>
                  <a:lnTo>
                    <a:pt x="85293" y="151098"/>
                  </a:lnTo>
                  <a:lnTo>
                    <a:pt x="85251" y="151098"/>
                  </a:lnTo>
                  <a:lnTo>
                    <a:pt x="85251" y="151041"/>
                  </a:lnTo>
                  <a:lnTo>
                    <a:pt x="85208" y="151041"/>
                  </a:lnTo>
                  <a:lnTo>
                    <a:pt x="85166" y="151098"/>
                  </a:lnTo>
                  <a:lnTo>
                    <a:pt x="85124" y="151098"/>
                  </a:lnTo>
                  <a:lnTo>
                    <a:pt x="85124" y="151041"/>
                  </a:lnTo>
                  <a:lnTo>
                    <a:pt x="85124" y="150971"/>
                  </a:lnTo>
                  <a:lnTo>
                    <a:pt x="85082" y="150971"/>
                  </a:lnTo>
                  <a:lnTo>
                    <a:pt x="85082" y="150914"/>
                  </a:lnTo>
                  <a:lnTo>
                    <a:pt x="85039" y="150858"/>
                  </a:lnTo>
                  <a:lnTo>
                    <a:pt x="85039" y="150788"/>
                  </a:lnTo>
                  <a:lnTo>
                    <a:pt x="84997" y="150788"/>
                  </a:lnTo>
                  <a:lnTo>
                    <a:pt x="84955" y="150788"/>
                  </a:lnTo>
                  <a:lnTo>
                    <a:pt x="84955" y="150717"/>
                  </a:lnTo>
                  <a:lnTo>
                    <a:pt x="84997" y="150661"/>
                  </a:lnTo>
                  <a:lnTo>
                    <a:pt x="84997" y="150534"/>
                  </a:lnTo>
                  <a:lnTo>
                    <a:pt x="84955" y="150534"/>
                  </a:lnTo>
                  <a:lnTo>
                    <a:pt x="84955" y="150478"/>
                  </a:lnTo>
                  <a:lnTo>
                    <a:pt x="84955" y="150408"/>
                  </a:lnTo>
                  <a:lnTo>
                    <a:pt x="84955" y="150337"/>
                  </a:lnTo>
                  <a:lnTo>
                    <a:pt x="84913" y="150281"/>
                  </a:lnTo>
                  <a:lnTo>
                    <a:pt x="84913" y="150224"/>
                  </a:lnTo>
                  <a:lnTo>
                    <a:pt x="84955" y="150224"/>
                  </a:lnTo>
                  <a:lnTo>
                    <a:pt x="84955" y="150154"/>
                  </a:lnTo>
                  <a:lnTo>
                    <a:pt x="84997" y="150154"/>
                  </a:lnTo>
                  <a:lnTo>
                    <a:pt x="85039" y="150154"/>
                  </a:lnTo>
                  <a:lnTo>
                    <a:pt x="85082" y="150154"/>
                  </a:lnTo>
                  <a:lnTo>
                    <a:pt x="85124" y="150224"/>
                  </a:lnTo>
                  <a:lnTo>
                    <a:pt x="85166" y="150224"/>
                  </a:lnTo>
                  <a:lnTo>
                    <a:pt x="85208" y="150224"/>
                  </a:lnTo>
                  <a:lnTo>
                    <a:pt x="85251" y="150224"/>
                  </a:lnTo>
                  <a:lnTo>
                    <a:pt x="85293" y="150154"/>
                  </a:lnTo>
                  <a:lnTo>
                    <a:pt x="85335" y="150154"/>
                  </a:lnTo>
                  <a:lnTo>
                    <a:pt x="85377" y="150154"/>
                  </a:lnTo>
                  <a:lnTo>
                    <a:pt x="85462" y="150084"/>
                  </a:lnTo>
                  <a:lnTo>
                    <a:pt x="85504" y="150084"/>
                  </a:lnTo>
                  <a:lnTo>
                    <a:pt x="85589" y="150027"/>
                  </a:lnTo>
                  <a:lnTo>
                    <a:pt x="85631" y="150027"/>
                  </a:lnTo>
                  <a:lnTo>
                    <a:pt x="85631" y="149957"/>
                  </a:lnTo>
                  <a:lnTo>
                    <a:pt x="85673" y="149957"/>
                  </a:lnTo>
                  <a:lnTo>
                    <a:pt x="85673" y="150027"/>
                  </a:lnTo>
                  <a:lnTo>
                    <a:pt x="85715" y="150027"/>
                  </a:lnTo>
                  <a:lnTo>
                    <a:pt x="85758" y="150027"/>
                  </a:lnTo>
                  <a:lnTo>
                    <a:pt x="85800" y="150027"/>
                  </a:lnTo>
                  <a:lnTo>
                    <a:pt x="85842" y="150027"/>
                  </a:lnTo>
                  <a:lnTo>
                    <a:pt x="85884" y="150027"/>
                  </a:lnTo>
                  <a:lnTo>
                    <a:pt x="85884" y="149957"/>
                  </a:lnTo>
                  <a:lnTo>
                    <a:pt x="85884" y="149901"/>
                  </a:lnTo>
                  <a:lnTo>
                    <a:pt x="85927" y="149901"/>
                  </a:lnTo>
                  <a:lnTo>
                    <a:pt x="85969" y="149844"/>
                  </a:lnTo>
                  <a:lnTo>
                    <a:pt x="85969" y="149774"/>
                  </a:lnTo>
                  <a:lnTo>
                    <a:pt x="85969" y="149703"/>
                  </a:lnTo>
                  <a:lnTo>
                    <a:pt x="86011" y="149703"/>
                  </a:lnTo>
                  <a:lnTo>
                    <a:pt x="86011" y="149647"/>
                  </a:lnTo>
                  <a:lnTo>
                    <a:pt x="85969" y="149647"/>
                  </a:lnTo>
                  <a:lnTo>
                    <a:pt x="85927" y="149647"/>
                  </a:lnTo>
                  <a:lnTo>
                    <a:pt x="85927" y="149577"/>
                  </a:lnTo>
                  <a:lnTo>
                    <a:pt x="85969" y="149520"/>
                  </a:lnTo>
                  <a:lnTo>
                    <a:pt x="86053" y="149464"/>
                  </a:lnTo>
                  <a:lnTo>
                    <a:pt x="86138" y="149394"/>
                  </a:lnTo>
                  <a:lnTo>
                    <a:pt x="86180" y="149394"/>
                  </a:lnTo>
                  <a:lnTo>
                    <a:pt x="86222" y="149394"/>
                  </a:lnTo>
                  <a:lnTo>
                    <a:pt x="86265" y="149394"/>
                  </a:lnTo>
                  <a:lnTo>
                    <a:pt x="86307" y="149394"/>
                  </a:lnTo>
                  <a:lnTo>
                    <a:pt x="86349" y="149394"/>
                  </a:lnTo>
                  <a:lnTo>
                    <a:pt x="86391" y="149394"/>
                  </a:lnTo>
                  <a:lnTo>
                    <a:pt x="86476" y="149323"/>
                  </a:lnTo>
                  <a:lnTo>
                    <a:pt x="86560" y="149323"/>
                  </a:lnTo>
                  <a:lnTo>
                    <a:pt x="86603" y="149267"/>
                  </a:lnTo>
                  <a:lnTo>
                    <a:pt x="86645" y="149267"/>
                  </a:lnTo>
                  <a:lnTo>
                    <a:pt x="86687" y="149267"/>
                  </a:lnTo>
                  <a:lnTo>
                    <a:pt x="86771" y="149267"/>
                  </a:lnTo>
                  <a:lnTo>
                    <a:pt x="86814" y="149197"/>
                  </a:lnTo>
                  <a:lnTo>
                    <a:pt x="86856" y="149197"/>
                  </a:lnTo>
                  <a:lnTo>
                    <a:pt x="86856" y="149140"/>
                  </a:lnTo>
                  <a:lnTo>
                    <a:pt x="86898" y="149140"/>
                  </a:lnTo>
                  <a:lnTo>
                    <a:pt x="86940" y="149140"/>
                  </a:lnTo>
                  <a:lnTo>
                    <a:pt x="86983" y="149140"/>
                  </a:lnTo>
                  <a:lnTo>
                    <a:pt x="87025" y="149084"/>
                  </a:lnTo>
                  <a:lnTo>
                    <a:pt x="87067" y="149084"/>
                  </a:lnTo>
                  <a:lnTo>
                    <a:pt x="87109" y="149013"/>
                  </a:lnTo>
                  <a:lnTo>
                    <a:pt x="87194" y="149013"/>
                  </a:lnTo>
                  <a:lnTo>
                    <a:pt x="87236" y="148943"/>
                  </a:lnTo>
                  <a:lnTo>
                    <a:pt x="87278" y="148943"/>
                  </a:lnTo>
                  <a:lnTo>
                    <a:pt x="87321" y="148887"/>
                  </a:lnTo>
                  <a:lnTo>
                    <a:pt x="87363" y="148887"/>
                  </a:lnTo>
                  <a:lnTo>
                    <a:pt x="87363" y="148830"/>
                  </a:lnTo>
                  <a:lnTo>
                    <a:pt x="87405" y="148830"/>
                  </a:lnTo>
                  <a:lnTo>
                    <a:pt x="87447" y="148830"/>
                  </a:lnTo>
                  <a:lnTo>
                    <a:pt x="87490" y="148830"/>
                  </a:lnTo>
                  <a:lnTo>
                    <a:pt x="87532" y="148760"/>
                  </a:lnTo>
                  <a:lnTo>
                    <a:pt x="87574" y="148830"/>
                  </a:lnTo>
                  <a:lnTo>
                    <a:pt x="87574" y="148760"/>
                  </a:lnTo>
                  <a:lnTo>
                    <a:pt x="87616" y="148760"/>
                  </a:lnTo>
                  <a:lnTo>
                    <a:pt x="87659" y="148760"/>
                  </a:lnTo>
                  <a:lnTo>
                    <a:pt x="87701" y="148760"/>
                  </a:lnTo>
                  <a:lnTo>
                    <a:pt x="87743" y="148760"/>
                  </a:lnTo>
                  <a:lnTo>
                    <a:pt x="87785" y="148760"/>
                  </a:lnTo>
                  <a:lnTo>
                    <a:pt x="87828" y="148760"/>
                  </a:lnTo>
                  <a:lnTo>
                    <a:pt x="87870" y="148760"/>
                  </a:lnTo>
                  <a:lnTo>
                    <a:pt x="87912" y="148760"/>
                  </a:lnTo>
                  <a:lnTo>
                    <a:pt x="87954" y="148760"/>
                  </a:lnTo>
                  <a:lnTo>
                    <a:pt x="87997" y="148760"/>
                  </a:lnTo>
                  <a:lnTo>
                    <a:pt x="87997" y="148830"/>
                  </a:lnTo>
                  <a:lnTo>
                    <a:pt x="88039" y="148830"/>
                  </a:lnTo>
                  <a:lnTo>
                    <a:pt x="88039" y="148887"/>
                  </a:lnTo>
                  <a:lnTo>
                    <a:pt x="87997" y="148887"/>
                  </a:lnTo>
                  <a:lnTo>
                    <a:pt x="87954" y="148887"/>
                  </a:lnTo>
                  <a:lnTo>
                    <a:pt x="87997" y="148943"/>
                  </a:lnTo>
                  <a:lnTo>
                    <a:pt x="88039" y="148943"/>
                  </a:lnTo>
                  <a:lnTo>
                    <a:pt x="88081" y="148943"/>
                  </a:lnTo>
                  <a:lnTo>
                    <a:pt x="88081" y="149013"/>
                  </a:lnTo>
                  <a:lnTo>
                    <a:pt x="88123" y="149013"/>
                  </a:lnTo>
                  <a:lnTo>
                    <a:pt x="88123" y="149084"/>
                  </a:lnTo>
                  <a:lnTo>
                    <a:pt x="88166" y="149013"/>
                  </a:lnTo>
                  <a:lnTo>
                    <a:pt x="88166" y="149084"/>
                  </a:lnTo>
                  <a:lnTo>
                    <a:pt x="88166" y="149140"/>
                  </a:lnTo>
                  <a:lnTo>
                    <a:pt x="88208" y="149140"/>
                  </a:lnTo>
                  <a:lnTo>
                    <a:pt x="88250" y="149140"/>
                  </a:lnTo>
                  <a:lnTo>
                    <a:pt x="88292" y="149197"/>
                  </a:lnTo>
                  <a:lnTo>
                    <a:pt x="88335" y="149197"/>
                  </a:lnTo>
                  <a:lnTo>
                    <a:pt x="88377" y="149197"/>
                  </a:lnTo>
                  <a:lnTo>
                    <a:pt x="88377" y="149267"/>
                  </a:lnTo>
                  <a:lnTo>
                    <a:pt x="88419" y="149267"/>
                  </a:lnTo>
                  <a:lnTo>
                    <a:pt x="88419" y="149323"/>
                  </a:lnTo>
                  <a:lnTo>
                    <a:pt x="88461" y="149323"/>
                  </a:lnTo>
                  <a:lnTo>
                    <a:pt x="88461" y="149394"/>
                  </a:lnTo>
                  <a:lnTo>
                    <a:pt x="88504" y="149394"/>
                  </a:lnTo>
                  <a:lnTo>
                    <a:pt x="88546" y="149394"/>
                  </a:lnTo>
                  <a:lnTo>
                    <a:pt x="88588" y="149394"/>
                  </a:lnTo>
                  <a:lnTo>
                    <a:pt x="88630" y="149394"/>
                  </a:lnTo>
                  <a:lnTo>
                    <a:pt x="88673" y="149394"/>
                  </a:lnTo>
                  <a:lnTo>
                    <a:pt x="88715" y="149394"/>
                  </a:lnTo>
                  <a:lnTo>
                    <a:pt x="88715" y="149464"/>
                  </a:lnTo>
                  <a:lnTo>
                    <a:pt x="88757" y="149464"/>
                  </a:lnTo>
                  <a:lnTo>
                    <a:pt x="88799" y="149464"/>
                  </a:lnTo>
                  <a:lnTo>
                    <a:pt x="88841" y="149464"/>
                  </a:lnTo>
                  <a:lnTo>
                    <a:pt x="88884" y="149464"/>
                  </a:lnTo>
                  <a:lnTo>
                    <a:pt x="88884" y="149394"/>
                  </a:lnTo>
                  <a:lnTo>
                    <a:pt x="88926" y="149394"/>
                  </a:lnTo>
                  <a:lnTo>
                    <a:pt x="88884" y="149464"/>
                  </a:lnTo>
                  <a:lnTo>
                    <a:pt x="88926" y="149464"/>
                  </a:lnTo>
                  <a:lnTo>
                    <a:pt x="88926" y="149520"/>
                  </a:lnTo>
                  <a:lnTo>
                    <a:pt x="88968" y="149520"/>
                  </a:lnTo>
                  <a:lnTo>
                    <a:pt x="88968" y="149577"/>
                  </a:lnTo>
                  <a:lnTo>
                    <a:pt x="89010" y="149577"/>
                  </a:lnTo>
                  <a:lnTo>
                    <a:pt x="89010" y="149520"/>
                  </a:lnTo>
                  <a:lnTo>
                    <a:pt x="89053" y="149520"/>
                  </a:lnTo>
                  <a:lnTo>
                    <a:pt x="89095" y="149520"/>
                  </a:lnTo>
                  <a:lnTo>
                    <a:pt x="89095" y="149577"/>
                  </a:lnTo>
                  <a:lnTo>
                    <a:pt x="89137" y="149577"/>
                  </a:lnTo>
                  <a:lnTo>
                    <a:pt x="89179" y="149577"/>
                  </a:lnTo>
                  <a:lnTo>
                    <a:pt x="89222" y="149577"/>
                  </a:lnTo>
                  <a:lnTo>
                    <a:pt x="89264" y="149577"/>
                  </a:lnTo>
                  <a:lnTo>
                    <a:pt x="89264" y="149520"/>
                  </a:lnTo>
                  <a:lnTo>
                    <a:pt x="89306" y="149520"/>
                  </a:lnTo>
                  <a:lnTo>
                    <a:pt x="89306" y="149464"/>
                  </a:lnTo>
                  <a:lnTo>
                    <a:pt x="89348" y="149464"/>
                  </a:lnTo>
                  <a:lnTo>
                    <a:pt x="89306" y="149394"/>
                  </a:lnTo>
                  <a:lnTo>
                    <a:pt x="89222" y="149323"/>
                  </a:lnTo>
                  <a:lnTo>
                    <a:pt x="89179" y="149394"/>
                  </a:lnTo>
                  <a:lnTo>
                    <a:pt x="89137" y="149394"/>
                  </a:lnTo>
                  <a:lnTo>
                    <a:pt x="89137" y="149323"/>
                  </a:lnTo>
                  <a:lnTo>
                    <a:pt x="89137" y="149267"/>
                  </a:lnTo>
                  <a:lnTo>
                    <a:pt x="89179" y="149267"/>
                  </a:lnTo>
                  <a:lnTo>
                    <a:pt x="89222" y="149267"/>
                  </a:lnTo>
                  <a:lnTo>
                    <a:pt x="89179" y="149197"/>
                  </a:lnTo>
                  <a:lnTo>
                    <a:pt x="89222" y="149197"/>
                  </a:lnTo>
                  <a:lnTo>
                    <a:pt x="89222" y="149140"/>
                  </a:lnTo>
                  <a:lnTo>
                    <a:pt x="89179" y="149140"/>
                  </a:lnTo>
                  <a:lnTo>
                    <a:pt x="89137" y="149140"/>
                  </a:lnTo>
                  <a:lnTo>
                    <a:pt x="89137" y="149084"/>
                  </a:lnTo>
                  <a:lnTo>
                    <a:pt x="89179" y="149013"/>
                  </a:lnTo>
                  <a:lnTo>
                    <a:pt x="89137" y="149013"/>
                  </a:lnTo>
                  <a:lnTo>
                    <a:pt x="89137" y="148943"/>
                  </a:lnTo>
                  <a:lnTo>
                    <a:pt x="89053" y="148887"/>
                  </a:lnTo>
                  <a:lnTo>
                    <a:pt x="89053" y="148830"/>
                  </a:lnTo>
                  <a:lnTo>
                    <a:pt x="89053" y="148760"/>
                  </a:lnTo>
                  <a:lnTo>
                    <a:pt x="89010" y="148760"/>
                  </a:lnTo>
                  <a:lnTo>
                    <a:pt x="89010" y="148704"/>
                  </a:lnTo>
                  <a:lnTo>
                    <a:pt x="89010" y="148633"/>
                  </a:lnTo>
                  <a:lnTo>
                    <a:pt x="89010" y="148563"/>
                  </a:lnTo>
                  <a:lnTo>
                    <a:pt x="89010" y="148507"/>
                  </a:lnTo>
                  <a:lnTo>
                    <a:pt x="89010" y="148450"/>
                  </a:lnTo>
                  <a:lnTo>
                    <a:pt x="88968" y="148450"/>
                  </a:lnTo>
                  <a:lnTo>
                    <a:pt x="88926" y="148450"/>
                  </a:lnTo>
                  <a:lnTo>
                    <a:pt x="88926" y="148380"/>
                  </a:lnTo>
                  <a:lnTo>
                    <a:pt x="88884" y="148380"/>
                  </a:lnTo>
                  <a:lnTo>
                    <a:pt x="88841" y="148309"/>
                  </a:lnTo>
                  <a:lnTo>
                    <a:pt x="88799" y="148309"/>
                  </a:lnTo>
                  <a:lnTo>
                    <a:pt x="88757" y="148309"/>
                  </a:lnTo>
                  <a:lnTo>
                    <a:pt x="88715" y="148309"/>
                  </a:lnTo>
                  <a:lnTo>
                    <a:pt x="88715" y="148253"/>
                  </a:lnTo>
                  <a:lnTo>
                    <a:pt x="88673" y="148253"/>
                  </a:lnTo>
                  <a:lnTo>
                    <a:pt x="88673" y="148183"/>
                  </a:lnTo>
                  <a:lnTo>
                    <a:pt x="88673" y="148126"/>
                  </a:lnTo>
                  <a:lnTo>
                    <a:pt x="88673" y="148070"/>
                  </a:lnTo>
                  <a:lnTo>
                    <a:pt x="88630" y="148000"/>
                  </a:lnTo>
                  <a:lnTo>
                    <a:pt x="88630" y="147929"/>
                  </a:lnTo>
                  <a:lnTo>
                    <a:pt x="88588" y="147873"/>
                  </a:lnTo>
                  <a:lnTo>
                    <a:pt x="88546" y="147873"/>
                  </a:lnTo>
                  <a:lnTo>
                    <a:pt x="88504" y="147873"/>
                  </a:lnTo>
                  <a:lnTo>
                    <a:pt x="88504" y="147802"/>
                  </a:lnTo>
                  <a:lnTo>
                    <a:pt x="88419" y="147802"/>
                  </a:lnTo>
                  <a:lnTo>
                    <a:pt x="88377" y="147802"/>
                  </a:lnTo>
                  <a:lnTo>
                    <a:pt x="88335" y="147746"/>
                  </a:lnTo>
                  <a:lnTo>
                    <a:pt x="88292" y="147746"/>
                  </a:lnTo>
                  <a:lnTo>
                    <a:pt x="88292" y="147690"/>
                  </a:lnTo>
                  <a:lnTo>
                    <a:pt x="88292" y="147619"/>
                  </a:lnTo>
                  <a:lnTo>
                    <a:pt x="88335" y="147493"/>
                  </a:lnTo>
                  <a:lnTo>
                    <a:pt x="88377" y="147422"/>
                  </a:lnTo>
                  <a:lnTo>
                    <a:pt x="88377" y="147310"/>
                  </a:lnTo>
                  <a:lnTo>
                    <a:pt x="88335" y="147239"/>
                  </a:lnTo>
                  <a:lnTo>
                    <a:pt x="88335" y="147310"/>
                  </a:lnTo>
                  <a:lnTo>
                    <a:pt x="88292" y="147366"/>
                  </a:lnTo>
                  <a:lnTo>
                    <a:pt x="88292" y="147422"/>
                  </a:lnTo>
                  <a:lnTo>
                    <a:pt x="88292" y="147493"/>
                  </a:lnTo>
                  <a:lnTo>
                    <a:pt x="88250" y="147549"/>
                  </a:lnTo>
                  <a:lnTo>
                    <a:pt x="88208" y="147746"/>
                  </a:lnTo>
                  <a:lnTo>
                    <a:pt x="87997" y="147746"/>
                  </a:lnTo>
                  <a:lnTo>
                    <a:pt x="87997" y="147619"/>
                  </a:lnTo>
                  <a:lnTo>
                    <a:pt x="87954" y="147619"/>
                  </a:lnTo>
                  <a:lnTo>
                    <a:pt x="87954" y="147690"/>
                  </a:lnTo>
                  <a:lnTo>
                    <a:pt x="87912" y="147690"/>
                  </a:lnTo>
                  <a:lnTo>
                    <a:pt x="87912" y="147619"/>
                  </a:lnTo>
                  <a:lnTo>
                    <a:pt x="87743" y="147690"/>
                  </a:lnTo>
                  <a:lnTo>
                    <a:pt x="87701" y="147690"/>
                  </a:lnTo>
                  <a:lnTo>
                    <a:pt x="87659" y="147619"/>
                  </a:lnTo>
                  <a:lnTo>
                    <a:pt x="87659" y="147690"/>
                  </a:lnTo>
                  <a:lnTo>
                    <a:pt x="87616" y="147690"/>
                  </a:lnTo>
                  <a:lnTo>
                    <a:pt x="87574" y="147690"/>
                  </a:lnTo>
                  <a:lnTo>
                    <a:pt x="87532" y="147690"/>
                  </a:lnTo>
                  <a:lnTo>
                    <a:pt x="87532" y="147549"/>
                  </a:lnTo>
                  <a:lnTo>
                    <a:pt x="87490" y="147310"/>
                  </a:lnTo>
                  <a:lnTo>
                    <a:pt x="87490" y="147169"/>
                  </a:lnTo>
                  <a:lnTo>
                    <a:pt x="87490" y="147112"/>
                  </a:lnTo>
                  <a:lnTo>
                    <a:pt x="87447" y="147112"/>
                  </a:lnTo>
                  <a:lnTo>
                    <a:pt x="87405" y="147112"/>
                  </a:lnTo>
                  <a:lnTo>
                    <a:pt x="87405" y="147169"/>
                  </a:lnTo>
                  <a:lnTo>
                    <a:pt x="87405" y="147239"/>
                  </a:lnTo>
                  <a:lnTo>
                    <a:pt x="87447" y="147310"/>
                  </a:lnTo>
                  <a:lnTo>
                    <a:pt x="87447" y="147366"/>
                  </a:lnTo>
                  <a:lnTo>
                    <a:pt x="87447" y="147422"/>
                  </a:lnTo>
                  <a:lnTo>
                    <a:pt x="87447" y="147493"/>
                  </a:lnTo>
                  <a:lnTo>
                    <a:pt x="87447" y="147549"/>
                  </a:lnTo>
                  <a:lnTo>
                    <a:pt x="87447" y="147619"/>
                  </a:lnTo>
                  <a:lnTo>
                    <a:pt x="87405" y="147690"/>
                  </a:lnTo>
                  <a:lnTo>
                    <a:pt x="86983" y="147690"/>
                  </a:lnTo>
                  <a:lnTo>
                    <a:pt x="87067" y="147873"/>
                  </a:lnTo>
                  <a:lnTo>
                    <a:pt x="87109" y="147929"/>
                  </a:lnTo>
                  <a:lnTo>
                    <a:pt x="87152" y="148000"/>
                  </a:lnTo>
                  <a:lnTo>
                    <a:pt x="87152" y="148070"/>
                  </a:lnTo>
                  <a:lnTo>
                    <a:pt x="87109" y="148070"/>
                  </a:lnTo>
                  <a:lnTo>
                    <a:pt x="87067" y="148070"/>
                  </a:lnTo>
                  <a:lnTo>
                    <a:pt x="87025" y="148000"/>
                  </a:lnTo>
                  <a:lnTo>
                    <a:pt x="86983" y="148000"/>
                  </a:lnTo>
                  <a:lnTo>
                    <a:pt x="86940" y="148070"/>
                  </a:lnTo>
                  <a:lnTo>
                    <a:pt x="86898" y="148070"/>
                  </a:lnTo>
                  <a:lnTo>
                    <a:pt x="86856" y="148000"/>
                  </a:lnTo>
                  <a:lnTo>
                    <a:pt x="86771" y="148070"/>
                  </a:lnTo>
                  <a:lnTo>
                    <a:pt x="86729" y="148070"/>
                  </a:lnTo>
                  <a:lnTo>
                    <a:pt x="86687" y="148000"/>
                  </a:lnTo>
                  <a:lnTo>
                    <a:pt x="86645" y="148000"/>
                  </a:lnTo>
                  <a:lnTo>
                    <a:pt x="86603" y="148000"/>
                  </a:lnTo>
                  <a:lnTo>
                    <a:pt x="86560" y="148000"/>
                  </a:lnTo>
                  <a:lnTo>
                    <a:pt x="86603" y="147929"/>
                  </a:lnTo>
                  <a:lnTo>
                    <a:pt x="86518" y="147873"/>
                  </a:lnTo>
                  <a:lnTo>
                    <a:pt x="86476" y="147929"/>
                  </a:lnTo>
                  <a:lnTo>
                    <a:pt x="86434" y="147929"/>
                  </a:lnTo>
                  <a:lnTo>
                    <a:pt x="86391" y="147873"/>
                  </a:lnTo>
                  <a:lnTo>
                    <a:pt x="86349" y="147873"/>
                  </a:lnTo>
                  <a:lnTo>
                    <a:pt x="86307" y="147873"/>
                  </a:lnTo>
                  <a:lnTo>
                    <a:pt x="86307" y="147802"/>
                  </a:lnTo>
                  <a:lnTo>
                    <a:pt x="86349" y="147802"/>
                  </a:lnTo>
                  <a:lnTo>
                    <a:pt x="86265" y="147690"/>
                  </a:lnTo>
                  <a:lnTo>
                    <a:pt x="86265" y="147746"/>
                  </a:lnTo>
                  <a:lnTo>
                    <a:pt x="86222" y="147746"/>
                  </a:lnTo>
                  <a:lnTo>
                    <a:pt x="86222" y="147690"/>
                  </a:lnTo>
                  <a:lnTo>
                    <a:pt x="86180" y="147690"/>
                  </a:lnTo>
                  <a:lnTo>
                    <a:pt x="86180" y="147619"/>
                  </a:lnTo>
                  <a:lnTo>
                    <a:pt x="86138" y="147619"/>
                  </a:lnTo>
                  <a:lnTo>
                    <a:pt x="86096" y="147619"/>
                  </a:lnTo>
                  <a:lnTo>
                    <a:pt x="86096" y="147549"/>
                  </a:lnTo>
                  <a:lnTo>
                    <a:pt x="86096" y="147493"/>
                  </a:lnTo>
                  <a:lnTo>
                    <a:pt x="86053" y="147493"/>
                  </a:lnTo>
                  <a:lnTo>
                    <a:pt x="86053" y="147422"/>
                  </a:lnTo>
                  <a:lnTo>
                    <a:pt x="86011" y="147366"/>
                  </a:lnTo>
                  <a:lnTo>
                    <a:pt x="86011" y="147310"/>
                  </a:lnTo>
                  <a:lnTo>
                    <a:pt x="85969" y="147310"/>
                  </a:lnTo>
                  <a:lnTo>
                    <a:pt x="85927" y="147310"/>
                  </a:lnTo>
                  <a:lnTo>
                    <a:pt x="85927" y="147239"/>
                  </a:lnTo>
                  <a:lnTo>
                    <a:pt x="85884" y="147239"/>
                  </a:lnTo>
                  <a:lnTo>
                    <a:pt x="85842" y="147239"/>
                  </a:lnTo>
                  <a:lnTo>
                    <a:pt x="85800" y="147239"/>
                  </a:lnTo>
                  <a:lnTo>
                    <a:pt x="85758" y="147169"/>
                  </a:lnTo>
                  <a:lnTo>
                    <a:pt x="85715" y="147169"/>
                  </a:lnTo>
                  <a:lnTo>
                    <a:pt x="85673" y="147169"/>
                  </a:lnTo>
                  <a:lnTo>
                    <a:pt x="85758" y="147112"/>
                  </a:lnTo>
                  <a:lnTo>
                    <a:pt x="85715" y="147112"/>
                  </a:lnTo>
                  <a:lnTo>
                    <a:pt x="85673" y="147112"/>
                  </a:lnTo>
                  <a:lnTo>
                    <a:pt x="85631" y="147112"/>
                  </a:lnTo>
                  <a:lnTo>
                    <a:pt x="85631" y="147056"/>
                  </a:lnTo>
                  <a:lnTo>
                    <a:pt x="85673" y="147056"/>
                  </a:lnTo>
                  <a:lnTo>
                    <a:pt x="85631" y="146986"/>
                  </a:lnTo>
                  <a:lnTo>
                    <a:pt x="85631" y="146929"/>
                  </a:lnTo>
                  <a:lnTo>
                    <a:pt x="85589" y="146929"/>
                  </a:lnTo>
                  <a:lnTo>
                    <a:pt x="85546" y="146929"/>
                  </a:lnTo>
                  <a:lnTo>
                    <a:pt x="85546" y="146859"/>
                  </a:lnTo>
                  <a:lnTo>
                    <a:pt x="85504" y="146859"/>
                  </a:lnTo>
                  <a:lnTo>
                    <a:pt x="85462" y="146789"/>
                  </a:lnTo>
                  <a:lnTo>
                    <a:pt x="85420" y="146732"/>
                  </a:lnTo>
                  <a:lnTo>
                    <a:pt x="85420" y="146676"/>
                  </a:lnTo>
                  <a:lnTo>
                    <a:pt x="85377" y="146676"/>
                  </a:lnTo>
                  <a:lnTo>
                    <a:pt x="85377" y="146605"/>
                  </a:lnTo>
                  <a:lnTo>
                    <a:pt x="85377" y="146535"/>
                  </a:lnTo>
                  <a:lnTo>
                    <a:pt x="85377" y="146479"/>
                  </a:lnTo>
                  <a:lnTo>
                    <a:pt x="85335" y="146479"/>
                  </a:lnTo>
                  <a:lnTo>
                    <a:pt x="85293" y="146479"/>
                  </a:lnTo>
                  <a:lnTo>
                    <a:pt x="85293" y="146408"/>
                  </a:lnTo>
                  <a:lnTo>
                    <a:pt x="85251" y="146408"/>
                  </a:lnTo>
                  <a:lnTo>
                    <a:pt x="85251" y="146352"/>
                  </a:lnTo>
                  <a:lnTo>
                    <a:pt x="85251" y="146296"/>
                  </a:lnTo>
                  <a:lnTo>
                    <a:pt x="85293" y="146296"/>
                  </a:lnTo>
                  <a:lnTo>
                    <a:pt x="85293" y="146225"/>
                  </a:lnTo>
                  <a:lnTo>
                    <a:pt x="85293" y="146155"/>
                  </a:lnTo>
                  <a:lnTo>
                    <a:pt x="85251" y="146225"/>
                  </a:lnTo>
                  <a:lnTo>
                    <a:pt x="85251" y="146155"/>
                  </a:lnTo>
                  <a:lnTo>
                    <a:pt x="85208" y="146155"/>
                  </a:lnTo>
                  <a:lnTo>
                    <a:pt x="85208" y="146099"/>
                  </a:lnTo>
                  <a:lnTo>
                    <a:pt x="85166" y="146099"/>
                  </a:lnTo>
                  <a:lnTo>
                    <a:pt x="85124" y="146028"/>
                  </a:lnTo>
                  <a:lnTo>
                    <a:pt x="85082" y="146028"/>
                  </a:lnTo>
                  <a:lnTo>
                    <a:pt x="85039" y="146028"/>
                  </a:lnTo>
                  <a:lnTo>
                    <a:pt x="84997" y="145972"/>
                  </a:lnTo>
                  <a:lnTo>
                    <a:pt x="84955" y="145915"/>
                  </a:lnTo>
                  <a:lnTo>
                    <a:pt x="84913" y="145845"/>
                  </a:lnTo>
                  <a:lnTo>
                    <a:pt x="84913" y="145775"/>
                  </a:lnTo>
                  <a:lnTo>
                    <a:pt x="84870" y="145775"/>
                  </a:lnTo>
                  <a:lnTo>
                    <a:pt x="84828" y="145775"/>
                  </a:lnTo>
                  <a:lnTo>
                    <a:pt x="84786" y="145718"/>
                  </a:lnTo>
                  <a:lnTo>
                    <a:pt x="84786" y="145465"/>
                  </a:lnTo>
                  <a:lnTo>
                    <a:pt x="84786" y="145155"/>
                  </a:lnTo>
                  <a:lnTo>
                    <a:pt x="84828" y="145155"/>
                  </a:lnTo>
                  <a:lnTo>
                    <a:pt x="84870" y="145155"/>
                  </a:lnTo>
                  <a:lnTo>
                    <a:pt x="84913" y="145155"/>
                  </a:lnTo>
                  <a:lnTo>
                    <a:pt x="84955" y="145155"/>
                  </a:lnTo>
                  <a:lnTo>
                    <a:pt x="84997" y="145155"/>
                  </a:lnTo>
                  <a:lnTo>
                    <a:pt x="85039" y="145155"/>
                  </a:lnTo>
                  <a:lnTo>
                    <a:pt x="85039" y="145211"/>
                  </a:lnTo>
                  <a:lnTo>
                    <a:pt x="85039" y="145282"/>
                  </a:lnTo>
                  <a:lnTo>
                    <a:pt x="85039" y="145338"/>
                  </a:lnTo>
                  <a:lnTo>
                    <a:pt x="85082" y="145338"/>
                  </a:lnTo>
                  <a:lnTo>
                    <a:pt x="85082" y="145394"/>
                  </a:lnTo>
                  <a:lnTo>
                    <a:pt x="85124" y="145465"/>
                  </a:lnTo>
                  <a:lnTo>
                    <a:pt x="85166" y="145465"/>
                  </a:lnTo>
                  <a:lnTo>
                    <a:pt x="85208" y="145465"/>
                  </a:lnTo>
                  <a:lnTo>
                    <a:pt x="85251" y="145465"/>
                  </a:lnTo>
                  <a:lnTo>
                    <a:pt x="85293" y="145465"/>
                  </a:lnTo>
                  <a:lnTo>
                    <a:pt x="85335" y="145465"/>
                  </a:lnTo>
                  <a:lnTo>
                    <a:pt x="85377" y="145535"/>
                  </a:lnTo>
                  <a:lnTo>
                    <a:pt x="85420" y="145535"/>
                  </a:lnTo>
                  <a:lnTo>
                    <a:pt x="85462" y="145535"/>
                  </a:lnTo>
                  <a:lnTo>
                    <a:pt x="85462" y="145592"/>
                  </a:lnTo>
                  <a:lnTo>
                    <a:pt x="85504" y="145592"/>
                  </a:lnTo>
                  <a:lnTo>
                    <a:pt x="85546" y="145592"/>
                  </a:lnTo>
                  <a:lnTo>
                    <a:pt x="85589" y="145662"/>
                  </a:lnTo>
                  <a:lnTo>
                    <a:pt x="85631" y="145662"/>
                  </a:lnTo>
                  <a:lnTo>
                    <a:pt x="85631" y="145718"/>
                  </a:lnTo>
                  <a:lnTo>
                    <a:pt x="85673" y="145718"/>
                  </a:lnTo>
                  <a:lnTo>
                    <a:pt x="85673" y="145775"/>
                  </a:lnTo>
                  <a:lnTo>
                    <a:pt x="85715" y="145845"/>
                  </a:lnTo>
                  <a:lnTo>
                    <a:pt x="85715" y="145915"/>
                  </a:lnTo>
                  <a:lnTo>
                    <a:pt x="85758" y="145915"/>
                  </a:lnTo>
                  <a:lnTo>
                    <a:pt x="85758" y="145972"/>
                  </a:lnTo>
                  <a:lnTo>
                    <a:pt x="85800" y="145972"/>
                  </a:lnTo>
                  <a:lnTo>
                    <a:pt x="85800" y="146028"/>
                  </a:lnTo>
                  <a:lnTo>
                    <a:pt x="85800" y="146099"/>
                  </a:lnTo>
                  <a:lnTo>
                    <a:pt x="85842" y="146099"/>
                  </a:lnTo>
                  <a:lnTo>
                    <a:pt x="85884" y="146155"/>
                  </a:lnTo>
                  <a:lnTo>
                    <a:pt x="85927" y="146155"/>
                  </a:lnTo>
                  <a:lnTo>
                    <a:pt x="85969" y="146155"/>
                  </a:lnTo>
                  <a:lnTo>
                    <a:pt x="86011" y="146155"/>
                  </a:lnTo>
                  <a:lnTo>
                    <a:pt x="86053" y="146155"/>
                  </a:lnTo>
                  <a:lnTo>
                    <a:pt x="86096" y="146155"/>
                  </a:lnTo>
                  <a:lnTo>
                    <a:pt x="86138" y="146155"/>
                  </a:lnTo>
                  <a:lnTo>
                    <a:pt x="86180" y="146155"/>
                  </a:lnTo>
                  <a:lnTo>
                    <a:pt x="86222" y="146155"/>
                  </a:lnTo>
                  <a:lnTo>
                    <a:pt x="86265" y="146155"/>
                  </a:lnTo>
                  <a:lnTo>
                    <a:pt x="86307" y="146155"/>
                  </a:lnTo>
                  <a:lnTo>
                    <a:pt x="86349" y="146155"/>
                  </a:lnTo>
                  <a:lnTo>
                    <a:pt x="86391" y="146155"/>
                  </a:lnTo>
                  <a:lnTo>
                    <a:pt x="86434" y="146155"/>
                  </a:lnTo>
                  <a:lnTo>
                    <a:pt x="86476" y="146155"/>
                  </a:lnTo>
                  <a:lnTo>
                    <a:pt x="86518" y="146155"/>
                  </a:lnTo>
                  <a:lnTo>
                    <a:pt x="86560" y="146155"/>
                  </a:lnTo>
                  <a:lnTo>
                    <a:pt x="86645" y="146155"/>
                  </a:lnTo>
                  <a:lnTo>
                    <a:pt x="86687" y="146155"/>
                  </a:lnTo>
                  <a:lnTo>
                    <a:pt x="86729" y="146155"/>
                  </a:lnTo>
                  <a:lnTo>
                    <a:pt x="86771" y="146155"/>
                  </a:lnTo>
                  <a:lnTo>
                    <a:pt x="86814" y="146155"/>
                  </a:lnTo>
                  <a:lnTo>
                    <a:pt x="86856" y="146155"/>
                  </a:lnTo>
                  <a:lnTo>
                    <a:pt x="86898" y="146099"/>
                  </a:lnTo>
                  <a:lnTo>
                    <a:pt x="86940" y="146099"/>
                  </a:lnTo>
                  <a:lnTo>
                    <a:pt x="86983" y="146099"/>
                  </a:lnTo>
                  <a:lnTo>
                    <a:pt x="87025" y="146099"/>
                  </a:lnTo>
                  <a:lnTo>
                    <a:pt x="87067" y="146099"/>
                  </a:lnTo>
                  <a:lnTo>
                    <a:pt x="87109" y="146099"/>
                  </a:lnTo>
                  <a:lnTo>
                    <a:pt x="87152" y="146155"/>
                  </a:lnTo>
                  <a:lnTo>
                    <a:pt x="87152" y="146225"/>
                  </a:lnTo>
                  <a:lnTo>
                    <a:pt x="87194" y="146225"/>
                  </a:lnTo>
                  <a:lnTo>
                    <a:pt x="87236" y="146225"/>
                  </a:lnTo>
                  <a:lnTo>
                    <a:pt x="87236" y="146296"/>
                  </a:lnTo>
                  <a:lnTo>
                    <a:pt x="87278" y="146296"/>
                  </a:lnTo>
                  <a:lnTo>
                    <a:pt x="87278" y="146352"/>
                  </a:lnTo>
                  <a:lnTo>
                    <a:pt x="87321" y="146352"/>
                  </a:lnTo>
                  <a:lnTo>
                    <a:pt x="87363" y="146352"/>
                  </a:lnTo>
                  <a:lnTo>
                    <a:pt x="87405" y="146352"/>
                  </a:lnTo>
                  <a:lnTo>
                    <a:pt x="87447" y="146352"/>
                  </a:lnTo>
                  <a:lnTo>
                    <a:pt x="87490" y="146352"/>
                  </a:lnTo>
                  <a:lnTo>
                    <a:pt x="87490" y="146296"/>
                  </a:lnTo>
                  <a:lnTo>
                    <a:pt x="87532" y="146296"/>
                  </a:lnTo>
                  <a:lnTo>
                    <a:pt x="87574" y="146225"/>
                  </a:lnTo>
                  <a:lnTo>
                    <a:pt x="87616" y="146225"/>
                  </a:lnTo>
                  <a:lnTo>
                    <a:pt x="87659" y="146155"/>
                  </a:lnTo>
                  <a:lnTo>
                    <a:pt x="87701" y="146155"/>
                  </a:lnTo>
                  <a:lnTo>
                    <a:pt x="87743" y="146155"/>
                  </a:lnTo>
                  <a:lnTo>
                    <a:pt x="87743" y="146099"/>
                  </a:lnTo>
                  <a:lnTo>
                    <a:pt x="87785" y="146099"/>
                  </a:lnTo>
                  <a:lnTo>
                    <a:pt x="87828" y="146099"/>
                  </a:lnTo>
                  <a:lnTo>
                    <a:pt x="87828" y="146028"/>
                  </a:lnTo>
                  <a:lnTo>
                    <a:pt x="87870" y="146028"/>
                  </a:lnTo>
                  <a:lnTo>
                    <a:pt x="87870" y="145972"/>
                  </a:lnTo>
                  <a:lnTo>
                    <a:pt x="87912" y="145972"/>
                  </a:lnTo>
                  <a:lnTo>
                    <a:pt x="87912" y="145915"/>
                  </a:lnTo>
                  <a:lnTo>
                    <a:pt x="87870" y="145915"/>
                  </a:lnTo>
                  <a:lnTo>
                    <a:pt x="87828" y="145845"/>
                  </a:lnTo>
                  <a:lnTo>
                    <a:pt x="87870" y="145845"/>
                  </a:lnTo>
                  <a:lnTo>
                    <a:pt x="87912" y="145845"/>
                  </a:lnTo>
                  <a:lnTo>
                    <a:pt x="87954" y="145845"/>
                  </a:lnTo>
                  <a:lnTo>
                    <a:pt x="87997" y="145845"/>
                  </a:lnTo>
                  <a:lnTo>
                    <a:pt x="87997" y="145775"/>
                  </a:lnTo>
                  <a:lnTo>
                    <a:pt x="88039" y="145775"/>
                  </a:lnTo>
                  <a:lnTo>
                    <a:pt x="88039" y="145718"/>
                  </a:lnTo>
                  <a:lnTo>
                    <a:pt x="88081" y="145718"/>
                  </a:lnTo>
                  <a:lnTo>
                    <a:pt x="88081" y="145662"/>
                  </a:lnTo>
                  <a:lnTo>
                    <a:pt x="88123" y="145662"/>
                  </a:lnTo>
                  <a:lnTo>
                    <a:pt x="88123" y="145592"/>
                  </a:lnTo>
                  <a:lnTo>
                    <a:pt x="88166" y="145592"/>
                  </a:lnTo>
                  <a:lnTo>
                    <a:pt x="88208" y="145592"/>
                  </a:lnTo>
                  <a:lnTo>
                    <a:pt x="88250" y="145535"/>
                  </a:lnTo>
                  <a:lnTo>
                    <a:pt x="88250" y="145465"/>
                  </a:lnTo>
                  <a:lnTo>
                    <a:pt x="88292" y="145465"/>
                  </a:lnTo>
                  <a:lnTo>
                    <a:pt x="88292" y="145394"/>
                  </a:lnTo>
                  <a:lnTo>
                    <a:pt x="88335" y="145338"/>
                  </a:lnTo>
                  <a:lnTo>
                    <a:pt x="88377" y="145338"/>
                  </a:lnTo>
                  <a:lnTo>
                    <a:pt x="88377" y="145282"/>
                  </a:lnTo>
                  <a:lnTo>
                    <a:pt x="88419" y="145282"/>
                  </a:lnTo>
                  <a:lnTo>
                    <a:pt x="88461" y="145155"/>
                  </a:lnTo>
                  <a:lnTo>
                    <a:pt x="88504" y="145155"/>
                  </a:lnTo>
                  <a:lnTo>
                    <a:pt x="88546" y="145085"/>
                  </a:lnTo>
                  <a:lnTo>
                    <a:pt x="88588" y="145085"/>
                  </a:lnTo>
                  <a:lnTo>
                    <a:pt x="88588" y="145014"/>
                  </a:lnTo>
                  <a:lnTo>
                    <a:pt x="88630" y="144958"/>
                  </a:lnTo>
                  <a:lnTo>
                    <a:pt x="88715" y="144902"/>
                  </a:lnTo>
                  <a:lnTo>
                    <a:pt x="88757" y="144902"/>
                  </a:lnTo>
                  <a:lnTo>
                    <a:pt x="88757" y="144831"/>
                  </a:lnTo>
                  <a:lnTo>
                    <a:pt x="88799" y="144831"/>
                  </a:lnTo>
                  <a:lnTo>
                    <a:pt x="88799" y="144761"/>
                  </a:lnTo>
                  <a:lnTo>
                    <a:pt x="88799" y="144704"/>
                  </a:lnTo>
                  <a:lnTo>
                    <a:pt x="88841" y="144704"/>
                  </a:lnTo>
                  <a:lnTo>
                    <a:pt x="88841" y="144634"/>
                  </a:lnTo>
                  <a:lnTo>
                    <a:pt x="88841" y="144578"/>
                  </a:lnTo>
                  <a:lnTo>
                    <a:pt x="88884" y="144578"/>
                  </a:lnTo>
                  <a:lnTo>
                    <a:pt x="88884" y="144521"/>
                  </a:lnTo>
                  <a:lnTo>
                    <a:pt x="88884" y="144451"/>
                  </a:lnTo>
                  <a:lnTo>
                    <a:pt x="88884" y="144381"/>
                  </a:lnTo>
                  <a:lnTo>
                    <a:pt x="88884" y="144324"/>
                  </a:lnTo>
                  <a:lnTo>
                    <a:pt x="88884" y="144254"/>
                  </a:lnTo>
                  <a:lnTo>
                    <a:pt x="88884" y="144198"/>
                  </a:lnTo>
                  <a:lnTo>
                    <a:pt x="88884" y="144141"/>
                  </a:lnTo>
                  <a:lnTo>
                    <a:pt x="88926" y="144141"/>
                  </a:lnTo>
                  <a:lnTo>
                    <a:pt x="88926" y="144071"/>
                  </a:lnTo>
                  <a:lnTo>
                    <a:pt x="88968" y="144000"/>
                  </a:lnTo>
                  <a:lnTo>
                    <a:pt x="88968" y="143944"/>
                  </a:lnTo>
                  <a:lnTo>
                    <a:pt x="89010" y="143944"/>
                  </a:lnTo>
                  <a:lnTo>
                    <a:pt x="89053" y="143888"/>
                  </a:lnTo>
                  <a:lnTo>
                    <a:pt x="89095" y="143888"/>
                  </a:lnTo>
                  <a:lnTo>
                    <a:pt x="89095" y="143817"/>
                  </a:lnTo>
                  <a:lnTo>
                    <a:pt x="89137" y="143817"/>
                  </a:lnTo>
                  <a:lnTo>
                    <a:pt x="89137" y="143761"/>
                  </a:lnTo>
                  <a:lnTo>
                    <a:pt x="89137" y="143691"/>
                  </a:lnTo>
                  <a:lnTo>
                    <a:pt x="89095" y="143620"/>
                  </a:lnTo>
                  <a:lnTo>
                    <a:pt x="89095" y="143564"/>
                  </a:lnTo>
                  <a:lnTo>
                    <a:pt x="89053" y="143564"/>
                  </a:lnTo>
                  <a:lnTo>
                    <a:pt x="89053" y="143508"/>
                  </a:lnTo>
                  <a:lnTo>
                    <a:pt x="89010" y="143508"/>
                  </a:lnTo>
                  <a:lnTo>
                    <a:pt x="88968" y="143437"/>
                  </a:lnTo>
                  <a:lnTo>
                    <a:pt x="88926" y="143437"/>
                  </a:lnTo>
                  <a:lnTo>
                    <a:pt x="88884" y="143381"/>
                  </a:lnTo>
                  <a:lnTo>
                    <a:pt x="88841" y="143381"/>
                  </a:lnTo>
                  <a:lnTo>
                    <a:pt x="88757" y="143381"/>
                  </a:lnTo>
                  <a:lnTo>
                    <a:pt x="88715" y="143381"/>
                  </a:lnTo>
                  <a:lnTo>
                    <a:pt x="88673" y="143310"/>
                  </a:lnTo>
                  <a:lnTo>
                    <a:pt x="88630" y="143310"/>
                  </a:lnTo>
                  <a:lnTo>
                    <a:pt x="88588" y="143310"/>
                  </a:lnTo>
                  <a:lnTo>
                    <a:pt x="88588" y="143240"/>
                  </a:lnTo>
                  <a:lnTo>
                    <a:pt x="88546" y="143240"/>
                  </a:lnTo>
                  <a:lnTo>
                    <a:pt x="88504" y="143240"/>
                  </a:lnTo>
                  <a:lnTo>
                    <a:pt x="88504" y="143184"/>
                  </a:lnTo>
                  <a:lnTo>
                    <a:pt x="88461" y="143184"/>
                  </a:lnTo>
                  <a:lnTo>
                    <a:pt x="88419" y="143184"/>
                  </a:lnTo>
                  <a:lnTo>
                    <a:pt x="88377" y="143184"/>
                  </a:lnTo>
                  <a:lnTo>
                    <a:pt x="88335" y="143184"/>
                  </a:lnTo>
                  <a:lnTo>
                    <a:pt x="88335" y="143127"/>
                  </a:lnTo>
                  <a:lnTo>
                    <a:pt x="88292" y="143127"/>
                  </a:lnTo>
                  <a:lnTo>
                    <a:pt x="88250" y="143127"/>
                  </a:lnTo>
                  <a:lnTo>
                    <a:pt x="88208" y="143057"/>
                  </a:lnTo>
                  <a:lnTo>
                    <a:pt x="88166" y="143127"/>
                  </a:lnTo>
                  <a:lnTo>
                    <a:pt x="88123" y="143127"/>
                  </a:lnTo>
                  <a:lnTo>
                    <a:pt x="88081" y="143127"/>
                  </a:lnTo>
                  <a:lnTo>
                    <a:pt x="88039" y="143127"/>
                  </a:lnTo>
                  <a:lnTo>
                    <a:pt x="87997" y="143127"/>
                  </a:lnTo>
                  <a:lnTo>
                    <a:pt x="87954" y="143127"/>
                  </a:lnTo>
                  <a:lnTo>
                    <a:pt x="87954" y="143057"/>
                  </a:lnTo>
                  <a:lnTo>
                    <a:pt x="87912" y="143057"/>
                  </a:lnTo>
                  <a:lnTo>
                    <a:pt x="87912" y="143127"/>
                  </a:lnTo>
                  <a:lnTo>
                    <a:pt x="87870" y="143127"/>
                  </a:lnTo>
                  <a:lnTo>
                    <a:pt x="87828" y="143127"/>
                  </a:lnTo>
                  <a:lnTo>
                    <a:pt x="87828" y="143057"/>
                  </a:lnTo>
                  <a:lnTo>
                    <a:pt x="87785" y="143057"/>
                  </a:lnTo>
                  <a:lnTo>
                    <a:pt x="87785" y="142986"/>
                  </a:lnTo>
                  <a:lnTo>
                    <a:pt x="87743" y="142986"/>
                  </a:lnTo>
                  <a:lnTo>
                    <a:pt x="87701" y="142986"/>
                  </a:lnTo>
                  <a:lnTo>
                    <a:pt x="87659" y="142986"/>
                  </a:lnTo>
                  <a:lnTo>
                    <a:pt x="87616" y="142986"/>
                  </a:lnTo>
                  <a:lnTo>
                    <a:pt x="87532" y="142986"/>
                  </a:lnTo>
                  <a:lnTo>
                    <a:pt x="87490" y="142930"/>
                  </a:lnTo>
                  <a:lnTo>
                    <a:pt x="87490" y="142803"/>
                  </a:lnTo>
                  <a:lnTo>
                    <a:pt x="87532" y="142803"/>
                  </a:lnTo>
                  <a:lnTo>
                    <a:pt x="87574" y="142747"/>
                  </a:lnTo>
                  <a:lnTo>
                    <a:pt x="87616" y="142747"/>
                  </a:lnTo>
                  <a:lnTo>
                    <a:pt x="87659" y="142677"/>
                  </a:lnTo>
                  <a:lnTo>
                    <a:pt x="87701" y="142677"/>
                  </a:lnTo>
                  <a:lnTo>
                    <a:pt x="87701" y="142606"/>
                  </a:lnTo>
                  <a:lnTo>
                    <a:pt x="87743" y="142550"/>
                  </a:lnTo>
                  <a:lnTo>
                    <a:pt x="87743" y="142494"/>
                  </a:lnTo>
                  <a:lnTo>
                    <a:pt x="87785" y="142423"/>
                  </a:lnTo>
                  <a:lnTo>
                    <a:pt x="87785" y="142367"/>
                  </a:lnTo>
                  <a:lnTo>
                    <a:pt x="87785" y="142296"/>
                  </a:lnTo>
                  <a:lnTo>
                    <a:pt x="87785" y="142226"/>
                  </a:lnTo>
                  <a:lnTo>
                    <a:pt x="87785" y="142170"/>
                  </a:lnTo>
                  <a:lnTo>
                    <a:pt x="87743" y="142170"/>
                  </a:lnTo>
                  <a:lnTo>
                    <a:pt x="87743" y="142113"/>
                  </a:lnTo>
                  <a:lnTo>
                    <a:pt x="87743" y="142043"/>
                  </a:lnTo>
                  <a:lnTo>
                    <a:pt x="87701" y="141987"/>
                  </a:lnTo>
                  <a:lnTo>
                    <a:pt x="87701" y="141916"/>
                  </a:lnTo>
                  <a:lnTo>
                    <a:pt x="87701" y="141846"/>
                  </a:lnTo>
                  <a:lnTo>
                    <a:pt x="87701" y="141790"/>
                  </a:lnTo>
                  <a:lnTo>
                    <a:pt x="87701" y="141733"/>
                  </a:lnTo>
                  <a:lnTo>
                    <a:pt x="87701" y="141663"/>
                  </a:lnTo>
                  <a:lnTo>
                    <a:pt x="87743" y="141663"/>
                  </a:lnTo>
                  <a:lnTo>
                    <a:pt x="87743" y="141606"/>
                  </a:lnTo>
                  <a:lnTo>
                    <a:pt x="87743" y="141536"/>
                  </a:lnTo>
                  <a:lnTo>
                    <a:pt x="87743" y="141466"/>
                  </a:lnTo>
                  <a:lnTo>
                    <a:pt x="87743" y="141409"/>
                  </a:lnTo>
                  <a:lnTo>
                    <a:pt x="87785" y="141353"/>
                  </a:lnTo>
                  <a:lnTo>
                    <a:pt x="87785" y="141283"/>
                  </a:lnTo>
                  <a:lnTo>
                    <a:pt x="87743" y="141212"/>
                  </a:lnTo>
                  <a:lnTo>
                    <a:pt x="87701" y="141212"/>
                  </a:lnTo>
                  <a:lnTo>
                    <a:pt x="87701" y="141156"/>
                  </a:lnTo>
                  <a:lnTo>
                    <a:pt x="87659" y="141156"/>
                  </a:lnTo>
                  <a:lnTo>
                    <a:pt x="87659" y="141085"/>
                  </a:lnTo>
                  <a:lnTo>
                    <a:pt x="87616" y="141085"/>
                  </a:lnTo>
                  <a:lnTo>
                    <a:pt x="87574" y="141029"/>
                  </a:lnTo>
                  <a:lnTo>
                    <a:pt x="87532" y="140973"/>
                  </a:lnTo>
                  <a:lnTo>
                    <a:pt x="87532" y="140902"/>
                  </a:lnTo>
                  <a:lnTo>
                    <a:pt x="87532" y="140832"/>
                  </a:lnTo>
                  <a:lnTo>
                    <a:pt x="87490" y="140719"/>
                  </a:lnTo>
                  <a:lnTo>
                    <a:pt x="87447" y="140719"/>
                  </a:lnTo>
                  <a:lnTo>
                    <a:pt x="87405" y="140649"/>
                  </a:lnTo>
                  <a:lnTo>
                    <a:pt x="87363" y="140649"/>
                  </a:lnTo>
                  <a:lnTo>
                    <a:pt x="87321" y="140593"/>
                  </a:lnTo>
                  <a:lnTo>
                    <a:pt x="87278" y="140593"/>
                  </a:lnTo>
                  <a:lnTo>
                    <a:pt x="87236" y="140593"/>
                  </a:lnTo>
                  <a:lnTo>
                    <a:pt x="87194" y="140593"/>
                  </a:lnTo>
                  <a:lnTo>
                    <a:pt x="87152" y="140593"/>
                  </a:lnTo>
                  <a:lnTo>
                    <a:pt x="87109" y="140593"/>
                  </a:lnTo>
                  <a:lnTo>
                    <a:pt x="87067" y="140522"/>
                  </a:lnTo>
                  <a:lnTo>
                    <a:pt x="87025" y="140522"/>
                  </a:lnTo>
                  <a:lnTo>
                    <a:pt x="86983" y="140522"/>
                  </a:lnTo>
                  <a:lnTo>
                    <a:pt x="86940" y="140522"/>
                  </a:lnTo>
                  <a:lnTo>
                    <a:pt x="86940" y="140452"/>
                  </a:lnTo>
                  <a:lnTo>
                    <a:pt x="86898" y="140452"/>
                  </a:lnTo>
                  <a:lnTo>
                    <a:pt x="86898" y="140395"/>
                  </a:lnTo>
                  <a:lnTo>
                    <a:pt x="86940" y="140395"/>
                  </a:lnTo>
                  <a:lnTo>
                    <a:pt x="86940" y="140339"/>
                  </a:lnTo>
                  <a:lnTo>
                    <a:pt x="86983" y="140339"/>
                  </a:lnTo>
                  <a:lnTo>
                    <a:pt x="87025" y="140269"/>
                  </a:lnTo>
                  <a:lnTo>
                    <a:pt x="87067" y="140269"/>
                  </a:lnTo>
                  <a:lnTo>
                    <a:pt x="87109" y="140212"/>
                  </a:lnTo>
                  <a:lnTo>
                    <a:pt x="87152" y="140212"/>
                  </a:lnTo>
                  <a:lnTo>
                    <a:pt x="87152" y="140142"/>
                  </a:lnTo>
                  <a:lnTo>
                    <a:pt x="87194" y="140142"/>
                  </a:lnTo>
                  <a:lnTo>
                    <a:pt x="87236" y="140142"/>
                  </a:lnTo>
                  <a:lnTo>
                    <a:pt x="87236" y="140072"/>
                  </a:lnTo>
                  <a:lnTo>
                    <a:pt x="87278" y="140072"/>
                  </a:lnTo>
                  <a:lnTo>
                    <a:pt x="87321" y="140015"/>
                  </a:lnTo>
                  <a:lnTo>
                    <a:pt x="87363" y="139959"/>
                  </a:lnTo>
                  <a:lnTo>
                    <a:pt x="87405" y="139959"/>
                  </a:lnTo>
                  <a:lnTo>
                    <a:pt x="87447" y="139959"/>
                  </a:lnTo>
                  <a:lnTo>
                    <a:pt x="87447" y="139889"/>
                  </a:lnTo>
                  <a:lnTo>
                    <a:pt x="87490" y="139889"/>
                  </a:lnTo>
                  <a:lnTo>
                    <a:pt x="87490" y="139832"/>
                  </a:lnTo>
                  <a:lnTo>
                    <a:pt x="87532" y="139832"/>
                  </a:lnTo>
                  <a:lnTo>
                    <a:pt x="87532" y="139762"/>
                  </a:lnTo>
                  <a:lnTo>
                    <a:pt x="87574" y="139762"/>
                  </a:lnTo>
                  <a:lnTo>
                    <a:pt x="87574" y="139691"/>
                  </a:lnTo>
                  <a:lnTo>
                    <a:pt x="87574" y="139635"/>
                  </a:lnTo>
                  <a:lnTo>
                    <a:pt x="87616" y="139579"/>
                  </a:lnTo>
                  <a:lnTo>
                    <a:pt x="87616" y="139508"/>
                  </a:lnTo>
                  <a:lnTo>
                    <a:pt x="87616" y="139438"/>
                  </a:lnTo>
                  <a:lnTo>
                    <a:pt x="87616" y="139382"/>
                  </a:lnTo>
                  <a:lnTo>
                    <a:pt x="87659" y="139382"/>
                  </a:lnTo>
                  <a:lnTo>
                    <a:pt x="87659" y="139325"/>
                  </a:lnTo>
                  <a:lnTo>
                    <a:pt x="87743" y="139255"/>
                  </a:lnTo>
                  <a:lnTo>
                    <a:pt x="87743" y="139199"/>
                  </a:lnTo>
                  <a:lnTo>
                    <a:pt x="87785" y="139199"/>
                  </a:lnTo>
                  <a:lnTo>
                    <a:pt x="87785" y="139128"/>
                  </a:lnTo>
                  <a:lnTo>
                    <a:pt x="87828" y="139128"/>
                  </a:lnTo>
                  <a:lnTo>
                    <a:pt x="87828" y="139058"/>
                  </a:lnTo>
                  <a:lnTo>
                    <a:pt x="87870" y="139058"/>
                  </a:lnTo>
                  <a:lnTo>
                    <a:pt x="87870" y="139001"/>
                  </a:lnTo>
                  <a:lnTo>
                    <a:pt x="87912" y="138945"/>
                  </a:lnTo>
                  <a:lnTo>
                    <a:pt x="87912" y="138875"/>
                  </a:lnTo>
                  <a:lnTo>
                    <a:pt x="87954" y="138875"/>
                  </a:lnTo>
                  <a:lnTo>
                    <a:pt x="87997" y="138818"/>
                  </a:lnTo>
                  <a:lnTo>
                    <a:pt x="88039" y="138818"/>
                  </a:lnTo>
                  <a:lnTo>
                    <a:pt x="88039" y="138748"/>
                  </a:lnTo>
                  <a:lnTo>
                    <a:pt x="88123" y="138677"/>
                  </a:lnTo>
                  <a:lnTo>
                    <a:pt x="88166" y="138621"/>
                  </a:lnTo>
                  <a:lnTo>
                    <a:pt x="88208" y="138621"/>
                  </a:lnTo>
                  <a:lnTo>
                    <a:pt x="88250" y="138565"/>
                  </a:lnTo>
                  <a:lnTo>
                    <a:pt x="88292" y="138494"/>
                  </a:lnTo>
                  <a:lnTo>
                    <a:pt x="88335" y="138494"/>
                  </a:lnTo>
                  <a:lnTo>
                    <a:pt x="88335" y="138438"/>
                  </a:lnTo>
                  <a:lnTo>
                    <a:pt x="88377" y="138438"/>
                  </a:lnTo>
                  <a:lnTo>
                    <a:pt x="88419" y="138368"/>
                  </a:lnTo>
                  <a:lnTo>
                    <a:pt x="88461" y="138368"/>
                  </a:lnTo>
                  <a:lnTo>
                    <a:pt x="88504" y="138368"/>
                  </a:lnTo>
                  <a:lnTo>
                    <a:pt x="88546" y="138368"/>
                  </a:lnTo>
                  <a:lnTo>
                    <a:pt x="88588" y="138368"/>
                  </a:lnTo>
                  <a:lnTo>
                    <a:pt x="88630" y="138368"/>
                  </a:lnTo>
                  <a:lnTo>
                    <a:pt x="88715" y="138368"/>
                  </a:lnTo>
                  <a:lnTo>
                    <a:pt x="88757" y="138368"/>
                  </a:lnTo>
                  <a:lnTo>
                    <a:pt x="88799" y="138368"/>
                  </a:lnTo>
                  <a:lnTo>
                    <a:pt x="88926" y="138368"/>
                  </a:lnTo>
                  <a:lnTo>
                    <a:pt x="88968" y="138368"/>
                  </a:lnTo>
                  <a:lnTo>
                    <a:pt x="89010" y="138368"/>
                  </a:lnTo>
                  <a:lnTo>
                    <a:pt x="89053" y="138297"/>
                  </a:lnTo>
                  <a:lnTo>
                    <a:pt x="89095" y="138297"/>
                  </a:lnTo>
                  <a:lnTo>
                    <a:pt x="89095" y="138241"/>
                  </a:lnTo>
                  <a:lnTo>
                    <a:pt x="89095" y="138185"/>
                  </a:lnTo>
                  <a:lnTo>
                    <a:pt x="89053" y="138114"/>
                  </a:lnTo>
                  <a:lnTo>
                    <a:pt x="89010" y="138114"/>
                  </a:lnTo>
                  <a:lnTo>
                    <a:pt x="88968" y="138058"/>
                  </a:lnTo>
                  <a:lnTo>
                    <a:pt x="88968" y="137987"/>
                  </a:lnTo>
                  <a:lnTo>
                    <a:pt x="88926" y="137987"/>
                  </a:lnTo>
                  <a:lnTo>
                    <a:pt x="88926" y="137917"/>
                  </a:lnTo>
                  <a:lnTo>
                    <a:pt x="88884" y="137861"/>
                  </a:lnTo>
                  <a:lnTo>
                    <a:pt x="88884" y="137804"/>
                  </a:lnTo>
                  <a:lnTo>
                    <a:pt x="88926" y="137861"/>
                  </a:lnTo>
                  <a:lnTo>
                    <a:pt x="88968" y="137861"/>
                  </a:lnTo>
                  <a:lnTo>
                    <a:pt x="88968" y="137917"/>
                  </a:lnTo>
                  <a:lnTo>
                    <a:pt x="89010" y="137917"/>
                  </a:lnTo>
                  <a:lnTo>
                    <a:pt x="89010" y="137987"/>
                  </a:lnTo>
                  <a:lnTo>
                    <a:pt x="89053" y="137987"/>
                  </a:lnTo>
                  <a:lnTo>
                    <a:pt x="89053" y="138058"/>
                  </a:lnTo>
                  <a:lnTo>
                    <a:pt x="89095" y="138058"/>
                  </a:lnTo>
                  <a:lnTo>
                    <a:pt x="89137" y="138058"/>
                  </a:lnTo>
                  <a:lnTo>
                    <a:pt x="89179" y="138058"/>
                  </a:lnTo>
                  <a:lnTo>
                    <a:pt x="89264" y="138058"/>
                  </a:lnTo>
                  <a:lnTo>
                    <a:pt x="89348" y="137987"/>
                  </a:lnTo>
                  <a:lnTo>
                    <a:pt x="89391" y="137987"/>
                  </a:lnTo>
                  <a:lnTo>
                    <a:pt x="89433" y="137987"/>
                  </a:lnTo>
                  <a:lnTo>
                    <a:pt x="89475" y="137987"/>
                  </a:lnTo>
                  <a:lnTo>
                    <a:pt x="89517" y="137987"/>
                  </a:lnTo>
                  <a:lnTo>
                    <a:pt x="89560" y="137917"/>
                  </a:lnTo>
                  <a:lnTo>
                    <a:pt x="89602" y="137861"/>
                  </a:lnTo>
                  <a:lnTo>
                    <a:pt x="89644" y="137861"/>
                  </a:lnTo>
                  <a:lnTo>
                    <a:pt x="89644" y="137804"/>
                  </a:lnTo>
                  <a:lnTo>
                    <a:pt x="89686" y="137804"/>
                  </a:lnTo>
                  <a:lnTo>
                    <a:pt x="89729" y="137734"/>
                  </a:lnTo>
                  <a:lnTo>
                    <a:pt x="89771" y="137734"/>
                  </a:lnTo>
                  <a:lnTo>
                    <a:pt x="89771" y="137664"/>
                  </a:lnTo>
                  <a:lnTo>
                    <a:pt x="89813" y="137607"/>
                  </a:lnTo>
                  <a:lnTo>
                    <a:pt x="89813" y="137551"/>
                  </a:lnTo>
                  <a:lnTo>
                    <a:pt x="89813" y="137481"/>
                  </a:lnTo>
                  <a:lnTo>
                    <a:pt x="89855" y="137424"/>
                  </a:lnTo>
                  <a:lnTo>
                    <a:pt x="89898" y="137354"/>
                  </a:lnTo>
                  <a:lnTo>
                    <a:pt x="89940" y="137354"/>
                  </a:lnTo>
                  <a:lnTo>
                    <a:pt x="89982" y="137283"/>
                  </a:lnTo>
                  <a:lnTo>
                    <a:pt x="90024" y="137283"/>
                  </a:lnTo>
                  <a:lnTo>
                    <a:pt x="90024" y="137227"/>
                  </a:lnTo>
                  <a:lnTo>
                    <a:pt x="90067" y="137227"/>
                  </a:lnTo>
                  <a:lnTo>
                    <a:pt x="90067" y="137171"/>
                  </a:lnTo>
                  <a:lnTo>
                    <a:pt x="90067" y="137100"/>
                  </a:lnTo>
                  <a:lnTo>
                    <a:pt x="90109" y="137044"/>
                  </a:lnTo>
                  <a:lnTo>
                    <a:pt x="90109" y="136974"/>
                  </a:lnTo>
                  <a:lnTo>
                    <a:pt x="90151" y="136974"/>
                  </a:lnTo>
                  <a:lnTo>
                    <a:pt x="90151" y="136903"/>
                  </a:lnTo>
                  <a:lnTo>
                    <a:pt x="90193" y="136847"/>
                  </a:lnTo>
                  <a:lnTo>
                    <a:pt x="90236" y="136847"/>
                  </a:lnTo>
                  <a:lnTo>
                    <a:pt x="90278" y="136847"/>
                  </a:lnTo>
                  <a:lnTo>
                    <a:pt x="90320" y="136847"/>
                  </a:lnTo>
                  <a:lnTo>
                    <a:pt x="90362" y="136847"/>
                  </a:lnTo>
                  <a:lnTo>
                    <a:pt x="90405" y="136847"/>
                  </a:lnTo>
                  <a:lnTo>
                    <a:pt x="90405" y="136903"/>
                  </a:lnTo>
                  <a:lnTo>
                    <a:pt x="90447" y="136974"/>
                  </a:lnTo>
                  <a:lnTo>
                    <a:pt x="90447" y="137044"/>
                  </a:lnTo>
                  <a:lnTo>
                    <a:pt x="90489" y="137044"/>
                  </a:lnTo>
                  <a:lnTo>
                    <a:pt x="90531" y="137100"/>
                  </a:lnTo>
                  <a:lnTo>
                    <a:pt x="90574" y="137171"/>
                  </a:lnTo>
                  <a:lnTo>
                    <a:pt x="90616" y="137171"/>
                  </a:lnTo>
                  <a:lnTo>
                    <a:pt x="90616" y="137227"/>
                  </a:lnTo>
                  <a:lnTo>
                    <a:pt x="90658" y="137227"/>
                  </a:lnTo>
                  <a:lnTo>
                    <a:pt x="90700" y="137227"/>
                  </a:lnTo>
                  <a:lnTo>
                    <a:pt x="90743" y="137227"/>
                  </a:lnTo>
                  <a:lnTo>
                    <a:pt x="90785" y="137227"/>
                  </a:lnTo>
                  <a:lnTo>
                    <a:pt x="90827" y="137227"/>
                  </a:lnTo>
                  <a:lnTo>
                    <a:pt x="90827" y="137171"/>
                  </a:lnTo>
                  <a:lnTo>
                    <a:pt x="90869" y="137171"/>
                  </a:lnTo>
                  <a:lnTo>
                    <a:pt x="90911" y="137100"/>
                  </a:lnTo>
                  <a:lnTo>
                    <a:pt x="90954" y="137100"/>
                  </a:lnTo>
                  <a:lnTo>
                    <a:pt x="90996" y="137044"/>
                  </a:lnTo>
                  <a:lnTo>
                    <a:pt x="91038" y="137044"/>
                  </a:lnTo>
                  <a:lnTo>
                    <a:pt x="91038" y="136974"/>
                  </a:lnTo>
                  <a:lnTo>
                    <a:pt x="91080" y="136903"/>
                  </a:lnTo>
                  <a:lnTo>
                    <a:pt x="91123" y="136847"/>
                  </a:lnTo>
                  <a:lnTo>
                    <a:pt x="91123" y="136791"/>
                  </a:lnTo>
                  <a:lnTo>
                    <a:pt x="91165" y="136791"/>
                  </a:lnTo>
                  <a:lnTo>
                    <a:pt x="91165" y="136720"/>
                  </a:lnTo>
                  <a:lnTo>
                    <a:pt x="91165" y="136664"/>
                  </a:lnTo>
                  <a:lnTo>
                    <a:pt x="91123" y="136664"/>
                  </a:lnTo>
                  <a:lnTo>
                    <a:pt x="91123" y="136593"/>
                  </a:lnTo>
                  <a:lnTo>
                    <a:pt x="91080" y="136593"/>
                  </a:lnTo>
                  <a:lnTo>
                    <a:pt x="91080" y="136523"/>
                  </a:lnTo>
                  <a:lnTo>
                    <a:pt x="91038" y="136523"/>
                  </a:lnTo>
                  <a:lnTo>
                    <a:pt x="91038" y="136467"/>
                  </a:lnTo>
                  <a:lnTo>
                    <a:pt x="91038" y="136410"/>
                  </a:lnTo>
                  <a:lnTo>
                    <a:pt x="91038" y="136284"/>
                  </a:lnTo>
                  <a:lnTo>
                    <a:pt x="91038" y="136157"/>
                  </a:lnTo>
                  <a:lnTo>
                    <a:pt x="91038" y="136086"/>
                  </a:lnTo>
                  <a:lnTo>
                    <a:pt x="91038" y="136030"/>
                  </a:lnTo>
                  <a:lnTo>
                    <a:pt x="91038" y="135960"/>
                  </a:lnTo>
                  <a:lnTo>
                    <a:pt x="91038" y="135889"/>
                  </a:lnTo>
                  <a:lnTo>
                    <a:pt x="91038" y="135833"/>
                  </a:lnTo>
                  <a:lnTo>
                    <a:pt x="91038" y="135777"/>
                  </a:lnTo>
                  <a:lnTo>
                    <a:pt x="91080" y="135777"/>
                  </a:lnTo>
                  <a:lnTo>
                    <a:pt x="91080" y="135706"/>
                  </a:lnTo>
                  <a:lnTo>
                    <a:pt x="91080" y="135650"/>
                  </a:lnTo>
                  <a:lnTo>
                    <a:pt x="91080" y="135580"/>
                  </a:lnTo>
                  <a:lnTo>
                    <a:pt x="91080" y="135509"/>
                  </a:lnTo>
                  <a:lnTo>
                    <a:pt x="91123" y="135453"/>
                  </a:lnTo>
                  <a:lnTo>
                    <a:pt x="91123" y="135396"/>
                  </a:lnTo>
                  <a:lnTo>
                    <a:pt x="91123" y="135326"/>
                  </a:lnTo>
                  <a:lnTo>
                    <a:pt x="91080" y="135270"/>
                  </a:lnTo>
                  <a:lnTo>
                    <a:pt x="91080" y="135199"/>
                  </a:lnTo>
                  <a:lnTo>
                    <a:pt x="91080" y="135129"/>
                  </a:lnTo>
                  <a:lnTo>
                    <a:pt x="91080" y="135073"/>
                  </a:lnTo>
                  <a:lnTo>
                    <a:pt x="91080" y="135016"/>
                  </a:lnTo>
                  <a:lnTo>
                    <a:pt x="91080" y="134946"/>
                  </a:lnTo>
                  <a:lnTo>
                    <a:pt x="91038" y="134946"/>
                  </a:lnTo>
                  <a:lnTo>
                    <a:pt x="91038" y="134890"/>
                  </a:lnTo>
                  <a:lnTo>
                    <a:pt x="91038" y="134819"/>
                  </a:lnTo>
                  <a:lnTo>
                    <a:pt x="90996" y="134819"/>
                  </a:lnTo>
                  <a:lnTo>
                    <a:pt x="90996" y="134749"/>
                  </a:lnTo>
                  <a:lnTo>
                    <a:pt x="90954" y="134692"/>
                  </a:lnTo>
                  <a:lnTo>
                    <a:pt x="90954" y="134636"/>
                  </a:lnTo>
                  <a:lnTo>
                    <a:pt x="90911" y="134566"/>
                  </a:lnTo>
                  <a:lnTo>
                    <a:pt x="90911" y="134509"/>
                  </a:lnTo>
                  <a:lnTo>
                    <a:pt x="90954" y="134509"/>
                  </a:lnTo>
                  <a:lnTo>
                    <a:pt x="90996" y="134509"/>
                  </a:lnTo>
                  <a:lnTo>
                    <a:pt x="91038" y="134509"/>
                  </a:lnTo>
                  <a:lnTo>
                    <a:pt x="91038" y="134439"/>
                  </a:lnTo>
                  <a:lnTo>
                    <a:pt x="91080" y="134439"/>
                  </a:lnTo>
                  <a:lnTo>
                    <a:pt x="91123" y="134439"/>
                  </a:lnTo>
                  <a:lnTo>
                    <a:pt x="91165" y="134383"/>
                  </a:lnTo>
                  <a:lnTo>
                    <a:pt x="91207" y="134312"/>
                  </a:lnTo>
                  <a:lnTo>
                    <a:pt x="91249" y="134312"/>
                  </a:lnTo>
                  <a:lnTo>
                    <a:pt x="91292" y="134312"/>
                  </a:lnTo>
                  <a:lnTo>
                    <a:pt x="91334" y="134256"/>
                  </a:lnTo>
                  <a:lnTo>
                    <a:pt x="91376" y="134256"/>
                  </a:lnTo>
                  <a:lnTo>
                    <a:pt x="91418" y="134256"/>
                  </a:lnTo>
                  <a:lnTo>
                    <a:pt x="91461" y="134185"/>
                  </a:lnTo>
                  <a:lnTo>
                    <a:pt x="91503" y="134185"/>
                  </a:lnTo>
                  <a:lnTo>
                    <a:pt x="91545" y="134185"/>
                  </a:lnTo>
                  <a:lnTo>
                    <a:pt x="91714" y="134185"/>
                  </a:lnTo>
                  <a:lnTo>
                    <a:pt x="91756" y="134185"/>
                  </a:lnTo>
                  <a:lnTo>
                    <a:pt x="91799" y="134185"/>
                  </a:lnTo>
                  <a:lnTo>
                    <a:pt x="91841" y="134115"/>
                  </a:lnTo>
                  <a:lnTo>
                    <a:pt x="91883" y="134115"/>
                  </a:lnTo>
                  <a:lnTo>
                    <a:pt x="91925" y="134115"/>
                  </a:lnTo>
                  <a:lnTo>
                    <a:pt x="91968" y="134115"/>
                  </a:lnTo>
                  <a:lnTo>
                    <a:pt x="92010" y="134115"/>
                  </a:lnTo>
                  <a:lnTo>
                    <a:pt x="92052" y="134059"/>
                  </a:lnTo>
                  <a:lnTo>
                    <a:pt x="92094" y="134059"/>
                  </a:lnTo>
                  <a:lnTo>
                    <a:pt x="92137" y="134059"/>
                  </a:lnTo>
                  <a:lnTo>
                    <a:pt x="92179" y="134059"/>
                  </a:lnTo>
                  <a:lnTo>
                    <a:pt x="92221" y="134059"/>
                  </a:lnTo>
                  <a:lnTo>
                    <a:pt x="92263" y="134059"/>
                  </a:lnTo>
                  <a:lnTo>
                    <a:pt x="92306" y="134059"/>
                  </a:lnTo>
                  <a:lnTo>
                    <a:pt x="92348" y="134059"/>
                  </a:lnTo>
                  <a:lnTo>
                    <a:pt x="92390" y="134059"/>
                  </a:lnTo>
                  <a:lnTo>
                    <a:pt x="92390" y="134002"/>
                  </a:lnTo>
                  <a:lnTo>
                    <a:pt x="92348" y="134002"/>
                  </a:lnTo>
                  <a:lnTo>
                    <a:pt x="92390" y="133932"/>
                  </a:lnTo>
                  <a:lnTo>
                    <a:pt x="92390" y="133876"/>
                  </a:lnTo>
                  <a:lnTo>
                    <a:pt x="92432" y="133876"/>
                  </a:lnTo>
                  <a:lnTo>
                    <a:pt x="92432" y="133932"/>
                  </a:lnTo>
                  <a:lnTo>
                    <a:pt x="92475" y="133932"/>
                  </a:lnTo>
                  <a:lnTo>
                    <a:pt x="92475" y="133876"/>
                  </a:lnTo>
                  <a:lnTo>
                    <a:pt x="92475" y="133805"/>
                  </a:lnTo>
                  <a:lnTo>
                    <a:pt x="92475" y="133735"/>
                  </a:lnTo>
                  <a:lnTo>
                    <a:pt x="92475" y="133678"/>
                  </a:lnTo>
                  <a:lnTo>
                    <a:pt x="92432" y="133622"/>
                  </a:lnTo>
                  <a:lnTo>
                    <a:pt x="92432" y="133552"/>
                  </a:lnTo>
                  <a:lnTo>
                    <a:pt x="92432" y="133495"/>
                  </a:lnTo>
                  <a:lnTo>
                    <a:pt x="92432" y="133425"/>
                  </a:lnTo>
                  <a:lnTo>
                    <a:pt x="92390" y="133355"/>
                  </a:lnTo>
                  <a:lnTo>
                    <a:pt x="92390" y="133298"/>
                  </a:lnTo>
                  <a:lnTo>
                    <a:pt x="92348" y="133298"/>
                  </a:lnTo>
                  <a:lnTo>
                    <a:pt x="92306" y="133172"/>
                  </a:lnTo>
                  <a:lnTo>
                    <a:pt x="92306" y="133115"/>
                  </a:lnTo>
                  <a:lnTo>
                    <a:pt x="92263" y="133045"/>
                  </a:lnTo>
                  <a:lnTo>
                    <a:pt x="92221" y="132988"/>
                  </a:lnTo>
                  <a:lnTo>
                    <a:pt x="92221" y="132918"/>
                  </a:lnTo>
                  <a:lnTo>
                    <a:pt x="92179" y="132791"/>
                  </a:lnTo>
                  <a:lnTo>
                    <a:pt x="92179" y="132735"/>
                  </a:lnTo>
                  <a:lnTo>
                    <a:pt x="92137" y="132665"/>
                  </a:lnTo>
                  <a:lnTo>
                    <a:pt x="92137" y="132608"/>
                  </a:lnTo>
                  <a:lnTo>
                    <a:pt x="92137" y="132538"/>
                  </a:lnTo>
                  <a:lnTo>
                    <a:pt x="92094" y="132538"/>
                  </a:lnTo>
                  <a:lnTo>
                    <a:pt x="92094" y="132482"/>
                  </a:lnTo>
                  <a:lnTo>
                    <a:pt x="92094" y="132411"/>
                  </a:lnTo>
                  <a:lnTo>
                    <a:pt x="92094" y="132341"/>
                  </a:lnTo>
                  <a:lnTo>
                    <a:pt x="92094" y="132284"/>
                  </a:lnTo>
                  <a:lnTo>
                    <a:pt x="92052" y="132228"/>
                  </a:lnTo>
                  <a:lnTo>
                    <a:pt x="92052" y="132158"/>
                  </a:lnTo>
                  <a:lnTo>
                    <a:pt x="92052" y="132101"/>
                  </a:lnTo>
                  <a:lnTo>
                    <a:pt x="92094" y="132031"/>
                  </a:lnTo>
                  <a:lnTo>
                    <a:pt x="92094" y="131961"/>
                  </a:lnTo>
                  <a:lnTo>
                    <a:pt x="92094" y="131904"/>
                  </a:lnTo>
                  <a:lnTo>
                    <a:pt x="92137" y="131848"/>
                  </a:lnTo>
                  <a:lnTo>
                    <a:pt x="92179" y="131848"/>
                  </a:lnTo>
                  <a:lnTo>
                    <a:pt x="92179" y="131777"/>
                  </a:lnTo>
                  <a:lnTo>
                    <a:pt x="92221" y="131777"/>
                  </a:lnTo>
                  <a:lnTo>
                    <a:pt x="92263" y="131721"/>
                  </a:lnTo>
                  <a:lnTo>
                    <a:pt x="92306" y="131651"/>
                  </a:lnTo>
                  <a:lnTo>
                    <a:pt x="92348" y="131651"/>
                  </a:lnTo>
                  <a:lnTo>
                    <a:pt x="92348" y="131580"/>
                  </a:lnTo>
                  <a:lnTo>
                    <a:pt x="92390" y="131524"/>
                  </a:lnTo>
                  <a:lnTo>
                    <a:pt x="92432" y="131468"/>
                  </a:lnTo>
                  <a:lnTo>
                    <a:pt x="92475" y="131468"/>
                  </a:lnTo>
                  <a:lnTo>
                    <a:pt x="92475" y="131397"/>
                  </a:lnTo>
                  <a:lnTo>
                    <a:pt x="92517" y="131397"/>
                  </a:lnTo>
                  <a:lnTo>
                    <a:pt x="92559" y="131341"/>
                  </a:lnTo>
                  <a:lnTo>
                    <a:pt x="92644" y="131271"/>
                  </a:lnTo>
                  <a:lnTo>
                    <a:pt x="92686" y="131214"/>
                  </a:lnTo>
                  <a:lnTo>
                    <a:pt x="92686" y="131144"/>
                  </a:lnTo>
                  <a:lnTo>
                    <a:pt x="92686" y="131087"/>
                  </a:lnTo>
                  <a:lnTo>
                    <a:pt x="92686" y="131017"/>
                  </a:lnTo>
                  <a:lnTo>
                    <a:pt x="92644" y="131017"/>
                  </a:lnTo>
                  <a:lnTo>
                    <a:pt x="92644" y="130961"/>
                  </a:lnTo>
                  <a:lnTo>
                    <a:pt x="92601" y="130961"/>
                  </a:lnTo>
                  <a:lnTo>
                    <a:pt x="92601" y="130890"/>
                  </a:lnTo>
                  <a:lnTo>
                    <a:pt x="92559" y="130890"/>
                  </a:lnTo>
                  <a:lnTo>
                    <a:pt x="92517" y="130890"/>
                  </a:lnTo>
                  <a:lnTo>
                    <a:pt x="92475" y="130890"/>
                  </a:lnTo>
                  <a:lnTo>
                    <a:pt x="92475" y="130834"/>
                  </a:lnTo>
                  <a:lnTo>
                    <a:pt x="92432" y="130834"/>
                  </a:lnTo>
                  <a:lnTo>
                    <a:pt x="92390" y="130834"/>
                  </a:lnTo>
                  <a:lnTo>
                    <a:pt x="92221" y="130764"/>
                  </a:lnTo>
                  <a:lnTo>
                    <a:pt x="92179" y="130764"/>
                  </a:lnTo>
                  <a:lnTo>
                    <a:pt x="92137" y="130707"/>
                  </a:lnTo>
                  <a:lnTo>
                    <a:pt x="92010" y="130707"/>
                  </a:lnTo>
                  <a:lnTo>
                    <a:pt x="91968" y="130707"/>
                  </a:lnTo>
                  <a:lnTo>
                    <a:pt x="91883" y="130637"/>
                  </a:lnTo>
                  <a:lnTo>
                    <a:pt x="91756" y="130637"/>
                  </a:lnTo>
                  <a:lnTo>
                    <a:pt x="91756" y="130566"/>
                  </a:lnTo>
                  <a:lnTo>
                    <a:pt x="91799" y="130510"/>
                  </a:lnTo>
                  <a:lnTo>
                    <a:pt x="91841" y="130454"/>
                  </a:lnTo>
                  <a:lnTo>
                    <a:pt x="91883" y="130383"/>
                  </a:lnTo>
                  <a:lnTo>
                    <a:pt x="91925" y="130383"/>
                  </a:lnTo>
                  <a:lnTo>
                    <a:pt x="91968" y="130383"/>
                  </a:lnTo>
                  <a:lnTo>
                    <a:pt x="92010" y="130383"/>
                  </a:lnTo>
                  <a:lnTo>
                    <a:pt x="92052" y="130383"/>
                  </a:lnTo>
                  <a:lnTo>
                    <a:pt x="92094" y="130454"/>
                  </a:lnTo>
                  <a:lnTo>
                    <a:pt x="92221" y="130454"/>
                  </a:lnTo>
                  <a:lnTo>
                    <a:pt x="92263" y="130454"/>
                  </a:lnTo>
                  <a:lnTo>
                    <a:pt x="92306" y="130454"/>
                  </a:lnTo>
                  <a:lnTo>
                    <a:pt x="92348" y="130454"/>
                  </a:lnTo>
                  <a:lnTo>
                    <a:pt x="92390" y="130454"/>
                  </a:lnTo>
                  <a:lnTo>
                    <a:pt x="92432" y="130454"/>
                  </a:lnTo>
                  <a:lnTo>
                    <a:pt x="92475" y="130510"/>
                  </a:lnTo>
                  <a:lnTo>
                    <a:pt x="92517" y="130510"/>
                  </a:lnTo>
                  <a:lnTo>
                    <a:pt x="92644" y="130566"/>
                  </a:lnTo>
                  <a:lnTo>
                    <a:pt x="92686" y="130637"/>
                  </a:lnTo>
                  <a:lnTo>
                    <a:pt x="92728" y="130637"/>
                  </a:lnTo>
                  <a:lnTo>
                    <a:pt x="92770" y="130707"/>
                  </a:lnTo>
                  <a:lnTo>
                    <a:pt x="92813" y="130764"/>
                  </a:lnTo>
                  <a:lnTo>
                    <a:pt x="92855" y="130764"/>
                  </a:lnTo>
                  <a:lnTo>
                    <a:pt x="92897" y="130834"/>
                  </a:lnTo>
                  <a:lnTo>
                    <a:pt x="92939" y="130961"/>
                  </a:lnTo>
                  <a:lnTo>
                    <a:pt x="92982" y="131087"/>
                  </a:lnTo>
                  <a:lnTo>
                    <a:pt x="92982" y="131144"/>
                  </a:lnTo>
                  <a:lnTo>
                    <a:pt x="92982" y="131214"/>
                  </a:lnTo>
                  <a:lnTo>
                    <a:pt x="92982" y="131271"/>
                  </a:lnTo>
                  <a:lnTo>
                    <a:pt x="92939" y="131271"/>
                  </a:lnTo>
                  <a:lnTo>
                    <a:pt x="92939" y="131341"/>
                  </a:lnTo>
                  <a:lnTo>
                    <a:pt x="92939" y="131397"/>
                  </a:lnTo>
                  <a:lnTo>
                    <a:pt x="92897" y="131468"/>
                  </a:lnTo>
                  <a:lnTo>
                    <a:pt x="92855" y="131468"/>
                  </a:lnTo>
                  <a:lnTo>
                    <a:pt x="92855" y="131524"/>
                  </a:lnTo>
                  <a:lnTo>
                    <a:pt x="92770" y="131580"/>
                  </a:lnTo>
                  <a:lnTo>
                    <a:pt x="92728" y="131651"/>
                  </a:lnTo>
                  <a:lnTo>
                    <a:pt x="92728" y="131721"/>
                  </a:lnTo>
                  <a:lnTo>
                    <a:pt x="92686" y="131777"/>
                  </a:lnTo>
                  <a:lnTo>
                    <a:pt x="92644" y="131777"/>
                  </a:lnTo>
                  <a:lnTo>
                    <a:pt x="92601" y="131848"/>
                  </a:lnTo>
                  <a:lnTo>
                    <a:pt x="92559" y="131904"/>
                  </a:lnTo>
                  <a:lnTo>
                    <a:pt x="92559" y="131961"/>
                  </a:lnTo>
                  <a:lnTo>
                    <a:pt x="92517" y="131961"/>
                  </a:lnTo>
                  <a:lnTo>
                    <a:pt x="92517" y="132031"/>
                  </a:lnTo>
                  <a:lnTo>
                    <a:pt x="92475" y="132101"/>
                  </a:lnTo>
                  <a:lnTo>
                    <a:pt x="92432" y="132158"/>
                  </a:lnTo>
                  <a:lnTo>
                    <a:pt x="92432" y="132228"/>
                  </a:lnTo>
                  <a:lnTo>
                    <a:pt x="92432" y="132284"/>
                  </a:lnTo>
                  <a:lnTo>
                    <a:pt x="92390" y="132341"/>
                  </a:lnTo>
                  <a:lnTo>
                    <a:pt x="92390" y="132411"/>
                  </a:lnTo>
                  <a:lnTo>
                    <a:pt x="92390" y="132482"/>
                  </a:lnTo>
                  <a:lnTo>
                    <a:pt x="92390" y="132538"/>
                  </a:lnTo>
                  <a:lnTo>
                    <a:pt x="92432" y="132608"/>
                  </a:lnTo>
                  <a:lnTo>
                    <a:pt x="92432" y="132665"/>
                  </a:lnTo>
                  <a:lnTo>
                    <a:pt x="92475" y="132735"/>
                  </a:lnTo>
                  <a:lnTo>
                    <a:pt x="92475" y="132791"/>
                  </a:lnTo>
                  <a:lnTo>
                    <a:pt x="92517" y="132862"/>
                  </a:lnTo>
                  <a:lnTo>
                    <a:pt x="92559" y="132918"/>
                  </a:lnTo>
                  <a:lnTo>
                    <a:pt x="92559" y="132988"/>
                  </a:lnTo>
                  <a:lnTo>
                    <a:pt x="92601" y="132988"/>
                  </a:lnTo>
                  <a:lnTo>
                    <a:pt x="92601" y="133045"/>
                  </a:lnTo>
                  <a:lnTo>
                    <a:pt x="92644" y="133115"/>
                  </a:lnTo>
                  <a:lnTo>
                    <a:pt x="92644" y="133172"/>
                  </a:lnTo>
                  <a:lnTo>
                    <a:pt x="92644" y="133242"/>
                  </a:lnTo>
                  <a:lnTo>
                    <a:pt x="92686" y="133355"/>
                  </a:lnTo>
                  <a:lnTo>
                    <a:pt x="92686" y="133425"/>
                  </a:lnTo>
                  <a:lnTo>
                    <a:pt x="92728" y="133495"/>
                  </a:lnTo>
                  <a:lnTo>
                    <a:pt x="92728" y="133552"/>
                  </a:lnTo>
                  <a:lnTo>
                    <a:pt x="92728" y="133622"/>
                  </a:lnTo>
                  <a:lnTo>
                    <a:pt x="92770" y="133678"/>
                  </a:lnTo>
                  <a:lnTo>
                    <a:pt x="92770" y="133735"/>
                  </a:lnTo>
                  <a:lnTo>
                    <a:pt x="92813" y="133735"/>
                  </a:lnTo>
                  <a:lnTo>
                    <a:pt x="92855" y="133678"/>
                  </a:lnTo>
                  <a:lnTo>
                    <a:pt x="92939" y="133622"/>
                  </a:lnTo>
                  <a:lnTo>
                    <a:pt x="92982" y="133552"/>
                  </a:lnTo>
                  <a:lnTo>
                    <a:pt x="93024" y="133552"/>
                  </a:lnTo>
                  <a:lnTo>
                    <a:pt x="93066" y="133495"/>
                  </a:lnTo>
                  <a:lnTo>
                    <a:pt x="93108" y="133495"/>
                  </a:lnTo>
                  <a:lnTo>
                    <a:pt x="93150" y="133495"/>
                  </a:lnTo>
                  <a:lnTo>
                    <a:pt x="93193" y="133425"/>
                  </a:lnTo>
                  <a:lnTo>
                    <a:pt x="93235" y="133425"/>
                  </a:lnTo>
                  <a:lnTo>
                    <a:pt x="93277" y="133425"/>
                  </a:lnTo>
                  <a:lnTo>
                    <a:pt x="93404" y="133425"/>
                  </a:lnTo>
                  <a:lnTo>
                    <a:pt x="93446" y="133425"/>
                  </a:lnTo>
                  <a:lnTo>
                    <a:pt x="93488" y="133425"/>
                  </a:lnTo>
                  <a:lnTo>
                    <a:pt x="93531" y="133425"/>
                  </a:lnTo>
                  <a:lnTo>
                    <a:pt x="93573" y="133425"/>
                  </a:lnTo>
                  <a:lnTo>
                    <a:pt x="93615" y="133425"/>
                  </a:lnTo>
                  <a:lnTo>
                    <a:pt x="93657" y="133425"/>
                  </a:lnTo>
                  <a:lnTo>
                    <a:pt x="93657" y="133495"/>
                  </a:lnTo>
                  <a:lnTo>
                    <a:pt x="93700" y="133495"/>
                  </a:lnTo>
                  <a:lnTo>
                    <a:pt x="93742" y="133495"/>
                  </a:lnTo>
                  <a:lnTo>
                    <a:pt x="93784" y="133552"/>
                  </a:lnTo>
                  <a:lnTo>
                    <a:pt x="93826" y="133622"/>
                  </a:lnTo>
                  <a:lnTo>
                    <a:pt x="93784" y="133678"/>
                  </a:lnTo>
                  <a:lnTo>
                    <a:pt x="93742" y="133678"/>
                  </a:lnTo>
                  <a:lnTo>
                    <a:pt x="93700" y="133622"/>
                  </a:lnTo>
                  <a:lnTo>
                    <a:pt x="93657" y="133622"/>
                  </a:lnTo>
                  <a:lnTo>
                    <a:pt x="93615" y="133622"/>
                  </a:lnTo>
                  <a:lnTo>
                    <a:pt x="93573" y="133622"/>
                  </a:lnTo>
                  <a:lnTo>
                    <a:pt x="93531" y="133622"/>
                  </a:lnTo>
                  <a:lnTo>
                    <a:pt x="93488" y="133622"/>
                  </a:lnTo>
                  <a:lnTo>
                    <a:pt x="93446" y="133622"/>
                  </a:lnTo>
                  <a:lnTo>
                    <a:pt x="93404" y="133622"/>
                  </a:lnTo>
                  <a:lnTo>
                    <a:pt x="93362" y="133622"/>
                  </a:lnTo>
                  <a:lnTo>
                    <a:pt x="93319" y="133622"/>
                  </a:lnTo>
                  <a:lnTo>
                    <a:pt x="93277" y="133622"/>
                  </a:lnTo>
                  <a:lnTo>
                    <a:pt x="93235" y="133622"/>
                  </a:lnTo>
                  <a:lnTo>
                    <a:pt x="93193" y="133622"/>
                  </a:lnTo>
                  <a:lnTo>
                    <a:pt x="93150" y="133622"/>
                  </a:lnTo>
                  <a:lnTo>
                    <a:pt x="93108" y="133678"/>
                  </a:lnTo>
                  <a:lnTo>
                    <a:pt x="93066" y="133678"/>
                  </a:lnTo>
                  <a:lnTo>
                    <a:pt x="93024" y="133735"/>
                  </a:lnTo>
                  <a:lnTo>
                    <a:pt x="92982" y="133805"/>
                  </a:lnTo>
                  <a:lnTo>
                    <a:pt x="92939" y="133805"/>
                  </a:lnTo>
                  <a:lnTo>
                    <a:pt x="92897" y="133876"/>
                  </a:lnTo>
                  <a:lnTo>
                    <a:pt x="92813" y="133932"/>
                  </a:lnTo>
                  <a:lnTo>
                    <a:pt x="92770" y="134002"/>
                  </a:lnTo>
                  <a:lnTo>
                    <a:pt x="92770" y="134059"/>
                  </a:lnTo>
                  <a:lnTo>
                    <a:pt x="92728" y="134059"/>
                  </a:lnTo>
                  <a:lnTo>
                    <a:pt x="92728" y="134115"/>
                  </a:lnTo>
                  <a:lnTo>
                    <a:pt x="92686" y="134115"/>
                  </a:lnTo>
                  <a:lnTo>
                    <a:pt x="92644" y="134185"/>
                  </a:lnTo>
                  <a:lnTo>
                    <a:pt x="92644" y="134256"/>
                  </a:lnTo>
                  <a:lnTo>
                    <a:pt x="92601" y="134256"/>
                  </a:lnTo>
                  <a:lnTo>
                    <a:pt x="92517" y="134312"/>
                  </a:lnTo>
                  <a:lnTo>
                    <a:pt x="92475" y="134383"/>
                  </a:lnTo>
                  <a:lnTo>
                    <a:pt x="92432" y="134383"/>
                  </a:lnTo>
                  <a:lnTo>
                    <a:pt x="92390" y="134383"/>
                  </a:lnTo>
                  <a:lnTo>
                    <a:pt x="92390" y="134439"/>
                  </a:lnTo>
                  <a:lnTo>
                    <a:pt x="92348" y="134439"/>
                  </a:lnTo>
                  <a:lnTo>
                    <a:pt x="92306" y="134439"/>
                  </a:lnTo>
                  <a:lnTo>
                    <a:pt x="92263" y="134509"/>
                  </a:lnTo>
                  <a:lnTo>
                    <a:pt x="92221" y="134509"/>
                  </a:lnTo>
                  <a:lnTo>
                    <a:pt x="92179" y="134509"/>
                  </a:lnTo>
                  <a:lnTo>
                    <a:pt x="92179" y="134566"/>
                  </a:lnTo>
                  <a:lnTo>
                    <a:pt x="92137" y="134566"/>
                  </a:lnTo>
                  <a:lnTo>
                    <a:pt x="92094" y="134566"/>
                  </a:lnTo>
                  <a:lnTo>
                    <a:pt x="92052" y="134566"/>
                  </a:lnTo>
                  <a:lnTo>
                    <a:pt x="91968" y="134566"/>
                  </a:lnTo>
                  <a:lnTo>
                    <a:pt x="91925" y="134566"/>
                  </a:lnTo>
                  <a:lnTo>
                    <a:pt x="91883" y="134566"/>
                  </a:lnTo>
                  <a:lnTo>
                    <a:pt x="91841" y="134566"/>
                  </a:lnTo>
                  <a:lnTo>
                    <a:pt x="91799" y="134509"/>
                  </a:lnTo>
                  <a:lnTo>
                    <a:pt x="91756" y="134509"/>
                  </a:lnTo>
                  <a:lnTo>
                    <a:pt x="91714" y="134509"/>
                  </a:lnTo>
                  <a:lnTo>
                    <a:pt x="91672" y="134509"/>
                  </a:lnTo>
                  <a:lnTo>
                    <a:pt x="91630" y="134509"/>
                  </a:lnTo>
                  <a:lnTo>
                    <a:pt x="91630" y="134566"/>
                  </a:lnTo>
                  <a:lnTo>
                    <a:pt x="91587" y="134566"/>
                  </a:lnTo>
                  <a:lnTo>
                    <a:pt x="91545" y="134566"/>
                  </a:lnTo>
                  <a:lnTo>
                    <a:pt x="91545" y="134636"/>
                  </a:lnTo>
                  <a:lnTo>
                    <a:pt x="91503" y="134636"/>
                  </a:lnTo>
                  <a:lnTo>
                    <a:pt x="91461" y="134749"/>
                  </a:lnTo>
                  <a:lnTo>
                    <a:pt x="91461" y="134819"/>
                  </a:lnTo>
                  <a:lnTo>
                    <a:pt x="91461" y="134890"/>
                  </a:lnTo>
                  <a:lnTo>
                    <a:pt x="91418" y="134890"/>
                  </a:lnTo>
                  <a:lnTo>
                    <a:pt x="91418" y="134946"/>
                  </a:lnTo>
                  <a:lnTo>
                    <a:pt x="91461" y="134946"/>
                  </a:lnTo>
                  <a:lnTo>
                    <a:pt x="91461" y="135016"/>
                  </a:lnTo>
                  <a:lnTo>
                    <a:pt x="91461" y="135073"/>
                  </a:lnTo>
                  <a:lnTo>
                    <a:pt x="91418" y="135129"/>
                  </a:lnTo>
                  <a:lnTo>
                    <a:pt x="91418" y="135199"/>
                  </a:lnTo>
                  <a:lnTo>
                    <a:pt x="91418" y="135270"/>
                  </a:lnTo>
                  <a:lnTo>
                    <a:pt x="91418" y="135396"/>
                  </a:lnTo>
                  <a:lnTo>
                    <a:pt x="91418" y="135453"/>
                  </a:lnTo>
                  <a:lnTo>
                    <a:pt x="91418" y="135509"/>
                  </a:lnTo>
                  <a:lnTo>
                    <a:pt x="91376" y="135509"/>
                  </a:lnTo>
                  <a:lnTo>
                    <a:pt x="91376" y="135580"/>
                  </a:lnTo>
                  <a:lnTo>
                    <a:pt x="91418" y="135650"/>
                  </a:lnTo>
                  <a:lnTo>
                    <a:pt x="91418" y="135706"/>
                  </a:lnTo>
                  <a:lnTo>
                    <a:pt x="91418" y="135777"/>
                  </a:lnTo>
                  <a:lnTo>
                    <a:pt x="91418" y="135833"/>
                  </a:lnTo>
                  <a:lnTo>
                    <a:pt x="91418" y="135889"/>
                  </a:lnTo>
                  <a:lnTo>
                    <a:pt x="91418" y="135960"/>
                  </a:lnTo>
                  <a:lnTo>
                    <a:pt x="91418" y="136030"/>
                  </a:lnTo>
                  <a:lnTo>
                    <a:pt x="91418" y="136086"/>
                  </a:lnTo>
                  <a:lnTo>
                    <a:pt x="91376" y="136157"/>
                  </a:lnTo>
                  <a:lnTo>
                    <a:pt x="91376" y="136213"/>
                  </a:lnTo>
                  <a:lnTo>
                    <a:pt x="91376" y="136284"/>
                  </a:lnTo>
                  <a:lnTo>
                    <a:pt x="91418" y="136284"/>
                  </a:lnTo>
                  <a:lnTo>
                    <a:pt x="91418" y="136340"/>
                  </a:lnTo>
                  <a:lnTo>
                    <a:pt x="91418" y="136410"/>
                  </a:lnTo>
                  <a:lnTo>
                    <a:pt x="91461" y="136467"/>
                  </a:lnTo>
                  <a:lnTo>
                    <a:pt x="91461" y="136523"/>
                  </a:lnTo>
                  <a:lnTo>
                    <a:pt x="91503" y="136523"/>
                  </a:lnTo>
                  <a:lnTo>
                    <a:pt x="91545" y="136593"/>
                  </a:lnTo>
                  <a:lnTo>
                    <a:pt x="91545" y="136664"/>
                  </a:lnTo>
                  <a:lnTo>
                    <a:pt x="91503" y="136664"/>
                  </a:lnTo>
                  <a:lnTo>
                    <a:pt x="91461" y="136664"/>
                  </a:lnTo>
                  <a:lnTo>
                    <a:pt x="91461" y="136720"/>
                  </a:lnTo>
                  <a:lnTo>
                    <a:pt x="91461" y="136791"/>
                  </a:lnTo>
                  <a:lnTo>
                    <a:pt x="91461" y="136847"/>
                  </a:lnTo>
                  <a:lnTo>
                    <a:pt x="91461" y="136903"/>
                  </a:lnTo>
                  <a:lnTo>
                    <a:pt x="91461" y="136974"/>
                  </a:lnTo>
                  <a:lnTo>
                    <a:pt x="91461" y="137044"/>
                  </a:lnTo>
                  <a:lnTo>
                    <a:pt x="91418" y="137044"/>
                  </a:lnTo>
                  <a:lnTo>
                    <a:pt x="91418" y="137100"/>
                  </a:lnTo>
                  <a:lnTo>
                    <a:pt x="91376" y="137171"/>
                  </a:lnTo>
                  <a:lnTo>
                    <a:pt x="91376" y="137227"/>
                  </a:lnTo>
                  <a:lnTo>
                    <a:pt x="91334" y="137227"/>
                  </a:lnTo>
                  <a:lnTo>
                    <a:pt x="91334" y="137283"/>
                  </a:lnTo>
                  <a:lnTo>
                    <a:pt x="91249" y="137354"/>
                  </a:lnTo>
                  <a:lnTo>
                    <a:pt x="91207" y="137354"/>
                  </a:lnTo>
                  <a:lnTo>
                    <a:pt x="91207" y="137424"/>
                  </a:lnTo>
                  <a:lnTo>
                    <a:pt x="91165" y="137424"/>
                  </a:lnTo>
                  <a:lnTo>
                    <a:pt x="91165" y="137481"/>
                  </a:lnTo>
                  <a:lnTo>
                    <a:pt x="91123" y="137481"/>
                  </a:lnTo>
                  <a:lnTo>
                    <a:pt x="91080" y="137481"/>
                  </a:lnTo>
                  <a:lnTo>
                    <a:pt x="91080" y="137551"/>
                  </a:lnTo>
                  <a:lnTo>
                    <a:pt x="90996" y="137551"/>
                  </a:lnTo>
                  <a:lnTo>
                    <a:pt x="90996" y="137607"/>
                  </a:lnTo>
                  <a:lnTo>
                    <a:pt x="90954" y="137607"/>
                  </a:lnTo>
                  <a:lnTo>
                    <a:pt x="90911" y="137607"/>
                  </a:lnTo>
                  <a:lnTo>
                    <a:pt x="90911" y="137664"/>
                  </a:lnTo>
                  <a:lnTo>
                    <a:pt x="90869" y="137664"/>
                  </a:lnTo>
                  <a:lnTo>
                    <a:pt x="90869" y="137734"/>
                  </a:lnTo>
                  <a:lnTo>
                    <a:pt x="90827" y="137734"/>
                  </a:lnTo>
                  <a:lnTo>
                    <a:pt x="90827" y="137804"/>
                  </a:lnTo>
                  <a:lnTo>
                    <a:pt x="90785" y="137804"/>
                  </a:lnTo>
                  <a:lnTo>
                    <a:pt x="90700" y="137804"/>
                  </a:lnTo>
                  <a:lnTo>
                    <a:pt x="90658" y="137804"/>
                  </a:lnTo>
                  <a:lnTo>
                    <a:pt x="90616" y="137804"/>
                  </a:lnTo>
                  <a:lnTo>
                    <a:pt x="90574" y="137804"/>
                  </a:lnTo>
                  <a:lnTo>
                    <a:pt x="90531" y="137804"/>
                  </a:lnTo>
                  <a:lnTo>
                    <a:pt x="90489" y="137804"/>
                  </a:lnTo>
                  <a:lnTo>
                    <a:pt x="90447" y="137804"/>
                  </a:lnTo>
                  <a:lnTo>
                    <a:pt x="90405" y="137804"/>
                  </a:lnTo>
                  <a:lnTo>
                    <a:pt x="90362" y="137861"/>
                  </a:lnTo>
                  <a:lnTo>
                    <a:pt x="90320" y="137861"/>
                  </a:lnTo>
                  <a:lnTo>
                    <a:pt x="90278" y="137861"/>
                  </a:lnTo>
                  <a:lnTo>
                    <a:pt x="90236" y="137917"/>
                  </a:lnTo>
                  <a:lnTo>
                    <a:pt x="90193" y="137917"/>
                  </a:lnTo>
                  <a:lnTo>
                    <a:pt x="90193" y="137987"/>
                  </a:lnTo>
                  <a:lnTo>
                    <a:pt x="90151" y="137987"/>
                  </a:lnTo>
                  <a:lnTo>
                    <a:pt x="90151" y="138058"/>
                  </a:lnTo>
                  <a:lnTo>
                    <a:pt x="90109" y="138058"/>
                  </a:lnTo>
                  <a:lnTo>
                    <a:pt x="90109" y="138114"/>
                  </a:lnTo>
                  <a:lnTo>
                    <a:pt x="90109" y="138185"/>
                  </a:lnTo>
                  <a:lnTo>
                    <a:pt x="90109" y="138241"/>
                  </a:lnTo>
                  <a:lnTo>
                    <a:pt x="90151" y="138241"/>
                  </a:lnTo>
                  <a:lnTo>
                    <a:pt x="90151" y="138297"/>
                  </a:lnTo>
                  <a:lnTo>
                    <a:pt x="90193" y="138297"/>
                  </a:lnTo>
                  <a:lnTo>
                    <a:pt x="90193" y="138368"/>
                  </a:lnTo>
                  <a:lnTo>
                    <a:pt x="90236" y="138438"/>
                  </a:lnTo>
                  <a:lnTo>
                    <a:pt x="90278" y="138438"/>
                  </a:lnTo>
                  <a:lnTo>
                    <a:pt x="90278" y="138494"/>
                  </a:lnTo>
                  <a:lnTo>
                    <a:pt x="90320" y="138494"/>
                  </a:lnTo>
                  <a:lnTo>
                    <a:pt x="90362" y="138494"/>
                  </a:lnTo>
                  <a:lnTo>
                    <a:pt x="90362" y="138565"/>
                  </a:lnTo>
                  <a:lnTo>
                    <a:pt x="90405" y="138621"/>
                  </a:lnTo>
                  <a:lnTo>
                    <a:pt x="90447" y="138677"/>
                  </a:lnTo>
                  <a:lnTo>
                    <a:pt x="90489" y="138677"/>
                  </a:lnTo>
                  <a:lnTo>
                    <a:pt x="90489" y="138748"/>
                  </a:lnTo>
                  <a:lnTo>
                    <a:pt x="90531" y="138748"/>
                  </a:lnTo>
                  <a:lnTo>
                    <a:pt x="90531" y="138818"/>
                  </a:lnTo>
                  <a:lnTo>
                    <a:pt x="90574" y="138875"/>
                  </a:lnTo>
                  <a:lnTo>
                    <a:pt x="90616" y="138875"/>
                  </a:lnTo>
                  <a:lnTo>
                    <a:pt x="90616" y="138945"/>
                  </a:lnTo>
                  <a:lnTo>
                    <a:pt x="90658" y="138945"/>
                  </a:lnTo>
                  <a:lnTo>
                    <a:pt x="90658" y="139001"/>
                  </a:lnTo>
                  <a:lnTo>
                    <a:pt x="90658" y="139058"/>
                  </a:lnTo>
                  <a:lnTo>
                    <a:pt x="90700" y="139128"/>
                  </a:lnTo>
                  <a:lnTo>
                    <a:pt x="90700" y="139199"/>
                  </a:lnTo>
                  <a:lnTo>
                    <a:pt x="90700" y="139255"/>
                  </a:lnTo>
                  <a:lnTo>
                    <a:pt x="90743" y="139255"/>
                  </a:lnTo>
                  <a:lnTo>
                    <a:pt x="90743" y="139325"/>
                  </a:lnTo>
                  <a:lnTo>
                    <a:pt x="90785" y="139438"/>
                  </a:lnTo>
                  <a:lnTo>
                    <a:pt x="90785" y="139508"/>
                  </a:lnTo>
                  <a:lnTo>
                    <a:pt x="90785" y="139579"/>
                  </a:lnTo>
                  <a:lnTo>
                    <a:pt x="90827" y="139635"/>
                  </a:lnTo>
                  <a:lnTo>
                    <a:pt x="90827" y="139691"/>
                  </a:lnTo>
                  <a:lnTo>
                    <a:pt x="90827" y="139762"/>
                  </a:lnTo>
                  <a:lnTo>
                    <a:pt x="90827" y="139832"/>
                  </a:lnTo>
                  <a:lnTo>
                    <a:pt x="90869" y="139832"/>
                  </a:lnTo>
                  <a:lnTo>
                    <a:pt x="90869" y="139889"/>
                  </a:lnTo>
                  <a:lnTo>
                    <a:pt x="90869" y="139959"/>
                  </a:lnTo>
                  <a:lnTo>
                    <a:pt x="90869" y="140015"/>
                  </a:lnTo>
                  <a:lnTo>
                    <a:pt x="90869" y="140072"/>
                  </a:lnTo>
                  <a:lnTo>
                    <a:pt x="90869" y="140142"/>
                  </a:lnTo>
                  <a:lnTo>
                    <a:pt x="90827" y="140212"/>
                  </a:lnTo>
                  <a:lnTo>
                    <a:pt x="90869" y="140269"/>
                  </a:lnTo>
                  <a:lnTo>
                    <a:pt x="90869" y="140339"/>
                  </a:lnTo>
                  <a:lnTo>
                    <a:pt x="90911" y="140339"/>
                  </a:lnTo>
                  <a:lnTo>
                    <a:pt x="90954" y="140339"/>
                  </a:lnTo>
                  <a:lnTo>
                    <a:pt x="90954" y="140395"/>
                  </a:lnTo>
                  <a:lnTo>
                    <a:pt x="90996" y="140452"/>
                  </a:lnTo>
                  <a:lnTo>
                    <a:pt x="90996" y="140522"/>
                  </a:lnTo>
                  <a:lnTo>
                    <a:pt x="90954" y="140593"/>
                  </a:lnTo>
                  <a:lnTo>
                    <a:pt x="90954" y="140649"/>
                  </a:lnTo>
                  <a:lnTo>
                    <a:pt x="90996" y="140649"/>
                  </a:lnTo>
                  <a:lnTo>
                    <a:pt x="90996" y="140719"/>
                  </a:lnTo>
                  <a:lnTo>
                    <a:pt x="90996" y="140776"/>
                  </a:lnTo>
                  <a:lnTo>
                    <a:pt x="90996" y="140832"/>
                  </a:lnTo>
                  <a:lnTo>
                    <a:pt x="90996" y="140902"/>
                  </a:lnTo>
                  <a:lnTo>
                    <a:pt x="91038" y="140973"/>
                  </a:lnTo>
                  <a:lnTo>
                    <a:pt x="91038" y="141029"/>
                  </a:lnTo>
                  <a:lnTo>
                    <a:pt x="91038" y="141085"/>
                  </a:lnTo>
                  <a:lnTo>
                    <a:pt x="91038" y="141156"/>
                  </a:lnTo>
                  <a:lnTo>
                    <a:pt x="91038" y="141212"/>
                  </a:lnTo>
                  <a:lnTo>
                    <a:pt x="91080" y="141283"/>
                  </a:lnTo>
                  <a:lnTo>
                    <a:pt x="91080" y="141409"/>
                  </a:lnTo>
                  <a:lnTo>
                    <a:pt x="91038" y="141536"/>
                  </a:lnTo>
                  <a:lnTo>
                    <a:pt x="91038" y="141606"/>
                  </a:lnTo>
                  <a:lnTo>
                    <a:pt x="91080" y="141606"/>
                  </a:lnTo>
                  <a:lnTo>
                    <a:pt x="91080" y="141663"/>
                  </a:lnTo>
                  <a:lnTo>
                    <a:pt x="91080" y="141733"/>
                  </a:lnTo>
                  <a:lnTo>
                    <a:pt x="91080" y="141790"/>
                  </a:lnTo>
                  <a:lnTo>
                    <a:pt x="91123" y="141790"/>
                  </a:lnTo>
                  <a:lnTo>
                    <a:pt x="91123" y="141846"/>
                  </a:lnTo>
                  <a:lnTo>
                    <a:pt x="91165" y="141846"/>
                  </a:lnTo>
                  <a:lnTo>
                    <a:pt x="91165" y="141916"/>
                  </a:lnTo>
                  <a:lnTo>
                    <a:pt x="91207" y="141987"/>
                  </a:lnTo>
                  <a:lnTo>
                    <a:pt x="91249" y="142043"/>
                  </a:lnTo>
                  <a:lnTo>
                    <a:pt x="91249" y="142113"/>
                  </a:lnTo>
                  <a:lnTo>
                    <a:pt x="91292" y="142113"/>
                  </a:lnTo>
                  <a:lnTo>
                    <a:pt x="91292" y="142170"/>
                  </a:lnTo>
                  <a:lnTo>
                    <a:pt x="91292" y="142226"/>
                  </a:lnTo>
                  <a:lnTo>
                    <a:pt x="91334" y="142296"/>
                  </a:lnTo>
                  <a:lnTo>
                    <a:pt x="91376" y="142367"/>
                  </a:lnTo>
                  <a:lnTo>
                    <a:pt x="91418" y="142367"/>
                  </a:lnTo>
                  <a:lnTo>
                    <a:pt x="91461" y="142367"/>
                  </a:lnTo>
                  <a:lnTo>
                    <a:pt x="91503" y="142367"/>
                  </a:lnTo>
                  <a:lnTo>
                    <a:pt x="91545" y="142367"/>
                  </a:lnTo>
                  <a:lnTo>
                    <a:pt x="91545" y="142296"/>
                  </a:lnTo>
                  <a:lnTo>
                    <a:pt x="91587" y="142296"/>
                  </a:lnTo>
                  <a:lnTo>
                    <a:pt x="91630" y="142226"/>
                  </a:lnTo>
                  <a:lnTo>
                    <a:pt x="91672" y="142226"/>
                  </a:lnTo>
                  <a:lnTo>
                    <a:pt x="91714" y="142170"/>
                  </a:lnTo>
                  <a:lnTo>
                    <a:pt x="91756" y="142113"/>
                  </a:lnTo>
                  <a:lnTo>
                    <a:pt x="91799" y="142113"/>
                  </a:lnTo>
                  <a:lnTo>
                    <a:pt x="91841" y="142113"/>
                  </a:lnTo>
                  <a:lnTo>
                    <a:pt x="91841" y="142043"/>
                  </a:lnTo>
                  <a:lnTo>
                    <a:pt x="91883" y="142043"/>
                  </a:lnTo>
                  <a:lnTo>
                    <a:pt x="91925" y="142043"/>
                  </a:lnTo>
                  <a:lnTo>
                    <a:pt x="91925" y="141987"/>
                  </a:lnTo>
                  <a:lnTo>
                    <a:pt x="91968" y="141987"/>
                  </a:lnTo>
                  <a:lnTo>
                    <a:pt x="92010" y="141987"/>
                  </a:lnTo>
                  <a:lnTo>
                    <a:pt x="92094" y="141987"/>
                  </a:lnTo>
                  <a:lnTo>
                    <a:pt x="92137" y="141987"/>
                  </a:lnTo>
                  <a:lnTo>
                    <a:pt x="92179" y="141987"/>
                  </a:lnTo>
                  <a:lnTo>
                    <a:pt x="92179" y="142043"/>
                  </a:lnTo>
                  <a:lnTo>
                    <a:pt x="92221" y="142043"/>
                  </a:lnTo>
                  <a:lnTo>
                    <a:pt x="92221" y="142113"/>
                  </a:lnTo>
                  <a:lnTo>
                    <a:pt x="92179" y="142113"/>
                  </a:lnTo>
                  <a:lnTo>
                    <a:pt x="92137" y="142113"/>
                  </a:lnTo>
                  <a:lnTo>
                    <a:pt x="92094" y="142170"/>
                  </a:lnTo>
                  <a:lnTo>
                    <a:pt x="92052" y="142226"/>
                  </a:lnTo>
                  <a:lnTo>
                    <a:pt x="92010" y="142296"/>
                  </a:lnTo>
                  <a:lnTo>
                    <a:pt x="92010" y="142367"/>
                  </a:lnTo>
                  <a:lnTo>
                    <a:pt x="91968" y="142367"/>
                  </a:lnTo>
                  <a:lnTo>
                    <a:pt x="91968" y="142423"/>
                  </a:lnTo>
                  <a:lnTo>
                    <a:pt x="91925" y="142423"/>
                  </a:lnTo>
                  <a:lnTo>
                    <a:pt x="91925" y="142494"/>
                  </a:lnTo>
                  <a:lnTo>
                    <a:pt x="91925" y="142550"/>
                  </a:lnTo>
                  <a:lnTo>
                    <a:pt x="91968" y="142550"/>
                  </a:lnTo>
                  <a:lnTo>
                    <a:pt x="91968" y="142606"/>
                  </a:lnTo>
                  <a:lnTo>
                    <a:pt x="92010" y="142606"/>
                  </a:lnTo>
                  <a:lnTo>
                    <a:pt x="92010" y="142677"/>
                  </a:lnTo>
                  <a:lnTo>
                    <a:pt x="92010" y="142747"/>
                  </a:lnTo>
                  <a:lnTo>
                    <a:pt x="92010" y="142803"/>
                  </a:lnTo>
                  <a:lnTo>
                    <a:pt x="92010" y="142860"/>
                  </a:lnTo>
                  <a:lnTo>
                    <a:pt x="92052" y="142860"/>
                  </a:lnTo>
                  <a:lnTo>
                    <a:pt x="92052" y="142930"/>
                  </a:lnTo>
                  <a:lnTo>
                    <a:pt x="92010" y="142986"/>
                  </a:lnTo>
                  <a:lnTo>
                    <a:pt x="92052" y="143057"/>
                  </a:lnTo>
                  <a:lnTo>
                    <a:pt x="92052" y="143127"/>
                  </a:lnTo>
                  <a:lnTo>
                    <a:pt x="92010" y="143184"/>
                  </a:lnTo>
                  <a:lnTo>
                    <a:pt x="92010" y="143240"/>
                  </a:lnTo>
                  <a:lnTo>
                    <a:pt x="92010" y="143310"/>
                  </a:lnTo>
                  <a:lnTo>
                    <a:pt x="91968" y="143381"/>
                  </a:lnTo>
                  <a:lnTo>
                    <a:pt x="91925" y="143381"/>
                  </a:lnTo>
                  <a:lnTo>
                    <a:pt x="91925" y="143437"/>
                  </a:lnTo>
                  <a:lnTo>
                    <a:pt x="91883" y="143437"/>
                  </a:lnTo>
                  <a:lnTo>
                    <a:pt x="91841" y="143508"/>
                  </a:lnTo>
                  <a:lnTo>
                    <a:pt x="91799" y="143508"/>
                  </a:lnTo>
                  <a:lnTo>
                    <a:pt x="91756" y="143564"/>
                  </a:lnTo>
                  <a:lnTo>
                    <a:pt x="91714" y="143620"/>
                  </a:lnTo>
                  <a:lnTo>
                    <a:pt x="91672" y="143691"/>
                  </a:lnTo>
                  <a:lnTo>
                    <a:pt x="91672" y="143761"/>
                  </a:lnTo>
                  <a:lnTo>
                    <a:pt x="91672" y="143817"/>
                  </a:lnTo>
                  <a:lnTo>
                    <a:pt x="91630" y="143888"/>
                  </a:lnTo>
                  <a:lnTo>
                    <a:pt x="91630" y="143944"/>
                  </a:lnTo>
                  <a:lnTo>
                    <a:pt x="91630" y="144000"/>
                  </a:lnTo>
                  <a:lnTo>
                    <a:pt x="91630" y="144071"/>
                  </a:lnTo>
                  <a:lnTo>
                    <a:pt x="91630" y="144141"/>
                  </a:lnTo>
                  <a:lnTo>
                    <a:pt x="91587" y="144141"/>
                  </a:lnTo>
                  <a:lnTo>
                    <a:pt x="91587" y="144198"/>
                  </a:lnTo>
                  <a:lnTo>
                    <a:pt x="91630" y="144198"/>
                  </a:lnTo>
                  <a:lnTo>
                    <a:pt x="91672" y="144198"/>
                  </a:lnTo>
                  <a:lnTo>
                    <a:pt x="91714" y="144198"/>
                  </a:lnTo>
                  <a:lnTo>
                    <a:pt x="91714" y="144254"/>
                  </a:lnTo>
                  <a:lnTo>
                    <a:pt x="91756" y="144254"/>
                  </a:lnTo>
                  <a:lnTo>
                    <a:pt x="91756" y="144324"/>
                  </a:lnTo>
                  <a:lnTo>
                    <a:pt x="91756" y="144381"/>
                  </a:lnTo>
                  <a:lnTo>
                    <a:pt x="91756" y="144451"/>
                  </a:lnTo>
                  <a:lnTo>
                    <a:pt x="91756" y="144521"/>
                  </a:lnTo>
                  <a:lnTo>
                    <a:pt x="91714" y="144521"/>
                  </a:lnTo>
                  <a:lnTo>
                    <a:pt x="91714" y="144634"/>
                  </a:lnTo>
                  <a:lnTo>
                    <a:pt x="91714" y="144704"/>
                  </a:lnTo>
                  <a:lnTo>
                    <a:pt x="91672" y="144761"/>
                  </a:lnTo>
                  <a:lnTo>
                    <a:pt x="91630" y="144831"/>
                  </a:lnTo>
                  <a:lnTo>
                    <a:pt x="91587" y="144831"/>
                  </a:lnTo>
                  <a:lnTo>
                    <a:pt x="91587" y="144902"/>
                  </a:lnTo>
                  <a:lnTo>
                    <a:pt x="91545" y="144902"/>
                  </a:lnTo>
                  <a:lnTo>
                    <a:pt x="91587" y="144958"/>
                  </a:lnTo>
                  <a:lnTo>
                    <a:pt x="91587" y="145014"/>
                  </a:lnTo>
                  <a:lnTo>
                    <a:pt x="91587" y="145085"/>
                  </a:lnTo>
                  <a:lnTo>
                    <a:pt x="91587" y="145155"/>
                  </a:lnTo>
                  <a:lnTo>
                    <a:pt x="91545" y="145211"/>
                  </a:lnTo>
                  <a:lnTo>
                    <a:pt x="91545" y="145282"/>
                  </a:lnTo>
                  <a:lnTo>
                    <a:pt x="91545" y="145338"/>
                  </a:lnTo>
                  <a:lnTo>
                    <a:pt x="91545" y="145394"/>
                  </a:lnTo>
                  <a:lnTo>
                    <a:pt x="91503" y="145465"/>
                  </a:lnTo>
                  <a:lnTo>
                    <a:pt x="91503" y="145535"/>
                  </a:lnTo>
                  <a:lnTo>
                    <a:pt x="91461" y="145592"/>
                  </a:lnTo>
                  <a:lnTo>
                    <a:pt x="91461" y="145662"/>
                  </a:lnTo>
                  <a:lnTo>
                    <a:pt x="91461" y="145718"/>
                  </a:lnTo>
                  <a:lnTo>
                    <a:pt x="91418" y="145718"/>
                  </a:lnTo>
                  <a:lnTo>
                    <a:pt x="91418" y="145775"/>
                  </a:lnTo>
                  <a:lnTo>
                    <a:pt x="91376" y="145775"/>
                  </a:lnTo>
                  <a:lnTo>
                    <a:pt x="91376" y="145845"/>
                  </a:lnTo>
                  <a:lnTo>
                    <a:pt x="91334" y="145915"/>
                  </a:lnTo>
                  <a:lnTo>
                    <a:pt x="91292" y="145915"/>
                  </a:lnTo>
                  <a:lnTo>
                    <a:pt x="91249" y="145972"/>
                  </a:lnTo>
                  <a:lnTo>
                    <a:pt x="91207" y="145972"/>
                  </a:lnTo>
                  <a:lnTo>
                    <a:pt x="91207" y="146028"/>
                  </a:lnTo>
                  <a:lnTo>
                    <a:pt x="91165" y="146028"/>
                  </a:lnTo>
                  <a:lnTo>
                    <a:pt x="91123" y="146099"/>
                  </a:lnTo>
                  <a:lnTo>
                    <a:pt x="91080" y="146099"/>
                  </a:lnTo>
                  <a:lnTo>
                    <a:pt x="91038" y="146225"/>
                  </a:lnTo>
                  <a:lnTo>
                    <a:pt x="90996" y="146296"/>
                  </a:lnTo>
                  <a:lnTo>
                    <a:pt x="90996" y="146352"/>
                  </a:lnTo>
                  <a:lnTo>
                    <a:pt x="90996" y="146408"/>
                  </a:lnTo>
                  <a:lnTo>
                    <a:pt x="90996" y="146479"/>
                  </a:lnTo>
                  <a:lnTo>
                    <a:pt x="90954" y="146479"/>
                  </a:lnTo>
                  <a:lnTo>
                    <a:pt x="90954" y="146535"/>
                  </a:lnTo>
                  <a:lnTo>
                    <a:pt x="90954" y="146605"/>
                  </a:lnTo>
                  <a:lnTo>
                    <a:pt x="90954" y="146676"/>
                  </a:lnTo>
                  <a:lnTo>
                    <a:pt x="90911" y="146732"/>
                  </a:lnTo>
                  <a:lnTo>
                    <a:pt x="90911" y="146789"/>
                  </a:lnTo>
                  <a:lnTo>
                    <a:pt x="90954" y="146789"/>
                  </a:lnTo>
                  <a:lnTo>
                    <a:pt x="90954" y="146859"/>
                  </a:lnTo>
                  <a:lnTo>
                    <a:pt x="90996" y="146859"/>
                  </a:lnTo>
                  <a:lnTo>
                    <a:pt x="90996" y="146929"/>
                  </a:lnTo>
                  <a:lnTo>
                    <a:pt x="91038" y="146929"/>
                  </a:lnTo>
                  <a:lnTo>
                    <a:pt x="91038" y="146986"/>
                  </a:lnTo>
                  <a:lnTo>
                    <a:pt x="91038" y="147056"/>
                  </a:lnTo>
                  <a:lnTo>
                    <a:pt x="91080" y="147112"/>
                  </a:lnTo>
                  <a:lnTo>
                    <a:pt x="91123" y="147112"/>
                  </a:lnTo>
                  <a:lnTo>
                    <a:pt x="91165" y="147112"/>
                  </a:lnTo>
                  <a:lnTo>
                    <a:pt x="91165" y="147169"/>
                  </a:lnTo>
                  <a:lnTo>
                    <a:pt x="91207" y="147169"/>
                  </a:lnTo>
                  <a:lnTo>
                    <a:pt x="91207" y="147239"/>
                  </a:lnTo>
                  <a:lnTo>
                    <a:pt x="91207" y="147310"/>
                  </a:lnTo>
                  <a:lnTo>
                    <a:pt x="91249" y="147310"/>
                  </a:lnTo>
                  <a:lnTo>
                    <a:pt x="91292" y="147310"/>
                  </a:lnTo>
                  <a:lnTo>
                    <a:pt x="91334" y="147366"/>
                  </a:lnTo>
                  <a:lnTo>
                    <a:pt x="91334" y="147310"/>
                  </a:lnTo>
                  <a:lnTo>
                    <a:pt x="91376" y="147310"/>
                  </a:lnTo>
                  <a:lnTo>
                    <a:pt x="91376" y="147366"/>
                  </a:lnTo>
                  <a:lnTo>
                    <a:pt x="91418" y="147422"/>
                  </a:lnTo>
                  <a:lnTo>
                    <a:pt x="91461" y="147493"/>
                  </a:lnTo>
                  <a:lnTo>
                    <a:pt x="91503" y="147493"/>
                  </a:lnTo>
                  <a:lnTo>
                    <a:pt x="91545" y="147549"/>
                  </a:lnTo>
                  <a:lnTo>
                    <a:pt x="91587" y="147549"/>
                  </a:lnTo>
                  <a:lnTo>
                    <a:pt x="91630" y="147493"/>
                  </a:lnTo>
                  <a:lnTo>
                    <a:pt x="91672" y="147493"/>
                  </a:lnTo>
                  <a:lnTo>
                    <a:pt x="91630" y="147549"/>
                  </a:lnTo>
                  <a:lnTo>
                    <a:pt x="91672" y="147549"/>
                  </a:lnTo>
                  <a:lnTo>
                    <a:pt x="91714" y="147493"/>
                  </a:lnTo>
                  <a:lnTo>
                    <a:pt x="91756" y="147493"/>
                  </a:lnTo>
                  <a:lnTo>
                    <a:pt x="91799" y="147493"/>
                  </a:lnTo>
                  <a:lnTo>
                    <a:pt x="91799" y="147422"/>
                  </a:lnTo>
                  <a:lnTo>
                    <a:pt x="91841" y="147366"/>
                  </a:lnTo>
                  <a:lnTo>
                    <a:pt x="91883" y="147310"/>
                  </a:lnTo>
                  <a:lnTo>
                    <a:pt x="91925" y="147310"/>
                  </a:lnTo>
                  <a:lnTo>
                    <a:pt x="91925" y="147239"/>
                  </a:lnTo>
                  <a:lnTo>
                    <a:pt x="91925" y="147169"/>
                  </a:lnTo>
                  <a:lnTo>
                    <a:pt x="91968" y="147169"/>
                  </a:lnTo>
                  <a:lnTo>
                    <a:pt x="91968" y="147112"/>
                  </a:lnTo>
                  <a:lnTo>
                    <a:pt x="92010" y="147112"/>
                  </a:lnTo>
                  <a:lnTo>
                    <a:pt x="92052" y="147112"/>
                  </a:lnTo>
                  <a:lnTo>
                    <a:pt x="92094" y="147056"/>
                  </a:lnTo>
                  <a:lnTo>
                    <a:pt x="92137" y="147056"/>
                  </a:lnTo>
                  <a:lnTo>
                    <a:pt x="92179" y="147056"/>
                  </a:lnTo>
                  <a:lnTo>
                    <a:pt x="92221" y="147056"/>
                  </a:lnTo>
                  <a:lnTo>
                    <a:pt x="92263" y="147056"/>
                  </a:lnTo>
                  <a:lnTo>
                    <a:pt x="92306" y="147056"/>
                  </a:lnTo>
                  <a:lnTo>
                    <a:pt x="92348" y="147056"/>
                  </a:lnTo>
                  <a:lnTo>
                    <a:pt x="92390" y="147056"/>
                  </a:lnTo>
                  <a:lnTo>
                    <a:pt x="92475" y="147056"/>
                  </a:lnTo>
                  <a:lnTo>
                    <a:pt x="92517" y="147056"/>
                  </a:lnTo>
                  <a:lnTo>
                    <a:pt x="92559" y="147056"/>
                  </a:lnTo>
                  <a:lnTo>
                    <a:pt x="92559" y="146986"/>
                  </a:lnTo>
                  <a:lnTo>
                    <a:pt x="92601" y="146986"/>
                  </a:lnTo>
                  <a:lnTo>
                    <a:pt x="92644" y="146986"/>
                  </a:lnTo>
                  <a:lnTo>
                    <a:pt x="92644" y="146929"/>
                  </a:lnTo>
                  <a:lnTo>
                    <a:pt x="92686" y="146929"/>
                  </a:lnTo>
                  <a:lnTo>
                    <a:pt x="92686" y="146859"/>
                  </a:lnTo>
                  <a:lnTo>
                    <a:pt x="92728" y="146859"/>
                  </a:lnTo>
                  <a:lnTo>
                    <a:pt x="92770" y="146859"/>
                  </a:lnTo>
                  <a:lnTo>
                    <a:pt x="92813" y="146859"/>
                  </a:lnTo>
                  <a:lnTo>
                    <a:pt x="92813" y="146789"/>
                  </a:lnTo>
                  <a:lnTo>
                    <a:pt x="92770" y="146789"/>
                  </a:lnTo>
                  <a:lnTo>
                    <a:pt x="92770" y="146732"/>
                  </a:lnTo>
                  <a:lnTo>
                    <a:pt x="92813" y="146732"/>
                  </a:lnTo>
                  <a:lnTo>
                    <a:pt x="92855" y="146732"/>
                  </a:lnTo>
                  <a:lnTo>
                    <a:pt x="92855" y="146676"/>
                  </a:lnTo>
                  <a:lnTo>
                    <a:pt x="92897" y="146676"/>
                  </a:lnTo>
                  <a:lnTo>
                    <a:pt x="92982" y="146732"/>
                  </a:lnTo>
                  <a:lnTo>
                    <a:pt x="93024" y="146732"/>
                  </a:lnTo>
                  <a:lnTo>
                    <a:pt x="93066" y="146732"/>
                  </a:lnTo>
                  <a:lnTo>
                    <a:pt x="93150" y="146732"/>
                  </a:lnTo>
                  <a:lnTo>
                    <a:pt x="93150" y="146789"/>
                  </a:lnTo>
                  <a:lnTo>
                    <a:pt x="93193" y="146789"/>
                  </a:lnTo>
                  <a:lnTo>
                    <a:pt x="93235" y="146789"/>
                  </a:lnTo>
                  <a:lnTo>
                    <a:pt x="93277" y="146789"/>
                  </a:lnTo>
                  <a:lnTo>
                    <a:pt x="93277" y="146859"/>
                  </a:lnTo>
                  <a:lnTo>
                    <a:pt x="93319" y="146859"/>
                  </a:lnTo>
                  <a:lnTo>
                    <a:pt x="93362" y="146929"/>
                  </a:lnTo>
                  <a:lnTo>
                    <a:pt x="93404" y="146986"/>
                  </a:lnTo>
                  <a:lnTo>
                    <a:pt x="93404" y="147056"/>
                  </a:lnTo>
                  <a:lnTo>
                    <a:pt x="93446" y="147056"/>
                  </a:lnTo>
                  <a:lnTo>
                    <a:pt x="93446" y="147112"/>
                  </a:lnTo>
                  <a:lnTo>
                    <a:pt x="93488" y="147112"/>
                  </a:lnTo>
                  <a:lnTo>
                    <a:pt x="93488" y="147169"/>
                  </a:lnTo>
                  <a:lnTo>
                    <a:pt x="93531" y="147169"/>
                  </a:lnTo>
                  <a:lnTo>
                    <a:pt x="93573" y="147169"/>
                  </a:lnTo>
                  <a:lnTo>
                    <a:pt x="93615" y="147169"/>
                  </a:lnTo>
                  <a:lnTo>
                    <a:pt x="93657" y="147169"/>
                  </a:lnTo>
                  <a:lnTo>
                    <a:pt x="93700" y="147169"/>
                  </a:lnTo>
                  <a:lnTo>
                    <a:pt x="93742" y="147169"/>
                  </a:lnTo>
                  <a:lnTo>
                    <a:pt x="93784" y="147169"/>
                  </a:lnTo>
                  <a:lnTo>
                    <a:pt x="93826" y="147169"/>
                  </a:lnTo>
                  <a:lnTo>
                    <a:pt x="93911" y="147169"/>
                  </a:lnTo>
                  <a:lnTo>
                    <a:pt x="93953" y="147169"/>
                  </a:lnTo>
                  <a:lnTo>
                    <a:pt x="93995" y="147169"/>
                  </a:lnTo>
                  <a:lnTo>
                    <a:pt x="93995" y="147112"/>
                  </a:lnTo>
                  <a:lnTo>
                    <a:pt x="94038" y="147112"/>
                  </a:lnTo>
                  <a:lnTo>
                    <a:pt x="94038" y="147056"/>
                  </a:lnTo>
                  <a:lnTo>
                    <a:pt x="94038" y="146986"/>
                  </a:lnTo>
                  <a:lnTo>
                    <a:pt x="94080" y="146986"/>
                  </a:lnTo>
                  <a:lnTo>
                    <a:pt x="94080" y="146929"/>
                  </a:lnTo>
                  <a:lnTo>
                    <a:pt x="94080" y="146859"/>
                  </a:lnTo>
                  <a:lnTo>
                    <a:pt x="94122" y="146789"/>
                  </a:lnTo>
                  <a:lnTo>
                    <a:pt x="94164" y="146789"/>
                  </a:lnTo>
                  <a:lnTo>
                    <a:pt x="94164" y="146732"/>
                  </a:lnTo>
                  <a:lnTo>
                    <a:pt x="94122" y="146676"/>
                  </a:lnTo>
                  <a:lnTo>
                    <a:pt x="94080" y="146676"/>
                  </a:lnTo>
                  <a:lnTo>
                    <a:pt x="94080" y="146605"/>
                  </a:lnTo>
                  <a:lnTo>
                    <a:pt x="94080" y="146535"/>
                  </a:lnTo>
                  <a:lnTo>
                    <a:pt x="94080" y="146479"/>
                  </a:lnTo>
                  <a:lnTo>
                    <a:pt x="94038" y="146408"/>
                  </a:lnTo>
                  <a:lnTo>
                    <a:pt x="93995" y="146352"/>
                  </a:lnTo>
                  <a:lnTo>
                    <a:pt x="93995" y="146296"/>
                  </a:lnTo>
                  <a:lnTo>
                    <a:pt x="93995" y="146225"/>
                  </a:lnTo>
                  <a:lnTo>
                    <a:pt x="94038" y="146225"/>
                  </a:lnTo>
                  <a:lnTo>
                    <a:pt x="93995" y="146155"/>
                  </a:lnTo>
                  <a:lnTo>
                    <a:pt x="93995" y="146099"/>
                  </a:lnTo>
                  <a:lnTo>
                    <a:pt x="94038" y="146099"/>
                  </a:lnTo>
                  <a:lnTo>
                    <a:pt x="94080" y="146028"/>
                  </a:lnTo>
                  <a:lnTo>
                    <a:pt x="94122" y="146028"/>
                  </a:lnTo>
                  <a:lnTo>
                    <a:pt x="94164" y="145972"/>
                  </a:lnTo>
                  <a:lnTo>
                    <a:pt x="94207" y="145915"/>
                  </a:lnTo>
                  <a:lnTo>
                    <a:pt x="94249" y="145915"/>
                  </a:lnTo>
                  <a:lnTo>
                    <a:pt x="94291" y="145845"/>
                  </a:lnTo>
                  <a:lnTo>
                    <a:pt x="94291" y="145775"/>
                  </a:lnTo>
                  <a:lnTo>
                    <a:pt x="94333" y="145718"/>
                  </a:lnTo>
                  <a:lnTo>
                    <a:pt x="94333" y="145662"/>
                  </a:lnTo>
                  <a:lnTo>
                    <a:pt x="94376" y="145662"/>
                  </a:lnTo>
                  <a:lnTo>
                    <a:pt x="94418" y="145662"/>
                  </a:lnTo>
                  <a:lnTo>
                    <a:pt x="94418" y="145592"/>
                  </a:lnTo>
                  <a:lnTo>
                    <a:pt x="94502" y="145592"/>
                  </a:lnTo>
                  <a:lnTo>
                    <a:pt x="94545" y="145662"/>
                  </a:lnTo>
                  <a:lnTo>
                    <a:pt x="94629" y="145662"/>
                  </a:lnTo>
                  <a:lnTo>
                    <a:pt x="94671" y="145718"/>
                  </a:lnTo>
                  <a:lnTo>
                    <a:pt x="94714" y="145718"/>
                  </a:lnTo>
                  <a:lnTo>
                    <a:pt x="94756" y="145775"/>
                  </a:lnTo>
                  <a:lnTo>
                    <a:pt x="94840" y="145845"/>
                  </a:lnTo>
                  <a:lnTo>
                    <a:pt x="94925" y="145845"/>
                  </a:lnTo>
                  <a:lnTo>
                    <a:pt x="94925" y="145915"/>
                  </a:lnTo>
                  <a:lnTo>
                    <a:pt x="94967" y="145915"/>
                  </a:lnTo>
                  <a:lnTo>
                    <a:pt x="95009" y="145915"/>
                  </a:lnTo>
                  <a:lnTo>
                    <a:pt x="95052" y="145972"/>
                  </a:lnTo>
                  <a:lnTo>
                    <a:pt x="95094" y="145972"/>
                  </a:lnTo>
                  <a:lnTo>
                    <a:pt x="95094" y="146028"/>
                  </a:lnTo>
                  <a:lnTo>
                    <a:pt x="95136" y="146028"/>
                  </a:lnTo>
                  <a:lnTo>
                    <a:pt x="95094" y="146099"/>
                  </a:lnTo>
                  <a:lnTo>
                    <a:pt x="95009" y="146028"/>
                  </a:lnTo>
                  <a:lnTo>
                    <a:pt x="94967" y="146028"/>
                  </a:lnTo>
                  <a:lnTo>
                    <a:pt x="94925" y="146028"/>
                  </a:lnTo>
                  <a:lnTo>
                    <a:pt x="94883" y="146028"/>
                  </a:lnTo>
                  <a:lnTo>
                    <a:pt x="94840" y="146028"/>
                  </a:lnTo>
                  <a:lnTo>
                    <a:pt x="94798" y="146028"/>
                  </a:lnTo>
                  <a:lnTo>
                    <a:pt x="94756" y="146028"/>
                  </a:lnTo>
                  <a:lnTo>
                    <a:pt x="94756" y="146099"/>
                  </a:lnTo>
                  <a:lnTo>
                    <a:pt x="94714" y="146099"/>
                  </a:lnTo>
                  <a:lnTo>
                    <a:pt x="94671" y="146155"/>
                  </a:lnTo>
                  <a:lnTo>
                    <a:pt x="94671" y="146225"/>
                  </a:lnTo>
                  <a:lnTo>
                    <a:pt x="94671" y="146296"/>
                  </a:lnTo>
                  <a:lnTo>
                    <a:pt x="94629" y="146352"/>
                  </a:lnTo>
                  <a:lnTo>
                    <a:pt x="94587" y="146408"/>
                  </a:lnTo>
                  <a:lnTo>
                    <a:pt x="94545" y="146408"/>
                  </a:lnTo>
                  <a:lnTo>
                    <a:pt x="94545" y="146479"/>
                  </a:lnTo>
                  <a:lnTo>
                    <a:pt x="94502" y="146479"/>
                  </a:lnTo>
                  <a:lnTo>
                    <a:pt x="94502" y="146535"/>
                  </a:lnTo>
                  <a:lnTo>
                    <a:pt x="94502" y="146605"/>
                  </a:lnTo>
                  <a:lnTo>
                    <a:pt x="94545" y="146676"/>
                  </a:lnTo>
                  <a:lnTo>
                    <a:pt x="94545" y="146732"/>
                  </a:lnTo>
                  <a:lnTo>
                    <a:pt x="94587" y="146789"/>
                  </a:lnTo>
                  <a:lnTo>
                    <a:pt x="94587" y="146859"/>
                  </a:lnTo>
                  <a:lnTo>
                    <a:pt x="94587" y="146929"/>
                  </a:lnTo>
                  <a:lnTo>
                    <a:pt x="94545" y="146929"/>
                  </a:lnTo>
                  <a:lnTo>
                    <a:pt x="94545" y="146986"/>
                  </a:lnTo>
                  <a:lnTo>
                    <a:pt x="94502" y="146986"/>
                  </a:lnTo>
                  <a:lnTo>
                    <a:pt x="94460" y="147056"/>
                  </a:lnTo>
                  <a:lnTo>
                    <a:pt x="94418" y="147056"/>
                  </a:lnTo>
                  <a:lnTo>
                    <a:pt x="94418" y="147112"/>
                  </a:lnTo>
                  <a:lnTo>
                    <a:pt x="94460" y="147112"/>
                  </a:lnTo>
                  <a:lnTo>
                    <a:pt x="94460" y="147169"/>
                  </a:lnTo>
                  <a:lnTo>
                    <a:pt x="94460" y="147239"/>
                  </a:lnTo>
                  <a:lnTo>
                    <a:pt x="94460" y="147310"/>
                  </a:lnTo>
                  <a:lnTo>
                    <a:pt x="94460" y="147366"/>
                  </a:lnTo>
                  <a:lnTo>
                    <a:pt x="94418" y="147366"/>
                  </a:lnTo>
                  <a:lnTo>
                    <a:pt x="94418" y="147422"/>
                  </a:lnTo>
                  <a:lnTo>
                    <a:pt x="94376" y="147422"/>
                  </a:lnTo>
                  <a:lnTo>
                    <a:pt x="94333" y="147493"/>
                  </a:lnTo>
                  <a:lnTo>
                    <a:pt x="94291" y="147493"/>
                  </a:lnTo>
                  <a:lnTo>
                    <a:pt x="94291" y="147549"/>
                  </a:lnTo>
                  <a:lnTo>
                    <a:pt x="94249" y="147549"/>
                  </a:lnTo>
                  <a:lnTo>
                    <a:pt x="94249" y="147619"/>
                  </a:lnTo>
                  <a:lnTo>
                    <a:pt x="94207" y="147619"/>
                  </a:lnTo>
                  <a:lnTo>
                    <a:pt x="94207" y="147690"/>
                  </a:lnTo>
                  <a:lnTo>
                    <a:pt x="94164" y="147690"/>
                  </a:lnTo>
                  <a:lnTo>
                    <a:pt x="94122" y="147690"/>
                  </a:lnTo>
                  <a:lnTo>
                    <a:pt x="94122" y="147746"/>
                  </a:lnTo>
                  <a:lnTo>
                    <a:pt x="94080" y="147746"/>
                  </a:lnTo>
                  <a:lnTo>
                    <a:pt x="94038" y="147746"/>
                  </a:lnTo>
                  <a:lnTo>
                    <a:pt x="94038" y="147802"/>
                  </a:lnTo>
                  <a:lnTo>
                    <a:pt x="93995" y="147802"/>
                  </a:lnTo>
                  <a:lnTo>
                    <a:pt x="93995" y="147873"/>
                  </a:lnTo>
                  <a:lnTo>
                    <a:pt x="93953" y="147873"/>
                  </a:lnTo>
                  <a:lnTo>
                    <a:pt x="93953" y="147802"/>
                  </a:lnTo>
                  <a:lnTo>
                    <a:pt x="93911" y="147802"/>
                  </a:lnTo>
                  <a:lnTo>
                    <a:pt x="93869" y="147802"/>
                  </a:lnTo>
                  <a:lnTo>
                    <a:pt x="93826" y="147802"/>
                  </a:lnTo>
                  <a:lnTo>
                    <a:pt x="93784" y="147802"/>
                  </a:lnTo>
                  <a:lnTo>
                    <a:pt x="93742" y="147802"/>
                  </a:lnTo>
                  <a:lnTo>
                    <a:pt x="93700" y="147746"/>
                  </a:lnTo>
                  <a:lnTo>
                    <a:pt x="93657" y="147746"/>
                  </a:lnTo>
                  <a:lnTo>
                    <a:pt x="93657" y="147690"/>
                  </a:lnTo>
                  <a:lnTo>
                    <a:pt x="93615" y="147619"/>
                  </a:lnTo>
                  <a:lnTo>
                    <a:pt x="93573" y="147549"/>
                  </a:lnTo>
                  <a:lnTo>
                    <a:pt x="93531" y="147549"/>
                  </a:lnTo>
                  <a:lnTo>
                    <a:pt x="93488" y="147549"/>
                  </a:lnTo>
                  <a:lnTo>
                    <a:pt x="93446" y="147549"/>
                  </a:lnTo>
                  <a:lnTo>
                    <a:pt x="93404" y="147549"/>
                  </a:lnTo>
                  <a:lnTo>
                    <a:pt x="93362" y="147549"/>
                  </a:lnTo>
                  <a:lnTo>
                    <a:pt x="93319" y="147549"/>
                  </a:lnTo>
                  <a:lnTo>
                    <a:pt x="93319" y="147619"/>
                  </a:lnTo>
                  <a:lnTo>
                    <a:pt x="93277" y="147619"/>
                  </a:lnTo>
                  <a:lnTo>
                    <a:pt x="93235" y="147619"/>
                  </a:lnTo>
                  <a:lnTo>
                    <a:pt x="93193" y="147619"/>
                  </a:lnTo>
                  <a:lnTo>
                    <a:pt x="93150" y="147690"/>
                  </a:lnTo>
                  <a:lnTo>
                    <a:pt x="93108" y="147746"/>
                  </a:lnTo>
                  <a:lnTo>
                    <a:pt x="93066" y="147802"/>
                  </a:lnTo>
                  <a:lnTo>
                    <a:pt x="92982" y="147873"/>
                  </a:lnTo>
                  <a:lnTo>
                    <a:pt x="92897" y="147929"/>
                  </a:lnTo>
                  <a:lnTo>
                    <a:pt x="92855" y="148000"/>
                  </a:lnTo>
                  <a:lnTo>
                    <a:pt x="92770" y="148070"/>
                  </a:lnTo>
                  <a:lnTo>
                    <a:pt x="92686" y="148183"/>
                  </a:lnTo>
                  <a:lnTo>
                    <a:pt x="92601" y="148253"/>
                  </a:lnTo>
                  <a:lnTo>
                    <a:pt x="92559" y="148253"/>
                  </a:lnTo>
                  <a:lnTo>
                    <a:pt x="92517" y="148253"/>
                  </a:lnTo>
                  <a:lnTo>
                    <a:pt x="92517" y="148309"/>
                  </a:lnTo>
                  <a:lnTo>
                    <a:pt x="92475" y="148309"/>
                  </a:lnTo>
                  <a:lnTo>
                    <a:pt x="92432" y="148309"/>
                  </a:lnTo>
                  <a:lnTo>
                    <a:pt x="92432" y="148380"/>
                  </a:lnTo>
                  <a:lnTo>
                    <a:pt x="92390" y="148380"/>
                  </a:lnTo>
                  <a:lnTo>
                    <a:pt x="92348" y="148450"/>
                  </a:lnTo>
                  <a:lnTo>
                    <a:pt x="92348" y="148507"/>
                  </a:lnTo>
                  <a:lnTo>
                    <a:pt x="92306" y="148507"/>
                  </a:lnTo>
                  <a:lnTo>
                    <a:pt x="92306" y="148563"/>
                  </a:lnTo>
                  <a:lnTo>
                    <a:pt x="92263" y="148563"/>
                  </a:lnTo>
                  <a:lnTo>
                    <a:pt x="92306" y="148633"/>
                  </a:lnTo>
                  <a:lnTo>
                    <a:pt x="92348" y="148704"/>
                  </a:lnTo>
                  <a:lnTo>
                    <a:pt x="92348" y="148760"/>
                  </a:lnTo>
                  <a:lnTo>
                    <a:pt x="92390" y="148760"/>
                  </a:lnTo>
                  <a:lnTo>
                    <a:pt x="92432" y="148830"/>
                  </a:lnTo>
                  <a:lnTo>
                    <a:pt x="92475" y="148887"/>
                  </a:lnTo>
                  <a:lnTo>
                    <a:pt x="92475" y="148943"/>
                  </a:lnTo>
                  <a:lnTo>
                    <a:pt x="92432" y="148943"/>
                  </a:lnTo>
                  <a:lnTo>
                    <a:pt x="92432" y="149013"/>
                  </a:lnTo>
                  <a:lnTo>
                    <a:pt x="92475" y="149013"/>
                  </a:lnTo>
                  <a:lnTo>
                    <a:pt x="92475" y="149084"/>
                  </a:lnTo>
                  <a:lnTo>
                    <a:pt x="92517" y="149084"/>
                  </a:lnTo>
                  <a:lnTo>
                    <a:pt x="92517" y="149140"/>
                  </a:lnTo>
                  <a:lnTo>
                    <a:pt x="92475" y="149140"/>
                  </a:lnTo>
                  <a:lnTo>
                    <a:pt x="92475" y="149197"/>
                  </a:lnTo>
                  <a:lnTo>
                    <a:pt x="92475" y="149267"/>
                  </a:lnTo>
                  <a:lnTo>
                    <a:pt x="92517" y="149267"/>
                  </a:lnTo>
                  <a:lnTo>
                    <a:pt x="92559" y="149267"/>
                  </a:lnTo>
                  <a:lnTo>
                    <a:pt x="92601" y="149267"/>
                  </a:lnTo>
                  <a:lnTo>
                    <a:pt x="92644" y="149323"/>
                  </a:lnTo>
                  <a:lnTo>
                    <a:pt x="92686" y="149394"/>
                  </a:lnTo>
                  <a:lnTo>
                    <a:pt x="92686" y="149464"/>
                  </a:lnTo>
                  <a:lnTo>
                    <a:pt x="92644" y="149520"/>
                  </a:lnTo>
                  <a:lnTo>
                    <a:pt x="92601" y="149520"/>
                  </a:lnTo>
                  <a:lnTo>
                    <a:pt x="92601" y="149577"/>
                  </a:lnTo>
                  <a:lnTo>
                    <a:pt x="92601" y="149647"/>
                  </a:lnTo>
                  <a:lnTo>
                    <a:pt x="92644" y="149647"/>
                  </a:lnTo>
                  <a:lnTo>
                    <a:pt x="92644" y="149703"/>
                  </a:lnTo>
                  <a:lnTo>
                    <a:pt x="92601" y="149703"/>
                  </a:lnTo>
                  <a:lnTo>
                    <a:pt x="92601" y="149774"/>
                  </a:lnTo>
                  <a:lnTo>
                    <a:pt x="92601" y="149844"/>
                  </a:lnTo>
                  <a:lnTo>
                    <a:pt x="92559" y="149901"/>
                  </a:lnTo>
                  <a:lnTo>
                    <a:pt x="92559" y="149957"/>
                  </a:lnTo>
                  <a:lnTo>
                    <a:pt x="92517" y="150027"/>
                  </a:lnTo>
                  <a:lnTo>
                    <a:pt x="92559" y="150027"/>
                  </a:lnTo>
                  <a:lnTo>
                    <a:pt x="92517" y="150084"/>
                  </a:lnTo>
                  <a:lnTo>
                    <a:pt x="92517" y="150154"/>
                  </a:lnTo>
                  <a:lnTo>
                    <a:pt x="92559" y="150154"/>
                  </a:lnTo>
                  <a:lnTo>
                    <a:pt x="92601" y="150154"/>
                  </a:lnTo>
                  <a:lnTo>
                    <a:pt x="92601" y="150224"/>
                  </a:lnTo>
                  <a:lnTo>
                    <a:pt x="92644" y="150224"/>
                  </a:lnTo>
                  <a:lnTo>
                    <a:pt x="92728" y="150224"/>
                  </a:lnTo>
                  <a:lnTo>
                    <a:pt x="92770" y="150154"/>
                  </a:lnTo>
                  <a:lnTo>
                    <a:pt x="92813" y="150154"/>
                  </a:lnTo>
                  <a:lnTo>
                    <a:pt x="92855" y="150154"/>
                  </a:lnTo>
                  <a:lnTo>
                    <a:pt x="92897" y="150154"/>
                  </a:lnTo>
                  <a:lnTo>
                    <a:pt x="92939" y="150154"/>
                  </a:lnTo>
                  <a:lnTo>
                    <a:pt x="92939" y="150084"/>
                  </a:lnTo>
                  <a:lnTo>
                    <a:pt x="92982" y="150084"/>
                  </a:lnTo>
                  <a:lnTo>
                    <a:pt x="93024" y="150084"/>
                  </a:lnTo>
                  <a:lnTo>
                    <a:pt x="93024" y="150154"/>
                  </a:lnTo>
                  <a:lnTo>
                    <a:pt x="93024" y="150224"/>
                  </a:lnTo>
                  <a:lnTo>
                    <a:pt x="93066" y="150224"/>
                  </a:lnTo>
                  <a:lnTo>
                    <a:pt x="93108" y="150224"/>
                  </a:lnTo>
                  <a:lnTo>
                    <a:pt x="93150" y="150154"/>
                  </a:lnTo>
                  <a:lnTo>
                    <a:pt x="93193" y="150154"/>
                  </a:lnTo>
                  <a:lnTo>
                    <a:pt x="93235" y="150224"/>
                  </a:lnTo>
                  <a:lnTo>
                    <a:pt x="93193" y="150281"/>
                  </a:lnTo>
                  <a:lnTo>
                    <a:pt x="93235" y="150337"/>
                  </a:lnTo>
                  <a:lnTo>
                    <a:pt x="93235" y="150408"/>
                  </a:lnTo>
                  <a:lnTo>
                    <a:pt x="93277" y="150408"/>
                  </a:lnTo>
                  <a:lnTo>
                    <a:pt x="93319" y="150408"/>
                  </a:lnTo>
                  <a:lnTo>
                    <a:pt x="93362" y="150408"/>
                  </a:lnTo>
                  <a:lnTo>
                    <a:pt x="93404" y="150408"/>
                  </a:lnTo>
                  <a:lnTo>
                    <a:pt x="93446" y="150337"/>
                  </a:lnTo>
                  <a:lnTo>
                    <a:pt x="93446" y="150408"/>
                  </a:lnTo>
                  <a:lnTo>
                    <a:pt x="93488" y="150408"/>
                  </a:lnTo>
                  <a:lnTo>
                    <a:pt x="93531" y="150337"/>
                  </a:lnTo>
                  <a:lnTo>
                    <a:pt x="93573" y="150337"/>
                  </a:lnTo>
                  <a:lnTo>
                    <a:pt x="93615" y="150337"/>
                  </a:lnTo>
                  <a:lnTo>
                    <a:pt x="93657" y="150337"/>
                  </a:lnTo>
                  <a:lnTo>
                    <a:pt x="93657" y="150281"/>
                  </a:lnTo>
                  <a:lnTo>
                    <a:pt x="93700" y="150281"/>
                  </a:lnTo>
                  <a:lnTo>
                    <a:pt x="93657" y="150224"/>
                  </a:lnTo>
                  <a:lnTo>
                    <a:pt x="93700" y="150224"/>
                  </a:lnTo>
                  <a:lnTo>
                    <a:pt x="93700" y="150154"/>
                  </a:lnTo>
                  <a:lnTo>
                    <a:pt x="93742" y="150154"/>
                  </a:lnTo>
                  <a:lnTo>
                    <a:pt x="93784" y="150154"/>
                  </a:lnTo>
                  <a:lnTo>
                    <a:pt x="93784" y="150084"/>
                  </a:lnTo>
                  <a:lnTo>
                    <a:pt x="93784" y="150027"/>
                  </a:lnTo>
                  <a:lnTo>
                    <a:pt x="93826" y="150027"/>
                  </a:lnTo>
                  <a:lnTo>
                    <a:pt x="93869" y="150027"/>
                  </a:lnTo>
                  <a:lnTo>
                    <a:pt x="93869" y="149957"/>
                  </a:lnTo>
                  <a:lnTo>
                    <a:pt x="93911" y="149957"/>
                  </a:lnTo>
                  <a:lnTo>
                    <a:pt x="93911" y="149901"/>
                  </a:lnTo>
                  <a:lnTo>
                    <a:pt x="93953" y="149901"/>
                  </a:lnTo>
                  <a:lnTo>
                    <a:pt x="93953" y="149844"/>
                  </a:lnTo>
                  <a:lnTo>
                    <a:pt x="93953" y="149774"/>
                  </a:lnTo>
                  <a:lnTo>
                    <a:pt x="93995" y="149774"/>
                  </a:lnTo>
                  <a:lnTo>
                    <a:pt x="94038" y="149774"/>
                  </a:lnTo>
                  <a:lnTo>
                    <a:pt x="94080" y="149774"/>
                  </a:lnTo>
                  <a:lnTo>
                    <a:pt x="94122" y="149774"/>
                  </a:lnTo>
                  <a:lnTo>
                    <a:pt x="94164" y="149703"/>
                  </a:lnTo>
                  <a:lnTo>
                    <a:pt x="94207" y="149703"/>
                  </a:lnTo>
                  <a:lnTo>
                    <a:pt x="94249" y="149647"/>
                  </a:lnTo>
                  <a:lnTo>
                    <a:pt x="94291" y="149647"/>
                  </a:lnTo>
                  <a:lnTo>
                    <a:pt x="94291" y="149577"/>
                  </a:lnTo>
                  <a:lnTo>
                    <a:pt x="94333" y="149577"/>
                  </a:lnTo>
                  <a:lnTo>
                    <a:pt x="94376" y="149577"/>
                  </a:lnTo>
                  <a:lnTo>
                    <a:pt x="94418" y="149577"/>
                  </a:lnTo>
                  <a:lnTo>
                    <a:pt x="94418" y="149520"/>
                  </a:lnTo>
                  <a:lnTo>
                    <a:pt x="94460" y="149520"/>
                  </a:lnTo>
                  <a:lnTo>
                    <a:pt x="94502" y="149464"/>
                  </a:lnTo>
                  <a:lnTo>
                    <a:pt x="94545" y="149394"/>
                  </a:lnTo>
                  <a:lnTo>
                    <a:pt x="94587" y="149394"/>
                  </a:lnTo>
                  <a:lnTo>
                    <a:pt x="94587" y="149323"/>
                  </a:lnTo>
                  <a:lnTo>
                    <a:pt x="94629" y="149323"/>
                  </a:lnTo>
                  <a:lnTo>
                    <a:pt x="94671" y="149267"/>
                  </a:lnTo>
                  <a:lnTo>
                    <a:pt x="94714" y="149267"/>
                  </a:lnTo>
                  <a:lnTo>
                    <a:pt x="94714" y="149197"/>
                  </a:lnTo>
                  <a:lnTo>
                    <a:pt x="94756" y="149197"/>
                  </a:lnTo>
                  <a:lnTo>
                    <a:pt x="94756" y="149140"/>
                  </a:lnTo>
                  <a:lnTo>
                    <a:pt x="94798" y="149140"/>
                  </a:lnTo>
                  <a:lnTo>
                    <a:pt x="94798" y="149084"/>
                  </a:lnTo>
                  <a:lnTo>
                    <a:pt x="94840" y="149084"/>
                  </a:lnTo>
                  <a:lnTo>
                    <a:pt x="94840" y="149013"/>
                  </a:lnTo>
                  <a:lnTo>
                    <a:pt x="94883" y="149013"/>
                  </a:lnTo>
                  <a:lnTo>
                    <a:pt x="94883" y="148943"/>
                  </a:lnTo>
                  <a:lnTo>
                    <a:pt x="94925" y="148943"/>
                  </a:lnTo>
                  <a:lnTo>
                    <a:pt x="94925" y="148887"/>
                  </a:lnTo>
                  <a:lnTo>
                    <a:pt x="94967" y="148830"/>
                  </a:lnTo>
                  <a:lnTo>
                    <a:pt x="95009" y="148830"/>
                  </a:lnTo>
                  <a:lnTo>
                    <a:pt x="95052" y="148760"/>
                  </a:lnTo>
                  <a:lnTo>
                    <a:pt x="95094" y="148760"/>
                  </a:lnTo>
                  <a:lnTo>
                    <a:pt x="95136" y="148760"/>
                  </a:lnTo>
                  <a:lnTo>
                    <a:pt x="95178" y="148760"/>
                  </a:lnTo>
                  <a:lnTo>
                    <a:pt x="95178" y="148704"/>
                  </a:lnTo>
                  <a:lnTo>
                    <a:pt x="95220" y="148704"/>
                  </a:lnTo>
                  <a:lnTo>
                    <a:pt x="95263" y="148704"/>
                  </a:lnTo>
                  <a:lnTo>
                    <a:pt x="95305" y="148704"/>
                  </a:lnTo>
                  <a:lnTo>
                    <a:pt x="95305" y="148633"/>
                  </a:lnTo>
                  <a:lnTo>
                    <a:pt x="95347" y="148633"/>
                  </a:lnTo>
                  <a:lnTo>
                    <a:pt x="95389" y="148633"/>
                  </a:lnTo>
                  <a:lnTo>
                    <a:pt x="95389" y="148563"/>
                  </a:lnTo>
                  <a:lnTo>
                    <a:pt x="95432" y="148563"/>
                  </a:lnTo>
                  <a:lnTo>
                    <a:pt x="95474" y="148563"/>
                  </a:lnTo>
                  <a:lnTo>
                    <a:pt x="95516" y="148563"/>
                  </a:lnTo>
                  <a:lnTo>
                    <a:pt x="95558" y="148507"/>
                  </a:lnTo>
                  <a:lnTo>
                    <a:pt x="95601" y="148507"/>
                  </a:lnTo>
                  <a:lnTo>
                    <a:pt x="95643" y="148507"/>
                  </a:lnTo>
                  <a:lnTo>
                    <a:pt x="95685" y="148507"/>
                  </a:lnTo>
                  <a:lnTo>
                    <a:pt x="95727" y="148507"/>
                  </a:lnTo>
                  <a:lnTo>
                    <a:pt x="95727" y="148450"/>
                  </a:lnTo>
                  <a:lnTo>
                    <a:pt x="95770" y="148450"/>
                  </a:lnTo>
                  <a:lnTo>
                    <a:pt x="95812" y="148450"/>
                  </a:lnTo>
                  <a:lnTo>
                    <a:pt x="95854" y="148380"/>
                  </a:lnTo>
                  <a:lnTo>
                    <a:pt x="95896" y="148380"/>
                  </a:lnTo>
                  <a:lnTo>
                    <a:pt x="95939" y="148380"/>
                  </a:lnTo>
                  <a:lnTo>
                    <a:pt x="96023" y="148380"/>
                  </a:lnTo>
                  <a:lnTo>
                    <a:pt x="96065" y="148380"/>
                  </a:lnTo>
                  <a:lnTo>
                    <a:pt x="96065" y="148450"/>
                  </a:lnTo>
                  <a:lnTo>
                    <a:pt x="96108" y="148450"/>
                  </a:lnTo>
                  <a:lnTo>
                    <a:pt x="96150" y="148507"/>
                  </a:lnTo>
                  <a:lnTo>
                    <a:pt x="96150" y="148450"/>
                  </a:lnTo>
                  <a:lnTo>
                    <a:pt x="96192" y="148450"/>
                  </a:lnTo>
                  <a:lnTo>
                    <a:pt x="96234" y="148450"/>
                  </a:lnTo>
                  <a:lnTo>
                    <a:pt x="96277" y="148450"/>
                  </a:lnTo>
                  <a:lnTo>
                    <a:pt x="96319" y="148450"/>
                  </a:lnTo>
                  <a:lnTo>
                    <a:pt x="96361" y="148450"/>
                  </a:lnTo>
                  <a:lnTo>
                    <a:pt x="96403" y="148380"/>
                  </a:lnTo>
                  <a:lnTo>
                    <a:pt x="96403" y="148309"/>
                  </a:lnTo>
                  <a:lnTo>
                    <a:pt x="96446" y="148309"/>
                  </a:lnTo>
                  <a:lnTo>
                    <a:pt x="96488" y="148380"/>
                  </a:lnTo>
                  <a:lnTo>
                    <a:pt x="96446" y="148380"/>
                  </a:lnTo>
                  <a:lnTo>
                    <a:pt x="96446" y="148450"/>
                  </a:lnTo>
                  <a:lnTo>
                    <a:pt x="96488" y="148450"/>
                  </a:lnTo>
                  <a:lnTo>
                    <a:pt x="96530" y="148450"/>
                  </a:lnTo>
                  <a:lnTo>
                    <a:pt x="96572" y="148450"/>
                  </a:lnTo>
                  <a:lnTo>
                    <a:pt x="96615" y="148450"/>
                  </a:lnTo>
                  <a:lnTo>
                    <a:pt x="96657" y="148380"/>
                  </a:lnTo>
                  <a:lnTo>
                    <a:pt x="96699" y="148380"/>
                  </a:lnTo>
                  <a:lnTo>
                    <a:pt x="96699" y="148309"/>
                  </a:lnTo>
                  <a:lnTo>
                    <a:pt x="96699" y="148253"/>
                  </a:lnTo>
                  <a:lnTo>
                    <a:pt x="96741" y="148253"/>
                  </a:lnTo>
                  <a:lnTo>
                    <a:pt x="96784" y="148183"/>
                  </a:lnTo>
                  <a:lnTo>
                    <a:pt x="96868" y="148126"/>
                  </a:lnTo>
                  <a:lnTo>
                    <a:pt x="96910" y="148126"/>
                  </a:lnTo>
                  <a:lnTo>
                    <a:pt x="96953" y="148070"/>
                  </a:lnTo>
                  <a:lnTo>
                    <a:pt x="96953" y="148000"/>
                  </a:lnTo>
                  <a:lnTo>
                    <a:pt x="96995" y="148000"/>
                  </a:lnTo>
                  <a:lnTo>
                    <a:pt x="96953" y="147929"/>
                  </a:lnTo>
                  <a:lnTo>
                    <a:pt x="96953" y="147873"/>
                  </a:lnTo>
                  <a:lnTo>
                    <a:pt x="96910" y="147873"/>
                  </a:lnTo>
                  <a:lnTo>
                    <a:pt x="96910" y="147802"/>
                  </a:lnTo>
                  <a:lnTo>
                    <a:pt x="96910" y="147746"/>
                  </a:lnTo>
                  <a:lnTo>
                    <a:pt x="96868" y="147746"/>
                  </a:lnTo>
                  <a:lnTo>
                    <a:pt x="96826" y="147746"/>
                  </a:lnTo>
                  <a:lnTo>
                    <a:pt x="96826" y="147690"/>
                  </a:lnTo>
                  <a:lnTo>
                    <a:pt x="96784" y="147690"/>
                  </a:lnTo>
                  <a:lnTo>
                    <a:pt x="96741" y="147690"/>
                  </a:lnTo>
                  <a:lnTo>
                    <a:pt x="96699" y="147619"/>
                  </a:lnTo>
                  <a:lnTo>
                    <a:pt x="96699" y="147549"/>
                  </a:lnTo>
                  <a:lnTo>
                    <a:pt x="96699" y="147493"/>
                  </a:lnTo>
                  <a:lnTo>
                    <a:pt x="96699" y="147422"/>
                  </a:lnTo>
                  <a:lnTo>
                    <a:pt x="96741" y="147422"/>
                  </a:lnTo>
                  <a:lnTo>
                    <a:pt x="96741" y="147366"/>
                  </a:lnTo>
                  <a:lnTo>
                    <a:pt x="96741" y="147310"/>
                  </a:lnTo>
                  <a:lnTo>
                    <a:pt x="96699" y="147310"/>
                  </a:lnTo>
                  <a:lnTo>
                    <a:pt x="96699" y="147239"/>
                  </a:lnTo>
                  <a:lnTo>
                    <a:pt x="96741" y="147239"/>
                  </a:lnTo>
                  <a:lnTo>
                    <a:pt x="96784" y="147239"/>
                  </a:lnTo>
                  <a:lnTo>
                    <a:pt x="96784" y="147169"/>
                  </a:lnTo>
                  <a:lnTo>
                    <a:pt x="96741" y="147169"/>
                  </a:lnTo>
                  <a:lnTo>
                    <a:pt x="96741" y="147112"/>
                  </a:lnTo>
                  <a:lnTo>
                    <a:pt x="96741" y="147056"/>
                  </a:lnTo>
                  <a:lnTo>
                    <a:pt x="96741" y="146986"/>
                  </a:lnTo>
                  <a:lnTo>
                    <a:pt x="96784" y="146986"/>
                  </a:lnTo>
                  <a:lnTo>
                    <a:pt x="96784" y="146929"/>
                  </a:lnTo>
                  <a:lnTo>
                    <a:pt x="96826" y="146859"/>
                  </a:lnTo>
                  <a:lnTo>
                    <a:pt x="96826" y="146789"/>
                  </a:lnTo>
                  <a:lnTo>
                    <a:pt x="96868" y="146789"/>
                  </a:lnTo>
                  <a:lnTo>
                    <a:pt x="96910" y="146789"/>
                  </a:lnTo>
                  <a:lnTo>
                    <a:pt x="96953" y="146789"/>
                  </a:lnTo>
                  <a:lnTo>
                    <a:pt x="96953" y="146732"/>
                  </a:lnTo>
                  <a:lnTo>
                    <a:pt x="96995" y="146732"/>
                  </a:lnTo>
                  <a:lnTo>
                    <a:pt x="97037" y="146732"/>
                  </a:lnTo>
                  <a:lnTo>
                    <a:pt x="97079" y="146676"/>
                  </a:lnTo>
                  <a:lnTo>
                    <a:pt x="97122" y="146676"/>
                  </a:lnTo>
                  <a:lnTo>
                    <a:pt x="97164" y="146676"/>
                  </a:lnTo>
                  <a:lnTo>
                    <a:pt x="97164" y="146605"/>
                  </a:lnTo>
                  <a:lnTo>
                    <a:pt x="97206" y="146535"/>
                  </a:lnTo>
                  <a:lnTo>
                    <a:pt x="97248" y="146535"/>
                  </a:lnTo>
                  <a:lnTo>
                    <a:pt x="97248" y="146605"/>
                  </a:lnTo>
                  <a:lnTo>
                    <a:pt x="97290" y="146605"/>
                  </a:lnTo>
                  <a:lnTo>
                    <a:pt x="97333" y="146605"/>
                  </a:lnTo>
                  <a:lnTo>
                    <a:pt x="97333" y="146535"/>
                  </a:lnTo>
                  <a:lnTo>
                    <a:pt x="97375" y="146535"/>
                  </a:lnTo>
                  <a:lnTo>
                    <a:pt x="97417" y="146535"/>
                  </a:lnTo>
                  <a:lnTo>
                    <a:pt x="97417" y="146479"/>
                  </a:lnTo>
                  <a:lnTo>
                    <a:pt x="97459" y="146479"/>
                  </a:lnTo>
                  <a:lnTo>
                    <a:pt x="97502" y="146408"/>
                  </a:lnTo>
                  <a:lnTo>
                    <a:pt x="97544" y="146352"/>
                  </a:lnTo>
                  <a:lnTo>
                    <a:pt x="97544" y="146296"/>
                  </a:lnTo>
                  <a:lnTo>
                    <a:pt x="97586" y="146296"/>
                  </a:lnTo>
                  <a:lnTo>
                    <a:pt x="97628" y="146296"/>
                  </a:lnTo>
                  <a:lnTo>
                    <a:pt x="97671" y="146225"/>
                  </a:lnTo>
                  <a:lnTo>
                    <a:pt x="97671" y="146155"/>
                  </a:lnTo>
                  <a:lnTo>
                    <a:pt x="97713" y="146155"/>
                  </a:lnTo>
                  <a:lnTo>
                    <a:pt x="97755" y="146099"/>
                  </a:lnTo>
                  <a:lnTo>
                    <a:pt x="97797" y="146028"/>
                  </a:lnTo>
                  <a:lnTo>
                    <a:pt x="97797" y="145972"/>
                  </a:lnTo>
                  <a:lnTo>
                    <a:pt x="97840" y="145972"/>
                  </a:lnTo>
                  <a:lnTo>
                    <a:pt x="97882" y="145915"/>
                  </a:lnTo>
                  <a:lnTo>
                    <a:pt x="97882" y="145845"/>
                  </a:lnTo>
                  <a:lnTo>
                    <a:pt x="97924" y="145845"/>
                  </a:lnTo>
                  <a:lnTo>
                    <a:pt x="97966" y="145845"/>
                  </a:lnTo>
                  <a:lnTo>
                    <a:pt x="98009" y="145845"/>
                  </a:lnTo>
                  <a:lnTo>
                    <a:pt x="98051" y="145775"/>
                  </a:lnTo>
                  <a:lnTo>
                    <a:pt x="98093" y="145775"/>
                  </a:lnTo>
                  <a:lnTo>
                    <a:pt x="98093" y="145718"/>
                  </a:lnTo>
                  <a:lnTo>
                    <a:pt x="98135" y="145718"/>
                  </a:lnTo>
                  <a:lnTo>
                    <a:pt x="98135" y="145662"/>
                  </a:lnTo>
                  <a:lnTo>
                    <a:pt x="98178" y="145662"/>
                  </a:lnTo>
                  <a:lnTo>
                    <a:pt x="98220" y="145662"/>
                  </a:lnTo>
                  <a:lnTo>
                    <a:pt x="98220" y="145592"/>
                  </a:lnTo>
                  <a:lnTo>
                    <a:pt x="98220" y="145535"/>
                  </a:lnTo>
                  <a:lnTo>
                    <a:pt x="98220" y="145465"/>
                  </a:lnTo>
                  <a:lnTo>
                    <a:pt x="98178" y="145465"/>
                  </a:lnTo>
                  <a:lnTo>
                    <a:pt x="98178" y="145394"/>
                  </a:lnTo>
                  <a:lnTo>
                    <a:pt x="98135" y="145338"/>
                  </a:lnTo>
                  <a:lnTo>
                    <a:pt x="98135" y="145282"/>
                  </a:lnTo>
                  <a:lnTo>
                    <a:pt x="98135" y="145211"/>
                  </a:lnTo>
                  <a:lnTo>
                    <a:pt x="98093" y="145211"/>
                  </a:lnTo>
                  <a:lnTo>
                    <a:pt x="98093" y="145155"/>
                  </a:lnTo>
                  <a:lnTo>
                    <a:pt x="98093" y="145085"/>
                  </a:lnTo>
                  <a:lnTo>
                    <a:pt x="98051" y="145085"/>
                  </a:lnTo>
                  <a:lnTo>
                    <a:pt x="98051" y="145014"/>
                  </a:lnTo>
                  <a:lnTo>
                    <a:pt x="98051" y="144958"/>
                  </a:lnTo>
                  <a:lnTo>
                    <a:pt x="98051" y="144902"/>
                  </a:lnTo>
                  <a:lnTo>
                    <a:pt x="98093" y="144902"/>
                  </a:lnTo>
                  <a:lnTo>
                    <a:pt x="98135" y="144831"/>
                  </a:lnTo>
                  <a:lnTo>
                    <a:pt x="98135" y="144761"/>
                  </a:lnTo>
                  <a:lnTo>
                    <a:pt x="98093" y="144704"/>
                  </a:lnTo>
                  <a:lnTo>
                    <a:pt x="98051" y="144761"/>
                  </a:lnTo>
                  <a:lnTo>
                    <a:pt x="98009" y="144761"/>
                  </a:lnTo>
                  <a:lnTo>
                    <a:pt x="98009" y="144704"/>
                  </a:lnTo>
                  <a:lnTo>
                    <a:pt x="98009" y="144634"/>
                  </a:lnTo>
                  <a:lnTo>
                    <a:pt x="98051" y="144578"/>
                  </a:lnTo>
                  <a:lnTo>
                    <a:pt x="98009" y="144578"/>
                  </a:lnTo>
                  <a:lnTo>
                    <a:pt x="97966" y="144521"/>
                  </a:lnTo>
                  <a:lnTo>
                    <a:pt x="97966" y="144451"/>
                  </a:lnTo>
                  <a:lnTo>
                    <a:pt x="97966" y="144381"/>
                  </a:lnTo>
                  <a:lnTo>
                    <a:pt x="98009" y="144381"/>
                  </a:lnTo>
                  <a:lnTo>
                    <a:pt x="98009" y="144324"/>
                  </a:lnTo>
                  <a:lnTo>
                    <a:pt x="98009" y="144254"/>
                  </a:lnTo>
                  <a:lnTo>
                    <a:pt x="98009" y="144198"/>
                  </a:lnTo>
                  <a:lnTo>
                    <a:pt x="98051" y="144198"/>
                  </a:lnTo>
                  <a:lnTo>
                    <a:pt x="98093" y="144141"/>
                  </a:lnTo>
                  <a:lnTo>
                    <a:pt x="98135" y="144141"/>
                  </a:lnTo>
                  <a:lnTo>
                    <a:pt x="98135" y="144071"/>
                  </a:lnTo>
                  <a:lnTo>
                    <a:pt x="98093" y="144071"/>
                  </a:lnTo>
                  <a:lnTo>
                    <a:pt x="98093" y="144000"/>
                  </a:lnTo>
                  <a:lnTo>
                    <a:pt x="98051" y="144000"/>
                  </a:lnTo>
                  <a:lnTo>
                    <a:pt x="98093" y="143944"/>
                  </a:lnTo>
                  <a:lnTo>
                    <a:pt x="98135" y="143944"/>
                  </a:lnTo>
                  <a:lnTo>
                    <a:pt x="98093" y="143888"/>
                  </a:lnTo>
                  <a:lnTo>
                    <a:pt x="98135" y="143888"/>
                  </a:lnTo>
                  <a:lnTo>
                    <a:pt x="98093" y="143817"/>
                  </a:lnTo>
                  <a:lnTo>
                    <a:pt x="98093" y="143761"/>
                  </a:lnTo>
                  <a:lnTo>
                    <a:pt x="98093" y="143691"/>
                  </a:lnTo>
                  <a:lnTo>
                    <a:pt x="98093" y="143620"/>
                  </a:lnTo>
                  <a:lnTo>
                    <a:pt x="98093" y="143564"/>
                  </a:lnTo>
                  <a:lnTo>
                    <a:pt x="98093" y="143508"/>
                  </a:lnTo>
                  <a:lnTo>
                    <a:pt x="98135" y="143437"/>
                  </a:lnTo>
                  <a:lnTo>
                    <a:pt x="98135" y="143381"/>
                  </a:lnTo>
                  <a:lnTo>
                    <a:pt x="98178" y="143381"/>
                  </a:lnTo>
                  <a:lnTo>
                    <a:pt x="98178" y="143310"/>
                  </a:lnTo>
                  <a:lnTo>
                    <a:pt x="98220" y="143240"/>
                  </a:lnTo>
                  <a:lnTo>
                    <a:pt x="98262" y="143184"/>
                  </a:lnTo>
                  <a:lnTo>
                    <a:pt x="98304" y="143184"/>
                  </a:lnTo>
                  <a:lnTo>
                    <a:pt x="98347" y="143184"/>
                  </a:lnTo>
                  <a:lnTo>
                    <a:pt x="98347" y="143127"/>
                  </a:lnTo>
                  <a:lnTo>
                    <a:pt x="98389" y="143127"/>
                  </a:lnTo>
                  <a:lnTo>
                    <a:pt x="98347" y="143057"/>
                  </a:lnTo>
                  <a:lnTo>
                    <a:pt x="98304" y="142986"/>
                  </a:lnTo>
                  <a:lnTo>
                    <a:pt x="98262" y="142930"/>
                  </a:lnTo>
                  <a:lnTo>
                    <a:pt x="98304" y="142930"/>
                  </a:lnTo>
                  <a:lnTo>
                    <a:pt x="98304" y="142860"/>
                  </a:lnTo>
                  <a:lnTo>
                    <a:pt x="98304" y="142803"/>
                  </a:lnTo>
                  <a:lnTo>
                    <a:pt x="98262" y="142803"/>
                  </a:lnTo>
                  <a:lnTo>
                    <a:pt x="98220" y="142803"/>
                  </a:lnTo>
                  <a:lnTo>
                    <a:pt x="98220" y="142747"/>
                  </a:lnTo>
                  <a:lnTo>
                    <a:pt x="98178" y="142747"/>
                  </a:lnTo>
                  <a:lnTo>
                    <a:pt x="98135" y="142747"/>
                  </a:lnTo>
                  <a:lnTo>
                    <a:pt x="98093" y="142747"/>
                  </a:lnTo>
                  <a:lnTo>
                    <a:pt x="98093" y="142677"/>
                  </a:lnTo>
                  <a:lnTo>
                    <a:pt x="98051" y="142677"/>
                  </a:lnTo>
                  <a:lnTo>
                    <a:pt x="98009" y="142677"/>
                  </a:lnTo>
                  <a:lnTo>
                    <a:pt x="97966" y="142677"/>
                  </a:lnTo>
                  <a:lnTo>
                    <a:pt x="97924" y="142677"/>
                  </a:lnTo>
                  <a:lnTo>
                    <a:pt x="97882" y="142677"/>
                  </a:lnTo>
                  <a:lnTo>
                    <a:pt x="97882" y="142606"/>
                  </a:lnTo>
                  <a:lnTo>
                    <a:pt x="97840" y="142606"/>
                  </a:lnTo>
                  <a:lnTo>
                    <a:pt x="97840" y="142550"/>
                  </a:lnTo>
                  <a:lnTo>
                    <a:pt x="97882" y="142550"/>
                  </a:lnTo>
                  <a:lnTo>
                    <a:pt x="97882" y="142494"/>
                  </a:lnTo>
                  <a:lnTo>
                    <a:pt x="97882" y="142423"/>
                  </a:lnTo>
                  <a:lnTo>
                    <a:pt x="97924" y="142423"/>
                  </a:lnTo>
                  <a:lnTo>
                    <a:pt x="97966" y="142423"/>
                  </a:lnTo>
                  <a:lnTo>
                    <a:pt x="97966" y="142367"/>
                  </a:lnTo>
                  <a:lnTo>
                    <a:pt x="97924" y="142367"/>
                  </a:lnTo>
                  <a:lnTo>
                    <a:pt x="97882" y="142367"/>
                  </a:lnTo>
                  <a:lnTo>
                    <a:pt x="97882" y="142296"/>
                  </a:lnTo>
                  <a:lnTo>
                    <a:pt x="97882" y="142226"/>
                  </a:lnTo>
                  <a:lnTo>
                    <a:pt x="97924" y="142170"/>
                  </a:lnTo>
                  <a:lnTo>
                    <a:pt x="97924" y="142113"/>
                  </a:lnTo>
                  <a:lnTo>
                    <a:pt x="97966" y="142113"/>
                  </a:lnTo>
                  <a:lnTo>
                    <a:pt x="98009" y="142043"/>
                  </a:lnTo>
                  <a:lnTo>
                    <a:pt x="98009" y="141987"/>
                  </a:lnTo>
                  <a:lnTo>
                    <a:pt x="98009" y="141916"/>
                  </a:lnTo>
                  <a:lnTo>
                    <a:pt x="98009" y="141846"/>
                  </a:lnTo>
                  <a:lnTo>
                    <a:pt x="98051" y="141790"/>
                  </a:lnTo>
                  <a:lnTo>
                    <a:pt x="98093" y="141733"/>
                  </a:lnTo>
                  <a:lnTo>
                    <a:pt x="98093" y="141663"/>
                  </a:lnTo>
                  <a:lnTo>
                    <a:pt x="98135" y="141663"/>
                  </a:lnTo>
                  <a:lnTo>
                    <a:pt x="98178" y="141663"/>
                  </a:lnTo>
                  <a:lnTo>
                    <a:pt x="98178" y="141606"/>
                  </a:lnTo>
                  <a:lnTo>
                    <a:pt x="98220" y="141606"/>
                  </a:lnTo>
                  <a:lnTo>
                    <a:pt x="98262" y="141606"/>
                  </a:lnTo>
                  <a:lnTo>
                    <a:pt x="98262" y="141663"/>
                  </a:lnTo>
                  <a:lnTo>
                    <a:pt x="98304" y="141663"/>
                  </a:lnTo>
                  <a:lnTo>
                    <a:pt x="98347" y="141663"/>
                  </a:lnTo>
                  <a:lnTo>
                    <a:pt x="98389" y="141663"/>
                  </a:lnTo>
                  <a:lnTo>
                    <a:pt x="98431" y="141663"/>
                  </a:lnTo>
                  <a:lnTo>
                    <a:pt x="98473" y="141663"/>
                  </a:lnTo>
                  <a:lnTo>
                    <a:pt x="98516" y="141663"/>
                  </a:lnTo>
                  <a:lnTo>
                    <a:pt x="98516" y="141606"/>
                  </a:lnTo>
                  <a:lnTo>
                    <a:pt x="98558" y="141606"/>
                  </a:lnTo>
                  <a:lnTo>
                    <a:pt x="98600" y="141663"/>
                  </a:lnTo>
                  <a:lnTo>
                    <a:pt x="98685" y="141663"/>
                  </a:lnTo>
                  <a:lnTo>
                    <a:pt x="98727" y="141663"/>
                  </a:lnTo>
                  <a:lnTo>
                    <a:pt x="98727" y="141606"/>
                  </a:lnTo>
                  <a:lnTo>
                    <a:pt x="98769" y="141536"/>
                  </a:lnTo>
                  <a:lnTo>
                    <a:pt x="98727" y="141466"/>
                  </a:lnTo>
                  <a:lnTo>
                    <a:pt x="98685" y="141466"/>
                  </a:lnTo>
                  <a:lnTo>
                    <a:pt x="98685" y="141409"/>
                  </a:lnTo>
                  <a:lnTo>
                    <a:pt x="98727" y="141409"/>
                  </a:lnTo>
                  <a:lnTo>
                    <a:pt x="98769" y="141409"/>
                  </a:lnTo>
                  <a:lnTo>
                    <a:pt x="98769" y="141353"/>
                  </a:lnTo>
                  <a:lnTo>
                    <a:pt x="98769" y="141283"/>
                  </a:lnTo>
                  <a:lnTo>
                    <a:pt x="98769" y="141212"/>
                  </a:lnTo>
                  <a:lnTo>
                    <a:pt x="98727" y="141212"/>
                  </a:lnTo>
                  <a:lnTo>
                    <a:pt x="98727" y="141156"/>
                  </a:lnTo>
                  <a:lnTo>
                    <a:pt x="98727" y="141085"/>
                  </a:lnTo>
                  <a:lnTo>
                    <a:pt x="98727" y="141029"/>
                  </a:lnTo>
                  <a:lnTo>
                    <a:pt x="98727" y="140973"/>
                  </a:lnTo>
                  <a:lnTo>
                    <a:pt x="98769" y="140902"/>
                  </a:lnTo>
                  <a:lnTo>
                    <a:pt x="98727" y="140832"/>
                  </a:lnTo>
                  <a:lnTo>
                    <a:pt x="98685" y="140832"/>
                  </a:lnTo>
                  <a:lnTo>
                    <a:pt x="98642" y="140832"/>
                  </a:lnTo>
                  <a:lnTo>
                    <a:pt x="98642" y="140776"/>
                  </a:lnTo>
                  <a:lnTo>
                    <a:pt x="98642" y="140719"/>
                  </a:lnTo>
                  <a:lnTo>
                    <a:pt x="98642" y="140649"/>
                  </a:lnTo>
                  <a:lnTo>
                    <a:pt x="98642" y="140593"/>
                  </a:lnTo>
                  <a:lnTo>
                    <a:pt x="98685" y="140593"/>
                  </a:lnTo>
                  <a:lnTo>
                    <a:pt x="98685" y="140522"/>
                  </a:lnTo>
                  <a:lnTo>
                    <a:pt x="98642" y="140452"/>
                  </a:lnTo>
                  <a:lnTo>
                    <a:pt x="98685" y="140452"/>
                  </a:lnTo>
                  <a:lnTo>
                    <a:pt x="98685" y="140395"/>
                  </a:lnTo>
                  <a:lnTo>
                    <a:pt x="98727" y="140395"/>
                  </a:lnTo>
                  <a:lnTo>
                    <a:pt x="98727" y="140339"/>
                  </a:lnTo>
                  <a:lnTo>
                    <a:pt x="98769" y="140339"/>
                  </a:lnTo>
                  <a:lnTo>
                    <a:pt x="98769" y="140269"/>
                  </a:lnTo>
                  <a:lnTo>
                    <a:pt x="98811" y="140269"/>
                  </a:lnTo>
                  <a:lnTo>
                    <a:pt x="98811" y="140212"/>
                  </a:lnTo>
                  <a:lnTo>
                    <a:pt x="98854" y="140212"/>
                  </a:lnTo>
                  <a:lnTo>
                    <a:pt x="98896" y="140142"/>
                  </a:lnTo>
                  <a:lnTo>
                    <a:pt x="98896" y="140072"/>
                  </a:lnTo>
                  <a:lnTo>
                    <a:pt x="98938" y="140072"/>
                  </a:lnTo>
                  <a:lnTo>
                    <a:pt x="98980" y="140072"/>
                  </a:lnTo>
                  <a:lnTo>
                    <a:pt x="98980" y="140142"/>
                  </a:lnTo>
                  <a:lnTo>
                    <a:pt x="99023" y="140072"/>
                  </a:lnTo>
                  <a:lnTo>
                    <a:pt x="99065" y="140015"/>
                  </a:lnTo>
                  <a:lnTo>
                    <a:pt x="99107" y="140015"/>
                  </a:lnTo>
                  <a:lnTo>
                    <a:pt x="99107" y="139959"/>
                  </a:lnTo>
                  <a:lnTo>
                    <a:pt x="99107" y="139889"/>
                  </a:lnTo>
                  <a:lnTo>
                    <a:pt x="99149" y="139832"/>
                  </a:lnTo>
                  <a:lnTo>
                    <a:pt x="99192" y="139832"/>
                  </a:lnTo>
                  <a:lnTo>
                    <a:pt x="99234" y="139832"/>
                  </a:lnTo>
                  <a:lnTo>
                    <a:pt x="99234" y="139762"/>
                  </a:lnTo>
                  <a:lnTo>
                    <a:pt x="99276" y="139762"/>
                  </a:lnTo>
                  <a:lnTo>
                    <a:pt x="99318" y="139691"/>
                  </a:lnTo>
                  <a:lnTo>
                    <a:pt x="99276" y="139691"/>
                  </a:lnTo>
                  <a:lnTo>
                    <a:pt x="99276" y="139635"/>
                  </a:lnTo>
                  <a:lnTo>
                    <a:pt x="99318" y="139635"/>
                  </a:lnTo>
                  <a:lnTo>
                    <a:pt x="99360" y="139691"/>
                  </a:lnTo>
                  <a:lnTo>
                    <a:pt x="99403" y="139691"/>
                  </a:lnTo>
                  <a:lnTo>
                    <a:pt x="99445" y="139635"/>
                  </a:lnTo>
                  <a:lnTo>
                    <a:pt x="99445" y="139579"/>
                  </a:lnTo>
                  <a:lnTo>
                    <a:pt x="99487" y="139579"/>
                  </a:lnTo>
                  <a:lnTo>
                    <a:pt x="99487" y="139508"/>
                  </a:lnTo>
                  <a:lnTo>
                    <a:pt x="99445" y="139508"/>
                  </a:lnTo>
                  <a:lnTo>
                    <a:pt x="99445" y="139438"/>
                  </a:lnTo>
                  <a:lnTo>
                    <a:pt x="99445" y="139382"/>
                  </a:lnTo>
                  <a:lnTo>
                    <a:pt x="99445" y="139325"/>
                  </a:lnTo>
                  <a:lnTo>
                    <a:pt x="99487" y="139325"/>
                  </a:lnTo>
                  <a:lnTo>
                    <a:pt x="99529" y="139325"/>
                  </a:lnTo>
                  <a:lnTo>
                    <a:pt x="99529" y="139255"/>
                  </a:lnTo>
                  <a:lnTo>
                    <a:pt x="99572" y="139255"/>
                  </a:lnTo>
                  <a:lnTo>
                    <a:pt x="99614" y="139255"/>
                  </a:lnTo>
                  <a:lnTo>
                    <a:pt x="99614" y="139199"/>
                  </a:lnTo>
                  <a:lnTo>
                    <a:pt x="99656" y="139199"/>
                  </a:lnTo>
                  <a:lnTo>
                    <a:pt x="99656" y="139128"/>
                  </a:lnTo>
                  <a:lnTo>
                    <a:pt x="99698" y="139128"/>
                  </a:lnTo>
                  <a:lnTo>
                    <a:pt x="99741" y="139128"/>
                  </a:lnTo>
                  <a:lnTo>
                    <a:pt x="99741" y="139058"/>
                  </a:lnTo>
                  <a:lnTo>
                    <a:pt x="99698" y="139058"/>
                  </a:lnTo>
                  <a:lnTo>
                    <a:pt x="99698" y="139001"/>
                  </a:lnTo>
                  <a:lnTo>
                    <a:pt x="99741" y="138945"/>
                  </a:lnTo>
                  <a:lnTo>
                    <a:pt x="99741" y="138875"/>
                  </a:lnTo>
                  <a:lnTo>
                    <a:pt x="99783" y="138875"/>
                  </a:lnTo>
                  <a:lnTo>
                    <a:pt x="99825" y="138818"/>
                  </a:lnTo>
                  <a:lnTo>
                    <a:pt x="99867" y="138818"/>
                  </a:lnTo>
                  <a:lnTo>
                    <a:pt x="99910" y="138818"/>
                  </a:lnTo>
                  <a:lnTo>
                    <a:pt x="99952" y="138748"/>
                  </a:lnTo>
                  <a:lnTo>
                    <a:pt x="99910" y="138677"/>
                  </a:lnTo>
                  <a:lnTo>
                    <a:pt x="99952" y="138621"/>
                  </a:lnTo>
                  <a:lnTo>
                    <a:pt x="99994" y="138621"/>
                  </a:lnTo>
                  <a:lnTo>
                    <a:pt x="100036" y="138621"/>
                  </a:lnTo>
                  <a:lnTo>
                    <a:pt x="100079" y="138565"/>
                  </a:lnTo>
                  <a:lnTo>
                    <a:pt x="100121" y="138494"/>
                  </a:lnTo>
                  <a:lnTo>
                    <a:pt x="100121" y="138565"/>
                  </a:lnTo>
                  <a:lnTo>
                    <a:pt x="100163" y="138565"/>
                  </a:lnTo>
                  <a:lnTo>
                    <a:pt x="100163" y="138494"/>
                  </a:lnTo>
                  <a:lnTo>
                    <a:pt x="100205" y="138494"/>
                  </a:lnTo>
                  <a:lnTo>
                    <a:pt x="100205" y="138438"/>
                  </a:lnTo>
                  <a:lnTo>
                    <a:pt x="100248" y="138438"/>
                  </a:lnTo>
                  <a:lnTo>
                    <a:pt x="100290" y="138438"/>
                  </a:lnTo>
                  <a:lnTo>
                    <a:pt x="100332" y="138438"/>
                  </a:lnTo>
                  <a:lnTo>
                    <a:pt x="100374" y="138438"/>
                  </a:lnTo>
                  <a:lnTo>
                    <a:pt x="100374" y="138368"/>
                  </a:lnTo>
                  <a:lnTo>
                    <a:pt x="100417" y="138297"/>
                  </a:lnTo>
                  <a:lnTo>
                    <a:pt x="100417" y="138368"/>
                  </a:lnTo>
                  <a:lnTo>
                    <a:pt x="100459" y="138368"/>
                  </a:lnTo>
                  <a:lnTo>
                    <a:pt x="100501" y="138297"/>
                  </a:lnTo>
                  <a:lnTo>
                    <a:pt x="100543" y="138297"/>
                  </a:lnTo>
                  <a:lnTo>
                    <a:pt x="100586" y="138297"/>
                  </a:lnTo>
                  <a:lnTo>
                    <a:pt x="100628" y="138297"/>
                  </a:lnTo>
                  <a:lnTo>
                    <a:pt x="100628" y="138241"/>
                  </a:lnTo>
                  <a:lnTo>
                    <a:pt x="100670" y="138241"/>
                  </a:lnTo>
                  <a:lnTo>
                    <a:pt x="100712" y="138241"/>
                  </a:lnTo>
                  <a:lnTo>
                    <a:pt x="100712" y="138185"/>
                  </a:lnTo>
                  <a:lnTo>
                    <a:pt x="100755" y="138185"/>
                  </a:lnTo>
                  <a:lnTo>
                    <a:pt x="100797" y="138185"/>
                  </a:lnTo>
                  <a:lnTo>
                    <a:pt x="100839" y="138114"/>
                  </a:lnTo>
                  <a:lnTo>
                    <a:pt x="100881" y="138114"/>
                  </a:lnTo>
                  <a:lnTo>
                    <a:pt x="100924" y="138114"/>
                  </a:lnTo>
                  <a:lnTo>
                    <a:pt x="100966" y="138114"/>
                  </a:lnTo>
                  <a:lnTo>
                    <a:pt x="101008" y="138058"/>
                  </a:lnTo>
                  <a:lnTo>
                    <a:pt x="101050" y="138058"/>
                  </a:lnTo>
                  <a:lnTo>
                    <a:pt x="101093" y="137987"/>
                  </a:lnTo>
                  <a:lnTo>
                    <a:pt x="101135" y="137987"/>
                  </a:lnTo>
                  <a:lnTo>
                    <a:pt x="101177" y="137987"/>
                  </a:lnTo>
                  <a:lnTo>
                    <a:pt x="101219" y="137987"/>
                  </a:lnTo>
                  <a:lnTo>
                    <a:pt x="101304" y="137987"/>
                  </a:lnTo>
                  <a:lnTo>
                    <a:pt x="101346" y="137917"/>
                  </a:lnTo>
                  <a:lnTo>
                    <a:pt x="101388" y="137917"/>
                  </a:lnTo>
                  <a:lnTo>
                    <a:pt x="101430" y="137917"/>
                  </a:lnTo>
                  <a:lnTo>
                    <a:pt x="101473" y="137917"/>
                  </a:lnTo>
                  <a:lnTo>
                    <a:pt x="101515" y="137917"/>
                  </a:lnTo>
                  <a:lnTo>
                    <a:pt x="101599" y="137861"/>
                  </a:lnTo>
                  <a:lnTo>
                    <a:pt x="101642" y="137861"/>
                  </a:lnTo>
                  <a:lnTo>
                    <a:pt x="101726" y="137861"/>
                  </a:lnTo>
                  <a:lnTo>
                    <a:pt x="101768" y="137861"/>
                  </a:lnTo>
                  <a:lnTo>
                    <a:pt x="101811" y="137861"/>
                  </a:lnTo>
                  <a:lnTo>
                    <a:pt x="101895" y="137804"/>
                  </a:lnTo>
                  <a:lnTo>
                    <a:pt x="101937" y="137804"/>
                  </a:lnTo>
                  <a:lnTo>
                    <a:pt x="101980" y="137804"/>
                  </a:lnTo>
                  <a:lnTo>
                    <a:pt x="102022" y="137804"/>
                  </a:lnTo>
                  <a:lnTo>
                    <a:pt x="102064" y="137804"/>
                  </a:lnTo>
                  <a:lnTo>
                    <a:pt x="102149" y="137804"/>
                  </a:lnTo>
                  <a:lnTo>
                    <a:pt x="102275" y="137804"/>
                  </a:lnTo>
                  <a:lnTo>
                    <a:pt x="102360" y="137734"/>
                  </a:lnTo>
                  <a:lnTo>
                    <a:pt x="102402" y="137734"/>
                  </a:lnTo>
                  <a:lnTo>
                    <a:pt x="102444" y="137734"/>
                  </a:lnTo>
                  <a:lnTo>
                    <a:pt x="102487" y="137734"/>
                  </a:lnTo>
                  <a:lnTo>
                    <a:pt x="102571" y="137734"/>
                  </a:lnTo>
                  <a:lnTo>
                    <a:pt x="102613" y="137734"/>
                  </a:lnTo>
                  <a:lnTo>
                    <a:pt x="102656" y="137734"/>
                  </a:lnTo>
                  <a:lnTo>
                    <a:pt x="102698" y="137734"/>
                  </a:lnTo>
                  <a:lnTo>
                    <a:pt x="102740" y="137734"/>
                  </a:lnTo>
                  <a:lnTo>
                    <a:pt x="102782" y="137734"/>
                  </a:lnTo>
                  <a:lnTo>
                    <a:pt x="102825" y="137734"/>
                  </a:lnTo>
                  <a:lnTo>
                    <a:pt x="102867" y="137734"/>
                  </a:lnTo>
                  <a:lnTo>
                    <a:pt x="102909" y="137734"/>
                  </a:lnTo>
                  <a:lnTo>
                    <a:pt x="102951" y="137734"/>
                  </a:lnTo>
                  <a:lnTo>
                    <a:pt x="102994" y="137734"/>
                  </a:lnTo>
                  <a:lnTo>
                    <a:pt x="103036" y="137734"/>
                  </a:lnTo>
                  <a:lnTo>
                    <a:pt x="103078" y="137734"/>
                  </a:lnTo>
                  <a:lnTo>
                    <a:pt x="103120" y="137734"/>
                  </a:lnTo>
                  <a:lnTo>
                    <a:pt x="103163" y="137734"/>
                  </a:lnTo>
                  <a:lnTo>
                    <a:pt x="103163" y="137804"/>
                  </a:lnTo>
                  <a:lnTo>
                    <a:pt x="103205" y="137861"/>
                  </a:lnTo>
                  <a:lnTo>
                    <a:pt x="103247" y="137861"/>
                  </a:lnTo>
                  <a:lnTo>
                    <a:pt x="103247" y="137917"/>
                  </a:lnTo>
                  <a:lnTo>
                    <a:pt x="103289" y="137917"/>
                  </a:lnTo>
                  <a:lnTo>
                    <a:pt x="103332" y="137917"/>
                  </a:lnTo>
                  <a:lnTo>
                    <a:pt x="103374" y="137917"/>
                  </a:lnTo>
                  <a:lnTo>
                    <a:pt x="103374" y="137987"/>
                  </a:lnTo>
                  <a:lnTo>
                    <a:pt x="103416" y="137987"/>
                  </a:lnTo>
                  <a:lnTo>
                    <a:pt x="103458" y="137987"/>
                  </a:lnTo>
                  <a:lnTo>
                    <a:pt x="103543" y="138058"/>
                  </a:lnTo>
                  <a:lnTo>
                    <a:pt x="103627" y="138114"/>
                  </a:lnTo>
                  <a:lnTo>
                    <a:pt x="103669" y="138114"/>
                  </a:lnTo>
                  <a:lnTo>
                    <a:pt x="103669" y="138185"/>
                  </a:lnTo>
                  <a:lnTo>
                    <a:pt x="103712" y="138185"/>
                  </a:lnTo>
                  <a:lnTo>
                    <a:pt x="103754" y="138185"/>
                  </a:lnTo>
                  <a:lnTo>
                    <a:pt x="103754" y="138241"/>
                  </a:lnTo>
                  <a:lnTo>
                    <a:pt x="103796" y="138241"/>
                  </a:lnTo>
                  <a:lnTo>
                    <a:pt x="103838" y="138241"/>
                  </a:lnTo>
                  <a:lnTo>
                    <a:pt x="103838" y="138297"/>
                  </a:lnTo>
                  <a:lnTo>
                    <a:pt x="103881" y="138297"/>
                  </a:lnTo>
                  <a:lnTo>
                    <a:pt x="103923" y="138297"/>
                  </a:lnTo>
                  <a:lnTo>
                    <a:pt x="103923" y="138368"/>
                  </a:lnTo>
                  <a:lnTo>
                    <a:pt x="103965" y="138368"/>
                  </a:lnTo>
                  <a:lnTo>
                    <a:pt x="104007" y="138438"/>
                  </a:lnTo>
                  <a:lnTo>
                    <a:pt x="104050" y="138494"/>
                  </a:lnTo>
                  <a:lnTo>
                    <a:pt x="104050" y="138565"/>
                  </a:lnTo>
                  <a:lnTo>
                    <a:pt x="104092" y="138565"/>
                  </a:lnTo>
                  <a:lnTo>
                    <a:pt x="104134" y="138565"/>
                  </a:lnTo>
                  <a:lnTo>
                    <a:pt x="104176" y="138494"/>
                  </a:lnTo>
                  <a:lnTo>
                    <a:pt x="104219" y="138494"/>
                  </a:lnTo>
                  <a:lnTo>
                    <a:pt x="104261" y="138494"/>
                  </a:lnTo>
                  <a:lnTo>
                    <a:pt x="104261" y="138565"/>
                  </a:lnTo>
                  <a:lnTo>
                    <a:pt x="104261" y="138621"/>
                  </a:lnTo>
                  <a:lnTo>
                    <a:pt x="104303" y="138677"/>
                  </a:lnTo>
                  <a:lnTo>
                    <a:pt x="104303" y="138748"/>
                  </a:lnTo>
                  <a:lnTo>
                    <a:pt x="104303" y="138818"/>
                  </a:lnTo>
                  <a:lnTo>
                    <a:pt x="104303" y="138875"/>
                  </a:lnTo>
                  <a:lnTo>
                    <a:pt x="104303" y="138945"/>
                  </a:lnTo>
                  <a:lnTo>
                    <a:pt x="104345" y="138945"/>
                  </a:lnTo>
                  <a:lnTo>
                    <a:pt x="104388" y="139001"/>
                  </a:lnTo>
                  <a:lnTo>
                    <a:pt x="104430" y="139001"/>
                  </a:lnTo>
                  <a:lnTo>
                    <a:pt x="104430" y="139058"/>
                  </a:lnTo>
                  <a:lnTo>
                    <a:pt x="104430" y="139128"/>
                  </a:lnTo>
                  <a:lnTo>
                    <a:pt x="104430" y="139199"/>
                  </a:lnTo>
                  <a:lnTo>
                    <a:pt x="104472" y="139255"/>
                  </a:lnTo>
                  <a:lnTo>
                    <a:pt x="104472" y="139325"/>
                  </a:lnTo>
                  <a:lnTo>
                    <a:pt x="104472" y="139382"/>
                  </a:lnTo>
                  <a:lnTo>
                    <a:pt x="104430" y="139438"/>
                  </a:lnTo>
                  <a:lnTo>
                    <a:pt x="104388" y="139508"/>
                  </a:lnTo>
                  <a:lnTo>
                    <a:pt x="104430" y="139508"/>
                  </a:lnTo>
                  <a:lnTo>
                    <a:pt x="104430" y="139579"/>
                  </a:lnTo>
                  <a:lnTo>
                    <a:pt x="104472" y="139579"/>
                  </a:lnTo>
                  <a:lnTo>
                    <a:pt x="104472" y="139635"/>
                  </a:lnTo>
                  <a:lnTo>
                    <a:pt x="104472" y="139691"/>
                  </a:lnTo>
                  <a:lnTo>
                    <a:pt x="104514" y="139691"/>
                  </a:lnTo>
                  <a:lnTo>
                    <a:pt x="104557" y="139691"/>
                  </a:lnTo>
                  <a:lnTo>
                    <a:pt x="104599" y="139691"/>
                  </a:lnTo>
                  <a:lnTo>
                    <a:pt x="104641" y="139691"/>
                  </a:lnTo>
                  <a:lnTo>
                    <a:pt x="104641" y="139635"/>
                  </a:lnTo>
                  <a:lnTo>
                    <a:pt x="104683" y="139635"/>
                  </a:lnTo>
                  <a:lnTo>
                    <a:pt x="104726" y="139635"/>
                  </a:lnTo>
                  <a:lnTo>
                    <a:pt x="104768" y="139635"/>
                  </a:lnTo>
                  <a:lnTo>
                    <a:pt x="104810" y="139635"/>
                  </a:lnTo>
                  <a:lnTo>
                    <a:pt x="104852" y="139635"/>
                  </a:lnTo>
                  <a:lnTo>
                    <a:pt x="104895" y="139635"/>
                  </a:lnTo>
                  <a:lnTo>
                    <a:pt x="104937" y="139508"/>
                  </a:lnTo>
                  <a:lnTo>
                    <a:pt x="104979" y="139508"/>
                  </a:lnTo>
                  <a:lnTo>
                    <a:pt x="105021" y="139508"/>
                  </a:lnTo>
                  <a:lnTo>
                    <a:pt x="105106" y="139438"/>
                  </a:lnTo>
                  <a:lnTo>
                    <a:pt x="105148" y="139438"/>
                  </a:lnTo>
                  <a:lnTo>
                    <a:pt x="105190" y="139438"/>
                  </a:lnTo>
                  <a:lnTo>
                    <a:pt x="105233" y="139438"/>
                  </a:lnTo>
                  <a:lnTo>
                    <a:pt x="105275" y="139382"/>
                  </a:lnTo>
                  <a:lnTo>
                    <a:pt x="105317" y="139325"/>
                  </a:lnTo>
                  <a:lnTo>
                    <a:pt x="105359" y="139325"/>
                  </a:lnTo>
                  <a:lnTo>
                    <a:pt x="105359" y="139255"/>
                  </a:lnTo>
                  <a:lnTo>
                    <a:pt x="105402" y="139255"/>
                  </a:lnTo>
                  <a:lnTo>
                    <a:pt x="105402" y="139199"/>
                  </a:lnTo>
                  <a:lnTo>
                    <a:pt x="105444" y="139199"/>
                  </a:lnTo>
                  <a:lnTo>
                    <a:pt x="105486" y="139199"/>
                  </a:lnTo>
                  <a:lnTo>
                    <a:pt x="105486" y="139128"/>
                  </a:lnTo>
                  <a:lnTo>
                    <a:pt x="105486" y="139058"/>
                  </a:lnTo>
                  <a:lnTo>
                    <a:pt x="105528" y="139058"/>
                  </a:lnTo>
                  <a:lnTo>
                    <a:pt x="105528" y="139001"/>
                  </a:lnTo>
                  <a:lnTo>
                    <a:pt x="105571" y="139001"/>
                  </a:lnTo>
                  <a:lnTo>
                    <a:pt x="105613" y="138945"/>
                  </a:lnTo>
                  <a:lnTo>
                    <a:pt x="105655" y="138945"/>
                  </a:lnTo>
                  <a:lnTo>
                    <a:pt x="105697" y="138945"/>
                  </a:lnTo>
                  <a:lnTo>
                    <a:pt x="105739" y="138945"/>
                  </a:lnTo>
                  <a:lnTo>
                    <a:pt x="105782" y="138945"/>
                  </a:lnTo>
                  <a:lnTo>
                    <a:pt x="105824" y="138945"/>
                  </a:lnTo>
                  <a:lnTo>
                    <a:pt x="105824" y="138875"/>
                  </a:lnTo>
                  <a:lnTo>
                    <a:pt x="105824" y="138818"/>
                  </a:lnTo>
                  <a:lnTo>
                    <a:pt x="105866" y="138818"/>
                  </a:lnTo>
                  <a:lnTo>
                    <a:pt x="105866" y="138748"/>
                  </a:lnTo>
                  <a:lnTo>
                    <a:pt x="105908" y="138748"/>
                  </a:lnTo>
                  <a:lnTo>
                    <a:pt x="105908" y="138677"/>
                  </a:lnTo>
                  <a:lnTo>
                    <a:pt x="105908" y="138621"/>
                  </a:lnTo>
                  <a:lnTo>
                    <a:pt x="105951" y="138621"/>
                  </a:lnTo>
                  <a:lnTo>
                    <a:pt x="105951" y="138565"/>
                  </a:lnTo>
                  <a:lnTo>
                    <a:pt x="105951" y="138494"/>
                  </a:lnTo>
                  <a:lnTo>
                    <a:pt x="105951" y="138438"/>
                  </a:lnTo>
                  <a:lnTo>
                    <a:pt x="105993" y="138438"/>
                  </a:lnTo>
                  <a:lnTo>
                    <a:pt x="105993" y="138368"/>
                  </a:lnTo>
                  <a:lnTo>
                    <a:pt x="106035" y="138368"/>
                  </a:lnTo>
                  <a:lnTo>
                    <a:pt x="106035" y="138297"/>
                  </a:lnTo>
                  <a:lnTo>
                    <a:pt x="105993" y="138297"/>
                  </a:lnTo>
                  <a:lnTo>
                    <a:pt x="105993" y="138241"/>
                  </a:lnTo>
                  <a:lnTo>
                    <a:pt x="105993" y="138185"/>
                  </a:lnTo>
                  <a:lnTo>
                    <a:pt x="105951" y="138185"/>
                  </a:lnTo>
                  <a:lnTo>
                    <a:pt x="105951" y="138114"/>
                  </a:lnTo>
                  <a:lnTo>
                    <a:pt x="105993" y="138058"/>
                  </a:lnTo>
                  <a:lnTo>
                    <a:pt x="105993" y="137987"/>
                  </a:lnTo>
                  <a:lnTo>
                    <a:pt x="105993" y="137917"/>
                  </a:lnTo>
                  <a:lnTo>
                    <a:pt x="106035" y="137917"/>
                  </a:lnTo>
                  <a:lnTo>
                    <a:pt x="106035" y="137861"/>
                  </a:lnTo>
                  <a:lnTo>
                    <a:pt x="106077" y="137861"/>
                  </a:lnTo>
                  <a:lnTo>
                    <a:pt x="106120" y="137861"/>
                  </a:lnTo>
                  <a:lnTo>
                    <a:pt x="106120" y="137804"/>
                  </a:lnTo>
                  <a:lnTo>
                    <a:pt x="106162" y="137804"/>
                  </a:lnTo>
                  <a:lnTo>
                    <a:pt x="106162" y="137734"/>
                  </a:lnTo>
                  <a:lnTo>
                    <a:pt x="106204" y="137734"/>
                  </a:lnTo>
                  <a:lnTo>
                    <a:pt x="106246" y="137734"/>
                  </a:lnTo>
                  <a:lnTo>
                    <a:pt x="106246" y="137804"/>
                  </a:lnTo>
                  <a:lnTo>
                    <a:pt x="106289" y="137804"/>
                  </a:lnTo>
                  <a:lnTo>
                    <a:pt x="106289" y="137861"/>
                  </a:lnTo>
                  <a:lnTo>
                    <a:pt x="106331" y="137861"/>
                  </a:lnTo>
                  <a:lnTo>
                    <a:pt x="106373" y="137804"/>
                  </a:lnTo>
                  <a:lnTo>
                    <a:pt x="106415" y="137804"/>
                  </a:lnTo>
                  <a:lnTo>
                    <a:pt x="106458" y="137861"/>
                  </a:lnTo>
                  <a:lnTo>
                    <a:pt x="106500" y="137861"/>
                  </a:lnTo>
                  <a:lnTo>
                    <a:pt x="106542" y="137861"/>
                  </a:lnTo>
                  <a:lnTo>
                    <a:pt x="106584" y="137861"/>
                  </a:lnTo>
                  <a:lnTo>
                    <a:pt x="106584" y="137917"/>
                  </a:lnTo>
                  <a:lnTo>
                    <a:pt x="106627" y="137917"/>
                  </a:lnTo>
                  <a:lnTo>
                    <a:pt x="106669" y="137917"/>
                  </a:lnTo>
                  <a:lnTo>
                    <a:pt x="106711" y="137917"/>
                  </a:lnTo>
                  <a:lnTo>
                    <a:pt x="106711" y="137861"/>
                  </a:lnTo>
                  <a:lnTo>
                    <a:pt x="106753" y="137861"/>
                  </a:lnTo>
                  <a:lnTo>
                    <a:pt x="106753" y="137804"/>
                  </a:lnTo>
                  <a:lnTo>
                    <a:pt x="106796" y="137804"/>
                  </a:lnTo>
                  <a:lnTo>
                    <a:pt x="106796" y="137734"/>
                  </a:lnTo>
                  <a:lnTo>
                    <a:pt x="106838" y="137734"/>
                  </a:lnTo>
                  <a:lnTo>
                    <a:pt x="106838" y="137664"/>
                  </a:lnTo>
                  <a:lnTo>
                    <a:pt x="106880" y="137664"/>
                  </a:lnTo>
                  <a:lnTo>
                    <a:pt x="106880" y="137607"/>
                  </a:lnTo>
                  <a:lnTo>
                    <a:pt x="106922" y="137551"/>
                  </a:lnTo>
                  <a:lnTo>
                    <a:pt x="106922" y="137481"/>
                  </a:lnTo>
                  <a:lnTo>
                    <a:pt x="106922" y="137424"/>
                  </a:lnTo>
                  <a:lnTo>
                    <a:pt x="106965" y="137424"/>
                  </a:lnTo>
                  <a:lnTo>
                    <a:pt x="106922" y="137354"/>
                  </a:lnTo>
                  <a:lnTo>
                    <a:pt x="106965" y="137283"/>
                  </a:lnTo>
                  <a:lnTo>
                    <a:pt x="106922" y="137283"/>
                  </a:lnTo>
                  <a:lnTo>
                    <a:pt x="106880" y="137227"/>
                  </a:lnTo>
                  <a:lnTo>
                    <a:pt x="106922" y="137227"/>
                  </a:lnTo>
                  <a:lnTo>
                    <a:pt x="106965" y="137227"/>
                  </a:lnTo>
                  <a:lnTo>
                    <a:pt x="106965" y="137171"/>
                  </a:lnTo>
                  <a:lnTo>
                    <a:pt x="106922" y="137171"/>
                  </a:lnTo>
                  <a:lnTo>
                    <a:pt x="106880" y="137171"/>
                  </a:lnTo>
                  <a:lnTo>
                    <a:pt x="106838" y="137171"/>
                  </a:lnTo>
                  <a:lnTo>
                    <a:pt x="106796" y="137100"/>
                  </a:lnTo>
                  <a:lnTo>
                    <a:pt x="106753" y="137100"/>
                  </a:lnTo>
                  <a:lnTo>
                    <a:pt x="106711" y="137044"/>
                  </a:lnTo>
                  <a:lnTo>
                    <a:pt x="106753" y="137044"/>
                  </a:lnTo>
                  <a:lnTo>
                    <a:pt x="106753" y="136974"/>
                  </a:lnTo>
                  <a:lnTo>
                    <a:pt x="106796" y="136903"/>
                  </a:lnTo>
                  <a:lnTo>
                    <a:pt x="106838" y="136847"/>
                  </a:lnTo>
                  <a:lnTo>
                    <a:pt x="106838" y="136791"/>
                  </a:lnTo>
                  <a:lnTo>
                    <a:pt x="106880" y="136791"/>
                  </a:lnTo>
                  <a:lnTo>
                    <a:pt x="106880" y="136720"/>
                  </a:lnTo>
                  <a:lnTo>
                    <a:pt x="106922" y="136720"/>
                  </a:lnTo>
                  <a:lnTo>
                    <a:pt x="106880" y="136664"/>
                  </a:lnTo>
                  <a:lnTo>
                    <a:pt x="106880" y="136593"/>
                  </a:lnTo>
                  <a:lnTo>
                    <a:pt x="106922" y="136593"/>
                  </a:lnTo>
                  <a:lnTo>
                    <a:pt x="106922" y="136523"/>
                  </a:lnTo>
                  <a:lnTo>
                    <a:pt x="106965" y="136523"/>
                  </a:lnTo>
                  <a:lnTo>
                    <a:pt x="107007" y="136467"/>
                  </a:lnTo>
                  <a:lnTo>
                    <a:pt x="107049" y="136467"/>
                  </a:lnTo>
                  <a:lnTo>
                    <a:pt x="107091" y="136410"/>
                  </a:lnTo>
                  <a:lnTo>
                    <a:pt x="107134" y="136340"/>
                  </a:lnTo>
                  <a:lnTo>
                    <a:pt x="107176" y="136340"/>
                  </a:lnTo>
                  <a:lnTo>
                    <a:pt x="107176" y="136284"/>
                  </a:lnTo>
                  <a:lnTo>
                    <a:pt x="107218" y="136284"/>
                  </a:lnTo>
                  <a:lnTo>
                    <a:pt x="107260" y="136213"/>
                  </a:lnTo>
                  <a:lnTo>
                    <a:pt x="107260" y="136284"/>
                  </a:lnTo>
                  <a:lnTo>
                    <a:pt x="107303" y="136213"/>
                  </a:lnTo>
                  <a:lnTo>
                    <a:pt x="107345" y="136213"/>
                  </a:lnTo>
                  <a:lnTo>
                    <a:pt x="107387" y="136213"/>
                  </a:lnTo>
                  <a:lnTo>
                    <a:pt x="107429" y="136284"/>
                  </a:lnTo>
                  <a:lnTo>
                    <a:pt x="107472" y="136284"/>
                  </a:lnTo>
                  <a:lnTo>
                    <a:pt x="107556" y="136340"/>
                  </a:lnTo>
                  <a:lnTo>
                    <a:pt x="107598" y="136340"/>
                  </a:lnTo>
                  <a:lnTo>
                    <a:pt x="107641" y="136340"/>
                  </a:lnTo>
                  <a:lnTo>
                    <a:pt x="107683" y="136340"/>
                  </a:lnTo>
                  <a:lnTo>
                    <a:pt x="107683" y="136410"/>
                  </a:lnTo>
                  <a:lnTo>
                    <a:pt x="107725" y="136410"/>
                  </a:lnTo>
                  <a:lnTo>
                    <a:pt x="107767" y="136410"/>
                  </a:lnTo>
                  <a:lnTo>
                    <a:pt x="107809" y="136410"/>
                  </a:lnTo>
                  <a:lnTo>
                    <a:pt x="107809" y="136340"/>
                  </a:lnTo>
                  <a:lnTo>
                    <a:pt x="107852" y="136340"/>
                  </a:lnTo>
                  <a:lnTo>
                    <a:pt x="107894" y="136340"/>
                  </a:lnTo>
                  <a:lnTo>
                    <a:pt x="107894" y="136284"/>
                  </a:lnTo>
                  <a:lnTo>
                    <a:pt x="107936" y="136213"/>
                  </a:lnTo>
                  <a:lnTo>
                    <a:pt x="107978" y="136213"/>
                  </a:lnTo>
                  <a:lnTo>
                    <a:pt x="107978" y="136157"/>
                  </a:lnTo>
                  <a:lnTo>
                    <a:pt x="108021" y="136157"/>
                  </a:lnTo>
                  <a:lnTo>
                    <a:pt x="108063" y="136157"/>
                  </a:lnTo>
                  <a:lnTo>
                    <a:pt x="108063" y="136086"/>
                  </a:lnTo>
                  <a:lnTo>
                    <a:pt x="108105" y="136086"/>
                  </a:lnTo>
                  <a:lnTo>
                    <a:pt x="108147" y="136030"/>
                  </a:lnTo>
                  <a:lnTo>
                    <a:pt x="108147" y="135960"/>
                  </a:lnTo>
                  <a:lnTo>
                    <a:pt x="108147" y="135889"/>
                  </a:lnTo>
                  <a:lnTo>
                    <a:pt x="108147" y="135833"/>
                  </a:lnTo>
                  <a:lnTo>
                    <a:pt x="108147" y="135777"/>
                  </a:lnTo>
                  <a:lnTo>
                    <a:pt x="108190" y="135706"/>
                  </a:lnTo>
                  <a:lnTo>
                    <a:pt x="108190" y="135650"/>
                  </a:lnTo>
                  <a:lnTo>
                    <a:pt x="108232" y="135650"/>
                  </a:lnTo>
                  <a:lnTo>
                    <a:pt x="108232" y="135580"/>
                  </a:lnTo>
                  <a:lnTo>
                    <a:pt x="108274" y="135580"/>
                  </a:lnTo>
                  <a:lnTo>
                    <a:pt x="108316" y="135580"/>
                  </a:lnTo>
                  <a:lnTo>
                    <a:pt x="108359" y="135580"/>
                  </a:lnTo>
                  <a:lnTo>
                    <a:pt x="108401" y="135580"/>
                  </a:lnTo>
                  <a:lnTo>
                    <a:pt x="108443" y="135509"/>
                  </a:lnTo>
                  <a:lnTo>
                    <a:pt x="108485" y="135453"/>
                  </a:lnTo>
                  <a:lnTo>
                    <a:pt x="108443" y="135396"/>
                  </a:lnTo>
                  <a:lnTo>
                    <a:pt x="108443" y="135326"/>
                  </a:lnTo>
                  <a:lnTo>
                    <a:pt x="108485" y="135326"/>
                  </a:lnTo>
                  <a:lnTo>
                    <a:pt x="108528" y="135326"/>
                  </a:lnTo>
                  <a:lnTo>
                    <a:pt x="108570" y="135326"/>
                  </a:lnTo>
                  <a:lnTo>
                    <a:pt x="108612" y="135396"/>
                  </a:lnTo>
                  <a:lnTo>
                    <a:pt x="108654" y="135396"/>
                  </a:lnTo>
                  <a:lnTo>
                    <a:pt x="108697" y="135396"/>
                  </a:lnTo>
                  <a:lnTo>
                    <a:pt x="108739" y="135326"/>
                  </a:lnTo>
                  <a:lnTo>
                    <a:pt x="108739" y="135270"/>
                  </a:lnTo>
                  <a:lnTo>
                    <a:pt x="108781" y="135270"/>
                  </a:lnTo>
                  <a:lnTo>
                    <a:pt x="108823" y="135270"/>
                  </a:lnTo>
                  <a:lnTo>
                    <a:pt x="108866" y="135199"/>
                  </a:lnTo>
                  <a:lnTo>
                    <a:pt x="108823" y="135129"/>
                  </a:lnTo>
                  <a:lnTo>
                    <a:pt x="108866" y="135129"/>
                  </a:lnTo>
                  <a:lnTo>
                    <a:pt x="108908" y="135073"/>
                  </a:lnTo>
                  <a:lnTo>
                    <a:pt x="108950" y="135073"/>
                  </a:lnTo>
                  <a:lnTo>
                    <a:pt x="108950" y="135016"/>
                  </a:lnTo>
                  <a:lnTo>
                    <a:pt x="108950" y="134946"/>
                  </a:lnTo>
                  <a:lnTo>
                    <a:pt x="108950" y="134890"/>
                  </a:lnTo>
                  <a:lnTo>
                    <a:pt x="108992" y="134890"/>
                  </a:lnTo>
                  <a:lnTo>
                    <a:pt x="109035" y="134890"/>
                  </a:lnTo>
                  <a:lnTo>
                    <a:pt x="109035" y="134946"/>
                  </a:lnTo>
                  <a:lnTo>
                    <a:pt x="109077" y="134946"/>
                  </a:lnTo>
                  <a:lnTo>
                    <a:pt x="109077" y="135016"/>
                  </a:lnTo>
                  <a:lnTo>
                    <a:pt x="109119" y="135016"/>
                  </a:lnTo>
                  <a:lnTo>
                    <a:pt x="109119" y="134946"/>
                  </a:lnTo>
                  <a:lnTo>
                    <a:pt x="109161" y="134890"/>
                  </a:lnTo>
                  <a:lnTo>
                    <a:pt x="109204" y="134819"/>
                  </a:lnTo>
                  <a:lnTo>
                    <a:pt x="109246" y="134749"/>
                  </a:lnTo>
                  <a:lnTo>
                    <a:pt x="109204" y="134692"/>
                  </a:lnTo>
                  <a:lnTo>
                    <a:pt x="109161" y="134692"/>
                  </a:lnTo>
                  <a:lnTo>
                    <a:pt x="109204" y="134636"/>
                  </a:lnTo>
                  <a:lnTo>
                    <a:pt x="109246" y="134566"/>
                  </a:lnTo>
                  <a:lnTo>
                    <a:pt x="109288" y="134636"/>
                  </a:lnTo>
                  <a:lnTo>
                    <a:pt x="109330" y="134636"/>
                  </a:lnTo>
                  <a:lnTo>
                    <a:pt x="109373" y="134636"/>
                  </a:lnTo>
                  <a:lnTo>
                    <a:pt x="109373" y="134566"/>
                  </a:lnTo>
                  <a:lnTo>
                    <a:pt x="109373" y="134509"/>
                  </a:lnTo>
                  <a:lnTo>
                    <a:pt x="109373" y="134439"/>
                  </a:lnTo>
                  <a:lnTo>
                    <a:pt x="109415" y="134439"/>
                  </a:lnTo>
                  <a:lnTo>
                    <a:pt x="109457" y="134439"/>
                  </a:lnTo>
                  <a:lnTo>
                    <a:pt x="109457" y="134383"/>
                  </a:lnTo>
                  <a:lnTo>
                    <a:pt x="109499" y="134383"/>
                  </a:lnTo>
                  <a:lnTo>
                    <a:pt x="109542" y="134383"/>
                  </a:lnTo>
                  <a:lnTo>
                    <a:pt x="109584" y="134383"/>
                  </a:lnTo>
                  <a:lnTo>
                    <a:pt x="109626" y="134383"/>
                  </a:lnTo>
                  <a:lnTo>
                    <a:pt x="109668" y="134383"/>
                  </a:lnTo>
                  <a:lnTo>
                    <a:pt x="109753" y="134439"/>
                  </a:lnTo>
                  <a:lnTo>
                    <a:pt x="109795" y="134439"/>
                  </a:lnTo>
                  <a:lnTo>
                    <a:pt x="109837" y="134439"/>
                  </a:lnTo>
                  <a:lnTo>
                    <a:pt x="109879" y="134439"/>
                  </a:lnTo>
                  <a:lnTo>
                    <a:pt x="109922" y="134383"/>
                  </a:lnTo>
                  <a:lnTo>
                    <a:pt x="109879" y="134383"/>
                  </a:lnTo>
                  <a:lnTo>
                    <a:pt x="109879" y="134312"/>
                  </a:lnTo>
                  <a:lnTo>
                    <a:pt x="109922" y="134312"/>
                  </a:lnTo>
                  <a:lnTo>
                    <a:pt x="109964" y="134312"/>
                  </a:lnTo>
                  <a:lnTo>
                    <a:pt x="109964" y="134256"/>
                  </a:lnTo>
                  <a:lnTo>
                    <a:pt x="110006" y="134256"/>
                  </a:lnTo>
                  <a:lnTo>
                    <a:pt x="110048" y="134256"/>
                  </a:lnTo>
                  <a:lnTo>
                    <a:pt x="110091" y="134256"/>
                  </a:lnTo>
                  <a:lnTo>
                    <a:pt x="110133" y="134185"/>
                  </a:lnTo>
                  <a:lnTo>
                    <a:pt x="110175" y="134185"/>
                  </a:lnTo>
                  <a:lnTo>
                    <a:pt x="110217" y="134185"/>
                  </a:lnTo>
                  <a:lnTo>
                    <a:pt x="110260" y="134185"/>
                  </a:lnTo>
                  <a:lnTo>
                    <a:pt x="110302" y="134115"/>
                  </a:lnTo>
                  <a:lnTo>
                    <a:pt x="110260" y="134115"/>
                  </a:lnTo>
                  <a:lnTo>
                    <a:pt x="110302" y="134059"/>
                  </a:lnTo>
                  <a:lnTo>
                    <a:pt x="110344" y="134059"/>
                  </a:lnTo>
                  <a:lnTo>
                    <a:pt x="110344" y="134002"/>
                  </a:lnTo>
                  <a:lnTo>
                    <a:pt x="110344" y="133932"/>
                  </a:lnTo>
                  <a:lnTo>
                    <a:pt x="110344" y="133876"/>
                  </a:lnTo>
                  <a:lnTo>
                    <a:pt x="110386" y="133805"/>
                  </a:lnTo>
                  <a:lnTo>
                    <a:pt x="110386" y="133735"/>
                  </a:lnTo>
                  <a:lnTo>
                    <a:pt x="110429" y="133678"/>
                  </a:lnTo>
                  <a:lnTo>
                    <a:pt x="110471" y="133622"/>
                  </a:lnTo>
                  <a:lnTo>
                    <a:pt x="110513" y="133622"/>
                  </a:lnTo>
                  <a:lnTo>
                    <a:pt x="110513" y="133552"/>
                  </a:lnTo>
                  <a:lnTo>
                    <a:pt x="110555" y="133552"/>
                  </a:lnTo>
                  <a:lnTo>
                    <a:pt x="110555" y="133495"/>
                  </a:lnTo>
                  <a:lnTo>
                    <a:pt x="110598" y="133495"/>
                  </a:lnTo>
                  <a:lnTo>
                    <a:pt x="110598" y="133355"/>
                  </a:lnTo>
                  <a:lnTo>
                    <a:pt x="110640" y="133355"/>
                  </a:lnTo>
                  <a:lnTo>
                    <a:pt x="110640" y="133298"/>
                  </a:lnTo>
                  <a:lnTo>
                    <a:pt x="110724" y="133242"/>
                  </a:lnTo>
                  <a:lnTo>
                    <a:pt x="110682" y="133242"/>
                  </a:lnTo>
                  <a:lnTo>
                    <a:pt x="110682" y="133172"/>
                  </a:lnTo>
                  <a:lnTo>
                    <a:pt x="110640" y="133172"/>
                  </a:lnTo>
                  <a:lnTo>
                    <a:pt x="110640" y="133115"/>
                  </a:lnTo>
                  <a:lnTo>
                    <a:pt x="110640" y="133045"/>
                  </a:lnTo>
                  <a:lnTo>
                    <a:pt x="110682" y="132988"/>
                  </a:lnTo>
                  <a:lnTo>
                    <a:pt x="110724" y="132988"/>
                  </a:lnTo>
                  <a:lnTo>
                    <a:pt x="110767" y="132988"/>
                  </a:lnTo>
                  <a:lnTo>
                    <a:pt x="110809" y="132918"/>
                  </a:lnTo>
                  <a:lnTo>
                    <a:pt x="110809" y="132862"/>
                  </a:lnTo>
                  <a:lnTo>
                    <a:pt x="110851" y="132862"/>
                  </a:lnTo>
                  <a:lnTo>
                    <a:pt x="110893" y="132862"/>
                  </a:lnTo>
                  <a:lnTo>
                    <a:pt x="110936" y="132862"/>
                  </a:lnTo>
                  <a:lnTo>
                    <a:pt x="110936" y="132918"/>
                  </a:lnTo>
                  <a:lnTo>
                    <a:pt x="110978" y="132918"/>
                  </a:lnTo>
                  <a:lnTo>
                    <a:pt x="110978" y="132988"/>
                  </a:lnTo>
                  <a:lnTo>
                    <a:pt x="111020" y="132988"/>
                  </a:lnTo>
                  <a:lnTo>
                    <a:pt x="111020" y="132918"/>
                  </a:lnTo>
                  <a:lnTo>
                    <a:pt x="111020" y="132862"/>
                  </a:lnTo>
                  <a:lnTo>
                    <a:pt x="111062" y="132862"/>
                  </a:lnTo>
                  <a:lnTo>
                    <a:pt x="111105" y="132791"/>
                  </a:lnTo>
                  <a:lnTo>
                    <a:pt x="111189" y="132735"/>
                  </a:lnTo>
                  <a:lnTo>
                    <a:pt x="111231" y="132735"/>
                  </a:lnTo>
                  <a:lnTo>
                    <a:pt x="111231" y="132665"/>
                  </a:lnTo>
                  <a:lnTo>
                    <a:pt x="111274" y="132665"/>
                  </a:lnTo>
                  <a:lnTo>
                    <a:pt x="111316" y="132608"/>
                  </a:lnTo>
                  <a:lnTo>
                    <a:pt x="111358" y="132608"/>
                  </a:lnTo>
                  <a:lnTo>
                    <a:pt x="111358" y="132538"/>
                  </a:lnTo>
                  <a:lnTo>
                    <a:pt x="111400" y="132538"/>
                  </a:lnTo>
                  <a:lnTo>
                    <a:pt x="111443" y="132538"/>
                  </a:lnTo>
                  <a:lnTo>
                    <a:pt x="111443" y="132608"/>
                  </a:lnTo>
                  <a:lnTo>
                    <a:pt x="111485" y="132608"/>
                  </a:lnTo>
                  <a:lnTo>
                    <a:pt x="111527" y="132608"/>
                  </a:lnTo>
                  <a:lnTo>
                    <a:pt x="111527" y="132538"/>
                  </a:lnTo>
                  <a:lnTo>
                    <a:pt x="111569" y="132538"/>
                  </a:lnTo>
                  <a:lnTo>
                    <a:pt x="111612" y="132482"/>
                  </a:lnTo>
                  <a:lnTo>
                    <a:pt x="111654" y="132482"/>
                  </a:lnTo>
                  <a:lnTo>
                    <a:pt x="111654" y="132411"/>
                  </a:lnTo>
                  <a:lnTo>
                    <a:pt x="111696" y="132411"/>
                  </a:lnTo>
                  <a:lnTo>
                    <a:pt x="111696" y="132341"/>
                  </a:lnTo>
                  <a:lnTo>
                    <a:pt x="111738" y="132341"/>
                  </a:lnTo>
                  <a:lnTo>
                    <a:pt x="111781" y="132341"/>
                  </a:lnTo>
                  <a:lnTo>
                    <a:pt x="111823" y="132341"/>
                  </a:lnTo>
                  <a:lnTo>
                    <a:pt x="111907" y="132284"/>
                  </a:lnTo>
                  <a:lnTo>
                    <a:pt x="111992" y="132284"/>
                  </a:lnTo>
                  <a:lnTo>
                    <a:pt x="112034" y="132284"/>
                  </a:lnTo>
                  <a:lnTo>
                    <a:pt x="112076" y="132284"/>
                  </a:lnTo>
                  <a:lnTo>
                    <a:pt x="112076" y="132341"/>
                  </a:lnTo>
                  <a:lnTo>
                    <a:pt x="112118" y="132341"/>
                  </a:lnTo>
                  <a:lnTo>
                    <a:pt x="112118" y="132284"/>
                  </a:lnTo>
                  <a:lnTo>
                    <a:pt x="112161" y="132284"/>
                  </a:lnTo>
                  <a:lnTo>
                    <a:pt x="112161" y="132341"/>
                  </a:lnTo>
                  <a:lnTo>
                    <a:pt x="112203" y="132341"/>
                  </a:lnTo>
                  <a:lnTo>
                    <a:pt x="112203" y="132284"/>
                  </a:lnTo>
                  <a:lnTo>
                    <a:pt x="112245" y="132284"/>
                  </a:lnTo>
                  <a:lnTo>
                    <a:pt x="112245" y="132341"/>
                  </a:lnTo>
                  <a:lnTo>
                    <a:pt x="112330" y="132341"/>
                  </a:lnTo>
                  <a:lnTo>
                    <a:pt x="112414" y="132341"/>
                  </a:lnTo>
                  <a:lnTo>
                    <a:pt x="112456" y="132341"/>
                  </a:lnTo>
                  <a:lnTo>
                    <a:pt x="112499" y="132341"/>
                  </a:lnTo>
                  <a:lnTo>
                    <a:pt x="112541" y="132284"/>
                  </a:lnTo>
                  <a:lnTo>
                    <a:pt x="112541" y="132341"/>
                  </a:lnTo>
                  <a:lnTo>
                    <a:pt x="112583" y="132341"/>
                  </a:lnTo>
                  <a:lnTo>
                    <a:pt x="112583" y="132411"/>
                  </a:lnTo>
                  <a:lnTo>
                    <a:pt x="112625" y="132411"/>
                  </a:lnTo>
                  <a:lnTo>
                    <a:pt x="112668" y="132411"/>
                  </a:lnTo>
                  <a:lnTo>
                    <a:pt x="112710" y="132341"/>
                  </a:lnTo>
                  <a:lnTo>
                    <a:pt x="112752" y="132284"/>
                  </a:lnTo>
                  <a:lnTo>
                    <a:pt x="112794" y="132284"/>
                  </a:lnTo>
                  <a:lnTo>
                    <a:pt x="112837" y="132284"/>
                  </a:lnTo>
                  <a:lnTo>
                    <a:pt x="112879" y="132284"/>
                  </a:lnTo>
                  <a:lnTo>
                    <a:pt x="112921" y="132284"/>
                  </a:lnTo>
                  <a:lnTo>
                    <a:pt x="112963" y="132284"/>
                  </a:lnTo>
                  <a:lnTo>
                    <a:pt x="113006" y="132284"/>
                  </a:lnTo>
                  <a:lnTo>
                    <a:pt x="113048" y="132284"/>
                  </a:lnTo>
                  <a:lnTo>
                    <a:pt x="113090" y="132284"/>
                  </a:lnTo>
                  <a:lnTo>
                    <a:pt x="113132" y="132284"/>
                  </a:lnTo>
                  <a:lnTo>
                    <a:pt x="113175" y="132284"/>
                  </a:lnTo>
                  <a:lnTo>
                    <a:pt x="113217" y="132284"/>
                  </a:lnTo>
                  <a:lnTo>
                    <a:pt x="113259" y="132284"/>
                  </a:lnTo>
                  <a:lnTo>
                    <a:pt x="113301" y="132284"/>
                  </a:lnTo>
                  <a:lnTo>
                    <a:pt x="113344" y="132284"/>
                  </a:lnTo>
                  <a:lnTo>
                    <a:pt x="113344" y="132341"/>
                  </a:lnTo>
                  <a:lnTo>
                    <a:pt x="113386" y="132341"/>
                  </a:lnTo>
                  <a:lnTo>
                    <a:pt x="113428" y="132341"/>
                  </a:lnTo>
                  <a:lnTo>
                    <a:pt x="113470" y="132341"/>
                  </a:lnTo>
                  <a:lnTo>
                    <a:pt x="113513" y="132284"/>
                  </a:lnTo>
                  <a:lnTo>
                    <a:pt x="113555" y="132284"/>
                  </a:lnTo>
                  <a:lnTo>
                    <a:pt x="113597" y="132284"/>
                  </a:lnTo>
                  <a:lnTo>
                    <a:pt x="113597" y="132341"/>
                  </a:lnTo>
                  <a:lnTo>
                    <a:pt x="113639" y="132341"/>
                  </a:lnTo>
                  <a:lnTo>
                    <a:pt x="113682" y="132341"/>
                  </a:lnTo>
                  <a:lnTo>
                    <a:pt x="113724" y="132341"/>
                  </a:lnTo>
                  <a:lnTo>
                    <a:pt x="113766" y="132284"/>
                  </a:lnTo>
                  <a:lnTo>
                    <a:pt x="113808" y="132284"/>
                  </a:lnTo>
                  <a:lnTo>
                    <a:pt x="113851" y="132284"/>
                  </a:lnTo>
                  <a:lnTo>
                    <a:pt x="113893" y="132284"/>
                  </a:lnTo>
                  <a:lnTo>
                    <a:pt x="113935" y="132341"/>
                  </a:lnTo>
                  <a:lnTo>
                    <a:pt x="113977" y="132284"/>
                  </a:lnTo>
                  <a:lnTo>
                    <a:pt x="114020" y="132284"/>
                  </a:lnTo>
                  <a:lnTo>
                    <a:pt x="114062" y="132284"/>
                  </a:lnTo>
                  <a:lnTo>
                    <a:pt x="114104" y="132284"/>
                  </a:lnTo>
                  <a:lnTo>
                    <a:pt x="114104" y="132341"/>
                  </a:lnTo>
                  <a:lnTo>
                    <a:pt x="114146" y="132284"/>
                  </a:lnTo>
                  <a:lnTo>
                    <a:pt x="114146" y="132341"/>
                  </a:lnTo>
                  <a:lnTo>
                    <a:pt x="114188" y="132341"/>
                  </a:lnTo>
                  <a:lnTo>
                    <a:pt x="114231" y="132341"/>
                  </a:lnTo>
                  <a:lnTo>
                    <a:pt x="114273" y="132341"/>
                  </a:lnTo>
                  <a:lnTo>
                    <a:pt x="114315" y="132284"/>
                  </a:lnTo>
                  <a:lnTo>
                    <a:pt x="114273" y="132228"/>
                  </a:lnTo>
                  <a:lnTo>
                    <a:pt x="114315" y="132158"/>
                  </a:lnTo>
                  <a:lnTo>
                    <a:pt x="114357" y="132158"/>
                  </a:lnTo>
                  <a:lnTo>
                    <a:pt x="114400" y="132158"/>
                  </a:lnTo>
                  <a:lnTo>
                    <a:pt x="114526" y="132228"/>
                  </a:lnTo>
                  <a:lnTo>
                    <a:pt x="114569" y="132228"/>
                  </a:lnTo>
                  <a:lnTo>
                    <a:pt x="114611" y="132228"/>
                  </a:lnTo>
                  <a:lnTo>
                    <a:pt x="114653" y="132228"/>
                  </a:lnTo>
                  <a:lnTo>
                    <a:pt x="114695" y="132228"/>
                  </a:lnTo>
                  <a:lnTo>
                    <a:pt x="114695" y="132284"/>
                  </a:lnTo>
                  <a:lnTo>
                    <a:pt x="114738" y="132284"/>
                  </a:lnTo>
                  <a:lnTo>
                    <a:pt x="114780" y="132284"/>
                  </a:lnTo>
                  <a:lnTo>
                    <a:pt x="114822" y="132341"/>
                  </a:lnTo>
                  <a:lnTo>
                    <a:pt x="114864" y="132341"/>
                  </a:lnTo>
                  <a:lnTo>
                    <a:pt x="114864" y="132411"/>
                  </a:lnTo>
                  <a:lnTo>
                    <a:pt x="114822" y="132411"/>
                  </a:lnTo>
                  <a:lnTo>
                    <a:pt x="114822" y="132482"/>
                  </a:lnTo>
                  <a:lnTo>
                    <a:pt x="114822" y="132538"/>
                  </a:lnTo>
                  <a:lnTo>
                    <a:pt x="114822" y="132608"/>
                  </a:lnTo>
                  <a:lnTo>
                    <a:pt x="114864" y="132608"/>
                  </a:lnTo>
                  <a:lnTo>
                    <a:pt x="114907" y="132608"/>
                  </a:lnTo>
                  <a:lnTo>
                    <a:pt x="114907" y="132665"/>
                  </a:lnTo>
                  <a:lnTo>
                    <a:pt x="114907" y="132735"/>
                  </a:lnTo>
                  <a:lnTo>
                    <a:pt x="114949" y="132735"/>
                  </a:lnTo>
                  <a:lnTo>
                    <a:pt x="114949" y="132665"/>
                  </a:lnTo>
                  <a:lnTo>
                    <a:pt x="114991" y="132665"/>
                  </a:lnTo>
                  <a:lnTo>
                    <a:pt x="114991" y="132735"/>
                  </a:lnTo>
                  <a:lnTo>
                    <a:pt x="114991" y="132791"/>
                  </a:lnTo>
                  <a:lnTo>
                    <a:pt x="115033" y="132791"/>
                  </a:lnTo>
                  <a:lnTo>
                    <a:pt x="115076" y="132791"/>
                  </a:lnTo>
                  <a:lnTo>
                    <a:pt x="115076" y="132735"/>
                  </a:lnTo>
                  <a:lnTo>
                    <a:pt x="115118" y="132735"/>
                  </a:lnTo>
                  <a:lnTo>
                    <a:pt x="115118" y="132791"/>
                  </a:lnTo>
                  <a:lnTo>
                    <a:pt x="115118" y="132862"/>
                  </a:lnTo>
                  <a:lnTo>
                    <a:pt x="115160" y="132862"/>
                  </a:lnTo>
                  <a:lnTo>
                    <a:pt x="115202" y="132862"/>
                  </a:lnTo>
                  <a:lnTo>
                    <a:pt x="115202" y="132791"/>
                  </a:lnTo>
                  <a:lnTo>
                    <a:pt x="115245" y="132791"/>
                  </a:lnTo>
                  <a:lnTo>
                    <a:pt x="115329" y="132735"/>
                  </a:lnTo>
                  <a:lnTo>
                    <a:pt x="115371" y="132665"/>
                  </a:lnTo>
                  <a:lnTo>
                    <a:pt x="115414" y="132608"/>
                  </a:lnTo>
                  <a:lnTo>
                    <a:pt x="115414" y="132665"/>
                  </a:lnTo>
                  <a:lnTo>
                    <a:pt x="115456" y="132665"/>
                  </a:lnTo>
                  <a:lnTo>
                    <a:pt x="115498" y="132665"/>
                  </a:lnTo>
                  <a:lnTo>
                    <a:pt x="115540" y="132665"/>
                  </a:lnTo>
                  <a:lnTo>
                    <a:pt x="115540" y="132608"/>
                  </a:lnTo>
                  <a:lnTo>
                    <a:pt x="115583" y="132608"/>
                  </a:lnTo>
                  <a:lnTo>
                    <a:pt x="115583" y="132538"/>
                  </a:lnTo>
                  <a:lnTo>
                    <a:pt x="115625" y="132538"/>
                  </a:lnTo>
                  <a:lnTo>
                    <a:pt x="115625" y="132608"/>
                  </a:lnTo>
                  <a:lnTo>
                    <a:pt x="115583" y="132608"/>
                  </a:lnTo>
                  <a:lnTo>
                    <a:pt x="115583" y="132665"/>
                  </a:lnTo>
                  <a:lnTo>
                    <a:pt x="115625" y="132665"/>
                  </a:lnTo>
                  <a:lnTo>
                    <a:pt x="115667" y="132665"/>
                  </a:lnTo>
                  <a:lnTo>
                    <a:pt x="115709" y="132665"/>
                  </a:lnTo>
                  <a:lnTo>
                    <a:pt x="115709" y="132608"/>
                  </a:lnTo>
                  <a:lnTo>
                    <a:pt x="115752" y="132608"/>
                  </a:lnTo>
                  <a:lnTo>
                    <a:pt x="115794" y="132608"/>
                  </a:lnTo>
                  <a:lnTo>
                    <a:pt x="115836" y="132608"/>
                  </a:lnTo>
                  <a:lnTo>
                    <a:pt x="115836" y="132665"/>
                  </a:lnTo>
                  <a:lnTo>
                    <a:pt x="115878" y="132665"/>
                  </a:lnTo>
                  <a:lnTo>
                    <a:pt x="115921" y="132665"/>
                  </a:lnTo>
                  <a:lnTo>
                    <a:pt x="115921" y="132735"/>
                  </a:lnTo>
                  <a:lnTo>
                    <a:pt x="115921" y="132791"/>
                  </a:lnTo>
                  <a:lnTo>
                    <a:pt x="115963" y="132791"/>
                  </a:lnTo>
                  <a:lnTo>
                    <a:pt x="116005" y="132862"/>
                  </a:lnTo>
                  <a:lnTo>
                    <a:pt x="116047" y="132918"/>
                  </a:lnTo>
                  <a:lnTo>
                    <a:pt x="116090" y="132918"/>
                  </a:lnTo>
                  <a:lnTo>
                    <a:pt x="116090" y="132988"/>
                  </a:lnTo>
                  <a:lnTo>
                    <a:pt x="116047" y="132988"/>
                  </a:lnTo>
                  <a:lnTo>
                    <a:pt x="116005" y="132988"/>
                  </a:lnTo>
                  <a:lnTo>
                    <a:pt x="116005" y="133045"/>
                  </a:lnTo>
                  <a:lnTo>
                    <a:pt x="115963" y="133045"/>
                  </a:lnTo>
                  <a:lnTo>
                    <a:pt x="115963" y="133115"/>
                  </a:lnTo>
                  <a:lnTo>
                    <a:pt x="116005" y="133115"/>
                  </a:lnTo>
                  <a:lnTo>
                    <a:pt x="116047" y="133115"/>
                  </a:lnTo>
                  <a:lnTo>
                    <a:pt x="116090" y="133115"/>
                  </a:lnTo>
                  <a:lnTo>
                    <a:pt x="116090" y="133045"/>
                  </a:lnTo>
                  <a:lnTo>
                    <a:pt x="116132" y="133045"/>
                  </a:lnTo>
                  <a:lnTo>
                    <a:pt x="116174" y="133045"/>
                  </a:lnTo>
                  <a:lnTo>
                    <a:pt x="116216" y="133045"/>
                  </a:lnTo>
                  <a:lnTo>
                    <a:pt x="116258" y="133115"/>
                  </a:lnTo>
                  <a:lnTo>
                    <a:pt x="116301" y="133115"/>
                  </a:lnTo>
                  <a:lnTo>
                    <a:pt x="116301" y="133045"/>
                  </a:lnTo>
                  <a:lnTo>
                    <a:pt x="116343" y="133045"/>
                  </a:lnTo>
                  <a:lnTo>
                    <a:pt x="116343" y="133115"/>
                  </a:lnTo>
                  <a:lnTo>
                    <a:pt x="116385" y="133115"/>
                  </a:lnTo>
                  <a:lnTo>
                    <a:pt x="116385" y="133045"/>
                  </a:lnTo>
                  <a:lnTo>
                    <a:pt x="116427" y="133045"/>
                  </a:lnTo>
                  <a:lnTo>
                    <a:pt x="116470" y="133045"/>
                  </a:lnTo>
                  <a:lnTo>
                    <a:pt x="116512" y="133045"/>
                  </a:lnTo>
                  <a:lnTo>
                    <a:pt x="116554" y="133045"/>
                  </a:lnTo>
                  <a:lnTo>
                    <a:pt x="116596" y="133045"/>
                  </a:lnTo>
                  <a:lnTo>
                    <a:pt x="116639" y="132988"/>
                  </a:lnTo>
                  <a:lnTo>
                    <a:pt x="116681" y="132988"/>
                  </a:lnTo>
                  <a:lnTo>
                    <a:pt x="116723" y="133045"/>
                  </a:lnTo>
                  <a:lnTo>
                    <a:pt x="116765" y="133045"/>
                  </a:lnTo>
                  <a:lnTo>
                    <a:pt x="116808" y="133115"/>
                  </a:lnTo>
                  <a:lnTo>
                    <a:pt x="116850" y="133115"/>
                  </a:lnTo>
                  <a:lnTo>
                    <a:pt x="116850" y="133045"/>
                  </a:lnTo>
                  <a:lnTo>
                    <a:pt x="116892" y="133045"/>
                  </a:lnTo>
                  <a:lnTo>
                    <a:pt x="116934" y="133045"/>
                  </a:lnTo>
                  <a:lnTo>
                    <a:pt x="116977" y="133045"/>
                  </a:lnTo>
                  <a:lnTo>
                    <a:pt x="117019" y="133045"/>
                  </a:lnTo>
                  <a:lnTo>
                    <a:pt x="117019" y="132988"/>
                  </a:lnTo>
                  <a:lnTo>
                    <a:pt x="117061" y="132988"/>
                  </a:lnTo>
                  <a:lnTo>
                    <a:pt x="117103" y="132988"/>
                  </a:lnTo>
                  <a:lnTo>
                    <a:pt x="117146" y="132988"/>
                  </a:lnTo>
                  <a:lnTo>
                    <a:pt x="117188" y="132988"/>
                  </a:lnTo>
                  <a:lnTo>
                    <a:pt x="117230" y="132988"/>
                  </a:lnTo>
                  <a:lnTo>
                    <a:pt x="117272" y="132988"/>
                  </a:lnTo>
                  <a:lnTo>
                    <a:pt x="117315" y="132988"/>
                  </a:lnTo>
                  <a:lnTo>
                    <a:pt x="117357" y="132988"/>
                  </a:lnTo>
                  <a:lnTo>
                    <a:pt x="117399" y="132988"/>
                  </a:lnTo>
                  <a:lnTo>
                    <a:pt x="117484" y="132988"/>
                  </a:lnTo>
                  <a:lnTo>
                    <a:pt x="117526" y="133045"/>
                  </a:lnTo>
                  <a:lnTo>
                    <a:pt x="117568" y="133045"/>
                  </a:lnTo>
                  <a:lnTo>
                    <a:pt x="117610" y="133045"/>
                  </a:lnTo>
                  <a:lnTo>
                    <a:pt x="117653" y="133045"/>
                  </a:lnTo>
                  <a:lnTo>
                    <a:pt x="117653" y="133115"/>
                  </a:lnTo>
                  <a:lnTo>
                    <a:pt x="117695" y="133115"/>
                  </a:lnTo>
                  <a:lnTo>
                    <a:pt x="117737" y="133115"/>
                  </a:lnTo>
                  <a:lnTo>
                    <a:pt x="117779" y="133115"/>
                  </a:lnTo>
                  <a:lnTo>
                    <a:pt x="117779" y="133172"/>
                  </a:lnTo>
                  <a:lnTo>
                    <a:pt x="117737" y="133242"/>
                  </a:lnTo>
                  <a:lnTo>
                    <a:pt x="117695" y="133242"/>
                  </a:lnTo>
                  <a:lnTo>
                    <a:pt x="117653" y="133242"/>
                  </a:lnTo>
                  <a:lnTo>
                    <a:pt x="117653" y="133298"/>
                  </a:lnTo>
                  <a:lnTo>
                    <a:pt x="117695" y="133298"/>
                  </a:lnTo>
                  <a:lnTo>
                    <a:pt x="117737" y="133298"/>
                  </a:lnTo>
                  <a:lnTo>
                    <a:pt x="117779" y="133298"/>
                  </a:lnTo>
                  <a:lnTo>
                    <a:pt x="117822" y="133298"/>
                  </a:lnTo>
                  <a:lnTo>
                    <a:pt x="117822" y="133242"/>
                  </a:lnTo>
                  <a:lnTo>
                    <a:pt x="117822" y="133172"/>
                  </a:lnTo>
                  <a:lnTo>
                    <a:pt x="117864" y="133172"/>
                  </a:lnTo>
                  <a:lnTo>
                    <a:pt x="117906" y="133172"/>
                  </a:lnTo>
                  <a:lnTo>
                    <a:pt x="117906" y="133242"/>
                  </a:lnTo>
                  <a:lnTo>
                    <a:pt x="117948" y="133242"/>
                  </a:lnTo>
                  <a:lnTo>
                    <a:pt x="117991" y="133242"/>
                  </a:lnTo>
                  <a:lnTo>
                    <a:pt x="118033" y="133242"/>
                  </a:lnTo>
                  <a:lnTo>
                    <a:pt x="118117" y="133298"/>
                  </a:lnTo>
                  <a:lnTo>
                    <a:pt x="118160" y="133298"/>
                  </a:lnTo>
                  <a:lnTo>
                    <a:pt x="118202" y="133298"/>
                  </a:lnTo>
                  <a:lnTo>
                    <a:pt x="118202" y="133355"/>
                  </a:lnTo>
                  <a:lnTo>
                    <a:pt x="118160" y="133425"/>
                  </a:lnTo>
                  <a:lnTo>
                    <a:pt x="118202" y="133425"/>
                  </a:lnTo>
                  <a:lnTo>
                    <a:pt x="118202" y="133495"/>
                  </a:lnTo>
                  <a:lnTo>
                    <a:pt x="118244" y="133495"/>
                  </a:lnTo>
                  <a:lnTo>
                    <a:pt x="118286" y="133495"/>
                  </a:lnTo>
                  <a:lnTo>
                    <a:pt x="118286" y="133552"/>
                  </a:lnTo>
                  <a:lnTo>
                    <a:pt x="118328" y="133552"/>
                  </a:lnTo>
                  <a:lnTo>
                    <a:pt x="118328" y="133622"/>
                  </a:lnTo>
                  <a:lnTo>
                    <a:pt x="118286" y="133622"/>
                  </a:lnTo>
                  <a:lnTo>
                    <a:pt x="118286" y="133678"/>
                  </a:lnTo>
                  <a:lnTo>
                    <a:pt x="118286" y="133735"/>
                  </a:lnTo>
                  <a:lnTo>
                    <a:pt x="118328" y="133735"/>
                  </a:lnTo>
                  <a:lnTo>
                    <a:pt x="118371" y="133735"/>
                  </a:lnTo>
                  <a:lnTo>
                    <a:pt x="118371" y="133805"/>
                  </a:lnTo>
                  <a:lnTo>
                    <a:pt x="118371" y="133876"/>
                  </a:lnTo>
                  <a:lnTo>
                    <a:pt x="118328" y="133876"/>
                  </a:lnTo>
                  <a:lnTo>
                    <a:pt x="118328" y="133932"/>
                  </a:lnTo>
                  <a:lnTo>
                    <a:pt x="118371" y="133932"/>
                  </a:lnTo>
                  <a:lnTo>
                    <a:pt x="118371" y="134002"/>
                  </a:lnTo>
                  <a:lnTo>
                    <a:pt x="118328" y="134059"/>
                  </a:lnTo>
                  <a:lnTo>
                    <a:pt x="118328" y="134115"/>
                  </a:lnTo>
                  <a:lnTo>
                    <a:pt x="118286" y="134115"/>
                  </a:lnTo>
                  <a:lnTo>
                    <a:pt x="118286" y="134185"/>
                  </a:lnTo>
                  <a:lnTo>
                    <a:pt x="118286" y="134256"/>
                  </a:lnTo>
                  <a:lnTo>
                    <a:pt x="118328" y="134256"/>
                  </a:lnTo>
                  <a:lnTo>
                    <a:pt x="118328" y="134185"/>
                  </a:lnTo>
                  <a:lnTo>
                    <a:pt x="118371" y="134185"/>
                  </a:lnTo>
                  <a:lnTo>
                    <a:pt x="118413" y="134115"/>
                  </a:lnTo>
                  <a:lnTo>
                    <a:pt x="118455" y="134115"/>
                  </a:lnTo>
                  <a:lnTo>
                    <a:pt x="118497" y="134115"/>
                  </a:lnTo>
                  <a:lnTo>
                    <a:pt x="118540" y="134115"/>
                  </a:lnTo>
                  <a:lnTo>
                    <a:pt x="118540" y="134185"/>
                  </a:lnTo>
                  <a:lnTo>
                    <a:pt x="118540" y="134256"/>
                  </a:lnTo>
                  <a:lnTo>
                    <a:pt x="118540" y="134312"/>
                  </a:lnTo>
                  <a:lnTo>
                    <a:pt x="118540" y="134383"/>
                  </a:lnTo>
                  <a:lnTo>
                    <a:pt x="118540" y="134439"/>
                  </a:lnTo>
                  <a:lnTo>
                    <a:pt x="118540" y="134509"/>
                  </a:lnTo>
                  <a:lnTo>
                    <a:pt x="118582" y="134509"/>
                  </a:lnTo>
                  <a:lnTo>
                    <a:pt x="118624" y="134509"/>
                  </a:lnTo>
                  <a:lnTo>
                    <a:pt x="118624" y="134439"/>
                  </a:lnTo>
                  <a:lnTo>
                    <a:pt x="118666" y="134439"/>
                  </a:lnTo>
                  <a:lnTo>
                    <a:pt x="118709" y="134439"/>
                  </a:lnTo>
                  <a:lnTo>
                    <a:pt x="118751" y="134439"/>
                  </a:lnTo>
                  <a:lnTo>
                    <a:pt x="118793" y="134439"/>
                  </a:lnTo>
                  <a:lnTo>
                    <a:pt x="118793" y="134509"/>
                  </a:lnTo>
                  <a:lnTo>
                    <a:pt x="118835" y="134509"/>
                  </a:lnTo>
                  <a:lnTo>
                    <a:pt x="118835" y="134566"/>
                  </a:lnTo>
                  <a:lnTo>
                    <a:pt x="118878" y="134566"/>
                  </a:lnTo>
                  <a:lnTo>
                    <a:pt x="118878" y="134636"/>
                  </a:lnTo>
                  <a:lnTo>
                    <a:pt x="118878" y="134692"/>
                  </a:lnTo>
                  <a:lnTo>
                    <a:pt x="118920" y="134692"/>
                  </a:lnTo>
                  <a:lnTo>
                    <a:pt x="118920" y="134749"/>
                  </a:lnTo>
                  <a:lnTo>
                    <a:pt x="118920" y="134819"/>
                  </a:lnTo>
                  <a:lnTo>
                    <a:pt x="118962" y="134819"/>
                  </a:lnTo>
                  <a:lnTo>
                    <a:pt x="118962" y="134890"/>
                  </a:lnTo>
                  <a:lnTo>
                    <a:pt x="119004" y="134890"/>
                  </a:lnTo>
                  <a:lnTo>
                    <a:pt x="119047" y="134890"/>
                  </a:lnTo>
                  <a:lnTo>
                    <a:pt x="119089" y="134890"/>
                  </a:lnTo>
                  <a:lnTo>
                    <a:pt x="119131" y="134890"/>
                  </a:lnTo>
                  <a:lnTo>
                    <a:pt x="119173" y="134890"/>
                  </a:lnTo>
                  <a:lnTo>
                    <a:pt x="119216" y="134890"/>
                  </a:lnTo>
                  <a:lnTo>
                    <a:pt x="119258" y="134890"/>
                  </a:lnTo>
                  <a:lnTo>
                    <a:pt x="119258" y="134946"/>
                  </a:lnTo>
                  <a:lnTo>
                    <a:pt x="119216" y="134946"/>
                  </a:lnTo>
                  <a:lnTo>
                    <a:pt x="119216" y="135016"/>
                  </a:lnTo>
                  <a:lnTo>
                    <a:pt x="119258" y="135016"/>
                  </a:lnTo>
                  <a:lnTo>
                    <a:pt x="119300" y="135016"/>
                  </a:lnTo>
                  <a:lnTo>
                    <a:pt x="119300" y="135073"/>
                  </a:lnTo>
                  <a:lnTo>
                    <a:pt x="119300" y="135129"/>
                  </a:lnTo>
                  <a:lnTo>
                    <a:pt x="119342" y="135129"/>
                  </a:lnTo>
                  <a:lnTo>
                    <a:pt x="119342" y="135199"/>
                  </a:lnTo>
                  <a:lnTo>
                    <a:pt x="119300" y="135199"/>
                  </a:lnTo>
                  <a:lnTo>
                    <a:pt x="119258" y="135199"/>
                  </a:lnTo>
                  <a:lnTo>
                    <a:pt x="119258" y="135270"/>
                  </a:lnTo>
                  <a:lnTo>
                    <a:pt x="119300" y="135270"/>
                  </a:lnTo>
                  <a:lnTo>
                    <a:pt x="119300" y="135326"/>
                  </a:lnTo>
                  <a:lnTo>
                    <a:pt x="119342" y="135326"/>
                  </a:lnTo>
                  <a:lnTo>
                    <a:pt x="119385" y="135326"/>
                  </a:lnTo>
                  <a:lnTo>
                    <a:pt x="119427" y="135326"/>
                  </a:lnTo>
                  <a:lnTo>
                    <a:pt x="119385" y="135270"/>
                  </a:lnTo>
                  <a:lnTo>
                    <a:pt x="119427" y="135270"/>
                  </a:lnTo>
                  <a:lnTo>
                    <a:pt x="119427" y="135326"/>
                  </a:lnTo>
                  <a:lnTo>
                    <a:pt x="119469" y="135326"/>
                  </a:lnTo>
                  <a:lnTo>
                    <a:pt x="119511" y="135326"/>
                  </a:lnTo>
                  <a:lnTo>
                    <a:pt x="119554" y="135326"/>
                  </a:lnTo>
                  <a:lnTo>
                    <a:pt x="119596" y="135396"/>
                  </a:lnTo>
                  <a:lnTo>
                    <a:pt x="119638" y="135396"/>
                  </a:lnTo>
                  <a:lnTo>
                    <a:pt x="119638" y="135326"/>
                  </a:lnTo>
                  <a:lnTo>
                    <a:pt x="119680" y="135326"/>
                  </a:lnTo>
                  <a:lnTo>
                    <a:pt x="119723" y="135326"/>
                  </a:lnTo>
                  <a:lnTo>
                    <a:pt x="119807" y="135270"/>
                  </a:lnTo>
                  <a:lnTo>
                    <a:pt x="119849" y="135270"/>
                  </a:lnTo>
                  <a:lnTo>
                    <a:pt x="119892" y="135270"/>
                  </a:lnTo>
                  <a:lnTo>
                    <a:pt x="119934" y="135270"/>
                  </a:lnTo>
                  <a:lnTo>
                    <a:pt x="119934" y="135199"/>
                  </a:lnTo>
                  <a:lnTo>
                    <a:pt x="119976" y="135199"/>
                  </a:lnTo>
                  <a:lnTo>
                    <a:pt x="119976" y="135270"/>
                  </a:lnTo>
                  <a:lnTo>
                    <a:pt x="120018" y="135270"/>
                  </a:lnTo>
                  <a:lnTo>
                    <a:pt x="120018" y="135199"/>
                  </a:lnTo>
                  <a:lnTo>
                    <a:pt x="120061" y="135199"/>
                  </a:lnTo>
                  <a:lnTo>
                    <a:pt x="120061" y="135270"/>
                  </a:lnTo>
                  <a:lnTo>
                    <a:pt x="120103" y="135199"/>
                  </a:lnTo>
                  <a:lnTo>
                    <a:pt x="120145" y="135199"/>
                  </a:lnTo>
                  <a:lnTo>
                    <a:pt x="120145" y="135129"/>
                  </a:lnTo>
                  <a:lnTo>
                    <a:pt x="120187" y="135129"/>
                  </a:lnTo>
                  <a:lnTo>
                    <a:pt x="120187" y="135073"/>
                  </a:lnTo>
                  <a:lnTo>
                    <a:pt x="120230" y="135073"/>
                  </a:lnTo>
                  <a:lnTo>
                    <a:pt x="120230" y="135016"/>
                  </a:lnTo>
                  <a:lnTo>
                    <a:pt x="120272" y="134946"/>
                  </a:lnTo>
                  <a:lnTo>
                    <a:pt x="120272" y="134890"/>
                  </a:lnTo>
                  <a:lnTo>
                    <a:pt x="120314" y="134890"/>
                  </a:lnTo>
                  <a:lnTo>
                    <a:pt x="120314" y="134819"/>
                  </a:lnTo>
                  <a:lnTo>
                    <a:pt x="120314" y="134749"/>
                  </a:lnTo>
                  <a:lnTo>
                    <a:pt x="120314" y="134692"/>
                  </a:lnTo>
                  <a:lnTo>
                    <a:pt x="120272" y="134692"/>
                  </a:lnTo>
                  <a:lnTo>
                    <a:pt x="120314" y="134636"/>
                  </a:lnTo>
                  <a:lnTo>
                    <a:pt x="120272" y="134636"/>
                  </a:lnTo>
                  <a:lnTo>
                    <a:pt x="120230" y="134566"/>
                  </a:lnTo>
                  <a:lnTo>
                    <a:pt x="120187" y="134566"/>
                  </a:lnTo>
                  <a:lnTo>
                    <a:pt x="120187" y="134509"/>
                  </a:lnTo>
                  <a:lnTo>
                    <a:pt x="120230" y="134509"/>
                  </a:lnTo>
                  <a:lnTo>
                    <a:pt x="120230" y="134439"/>
                  </a:lnTo>
                  <a:lnTo>
                    <a:pt x="120230" y="134383"/>
                  </a:lnTo>
                  <a:lnTo>
                    <a:pt x="120187" y="134312"/>
                  </a:lnTo>
                  <a:lnTo>
                    <a:pt x="120230" y="134312"/>
                  </a:lnTo>
                  <a:lnTo>
                    <a:pt x="120272" y="134312"/>
                  </a:lnTo>
                  <a:lnTo>
                    <a:pt x="120272" y="134256"/>
                  </a:lnTo>
                  <a:lnTo>
                    <a:pt x="120314" y="134256"/>
                  </a:lnTo>
                  <a:lnTo>
                    <a:pt x="120314" y="134185"/>
                  </a:lnTo>
                  <a:lnTo>
                    <a:pt x="120272" y="134185"/>
                  </a:lnTo>
                  <a:lnTo>
                    <a:pt x="120230" y="134185"/>
                  </a:lnTo>
                  <a:lnTo>
                    <a:pt x="120187" y="134185"/>
                  </a:lnTo>
                  <a:lnTo>
                    <a:pt x="120187" y="134115"/>
                  </a:lnTo>
                  <a:lnTo>
                    <a:pt x="120230" y="134115"/>
                  </a:lnTo>
                  <a:lnTo>
                    <a:pt x="120230" y="134059"/>
                  </a:lnTo>
                  <a:lnTo>
                    <a:pt x="120272" y="134059"/>
                  </a:lnTo>
                  <a:lnTo>
                    <a:pt x="120272" y="134002"/>
                  </a:lnTo>
                  <a:lnTo>
                    <a:pt x="120230" y="134002"/>
                  </a:lnTo>
                  <a:lnTo>
                    <a:pt x="120230" y="133932"/>
                  </a:lnTo>
                  <a:lnTo>
                    <a:pt x="120187" y="133932"/>
                  </a:lnTo>
                  <a:lnTo>
                    <a:pt x="120145" y="133932"/>
                  </a:lnTo>
                  <a:lnTo>
                    <a:pt x="120103" y="133932"/>
                  </a:lnTo>
                  <a:lnTo>
                    <a:pt x="120103" y="133876"/>
                  </a:lnTo>
                  <a:lnTo>
                    <a:pt x="120103" y="133805"/>
                  </a:lnTo>
                  <a:lnTo>
                    <a:pt x="120103" y="133735"/>
                  </a:lnTo>
                  <a:lnTo>
                    <a:pt x="120145" y="133805"/>
                  </a:lnTo>
                  <a:lnTo>
                    <a:pt x="120145" y="133735"/>
                  </a:lnTo>
                  <a:lnTo>
                    <a:pt x="120145" y="133678"/>
                  </a:lnTo>
                  <a:lnTo>
                    <a:pt x="120103" y="133678"/>
                  </a:lnTo>
                  <a:lnTo>
                    <a:pt x="120103" y="133622"/>
                  </a:lnTo>
                  <a:lnTo>
                    <a:pt x="120061" y="133622"/>
                  </a:lnTo>
                  <a:lnTo>
                    <a:pt x="120061" y="133552"/>
                  </a:lnTo>
                  <a:lnTo>
                    <a:pt x="120061" y="133495"/>
                  </a:lnTo>
                  <a:lnTo>
                    <a:pt x="120103" y="133495"/>
                  </a:lnTo>
                  <a:lnTo>
                    <a:pt x="120145" y="133425"/>
                  </a:lnTo>
                  <a:lnTo>
                    <a:pt x="120145" y="133355"/>
                  </a:lnTo>
                  <a:lnTo>
                    <a:pt x="120187" y="133355"/>
                  </a:lnTo>
                  <a:lnTo>
                    <a:pt x="120187" y="133298"/>
                  </a:lnTo>
                  <a:lnTo>
                    <a:pt x="120145" y="133242"/>
                  </a:lnTo>
                  <a:lnTo>
                    <a:pt x="120187" y="133172"/>
                  </a:lnTo>
                  <a:lnTo>
                    <a:pt x="120230" y="133172"/>
                  </a:lnTo>
                  <a:lnTo>
                    <a:pt x="120230" y="133115"/>
                  </a:lnTo>
                  <a:lnTo>
                    <a:pt x="120272" y="133115"/>
                  </a:lnTo>
                  <a:lnTo>
                    <a:pt x="120272" y="133045"/>
                  </a:lnTo>
                  <a:lnTo>
                    <a:pt x="120314" y="133045"/>
                  </a:lnTo>
                  <a:lnTo>
                    <a:pt x="120356" y="133045"/>
                  </a:lnTo>
                  <a:lnTo>
                    <a:pt x="120356" y="132988"/>
                  </a:lnTo>
                  <a:lnTo>
                    <a:pt x="120398" y="132988"/>
                  </a:lnTo>
                  <a:lnTo>
                    <a:pt x="120441" y="132988"/>
                  </a:lnTo>
                  <a:lnTo>
                    <a:pt x="120483" y="132918"/>
                  </a:lnTo>
                  <a:lnTo>
                    <a:pt x="120525" y="132862"/>
                  </a:lnTo>
                  <a:lnTo>
                    <a:pt x="120567" y="132862"/>
                  </a:lnTo>
                  <a:lnTo>
                    <a:pt x="120610" y="132862"/>
                  </a:lnTo>
                  <a:lnTo>
                    <a:pt x="120610" y="132791"/>
                  </a:lnTo>
                  <a:lnTo>
                    <a:pt x="120652" y="132735"/>
                  </a:lnTo>
                  <a:lnTo>
                    <a:pt x="120694" y="132735"/>
                  </a:lnTo>
                  <a:lnTo>
                    <a:pt x="120736" y="132665"/>
                  </a:lnTo>
                  <a:lnTo>
                    <a:pt x="120863" y="132538"/>
                  </a:lnTo>
                  <a:lnTo>
                    <a:pt x="120905" y="132538"/>
                  </a:lnTo>
                  <a:lnTo>
                    <a:pt x="120948" y="132538"/>
                  </a:lnTo>
                  <a:lnTo>
                    <a:pt x="120990" y="132482"/>
                  </a:lnTo>
                  <a:lnTo>
                    <a:pt x="121032" y="132482"/>
                  </a:lnTo>
                  <a:lnTo>
                    <a:pt x="121117" y="132482"/>
                  </a:lnTo>
                  <a:lnTo>
                    <a:pt x="121159" y="132482"/>
                  </a:lnTo>
                  <a:lnTo>
                    <a:pt x="121201" y="132482"/>
                  </a:lnTo>
                  <a:lnTo>
                    <a:pt x="121328" y="132411"/>
                  </a:lnTo>
                  <a:lnTo>
                    <a:pt x="121412" y="132411"/>
                  </a:lnTo>
                  <a:lnTo>
                    <a:pt x="121455" y="132341"/>
                  </a:lnTo>
                  <a:lnTo>
                    <a:pt x="121497" y="132284"/>
                  </a:lnTo>
                  <a:lnTo>
                    <a:pt x="121539" y="132284"/>
                  </a:lnTo>
                  <a:lnTo>
                    <a:pt x="121624" y="132284"/>
                  </a:lnTo>
                  <a:lnTo>
                    <a:pt x="121666" y="132228"/>
                  </a:lnTo>
                  <a:lnTo>
                    <a:pt x="121666" y="132284"/>
                  </a:lnTo>
                  <a:lnTo>
                    <a:pt x="121708" y="132284"/>
                  </a:lnTo>
                  <a:lnTo>
                    <a:pt x="121750" y="132284"/>
                  </a:lnTo>
                  <a:lnTo>
                    <a:pt x="121793" y="132341"/>
                  </a:lnTo>
                  <a:lnTo>
                    <a:pt x="121835" y="132341"/>
                  </a:lnTo>
                  <a:lnTo>
                    <a:pt x="121877" y="132341"/>
                  </a:lnTo>
                  <a:lnTo>
                    <a:pt x="121919" y="132341"/>
                  </a:lnTo>
                  <a:lnTo>
                    <a:pt x="121962" y="132341"/>
                  </a:lnTo>
                  <a:lnTo>
                    <a:pt x="122004" y="132341"/>
                  </a:lnTo>
                  <a:lnTo>
                    <a:pt x="122004" y="132284"/>
                  </a:lnTo>
                  <a:lnTo>
                    <a:pt x="122046" y="132228"/>
                  </a:lnTo>
                  <a:lnTo>
                    <a:pt x="122088" y="132228"/>
                  </a:lnTo>
                  <a:lnTo>
                    <a:pt x="122131" y="132158"/>
                  </a:lnTo>
                  <a:lnTo>
                    <a:pt x="122131" y="132101"/>
                  </a:lnTo>
                  <a:lnTo>
                    <a:pt x="122173" y="132101"/>
                  </a:lnTo>
                  <a:lnTo>
                    <a:pt x="122131" y="132031"/>
                  </a:lnTo>
                  <a:lnTo>
                    <a:pt x="122173" y="132031"/>
                  </a:lnTo>
                  <a:lnTo>
                    <a:pt x="122173" y="131961"/>
                  </a:lnTo>
                  <a:lnTo>
                    <a:pt x="122131" y="131961"/>
                  </a:lnTo>
                  <a:lnTo>
                    <a:pt x="122088" y="131961"/>
                  </a:lnTo>
                  <a:lnTo>
                    <a:pt x="122046" y="131961"/>
                  </a:lnTo>
                  <a:lnTo>
                    <a:pt x="122088" y="131904"/>
                  </a:lnTo>
                  <a:lnTo>
                    <a:pt x="122131" y="131904"/>
                  </a:lnTo>
                  <a:lnTo>
                    <a:pt x="122131" y="131848"/>
                  </a:lnTo>
                  <a:lnTo>
                    <a:pt x="122173" y="131848"/>
                  </a:lnTo>
                  <a:lnTo>
                    <a:pt x="122215" y="131848"/>
                  </a:lnTo>
                  <a:lnTo>
                    <a:pt x="122215" y="131777"/>
                  </a:lnTo>
                  <a:lnTo>
                    <a:pt x="122257" y="131777"/>
                  </a:lnTo>
                  <a:lnTo>
                    <a:pt x="122300" y="131777"/>
                  </a:lnTo>
                  <a:lnTo>
                    <a:pt x="122342" y="131721"/>
                  </a:lnTo>
                  <a:lnTo>
                    <a:pt x="122384" y="131721"/>
                  </a:lnTo>
                  <a:lnTo>
                    <a:pt x="122384" y="131651"/>
                  </a:lnTo>
                  <a:lnTo>
                    <a:pt x="122342" y="131651"/>
                  </a:lnTo>
                  <a:lnTo>
                    <a:pt x="122300" y="131651"/>
                  </a:lnTo>
                  <a:lnTo>
                    <a:pt x="122257" y="131651"/>
                  </a:lnTo>
                  <a:lnTo>
                    <a:pt x="122215" y="131651"/>
                  </a:lnTo>
                  <a:lnTo>
                    <a:pt x="122173" y="131651"/>
                  </a:lnTo>
                  <a:lnTo>
                    <a:pt x="122131" y="131651"/>
                  </a:lnTo>
                  <a:lnTo>
                    <a:pt x="122088" y="131651"/>
                  </a:lnTo>
                  <a:lnTo>
                    <a:pt x="122046" y="131651"/>
                  </a:lnTo>
                  <a:lnTo>
                    <a:pt x="122046" y="131580"/>
                  </a:lnTo>
                  <a:lnTo>
                    <a:pt x="122004" y="131580"/>
                  </a:lnTo>
                  <a:lnTo>
                    <a:pt x="122004" y="131524"/>
                  </a:lnTo>
                  <a:lnTo>
                    <a:pt x="121962" y="131580"/>
                  </a:lnTo>
                  <a:lnTo>
                    <a:pt x="121919" y="131580"/>
                  </a:lnTo>
                  <a:lnTo>
                    <a:pt x="121962" y="131524"/>
                  </a:lnTo>
                  <a:lnTo>
                    <a:pt x="121919" y="131524"/>
                  </a:lnTo>
                  <a:lnTo>
                    <a:pt x="121877" y="131524"/>
                  </a:lnTo>
                  <a:lnTo>
                    <a:pt x="121877" y="131468"/>
                  </a:lnTo>
                  <a:lnTo>
                    <a:pt x="121919" y="131468"/>
                  </a:lnTo>
                  <a:lnTo>
                    <a:pt x="121962" y="131397"/>
                  </a:lnTo>
                  <a:lnTo>
                    <a:pt x="121919" y="131397"/>
                  </a:lnTo>
                  <a:lnTo>
                    <a:pt x="121877" y="131397"/>
                  </a:lnTo>
                  <a:lnTo>
                    <a:pt x="121877" y="131341"/>
                  </a:lnTo>
                  <a:lnTo>
                    <a:pt x="121877" y="131271"/>
                  </a:lnTo>
                  <a:lnTo>
                    <a:pt x="121835" y="131271"/>
                  </a:lnTo>
                  <a:lnTo>
                    <a:pt x="121793" y="131271"/>
                  </a:lnTo>
                  <a:lnTo>
                    <a:pt x="121750" y="131271"/>
                  </a:lnTo>
                  <a:lnTo>
                    <a:pt x="121750" y="131214"/>
                  </a:lnTo>
                  <a:lnTo>
                    <a:pt x="121708" y="131214"/>
                  </a:lnTo>
                  <a:lnTo>
                    <a:pt x="121708" y="131144"/>
                  </a:lnTo>
                  <a:lnTo>
                    <a:pt x="121666" y="131144"/>
                  </a:lnTo>
                  <a:lnTo>
                    <a:pt x="121666" y="131087"/>
                  </a:lnTo>
                  <a:lnTo>
                    <a:pt x="121624" y="131087"/>
                  </a:lnTo>
                  <a:lnTo>
                    <a:pt x="121581" y="131087"/>
                  </a:lnTo>
                  <a:lnTo>
                    <a:pt x="121539" y="131017"/>
                  </a:lnTo>
                  <a:lnTo>
                    <a:pt x="121539" y="130961"/>
                  </a:lnTo>
                  <a:lnTo>
                    <a:pt x="121539" y="130890"/>
                  </a:lnTo>
                  <a:lnTo>
                    <a:pt x="121581" y="130890"/>
                  </a:lnTo>
                  <a:lnTo>
                    <a:pt x="121581" y="130834"/>
                  </a:lnTo>
                  <a:lnTo>
                    <a:pt x="121581" y="130764"/>
                  </a:lnTo>
                  <a:lnTo>
                    <a:pt x="121624" y="130707"/>
                  </a:lnTo>
                  <a:lnTo>
                    <a:pt x="121666" y="130707"/>
                  </a:lnTo>
                  <a:lnTo>
                    <a:pt x="121666" y="130637"/>
                  </a:lnTo>
                  <a:lnTo>
                    <a:pt x="121708" y="130637"/>
                  </a:lnTo>
                  <a:lnTo>
                    <a:pt x="121750" y="130566"/>
                  </a:lnTo>
                  <a:lnTo>
                    <a:pt x="121793" y="130566"/>
                  </a:lnTo>
                  <a:lnTo>
                    <a:pt x="121793" y="130510"/>
                  </a:lnTo>
                  <a:lnTo>
                    <a:pt x="121793" y="130454"/>
                  </a:lnTo>
                  <a:lnTo>
                    <a:pt x="121793" y="130383"/>
                  </a:lnTo>
                  <a:lnTo>
                    <a:pt x="121793" y="130327"/>
                  </a:lnTo>
                  <a:lnTo>
                    <a:pt x="121835" y="130327"/>
                  </a:lnTo>
                  <a:lnTo>
                    <a:pt x="121835" y="130257"/>
                  </a:lnTo>
                  <a:lnTo>
                    <a:pt x="121877" y="130186"/>
                  </a:lnTo>
                  <a:lnTo>
                    <a:pt x="121919" y="130130"/>
                  </a:lnTo>
                  <a:lnTo>
                    <a:pt x="121962" y="130130"/>
                  </a:lnTo>
                  <a:lnTo>
                    <a:pt x="121962" y="130074"/>
                  </a:lnTo>
                  <a:lnTo>
                    <a:pt x="122004" y="130003"/>
                  </a:lnTo>
                  <a:lnTo>
                    <a:pt x="122046" y="130003"/>
                  </a:lnTo>
                  <a:lnTo>
                    <a:pt x="122088" y="129947"/>
                  </a:lnTo>
                  <a:lnTo>
                    <a:pt x="122131" y="129876"/>
                  </a:lnTo>
                  <a:lnTo>
                    <a:pt x="122173" y="129876"/>
                  </a:lnTo>
                  <a:lnTo>
                    <a:pt x="122215" y="129820"/>
                  </a:lnTo>
                  <a:lnTo>
                    <a:pt x="122257" y="129820"/>
                  </a:lnTo>
                  <a:lnTo>
                    <a:pt x="122300" y="129820"/>
                  </a:lnTo>
                  <a:lnTo>
                    <a:pt x="122300" y="129750"/>
                  </a:lnTo>
                  <a:lnTo>
                    <a:pt x="122342" y="129693"/>
                  </a:lnTo>
                  <a:lnTo>
                    <a:pt x="122384" y="129623"/>
                  </a:lnTo>
                  <a:lnTo>
                    <a:pt x="122426" y="129623"/>
                  </a:lnTo>
                  <a:lnTo>
                    <a:pt x="122469" y="129623"/>
                  </a:lnTo>
                  <a:lnTo>
                    <a:pt x="122553" y="129496"/>
                  </a:lnTo>
                  <a:lnTo>
                    <a:pt x="122595" y="129496"/>
                  </a:lnTo>
                  <a:lnTo>
                    <a:pt x="122637" y="129496"/>
                  </a:lnTo>
                  <a:lnTo>
                    <a:pt x="122680" y="129440"/>
                  </a:lnTo>
                  <a:lnTo>
                    <a:pt x="122764" y="129369"/>
                  </a:lnTo>
                  <a:lnTo>
                    <a:pt x="122806" y="129313"/>
                  </a:lnTo>
                  <a:lnTo>
                    <a:pt x="122891" y="129313"/>
                  </a:lnTo>
                  <a:lnTo>
                    <a:pt x="122891" y="129243"/>
                  </a:lnTo>
                  <a:lnTo>
                    <a:pt x="122933" y="129243"/>
                  </a:lnTo>
                  <a:lnTo>
                    <a:pt x="123018" y="129243"/>
                  </a:lnTo>
                  <a:lnTo>
                    <a:pt x="123060" y="129243"/>
                  </a:lnTo>
                  <a:lnTo>
                    <a:pt x="123102" y="129243"/>
                  </a:lnTo>
                  <a:lnTo>
                    <a:pt x="123144" y="129243"/>
                  </a:lnTo>
                  <a:lnTo>
                    <a:pt x="123187" y="129243"/>
                  </a:lnTo>
                  <a:lnTo>
                    <a:pt x="123229" y="129243"/>
                  </a:lnTo>
                  <a:lnTo>
                    <a:pt x="123271" y="129243"/>
                  </a:lnTo>
                  <a:lnTo>
                    <a:pt x="123313" y="129243"/>
                  </a:lnTo>
                  <a:lnTo>
                    <a:pt x="123356" y="129243"/>
                  </a:lnTo>
                  <a:lnTo>
                    <a:pt x="123398" y="129186"/>
                  </a:lnTo>
                  <a:lnTo>
                    <a:pt x="123440" y="129186"/>
                  </a:lnTo>
                  <a:lnTo>
                    <a:pt x="123482" y="129116"/>
                  </a:lnTo>
                  <a:lnTo>
                    <a:pt x="123525" y="129116"/>
                  </a:lnTo>
                  <a:lnTo>
                    <a:pt x="123482" y="129060"/>
                  </a:lnTo>
                  <a:lnTo>
                    <a:pt x="123525" y="129060"/>
                  </a:lnTo>
                  <a:lnTo>
                    <a:pt x="123525" y="128989"/>
                  </a:lnTo>
                  <a:lnTo>
                    <a:pt x="123567" y="128989"/>
                  </a:lnTo>
                  <a:lnTo>
                    <a:pt x="123609" y="128989"/>
                  </a:lnTo>
                  <a:lnTo>
                    <a:pt x="123651" y="128989"/>
                  </a:lnTo>
                  <a:lnTo>
                    <a:pt x="123694" y="128989"/>
                  </a:lnTo>
                  <a:lnTo>
                    <a:pt x="123736" y="128933"/>
                  </a:lnTo>
                  <a:lnTo>
                    <a:pt x="123778" y="128933"/>
                  </a:lnTo>
                  <a:lnTo>
                    <a:pt x="123820" y="128933"/>
                  </a:lnTo>
                  <a:lnTo>
                    <a:pt x="123820" y="128863"/>
                  </a:lnTo>
                  <a:lnTo>
                    <a:pt x="123863" y="128863"/>
                  </a:lnTo>
                  <a:lnTo>
                    <a:pt x="123905" y="128863"/>
                  </a:lnTo>
                  <a:lnTo>
                    <a:pt x="123947" y="128863"/>
                  </a:lnTo>
                  <a:lnTo>
                    <a:pt x="123947" y="128792"/>
                  </a:lnTo>
                  <a:lnTo>
                    <a:pt x="123905" y="128736"/>
                  </a:lnTo>
                  <a:lnTo>
                    <a:pt x="123989" y="128679"/>
                  </a:lnTo>
                  <a:lnTo>
                    <a:pt x="124032" y="128679"/>
                  </a:lnTo>
                  <a:lnTo>
                    <a:pt x="124074" y="128609"/>
                  </a:lnTo>
                  <a:lnTo>
                    <a:pt x="124032" y="128609"/>
                  </a:lnTo>
                  <a:lnTo>
                    <a:pt x="124032" y="128553"/>
                  </a:lnTo>
                  <a:lnTo>
                    <a:pt x="123989" y="128553"/>
                  </a:lnTo>
                  <a:lnTo>
                    <a:pt x="123989" y="128482"/>
                  </a:lnTo>
                  <a:lnTo>
                    <a:pt x="123947" y="128482"/>
                  </a:lnTo>
                  <a:lnTo>
                    <a:pt x="123905" y="128482"/>
                  </a:lnTo>
                  <a:lnTo>
                    <a:pt x="123905" y="128412"/>
                  </a:lnTo>
                  <a:lnTo>
                    <a:pt x="123863" y="128412"/>
                  </a:lnTo>
                  <a:lnTo>
                    <a:pt x="123863" y="128356"/>
                  </a:lnTo>
                  <a:lnTo>
                    <a:pt x="123820" y="128356"/>
                  </a:lnTo>
                  <a:lnTo>
                    <a:pt x="123778" y="128356"/>
                  </a:lnTo>
                  <a:lnTo>
                    <a:pt x="123778" y="128299"/>
                  </a:lnTo>
                  <a:lnTo>
                    <a:pt x="123820" y="128299"/>
                  </a:lnTo>
                  <a:lnTo>
                    <a:pt x="123863" y="128229"/>
                  </a:lnTo>
                  <a:lnTo>
                    <a:pt x="123905" y="128229"/>
                  </a:lnTo>
                  <a:lnTo>
                    <a:pt x="123947" y="128229"/>
                  </a:lnTo>
                  <a:lnTo>
                    <a:pt x="123989" y="128229"/>
                  </a:lnTo>
                  <a:lnTo>
                    <a:pt x="124074" y="128299"/>
                  </a:lnTo>
                  <a:lnTo>
                    <a:pt x="124116" y="128229"/>
                  </a:lnTo>
                  <a:lnTo>
                    <a:pt x="124158" y="128229"/>
                  </a:lnTo>
                  <a:lnTo>
                    <a:pt x="124201" y="128229"/>
                  </a:lnTo>
                  <a:lnTo>
                    <a:pt x="124243" y="128229"/>
                  </a:lnTo>
                  <a:lnTo>
                    <a:pt x="124285" y="128229"/>
                  </a:lnTo>
                  <a:lnTo>
                    <a:pt x="124285" y="128173"/>
                  </a:lnTo>
                  <a:lnTo>
                    <a:pt x="124327" y="128173"/>
                  </a:lnTo>
                  <a:lnTo>
                    <a:pt x="124327" y="128102"/>
                  </a:lnTo>
                  <a:lnTo>
                    <a:pt x="124285" y="128102"/>
                  </a:lnTo>
                  <a:lnTo>
                    <a:pt x="124327" y="128046"/>
                  </a:lnTo>
                  <a:lnTo>
                    <a:pt x="124285" y="128046"/>
                  </a:lnTo>
                  <a:lnTo>
                    <a:pt x="124243" y="128046"/>
                  </a:lnTo>
                  <a:lnTo>
                    <a:pt x="124201" y="128046"/>
                  </a:lnTo>
                  <a:lnTo>
                    <a:pt x="124158" y="128046"/>
                  </a:lnTo>
                  <a:lnTo>
                    <a:pt x="124116" y="128046"/>
                  </a:lnTo>
                  <a:lnTo>
                    <a:pt x="124074" y="128046"/>
                  </a:lnTo>
                  <a:lnTo>
                    <a:pt x="124032" y="128046"/>
                  </a:lnTo>
                  <a:lnTo>
                    <a:pt x="123989" y="127975"/>
                  </a:lnTo>
                  <a:lnTo>
                    <a:pt x="123947" y="127975"/>
                  </a:lnTo>
                  <a:lnTo>
                    <a:pt x="123905" y="128046"/>
                  </a:lnTo>
                  <a:lnTo>
                    <a:pt x="123905" y="127975"/>
                  </a:lnTo>
                  <a:lnTo>
                    <a:pt x="123863" y="127975"/>
                  </a:lnTo>
                  <a:lnTo>
                    <a:pt x="123820" y="127975"/>
                  </a:lnTo>
                  <a:lnTo>
                    <a:pt x="123778" y="127975"/>
                  </a:lnTo>
                  <a:lnTo>
                    <a:pt x="123778" y="127919"/>
                  </a:lnTo>
                  <a:lnTo>
                    <a:pt x="123736" y="127919"/>
                  </a:lnTo>
                  <a:lnTo>
                    <a:pt x="123694" y="127919"/>
                  </a:lnTo>
                  <a:lnTo>
                    <a:pt x="123694" y="127849"/>
                  </a:lnTo>
                  <a:lnTo>
                    <a:pt x="123651" y="127849"/>
                  </a:lnTo>
                  <a:lnTo>
                    <a:pt x="123609" y="127792"/>
                  </a:lnTo>
                  <a:lnTo>
                    <a:pt x="123567" y="127792"/>
                  </a:lnTo>
                  <a:lnTo>
                    <a:pt x="123525" y="127792"/>
                  </a:lnTo>
                  <a:lnTo>
                    <a:pt x="123482" y="127792"/>
                  </a:lnTo>
                  <a:lnTo>
                    <a:pt x="123440" y="127792"/>
                  </a:lnTo>
                  <a:lnTo>
                    <a:pt x="123356" y="127792"/>
                  </a:lnTo>
                  <a:lnTo>
                    <a:pt x="123313" y="127792"/>
                  </a:lnTo>
                  <a:lnTo>
                    <a:pt x="123271" y="127792"/>
                  </a:lnTo>
                  <a:lnTo>
                    <a:pt x="123271" y="127722"/>
                  </a:lnTo>
                  <a:lnTo>
                    <a:pt x="123229" y="127722"/>
                  </a:lnTo>
                  <a:lnTo>
                    <a:pt x="123229" y="127666"/>
                  </a:lnTo>
                  <a:lnTo>
                    <a:pt x="123187" y="127666"/>
                  </a:lnTo>
                  <a:lnTo>
                    <a:pt x="123144" y="127722"/>
                  </a:lnTo>
                  <a:lnTo>
                    <a:pt x="123102" y="127722"/>
                  </a:lnTo>
                  <a:lnTo>
                    <a:pt x="123060" y="127722"/>
                  </a:lnTo>
                  <a:lnTo>
                    <a:pt x="123018" y="127722"/>
                  </a:lnTo>
                  <a:lnTo>
                    <a:pt x="122975" y="127666"/>
                  </a:lnTo>
                  <a:lnTo>
                    <a:pt x="122933" y="127666"/>
                  </a:lnTo>
                  <a:lnTo>
                    <a:pt x="122891" y="127666"/>
                  </a:lnTo>
                  <a:lnTo>
                    <a:pt x="122849" y="127666"/>
                  </a:lnTo>
                  <a:lnTo>
                    <a:pt x="122806" y="127666"/>
                  </a:lnTo>
                  <a:lnTo>
                    <a:pt x="122722" y="127666"/>
                  </a:lnTo>
                  <a:lnTo>
                    <a:pt x="122680" y="127666"/>
                  </a:lnTo>
                  <a:lnTo>
                    <a:pt x="122680" y="127595"/>
                  </a:lnTo>
                  <a:lnTo>
                    <a:pt x="122680" y="127539"/>
                  </a:lnTo>
                  <a:lnTo>
                    <a:pt x="122637" y="127595"/>
                  </a:lnTo>
                  <a:lnTo>
                    <a:pt x="122595" y="127595"/>
                  </a:lnTo>
                  <a:lnTo>
                    <a:pt x="122553" y="127539"/>
                  </a:lnTo>
                  <a:lnTo>
                    <a:pt x="122511" y="127539"/>
                  </a:lnTo>
                  <a:lnTo>
                    <a:pt x="122426" y="127468"/>
                  </a:lnTo>
                  <a:lnTo>
                    <a:pt x="122384" y="127412"/>
                  </a:lnTo>
                  <a:lnTo>
                    <a:pt x="122384" y="127342"/>
                  </a:lnTo>
                  <a:lnTo>
                    <a:pt x="122342" y="127285"/>
                  </a:lnTo>
                  <a:lnTo>
                    <a:pt x="122300" y="127285"/>
                  </a:lnTo>
                  <a:lnTo>
                    <a:pt x="122257" y="127285"/>
                  </a:lnTo>
                  <a:lnTo>
                    <a:pt x="122215" y="127285"/>
                  </a:lnTo>
                  <a:lnTo>
                    <a:pt x="122215" y="127215"/>
                  </a:lnTo>
                  <a:lnTo>
                    <a:pt x="122173" y="127215"/>
                  </a:lnTo>
                  <a:lnTo>
                    <a:pt x="122173" y="127159"/>
                  </a:lnTo>
                  <a:lnTo>
                    <a:pt x="122131" y="127159"/>
                  </a:lnTo>
                  <a:lnTo>
                    <a:pt x="122088" y="127159"/>
                  </a:lnTo>
                  <a:lnTo>
                    <a:pt x="122046" y="127159"/>
                  </a:lnTo>
                  <a:lnTo>
                    <a:pt x="122004" y="127159"/>
                  </a:lnTo>
                  <a:lnTo>
                    <a:pt x="121962" y="127159"/>
                  </a:lnTo>
                  <a:lnTo>
                    <a:pt x="121962" y="127088"/>
                  </a:lnTo>
                  <a:lnTo>
                    <a:pt x="121919" y="127018"/>
                  </a:lnTo>
                  <a:lnTo>
                    <a:pt x="121919" y="126961"/>
                  </a:lnTo>
                  <a:lnTo>
                    <a:pt x="121962" y="126905"/>
                  </a:lnTo>
                  <a:lnTo>
                    <a:pt x="122004" y="126905"/>
                  </a:lnTo>
                  <a:lnTo>
                    <a:pt x="122046" y="126905"/>
                  </a:lnTo>
                  <a:lnTo>
                    <a:pt x="122088" y="126905"/>
                  </a:lnTo>
                  <a:lnTo>
                    <a:pt x="122088" y="126835"/>
                  </a:lnTo>
                  <a:lnTo>
                    <a:pt x="122046" y="126835"/>
                  </a:lnTo>
                  <a:lnTo>
                    <a:pt x="122004" y="126778"/>
                  </a:lnTo>
                  <a:lnTo>
                    <a:pt x="122004" y="126708"/>
                  </a:lnTo>
                  <a:lnTo>
                    <a:pt x="121962" y="126652"/>
                  </a:lnTo>
                  <a:lnTo>
                    <a:pt x="122004" y="126652"/>
                  </a:lnTo>
                  <a:lnTo>
                    <a:pt x="122046" y="126652"/>
                  </a:lnTo>
                  <a:lnTo>
                    <a:pt x="122046" y="126581"/>
                  </a:lnTo>
                  <a:lnTo>
                    <a:pt x="122004" y="126581"/>
                  </a:lnTo>
                  <a:lnTo>
                    <a:pt x="121962" y="126525"/>
                  </a:lnTo>
                  <a:lnTo>
                    <a:pt x="121962" y="126455"/>
                  </a:lnTo>
                  <a:lnTo>
                    <a:pt x="121962" y="126398"/>
                  </a:lnTo>
                  <a:lnTo>
                    <a:pt x="122004" y="126398"/>
                  </a:lnTo>
                  <a:lnTo>
                    <a:pt x="122046" y="126328"/>
                  </a:lnTo>
                  <a:lnTo>
                    <a:pt x="122088" y="126328"/>
                  </a:lnTo>
                  <a:lnTo>
                    <a:pt x="122131" y="126328"/>
                  </a:lnTo>
                  <a:lnTo>
                    <a:pt x="122131" y="126271"/>
                  </a:lnTo>
                  <a:lnTo>
                    <a:pt x="122173" y="126201"/>
                  </a:lnTo>
                  <a:lnTo>
                    <a:pt x="122215" y="126201"/>
                  </a:lnTo>
                  <a:lnTo>
                    <a:pt x="122215" y="126145"/>
                  </a:lnTo>
                  <a:lnTo>
                    <a:pt x="122173" y="126145"/>
                  </a:lnTo>
                  <a:lnTo>
                    <a:pt x="122173" y="126074"/>
                  </a:lnTo>
                  <a:lnTo>
                    <a:pt x="122215" y="126074"/>
                  </a:lnTo>
                  <a:lnTo>
                    <a:pt x="122215" y="126018"/>
                  </a:lnTo>
                  <a:lnTo>
                    <a:pt x="122215" y="125948"/>
                  </a:lnTo>
                  <a:lnTo>
                    <a:pt x="122173" y="125948"/>
                  </a:lnTo>
                  <a:lnTo>
                    <a:pt x="122131" y="125948"/>
                  </a:lnTo>
                  <a:lnTo>
                    <a:pt x="122131" y="125891"/>
                  </a:lnTo>
                  <a:lnTo>
                    <a:pt x="122215" y="125694"/>
                  </a:lnTo>
                  <a:lnTo>
                    <a:pt x="122131" y="125835"/>
                  </a:lnTo>
                  <a:lnTo>
                    <a:pt x="122088" y="125835"/>
                  </a:lnTo>
                  <a:lnTo>
                    <a:pt x="122046" y="125835"/>
                  </a:lnTo>
                  <a:lnTo>
                    <a:pt x="122004" y="125835"/>
                  </a:lnTo>
                  <a:lnTo>
                    <a:pt x="121962" y="125835"/>
                  </a:lnTo>
                  <a:lnTo>
                    <a:pt x="121919" y="125835"/>
                  </a:lnTo>
                  <a:lnTo>
                    <a:pt x="121877" y="125835"/>
                  </a:lnTo>
                  <a:lnTo>
                    <a:pt x="121835" y="125835"/>
                  </a:lnTo>
                  <a:lnTo>
                    <a:pt x="121835" y="125765"/>
                  </a:lnTo>
                  <a:lnTo>
                    <a:pt x="121793" y="125765"/>
                  </a:lnTo>
                  <a:lnTo>
                    <a:pt x="121750" y="125765"/>
                  </a:lnTo>
                  <a:lnTo>
                    <a:pt x="121708" y="125765"/>
                  </a:lnTo>
                  <a:lnTo>
                    <a:pt x="121666" y="125765"/>
                  </a:lnTo>
                  <a:lnTo>
                    <a:pt x="121666" y="125694"/>
                  </a:lnTo>
                  <a:lnTo>
                    <a:pt x="121666" y="125638"/>
                  </a:lnTo>
                  <a:lnTo>
                    <a:pt x="121708" y="125638"/>
                  </a:lnTo>
                  <a:lnTo>
                    <a:pt x="121708" y="125694"/>
                  </a:lnTo>
                  <a:lnTo>
                    <a:pt x="121793" y="125694"/>
                  </a:lnTo>
                  <a:lnTo>
                    <a:pt x="121919" y="125567"/>
                  </a:lnTo>
                  <a:lnTo>
                    <a:pt x="121962" y="125567"/>
                  </a:lnTo>
                  <a:lnTo>
                    <a:pt x="122004" y="125567"/>
                  </a:lnTo>
                  <a:lnTo>
                    <a:pt x="122004" y="125511"/>
                  </a:lnTo>
                  <a:lnTo>
                    <a:pt x="122004" y="125441"/>
                  </a:lnTo>
                  <a:lnTo>
                    <a:pt x="122046" y="125441"/>
                  </a:lnTo>
                  <a:lnTo>
                    <a:pt x="122088" y="125441"/>
                  </a:lnTo>
                  <a:lnTo>
                    <a:pt x="122088" y="125384"/>
                  </a:lnTo>
                  <a:lnTo>
                    <a:pt x="122046" y="125384"/>
                  </a:lnTo>
                  <a:lnTo>
                    <a:pt x="122004" y="125384"/>
                  </a:lnTo>
                  <a:lnTo>
                    <a:pt x="122004" y="125314"/>
                  </a:lnTo>
                  <a:lnTo>
                    <a:pt x="122004" y="125244"/>
                  </a:lnTo>
                  <a:lnTo>
                    <a:pt x="122046" y="125244"/>
                  </a:lnTo>
                  <a:lnTo>
                    <a:pt x="122088" y="125244"/>
                  </a:lnTo>
                  <a:lnTo>
                    <a:pt x="122088" y="125187"/>
                  </a:lnTo>
                  <a:lnTo>
                    <a:pt x="122131" y="125187"/>
                  </a:lnTo>
                  <a:lnTo>
                    <a:pt x="122131" y="125131"/>
                  </a:lnTo>
                  <a:lnTo>
                    <a:pt x="122088" y="125131"/>
                  </a:lnTo>
                  <a:lnTo>
                    <a:pt x="122046" y="125131"/>
                  </a:lnTo>
                  <a:lnTo>
                    <a:pt x="122046" y="125187"/>
                  </a:lnTo>
                  <a:lnTo>
                    <a:pt x="122004" y="125187"/>
                  </a:lnTo>
                  <a:lnTo>
                    <a:pt x="122004" y="125131"/>
                  </a:lnTo>
                  <a:lnTo>
                    <a:pt x="122004" y="125060"/>
                  </a:lnTo>
                  <a:lnTo>
                    <a:pt x="122046" y="125004"/>
                  </a:lnTo>
                  <a:lnTo>
                    <a:pt x="122004" y="125004"/>
                  </a:lnTo>
                  <a:lnTo>
                    <a:pt x="121962" y="125004"/>
                  </a:lnTo>
                  <a:lnTo>
                    <a:pt x="121962" y="124934"/>
                  </a:lnTo>
                  <a:lnTo>
                    <a:pt x="122004" y="124877"/>
                  </a:lnTo>
                  <a:lnTo>
                    <a:pt x="122046" y="124807"/>
                  </a:lnTo>
                  <a:lnTo>
                    <a:pt x="122004" y="124807"/>
                  </a:lnTo>
                  <a:lnTo>
                    <a:pt x="122004" y="124751"/>
                  </a:lnTo>
                  <a:lnTo>
                    <a:pt x="122046" y="124624"/>
                  </a:lnTo>
                  <a:lnTo>
                    <a:pt x="122046" y="124554"/>
                  </a:lnTo>
                  <a:lnTo>
                    <a:pt x="122088" y="124554"/>
                  </a:lnTo>
                  <a:lnTo>
                    <a:pt x="122131" y="124497"/>
                  </a:lnTo>
                  <a:lnTo>
                    <a:pt x="122173" y="124554"/>
                  </a:lnTo>
                  <a:lnTo>
                    <a:pt x="122215" y="124554"/>
                  </a:lnTo>
                  <a:lnTo>
                    <a:pt x="122215" y="124497"/>
                  </a:lnTo>
                  <a:lnTo>
                    <a:pt x="122257" y="124554"/>
                  </a:lnTo>
                  <a:lnTo>
                    <a:pt x="122300" y="124554"/>
                  </a:lnTo>
                  <a:lnTo>
                    <a:pt x="122300" y="124497"/>
                  </a:lnTo>
                  <a:lnTo>
                    <a:pt x="122300" y="124427"/>
                  </a:lnTo>
                  <a:lnTo>
                    <a:pt x="122257" y="124427"/>
                  </a:lnTo>
                  <a:lnTo>
                    <a:pt x="122257" y="124370"/>
                  </a:lnTo>
                  <a:lnTo>
                    <a:pt x="122257" y="124300"/>
                  </a:lnTo>
                  <a:lnTo>
                    <a:pt x="122300" y="124244"/>
                  </a:lnTo>
                  <a:lnTo>
                    <a:pt x="122342" y="124244"/>
                  </a:lnTo>
                  <a:lnTo>
                    <a:pt x="122384" y="124173"/>
                  </a:lnTo>
                  <a:lnTo>
                    <a:pt x="122426" y="124173"/>
                  </a:lnTo>
                  <a:lnTo>
                    <a:pt x="122469" y="124173"/>
                  </a:lnTo>
                  <a:lnTo>
                    <a:pt x="122469" y="124117"/>
                  </a:lnTo>
                  <a:lnTo>
                    <a:pt x="122426" y="124117"/>
                  </a:lnTo>
                  <a:lnTo>
                    <a:pt x="122426" y="124061"/>
                  </a:lnTo>
                  <a:lnTo>
                    <a:pt x="122426" y="123990"/>
                  </a:lnTo>
                  <a:lnTo>
                    <a:pt x="122469" y="123990"/>
                  </a:lnTo>
                  <a:lnTo>
                    <a:pt x="122511" y="123990"/>
                  </a:lnTo>
                  <a:lnTo>
                    <a:pt x="122553" y="123990"/>
                  </a:lnTo>
                  <a:lnTo>
                    <a:pt x="122595" y="123990"/>
                  </a:lnTo>
                  <a:lnTo>
                    <a:pt x="122637" y="123920"/>
                  </a:lnTo>
                  <a:lnTo>
                    <a:pt x="122680" y="123920"/>
                  </a:lnTo>
                  <a:lnTo>
                    <a:pt x="122680" y="123864"/>
                  </a:lnTo>
                  <a:lnTo>
                    <a:pt x="122722" y="123864"/>
                  </a:lnTo>
                  <a:lnTo>
                    <a:pt x="122680" y="123793"/>
                  </a:lnTo>
                  <a:lnTo>
                    <a:pt x="122637" y="123793"/>
                  </a:lnTo>
                  <a:lnTo>
                    <a:pt x="122637" y="123737"/>
                  </a:lnTo>
                  <a:lnTo>
                    <a:pt x="122595" y="123737"/>
                  </a:lnTo>
                  <a:lnTo>
                    <a:pt x="122553" y="123666"/>
                  </a:lnTo>
                  <a:lnTo>
                    <a:pt x="122595" y="123666"/>
                  </a:lnTo>
                  <a:lnTo>
                    <a:pt x="122637" y="123666"/>
                  </a:lnTo>
                  <a:lnTo>
                    <a:pt x="122637" y="123610"/>
                  </a:lnTo>
                  <a:lnTo>
                    <a:pt x="122595" y="123610"/>
                  </a:lnTo>
                  <a:lnTo>
                    <a:pt x="122553" y="123610"/>
                  </a:lnTo>
                  <a:lnTo>
                    <a:pt x="122511" y="123610"/>
                  </a:lnTo>
                  <a:lnTo>
                    <a:pt x="122511" y="123666"/>
                  </a:lnTo>
                  <a:lnTo>
                    <a:pt x="122469" y="123610"/>
                  </a:lnTo>
                  <a:lnTo>
                    <a:pt x="122426" y="123610"/>
                  </a:lnTo>
                  <a:lnTo>
                    <a:pt x="122384" y="123540"/>
                  </a:lnTo>
                  <a:lnTo>
                    <a:pt x="122384" y="123483"/>
                  </a:lnTo>
                  <a:lnTo>
                    <a:pt x="122342" y="123483"/>
                  </a:lnTo>
                  <a:lnTo>
                    <a:pt x="122300" y="123483"/>
                  </a:lnTo>
                  <a:lnTo>
                    <a:pt x="122257" y="123483"/>
                  </a:lnTo>
                  <a:lnTo>
                    <a:pt x="122215" y="123413"/>
                  </a:lnTo>
                  <a:lnTo>
                    <a:pt x="122173" y="123357"/>
                  </a:lnTo>
                  <a:lnTo>
                    <a:pt x="122131" y="123357"/>
                  </a:lnTo>
                  <a:lnTo>
                    <a:pt x="122131" y="123286"/>
                  </a:lnTo>
                  <a:lnTo>
                    <a:pt x="122173" y="123286"/>
                  </a:lnTo>
                  <a:lnTo>
                    <a:pt x="122215" y="123286"/>
                  </a:lnTo>
                  <a:lnTo>
                    <a:pt x="122173" y="123230"/>
                  </a:lnTo>
                  <a:lnTo>
                    <a:pt x="122173" y="123159"/>
                  </a:lnTo>
                  <a:lnTo>
                    <a:pt x="122173" y="123103"/>
                  </a:lnTo>
                  <a:lnTo>
                    <a:pt x="122131" y="123103"/>
                  </a:lnTo>
                  <a:lnTo>
                    <a:pt x="122131" y="123033"/>
                  </a:lnTo>
                  <a:lnTo>
                    <a:pt x="122131" y="122976"/>
                  </a:lnTo>
                  <a:lnTo>
                    <a:pt x="122173" y="122850"/>
                  </a:lnTo>
                  <a:lnTo>
                    <a:pt x="122215" y="122779"/>
                  </a:lnTo>
                  <a:lnTo>
                    <a:pt x="122300" y="122596"/>
                  </a:lnTo>
                  <a:lnTo>
                    <a:pt x="122342" y="122526"/>
                  </a:lnTo>
                  <a:lnTo>
                    <a:pt x="122384" y="122469"/>
                  </a:lnTo>
                  <a:lnTo>
                    <a:pt x="122426" y="122399"/>
                  </a:lnTo>
                  <a:lnTo>
                    <a:pt x="122469" y="122343"/>
                  </a:lnTo>
                  <a:lnTo>
                    <a:pt x="122511" y="122286"/>
                  </a:lnTo>
                  <a:lnTo>
                    <a:pt x="122553" y="122286"/>
                  </a:lnTo>
                  <a:lnTo>
                    <a:pt x="122595" y="122216"/>
                  </a:lnTo>
                  <a:lnTo>
                    <a:pt x="122637" y="122146"/>
                  </a:lnTo>
                  <a:lnTo>
                    <a:pt x="122722" y="122146"/>
                  </a:lnTo>
                  <a:lnTo>
                    <a:pt x="122764" y="122019"/>
                  </a:lnTo>
                  <a:lnTo>
                    <a:pt x="122806" y="122019"/>
                  </a:lnTo>
                  <a:lnTo>
                    <a:pt x="122806" y="121962"/>
                  </a:lnTo>
                  <a:lnTo>
                    <a:pt x="122806" y="121892"/>
                  </a:lnTo>
                  <a:lnTo>
                    <a:pt x="122849" y="121836"/>
                  </a:lnTo>
                  <a:lnTo>
                    <a:pt x="122849" y="121765"/>
                  </a:lnTo>
                  <a:lnTo>
                    <a:pt x="122891" y="121582"/>
                  </a:lnTo>
                  <a:lnTo>
                    <a:pt x="122933" y="121512"/>
                  </a:lnTo>
                  <a:lnTo>
                    <a:pt x="123018" y="121456"/>
                  </a:lnTo>
                  <a:lnTo>
                    <a:pt x="123060" y="121456"/>
                  </a:lnTo>
                  <a:lnTo>
                    <a:pt x="123102" y="121456"/>
                  </a:lnTo>
                  <a:lnTo>
                    <a:pt x="123144" y="121385"/>
                  </a:lnTo>
                  <a:lnTo>
                    <a:pt x="123187" y="121385"/>
                  </a:lnTo>
                  <a:lnTo>
                    <a:pt x="123229" y="121329"/>
                  </a:lnTo>
                  <a:lnTo>
                    <a:pt x="123271" y="121329"/>
                  </a:lnTo>
                  <a:lnTo>
                    <a:pt x="123313" y="121258"/>
                  </a:lnTo>
                  <a:lnTo>
                    <a:pt x="123313" y="121202"/>
                  </a:lnTo>
                  <a:lnTo>
                    <a:pt x="123313" y="121132"/>
                  </a:lnTo>
                  <a:lnTo>
                    <a:pt x="123271" y="121132"/>
                  </a:lnTo>
                  <a:lnTo>
                    <a:pt x="123271" y="121075"/>
                  </a:lnTo>
                  <a:lnTo>
                    <a:pt x="123229" y="121075"/>
                  </a:lnTo>
                  <a:lnTo>
                    <a:pt x="123229" y="121005"/>
                  </a:lnTo>
                  <a:lnTo>
                    <a:pt x="123271" y="121005"/>
                  </a:lnTo>
                  <a:lnTo>
                    <a:pt x="123271" y="120949"/>
                  </a:lnTo>
                  <a:lnTo>
                    <a:pt x="123313" y="120949"/>
                  </a:lnTo>
                  <a:lnTo>
                    <a:pt x="123356" y="120949"/>
                  </a:lnTo>
                  <a:lnTo>
                    <a:pt x="123398" y="120949"/>
                  </a:lnTo>
                  <a:lnTo>
                    <a:pt x="123440" y="120949"/>
                  </a:lnTo>
                  <a:lnTo>
                    <a:pt x="123482" y="120949"/>
                  </a:lnTo>
                  <a:lnTo>
                    <a:pt x="123482" y="120892"/>
                  </a:lnTo>
                  <a:lnTo>
                    <a:pt x="123440" y="120892"/>
                  </a:lnTo>
                  <a:lnTo>
                    <a:pt x="123440" y="120822"/>
                  </a:lnTo>
                  <a:lnTo>
                    <a:pt x="123482" y="120751"/>
                  </a:lnTo>
                  <a:lnTo>
                    <a:pt x="123525" y="120751"/>
                  </a:lnTo>
                  <a:lnTo>
                    <a:pt x="123567" y="120751"/>
                  </a:lnTo>
                  <a:lnTo>
                    <a:pt x="123609" y="120751"/>
                  </a:lnTo>
                  <a:lnTo>
                    <a:pt x="123609" y="120695"/>
                  </a:lnTo>
                  <a:lnTo>
                    <a:pt x="123651" y="120695"/>
                  </a:lnTo>
                  <a:lnTo>
                    <a:pt x="123694" y="120695"/>
                  </a:lnTo>
                  <a:lnTo>
                    <a:pt x="123736" y="120625"/>
                  </a:lnTo>
                  <a:lnTo>
                    <a:pt x="123778" y="120568"/>
                  </a:lnTo>
                  <a:lnTo>
                    <a:pt x="123820" y="120568"/>
                  </a:lnTo>
                  <a:lnTo>
                    <a:pt x="123863" y="120568"/>
                  </a:lnTo>
                  <a:lnTo>
                    <a:pt x="123863" y="120512"/>
                  </a:lnTo>
                  <a:lnTo>
                    <a:pt x="123905" y="120512"/>
                  </a:lnTo>
                  <a:lnTo>
                    <a:pt x="123947" y="120442"/>
                  </a:lnTo>
                  <a:lnTo>
                    <a:pt x="123989" y="120442"/>
                  </a:lnTo>
                  <a:lnTo>
                    <a:pt x="124032" y="120442"/>
                  </a:lnTo>
                  <a:lnTo>
                    <a:pt x="124074" y="120442"/>
                  </a:lnTo>
                  <a:lnTo>
                    <a:pt x="124074" y="120371"/>
                  </a:lnTo>
                  <a:lnTo>
                    <a:pt x="124116" y="120371"/>
                  </a:lnTo>
                  <a:lnTo>
                    <a:pt x="124158" y="120371"/>
                  </a:lnTo>
                  <a:lnTo>
                    <a:pt x="124158" y="120315"/>
                  </a:lnTo>
                  <a:lnTo>
                    <a:pt x="124201" y="120315"/>
                  </a:lnTo>
                  <a:lnTo>
                    <a:pt x="124158" y="120245"/>
                  </a:lnTo>
                  <a:lnTo>
                    <a:pt x="124116" y="120188"/>
                  </a:lnTo>
                  <a:lnTo>
                    <a:pt x="124116" y="120118"/>
                  </a:lnTo>
                  <a:lnTo>
                    <a:pt x="124158" y="120061"/>
                  </a:lnTo>
                  <a:lnTo>
                    <a:pt x="124201" y="120061"/>
                  </a:lnTo>
                  <a:lnTo>
                    <a:pt x="124243" y="120061"/>
                  </a:lnTo>
                  <a:lnTo>
                    <a:pt x="124285" y="120061"/>
                  </a:lnTo>
                  <a:lnTo>
                    <a:pt x="124285" y="120118"/>
                  </a:lnTo>
                  <a:lnTo>
                    <a:pt x="124327" y="120118"/>
                  </a:lnTo>
                  <a:lnTo>
                    <a:pt x="124327" y="120061"/>
                  </a:lnTo>
                  <a:lnTo>
                    <a:pt x="124285" y="119991"/>
                  </a:lnTo>
                  <a:lnTo>
                    <a:pt x="124327" y="119991"/>
                  </a:lnTo>
                  <a:lnTo>
                    <a:pt x="124327" y="119935"/>
                  </a:lnTo>
                  <a:lnTo>
                    <a:pt x="124412" y="119935"/>
                  </a:lnTo>
                  <a:lnTo>
                    <a:pt x="124454" y="119935"/>
                  </a:lnTo>
                  <a:lnTo>
                    <a:pt x="124454" y="119864"/>
                  </a:lnTo>
                  <a:lnTo>
                    <a:pt x="124496" y="119864"/>
                  </a:lnTo>
                  <a:lnTo>
                    <a:pt x="124539" y="119864"/>
                  </a:lnTo>
                  <a:lnTo>
                    <a:pt x="124623" y="119808"/>
                  </a:lnTo>
                  <a:lnTo>
                    <a:pt x="124623" y="119864"/>
                  </a:lnTo>
                  <a:lnTo>
                    <a:pt x="124665" y="119808"/>
                  </a:lnTo>
                  <a:lnTo>
                    <a:pt x="124707" y="119808"/>
                  </a:lnTo>
                  <a:lnTo>
                    <a:pt x="124707" y="119864"/>
                  </a:lnTo>
                  <a:lnTo>
                    <a:pt x="124707" y="119935"/>
                  </a:lnTo>
                  <a:lnTo>
                    <a:pt x="124750" y="119935"/>
                  </a:lnTo>
                  <a:lnTo>
                    <a:pt x="124750" y="119991"/>
                  </a:lnTo>
                  <a:lnTo>
                    <a:pt x="124792" y="119991"/>
                  </a:lnTo>
                  <a:lnTo>
                    <a:pt x="124834" y="119991"/>
                  </a:lnTo>
                  <a:lnTo>
                    <a:pt x="124876" y="119991"/>
                  </a:lnTo>
                  <a:lnTo>
                    <a:pt x="124876" y="120061"/>
                  </a:lnTo>
                  <a:lnTo>
                    <a:pt x="124919" y="120061"/>
                  </a:lnTo>
                  <a:lnTo>
                    <a:pt x="124961" y="120118"/>
                  </a:lnTo>
                  <a:lnTo>
                    <a:pt x="125003" y="120118"/>
                  </a:lnTo>
                  <a:lnTo>
                    <a:pt x="125045" y="120118"/>
                  </a:lnTo>
                  <a:lnTo>
                    <a:pt x="125045" y="120188"/>
                  </a:lnTo>
                  <a:lnTo>
                    <a:pt x="125088" y="120188"/>
                  </a:lnTo>
                  <a:lnTo>
                    <a:pt x="125130" y="120118"/>
                  </a:lnTo>
                  <a:lnTo>
                    <a:pt x="125172" y="120118"/>
                  </a:lnTo>
                  <a:lnTo>
                    <a:pt x="125172" y="120061"/>
                  </a:lnTo>
                  <a:lnTo>
                    <a:pt x="125214" y="120061"/>
                  </a:lnTo>
                  <a:lnTo>
                    <a:pt x="125214" y="119991"/>
                  </a:lnTo>
                  <a:lnTo>
                    <a:pt x="125214" y="119935"/>
                  </a:lnTo>
                  <a:lnTo>
                    <a:pt x="125257" y="119935"/>
                  </a:lnTo>
                  <a:lnTo>
                    <a:pt x="125299" y="119935"/>
                  </a:lnTo>
                  <a:lnTo>
                    <a:pt x="125341" y="119935"/>
                  </a:lnTo>
                  <a:lnTo>
                    <a:pt x="125383" y="119935"/>
                  </a:lnTo>
                  <a:lnTo>
                    <a:pt x="125383" y="119864"/>
                  </a:lnTo>
                  <a:lnTo>
                    <a:pt x="125426" y="119864"/>
                  </a:lnTo>
                  <a:lnTo>
                    <a:pt x="125468" y="119864"/>
                  </a:lnTo>
                  <a:lnTo>
                    <a:pt x="125468" y="119935"/>
                  </a:lnTo>
                  <a:lnTo>
                    <a:pt x="125468" y="119991"/>
                  </a:lnTo>
                  <a:lnTo>
                    <a:pt x="125510" y="119991"/>
                  </a:lnTo>
                  <a:lnTo>
                    <a:pt x="125552" y="120061"/>
                  </a:lnTo>
                  <a:lnTo>
                    <a:pt x="125552" y="120118"/>
                  </a:lnTo>
                  <a:lnTo>
                    <a:pt x="125637" y="120118"/>
                  </a:lnTo>
                  <a:lnTo>
                    <a:pt x="125637" y="120188"/>
                  </a:lnTo>
                  <a:lnTo>
                    <a:pt x="125679" y="120188"/>
                  </a:lnTo>
                  <a:lnTo>
                    <a:pt x="125721" y="120188"/>
                  </a:lnTo>
                  <a:lnTo>
                    <a:pt x="125721" y="120245"/>
                  </a:lnTo>
                  <a:lnTo>
                    <a:pt x="125764" y="120245"/>
                  </a:lnTo>
                  <a:lnTo>
                    <a:pt x="125806" y="120245"/>
                  </a:lnTo>
                  <a:lnTo>
                    <a:pt x="125848" y="120315"/>
                  </a:lnTo>
                  <a:lnTo>
                    <a:pt x="125848" y="120245"/>
                  </a:lnTo>
                  <a:lnTo>
                    <a:pt x="125890" y="120245"/>
                  </a:lnTo>
                  <a:lnTo>
                    <a:pt x="125933" y="120245"/>
                  </a:lnTo>
                  <a:lnTo>
                    <a:pt x="125933" y="120188"/>
                  </a:lnTo>
                  <a:lnTo>
                    <a:pt x="125975" y="120188"/>
                  </a:lnTo>
                  <a:lnTo>
                    <a:pt x="125975" y="120118"/>
                  </a:lnTo>
                  <a:lnTo>
                    <a:pt x="125933" y="120061"/>
                  </a:lnTo>
                  <a:lnTo>
                    <a:pt x="125933" y="119991"/>
                  </a:lnTo>
                  <a:lnTo>
                    <a:pt x="125890" y="119991"/>
                  </a:lnTo>
                  <a:lnTo>
                    <a:pt x="125848" y="119935"/>
                  </a:lnTo>
                  <a:lnTo>
                    <a:pt x="125848" y="119864"/>
                  </a:lnTo>
                  <a:lnTo>
                    <a:pt x="125806" y="119864"/>
                  </a:lnTo>
                  <a:lnTo>
                    <a:pt x="125764" y="119808"/>
                  </a:lnTo>
                  <a:lnTo>
                    <a:pt x="125764" y="119738"/>
                  </a:lnTo>
                  <a:lnTo>
                    <a:pt x="125721" y="119738"/>
                  </a:lnTo>
                  <a:lnTo>
                    <a:pt x="125721" y="119681"/>
                  </a:lnTo>
                  <a:lnTo>
                    <a:pt x="125679" y="119681"/>
                  </a:lnTo>
                  <a:lnTo>
                    <a:pt x="125679" y="119611"/>
                  </a:lnTo>
                  <a:lnTo>
                    <a:pt x="125637" y="119611"/>
                  </a:lnTo>
                  <a:lnTo>
                    <a:pt x="125679" y="119555"/>
                  </a:lnTo>
                  <a:lnTo>
                    <a:pt x="125637" y="119555"/>
                  </a:lnTo>
                  <a:lnTo>
                    <a:pt x="125637" y="119498"/>
                  </a:lnTo>
                  <a:lnTo>
                    <a:pt x="125637" y="119428"/>
                  </a:lnTo>
                  <a:lnTo>
                    <a:pt x="125637" y="119357"/>
                  </a:lnTo>
                  <a:lnTo>
                    <a:pt x="125637" y="119301"/>
                  </a:lnTo>
                  <a:lnTo>
                    <a:pt x="125679" y="119231"/>
                  </a:lnTo>
                  <a:lnTo>
                    <a:pt x="125637" y="119231"/>
                  </a:lnTo>
                  <a:lnTo>
                    <a:pt x="125679" y="119174"/>
                  </a:lnTo>
                  <a:lnTo>
                    <a:pt x="125721" y="119174"/>
                  </a:lnTo>
                  <a:lnTo>
                    <a:pt x="125764" y="119174"/>
                  </a:lnTo>
                  <a:lnTo>
                    <a:pt x="125764" y="119118"/>
                  </a:lnTo>
                  <a:lnTo>
                    <a:pt x="125721" y="119118"/>
                  </a:lnTo>
                  <a:lnTo>
                    <a:pt x="125721" y="119048"/>
                  </a:lnTo>
                  <a:lnTo>
                    <a:pt x="125764" y="118977"/>
                  </a:lnTo>
                  <a:lnTo>
                    <a:pt x="125806" y="118977"/>
                  </a:lnTo>
                  <a:lnTo>
                    <a:pt x="125806" y="118921"/>
                  </a:lnTo>
                  <a:lnTo>
                    <a:pt x="125764" y="118921"/>
                  </a:lnTo>
                  <a:lnTo>
                    <a:pt x="125764" y="118850"/>
                  </a:lnTo>
                  <a:lnTo>
                    <a:pt x="125764" y="118794"/>
                  </a:lnTo>
                  <a:lnTo>
                    <a:pt x="125806" y="118794"/>
                  </a:lnTo>
                  <a:lnTo>
                    <a:pt x="125806" y="118738"/>
                  </a:lnTo>
                  <a:lnTo>
                    <a:pt x="125764" y="118738"/>
                  </a:lnTo>
                  <a:lnTo>
                    <a:pt x="125679" y="118667"/>
                  </a:lnTo>
                  <a:lnTo>
                    <a:pt x="125679" y="118597"/>
                  </a:lnTo>
                  <a:lnTo>
                    <a:pt x="125679" y="118541"/>
                  </a:lnTo>
                  <a:lnTo>
                    <a:pt x="125679" y="118470"/>
                  </a:lnTo>
                  <a:lnTo>
                    <a:pt x="125637" y="118470"/>
                  </a:lnTo>
                  <a:lnTo>
                    <a:pt x="125595" y="118414"/>
                  </a:lnTo>
                  <a:lnTo>
                    <a:pt x="125552" y="118414"/>
                  </a:lnTo>
                  <a:lnTo>
                    <a:pt x="125510" y="118414"/>
                  </a:lnTo>
                  <a:lnTo>
                    <a:pt x="125468" y="118470"/>
                  </a:lnTo>
                  <a:lnTo>
                    <a:pt x="125426" y="118470"/>
                  </a:lnTo>
                  <a:lnTo>
                    <a:pt x="125383" y="118470"/>
                  </a:lnTo>
                  <a:lnTo>
                    <a:pt x="125341" y="118470"/>
                  </a:lnTo>
                  <a:lnTo>
                    <a:pt x="125299" y="118470"/>
                  </a:lnTo>
                  <a:lnTo>
                    <a:pt x="125299" y="118414"/>
                  </a:lnTo>
                  <a:lnTo>
                    <a:pt x="125214" y="118414"/>
                  </a:lnTo>
                  <a:lnTo>
                    <a:pt x="125172" y="118414"/>
                  </a:lnTo>
                  <a:lnTo>
                    <a:pt x="125130" y="118343"/>
                  </a:lnTo>
                  <a:lnTo>
                    <a:pt x="125088" y="118343"/>
                  </a:lnTo>
                  <a:lnTo>
                    <a:pt x="125045" y="118287"/>
                  </a:lnTo>
                  <a:lnTo>
                    <a:pt x="125003" y="118287"/>
                  </a:lnTo>
                  <a:lnTo>
                    <a:pt x="124961" y="118287"/>
                  </a:lnTo>
                  <a:lnTo>
                    <a:pt x="124919" y="118287"/>
                  </a:lnTo>
                  <a:lnTo>
                    <a:pt x="124876" y="118217"/>
                  </a:lnTo>
                  <a:lnTo>
                    <a:pt x="124834" y="118217"/>
                  </a:lnTo>
                  <a:lnTo>
                    <a:pt x="124792" y="118160"/>
                  </a:lnTo>
                  <a:lnTo>
                    <a:pt x="124792" y="118090"/>
                  </a:lnTo>
                  <a:lnTo>
                    <a:pt x="124750" y="118090"/>
                  </a:lnTo>
                  <a:lnTo>
                    <a:pt x="124750" y="118034"/>
                  </a:lnTo>
                  <a:lnTo>
                    <a:pt x="124707" y="118034"/>
                  </a:lnTo>
                  <a:lnTo>
                    <a:pt x="124665" y="118034"/>
                  </a:lnTo>
                  <a:lnTo>
                    <a:pt x="124665" y="117963"/>
                  </a:lnTo>
                  <a:lnTo>
                    <a:pt x="124623" y="117963"/>
                  </a:lnTo>
                  <a:lnTo>
                    <a:pt x="124581" y="117837"/>
                  </a:lnTo>
                  <a:lnTo>
                    <a:pt x="124581" y="117780"/>
                  </a:lnTo>
                  <a:lnTo>
                    <a:pt x="124581" y="117724"/>
                  </a:lnTo>
                  <a:lnTo>
                    <a:pt x="124581" y="117653"/>
                  </a:lnTo>
                  <a:lnTo>
                    <a:pt x="124539" y="117653"/>
                  </a:lnTo>
                  <a:lnTo>
                    <a:pt x="124539" y="117583"/>
                  </a:lnTo>
                  <a:lnTo>
                    <a:pt x="124496" y="117583"/>
                  </a:lnTo>
                  <a:lnTo>
                    <a:pt x="124496" y="117527"/>
                  </a:lnTo>
                  <a:lnTo>
                    <a:pt x="124454" y="117456"/>
                  </a:lnTo>
                  <a:lnTo>
                    <a:pt x="124412" y="117400"/>
                  </a:lnTo>
                  <a:lnTo>
                    <a:pt x="124412" y="117344"/>
                  </a:lnTo>
                  <a:lnTo>
                    <a:pt x="124412" y="117273"/>
                  </a:lnTo>
                  <a:lnTo>
                    <a:pt x="124454" y="117273"/>
                  </a:lnTo>
                  <a:lnTo>
                    <a:pt x="124454" y="117203"/>
                  </a:lnTo>
                  <a:lnTo>
                    <a:pt x="124412" y="117147"/>
                  </a:lnTo>
                  <a:lnTo>
                    <a:pt x="124454" y="117147"/>
                  </a:lnTo>
                  <a:lnTo>
                    <a:pt x="124454" y="117076"/>
                  </a:lnTo>
                  <a:lnTo>
                    <a:pt x="124454" y="117020"/>
                  </a:lnTo>
                  <a:lnTo>
                    <a:pt x="124496" y="117020"/>
                  </a:lnTo>
                  <a:lnTo>
                    <a:pt x="124539" y="117020"/>
                  </a:lnTo>
                  <a:lnTo>
                    <a:pt x="124539" y="116963"/>
                  </a:lnTo>
                  <a:lnTo>
                    <a:pt x="124539" y="116893"/>
                  </a:lnTo>
                  <a:lnTo>
                    <a:pt x="124496" y="116893"/>
                  </a:lnTo>
                  <a:lnTo>
                    <a:pt x="124454" y="116823"/>
                  </a:lnTo>
                  <a:lnTo>
                    <a:pt x="124412" y="116823"/>
                  </a:lnTo>
                  <a:lnTo>
                    <a:pt x="124370" y="116823"/>
                  </a:lnTo>
                  <a:lnTo>
                    <a:pt x="124370" y="116766"/>
                  </a:lnTo>
                  <a:lnTo>
                    <a:pt x="124327" y="116766"/>
                  </a:lnTo>
                  <a:lnTo>
                    <a:pt x="124370" y="116696"/>
                  </a:lnTo>
                  <a:lnTo>
                    <a:pt x="124327" y="116696"/>
                  </a:lnTo>
                  <a:lnTo>
                    <a:pt x="124327" y="116640"/>
                  </a:lnTo>
                  <a:lnTo>
                    <a:pt x="124285" y="116640"/>
                  </a:lnTo>
                  <a:lnTo>
                    <a:pt x="124285" y="116569"/>
                  </a:lnTo>
                  <a:lnTo>
                    <a:pt x="124285" y="116513"/>
                  </a:lnTo>
                  <a:lnTo>
                    <a:pt x="124243" y="116442"/>
                  </a:lnTo>
                  <a:lnTo>
                    <a:pt x="124243" y="116386"/>
                  </a:lnTo>
                  <a:lnTo>
                    <a:pt x="124285" y="116386"/>
                  </a:lnTo>
                  <a:lnTo>
                    <a:pt x="124285" y="116330"/>
                  </a:lnTo>
                  <a:lnTo>
                    <a:pt x="124285" y="116259"/>
                  </a:lnTo>
                  <a:lnTo>
                    <a:pt x="124243" y="116259"/>
                  </a:lnTo>
                  <a:lnTo>
                    <a:pt x="124243" y="116189"/>
                  </a:lnTo>
                  <a:lnTo>
                    <a:pt x="124201" y="116189"/>
                  </a:lnTo>
                  <a:lnTo>
                    <a:pt x="124201" y="116133"/>
                  </a:lnTo>
                  <a:lnTo>
                    <a:pt x="124201" y="116062"/>
                  </a:lnTo>
                  <a:lnTo>
                    <a:pt x="124201" y="116006"/>
                  </a:lnTo>
                  <a:lnTo>
                    <a:pt x="124201" y="115950"/>
                  </a:lnTo>
                  <a:lnTo>
                    <a:pt x="124243" y="115879"/>
                  </a:lnTo>
                  <a:lnTo>
                    <a:pt x="124285" y="115879"/>
                  </a:lnTo>
                  <a:lnTo>
                    <a:pt x="124285" y="115809"/>
                  </a:lnTo>
                  <a:lnTo>
                    <a:pt x="124285" y="115752"/>
                  </a:lnTo>
                  <a:lnTo>
                    <a:pt x="124285" y="115682"/>
                  </a:lnTo>
                  <a:lnTo>
                    <a:pt x="124327" y="115682"/>
                  </a:lnTo>
                  <a:lnTo>
                    <a:pt x="124285" y="115626"/>
                  </a:lnTo>
                  <a:lnTo>
                    <a:pt x="124243" y="115626"/>
                  </a:lnTo>
                  <a:lnTo>
                    <a:pt x="124243" y="115569"/>
                  </a:lnTo>
                  <a:lnTo>
                    <a:pt x="124243" y="115499"/>
                  </a:lnTo>
                  <a:lnTo>
                    <a:pt x="124285" y="115499"/>
                  </a:lnTo>
                  <a:lnTo>
                    <a:pt x="124327" y="115429"/>
                  </a:lnTo>
                  <a:lnTo>
                    <a:pt x="124327" y="115372"/>
                  </a:lnTo>
                  <a:lnTo>
                    <a:pt x="124370" y="115372"/>
                  </a:lnTo>
                  <a:lnTo>
                    <a:pt x="124412" y="115302"/>
                  </a:lnTo>
                  <a:lnTo>
                    <a:pt x="124454" y="115302"/>
                  </a:lnTo>
                  <a:lnTo>
                    <a:pt x="124496" y="115302"/>
                  </a:lnTo>
                  <a:lnTo>
                    <a:pt x="124539" y="115302"/>
                  </a:lnTo>
                  <a:lnTo>
                    <a:pt x="124581" y="115302"/>
                  </a:lnTo>
                  <a:lnTo>
                    <a:pt x="124623" y="115372"/>
                  </a:lnTo>
                  <a:lnTo>
                    <a:pt x="124665" y="115372"/>
                  </a:lnTo>
                  <a:lnTo>
                    <a:pt x="124707" y="115372"/>
                  </a:lnTo>
                  <a:lnTo>
                    <a:pt x="124750" y="115372"/>
                  </a:lnTo>
                  <a:lnTo>
                    <a:pt x="124707" y="115302"/>
                  </a:lnTo>
                  <a:lnTo>
                    <a:pt x="124750" y="115302"/>
                  </a:lnTo>
                  <a:lnTo>
                    <a:pt x="124750" y="115246"/>
                  </a:lnTo>
                  <a:lnTo>
                    <a:pt x="124750" y="115189"/>
                  </a:lnTo>
                  <a:lnTo>
                    <a:pt x="124750" y="115119"/>
                  </a:lnTo>
                  <a:lnTo>
                    <a:pt x="124707" y="115119"/>
                  </a:lnTo>
                  <a:lnTo>
                    <a:pt x="124707" y="115048"/>
                  </a:lnTo>
                  <a:lnTo>
                    <a:pt x="124665" y="114992"/>
                  </a:lnTo>
                  <a:lnTo>
                    <a:pt x="124665" y="114922"/>
                  </a:lnTo>
                  <a:lnTo>
                    <a:pt x="124665" y="114865"/>
                  </a:lnTo>
                  <a:lnTo>
                    <a:pt x="124707" y="114865"/>
                  </a:lnTo>
                  <a:lnTo>
                    <a:pt x="124750" y="114795"/>
                  </a:lnTo>
                  <a:lnTo>
                    <a:pt x="124876" y="114668"/>
                  </a:lnTo>
                  <a:lnTo>
                    <a:pt x="124876" y="114612"/>
                  </a:lnTo>
                  <a:lnTo>
                    <a:pt x="124961" y="114612"/>
                  </a:lnTo>
                  <a:lnTo>
                    <a:pt x="124961" y="114556"/>
                  </a:lnTo>
                  <a:lnTo>
                    <a:pt x="125045" y="114556"/>
                  </a:lnTo>
                  <a:lnTo>
                    <a:pt x="125045" y="114485"/>
                  </a:lnTo>
                  <a:lnTo>
                    <a:pt x="125088" y="114485"/>
                  </a:lnTo>
                  <a:lnTo>
                    <a:pt x="125130" y="114485"/>
                  </a:lnTo>
                  <a:lnTo>
                    <a:pt x="125172" y="114485"/>
                  </a:lnTo>
                  <a:lnTo>
                    <a:pt x="125214" y="114485"/>
                  </a:lnTo>
                  <a:lnTo>
                    <a:pt x="125257" y="114485"/>
                  </a:lnTo>
                  <a:lnTo>
                    <a:pt x="125257" y="114415"/>
                  </a:lnTo>
                  <a:lnTo>
                    <a:pt x="125299" y="114415"/>
                  </a:lnTo>
                  <a:lnTo>
                    <a:pt x="125341" y="114415"/>
                  </a:lnTo>
                  <a:lnTo>
                    <a:pt x="125383" y="114415"/>
                  </a:lnTo>
                  <a:lnTo>
                    <a:pt x="125426" y="114415"/>
                  </a:lnTo>
                  <a:lnTo>
                    <a:pt x="125426" y="114358"/>
                  </a:lnTo>
                  <a:lnTo>
                    <a:pt x="125426" y="114288"/>
                  </a:lnTo>
                  <a:lnTo>
                    <a:pt x="125426" y="114232"/>
                  </a:lnTo>
                  <a:lnTo>
                    <a:pt x="125468" y="114232"/>
                  </a:lnTo>
                  <a:lnTo>
                    <a:pt x="125468" y="114175"/>
                  </a:lnTo>
                  <a:lnTo>
                    <a:pt x="125510" y="114175"/>
                  </a:lnTo>
                  <a:lnTo>
                    <a:pt x="125510" y="114105"/>
                  </a:lnTo>
                  <a:lnTo>
                    <a:pt x="125426" y="114034"/>
                  </a:lnTo>
                  <a:lnTo>
                    <a:pt x="125383" y="114034"/>
                  </a:lnTo>
                  <a:lnTo>
                    <a:pt x="125383" y="113978"/>
                  </a:lnTo>
                  <a:lnTo>
                    <a:pt x="125426" y="113978"/>
                  </a:lnTo>
                  <a:lnTo>
                    <a:pt x="125468" y="113978"/>
                  </a:lnTo>
                  <a:lnTo>
                    <a:pt x="125510" y="114034"/>
                  </a:lnTo>
                  <a:lnTo>
                    <a:pt x="125552" y="114034"/>
                  </a:lnTo>
                  <a:lnTo>
                    <a:pt x="125595" y="114034"/>
                  </a:lnTo>
                  <a:lnTo>
                    <a:pt x="125637" y="114034"/>
                  </a:lnTo>
                  <a:lnTo>
                    <a:pt x="125637" y="113978"/>
                  </a:lnTo>
                  <a:lnTo>
                    <a:pt x="125679" y="113978"/>
                  </a:lnTo>
                  <a:lnTo>
                    <a:pt x="125721" y="113978"/>
                  </a:lnTo>
                  <a:lnTo>
                    <a:pt x="125764" y="113978"/>
                  </a:lnTo>
                  <a:lnTo>
                    <a:pt x="125806" y="113978"/>
                  </a:lnTo>
                  <a:lnTo>
                    <a:pt x="125848" y="113908"/>
                  </a:lnTo>
                  <a:lnTo>
                    <a:pt x="125890" y="113908"/>
                  </a:lnTo>
                  <a:lnTo>
                    <a:pt x="125890" y="113851"/>
                  </a:lnTo>
                  <a:lnTo>
                    <a:pt x="125933" y="113851"/>
                  </a:lnTo>
                  <a:lnTo>
                    <a:pt x="125975" y="113851"/>
                  </a:lnTo>
                  <a:lnTo>
                    <a:pt x="126017" y="113851"/>
                  </a:lnTo>
                  <a:lnTo>
                    <a:pt x="126059" y="113851"/>
                  </a:lnTo>
                  <a:lnTo>
                    <a:pt x="126102" y="113851"/>
                  </a:lnTo>
                  <a:lnTo>
                    <a:pt x="126144" y="113908"/>
                  </a:lnTo>
                  <a:lnTo>
                    <a:pt x="126186" y="113908"/>
                  </a:lnTo>
                  <a:lnTo>
                    <a:pt x="126228" y="113908"/>
                  </a:lnTo>
                  <a:lnTo>
                    <a:pt x="126271" y="113978"/>
                  </a:lnTo>
                  <a:lnTo>
                    <a:pt x="126313" y="113978"/>
                  </a:lnTo>
                  <a:lnTo>
                    <a:pt x="126355" y="113978"/>
                  </a:lnTo>
                  <a:lnTo>
                    <a:pt x="126355" y="113908"/>
                  </a:lnTo>
                  <a:lnTo>
                    <a:pt x="126313" y="113908"/>
                  </a:lnTo>
                  <a:lnTo>
                    <a:pt x="126313" y="113851"/>
                  </a:lnTo>
                  <a:lnTo>
                    <a:pt x="126355" y="113851"/>
                  </a:lnTo>
                  <a:lnTo>
                    <a:pt x="126355" y="113795"/>
                  </a:lnTo>
                  <a:lnTo>
                    <a:pt x="126397" y="113795"/>
                  </a:lnTo>
                  <a:lnTo>
                    <a:pt x="126440" y="113795"/>
                  </a:lnTo>
                  <a:lnTo>
                    <a:pt x="126482" y="113795"/>
                  </a:lnTo>
                  <a:lnTo>
                    <a:pt x="126482" y="113851"/>
                  </a:lnTo>
                  <a:lnTo>
                    <a:pt x="126524" y="113851"/>
                  </a:lnTo>
                  <a:lnTo>
                    <a:pt x="126566" y="113851"/>
                  </a:lnTo>
                  <a:lnTo>
                    <a:pt x="126609" y="113851"/>
                  </a:lnTo>
                  <a:lnTo>
                    <a:pt x="126651" y="113851"/>
                  </a:lnTo>
                  <a:lnTo>
                    <a:pt x="126693" y="113851"/>
                  </a:lnTo>
                  <a:lnTo>
                    <a:pt x="126735" y="113851"/>
                  </a:lnTo>
                  <a:lnTo>
                    <a:pt x="126777" y="113851"/>
                  </a:lnTo>
                  <a:lnTo>
                    <a:pt x="126820" y="113851"/>
                  </a:lnTo>
                  <a:lnTo>
                    <a:pt x="126862" y="113795"/>
                  </a:lnTo>
                  <a:lnTo>
                    <a:pt x="126904" y="113795"/>
                  </a:lnTo>
                  <a:lnTo>
                    <a:pt x="126946" y="113795"/>
                  </a:lnTo>
                  <a:lnTo>
                    <a:pt x="126989" y="113795"/>
                  </a:lnTo>
                  <a:lnTo>
                    <a:pt x="126989" y="113725"/>
                  </a:lnTo>
                  <a:lnTo>
                    <a:pt x="127031" y="113654"/>
                  </a:lnTo>
                  <a:lnTo>
                    <a:pt x="127073" y="113654"/>
                  </a:lnTo>
                  <a:lnTo>
                    <a:pt x="127115" y="113598"/>
                  </a:lnTo>
                  <a:lnTo>
                    <a:pt x="127158" y="113528"/>
                  </a:lnTo>
                  <a:lnTo>
                    <a:pt x="127200" y="113528"/>
                  </a:lnTo>
                  <a:lnTo>
                    <a:pt x="127200" y="113471"/>
                  </a:lnTo>
                  <a:lnTo>
                    <a:pt x="127242" y="113471"/>
                  </a:lnTo>
                  <a:lnTo>
                    <a:pt x="127242" y="113528"/>
                  </a:lnTo>
                  <a:lnTo>
                    <a:pt x="127284" y="113528"/>
                  </a:lnTo>
                  <a:lnTo>
                    <a:pt x="127284" y="113598"/>
                  </a:lnTo>
                  <a:lnTo>
                    <a:pt x="127327" y="113598"/>
                  </a:lnTo>
                  <a:lnTo>
                    <a:pt x="127327" y="113528"/>
                  </a:lnTo>
                  <a:lnTo>
                    <a:pt x="127327" y="113471"/>
                  </a:lnTo>
                  <a:lnTo>
                    <a:pt x="127327" y="113415"/>
                  </a:lnTo>
                  <a:lnTo>
                    <a:pt x="127369" y="113415"/>
                  </a:lnTo>
                  <a:lnTo>
                    <a:pt x="127411" y="113415"/>
                  </a:lnTo>
                  <a:lnTo>
                    <a:pt x="127453" y="113415"/>
                  </a:lnTo>
                  <a:lnTo>
                    <a:pt x="127453" y="113344"/>
                  </a:lnTo>
                  <a:lnTo>
                    <a:pt x="127496" y="113344"/>
                  </a:lnTo>
                  <a:lnTo>
                    <a:pt x="127538" y="113344"/>
                  </a:lnTo>
                  <a:lnTo>
                    <a:pt x="127538" y="113274"/>
                  </a:lnTo>
                  <a:lnTo>
                    <a:pt x="127707" y="113274"/>
                  </a:lnTo>
                  <a:lnTo>
                    <a:pt x="127791" y="113218"/>
                  </a:lnTo>
                  <a:lnTo>
                    <a:pt x="127834" y="113218"/>
                  </a:lnTo>
                  <a:lnTo>
                    <a:pt x="127876" y="113218"/>
                  </a:lnTo>
                  <a:lnTo>
                    <a:pt x="127876" y="113274"/>
                  </a:lnTo>
                  <a:lnTo>
                    <a:pt x="127918" y="113274"/>
                  </a:lnTo>
                  <a:lnTo>
                    <a:pt x="127918" y="113218"/>
                  </a:lnTo>
                  <a:lnTo>
                    <a:pt x="127960" y="113218"/>
                  </a:lnTo>
                  <a:lnTo>
                    <a:pt x="128003" y="113218"/>
                  </a:lnTo>
                  <a:lnTo>
                    <a:pt x="128003" y="113161"/>
                  </a:lnTo>
                  <a:lnTo>
                    <a:pt x="128087" y="113161"/>
                  </a:lnTo>
                  <a:lnTo>
                    <a:pt x="128172" y="113091"/>
                  </a:lnTo>
                  <a:lnTo>
                    <a:pt x="128214" y="113091"/>
                  </a:lnTo>
                  <a:lnTo>
                    <a:pt x="128256" y="113091"/>
                  </a:lnTo>
                  <a:lnTo>
                    <a:pt x="128256" y="113021"/>
                  </a:lnTo>
                  <a:lnTo>
                    <a:pt x="128298" y="113091"/>
                  </a:lnTo>
                  <a:lnTo>
                    <a:pt x="128341" y="113091"/>
                  </a:lnTo>
                  <a:lnTo>
                    <a:pt x="128341" y="113021"/>
                  </a:lnTo>
                  <a:lnTo>
                    <a:pt x="128383" y="113021"/>
                  </a:lnTo>
                  <a:lnTo>
                    <a:pt x="128425" y="113021"/>
                  </a:lnTo>
                  <a:lnTo>
                    <a:pt x="128467" y="113021"/>
                  </a:lnTo>
                  <a:lnTo>
                    <a:pt x="128552" y="112964"/>
                  </a:lnTo>
                  <a:lnTo>
                    <a:pt x="128721" y="112964"/>
                  </a:lnTo>
                  <a:lnTo>
                    <a:pt x="128847" y="112894"/>
                  </a:lnTo>
                  <a:lnTo>
                    <a:pt x="128932" y="112894"/>
                  </a:lnTo>
                  <a:lnTo>
                    <a:pt x="128974" y="112894"/>
                  </a:lnTo>
                  <a:lnTo>
                    <a:pt x="129101" y="112838"/>
                  </a:lnTo>
                  <a:lnTo>
                    <a:pt x="129185" y="112838"/>
                  </a:lnTo>
                  <a:lnTo>
                    <a:pt x="129228" y="112838"/>
                  </a:lnTo>
                  <a:lnTo>
                    <a:pt x="129270" y="112838"/>
                  </a:lnTo>
                  <a:lnTo>
                    <a:pt x="129312" y="112838"/>
                  </a:lnTo>
                  <a:lnTo>
                    <a:pt x="129354" y="112838"/>
                  </a:lnTo>
                  <a:lnTo>
                    <a:pt x="129397" y="112781"/>
                  </a:lnTo>
                  <a:lnTo>
                    <a:pt x="129439" y="112781"/>
                  </a:lnTo>
                  <a:lnTo>
                    <a:pt x="129566" y="112781"/>
                  </a:lnTo>
                  <a:lnTo>
                    <a:pt x="129861" y="112711"/>
                  </a:lnTo>
                  <a:lnTo>
                    <a:pt x="129946" y="112711"/>
                  </a:lnTo>
                  <a:lnTo>
                    <a:pt x="129988" y="112640"/>
                  </a:lnTo>
                  <a:lnTo>
                    <a:pt x="130030" y="112640"/>
                  </a:lnTo>
                  <a:lnTo>
                    <a:pt x="130242" y="112640"/>
                  </a:lnTo>
                  <a:lnTo>
                    <a:pt x="130284" y="112640"/>
                  </a:lnTo>
                  <a:lnTo>
                    <a:pt x="130284" y="112711"/>
                  </a:lnTo>
                  <a:lnTo>
                    <a:pt x="130326" y="112711"/>
                  </a:lnTo>
                  <a:lnTo>
                    <a:pt x="130368" y="112781"/>
                  </a:lnTo>
                  <a:lnTo>
                    <a:pt x="130368" y="112711"/>
                  </a:lnTo>
                  <a:lnTo>
                    <a:pt x="130368" y="112640"/>
                  </a:lnTo>
                  <a:lnTo>
                    <a:pt x="130411" y="112640"/>
                  </a:lnTo>
                  <a:lnTo>
                    <a:pt x="130453" y="112711"/>
                  </a:lnTo>
                  <a:lnTo>
                    <a:pt x="130453" y="112640"/>
                  </a:lnTo>
                  <a:lnTo>
                    <a:pt x="130495" y="112640"/>
                  </a:lnTo>
                  <a:lnTo>
                    <a:pt x="130537" y="112640"/>
                  </a:lnTo>
                  <a:lnTo>
                    <a:pt x="130580" y="112640"/>
                  </a:lnTo>
                  <a:lnTo>
                    <a:pt x="130622" y="112640"/>
                  </a:lnTo>
                  <a:lnTo>
                    <a:pt x="130664" y="112640"/>
                  </a:lnTo>
                  <a:lnTo>
                    <a:pt x="130664" y="112584"/>
                  </a:lnTo>
                  <a:lnTo>
                    <a:pt x="130706" y="112584"/>
                  </a:lnTo>
                  <a:lnTo>
                    <a:pt x="130749" y="112584"/>
                  </a:lnTo>
                  <a:lnTo>
                    <a:pt x="130791" y="112584"/>
                  </a:lnTo>
                  <a:lnTo>
                    <a:pt x="130791" y="112640"/>
                  </a:lnTo>
                  <a:lnTo>
                    <a:pt x="130791" y="112711"/>
                  </a:lnTo>
                  <a:lnTo>
                    <a:pt x="130833" y="112711"/>
                  </a:lnTo>
                  <a:lnTo>
                    <a:pt x="130833" y="112640"/>
                  </a:lnTo>
                  <a:lnTo>
                    <a:pt x="130875" y="112640"/>
                  </a:lnTo>
                  <a:lnTo>
                    <a:pt x="130875" y="112584"/>
                  </a:lnTo>
                  <a:lnTo>
                    <a:pt x="130875" y="112514"/>
                  </a:lnTo>
                  <a:lnTo>
                    <a:pt x="130917" y="112514"/>
                  </a:lnTo>
                  <a:lnTo>
                    <a:pt x="130960" y="112514"/>
                  </a:lnTo>
                  <a:lnTo>
                    <a:pt x="130960" y="112584"/>
                  </a:lnTo>
                  <a:lnTo>
                    <a:pt x="131002" y="112584"/>
                  </a:lnTo>
                  <a:lnTo>
                    <a:pt x="131002" y="112514"/>
                  </a:lnTo>
                  <a:lnTo>
                    <a:pt x="131044" y="112514"/>
                  </a:lnTo>
                  <a:lnTo>
                    <a:pt x="131044" y="112457"/>
                  </a:lnTo>
                  <a:lnTo>
                    <a:pt x="131086" y="112457"/>
                  </a:lnTo>
                  <a:lnTo>
                    <a:pt x="131129" y="112457"/>
                  </a:lnTo>
                  <a:lnTo>
                    <a:pt x="131171" y="112457"/>
                  </a:lnTo>
                  <a:lnTo>
                    <a:pt x="131213" y="112457"/>
                  </a:lnTo>
                  <a:lnTo>
                    <a:pt x="131213" y="112401"/>
                  </a:lnTo>
                  <a:lnTo>
                    <a:pt x="131255" y="112401"/>
                  </a:lnTo>
                  <a:lnTo>
                    <a:pt x="131298" y="112401"/>
                  </a:lnTo>
                  <a:lnTo>
                    <a:pt x="131340" y="112401"/>
                  </a:lnTo>
                  <a:lnTo>
                    <a:pt x="131340" y="112457"/>
                  </a:lnTo>
                  <a:lnTo>
                    <a:pt x="131382" y="112457"/>
                  </a:lnTo>
                  <a:lnTo>
                    <a:pt x="131424" y="112457"/>
                  </a:lnTo>
                  <a:lnTo>
                    <a:pt x="131467" y="112457"/>
                  </a:lnTo>
                  <a:lnTo>
                    <a:pt x="131509" y="112401"/>
                  </a:lnTo>
                  <a:lnTo>
                    <a:pt x="131551" y="112401"/>
                  </a:lnTo>
                  <a:lnTo>
                    <a:pt x="131593" y="112401"/>
                  </a:lnTo>
                  <a:lnTo>
                    <a:pt x="131593" y="112457"/>
                  </a:lnTo>
                  <a:lnTo>
                    <a:pt x="131636" y="112401"/>
                  </a:lnTo>
                  <a:lnTo>
                    <a:pt x="131678" y="112401"/>
                  </a:lnTo>
                  <a:lnTo>
                    <a:pt x="131720" y="112401"/>
                  </a:lnTo>
                  <a:lnTo>
                    <a:pt x="131720" y="112457"/>
                  </a:lnTo>
                  <a:lnTo>
                    <a:pt x="131762" y="112457"/>
                  </a:lnTo>
                  <a:lnTo>
                    <a:pt x="131805" y="112401"/>
                  </a:lnTo>
                  <a:lnTo>
                    <a:pt x="131805" y="112331"/>
                  </a:lnTo>
                  <a:lnTo>
                    <a:pt x="131847" y="112331"/>
                  </a:lnTo>
                  <a:lnTo>
                    <a:pt x="131889" y="112331"/>
                  </a:lnTo>
                  <a:lnTo>
                    <a:pt x="131889" y="112401"/>
                  </a:lnTo>
                  <a:lnTo>
                    <a:pt x="131931" y="112401"/>
                  </a:lnTo>
                  <a:lnTo>
                    <a:pt x="131974" y="112401"/>
                  </a:lnTo>
                  <a:lnTo>
                    <a:pt x="131974" y="112331"/>
                  </a:lnTo>
                  <a:lnTo>
                    <a:pt x="132016" y="112260"/>
                  </a:lnTo>
                  <a:lnTo>
                    <a:pt x="132016" y="112331"/>
                  </a:lnTo>
                  <a:lnTo>
                    <a:pt x="132058" y="112331"/>
                  </a:lnTo>
                  <a:lnTo>
                    <a:pt x="132058" y="112260"/>
                  </a:lnTo>
                  <a:lnTo>
                    <a:pt x="132100" y="112260"/>
                  </a:lnTo>
                  <a:lnTo>
                    <a:pt x="132143" y="112260"/>
                  </a:lnTo>
                  <a:lnTo>
                    <a:pt x="132143" y="112204"/>
                  </a:lnTo>
                  <a:lnTo>
                    <a:pt x="132185" y="112204"/>
                  </a:lnTo>
                  <a:lnTo>
                    <a:pt x="132143" y="112133"/>
                  </a:lnTo>
                  <a:lnTo>
                    <a:pt x="132185" y="112133"/>
                  </a:lnTo>
                  <a:lnTo>
                    <a:pt x="132227" y="112133"/>
                  </a:lnTo>
                  <a:lnTo>
                    <a:pt x="132227" y="112077"/>
                  </a:lnTo>
                  <a:lnTo>
                    <a:pt x="132269" y="112077"/>
                  </a:lnTo>
                  <a:lnTo>
                    <a:pt x="132269" y="112021"/>
                  </a:lnTo>
                  <a:lnTo>
                    <a:pt x="132269" y="111950"/>
                  </a:lnTo>
                  <a:lnTo>
                    <a:pt x="132312" y="111950"/>
                  </a:lnTo>
                  <a:lnTo>
                    <a:pt x="132354" y="111880"/>
                  </a:lnTo>
                  <a:lnTo>
                    <a:pt x="132354" y="111824"/>
                  </a:lnTo>
                  <a:lnTo>
                    <a:pt x="132354" y="111753"/>
                  </a:lnTo>
                  <a:lnTo>
                    <a:pt x="132396" y="111753"/>
                  </a:lnTo>
                  <a:lnTo>
                    <a:pt x="132396" y="111697"/>
                  </a:lnTo>
                  <a:lnTo>
                    <a:pt x="132438" y="111697"/>
                  </a:lnTo>
                  <a:lnTo>
                    <a:pt x="132438" y="111641"/>
                  </a:lnTo>
                  <a:lnTo>
                    <a:pt x="132396" y="111570"/>
                  </a:lnTo>
                  <a:lnTo>
                    <a:pt x="132438" y="111570"/>
                  </a:lnTo>
                  <a:lnTo>
                    <a:pt x="132481" y="111570"/>
                  </a:lnTo>
                  <a:lnTo>
                    <a:pt x="132523" y="111641"/>
                  </a:lnTo>
                  <a:lnTo>
                    <a:pt x="132565" y="111641"/>
                  </a:lnTo>
                  <a:lnTo>
                    <a:pt x="132565" y="111697"/>
                  </a:lnTo>
                  <a:lnTo>
                    <a:pt x="132565" y="111753"/>
                  </a:lnTo>
                  <a:lnTo>
                    <a:pt x="132607" y="111824"/>
                  </a:lnTo>
                  <a:lnTo>
                    <a:pt x="132650" y="111880"/>
                  </a:lnTo>
                  <a:lnTo>
                    <a:pt x="132692" y="111880"/>
                  </a:lnTo>
                  <a:lnTo>
                    <a:pt x="132692" y="111950"/>
                  </a:lnTo>
                  <a:lnTo>
                    <a:pt x="132734" y="111950"/>
                  </a:lnTo>
                  <a:lnTo>
                    <a:pt x="132861" y="112077"/>
                  </a:lnTo>
                  <a:lnTo>
                    <a:pt x="133156" y="112331"/>
                  </a:lnTo>
                  <a:lnTo>
                    <a:pt x="133156" y="112401"/>
                  </a:lnTo>
                  <a:lnTo>
                    <a:pt x="133114" y="112401"/>
                  </a:lnTo>
                  <a:lnTo>
                    <a:pt x="133114" y="112457"/>
                  </a:lnTo>
                  <a:lnTo>
                    <a:pt x="133156" y="112457"/>
                  </a:lnTo>
                  <a:lnTo>
                    <a:pt x="133199" y="112457"/>
                  </a:lnTo>
                  <a:lnTo>
                    <a:pt x="133199" y="112514"/>
                  </a:lnTo>
                  <a:lnTo>
                    <a:pt x="133241" y="112514"/>
                  </a:lnTo>
                  <a:lnTo>
                    <a:pt x="133283" y="112514"/>
                  </a:lnTo>
                  <a:lnTo>
                    <a:pt x="133325" y="112457"/>
                  </a:lnTo>
                  <a:lnTo>
                    <a:pt x="133368" y="112457"/>
                  </a:lnTo>
                  <a:lnTo>
                    <a:pt x="133368" y="112401"/>
                  </a:lnTo>
                  <a:lnTo>
                    <a:pt x="133325" y="112401"/>
                  </a:lnTo>
                  <a:lnTo>
                    <a:pt x="133325" y="112331"/>
                  </a:lnTo>
                  <a:lnTo>
                    <a:pt x="133283" y="112331"/>
                  </a:lnTo>
                  <a:lnTo>
                    <a:pt x="133283" y="112260"/>
                  </a:lnTo>
                  <a:lnTo>
                    <a:pt x="133325" y="112260"/>
                  </a:lnTo>
                  <a:lnTo>
                    <a:pt x="133368" y="112260"/>
                  </a:lnTo>
                  <a:lnTo>
                    <a:pt x="133410" y="112260"/>
                  </a:lnTo>
                  <a:lnTo>
                    <a:pt x="133452" y="112204"/>
                  </a:lnTo>
                  <a:lnTo>
                    <a:pt x="133494" y="112204"/>
                  </a:lnTo>
                  <a:lnTo>
                    <a:pt x="133537" y="112133"/>
                  </a:lnTo>
                  <a:lnTo>
                    <a:pt x="133579" y="112133"/>
                  </a:lnTo>
                  <a:lnTo>
                    <a:pt x="133621" y="112077"/>
                  </a:lnTo>
                  <a:lnTo>
                    <a:pt x="133663" y="112077"/>
                  </a:lnTo>
                  <a:lnTo>
                    <a:pt x="133706" y="112077"/>
                  </a:lnTo>
                  <a:lnTo>
                    <a:pt x="133748" y="112077"/>
                  </a:lnTo>
                  <a:lnTo>
                    <a:pt x="133832" y="112077"/>
                  </a:lnTo>
                  <a:lnTo>
                    <a:pt x="134001" y="112133"/>
                  </a:lnTo>
                  <a:lnTo>
                    <a:pt x="134044" y="112133"/>
                  </a:lnTo>
                  <a:lnTo>
                    <a:pt x="134044" y="112204"/>
                  </a:lnTo>
                  <a:lnTo>
                    <a:pt x="134086" y="112204"/>
                  </a:lnTo>
                  <a:lnTo>
                    <a:pt x="134128" y="112204"/>
                  </a:lnTo>
                  <a:lnTo>
                    <a:pt x="134170" y="112204"/>
                  </a:lnTo>
                  <a:lnTo>
                    <a:pt x="134213" y="112204"/>
                  </a:lnTo>
                  <a:lnTo>
                    <a:pt x="134213" y="112260"/>
                  </a:lnTo>
                  <a:lnTo>
                    <a:pt x="134255" y="112260"/>
                  </a:lnTo>
                  <a:lnTo>
                    <a:pt x="134297" y="112260"/>
                  </a:lnTo>
                  <a:lnTo>
                    <a:pt x="134297" y="112331"/>
                  </a:lnTo>
                  <a:lnTo>
                    <a:pt x="134255" y="112331"/>
                  </a:lnTo>
                  <a:lnTo>
                    <a:pt x="134255" y="112401"/>
                  </a:lnTo>
                  <a:lnTo>
                    <a:pt x="134297" y="112401"/>
                  </a:lnTo>
                  <a:lnTo>
                    <a:pt x="134297" y="112457"/>
                  </a:lnTo>
                  <a:lnTo>
                    <a:pt x="134339" y="112457"/>
                  </a:lnTo>
                  <a:lnTo>
                    <a:pt x="134382" y="112457"/>
                  </a:lnTo>
                  <a:lnTo>
                    <a:pt x="134424" y="112457"/>
                  </a:lnTo>
                  <a:lnTo>
                    <a:pt x="134466" y="112457"/>
                  </a:lnTo>
                  <a:lnTo>
                    <a:pt x="134508" y="112457"/>
                  </a:lnTo>
                  <a:lnTo>
                    <a:pt x="134466" y="112514"/>
                  </a:lnTo>
                  <a:lnTo>
                    <a:pt x="134508" y="112514"/>
                  </a:lnTo>
                  <a:lnTo>
                    <a:pt x="134551" y="112514"/>
                  </a:lnTo>
                  <a:lnTo>
                    <a:pt x="134593" y="112514"/>
                  </a:lnTo>
                  <a:lnTo>
                    <a:pt x="134593" y="112584"/>
                  </a:lnTo>
                  <a:lnTo>
                    <a:pt x="134635" y="112584"/>
                  </a:lnTo>
                  <a:lnTo>
                    <a:pt x="134677" y="112584"/>
                  </a:lnTo>
                  <a:lnTo>
                    <a:pt x="134720" y="112584"/>
                  </a:lnTo>
                  <a:lnTo>
                    <a:pt x="134762" y="112640"/>
                  </a:lnTo>
                  <a:lnTo>
                    <a:pt x="134804" y="112640"/>
                  </a:lnTo>
                  <a:lnTo>
                    <a:pt x="134846" y="112711"/>
                  </a:lnTo>
                  <a:lnTo>
                    <a:pt x="134846" y="112781"/>
                  </a:lnTo>
                  <a:lnTo>
                    <a:pt x="134804" y="112781"/>
                  </a:lnTo>
                  <a:lnTo>
                    <a:pt x="134804" y="112838"/>
                  </a:lnTo>
                  <a:lnTo>
                    <a:pt x="134762" y="112838"/>
                  </a:lnTo>
                  <a:lnTo>
                    <a:pt x="134762" y="112894"/>
                  </a:lnTo>
                  <a:lnTo>
                    <a:pt x="134762" y="112964"/>
                  </a:lnTo>
                  <a:lnTo>
                    <a:pt x="134720" y="112964"/>
                  </a:lnTo>
                  <a:lnTo>
                    <a:pt x="134720" y="113021"/>
                  </a:lnTo>
                  <a:lnTo>
                    <a:pt x="134720" y="113091"/>
                  </a:lnTo>
                  <a:lnTo>
                    <a:pt x="134762" y="113091"/>
                  </a:lnTo>
                  <a:lnTo>
                    <a:pt x="134762" y="113161"/>
                  </a:lnTo>
                  <a:lnTo>
                    <a:pt x="134720" y="113161"/>
                  </a:lnTo>
                  <a:lnTo>
                    <a:pt x="134762" y="113218"/>
                  </a:lnTo>
                  <a:lnTo>
                    <a:pt x="134762" y="113274"/>
                  </a:lnTo>
                  <a:lnTo>
                    <a:pt x="134762" y="113344"/>
                  </a:lnTo>
                  <a:lnTo>
                    <a:pt x="134720" y="113344"/>
                  </a:lnTo>
                  <a:lnTo>
                    <a:pt x="134720" y="113415"/>
                  </a:lnTo>
                  <a:lnTo>
                    <a:pt x="134720" y="113471"/>
                  </a:lnTo>
                  <a:lnTo>
                    <a:pt x="134677" y="113471"/>
                  </a:lnTo>
                  <a:lnTo>
                    <a:pt x="134635" y="113471"/>
                  </a:lnTo>
                  <a:lnTo>
                    <a:pt x="134635" y="113528"/>
                  </a:lnTo>
                  <a:lnTo>
                    <a:pt x="134677" y="113528"/>
                  </a:lnTo>
                  <a:lnTo>
                    <a:pt x="134720" y="113528"/>
                  </a:lnTo>
                  <a:lnTo>
                    <a:pt x="134720" y="113598"/>
                  </a:lnTo>
                  <a:lnTo>
                    <a:pt x="134720" y="113654"/>
                  </a:lnTo>
                  <a:lnTo>
                    <a:pt x="134720" y="113725"/>
                  </a:lnTo>
                  <a:lnTo>
                    <a:pt x="134762" y="113725"/>
                  </a:lnTo>
                  <a:lnTo>
                    <a:pt x="134762" y="113795"/>
                  </a:lnTo>
                  <a:lnTo>
                    <a:pt x="134720" y="113725"/>
                  </a:lnTo>
                  <a:lnTo>
                    <a:pt x="134720" y="113795"/>
                  </a:lnTo>
                  <a:lnTo>
                    <a:pt x="134720" y="113851"/>
                  </a:lnTo>
                  <a:lnTo>
                    <a:pt x="134720" y="113908"/>
                  </a:lnTo>
                  <a:lnTo>
                    <a:pt x="134720" y="113978"/>
                  </a:lnTo>
                  <a:lnTo>
                    <a:pt x="134720" y="114034"/>
                  </a:lnTo>
                  <a:lnTo>
                    <a:pt x="134677" y="114034"/>
                  </a:lnTo>
                  <a:lnTo>
                    <a:pt x="134677" y="114105"/>
                  </a:lnTo>
                  <a:lnTo>
                    <a:pt x="134720" y="114105"/>
                  </a:lnTo>
                  <a:lnTo>
                    <a:pt x="134762" y="114105"/>
                  </a:lnTo>
                  <a:lnTo>
                    <a:pt x="134720" y="114175"/>
                  </a:lnTo>
                  <a:lnTo>
                    <a:pt x="134762" y="114175"/>
                  </a:lnTo>
                  <a:lnTo>
                    <a:pt x="134804" y="114175"/>
                  </a:lnTo>
                  <a:lnTo>
                    <a:pt x="134804" y="114232"/>
                  </a:lnTo>
                  <a:lnTo>
                    <a:pt x="134762" y="114232"/>
                  </a:lnTo>
                  <a:lnTo>
                    <a:pt x="134720" y="114288"/>
                  </a:lnTo>
                  <a:lnTo>
                    <a:pt x="134720" y="114358"/>
                  </a:lnTo>
                  <a:lnTo>
                    <a:pt x="134762" y="114358"/>
                  </a:lnTo>
                  <a:lnTo>
                    <a:pt x="134762" y="114288"/>
                  </a:lnTo>
                  <a:lnTo>
                    <a:pt x="134804" y="114288"/>
                  </a:lnTo>
                  <a:lnTo>
                    <a:pt x="134804" y="114358"/>
                  </a:lnTo>
                  <a:lnTo>
                    <a:pt x="134762" y="114358"/>
                  </a:lnTo>
                  <a:lnTo>
                    <a:pt x="134762" y="114415"/>
                  </a:lnTo>
                  <a:lnTo>
                    <a:pt x="134804" y="114415"/>
                  </a:lnTo>
                  <a:lnTo>
                    <a:pt x="134804" y="114485"/>
                  </a:lnTo>
                  <a:lnTo>
                    <a:pt x="134762" y="114485"/>
                  </a:lnTo>
                  <a:lnTo>
                    <a:pt x="134762" y="114556"/>
                  </a:lnTo>
                  <a:lnTo>
                    <a:pt x="134804" y="114556"/>
                  </a:lnTo>
                  <a:lnTo>
                    <a:pt x="134804" y="114612"/>
                  </a:lnTo>
                  <a:lnTo>
                    <a:pt x="134804" y="114668"/>
                  </a:lnTo>
                  <a:lnTo>
                    <a:pt x="134846" y="114668"/>
                  </a:lnTo>
                  <a:lnTo>
                    <a:pt x="134846" y="114739"/>
                  </a:lnTo>
                  <a:lnTo>
                    <a:pt x="134804" y="114739"/>
                  </a:lnTo>
                  <a:lnTo>
                    <a:pt x="134762" y="114739"/>
                  </a:lnTo>
                  <a:lnTo>
                    <a:pt x="134762" y="114795"/>
                  </a:lnTo>
                  <a:lnTo>
                    <a:pt x="134804" y="114795"/>
                  </a:lnTo>
                  <a:lnTo>
                    <a:pt x="134804" y="114865"/>
                  </a:lnTo>
                  <a:lnTo>
                    <a:pt x="134762" y="114865"/>
                  </a:lnTo>
                  <a:lnTo>
                    <a:pt x="134804" y="114922"/>
                  </a:lnTo>
                  <a:lnTo>
                    <a:pt x="134846" y="114922"/>
                  </a:lnTo>
                  <a:lnTo>
                    <a:pt x="134846" y="114992"/>
                  </a:lnTo>
                  <a:lnTo>
                    <a:pt x="134804" y="114992"/>
                  </a:lnTo>
                  <a:lnTo>
                    <a:pt x="134762" y="114922"/>
                  </a:lnTo>
                  <a:lnTo>
                    <a:pt x="134762" y="114992"/>
                  </a:lnTo>
                  <a:lnTo>
                    <a:pt x="134762" y="115048"/>
                  </a:lnTo>
                  <a:lnTo>
                    <a:pt x="134762" y="115119"/>
                  </a:lnTo>
                  <a:lnTo>
                    <a:pt x="134720" y="115189"/>
                  </a:lnTo>
                  <a:lnTo>
                    <a:pt x="134762" y="115189"/>
                  </a:lnTo>
                  <a:lnTo>
                    <a:pt x="134804" y="115189"/>
                  </a:lnTo>
                  <a:lnTo>
                    <a:pt x="134804" y="115246"/>
                  </a:lnTo>
                  <a:lnTo>
                    <a:pt x="134762" y="115246"/>
                  </a:lnTo>
                  <a:lnTo>
                    <a:pt x="134720" y="115246"/>
                  </a:lnTo>
                  <a:lnTo>
                    <a:pt x="134720" y="115302"/>
                  </a:lnTo>
                  <a:lnTo>
                    <a:pt x="134762" y="115302"/>
                  </a:lnTo>
                  <a:lnTo>
                    <a:pt x="134804" y="115302"/>
                  </a:lnTo>
                  <a:lnTo>
                    <a:pt x="134804" y="115372"/>
                  </a:lnTo>
                  <a:lnTo>
                    <a:pt x="134804" y="115429"/>
                  </a:lnTo>
                  <a:lnTo>
                    <a:pt x="134804" y="115499"/>
                  </a:lnTo>
                  <a:lnTo>
                    <a:pt x="134804" y="115569"/>
                  </a:lnTo>
                  <a:lnTo>
                    <a:pt x="134762" y="115499"/>
                  </a:lnTo>
                  <a:lnTo>
                    <a:pt x="134720" y="115569"/>
                  </a:lnTo>
                  <a:lnTo>
                    <a:pt x="134677" y="115626"/>
                  </a:lnTo>
                  <a:lnTo>
                    <a:pt x="134720" y="115626"/>
                  </a:lnTo>
                  <a:lnTo>
                    <a:pt x="134762" y="115626"/>
                  </a:lnTo>
                  <a:lnTo>
                    <a:pt x="134720" y="115682"/>
                  </a:lnTo>
                  <a:lnTo>
                    <a:pt x="134677" y="115682"/>
                  </a:lnTo>
                  <a:lnTo>
                    <a:pt x="134677" y="115752"/>
                  </a:lnTo>
                  <a:lnTo>
                    <a:pt x="134635" y="115752"/>
                  </a:lnTo>
                  <a:lnTo>
                    <a:pt x="134635" y="115809"/>
                  </a:lnTo>
                  <a:lnTo>
                    <a:pt x="134593" y="115809"/>
                  </a:lnTo>
                  <a:lnTo>
                    <a:pt x="134635" y="115879"/>
                  </a:lnTo>
                  <a:lnTo>
                    <a:pt x="134593" y="115879"/>
                  </a:lnTo>
                  <a:lnTo>
                    <a:pt x="134551" y="115950"/>
                  </a:lnTo>
                  <a:lnTo>
                    <a:pt x="134508" y="115950"/>
                  </a:lnTo>
                  <a:lnTo>
                    <a:pt x="134508" y="116006"/>
                  </a:lnTo>
                  <a:lnTo>
                    <a:pt x="134466" y="116006"/>
                  </a:lnTo>
                  <a:lnTo>
                    <a:pt x="134466" y="116062"/>
                  </a:lnTo>
                  <a:lnTo>
                    <a:pt x="134508" y="116062"/>
                  </a:lnTo>
                  <a:lnTo>
                    <a:pt x="134508" y="116133"/>
                  </a:lnTo>
                  <a:lnTo>
                    <a:pt x="134466" y="116133"/>
                  </a:lnTo>
                  <a:lnTo>
                    <a:pt x="134466" y="116189"/>
                  </a:lnTo>
                  <a:lnTo>
                    <a:pt x="134424" y="116189"/>
                  </a:lnTo>
                  <a:lnTo>
                    <a:pt x="134466" y="116259"/>
                  </a:lnTo>
                  <a:lnTo>
                    <a:pt x="134508" y="116259"/>
                  </a:lnTo>
                  <a:lnTo>
                    <a:pt x="134508" y="116189"/>
                  </a:lnTo>
                  <a:lnTo>
                    <a:pt x="134551" y="116189"/>
                  </a:lnTo>
                  <a:lnTo>
                    <a:pt x="134551" y="116133"/>
                  </a:lnTo>
                  <a:lnTo>
                    <a:pt x="134593" y="116133"/>
                  </a:lnTo>
                  <a:lnTo>
                    <a:pt x="134635" y="116133"/>
                  </a:lnTo>
                  <a:lnTo>
                    <a:pt x="134677" y="116133"/>
                  </a:lnTo>
                  <a:lnTo>
                    <a:pt x="134720" y="116133"/>
                  </a:lnTo>
                  <a:lnTo>
                    <a:pt x="134720" y="116189"/>
                  </a:lnTo>
                  <a:lnTo>
                    <a:pt x="134720" y="116259"/>
                  </a:lnTo>
                  <a:lnTo>
                    <a:pt x="134762" y="116259"/>
                  </a:lnTo>
                  <a:lnTo>
                    <a:pt x="134804" y="116259"/>
                  </a:lnTo>
                  <a:lnTo>
                    <a:pt x="134804" y="116189"/>
                  </a:lnTo>
                  <a:lnTo>
                    <a:pt x="134846" y="116189"/>
                  </a:lnTo>
                  <a:lnTo>
                    <a:pt x="134846" y="116259"/>
                  </a:lnTo>
                  <a:lnTo>
                    <a:pt x="134889" y="116259"/>
                  </a:lnTo>
                  <a:lnTo>
                    <a:pt x="134889" y="116330"/>
                  </a:lnTo>
                  <a:lnTo>
                    <a:pt x="134846" y="116330"/>
                  </a:lnTo>
                  <a:lnTo>
                    <a:pt x="134846" y="116386"/>
                  </a:lnTo>
                  <a:lnTo>
                    <a:pt x="134889" y="116386"/>
                  </a:lnTo>
                  <a:lnTo>
                    <a:pt x="134931" y="116442"/>
                  </a:lnTo>
                  <a:lnTo>
                    <a:pt x="134973" y="116442"/>
                  </a:lnTo>
                  <a:lnTo>
                    <a:pt x="134973" y="116513"/>
                  </a:lnTo>
                  <a:lnTo>
                    <a:pt x="135015" y="116513"/>
                  </a:lnTo>
                  <a:lnTo>
                    <a:pt x="135058" y="116513"/>
                  </a:lnTo>
                  <a:lnTo>
                    <a:pt x="135100" y="116513"/>
                  </a:lnTo>
                  <a:lnTo>
                    <a:pt x="135100" y="116442"/>
                  </a:lnTo>
                  <a:lnTo>
                    <a:pt x="135142" y="116442"/>
                  </a:lnTo>
                  <a:lnTo>
                    <a:pt x="135184" y="116442"/>
                  </a:lnTo>
                  <a:lnTo>
                    <a:pt x="135226" y="116442"/>
                  </a:lnTo>
                  <a:lnTo>
                    <a:pt x="135269" y="116442"/>
                  </a:lnTo>
                  <a:lnTo>
                    <a:pt x="135269" y="116513"/>
                  </a:lnTo>
                  <a:lnTo>
                    <a:pt x="135311" y="116513"/>
                  </a:lnTo>
                  <a:lnTo>
                    <a:pt x="135353" y="116513"/>
                  </a:lnTo>
                  <a:lnTo>
                    <a:pt x="135353" y="116569"/>
                  </a:lnTo>
                  <a:lnTo>
                    <a:pt x="135395" y="116569"/>
                  </a:lnTo>
                  <a:lnTo>
                    <a:pt x="135438" y="116569"/>
                  </a:lnTo>
                  <a:lnTo>
                    <a:pt x="135480" y="116640"/>
                  </a:lnTo>
                  <a:lnTo>
                    <a:pt x="135480" y="116696"/>
                  </a:lnTo>
                  <a:lnTo>
                    <a:pt x="135522" y="116696"/>
                  </a:lnTo>
                  <a:lnTo>
                    <a:pt x="135564" y="116696"/>
                  </a:lnTo>
                  <a:lnTo>
                    <a:pt x="135564" y="116766"/>
                  </a:lnTo>
                  <a:lnTo>
                    <a:pt x="135564" y="116823"/>
                  </a:lnTo>
                  <a:lnTo>
                    <a:pt x="135607" y="116823"/>
                  </a:lnTo>
                  <a:lnTo>
                    <a:pt x="135607" y="116893"/>
                  </a:lnTo>
                  <a:lnTo>
                    <a:pt x="135607" y="116963"/>
                  </a:lnTo>
                  <a:lnTo>
                    <a:pt x="135649" y="116963"/>
                  </a:lnTo>
                  <a:lnTo>
                    <a:pt x="135649" y="117020"/>
                  </a:lnTo>
                  <a:lnTo>
                    <a:pt x="135649" y="117076"/>
                  </a:lnTo>
                  <a:lnTo>
                    <a:pt x="135649" y="117147"/>
                  </a:lnTo>
                  <a:lnTo>
                    <a:pt x="135691" y="117147"/>
                  </a:lnTo>
                  <a:lnTo>
                    <a:pt x="135733" y="117147"/>
                  </a:lnTo>
                  <a:lnTo>
                    <a:pt x="135733" y="117203"/>
                  </a:lnTo>
                  <a:lnTo>
                    <a:pt x="135776" y="117203"/>
                  </a:lnTo>
                  <a:lnTo>
                    <a:pt x="135818" y="117203"/>
                  </a:lnTo>
                  <a:lnTo>
                    <a:pt x="135860" y="117203"/>
                  </a:lnTo>
                  <a:lnTo>
                    <a:pt x="135860" y="117273"/>
                  </a:lnTo>
                  <a:lnTo>
                    <a:pt x="135902" y="117273"/>
                  </a:lnTo>
                  <a:lnTo>
                    <a:pt x="135902" y="117344"/>
                  </a:lnTo>
                  <a:lnTo>
                    <a:pt x="135945" y="117344"/>
                  </a:lnTo>
                  <a:lnTo>
                    <a:pt x="136029" y="117344"/>
                  </a:lnTo>
                  <a:lnTo>
                    <a:pt x="136071" y="117344"/>
                  </a:lnTo>
                  <a:lnTo>
                    <a:pt x="136114" y="117344"/>
                  </a:lnTo>
                  <a:lnTo>
                    <a:pt x="136156" y="117344"/>
                  </a:lnTo>
                  <a:lnTo>
                    <a:pt x="136198" y="117344"/>
                  </a:lnTo>
                  <a:lnTo>
                    <a:pt x="136198" y="117273"/>
                  </a:lnTo>
                  <a:lnTo>
                    <a:pt x="136240" y="117273"/>
                  </a:lnTo>
                  <a:lnTo>
                    <a:pt x="136283" y="117273"/>
                  </a:lnTo>
                  <a:lnTo>
                    <a:pt x="136283" y="117203"/>
                  </a:lnTo>
                  <a:lnTo>
                    <a:pt x="136325" y="117203"/>
                  </a:lnTo>
                  <a:lnTo>
                    <a:pt x="136325" y="117147"/>
                  </a:lnTo>
                  <a:lnTo>
                    <a:pt x="136283" y="117147"/>
                  </a:lnTo>
                  <a:lnTo>
                    <a:pt x="136283" y="117076"/>
                  </a:lnTo>
                  <a:lnTo>
                    <a:pt x="136325" y="117076"/>
                  </a:lnTo>
                  <a:lnTo>
                    <a:pt x="136325" y="117020"/>
                  </a:lnTo>
                  <a:lnTo>
                    <a:pt x="136367" y="117020"/>
                  </a:lnTo>
                  <a:lnTo>
                    <a:pt x="136367" y="117076"/>
                  </a:lnTo>
                  <a:lnTo>
                    <a:pt x="136409" y="117076"/>
                  </a:lnTo>
                  <a:lnTo>
                    <a:pt x="136452" y="117020"/>
                  </a:lnTo>
                  <a:lnTo>
                    <a:pt x="136452" y="116963"/>
                  </a:lnTo>
                  <a:lnTo>
                    <a:pt x="136452" y="116893"/>
                  </a:lnTo>
                  <a:lnTo>
                    <a:pt x="136494" y="116823"/>
                  </a:lnTo>
                  <a:lnTo>
                    <a:pt x="136494" y="116766"/>
                  </a:lnTo>
                  <a:lnTo>
                    <a:pt x="136536" y="116766"/>
                  </a:lnTo>
                  <a:lnTo>
                    <a:pt x="136578" y="116766"/>
                  </a:lnTo>
                  <a:lnTo>
                    <a:pt x="136578" y="116696"/>
                  </a:lnTo>
                  <a:lnTo>
                    <a:pt x="136536" y="116696"/>
                  </a:lnTo>
                  <a:lnTo>
                    <a:pt x="136536" y="116640"/>
                  </a:lnTo>
                  <a:lnTo>
                    <a:pt x="136578" y="116569"/>
                  </a:lnTo>
                  <a:lnTo>
                    <a:pt x="136578" y="116513"/>
                  </a:lnTo>
                  <a:lnTo>
                    <a:pt x="136621" y="116513"/>
                  </a:lnTo>
                  <a:lnTo>
                    <a:pt x="136621" y="116569"/>
                  </a:lnTo>
                  <a:lnTo>
                    <a:pt x="136663" y="116569"/>
                  </a:lnTo>
                  <a:lnTo>
                    <a:pt x="136705" y="116513"/>
                  </a:lnTo>
                  <a:lnTo>
                    <a:pt x="136705" y="116442"/>
                  </a:lnTo>
                  <a:lnTo>
                    <a:pt x="136705" y="116386"/>
                  </a:lnTo>
                  <a:lnTo>
                    <a:pt x="136705" y="116330"/>
                  </a:lnTo>
                  <a:lnTo>
                    <a:pt x="136705" y="116259"/>
                  </a:lnTo>
                  <a:lnTo>
                    <a:pt x="136663" y="116259"/>
                  </a:lnTo>
                  <a:lnTo>
                    <a:pt x="136621" y="116259"/>
                  </a:lnTo>
                  <a:lnTo>
                    <a:pt x="136621" y="116189"/>
                  </a:lnTo>
                  <a:lnTo>
                    <a:pt x="136621" y="116133"/>
                  </a:lnTo>
                  <a:lnTo>
                    <a:pt x="136621" y="116062"/>
                  </a:lnTo>
                  <a:lnTo>
                    <a:pt x="136621" y="116006"/>
                  </a:lnTo>
                  <a:lnTo>
                    <a:pt x="136621" y="115950"/>
                  </a:lnTo>
                  <a:lnTo>
                    <a:pt x="136663" y="115950"/>
                  </a:lnTo>
                  <a:lnTo>
                    <a:pt x="136705" y="115950"/>
                  </a:lnTo>
                  <a:lnTo>
                    <a:pt x="136747" y="115950"/>
                  </a:lnTo>
                  <a:lnTo>
                    <a:pt x="136790" y="115950"/>
                  </a:lnTo>
                  <a:lnTo>
                    <a:pt x="136832" y="115879"/>
                  </a:lnTo>
                  <a:lnTo>
                    <a:pt x="136832" y="115809"/>
                  </a:lnTo>
                  <a:lnTo>
                    <a:pt x="136790" y="115809"/>
                  </a:lnTo>
                  <a:lnTo>
                    <a:pt x="136790" y="115752"/>
                  </a:lnTo>
                  <a:lnTo>
                    <a:pt x="136790" y="115682"/>
                  </a:lnTo>
                  <a:lnTo>
                    <a:pt x="136832" y="115626"/>
                  </a:lnTo>
                  <a:lnTo>
                    <a:pt x="136790" y="115626"/>
                  </a:lnTo>
                  <a:lnTo>
                    <a:pt x="136832" y="115569"/>
                  </a:lnTo>
                  <a:lnTo>
                    <a:pt x="136874" y="115569"/>
                  </a:lnTo>
                  <a:lnTo>
                    <a:pt x="136916" y="115499"/>
                  </a:lnTo>
                  <a:lnTo>
                    <a:pt x="136916" y="115569"/>
                  </a:lnTo>
                  <a:lnTo>
                    <a:pt x="136959" y="115569"/>
                  </a:lnTo>
                  <a:lnTo>
                    <a:pt x="137001" y="115569"/>
                  </a:lnTo>
                  <a:lnTo>
                    <a:pt x="137001" y="115626"/>
                  </a:lnTo>
                  <a:lnTo>
                    <a:pt x="137001" y="115682"/>
                  </a:lnTo>
                  <a:lnTo>
                    <a:pt x="137043" y="115752"/>
                  </a:lnTo>
                  <a:lnTo>
                    <a:pt x="137043" y="115809"/>
                  </a:lnTo>
                  <a:lnTo>
                    <a:pt x="137085" y="115879"/>
                  </a:lnTo>
                  <a:lnTo>
                    <a:pt x="137128" y="115879"/>
                  </a:lnTo>
                  <a:lnTo>
                    <a:pt x="137170" y="115879"/>
                  </a:lnTo>
                  <a:lnTo>
                    <a:pt x="137212" y="115879"/>
                  </a:lnTo>
                  <a:lnTo>
                    <a:pt x="137296" y="115809"/>
                  </a:lnTo>
                  <a:lnTo>
                    <a:pt x="137296" y="115752"/>
                  </a:lnTo>
                  <a:lnTo>
                    <a:pt x="137339" y="115752"/>
                  </a:lnTo>
                  <a:lnTo>
                    <a:pt x="137381" y="115682"/>
                  </a:lnTo>
                  <a:lnTo>
                    <a:pt x="137423" y="115682"/>
                  </a:lnTo>
                  <a:lnTo>
                    <a:pt x="137423" y="115752"/>
                  </a:lnTo>
                  <a:lnTo>
                    <a:pt x="137465" y="115752"/>
                  </a:lnTo>
                  <a:lnTo>
                    <a:pt x="137508" y="115752"/>
                  </a:lnTo>
                  <a:lnTo>
                    <a:pt x="137550" y="115752"/>
                  </a:lnTo>
                  <a:lnTo>
                    <a:pt x="137592" y="115752"/>
                  </a:lnTo>
                  <a:lnTo>
                    <a:pt x="137634" y="115752"/>
                  </a:lnTo>
                  <a:lnTo>
                    <a:pt x="137634" y="115682"/>
                  </a:lnTo>
                  <a:lnTo>
                    <a:pt x="137677" y="115682"/>
                  </a:lnTo>
                  <a:lnTo>
                    <a:pt x="137719" y="115682"/>
                  </a:lnTo>
                  <a:lnTo>
                    <a:pt x="137761" y="115682"/>
                  </a:lnTo>
                  <a:lnTo>
                    <a:pt x="137761" y="115626"/>
                  </a:lnTo>
                  <a:lnTo>
                    <a:pt x="137761" y="115569"/>
                  </a:lnTo>
                  <a:lnTo>
                    <a:pt x="137803" y="115569"/>
                  </a:lnTo>
                  <a:lnTo>
                    <a:pt x="137888" y="115569"/>
                  </a:lnTo>
                  <a:lnTo>
                    <a:pt x="137888" y="115499"/>
                  </a:lnTo>
                  <a:lnTo>
                    <a:pt x="137972" y="115499"/>
                  </a:lnTo>
                  <a:lnTo>
                    <a:pt x="138015" y="115499"/>
                  </a:lnTo>
                  <a:lnTo>
                    <a:pt x="138057" y="115499"/>
                  </a:lnTo>
                  <a:lnTo>
                    <a:pt x="138099" y="115499"/>
                  </a:lnTo>
                  <a:lnTo>
                    <a:pt x="138141" y="115499"/>
                  </a:lnTo>
                  <a:lnTo>
                    <a:pt x="138184" y="115569"/>
                  </a:lnTo>
                  <a:lnTo>
                    <a:pt x="138226" y="115569"/>
                  </a:lnTo>
                  <a:lnTo>
                    <a:pt x="138268" y="115569"/>
                  </a:lnTo>
                  <a:lnTo>
                    <a:pt x="138310" y="115569"/>
                  </a:lnTo>
                  <a:lnTo>
                    <a:pt x="138310" y="115499"/>
                  </a:lnTo>
                  <a:lnTo>
                    <a:pt x="138353" y="115499"/>
                  </a:lnTo>
                  <a:lnTo>
                    <a:pt x="138437" y="115429"/>
                  </a:lnTo>
                  <a:lnTo>
                    <a:pt x="138479" y="115429"/>
                  </a:lnTo>
                  <a:lnTo>
                    <a:pt x="138522" y="115429"/>
                  </a:lnTo>
                  <a:lnTo>
                    <a:pt x="138564" y="115372"/>
                  </a:lnTo>
                  <a:lnTo>
                    <a:pt x="138648" y="115372"/>
                  </a:lnTo>
                  <a:lnTo>
                    <a:pt x="138691" y="115372"/>
                  </a:lnTo>
                  <a:lnTo>
                    <a:pt x="138691" y="115302"/>
                  </a:lnTo>
                  <a:lnTo>
                    <a:pt x="138691" y="115246"/>
                  </a:lnTo>
                  <a:lnTo>
                    <a:pt x="138733" y="115246"/>
                  </a:lnTo>
                  <a:lnTo>
                    <a:pt x="138691" y="115189"/>
                  </a:lnTo>
                  <a:lnTo>
                    <a:pt x="138733" y="115189"/>
                  </a:lnTo>
                  <a:lnTo>
                    <a:pt x="138733" y="115119"/>
                  </a:lnTo>
                  <a:lnTo>
                    <a:pt x="138691" y="115119"/>
                  </a:lnTo>
                  <a:lnTo>
                    <a:pt x="138648" y="115048"/>
                  </a:lnTo>
                  <a:lnTo>
                    <a:pt x="138691" y="115048"/>
                  </a:lnTo>
                  <a:lnTo>
                    <a:pt x="138691" y="114992"/>
                  </a:lnTo>
                  <a:lnTo>
                    <a:pt x="138691" y="114922"/>
                  </a:lnTo>
                  <a:lnTo>
                    <a:pt x="138691" y="114865"/>
                  </a:lnTo>
                  <a:lnTo>
                    <a:pt x="138733" y="114865"/>
                  </a:lnTo>
                  <a:lnTo>
                    <a:pt x="138775" y="114865"/>
                  </a:lnTo>
                  <a:lnTo>
                    <a:pt x="138775" y="114922"/>
                  </a:lnTo>
                  <a:lnTo>
                    <a:pt x="138817" y="114922"/>
                  </a:lnTo>
                  <a:lnTo>
                    <a:pt x="138860" y="114922"/>
                  </a:lnTo>
                  <a:lnTo>
                    <a:pt x="138902" y="114865"/>
                  </a:lnTo>
                  <a:lnTo>
                    <a:pt x="138944" y="114865"/>
                  </a:lnTo>
                  <a:lnTo>
                    <a:pt x="138986" y="114865"/>
                  </a:lnTo>
                  <a:lnTo>
                    <a:pt x="139029" y="114865"/>
                  </a:lnTo>
                  <a:lnTo>
                    <a:pt x="139071" y="114865"/>
                  </a:lnTo>
                  <a:lnTo>
                    <a:pt x="139071" y="114795"/>
                  </a:lnTo>
                  <a:lnTo>
                    <a:pt x="139071" y="114739"/>
                  </a:lnTo>
                  <a:lnTo>
                    <a:pt x="139113" y="114739"/>
                  </a:lnTo>
                  <a:lnTo>
                    <a:pt x="139155" y="114739"/>
                  </a:lnTo>
                  <a:lnTo>
                    <a:pt x="139155" y="114795"/>
                  </a:lnTo>
                  <a:lnTo>
                    <a:pt x="139198" y="114795"/>
                  </a:lnTo>
                  <a:lnTo>
                    <a:pt x="139240" y="114795"/>
                  </a:lnTo>
                  <a:lnTo>
                    <a:pt x="139282" y="114795"/>
                  </a:lnTo>
                  <a:lnTo>
                    <a:pt x="139324" y="114795"/>
                  </a:lnTo>
                  <a:lnTo>
                    <a:pt x="139366" y="114795"/>
                  </a:lnTo>
                  <a:lnTo>
                    <a:pt x="139409" y="114795"/>
                  </a:lnTo>
                  <a:lnTo>
                    <a:pt x="139409" y="114739"/>
                  </a:lnTo>
                  <a:lnTo>
                    <a:pt x="139366" y="114739"/>
                  </a:lnTo>
                  <a:lnTo>
                    <a:pt x="139366" y="114668"/>
                  </a:lnTo>
                  <a:lnTo>
                    <a:pt x="139409" y="114668"/>
                  </a:lnTo>
                  <a:lnTo>
                    <a:pt x="139451" y="114668"/>
                  </a:lnTo>
                  <a:lnTo>
                    <a:pt x="139493" y="114668"/>
                  </a:lnTo>
                  <a:lnTo>
                    <a:pt x="139535" y="114668"/>
                  </a:lnTo>
                  <a:lnTo>
                    <a:pt x="139535" y="114612"/>
                  </a:lnTo>
                  <a:lnTo>
                    <a:pt x="139578" y="114612"/>
                  </a:lnTo>
                  <a:lnTo>
                    <a:pt x="139620" y="114612"/>
                  </a:lnTo>
                  <a:lnTo>
                    <a:pt x="139662" y="114556"/>
                  </a:lnTo>
                  <a:lnTo>
                    <a:pt x="139704" y="114556"/>
                  </a:lnTo>
                  <a:lnTo>
                    <a:pt x="139747" y="114556"/>
                  </a:lnTo>
                  <a:lnTo>
                    <a:pt x="139747" y="114485"/>
                  </a:lnTo>
                  <a:lnTo>
                    <a:pt x="139704" y="114485"/>
                  </a:lnTo>
                  <a:lnTo>
                    <a:pt x="139662" y="114485"/>
                  </a:lnTo>
                  <a:lnTo>
                    <a:pt x="139620" y="114415"/>
                  </a:lnTo>
                  <a:lnTo>
                    <a:pt x="139578" y="114415"/>
                  </a:lnTo>
                  <a:lnTo>
                    <a:pt x="139578" y="114358"/>
                  </a:lnTo>
                  <a:lnTo>
                    <a:pt x="139535" y="114358"/>
                  </a:lnTo>
                  <a:lnTo>
                    <a:pt x="139535" y="114288"/>
                  </a:lnTo>
                  <a:lnTo>
                    <a:pt x="139578" y="114288"/>
                  </a:lnTo>
                  <a:lnTo>
                    <a:pt x="139620" y="114288"/>
                  </a:lnTo>
                  <a:lnTo>
                    <a:pt x="139662" y="114288"/>
                  </a:lnTo>
                  <a:lnTo>
                    <a:pt x="139704" y="114288"/>
                  </a:lnTo>
                  <a:lnTo>
                    <a:pt x="139704" y="114358"/>
                  </a:lnTo>
                  <a:lnTo>
                    <a:pt x="139747" y="114358"/>
                  </a:lnTo>
                  <a:lnTo>
                    <a:pt x="139789" y="114358"/>
                  </a:lnTo>
                  <a:lnTo>
                    <a:pt x="139789" y="114288"/>
                  </a:lnTo>
                  <a:lnTo>
                    <a:pt x="139747" y="114232"/>
                  </a:lnTo>
                  <a:lnTo>
                    <a:pt x="139789" y="114232"/>
                  </a:lnTo>
                  <a:lnTo>
                    <a:pt x="139831" y="114232"/>
                  </a:lnTo>
                  <a:lnTo>
                    <a:pt x="139831" y="114175"/>
                  </a:lnTo>
                  <a:lnTo>
                    <a:pt x="139873" y="114105"/>
                  </a:lnTo>
                  <a:lnTo>
                    <a:pt x="139873" y="114034"/>
                  </a:lnTo>
                  <a:lnTo>
                    <a:pt x="139916" y="113978"/>
                  </a:lnTo>
                  <a:lnTo>
                    <a:pt x="139958" y="113978"/>
                  </a:lnTo>
                  <a:lnTo>
                    <a:pt x="139958" y="113908"/>
                  </a:lnTo>
                  <a:lnTo>
                    <a:pt x="140000" y="113908"/>
                  </a:lnTo>
                  <a:lnTo>
                    <a:pt x="140042" y="113851"/>
                  </a:lnTo>
                  <a:lnTo>
                    <a:pt x="140042" y="113908"/>
                  </a:lnTo>
                  <a:lnTo>
                    <a:pt x="140085" y="113908"/>
                  </a:lnTo>
                  <a:lnTo>
                    <a:pt x="140085" y="113851"/>
                  </a:lnTo>
                  <a:lnTo>
                    <a:pt x="140127" y="113851"/>
                  </a:lnTo>
                  <a:lnTo>
                    <a:pt x="140169" y="113851"/>
                  </a:lnTo>
                  <a:lnTo>
                    <a:pt x="140169" y="113795"/>
                  </a:lnTo>
                  <a:lnTo>
                    <a:pt x="140211" y="113795"/>
                  </a:lnTo>
                  <a:lnTo>
                    <a:pt x="140296" y="113725"/>
                  </a:lnTo>
                  <a:lnTo>
                    <a:pt x="140380" y="113725"/>
                  </a:lnTo>
                  <a:lnTo>
                    <a:pt x="140380" y="113654"/>
                  </a:lnTo>
                  <a:lnTo>
                    <a:pt x="140423" y="113654"/>
                  </a:lnTo>
                  <a:lnTo>
                    <a:pt x="140465" y="113654"/>
                  </a:lnTo>
                  <a:lnTo>
                    <a:pt x="140507" y="113654"/>
                  </a:lnTo>
                  <a:lnTo>
                    <a:pt x="140507" y="113598"/>
                  </a:lnTo>
                  <a:lnTo>
                    <a:pt x="140465" y="113598"/>
                  </a:lnTo>
                  <a:lnTo>
                    <a:pt x="140465" y="113528"/>
                  </a:lnTo>
                  <a:lnTo>
                    <a:pt x="140507" y="113528"/>
                  </a:lnTo>
                  <a:lnTo>
                    <a:pt x="140507" y="113471"/>
                  </a:lnTo>
                  <a:lnTo>
                    <a:pt x="140549" y="113471"/>
                  </a:lnTo>
                  <a:lnTo>
                    <a:pt x="140634" y="113415"/>
                  </a:lnTo>
                  <a:lnTo>
                    <a:pt x="140676" y="113415"/>
                  </a:lnTo>
                  <a:lnTo>
                    <a:pt x="140676" y="113344"/>
                  </a:lnTo>
                  <a:lnTo>
                    <a:pt x="140718" y="113344"/>
                  </a:lnTo>
                  <a:lnTo>
                    <a:pt x="140761" y="113274"/>
                  </a:lnTo>
                  <a:lnTo>
                    <a:pt x="140845" y="113274"/>
                  </a:lnTo>
                  <a:lnTo>
                    <a:pt x="140887" y="113218"/>
                  </a:lnTo>
                  <a:lnTo>
                    <a:pt x="140887" y="113161"/>
                  </a:lnTo>
                  <a:lnTo>
                    <a:pt x="140930" y="113091"/>
                  </a:lnTo>
                  <a:lnTo>
                    <a:pt x="140972" y="113091"/>
                  </a:lnTo>
                  <a:lnTo>
                    <a:pt x="140972" y="113021"/>
                  </a:lnTo>
                  <a:lnTo>
                    <a:pt x="141014" y="112964"/>
                  </a:lnTo>
                  <a:lnTo>
                    <a:pt x="141056" y="112894"/>
                  </a:lnTo>
                  <a:lnTo>
                    <a:pt x="141056" y="112838"/>
                  </a:lnTo>
                  <a:lnTo>
                    <a:pt x="141099" y="112781"/>
                  </a:lnTo>
                  <a:lnTo>
                    <a:pt x="141099" y="112711"/>
                  </a:lnTo>
                  <a:lnTo>
                    <a:pt x="141141" y="112711"/>
                  </a:lnTo>
                  <a:lnTo>
                    <a:pt x="141141" y="112640"/>
                  </a:lnTo>
                  <a:lnTo>
                    <a:pt x="141183" y="112584"/>
                  </a:lnTo>
                  <a:lnTo>
                    <a:pt x="141183" y="112514"/>
                  </a:lnTo>
                  <a:lnTo>
                    <a:pt x="141225" y="112457"/>
                  </a:lnTo>
                  <a:lnTo>
                    <a:pt x="141268" y="112457"/>
                  </a:lnTo>
                  <a:lnTo>
                    <a:pt x="141310" y="112457"/>
                  </a:lnTo>
                  <a:lnTo>
                    <a:pt x="141352" y="112457"/>
                  </a:lnTo>
                  <a:lnTo>
                    <a:pt x="141437" y="112457"/>
                  </a:lnTo>
                  <a:lnTo>
                    <a:pt x="141479" y="112514"/>
                  </a:lnTo>
                  <a:lnTo>
                    <a:pt x="141479" y="112584"/>
                  </a:lnTo>
                  <a:lnTo>
                    <a:pt x="141479" y="112640"/>
                  </a:lnTo>
                  <a:lnTo>
                    <a:pt x="141479" y="112711"/>
                  </a:lnTo>
                  <a:lnTo>
                    <a:pt x="141479" y="112781"/>
                  </a:lnTo>
                  <a:lnTo>
                    <a:pt x="141479" y="112838"/>
                  </a:lnTo>
                  <a:lnTo>
                    <a:pt x="141437" y="112838"/>
                  </a:lnTo>
                  <a:lnTo>
                    <a:pt x="141437" y="112894"/>
                  </a:lnTo>
                  <a:lnTo>
                    <a:pt x="141479" y="112894"/>
                  </a:lnTo>
                  <a:lnTo>
                    <a:pt x="141479" y="112964"/>
                  </a:lnTo>
                  <a:lnTo>
                    <a:pt x="141479" y="113021"/>
                  </a:lnTo>
                  <a:lnTo>
                    <a:pt x="141521" y="113021"/>
                  </a:lnTo>
                  <a:lnTo>
                    <a:pt x="141521" y="113091"/>
                  </a:lnTo>
                  <a:lnTo>
                    <a:pt x="141521" y="113161"/>
                  </a:lnTo>
                  <a:lnTo>
                    <a:pt x="141479" y="113218"/>
                  </a:lnTo>
                  <a:lnTo>
                    <a:pt x="141479" y="113274"/>
                  </a:lnTo>
                  <a:lnTo>
                    <a:pt x="141479" y="113344"/>
                  </a:lnTo>
                  <a:lnTo>
                    <a:pt x="141521" y="113344"/>
                  </a:lnTo>
                  <a:lnTo>
                    <a:pt x="141563" y="113344"/>
                  </a:lnTo>
                  <a:lnTo>
                    <a:pt x="141605" y="113344"/>
                  </a:lnTo>
                  <a:lnTo>
                    <a:pt x="141648" y="113344"/>
                  </a:lnTo>
                  <a:lnTo>
                    <a:pt x="141690" y="113344"/>
                  </a:lnTo>
                  <a:lnTo>
                    <a:pt x="141732" y="113344"/>
                  </a:lnTo>
                  <a:lnTo>
                    <a:pt x="141774" y="113415"/>
                  </a:lnTo>
                  <a:lnTo>
                    <a:pt x="141774" y="113344"/>
                  </a:lnTo>
                  <a:lnTo>
                    <a:pt x="141817" y="113344"/>
                  </a:lnTo>
                  <a:lnTo>
                    <a:pt x="141859" y="113344"/>
                  </a:lnTo>
                  <a:lnTo>
                    <a:pt x="141901" y="113344"/>
                  </a:lnTo>
                  <a:lnTo>
                    <a:pt x="141943" y="113344"/>
                  </a:lnTo>
                  <a:lnTo>
                    <a:pt x="142028" y="113344"/>
                  </a:lnTo>
                  <a:lnTo>
                    <a:pt x="142070" y="113344"/>
                  </a:lnTo>
                  <a:lnTo>
                    <a:pt x="142070" y="113274"/>
                  </a:lnTo>
                  <a:lnTo>
                    <a:pt x="142112" y="113274"/>
                  </a:lnTo>
                  <a:lnTo>
                    <a:pt x="142112" y="113218"/>
                  </a:lnTo>
                  <a:lnTo>
                    <a:pt x="142155" y="113218"/>
                  </a:lnTo>
                  <a:lnTo>
                    <a:pt x="142197" y="113161"/>
                  </a:lnTo>
                  <a:lnTo>
                    <a:pt x="142239" y="113161"/>
                  </a:lnTo>
                  <a:lnTo>
                    <a:pt x="142281" y="113091"/>
                  </a:lnTo>
                  <a:lnTo>
                    <a:pt x="142324" y="113091"/>
                  </a:lnTo>
                  <a:lnTo>
                    <a:pt x="142366" y="113091"/>
                  </a:lnTo>
                  <a:lnTo>
                    <a:pt x="142408" y="113091"/>
                  </a:lnTo>
                  <a:lnTo>
                    <a:pt x="142450" y="113091"/>
                  </a:lnTo>
                  <a:lnTo>
                    <a:pt x="142493" y="113091"/>
                  </a:lnTo>
                  <a:lnTo>
                    <a:pt x="142535" y="113091"/>
                  </a:lnTo>
                  <a:lnTo>
                    <a:pt x="142577" y="113091"/>
                  </a:lnTo>
                  <a:lnTo>
                    <a:pt x="142619" y="113091"/>
                  </a:lnTo>
                  <a:lnTo>
                    <a:pt x="142704" y="113091"/>
                  </a:lnTo>
                  <a:lnTo>
                    <a:pt x="142746" y="113091"/>
                  </a:lnTo>
                  <a:lnTo>
                    <a:pt x="142788" y="113091"/>
                  </a:lnTo>
                  <a:lnTo>
                    <a:pt x="142831" y="113091"/>
                  </a:lnTo>
                  <a:lnTo>
                    <a:pt x="142873" y="113161"/>
                  </a:lnTo>
                  <a:lnTo>
                    <a:pt x="142915" y="113161"/>
                  </a:lnTo>
                  <a:lnTo>
                    <a:pt x="142957" y="113161"/>
                  </a:lnTo>
                  <a:lnTo>
                    <a:pt x="142957" y="113274"/>
                  </a:lnTo>
                  <a:lnTo>
                    <a:pt x="142831" y="113218"/>
                  </a:lnTo>
                  <a:lnTo>
                    <a:pt x="142788" y="113218"/>
                  </a:lnTo>
                  <a:lnTo>
                    <a:pt x="142746" y="113218"/>
                  </a:lnTo>
                  <a:lnTo>
                    <a:pt x="142704" y="113218"/>
                  </a:lnTo>
                  <a:lnTo>
                    <a:pt x="142662" y="113218"/>
                  </a:lnTo>
                  <a:lnTo>
                    <a:pt x="142619" y="113218"/>
                  </a:lnTo>
                  <a:lnTo>
                    <a:pt x="142535" y="113274"/>
                  </a:lnTo>
                  <a:lnTo>
                    <a:pt x="142450" y="113274"/>
                  </a:lnTo>
                  <a:lnTo>
                    <a:pt x="142408" y="113344"/>
                  </a:lnTo>
                  <a:lnTo>
                    <a:pt x="142366" y="113344"/>
                  </a:lnTo>
                  <a:lnTo>
                    <a:pt x="142324" y="113344"/>
                  </a:lnTo>
                  <a:lnTo>
                    <a:pt x="142324" y="113415"/>
                  </a:lnTo>
                  <a:lnTo>
                    <a:pt x="142281" y="113415"/>
                  </a:lnTo>
                  <a:lnTo>
                    <a:pt x="142281" y="113471"/>
                  </a:lnTo>
                  <a:lnTo>
                    <a:pt x="142239" y="113471"/>
                  </a:lnTo>
                  <a:lnTo>
                    <a:pt x="142239" y="113528"/>
                  </a:lnTo>
                  <a:lnTo>
                    <a:pt x="142197" y="113528"/>
                  </a:lnTo>
                  <a:lnTo>
                    <a:pt x="142112" y="113528"/>
                  </a:lnTo>
                  <a:lnTo>
                    <a:pt x="142070" y="113528"/>
                  </a:lnTo>
                  <a:lnTo>
                    <a:pt x="142028" y="113528"/>
                  </a:lnTo>
                  <a:lnTo>
                    <a:pt x="141943" y="113528"/>
                  </a:lnTo>
                  <a:lnTo>
                    <a:pt x="141901" y="113528"/>
                  </a:lnTo>
                  <a:lnTo>
                    <a:pt x="141859" y="113528"/>
                  </a:lnTo>
                  <a:lnTo>
                    <a:pt x="141859" y="113598"/>
                  </a:lnTo>
                  <a:lnTo>
                    <a:pt x="141817" y="113598"/>
                  </a:lnTo>
                  <a:lnTo>
                    <a:pt x="141774" y="113598"/>
                  </a:lnTo>
                  <a:lnTo>
                    <a:pt x="141732" y="113598"/>
                  </a:lnTo>
                  <a:lnTo>
                    <a:pt x="141648" y="113654"/>
                  </a:lnTo>
                  <a:lnTo>
                    <a:pt x="141605" y="113654"/>
                  </a:lnTo>
                  <a:lnTo>
                    <a:pt x="141563" y="113654"/>
                  </a:lnTo>
                  <a:lnTo>
                    <a:pt x="141521" y="113654"/>
                  </a:lnTo>
                  <a:lnTo>
                    <a:pt x="141479" y="113654"/>
                  </a:lnTo>
                  <a:lnTo>
                    <a:pt x="141437" y="113725"/>
                  </a:lnTo>
                  <a:lnTo>
                    <a:pt x="141394" y="113725"/>
                  </a:lnTo>
                  <a:lnTo>
                    <a:pt x="141352" y="113795"/>
                  </a:lnTo>
                  <a:lnTo>
                    <a:pt x="141310" y="113851"/>
                  </a:lnTo>
                  <a:lnTo>
                    <a:pt x="141268" y="113851"/>
                  </a:lnTo>
                  <a:lnTo>
                    <a:pt x="141268" y="113908"/>
                  </a:lnTo>
                  <a:lnTo>
                    <a:pt x="141225" y="113908"/>
                  </a:lnTo>
                  <a:lnTo>
                    <a:pt x="141225" y="113978"/>
                  </a:lnTo>
                  <a:lnTo>
                    <a:pt x="141225" y="114034"/>
                  </a:lnTo>
                  <a:lnTo>
                    <a:pt x="141183" y="114034"/>
                  </a:lnTo>
                  <a:lnTo>
                    <a:pt x="141183" y="114105"/>
                  </a:lnTo>
                  <a:lnTo>
                    <a:pt x="141141" y="114105"/>
                  </a:lnTo>
                  <a:lnTo>
                    <a:pt x="141099" y="114105"/>
                  </a:lnTo>
                  <a:lnTo>
                    <a:pt x="141099" y="114175"/>
                  </a:lnTo>
                  <a:lnTo>
                    <a:pt x="141056" y="114175"/>
                  </a:lnTo>
                  <a:lnTo>
                    <a:pt x="141014" y="114232"/>
                  </a:lnTo>
                  <a:lnTo>
                    <a:pt x="140972" y="114232"/>
                  </a:lnTo>
                  <a:lnTo>
                    <a:pt x="140930" y="114288"/>
                  </a:lnTo>
                  <a:lnTo>
                    <a:pt x="140845" y="114288"/>
                  </a:lnTo>
                  <a:lnTo>
                    <a:pt x="140845" y="114232"/>
                  </a:lnTo>
                  <a:lnTo>
                    <a:pt x="140803" y="114232"/>
                  </a:lnTo>
                  <a:lnTo>
                    <a:pt x="140803" y="114288"/>
                  </a:lnTo>
                  <a:lnTo>
                    <a:pt x="140761" y="114288"/>
                  </a:lnTo>
                  <a:lnTo>
                    <a:pt x="140718" y="114288"/>
                  </a:lnTo>
                  <a:lnTo>
                    <a:pt x="140676" y="114288"/>
                  </a:lnTo>
                  <a:lnTo>
                    <a:pt x="140634" y="114288"/>
                  </a:lnTo>
                  <a:lnTo>
                    <a:pt x="140592" y="114288"/>
                  </a:lnTo>
                  <a:lnTo>
                    <a:pt x="140549" y="114288"/>
                  </a:lnTo>
                  <a:lnTo>
                    <a:pt x="140549" y="114232"/>
                  </a:lnTo>
                  <a:lnTo>
                    <a:pt x="140507" y="114232"/>
                  </a:lnTo>
                  <a:lnTo>
                    <a:pt x="140507" y="114175"/>
                  </a:lnTo>
                  <a:lnTo>
                    <a:pt x="140465" y="114175"/>
                  </a:lnTo>
                  <a:lnTo>
                    <a:pt x="140423" y="114175"/>
                  </a:lnTo>
                  <a:lnTo>
                    <a:pt x="140380" y="114175"/>
                  </a:lnTo>
                  <a:lnTo>
                    <a:pt x="140338" y="114232"/>
                  </a:lnTo>
                  <a:lnTo>
                    <a:pt x="140380" y="114232"/>
                  </a:lnTo>
                  <a:lnTo>
                    <a:pt x="140380" y="114288"/>
                  </a:lnTo>
                  <a:lnTo>
                    <a:pt x="140338" y="114288"/>
                  </a:lnTo>
                  <a:lnTo>
                    <a:pt x="140380" y="114358"/>
                  </a:lnTo>
                  <a:lnTo>
                    <a:pt x="140338" y="114358"/>
                  </a:lnTo>
                  <a:lnTo>
                    <a:pt x="140296" y="114358"/>
                  </a:lnTo>
                  <a:lnTo>
                    <a:pt x="140296" y="114415"/>
                  </a:lnTo>
                  <a:lnTo>
                    <a:pt x="140254" y="114415"/>
                  </a:lnTo>
                  <a:lnTo>
                    <a:pt x="140211" y="114485"/>
                  </a:lnTo>
                  <a:lnTo>
                    <a:pt x="140169" y="114485"/>
                  </a:lnTo>
                  <a:lnTo>
                    <a:pt x="140169" y="114556"/>
                  </a:lnTo>
                  <a:lnTo>
                    <a:pt x="140211" y="114556"/>
                  </a:lnTo>
                  <a:lnTo>
                    <a:pt x="140211" y="114612"/>
                  </a:lnTo>
                  <a:lnTo>
                    <a:pt x="140211" y="114668"/>
                  </a:lnTo>
                  <a:lnTo>
                    <a:pt x="140169" y="114668"/>
                  </a:lnTo>
                  <a:lnTo>
                    <a:pt x="140127" y="114668"/>
                  </a:lnTo>
                  <a:lnTo>
                    <a:pt x="140127" y="114739"/>
                  </a:lnTo>
                  <a:lnTo>
                    <a:pt x="140169" y="114739"/>
                  </a:lnTo>
                  <a:lnTo>
                    <a:pt x="140169" y="114795"/>
                  </a:lnTo>
                  <a:lnTo>
                    <a:pt x="140211" y="114795"/>
                  </a:lnTo>
                  <a:lnTo>
                    <a:pt x="140211" y="114739"/>
                  </a:lnTo>
                  <a:lnTo>
                    <a:pt x="140254" y="114739"/>
                  </a:lnTo>
                  <a:lnTo>
                    <a:pt x="140296" y="114739"/>
                  </a:lnTo>
                  <a:lnTo>
                    <a:pt x="140338" y="114739"/>
                  </a:lnTo>
                  <a:lnTo>
                    <a:pt x="140380" y="114739"/>
                  </a:lnTo>
                  <a:lnTo>
                    <a:pt x="140380" y="114795"/>
                  </a:lnTo>
                  <a:lnTo>
                    <a:pt x="140338" y="114795"/>
                  </a:lnTo>
                  <a:lnTo>
                    <a:pt x="140296" y="114795"/>
                  </a:lnTo>
                  <a:lnTo>
                    <a:pt x="140338" y="114865"/>
                  </a:lnTo>
                  <a:lnTo>
                    <a:pt x="140338" y="114922"/>
                  </a:lnTo>
                  <a:lnTo>
                    <a:pt x="140380" y="114922"/>
                  </a:lnTo>
                  <a:lnTo>
                    <a:pt x="140423" y="114865"/>
                  </a:lnTo>
                  <a:lnTo>
                    <a:pt x="140423" y="114922"/>
                  </a:lnTo>
                  <a:lnTo>
                    <a:pt x="140423" y="114992"/>
                  </a:lnTo>
                  <a:lnTo>
                    <a:pt x="140465" y="114992"/>
                  </a:lnTo>
                  <a:lnTo>
                    <a:pt x="140507" y="114992"/>
                  </a:lnTo>
                  <a:lnTo>
                    <a:pt x="140549" y="114922"/>
                  </a:lnTo>
                  <a:lnTo>
                    <a:pt x="140592" y="114922"/>
                  </a:lnTo>
                  <a:lnTo>
                    <a:pt x="140634" y="114922"/>
                  </a:lnTo>
                  <a:lnTo>
                    <a:pt x="140634" y="114992"/>
                  </a:lnTo>
                  <a:lnTo>
                    <a:pt x="140676" y="114992"/>
                  </a:lnTo>
                  <a:lnTo>
                    <a:pt x="140718" y="114992"/>
                  </a:lnTo>
                  <a:lnTo>
                    <a:pt x="140761" y="114992"/>
                  </a:lnTo>
                  <a:lnTo>
                    <a:pt x="140761" y="115048"/>
                  </a:lnTo>
                  <a:lnTo>
                    <a:pt x="140718" y="115048"/>
                  </a:lnTo>
                  <a:lnTo>
                    <a:pt x="140676" y="115048"/>
                  </a:lnTo>
                  <a:lnTo>
                    <a:pt x="140634" y="115048"/>
                  </a:lnTo>
                  <a:lnTo>
                    <a:pt x="140634" y="115119"/>
                  </a:lnTo>
                  <a:lnTo>
                    <a:pt x="140676" y="115119"/>
                  </a:lnTo>
                  <a:lnTo>
                    <a:pt x="140718" y="115119"/>
                  </a:lnTo>
                  <a:lnTo>
                    <a:pt x="140761" y="115119"/>
                  </a:lnTo>
                  <a:lnTo>
                    <a:pt x="140761" y="115189"/>
                  </a:lnTo>
                  <a:lnTo>
                    <a:pt x="140803" y="115189"/>
                  </a:lnTo>
                  <a:lnTo>
                    <a:pt x="140803" y="115119"/>
                  </a:lnTo>
                  <a:lnTo>
                    <a:pt x="140845" y="115119"/>
                  </a:lnTo>
                  <a:lnTo>
                    <a:pt x="140803" y="115048"/>
                  </a:lnTo>
                  <a:lnTo>
                    <a:pt x="140845" y="115048"/>
                  </a:lnTo>
                  <a:lnTo>
                    <a:pt x="140845" y="115119"/>
                  </a:lnTo>
                  <a:lnTo>
                    <a:pt x="140887" y="115119"/>
                  </a:lnTo>
                  <a:lnTo>
                    <a:pt x="140887" y="115048"/>
                  </a:lnTo>
                  <a:lnTo>
                    <a:pt x="140930" y="115048"/>
                  </a:lnTo>
                  <a:lnTo>
                    <a:pt x="140930" y="114992"/>
                  </a:lnTo>
                  <a:lnTo>
                    <a:pt x="140972" y="114992"/>
                  </a:lnTo>
                  <a:lnTo>
                    <a:pt x="140972" y="115048"/>
                  </a:lnTo>
                  <a:lnTo>
                    <a:pt x="140930" y="115048"/>
                  </a:lnTo>
                  <a:lnTo>
                    <a:pt x="140930" y="115119"/>
                  </a:lnTo>
                  <a:lnTo>
                    <a:pt x="140972" y="115119"/>
                  </a:lnTo>
                  <a:lnTo>
                    <a:pt x="140972" y="115189"/>
                  </a:lnTo>
                  <a:lnTo>
                    <a:pt x="141014" y="115189"/>
                  </a:lnTo>
                  <a:lnTo>
                    <a:pt x="141056" y="115189"/>
                  </a:lnTo>
                  <a:lnTo>
                    <a:pt x="141056" y="115246"/>
                  </a:lnTo>
                  <a:lnTo>
                    <a:pt x="141099" y="115246"/>
                  </a:lnTo>
                  <a:lnTo>
                    <a:pt x="141141" y="115246"/>
                  </a:lnTo>
                  <a:lnTo>
                    <a:pt x="141183" y="115246"/>
                  </a:lnTo>
                  <a:lnTo>
                    <a:pt x="141225" y="115246"/>
                  </a:lnTo>
                  <a:lnTo>
                    <a:pt x="141268" y="115246"/>
                  </a:lnTo>
                  <a:lnTo>
                    <a:pt x="141310" y="115246"/>
                  </a:lnTo>
                  <a:lnTo>
                    <a:pt x="141352" y="115246"/>
                  </a:lnTo>
                  <a:lnTo>
                    <a:pt x="141394" y="115246"/>
                  </a:lnTo>
                  <a:lnTo>
                    <a:pt x="141437" y="115246"/>
                  </a:lnTo>
                  <a:lnTo>
                    <a:pt x="141479" y="115246"/>
                  </a:lnTo>
                  <a:lnTo>
                    <a:pt x="141479" y="115189"/>
                  </a:lnTo>
                  <a:lnTo>
                    <a:pt x="141521" y="115189"/>
                  </a:lnTo>
                  <a:lnTo>
                    <a:pt x="141563" y="115189"/>
                  </a:lnTo>
                  <a:lnTo>
                    <a:pt x="141563" y="115246"/>
                  </a:lnTo>
                  <a:lnTo>
                    <a:pt x="141605" y="115302"/>
                  </a:lnTo>
                  <a:lnTo>
                    <a:pt x="141648" y="115302"/>
                  </a:lnTo>
                  <a:lnTo>
                    <a:pt x="141648" y="115246"/>
                  </a:lnTo>
                  <a:lnTo>
                    <a:pt x="141690" y="115246"/>
                  </a:lnTo>
                  <a:lnTo>
                    <a:pt x="141732" y="115246"/>
                  </a:lnTo>
                  <a:lnTo>
                    <a:pt x="141774" y="115246"/>
                  </a:lnTo>
                  <a:lnTo>
                    <a:pt x="141817" y="115246"/>
                  </a:lnTo>
                  <a:lnTo>
                    <a:pt x="141859" y="115246"/>
                  </a:lnTo>
                  <a:lnTo>
                    <a:pt x="141901" y="115302"/>
                  </a:lnTo>
                  <a:lnTo>
                    <a:pt x="141986" y="115302"/>
                  </a:lnTo>
                  <a:lnTo>
                    <a:pt x="142028" y="115302"/>
                  </a:lnTo>
                  <a:lnTo>
                    <a:pt x="142070" y="115302"/>
                  </a:lnTo>
                  <a:lnTo>
                    <a:pt x="142112" y="115302"/>
                  </a:lnTo>
                  <a:lnTo>
                    <a:pt x="142155" y="115302"/>
                  </a:lnTo>
                  <a:lnTo>
                    <a:pt x="142197" y="115246"/>
                  </a:lnTo>
                  <a:lnTo>
                    <a:pt x="142239" y="115246"/>
                  </a:lnTo>
                  <a:lnTo>
                    <a:pt x="142281" y="115246"/>
                  </a:lnTo>
                  <a:lnTo>
                    <a:pt x="142324" y="115246"/>
                  </a:lnTo>
                  <a:lnTo>
                    <a:pt x="142324" y="115302"/>
                  </a:lnTo>
                  <a:lnTo>
                    <a:pt x="142366" y="115302"/>
                  </a:lnTo>
                  <a:lnTo>
                    <a:pt x="142366" y="115246"/>
                  </a:lnTo>
                  <a:lnTo>
                    <a:pt x="142408" y="115246"/>
                  </a:lnTo>
                  <a:lnTo>
                    <a:pt x="142450" y="115246"/>
                  </a:lnTo>
                  <a:lnTo>
                    <a:pt x="142493" y="115246"/>
                  </a:lnTo>
                  <a:lnTo>
                    <a:pt x="142535" y="115246"/>
                  </a:lnTo>
                  <a:lnTo>
                    <a:pt x="142577" y="115246"/>
                  </a:lnTo>
                  <a:lnTo>
                    <a:pt x="142577" y="115302"/>
                  </a:lnTo>
                  <a:lnTo>
                    <a:pt x="142619" y="115302"/>
                  </a:lnTo>
                  <a:lnTo>
                    <a:pt x="142619" y="115246"/>
                  </a:lnTo>
                  <a:lnTo>
                    <a:pt x="142662" y="115246"/>
                  </a:lnTo>
                  <a:lnTo>
                    <a:pt x="142662" y="115302"/>
                  </a:lnTo>
                  <a:lnTo>
                    <a:pt x="142704" y="115302"/>
                  </a:lnTo>
                  <a:lnTo>
                    <a:pt x="142746" y="115302"/>
                  </a:lnTo>
                  <a:lnTo>
                    <a:pt x="142788" y="115302"/>
                  </a:lnTo>
                  <a:lnTo>
                    <a:pt x="142831" y="115302"/>
                  </a:lnTo>
                  <a:lnTo>
                    <a:pt x="142831" y="115372"/>
                  </a:lnTo>
                  <a:lnTo>
                    <a:pt x="142873" y="115302"/>
                  </a:lnTo>
                  <a:lnTo>
                    <a:pt x="142915" y="115372"/>
                  </a:lnTo>
                  <a:lnTo>
                    <a:pt x="142915" y="115302"/>
                  </a:lnTo>
                  <a:lnTo>
                    <a:pt x="142915" y="115246"/>
                  </a:lnTo>
                  <a:lnTo>
                    <a:pt x="142957" y="115246"/>
                  </a:lnTo>
                  <a:lnTo>
                    <a:pt x="143000" y="115246"/>
                  </a:lnTo>
                  <a:lnTo>
                    <a:pt x="143042" y="115246"/>
                  </a:lnTo>
                  <a:lnTo>
                    <a:pt x="143084" y="115246"/>
                  </a:lnTo>
                  <a:lnTo>
                    <a:pt x="143126" y="115246"/>
                  </a:lnTo>
                  <a:lnTo>
                    <a:pt x="143169" y="115246"/>
                  </a:lnTo>
                  <a:lnTo>
                    <a:pt x="143169" y="115189"/>
                  </a:lnTo>
                  <a:lnTo>
                    <a:pt x="143211" y="115189"/>
                  </a:lnTo>
                  <a:lnTo>
                    <a:pt x="143253" y="115189"/>
                  </a:lnTo>
                  <a:lnTo>
                    <a:pt x="143338" y="115189"/>
                  </a:lnTo>
                  <a:lnTo>
                    <a:pt x="143380" y="115189"/>
                  </a:lnTo>
                  <a:lnTo>
                    <a:pt x="143380" y="115119"/>
                  </a:lnTo>
                  <a:lnTo>
                    <a:pt x="143380" y="115048"/>
                  </a:lnTo>
                  <a:lnTo>
                    <a:pt x="143422" y="115048"/>
                  </a:lnTo>
                  <a:lnTo>
                    <a:pt x="143422" y="114992"/>
                  </a:lnTo>
                  <a:lnTo>
                    <a:pt x="143464" y="114992"/>
                  </a:lnTo>
                  <a:lnTo>
                    <a:pt x="143464" y="114922"/>
                  </a:lnTo>
                  <a:lnTo>
                    <a:pt x="143507" y="114865"/>
                  </a:lnTo>
                  <a:lnTo>
                    <a:pt x="143549" y="114795"/>
                  </a:lnTo>
                  <a:lnTo>
                    <a:pt x="143549" y="114739"/>
                  </a:lnTo>
                  <a:lnTo>
                    <a:pt x="143549" y="114668"/>
                  </a:lnTo>
                  <a:lnTo>
                    <a:pt x="143549" y="114612"/>
                  </a:lnTo>
                  <a:lnTo>
                    <a:pt x="143591" y="114668"/>
                  </a:lnTo>
                  <a:lnTo>
                    <a:pt x="143591" y="114612"/>
                  </a:lnTo>
                  <a:lnTo>
                    <a:pt x="143633" y="114612"/>
                  </a:lnTo>
                  <a:lnTo>
                    <a:pt x="143675" y="114612"/>
                  </a:lnTo>
                  <a:lnTo>
                    <a:pt x="143718" y="114612"/>
                  </a:lnTo>
                  <a:lnTo>
                    <a:pt x="143760" y="114612"/>
                  </a:lnTo>
                  <a:lnTo>
                    <a:pt x="143802" y="114612"/>
                  </a:lnTo>
                  <a:lnTo>
                    <a:pt x="143802" y="114556"/>
                  </a:lnTo>
                  <a:lnTo>
                    <a:pt x="143844" y="114556"/>
                  </a:lnTo>
                  <a:lnTo>
                    <a:pt x="143887" y="114556"/>
                  </a:lnTo>
                  <a:lnTo>
                    <a:pt x="143929" y="114556"/>
                  </a:lnTo>
                  <a:lnTo>
                    <a:pt x="143971" y="114556"/>
                  </a:lnTo>
                  <a:lnTo>
                    <a:pt x="144013" y="114556"/>
                  </a:lnTo>
                  <a:lnTo>
                    <a:pt x="144056" y="114556"/>
                  </a:lnTo>
                  <a:lnTo>
                    <a:pt x="144056" y="114485"/>
                  </a:lnTo>
                  <a:lnTo>
                    <a:pt x="144098" y="114485"/>
                  </a:lnTo>
                  <a:lnTo>
                    <a:pt x="144140" y="114485"/>
                  </a:lnTo>
                  <a:lnTo>
                    <a:pt x="144182" y="114485"/>
                  </a:lnTo>
                  <a:lnTo>
                    <a:pt x="144225" y="114485"/>
                  </a:lnTo>
                  <a:lnTo>
                    <a:pt x="144267" y="114485"/>
                  </a:lnTo>
                  <a:lnTo>
                    <a:pt x="144309" y="114485"/>
                  </a:lnTo>
                  <a:lnTo>
                    <a:pt x="144351" y="114485"/>
                  </a:lnTo>
                  <a:lnTo>
                    <a:pt x="144394" y="114485"/>
                  </a:lnTo>
                  <a:lnTo>
                    <a:pt x="144436" y="114485"/>
                  </a:lnTo>
                  <a:lnTo>
                    <a:pt x="144520" y="114485"/>
                  </a:lnTo>
                  <a:lnTo>
                    <a:pt x="144563" y="114485"/>
                  </a:lnTo>
                  <a:lnTo>
                    <a:pt x="144605" y="114485"/>
                  </a:lnTo>
                  <a:lnTo>
                    <a:pt x="144647" y="114485"/>
                  </a:lnTo>
                  <a:lnTo>
                    <a:pt x="144647" y="114556"/>
                  </a:lnTo>
                  <a:lnTo>
                    <a:pt x="144689" y="114556"/>
                  </a:lnTo>
                  <a:lnTo>
                    <a:pt x="144732" y="114556"/>
                  </a:lnTo>
                  <a:lnTo>
                    <a:pt x="144774" y="114556"/>
                  </a:lnTo>
                  <a:lnTo>
                    <a:pt x="144816" y="114556"/>
                  </a:lnTo>
                  <a:lnTo>
                    <a:pt x="144816" y="114612"/>
                  </a:lnTo>
                  <a:lnTo>
                    <a:pt x="144858" y="114612"/>
                  </a:lnTo>
                  <a:lnTo>
                    <a:pt x="144901" y="114612"/>
                  </a:lnTo>
                  <a:lnTo>
                    <a:pt x="144943" y="114739"/>
                  </a:lnTo>
                  <a:lnTo>
                    <a:pt x="144985" y="114795"/>
                  </a:lnTo>
                  <a:lnTo>
                    <a:pt x="144985" y="114865"/>
                  </a:lnTo>
                  <a:lnTo>
                    <a:pt x="144943" y="114865"/>
                  </a:lnTo>
                  <a:lnTo>
                    <a:pt x="144943" y="114922"/>
                  </a:lnTo>
                  <a:lnTo>
                    <a:pt x="144943" y="114992"/>
                  </a:lnTo>
                  <a:lnTo>
                    <a:pt x="144943" y="115048"/>
                  </a:lnTo>
                  <a:lnTo>
                    <a:pt x="144901" y="115048"/>
                  </a:lnTo>
                  <a:lnTo>
                    <a:pt x="144858" y="115048"/>
                  </a:lnTo>
                  <a:lnTo>
                    <a:pt x="144858" y="115119"/>
                  </a:lnTo>
                  <a:lnTo>
                    <a:pt x="144858" y="115189"/>
                  </a:lnTo>
                  <a:lnTo>
                    <a:pt x="144901" y="115189"/>
                  </a:lnTo>
                  <a:lnTo>
                    <a:pt x="144943" y="115189"/>
                  </a:lnTo>
                  <a:lnTo>
                    <a:pt x="144943" y="115246"/>
                  </a:lnTo>
                  <a:lnTo>
                    <a:pt x="144985" y="115246"/>
                  </a:lnTo>
                  <a:lnTo>
                    <a:pt x="145027" y="115302"/>
                  </a:lnTo>
                  <a:lnTo>
                    <a:pt x="145070" y="115302"/>
                  </a:lnTo>
                  <a:lnTo>
                    <a:pt x="145112" y="115372"/>
                  </a:lnTo>
                  <a:lnTo>
                    <a:pt x="145154" y="115372"/>
                  </a:lnTo>
                  <a:lnTo>
                    <a:pt x="145154" y="115302"/>
                  </a:lnTo>
                  <a:lnTo>
                    <a:pt x="145196" y="115302"/>
                  </a:lnTo>
                  <a:lnTo>
                    <a:pt x="145239" y="115302"/>
                  </a:lnTo>
                  <a:lnTo>
                    <a:pt x="145281" y="115302"/>
                  </a:lnTo>
                  <a:lnTo>
                    <a:pt x="145323" y="115302"/>
                  </a:lnTo>
                  <a:lnTo>
                    <a:pt x="145365" y="115302"/>
                  </a:lnTo>
                  <a:lnTo>
                    <a:pt x="145408" y="115302"/>
                  </a:lnTo>
                  <a:lnTo>
                    <a:pt x="145450" y="115302"/>
                  </a:lnTo>
                  <a:lnTo>
                    <a:pt x="145450" y="115372"/>
                  </a:lnTo>
                  <a:lnTo>
                    <a:pt x="145450" y="115429"/>
                  </a:lnTo>
                  <a:lnTo>
                    <a:pt x="145492" y="115372"/>
                  </a:lnTo>
                  <a:lnTo>
                    <a:pt x="145534" y="115372"/>
                  </a:lnTo>
                  <a:lnTo>
                    <a:pt x="145534" y="115302"/>
                  </a:lnTo>
                  <a:lnTo>
                    <a:pt x="145577" y="115302"/>
                  </a:lnTo>
                  <a:lnTo>
                    <a:pt x="145577" y="115246"/>
                  </a:lnTo>
                  <a:lnTo>
                    <a:pt x="145619" y="115246"/>
                  </a:lnTo>
                  <a:lnTo>
                    <a:pt x="145619" y="115189"/>
                  </a:lnTo>
                  <a:lnTo>
                    <a:pt x="145619" y="115119"/>
                  </a:lnTo>
                  <a:lnTo>
                    <a:pt x="145661" y="115119"/>
                  </a:lnTo>
                  <a:lnTo>
                    <a:pt x="145661" y="115048"/>
                  </a:lnTo>
                  <a:lnTo>
                    <a:pt x="145661" y="114992"/>
                  </a:lnTo>
                  <a:lnTo>
                    <a:pt x="145661" y="114922"/>
                  </a:lnTo>
                  <a:lnTo>
                    <a:pt x="145661" y="114865"/>
                  </a:lnTo>
                  <a:lnTo>
                    <a:pt x="145661" y="114795"/>
                  </a:lnTo>
                  <a:lnTo>
                    <a:pt x="145703" y="114795"/>
                  </a:lnTo>
                  <a:lnTo>
                    <a:pt x="145745" y="114795"/>
                  </a:lnTo>
                  <a:lnTo>
                    <a:pt x="145745" y="114739"/>
                  </a:lnTo>
                  <a:lnTo>
                    <a:pt x="145788" y="114739"/>
                  </a:lnTo>
                  <a:lnTo>
                    <a:pt x="145788" y="114795"/>
                  </a:lnTo>
                  <a:lnTo>
                    <a:pt x="145830" y="114795"/>
                  </a:lnTo>
                  <a:lnTo>
                    <a:pt x="145830" y="114739"/>
                  </a:lnTo>
                  <a:lnTo>
                    <a:pt x="145872" y="114739"/>
                  </a:lnTo>
                  <a:lnTo>
                    <a:pt x="145914" y="114739"/>
                  </a:lnTo>
                  <a:lnTo>
                    <a:pt x="145957" y="114668"/>
                  </a:lnTo>
                  <a:lnTo>
                    <a:pt x="145999" y="114612"/>
                  </a:lnTo>
                  <a:lnTo>
                    <a:pt x="146041" y="114612"/>
                  </a:lnTo>
                  <a:lnTo>
                    <a:pt x="146083" y="114612"/>
                  </a:lnTo>
                  <a:lnTo>
                    <a:pt x="146126" y="114612"/>
                  </a:lnTo>
                  <a:lnTo>
                    <a:pt x="146168" y="114612"/>
                  </a:lnTo>
                  <a:lnTo>
                    <a:pt x="146210" y="114612"/>
                  </a:lnTo>
                  <a:lnTo>
                    <a:pt x="146210" y="114556"/>
                  </a:lnTo>
                  <a:lnTo>
                    <a:pt x="146252" y="114556"/>
                  </a:lnTo>
                  <a:lnTo>
                    <a:pt x="146295" y="114556"/>
                  </a:lnTo>
                  <a:lnTo>
                    <a:pt x="146337" y="114556"/>
                  </a:lnTo>
                  <a:lnTo>
                    <a:pt x="146379" y="114556"/>
                  </a:lnTo>
                  <a:lnTo>
                    <a:pt x="146337" y="114485"/>
                  </a:lnTo>
                  <a:lnTo>
                    <a:pt x="146295" y="114485"/>
                  </a:lnTo>
                  <a:lnTo>
                    <a:pt x="146295" y="114415"/>
                  </a:lnTo>
                  <a:lnTo>
                    <a:pt x="146295" y="114358"/>
                  </a:lnTo>
                  <a:lnTo>
                    <a:pt x="146337" y="114358"/>
                  </a:lnTo>
                  <a:lnTo>
                    <a:pt x="146379" y="114358"/>
                  </a:lnTo>
                  <a:lnTo>
                    <a:pt x="146421" y="114358"/>
                  </a:lnTo>
                  <a:lnTo>
                    <a:pt x="146464" y="114358"/>
                  </a:lnTo>
                  <a:lnTo>
                    <a:pt x="146464" y="114288"/>
                  </a:lnTo>
                  <a:lnTo>
                    <a:pt x="146464" y="114232"/>
                  </a:lnTo>
                  <a:lnTo>
                    <a:pt x="146506" y="114288"/>
                  </a:lnTo>
                  <a:lnTo>
                    <a:pt x="146506" y="114232"/>
                  </a:lnTo>
                  <a:lnTo>
                    <a:pt x="146548" y="114232"/>
                  </a:lnTo>
                  <a:lnTo>
                    <a:pt x="146590" y="114232"/>
                  </a:lnTo>
                  <a:lnTo>
                    <a:pt x="146548" y="114175"/>
                  </a:lnTo>
                  <a:lnTo>
                    <a:pt x="146548" y="114105"/>
                  </a:lnTo>
                  <a:lnTo>
                    <a:pt x="146506" y="114034"/>
                  </a:lnTo>
                  <a:lnTo>
                    <a:pt x="146548" y="114034"/>
                  </a:lnTo>
                  <a:lnTo>
                    <a:pt x="146590" y="114034"/>
                  </a:lnTo>
                  <a:lnTo>
                    <a:pt x="146590" y="114105"/>
                  </a:lnTo>
                  <a:lnTo>
                    <a:pt x="146633" y="114105"/>
                  </a:lnTo>
                  <a:lnTo>
                    <a:pt x="146675" y="114105"/>
                  </a:lnTo>
                  <a:lnTo>
                    <a:pt x="146717" y="114105"/>
                  </a:lnTo>
                  <a:lnTo>
                    <a:pt x="146759" y="114105"/>
                  </a:lnTo>
                  <a:lnTo>
                    <a:pt x="146802" y="114034"/>
                  </a:lnTo>
                  <a:lnTo>
                    <a:pt x="146802" y="113978"/>
                  </a:lnTo>
                  <a:lnTo>
                    <a:pt x="146844" y="113978"/>
                  </a:lnTo>
                  <a:lnTo>
                    <a:pt x="146886" y="113908"/>
                  </a:lnTo>
                  <a:lnTo>
                    <a:pt x="146844" y="113908"/>
                  </a:lnTo>
                  <a:lnTo>
                    <a:pt x="146886" y="113851"/>
                  </a:lnTo>
                  <a:lnTo>
                    <a:pt x="146928" y="113851"/>
                  </a:lnTo>
                  <a:lnTo>
                    <a:pt x="146971" y="113851"/>
                  </a:lnTo>
                  <a:lnTo>
                    <a:pt x="147013" y="113851"/>
                  </a:lnTo>
                  <a:lnTo>
                    <a:pt x="147097" y="113908"/>
                  </a:lnTo>
                  <a:lnTo>
                    <a:pt x="147140" y="113851"/>
                  </a:lnTo>
                  <a:lnTo>
                    <a:pt x="147182" y="113851"/>
                  </a:lnTo>
                  <a:lnTo>
                    <a:pt x="147224" y="113908"/>
                  </a:lnTo>
                  <a:lnTo>
                    <a:pt x="147266" y="113851"/>
                  </a:lnTo>
                  <a:lnTo>
                    <a:pt x="147309" y="113851"/>
                  </a:lnTo>
                  <a:lnTo>
                    <a:pt x="147309" y="113908"/>
                  </a:lnTo>
                  <a:lnTo>
                    <a:pt x="147309" y="113978"/>
                  </a:lnTo>
                  <a:lnTo>
                    <a:pt x="147351" y="113978"/>
                  </a:lnTo>
                  <a:lnTo>
                    <a:pt x="147393" y="113978"/>
                  </a:lnTo>
                  <a:lnTo>
                    <a:pt x="147435" y="113978"/>
                  </a:lnTo>
                  <a:lnTo>
                    <a:pt x="147478" y="113978"/>
                  </a:lnTo>
                  <a:lnTo>
                    <a:pt x="147604" y="113978"/>
                  </a:lnTo>
                  <a:lnTo>
                    <a:pt x="147647" y="113908"/>
                  </a:lnTo>
                  <a:lnTo>
                    <a:pt x="147604" y="113908"/>
                  </a:lnTo>
                  <a:lnTo>
                    <a:pt x="147604" y="113851"/>
                  </a:lnTo>
                  <a:lnTo>
                    <a:pt x="147647" y="113851"/>
                  </a:lnTo>
                  <a:lnTo>
                    <a:pt x="147689" y="113851"/>
                  </a:lnTo>
                  <a:lnTo>
                    <a:pt x="147731" y="113851"/>
                  </a:lnTo>
                  <a:lnTo>
                    <a:pt x="147773" y="113851"/>
                  </a:lnTo>
                  <a:lnTo>
                    <a:pt x="147815" y="113851"/>
                  </a:lnTo>
                  <a:lnTo>
                    <a:pt x="147858" y="113851"/>
                  </a:lnTo>
                  <a:lnTo>
                    <a:pt x="147900" y="113795"/>
                  </a:lnTo>
                  <a:lnTo>
                    <a:pt x="147942" y="113795"/>
                  </a:lnTo>
                  <a:lnTo>
                    <a:pt x="147984" y="113795"/>
                  </a:lnTo>
                  <a:lnTo>
                    <a:pt x="147984" y="113851"/>
                  </a:lnTo>
                  <a:lnTo>
                    <a:pt x="147942" y="113851"/>
                  </a:lnTo>
                  <a:lnTo>
                    <a:pt x="147942" y="113908"/>
                  </a:lnTo>
                  <a:lnTo>
                    <a:pt x="147942" y="113978"/>
                  </a:lnTo>
                  <a:lnTo>
                    <a:pt x="147984" y="113978"/>
                  </a:lnTo>
                  <a:lnTo>
                    <a:pt x="148027" y="113978"/>
                  </a:lnTo>
                  <a:lnTo>
                    <a:pt x="148069" y="113978"/>
                  </a:lnTo>
                  <a:lnTo>
                    <a:pt x="148111" y="113978"/>
                  </a:lnTo>
                  <a:lnTo>
                    <a:pt x="148153" y="113978"/>
                  </a:lnTo>
                  <a:lnTo>
                    <a:pt x="148153" y="113908"/>
                  </a:lnTo>
                  <a:lnTo>
                    <a:pt x="148196" y="113908"/>
                  </a:lnTo>
                  <a:lnTo>
                    <a:pt x="148238" y="113851"/>
                  </a:lnTo>
                  <a:lnTo>
                    <a:pt x="148238" y="113908"/>
                  </a:lnTo>
                  <a:lnTo>
                    <a:pt x="148238" y="113978"/>
                  </a:lnTo>
                  <a:lnTo>
                    <a:pt x="148280" y="113978"/>
                  </a:lnTo>
                  <a:lnTo>
                    <a:pt x="148280" y="114034"/>
                  </a:lnTo>
                  <a:lnTo>
                    <a:pt x="148238" y="114034"/>
                  </a:lnTo>
                  <a:lnTo>
                    <a:pt x="148196" y="114034"/>
                  </a:lnTo>
                  <a:lnTo>
                    <a:pt x="148238" y="114105"/>
                  </a:lnTo>
                  <a:lnTo>
                    <a:pt x="148280" y="114105"/>
                  </a:lnTo>
                  <a:lnTo>
                    <a:pt x="148322" y="114105"/>
                  </a:lnTo>
                  <a:lnTo>
                    <a:pt x="148365" y="114105"/>
                  </a:lnTo>
                  <a:lnTo>
                    <a:pt x="148407" y="114105"/>
                  </a:lnTo>
                  <a:lnTo>
                    <a:pt x="148449" y="114105"/>
                  </a:lnTo>
                  <a:lnTo>
                    <a:pt x="148491" y="114034"/>
                  </a:lnTo>
                  <a:lnTo>
                    <a:pt x="148534" y="114034"/>
                  </a:lnTo>
                  <a:lnTo>
                    <a:pt x="148534" y="113978"/>
                  </a:lnTo>
                  <a:lnTo>
                    <a:pt x="148576" y="113978"/>
                  </a:lnTo>
                  <a:lnTo>
                    <a:pt x="148618" y="113978"/>
                  </a:lnTo>
                  <a:lnTo>
                    <a:pt x="148576" y="114034"/>
                  </a:lnTo>
                  <a:lnTo>
                    <a:pt x="148534" y="114034"/>
                  </a:lnTo>
                  <a:lnTo>
                    <a:pt x="148534" y="114105"/>
                  </a:lnTo>
                  <a:lnTo>
                    <a:pt x="148576" y="114105"/>
                  </a:lnTo>
                  <a:lnTo>
                    <a:pt x="148618" y="114105"/>
                  </a:lnTo>
                  <a:lnTo>
                    <a:pt x="148660" y="114105"/>
                  </a:lnTo>
                  <a:lnTo>
                    <a:pt x="148660" y="114175"/>
                  </a:lnTo>
                  <a:lnTo>
                    <a:pt x="148703" y="114175"/>
                  </a:lnTo>
                  <a:lnTo>
                    <a:pt x="148745" y="114175"/>
                  </a:lnTo>
                  <a:lnTo>
                    <a:pt x="148787" y="114175"/>
                  </a:lnTo>
                  <a:lnTo>
                    <a:pt x="148787" y="114232"/>
                  </a:lnTo>
                  <a:lnTo>
                    <a:pt x="148745" y="114232"/>
                  </a:lnTo>
                  <a:lnTo>
                    <a:pt x="148703" y="114232"/>
                  </a:lnTo>
                  <a:lnTo>
                    <a:pt x="148703" y="114288"/>
                  </a:lnTo>
                  <a:lnTo>
                    <a:pt x="148745" y="114288"/>
                  </a:lnTo>
                  <a:lnTo>
                    <a:pt x="148787" y="114288"/>
                  </a:lnTo>
                  <a:lnTo>
                    <a:pt x="148787" y="114358"/>
                  </a:lnTo>
                  <a:lnTo>
                    <a:pt x="148829" y="114358"/>
                  </a:lnTo>
                  <a:lnTo>
                    <a:pt x="148872" y="114358"/>
                  </a:lnTo>
                  <a:lnTo>
                    <a:pt x="148872" y="114288"/>
                  </a:lnTo>
                  <a:lnTo>
                    <a:pt x="148914" y="114288"/>
                  </a:lnTo>
                  <a:lnTo>
                    <a:pt x="148914" y="114232"/>
                  </a:lnTo>
                  <a:lnTo>
                    <a:pt x="148956" y="114232"/>
                  </a:lnTo>
                  <a:lnTo>
                    <a:pt x="148956" y="114288"/>
                  </a:lnTo>
                  <a:lnTo>
                    <a:pt x="148998" y="114288"/>
                  </a:lnTo>
                  <a:lnTo>
                    <a:pt x="148998" y="114358"/>
                  </a:lnTo>
                  <a:lnTo>
                    <a:pt x="149041" y="114358"/>
                  </a:lnTo>
                  <a:lnTo>
                    <a:pt x="149041" y="114415"/>
                  </a:lnTo>
                  <a:lnTo>
                    <a:pt x="148998" y="114415"/>
                  </a:lnTo>
                  <a:lnTo>
                    <a:pt x="148998" y="114485"/>
                  </a:lnTo>
                  <a:lnTo>
                    <a:pt x="149041" y="114485"/>
                  </a:lnTo>
                  <a:lnTo>
                    <a:pt x="149083" y="114485"/>
                  </a:lnTo>
                  <a:lnTo>
                    <a:pt x="149125" y="114485"/>
                  </a:lnTo>
                  <a:lnTo>
                    <a:pt x="149125" y="114415"/>
                  </a:lnTo>
                  <a:lnTo>
                    <a:pt x="149167" y="114415"/>
                  </a:lnTo>
                  <a:lnTo>
                    <a:pt x="149167" y="114358"/>
                  </a:lnTo>
                  <a:lnTo>
                    <a:pt x="149210" y="114358"/>
                  </a:lnTo>
                  <a:lnTo>
                    <a:pt x="149252" y="114358"/>
                  </a:lnTo>
                  <a:lnTo>
                    <a:pt x="149252" y="114415"/>
                  </a:lnTo>
                  <a:lnTo>
                    <a:pt x="149294" y="114415"/>
                  </a:lnTo>
                  <a:lnTo>
                    <a:pt x="149294" y="114485"/>
                  </a:lnTo>
                  <a:lnTo>
                    <a:pt x="149336" y="114485"/>
                  </a:lnTo>
                  <a:lnTo>
                    <a:pt x="149336" y="114556"/>
                  </a:lnTo>
                  <a:lnTo>
                    <a:pt x="149379" y="114556"/>
                  </a:lnTo>
                  <a:lnTo>
                    <a:pt x="149421" y="114556"/>
                  </a:lnTo>
                  <a:lnTo>
                    <a:pt x="149421" y="114612"/>
                  </a:lnTo>
                  <a:lnTo>
                    <a:pt x="149463" y="114612"/>
                  </a:lnTo>
                  <a:lnTo>
                    <a:pt x="149463" y="114556"/>
                  </a:lnTo>
                  <a:lnTo>
                    <a:pt x="149505" y="114556"/>
                  </a:lnTo>
                  <a:lnTo>
                    <a:pt x="149548" y="114556"/>
                  </a:lnTo>
                  <a:lnTo>
                    <a:pt x="149590" y="114556"/>
                  </a:lnTo>
                  <a:lnTo>
                    <a:pt x="149632" y="114556"/>
                  </a:lnTo>
                  <a:lnTo>
                    <a:pt x="149674" y="114556"/>
                  </a:lnTo>
                  <a:lnTo>
                    <a:pt x="149717" y="114612"/>
                  </a:lnTo>
                  <a:lnTo>
                    <a:pt x="149759" y="114612"/>
                  </a:lnTo>
                  <a:lnTo>
                    <a:pt x="149801" y="114612"/>
                  </a:lnTo>
                  <a:lnTo>
                    <a:pt x="149843" y="114612"/>
                  </a:lnTo>
                  <a:lnTo>
                    <a:pt x="149885" y="114612"/>
                  </a:lnTo>
                  <a:lnTo>
                    <a:pt x="149885" y="114668"/>
                  </a:lnTo>
                  <a:lnTo>
                    <a:pt x="149928" y="114668"/>
                  </a:lnTo>
                  <a:lnTo>
                    <a:pt x="149970" y="114668"/>
                  </a:lnTo>
                  <a:lnTo>
                    <a:pt x="149970" y="114612"/>
                  </a:lnTo>
                  <a:lnTo>
                    <a:pt x="150012" y="114612"/>
                  </a:lnTo>
                  <a:lnTo>
                    <a:pt x="150054" y="114612"/>
                  </a:lnTo>
                  <a:lnTo>
                    <a:pt x="150097" y="114612"/>
                  </a:lnTo>
                  <a:lnTo>
                    <a:pt x="150097" y="114668"/>
                  </a:lnTo>
                  <a:lnTo>
                    <a:pt x="150054" y="114668"/>
                  </a:lnTo>
                  <a:lnTo>
                    <a:pt x="150054" y="114739"/>
                  </a:lnTo>
                  <a:lnTo>
                    <a:pt x="150097" y="114739"/>
                  </a:lnTo>
                  <a:lnTo>
                    <a:pt x="150139" y="114739"/>
                  </a:lnTo>
                  <a:lnTo>
                    <a:pt x="150181" y="114739"/>
                  </a:lnTo>
                  <a:lnTo>
                    <a:pt x="150181" y="114795"/>
                  </a:lnTo>
                  <a:lnTo>
                    <a:pt x="150223" y="114795"/>
                  </a:lnTo>
                  <a:lnTo>
                    <a:pt x="150266" y="114795"/>
                  </a:lnTo>
                  <a:lnTo>
                    <a:pt x="150266" y="114739"/>
                  </a:lnTo>
                  <a:lnTo>
                    <a:pt x="150308" y="114739"/>
                  </a:lnTo>
                  <a:lnTo>
                    <a:pt x="150350" y="114668"/>
                  </a:lnTo>
                  <a:lnTo>
                    <a:pt x="150350" y="114739"/>
                  </a:lnTo>
                  <a:lnTo>
                    <a:pt x="150392" y="114739"/>
                  </a:lnTo>
                  <a:lnTo>
                    <a:pt x="150392" y="114795"/>
                  </a:lnTo>
                  <a:lnTo>
                    <a:pt x="150350" y="114795"/>
                  </a:lnTo>
                  <a:lnTo>
                    <a:pt x="150350" y="114865"/>
                  </a:lnTo>
                  <a:lnTo>
                    <a:pt x="150392" y="114865"/>
                  </a:lnTo>
                  <a:lnTo>
                    <a:pt x="150435" y="114865"/>
                  </a:lnTo>
                  <a:lnTo>
                    <a:pt x="150477" y="114922"/>
                  </a:lnTo>
                  <a:lnTo>
                    <a:pt x="150519" y="114922"/>
                  </a:lnTo>
                  <a:lnTo>
                    <a:pt x="150519" y="114865"/>
                  </a:lnTo>
                  <a:lnTo>
                    <a:pt x="150561" y="114865"/>
                  </a:lnTo>
                  <a:lnTo>
                    <a:pt x="150604" y="114865"/>
                  </a:lnTo>
                  <a:lnTo>
                    <a:pt x="150604" y="114922"/>
                  </a:lnTo>
                  <a:lnTo>
                    <a:pt x="150646" y="114922"/>
                  </a:lnTo>
                  <a:lnTo>
                    <a:pt x="150688" y="114922"/>
                  </a:lnTo>
                  <a:lnTo>
                    <a:pt x="150730" y="114922"/>
                  </a:lnTo>
                  <a:lnTo>
                    <a:pt x="150773" y="114922"/>
                  </a:lnTo>
                  <a:lnTo>
                    <a:pt x="150815" y="114922"/>
                  </a:lnTo>
                  <a:lnTo>
                    <a:pt x="150857" y="114922"/>
                  </a:lnTo>
                  <a:lnTo>
                    <a:pt x="150899" y="114922"/>
                  </a:lnTo>
                  <a:lnTo>
                    <a:pt x="150857" y="114992"/>
                  </a:lnTo>
                  <a:lnTo>
                    <a:pt x="150899" y="114992"/>
                  </a:lnTo>
                  <a:lnTo>
                    <a:pt x="150942" y="115048"/>
                  </a:lnTo>
                  <a:lnTo>
                    <a:pt x="150984" y="114992"/>
                  </a:lnTo>
                  <a:lnTo>
                    <a:pt x="151026" y="114992"/>
                  </a:lnTo>
                  <a:lnTo>
                    <a:pt x="151026" y="114922"/>
                  </a:lnTo>
                  <a:lnTo>
                    <a:pt x="151068" y="114922"/>
                  </a:lnTo>
                  <a:lnTo>
                    <a:pt x="151111" y="114922"/>
                  </a:lnTo>
                  <a:lnTo>
                    <a:pt x="151111" y="114992"/>
                  </a:lnTo>
                  <a:lnTo>
                    <a:pt x="151153" y="115048"/>
                  </a:lnTo>
                  <a:lnTo>
                    <a:pt x="151153" y="114992"/>
                  </a:lnTo>
                  <a:lnTo>
                    <a:pt x="151195" y="114992"/>
                  </a:lnTo>
                  <a:lnTo>
                    <a:pt x="151237" y="114992"/>
                  </a:lnTo>
                  <a:lnTo>
                    <a:pt x="151280" y="114992"/>
                  </a:lnTo>
                  <a:lnTo>
                    <a:pt x="151280" y="115048"/>
                  </a:lnTo>
                  <a:lnTo>
                    <a:pt x="151280" y="115119"/>
                  </a:lnTo>
                  <a:lnTo>
                    <a:pt x="151237" y="115119"/>
                  </a:lnTo>
                  <a:lnTo>
                    <a:pt x="151237" y="115189"/>
                  </a:lnTo>
                  <a:lnTo>
                    <a:pt x="151280" y="115189"/>
                  </a:lnTo>
                  <a:lnTo>
                    <a:pt x="151322" y="115189"/>
                  </a:lnTo>
                  <a:lnTo>
                    <a:pt x="151322" y="115246"/>
                  </a:lnTo>
                  <a:lnTo>
                    <a:pt x="151322" y="115302"/>
                  </a:lnTo>
                  <a:lnTo>
                    <a:pt x="151364" y="115302"/>
                  </a:lnTo>
                  <a:lnTo>
                    <a:pt x="151406" y="115302"/>
                  </a:lnTo>
                  <a:lnTo>
                    <a:pt x="151449" y="115302"/>
                  </a:lnTo>
                  <a:lnTo>
                    <a:pt x="151491" y="115302"/>
                  </a:lnTo>
                  <a:lnTo>
                    <a:pt x="151533" y="115302"/>
                  </a:lnTo>
                  <a:lnTo>
                    <a:pt x="151575" y="115302"/>
                  </a:lnTo>
                  <a:lnTo>
                    <a:pt x="151618" y="115302"/>
                  </a:lnTo>
                  <a:lnTo>
                    <a:pt x="151660" y="115302"/>
                  </a:lnTo>
                  <a:lnTo>
                    <a:pt x="151660" y="115246"/>
                  </a:lnTo>
                  <a:lnTo>
                    <a:pt x="151702" y="115246"/>
                  </a:lnTo>
                  <a:lnTo>
                    <a:pt x="151744" y="115246"/>
                  </a:lnTo>
                  <a:lnTo>
                    <a:pt x="151744" y="115302"/>
                  </a:lnTo>
                  <a:lnTo>
                    <a:pt x="151787" y="115246"/>
                  </a:lnTo>
                  <a:lnTo>
                    <a:pt x="151829" y="115246"/>
                  </a:lnTo>
                  <a:lnTo>
                    <a:pt x="151829" y="115302"/>
                  </a:lnTo>
                  <a:lnTo>
                    <a:pt x="151871" y="115302"/>
                  </a:lnTo>
                  <a:lnTo>
                    <a:pt x="151913" y="115302"/>
                  </a:lnTo>
                  <a:lnTo>
                    <a:pt x="151913" y="115246"/>
                  </a:lnTo>
                  <a:lnTo>
                    <a:pt x="151956" y="115246"/>
                  </a:lnTo>
                  <a:lnTo>
                    <a:pt x="151956" y="115189"/>
                  </a:lnTo>
                  <a:lnTo>
                    <a:pt x="151998" y="115189"/>
                  </a:lnTo>
                  <a:lnTo>
                    <a:pt x="152040" y="115189"/>
                  </a:lnTo>
                  <a:lnTo>
                    <a:pt x="152082" y="115189"/>
                  </a:lnTo>
                  <a:lnTo>
                    <a:pt x="152124" y="115189"/>
                  </a:lnTo>
                  <a:lnTo>
                    <a:pt x="152167" y="115189"/>
                  </a:lnTo>
                  <a:lnTo>
                    <a:pt x="152209" y="115189"/>
                  </a:lnTo>
                  <a:lnTo>
                    <a:pt x="152251" y="115189"/>
                  </a:lnTo>
                  <a:lnTo>
                    <a:pt x="152209" y="115119"/>
                  </a:lnTo>
                  <a:lnTo>
                    <a:pt x="152251" y="115119"/>
                  </a:lnTo>
                  <a:lnTo>
                    <a:pt x="152293" y="115189"/>
                  </a:lnTo>
                  <a:lnTo>
                    <a:pt x="152293" y="115119"/>
                  </a:lnTo>
                  <a:lnTo>
                    <a:pt x="152336" y="115119"/>
                  </a:lnTo>
                  <a:lnTo>
                    <a:pt x="152336" y="115189"/>
                  </a:lnTo>
                  <a:lnTo>
                    <a:pt x="152336" y="115246"/>
                  </a:lnTo>
                  <a:lnTo>
                    <a:pt x="152378" y="115246"/>
                  </a:lnTo>
                  <a:lnTo>
                    <a:pt x="152420" y="115246"/>
                  </a:lnTo>
                  <a:lnTo>
                    <a:pt x="152420" y="115302"/>
                  </a:lnTo>
                  <a:lnTo>
                    <a:pt x="152462" y="115302"/>
                  </a:lnTo>
                  <a:lnTo>
                    <a:pt x="152505" y="115302"/>
                  </a:lnTo>
                  <a:lnTo>
                    <a:pt x="152547" y="115302"/>
                  </a:lnTo>
                  <a:lnTo>
                    <a:pt x="152547" y="115246"/>
                  </a:lnTo>
                  <a:lnTo>
                    <a:pt x="152589" y="115246"/>
                  </a:lnTo>
                  <a:lnTo>
                    <a:pt x="152631" y="115246"/>
                  </a:lnTo>
                  <a:lnTo>
                    <a:pt x="152674" y="115246"/>
                  </a:lnTo>
                  <a:lnTo>
                    <a:pt x="152716" y="115246"/>
                  </a:lnTo>
                  <a:lnTo>
                    <a:pt x="152758" y="115246"/>
                  </a:lnTo>
                  <a:lnTo>
                    <a:pt x="152800" y="115246"/>
                  </a:lnTo>
                  <a:lnTo>
                    <a:pt x="152800" y="115189"/>
                  </a:lnTo>
                  <a:lnTo>
                    <a:pt x="152843" y="115246"/>
                  </a:lnTo>
                  <a:lnTo>
                    <a:pt x="152843" y="115189"/>
                  </a:lnTo>
                  <a:lnTo>
                    <a:pt x="152885" y="115189"/>
                  </a:lnTo>
                  <a:lnTo>
                    <a:pt x="152885" y="115246"/>
                  </a:lnTo>
                  <a:lnTo>
                    <a:pt x="152927" y="115246"/>
                  </a:lnTo>
                  <a:lnTo>
                    <a:pt x="152969" y="115246"/>
                  </a:lnTo>
                  <a:lnTo>
                    <a:pt x="153012" y="115246"/>
                  </a:lnTo>
                  <a:lnTo>
                    <a:pt x="153012" y="115302"/>
                  </a:lnTo>
                  <a:lnTo>
                    <a:pt x="153054" y="115302"/>
                  </a:lnTo>
                  <a:lnTo>
                    <a:pt x="153096" y="115302"/>
                  </a:lnTo>
                  <a:lnTo>
                    <a:pt x="153138" y="115302"/>
                  </a:lnTo>
                  <a:lnTo>
                    <a:pt x="153181" y="115302"/>
                  </a:lnTo>
                  <a:lnTo>
                    <a:pt x="153223" y="115302"/>
                  </a:lnTo>
                  <a:lnTo>
                    <a:pt x="153265" y="115302"/>
                  </a:lnTo>
                  <a:lnTo>
                    <a:pt x="153307" y="115302"/>
                  </a:lnTo>
                  <a:lnTo>
                    <a:pt x="153350" y="115302"/>
                  </a:lnTo>
                  <a:lnTo>
                    <a:pt x="153350" y="115246"/>
                  </a:lnTo>
                  <a:lnTo>
                    <a:pt x="153392" y="115246"/>
                  </a:lnTo>
                  <a:lnTo>
                    <a:pt x="153434" y="115246"/>
                  </a:lnTo>
                  <a:lnTo>
                    <a:pt x="153476" y="115246"/>
                  </a:lnTo>
                  <a:lnTo>
                    <a:pt x="153519" y="115189"/>
                  </a:lnTo>
                  <a:lnTo>
                    <a:pt x="153561" y="115189"/>
                  </a:lnTo>
                  <a:lnTo>
                    <a:pt x="153603" y="115189"/>
                  </a:lnTo>
                  <a:lnTo>
                    <a:pt x="153645" y="115189"/>
                  </a:lnTo>
                  <a:lnTo>
                    <a:pt x="153645" y="115119"/>
                  </a:lnTo>
                  <a:lnTo>
                    <a:pt x="153688" y="115119"/>
                  </a:lnTo>
                  <a:lnTo>
                    <a:pt x="153730" y="115119"/>
                  </a:lnTo>
                  <a:lnTo>
                    <a:pt x="153730" y="115189"/>
                  </a:lnTo>
                  <a:lnTo>
                    <a:pt x="153772" y="115119"/>
                  </a:lnTo>
                  <a:lnTo>
                    <a:pt x="153814" y="115119"/>
                  </a:lnTo>
                  <a:lnTo>
                    <a:pt x="153857" y="115119"/>
                  </a:lnTo>
                  <a:lnTo>
                    <a:pt x="153857" y="115189"/>
                  </a:lnTo>
                  <a:lnTo>
                    <a:pt x="153899" y="115119"/>
                  </a:lnTo>
                  <a:lnTo>
                    <a:pt x="153941" y="115119"/>
                  </a:lnTo>
                  <a:lnTo>
                    <a:pt x="153983" y="115119"/>
                  </a:lnTo>
                  <a:lnTo>
                    <a:pt x="154026" y="115119"/>
                  </a:lnTo>
                  <a:lnTo>
                    <a:pt x="154026" y="115048"/>
                  </a:lnTo>
                  <a:lnTo>
                    <a:pt x="154068" y="115048"/>
                  </a:lnTo>
                  <a:lnTo>
                    <a:pt x="154110" y="115048"/>
                  </a:lnTo>
                  <a:lnTo>
                    <a:pt x="154152" y="115048"/>
                  </a:lnTo>
                  <a:lnTo>
                    <a:pt x="154194" y="115048"/>
                  </a:lnTo>
                  <a:lnTo>
                    <a:pt x="154237" y="115048"/>
                  </a:lnTo>
                  <a:lnTo>
                    <a:pt x="154279" y="115048"/>
                  </a:lnTo>
                  <a:lnTo>
                    <a:pt x="154279" y="114992"/>
                  </a:lnTo>
                  <a:lnTo>
                    <a:pt x="154321" y="114992"/>
                  </a:lnTo>
                  <a:lnTo>
                    <a:pt x="154363" y="114992"/>
                  </a:lnTo>
                  <a:lnTo>
                    <a:pt x="154406" y="114992"/>
                  </a:lnTo>
                  <a:lnTo>
                    <a:pt x="154406" y="114922"/>
                  </a:lnTo>
                  <a:lnTo>
                    <a:pt x="154448" y="114922"/>
                  </a:lnTo>
                  <a:lnTo>
                    <a:pt x="154490" y="114865"/>
                  </a:lnTo>
                  <a:lnTo>
                    <a:pt x="154532" y="114865"/>
                  </a:lnTo>
                  <a:lnTo>
                    <a:pt x="154532" y="114795"/>
                  </a:lnTo>
                  <a:lnTo>
                    <a:pt x="154575" y="114739"/>
                  </a:lnTo>
                  <a:lnTo>
                    <a:pt x="154617" y="114739"/>
                  </a:lnTo>
                  <a:lnTo>
                    <a:pt x="154659" y="114739"/>
                  </a:lnTo>
                  <a:lnTo>
                    <a:pt x="154701" y="114739"/>
                  </a:lnTo>
                  <a:lnTo>
                    <a:pt x="154701" y="114668"/>
                  </a:lnTo>
                  <a:lnTo>
                    <a:pt x="154744" y="114668"/>
                  </a:lnTo>
                  <a:lnTo>
                    <a:pt x="154786" y="114668"/>
                  </a:lnTo>
                  <a:lnTo>
                    <a:pt x="154828" y="114668"/>
                  </a:lnTo>
                  <a:lnTo>
                    <a:pt x="154870" y="114739"/>
                  </a:lnTo>
                  <a:lnTo>
                    <a:pt x="154913" y="114739"/>
                  </a:lnTo>
                  <a:lnTo>
                    <a:pt x="154955" y="114739"/>
                  </a:lnTo>
                  <a:lnTo>
                    <a:pt x="154997" y="114739"/>
                  </a:lnTo>
                  <a:lnTo>
                    <a:pt x="155082" y="114668"/>
                  </a:lnTo>
                  <a:lnTo>
                    <a:pt x="155124" y="114668"/>
                  </a:lnTo>
                  <a:lnTo>
                    <a:pt x="155124" y="114612"/>
                  </a:lnTo>
                  <a:lnTo>
                    <a:pt x="155166" y="114612"/>
                  </a:lnTo>
                  <a:lnTo>
                    <a:pt x="155208" y="114612"/>
                  </a:lnTo>
                  <a:lnTo>
                    <a:pt x="155251" y="114612"/>
                  </a:lnTo>
                  <a:lnTo>
                    <a:pt x="155293" y="114612"/>
                  </a:lnTo>
                  <a:lnTo>
                    <a:pt x="155335" y="114612"/>
                  </a:lnTo>
                  <a:lnTo>
                    <a:pt x="155377" y="114612"/>
                  </a:lnTo>
                  <a:lnTo>
                    <a:pt x="155420" y="114612"/>
                  </a:lnTo>
                  <a:lnTo>
                    <a:pt x="155420" y="114556"/>
                  </a:lnTo>
                  <a:lnTo>
                    <a:pt x="155504" y="114556"/>
                  </a:lnTo>
                  <a:lnTo>
                    <a:pt x="155546" y="114556"/>
                  </a:lnTo>
                  <a:lnTo>
                    <a:pt x="155546" y="114485"/>
                  </a:lnTo>
                  <a:lnTo>
                    <a:pt x="155546" y="114415"/>
                  </a:lnTo>
                  <a:lnTo>
                    <a:pt x="155589" y="114415"/>
                  </a:lnTo>
                  <a:lnTo>
                    <a:pt x="155631" y="114415"/>
                  </a:lnTo>
                  <a:lnTo>
                    <a:pt x="155673" y="114415"/>
                  </a:lnTo>
                  <a:lnTo>
                    <a:pt x="155715" y="114415"/>
                  </a:lnTo>
                  <a:lnTo>
                    <a:pt x="155715" y="114358"/>
                  </a:lnTo>
                  <a:lnTo>
                    <a:pt x="155758" y="114358"/>
                  </a:lnTo>
                  <a:lnTo>
                    <a:pt x="155800" y="114358"/>
                  </a:lnTo>
                  <a:lnTo>
                    <a:pt x="155800" y="114288"/>
                  </a:lnTo>
                  <a:lnTo>
                    <a:pt x="155842" y="114288"/>
                  </a:lnTo>
                  <a:lnTo>
                    <a:pt x="155842" y="114232"/>
                  </a:lnTo>
                  <a:lnTo>
                    <a:pt x="155884" y="114232"/>
                  </a:lnTo>
                  <a:lnTo>
                    <a:pt x="155927" y="114232"/>
                  </a:lnTo>
                  <a:lnTo>
                    <a:pt x="155927" y="114288"/>
                  </a:lnTo>
                  <a:lnTo>
                    <a:pt x="155969" y="114288"/>
                  </a:lnTo>
                  <a:lnTo>
                    <a:pt x="155969" y="114232"/>
                  </a:lnTo>
                  <a:lnTo>
                    <a:pt x="156011" y="114232"/>
                  </a:lnTo>
                  <a:lnTo>
                    <a:pt x="156053" y="114232"/>
                  </a:lnTo>
                  <a:lnTo>
                    <a:pt x="156096" y="114232"/>
                  </a:lnTo>
                  <a:lnTo>
                    <a:pt x="156096" y="114175"/>
                  </a:lnTo>
                  <a:lnTo>
                    <a:pt x="156053" y="114175"/>
                  </a:lnTo>
                  <a:lnTo>
                    <a:pt x="156011" y="114175"/>
                  </a:lnTo>
                  <a:lnTo>
                    <a:pt x="155969" y="114175"/>
                  </a:lnTo>
                  <a:lnTo>
                    <a:pt x="155969" y="114105"/>
                  </a:lnTo>
                  <a:lnTo>
                    <a:pt x="155927" y="114105"/>
                  </a:lnTo>
                  <a:lnTo>
                    <a:pt x="155884" y="114105"/>
                  </a:lnTo>
                  <a:lnTo>
                    <a:pt x="155842" y="114105"/>
                  </a:lnTo>
                  <a:lnTo>
                    <a:pt x="155842" y="114034"/>
                  </a:lnTo>
                  <a:lnTo>
                    <a:pt x="155884" y="113978"/>
                  </a:lnTo>
                  <a:lnTo>
                    <a:pt x="155842" y="113908"/>
                  </a:lnTo>
                  <a:lnTo>
                    <a:pt x="155884" y="113908"/>
                  </a:lnTo>
                  <a:lnTo>
                    <a:pt x="155969" y="113978"/>
                  </a:lnTo>
                  <a:lnTo>
                    <a:pt x="156011" y="113978"/>
                  </a:lnTo>
                  <a:lnTo>
                    <a:pt x="156053" y="114034"/>
                  </a:lnTo>
                  <a:lnTo>
                    <a:pt x="156096" y="114034"/>
                  </a:lnTo>
                  <a:lnTo>
                    <a:pt x="156096" y="114105"/>
                  </a:lnTo>
                  <a:lnTo>
                    <a:pt x="156138" y="114175"/>
                  </a:lnTo>
                  <a:lnTo>
                    <a:pt x="156180" y="114175"/>
                  </a:lnTo>
                  <a:lnTo>
                    <a:pt x="156222" y="114175"/>
                  </a:lnTo>
                  <a:lnTo>
                    <a:pt x="156264" y="114175"/>
                  </a:lnTo>
                  <a:lnTo>
                    <a:pt x="156222" y="114232"/>
                  </a:lnTo>
                  <a:lnTo>
                    <a:pt x="156307" y="114232"/>
                  </a:lnTo>
                  <a:lnTo>
                    <a:pt x="156349" y="114232"/>
                  </a:lnTo>
                  <a:lnTo>
                    <a:pt x="156391" y="114175"/>
                  </a:lnTo>
                  <a:lnTo>
                    <a:pt x="156433" y="114175"/>
                  </a:lnTo>
                  <a:lnTo>
                    <a:pt x="156476" y="114175"/>
                  </a:lnTo>
                  <a:lnTo>
                    <a:pt x="156518" y="114105"/>
                  </a:lnTo>
                  <a:lnTo>
                    <a:pt x="156560" y="114105"/>
                  </a:lnTo>
                  <a:lnTo>
                    <a:pt x="156602" y="114105"/>
                  </a:lnTo>
                  <a:lnTo>
                    <a:pt x="156645" y="114105"/>
                  </a:lnTo>
                  <a:lnTo>
                    <a:pt x="156687" y="114105"/>
                  </a:lnTo>
                  <a:lnTo>
                    <a:pt x="156729" y="114105"/>
                  </a:lnTo>
                  <a:lnTo>
                    <a:pt x="156771" y="114105"/>
                  </a:lnTo>
                  <a:lnTo>
                    <a:pt x="156814" y="114105"/>
                  </a:lnTo>
                  <a:lnTo>
                    <a:pt x="156856" y="114105"/>
                  </a:lnTo>
                  <a:lnTo>
                    <a:pt x="156856" y="114034"/>
                  </a:lnTo>
                  <a:lnTo>
                    <a:pt x="156898" y="114034"/>
                  </a:lnTo>
                  <a:lnTo>
                    <a:pt x="156940" y="114034"/>
                  </a:lnTo>
                  <a:lnTo>
                    <a:pt x="156940" y="114105"/>
                  </a:lnTo>
                  <a:lnTo>
                    <a:pt x="156898" y="114175"/>
                  </a:lnTo>
                  <a:lnTo>
                    <a:pt x="156940" y="114232"/>
                  </a:lnTo>
                  <a:lnTo>
                    <a:pt x="156983" y="114175"/>
                  </a:lnTo>
                  <a:lnTo>
                    <a:pt x="157067" y="114175"/>
                  </a:lnTo>
                  <a:lnTo>
                    <a:pt x="157152" y="114175"/>
                  </a:lnTo>
                  <a:lnTo>
                    <a:pt x="157194" y="114105"/>
                  </a:lnTo>
                  <a:lnTo>
                    <a:pt x="157236" y="114105"/>
                  </a:lnTo>
                  <a:lnTo>
                    <a:pt x="157278" y="114105"/>
                  </a:lnTo>
                  <a:lnTo>
                    <a:pt x="157321" y="114034"/>
                  </a:lnTo>
                  <a:lnTo>
                    <a:pt x="157363" y="114034"/>
                  </a:lnTo>
                  <a:lnTo>
                    <a:pt x="157363" y="114105"/>
                  </a:lnTo>
                  <a:lnTo>
                    <a:pt x="157405" y="114105"/>
                  </a:lnTo>
                  <a:lnTo>
                    <a:pt x="157447" y="114105"/>
                  </a:lnTo>
                  <a:lnTo>
                    <a:pt x="157490" y="114034"/>
                  </a:lnTo>
                  <a:lnTo>
                    <a:pt x="157490" y="114105"/>
                  </a:lnTo>
                  <a:lnTo>
                    <a:pt x="157447" y="114105"/>
                  </a:lnTo>
                  <a:lnTo>
                    <a:pt x="157490" y="114175"/>
                  </a:lnTo>
                  <a:lnTo>
                    <a:pt x="157532" y="114175"/>
                  </a:lnTo>
                  <a:lnTo>
                    <a:pt x="157574" y="114105"/>
                  </a:lnTo>
                  <a:lnTo>
                    <a:pt x="157616" y="114105"/>
                  </a:lnTo>
                  <a:lnTo>
                    <a:pt x="157659" y="114105"/>
                  </a:lnTo>
                  <a:lnTo>
                    <a:pt x="157659" y="114034"/>
                  </a:lnTo>
                  <a:lnTo>
                    <a:pt x="157701" y="114034"/>
                  </a:lnTo>
                  <a:lnTo>
                    <a:pt x="157743" y="114034"/>
                  </a:lnTo>
                  <a:lnTo>
                    <a:pt x="157701" y="113978"/>
                  </a:lnTo>
                  <a:lnTo>
                    <a:pt x="157743" y="113978"/>
                  </a:lnTo>
                  <a:lnTo>
                    <a:pt x="157785" y="113978"/>
                  </a:lnTo>
                  <a:lnTo>
                    <a:pt x="157785" y="113908"/>
                  </a:lnTo>
                  <a:lnTo>
                    <a:pt x="157828" y="113908"/>
                  </a:lnTo>
                  <a:lnTo>
                    <a:pt x="157870" y="113908"/>
                  </a:lnTo>
                  <a:lnTo>
                    <a:pt x="157912" y="113851"/>
                  </a:lnTo>
                  <a:lnTo>
                    <a:pt x="157954" y="113851"/>
                  </a:lnTo>
                  <a:lnTo>
                    <a:pt x="157954" y="113795"/>
                  </a:lnTo>
                  <a:lnTo>
                    <a:pt x="157912" y="113795"/>
                  </a:lnTo>
                  <a:lnTo>
                    <a:pt x="157912" y="113725"/>
                  </a:lnTo>
                  <a:lnTo>
                    <a:pt x="157954" y="113725"/>
                  </a:lnTo>
                  <a:lnTo>
                    <a:pt x="157997" y="113795"/>
                  </a:lnTo>
                  <a:lnTo>
                    <a:pt x="158039" y="113725"/>
                  </a:lnTo>
                  <a:lnTo>
                    <a:pt x="158081" y="113725"/>
                  </a:lnTo>
                  <a:lnTo>
                    <a:pt x="158123" y="113654"/>
                  </a:lnTo>
                  <a:lnTo>
                    <a:pt x="158081" y="113654"/>
                  </a:lnTo>
                  <a:lnTo>
                    <a:pt x="158039" y="113654"/>
                  </a:lnTo>
                  <a:lnTo>
                    <a:pt x="157997" y="113598"/>
                  </a:lnTo>
                  <a:lnTo>
                    <a:pt x="158039" y="113598"/>
                  </a:lnTo>
                  <a:lnTo>
                    <a:pt x="158039" y="113528"/>
                  </a:lnTo>
                  <a:lnTo>
                    <a:pt x="157997" y="113528"/>
                  </a:lnTo>
                  <a:lnTo>
                    <a:pt x="157997" y="113471"/>
                  </a:lnTo>
                  <a:lnTo>
                    <a:pt x="157997" y="113415"/>
                  </a:lnTo>
                  <a:lnTo>
                    <a:pt x="157997" y="113344"/>
                  </a:lnTo>
                  <a:lnTo>
                    <a:pt x="158039" y="113344"/>
                  </a:lnTo>
                  <a:lnTo>
                    <a:pt x="158039" y="113274"/>
                  </a:lnTo>
                  <a:lnTo>
                    <a:pt x="158039" y="113218"/>
                  </a:lnTo>
                  <a:lnTo>
                    <a:pt x="158081" y="113161"/>
                  </a:lnTo>
                  <a:lnTo>
                    <a:pt x="158166" y="113161"/>
                  </a:lnTo>
                  <a:lnTo>
                    <a:pt x="158166" y="113091"/>
                  </a:lnTo>
                  <a:lnTo>
                    <a:pt x="158166" y="113021"/>
                  </a:lnTo>
                  <a:lnTo>
                    <a:pt x="158123" y="113021"/>
                  </a:lnTo>
                  <a:lnTo>
                    <a:pt x="158166" y="112964"/>
                  </a:lnTo>
                  <a:lnTo>
                    <a:pt x="158208" y="112964"/>
                  </a:lnTo>
                  <a:lnTo>
                    <a:pt x="158208" y="112894"/>
                  </a:lnTo>
                  <a:lnTo>
                    <a:pt x="158250" y="112894"/>
                  </a:lnTo>
                  <a:lnTo>
                    <a:pt x="158292" y="112964"/>
                  </a:lnTo>
                  <a:lnTo>
                    <a:pt x="158334" y="112964"/>
                  </a:lnTo>
                  <a:lnTo>
                    <a:pt x="158334" y="113021"/>
                  </a:lnTo>
                  <a:lnTo>
                    <a:pt x="158377" y="113021"/>
                  </a:lnTo>
                  <a:lnTo>
                    <a:pt x="158419" y="113021"/>
                  </a:lnTo>
                  <a:lnTo>
                    <a:pt x="158461" y="112964"/>
                  </a:lnTo>
                  <a:lnTo>
                    <a:pt x="158503" y="112964"/>
                  </a:lnTo>
                  <a:lnTo>
                    <a:pt x="158503" y="113021"/>
                  </a:lnTo>
                  <a:lnTo>
                    <a:pt x="158546" y="113021"/>
                  </a:lnTo>
                  <a:lnTo>
                    <a:pt x="158546" y="112964"/>
                  </a:lnTo>
                  <a:lnTo>
                    <a:pt x="158588" y="112964"/>
                  </a:lnTo>
                  <a:lnTo>
                    <a:pt x="158630" y="112964"/>
                  </a:lnTo>
                  <a:lnTo>
                    <a:pt x="158672" y="112964"/>
                  </a:lnTo>
                  <a:lnTo>
                    <a:pt x="158672" y="112894"/>
                  </a:lnTo>
                  <a:lnTo>
                    <a:pt x="158715" y="112894"/>
                  </a:lnTo>
                  <a:lnTo>
                    <a:pt x="158757" y="112894"/>
                  </a:lnTo>
                  <a:lnTo>
                    <a:pt x="158799" y="112964"/>
                  </a:lnTo>
                  <a:lnTo>
                    <a:pt x="158841" y="112964"/>
                  </a:lnTo>
                  <a:lnTo>
                    <a:pt x="158841" y="113021"/>
                  </a:lnTo>
                  <a:lnTo>
                    <a:pt x="158799" y="113021"/>
                  </a:lnTo>
                  <a:lnTo>
                    <a:pt x="158799" y="113091"/>
                  </a:lnTo>
                  <a:lnTo>
                    <a:pt x="158884" y="113161"/>
                  </a:lnTo>
                  <a:lnTo>
                    <a:pt x="158968" y="113218"/>
                  </a:lnTo>
                  <a:lnTo>
                    <a:pt x="159010" y="113218"/>
                  </a:lnTo>
                  <a:lnTo>
                    <a:pt x="159053" y="113218"/>
                  </a:lnTo>
                  <a:lnTo>
                    <a:pt x="159095" y="113274"/>
                  </a:lnTo>
                  <a:lnTo>
                    <a:pt x="159137" y="113218"/>
                  </a:lnTo>
                  <a:lnTo>
                    <a:pt x="159137" y="113274"/>
                  </a:lnTo>
                  <a:lnTo>
                    <a:pt x="159179" y="113274"/>
                  </a:lnTo>
                  <a:lnTo>
                    <a:pt x="159222" y="113274"/>
                  </a:lnTo>
                  <a:lnTo>
                    <a:pt x="159264" y="113344"/>
                  </a:lnTo>
                  <a:lnTo>
                    <a:pt x="159306" y="113274"/>
                  </a:lnTo>
                  <a:lnTo>
                    <a:pt x="159348" y="113274"/>
                  </a:lnTo>
                  <a:lnTo>
                    <a:pt x="159391" y="113274"/>
                  </a:lnTo>
                  <a:lnTo>
                    <a:pt x="159391" y="113218"/>
                  </a:lnTo>
                  <a:lnTo>
                    <a:pt x="159433" y="113218"/>
                  </a:lnTo>
                  <a:lnTo>
                    <a:pt x="159475" y="113218"/>
                  </a:lnTo>
                  <a:lnTo>
                    <a:pt x="159517" y="113218"/>
                  </a:lnTo>
                  <a:lnTo>
                    <a:pt x="159560" y="113218"/>
                  </a:lnTo>
                  <a:lnTo>
                    <a:pt x="159602" y="113218"/>
                  </a:lnTo>
                  <a:lnTo>
                    <a:pt x="159644" y="113218"/>
                  </a:lnTo>
                  <a:lnTo>
                    <a:pt x="159644" y="113161"/>
                  </a:lnTo>
                  <a:lnTo>
                    <a:pt x="159686" y="113161"/>
                  </a:lnTo>
                  <a:lnTo>
                    <a:pt x="159729" y="113218"/>
                  </a:lnTo>
                  <a:lnTo>
                    <a:pt x="159771" y="113218"/>
                  </a:lnTo>
                  <a:lnTo>
                    <a:pt x="159771" y="113274"/>
                  </a:lnTo>
                  <a:lnTo>
                    <a:pt x="159771" y="113344"/>
                  </a:lnTo>
                  <a:lnTo>
                    <a:pt x="159813" y="113415"/>
                  </a:lnTo>
                  <a:lnTo>
                    <a:pt x="159813" y="113471"/>
                  </a:lnTo>
                  <a:lnTo>
                    <a:pt x="159855" y="113471"/>
                  </a:lnTo>
                  <a:lnTo>
                    <a:pt x="159898" y="113471"/>
                  </a:lnTo>
                  <a:lnTo>
                    <a:pt x="159898" y="113415"/>
                  </a:lnTo>
                  <a:lnTo>
                    <a:pt x="159898" y="113344"/>
                  </a:lnTo>
                  <a:lnTo>
                    <a:pt x="159940" y="113344"/>
                  </a:lnTo>
                  <a:lnTo>
                    <a:pt x="159982" y="113274"/>
                  </a:lnTo>
                  <a:lnTo>
                    <a:pt x="159982" y="113344"/>
                  </a:lnTo>
                  <a:lnTo>
                    <a:pt x="160024" y="113344"/>
                  </a:lnTo>
                  <a:lnTo>
                    <a:pt x="160024" y="113415"/>
                  </a:lnTo>
                  <a:lnTo>
                    <a:pt x="160024" y="113471"/>
                  </a:lnTo>
                  <a:lnTo>
                    <a:pt x="160067" y="113471"/>
                  </a:lnTo>
                  <a:lnTo>
                    <a:pt x="160109" y="113471"/>
                  </a:lnTo>
                  <a:lnTo>
                    <a:pt x="160151" y="113471"/>
                  </a:lnTo>
                  <a:lnTo>
                    <a:pt x="160193" y="113471"/>
                  </a:lnTo>
                  <a:lnTo>
                    <a:pt x="160236" y="113471"/>
                  </a:lnTo>
                  <a:lnTo>
                    <a:pt x="160278" y="113471"/>
                  </a:lnTo>
                  <a:lnTo>
                    <a:pt x="160320" y="113471"/>
                  </a:lnTo>
                  <a:lnTo>
                    <a:pt x="160362" y="113471"/>
                  </a:lnTo>
                  <a:lnTo>
                    <a:pt x="160404" y="113471"/>
                  </a:lnTo>
                  <a:lnTo>
                    <a:pt x="160447" y="113471"/>
                  </a:lnTo>
                  <a:lnTo>
                    <a:pt x="160489" y="113471"/>
                  </a:lnTo>
                  <a:lnTo>
                    <a:pt x="160489" y="113528"/>
                  </a:lnTo>
                  <a:lnTo>
                    <a:pt x="160531" y="113528"/>
                  </a:lnTo>
                  <a:lnTo>
                    <a:pt x="160573" y="113528"/>
                  </a:lnTo>
                  <a:lnTo>
                    <a:pt x="160616" y="113528"/>
                  </a:lnTo>
                  <a:lnTo>
                    <a:pt x="160658" y="113528"/>
                  </a:lnTo>
                  <a:lnTo>
                    <a:pt x="160658" y="113598"/>
                  </a:lnTo>
                  <a:lnTo>
                    <a:pt x="160700" y="113598"/>
                  </a:lnTo>
                  <a:lnTo>
                    <a:pt x="160742" y="113598"/>
                  </a:lnTo>
                  <a:lnTo>
                    <a:pt x="160785" y="113598"/>
                  </a:lnTo>
                  <a:lnTo>
                    <a:pt x="160827" y="113598"/>
                  </a:lnTo>
                  <a:lnTo>
                    <a:pt x="160869" y="113598"/>
                  </a:lnTo>
                  <a:lnTo>
                    <a:pt x="160911" y="113598"/>
                  </a:lnTo>
                  <a:lnTo>
                    <a:pt x="160954" y="113598"/>
                  </a:lnTo>
                  <a:lnTo>
                    <a:pt x="160996" y="113598"/>
                  </a:lnTo>
                  <a:lnTo>
                    <a:pt x="160996" y="113654"/>
                  </a:lnTo>
                  <a:lnTo>
                    <a:pt x="161038" y="113654"/>
                  </a:lnTo>
                  <a:lnTo>
                    <a:pt x="161080" y="113654"/>
                  </a:lnTo>
                  <a:lnTo>
                    <a:pt x="161123" y="113654"/>
                  </a:lnTo>
                  <a:lnTo>
                    <a:pt x="161080" y="113725"/>
                  </a:lnTo>
                  <a:lnTo>
                    <a:pt x="161080" y="113795"/>
                  </a:lnTo>
                  <a:lnTo>
                    <a:pt x="161123" y="113795"/>
                  </a:lnTo>
                  <a:lnTo>
                    <a:pt x="161123" y="113851"/>
                  </a:lnTo>
                  <a:lnTo>
                    <a:pt x="161165" y="113851"/>
                  </a:lnTo>
                  <a:lnTo>
                    <a:pt x="161165" y="113795"/>
                  </a:lnTo>
                  <a:lnTo>
                    <a:pt x="161207" y="113795"/>
                  </a:lnTo>
                  <a:lnTo>
                    <a:pt x="161249" y="113795"/>
                  </a:lnTo>
                  <a:lnTo>
                    <a:pt x="161249" y="113725"/>
                  </a:lnTo>
                  <a:lnTo>
                    <a:pt x="161207" y="113725"/>
                  </a:lnTo>
                  <a:lnTo>
                    <a:pt x="161207" y="113654"/>
                  </a:lnTo>
                  <a:lnTo>
                    <a:pt x="161249" y="113654"/>
                  </a:lnTo>
                  <a:lnTo>
                    <a:pt x="161292" y="113654"/>
                  </a:lnTo>
                  <a:lnTo>
                    <a:pt x="161334" y="113654"/>
                  </a:lnTo>
                  <a:lnTo>
                    <a:pt x="161334" y="113598"/>
                  </a:lnTo>
                  <a:lnTo>
                    <a:pt x="161376" y="113598"/>
                  </a:lnTo>
                  <a:lnTo>
                    <a:pt x="161376" y="113654"/>
                  </a:lnTo>
                  <a:lnTo>
                    <a:pt x="161418" y="113654"/>
                  </a:lnTo>
                  <a:lnTo>
                    <a:pt x="161418" y="113598"/>
                  </a:lnTo>
                  <a:lnTo>
                    <a:pt x="161461" y="113598"/>
                  </a:lnTo>
                  <a:lnTo>
                    <a:pt x="161461" y="113528"/>
                  </a:lnTo>
                  <a:lnTo>
                    <a:pt x="161461" y="113471"/>
                  </a:lnTo>
                  <a:lnTo>
                    <a:pt x="161503" y="113471"/>
                  </a:lnTo>
                  <a:lnTo>
                    <a:pt x="161545" y="113471"/>
                  </a:lnTo>
                  <a:lnTo>
                    <a:pt x="161545" y="113415"/>
                  </a:lnTo>
                  <a:lnTo>
                    <a:pt x="161587" y="113415"/>
                  </a:lnTo>
                  <a:lnTo>
                    <a:pt x="161545" y="113344"/>
                  </a:lnTo>
                  <a:lnTo>
                    <a:pt x="161545" y="113274"/>
                  </a:lnTo>
                  <a:lnTo>
                    <a:pt x="161587" y="113274"/>
                  </a:lnTo>
                  <a:lnTo>
                    <a:pt x="161630" y="113218"/>
                  </a:lnTo>
                  <a:lnTo>
                    <a:pt x="161630" y="113161"/>
                  </a:lnTo>
                  <a:lnTo>
                    <a:pt x="161630" y="113091"/>
                  </a:lnTo>
                  <a:lnTo>
                    <a:pt x="161587" y="113091"/>
                  </a:lnTo>
                  <a:lnTo>
                    <a:pt x="161545" y="113091"/>
                  </a:lnTo>
                  <a:lnTo>
                    <a:pt x="161503" y="113091"/>
                  </a:lnTo>
                  <a:lnTo>
                    <a:pt x="161503" y="113021"/>
                  </a:lnTo>
                  <a:lnTo>
                    <a:pt x="161461" y="113021"/>
                  </a:lnTo>
                  <a:lnTo>
                    <a:pt x="161461" y="112964"/>
                  </a:lnTo>
                  <a:lnTo>
                    <a:pt x="161461" y="112894"/>
                  </a:lnTo>
                  <a:lnTo>
                    <a:pt x="161461" y="112838"/>
                  </a:lnTo>
                  <a:lnTo>
                    <a:pt x="161461" y="112781"/>
                  </a:lnTo>
                  <a:lnTo>
                    <a:pt x="161418" y="112781"/>
                  </a:lnTo>
                  <a:lnTo>
                    <a:pt x="161376" y="112781"/>
                  </a:lnTo>
                  <a:lnTo>
                    <a:pt x="161376" y="112711"/>
                  </a:lnTo>
                  <a:lnTo>
                    <a:pt x="161376" y="112640"/>
                  </a:lnTo>
                  <a:lnTo>
                    <a:pt x="161418" y="112584"/>
                  </a:lnTo>
                  <a:lnTo>
                    <a:pt x="161461" y="112584"/>
                  </a:lnTo>
                  <a:lnTo>
                    <a:pt x="161461" y="112514"/>
                  </a:lnTo>
                  <a:lnTo>
                    <a:pt x="161503" y="112514"/>
                  </a:lnTo>
                  <a:lnTo>
                    <a:pt x="161545" y="112584"/>
                  </a:lnTo>
                  <a:lnTo>
                    <a:pt x="161587" y="112584"/>
                  </a:lnTo>
                  <a:lnTo>
                    <a:pt x="161630" y="112584"/>
                  </a:lnTo>
                  <a:lnTo>
                    <a:pt x="161672" y="112584"/>
                  </a:lnTo>
                  <a:lnTo>
                    <a:pt x="161714" y="112514"/>
                  </a:lnTo>
                  <a:lnTo>
                    <a:pt x="161756" y="112457"/>
                  </a:lnTo>
                  <a:lnTo>
                    <a:pt x="161799" y="112457"/>
                  </a:lnTo>
                  <a:lnTo>
                    <a:pt x="161799" y="112401"/>
                  </a:lnTo>
                  <a:lnTo>
                    <a:pt x="161841" y="112401"/>
                  </a:lnTo>
                  <a:lnTo>
                    <a:pt x="161883" y="112401"/>
                  </a:lnTo>
                  <a:lnTo>
                    <a:pt x="161925" y="112401"/>
                  </a:lnTo>
                  <a:lnTo>
                    <a:pt x="161968" y="112401"/>
                  </a:lnTo>
                  <a:lnTo>
                    <a:pt x="161968" y="112331"/>
                  </a:lnTo>
                  <a:lnTo>
                    <a:pt x="162010" y="112331"/>
                  </a:lnTo>
                  <a:lnTo>
                    <a:pt x="162052" y="112331"/>
                  </a:lnTo>
                  <a:lnTo>
                    <a:pt x="162052" y="112401"/>
                  </a:lnTo>
                  <a:lnTo>
                    <a:pt x="162094" y="112401"/>
                  </a:lnTo>
                  <a:lnTo>
                    <a:pt x="162137" y="112401"/>
                  </a:lnTo>
                  <a:lnTo>
                    <a:pt x="162179" y="112401"/>
                  </a:lnTo>
                  <a:lnTo>
                    <a:pt x="162179" y="112331"/>
                  </a:lnTo>
                  <a:lnTo>
                    <a:pt x="162221" y="112331"/>
                  </a:lnTo>
                  <a:lnTo>
                    <a:pt x="162221" y="112260"/>
                  </a:lnTo>
                  <a:lnTo>
                    <a:pt x="162263" y="112331"/>
                  </a:lnTo>
                  <a:lnTo>
                    <a:pt x="162263" y="112260"/>
                  </a:lnTo>
                  <a:lnTo>
                    <a:pt x="162306" y="112260"/>
                  </a:lnTo>
                  <a:lnTo>
                    <a:pt x="162306" y="112204"/>
                  </a:lnTo>
                  <a:lnTo>
                    <a:pt x="162348" y="112260"/>
                  </a:lnTo>
                  <a:lnTo>
                    <a:pt x="162390" y="112260"/>
                  </a:lnTo>
                  <a:lnTo>
                    <a:pt x="162432" y="112260"/>
                  </a:lnTo>
                  <a:lnTo>
                    <a:pt x="162475" y="112260"/>
                  </a:lnTo>
                  <a:lnTo>
                    <a:pt x="162475" y="112204"/>
                  </a:lnTo>
                  <a:lnTo>
                    <a:pt x="162517" y="112204"/>
                  </a:lnTo>
                  <a:lnTo>
                    <a:pt x="162559" y="112204"/>
                  </a:lnTo>
                  <a:lnTo>
                    <a:pt x="162601" y="112204"/>
                  </a:lnTo>
                  <a:lnTo>
                    <a:pt x="162643" y="112204"/>
                  </a:lnTo>
                  <a:lnTo>
                    <a:pt x="162686" y="112204"/>
                  </a:lnTo>
                  <a:lnTo>
                    <a:pt x="162728" y="112133"/>
                  </a:lnTo>
                  <a:lnTo>
                    <a:pt x="162770" y="112133"/>
                  </a:lnTo>
                  <a:lnTo>
                    <a:pt x="162812" y="112133"/>
                  </a:lnTo>
                  <a:lnTo>
                    <a:pt x="162812" y="112204"/>
                  </a:lnTo>
                  <a:lnTo>
                    <a:pt x="162897" y="112204"/>
                  </a:lnTo>
                  <a:lnTo>
                    <a:pt x="162897" y="112133"/>
                  </a:lnTo>
                  <a:lnTo>
                    <a:pt x="162939" y="112133"/>
                  </a:lnTo>
                  <a:lnTo>
                    <a:pt x="162939" y="112204"/>
                  </a:lnTo>
                  <a:lnTo>
                    <a:pt x="162981" y="112204"/>
                  </a:lnTo>
                  <a:lnTo>
                    <a:pt x="162981" y="112133"/>
                  </a:lnTo>
                  <a:lnTo>
                    <a:pt x="163024" y="112133"/>
                  </a:lnTo>
                  <a:lnTo>
                    <a:pt x="163066" y="112204"/>
                  </a:lnTo>
                  <a:lnTo>
                    <a:pt x="163108" y="112204"/>
                  </a:lnTo>
                  <a:lnTo>
                    <a:pt x="163108" y="112133"/>
                  </a:lnTo>
                  <a:lnTo>
                    <a:pt x="163150" y="112133"/>
                  </a:lnTo>
                  <a:lnTo>
                    <a:pt x="163150" y="112077"/>
                  </a:lnTo>
                  <a:lnTo>
                    <a:pt x="163150" y="112021"/>
                  </a:lnTo>
                  <a:lnTo>
                    <a:pt x="163193" y="111950"/>
                  </a:lnTo>
                  <a:lnTo>
                    <a:pt x="163235" y="111880"/>
                  </a:lnTo>
                  <a:lnTo>
                    <a:pt x="163235" y="111824"/>
                  </a:lnTo>
                  <a:lnTo>
                    <a:pt x="163277" y="111824"/>
                  </a:lnTo>
                  <a:lnTo>
                    <a:pt x="163277" y="111753"/>
                  </a:lnTo>
                  <a:lnTo>
                    <a:pt x="163319" y="111753"/>
                  </a:lnTo>
                  <a:lnTo>
                    <a:pt x="163319" y="111697"/>
                  </a:lnTo>
                  <a:lnTo>
                    <a:pt x="163362" y="111697"/>
                  </a:lnTo>
                  <a:lnTo>
                    <a:pt x="163404" y="111697"/>
                  </a:lnTo>
                  <a:lnTo>
                    <a:pt x="163446" y="111697"/>
                  </a:lnTo>
                  <a:lnTo>
                    <a:pt x="163446" y="111641"/>
                  </a:lnTo>
                  <a:lnTo>
                    <a:pt x="163488" y="111641"/>
                  </a:lnTo>
                  <a:lnTo>
                    <a:pt x="163531" y="111641"/>
                  </a:lnTo>
                  <a:lnTo>
                    <a:pt x="163531" y="111697"/>
                  </a:lnTo>
                  <a:lnTo>
                    <a:pt x="163573" y="111697"/>
                  </a:lnTo>
                  <a:lnTo>
                    <a:pt x="163615" y="111697"/>
                  </a:lnTo>
                  <a:lnTo>
                    <a:pt x="163657" y="111697"/>
                  </a:lnTo>
                  <a:lnTo>
                    <a:pt x="163700" y="111697"/>
                  </a:lnTo>
                  <a:lnTo>
                    <a:pt x="163700" y="111753"/>
                  </a:lnTo>
                  <a:lnTo>
                    <a:pt x="163742" y="111753"/>
                  </a:lnTo>
                  <a:lnTo>
                    <a:pt x="163784" y="111753"/>
                  </a:lnTo>
                  <a:lnTo>
                    <a:pt x="163826" y="111753"/>
                  </a:lnTo>
                  <a:lnTo>
                    <a:pt x="163869" y="111753"/>
                  </a:lnTo>
                  <a:lnTo>
                    <a:pt x="163911" y="111753"/>
                  </a:lnTo>
                  <a:lnTo>
                    <a:pt x="163953" y="111753"/>
                  </a:lnTo>
                  <a:lnTo>
                    <a:pt x="163995" y="111753"/>
                  </a:lnTo>
                  <a:lnTo>
                    <a:pt x="164038" y="111753"/>
                  </a:lnTo>
                  <a:lnTo>
                    <a:pt x="164080" y="111753"/>
                  </a:lnTo>
                  <a:lnTo>
                    <a:pt x="164080" y="111697"/>
                  </a:lnTo>
                  <a:lnTo>
                    <a:pt x="164122" y="111697"/>
                  </a:lnTo>
                  <a:lnTo>
                    <a:pt x="164122" y="111641"/>
                  </a:lnTo>
                  <a:lnTo>
                    <a:pt x="164164" y="111641"/>
                  </a:lnTo>
                  <a:lnTo>
                    <a:pt x="164164" y="111570"/>
                  </a:lnTo>
                  <a:lnTo>
                    <a:pt x="164207" y="111570"/>
                  </a:lnTo>
                  <a:lnTo>
                    <a:pt x="164249" y="111570"/>
                  </a:lnTo>
                  <a:lnTo>
                    <a:pt x="164249" y="111641"/>
                  </a:lnTo>
                  <a:lnTo>
                    <a:pt x="164291" y="111641"/>
                  </a:lnTo>
                  <a:lnTo>
                    <a:pt x="164291" y="111697"/>
                  </a:lnTo>
                  <a:lnTo>
                    <a:pt x="164249" y="111753"/>
                  </a:lnTo>
                  <a:lnTo>
                    <a:pt x="164291" y="111753"/>
                  </a:lnTo>
                  <a:lnTo>
                    <a:pt x="164333" y="111753"/>
                  </a:lnTo>
                  <a:lnTo>
                    <a:pt x="164376" y="111753"/>
                  </a:lnTo>
                  <a:lnTo>
                    <a:pt x="164376" y="111824"/>
                  </a:lnTo>
                  <a:lnTo>
                    <a:pt x="164418" y="111753"/>
                  </a:lnTo>
                  <a:lnTo>
                    <a:pt x="164460" y="111753"/>
                  </a:lnTo>
                  <a:lnTo>
                    <a:pt x="164460" y="111697"/>
                  </a:lnTo>
                  <a:lnTo>
                    <a:pt x="164502" y="111697"/>
                  </a:lnTo>
                  <a:lnTo>
                    <a:pt x="164502" y="111641"/>
                  </a:lnTo>
                  <a:lnTo>
                    <a:pt x="164545" y="111570"/>
                  </a:lnTo>
                  <a:lnTo>
                    <a:pt x="164545" y="111500"/>
                  </a:lnTo>
                  <a:lnTo>
                    <a:pt x="164502" y="111500"/>
                  </a:lnTo>
                  <a:lnTo>
                    <a:pt x="164460" y="111500"/>
                  </a:lnTo>
                  <a:lnTo>
                    <a:pt x="164418" y="111500"/>
                  </a:lnTo>
                  <a:lnTo>
                    <a:pt x="164376" y="111500"/>
                  </a:lnTo>
                  <a:lnTo>
                    <a:pt x="164418" y="111443"/>
                  </a:lnTo>
                  <a:lnTo>
                    <a:pt x="164376" y="111443"/>
                  </a:lnTo>
                  <a:lnTo>
                    <a:pt x="164333" y="111443"/>
                  </a:lnTo>
                  <a:lnTo>
                    <a:pt x="164291" y="111443"/>
                  </a:lnTo>
                  <a:lnTo>
                    <a:pt x="164249" y="111443"/>
                  </a:lnTo>
                  <a:lnTo>
                    <a:pt x="164207" y="111443"/>
                  </a:lnTo>
                  <a:lnTo>
                    <a:pt x="164207" y="111387"/>
                  </a:lnTo>
                  <a:lnTo>
                    <a:pt x="164249" y="111387"/>
                  </a:lnTo>
                  <a:lnTo>
                    <a:pt x="164291" y="111387"/>
                  </a:lnTo>
                  <a:lnTo>
                    <a:pt x="164333" y="111387"/>
                  </a:lnTo>
                  <a:lnTo>
                    <a:pt x="164376" y="111387"/>
                  </a:lnTo>
                  <a:lnTo>
                    <a:pt x="164418" y="111387"/>
                  </a:lnTo>
                  <a:lnTo>
                    <a:pt x="164418" y="111317"/>
                  </a:lnTo>
                  <a:lnTo>
                    <a:pt x="164376" y="111317"/>
                  </a:lnTo>
                  <a:lnTo>
                    <a:pt x="164333" y="111317"/>
                  </a:lnTo>
                  <a:lnTo>
                    <a:pt x="164333" y="111246"/>
                  </a:lnTo>
                  <a:lnTo>
                    <a:pt x="164291" y="111246"/>
                  </a:lnTo>
                  <a:lnTo>
                    <a:pt x="164249" y="111317"/>
                  </a:lnTo>
                  <a:lnTo>
                    <a:pt x="164249" y="111246"/>
                  </a:lnTo>
                  <a:lnTo>
                    <a:pt x="164207" y="111246"/>
                  </a:lnTo>
                  <a:lnTo>
                    <a:pt x="164164" y="111317"/>
                  </a:lnTo>
                  <a:lnTo>
                    <a:pt x="164164" y="111246"/>
                  </a:lnTo>
                  <a:lnTo>
                    <a:pt x="164122" y="111246"/>
                  </a:lnTo>
                  <a:lnTo>
                    <a:pt x="164122" y="111190"/>
                  </a:lnTo>
                  <a:lnTo>
                    <a:pt x="164207" y="111120"/>
                  </a:lnTo>
                  <a:lnTo>
                    <a:pt x="164207" y="111063"/>
                  </a:lnTo>
                  <a:lnTo>
                    <a:pt x="164249" y="111063"/>
                  </a:lnTo>
                  <a:lnTo>
                    <a:pt x="164249" y="111007"/>
                  </a:lnTo>
                  <a:lnTo>
                    <a:pt x="164291" y="111007"/>
                  </a:lnTo>
                  <a:lnTo>
                    <a:pt x="164291" y="110937"/>
                  </a:lnTo>
                  <a:lnTo>
                    <a:pt x="164249" y="110937"/>
                  </a:lnTo>
                  <a:lnTo>
                    <a:pt x="164249" y="110866"/>
                  </a:lnTo>
                  <a:lnTo>
                    <a:pt x="164249" y="110810"/>
                  </a:lnTo>
                  <a:lnTo>
                    <a:pt x="164249" y="110739"/>
                  </a:lnTo>
                  <a:lnTo>
                    <a:pt x="164207" y="110739"/>
                  </a:lnTo>
                  <a:lnTo>
                    <a:pt x="164207" y="110683"/>
                  </a:lnTo>
                  <a:lnTo>
                    <a:pt x="164249" y="110683"/>
                  </a:lnTo>
                  <a:lnTo>
                    <a:pt x="164249" y="110627"/>
                  </a:lnTo>
                  <a:lnTo>
                    <a:pt x="164249" y="110556"/>
                  </a:lnTo>
                  <a:lnTo>
                    <a:pt x="164249" y="110486"/>
                  </a:lnTo>
                  <a:lnTo>
                    <a:pt x="164249" y="110430"/>
                  </a:lnTo>
                  <a:lnTo>
                    <a:pt x="164207" y="110430"/>
                  </a:lnTo>
                  <a:lnTo>
                    <a:pt x="164164" y="110359"/>
                  </a:lnTo>
                  <a:lnTo>
                    <a:pt x="164164" y="110303"/>
                  </a:lnTo>
                  <a:lnTo>
                    <a:pt x="164122" y="110303"/>
                  </a:lnTo>
                  <a:lnTo>
                    <a:pt x="164080" y="110303"/>
                  </a:lnTo>
                  <a:lnTo>
                    <a:pt x="164038" y="110303"/>
                  </a:lnTo>
                  <a:lnTo>
                    <a:pt x="164080" y="110247"/>
                  </a:lnTo>
                  <a:lnTo>
                    <a:pt x="164122" y="110176"/>
                  </a:lnTo>
                  <a:lnTo>
                    <a:pt x="164080" y="110176"/>
                  </a:lnTo>
                  <a:lnTo>
                    <a:pt x="164080" y="110106"/>
                  </a:lnTo>
                  <a:lnTo>
                    <a:pt x="164122" y="110106"/>
                  </a:lnTo>
                  <a:lnTo>
                    <a:pt x="164122" y="110049"/>
                  </a:lnTo>
                  <a:lnTo>
                    <a:pt x="164164" y="110049"/>
                  </a:lnTo>
                  <a:lnTo>
                    <a:pt x="164207" y="109993"/>
                  </a:lnTo>
                  <a:lnTo>
                    <a:pt x="164249" y="109923"/>
                  </a:lnTo>
                  <a:lnTo>
                    <a:pt x="164291" y="109923"/>
                  </a:lnTo>
                  <a:lnTo>
                    <a:pt x="164333" y="109923"/>
                  </a:lnTo>
                  <a:lnTo>
                    <a:pt x="164376" y="109923"/>
                  </a:lnTo>
                  <a:lnTo>
                    <a:pt x="164418" y="109923"/>
                  </a:lnTo>
                  <a:lnTo>
                    <a:pt x="164460" y="109866"/>
                  </a:lnTo>
                  <a:lnTo>
                    <a:pt x="164502" y="109866"/>
                  </a:lnTo>
                  <a:lnTo>
                    <a:pt x="164502" y="109796"/>
                  </a:lnTo>
                  <a:lnTo>
                    <a:pt x="164545" y="109725"/>
                  </a:lnTo>
                  <a:lnTo>
                    <a:pt x="164587" y="109669"/>
                  </a:lnTo>
                  <a:lnTo>
                    <a:pt x="164629" y="109669"/>
                  </a:lnTo>
                  <a:lnTo>
                    <a:pt x="164671" y="109669"/>
                  </a:lnTo>
                  <a:lnTo>
                    <a:pt x="164671" y="109725"/>
                  </a:lnTo>
                  <a:lnTo>
                    <a:pt x="164713" y="109725"/>
                  </a:lnTo>
                  <a:lnTo>
                    <a:pt x="164713" y="109669"/>
                  </a:lnTo>
                  <a:lnTo>
                    <a:pt x="164756" y="109669"/>
                  </a:lnTo>
                  <a:lnTo>
                    <a:pt x="164756" y="109725"/>
                  </a:lnTo>
                  <a:lnTo>
                    <a:pt x="164798" y="109725"/>
                  </a:lnTo>
                  <a:lnTo>
                    <a:pt x="164798" y="109669"/>
                  </a:lnTo>
                  <a:lnTo>
                    <a:pt x="164840" y="109725"/>
                  </a:lnTo>
                  <a:lnTo>
                    <a:pt x="164882" y="109725"/>
                  </a:lnTo>
                  <a:lnTo>
                    <a:pt x="164925" y="109669"/>
                  </a:lnTo>
                  <a:lnTo>
                    <a:pt x="164925" y="109613"/>
                  </a:lnTo>
                  <a:lnTo>
                    <a:pt x="164882" y="109613"/>
                  </a:lnTo>
                  <a:lnTo>
                    <a:pt x="164882" y="109542"/>
                  </a:lnTo>
                  <a:lnTo>
                    <a:pt x="164882" y="109472"/>
                  </a:lnTo>
                  <a:lnTo>
                    <a:pt x="164925" y="109472"/>
                  </a:lnTo>
                  <a:lnTo>
                    <a:pt x="164925" y="109416"/>
                  </a:lnTo>
                  <a:lnTo>
                    <a:pt x="164967" y="109416"/>
                  </a:lnTo>
                  <a:lnTo>
                    <a:pt x="164967" y="109345"/>
                  </a:lnTo>
                  <a:lnTo>
                    <a:pt x="165009" y="109345"/>
                  </a:lnTo>
                  <a:lnTo>
                    <a:pt x="165009" y="109416"/>
                  </a:lnTo>
                  <a:lnTo>
                    <a:pt x="165051" y="109345"/>
                  </a:lnTo>
                  <a:lnTo>
                    <a:pt x="165094" y="109345"/>
                  </a:lnTo>
                  <a:lnTo>
                    <a:pt x="165094" y="109289"/>
                  </a:lnTo>
                  <a:lnTo>
                    <a:pt x="165136" y="109289"/>
                  </a:lnTo>
                  <a:lnTo>
                    <a:pt x="165136" y="109233"/>
                  </a:lnTo>
                  <a:lnTo>
                    <a:pt x="165094" y="109233"/>
                  </a:lnTo>
                  <a:lnTo>
                    <a:pt x="165051" y="109233"/>
                  </a:lnTo>
                  <a:lnTo>
                    <a:pt x="165009" y="109233"/>
                  </a:lnTo>
                  <a:lnTo>
                    <a:pt x="165009" y="109162"/>
                  </a:lnTo>
                  <a:lnTo>
                    <a:pt x="165051" y="109162"/>
                  </a:lnTo>
                  <a:lnTo>
                    <a:pt x="165094" y="109092"/>
                  </a:lnTo>
                  <a:lnTo>
                    <a:pt x="165136" y="109092"/>
                  </a:lnTo>
                  <a:lnTo>
                    <a:pt x="165136" y="109035"/>
                  </a:lnTo>
                  <a:lnTo>
                    <a:pt x="165178" y="109035"/>
                  </a:lnTo>
                  <a:lnTo>
                    <a:pt x="165220" y="109035"/>
                  </a:lnTo>
                  <a:lnTo>
                    <a:pt x="165263" y="108965"/>
                  </a:lnTo>
                  <a:lnTo>
                    <a:pt x="165305" y="108965"/>
                  </a:lnTo>
                  <a:lnTo>
                    <a:pt x="165305" y="108909"/>
                  </a:lnTo>
                  <a:lnTo>
                    <a:pt x="165347" y="108909"/>
                  </a:lnTo>
                  <a:lnTo>
                    <a:pt x="165389" y="108909"/>
                  </a:lnTo>
                  <a:lnTo>
                    <a:pt x="165474" y="108782"/>
                  </a:lnTo>
                  <a:lnTo>
                    <a:pt x="165474" y="108852"/>
                  </a:lnTo>
                  <a:lnTo>
                    <a:pt x="165516" y="108852"/>
                  </a:lnTo>
                  <a:lnTo>
                    <a:pt x="165558" y="108782"/>
                  </a:lnTo>
                  <a:lnTo>
                    <a:pt x="165516" y="108782"/>
                  </a:lnTo>
                  <a:lnTo>
                    <a:pt x="165516" y="108712"/>
                  </a:lnTo>
                  <a:lnTo>
                    <a:pt x="165558" y="108712"/>
                  </a:lnTo>
                  <a:lnTo>
                    <a:pt x="165601" y="108712"/>
                  </a:lnTo>
                  <a:lnTo>
                    <a:pt x="165643" y="108655"/>
                  </a:lnTo>
                  <a:lnTo>
                    <a:pt x="165685" y="108655"/>
                  </a:lnTo>
                  <a:lnTo>
                    <a:pt x="165685" y="108712"/>
                  </a:lnTo>
                  <a:lnTo>
                    <a:pt x="165727" y="108712"/>
                  </a:lnTo>
                  <a:lnTo>
                    <a:pt x="165770" y="108712"/>
                  </a:lnTo>
                  <a:lnTo>
                    <a:pt x="165770" y="108655"/>
                  </a:lnTo>
                  <a:lnTo>
                    <a:pt x="165812" y="108655"/>
                  </a:lnTo>
                  <a:lnTo>
                    <a:pt x="165854" y="108655"/>
                  </a:lnTo>
                  <a:lnTo>
                    <a:pt x="165896" y="108655"/>
                  </a:lnTo>
                  <a:lnTo>
                    <a:pt x="165896" y="108585"/>
                  </a:lnTo>
                  <a:lnTo>
                    <a:pt x="165939" y="108585"/>
                  </a:lnTo>
                  <a:lnTo>
                    <a:pt x="165981" y="108585"/>
                  </a:lnTo>
                  <a:lnTo>
                    <a:pt x="166023" y="108529"/>
                  </a:lnTo>
                  <a:lnTo>
                    <a:pt x="166065" y="108529"/>
                  </a:lnTo>
                  <a:lnTo>
                    <a:pt x="166108" y="108529"/>
                  </a:lnTo>
                  <a:lnTo>
                    <a:pt x="166150" y="108529"/>
                  </a:lnTo>
                  <a:lnTo>
                    <a:pt x="166192" y="108585"/>
                  </a:lnTo>
                  <a:lnTo>
                    <a:pt x="166234" y="108585"/>
                  </a:lnTo>
                  <a:lnTo>
                    <a:pt x="166234" y="108529"/>
                  </a:lnTo>
                  <a:lnTo>
                    <a:pt x="166234" y="108472"/>
                  </a:lnTo>
                  <a:lnTo>
                    <a:pt x="166277" y="108472"/>
                  </a:lnTo>
                  <a:lnTo>
                    <a:pt x="166319" y="108472"/>
                  </a:lnTo>
                  <a:lnTo>
                    <a:pt x="166319" y="108529"/>
                  </a:lnTo>
                  <a:lnTo>
                    <a:pt x="166361" y="108529"/>
                  </a:lnTo>
                  <a:lnTo>
                    <a:pt x="166361" y="108585"/>
                  </a:lnTo>
                  <a:lnTo>
                    <a:pt x="166403" y="108585"/>
                  </a:lnTo>
                  <a:lnTo>
                    <a:pt x="166446" y="108585"/>
                  </a:lnTo>
                  <a:lnTo>
                    <a:pt x="166488" y="108529"/>
                  </a:lnTo>
                  <a:lnTo>
                    <a:pt x="166530" y="108472"/>
                  </a:lnTo>
                  <a:lnTo>
                    <a:pt x="166572" y="108472"/>
                  </a:lnTo>
                  <a:lnTo>
                    <a:pt x="166615" y="108402"/>
                  </a:lnTo>
                  <a:lnTo>
                    <a:pt x="166657" y="108402"/>
                  </a:lnTo>
                  <a:lnTo>
                    <a:pt x="166699" y="108402"/>
                  </a:lnTo>
                  <a:lnTo>
                    <a:pt x="166699" y="108331"/>
                  </a:lnTo>
                  <a:lnTo>
                    <a:pt x="166741" y="108331"/>
                  </a:lnTo>
                  <a:lnTo>
                    <a:pt x="166783" y="108331"/>
                  </a:lnTo>
                  <a:lnTo>
                    <a:pt x="166826" y="108331"/>
                  </a:lnTo>
                  <a:lnTo>
                    <a:pt x="166826" y="108275"/>
                  </a:lnTo>
                  <a:lnTo>
                    <a:pt x="166868" y="108275"/>
                  </a:lnTo>
                  <a:lnTo>
                    <a:pt x="166952" y="108275"/>
                  </a:lnTo>
                  <a:lnTo>
                    <a:pt x="167206" y="108219"/>
                  </a:lnTo>
                  <a:lnTo>
                    <a:pt x="167248" y="108219"/>
                  </a:lnTo>
                  <a:lnTo>
                    <a:pt x="167290" y="108219"/>
                  </a:lnTo>
                  <a:lnTo>
                    <a:pt x="167333" y="108219"/>
                  </a:lnTo>
                  <a:lnTo>
                    <a:pt x="167417" y="108219"/>
                  </a:lnTo>
                  <a:lnTo>
                    <a:pt x="167459" y="108275"/>
                  </a:lnTo>
                  <a:lnTo>
                    <a:pt x="167459" y="108219"/>
                  </a:lnTo>
                  <a:lnTo>
                    <a:pt x="167502" y="108219"/>
                  </a:lnTo>
                  <a:lnTo>
                    <a:pt x="167544" y="108219"/>
                  </a:lnTo>
                  <a:lnTo>
                    <a:pt x="167502" y="108275"/>
                  </a:lnTo>
                  <a:lnTo>
                    <a:pt x="167459" y="108275"/>
                  </a:lnTo>
                  <a:lnTo>
                    <a:pt x="167417" y="108275"/>
                  </a:lnTo>
                  <a:lnTo>
                    <a:pt x="167417" y="108331"/>
                  </a:lnTo>
                  <a:lnTo>
                    <a:pt x="167459" y="108331"/>
                  </a:lnTo>
                  <a:lnTo>
                    <a:pt x="167502" y="108331"/>
                  </a:lnTo>
                  <a:lnTo>
                    <a:pt x="167544" y="108331"/>
                  </a:lnTo>
                  <a:lnTo>
                    <a:pt x="167586" y="108331"/>
                  </a:lnTo>
                  <a:lnTo>
                    <a:pt x="167628" y="108331"/>
                  </a:lnTo>
                  <a:lnTo>
                    <a:pt x="167671" y="108331"/>
                  </a:lnTo>
                  <a:lnTo>
                    <a:pt x="167755" y="108331"/>
                  </a:lnTo>
                  <a:lnTo>
                    <a:pt x="167797" y="108331"/>
                  </a:lnTo>
                  <a:lnTo>
                    <a:pt x="167840" y="108275"/>
                  </a:lnTo>
                  <a:lnTo>
                    <a:pt x="167882" y="108275"/>
                  </a:lnTo>
                  <a:lnTo>
                    <a:pt x="167966" y="108219"/>
                  </a:lnTo>
                  <a:lnTo>
                    <a:pt x="168009" y="108219"/>
                  </a:lnTo>
                  <a:lnTo>
                    <a:pt x="168051" y="108219"/>
                  </a:lnTo>
                  <a:lnTo>
                    <a:pt x="168051" y="108148"/>
                  </a:lnTo>
                  <a:lnTo>
                    <a:pt x="168093" y="108148"/>
                  </a:lnTo>
                  <a:lnTo>
                    <a:pt x="168178" y="108219"/>
                  </a:lnTo>
                  <a:lnTo>
                    <a:pt x="168178" y="108148"/>
                  </a:lnTo>
                  <a:lnTo>
                    <a:pt x="168220" y="108148"/>
                  </a:lnTo>
                  <a:lnTo>
                    <a:pt x="168220" y="108219"/>
                  </a:lnTo>
                  <a:lnTo>
                    <a:pt x="168262" y="108219"/>
                  </a:lnTo>
                  <a:lnTo>
                    <a:pt x="168262" y="108148"/>
                  </a:lnTo>
                  <a:lnTo>
                    <a:pt x="168304" y="108148"/>
                  </a:lnTo>
                  <a:lnTo>
                    <a:pt x="168347" y="108148"/>
                  </a:lnTo>
                  <a:lnTo>
                    <a:pt x="168389" y="108092"/>
                  </a:lnTo>
                  <a:lnTo>
                    <a:pt x="168431" y="108092"/>
                  </a:lnTo>
                  <a:lnTo>
                    <a:pt x="168473" y="108022"/>
                  </a:lnTo>
                  <a:lnTo>
                    <a:pt x="168516" y="108022"/>
                  </a:lnTo>
                  <a:lnTo>
                    <a:pt x="168600" y="108022"/>
                  </a:lnTo>
                  <a:lnTo>
                    <a:pt x="168642" y="108022"/>
                  </a:lnTo>
                  <a:lnTo>
                    <a:pt x="168685" y="108022"/>
                  </a:lnTo>
                  <a:lnTo>
                    <a:pt x="168685" y="107951"/>
                  </a:lnTo>
                  <a:lnTo>
                    <a:pt x="168727" y="107951"/>
                  </a:lnTo>
                  <a:lnTo>
                    <a:pt x="168727" y="108022"/>
                  </a:lnTo>
                  <a:lnTo>
                    <a:pt x="168769" y="108022"/>
                  </a:lnTo>
                  <a:lnTo>
                    <a:pt x="168769" y="107951"/>
                  </a:lnTo>
                  <a:lnTo>
                    <a:pt x="168811" y="107951"/>
                  </a:lnTo>
                  <a:lnTo>
                    <a:pt x="168853" y="107951"/>
                  </a:lnTo>
                  <a:lnTo>
                    <a:pt x="168938" y="107951"/>
                  </a:lnTo>
                  <a:lnTo>
                    <a:pt x="168938" y="107895"/>
                  </a:lnTo>
                  <a:lnTo>
                    <a:pt x="168980" y="107895"/>
                  </a:lnTo>
                  <a:lnTo>
                    <a:pt x="169022" y="107895"/>
                  </a:lnTo>
                  <a:lnTo>
                    <a:pt x="169107" y="107839"/>
                  </a:lnTo>
                  <a:lnTo>
                    <a:pt x="169149" y="107839"/>
                  </a:lnTo>
                  <a:lnTo>
                    <a:pt x="169191" y="107839"/>
                  </a:lnTo>
                  <a:lnTo>
                    <a:pt x="169234" y="107839"/>
                  </a:lnTo>
                  <a:lnTo>
                    <a:pt x="169276" y="107895"/>
                  </a:lnTo>
                  <a:lnTo>
                    <a:pt x="169318" y="107895"/>
                  </a:lnTo>
                  <a:lnTo>
                    <a:pt x="169360" y="107895"/>
                  </a:lnTo>
                  <a:lnTo>
                    <a:pt x="169403" y="107839"/>
                  </a:lnTo>
                  <a:lnTo>
                    <a:pt x="169445" y="107839"/>
                  </a:lnTo>
                  <a:lnTo>
                    <a:pt x="169487" y="107839"/>
                  </a:lnTo>
                  <a:lnTo>
                    <a:pt x="169529" y="107839"/>
                  </a:lnTo>
                  <a:lnTo>
                    <a:pt x="169572" y="107839"/>
                  </a:lnTo>
                  <a:lnTo>
                    <a:pt x="169614" y="107839"/>
                  </a:lnTo>
                  <a:lnTo>
                    <a:pt x="169656" y="107839"/>
                  </a:lnTo>
                  <a:lnTo>
                    <a:pt x="169656" y="107895"/>
                  </a:lnTo>
                  <a:lnTo>
                    <a:pt x="169698" y="107895"/>
                  </a:lnTo>
                  <a:lnTo>
                    <a:pt x="169741" y="107895"/>
                  </a:lnTo>
                  <a:lnTo>
                    <a:pt x="169783" y="107895"/>
                  </a:lnTo>
                  <a:lnTo>
                    <a:pt x="169825" y="107951"/>
                  </a:lnTo>
                  <a:lnTo>
                    <a:pt x="169867" y="107951"/>
                  </a:lnTo>
                  <a:lnTo>
                    <a:pt x="169910" y="107951"/>
                  </a:lnTo>
                  <a:lnTo>
                    <a:pt x="169910" y="108022"/>
                  </a:lnTo>
                  <a:lnTo>
                    <a:pt x="169952" y="108022"/>
                  </a:lnTo>
                  <a:lnTo>
                    <a:pt x="170036" y="108022"/>
                  </a:lnTo>
                  <a:lnTo>
                    <a:pt x="170079" y="108022"/>
                  </a:lnTo>
                  <a:lnTo>
                    <a:pt x="170121" y="108022"/>
                  </a:lnTo>
                  <a:lnTo>
                    <a:pt x="170121" y="107951"/>
                  </a:lnTo>
                  <a:lnTo>
                    <a:pt x="170163" y="107951"/>
                  </a:lnTo>
                  <a:lnTo>
                    <a:pt x="170205" y="107951"/>
                  </a:lnTo>
                  <a:lnTo>
                    <a:pt x="170205" y="107895"/>
                  </a:lnTo>
                  <a:lnTo>
                    <a:pt x="170248" y="107895"/>
                  </a:lnTo>
                  <a:lnTo>
                    <a:pt x="170248" y="107951"/>
                  </a:lnTo>
                  <a:lnTo>
                    <a:pt x="170290" y="107951"/>
                  </a:lnTo>
                  <a:lnTo>
                    <a:pt x="170290" y="107895"/>
                  </a:lnTo>
                  <a:lnTo>
                    <a:pt x="170332" y="107895"/>
                  </a:lnTo>
                  <a:lnTo>
                    <a:pt x="170332" y="107951"/>
                  </a:lnTo>
                  <a:lnTo>
                    <a:pt x="170374" y="107951"/>
                  </a:lnTo>
                  <a:lnTo>
                    <a:pt x="170417" y="107951"/>
                  </a:lnTo>
                  <a:lnTo>
                    <a:pt x="170501" y="107951"/>
                  </a:lnTo>
                  <a:lnTo>
                    <a:pt x="170543" y="107951"/>
                  </a:lnTo>
                  <a:lnTo>
                    <a:pt x="170586" y="108022"/>
                  </a:lnTo>
                  <a:lnTo>
                    <a:pt x="170628" y="108022"/>
                  </a:lnTo>
                  <a:lnTo>
                    <a:pt x="170670" y="108022"/>
                  </a:lnTo>
                  <a:lnTo>
                    <a:pt x="170712" y="108022"/>
                  </a:lnTo>
                  <a:lnTo>
                    <a:pt x="170712" y="107951"/>
                  </a:lnTo>
                  <a:lnTo>
                    <a:pt x="170755" y="107951"/>
                  </a:lnTo>
                  <a:lnTo>
                    <a:pt x="170797" y="107951"/>
                  </a:lnTo>
                  <a:lnTo>
                    <a:pt x="170839" y="107951"/>
                  </a:lnTo>
                  <a:lnTo>
                    <a:pt x="170881" y="107951"/>
                  </a:lnTo>
                  <a:lnTo>
                    <a:pt x="170924" y="107951"/>
                  </a:lnTo>
                  <a:lnTo>
                    <a:pt x="170966" y="108022"/>
                  </a:lnTo>
                  <a:lnTo>
                    <a:pt x="171008" y="108022"/>
                  </a:lnTo>
                  <a:lnTo>
                    <a:pt x="171092" y="108022"/>
                  </a:lnTo>
                  <a:lnTo>
                    <a:pt x="171135" y="108022"/>
                  </a:lnTo>
                  <a:lnTo>
                    <a:pt x="171135" y="108092"/>
                  </a:lnTo>
                  <a:lnTo>
                    <a:pt x="171177" y="108092"/>
                  </a:lnTo>
                  <a:lnTo>
                    <a:pt x="171177" y="108022"/>
                  </a:lnTo>
                  <a:lnTo>
                    <a:pt x="171219" y="108022"/>
                  </a:lnTo>
                  <a:lnTo>
                    <a:pt x="171261" y="108022"/>
                  </a:lnTo>
                  <a:lnTo>
                    <a:pt x="171304" y="108022"/>
                  </a:lnTo>
                  <a:lnTo>
                    <a:pt x="171346" y="108022"/>
                  </a:lnTo>
                  <a:lnTo>
                    <a:pt x="171346" y="108092"/>
                  </a:lnTo>
                  <a:lnTo>
                    <a:pt x="171388" y="108092"/>
                  </a:lnTo>
                  <a:lnTo>
                    <a:pt x="171430" y="108092"/>
                  </a:lnTo>
                  <a:lnTo>
                    <a:pt x="171473" y="108092"/>
                  </a:lnTo>
                  <a:lnTo>
                    <a:pt x="171515" y="108092"/>
                  </a:lnTo>
                  <a:lnTo>
                    <a:pt x="171515" y="108022"/>
                  </a:lnTo>
                  <a:lnTo>
                    <a:pt x="171599" y="107951"/>
                  </a:lnTo>
                  <a:lnTo>
                    <a:pt x="171642" y="107951"/>
                  </a:lnTo>
                  <a:lnTo>
                    <a:pt x="171684" y="107951"/>
                  </a:lnTo>
                  <a:lnTo>
                    <a:pt x="171726" y="107951"/>
                  </a:lnTo>
                  <a:lnTo>
                    <a:pt x="171726" y="107895"/>
                  </a:lnTo>
                  <a:lnTo>
                    <a:pt x="171768" y="107951"/>
                  </a:lnTo>
                  <a:lnTo>
                    <a:pt x="171811" y="107951"/>
                  </a:lnTo>
                  <a:lnTo>
                    <a:pt x="171853" y="107951"/>
                  </a:lnTo>
                  <a:lnTo>
                    <a:pt x="171853" y="107895"/>
                  </a:lnTo>
                  <a:lnTo>
                    <a:pt x="171895" y="107895"/>
                  </a:lnTo>
                  <a:lnTo>
                    <a:pt x="171937" y="107895"/>
                  </a:lnTo>
                  <a:lnTo>
                    <a:pt x="172022" y="107839"/>
                  </a:lnTo>
                  <a:lnTo>
                    <a:pt x="172064" y="107839"/>
                  </a:lnTo>
                  <a:lnTo>
                    <a:pt x="172064" y="107768"/>
                  </a:lnTo>
                  <a:lnTo>
                    <a:pt x="172106" y="107768"/>
                  </a:lnTo>
                  <a:lnTo>
                    <a:pt x="172149" y="107768"/>
                  </a:lnTo>
                  <a:lnTo>
                    <a:pt x="172191" y="107768"/>
                  </a:lnTo>
                  <a:lnTo>
                    <a:pt x="172275" y="107839"/>
                  </a:lnTo>
                  <a:lnTo>
                    <a:pt x="172402" y="107839"/>
                  </a:lnTo>
                  <a:lnTo>
                    <a:pt x="172529" y="107895"/>
                  </a:lnTo>
                  <a:lnTo>
                    <a:pt x="172613" y="107951"/>
                  </a:lnTo>
                  <a:lnTo>
                    <a:pt x="172656" y="107951"/>
                  </a:lnTo>
                  <a:lnTo>
                    <a:pt x="172698" y="107951"/>
                  </a:lnTo>
                  <a:lnTo>
                    <a:pt x="172698" y="108022"/>
                  </a:lnTo>
                  <a:lnTo>
                    <a:pt x="172740" y="108022"/>
                  </a:lnTo>
                  <a:lnTo>
                    <a:pt x="172782" y="108092"/>
                  </a:lnTo>
                  <a:lnTo>
                    <a:pt x="172825" y="108092"/>
                  </a:lnTo>
                  <a:lnTo>
                    <a:pt x="172867" y="108092"/>
                  </a:lnTo>
                  <a:lnTo>
                    <a:pt x="172909" y="108148"/>
                  </a:lnTo>
                  <a:lnTo>
                    <a:pt x="172909" y="108219"/>
                  </a:lnTo>
                  <a:lnTo>
                    <a:pt x="172951" y="108219"/>
                  </a:lnTo>
                  <a:lnTo>
                    <a:pt x="172951" y="108275"/>
                  </a:lnTo>
                  <a:lnTo>
                    <a:pt x="172994" y="108219"/>
                  </a:lnTo>
                  <a:lnTo>
                    <a:pt x="172994" y="108275"/>
                  </a:lnTo>
                  <a:lnTo>
                    <a:pt x="173036" y="108331"/>
                  </a:lnTo>
                  <a:lnTo>
                    <a:pt x="173078" y="108331"/>
                  </a:lnTo>
                  <a:lnTo>
                    <a:pt x="173120" y="108275"/>
                  </a:lnTo>
                  <a:lnTo>
                    <a:pt x="173162" y="108275"/>
                  </a:lnTo>
                  <a:lnTo>
                    <a:pt x="173162" y="108219"/>
                  </a:lnTo>
                  <a:lnTo>
                    <a:pt x="173120" y="108148"/>
                  </a:lnTo>
                  <a:lnTo>
                    <a:pt x="173162" y="108148"/>
                  </a:lnTo>
                  <a:lnTo>
                    <a:pt x="173247" y="108219"/>
                  </a:lnTo>
                  <a:lnTo>
                    <a:pt x="173289" y="108219"/>
                  </a:lnTo>
                  <a:lnTo>
                    <a:pt x="173289" y="108275"/>
                  </a:lnTo>
                  <a:lnTo>
                    <a:pt x="173331" y="108275"/>
                  </a:lnTo>
                  <a:lnTo>
                    <a:pt x="173331" y="108331"/>
                  </a:lnTo>
                  <a:lnTo>
                    <a:pt x="173374" y="108331"/>
                  </a:lnTo>
                  <a:lnTo>
                    <a:pt x="173416" y="108331"/>
                  </a:lnTo>
                  <a:lnTo>
                    <a:pt x="173458" y="108331"/>
                  </a:lnTo>
                  <a:lnTo>
                    <a:pt x="173458" y="108402"/>
                  </a:lnTo>
                  <a:lnTo>
                    <a:pt x="173500" y="108331"/>
                  </a:lnTo>
                  <a:lnTo>
                    <a:pt x="173543" y="108331"/>
                  </a:lnTo>
                  <a:lnTo>
                    <a:pt x="173543" y="108402"/>
                  </a:lnTo>
                  <a:lnTo>
                    <a:pt x="173585" y="108402"/>
                  </a:lnTo>
                  <a:lnTo>
                    <a:pt x="173627" y="108402"/>
                  </a:lnTo>
                  <a:lnTo>
                    <a:pt x="173669" y="108331"/>
                  </a:lnTo>
                  <a:lnTo>
                    <a:pt x="173712" y="108331"/>
                  </a:lnTo>
                  <a:lnTo>
                    <a:pt x="173754" y="108331"/>
                  </a:lnTo>
                  <a:lnTo>
                    <a:pt x="173838" y="108331"/>
                  </a:lnTo>
                  <a:lnTo>
                    <a:pt x="173881" y="108402"/>
                  </a:lnTo>
                  <a:lnTo>
                    <a:pt x="173923" y="108402"/>
                  </a:lnTo>
                  <a:lnTo>
                    <a:pt x="173965" y="108402"/>
                  </a:lnTo>
                  <a:lnTo>
                    <a:pt x="173965" y="108472"/>
                  </a:lnTo>
                  <a:lnTo>
                    <a:pt x="173965" y="108529"/>
                  </a:lnTo>
                  <a:lnTo>
                    <a:pt x="174007" y="108529"/>
                  </a:lnTo>
                  <a:lnTo>
                    <a:pt x="174050" y="108529"/>
                  </a:lnTo>
                  <a:lnTo>
                    <a:pt x="174050" y="108472"/>
                  </a:lnTo>
                  <a:lnTo>
                    <a:pt x="174092" y="108472"/>
                  </a:lnTo>
                  <a:lnTo>
                    <a:pt x="174134" y="108402"/>
                  </a:lnTo>
                  <a:lnTo>
                    <a:pt x="174134" y="108472"/>
                  </a:lnTo>
                  <a:lnTo>
                    <a:pt x="174176" y="108472"/>
                  </a:lnTo>
                  <a:lnTo>
                    <a:pt x="174176" y="108529"/>
                  </a:lnTo>
                  <a:lnTo>
                    <a:pt x="174134" y="108585"/>
                  </a:lnTo>
                  <a:lnTo>
                    <a:pt x="174176" y="108585"/>
                  </a:lnTo>
                  <a:lnTo>
                    <a:pt x="174219" y="108585"/>
                  </a:lnTo>
                  <a:lnTo>
                    <a:pt x="174261" y="108529"/>
                  </a:lnTo>
                  <a:lnTo>
                    <a:pt x="174261" y="108472"/>
                  </a:lnTo>
                  <a:lnTo>
                    <a:pt x="174345" y="108472"/>
                  </a:lnTo>
                  <a:lnTo>
                    <a:pt x="174388" y="108472"/>
                  </a:lnTo>
                  <a:lnTo>
                    <a:pt x="174430" y="108529"/>
                  </a:lnTo>
                  <a:lnTo>
                    <a:pt x="174472" y="108585"/>
                  </a:lnTo>
                  <a:lnTo>
                    <a:pt x="174514" y="108585"/>
                  </a:lnTo>
                  <a:lnTo>
                    <a:pt x="174557" y="108585"/>
                  </a:lnTo>
                  <a:lnTo>
                    <a:pt x="174557" y="108529"/>
                  </a:lnTo>
                  <a:lnTo>
                    <a:pt x="174599" y="108529"/>
                  </a:lnTo>
                  <a:lnTo>
                    <a:pt x="174599" y="108585"/>
                  </a:lnTo>
                  <a:lnTo>
                    <a:pt x="174641" y="108585"/>
                  </a:lnTo>
                  <a:lnTo>
                    <a:pt x="174683" y="108655"/>
                  </a:lnTo>
                  <a:lnTo>
                    <a:pt x="174683" y="108712"/>
                  </a:lnTo>
                  <a:lnTo>
                    <a:pt x="174726" y="108712"/>
                  </a:lnTo>
                  <a:lnTo>
                    <a:pt x="174768" y="108712"/>
                  </a:lnTo>
                  <a:lnTo>
                    <a:pt x="174810" y="108712"/>
                  </a:lnTo>
                  <a:lnTo>
                    <a:pt x="174852" y="108712"/>
                  </a:lnTo>
                  <a:lnTo>
                    <a:pt x="174895" y="108712"/>
                  </a:lnTo>
                  <a:lnTo>
                    <a:pt x="174895" y="108655"/>
                  </a:lnTo>
                  <a:lnTo>
                    <a:pt x="174937" y="108655"/>
                  </a:lnTo>
                  <a:lnTo>
                    <a:pt x="174979" y="108655"/>
                  </a:lnTo>
                  <a:lnTo>
                    <a:pt x="175021" y="108655"/>
                  </a:lnTo>
                  <a:lnTo>
                    <a:pt x="175064" y="108655"/>
                  </a:lnTo>
                  <a:lnTo>
                    <a:pt x="175106" y="108655"/>
                  </a:lnTo>
                  <a:lnTo>
                    <a:pt x="175148" y="108655"/>
                  </a:lnTo>
                  <a:lnTo>
                    <a:pt x="175190" y="108655"/>
                  </a:lnTo>
                  <a:lnTo>
                    <a:pt x="175232" y="108655"/>
                  </a:lnTo>
                  <a:lnTo>
                    <a:pt x="175232" y="108585"/>
                  </a:lnTo>
                  <a:lnTo>
                    <a:pt x="175275" y="108585"/>
                  </a:lnTo>
                  <a:lnTo>
                    <a:pt x="175275" y="108655"/>
                  </a:lnTo>
                  <a:lnTo>
                    <a:pt x="175317" y="108655"/>
                  </a:lnTo>
                  <a:lnTo>
                    <a:pt x="175359" y="108585"/>
                  </a:lnTo>
                  <a:lnTo>
                    <a:pt x="175401" y="108585"/>
                  </a:lnTo>
                  <a:lnTo>
                    <a:pt x="175401" y="108655"/>
                  </a:lnTo>
                  <a:lnTo>
                    <a:pt x="175444" y="108585"/>
                  </a:lnTo>
                  <a:lnTo>
                    <a:pt x="175486" y="108585"/>
                  </a:lnTo>
                  <a:lnTo>
                    <a:pt x="175528" y="108655"/>
                  </a:lnTo>
                  <a:lnTo>
                    <a:pt x="175528" y="108585"/>
                  </a:lnTo>
                  <a:lnTo>
                    <a:pt x="175570" y="108585"/>
                  </a:lnTo>
                  <a:lnTo>
                    <a:pt x="175613" y="108529"/>
                  </a:lnTo>
                  <a:lnTo>
                    <a:pt x="175613" y="108472"/>
                  </a:lnTo>
                  <a:lnTo>
                    <a:pt x="175655" y="108472"/>
                  </a:lnTo>
                  <a:lnTo>
                    <a:pt x="175697" y="108402"/>
                  </a:lnTo>
                  <a:lnTo>
                    <a:pt x="175739" y="108402"/>
                  </a:lnTo>
                  <a:lnTo>
                    <a:pt x="175782" y="108402"/>
                  </a:lnTo>
                  <a:lnTo>
                    <a:pt x="175824" y="108402"/>
                  </a:lnTo>
                  <a:lnTo>
                    <a:pt x="175866" y="108402"/>
                  </a:lnTo>
                  <a:lnTo>
                    <a:pt x="175908" y="108402"/>
                  </a:lnTo>
                  <a:lnTo>
                    <a:pt x="175951" y="108331"/>
                  </a:lnTo>
                  <a:lnTo>
                    <a:pt x="175908" y="108275"/>
                  </a:lnTo>
                  <a:lnTo>
                    <a:pt x="175951" y="108275"/>
                  </a:lnTo>
                  <a:lnTo>
                    <a:pt x="175993" y="108275"/>
                  </a:lnTo>
                  <a:lnTo>
                    <a:pt x="176077" y="108275"/>
                  </a:lnTo>
                  <a:lnTo>
                    <a:pt x="176162" y="108275"/>
                  </a:lnTo>
                  <a:lnTo>
                    <a:pt x="176246" y="108275"/>
                  </a:lnTo>
                  <a:lnTo>
                    <a:pt x="176289" y="108219"/>
                  </a:lnTo>
                  <a:lnTo>
                    <a:pt x="176415" y="108275"/>
                  </a:lnTo>
                  <a:lnTo>
                    <a:pt x="176500" y="108275"/>
                  </a:lnTo>
                  <a:lnTo>
                    <a:pt x="176584" y="108331"/>
                  </a:lnTo>
                  <a:lnTo>
                    <a:pt x="176669" y="108331"/>
                  </a:lnTo>
                  <a:lnTo>
                    <a:pt x="176753" y="108331"/>
                  </a:lnTo>
                  <a:lnTo>
                    <a:pt x="176796" y="108331"/>
                  </a:lnTo>
                  <a:lnTo>
                    <a:pt x="176796" y="108402"/>
                  </a:lnTo>
                  <a:lnTo>
                    <a:pt x="176838" y="108402"/>
                  </a:lnTo>
                  <a:lnTo>
                    <a:pt x="176880" y="108402"/>
                  </a:lnTo>
                  <a:lnTo>
                    <a:pt x="176922" y="108402"/>
                  </a:lnTo>
                  <a:lnTo>
                    <a:pt x="176965" y="108402"/>
                  </a:lnTo>
                  <a:lnTo>
                    <a:pt x="177007" y="108402"/>
                  </a:lnTo>
                  <a:lnTo>
                    <a:pt x="177091" y="108402"/>
                  </a:lnTo>
                  <a:lnTo>
                    <a:pt x="177134" y="108402"/>
                  </a:lnTo>
                  <a:lnTo>
                    <a:pt x="177176" y="108402"/>
                  </a:lnTo>
                  <a:lnTo>
                    <a:pt x="177218" y="108402"/>
                  </a:lnTo>
                  <a:lnTo>
                    <a:pt x="177302" y="108402"/>
                  </a:lnTo>
                  <a:lnTo>
                    <a:pt x="177345" y="108331"/>
                  </a:lnTo>
                  <a:lnTo>
                    <a:pt x="177387" y="108402"/>
                  </a:lnTo>
                  <a:lnTo>
                    <a:pt x="177429" y="108402"/>
                  </a:lnTo>
                  <a:lnTo>
                    <a:pt x="177471" y="108402"/>
                  </a:lnTo>
                  <a:lnTo>
                    <a:pt x="177471" y="108331"/>
                  </a:lnTo>
                  <a:lnTo>
                    <a:pt x="177683" y="108402"/>
                  </a:lnTo>
                  <a:lnTo>
                    <a:pt x="177936" y="108472"/>
                  </a:lnTo>
                  <a:lnTo>
                    <a:pt x="177978" y="108472"/>
                  </a:lnTo>
                  <a:lnTo>
                    <a:pt x="178105" y="108529"/>
                  </a:lnTo>
                  <a:lnTo>
                    <a:pt x="178190" y="108529"/>
                  </a:lnTo>
                  <a:lnTo>
                    <a:pt x="178316" y="108585"/>
                  </a:lnTo>
                  <a:lnTo>
                    <a:pt x="178359" y="108655"/>
                  </a:lnTo>
                  <a:lnTo>
                    <a:pt x="178401" y="108585"/>
                  </a:lnTo>
                  <a:lnTo>
                    <a:pt x="178443" y="108585"/>
                  </a:lnTo>
                  <a:lnTo>
                    <a:pt x="178654" y="108585"/>
                  </a:lnTo>
                  <a:lnTo>
                    <a:pt x="178654" y="108529"/>
                  </a:lnTo>
                  <a:lnTo>
                    <a:pt x="178697" y="108529"/>
                  </a:lnTo>
                  <a:lnTo>
                    <a:pt x="178739" y="108529"/>
                  </a:lnTo>
                  <a:lnTo>
                    <a:pt x="178781" y="108472"/>
                  </a:lnTo>
                  <a:lnTo>
                    <a:pt x="178823" y="108402"/>
                  </a:lnTo>
                  <a:lnTo>
                    <a:pt x="178866" y="108331"/>
                  </a:lnTo>
                  <a:lnTo>
                    <a:pt x="178866" y="108402"/>
                  </a:lnTo>
                  <a:lnTo>
                    <a:pt x="178908" y="108402"/>
                  </a:lnTo>
                  <a:lnTo>
                    <a:pt x="178908" y="108331"/>
                  </a:lnTo>
                  <a:lnTo>
                    <a:pt x="178950" y="108275"/>
                  </a:lnTo>
                  <a:lnTo>
                    <a:pt x="179035" y="108219"/>
                  </a:lnTo>
                  <a:lnTo>
                    <a:pt x="179119" y="108148"/>
                  </a:lnTo>
                  <a:lnTo>
                    <a:pt x="179161" y="108148"/>
                  </a:lnTo>
                  <a:lnTo>
                    <a:pt x="179204" y="108148"/>
                  </a:lnTo>
                  <a:lnTo>
                    <a:pt x="179246" y="108148"/>
                  </a:lnTo>
                  <a:lnTo>
                    <a:pt x="179288" y="108219"/>
                  </a:lnTo>
                  <a:lnTo>
                    <a:pt x="179288" y="108148"/>
                  </a:lnTo>
                  <a:lnTo>
                    <a:pt x="179330" y="108219"/>
                  </a:lnTo>
                  <a:lnTo>
                    <a:pt x="179330" y="108275"/>
                  </a:lnTo>
                  <a:lnTo>
                    <a:pt x="179372" y="108275"/>
                  </a:lnTo>
                  <a:lnTo>
                    <a:pt x="179415" y="108275"/>
                  </a:lnTo>
                  <a:lnTo>
                    <a:pt x="179457" y="108275"/>
                  </a:lnTo>
                  <a:lnTo>
                    <a:pt x="179541" y="108219"/>
                  </a:lnTo>
                  <a:lnTo>
                    <a:pt x="179584" y="108219"/>
                  </a:lnTo>
                  <a:lnTo>
                    <a:pt x="179626" y="108219"/>
                  </a:lnTo>
                  <a:lnTo>
                    <a:pt x="179668" y="108219"/>
                  </a:lnTo>
                  <a:lnTo>
                    <a:pt x="179753" y="108219"/>
                  </a:lnTo>
                  <a:lnTo>
                    <a:pt x="179795" y="108219"/>
                  </a:lnTo>
                  <a:lnTo>
                    <a:pt x="179795" y="108148"/>
                  </a:lnTo>
                  <a:lnTo>
                    <a:pt x="179879" y="108148"/>
                  </a:lnTo>
                  <a:lnTo>
                    <a:pt x="179837" y="108219"/>
                  </a:lnTo>
                  <a:lnTo>
                    <a:pt x="179879" y="108219"/>
                  </a:lnTo>
                  <a:lnTo>
                    <a:pt x="179922" y="108148"/>
                  </a:lnTo>
                  <a:lnTo>
                    <a:pt x="180006" y="108148"/>
                  </a:lnTo>
                  <a:lnTo>
                    <a:pt x="179964" y="108219"/>
                  </a:lnTo>
                  <a:lnTo>
                    <a:pt x="180006" y="108219"/>
                  </a:lnTo>
                  <a:lnTo>
                    <a:pt x="180048" y="108148"/>
                  </a:lnTo>
                  <a:lnTo>
                    <a:pt x="180091" y="108219"/>
                  </a:lnTo>
                  <a:lnTo>
                    <a:pt x="180133" y="108219"/>
                  </a:lnTo>
                  <a:lnTo>
                    <a:pt x="180175" y="108219"/>
                  </a:lnTo>
                  <a:lnTo>
                    <a:pt x="180175" y="108275"/>
                  </a:lnTo>
                  <a:lnTo>
                    <a:pt x="180217" y="108219"/>
                  </a:lnTo>
                  <a:lnTo>
                    <a:pt x="180217" y="108275"/>
                  </a:lnTo>
                  <a:lnTo>
                    <a:pt x="180260" y="108219"/>
                  </a:lnTo>
                  <a:lnTo>
                    <a:pt x="180302" y="108219"/>
                  </a:lnTo>
                  <a:lnTo>
                    <a:pt x="180344" y="108275"/>
                  </a:lnTo>
                  <a:lnTo>
                    <a:pt x="180386" y="108275"/>
                  </a:lnTo>
                  <a:lnTo>
                    <a:pt x="180429" y="108275"/>
                  </a:lnTo>
                  <a:lnTo>
                    <a:pt x="180471" y="108275"/>
                  </a:lnTo>
                  <a:lnTo>
                    <a:pt x="180513" y="108275"/>
                  </a:lnTo>
                  <a:lnTo>
                    <a:pt x="180555" y="108275"/>
                  </a:lnTo>
                  <a:lnTo>
                    <a:pt x="180598" y="108275"/>
                  </a:lnTo>
                  <a:lnTo>
                    <a:pt x="180598" y="108331"/>
                  </a:lnTo>
                  <a:lnTo>
                    <a:pt x="180640" y="108331"/>
                  </a:lnTo>
                  <a:lnTo>
                    <a:pt x="180682" y="108331"/>
                  </a:lnTo>
                  <a:lnTo>
                    <a:pt x="180724" y="108331"/>
                  </a:lnTo>
                  <a:lnTo>
                    <a:pt x="180767" y="108331"/>
                  </a:lnTo>
                  <a:lnTo>
                    <a:pt x="180809" y="108275"/>
                  </a:lnTo>
                  <a:lnTo>
                    <a:pt x="180851" y="108331"/>
                  </a:lnTo>
                  <a:lnTo>
                    <a:pt x="180893" y="108331"/>
                  </a:lnTo>
                  <a:lnTo>
                    <a:pt x="180893" y="108275"/>
                  </a:lnTo>
                  <a:lnTo>
                    <a:pt x="180936" y="108275"/>
                  </a:lnTo>
                  <a:lnTo>
                    <a:pt x="180978" y="108275"/>
                  </a:lnTo>
                  <a:lnTo>
                    <a:pt x="181020" y="108275"/>
                  </a:lnTo>
                  <a:lnTo>
                    <a:pt x="181062" y="108219"/>
                  </a:lnTo>
                  <a:lnTo>
                    <a:pt x="181105" y="108219"/>
                  </a:lnTo>
                  <a:lnTo>
                    <a:pt x="181147" y="108219"/>
                  </a:lnTo>
                  <a:lnTo>
                    <a:pt x="181189" y="108219"/>
                  </a:lnTo>
                  <a:lnTo>
                    <a:pt x="181231" y="108219"/>
                  </a:lnTo>
                  <a:lnTo>
                    <a:pt x="181231" y="108275"/>
                  </a:lnTo>
                  <a:lnTo>
                    <a:pt x="181274" y="108275"/>
                  </a:lnTo>
                  <a:lnTo>
                    <a:pt x="181274" y="108331"/>
                  </a:lnTo>
                  <a:lnTo>
                    <a:pt x="181274" y="108402"/>
                  </a:lnTo>
                  <a:lnTo>
                    <a:pt x="181231" y="108402"/>
                  </a:lnTo>
                  <a:lnTo>
                    <a:pt x="181274" y="108472"/>
                  </a:lnTo>
                  <a:lnTo>
                    <a:pt x="181274" y="108529"/>
                  </a:lnTo>
                  <a:lnTo>
                    <a:pt x="181316" y="108585"/>
                  </a:lnTo>
                  <a:lnTo>
                    <a:pt x="181316" y="108655"/>
                  </a:lnTo>
                  <a:lnTo>
                    <a:pt x="181358" y="108655"/>
                  </a:lnTo>
                  <a:lnTo>
                    <a:pt x="181400" y="108655"/>
                  </a:lnTo>
                  <a:lnTo>
                    <a:pt x="181443" y="108585"/>
                  </a:lnTo>
                  <a:lnTo>
                    <a:pt x="181527" y="108585"/>
                  </a:lnTo>
                  <a:lnTo>
                    <a:pt x="181569" y="108585"/>
                  </a:lnTo>
                  <a:lnTo>
                    <a:pt x="181611" y="108529"/>
                  </a:lnTo>
                  <a:lnTo>
                    <a:pt x="181654" y="108529"/>
                  </a:lnTo>
                  <a:lnTo>
                    <a:pt x="181696" y="108529"/>
                  </a:lnTo>
                  <a:lnTo>
                    <a:pt x="181780" y="108529"/>
                  </a:lnTo>
                  <a:lnTo>
                    <a:pt x="181907" y="108472"/>
                  </a:lnTo>
                  <a:lnTo>
                    <a:pt x="181949" y="108472"/>
                  </a:lnTo>
                  <a:lnTo>
                    <a:pt x="182034" y="108472"/>
                  </a:lnTo>
                  <a:lnTo>
                    <a:pt x="182076" y="108472"/>
                  </a:lnTo>
                  <a:lnTo>
                    <a:pt x="182118" y="108472"/>
                  </a:lnTo>
                  <a:lnTo>
                    <a:pt x="182118" y="108402"/>
                  </a:lnTo>
                  <a:lnTo>
                    <a:pt x="182161" y="108402"/>
                  </a:lnTo>
                  <a:lnTo>
                    <a:pt x="182203" y="108402"/>
                  </a:lnTo>
                  <a:lnTo>
                    <a:pt x="182245" y="108402"/>
                  </a:lnTo>
                  <a:lnTo>
                    <a:pt x="182245" y="108472"/>
                  </a:lnTo>
                  <a:lnTo>
                    <a:pt x="182287" y="108472"/>
                  </a:lnTo>
                  <a:lnTo>
                    <a:pt x="182287" y="108402"/>
                  </a:lnTo>
                  <a:lnTo>
                    <a:pt x="182330" y="108402"/>
                  </a:lnTo>
                  <a:lnTo>
                    <a:pt x="182372" y="108402"/>
                  </a:lnTo>
                  <a:lnTo>
                    <a:pt x="182414" y="108402"/>
                  </a:lnTo>
                  <a:lnTo>
                    <a:pt x="182414" y="108472"/>
                  </a:lnTo>
                  <a:lnTo>
                    <a:pt x="182414" y="108529"/>
                  </a:lnTo>
                  <a:lnTo>
                    <a:pt x="182456" y="108529"/>
                  </a:lnTo>
                  <a:lnTo>
                    <a:pt x="182499" y="108529"/>
                  </a:lnTo>
                  <a:lnTo>
                    <a:pt x="182541" y="108529"/>
                  </a:lnTo>
                  <a:lnTo>
                    <a:pt x="182583" y="108529"/>
                  </a:lnTo>
                  <a:lnTo>
                    <a:pt x="182625" y="108529"/>
                  </a:lnTo>
                  <a:lnTo>
                    <a:pt x="182710" y="108585"/>
                  </a:lnTo>
                  <a:lnTo>
                    <a:pt x="182752" y="108585"/>
                  </a:lnTo>
                  <a:lnTo>
                    <a:pt x="182879" y="108655"/>
                  </a:lnTo>
                  <a:lnTo>
                    <a:pt x="183006" y="108655"/>
                  </a:lnTo>
                  <a:lnTo>
                    <a:pt x="183090" y="108712"/>
                  </a:lnTo>
                  <a:lnTo>
                    <a:pt x="183175" y="108712"/>
                  </a:lnTo>
                  <a:lnTo>
                    <a:pt x="183259" y="108782"/>
                  </a:lnTo>
                  <a:lnTo>
                    <a:pt x="183344" y="108782"/>
                  </a:lnTo>
                  <a:lnTo>
                    <a:pt x="183386" y="108852"/>
                  </a:lnTo>
                  <a:lnTo>
                    <a:pt x="183428" y="108852"/>
                  </a:lnTo>
                  <a:lnTo>
                    <a:pt x="183597" y="108852"/>
                  </a:lnTo>
                  <a:lnTo>
                    <a:pt x="183681" y="108909"/>
                  </a:lnTo>
                  <a:lnTo>
                    <a:pt x="183808" y="108909"/>
                  </a:lnTo>
                  <a:lnTo>
                    <a:pt x="183893" y="108909"/>
                  </a:lnTo>
                  <a:lnTo>
                    <a:pt x="183935" y="108909"/>
                  </a:lnTo>
                  <a:lnTo>
                    <a:pt x="183977" y="108909"/>
                  </a:lnTo>
                  <a:lnTo>
                    <a:pt x="184188" y="109035"/>
                  </a:lnTo>
                  <a:lnTo>
                    <a:pt x="184315" y="109035"/>
                  </a:lnTo>
                  <a:lnTo>
                    <a:pt x="184357" y="109035"/>
                  </a:lnTo>
                  <a:lnTo>
                    <a:pt x="184400" y="109092"/>
                  </a:lnTo>
                  <a:lnTo>
                    <a:pt x="184569" y="109162"/>
                  </a:lnTo>
                  <a:lnTo>
                    <a:pt x="184695" y="109233"/>
                  </a:lnTo>
                  <a:lnTo>
                    <a:pt x="184822" y="109233"/>
                  </a:lnTo>
                  <a:lnTo>
                    <a:pt x="185033" y="109345"/>
                  </a:lnTo>
                  <a:lnTo>
                    <a:pt x="185202" y="109416"/>
                  </a:lnTo>
                  <a:lnTo>
                    <a:pt x="185245" y="109416"/>
                  </a:lnTo>
                  <a:lnTo>
                    <a:pt x="185287" y="109472"/>
                  </a:lnTo>
                  <a:lnTo>
                    <a:pt x="185329" y="109472"/>
                  </a:lnTo>
                  <a:lnTo>
                    <a:pt x="185371" y="109472"/>
                  </a:lnTo>
                  <a:lnTo>
                    <a:pt x="185414" y="109472"/>
                  </a:lnTo>
                  <a:lnTo>
                    <a:pt x="185456" y="109472"/>
                  </a:lnTo>
                  <a:lnTo>
                    <a:pt x="185540" y="109472"/>
                  </a:lnTo>
                  <a:lnTo>
                    <a:pt x="185583" y="109542"/>
                  </a:lnTo>
                  <a:lnTo>
                    <a:pt x="185625" y="109542"/>
                  </a:lnTo>
                  <a:lnTo>
                    <a:pt x="185667" y="109613"/>
                  </a:lnTo>
                  <a:lnTo>
                    <a:pt x="185751" y="109613"/>
                  </a:lnTo>
                  <a:lnTo>
                    <a:pt x="185836" y="109669"/>
                  </a:lnTo>
                  <a:lnTo>
                    <a:pt x="185920" y="109669"/>
                  </a:lnTo>
                  <a:lnTo>
                    <a:pt x="186089" y="109796"/>
                  </a:lnTo>
                  <a:lnTo>
                    <a:pt x="186174" y="109866"/>
                  </a:lnTo>
                  <a:lnTo>
                    <a:pt x="186301" y="109866"/>
                  </a:lnTo>
                  <a:lnTo>
                    <a:pt x="186385" y="109923"/>
                  </a:lnTo>
                  <a:lnTo>
                    <a:pt x="186512" y="109993"/>
                  </a:lnTo>
                  <a:lnTo>
                    <a:pt x="186596" y="110049"/>
                  </a:lnTo>
                  <a:lnTo>
                    <a:pt x="186977" y="110247"/>
                  </a:lnTo>
                  <a:lnTo>
                    <a:pt x="187188" y="110359"/>
                  </a:lnTo>
                  <a:lnTo>
                    <a:pt x="187315" y="110430"/>
                  </a:lnTo>
                  <a:lnTo>
                    <a:pt x="187399" y="110430"/>
                  </a:lnTo>
                  <a:lnTo>
                    <a:pt x="187441" y="110486"/>
                  </a:lnTo>
                  <a:lnTo>
                    <a:pt x="187484" y="110486"/>
                  </a:lnTo>
                  <a:lnTo>
                    <a:pt x="187526" y="110486"/>
                  </a:lnTo>
                  <a:lnTo>
                    <a:pt x="187610" y="110556"/>
                  </a:lnTo>
                  <a:lnTo>
                    <a:pt x="187695" y="110627"/>
                  </a:lnTo>
                  <a:lnTo>
                    <a:pt x="187779" y="110683"/>
                  </a:lnTo>
                  <a:lnTo>
                    <a:pt x="187906" y="110739"/>
                  </a:lnTo>
                  <a:lnTo>
                    <a:pt x="188033" y="110866"/>
                  </a:lnTo>
                  <a:lnTo>
                    <a:pt x="188117" y="110937"/>
                  </a:lnTo>
                  <a:lnTo>
                    <a:pt x="188244" y="111007"/>
                  </a:lnTo>
                  <a:lnTo>
                    <a:pt x="188286" y="111063"/>
                  </a:lnTo>
                  <a:lnTo>
                    <a:pt x="188413" y="111120"/>
                  </a:lnTo>
                  <a:lnTo>
                    <a:pt x="188455" y="111120"/>
                  </a:lnTo>
                  <a:lnTo>
                    <a:pt x="188709" y="111246"/>
                  </a:lnTo>
                  <a:lnTo>
                    <a:pt x="188793" y="111317"/>
                  </a:lnTo>
                  <a:lnTo>
                    <a:pt x="189004" y="111443"/>
                  </a:lnTo>
                  <a:lnTo>
                    <a:pt x="189131" y="111500"/>
                  </a:lnTo>
                  <a:lnTo>
                    <a:pt x="189173" y="111570"/>
                  </a:lnTo>
                  <a:lnTo>
                    <a:pt x="189258" y="111570"/>
                  </a:lnTo>
                  <a:lnTo>
                    <a:pt x="189342" y="111641"/>
                  </a:lnTo>
                  <a:lnTo>
                    <a:pt x="189554" y="111753"/>
                  </a:lnTo>
                  <a:lnTo>
                    <a:pt x="189680" y="111880"/>
                  </a:lnTo>
                  <a:lnTo>
                    <a:pt x="189723" y="111880"/>
                  </a:lnTo>
                  <a:lnTo>
                    <a:pt x="189807" y="111950"/>
                  </a:lnTo>
                  <a:lnTo>
                    <a:pt x="189934" y="112077"/>
                  </a:lnTo>
                  <a:lnTo>
                    <a:pt x="190356" y="112331"/>
                  </a:lnTo>
                  <a:lnTo>
                    <a:pt x="190905" y="112781"/>
                  </a:lnTo>
                  <a:lnTo>
                    <a:pt x="191032" y="112894"/>
                  </a:lnTo>
                  <a:lnTo>
                    <a:pt x="191117" y="112894"/>
                  </a:lnTo>
                  <a:lnTo>
                    <a:pt x="191117" y="112964"/>
                  </a:lnTo>
                  <a:lnTo>
                    <a:pt x="191201" y="112964"/>
                  </a:lnTo>
                  <a:lnTo>
                    <a:pt x="191286" y="113021"/>
                  </a:lnTo>
                  <a:lnTo>
                    <a:pt x="191328" y="113091"/>
                  </a:lnTo>
                  <a:lnTo>
                    <a:pt x="191370" y="113091"/>
                  </a:lnTo>
                  <a:lnTo>
                    <a:pt x="191412" y="113161"/>
                  </a:lnTo>
                  <a:lnTo>
                    <a:pt x="191455" y="113218"/>
                  </a:lnTo>
                  <a:lnTo>
                    <a:pt x="191539" y="113218"/>
                  </a:lnTo>
                  <a:lnTo>
                    <a:pt x="191581" y="113218"/>
                  </a:lnTo>
                  <a:lnTo>
                    <a:pt x="191581" y="113274"/>
                  </a:lnTo>
                  <a:lnTo>
                    <a:pt x="191624" y="113344"/>
                  </a:lnTo>
                  <a:lnTo>
                    <a:pt x="191666" y="113344"/>
                  </a:lnTo>
                  <a:lnTo>
                    <a:pt x="191708" y="113344"/>
                  </a:lnTo>
                  <a:lnTo>
                    <a:pt x="191708" y="113415"/>
                  </a:lnTo>
                  <a:lnTo>
                    <a:pt x="191793" y="113415"/>
                  </a:lnTo>
                  <a:lnTo>
                    <a:pt x="191835" y="113471"/>
                  </a:lnTo>
                  <a:lnTo>
                    <a:pt x="191877" y="113415"/>
                  </a:lnTo>
                  <a:lnTo>
                    <a:pt x="191919" y="113471"/>
                  </a:lnTo>
                  <a:lnTo>
                    <a:pt x="191877" y="113471"/>
                  </a:lnTo>
                  <a:lnTo>
                    <a:pt x="191962" y="113528"/>
                  </a:lnTo>
                  <a:lnTo>
                    <a:pt x="191962" y="113598"/>
                  </a:lnTo>
                  <a:lnTo>
                    <a:pt x="192004" y="113598"/>
                  </a:lnTo>
                  <a:lnTo>
                    <a:pt x="192046" y="113654"/>
                  </a:lnTo>
                  <a:lnTo>
                    <a:pt x="192088" y="113725"/>
                  </a:lnTo>
                  <a:lnTo>
                    <a:pt x="192130" y="113795"/>
                  </a:lnTo>
                  <a:lnTo>
                    <a:pt x="192173" y="113795"/>
                  </a:lnTo>
                  <a:lnTo>
                    <a:pt x="192215" y="113795"/>
                  </a:lnTo>
                  <a:lnTo>
                    <a:pt x="192215" y="113851"/>
                  </a:lnTo>
                  <a:lnTo>
                    <a:pt x="192257" y="113851"/>
                  </a:lnTo>
                  <a:lnTo>
                    <a:pt x="192384" y="113908"/>
                  </a:lnTo>
                  <a:lnTo>
                    <a:pt x="192426" y="113978"/>
                  </a:lnTo>
                  <a:lnTo>
                    <a:pt x="192468" y="113978"/>
                  </a:lnTo>
                  <a:lnTo>
                    <a:pt x="192468" y="114034"/>
                  </a:lnTo>
                  <a:lnTo>
                    <a:pt x="192511" y="114034"/>
                  </a:lnTo>
                  <a:lnTo>
                    <a:pt x="192553" y="114105"/>
                  </a:lnTo>
                  <a:lnTo>
                    <a:pt x="192511" y="114105"/>
                  </a:lnTo>
                  <a:lnTo>
                    <a:pt x="192511" y="114175"/>
                  </a:lnTo>
                  <a:lnTo>
                    <a:pt x="192553" y="114175"/>
                  </a:lnTo>
                  <a:lnTo>
                    <a:pt x="192553" y="114232"/>
                  </a:lnTo>
                  <a:lnTo>
                    <a:pt x="192595" y="114232"/>
                  </a:lnTo>
                  <a:lnTo>
                    <a:pt x="192595" y="114288"/>
                  </a:lnTo>
                  <a:lnTo>
                    <a:pt x="192637" y="114288"/>
                  </a:lnTo>
                  <a:lnTo>
                    <a:pt x="192764" y="114358"/>
                  </a:lnTo>
                  <a:lnTo>
                    <a:pt x="192764" y="114415"/>
                  </a:lnTo>
                  <a:lnTo>
                    <a:pt x="192806" y="114415"/>
                  </a:lnTo>
                  <a:lnTo>
                    <a:pt x="192806" y="114485"/>
                  </a:lnTo>
                  <a:lnTo>
                    <a:pt x="192806" y="114556"/>
                  </a:lnTo>
                  <a:lnTo>
                    <a:pt x="192849" y="114556"/>
                  </a:lnTo>
                  <a:lnTo>
                    <a:pt x="192891" y="114556"/>
                  </a:lnTo>
                  <a:lnTo>
                    <a:pt x="192891" y="114612"/>
                  </a:lnTo>
                  <a:lnTo>
                    <a:pt x="192891" y="114668"/>
                  </a:lnTo>
                  <a:lnTo>
                    <a:pt x="192933" y="114668"/>
                  </a:lnTo>
                  <a:lnTo>
                    <a:pt x="192933" y="114739"/>
                  </a:lnTo>
                  <a:lnTo>
                    <a:pt x="192975" y="114739"/>
                  </a:lnTo>
                  <a:lnTo>
                    <a:pt x="193018" y="114795"/>
                  </a:lnTo>
                  <a:lnTo>
                    <a:pt x="193060" y="114795"/>
                  </a:lnTo>
                  <a:lnTo>
                    <a:pt x="193102" y="114865"/>
                  </a:lnTo>
                  <a:lnTo>
                    <a:pt x="193102" y="114922"/>
                  </a:lnTo>
                  <a:lnTo>
                    <a:pt x="193102" y="114992"/>
                  </a:lnTo>
                  <a:lnTo>
                    <a:pt x="193102" y="115048"/>
                  </a:lnTo>
                  <a:lnTo>
                    <a:pt x="193102" y="115119"/>
                  </a:lnTo>
                  <a:lnTo>
                    <a:pt x="193102" y="115189"/>
                  </a:lnTo>
                  <a:lnTo>
                    <a:pt x="193144" y="115189"/>
                  </a:lnTo>
                  <a:lnTo>
                    <a:pt x="193187" y="115189"/>
                  </a:lnTo>
                  <a:lnTo>
                    <a:pt x="193187" y="115246"/>
                  </a:lnTo>
                  <a:lnTo>
                    <a:pt x="193229" y="115302"/>
                  </a:lnTo>
                  <a:lnTo>
                    <a:pt x="193229" y="115372"/>
                  </a:lnTo>
                  <a:lnTo>
                    <a:pt x="193229" y="115429"/>
                  </a:lnTo>
                  <a:lnTo>
                    <a:pt x="193229" y="115499"/>
                  </a:lnTo>
                  <a:lnTo>
                    <a:pt x="193187" y="115569"/>
                  </a:lnTo>
                  <a:lnTo>
                    <a:pt x="193229" y="115569"/>
                  </a:lnTo>
                  <a:lnTo>
                    <a:pt x="193187" y="115626"/>
                  </a:lnTo>
                  <a:lnTo>
                    <a:pt x="193187" y="115682"/>
                  </a:lnTo>
                  <a:lnTo>
                    <a:pt x="193144" y="115682"/>
                  </a:lnTo>
                  <a:lnTo>
                    <a:pt x="193102" y="115682"/>
                  </a:lnTo>
                  <a:lnTo>
                    <a:pt x="193102" y="115752"/>
                  </a:lnTo>
                  <a:lnTo>
                    <a:pt x="193060" y="115752"/>
                  </a:lnTo>
                  <a:lnTo>
                    <a:pt x="193018" y="115752"/>
                  </a:lnTo>
                  <a:lnTo>
                    <a:pt x="193018" y="115809"/>
                  </a:lnTo>
                  <a:lnTo>
                    <a:pt x="192975" y="115809"/>
                  </a:lnTo>
                  <a:lnTo>
                    <a:pt x="192933" y="115809"/>
                  </a:lnTo>
                  <a:lnTo>
                    <a:pt x="192933" y="115879"/>
                  </a:lnTo>
                  <a:lnTo>
                    <a:pt x="192891" y="115879"/>
                  </a:lnTo>
                  <a:lnTo>
                    <a:pt x="192849" y="115879"/>
                  </a:lnTo>
                  <a:lnTo>
                    <a:pt x="192764" y="115950"/>
                  </a:lnTo>
                  <a:lnTo>
                    <a:pt x="192722" y="115950"/>
                  </a:lnTo>
                  <a:lnTo>
                    <a:pt x="192680" y="115950"/>
                  </a:lnTo>
                  <a:lnTo>
                    <a:pt x="192637" y="116006"/>
                  </a:lnTo>
                  <a:lnTo>
                    <a:pt x="192595" y="116006"/>
                  </a:lnTo>
                  <a:lnTo>
                    <a:pt x="192553" y="116062"/>
                  </a:lnTo>
                  <a:lnTo>
                    <a:pt x="192511" y="116062"/>
                  </a:lnTo>
                  <a:lnTo>
                    <a:pt x="192511" y="116133"/>
                  </a:lnTo>
                  <a:lnTo>
                    <a:pt x="192468" y="116189"/>
                  </a:lnTo>
                  <a:lnTo>
                    <a:pt x="192426" y="116189"/>
                  </a:lnTo>
                  <a:lnTo>
                    <a:pt x="192426" y="116259"/>
                  </a:lnTo>
                  <a:lnTo>
                    <a:pt x="192384" y="116259"/>
                  </a:lnTo>
                  <a:lnTo>
                    <a:pt x="192342" y="116259"/>
                  </a:lnTo>
                  <a:lnTo>
                    <a:pt x="192342" y="116330"/>
                  </a:lnTo>
                  <a:lnTo>
                    <a:pt x="192384" y="116330"/>
                  </a:lnTo>
                  <a:lnTo>
                    <a:pt x="192426" y="116330"/>
                  </a:lnTo>
                  <a:lnTo>
                    <a:pt x="192468" y="116330"/>
                  </a:lnTo>
                  <a:lnTo>
                    <a:pt x="192468" y="116386"/>
                  </a:lnTo>
                  <a:lnTo>
                    <a:pt x="192511" y="116386"/>
                  </a:lnTo>
                  <a:lnTo>
                    <a:pt x="192511" y="116442"/>
                  </a:lnTo>
                  <a:lnTo>
                    <a:pt x="192553" y="116442"/>
                  </a:lnTo>
                  <a:lnTo>
                    <a:pt x="192595" y="116442"/>
                  </a:lnTo>
                  <a:lnTo>
                    <a:pt x="192680" y="116569"/>
                  </a:lnTo>
                  <a:lnTo>
                    <a:pt x="192722" y="116569"/>
                  </a:lnTo>
                  <a:lnTo>
                    <a:pt x="192764" y="116569"/>
                  </a:lnTo>
                  <a:lnTo>
                    <a:pt x="192764" y="116640"/>
                  </a:lnTo>
                  <a:lnTo>
                    <a:pt x="192764" y="116696"/>
                  </a:lnTo>
                  <a:lnTo>
                    <a:pt x="192806" y="116696"/>
                  </a:lnTo>
                  <a:lnTo>
                    <a:pt x="192849" y="116696"/>
                  </a:lnTo>
                  <a:lnTo>
                    <a:pt x="192849" y="116766"/>
                  </a:lnTo>
                  <a:lnTo>
                    <a:pt x="192806" y="116766"/>
                  </a:lnTo>
                  <a:lnTo>
                    <a:pt x="192764" y="116766"/>
                  </a:lnTo>
                  <a:lnTo>
                    <a:pt x="192764" y="116823"/>
                  </a:lnTo>
                  <a:lnTo>
                    <a:pt x="192806" y="116823"/>
                  </a:lnTo>
                  <a:lnTo>
                    <a:pt x="192849" y="116893"/>
                  </a:lnTo>
                  <a:lnTo>
                    <a:pt x="192849" y="116963"/>
                  </a:lnTo>
                  <a:lnTo>
                    <a:pt x="192806" y="116963"/>
                  </a:lnTo>
                  <a:lnTo>
                    <a:pt x="192764" y="116963"/>
                  </a:lnTo>
                  <a:lnTo>
                    <a:pt x="192764" y="117020"/>
                  </a:lnTo>
                  <a:lnTo>
                    <a:pt x="192722" y="117020"/>
                  </a:lnTo>
                  <a:lnTo>
                    <a:pt x="192722" y="117076"/>
                  </a:lnTo>
                  <a:lnTo>
                    <a:pt x="192680" y="117076"/>
                  </a:lnTo>
                  <a:lnTo>
                    <a:pt x="192637" y="117076"/>
                  </a:lnTo>
                  <a:lnTo>
                    <a:pt x="192595" y="117076"/>
                  </a:lnTo>
                  <a:lnTo>
                    <a:pt x="192553" y="117076"/>
                  </a:lnTo>
                  <a:lnTo>
                    <a:pt x="192553" y="117147"/>
                  </a:lnTo>
                  <a:lnTo>
                    <a:pt x="192511" y="117147"/>
                  </a:lnTo>
                  <a:lnTo>
                    <a:pt x="192468" y="117203"/>
                  </a:lnTo>
                  <a:lnTo>
                    <a:pt x="192426" y="117203"/>
                  </a:lnTo>
                  <a:lnTo>
                    <a:pt x="192426" y="117273"/>
                  </a:lnTo>
                  <a:lnTo>
                    <a:pt x="192426" y="117344"/>
                  </a:lnTo>
                  <a:lnTo>
                    <a:pt x="192468" y="117344"/>
                  </a:lnTo>
                  <a:lnTo>
                    <a:pt x="192511" y="117344"/>
                  </a:lnTo>
                  <a:lnTo>
                    <a:pt x="192553" y="117400"/>
                  </a:lnTo>
                  <a:lnTo>
                    <a:pt x="192511" y="117400"/>
                  </a:lnTo>
                  <a:lnTo>
                    <a:pt x="192468" y="117400"/>
                  </a:lnTo>
                  <a:lnTo>
                    <a:pt x="192468" y="117456"/>
                  </a:lnTo>
                  <a:lnTo>
                    <a:pt x="192511" y="117456"/>
                  </a:lnTo>
                  <a:lnTo>
                    <a:pt x="192553" y="117456"/>
                  </a:lnTo>
                  <a:lnTo>
                    <a:pt x="192595" y="117456"/>
                  </a:lnTo>
                  <a:lnTo>
                    <a:pt x="192595" y="117527"/>
                  </a:lnTo>
                  <a:lnTo>
                    <a:pt x="192637" y="117527"/>
                  </a:lnTo>
                  <a:lnTo>
                    <a:pt x="192637" y="117583"/>
                  </a:lnTo>
                  <a:lnTo>
                    <a:pt x="192680" y="117583"/>
                  </a:lnTo>
                  <a:lnTo>
                    <a:pt x="192722" y="117583"/>
                  </a:lnTo>
                  <a:lnTo>
                    <a:pt x="192764" y="117583"/>
                  </a:lnTo>
                  <a:lnTo>
                    <a:pt x="192764" y="117653"/>
                  </a:lnTo>
                  <a:lnTo>
                    <a:pt x="192722" y="117653"/>
                  </a:lnTo>
                  <a:lnTo>
                    <a:pt x="192722" y="117724"/>
                  </a:lnTo>
                  <a:lnTo>
                    <a:pt x="192764" y="117724"/>
                  </a:lnTo>
                  <a:lnTo>
                    <a:pt x="192806" y="117724"/>
                  </a:lnTo>
                  <a:lnTo>
                    <a:pt x="192806" y="117780"/>
                  </a:lnTo>
                  <a:lnTo>
                    <a:pt x="192849" y="117780"/>
                  </a:lnTo>
                  <a:lnTo>
                    <a:pt x="192891" y="117780"/>
                  </a:lnTo>
                  <a:lnTo>
                    <a:pt x="192933" y="117724"/>
                  </a:lnTo>
                  <a:lnTo>
                    <a:pt x="192933" y="117780"/>
                  </a:lnTo>
                  <a:lnTo>
                    <a:pt x="192975" y="117780"/>
                  </a:lnTo>
                  <a:lnTo>
                    <a:pt x="193018" y="117780"/>
                  </a:lnTo>
                  <a:lnTo>
                    <a:pt x="193018" y="117724"/>
                  </a:lnTo>
                  <a:lnTo>
                    <a:pt x="193060" y="117780"/>
                  </a:lnTo>
                  <a:lnTo>
                    <a:pt x="193060" y="117724"/>
                  </a:lnTo>
                  <a:lnTo>
                    <a:pt x="193102" y="117724"/>
                  </a:lnTo>
                  <a:lnTo>
                    <a:pt x="193144" y="117724"/>
                  </a:lnTo>
                  <a:lnTo>
                    <a:pt x="193187" y="117724"/>
                  </a:lnTo>
                  <a:lnTo>
                    <a:pt x="193187" y="117653"/>
                  </a:lnTo>
                  <a:lnTo>
                    <a:pt x="193229" y="117653"/>
                  </a:lnTo>
                  <a:lnTo>
                    <a:pt x="193271" y="117653"/>
                  </a:lnTo>
                  <a:lnTo>
                    <a:pt x="193313" y="117653"/>
                  </a:lnTo>
                  <a:lnTo>
                    <a:pt x="193271" y="117583"/>
                  </a:lnTo>
                  <a:lnTo>
                    <a:pt x="193313" y="117583"/>
                  </a:lnTo>
                  <a:lnTo>
                    <a:pt x="193356" y="117583"/>
                  </a:lnTo>
                  <a:lnTo>
                    <a:pt x="193398" y="117583"/>
                  </a:lnTo>
                  <a:lnTo>
                    <a:pt x="193398" y="117527"/>
                  </a:lnTo>
                  <a:lnTo>
                    <a:pt x="193356" y="117527"/>
                  </a:lnTo>
                  <a:lnTo>
                    <a:pt x="193356" y="117456"/>
                  </a:lnTo>
                  <a:lnTo>
                    <a:pt x="193356" y="117400"/>
                  </a:lnTo>
                  <a:lnTo>
                    <a:pt x="193313" y="117273"/>
                  </a:lnTo>
                  <a:lnTo>
                    <a:pt x="193313" y="117203"/>
                  </a:lnTo>
                  <a:lnTo>
                    <a:pt x="193313" y="117147"/>
                  </a:lnTo>
                  <a:lnTo>
                    <a:pt x="193398" y="117147"/>
                  </a:lnTo>
                  <a:lnTo>
                    <a:pt x="193440" y="117147"/>
                  </a:lnTo>
                  <a:lnTo>
                    <a:pt x="193482" y="117147"/>
                  </a:lnTo>
                  <a:lnTo>
                    <a:pt x="193525" y="117076"/>
                  </a:lnTo>
                  <a:lnTo>
                    <a:pt x="193567" y="117020"/>
                  </a:lnTo>
                  <a:lnTo>
                    <a:pt x="193609" y="117020"/>
                  </a:lnTo>
                  <a:lnTo>
                    <a:pt x="193651" y="117020"/>
                  </a:lnTo>
                  <a:lnTo>
                    <a:pt x="193736" y="116963"/>
                  </a:lnTo>
                  <a:lnTo>
                    <a:pt x="193778" y="116963"/>
                  </a:lnTo>
                  <a:lnTo>
                    <a:pt x="193778" y="116893"/>
                  </a:lnTo>
                  <a:lnTo>
                    <a:pt x="193820" y="116893"/>
                  </a:lnTo>
                  <a:lnTo>
                    <a:pt x="193820" y="116823"/>
                  </a:lnTo>
                  <a:lnTo>
                    <a:pt x="193863" y="116823"/>
                  </a:lnTo>
                  <a:lnTo>
                    <a:pt x="193863" y="116893"/>
                  </a:lnTo>
                  <a:lnTo>
                    <a:pt x="193905" y="116893"/>
                  </a:lnTo>
                  <a:lnTo>
                    <a:pt x="193947" y="116893"/>
                  </a:lnTo>
                  <a:lnTo>
                    <a:pt x="193989" y="116893"/>
                  </a:lnTo>
                  <a:lnTo>
                    <a:pt x="193989" y="116823"/>
                  </a:lnTo>
                  <a:lnTo>
                    <a:pt x="194032" y="116823"/>
                  </a:lnTo>
                  <a:lnTo>
                    <a:pt x="194074" y="116823"/>
                  </a:lnTo>
                  <a:lnTo>
                    <a:pt x="194074" y="116766"/>
                  </a:lnTo>
                  <a:lnTo>
                    <a:pt x="194074" y="116696"/>
                  </a:lnTo>
                  <a:lnTo>
                    <a:pt x="194116" y="116696"/>
                  </a:lnTo>
                  <a:lnTo>
                    <a:pt x="194158" y="116696"/>
                  </a:lnTo>
                  <a:lnTo>
                    <a:pt x="194158" y="116640"/>
                  </a:lnTo>
                  <a:lnTo>
                    <a:pt x="194200" y="116640"/>
                  </a:lnTo>
                  <a:lnTo>
                    <a:pt x="194243" y="116640"/>
                  </a:lnTo>
                  <a:lnTo>
                    <a:pt x="194243" y="116569"/>
                  </a:lnTo>
                  <a:lnTo>
                    <a:pt x="194285" y="116569"/>
                  </a:lnTo>
                  <a:lnTo>
                    <a:pt x="194327" y="116569"/>
                  </a:lnTo>
                  <a:lnTo>
                    <a:pt x="194369" y="116569"/>
                  </a:lnTo>
                  <a:lnTo>
                    <a:pt x="194369" y="116513"/>
                  </a:lnTo>
                  <a:lnTo>
                    <a:pt x="194412" y="116513"/>
                  </a:lnTo>
                  <a:lnTo>
                    <a:pt x="194454" y="116513"/>
                  </a:lnTo>
                  <a:lnTo>
                    <a:pt x="194496" y="116513"/>
                  </a:lnTo>
                  <a:lnTo>
                    <a:pt x="194538" y="116513"/>
                  </a:lnTo>
                  <a:lnTo>
                    <a:pt x="194538" y="116442"/>
                  </a:lnTo>
                  <a:lnTo>
                    <a:pt x="194581" y="116442"/>
                  </a:lnTo>
                  <a:lnTo>
                    <a:pt x="194581" y="116386"/>
                  </a:lnTo>
                  <a:lnTo>
                    <a:pt x="194665" y="116442"/>
                  </a:lnTo>
                  <a:lnTo>
                    <a:pt x="194707" y="116442"/>
                  </a:lnTo>
                  <a:lnTo>
                    <a:pt x="194750" y="116442"/>
                  </a:lnTo>
                  <a:lnTo>
                    <a:pt x="194792" y="116442"/>
                  </a:lnTo>
                  <a:lnTo>
                    <a:pt x="194707" y="116386"/>
                  </a:lnTo>
                  <a:lnTo>
                    <a:pt x="194750" y="116386"/>
                  </a:lnTo>
                  <a:lnTo>
                    <a:pt x="194792" y="116386"/>
                  </a:lnTo>
                  <a:lnTo>
                    <a:pt x="194834" y="116386"/>
                  </a:lnTo>
                  <a:lnTo>
                    <a:pt x="194876" y="116386"/>
                  </a:lnTo>
                  <a:lnTo>
                    <a:pt x="194919" y="116386"/>
                  </a:lnTo>
                  <a:lnTo>
                    <a:pt x="194961" y="116386"/>
                  </a:lnTo>
                  <a:lnTo>
                    <a:pt x="195003" y="116386"/>
                  </a:lnTo>
                  <a:lnTo>
                    <a:pt x="195045" y="116386"/>
                  </a:lnTo>
                  <a:lnTo>
                    <a:pt x="195003" y="116442"/>
                  </a:lnTo>
                  <a:lnTo>
                    <a:pt x="195045" y="116442"/>
                  </a:lnTo>
                  <a:lnTo>
                    <a:pt x="195088" y="116442"/>
                  </a:lnTo>
                  <a:lnTo>
                    <a:pt x="195130" y="116442"/>
                  </a:lnTo>
                  <a:lnTo>
                    <a:pt x="195172" y="116442"/>
                  </a:lnTo>
                  <a:lnTo>
                    <a:pt x="195214" y="116442"/>
                  </a:lnTo>
                  <a:lnTo>
                    <a:pt x="195214" y="116513"/>
                  </a:lnTo>
                  <a:lnTo>
                    <a:pt x="195257" y="116513"/>
                  </a:lnTo>
                  <a:lnTo>
                    <a:pt x="195341" y="116442"/>
                  </a:lnTo>
                  <a:lnTo>
                    <a:pt x="195383" y="116442"/>
                  </a:lnTo>
                  <a:lnTo>
                    <a:pt x="195426" y="116442"/>
                  </a:lnTo>
                  <a:lnTo>
                    <a:pt x="195426" y="116386"/>
                  </a:lnTo>
                  <a:lnTo>
                    <a:pt x="195468" y="116442"/>
                  </a:lnTo>
                  <a:lnTo>
                    <a:pt x="195468" y="116513"/>
                  </a:lnTo>
                  <a:lnTo>
                    <a:pt x="195510" y="116513"/>
                  </a:lnTo>
                  <a:lnTo>
                    <a:pt x="195510" y="116442"/>
                  </a:lnTo>
                  <a:lnTo>
                    <a:pt x="195552" y="116442"/>
                  </a:lnTo>
                  <a:lnTo>
                    <a:pt x="195595" y="116442"/>
                  </a:lnTo>
                  <a:lnTo>
                    <a:pt x="195637" y="116442"/>
                  </a:lnTo>
                  <a:lnTo>
                    <a:pt x="195679" y="116442"/>
                  </a:lnTo>
                  <a:lnTo>
                    <a:pt x="195721" y="116386"/>
                  </a:lnTo>
                  <a:lnTo>
                    <a:pt x="195721" y="116442"/>
                  </a:lnTo>
                  <a:lnTo>
                    <a:pt x="195764" y="116442"/>
                  </a:lnTo>
                  <a:lnTo>
                    <a:pt x="195848" y="116513"/>
                  </a:lnTo>
                  <a:lnTo>
                    <a:pt x="195890" y="116513"/>
                  </a:lnTo>
                  <a:lnTo>
                    <a:pt x="195933" y="116513"/>
                  </a:lnTo>
                  <a:lnTo>
                    <a:pt x="195975" y="116513"/>
                  </a:lnTo>
                  <a:lnTo>
                    <a:pt x="196017" y="116513"/>
                  </a:lnTo>
                  <a:lnTo>
                    <a:pt x="195975" y="116442"/>
                  </a:lnTo>
                  <a:lnTo>
                    <a:pt x="196017" y="116442"/>
                  </a:lnTo>
                  <a:lnTo>
                    <a:pt x="196059" y="116442"/>
                  </a:lnTo>
                  <a:lnTo>
                    <a:pt x="196102" y="116513"/>
                  </a:lnTo>
                  <a:lnTo>
                    <a:pt x="196144" y="116513"/>
                  </a:lnTo>
                  <a:lnTo>
                    <a:pt x="196186" y="116513"/>
                  </a:lnTo>
                  <a:lnTo>
                    <a:pt x="196228" y="116442"/>
                  </a:lnTo>
                  <a:lnTo>
                    <a:pt x="196270" y="116513"/>
                  </a:lnTo>
                  <a:lnTo>
                    <a:pt x="196270" y="116442"/>
                  </a:lnTo>
                  <a:lnTo>
                    <a:pt x="196313" y="116442"/>
                  </a:lnTo>
                  <a:lnTo>
                    <a:pt x="196355" y="116442"/>
                  </a:lnTo>
                  <a:lnTo>
                    <a:pt x="196397" y="116442"/>
                  </a:lnTo>
                  <a:lnTo>
                    <a:pt x="196439" y="116442"/>
                  </a:lnTo>
                  <a:lnTo>
                    <a:pt x="196482" y="116442"/>
                  </a:lnTo>
                  <a:lnTo>
                    <a:pt x="196524" y="116442"/>
                  </a:lnTo>
                  <a:lnTo>
                    <a:pt x="196566" y="116442"/>
                  </a:lnTo>
                  <a:lnTo>
                    <a:pt x="196608" y="116513"/>
                  </a:lnTo>
                  <a:lnTo>
                    <a:pt x="196608" y="116569"/>
                  </a:lnTo>
                  <a:lnTo>
                    <a:pt x="196651" y="116569"/>
                  </a:lnTo>
                  <a:lnTo>
                    <a:pt x="196693" y="116569"/>
                  </a:lnTo>
                  <a:lnTo>
                    <a:pt x="196735" y="116569"/>
                  </a:lnTo>
                  <a:lnTo>
                    <a:pt x="196735" y="116513"/>
                  </a:lnTo>
                  <a:lnTo>
                    <a:pt x="196735" y="116442"/>
                  </a:lnTo>
                  <a:lnTo>
                    <a:pt x="196777" y="116442"/>
                  </a:lnTo>
                  <a:lnTo>
                    <a:pt x="196777" y="116513"/>
                  </a:lnTo>
                  <a:lnTo>
                    <a:pt x="196820" y="116513"/>
                  </a:lnTo>
                  <a:lnTo>
                    <a:pt x="196862" y="116513"/>
                  </a:lnTo>
                  <a:lnTo>
                    <a:pt x="196904" y="116513"/>
                  </a:lnTo>
                  <a:lnTo>
                    <a:pt x="196946" y="116513"/>
                  </a:lnTo>
                  <a:lnTo>
                    <a:pt x="196989" y="116513"/>
                  </a:lnTo>
                  <a:lnTo>
                    <a:pt x="197031" y="116513"/>
                  </a:lnTo>
                  <a:lnTo>
                    <a:pt x="197031" y="116569"/>
                  </a:lnTo>
                  <a:lnTo>
                    <a:pt x="197073" y="116569"/>
                  </a:lnTo>
                  <a:lnTo>
                    <a:pt x="197115" y="116569"/>
                  </a:lnTo>
                  <a:lnTo>
                    <a:pt x="197158" y="116569"/>
                  </a:lnTo>
                  <a:lnTo>
                    <a:pt x="197200" y="116569"/>
                  </a:lnTo>
                  <a:lnTo>
                    <a:pt x="197242" y="116569"/>
                  </a:lnTo>
                  <a:lnTo>
                    <a:pt x="197284" y="116569"/>
                  </a:lnTo>
                  <a:lnTo>
                    <a:pt x="197327" y="116569"/>
                  </a:lnTo>
                  <a:lnTo>
                    <a:pt x="197369" y="116569"/>
                  </a:lnTo>
                  <a:lnTo>
                    <a:pt x="197411" y="116569"/>
                  </a:lnTo>
                  <a:lnTo>
                    <a:pt x="197453" y="116569"/>
                  </a:lnTo>
                  <a:lnTo>
                    <a:pt x="197453" y="116513"/>
                  </a:lnTo>
                  <a:lnTo>
                    <a:pt x="197411" y="116513"/>
                  </a:lnTo>
                  <a:lnTo>
                    <a:pt x="197369" y="116513"/>
                  </a:lnTo>
                  <a:lnTo>
                    <a:pt x="197411" y="116442"/>
                  </a:lnTo>
                  <a:lnTo>
                    <a:pt x="197369" y="116442"/>
                  </a:lnTo>
                  <a:lnTo>
                    <a:pt x="197327" y="116442"/>
                  </a:lnTo>
                  <a:lnTo>
                    <a:pt x="197327" y="116386"/>
                  </a:lnTo>
                  <a:lnTo>
                    <a:pt x="197327" y="116330"/>
                  </a:lnTo>
                  <a:lnTo>
                    <a:pt x="197327" y="116259"/>
                  </a:lnTo>
                  <a:lnTo>
                    <a:pt x="197369" y="116259"/>
                  </a:lnTo>
                  <a:lnTo>
                    <a:pt x="197369" y="116189"/>
                  </a:lnTo>
                  <a:lnTo>
                    <a:pt x="197327" y="116189"/>
                  </a:lnTo>
                  <a:lnTo>
                    <a:pt x="197284" y="116189"/>
                  </a:lnTo>
                  <a:lnTo>
                    <a:pt x="197284" y="116133"/>
                  </a:lnTo>
                  <a:lnTo>
                    <a:pt x="197327" y="116133"/>
                  </a:lnTo>
                  <a:lnTo>
                    <a:pt x="197369" y="116062"/>
                  </a:lnTo>
                  <a:lnTo>
                    <a:pt x="197327" y="116062"/>
                  </a:lnTo>
                  <a:lnTo>
                    <a:pt x="197284" y="116062"/>
                  </a:lnTo>
                  <a:lnTo>
                    <a:pt x="197284" y="116006"/>
                  </a:lnTo>
                  <a:lnTo>
                    <a:pt x="197242" y="116006"/>
                  </a:lnTo>
                  <a:lnTo>
                    <a:pt x="197284" y="115950"/>
                  </a:lnTo>
                  <a:lnTo>
                    <a:pt x="197242" y="115950"/>
                  </a:lnTo>
                  <a:lnTo>
                    <a:pt x="197242" y="115879"/>
                  </a:lnTo>
                  <a:lnTo>
                    <a:pt x="197200" y="115879"/>
                  </a:lnTo>
                  <a:lnTo>
                    <a:pt x="197158" y="115879"/>
                  </a:lnTo>
                  <a:lnTo>
                    <a:pt x="197200" y="115809"/>
                  </a:lnTo>
                  <a:lnTo>
                    <a:pt x="197242" y="115879"/>
                  </a:lnTo>
                  <a:lnTo>
                    <a:pt x="197242" y="115809"/>
                  </a:lnTo>
                  <a:lnTo>
                    <a:pt x="197284" y="115809"/>
                  </a:lnTo>
                  <a:lnTo>
                    <a:pt x="197284" y="115752"/>
                  </a:lnTo>
                  <a:lnTo>
                    <a:pt x="197242" y="115752"/>
                  </a:lnTo>
                  <a:lnTo>
                    <a:pt x="197200" y="115752"/>
                  </a:lnTo>
                  <a:lnTo>
                    <a:pt x="197200" y="115682"/>
                  </a:lnTo>
                  <a:lnTo>
                    <a:pt x="197242" y="115682"/>
                  </a:lnTo>
                  <a:lnTo>
                    <a:pt x="197284" y="115626"/>
                  </a:lnTo>
                  <a:lnTo>
                    <a:pt x="197327" y="115626"/>
                  </a:lnTo>
                  <a:lnTo>
                    <a:pt x="197284" y="115569"/>
                  </a:lnTo>
                  <a:lnTo>
                    <a:pt x="197284" y="115499"/>
                  </a:lnTo>
                  <a:lnTo>
                    <a:pt x="197242" y="115499"/>
                  </a:lnTo>
                  <a:lnTo>
                    <a:pt x="197242" y="115569"/>
                  </a:lnTo>
                  <a:lnTo>
                    <a:pt x="197200" y="115499"/>
                  </a:lnTo>
                  <a:lnTo>
                    <a:pt x="197242" y="115499"/>
                  </a:lnTo>
                  <a:lnTo>
                    <a:pt x="197242" y="115429"/>
                  </a:lnTo>
                  <a:lnTo>
                    <a:pt x="197200" y="115429"/>
                  </a:lnTo>
                  <a:lnTo>
                    <a:pt x="197158" y="115429"/>
                  </a:lnTo>
                  <a:lnTo>
                    <a:pt x="197115" y="115429"/>
                  </a:lnTo>
                  <a:lnTo>
                    <a:pt x="197115" y="115372"/>
                  </a:lnTo>
                  <a:lnTo>
                    <a:pt x="197158" y="115372"/>
                  </a:lnTo>
                  <a:lnTo>
                    <a:pt x="197158" y="115302"/>
                  </a:lnTo>
                  <a:lnTo>
                    <a:pt x="197115" y="115302"/>
                  </a:lnTo>
                  <a:lnTo>
                    <a:pt x="197073" y="115302"/>
                  </a:lnTo>
                  <a:lnTo>
                    <a:pt x="197031" y="115246"/>
                  </a:lnTo>
                  <a:lnTo>
                    <a:pt x="197073" y="115246"/>
                  </a:lnTo>
                  <a:lnTo>
                    <a:pt x="197073" y="115189"/>
                  </a:lnTo>
                  <a:lnTo>
                    <a:pt x="197031" y="115189"/>
                  </a:lnTo>
                  <a:lnTo>
                    <a:pt x="196989" y="115189"/>
                  </a:lnTo>
                  <a:lnTo>
                    <a:pt x="196946" y="115119"/>
                  </a:lnTo>
                  <a:lnTo>
                    <a:pt x="196946" y="115048"/>
                  </a:lnTo>
                  <a:lnTo>
                    <a:pt x="196904" y="115048"/>
                  </a:lnTo>
                  <a:lnTo>
                    <a:pt x="196862" y="115048"/>
                  </a:lnTo>
                  <a:lnTo>
                    <a:pt x="196820" y="115048"/>
                  </a:lnTo>
                  <a:lnTo>
                    <a:pt x="196820" y="114992"/>
                  </a:lnTo>
                  <a:lnTo>
                    <a:pt x="196777" y="114992"/>
                  </a:lnTo>
                  <a:lnTo>
                    <a:pt x="196735" y="114992"/>
                  </a:lnTo>
                  <a:lnTo>
                    <a:pt x="196651" y="114922"/>
                  </a:lnTo>
                  <a:lnTo>
                    <a:pt x="196608" y="114922"/>
                  </a:lnTo>
                  <a:lnTo>
                    <a:pt x="196608" y="114865"/>
                  </a:lnTo>
                  <a:lnTo>
                    <a:pt x="196566" y="114865"/>
                  </a:lnTo>
                  <a:lnTo>
                    <a:pt x="196524" y="114865"/>
                  </a:lnTo>
                  <a:lnTo>
                    <a:pt x="196482" y="114865"/>
                  </a:lnTo>
                  <a:lnTo>
                    <a:pt x="196482" y="114795"/>
                  </a:lnTo>
                  <a:lnTo>
                    <a:pt x="196439" y="114795"/>
                  </a:lnTo>
                  <a:lnTo>
                    <a:pt x="196397" y="114795"/>
                  </a:lnTo>
                  <a:lnTo>
                    <a:pt x="196355" y="114795"/>
                  </a:lnTo>
                  <a:lnTo>
                    <a:pt x="196355" y="114739"/>
                  </a:lnTo>
                  <a:lnTo>
                    <a:pt x="196313" y="114739"/>
                  </a:lnTo>
                  <a:lnTo>
                    <a:pt x="196270" y="114668"/>
                  </a:lnTo>
                  <a:lnTo>
                    <a:pt x="196228" y="114668"/>
                  </a:lnTo>
                  <a:lnTo>
                    <a:pt x="196186" y="114668"/>
                  </a:lnTo>
                  <a:lnTo>
                    <a:pt x="196186" y="114612"/>
                  </a:lnTo>
                  <a:lnTo>
                    <a:pt x="196144" y="114612"/>
                  </a:lnTo>
                  <a:lnTo>
                    <a:pt x="196102" y="114612"/>
                  </a:lnTo>
                  <a:lnTo>
                    <a:pt x="196102" y="114556"/>
                  </a:lnTo>
                  <a:lnTo>
                    <a:pt x="196059" y="114556"/>
                  </a:lnTo>
                  <a:lnTo>
                    <a:pt x="196059" y="114485"/>
                  </a:lnTo>
                  <a:lnTo>
                    <a:pt x="196059" y="114415"/>
                  </a:lnTo>
                  <a:lnTo>
                    <a:pt x="196017" y="114415"/>
                  </a:lnTo>
                  <a:lnTo>
                    <a:pt x="195975" y="114415"/>
                  </a:lnTo>
                  <a:lnTo>
                    <a:pt x="195933" y="114358"/>
                  </a:lnTo>
                  <a:lnTo>
                    <a:pt x="195975" y="114358"/>
                  </a:lnTo>
                  <a:lnTo>
                    <a:pt x="195975" y="114288"/>
                  </a:lnTo>
                  <a:lnTo>
                    <a:pt x="195933" y="114288"/>
                  </a:lnTo>
                  <a:lnTo>
                    <a:pt x="195933" y="114232"/>
                  </a:lnTo>
                  <a:lnTo>
                    <a:pt x="195890" y="114232"/>
                  </a:lnTo>
                  <a:lnTo>
                    <a:pt x="195848" y="114232"/>
                  </a:lnTo>
                  <a:lnTo>
                    <a:pt x="195848" y="114175"/>
                  </a:lnTo>
                  <a:lnTo>
                    <a:pt x="195848" y="114105"/>
                  </a:lnTo>
                  <a:lnTo>
                    <a:pt x="195848" y="114034"/>
                  </a:lnTo>
                  <a:lnTo>
                    <a:pt x="195806" y="114034"/>
                  </a:lnTo>
                  <a:lnTo>
                    <a:pt x="195806" y="113978"/>
                  </a:lnTo>
                  <a:lnTo>
                    <a:pt x="195806" y="113908"/>
                  </a:lnTo>
                  <a:lnTo>
                    <a:pt x="195848" y="113908"/>
                  </a:lnTo>
                  <a:lnTo>
                    <a:pt x="195848" y="113851"/>
                  </a:lnTo>
                  <a:lnTo>
                    <a:pt x="195848" y="113795"/>
                  </a:lnTo>
                  <a:lnTo>
                    <a:pt x="195806" y="113795"/>
                  </a:lnTo>
                  <a:lnTo>
                    <a:pt x="195806" y="113725"/>
                  </a:lnTo>
                  <a:lnTo>
                    <a:pt x="195806" y="113654"/>
                  </a:lnTo>
                  <a:lnTo>
                    <a:pt x="195806" y="113598"/>
                  </a:lnTo>
                  <a:lnTo>
                    <a:pt x="195848" y="113598"/>
                  </a:lnTo>
                  <a:lnTo>
                    <a:pt x="195890" y="113598"/>
                  </a:lnTo>
                  <a:lnTo>
                    <a:pt x="195890" y="113528"/>
                  </a:lnTo>
                  <a:lnTo>
                    <a:pt x="195890" y="113471"/>
                  </a:lnTo>
                  <a:lnTo>
                    <a:pt x="195933" y="113471"/>
                  </a:lnTo>
                  <a:lnTo>
                    <a:pt x="195933" y="113415"/>
                  </a:lnTo>
                  <a:lnTo>
                    <a:pt x="195975" y="113415"/>
                  </a:lnTo>
                  <a:lnTo>
                    <a:pt x="196017" y="113415"/>
                  </a:lnTo>
                  <a:lnTo>
                    <a:pt x="196059" y="113415"/>
                  </a:lnTo>
                  <a:lnTo>
                    <a:pt x="196102" y="113344"/>
                  </a:lnTo>
                  <a:lnTo>
                    <a:pt x="196144" y="113274"/>
                  </a:lnTo>
                  <a:lnTo>
                    <a:pt x="196186" y="113218"/>
                  </a:lnTo>
                  <a:lnTo>
                    <a:pt x="196186" y="113274"/>
                  </a:lnTo>
                  <a:lnTo>
                    <a:pt x="196228" y="113218"/>
                  </a:lnTo>
                  <a:lnTo>
                    <a:pt x="196228" y="113161"/>
                  </a:lnTo>
                  <a:lnTo>
                    <a:pt x="196270" y="113161"/>
                  </a:lnTo>
                  <a:lnTo>
                    <a:pt x="196355" y="113091"/>
                  </a:lnTo>
                  <a:lnTo>
                    <a:pt x="196397" y="113021"/>
                  </a:lnTo>
                  <a:lnTo>
                    <a:pt x="196397" y="112964"/>
                  </a:lnTo>
                  <a:lnTo>
                    <a:pt x="196397" y="112894"/>
                  </a:lnTo>
                  <a:lnTo>
                    <a:pt x="196439" y="112964"/>
                  </a:lnTo>
                  <a:lnTo>
                    <a:pt x="196439" y="112894"/>
                  </a:lnTo>
                  <a:lnTo>
                    <a:pt x="196482" y="112894"/>
                  </a:lnTo>
                  <a:lnTo>
                    <a:pt x="196524" y="112894"/>
                  </a:lnTo>
                  <a:lnTo>
                    <a:pt x="196566" y="112964"/>
                  </a:lnTo>
                  <a:lnTo>
                    <a:pt x="196608" y="112964"/>
                  </a:lnTo>
                  <a:lnTo>
                    <a:pt x="196651" y="112894"/>
                  </a:lnTo>
                  <a:lnTo>
                    <a:pt x="196693" y="112838"/>
                  </a:lnTo>
                  <a:lnTo>
                    <a:pt x="196735" y="112838"/>
                  </a:lnTo>
                  <a:lnTo>
                    <a:pt x="196735" y="112781"/>
                  </a:lnTo>
                  <a:lnTo>
                    <a:pt x="196777" y="112781"/>
                  </a:lnTo>
                  <a:lnTo>
                    <a:pt x="196820" y="112781"/>
                  </a:lnTo>
                  <a:lnTo>
                    <a:pt x="196820" y="112711"/>
                  </a:lnTo>
                  <a:lnTo>
                    <a:pt x="196862" y="112711"/>
                  </a:lnTo>
                  <a:lnTo>
                    <a:pt x="196904" y="112711"/>
                  </a:lnTo>
                  <a:lnTo>
                    <a:pt x="196946" y="112640"/>
                  </a:lnTo>
                  <a:lnTo>
                    <a:pt x="196989" y="112640"/>
                  </a:lnTo>
                  <a:lnTo>
                    <a:pt x="197031" y="112640"/>
                  </a:lnTo>
                  <a:lnTo>
                    <a:pt x="197073" y="112640"/>
                  </a:lnTo>
                  <a:lnTo>
                    <a:pt x="197115" y="112584"/>
                  </a:lnTo>
                  <a:lnTo>
                    <a:pt x="197073" y="112584"/>
                  </a:lnTo>
                  <a:lnTo>
                    <a:pt x="197031" y="112584"/>
                  </a:lnTo>
                  <a:lnTo>
                    <a:pt x="196989" y="112584"/>
                  </a:lnTo>
                  <a:lnTo>
                    <a:pt x="196946" y="112514"/>
                  </a:lnTo>
                  <a:lnTo>
                    <a:pt x="196989" y="112457"/>
                  </a:lnTo>
                  <a:lnTo>
                    <a:pt x="196989" y="112514"/>
                  </a:lnTo>
                  <a:lnTo>
                    <a:pt x="197031" y="112457"/>
                  </a:lnTo>
                  <a:lnTo>
                    <a:pt x="197073" y="112457"/>
                  </a:lnTo>
                  <a:lnTo>
                    <a:pt x="197073" y="112401"/>
                  </a:lnTo>
                  <a:lnTo>
                    <a:pt x="197115" y="112401"/>
                  </a:lnTo>
                  <a:lnTo>
                    <a:pt x="197158" y="112401"/>
                  </a:lnTo>
                  <a:lnTo>
                    <a:pt x="197242" y="112401"/>
                  </a:lnTo>
                  <a:lnTo>
                    <a:pt x="197284" y="112401"/>
                  </a:lnTo>
                  <a:lnTo>
                    <a:pt x="197242" y="112331"/>
                  </a:lnTo>
                  <a:lnTo>
                    <a:pt x="197284" y="112331"/>
                  </a:lnTo>
                  <a:lnTo>
                    <a:pt x="197327" y="112331"/>
                  </a:lnTo>
                  <a:lnTo>
                    <a:pt x="197327" y="112260"/>
                  </a:lnTo>
                  <a:lnTo>
                    <a:pt x="197369" y="112260"/>
                  </a:lnTo>
                  <a:lnTo>
                    <a:pt x="197411" y="112260"/>
                  </a:lnTo>
                  <a:lnTo>
                    <a:pt x="197411" y="112204"/>
                  </a:lnTo>
                  <a:lnTo>
                    <a:pt x="197453" y="112204"/>
                  </a:lnTo>
                  <a:lnTo>
                    <a:pt x="197496" y="112204"/>
                  </a:lnTo>
                  <a:lnTo>
                    <a:pt x="197538" y="112204"/>
                  </a:lnTo>
                  <a:lnTo>
                    <a:pt x="197580" y="112204"/>
                  </a:lnTo>
                  <a:lnTo>
                    <a:pt x="197622" y="112133"/>
                  </a:lnTo>
                  <a:lnTo>
                    <a:pt x="197665" y="112133"/>
                  </a:lnTo>
                  <a:lnTo>
                    <a:pt x="197665" y="112204"/>
                  </a:lnTo>
                  <a:lnTo>
                    <a:pt x="197707" y="112204"/>
                  </a:lnTo>
                  <a:lnTo>
                    <a:pt x="197707" y="112133"/>
                  </a:lnTo>
                  <a:lnTo>
                    <a:pt x="197749" y="112133"/>
                  </a:lnTo>
                  <a:lnTo>
                    <a:pt x="197791" y="112133"/>
                  </a:lnTo>
                  <a:lnTo>
                    <a:pt x="197791" y="112077"/>
                  </a:lnTo>
                  <a:lnTo>
                    <a:pt x="197834" y="112077"/>
                  </a:lnTo>
                  <a:lnTo>
                    <a:pt x="197834" y="112133"/>
                  </a:lnTo>
                  <a:lnTo>
                    <a:pt x="197876" y="112133"/>
                  </a:lnTo>
                  <a:lnTo>
                    <a:pt x="197876" y="112077"/>
                  </a:lnTo>
                  <a:lnTo>
                    <a:pt x="197918" y="112077"/>
                  </a:lnTo>
                  <a:lnTo>
                    <a:pt x="197918" y="112133"/>
                  </a:lnTo>
                  <a:lnTo>
                    <a:pt x="197960" y="112133"/>
                  </a:lnTo>
                  <a:lnTo>
                    <a:pt x="197960" y="112077"/>
                  </a:lnTo>
                  <a:lnTo>
                    <a:pt x="198003" y="112077"/>
                  </a:lnTo>
                  <a:lnTo>
                    <a:pt x="198045" y="112077"/>
                  </a:lnTo>
                  <a:lnTo>
                    <a:pt x="198087" y="112077"/>
                  </a:lnTo>
                  <a:lnTo>
                    <a:pt x="198087" y="112133"/>
                  </a:lnTo>
                  <a:lnTo>
                    <a:pt x="198129" y="112133"/>
                  </a:lnTo>
                  <a:lnTo>
                    <a:pt x="198129" y="112077"/>
                  </a:lnTo>
                  <a:lnTo>
                    <a:pt x="198172" y="112077"/>
                  </a:lnTo>
                  <a:lnTo>
                    <a:pt x="198214" y="112077"/>
                  </a:lnTo>
                  <a:lnTo>
                    <a:pt x="198256" y="112077"/>
                  </a:lnTo>
                  <a:lnTo>
                    <a:pt x="198256" y="112133"/>
                  </a:lnTo>
                  <a:lnTo>
                    <a:pt x="198298" y="112133"/>
                  </a:lnTo>
                  <a:lnTo>
                    <a:pt x="198298" y="112077"/>
                  </a:lnTo>
                  <a:lnTo>
                    <a:pt x="198340" y="112077"/>
                  </a:lnTo>
                  <a:lnTo>
                    <a:pt x="198383" y="112021"/>
                  </a:lnTo>
                  <a:lnTo>
                    <a:pt x="198383" y="112077"/>
                  </a:lnTo>
                  <a:lnTo>
                    <a:pt x="198425" y="112077"/>
                  </a:lnTo>
                  <a:lnTo>
                    <a:pt x="198425" y="112021"/>
                  </a:lnTo>
                  <a:lnTo>
                    <a:pt x="198425" y="111950"/>
                  </a:lnTo>
                  <a:lnTo>
                    <a:pt x="198467" y="111950"/>
                  </a:lnTo>
                  <a:lnTo>
                    <a:pt x="198509" y="111950"/>
                  </a:lnTo>
                  <a:lnTo>
                    <a:pt x="198552" y="111950"/>
                  </a:lnTo>
                  <a:lnTo>
                    <a:pt x="198552" y="111880"/>
                  </a:lnTo>
                  <a:lnTo>
                    <a:pt x="198594" y="111880"/>
                  </a:lnTo>
                  <a:lnTo>
                    <a:pt x="198636" y="111880"/>
                  </a:lnTo>
                  <a:lnTo>
                    <a:pt x="198678" y="111880"/>
                  </a:lnTo>
                  <a:lnTo>
                    <a:pt x="198678" y="111824"/>
                  </a:lnTo>
                  <a:lnTo>
                    <a:pt x="198721" y="111880"/>
                  </a:lnTo>
                  <a:lnTo>
                    <a:pt x="198763" y="111824"/>
                  </a:lnTo>
                  <a:lnTo>
                    <a:pt x="198805" y="111753"/>
                  </a:lnTo>
                  <a:lnTo>
                    <a:pt x="198847" y="111753"/>
                  </a:lnTo>
                  <a:lnTo>
                    <a:pt x="198890" y="111753"/>
                  </a:lnTo>
                  <a:lnTo>
                    <a:pt x="198932" y="111753"/>
                  </a:lnTo>
                  <a:lnTo>
                    <a:pt x="199016" y="111753"/>
                  </a:lnTo>
                  <a:lnTo>
                    <a:pt x="199059" y="111753"/>
                  </a:lnTo>
                  <a:lnTo>
                    <a:pt x="199101" y="111753"/>
                  </a:lnTo>
                  <a:lnTo>
                    <a:pt x="199143" y="111697"/>
                  </a:lnTo>
                  <a:lnTo>
                    <a:pt x="199143" y="111753"/>
                  </a:lnTo>
                  <a:lnTo>
                    <a:pt x="199228" y="111697"/>
                  </a:lnTo>
                  <a:lnTo>
                    <a:pt x="199270" y="111697"/>
                  </a:lnTo>
                  <a:lnTo>
                    <a:pt x="199312" y="111697"/>
                  </a:lnTo>
                  <a:lnTo>
                    <a:pt x="199312" y="111753"/>
                  </a:lnTo>
                  <a:lnTo>
                    <a:pt x="199354" y="111753"/>
                  </a:lnTo>
                  <a:lnTo>
                    <a:pt x="199397" y="111753"/>
                  </a:lnTo>
                  <a:lnTo>
                    <a:pt x="199439" y="111753"/>
                  </a:lnTo>
                  <a:lnTo>
                    <a:pt x="199481" y="111753"/>
                  </a:lnTo>
                  <a:lnTo>
                    <a:pt x="199523" y="111753"/>
                  </a:lnTo>
                  <a:lnTo>
                    <a:pt x="199566" y="111753"/>
                  </a:lnTo>
                  <a:lnTo>
                    <a:pt x="199608" y="111697"/>
                  </a:lnTo>
                  <a:lnTo>
                    <a:pt x="199650" y="111697"/>
                  </a:lnTo>
                  <a:lnTo>
                    <a:pt x="199608" y="111641"/>
                  </a:lnTo>
                  <a:lnTo>
                    <a:pt x="199566" y="111641"/>
                  </a:lnTo>
                  <a:lnTo>
                    <a:pt x="199523" y="111641"/>
                  </a:lnTo>
                  <a:lnTo>
                    <a:pt x="199566" y="111570"/>
                  </a:lnTo>
                  <a:lnTo>
                    <a:pt x="199608" y="111570"/>
                  </a:lnTo>
                  <a:lnTo>
                    <a:pt x="199650" y="111570"/>
                  </a:lnTo>
                  <a:lnTo>
                    <a:pt x="199650" y="111641"/>
                  </a:lnTo>
                  <a:lnTo>
                    <a:pt x="199692" y="111641"/>
                  </a:lnTo>
                  <a:lnTo>
                    <a:pt x="199735" y="111641"/>
                  </a:lnTo>
                  <a:lnTo>
                    <a:pt x="199735" y="111570"/>
                  </a:lnTo>
                  <a:lnTo>
                    <a:pt x="199777" y="111570"/>
                  </a:lnTo>
                  <a:lnTo>
                    <a:pt x="199819" y="111570"/>
                  </a:lnTo>
                  <a:lnTo>
                    <a:pt x="199819" y="111500"/>
                  </a:lnTo>
                  <a:lnTo>
                    <a:pt x="199861" y="111500"/>
                  </a:lnTo>
                  <a:lnTo>
                    <a:pt x="199904" y="111500"/>
                  </a:lnTo>
                  <a:lnTo>
                    <a:pt x="199904" y="111443"/>
                  </a:lnTo>
                  <a:lnTo>
                    <a:pt x="199946" y="111443"/>
                  </a:lnTo>
                  <a:lnTo>
                    <a:pt x="199988" y="111387"/>
                  </a:lnTo>
                  <a:lnTo>
                    <a:pt x="199988" y="111317"/>
                  </a:lnTo>
                  <a:lnTo>
                    <a:pt x="200030" y="111317"/>
                  </a:lnTo>
                  <a:lnTo>
                    <a:pt x="200073" y="111246"/>
                  </a:lnTo>
                  <a:lnTo>
                    <a:pt x="200073" y="111190"/>
                  </a:lnTo>
                  <a:lnTo>
                    <a:pt x="200115" y="111190"/>
                  </a:lnTo>
                  <a:lnTo>
                    <a:pt x="200115" y="111120"/>
                  </a:lnTo>
                  <a:lnTo>
                    <a:pt x="200157" y="111120"/>
                  </a:lnTo>
                  <a:lnTo>
                    <a:pt x="200199" y="111063"/>
                  </a:lnTo>
                  <a:lnTo>
                    <a:pt x="200199" y="111007"/>
                  </a:lnTo>
                  <a:lnTo>
                    <a:pt x="200199" y="110937"/>
                  </a:lnTo>
                  <a:lnTo>
                    <a:pt x="200242" y="110937"/>
                  </a:lnTo>
                  <a:lnTo>
                    <a:pt x="200242" y="110866"/>
                  </a:lnTo>
                  <a:lnTo>
                    <a:pt x="200284" y="110866"/>
                  </a:lnTo>
                  <a:lnTo>
                    <a:pt x="200284" y="110810"/>
                  </a:lnTo>
                  <a:lnTo>
                    <a:pt x="200284" y="110739"/>
                  </a:lnTo>
                  <a:lnTo>
                    <a:pt x="200242" y="110683"/>
                  </a:lnTo>
                  <a:lnTo>
                    <a:pt x="200242" y="110627"/>
                  </a:lnTo>
                  <a:lnTo>
                    <a:pt x="200242" y="110556"/>
                  </a:lnTo>
                  <a:lnTo>
                    <a:pt x="200284" y="110556"/>
                  </a:lnTo>
                  <a:lnTo>
                    <a:pt x="200326" y="110556"/>
                  </a:lnTo>
                  <a:lnTo>
                    <a:pt x="200326" y="110486"/>
                  </a:lnTo>
                  <a:lnTo>
                    <a:pt x="200284" y="110430"/>
                  </a:lnTo>
                  <a:lnTo>
                    <a:pt x="200242" y="110430"/>
                  </a:lnTo>
                  <a:lnTo>
                    <a:pt x="200242" y="110486"/>
                  </a:lnTo>
                  <a:lnTo>
                    <a:pt x="200199" y="110430"/>
                  </a:lnTo>
                  <a:lnTo>
                    <a:pt x="200157" y="110430"/>
                  </a:lnTo>
                  <a:lnTo>
                    <a:pt x="200115" y="110430"/>
                  </a:lnTo>
                  <a:lnTo>
                    <a:pt x="200115" y="110359"/>
                  </a:lnTo>
                  <a:lnTo>
                    <a:pt x="200115" y="110303"/>
                  </a:lnTo>
                  <a:lnTo>
                    <a:pt x="200157" y="110303"/>
                  </a:lnTo>
                  <a:lnTo>
                    <a:pt x="200157" y="110247"/>
                  </a:lnTo>
                  <a:lnTo>
                    <a:pt x="200157" y="110176"/>
                  </a:lnTo>
                  <a:lnTo>
                    <a:pt x="200157" y="110106"/>
                  </a:lnTo>
                  <a:lnTo>
                    <a:pt x="200115" y="110106"/>
                  </a:lnTo>
                  <a:lnTo>
                    <a:pt x="200115" y="110049"/>
                  </a:lnTo>
                  <a:lnTo>
                    <a:pt x="200073" y="110049"/>
                  </a:lnTo>
                  <a:lnTo>
                    <a:pt x="200073" y="109993"/>
                  </a:lnTo>
                  <a:lnTo>
                    <a:pt x="200030" y="109993"/>
                  </a:lnTo>
                  <a:lnTo>
                    <a:pt x="199988" y="109923"/>
                  </a:lnTo>
                  <a:lnTo>
                    <a:pt x="199946" y="109866"/>
                  </a:lnTo>
                  <a:lnTo>
                    <a:pt x="199904" y="109796"/>
                  </a:lnTo>
                  <a:lnTo>
                    <a:pt x="199861" y="109725"/>
                  </a:lnTo>
                  <a:lnTo>
                    <a:pt x="199819" y="109725"/>
                  </a:lnTo>
                  <a:lnTo>
                    <a:pt x="199819" y="109669"/>
                  </a:lnTo>
                  <a:lnTo>
                    <a:pt x="199777" y="109669"/>
                  </a:lnTo>
                  <a:lnTo>
                    <a:pt x="199735" y="109669"/>
                  </a:lnTo>
                  <a:lnTo>
                    <a:pt x="199692" y="109669"/>
                  </a:lnTo>
                  <a:lnTo>
                    <a:pt x="199650" y="109613"/>
                  </a:lnTo>
                  <a:lnTo>
                    <a:pt x="199608" y="109613"/>
                  </a:lnTo>
                  <a:lnTo>
                    <a:pt x="199566" y="109613"/>
                  </a:lnTo>
                  <a:lnTo>
                    <a:pt x="199566" y="109542"/>
                  </a:lnTo>
                  <a:lnTo>
                    <a:pt x="199566" y="109472"/>
                  </a:lnTo>
                  <a:lnTo>
                    <a:pt x="199523" y="109472"/>
                  </a:lnTo>
                  <a:lnTo>
                    <a:pt x="199481" y="109416"/>
                  </a:lnTo>
                  <a:lnTo>
                    <a:pt x="199397" y="109345"/>
                  </a:lnTo>
                  <a:lnTo>
                    <a:pt x="199397" y="109289"/>
                  </a:lnTo>
                  <a:lnTo>
                    <a:pt x="199354" y="109289"/>
                  </a:lnTo>
                  <a:lnTo>
                    <a:pt x="199354" y="109233"/>
                  </a:lnTo>
                  <a:lnTo>
                    <a:pt x="199354" y="109162"/>
                  </a:lnTo>
                  <a:lnTo>
                    <a:pt x="199397" y="109162"/>
                  </a:lnTo>
                  <a:lnTo>
                    <a:pt x="199439" y="109092"/>
                  </a:lnTo>
                  <a:lnTo>
                    <a:pt x="199439" y="109035"/>
                  </a:lnTo>
                  <a:lnTo>
                    <a:pt x="199481" y="108965"/>
                  </a:lnTo>
                  <a:lnTo>
                    <a:pt x="199523" y="108965"/>
                  </a:lnTo>
                  <a:lnTo>
                    <a:pt x="199523" y="108909"/>
                  </a:lnTo>
                  <a:lnTo>
                    <a:pt x="199566" y="108909"/>
                  </a:lnTo>
                  <a:lnTo>
                    <a:pt x="199566" y="108852"/>
                  </a:lnTo>
                  <a:lnTo>
                    <a:pt x="199566" y="108782"/>
                  </a:lnTo>
                  <a:lnTo>
                    <a:pt x="199523" y="108712"/>
                  </a:lnTo>
                  <a:lnTo>
                    <a:pt x="199523" y="108655"/>
                  </a:lnTo>
                  <a:lnTo>
                    <a:pt x="199481" y="108655"/>
                  </a:lnTo>
                  <a:lnTo>
                    <a:pt x="199439" y="108585"/>
                  </a:lnTo>
                  <a:lnTo>
                    <a:pt x="199397" y="108585"/>
                  </a:lnTo>
                  <a:lnTo>
                    <a:pt x="199354" y="108585"/>
                  </a:lnTo>
                  <a:lnTo>
                    <a:pt x="199312" y="108529"/>
                  </a:lnTo>
                  <a:lnTo>
                    <a:pt x="199270" y="108529"/>
                  </a:lnTo>
                  <a:lnTo>
                    <a:pt x="199228" y="108529"/>
                  </a:lnTo>
                  <a:lnTo>
                    <a:pt x="199228" y="108472"/>
                  </a:lnTo>
                  <a:lnTo>
                    <a:pt x="199185" y="108402"/>
                  </a:lnTo>
                  <a:lnTo>
                    <a:pt x="199143" y="108331"/>
                  </a:lnTo>
                  <a:lnTo>
                    <a:pt x="199101" y="108331"/>
                  </a:lnTo>
                  <a:lnTo>
                    <a:pt x="199101" y="108275"/>
                  </a:lnTo>
                  <a:lnTo>
                    <a:pt x="199059" y="108275"/>
                  </a:lnTo>
                  <a:lnTo>
                    <a:pt x="199016" y="108275"/>
                  </a:lnTo>
                  <a:lnTo>
                    <a:pt x="198974" y="108275"/>
                  </a:lnTo>
                  <a:lnTo>
                    <a:pt x="198932" y="108275"/>
                  </a:lnTo>
                  <a:lnTo>
                    <a:pt x="198890" y="108275"/>
                  </a:lnTo>
                  <a:lnTo>
                    <a:pt x="198890" y="108219"/>
                  </a:lnTo>
                  <a:lnTo>
                    <a:pt x="198847" y="108219"/>
                  </a:lnTo>
                  <a:lnTo>
                    <a:pt x="198805" y="108275"/>
                  </a:lnTo>
                  <a:lnTo>
                    <a:pt x="198763" y="108275"/>
                  </a:lnTo>
                  <a:lnTo>
                    <a:pt x="198763" y="108331"/>
                  </a:lnTo>
                  <a:lnTo>
                    <a:pt x="198721" y="108331"/>
                  </a:lnTo>
                  <a:lnTo>
                    <a:pt x="198678" y="108331"/>
                  </a:lnTo>
                  <a:lnTo>
                    <a:pt x="198636" y="108331"/>
                  </a:lnTo>
                  <a:lnTo>
                    <a:pt x="198552" y="108402"/>
                  </a:lnTo>
                  <a:lnTo>
                    <a:pt x="198509" y="108402"/>
                  </a:lnTo>
                  <a:lnTo>
                    <a:pt x="198425" y="108402"/>
                  </a:lnTo>
                  <a:lnTo>
                    <a:pt x="198383" y="108402"/>
                  </a:lnTo>
                  <a:lnTo>
                    <a:pt x="198340" y="108402"/>
                  </a:lnTo>
                  <a:lnTo>
                    <a:pt x="198340" y="108472"/>
                  </a:lnTo>
                  <a:lnTo>
                    <a:pt x="198340" y="108529"/>
                  </a:lnTo>
                  <a:lnTo>
                    <a:pt x="198298" y="108529"/>
                  </a:lnTo>
                  <a:lnTo>
                    <a:pt x="198298" y="108585"/>
                  </a:lnTo>
                  <a:lnTo>
                    <a:pt x="198256" y="108585"/>
                  </a:lnTo>
                  <a:lnTo>
                    <a:pt x="198214" y="108655"/>
                  </a:lnTo>
                  <a:lnTo>
                    <a:pt x="198129" y="108712"/>
                  </a:lnTo>
                  <a:lnTo>
                    <a:pt x="198045" y="108782"/>
                  </a:lnTo>
                  <a:lnTo>
                    <a:pt x="198003" y="108852"/>
                  </a:lnTo>
                  <a:lnTo>
                    <a:pt x="197960" y="108852"/>
                  </a:lnTo>
                  <a:lnTo>
                    <a:pt x="197876" y="108852"/>
                  </a:lnTo>
                  <a:lnTo>
                    <a:pt x="197834" y="108909"/>
                  </a:lnTo>
                  <a:lnTo>
                    <a:pt x="197791" y="108909"/>
                  </a:lnTo>
                  <a:lnTo>
                    <a:pt x="197707" y="108909"/>
                  </a:lnTo>
                  <a:lnTo>
                    <a:pt x="197665" y="108909"/>
                  </a:lnTo>
                  <a:lnTo>
                    <a:pt x="197622" y="108909"/>
                  </a:lnTo>
                  <a:lnTo>
                    <a:pt x="197580" y="108965"/>
                  </a:lnTo>
                  <a:lnTo>
                    <a:pt x="197411" y="108782"/>
                  </a:lnTo>
                  <a:lnTo>
                    <a:pt x="197411" y="108712"/>
                  </a:lnTo>
                  <a:lnTo>
                    <a:pt x="197369" y="108712"/>
                  </a:lnTo>
                  <a:lnTo>
                    <a:pt x="197369" y="108655"/>
                  </a:lnTo>
                  <a:lnTo>
                    <a:pt x="197327" y="108655"/>
                  </a:lnTo>
                  <a:lnTo>
                    <a:pt x="197284" y="108585"/>
                  </a:lnTo>
                  <a:lnTo>
                    <a:pt x="197242" y="108585"/>
                  </a:lnTo>
                  <a:lnTo>
                    <a:pt x="197242" y="108529"/>
                  </a:lnTo>
                  <a:lnTo>
                    <a:pt x="197200" y="108529"/>
                  </a:lnTo>
                  <a:lnTo>
                    <a:pt x="197158" y="108529"/>
                  </a:lnTo>
                  <a:lnTo>
                    <a:pt x="197158" y="108472"/>
                  </a:lnTo>
                  <a:lnTo>
                    <a:pt x="197115" y="108402"/>
                  </a:lnTo>
                  <a:lnTo>
                    <a:pt x="197073" y="108331"/>
                  </a:lnTo>
                  <a:lnTo>
                    <a:pt x="197031" y="108275"/>
                  </a:lnTo>
                  <a:lnTo>
                    <a:pt x="196989" y="108275"/>
                  </a:lnTo>
                  <a:lnTo>
                    <a:pt x="196946" y="108275"/>
                  </a:lnTo>
                  <a:lnTo>
                    <a:pt x="196946" y="108219"/>
                  </a:lnTo>
                  <a:lnTo>
                    <a:pt x="196904" y="108219"/>
                  </a:lnTo>
                  <a:lnTo>
                    <a:pt x="196862" y="108148"/>
                  </a:lnTo>
                  <a:lnTo>
                    <a:pt x="196820" y="108148"/>
                  </a:lnTo>
                  <a:lnTo>
                    <a:pt x="196820" y="108092"/>
                  </a:lnTo>
                  <a:lnTo>
                    <a:pt x="196777" y="108022"/>
                  </a:lnTo>
                  <a:lnTo>
                    <a:pt x="196735" y="108022"/>
                  </a:lnTo>
                  <a:lnTo>
                    <a:pt x="196693" y="107951"/>
                  </a:lnTo>
                  <a:lnTo>
                    <a:pt x="196651" y="107895"/>
                  </a:lnTo>
                  <a:lnTo>
                    <a:pt x="196608" y="107839"/>
                  </a:lnTo>
                  <a:lnTo>
                    <a:pt x="196566" y="107839"/>
                  </a:lnTo>
                  <a:lnTo>
                    <a:pt x="196524" y="107768"/>
                  </a:lnTo>
                  <a:lnTo>
                    <a:pt x="196482" y="107698"/>
                  </a:lnTo>
                  <a:lnTo>
                    <a:pt x="196439" y="107641"/>
                  </a:lnTo>
                  <a:lnTo>
                    <a:pt x="196439" y="107571"/>
                  </a:lnTo>
                  <a:lnTo>
                    <a:pt x="196397" y="107515"/>
                  </a:lnTo>
                  <a:lnTo>
                    <a:pt x="196355" y="107458"/>
                  </a:lnTo>
                  <a:lnTo>
                    <a:pt x="196355" y="107388"/>
                  </a:lnTo>
                  <a:lnTo>
                    <a:pt x="196270" y="107261"/>
                  </a:lnTo>
                  <a:lnTo>
                    <a:pt x="196270" y="107191"/>
                  </a:lnTo>
                  <a:lnTo>
                    <a:pt x="196228" y="107191"/>
                  </a:lnTo>
                  <a:lnTo>
                    <a:pt x="196228" y="107134"/>
                  </a:lnTo>
                  <a:lnTo>
                    <a:pt x="196186" y="107078"/>
                  </a:lnTo>
                  <a:lnTo>
                    <a:pt x="196186" y="107008"/>
                  </a:lnTo>
                  <a:lnTo>
                    <a:pt x="196144" y="106937"/>
                  </a:lnTo>
                  <a:lnTo>
                    <a:pt x="196102" y="106881"/>
                  </a:lnTo>
                  <a:lnTo>
                    <a:pt x="196059" y="106881"/>
                  </a:lnTo>
                  <a:lnTo>
                    <a:pt x="196017" y="106881"/>
                  </a:lnTo>
                  <a:lnTo>
                    <a:pt x="195975" y="106937"/>
                  </a:lnTo>
                  <a:lnTo>
                    <a:pt x="195933" y="106937"/>
                  </a:lnTo>
                  <a:lnTo>
                    <a:pt x="195890" y="107008"/>
                  </a:lnTo>
                  <a:lnTo>
                    <a:pt x="195848" y="107008"/>
                  </a:lnTo>
                  <a:lnTo>
                    <a:pt x="195806" y="107078"/>
                  </a:lnTo>
                  <a:lnTo>
                    <a:pt x="195764" y="107078"/>
                  </a:lnTo>
                  <a:lnTo>
                    <a:pt x="195764" y="107134"/>
                  </a:lnTo>
                  <a:lnTo>
                    <a:pt x="195721" y="107134"/>
                  </a:lnTo>
                  <a:lnTo>
                    <a:pt x="195679" y="107191"/>
                  </a:lnTo>
                  <a:lnTo>
                    <a:pt x="195637" y="107191"/>
                  </a:lnTo>
                  <a:lnTo>
                    <a:pt x="195637" y="107261"/>
                  </a:lnTo>
                  <a:lnTo>
                    <a:pt x="195595" y="107261"/>
                  </a:lnTo>
                  <a:lnTo>
                    <a:pt x="195595" y="107318"/>
                  </a:lnTo>
                  <a:lnTo>
                    <a:pt x="195552" y="107318"/>
                  </a:lnTo>
                  <a:lnTo>
                    <a:pt x="195552" y="107388"/>
                  </a:lnTo>
                  <a:lnTo>
                    <a:pt x="195510" y="107388"/>
                  </a:lnTo>
                  <a:lnTo>
                    <a:pt x="195510" y="107318"/>
                  </a:lnTo>
                  <a:lnTo>
                    <a:pt x="195552" y="107318"/>
                  </a:lnTo>
                  <a:lnTo>
                    <a:pt x="195552" y="107261"/>
                  </a:lnTo>
                  <a:lnTo>
                    <a:pt x="195595" y="107261"/>
                  </a:lnTo>
                  <a:lnTo>
                    <a:pt x="195595" y="107191"/>
                  </a:lnTo>
                  <a:lnTo>
                    <a:pt x="195637" y="107191"/>
                  </a:lnTo>
                  <a:lnTo>
                    <a:pt x="195679" y="107134"/>
                  </a:lnTo>
                  <a:lnTo>
                    <a:pt x="195721" y="107078"/>
                  </a:lnTo>
                  <a:lnTo>
                    <a:pt x="195764" y="107008"/>
                  </a:lnTo>
                  <a:lnTo>
                    <a:pt x="195806" y="107008"/>
                  </a:lnTo>
                  <a:lnTo>
                    <a:pt x="195848" y="106937"/>
                  </a:lnTo>
                  <a:lnTo>
                    <a:pt x="195933" y="106881"/>
                  </a:lnTo>
                  <a:lnTo>
                    <a:pt x="195806" y="106881"/>
                  </a:lnTo>
                  <a:lnTo>
                    <a:pt x="195721" y="106825"/>
                  </a:lnTo>
                  <a:lnTo>
                    <a:pt x="195637" y="106825"/>
                  </a:lnTo>
                  <a:lnTo>
                    <a:pt x="195595" y="106825"/>
                  </a:lnTo>
                  <a:lnTo>
                    <a:pt x="195552" y="106825"/>
                  </a:lnTo>
                  <a:lnTo>
                    <a:pt x="195510" y="106825"/>
                  </a:lnTo>
                  <a:lnTo>
                    <a:pt x="195468" y="106754"/>
                  </a:lnTo>
                  <a:lnTo>
                    <a:pt x="195426" y="106754"/>
                  </a:lnTo>
                  <a:lnTo>
                    <a:pt x="195383" y="106754"/>
                  </a:lnTo>
                  <a:lnTo>
                    <a:pt x="195341" y="106754"/>
                  </a:lnTo>
                  <a:lnTo>
                    <a:pt x="195299" y="106754"/>
                  </a:lnTo>
                  <a:lnTo>
                    <a:pt x="195257" y="106754"/>
                  </a:lnTo>
                  <a:lnTo>
                    <a:pt x="195172" y="106754"/>
                  </a:lnTo>
                  <a:lnTo>
                    <a:pt x="195130" y="106754"/>
                  </a:lnTo>
                  <a:lnTo>
                    <a:pt x="195088" y="106754"/>
                  </a:lnTo>
                  <a:lnTo>
                    <a:pt x="194961" y="106825"/>
                  </a:lnTo>
                  <a:lnTo>
                    <a:pt x="194919" y="106825"/>
                  </a:lnTo>
                  <a:lnTo>
                    <a:pt x="194876" y="106825"/>
                  </a:lnTo>
                  <a:lnTo>
                    <a:pt x="194834" y="106825"/>
                  </a:lnTo>
                  <a:lnTo>
                    <a:pt x="194792" y="106825"/>
                  </a:lnTo>
                  <a:lnTo>
                    <a:pt x="194750" y="106825"/>
                  </a:lnTo>
                  <a:lnTo>
                    <a:pt x="194707" y="106754"/>
                  </a:lnTo>
                  <a:lnTo>
                    <a:pt x="194792" y="106698"/>
                  </a:lnTo>
                  <a:lnTo>
                    <a:pt x="194834" y="106698"/>
                  </a:lnTo>
                  <a:lnTo>
                    <a:pt x="194919" y="106698"/>
                  </a:lnTo>
                  <a:lnTo>
                    <a:pt x="194961" y="106698"/>
                  </a:lnTo>
                  <a:lnTo>
                    <a:pt x="195003" y="106698"/>
                  </a:lnTo>
                  <a:lnTo>
                    <a:pt x="195045" y="106627"/>
                  </a:lnTo>
                  <a:lnTo>
                    <a:pt x="195088" y="106627"/>
                  </a:lnTo>
                  <a:lnTo>
                    <a:pt x="195130" y="106627"/>
                  </a:lnTo>
                  <a:lnTo>
                    <a:pt x="195214" y="106627"/>
                  </a:lnTo>
                  <a:lnTo>
                    <a:pt x="195257" y="106627"/>
                  </a:lnTo>
                  <a:lnTo>
                    <a:pt x="195299" y="106627"/>
                  </a:lnTo>
                  <a:lnTo>
                    <a:pt x="195383" y="106627"/>
                  </a:lnTo>
                  <a:lnTo>
                    <a:pt x="195426" y="106627"/>
                  </a:lnTo>
                  <a:lnTo>
                    <a:pt x="195510" y="106627"/>
                  </a:lnTo>
                  <a:lnTo>
                    <a:pt x="195637" y="106627"/>
                  </a:lnTo>
                  <a:lnTo>
                    <a:pt x="195679" y="106698"/>
                  </a:lnTo>
                  <a:lnTo>
                    <a:pt x="195721" y="106698"/>
                  </a:lnTo>
                  <a:lnTo>
                    <a:pt x="195806" y="106698"/>
                  </a:lnTo>
                  <a:lnTo>
                    <a:pt x="195848" y="106698"/>
                  </a:lnTo>
                  <a:lnTo>
                    <a:pt x="195975" y="106698"/>
                  </a:lnTo>
                  <a:lnTo>
                    <a:pt x="196017" y="106698"/>
                  </a:lnTo>
                  <a:lnTo>
                    <a:pt x="196059" y="106698"/>
                  </a:lnTo>
                  <a:lnTo>
                    <a:pt x="196102" y="106698"/>
                  </a:lnTo>
                  <a:lnTo>
                    <a:pt x="196144" y="106698"/>
                  </a:lnTo>
                  <a:lnTo>
                    <a:pt x="196186" y="106698"/>
                  </a:lnTo>
                  <a:lnTo>
                    <a:pt x="196186" y="106627"/>
                  </a:lnTo>
                  <a:lnTo>
                    <a:pt x="196228" y="106698"/>
                  </a:lnTo>
                  <a:lnTo>
                    <a:pt x="196228" y="106627"/>
                  </a:lnTo>
                  <a:lnTo>
                    <a:pt x="196270" y="106627"/>
                  </a:lnTo>
                  <a:lnTo>
                    <a:pt x="196313" y="106627"/>
                  </a:lnTo>
                  <a:lnTo>
                    <a:pt x="196355" y="106627"/>
                  </a:lnTo>
                  <a:lnTo>
                    <a:pt x="196439" y="106557"/>
                  </a:lnTo>
                  <a:lnTo>
                    <a:pt x="196482" y="106557"/>
                  </a:lnTo>
                  <a:lnTo>
                    <a:pt x="196524" y="106501"/>
                  </a:lnTo>
                  <a:lnTo>
                    <a:pt x="196566" y="106501"/>
                  </a:lnTo>
                  <a:lnTo>
                    <a:pt x="196608" y="106444"/>
                  </a:lnTo>
                  <a:lnTo>
                    <a:pt x="196651" y="106374"/>
                  </a:lnTo>
                  <a:lnTo>
                    <a:pt x="196693" y="106374"/>
                  </a:lnTo>
                  <a:lnTo>
                    <a:pt x="196735" y="106374"/>
                  </a:lnTo>
                  <a:lnTo>
                    <a:pt x="196735" y="106318"/>
                  </a:lnTo>
                  <a:lnTo>
                    <a:pt x="196735" y="106247"/>
                  </a:lnTo>
                  <a:lnTo>
                    <a:pt x="196735" y="106177"/>
                  </a:lnTo>
                  <a:lnTo>
                    <a:pt x="196735" y="106121"/>
                  </a:lnTo>
                  <a:lnTo>
                    <a:pt x="196693" y="106121"/>
                  </a:lnTo>
                  <a:lnTo>
                    <a:pt x="196651" y="106121"/>
                  </a:lnTo>
                  <a:lnTo>
                    <a:pt x="196651" y="106064"/>
                  </a:lnTo>
                  <a:lnTo>
                    <a:pt x="196693" y="106064"/>
                  </a:lnTo>
                  <a:lnTo>
                    <a:pt x="196693" y="105994"/>
                  </a:lnTo>
                  <a:lnTo>
                    <a:pt x="196735" y="105994"/>
                  </a:lnTo>
                  <a:lnTo>
                    <a:pt x="196735" y="105923"/>
                  </a:lnTo>
                  <a:lnTo>
                    <a:pt x="196777" y="105867"/>
                  </a:lnTo>
                  <a:lnTo>
                    <a:pt x="196777" y="105797"/>
                  </a:lnTo>
                  <a:lnTo>
                    <a:pt x="196820" y="105797"/>
                  </a:lnTo>
                  <a:lnTo>
                    <a:pt x="196820" y="105740"/>
                  </a:lnTo>
                  <a:lnTo>
                    <a:pt x="196820" y="105684"/>
                  </a:lnTo>
                  <a:lnTo>
                    <a:pt x="196862" y="105684"/>
                  </a:lnTo>
                  <a:lnTo>
                    <a:pt x="196820" y="105487"/>
                  </a:lnTo>
                  <a:lnTo>
                    <a:pt x="196777" y="105416"/>
                  </a:lnTo>
                  <a:lnTo>
                    <a:pt x="196777" y="105360"/>
                  </a:lnTo>
                  <a:lnTo>
                    <a:pt x="196735" y="105360"/>
                  </a:lnTo>
                  <a:lnTo>
                    <a:pt x="196735" y="105304"/>
                  </a:lnTo>
                  <a:lnTo>
                    <a:pt x="196735" y="105233"/>
                  </a:lnTo>
                  <a:lnTo>
                    <a:pt x="196693" y="105233"/>
                  </a:lnTo>
                  <a:lnTo>
                    <a:pt x="196693" y="105163"/>
                  </a:lnTo>
                  <a:lnTo>
                    <a:pt x="196651" y="105107"/>
                  </a:lnTo>
                  <a:lnTo>
                    <a:pt x="196651" y="105050"/>
                  </a:lnTo>
                  <a:lnTo>
                    <a:pt x="196651" y="104980"/>
                  </a:lnTo>
                  <a:lnTo>
                    <a:pt x="196608" y="104924"/>
                  </a:lnTo>
                  <a:lnTo>
                    <a:pt x="196566" y="104853"/>
                  </a:lnTo>
                  <a:lnTo>
                    <a:pt x="196566" y="104783"/>
                  </a:lnTo>
                  <a:lnTo>
                    <a:pt x="196524" y="104783"/>
                  </a:lnTo>
                  <a:lnTo>
                    <a:pt x="196524" y="104726"/>
                  </a:lnTo>
                  <a:lnTo>
                    <a:pt x="196524" y="104670"/>
                  </a:lnTo>
                  <a:lnTo>
                    <a:pt x="196482" y="104600"/>
                  </a:lnTo>
                  <a:lnTo>
                    <a:pt x="196397" y="104403"/>
                  </a:lnTo>
                  <a:lnTo>
                    <a:pt x="196355" y="104346"/>
                  </a:lnTo>
                  <a:lnTo>
                    <a:pt x="196313" y="104346"/>
                  </a:lnTo>
                  <a:lnTo>
                    <a:pt x="196270" y="104220"/>
                  </a:lnTo>
                  <a:lnTo>
                    <a:pt x="196228" y="104149"/>
                  </a:lnTo>
                  <a:lnTo>
                    <a:pt x="196186" y="104149"/>
                  </a:lnTo>
                  <a:lnTo>
                    <a:pt x="196186" y="104093"/>
                  </a:lnTo>
                  <a:lnTo>
                    <a:pt x="196144" y="104022"/>
                  </a:lnTo>
                  <a:lnTo>
                    <a:pt x="196017" y="103839"/>
                  </a:lnTo>
                  <a:lnTo>
                    <a:pt x="195975" y="103713"/>
                  </a:lnTo>
                  <a:lnTo>
                    <a:pt x="195890" y="103586"/>
                  </a:lnTo>
                  <a:lnTo>
                    <a:pt x="195890" y="103530"/>
                  </a:lnTo>
                  <a:lnTo>
                    <a:pt x="195848" y="103459"/>
                  </a:lnTo>
                  <a:lnTo>
                    <a:pt x="195806" y="103389"/>
                  </a:lnTo>
                  <a:lnTo>
                    <a:pt x="195764" y="103332"/>
                  </a:lnTo>
                  <a:lnTo>
                    <a:pt x="195764" y="103276"/>
                  </a:lnTo>
                  <a:lnTo>
                    <a:pt x="195721" y="103276"/>
                  </a:lnTo>
                  <a:lnTo>
                    <a:pt x="195721" y="103206"/>
                  </a:lnTo>
                  <a:lnTo>
                    <a:pt x="195679" y="103149"/>
                  </a:lnTo>
                  <a:lnTo>
                    <a:pt x="195637" y="103079"/>
                  </a:lnTo>
                  <a:lnTo>
                    <a:pt x="195595" y="103079"/>
                  </a:lnTo>
                  <a:lnTo>
                    <a:pt x="195552" y="103079"/>
                  </a:lnTo>
                  <a:lnTo>
                    <a:pt x="195510" y="103079"/>
                  </a:lnTo>
                  <a:lnTo>
                    <a:pt x="195468" y="103008"/>
                  </a:lnTo>
                  <a:lnTo>
                    <a:pt x="195426" y="103008"/>
                  </a:lnTo>
                  <a:lnTo>
                    <a:pt x="195383" y="103008"/>
                  </a:lnTo>
                  <a:lnTo>
                    <a:pt x="195341" y="103008"/>
                  </a:lnTo>
                  <a:lnTo>
                    <a:pt x="195299" y="103008"/>
                  </a:lnTo>
                  <a:lnTo>
                    <a:pt x="195299" y="102952"/>
                  </a:lnTo>
                  <a:lnTo>
                    <a:pt x="195257" y="102952"/>
                  </a:lnTo>
                  <a:lnTo>
                    <a:pt x="195214" y="102952"/>
                  </a:lnTo>
                  <a:lnTo>
                    <a:pt x="195214" y="102896"/>
                  </a:lnTo>
                  <a:lnTo>
                    <a:pt x="195172" y="102896"/>
                  </a:lnTo>
                  <a:lnTo>
                    <a:pt x="195088" y="102896"/>
                  </a:lnTo>
                  <a:lnTo>
                    <a:pt x="195088" y="102825"/>
                  </a:lnTo>
                  <a:lnTo>
                    <a:pt x="195045" y="102825"/>
                  </a:lnTo>
                  <a:lnTo>
                    <a:pt x="195003" y="102769"/>
                  </a:lnTo>
                  <a:lnTo>
                    <a:pt x="194961" y="102769"/>
                  </a:lnTo>
                  <a:lnTo>
                    <a:pt x="194919" y="102699"/>
                  </a:lnTo>
                  <a:lnTo>
                    <a:pt x="194876" y="102699"/>
                  </a:lnTo>
                  <a:lnTo>
                    <a:pt x="194834" y="102628"/>
                  </a:lnTo>
                  <a:lnTo>
                    <a:pt x="194834" y="102572"/>
                  </a:lnTo>
                  <a:lnTo>
                    <a:pt x="194792" y="102572"/>
                  </a:lnTo>
                  <a:lnTo>
                    <a:pt x="194750" y="102572"/>
                  </a:lnTo>
                  <a:lnTo>
                    <a:pt x="194750" y="102516"/>
                  </a:lnTo>
                  <a:lnTo>
                    <a:pt x="194707" y="102516"/>
                  </a:lnTo>
                  <a:lnTo>
                    <a:pt x="194707" y="102445"/>
                  </a:lnTo>
                  <a:lnTo>
                    <a:pt x="194665" y="102445"/>
                  </a:lnTo>
                  <a:lnTo>
                    <a:pt x="194623" y="102445"/>
                  </a:lnTo>
                  <a:lnTo>
                    <a:pt x="194623" y="102375"/>
                  </a:lnTo>
                  <a:lnTo>
                    <a:pt x="194581" y="102318"/>
                  </a:lnTo>
                  <a:lnTo>
                    <a:pt x="194538" y="102318"/>
                  </a:lnTo>
                  <a:lnTo>
                    <a:pt x="194496" y="102248"/>
                  </a:lnTo>
                  <a:lnTo>
                    <a:pt x="194454" y="102248"/>
                  </a:lnTo>
                  <a:lnTo>
                    <a:pt x="194412" y="102248"/>
                  </a:lnTo>
                  <a:lnTo>
                    <a:pt x="194369" y="102248"/>
                  </a:lnTo>
                  <a:lnTo>
                    <a:pt x="194285" y="102192"/>
                  </a:lnTo>
                  <a:lnTo>
                    <a:pt x="194243" y="102192"/>
                  </a:lnTo>
                  <a:lnTo>
                    <a:pt x="194158" y="102192"/>
                  </a:lnTo>
                  <a:lnTo>
                    <a:pt x="194116" y="102135"/>
                  </a:lnTo>
                  <a:lnTo>
                    <a:pt x="194074" y="102135"/>
                  </a:lnTo>
                  <a:lnTo>
                    <a:pt x="193947" y="102192"/>
                  </a:lnTo>
                  <a:lnTo>
                    <a:pt x="193820" y="102248"/>
                  </a:lnTo>
                  <a:lnTo>
                    <a:pt x="193778" y="102248"/>
                  </a:lnTo>
                  <a:lnTo>
                    <a:pt x="193736" y="102248"/>
                  </a:lnTo>
                  <a:lnTo>
                    <a:pt x="193694" y="102248"/>
                  </a:lnTo>
                  <a:lnTo>
                    <a:pt x="193651" y="102248"/>
                  </a:lnTo>
                  <a:lnTo>
                    <a:pt x="193694" y="102192"/>
                  </a:lnTo>
                  <a:lnTo>
                    <a:pt x="193736" y="102192"/>
                  </a:lnTo>
                  <a:lnTo>
                    <a:pt x="193778" y="102135"/>
                  </a:lnTo>
                  <a:lnTo>
                    <a:pt x="193820" y="102135"/>
                  </a:lnTo>
                  <a:lnTo>
                    <a:pt x="193820" y="102065"/>
                  </a:lnTo>
                  <a:lnTo>
                    <a:pt x="193820" y="101995"/>
                  </a:lnTo>
                  <a:lnTo>
                    <a:pt x="193778" y="101995"/>
                  </a:lnTo>
                  <a:lnTo>
                    <a:pt x="193736" y="101995"/>
                  </a:lnTo>
                  <a:lnTo>
                    <a:pt x="193694" y="101995"/>
                  </a:lnTo>
                  <a:lnTo>
                    <a:pt x="193651" y="101995"/>
                  </a:lnTo>
                  <a:lnTo>
                    <a:pt x="193609" y="101995"/>
                  </a:lnTo>
                  <a:lnTo>
                    <a:pt x="193567" y="101995"/>
                  </a:lnTo>
                  <a:lnTo>
                    <a:pt x="193525" y="101995"/>
                  </a:lnTo>
                  <a:lnTo>
                    <a:pt x="193482" y="101995"/>
                  </a:lnTo>
                  <a:lnTo>
                    <a:pt x="193440" y="102065"/>
                  </a:lnTo>
                  <a:lnTo>
                    <a:pt x="193398" y="102065"/>
                  </a:lnTo>
                  <a:lnTo>
                    <a:pt x="193356" y="102065"/>
                  </a:lnTo>
                  <a:lnTo>
                    <a:pt x="193313" y="102135"/>
                  </a:lnTo>
                  <a:lnTo>
                    <a:pt x="193313" y="102192"/>
                  </a:lnTo>
                  <a:lnTo>
                    <a:pt x="193313" y="102248"/>
                  </a:lnTo>
                  <a:lnTo>
                    <a:pt x="193271" y="102248"/>
                  </a:lnTo>
                  <a:lnTo>
                    <a:pt x="193229" y="102248"/>
                  </a:lnTo>
                  <a:lnTo>
                    <a:pt x="193229" y="102318"/>
                  </a:lnTo>
                  <a:lnTo>
                    <a:pt x="193229" y="102375"/>
                  </a:lnTo>
                  <a:lnTo>
                    <a:pt x="193187" y="102375"/>
                  </a:lnTo>
                  <a:lnTo>
                    <a:pt x="193144" y="102375"/>
                  </a:lnTo>
                  <a:lnTo>
                    <a:pt x="193102" y="102445"/>
                  </a:lnTo>
                  <a:lnTo>
                    <a:pt x="193060" y="102516"/>
                  </a:lnTo>
                  <a:lnTo>
                    <a:pt x="192975" y="102516"/>
                  </a:lnTo>
                  <a:lnTo>
                    <a:pt x="192933" y="102516"/>
                  </a:lnTo>
                  <a:lnTo>
                    <a:pt x="192849" y="102572"/>
                  </a:lnTo>
                  <a:lnTo>
                    <a:pt x="192806" y="102628"/>
                  </a:lnTo>
                  <a:lnTo>
                    <a:pt x="192764" y="102628"/>
                  </a:lnTo>
                  <a:lnTo>
                    <a:pt x="192722" y="102628"/>
                  </a:lnTo>
                  <a:lnTo>
                    <a:pt x="192680" y="102628"/>
                  </a:lnTo>
                  <a:lnTo>
                    <a:pt x="192637" y="102699"/>
                  </a:lnTo>
                  <a:lnTo>
                    <a:pt x="192595" y="102699"/>
                  </a:lnTo>
                  <a:lnTo>
                    <a:pt x="192511" y="102699"/>
                  </a:lnTo>
                  <a:lnTo>
                    <a:pt x="192468" y="102699"/>
                  </a:lnTo>
                  <a:lnTo>
                    <a:pt x="192426" y="102699"/>
                  </a:lnTo>
                  <a:lnTo>
                    <a:pt x="192384" y="102699"/>
                  </a:lnTo>
                  <a:lnTo>
                    <a:pt x="192342" y="102699"/>
                  </a:lnTo>
                  <a:lnTo>
                    <a:pt x="192299" y="102699"/>
                  </a:lnTo>
                  <a:lnTo>
                    <a:pt x="192257" y="102699"/>
                  </a:lnTo>
                  <a:lnTo>
                    <a:pt x="192173" y="102699"/>
                  </a:lnTo>
                  <a:lnTo>
                    <a:pt x="192130" y="102699"/>
                  </a:lnTo>
                  <a:lnTo>
                    <a:pt x="192088" y="102699"/>
                  </a:lnTo>
                  <a:lnTo>
                    <a:pt x="192046" y="102699"/>
                  </a:lnTo>
                  <a:lnTo>
                    <a:pt x="192004" y="102699"/>
                  </a:lnTo>
                  <a:lnTo>
                    <a:pt x="192004" y="102375"/>
                  </a:lnTo>
                  <a:lnTo>
                    <a:pt x="192004" y="102135"/>
                  </a:lnTo>
                  <a:lnTo>
                    <a:pt x="192046" y="102135"/>
                  </a:lnTo>
                  <a:lnTo>
                    <a:pt x="192130" y="102135"/>
                  </a:lnTo>
                  <a:lnTo>
                    <a:pt x="192173" y="102135"/>
                  </a:lnTo>
                  <a:lnTo>
                    <a:pt x="192215" y="102135"/>
                  </a:lnTo>
                  <a:lnTo>
                    <a:pt x="192257" y="102135"/>
                  </a:lnTo>
                  <a:lnTo>
                    <a:pt x="192299" y="102192"/>
                  </a:lnTo>
                  <a:lnTo>
                    <a:pt x="192342" y="102192"/>
                  </a:lnTo>
                  <a:lnTo>
                    <a:pt x="192384" y="102192"/>
                  </a:lnTo>
                  <a:lnTo>
                    <a:pt x="192426" y="102192"/>
                  </a:lnTo>
                  <a:lnTo>
                    <a:pt x="192468" y="102192"/>
                  </a:lnTo>
                  <a:lnTo>
                    <a:pt x="192511" y="102192"/>
                  </a:lnTo>
                  <a:lnTo>
                    <a:pt x="192553" y="102192"/>
                  </a:lnTo>
                  <a:lnTo>
                    <a:pt x="192595" y="102192"/>
                  </a:lnTo>
                  <a:lnTo>
                    <a:pt x="192595" y="102135"/>
                  </a:lnTo>
                  <a:lnTo>
                    <a:pt x="192637" y="102065"/>
                  </a:lnTo>
                  <a:lnTo>
                    <a:pt x="192680" y="101995"/>
                  </a:lnTo>
                  <a:lnTo>
                    <a:pt x="192680" y="101938"/>
                  </a:lnTo>
                  <a:lnTo>
                    <a:pt x="192764" y="101882"/>
                  </a:lnTo>
                  <a:lnTo>
                    <a:pt x="192764" y="101812"/>
                  </a:lnTo>
                  <a:lnTo>
                    <a:pt x="192849" y="101755"/>
                  </a:lnTo>
                  <a:lnTo>
                    <a:pt x="192891" y="101685"/>
                  </a:lnTo>
                  <a:lnTo>
                    <a:pt x="192933" y="101685"/>
                  </a:lnTo>
                  <a:lnTo>
                    <a:pt x="192975" y="101614"/>
                  </a:lnTo>
                  <a:lnTo>
                    <a:pt x="193018" y="101614"/>
                  </a:lnTo>
                  <a:lnTo>
                    <a:pt x="193060" y="101558"/>
                  </a:lnTo>
                  <a:lnTo>
                    <a:pt x="193102" y="101558"/>
                  </a:lnTo>
                  <a:lnTo>
                    <a:pt x="193144" y="101502"/>
                  </a:lnTo>
                  <a:lnTo>
                    <a:pt x="193187" y="101502"/>
                  </a:lnTo>
                  <a:lnTo>
                    <a:pt x="193229" y="101502"/>
                  </a:lnTo>
                  <a:lnTo>
                    <a:pt x="193271" y="101502"/>
                  </a:lnTo>
                  <a:lnTo>
                    <a:pt x="193313" y="101431"/>
                  </a:lnTo>
                  <a:lnTo>
                    <a:pt x="193398" y="101431"/>
                  </a:lnTo>
                  <a:lnTo>
                    <a:pt x="193440" y="101431"/>
                  </a:lnTo>
                  <a:lnTo>
                    <a:pt x="193482" y="101375"/>
                  </a:lnTo>
                  <a:lnTo>
                    <a:pt x="193525" y="101375"/>
                  </a:lnTo>
                  <a:lnTo>
                    <a:pt x="193567" y="101375"/>
                  </a:lnTo>
                  <a:lnTo>
                    <a:pt x="193609" y="101431"/>
                  </a:lnTo>
                  <a:lnTo>
                    <a:pt x="193651" y="101375"/>
                  </a:lnTo>
                  <a:lnTo>
                    <a:pt x="193694" y="101375"/>
                  </a:lnTo>
                  <a:lnTo>
                    <a:pt x="193736" y="101375"/>
                  </a:lnTo>
                  <a:lnTo>
                    <a:pt x="193778" y="101305"/>
                  </a:lnTo>
                  <a:lnTo>
                    <a:pt x="193820" y="101305"/>
                  </a:lnTo>
                  <a:lnTo>
                    <a:pt x="193820" y="101234"/>
                  </a:lnTo>
                  <a:lnTo>
                    <a:pt x="193863" y="101234"/>
                  </a:lnTo>
                  <a:lnTo>
                    <a:pt x="193905" y="101234"/>
                  </a:lnTo>
                  <a:lnTo>
                    <a:pt x="193947" y="101178"/>
                  </a:lnTo>
                  <a:lnTo>
                    <a:pt x="193989" y="101178"/>
                  </a:lnTo>
                  <a:lnTo>
                    <a:pt x="194032" y="101178"/>
                  </a:lnTo>
                  <a:lnTo>
                    <a:pt x="194074" y="101178"/>
                  </a:lnTo>
                  <a:lnTo>
                    <a:pt x="194116" y="101178"/>
                  </a:lnTo>
                  <a:lnTo>
                    <a:pt x="194158" y="101122"/>
                  </a:lnTo>
                  <a:lnTo>
                    <a:pt x="194200" y="101122"/>
                  </a:lnTo>
                  <a:lnTo>
                    <a:pt x="194243" y="101122"/>
                  </a:lnTo>
                  <a:lnTo>
                    <a:pt x="194285" y="101122"/>
                  </a:lnTo>
                  <a:lnTo>
                    <a:pt x="194327" y="101122"/>
                  </a:lnTo>
                  <a:lnTo>
                    <a:pt x="194412" y="101051"/>
                  </a:lnTo>
                  <a:lnTo>
                    <a:pt x="194412" y="100995"/>
                  </a:lnTo>
                  <a:lnTo>
                    <a:pt x="194454" y="100995"/>
                  </a:lnTo>
                  <a:lnTo>
                    <a:pt x="194412" y="100924"/>
                  </a:lnTo>
                  <a:lnTo>
                    <a:pt x="194454" y="100924"/>
                  </a:lnTo>
                  <a:lnTo>
                    <a:pt x="194454" y="100854"/>
                  </a:lnTo>
                  <a:lnTo>
                    <a:pt x="194496" y="100798"/>
                  </a:lnTo>
                  <a:lnTo>
                    <a:pt x="194496" y="100741"/>
                  </a:lnTo>
                  <a:lnTo>
                    <a:pt x="194538" y="100741"/>
                  </a:lnTo>
                  <a:lnTo>
                    <a:pt x="194538" y="100671"/>
                  </a:lnTo>
                  <a:lnTo>
                    <a:pt x="194581" y="100671"/>
                  </a:lnTo>
                  <a:lnTo>
                    <a:pt x="194581" y="100601"/>
                  </a:lnTo>
                  <a:lnTo>
                    <a:pt x="194581" y="100544"/>
                  </a:lnTo>
                  <a:lnTo>
                    <a:pt x="194623" y="100544"/>
                  </a:lnTo>
                  <a:lnTo>
                    <a:pt x="194623" y="100488"/>
                  </a:lnTo>
                  <a:lnTo>
                    <a:pt x="194665" y="100417"/>
                  </a:lnTo>
                  <a:lnTo>
                    <a:pt x="194707" y="100291"/>
                  </a:lnTo>
                  <a:lnTo>
                    <a:pt x="194707" y="100220"/>
                  </a:lnTo>
                  <a:lnTo>
                    <a:pt x="194750" y="100220"/>
                  </a:lnTo>
                  <a:lnTo>
                    <a:pt x="194750" y="100164"/>
                  </a:lnTo>
                  <a:lnTo>
                    <a:pt x="194792" y="100164"/>
                  </a:lnTo>
                  <a:lnTo>
                    <a:pt x="194792" y="100108"/>
                  </a:lnTo>
                  <a:lnTo>
                    <a:pt x="194834" y="100108"/>
                  </a:lnTo>
                  <a:lnTo>
                    <a:pt x="194834" y="100037"/>
                  </a:lnTo>
                  <a:lnTo>
                    <a:pt x="194876" y="99981"/>
                  </a:lnTo>
                  <a:lnTo>
                    <a:pt x="194919" y="99911"/>
                  </a:lnTo>
                  <a:lnTo>
                    <a:pt x="194961" y="99840"/>
                  </a:lnTo>
                  <a:lnTo>
                    <a:pt x="195003" y="99784"/>
                  </a:lnTo>
                  <a:lnTo>
                    <a:pt x="195045" y="99727"/>
                  </a:lnTo>
                  <a:lnTo>
                    <a:pt x="195045" y="99657"/>
                  </a:lnTo>
                  <a:lnTo>
                    <a:pt x="195088" y="99657"/>
                  </a:lnTo>
                  <a:lnTo>
                    <a:pt x="195130" y="99601"/>
                  </a:lnTo>
                  <a:lnTo>
                    <a:pt x="195130" y="99530"/>
                  </a:lnTo>
                  <a:lnTo>
                    <a:pt x="195172" y="99530"/>
                  </a:lnTo>
                  <a:lnTo>
                    <a:pt x="195172" y="99460"/>
                  </a:lnTo>
                  <a:lnTo>
                    <a:pt x="195130" y="99460"/>
                  </a:lnTo>
                  <a:lnTo>
                    <a:pt x="195172" y="99404"/>
                  </a:lnTo>
                  <a:lnTo>
                    <a:pt x="195130" y="99347"/>
                  </a:lnTo>
                  <a:lnTo>
                    <a:pt x="195172" y="99277"/>
                  </a:lnTo>
                  <a:lnTo>
                    <a:pt x="195130" y="99277"/>
                  </a:lnTo>
                  <a:lnTo>
                    <a:pt x="195088" y="99150"/>
                  </a:lnTo>
                  <a:lnTo>
                    <a:pt x="195088" y="99080"/>
                  </a:lnTo>
                  <a:lnTo>
                    <a:pt x="195088" y="99023"/>
                  </a:lnTo>
                  <a:lnTo>
                    <a:pt x="195045" y="98897"/>
                  </a:lnTo>
                  <a:lnTo>
                    <a:pt x="195468" y="98897"/>
                  </a:lnTo>
                  <a:lnTo>
                    <a:pt x="195468" y="98714"/>
                  </a:lnTo>
                  <a:lnTo>
                    <a:pt x="195468" y="98643"/>
                  </a:lnTo>
                  <a:lnTo>
                    <a:pt x="195468" y="98587"/>
                  </a:lnTo>
                  <a:lnTo>
                    <a:pt x="195468" y="98516"/>
                  </a:lnTo>
                  <a:lnTo>
                    <a:pt x="195468" y="98446"/>
                  </a:lnTo>
                  <a:lnTo>
                    <a:pt x="195468" y="98390"/>
                  </a:lnTo>
                  <a:lnTo>
                    <a:pt x="195426" y="98333"/>
                  </a:lnTo>
                  <a:lnTo>
                    <a:pt x="195426" y="98263"/>
                  </a:lnTo>
                  <a:lnTo>
                    <a:pt x="195383" y="98207"/>
                  </a:lnTo>
                  <a:lnTo>
                    <a:pt x="195383" y="98136"/>
                  </a:lnTo>
                  <a:lnTo>
                    <a:pt x="195383" y="98066"/>
                  </a:lnTo>
                  <a:lnTo>
                    <a:pt x="195383" y="97953"/>
                  </a:lnTo>
                  <a:lnTo>
                    <a:pt x="195383" y="97883"/>
                  </a:lnTo>
                  <a:lnTo>
                    <a:pt x="195383" y="97826"/>
                  </a:lnTo>
                  <a:lnTo>
                    <a:pt x="195383" y="97756"/>
                  </a:lnTo>
                  <a:lnTo>
                    <a:pt x="195383" y="97629"/>
                  </a:lnTo>
                  <a:lnTo>
                    <a:pt x="195383" y="97503"/>
                  </a:lnTo>
                  <a:lnTo>
                    <a:pt x="195383" y="97376"/>
                  </a:lnTo>
                  <a:lnTo>
                    <a:pt x="195383" y="97319"/>
                  </a:lnTo>
                  <a:lnTo>
                    <a:pt x="195383" y="97193"/>
                  </a:lnTo>
                  <a:lnTo>
                    <a:pt x="195426" y="97052"/>
                  </a:lnTo>
                  <a:lnTo>
                    <a:pt x="195426" y="96996"/>
                  </a:lnTo>
                  <a:lnTo>
                    <a:pt x="195468" y="96869"/>
                  </a:lnTo>
                  <a:lnTo>
                    <a:pt x="195510" y="96813"/>
                  </a:lnTo>
                  <a:lnTo>
                    <a:pt x="195510" y="96742"/>
                  </a:lnTo>
                  <a:lnTo>
                    <a:pt x="195510" y="96672"/>
                  </a:lnTo>
                  <a:lnTo>
                    <a:pt x="195510" y="96615"/>
                  </a:lnTo>
                  <a:lnTo>
                    <a:pt x="195510" y="96559"/>
                  </a:lnTo>
                  <a:lnTo>
                    <a:pt x="195552" y="96489"/>
                  </a:lnTo>
                  <a:lnTo>
                    <a:pt x="195552" y="96432"/>
                  </a:lnTo>
                  <a:lnTo>
                    <a:pt x="195595" y="96292"/>
                  </a:lnTo>
                  <a:lnTo>
                    <a:pt x="195637" y="96235"/>
                  </a:lnTo>
                  <a:lnTo>
                    <a:pt x="195679" y="96108"/>
                  </a:lnTo>
                  <a:lnTo>
                    <a:pt x="195764" y="96052"/>
                  </a:lnTo>
                  <a:lnTo>
                    <a:pt x="195764" y="95982"/>
                  </a:lnTo>
                  <a:lnTo>
                    <a:pt x="195806" y="95911"/>
                  </a:lnTo>
                  <a:lnTo>
                    <a:pt x="195848" y="95855"/>
                  </a:lnTo>
                  <a:lnTo>
                    <a:pt x="195848" y="95799"/>
                  </a:lnTo>
                  <a:lnTo>
                    <a:pt x="195890" y="95799"/>
                  </a:lnTo>
                  <a:lnTo>
                    <a:pt x="195890" y="95728"/>
                  </a:lnTo>
                  <a:lnTo>
                    <a:pt x="195933" y="95672"/>
                  </a:lnTo>
                  <a:lnTo>
                    <a:pt x="195975" y="95602"/>
                  </a:lnTo>
                  <a:lnTo>
                    <a:pt x="196017" y="95545"/>
                  </a:lnTo>
                  <a:lnTo>
                    <a:pt x="196059" y="95545"/>
                  </a:lnTo>
                  <a:lnTo>
                    <a:pt x="196102" y="95475"/>
                  </a:lnTo>
                  <a:lnTo>
                    <a:pt x="196144" y="95418"/>
                  </a:lnTo>
                  <a:lnTo>
                    <a:pt x="196144" y="95348"/>
                  </a:lnTo>
                  <a:lnTo>
                    <a:pt x="196186" y="95278"/>
                  </a:lnTo>
                  <a:lnTo>
                    <a:pt x="196228" y="95278"/>
                  </a:lnTo>
                  <a:lnTo>
                    <a:pt x="196228" y="95221"/>
                  </a:lnTo>
                  <a:lnTo>
                    <a:pt x="196270" y="95165"/>
                  </a:lnTo>
                  <a:lnTo>
                    <a:pt x="196270" y="95095"/>
                  </a:lnTo>
                  <a:lnTo>
                    <a:pt x="196228" y="95038"/>
                  </a:lnTo>
                  <a:lnTo>
                    <a:pt x="196228" y="94968"/>
                  </a:lnTo>
                  <a:lnTo>
                    <a:pt x="196228" y="94897"/>
                  </a:lnTo>
                  <a:lnTo>
                    <a:pt x="196228" y="94841"/>
                  </a:lnTo>
                  <a:lnTo>
                    <a:pt x="196228" y="94785"/>
                  </a:lnTo>
                  <a:lnTo>
                    <a:pt x="196270" y="94714"/>
                  </a:lnTo>
                  <a:lnTo>
                    <a:pt x="196313" y="94658"/>
                  </a:lnTo>
                  <a:lnTo>
                    <a:pt x="196313" y="94517"/>
                  </a:lnTo>
                  <a:lnTo>
                    <a:pt x="196355" y="94461"/>
                  </a:lnTo>
                  <a:lnTo>
                    <a:pt x="196355" y="94334"/>
                  </a:lnTo>
                  <a:lnTo>
                    <a:pt x="196355" y="94207"/>
                  </a:lnTo>
                  <a:lnTo>
                    <a:pt x="196355" y="94081"/>
                  </a:lnTo>
                  <a:lnTo>
                    <a:pt x="196355" y="94024"/>
                  </a:lnTo>
                  <a:lnTo>
                    <a:pt x="196355" y="93954"/>
                  </a:lnTo>
                  <a:lnTo>
                    <a:pt x="196355" y="93898"/>
                  </a:lnTo>
                  <a:lnTo>
                    <a:pt x="196313" y="93827"/>
                  </a:lnTo>
                  <a:lnTo>
                    <a:pt x="196228" y="93644"/>
                  </a:lnTo>
                  <a:lnTo>
                    <a:pt x="196228" y="93574"/>
                  </a:lnTo>
                  <a:lnTo>
                    <a:pt x="196144" y="93447"/>
                  </a:lnTo>
                  <a:lnTo>
                    <a:pt x="196144" y="93391"/>
                  </a:lnTo>
                  <a:lnTo>
                    <a:pt x="196102" y="93320"/>
                  </a:lnTo>
                  <a:lnTo>
                    <a:pt x="196017" y="93194"/>
                  </a:lnTo>
                  <a:lnTo>
                    <a:pt x="195975" y="93123"/>
                  </a:lnTo>
                  <a:lnTo>
                    <a:pt x="195933" y="93067"/>
                  </a:lnTo>
                  <a:lnTo>
                    <a:pt x="195933" y="93010"/>
                  </a:lnTo>
                  <a:lnTo>
                    <a:pt x="195890" y="93010"/>
                  </a:lnTo>
                  <a:lnTo>
                    <a:pt x="195890" y="92940"/>
                  </a:lnTo>
                  <a:lnTo>
                    <a:pt x="195848" y="92940"/>
                  </a:lnTo>
                  <a:lnTo>
                    <a:pt x="195848" y="92884"/>
                  </a:lnTo>
                  <a:lnTo>
                    <a:pt x="195806" y="92813"/>
                  </a:lnTo>
                  <a:lnTo>
                    <a:pt x="195764" y="92743"/>
                  </a:lnTo>
                  <a:lnTo>
                    <a:pt x="195721" y="92687"/>
                  </a:lnTo>
                  <a:lnTo>
                    <a:pt x="195679" y="92687"/>
                  </a:lnTo>
                  <a:lnTo>
                    <a:pt x="195679" y="92630"/>
                  </a:lnTo>
                  <a:lnTo>
                    <a:pt x="195637" y="92630"/>
                  </a:lnTo>
                  <a:lnTo>
                    <a:pt x="195595" y="92630"/>
                  </a:lnTo>
                  <a:lnTo>
                    <a:pt x="195595" y="92560"/>
                  </a:lnTo>
                  <a:lnTo>
                    <a:pt x="195552" y="92560"/>
                  </a:lnTo>
                  <a:lnTo>
                    <a:pt x="195510" y="92504"/>
                  </a:lnTo>
                  <a:lnTo>
                    <a:pt x="195468" y="92433"/>
                  </a:lnTo>
                  <a:lnTo>
                    <a:pt x="195426" y="92377"/>
                  </a:lnTo>
                  <a:lnTo>
                    <a:pt x="195383" y="92377"/>
                  </a:lnTo>
                  <a:lnTo>
                    <a:pt x="195341" y="92250"/>
                  </a:lnTo>
                  <a:lnTo>
                    <a:pt x="195257" y="92123"/>
                  </a:lnTo>
                  <a:lnTo>
                    <a:pt x="195214" y="91997"/>
                  </a:lnTo>
                  <a:lnTo>
                    <a:pt x="195214" y="91926"/>
                  </a:lnTo>
                  <a:lnTo>
                    <a:pt x="195172" y="91926"/>
                  </a:lnTo>
                  <a:lnTo>
                    <a:pt x="195172" y="91799"/>
                  </a:lnTo>
                  <a:lnTo>
                    <a:pt x="195130" y="91799"/>
                  </a:lnTo>
                  <a:lnTo>
                    <a:pt x="195130" y="91729"/>
                  </a:lnTo>
                  <a:lnTo>
                    <a:pt x="195130" y="91546"/>
                  </a:lnTo>
                  <a:lnTo>
                    <a:pt x="195130" y="91490"/>
                  </a:lnTo>
                  <a:lnTo>
                    <a:pt x="195088" y="91419"/>
                  </a:lnTo>
                  <a:lnTo>
                    <a:pt x="195088" y="91349"/>
                  </a:lnTo>
                  <a:lnTo>
                    <a:pt x="195088" y="91293"/>
                  </a:lnTo>
                  <a:lnTo>
                    <a:pt x="195088" y="91166"/>
                  </a:lnTo>
                  <a:lnTo>
                    <a:pt x="195088" y="91109"/>
                  </a:lnTo>
                  <a:lnTo>
                    <a:pt x="195088" y="91039"/>
                  </a:lnTo>
                  <a:lnTo>
                    <a:pt x="195088" y="90856"/>
                  </a:lnTo>
                  <a:lnTo>
                    <a:pt x="195088" y="90786"/>
                  </a:lnTo>
                  <a:lnTo>
                    <a:pt x="195088" y="90659"/>
                  </a:lnTo>
                  <a:lnTo>
                    <a:pt x="195088" y="90532"/>
                  </a:lnTo>
                  <a:lnTo>
                    <a:pt x="195045" y="90405"/>
                  </a:lnTo>
                  <a:lnTo>
                    <a:pt x="195045" y="90349"/>
                  </a:lnTo>
                  <a:lnTo>
                    <a:pt x="195045" y="90279"/>
                  </a:lnTo>
                  <a:lnTo>
                    <a:pt x="195045" y="90222"/>
                  </a:lnTo>
                  <a:lnTo>
                    <a:pt x="195003" y="90222"/>
                  </a:lnTo>
                  <a:lnTo>
                    <a:pt x="194961" y="90152"/>
                  </a:lnTo>
                  <a:lnTo>
                    <a:pt x="194919" y="90025"/>
                  </a:lnTo>
                  <a:lnTo>
                    <a:pt x="194834" y="89842"/>
                  </a:lnTo>
                  <a:lnTo>
                    <a:pt x="194834" y="89772"/>
                  </a:lnTo>
                  <a:lnTo>
                    <a:pt x="194792" y="89772"/>
                  </a:lnTo>
                  <a:lnTo>
                    <a:pt x="194750" y="89645"/>
                  </a:lnTo>
                  <a:lnTo>
                    <a:pt x="194707" y="89575"/>
                  </a:lnTo>
                  <a:lnTo>
                    <a:pt x="194623" y="89462"/>
                  </a:lnTo>
                  <a:lnTo>
                    <a:pt x="194581" y="89391"/>
                  </a:lnTo>
                  <a:lnTo>
                    <a:pt x="194538" y="89265"/>
                  </a:lnTo>
                  <a:lnTo>
                    <a:pt x="194496" y="89208"/>
                  </a:lnTo>
                  <a:lnTo>
                    <a:pt x="194496" y="89138"/>
                  </a:lnTo>
                  <a:lnTo>
                    <a:pt x="194454" y="89138"/>
                  </a:lnTo>
                  <a:lnTo>
                    <a:pt x="194454" y="89082"/>
                  </a:lnTo>
                  <a:lnTo>
                    <a:pt x="194412" y="89011"/>
                  </a:lnTo>
                  <a:lnTo>
                    <a:pt x="194412" y="88955"/>
                  </a:lnTo>
                  <a:lnTo>
                    <a:pt x="194369" y="88885"/>
                  </a:lnTo>
                  <a:lnTo>
                    <a:pt x="194327" y="88828"/>
                  </a:lnTo>
                  <a:lnTo>
                    <a:pt x="194285" y="88758"/>
                  </a:lnTo>
                  <a:lnTo>
                    <a:pt x="194243" y="88701"/>
                  </a:lnTo>
                  <a:lnTo>
                    <a:pt x="194243" y="88631"/>
                  </a:lnTo>
                  <a:lnTo>
                    <a:pt x="194200" y="88631"/>
                  </a:lnTo>
                  <a:lnTo>
                    <a:pt x="194200" y="88575"/>
                  </a:lnTo>
                  <a:lnTo>
                    <a:pt x="194158" y="88575"/>
                  </a:lnTo>
                  <a:lnTo>
                    <a:pt x="194116" y="88504"/>
                  </a:lnTo>
                  <a:lnTo>
                    <a:pt x="194116" y="88448"/>
                  </a:lnTo>
                  <a:lnTo>
                    <a:pt x="194074" y="88378"/>
                  </a:lnTo>
                  <a:lnTo>
                    <a:pt x="194032" y="88321"/>
                  </a:lnTo>
                  <a:lnTo>
                    <a:pt x="194032" y="88251"/>
                  </a:lnTo>
                  <a:lnTo>
                    <a:pt x="193947" y="88180"/>
                  </a:lnTo>
                  <a:lnTo>
                    <a:pt x="193905" y="88180"/>
                  </a:lnTo>
                  <a:lnTo>
                    <a:pt x="193863" y="88124"/>
                  </a:lnTo>
                  <a:lnTo>
                    <a:pt x="193820" y="88068"/>
                  </a:lnTo>
                  <a:lnTo>
                    <a:pt x="193778" y="87997"/>
                  </a:lnTo>
                  <a:lnTo>
                    <a:pt x="193694" y="87997"/>
                  </a:lnTo>
                  <a:lnTo>
                    <a:pt x="193651" y="87941"/>
                  </a:lnTo>
                  <a:lnTo>
                    <a:pt x="193567" y="87941"/>
                  </a:lnTo>
                  <a:lnTo>
                    <a:pt x="193525" y="87941"/>
                  </a:lnTo>
                  <a:lnTo>
                    <a:pt x="193482" y="87941"/>
                  </a:lnTo>
                  <a:lnTo>
                    <a:pt x="193440" y="87941"/>
                  </a:lnTo>
                  <a:lnTo>
                    <a:pt x="193398" y="87941"/>
                  </a:lnTo>
                  <a:lnTo>
                    <a:pt x="193313" y="87941"/>
                  </a:lnTo>
                  <a:lnTo>
                    <a:pt x="193271" y="87941"/>
                  </a:lnTo>
                  <a:lnTo>
                    <a:pt x="193229" y="87997"/>
                  </a:lnTo>
                  <a:lnTo>
                    <a:pt x="193187" y="87997"/>
                  </a:lnTo>
                  <a:lnTo>
                    <a:pt x="193144" y="87997"/>
                  </a:lnTo>
                  <a:lnTo>
                    <a:pt x="193018" y="88124"/>
                  </a:lnTo>
                  <a:lnTo>
                    <a:pt x="192933" y="88180"/>
                  </a:lnTo>
                  <a:lnTo>
                    <a:pt x="192933" y="88251"/>
                  </a:lnTo>
                  <a:lnTo>
                    <a:pt x="192891" y="88251"/>
                  </a:lnTo>
                  <a:lnTo>
                    <a:pt x="192849" y="88321"/>
                  </a:lnTo>
                  <a:lnTo>
                    <a:pt x="192806" y="88448"/>
                  </a:lnTo>
                  <a:lnTo>
                    <a:pt x="192764" y="88504"/>
                  </a:lnTo>
                  <a:lnTo>
                    <a:pt x="192764" y="88575"/>
                  </a:lnTo>
                  <a:lnTo>
                    <a:pt x="192722" y="88631"/>
                  </a:lnTo>
                  <a:lnTo>
                    <a:pt x="192722" y="88701"/>
                  </a:lnTo>
                  <a:lnTo>
                    <a:pt x="192680" y="88701"/>
                  </a:lnTo>
                  <a:lnTo>
                    <a:pt x="192680" y="88758"/>
                  </a:lnTo>
                  <a:lnTo>
                    <a:pt x="192680" y="88828"/>
                  </a:lnTo>
                  <a:lnTo>
                    <a:pt x="192680" y="88885"/>
                  </a:lnTo>
                  <a:lnTo>
                    <a:pt x="192680" y="88955"/>
                  </a:lnTo>
                  <a:lnTo>
                    <a:pt x="192637" y="89011"/>
                  </a:lnTo>
                  <a:lnTo>
                    <a:pt x="192637" y="89082"/>
                  </a:lnTo>
                  <a:lnTo>
                    <a:pt x="192680" y="89138"/>
                  </a:lnTo>
                  <a:lnTo>
                    <a:pt x="192637" y="89265"/>
                  </a:lnTo>
                  <a:lnTo>
                    <a:pt x="192637" y="89335"/>
                  </a:lnTo>
                  <a:lnTo>
                    <a:pt x="192637" y="89391"/>
                  </a:lnTo>
                  <a:lnTo>
                    <a:pt x="192637" y="89462"/>
                  </a:lnTo>
                  <a:lnTo>
                    <a:pt x="192637" y="89518"/>
                  </a:lnTo>
                  <a:lnTo>
                    <a:pt x="192637" y="89575"/>
                  </a:lnTo>
                  <a:lnTo>
                    <a:pt x="192637" y="89645"/>
                  </a:lnTo>
                  <a:lnTo>
                    <a:pt x="192637" y="89715"/>
                  </a:lnTo>
                  <a:lnTo>
                    <a:pt x="192637" y="89772"/>
                  </a:lnTo>
                  <a:lnTo>
                    <a:pt x="192595" y="89772"/>
                  </a:lnTo>
                  <a:lnTo>
                    <a:pt x="192595" y="89842"/>
                  </a:lnTo>
                  <a:lnTo>
                    <a:pt x="192553" y="89898"/>
                  </a:lnTo>
                  <a:lnTo>
                    <a:pt x="192511" y="89955"/>
                  </a:lnTo>
                  <a:lnTo>
                    <a:pt x="192468" y="90025"/>
                  </a:lnTo>
                  <a:lnTo>
                    <a:pt x="192426" y="90025"/>
                  </a:lnTo>
                  <a:lnTo>
                    <a:pt x="192426" y="90096"/>
                  </a:lnTo>
                  <a:lnTo>
                    <a:pt x="192384" y="90096"/>
                  </a:lnTo>
                  <a:lnTo>
                    <a:pt x="192384" y="90152"/>
                  </a:lnTo>
                  <a:lnTo>
                    <a:pt x="192342" y="90152"/>
                  </a:lnTo>
                  <a:lnTo>
                    <a:pt x="192299" y="90222"/>
                  </a:lnTo>
                  <a:lnTo>
                    <a:pt x="192257" y="90222"/>
                  </a:lnTo>
                  <a:lnTo>
                    <a:pt x="192215" y="90279"/>
                  </a:lnTo>
                  <a:lnTo>
                    <a:pt x="192173" y="90279"/>
                  </a:lnTo>
                  <a:lnTo>
                    <a:pt x="192130" y="90279"/>
                  </a:lnTo>
                  <a:lnTo>
                    <a:pt x="192088" y="90279"/>
                  </a:lnTo>
                  <a:lnTo>
                    <a:pt x="192046" y="90279"/>
                  </a:lnTo>
                  <a:lnTo>
                    <a:pt x="192004" y="90279"/>
                  </a:lnTo>
                  <a:lnTo>
                    <a:pt x="191919" y="90222"/>
                  </a:lnTo>
                  <a:lnTo>
                    <a:pt x="191877" y="90222"/>
                  </a:lnTo>
                  <a:lnTo>
                    <a:pt x="191835" y="90222"/>
                  </a:lnTo>
                  <a:lnTo>
                    <a:pt x="191793" y="90222"/>
                  </a:lnTo>
                  <a:lnTo>
                    <a:pt x="191708" y="90152"/>
                  </a:lnTo>
                  <a:lnTo>
                    <a:pt x="191666" y="90152"/>
                  </a:lnTo>
                  <a:lnTo>
                    <a:pt x="191581" y="90152"/>
                  </a:lnTo>
                  <a:lnTo>
                    <a:pt x="191539" y="90096"/>
                  </a:lnTo>
                  <a:lnTo>
                    <a:pt x="191497" y="90096"/>
                  </a:lnTo>
                  <a:lnTo>
                    <a:pt x="191455" y="90025"/>
                  </a:lnTo>
                  <a:lnTo>
                    <a:pt x="191412" y="90025"/>
                  </a:lnTo>
                  <a:lnTo>
                    <a:pt x="191370" y="89955"/>
                  </a:lnTo>
                  <a:lnTo>
                    <a:pt x="191286" y="89898"/>
                  </a:lnTo>
                  <a:lnTo>
                    <a:pt x="191201" y="89772"/>
                  </a:lnTo>
                  <a:lnTo>
                    <a:pt x="191159" y="89772"/>
                  </a:lnTo>
                  <a:lnTo>
                    <a:pt x="191159" y="89715"/>
                  </a:lnTo>
                  <a:lnTo>
                    <a:pt x="191117" y="89645"/>
                  </a:lnTo>
                  <a:lnTo>
                    <a:pt x="191117" y="89575"/>
                  </a:lnTo>
                  <a:lnTo>
                    <a:pt x="191074" y="89575"/>
                  </a:lnTo>
                  <a:lnTo>
                    <a:pt x="191074" y="89518"/>
                  </a:lnTo>
                  <a:lnTo>
                    <a:pt x="191074" y="89462"/>
                  </a:lnTo>
                  <a:lnTo>
                    <a:pt x="191032" y="89462"/>
                  </a:lnTo>
                  <a:lnTo>
                    <a:pt x="191032" y="89391"/>
                  </a:lnTo>
                  <a:lnTo>
                    <a:pt x="190990" y="89138"/>
                  </a:lnTo>
                  <a:lnTo>
                    <a:pt x="190990" y="89082"/>
                  </a:lnTo>
                  <a:lnTo>
                    <a:pt x="190990" y="88955"/>
                  </a:lnTo>
                  <a:lnTo>
                    <a:pt x="190990" y="88885"/>
                  </a:lnTo>
                  <a:lnTo>
                    <a:pt x="190990" y="88828"/>
                  </a:lnTo>
                  <a:lnTo>
                    <a:pt x="191032" y="88758"/>
                  </a:lnTo>
                  <a:lnTo>
                    <a:pt x="191032" y="88701"/>
                  </a:lnTo>
                  <a:lnTo>
                    <a:pt x="191032" y="88631"/>
                  </a:lnTo>
                  <a:lnTo>
                    <a:pt x="191074" y="88575"/>
                  </a:lnTo>
                  <a:lnTo>
                    <a:pt x="191074" y="88504"/>
                  </a:lnTo>
                  <a:lnTo>
                    <a:pt x="191117" y="88378"/>
                  </a:lnTo>
                  <a:lnTo>
                    <a:pt x="191159" y="88321"/>
                  </a:lnTo>
                  <a:lnTo>
                    <a:pt x="191201" y="88321"/>
                  </a:lnTo>
                  <a:lnTo>
                    <a:pt x="191201" y="88251"/>
                  </a:lnTo>
                  <a:lnTo>
                    <a:pt x="191243" y="88251"/>
                  </a:lnTo>
                  <a:lnTo>
                    <a:pt x="191286" y="88180"/>
                  </a:lnTo>
                  <a:lnTo>
                    <a:pt x="191286" y="88124"/>
                  </a:lnTo>
                  <a:lnTo>
                    <a:pt x="191412" y="88068"/>
                  </a:lnTo>
                  <a:lnTo>
                    <a:pt x="191455" y="87997"/>
                  </a:lnTo>
                  <a:lnTo>
                    <a:pt x="191497" y="87941"/>
                  </a:lnTo>
                  <a:lnTo>
                    <a:pt x="191539" y="87871"/>
                  </a:lnTo>
                  <a:lnTo>
                    <a:pt x="191624" y="87871"/>
                  </a:lnTo>
                  <a:lnTo>
                    <a:pt x="191666" y="87814"/>
                  </a:lnTo>
                  <a:lnTo>
                    <a:pt x="191750" y="87744"/>
                  </a:lnTo>
                  <a:lnTo>
                    <a:pt x="191877" y="87688"/>
                  </a:lnTo>
                  <a:lnTo>
                    <a:pt x="192088" y="87561"/>
                  </a:lnTo>
                  <a:lnTo>
                    <a:pt x="192173" y="87490"/>
                  </a:lnTo>
                  <a:lnTo>
                    <a:pt x="192257" y="87434"/>
                  </a:lnTo>
                  <a:lnTo>
                    <a:pt x="192468" y="87364"/>
                  </a:lnTo>
                  <a:lnTo>
                    <a:pt x="192553" y="87307"/>
                  </a:lnTo>
                  <a:lnTo>
                    <a:pt x="192637" y="87237"/>
                  </a:lnTo>
                  <a:lnTo>
                    <a:pt x="192764" y="87181"/>
                  </a:lnTo>
                  <a:lnTo>
                    <a:pt x="193018" y="87054"/>
                  </a:lnTo>
                  <a:lnTo>
                    <a:pt x="193060" y="86984"/>
                  </a:lnTo>
                  <a:lnTo>
                    <a:pt x="193144" y="86927"/>
                  </a:lnTo>
                  <a:lnTo>
                    <a:pt x="193229" y="86927"/>
                  </a:lnTo>
                  <a:lnTo>
                    <a:pt x="193229" y="86857"/>
                  </a:lnTo>
                  <a:lnTo>
                    <a:pt x="193271" y="86857"/>
                  </a:lnTo>
                  <a:lnTo>
                    <a:pt x="193313" y="86800"/>
                  </a:lnTo>
                  <a:lnTo>
                    <a:pt x="193356" y="86800"/>
                  </a:lnTo>
                  <a:lnTo>
                    <a:pt x="193398" y="86800"/>
                  </a:lnTo>
                  <a:lnTo>
                    <a:pt x="193440" y="86730"/>
                  </a:lnTo>
                  <a:lnTo>
                    <a:pt x="193482" y="86674"/>
                  </a:lnTo>
                  <a:lnTo>
                    <a:pt x="193525" y="86603"/>
                  </a:lnTo>
                  <a:lnTo>
                    <a:pt x="193567" y="86547"/>
                  </a:lnTo>
                  <a:lnTo>
                    <a:pt x="193609" y="86477"/>
                  </a:lnTo>
                  <a:lnTo>
                    <a:pt x="193609" y="86406"/>
                  </a:lnTo>
                  <a:lnTo>
                    <a:pt x="193651" y="86350"/>
                  </a:lnTo>
                  <a:lnTo>
                    <a:pt x="193651" y="86294"/>
                  </a:lnTo>
                  <a:lnTo>
                    <a:pt x="193651" y="86223"/>
                  </a:lnTo>
                  <a:lnTo>
                    <a:pt x="193651" y="86167"/>
                  </a:lnTo>
                  <a:lnTo>
                    <a:pt x="193651" y="86096"/>
                  </a:lnTo>
                  <a:lnTo>
                    <a:pt x="193651" y="86040"/>
                  </a:lnTo>
                  <a:lnTo>
                    <a:pt x="193609" y="85913"/>
                  </a:lnTo>
                  <a:lnTo>
                    <a:pt x="193609" y="85787"/>
                  </a:lnTo>
                  <a:lnTo>
                    <a:pt x="193609" y="85463"/>
                  </a:lnTo>
                  <a:lnTo>
                    <a:pt x="193609" y="85336"/>
                  </a:lnTo>
                  <a:lnTo>
                    <a:pt x="193609" y="85280"/>
                  </a:lnTo>
                  <a:lnTo>
                    <a:pt x="193609" y="85223"/>
                  </a:lnTo>
                  <a:lnTo>
                    <a:pt x="193609" y="85153"/>
                  </a:lnTo>
                  <a:lnTo>
                    <a:pt x="193609" y="85026"/>
                  </a:lnTo>
                  <a:lnTo>
                    <a:pt x="193567" y="84956"/>
                  </a:lnTo>
                  <a:lnTo>
                    <a:pt x="193567" y="84899"/>
                  </a:lnTo>
                  <a:lnTo>
                    <a:pt x="193525" y="84899"/>
                  </a:lnTo>
                  <a:lnTo>
                    <a:pt x="193525" y="84829"/>
                  </a:lnTo>
                  <a:lnTo>
                    <a:pt x="193482" y="84773"/>
                  </a:lnTo>
                  <a:lnTo>
                    <a:pt x="193440" y="84773"/>
                  </a:lnTo>
                  <a:lnTo>
                    <a:pt x="193398" y="84702"/>
                  </a:lnTo>
                  <a:lnTo>
                    <a:pt x="193229" y="84576"/>
                  </a:lnTo>
                  <a:lnTo>
                    <a:pt x="193187" y="84519"/>
                  </a:lnTo>
                  <a:lnTo>
                    <a:pt x="193144" y="84449"/>
                  </a:lnTo>
                  <a:lnTo>
                    <a:pt x="193102" y="84449"/>
                  </a:lnTo>
                  <a:lnTo>
                    <a:pt x="193102" y="84392"/>
                  </a:lnTo>
                  <a:lnTo>
                    <a:pt x="193060" y="84392"/>
                  </a:lnTo>
                  <a:lnTo>
                    <a:pt x="193018" y="84322"/>
                  </a:lnTo>
                  <a:lnTo>
                    <a:pt x="193018" y="84266"/>
                  </a:lnTo>
                  <a:lnTo>
                    <a:pt x="192975" y="84139"/>
                  </a:lnTo>
                  <a:lnTo>
                    <a:pt x="192891" y="83942"/>
                  </a:lnTo>
                  <a:lnTo>
                    <a:pt x="192891" y="83886"/>
                  </a:lnTo>
                  <a:lnTo>
                    <a:pt x="192891" y="83815"/>
                  </a:lnTo>
                  <a:lnTo>
                    <a:pt x="192933" y="83759"/>
                  </a:lnTo>
                  <a:lnTo>
                    <a:pt x="192975" y="83688"/>
                  </a:lnTo>
                  <a:lnTo>
                    <a:pt x="193018" y="83632"/>
                  </a:lnTo>
                  <a:lnTo>
                    <a:pt x="193102" y="83562"/>
                  </a:lnTo>
                  <a:lnTo>
                    <a:pt x="193144" y="83505"/>
                  </a:lnTo>
                  <a:lnTo>
                    <a:pt x="193144" y="83449"/>
                  </a:lnTo>
                  <a:lnTo>
                    <a:pt x="193187" y="83449"/>
                  </a:lnTo>
                  <a:lnTo>
                    <a:pt x="193187" y="83379"/>
                  </a:lnTo>
                  <a:lnTo>
                    <a:pt x="193229" y="83379"/>
                  </a:lnTo>
                  <a:lnTo>
                    <a:pt x="193229" y="83308"/>
                  </a:lnTo>
                  <a:lnTo>
                    <a:pt x="193271" y="83308"/>
                  </a:lnTo>
                  <a:lnTo>
                    <a:pt x="193271" y="83252"/>
                  </a:lnTo>
                  <a:lnTo>
                    <a:pt x="193313" y="83181"/>
                  </a:lnTo>
                  <a:lnTo>
                    <a:pt x="193313" y="83125"/>
                  </a:lnTo>
                  <a:lnTo>
                    <a:pt x="193313" y="83055"/>
                  </a:lnTo>
                  <a:lnTo>
                    <a:pt x="193313" y="82998"/>
                  </a:lnTo>
                  <a:lnTo>
                    <a:pt x="193313" y="82928"/>
                  </a:lnTo>
                  <a:lnTo>
                    <a:pt x="193313" y="82872"/>
                  </a:lnTo>
                  <a:lnTo>
                    <a:pt x="193313" y="82801"/>
                  </a:lnTo>
                  <a:lnTo>
                    <a:pt x="193271" y="82801"/>
                  </a:lnTo>
                  <a:lnTo>
                    <a:pt x="193271" y="82745"/>
                  </a:lnTo>
                  <a:lnTo>
                    <a:pt x="193271" y="82675"/>
                  </a:lnTo>
                  <a:lnTo>
                    <a:pt x="193229" y="82675"/>
                  </a:lnTo>
                  <a:lnTo>
                    <a:pt x="193229" y="82618"/>
                  </a:lnTo>
                  <a:lnTo>
                    <a:pt x="193187" y="82548"/>
                  </a:lnTo>
                  <a:lnTo>
                    <a:pt x="193187" y="82491"/>
                  </a:lnTo>
                  <a:lnTo>
                    <a:pt x="193187" y="82421"/>
                  </a:lnTo>
                  <a:lnTo>
                    <a:pt x="193187" y="82365"/>
                  </a:lnTo>
                  <a:lnTo>
                    <a:pt x="193229" y="82365"/>
                  </a:lnTo>
                  <a:lnTo>
                    <a:pt x="193229" y="82294"/>
                  </a:lnTo>
                  <a:lnTo>
                    <a:pt x="193229" y="82238"/>
                  </a:lnTo>
                  <a:lnTo>
                    <a:pt x="193271" y="82238"/>
                  </a:lnTo>
                  <a:lnTo>
                    <a:pt x="193313" y="82238"/>
                  </a:lnTo>
                  <a:lnTo>
                    <a:pt x="193356" y="82238"/>
                  </a:lnTo>
                  <a:lnTo>
                    <a:pt x="193482" y="82238"/>
                  </a:lnTo>
                  <a:lnTo>
                    <a:pt x="193820" y="82365"/>
                  </a:lnTo>
                  <a:lnTo>
                    <a:pt x="193863" y="82365"/>
                  </a:lnTo>
                  <a:lnTo>
                    <a:pt x="193947" y="82365"/>
                  </a:lnTo>
                  <a:lnTo>
                    <a:pt x="193989" y="82365"/>
                  </a:lnTo>
                  <a:lnTo>
                    <a:pt x="194074" y="82365"/>
                  </a:lnTo>
                  <a:lnTo>
                    <a:pt x="194158" y="82421"/>
                  </a:lnTo>
                  <a:lnTo>
                    <a:pt x="194243" y="82421"/>
                  </a:lnTo>
                  <a:lnTo>
                    <a:pt x="194327" y="82421"/>
                  </a:lnTo>
                  <a:lnTo>
                    <a:pt x="194369" y="82491"/>
                  </a:lnTo>
                  <a:lnTo>
                    <a:pt x="194454" y="82491"/>
                  </a:lnTo>
                  <a:lnTo>
                    <a:pt x="194538" y="82491"/>
                  </a:lnTo>
                  <a:lnTo>
                    <a:pt x="194581" y="82548"/>
                  </a:lnTo>
                  <a:lnTo>
                    <a:pt x="194665" y="82548"/>
                  </a:lnTo>
                  <a:lnTo>
                    <a:pt x="194707" y="82548"/>
                  </a:lnTo>
                  <a:lnTo>
                    <a:pt x="194750" y="82618"/>
                  </a:lnTo>
                  <a:lnTo>
                    <a:pt x="194792" y="82618"/>
                  </a:lnTo>
                  <a:lnTo>
                    <a:pt x="194834" y="82618"/>
                  </a:lnTo>
                  <a:lnTo>
                    <a:pt x="194876" y="82618"/>
                  </a:lnTo>
                  <a:lnTo>
                    <a:pt x="194876" y="82675"/>
                  </a:lnTo>
                  <a:lnTo>
                    <a:pt x="194919" y="82675"/>
                  </a:lnTo>
                  <a:lnTo>
                    <a:pt x="194961" y="82675"/>
                  </a:lnTo>
                  <a:lnTo>
                    <a:pt x="194961" y="82745"/>
                  </a:lnTo>
                  <a:lnTo>
                    <a:pt x="195003" y="82801"/>
                  </a:lnTo>
                  <a:lnTo>
                    <a:pt x="195088" y="82872"/>
                  </a:lnTo>
                  <a:lnTo>
                    <a:pt x="195130" y="82928"/>
                  </a:lnTo>
                  <a:lnTo>
                    <a:pt x="195130" y="82998"/>
                  </a:lnTo>
                  <a:lnTo>
                    <a:pt x="195172" y="82998"/>
                  </a:lnTo>
                  <a:lnTo>
                    <a:pt x="195172" y="83055"/>
                  </a:lnTo>
                  <a:lnTo>
                    <a:pt x="195214" y="83055"/>
                  </a:lnTo>
                  <a:lnTo>
                    <a:pt x="195214" y="83125"/>
                  </a:lnTo>
                  <a:lnTo>
                    <a:pt x="195257" y="83181"/>
                  </a:lnTo>
                  <a:lnTo>
                    <a:pt x="195299" y="83181"/>
                  </a:lnTo>
                  <a:lnTo>
                    <a:pt x="195299" y="83252"/>
                  </a:lnTo>
                  <a:lnTo>
                    <a:pt x="195341" y="83252"/>
                  </a:lnTo>
                  <a:lnTo>
                    <a:pt x="195383" y="83308"/>
                  </a:lnTo>
                  <a:lnTo>
                    <a:pt x="195426" y="83308"/>
                  </a:lnTo>
                  <a:lnTo>
                    <a:pt x="195468" y="83308"/>
                  </a:lnTo>
                  <a:lnTo>
                    <a:pt x="195510" y="83379"/>
                  </a:lnTo>
                  <a:lnTo>
                    <a:pt x="195552" y="83379"/>
                  </a:lnTo>
                  <a:lnTo>
                    <a:pt x="195595" y="83379"/>
                  </a:lnTo>
                  <a:lnTo>
                    <a:pt x="195637" y="83379"/>
                  </a:lnTo>
                  <a:lnTo>
                    <a:pt x="195679" y="83379"/>
                  </a:lnTo>
                  <a:lnTo>
                    <a:pt x="195721" y="83379"/>
                  </a:lnTo>
                  <a:lnTo>
                    <a:pt x="195764" y="83379"/>
                  </a:lnTo>
                  <a:lnTo>
                    <a:pt x="195806" y="83379"/>
                  </a:lnTo>
                  <a:lnTo>
                    <a:pt x="195848" y="83379"/>
                  </a:lnTo>
                  <a:lnTo>
                    <a:pt x="195890" y="83379"/>
                  </a:lnTo>
                  <a:lnTo>
                    <a:pt x="195933" y="83379"/>
                  </a:lnTo>
                  <a:lnTo>
                    <a:pt x="195975" y="83308"/>
                  </a:lnTo>
                  <a:lnTo>
                    <a:pt x="196017" y="83308"/>
                  </a:lnTo>
                  <a:lnTo>
                    <a:pt x="196144" y="83308"/>
                  </a:lnTo>
                  <a:lnTo>
                    <a:pt x="196313" y="83252"/>
                  </a:lnTo>
                  <a:lnTo>
                    <a:pt x="196313" y="83181"/>
                  </a:lnTo>
                  <a:lnTo>
                    <a:pt x="196355" y="83181"/>
                  </a:lnTo>
                  <a:lnTo>
                    <a:pt x="196397" y="83181"/>
                  </a:lnTo>
                  <a:lnTo>
                    <a:pt x="196439" y="83181"/>
                  </a:lnTo>
                  <a:lnTo>
                    <a:pt x="196482" y="83181"/>
                  </a:lnTo>
                  <a:lnTo>
                    <a:pt x="196482" y="83125"/>
                  </a:lnTo>
                  <a:lnTo>
                    <a:pt x="196524" y="83125"/>
                  </a:lnTo>
                  <a:lnTo>
                    <a:pt x="196566" y="83125"/>
                  </a:lnTo>
                  <a:lnTo>
                    <a:pt x="196566" y="83055"/>
                  </a:lnTo>
                  <a:lnTo>
                    <a:pt x="196608" y="83055"/>
                  </a:lnTo>
                  <a:lnTo>
                    <a:pt x="196608" y="82998"/>
                  </a:lnTo>
                  <a:lnTo>
                    <a:pt x="196651" y="82928"/>
                  </a:lnTo>
                  <a:lnTo>
                    <a:pt x="196651" y="82872"/>
                  </a:lnTo>
                  <a:lnTo>
                    <a:pt x="196651" y="82801"/>
                  </a:lnTo>
                  <a:lnTo>
                    <a:pt x="196693" y="82801"/>
                  </a:lnTo>
                  <a:lnTo>
                    <a:pt x="196693" y="82745"/>
                  </a:lnTo>
                  <a:lnTo>
                    <a:pt x="196693" y="82675"/>
                  </a:lnTo>
                  <a:lnTo>
                    <a:pt x="196651" y="82675"/>
                  </a:lnTo>
                  <a:lnTo>
                    <a:pt x="196651" y="82618"/>
                  </a:lnTo>
                  <a:lnTo>
                    <a:pt x="196651" y="82548"/>
                  </a:lnTo>
                  <a:lnTo>
                    <a:pt x="196608" y="82548"/>
                  </a:lnTo>
                  <a:lnTo>
                    <a:pt x="196608" y="82491"/>
                  </a:lnTo>
                  <a:lnTo>
                    <a:pt x="196566" y="82421"/>
                  </a:lnTo>
                  <a:lnTo>
                    <a:pt x="196566" y="82365"/>
                  </a:lnTo>
                  <a:lnTo>
                    <a:pt x="196524" y="82365"/>
                  </a:lnTo>
                  <a:lnTo>
                    <a:pt x="196524" y="82294"/>
                  </a:lnTo>
                  <a:lnTo>
                    <a:pt x="196482" y="82294"/>
                  </a:lnTo>
                  <a:lnTo>
                    <a:pt x="196482" y="82238"/>
                  </a:lnTo>
                  <a:lnTo>
                    <a:pt x="196524" y="82238"/>
                  </a:lnTo>
                  <a:lnTo>
                    <a:pt x="196524" y="82168"/>
                  </a:lnTo>
                  <a:lnTo>
                    <a:pt x="196566" y="82168"/>
                  </a:lnTo>
                  <a:lnTo>
                    <a:pt x="196566" y="82111"/>
                  </a:lnTo>
                  <a:lnTo>
                    <a:pt x="196608" y="82111"/>
                  </a:lnTo>
                  <a:lnTo>
                    <a:pt x="196651" y="82111"/>
                  </a:lnTo>
                  <a:lnTo>
                    <a:pt x="196693" y="82111"/>
                  </a:lnTo>
                  <a:lnTo>
                    <a:pt x="196735" y="82111"/>
                  </a:lnTo>
                  <a:lnTo>
                    <a:pt x="196777" y="82111"/>
                  </a:lnTo>
                  <a:lnTo>
                    <a:pt x="196820" y="82111"/>
                  </a:lnTo>
                  <a:lnTo>
                    <a:pt x="196862" y="82111"/>
                  </a:lnTo>
                  <a:lnTo>
                    <a:pt x="196904" y="82111"/>
                  </a:lnTo>
                  <a:lnTo>
                    <a:pt x="196946" y="82111"/>
                  </a:lnTo>
                  <a:lnTo>
                    <a:pt x="196989" y="82168"/>
                  </a:lnTo>
                  <a:lnTo>
                    <a:pt x="197031" y="82168"/>
                  </a:lnTo>
                  <a:lnTo>
                    <a:pt x="197073" y="82168"/>
                  </a:lnTo>
                  <a:lnTo>
                    <a:pt x="197115" y="82168"/>
                  </a:lnTo>
                  <a:lnTo>
                    <a:pt x="197158" y="82168"/>
                  </a:lnTo>
                  <a:lnTo>
                    <a:pt x="197200" y="82168"/>
                  </a:lnTo>
                  <a:lnTo>
                    <a:pt x="197242" y="82168"/>
                  </a:lnTo>
                  <a:lnTo>
                    <a:pt x="197284" y="82168"/>
                  </a:lnTo>
                  <a:lnTo>
                    <a:pt x="197327" y="82168"/>
                  </a:lnTo>
                  <a:lnTo>
                    <a:pt x="197369" y="82111"/>
                  </a:lnTo>
                  <a:lnTo>
                    <a:pt x="197411" y="82111"/>
                  </a:lnTo>
                  <a:lnTo>
                    <a:pt x="197496" y="82055"/>
                  </a:lnTo>
                  <a:lnTo>
                    <a:pt x="197538" y="82055"/>
                  </a:lnTo>
                  <a:lnTo>
                    <a:pt x="197580" y="81984"/>
                  </a:lnTo>
                  <a:lnTo>
                    <a:pt x="197665" y="81984"/>
                  </a:lnTo>
                  <a:lnTo>
                    <a:pt x="197707" y="81984"/>
                  </a:lnTo>
                  <a:lnTo>
                    <a:pt x="197749" y="81914"/>
                  </a:lnTo>
                  <a:lnTo>
                    <a:pt x="197791" y="81914"/>
                  </a:lnTo>
                  <a:lnTo>
                    <a:pt x="197834" y="81914"/>
                  </a:lnTo>
                  <a:lnTo>
                    <a:pt x="197876" y="81914"/>
                  </a:lnTo>
                  <a:lnTo>
                    <a:pt x="197918" y="81914"/>
                  </a:lnTo>
                  <a:lnTo>
                    <a:pt x="197960" y="81914"/>
                  </a:lnTo>
                  <a:lnTo>
                    <a:pt x="198003" y="81914"/>
                  </a:lnTo>
                  <a:lnTo>
                    <a:pt x="198045" y="81914"/>
                  </a:lnTo>
                  <a:lnTo>
                    <a:pt x="198087" y="81914"/>
                  </a:lnTo>
                  <a:lnTo>
                    <a:pt x="198129" y="81914"/>
                  </a:lnTo>
                  <a:lnTo>
                    <a:pt x="198172" y="81858"/>
                  </a:lnTo>
                  <a:lnTo>
                    <a:pt x="198214" y="81858"/>
                  </a:lnTo>
                  <a:lnTo>
                    <a:pt x="198256" y="81787"/>
                  </a:lnTo>
                  <a:lnTo>
                    <a:pt x="198298" y="81787"/>
                  </a:lnTo>
                  <a:lnTo>
                    <a:pt x="198298" y="81731"/>
                  </a:lnTo>
                  <a:lnTo>
                    <a:pt x="198340" y="81731"/>
                  </a:lnTo>
                  <a:lnTo>
                    <a:pt x="198340" y="81675"/>
                  </a:lnTo>
                  <a:lnTo>
                    <a:pt x="198340" y="81604"/>
                  </a:lnTo>
                  <a:lnTo>
                    <a:pt x="198383" y="81604"/>
                  </a:lnTo>
                  <a:lnTo>
                    <a:pt x="198383" y="81534"/>
                  </a:lnTo>
                  <a:lnTo>
                    <a:pt x="198383" y="81407"/>
                  </a:lnTo>
                  <a:lnTo>
                    <a:pt x="198383" y="81351"/>
                  </a:lnTo>
                  <a:lnTo>
                    <a:pt x="198340" y="81224"/>
                  </a:lnTo>
                  <a:lnTo>
                    <a:pt x="198340" y="81154"/>
                  </a:lnTo>
                  <a:lnTo>
                    <a:pt x="198256" y="81027"/>
                  </a:lnTo>
                  <a:lnTo>
                    <a:pt x="198214" y="80971"/>
                  </a:lnTo>
                  <a:lnTo>
                    <a:pt x="198172" y="80900"/>
                  </a:lnTo>
                  <a:lnTo>
                    <a:pt x="198129" y="80844"/>
                  </a:lnTo>
                  <a:lnTo>
                    <a:pt x="198087" y="80773"/>
                  </a:lnTo>
                  <a:lnTo>
                    <a:pt x="198045" y="80647"/>
                  </a:lnTo>
                  <a:lnTo>
                    <a:pt x="198003" y="80590"/>
                  </a:lnTo>
                  <a:lnTo>
                    <a:pt x="197960" y="80520"/>
                  </a:lnTo>
                  <a:lnTo>
                    <a:pt x="197960" y="80464"/>
                  </a:lnTo>
                  <a:lnTo>
                    <a:pt x="197918" y="80393"/>
                  </a:lnTo>
                  <a:lnTo>
                    <a:pt x="197791" y="80337"/>
                  </a:lnTo>
                  <a:lnTo>
                    <a:pt x="197749" y="80337"/>
                  </a:lnTo>
                  <a:lnTo>
                    <a:pt x="197707" y="80337"/>
                  </a:lnTo>
                  <a:lnTo>
                    <a:pt x="197622" y="80337"/>
                  </a:lnTo>
                  <a:lnTo>
                    <a:pt x="197580" y="80337"/>
                  </a:lnTo>
                  <a:lnTo>
                    <a:pt x="197496" y="80337"/>
                  </a:lnTo>
                  <a:lnTo>
                    <a:pt x="197411" y="80337"/>
                  </a:lnTo>
                  <a:lnTo>
                    <a:pt x="197242" y="80393"/>
                  </a:lnTo>
                  <a:lnTo>
                    <a:pt x="197200" y="80464"/>
                  </a:lnTo>
                  <a:lnTo>
                    <a:pt x="197158" y="80464"/>
                  </a:lnTo>
                  <a:lnTo>
                    <a:pt x="197115" y="80464"/>
                  </a:lnTo>
                  <a:lnTo>
                    <a:pt x="197073" y="80520"/>
                  </a:lnTo>
                  <a:lnTo>
                    <a:pt x="197031" y="80520"/>
                  </a:lnTo>
                  <a:lnTo>
                    <a:pt x="196989" y="80590"/>
                  </a:lnTo>
                  <a:lnTo>
                    <a:pt x="196946" y="80590"/>
                  </a:lnTo>
                  <a:lnTo>
                    <a:pt x="196946" y="80647"/>
                  </a:lnTo>
                  <a:lnTo>
                    <a:pt x="196904" y="80647"/>
                  </a:lnTo>
                  <a:lnTo>
                    <a:pt x="196904" y="80717"/>
                  </a:lnTo>
                  <a:lnTo>
                    <a:pt x="196862" y="80773"/>
                  </a:lnTo>
                  <a:lnTo>
                    <a:pt x="196862" y="80844"/>
                  </a:lnTo>
                  <a:lnTo>
                    <a:pt x="196820" y="80900"/>
                  </a:lnTo>
                  <a:lnTo>
                    <a:pt x="196820" y="81027"/>
                  </a:lnTo>
                  <a:lnTo>
                    <a:pt x="196735" y="81154"/>
                  </a:lnTo>
                  <a:lnTo>
                    <a:pt x="196735" y="81224"/>
                  </a:lnTo>
                  <a:lnTo>
                    <a:pt x="196693" y="81280"/>
                  </a:lnTo>
                  <a:lnTo>
                    <a:pt x="196651" y="81351"/>
                  </a:lnTo>
                  <a:lnTo>
                    <a:pt x="196608" y="81351"/>
                  </a:lnTo>
                  <a:lnTo>
                    <a:pt x="196524" y="81351"/>
                  </a:lnTo>
                  <a:lnTo>
                    <a:pt x="196397" y="81407"/>
                  </a:lnTo>
                  <a:lnTo>
                    <a:pt x="196355" y="81407"/>
                  </a:lnTo>
                  <a:lnTo>
                    <a:pt x="196313" y="81407"/>
                  </a:lnTo>
                  <a:lnTo>
                    <a:pt x="196228" y="81407"/>
                  </a:lnTo>
                  <a:lnTo>
                    <a:pt x="196186" y="81407"/>
                  </a:lnTo>
                  <a:lnTo>
                    <a:pt x="196144" y="81407"/>
                  </a:lnTo>
                  <a:lnTo>
                    <a:pt x="196102" y="81407"/>
                  </a:lnTo>
                  <a:lnTo>
                    <a:pt x="196059" y="81407"/>
                  </a:lnTo>
                  <a:lnTo>
                    <a:pt x="196017" y="81407"/>
                  </a:lnTo>
                  <a:lnTo>
                    <a:pt x="195975" y="81407"/>
                  </a:lnTo>
                  <a:lnTo>
                    <a:pt x="195848" y="81407"/>
                  </a:lnTo>
                  <a:lnTo>
                    <a:pt x="195806" y="81407"/>
                  </a:lnTo>
                  <a:lnTo>
                    <a:pt x="195764" y="81407"/>
                  </a:lnTo>
                  <a:lnTo>
                    <a:pt x="195721" y="81407"/>
                  </a:lnTo>
                  <a:lnTo>
                    <a:pt x="195679" y="81407"/>
                  </a:lnTo>
                  <a:lnTo>
                    <a:pt x="195679" y="81351"/>
                  </a:lnTo>
                  <a:lnTo>
                    <a:pt x="195637" y="81351"/>
                  </a:lnTo>
                  <a:lnTo>
                    <a:pt x="195595" y="81351"/>
                  </a:lnTo>
                  <a:lnTo>
                    <a:pt x="195552" y="81351"/>
                  </a:lnTo>
                  <a:lnTo>
                    <a:pt x="195552" y="81280"/>
                  </a:lnTo>
                  <a:lnTo>
                    <a:pt x="195510" y="81280"/>
                  </a:lnTo>
                  <a:lnTo>
                    <a:pt x="195510" y="81224"/>
                  </a:lnTo>
                  <a:lnTo>
                    <a:pt x="195510" y="81097"/>
                  </a:lnTo>
                  <a:lnTo>
                    <a:pt x="195468" y="81027"/>
                  </a:lnTo>
                  <a:lnTo>
                    <a:pt x="195468" y="80900"/>
                  </a:lnTo>
                  <a:lnTo>
                    <a:pt x="195468" y="80844"/>
                  </a:lnTo>
                  <a:lnTo>
                    <a:pt x="195510" y="80844"/>
                  </a:lnTo>
                  <a:lnTo>
                    <a:pt x="195510" y="80773"/>
                  </a:lnTo>
                  <a:lnTo>
                    <a:pt x="195552" y="80717"/>
                  </a:lnTo>
                  <a:lnTo>
                    <a:pt x="195552" y="80647"/>
                  </a:lnTo>
                  <a:lnTo>
                    <a:pt x="195552" y="80590"/>
                  </a:lnTo>
                  <a:lnTo>
                    <a:pt x="195552" y="80520"/>
                  </a:lnTo>
                  <a:lnTo>
                    <a:pt x="195595" y="80520"/>
                  </a:lnTo>
                  <a:lnTo>
                    <a:pt x="195595" y="80464"/>
                  </a:lnTo>
                  <a:lnTo>
                    <a:pt x="195595" y="80393"/>
                  </a:lnTo>
                  <a:lnTo>
                    <a:pt x="195595" y="80281"/>
                  </a:lnTo>
                  <a:lnTo>
                    <a:pt x="195595" y="80210"/>
                  </a:lnTo>
                  <a:lnTo>
                    <a:pt x="195595" y="80140"/>
                  </a:lnTo>
                  <a:lnTo>
                    <a:pt x="195595" y="80013"/>
                  </a:lnTo>
                  <a:lnTo>
                    <a:pt x="195595" y="79957"/>
                  </a:lnTo>
                  <a:lnTo>
                    <a:pt x="195637" y="79900"/>
                  </a:lnTo>
                  <a:lnTo>
                    <a:pt x="195637" y="79760"/>
                  </a:lnTo>
                  <a:lnTo>
                    <a:pt x="195637" y="79703"/>
                  </a:lnTo>
                  <a:lnTo>
                    <a:pt x="195637" y="79633"/>
                  </a:lnTo>
                  <a:lnTo>
                    <a:pt x="195679" y="79577"/>
                  </a:lnTo>
                  <a:lnTo>
                    <a:pt x="195679" y="79506"/>
                  </a:lnTo>
                  <a:lnTo>
                    <a:pt x="195679" y="79379"/>
                  </a:lnTo>
                  <a:lnTo>
                    <a:pt x="195637" y="79379"/>
                  </a:lnTo>
                  <a:lnTo>
                    <a:pt x="195637" y="79323"/>
                  </a:lnTo>
                  <a:lnTo>
                    <a:pt x="195595" y="79323"/>
                  </a:lnTo>
                  <a:lnTo>
                    <a:pt x="195552" y="79323"/>
                  </a:lnTo>
                  <a:lnTo>
                    <a:pt x="195510" y="79323"/>
                  </a:lnTo>
                  <a:lnTo>
                    <a:pt x="195468" y="79323"/>
                  </a:lnTo>
                  <a:lnTo>
                    <a:pt x="195426" y="79323"/>
                  </a:lnTo>
                  <a:lnTo>
                    <a:pt x="195383" y="79323"/>
                  </a:lnTo>
                  <a:lnTo>
                    <a:pt x="195299" y="79323"/>
                  </a:lnTo>
                  <a:lnTo>
                    <a:pt x="195214" y="79323"/>
                  </a:lnTo>
                  <a:lnTo>
                    <a:pt x="195214" y="79379"/>
                  </a:lnTo>
                  <a:lnTo>
                    <a:pt x="195130" y="79379"/>
                  </a:lnTo>
                  <a:lnTo>
                    <a:pt x="195088" y="79379"/>
                  </a:lnTo>
                  <a:lnTo>
                    <a:pt x="195003" y="79379"/>
                  </a:lnTo>
                  <a:lnTo>
                    <a:pt x="194876" y="79379"/>
                  </a:lnTo>
                  <a:lnTo>
                    <a:pt x="194834" y="79379"/>
                  </a:lnTo>
                  <a:lnTo>
                    <a:pt x="194792" y="79379"/>
                  </a:lnTo>
                  <a:lnTo>
                    <a:pt x="194750" y="79379"/>
                  </a:lnTo>
                  <a:lnTo>
                    <a:pt x="194707" y="79323"/>
                  </a:lnTo>
                  <a:lnTo>
                    <a:pt x="194665" y="79253"/>
                  </a:lnTo>
                  <a:lnTo>
                    <a:pt x="194665" y="79196"/>
                  </a:lnTo>
                  <a:lnTo>
                    <a:pt x="194665" y="79126"/>
                  </a:lnTo>
                  <a:lnTo>
                    <a:pt x="194665" y="79070"/>
                  </a:lnTo>
                  <a:lnTo>
                    <a:pt x="194707" y="78999"/>
                  </a:lnTo>
                  <a:lnTo>
                    <a:pt x="194707" y="78943"/>
                  </a:lnTo>
                  <a:lnTo>
                    <a:pt x="194750" y="78943"/>
                  </a:lnTo>
                  <a:lnTo>
                    <a:pt x="194750" y="78887"/>
                  </a:lnTo>
                  <a:lnTo>
                    <a:pt x="194792" y="78887"/>
                  </a:lnTo>
                  <a:lnTo>
                    <a:pt x="194792" y="78816"/>
                  </a:lnTo>
                  <a:lnTo>
                    <a:pt x="194834" y="78816"/>
                  </a:lnTo>
                  <a:lnTo>
                    <a:pt x="194876" y="78816"/>
                  </a:lnTo>
                  <a:lnTo>
                    <a:pt x="194919" y="78746"/>
                  </a:lnTo>
                  <a:lnTo>
                    <a:pt x="194961" y="78689"/>
                  </a:lnTo>
                  <a:lnTo>
                    <a:pt x="195003" y="78619"/>
                  </a:lnTo>
                  <a:lnTo>
                    <a:pt x="195003" y="78563"/>
                  </a:lnTo>
                  <a:lnTo>
                    <a:pt x="195045" y="78563"/>
                  </a:lnTo>
                  <a:lnTo>
                    <a:pt x="195045" y="78506"/>
                  </a:lnTo>
                  <a:lnTo>
                    <a:pt x="195088" y="78506"/>
                  </a:lnTo>
                  <a:lnTo>
                    <a:pt x="195088" y="78436"/>
                  </a:lnTo>
                  <a:lnTo>
                    <a:pt x="195088" y="78309"/>
                  </a:lnTo>
                  <a:lnTo>
                    <a:pt x="195130" y="78239"/>
                  </a:lnTo>
                  <a:lnTo>
                    <a:pt x="195088" y="78239"/>
                  </a:lnTo>
                  <a:lnTo>
                    <a:pt x="195088" y="78126"/>
                  </a:lnTo>
                  <a:lnTo>
                    <a:pt x="195088" y="78056"/>
                  </a:lnTo>
                  <a:lnTo>
                    <a:pt x="195088" y="77985"/>
                  </a:lnTo>
                  <a:lnTo>
                    <a:pt x="195088" y="77929"/>
                  </a:lnTo>
                  <a:lnTo>
                    <a:pt x="195045" y="77929"/>
                  </a:lnTo>
                  <a:lnTo>
                    <a:pt x="195045" y="77859"/>
                  </a:lnTo>
                  <a:lnTo>
                    <a:pt x="195003" y="77802"/>
                  </a:lnTo>
                  <a:lnTo>
                    <a:pt x="194961" y="77732"/>
                  </a:lnTo>
                  <a:lnTo>
                    <a:pt x="194961" y="77675"/>
                  </a:lnTo>
                  <a:lnTo>
                    <a:pt x="194919" y="77675"/>
                  </a:lnTo>
                  <a:lnTo>
                    <a:pt x="194876" y="77549"/>
                  </a:lnTo>
                  <a:lnTo>
                    <a:pt x="194792" y="77478"/>
                  </a:lnTo>
                  <a:lnTo>
                    <a:pt x="194707" y="77422"/>
                  </a:lnTo>
                  <a:lnTo>
                    <a:pt x="194665" y="77352"/>
                  </a:lnTo>
                  <a:lnTo>
                    <a:pt x="194623" y="77225"/>
                  </a:lnTo>
                  <a:lnTo>
                    <a:pt x="194581" y="77225"/>
                  </a:lnTo>
                  <a:lnTo>
                    <a:pt x="194538" y="77169"/>
                  </a:lnTo>
                  <a:lnTo>
                    <a:pt x="194538" y="77112"/>
                  </a:lnTo>
                  <a:lnTo>
                    <a:pt x="194496" y="77112"/>
                  </a:lnTo>
                  <a:lnTo>
                    <a:pt x="194496" y="77042"/>
                  </a:lnTo>
                  <a:lnTo>
                    <a:pt x="194454" y="77042"/>
                  </a:lnTo>
                  <a:lnTo>
                    <a:pt x="194454" y="76971"/>
                  </a:lnTo>
                  <a:lnTo>
                    <a:pt x="194454" y="76915"/>
                  </a:lnTo>
                  <a:lnTo>
                    <a:pt x="194412" y="76788"/>
                  </a:lnTo>
                  <a:lnTo>
                    <a:pt x="194412" y="76732"/>
                  </a:lnTo>
                  <a:lnTo>
                    <a:pt x="194412" y="76662"/>
                  </a:lnTo>
                  <a:lnTo>
                    <a:pt x="194412" y="76591"/>
                  </a:lnTo>
                  <a:lnTo>
                    <a:pt x="194412" y="76535"/>
                  </a:lnTo>
                  <a:lnTo>
                    <a:pt x="194369" y="76535"/>
                  </a:lnTo>
                  <a:lnTo>
                    <a:pt x="194369" y="76464"/>
                  </a:lnTo>
                  <a:lnTo>
                    <a:pt x="194369" y="76408"/>
                  </a:lnTo>
                  <a:lnTo>
                    <a:pt x="194369" y="76352"/>
                  </a:lnTo>
                  <a:lnTo>
                    <a:pt x="194369" y="76281"/>
                  </a:lnTo>
                  <a:lnTo>
                    <a:pt x="194412" y="76211"/>
                  </a:lnTo>
                  <a:lnTo>
                    <a:pt x="194454" y="76211"/>
                  </a:lnTo>
                  <a:lnTo>
                    <a:pt x="194496" y="76155"/>
                  </a:lnTo>
                  <a:lnTo>
                    <a:pt x="194538" y="76084"/>
                  </a:lnTo>
                  <a:lnTo>
                    <a:pt x="194581" y="76084"/>
                  </a:lnTo>
                  <a:lnTo>
                    <a:pt x="194581" y="76028"/>
                  </a:lnTo>
                  <a:lnTo>
                    <a:pt x="194665" y="76028"/>
                  </a:lnTo>
                  <a:lnTo>
                    <a:pt x="194792" y="75901"/>
                  </a:lnTo>
                  <a:lnTo>
                    <a:pt x="194876" y="75831"/>
                  </a:lnTo>
                  <a:lnTo>
                    <a:pt x="194919" y="75774"/>
                  </a:lnTo>
                  <a:lnTo>
                    <a:pt x="195003" y="75648"/>
                  </a:lnTo>
                  <a:lnTo>
                    <a:pt x="195045" y="75648"/>
                  </a:lnTo>
                  <a:lnTo>
                    <a:pt x="195045" y="75577"/>
                  </a:lnTo>
                  <a:lnTo>
                    <a:pt x="195003" y="75577"/>
                  </a:lnTo>
                  <a:lnTo>
                    <a:pt x="195003" y="75521"/>
                  </a:lnTo>
                  <a:lnTo>
                    <a:pt x="194961" y="75521"/>
                  </a:lnTo>
                  <a:lnTo>
                    <a:pt x="194919" y="75521"/>
                  </a:lnTo>
                  <a:lnTo>
                    <a:pt x="194876" y="75521"/>
                  </a:lnTo>
                  <a:lnTo>
                    <a:pt x="194876" y="75451"/>
                  </a:lnTo>
                  <a:lnTo>
                    <a:pt x="194834" y="75451"/>
                  </a:lnTo>
                  <a:lnTo>
                    <a:pt x="194792" y="75451"/>
                  </a:lnTo>
                  <a:lnTo>
                    <a:pt x="194792" y="75521"/>
                  </a:lnTo>
                  <a:lnTo>
                    <a:pt x="194750" y="75521"/>
                  </a:lnTo>
                  <a:lnTo>
                    <a:pt x="194707" y="75521"/>
                  </a:lnTo>
                  <a:lnTo>
                    <a:pt x="194665" y="75521"/>
                  </a:lnTo>
                  <a:lnTo>
                    <a:pt x="194623" y="75521"/>
                  </a:lnTo>
                  <a:lnTo>
                    <a:pt x="194581" y="75521"/>
                  </a:lnTo>
                  <a:lnTo>
                    <a:pt x="194538" y="75451"/>
                  </a:lnTo>
                  <a:lnTo>
                    <a:pt x="194496" y="75451"/>
                  </a:lnTo>
                  <a:lnTo>
                    <a:pt x="194454" y="75451"/>
                  </a:lnTo>
                  <a:lnTo>
                    <a:pt x="194369" y="75394"/>
                  </a:lnTo>
                  <a:lnTo>
                    <a:pt x="194243" y="75338"/>
                  </a:lnTo>
                  <a:lnTo>
                    <a:pt x="194200" y="75338"/>
                  </a:lnTo>
                  <a:lnTo>
                    <a:pt x="194158" y="75338"/>
                  </a:lnTo>
                  <a:lnTo>
                    <a:pt x="194116" y="75338"/>
                  </a:lnTo>
                  <a:lnTo>
                    <a:pt x="194074" y="75338"/>
                  </a:lnTo>
                  <a:lnTo>
                    <a:pt x="194032" y="75338"/>
                  </a:lnTo>
                  <a:lnTo>
                    <a:pt x="193989" y="75338"/>
                  </a:lnTo>
                  <a:lnTo>
                    <a:pt x="193989" y="75394"/>
                  </a:lnTo>
                  <a:lnTo>
                    <a:pt x="193863" y="75451"/>
                  </a:lnTo>
                  <a:lnTo>
                    <a:pt x="193820" y="75451"/>
                  </a:lnTo>
                  <a:lnTo>
                    <a:pt x="193820" y="75521"/>
                  </a:lnTo>
                  <a:lnTo>
                    <a:pt x="193778" y="75577"/>
                  </a:lnTo>
                  <a:lnTo>
                    <a:pt x="193736" y="75577"/>
                  </a:lnTo>
                  <a:lnTo>
                    <a:pt x="193736" y="75648"/>
                  </a:lnTo>
                  <a:lnTo>
                    <a:pt x="193694" y="75648"/>
                  </a:lnTo>
                  <a:lnTo>
                    <a:pt x="193651" y="75718"/>
                  </a:lnTo>
                  <a:lnTo>
                    <a:pt x="193609" y="75718"/>
                  </a:lnTo>
                  <a:lnTo>
                    <a:pt x="193567" y="75774"/>
                  </a:lnTo>
                  <a:lnTo>
                    <a:pt x="193482" y="75831"/>
                  </a:lnTo>
                  <a:lnTo>
                    <a:pt x="193398" y="75831"/>
                  </a:lnTo>
                  <a:lnTo>
                    <a:pt x="193398" y="75901"/>
                  </a:lnTo>
                  <a:lnTo>
                    <a:pt x="193356" y="75901"/>
                  </a:lnTo>
                  <a:lnTo>
                    <a:pt x="193271" y="75901"/>
                  </a:lnTo>
                  <a:lnTo>
                    <a:pt x="193229" y="75958"/>
                  </a:lnTo>
                  <a:lnTo>
                    <a:pt x="193144" y="75958"/>
                  </a:lnTo>
                  <a:lnTo>
                    <a:pt x="193102" y="76028"/>
                  </a:lnTo>
                  <a:lnTo>
                    <a:pt x="192975" y="76084"/>
                  </a:lnTo>
                  <a:lnTo>
                    <a:pt x="192933" y="76084"/>
                  </a:lnTo>
                  <a:lnTo>
                    <a:pt x="192891" y="76155"/>
                  </a:lnTo>
                  <a:lnTo>
                    <a:pt x="192849" y="76155"/>
                  </a:lnTo>
                  <a:lnTo>
                    <a:pt x="192806" y="76155"/>
                  </a:lnTo>
                  <a:lnTo>
                    <a:pt x="192764" y="76211"/>
                  </a:lnTo>
                  <a:lnTo>
                    <a:pt x="192722" y="76211"/>
                  </a:lnTo>
                  <a:lnTo>
                    <a:pt x="192680" y="76211"/>
                  </a:lnTo>
                  <a:lnTo>
                    <a:pt x="192637" y="76281"/>
                  </a:lnTo>
                  <a:lnTo>
                    <a:pt x="192595" y="76281"/>
                  </a:lnTo>
                  <a:lnTo>
                    <a:pt x="192553" y="76281"/>
                  </a:lnTo>
                  <a:lnTo>
                    <a:pt x="192511" y="76281"/>
                  </a:lnTo>
                  <a:lnTo>
                    <a:pt x="192511" y="76211"/>
                  </a:lnTo>
                  <a:lnTo>
                    <a:pt x="192426" y="76211"/>
                  </a:lnTo>
                  <a:lnTo>
                    <a:pt x="192299" y="76155"/>
                  </a:lnTo>
                  <a:lnTo>
                    <a:pt x="192257" y="76084"/>
                  </a:lnTo>
                  <a:lnTo>
                    <a:pt x="192215" y="76084"/>
                  </a:lnTo>
                  <a:lnTo>
                    <a:pt x="192215" y="76028"/>
                  </a:lnTo>
                  <a:lnTo>
                    <a:pt x="192173" y="76028"/>
                  </a:lnTo>
                  <a:lnTo>
                    <a:pt x="192088" y="76028"/>
                  </a:lnTo>
                  <a:lnTo>
                    <a:pt x="192046" y="76028"/>
                  </a:lnTo>
                  <a:lnTo>
                    <a:pt x="192004" y="76028"/>
                  </a:lnTo>
                  <a:lnTo>
                    <a:pt x="191962" y="76028"/>
                  </a:lnTo>
                  <a:lnTo>
                    <a:pt x="191919" y="76028"/>
                  </a:lnTo>
                  <a:lnTo>
                    <a:pt x="191877" y="76028"/>
                  </a:lnTo>
                  <a:lnTo>
                    <a:pt x="191835" y="76028"/>
                  </a:lnTo>
                  <a:lnTo>
                    <a:pt x="191793" y="76028"/>
                  </a:lnTo>
                  <a:lnTo>
                    <a:pt x="191750" y="75958"/>
                  </a:lnTo>
                  <a:lnTo>
                    <a:pt x="191708" y="75958"/>
                  </a:lnTo>
                  <a:lnTo>
                    <a:pt x="191666" y="75958"/>
                  </a:lnTo>
                  <a:lnTo>
                    <a:pt x="191624" y="75901"/>
                  </a:lnTo>
                  <a:lnTo>
                    <a:pt x="191581" y="75901"/>
                  </a:lnTo>
                  <a:lnTo>
                    <a:pt x="191581" y="75831"/>
                  </a:lnTo>
                  <a:lnTo>
                    <a:pt x="191539" y="75831"/>
                  </a:lnTo>
                  <a:lnTo>
                    <a:pt x="191455" y="75718"/>
                  </a:lnTo>
                  <a:lnTo>
                    <a:pt x="191412" y="75648"/>
                  </a:lnTo>
                  <a:lnTo>
                    <a:pt x="191370" y="75648"/>
                  </a:lnTo>
                  <a:lnTo>
                    <a:pt x="191328" y="75577"/>
                  </a:lnTo>
                  <a:lnTo>
                    <a:pt x="191243" y="75394"/>
                  </a:lnTo>
                  <a:lnTo>
                    <a:pt x="191201" y="75338"/>
                  </a:lnTo>
                  <a:lnTo>
                    <a:pt x="191159" y="75268"/>
                  </a:lnTo>
                  <a:lnTo>
                    <a:pt x="191159" y="75197"/>
                  </a:lnTo>
                  <a:lnTo>
                    <a:pt x="191117" y="75141"/>
                  </a:lnTo>
                  <a:lnTo>
                    <a:pt x="191117" y="75070"/>
                  </a:lnTo>
                  <a:lnTo>
                    <a:pt x="191074" y="75014"/>
                  </a:lnTo>
                  <a:lnTo>
                    <a:pt x="191074" y="74958"/>
                  </a:lnTo>
                  <a:lnTo>
                    <a:pt x="191074" y="74887"/>
                  </a:lnTo>
                  <a:lnTo>
                    <a:pt x="191032" y="74817"/>
                  </a:lnTo>
                  <a:lnTo>
                    <a:pt x="191032" y="74761"/>
                  </a:lnTo>
                  <a:lnTo>
                    <a:pt x="191032" y="74690"/>
                  </a:lnTo>
                  <a:lnTo>
                    <a:pt x="190990" y="74634"/>
                  </a:lnTo>
                  <a:lnTo>
                    <a:pt x="190990" y="74507"/>
                  </a:lnTo>
                  <a:lnTo>
                    <a:pt x="190948" y="74380"/>
                  </a:lnTo>
                  <a:lnTo>
                    <a:pt x="190905" y="74310"/>
                  </a:lnTo>
                  <a:lnTo>
                    <a:pt x="190821" y="74000"/>
                  </a:lnTo>
                  <a:lnTo>
                    <a:pt x="190779" y="74000"/>
                  </a:lnTo>
                  <a:lnTo>
                    <a:pt x="190779" y="73944"/>
                  </a:lnTo>
                  <a:lnTo>
                    <a:pt x="190736" y="73944"/>
                  </a:lnTo>
                  <a:lnTo>
                    <a:pt x="190736" y="73873"/>
                  </a:lnTo>
                  <a:lnTo>
                    <a:pt x="190694" y="73873"/>
                  </a:lnTo>
                  <a:lnTo>
                    <a:pt x="190694" y="73803"/>
                  </a:lnTo>
                  <a:lnTo>
                    <a:pt x="190652" y="73803"/>
                  </a:lnTo>
                  <a:lnTo>
                    <a:pt x="190610" y="73747"/>
                  </a:lnTo>
                  <a:lnTo>
                    <a:pt x="190483" y="73676"/>
                  </a:lnTo>
                  <a:lnTo>
                    <a:pt x="190398" y="73676"/>
                  </a:lnTo>
                  <a:lnTo>
                    <a:pt x="190356" y="73620"/>
                  </a:lnTo>
                  <a:lnTo>
                    <a:pt x="190314" y="73620"/>
                  </a:lnTo>
                  <a:lnTo>
                    <a:pt x="190229" y="73620"/>
                  </a:lnTo>
                  <a:lnTo>
                    <a:pt x="190060" y="73564"/>
                  </a:lnTo>
                  <a:lnTo>
                    <a:pt x="189976" y="73564"/>
                  </a:lnTo>
                  <a:lnTo>
                    <a:pt x="189891" y="73564"/>
                  </a:lnTo>
                  <a:lnTo>
                    <a:pt x="189849" y="73564"/>
                  </a:lnTo>
                  <a:lnTo>
                    <a:pt x="189807" y="73564"/>
                  </a:lnTo>
                  <a:lnTo>
                    <a:pt x="189638" y="73564"/>
                  </a:lnTo>
                  <a:lnTo>
                    <a:pt x="189596" y="73564"/>
                  </a:lnTo>
                  <a:lnTo>
                    <a:pt x="189511" y="73564"/>
                  </a:lnTo>
                  <a:lnTo>
                    <a:pt x="189469" y="73564"/>
                  </a:lnTo>
                  <a:lnTo>
                    <a:pt x="189427" y="73564"/>
                  </a:lnTo>
                  <a:lnTo>
                    <a:pt x="189385" y="73564"/>
                  </a:lnTo>
                  <a:lnTo>
                    <a:pt x="189342" y="73564"/>
                  </a:lnTo>
                  <a:lnTo>
                    <a:pt x="189300" y="73620"/>
                  </a:lnTo>
                  <a:lnTo>
                    <a:pt x="189258" y="73620"/>
                  </a:lnTo>
                  <a:lnTo>
                    <a:pt x="189216" y="73620"/>
                  </a:lnTo>
                  <a:lnTo>
                    <a:pt x="189173" y="73620"/>
                  </a:lnTo>
                  <a:lnTo>
                    <a:pt x="189131" y="73620"/>
                  </a:lnTo>
                  <a:lnTo>
                    <a:pt x="189089" y="73620"/>
                  </a:lnTo>
                  <a:lnTo>
                    <a:pt x="189047" y="73676"/>
                  </a:lnTo>
                  <a:lnTo>
                    <a:pt x="189004" y="73747"/>
                  </a:lnTo>
                  <a:lnTo>
                    <a:pt x="188962" y="73803"/>
                  </a:lnTo>
                  <a:lnTo>
                    <a:pt x="188962" y="73873"/>
                  </a:lnTo>
                  <a:lnTo>
                    <a:pt x="188920" y="73944"/>
                  </a:lnTo>
                  <a:lnTo>
                    <a:pt x="188920" y="74000"/>
                  </a:lnTo>
                  <a:lnTo>
                    <a:pt x="188920" y="74056"/>
                  </a:lnTo>
                  <a:lnTo>
                    <a:pt x="188878" y="74183"/>
                  </a:lnTo>
                  <a:lnTo>
                    <a:pt x="188878" y="74254"/>
                  </a:lnTo>
                  <a:lnTo>
                    <a:pt x="188835" y="74254"/>
                  </a:lnTo>
                  <a:lnTo>
                    <a:pt x="188793" y="74310"/>
                  </a:lnTo>
                  <a:lnTo>
                    <a:pt x="188666" y="74380"/>
                  </a:lnTo>
                  <a:lnTo>
                    <a:pt x="188666" y="74437"/>
                  </a:lnTo>
                  <a:lnTo>
                    <a:pt x="188624" y="74437"/>
                  </a:lnTo>
                  <a:lnTo>
                    <a:pt x="188582" y="74507"/>
                  </a:lnTo>
                  <a:lnTo>
                    <a:pt x="188497" y="74578"/>
                  </a:lnTo>
                  <a:lnTo>
                    <a:pt x="188455" y="74578"/>
                  </a:lnTo>
                  <a:lnTo>
                    <a:pt x="188413" y="74634"/>
                  </a:lnTo>
                  <a:lnTo>
                    <a:pt x="188371" y="74634"/>
                  </a:lnTo>
                  <a:lnTo>
                    <a:pt x="188244" y="74761"/>
                  </a:lnTo>
                  <a:lnTo>
                    <a:pt x="188159" y="74761"/>
                  </a:lnTo>
                  <a:lnTo>
                    <a:pt x="187990" y="74958"/>
                  </a:lnTo>
                  <a:lnTo>
                    <a:pt x="187948" y="74958"/>
                  </a:lnTo>
                  <a:lnTo>
                    <a:pt x="187948" y="75014"/>
                  </a:lnTo>
                  <a:lnTo>
                    <a:pt x="187906" y="75014"/>
                  </a:lnTo>
                  <a:lnTo>
                    <a:pt x="187864" y="75014"/>
                  </a:lnTo>
                  <a:lnTo>
                    <a:pt x="187864" y="75070"/>
                  </a:lnTo>
                  <a:lnTo>
                    <a:pt x="187821" y="75070"/>
                  </a:lnTo>
                  <a:lnTo>
                    <a:pt x="187737" y="75070"/>
                  </a:lnTo>
                  <a:lnTo>
                    <a:pt x="187695" y="75070"/>
                  </a:lnTo>
                  <a:lnTo>
                    <a:pt x="187653" y="75070"/>
                  </a:lnTo>
                  <a:lnTo>
                    <a:pt x="187653" y="75141"/>
                  </a:lnTo>
                  <a:lnTo>
                    <a:pt x="187610" y="75141"/>
                  </a:lnTo>
                  <a:lnTo>
                    <a:pt x="187568" y="75141"/>
                  </a:lnTo>
                  <a:lnTo>
                    <a:pt x="187526" y="75141"/>
                  </a:lnTo>
                  <a:lnTo>
                    <a:pt x="187484" y="75141"/>
                  </a:lnTo>
                  <a:lnTo>
                    <a:pt x="187441" y="75141"/>
                  </a:lnTo>
                  <a:lnTo>
                    <a:pt x="187399" y="75141"/>
                  </a:lnTo>
                  <a:lnTo>
                    <a:pt x="187315" y="75141"/>
                  </a:lnTo>
                  <a:lnTo>
                    <a:pt x="187272" y="75197"/>
                  </a:lnTo>
                  <a:lnTo>
                    <a:pt x="187230" y="75197"/>
                  </a:lnTo>
                  <a:lnTo>
                    <a:pt x="187188" y="75197"/>
                  </a:lnTo>
                  <a:lnTo>
                    <a:pt x="187146" y="75197"/>
                  </a:lnTo>
                  <a:lnTo>
                    <a:pt x="187103" y="75197"/>
                  </a:lnTo>
                  <a:lnTo>
                    <a:pt x="187061" y="75141"/>
                  </a:lnTo>
                  <a:lnTo>
                    <a:pt x="187019" y="75141"/>
                  </a:lnTo>
                  <a:lnTo>
                    <a:pt x="186934" y="75070"/>
                  </a:lnTo>
                  <a:lnTo>
                    <a:pt x="186892" y="75014"/>
                  </a:lnTo>
                  <a:lnTo>
                    <a:pt x="186850" y="74958"/>
                  </a:lnTo>
                  <a:lnTo>
                    <a:pt x="186808" y="74958"/>
                  </a:lnTo>
                  <a:lnTo>
                    <a:pt x="186808" y="74887"/>
                  </a:lnTo>
                  <a:lnTo>
                    <a:pt x="186808" y="74761"/>
                  </a:lnTo>
                  <a:lnTo>
                    <a:pt x="186808" y="74690"/>
                  </a:lnTo>
                  <a:lnTo>
                    <a:pt x="186808" y="74634"/>
                  </a:lnTo>
                  <a:lnTo>
                    <a:pt x="186850" y="74634"/>
                  </a:lnTo>
                  <a:lnTo>
                    <a:pt x="186850" y="74578"/>
                  </a:lnTo>
                  <a:lnTo>
                    <a:pt x="186892" y="74507"/>
                  </a:lnTo>
                  <a:lnTo>
                    <a:pt x="186892" y="74437"/>
                  </a:lnTo>
                  <a:lnTo>
                    <a:pt x="186934" y="74380"/>
                  </a:lnTo>
                  <a:lnTo>
                    <a:pt x="186977" y="74310"/>
                  </a:lnTo>
                  <a:lnTo>
                    <a:pt x="187019" y="74310"/>
                  </a:lnTo>
                  <a:lnTo>
                    <a:pt x="187061" y="74254"/>
                  </a:lnTo>
                  <a:lnTo>
                    <a:pt x="187103" y="74183"/>
                  </a:lnTo>
                  <a:lnTo>
                    <a:pt x="187146" y="74183"/>
                  </a:lnTo>
                  <a:lnTo>
                    <a:pt x="187188" y="74127"/>
                  </a:lnTo>
                  <a:lnTo>
                    <a:pt x="187188" y="74056"/>
                  </a:lnTo>
                  <a:lnTo>
                    <a:pt x="187230" y="74000"/>
                  </a:lnTo>
                  <a:lnTo>
                    <a:pt x="187272" y="73944"/>
                  </a:lnTo>
                  <a:lnTo>
                    <a:pt x="187315" y="73944"/>
                  </a:lnTo>
                  <a:lnTo>
                    <a:pt x="187357" y="73873"/>
                  </a:lnTo>
                  <a:lnTo>
                    <a:pt x="187399" y="73873"/>
                  </a:lnTo>
                  <a:lnTo>
                    <a:pt x="187399" y="73803"/>
                  </a:lnTo>
                  <a:lnTo>
                    <a:pt x="187441" y="73803"/>
                  </a:lnTo>
                  <a:lnTo>
                    <a:pt x="187526" y="73747"/>
                  </a:lnTo>
                  <a:lnTo>
                    <a:pt x="187653" y="73676"/>
                  </a:lnTo>
                  <a:lnTo>
                    <a:pt x="187695" y="73676"/>
                  </a:lnTo>
                  <a:lnTo>
                    <a:pt x="187737" y="73676"/>
                  </a:lnTo>
                  <a:lnTo>
                    <a:pt x="187779" y="73620"/>
                  </a:lnTo>
                  <a:lnTo>
                    <a:pt x="187821" y="73620"/>
                  </a:lnTo>
                  <a:lnTo>
                    <a:pt x="187864" y="73620"/>
                  </a:lnTo>
                  <a:lnTo>
                    <a:pt x="187906" y="73620"/>
                  </a:lnTo>
                  <a:lnTo>
                    <a:pt x="187948" y="73620"/>
                  </a:lnTo>
                  <a:lnTo>
                    <a:pt x="187990" y="73620"/>
                  </a:lnTo>
                  <a:lnTo>
                    <a:pt x="188033" y="73564"/>
                  </a:lnTo>
                  <a:lnTo>
                    <a:pt x="188075" y="73564"/>
                  </a:lnTo>
                  <a:lnTo>
                    <a:pt x="188117" y="73564"/>
                  </a:lnTo>
                  <a:lnTo>
                    <a:pt x="188159" y="73564"/>
                  </a:lnTo>
                  <a:lnTo>
                    <a:pt x="188202" y="73564"/>
                  </a:lnTo>
                  <a:lnTo>
                    <a:pt x="188202" y="73493"/>
                  </a:lnTo>
                  <a:lnTo>
                    <a:pt x="188286" y="73493"/>
                  </a:lnTo>
                  <a:lnTo>
                    <a:pt x="188286" y="73423"/>
                  </a:lnTo>
                  <a:lnTo>
                    <a:pt x="188328" y="73366"/>
                  </a:lnTo>
                  <a:lnTo>
                    <a:pt x="188328" y="73296"/>
                  </a:lnTo>
                  <a:lnTo>
                    <a:pt x="188371" y="73240"/>
                  </a:lnTo>
                  <a:lnTo>
                    <a:pt x="188371" y="73183"/>
                  </a:lnTo>
                  <a:lnTo>
                    <a:pt x="188371" y="73113"/>
                  </a:lnTo>
                  <a:lnTo>
                    <a:pt x="188328" y="73043"/>
                  </a:lnTo>
                  <a:lnTo>
                    <a:pt x="188328" y="72986"/>
                  </a:lnTo>
                  <a:lnTo>
                    <a:pt x="188328" y="72916"/>
                  </a:lnTo>
                  <a:lnTo>
                    <a:pt x="188286" y="72860"/>
                  </a:lnTo>
                  <a:lnTo>
                    <a:pt x="188286" y="72803"/>
                  </a:lnTo>
                  <a:lnTo>
                    <a:pt x="188286" y="72733"/>
                  </a:lnTo>
                  <a:lnTo>
                    <a:pt x="188328" y="72662"/>
                  </a:lnTo>
                  <a:lnTo>
                    <a:pt x="188328" y="72606"/>
                  </a:lnTo>
                  <a:lnTo>
                    <a:pt x="188328" y="72550"/>
                  </a:lnTo>
                  <a:lnTo>
                    <a:pt x="188371" y="72409"/>
                  </a:lnTo>
                  <a:lnTo>
                    <a:pt x="188371" y="72353"/>
                  </a:lnTo>
                  <a:lnTo>
                    <a:pt x="188371" y="72282"/>
                  </a:lnTo>
                  <a:lnTo>
                    <a:pt x="188328" y="72226"/>
                  </a:lnTo>
                  <a:lnTo>
                    <a:pt x="188328" y="72170"/>
                  </a:lnTo>
                  <a:lnTo>
                    <a:pt x="188328" y="72099"/>
                  </a:lnTo>
                  <a:lnTo>
                    <a:pt x="188286" y="71972"/>
                  </a:lnTo>
                  <a:lnTo>
                    <a:pt x="188286" y="71902"/>
                  </a:lnTo>
                  <a:lnTo>
                    <a:pt x="188244" y="71846"/>
                  </a:lnTo>
                  <a:lnTo>
                    <a:pt x="188202" y="71719"/>
                  </a:lnTo>
                  <a:lnTo>
                    <a:pt x="188159" y="71649"/>
                  </a:lnTo>
                  <a:lnTo>
                    <a:pt x="188117" y="71592"/>
                  </a:lnTo>
                  <a:lnTo>
                    <a:pt x="188117" y="71522"/>
                  </a:lnTo>
                  <a:lnTo>
                    <a:pt x="188075" y="71465"/>
                  </a:lnTo>
                  <a:lnTo>
                    <a:pt x="188033" y="71409"/>
                  </a:lnTo>
                  <a:lnTo>
                    <a:pt x="187948" y="71268"/>
                  </a:lnTo>
                  <a:lnTo>
                    <a:pt x="187864" y="71142"/>
                  </a:lnTo>
                  <a:lnTo>
                    <a:pt x="187864" y="71085"/>
                  </a:lnTo>
                  <a:lnTo>
                    <a:pt x="187821" y="71029"/>
                  </a:lnTo>
                  <a:lnTo>
                    <a:pt x="187779" y="70959"/>
                  </a:lnTo>
                  <a:lnTo>
                    <a:pt x="187737" y="70888"/>
                  </a:lnTo>
                  <a:lnTo>
                    <a:pt x="187653" y="70775"/>
                  </a:lnTo>
                  <a:lnTo>
                    <a:pt x="187610" y="70775"/>
                  </a:lnTo>
                  <a:lnTo>
                    <a:pt x="187568" y="70775"/>
                  </a:lnTo>
                  <a:lnTo>
                    <a:pt x="187526" y="70705"/>
                  </a:lnTo>
                  <a:lnTo>
                    <a:pt x="187441" y="70635"/>
                  </a:lnTo>
                  <a:lnTo>
                    <a:pt x="187399" y="70635"/>
                  </a:lnTo>
                  <a:lnTo>
                    <a:pt x="187357" y="70578"/>
                  </a:lnTo>
                  <a:lnTo>
                    <a:pt x="187315" y="70578"/>
                  </a:lnTo>
                  <a:lnTo>
                    <a:pt x="187272" y="70578"/>
                  </a:lnTo>
                  <a:lnTo>
                    <a:pt x="187188" y="70508"/>
                  </a:lnTo>
                  <a:lnTo>
                    <a:pt x="187061" y="70452"/>
                  </a:lnTo>
                  <a:lnTo>
                    <a:pt x="187019" y="70395"/>
                  </a:lnTo>
                  <a:lnTo>
                    <a:pt x="186934" y="70325"/>
                  </a:lnTo>
                  <a:lnTo>
                    <a:pt x="186850" y="70325"/>
                  </a:lnTo>
                  <a:lnTo>
                    <a:pt x="186808" y="70254"/>
                  </a:lnTo>
                  <a:lnTo>
                    <a:pt x="186723" y="70198"/>
                  </a:lnTo>
                  <a:lnTo>
                    <a:pt x="186681" y="70128"/>
                  </a:lnTo>
                  <a:lnTo>
                    <a:pt x="186639" y="70071"/>
                  </a:lnTo>
                  <a:lnTo>
                    <a:pt x="186596" y="70015"/>
                  </a:lnTo>
                  <a:lnTo>
                    <a:pt x="186596" y="69945"/>
                  </a:lnTo>
                  <a:lnTo>
                    <a:pt x="186554" y="69874"/>
                  </a:lnTo>
                  <a:lnTo>
                    <a:pt x="186596" y="69818"/>
                  </a:lnTo>
                  <a:lnTo>
                    <a:pt x="186596" y="69747"/>
                  </a:lnTo>
                  <a:lnTo>
                    <a:pt x="186596" y="69691"/>
                  </a:lnTo>
                  <a:lnTo>
                    <a:pt x="186596" y="69635"/>
                  </a:lnTo>
                  <a:lnTo>
                    <a:pt x="186596" y="69564"/>
                  </a:lnTo>
                  <a:lnTo>
                    <a:pt x="186554" y="69564"/>
                  </a:lnTo>
                  <a:lnTo>
                    <a:pt x="186554" y="69494"/>
                  </a:lnTo>
                  <a:lnTo>
                    <a:pt x="186470" y="69381"/>
                  </a:lnTo>
                  <a:lnTo>
                    <a:pt x="186427" y="69311"/>
                  </a:lnTo>
                  <a:lnTo>
                    <a:pt x="186301" y="69184"/>
                  </a:lnTo>
                  <a:lnTo>
                    <a:pt x="186258" y="69114"/>
                  </a:lnTo>
                  <a:lnTo>
                    <a:pt x="186132" y="69057"/>
                  </a:lnTo>
                  <a:lnTo>
                    <a:pt x="185963" y="68931"/>
                  </a:lnTo>
                  <a:lnTo>
                    <a:pt x="185920" y="68860"/>
                  </a:lnTo>
                  <a:lnTo>
                    <a:pt x="185878" y="68860"/>
                  </a:lnTo>
                  <a:lnTo>
                    <a:pt x="185836" y="68804"/>
                  </a:lnTo>
                  <a:lnTo>
                    <a:pt x="185836" y="68734"/>
                  </a:lnTo>
                  <a:lnTo>
                    <a:pt x="185836" y="68677"/>
                  </a:lnTo>
                  <a:lnTo>
                    <a:pt x="185836" y="68480"/>
                  </a:lnTo>
                  <a:lnTo>
                    <a:pt x="185836" y="68424"/>
                  </a:lnTo>
                  <a:lnTo>
                    <a:pt x="185878" y="68353"/>
                  </a:lnTo>
                  <a:lnTo>
                    <a:pt x="185920" y="68170"/>
                  </a:lnTo>
                  <a:lnTo>
                    <a:pt x="185920" y="68100"/>
                  </a:lnTo>
                  <a:lnTo>
                    <a:pt x="185963" y="68044"/>
                  </a:lnTo>
                  <a:lnTo>
                    <a:pt x="185963" y="67861"/>
                  </a:lnTo>
                  <a:lnTo>
                    <a:pt x="185963" y="67790"/>
                  </a:lnTo>
                  <a:lnTo>
                    <a:pt x="186005" y="67790"/>
                  </a:lnTo>
                  <a:lnTo>
                    <a:pt x="186005" y="67720"/>
                  </a:lnTo>
                  <a:lnTo>
                    <a:pt x="186047" y="67663"/>
                  </a:lnTo>
                  <a:lnTo>
                    <a:pt x="186132" y="67607"/>
                  </a:lnTo>
                  <a:lnTo>
                    <a:pt x="186174" y="67537"/>
                  </a:lnTo>
                  <a:lnTo>
                    <a:pt x="186301" y="67480"/>
                  </a:lnTo>
                  <a:lnTo>
                    <a:pt x="186427" y="67410"/>
                  </a:lnTo>
                  <a:lnTo>
                    <a:pt x="186512" y="67340"/>
                  </a:lnTo>
                  <a:lnTo>
                    <a:pt x="186554" y="67283"/>
                  </a:lnTo>
                  <a:lnTo>
                    <a:pt x="186639" y="67227"/>
                  </a:lnTo>
                  <a:lnTo>
                    <a:pt x="186681" y="67227"/>
                  </a:lnTo>
                  <a:lnTo>
                    <a:pt x="186681" y="67156"/>
                  </a:lnTo>
                  <a:lnTo>
                    <a:pt x="186765" y="67086"/>
                  </a:lnTo>
                  <a:lnTo>
                    <a:pt x="186808" y="67086"/>
                  </a:lnTo>
                  <a:lnTo>
                    <a:pt x="186850" y="67030"/>
                  </a:lnTo>
                  <a:lnTo>
                    <a:pt x="186934" y="66959"/>
                  </a:lnTo>
                  <a:lnTo>
                    <a:pt x="186977" y="66959"/>
                  </a:lnTo>
                  <a:lnTo>
                    <a:pt x="187019" y="66903"/>
                  </a:lnTo>
                  <a:lnTo>
                    <a:pt x="187061" y="66903"/>
                  </a:lnTo>
                  <a:lnTo>
                    <a:pt x="187061" y="66847"/>
                  </a:lnTo>
                  <a:lnTo>
                    <a:pt x="187061" y="66776"/>
                  </a:lnTo>
                  <a:lnTo>
                    <a:pt x="187061" y="66706"/>
                  </a:lnTo>
                  <a:lnTo>
                    <a:pt x="186977" y="66579"/>
                  </a:lnTo>
                  <a:lnTo>
                    <a:pt x="186934" y="66466"/>
                  </a:lnTo>
                  <a:lnTo>
                    <a:pt x="186892" y="66326"/>
                  </a:lnTo>
                  <a:lnTo>
                    <a:pt x="186892" y="66269"/>
                  </a:lnTo>
                  <a:lnTo>
                    <a:pt x="186850" y="66269"/>
                  </a:lnTo>
                  <a:lnTo>
                    <a:pt x="186850" y="66213"/>
                  </a:lnTo>
                  <a:lnTo>
                    <a:pt x="186808" y="66213"/>
                  </a:lnTo>
                  <a:lnTo>
                    <a:pt x="186765" y="66213"/>
                  </a:lnTo>
                  <a:lnTo>
                    <a:pt x="186723" y="66143"/>
                  </a:lnTo>
                  <a:lnTo>
                    <a:pt x="186639" y="66143"/>
                  </a:lnTo>
                  <a:lnTo>
                    <a:pt x="186554" y="66143"/>
                  </a:lnTo>
                  <a:lnTo>
                    <a:pt x="186427" y="66086"/>
                  </a:lnTo>
                  <a:lnTo>
                    <a:pt x="186385" y="66086"/>
                  </a:lnTo>
                  <a:lnTo>
                    <a:pt x="186089" y="66016"/>
                  </a:lnTo>
                  <a:lnTo>
                    <a:pt x="186005" y="66016"/>
                  </a:lnTo>
                  <a:lnTo>
                    <a:pt x="185878" y="65945"/>
                  </a:lnTo>
                  <a:lnTo>
                    <a:pt x="185836" y="65945"/>
                  </a:lnTo>
                  <a:lnTo>
                    <a:pt x="185794" y="65945"/>
                  </a:lnTo>
                  <a:lnTo>
                    <a:pt x="185667" y="65945"/>
                  </a:lnTo>
                  <a:lnTo>
                    <a:pt x="185625" y="65945"/>
                  </a:lnTo>
                  <a:lnTo>
                    <a:pt x="185583" y="65945"/>
                  </a:lnTo>
                  <a:lnTo>
                    <a:pt x="185498" y="65889"/>
                  </a:lnTo>
                  <a:lnTo>
                    <a:pt x="185371" y="65889"/>
                  </a:lnTo>
                  <a:lnTo>
                    <a:pt x="185287" y="65833"/>
                  </a:lnTo>
                  <a:lnTo>
                    <a:pt x="185245" y="65833"/>
                  </a:lnTo>
                  <a:lnTo>
                    <a:pt x="185160" y="65762"/>
                  </a:lnTo>
                  <a:lnTo>
                    <a:pt x="185118" y="65762"/>
                  </a:lnTo>
                  <a:lnTo>
                    <a:pt x="185076" y="65762"/>
                  </a:lnTo>
                  <a:lnTo>
                    <a:pt x="185033" y="65762"/>
                  </a:lnTo>
                  <a:lnTo>
                    <a:pt x="185033" y="65833"/>
                  </a:lnTo>
                  <a:lnTo>
                    <a:pt x="184991" y="65833"/>
                  </a:lnTo>
                  <a:lnTo>
                    <a:pt x="184949" y="65945"/>
                  </a:lnTo>
                  <a:lnTo>
                    <a:pt x="184949" y="66016"/>
                  </a:lnTo>
                  <a:lnTo>
                    <a:pt x="184949" y="66086"/>
                  </a:lnTo>
                  <a:lnTo>
                    <a:pt x="184991" y="66213"/>
                  </a:lnTo>
                  <a:lnTo>
                    <a:pt x="185033" y="66269"/>
                  </a:lnTo>
                  <a:lnTo>
                    <a:pt x="185033" y="66326"/>
                  </a:lnTo>
                  <a:lnTo>
                    <a:pt x="185076" y="66326"/>
                  </a:lnTo>
                  <a:lnTo>
                    <a:pt x="185160" y="66466"/>
                  </a:lnTo>
                  <a:lnTo>
                    <a:pt x="185329" y="66706"/>
                  </a:lnTo>
                  <a:lnTo>
                    <a:pt x="185414" y="66847"/>
                  </a:lnTo>
                  <a:lnTo>
                    <a:pt x="185456" y="66847"/>
                  </a:lnTo>
                  <a:lnTo>
                    <a:pt x="185456" y="66903"/>
                  </a:lnTo>
                  <a:lnTo>
                    <a:pt x="185498" y="66959"/>
                  </a:lnTo>
                  <a:lnTo>
                    <a:pt x="185498" y="67030"/>
                  </a:lnTo>
                  <a:lnTo>
                    <a:pt x="185540" y="67030"/>
                  </a:lnTo>
                  <a:lnTo>
                    <a:pt x="185540" y="67086"/>
                  </a:lnTo>
                  <a:lnTo>
                    <a:pt x="185540" y="67156"/>
                  </a:lnTo>
                  <a:lnTo>
                    <a:pt x="185540" y="67227"/>
                  </a:lnTo>
                  <a:lnTo>
                    <a:pt x="185498" y="67283"/>
                  </a:lnTo>
                  <a:lnTo>
                    <a:pt x="185456" y="67410"/>
                  </a:lnTo>
                  <a:lnTo>
                    <a:pt x="185414" y="67410"/>
                  </a:lnTo>
                  <a:lnTo>
                    <a:pt x="185371" y="67480"/>
                  </a:lnTo>
                  <a:lnTo>
                    <a:pt x="185329" y="67537"/>
                  </a:lnTo>
                  <a:lnTo>
                    <a:pt x="185245" y="67607"/>
                  </a:lnTo>
                  <a:lnTo>
                    <a:pt x="185202" y="67607"/>
                  </a:lnTo>
                  <a:lnTo>
                    <a:pt x="185160" y="67607"/>
                  </a:lnTo>
                  <a:lnTo>
                    <a:pt x="185118" y="67663"/>
                  </a:lnTo>
                  <a:lnTo>
                    <a:pt x="185076" y="67663"/>
                  </a:lnTo>
                  <a:lnTo>
                    <a:pt x="185033" y="67663"/>
                  </a:lnTo>
                  <a:lnTo>
                    <a:pt x="184991" y="67663"/>
                  </a:lnTo>
                  <a:lnTo>
                    <a:pt x="184949" y="67663"/>
                  </a:lnTo>
                  <a:lnTo>
                    <a:pt x="184907" y="67607"/>
                  </a:lnTo>
                  <a:lnTo>
                    <a:pt x="184822" y="67537"/>
                  </a:lnTo>
                  <a:lnTo>
                    <a:pt x="184738" y="67480"/>
                  </a:lnTo>
                  <a:lnTo>
                    <a:pt x="184695" y="67480"/>
                  </a:lnTo>
                  <a:lnTo>
                    <a:pt x="184653" y="67410"/>
                  </a:lnTo>
                  <a:lnTo>
                    <a:pt x="184611" y="67340"/>
                  </a:lnTo>
                  <a:lnTo>
                    <a:pt x="184611" y="67283"/>
                  </a:lnTo>
                  <a:lnTo>
                    <a:pt x="184569" y="67283"/>
                  </a:lnTo>
                  <a:lnTo>
                    <a:pt x="184569" y="67227"/>
                  </a:lnTo>
                  <a:lnTo>
                    <a:pt x="184526" y="67086"/>
                  </a:lnTo>
                  <a:lnTo>
                    <a:pt x="184526" y="66959"/>
                  </a:lnTo>
                  <a:lnTo>
                    <a:pt x="184526" y="66903"/>
                  </a:lnTo>
                  <a:lnTo>
                    <a:pt x="184526" y="66776"/>
                  </a:lnTo>
                  <a:lnTo>
                    <a:pt x="184526" y="66706"/>
                  </a:lnTo>
                  <a:lnTo>
                    <a:pt x="184526" y="66579"/>
                  </a:lnTo>
                  <a:lnTo>
                    <a:pt x="184569" y="66466"/>
                  </a:lnTo>
                  <a:lnTo>
                    <a:pt x="184569" y="66396"/>
                  </a:lnTo>
                  <a:lnTo>
                    <a:pt x="184526" y="66396"/>
                  </a:lnTo>
                  <a:lnTo>
                    <a:pt x="184526" y="66326"/>
                  </a:lnTo>
                  <a:lnTo>
                    <a:pt x="184484" y="66213"/>
                  </a:lnTo>
                  <a:lnTo>
                    <a:pt x="184442" y="66143"/>
                  </a:lnTo>
                  <a:lnTo>
                    <a:pt x="184400" y="66016"/>
                  </a:lnTo>
                  <a:lnTo>
                    <a:pt x="184357" y="66016"/>
                  </a:lnTo>
                  <a:lnTo>
                    <a:pt x="184315" y="65945"/>
                  </a:lnTo>
                  <a:lnTo>
                    <a:pt x="184273" y="65945"/>
                  </a:lnTo>
                  <a:lnTo>
                    <a:pt x="184188" y="65889"/>
                  </a:lnTo>
                  <a:lnTo>
                    <a:pt x="184104" y="65889"/>
                  </a:lnTo>
                  <a:lnTo>
                    <a:pt x="184062" y="65889"/>
                  </a:lnTo>
                  <a:lnTo>
                    <a:pt x="183977" y="65889"/>
                  </a:lnTo>
                  <a:lnTo>
                    <a:pt x="183893" y="65889"/>
                  </a:lnTo>
                  <a:lnTo>
                    <a:pt x="183808" y="65889"/>
                  </a:lnTo>
                  <a:lnTo>
                    <a:pt x="183681" y="65889"/>
                  </a:lnTo>
                  <a:lnTo>
                    <a:pt x="183597" y="65945"/>
                  </a:lnTo>
                  <a:lnTo>
                    <a:pt x="183513" y="65945"/>
                  </a:lnTo>
                  <a:lnTo>
                    <a:pt x="183428" y="66016"/>
                  </a:lnTo>
                  <a:lnTo>
                    <a:pt x="183386" y="66016"/>
                  </a:lnTo>
                  <a:lnTo>
                    <a:pt x="183259" y="66143"/>
                  </a:lnTo>
                  <a:lnTo>
                    <a:pt x="183217" y="66213"/>
                  </a:lnTo>
                  <a:lnTo>
                    <a:pt x="183175" y="66269"/>
                  </a:lnTo>
                  <a:lnTo>
                    <a:pt x="183132" y="66326"/>
                  </a:lnTo>
                  <a:lnTo>
                    <a:pt x="183090" y="66396"/>
                  </a:lnTo>
                  <a:lnTo>
                    <a:pt x="183006" y="66466"/>
                  </a:lnTo>
                  <a:lnTo>
                    <a:pt x="182963" y="66523"/>
                  </a:lnTo>
                  <a:lnTo>
                    <a:pt x="182879" y="66579"/>
                  </a:lnTo>
                  <a:lnTo>
                    <a:pt x="182794" y="66650"/>
                  </a:lnTo>
                  <a:lnTo>
                    <a:pt x="182668" y="66776"/>
                  </a:lnTo>
                  <a:lnTo>
                    <a:pt x="182583" y="66903"/>
                  </a:lnTo>
                  <a:lnTo>
                    <a:pt x="182499" y="66959"/>
                  </a:lnTo>
                  <a:lnTo>
                    <a:pt x="182456" y="66959"/>
                  </a:lnTo>
                  <a:lnTo>
                    <a:pt x="182414" y="66959"/>
                  </a:lnTo>
                  <a:lnTo>
                    <a:pt x="182372" y="66959"/>
                  </a:lnTo>
                  <a:lnTo>
                    <a:pt x="182330" y="66959"/>
                  </a:lnTo>
                  <a:lnTo>
                    <a:pt x="182245" y="66959"/>
                  </a:lnTo>
                  <a:lnTo>
                    <a:pt x="182245" y="66903"/>
                  </a:lnTo>
                  <a:lnTo>
                    <a:pt x="182203" y="66903"/>
                  </a:lnTo>
                  <a:lnTo>
                    <a:pt x="182203" y="66847"/>
                  </a:lnTo>
                  <a:lnTo>
                    <a:pt x="182203" y="66706"/>
                  </a:lnTo>
                  <a:lnTo>
                    <a:pt x="182203" y="66579"/>
                  </a:lnTo>
                  <a:lnTo>
                    <a:pt x="182203" y="66466"/>
                  </a:lnTo>
                  <a:lnTo>
                    <a:pt x="182161" y="66396"/>
                  </a:lnTo>
                  <a:lnTo>
                    <a:pt x="182161" y="66326"/>
                  </a:lnTo>
                  <a:lnTo>
                    <a:pt x="182118" y="66213"/>
                  </a:lnTo>
                  <a:lnTo>
                    <a:pt x="182076" y="66143"/>
                  </a:lnTo>
                  <a:lnTo>
                    <a:pt x="181992" y="66086"/>
                  </a:lnTo>
                  <a:lnTo>
                    <a:pt x="181949" y="65945"/>
                  </a:lnTo>
                  <a:lnTo>
                    <a:pt x="181907" y="65945"/>
                  </a:lnTo>
                  <a:lnTo>
                    <a:pt x="181865" y="65889"/>
                  </a:lnTo>
                  <a:lnTo>
                    <a:pt x="181823" y="65833"/>
                  </a:lnTo>
                  <a:lnTo>
                    <a:pt x="181823" y="65762"/>
                  </a:lnTo>
                  <a:lnTo>
                    <a:pt x="181780" y="65706"/>
                  </a:lnTo>
                  <a:lnTo>
                    <a:pt x="181780" y="65636"/>
                  </a:lnTo>
                  <a:lnTo>
                    <a:pt x="181738" y="65565"/>
                  </a:lnTo>
                  <a:lnTo>
                    <a:pt x="181696" y="65185"/>
                  </a:lnTo>
                  <a:lnTo>
                    <a:pt x="181696" y="65129"/>
                  </a:lnTo>
                  <a:lnTo>
                    <a:pt x="181696" y="65072"/>
                  </a:lnTo>
                  <a:lnTo>
                    <a:pt x="181696" y="65002"/>
                  </a:lnTo>
                  <a:lnTo>
                    <a:pt x="181696" y="64932"/>
                  </a:lnTo>
                  <a:lnTo>
                    <a:pt x="181696" y="64875"/>
                  </a:lnTo>
                  <a:lnTo>
                    <a:pt x="181696" y="64805"/>
                  </a:lnTo>
                  <a:lnTo>
                    <a:pt x="181738" y="64748"/>
                  </a:lnTo>
                  <a:lnTo>
                    <a:pt x="181738" y="64692"/>
                  </a:lnTo>
                  <a:lnTo>
                    <a:pt x="181780" y="64551"/>
                  </a:lnTo>
                  <a:lnTo>
                    <a:pt x="181780" y="64495"/>
                  </a:lnTo>
                  <a:lnTo>
                    <a:pt x="181823" y="64439"/>
                  </a:lnTo>
                  <a:lnTo>
                    <a:pt x="181865" y="64368"/>
                  </a:lnTo>
                  <a:lnTo>
                    <a:pt x="181949" y="64312"/>
                  </a:lnTo>
                  <a:lnTo>
                    <a:pt x="182034" y="64312"/>
                  </a:lnTo>
                  <a:lnTo>
                    <a:pt x="182118" y="64242"/>
                  </a:lnTo>
                  <a:lnTo>
                    <a:pt x="182161" y="64242"/>
                  </a:lnTo>
                  <a:lnTo>
                    <a:pt x="182245" y="64171"/>
                  </a:lnTo>
                  <a:lnTo>
                    <a:pt x="182287" y="64115"/>
                  </a:lnTo>
                  <a:lnTo>
                    <a:pt x="182330" y="64058"/>
                  </a:lnTo>
                  <a:lnTo>
                    <a:pt x="182372" y="64058"/>
                  </a:lnTo>
                  <a:lnTo>
                    <a:pt x="182414" y="63988"/>
                  </a:lnTo>
                  <a:lnTo>
                    <a:pt x="182414" y="63932"/>
                  </a:lnTo>
                  <a:lnTo>
                    <a:pt x="182414" y="63861"/>
                  </a:lnTo>
                  <a:lnTo>
                    <a:pt x="182456" y="63861"/>
                  </a:lnTo>
                  <a:lnTo>
                    <a:pt x="182414" y="63791"/>
                  </a:lnTo>
                  <a:lnTo>
                    <a:pt x="182414" y="63678"/>
                  </a:lnTo>
                  <a:lnTo>
                    <a:pt x="182372" y="63537"/>
                  </a:lnTo>
                  <a:lnTo>
                    <a:pt x="182372" y="63481"/>
                  </a:lnTo>
                  <a:lnTo>
                    <a:pt x="182372" y="63411"/>
                  </a:lnTo>
                  <a:lnTo>
                    <a:pt x="182414" y="63354"/>
                  </a:lnTo>
                  <a:lnTo>
                    <a:pt x="182414" y="63298"/>
                  </a:lnTo>
                  <a:lnTo>
                    <a:pt x="182414" y="63228"/>
                  </a:lnTo>
                  <a:lnTo>
                    <a:pt x="182372" y="63157"/>
                  </a:lnTo>
                  <a:lnTo>
                    <a:pt x="182372" y="63101"/>
                  </a:lnTo>
                  <a:lnTo>
                    <a:pt x="182372" y="63045"/>
                  </a:lnTo>
                  <a:lnTo>
                    <a:pt x="182372" y="62974"/>
                  </a:lnTo>
                  <a:lnTo>
                    <a:pt x="182372" y="62918"/>
                  </a:lnTo>
                  <a:lnTo>
                    <a:pt x="182330" y="62847"/>
                  </a:lnTo>
                  <a:lnTo>
                    <a:pt x="182330" y="62777"/>
                  </a:lnTo>
                  <a:lnTo>
                    <a:pt x="182287" y="62721"/>
                  </a:lnTo>
                  <a:lnTo>
                    <a:pt x="182245" y="62594"/>
                  </a:lnTo>
                  <a:lnTo>
                    <a:pt x="182245" y="62538"/>
                  </a:lnTo>
                  <a:lnTo>
                    <a:pt x="182161" y="62467"/>
                  </a:lnTo>
                  <a:lnTo>
                    <a:pt x="182161" y="62397"/>
                  </a:lnTo>
                  <a:lnTo>
                    <a:pt x="182161" y="62341"/>
                  </a:lnTo>
                  <a:lnTo>
                    <a:pt x="182245" y="62284"/>
                  </a:lnTo>
                  <a:lnTo>
                    <a:pt x="182287" y="62214"/>
                  </a:lnTo>
                  <a:lnTo>
                    <a:pt x="182330" y="62157"/>
                  </a:lnTo>
                  <a:lnTo>
                    <a:pt x="182330" y="62087"/>
                  </a:lnTo>
                  <a:lnTo>
                    <a:pt x="182372" y="61834"/>
                  </a:lnTo>
                  <a:lnTo>
                    <a:pt x="182414" y="61763"/>
                  </a:lnTo>
                  <a:lnTo>
                    <a:pt x="182456" y="61636"/>
                  </a:lnTo>
                  <a:lnTo>
                    <a:pt x="182499" y="61524"/>
                  </a:lnTo>
                  <a:lnTo>
                    <a:pt x="182625" y="61270"/>
                  </a:lnTo>
                  <a:lnTo>
                    <a:pt x="182668" y="61200"/>
                  </a:lnTo>
                  <a:lnTo>
                    <a:pt x="182668" y="61073"/>
                  </a:lnTo>
                  <a:lnTo>
                    <a:pt x="182710" y="61003"/>
                  </a:lnTo>
                  <a:lnTo>
                    <a:pt x="182710" y="60946"/>
                  </a:lnTo>
                  <a:lnTo>
                    <a:pt x="182794" y="60763"/>
                  </a:lnTo>
                  <a:lnTo>
                    <a:pt x="182794" y="60693"/>
                  </a:lnTo>
                  <a:lnTo>
                    <a:pt x="182794" y="60623"/>
                  </a:lnTo>
                  <a:lnTo>
                    <a:pt x="182752" y="60623"/>
                  </a:lnTo>
                  <a:lnTo>
                    <a:pt x="182752" y="60566"/>
                  </a:lnTo>
                  <a:lnTo>
                    <a:pt x="182710" y="60510"/>
                  </a:lnTo>
                  <a:lnTo>
                    <a:pt x="182625" y="60510"/>
                  </a:lnTo>
                  <a:lnTo>
                    <a:pt x="182541" y="60383"/>
                  </a:lnTo>
                  <a:lnTo>
                    <a:pt x="182499" y="60313"/>
                  </a:lnTo>
                  <a:lnTo>
                    <a:pt x="182456" y="60313"/>
                  </a:lnTo>
                  <a:lnTo>
                    <a:pt x="182456" y="60242"/>
                  </a:lnTo>
                  <a:lnTo>
                    <a:pt x="182414" y="60242"/>
                  </a:lnTo>
                  <a:lnTo>
                    <a:pt x="182414" y="60186"/>
                  </a:lnTo>
                  <a:lnTo>
                    <a:pt x="182414" y="60130"/>
                  </a:lnTo>
                  <a:lnTo>
                    <a:pt x="182456" y="60059"/>
                  </a:lnTo>
                  <a:lnTo>
                    <a:pt x="182499" y="59989"/>
                  </a:lnTo>
                  <a:lnTo>
                    <a:pt x="182499" y="59933"/>
                  </a:lnTo>
                  <a:lnTo>
                    <a:pt x="182499" y="59876"/>
                  </a:lnTo>
                  <a:lnTo>
                    <a:pt x="182456" y="59806"/>
                  </a:lnTo>
                  <a:lnTo>
                    <a:pt x="182456" y="59749"/>
                  </a:lnTo>
                  <a:lnTo>
                    <a:pt x="182414" y="59679"/>
                  </a:lnTo>
                  <a:lnTo>
                    <a:pt x="182330" y="59552"/>
                  </a:lnTo>
                  <a:lnTo>
                    <a:pt x="182330" y="59496"/>
                  </a:lnTo>
                  <a:lnTo>
                    <a:pt x="182287" y="59426"/>
                  </a:lnTo>
                  <a:lnTo>
                    <a:pt x="182287" y="59299"/>
                  </a:lnTo>
                  <a:lnTo>
                    <a:pt x="182287" y="59228"/>
                  </a:lnTo>
                  <a:lnTo>
                    <a:pt x="182287" y="59172"/>
                  </a:lnTo>
                  <a:lnTo>
                    <a:pt x="182287" y="59116"/>
                  </a:lnTo>
                  <a:lnTo>
                    <a:pt x="182287" y="59045"/>
                  </a:lnTo>
                  <a:lnTo>
                    <a:pt x="182330" y="58989"/>
                  </a:lnTo>
                  <a:lnTo>
                    <a:pt x="182372" y="58989"/>
                  </a:lnTo>
                  <a:lnTo>
                    <a:pt x="182414" y="58989"/>
                  </a:lnTo>
                  <a:lnTo>
                    <a:pt x="182456" y="58919"/>
                  </a:lnTo>
                  <a:lnTo>
                    <a:pt x="182456" y="58848"/>
                  </a:lnTo>
                  <a:lnTo>
                    <a:pt x="182583" y="58736"/>
                  </a:lnTo>
                  <a:lnTo>
                    <a:pt x="182625" y="58665"/>
                  </a:lnTo>
                  <a:lnTo>
                    <a:pt x="182625" y="58609"/>
                  </a:lnTo>
                  <a:lnTo>
                    <a:pt x="182668" y="58538"/>
                  </a:lnTo>
                  <a:lnTo>
                    <a:pt x="182710" y="58468"/>
                  </a:lnTo>
                  <a:lnTo>
                    <a:pt x="182752" y="58412"/>
                  </a:lnTo>
                  <a:lnTo>
                    <a:pt x="182794" y="58355"/>
                  </a:lnTo>
                  <a:lnTo>
                    <a:pt x="182794" y="58285"/>
                  </a:lnTo>
                  <a:lnTo>
                    <a:pt x="182837" y="58285"/>
                  </a:lnTo>
                  <a:lnTo>
                    <a:pt x="182879" y="58215"/>
                  </a:lnTo>
                  <a:lnTo>
                    <a:pt x="182963" y="58102"/>
                  </a:lnTo>
                  <a:lnTo>
                    <a:pt x="182963" y="58032"/>
                  </a:lnTo>
                  <a:lnTo>
                    <a:pt x="183006" y="57975"/>
                  </a:lnTo>
                  <a:lnTo>
                    <a:pt x="183006" y="57905"/>
                  </a:lnTo>
                  <a:lnTo>
                    <a:pt x="183006" y="57834"/>
                  </a:lnTo>
                  <a:lnTo>
                    <a:pt x="183006" y="57778"/>
                  </a:lnTo>
                  <a:lnTo>
                    <a:pt x="183006" y="57651"/>
                  </a:lnTo>
                  <a:lnTo>
                    <a:pt x="182963" y="57595"/>
                  </a:lnTo>
                  <a:lnTo>
                    <a:pt x="182963" y="57525"/>
                  </a:lnTo>
                  <a:lnTo>
                    <a:pt x="182921" y="57398"/>
                  </a:lnTo>
                  <a:lnTo>
                    <a:pt x="182879" y="57341"/>
                  </a:lnTo>
                  <a:lnTo>
                    <a:pt x="182879" y="57271"/>
                  </a:lnTo>
                  <a:lnTo>
                    <a:pt x="182921" y="57215"/>
                  </a:lnTo>
                  <a:lnTo>
                    <a:pt x="182921" y="57144"/>
                  </a:lnTo>
                  <a:lnTo>
                    <a:pt x="182963" y="57074"/>
                  </a:lnTo>
                  <a:lnTo>
                    <a:pt x="182963" y="56961"/>
                  </a:lnTo>
                  <a:lnTo>
                    <a:pt x="183006" y="56961"/>
                  </a:lnTo>
                  <a:lnTo>
                    <a:pt x="183006" y="56891"/>
                  </a:lnTo>
                  <a:lnTo>
                    <a:pt x="183090" y="56891"/>
                  </a:lnTo>
                  <a:lnTo>
                    <a:pt x="183132" y="56835"/>
                  </a:lnTo>
                  <a:lnTo>
                    <a:pt x="183175" y="56764"/>
                  </a:lnTo>
                  <a:lnTo>
                    <a:pt x="183217" y="56764"/>
                  </a:lnTo>
                  <a:lnTo>
                    <a:pt x="183217" y="56708"/>
                  </a:lnTo>
                  <a:lnTo>
                    <a:pt x="183217" y="56581"/>
                  </a:lnTo>
                  <a:lnTo>
                    <a:pt x="183175" y="56440"/>
                  </a:lnTo>
                  <a:lnTo>
                    <a:pt x="183132" y="56384"/>
                  </a:lnTo>
                  <a:lnTo>
                    <a:pt x="183048" y="56257"/>
                  </a:lnTo>
                  <a:lnTo>
                    <a:pt x="183006" y="56201"/>
                  </a:lnTo>
                  <a:lnTo>
                    <a:pt x="182963" y="56201"/>
                  </a:lnTo>
                  <a:lnTo>
                    <a:pt x="182921" y="56130"/>
                  </a:lnTo>
                  <a:lnTo>
                    <a:pt x="182879" y="56130"/>
                  </a:lnTo>
                  <a:lnTo>
                    <a:pt x="182837" y="56060"/>
                  </a:lnTo>
                  <a:lnTo>
                    <a:pt x="182752" y="56060"/>
                  </a:lnTo>
                  <a:lnTo>
                    <a:pt x="182710" y="56004"/>
                  </a:lnTo>
                  <a:lnTo>
                    <a:pt x="182668" y="56004"/>
                  </a:lnTo>
                  <a:lnTo>
                    <a:pt x="182625" y="56004"/>
                  </a:lnTo>
                  <a:lnTo>
                    <a:pt x="182541" y="56004"/>
                  </a:lnTo>
                  <a:lnTo>
                    <a:pt x="182456" y="56060"/>
                  </a:lnTo>
                  <a:lnTo>
                    <a:pt x="182414" y="56060"/>
                  </a:lnTo>
                  <a:lnTo>
                    <a:pt x="182330" y="56060"/>
                  </a:lnTo>
                  <a:lnTo>
                    <a:pt x="182245" y="56130"/>
                  </a:lnTo>
                  <a:lnTo>
                    <a:pt x="182203" y="56130"/>
                  </a:lnTo>
                  <a:lnTo>
                    <a:pt x="182161" y="56130"/>
                  </a:lnTo>
                  <a:lnTo>
                    <a:pt x="182118" y="56130"/>
                  </a:lnTo>
                  <a:lnTo>
                    <a:pt x="182076" y="56130"/>
                  </a:lnTo>
                  <a:lnTo>
                    <a:pt x="182034" y="56060"/>
                  </a:lnTo>
                  <a:lnTo>
                    <a:pt x="181992" y="56060"/>
                  </a:lnTo>
                  <a:lnTo>
                    <a:pt x="181907" y="56004"/>
                  </a:lnTo>
                  <a:lnTo>
                    <a:pt x="181865" y="55947"/>
                  </a:lnTo>
                  <a:lnTo>
                    <a:pt x="181823" y="55821"/>
                  </a:lnTo>
                  <a:lnTo>
                    <a:pt x="181780" y="55821"/>
                  </a:lnTo>
                  <a:lnTo>
                    <a:pt x="181738" y="55821"/>
                  </a:lnTo>
                  <a:lnTo>
                    <a:pt x="181696" y="55821"/>
                  </a:lnTo>
                  <a:lnTo>
                    <a:pt x="181654" y="55821"/>
                  </a:lnTo>
                  <a:lnTo>
                    <a:pt x="181654" y="55877"/>
                  </a:lnTo>
                  <a:lnTo>
                    <a:pt x="181611" y="55877"/>
                  </a:lnTo>
                  <a:lnTo>
                    <a:pt x="181569" y="55947"/>
                  </a:lnTo>
                  <a:lnTo>
                    <a:pt x="181527" y="56004"/>
                  </a:lnTo>
                  <a:lnTo>
                    <a:pt x="181485" y="56004"/>
                  </a:lnTo>
                  <a:lnTo>
                    <a:pt x="181485" y="56060"/>
                  </a:lnTo>
                  <a:lnTo>
                    <a:pt x="181358" y="56060"/>
                  </a:lnTo>
                  <a:lnTo>
                    <a:pt x="181189" y="56060"/>
                  </a:lnTo>
                  <a:lnTo>
                    <a:pt x="181105" y="56060"/>
                  </a:lnTo>
                  <a:lnTo>
                    <a:pt x="181020" y="56060"/>
                  </a:lnTo>
                  <a:lnTo>
                    <a:pt x="180978" y="56060"/>
                  </a:lnTo>
                  <a:lnTo>
                    <a:pt x="180893" y="56060"/>
                  </a:lnTo>
                  <a:lnTo>
                    <a:pt x="180851" y="56060"/>
                  </a:lnTo>
                  <a:lnTo>
                    <a:pt x="180809" y="56060"/>
                  </a:lnTo>
                  <a:lnTo>
                    <a:pt x="180767" y="56060"/>
                  </a:lnTo>
                  <a:lnTo>
                    <a:pt x="180724" y="56060"/>
                  </a:lnTo>
                  <a:lnTo>
                    <a:pt x="180598" y="56004"/>
                  </a:lnTo>
                  <a:lnTo>
                    <a:pt x="180555" y="56004"/>
                  </a:lnTo>
                  <a:lnTo>
                    <a:pt x="180471" y="56004"/>
                  </a:lnTo>
                  <a:lnTo>
                    <a:pt x="180429" y="55947"/>
                  </a:lnTo>
                  <a:lnTo>
                    <a:pt x="180217" y="55821"/>
                  </a:lnTo>
                  <a:lnTo>
                    <a:pt x="180175" y="55821"/>
                  </a:lnTo>
                  <a:lnTo>
                    <a:pt x="180133" y="55750"/>
                  </a:lnTo>
                  <a:lnTo>
                    <a:pt x="180006" y="55750"/>
                  </a:lnTo>
                  <a:lnTo>
                    <a:pt x="179964" y="55750"/>
                  </a:lnTo>
                  <a:lnTo>
                    <a:pt x="179964" y="55680"/>
                  </a:lnTo>
                  <a:lnTo>
                    <a:pt x="179922" y="55680"/>
                  </a:lnTo>
                  <a:lnTo>
                    <a:pt x="179922" y="55624"/>
                  </a:lnTo>
                  <a:lnTo>
                    <a:pt x="179964" y="55497"/>
                  </a:lnTo>
                  <a:lnTo>
                    <a:pt x="180006" y="55300"/>
                  </a:lnTo>
                  <a:lnTo>
                    <a:pt x="180048" y="55300"/>
                  </a:lnTo>
                  <a:lnTo>
                    <a:pt x="180048" y="55243"/>
                  </a:lnTo>
                  <a:lnTo>
                    <a:pt x="180006" y="55243"/>
                  </a:lnTo>
                  <a:lnTo>
                    <a:pt x="179964" y="55243"/>
                  </a:lnTo>
                  <a:lnTo>
                    <a:pt x="179964" y="55187"/>
                  </a:lnTo>
                  <a:lnTo>
                    <a:pt x="179922" y="55187"/>
                  </a:lnTo>
                  <a:lnTo>
                    <a:pt x="179837" y="55187"/>
                  </a:lnTo>
                  <a:lnTo>
                    <a:pt x="179795" y="55187"/>
                  </a:lnTo>
                  <a:lnTo>
                    <a:pt x="179668" y="55187"/>
                  </a:lnTo>
                  <a:lnTo>
                    <a:pt x="179626" y="55187"/>
                  </a:lnTo>
                  <a:lnTo>
                    <a:pt x="179584" y="55187"/>
                  </a:lnTo>
                  <a:lnTo>
                    <a:pt x="179541" y="55187"/>
                  </a:lnTo>
                  <a:lnTo>
                    <a:pt x="179499" y="55243"/>
                  </a:lnTo>
                  <a:lnTo>
                    <a:pt x="179457" y="55243"/>
                  </a:lnTo>
                  <a:lnTo>
                    <a:pt x="179415" y="55243"/>
                  </a:lnTo>
                  <a:lnTo>
                    <a:pt x="179372" y="55243"/>
                  </a:lnTo>
                  <a:lnTo>
                    <a:pt x="179330" y="55243"/>
                  </a:lnTo>
                  <a:lnTo>
                    <a:pt x="179288" y="55243"/>
                  </a:lnTo>
                  <a:lnTo>
                    <a:pt x="179246" y="55187"/>
                  </a:lnTo>
                  <a:lnTo>
                    <a:pt x="179204" y="55187"/>
                  </a:lnTo>
                  <a:lnTo>
                    <a:pt x="179119" y="55187"/>
                  </a:lnTo>
                  <a:lnTo>
                    <a:pt x="179077" y="55187"/>
                  </a:lnTo>
                  <a:lnTo>
                    <a:pt x="179035" y="55117"/>
                  </a:lnTo>
                  <a:lnTo>
                    <a:pt x="178992" y="55117"/>
                  </a:lnTo>
                  <a:lnTo>
                    <a:pt x="178992" y="55060"/>
                  </a:lnTo>
                  <a:lnTo>
                    <a:pt x="178950" y="55060"/>
                  </a:lnTo>
                  <a:lnTo>
                    <a:pt x="178950" y="54990"/>
                  </a:lnTo>
                  <a:lnTo>
                    <a:pt x="178950" y="54934"/>
                  </a:lnTo>
                  <a:lnTo>
                    <a:pt x="178992" y="54863"/>
                  </a:lnTo>
                  <a:lnTo>
                    <a:pt x="178992" y="54736"/>
                  </a:lnTo>
                  <a:lnTo>
                    <a:pt x="178992" y="54666"/>
                  </a:lnTo>
                  <a:lnTo>
                    <a:pt x="178992" y="54610"/>
                  </a:lnTo>
                  <a:lnTo>
                    <a:pt x="178992" y="54553"/>
                  </a:lnTo>
                  <a:lnTo>
                    <a:pt x="178908" y="54286"/>
                  </a:lnTo>
                  <a:lnTo>
                    <a:pt x="178866" y="54229"/>
                  </a:lnTo>
                  <a:lnTo>
                    <a:pt x="178823" y="54173"/>
                  </a:lnTo>
                  <a:lnTo>
                    <a:pt x="178823" y="54103"/>
                  </a:lnTo>
                  <a:lnTo>
                    <a:pt x="178781" y="54103"/>
                  </a:lnTo>
                  <a:lnTo>
                    <a:pt x="178781" y="54046"/>
                  </a:lnTo>
                  <a:lnTo>
                    <a:pt x="178739" y="54046"/>
                  </a:lnTo>
                  <a:lnTo>
                    <a:pt x="178739" y="53976"/>
                  </a:lnTo>
                  <a:lnTo>
                    <a:pt x="178739" y="53906"/>
                  </a:lnTo>
                  <a:lnTo>
                    <a:pt x="178739" y="53849"/>
                  </a:lnTo>
                  <a:lnTo>
                    <a:pt x="178781" y="53849"/>
                  </a:lnTo>
                  <a:lnTo>
                    <a:pt x="178781" y="53793"/>
                  </a:lnTo>
                  <a:lnTo>
                    <a:pt x="178823" y="53722"/>
                  </a:lnTo>
                  <a:lnTo>
                    <a:pt x="178823" y="53666"/>
                  </a:lnTo>
                  <a:lnTo>
                    <a:pt x="178823" y="53596"/>
                  </a:lnTo>
                  <a:lnTo>
                    <a:pt x="178823" y="53539"/>
                  </a:lnTo>
                  <a:lnTo>
                    <a:pt x="178823" y="53469"/>
                  </a:lnTo>
                  <a:lnTo>
                    <a:pt x="178781" y="53413"/>
                  </a:lnTo>
                  <a:lnTo>
                    <a:pt x="178739" y="53342"/>
                  </a:lnTo>
                  <a:lnTo>
                    <a:pt x="178739" y="53286"/>
                  </a:lnTo>
                  <a:lnTo>
                    <a:pt x="178697" y="53216"/>
                  </a:lnTo>
                  <a:lnTo>
                    <a:pt x="178697" y="53159"/>
                  </a:lnTo>
                  <a:lnTo>
                    <a:pt x="178697" y="53089"/>
                  </a:lnTo>
                  <a:lnTo>
                    <a:pt x="178739" y="53032"/>
                  </a:lnTo>
                  <a:lnTo>
                    <a:pt x="178739" y="52962"/>
                  </a:lnTo>
                  <a:lnTo>
                    <a:pt x="178697" y="52962"/>
                  </a:lnTo>
                  <a:lnTo>
                    <a:pt x="178612" y="52892"/>
                  </a:lnTo>
                  <a:lnTo>
                    <a:pt x="178570" y="52892"/>
                  </a:lnTo>
                  <a:lnTo>
                    <a:pt x="178570" y="52835"/>
                  </a:lnTo>
                  <a:lnTo>
                    <a:pt x="178612" y="52779"/>
                  </a:lnTo>
                  <a:lnTo>
                    <a:pt x="178570" y="52709"/>
                  </a:lnTo>
                  <a:lnTo>
                    <a:pt x="178570" y="52652"/>
                  </a:lnTo>
                  <a:lnTo>
                    <a:pt x="178570" y="52582"/>
                  </a:lnTo>
                  <a:lnTo>
                    <a:pt x="178612" y="52582"/>
                  </a:lnTo>
                  <a:lnTo>
                    <a:pt x="178612" y="52511"/>
                  </a:lnTo>
                  <a:lnTo>
                    <a:pt x="178654" y="52455"/>
                  </a:lnTo>
                  <a:lnTo>
                    <a:pt x="178697" y="52455"/>
                  </a:lnTo>
                  <a:lnTo>
                    <a:pt x="178697" y="52399"/>
                  </a:lnTo>
                  <a:lnTo>
                    <a:pt x="178739" y="52399"/>
                  </a:lnTo>
                  <a:lnTo>
                    <a:pt x="178739" y="52328"/>
                  </a:lnTo>
                  <a:lnTo>
                    <a:pt x="178697" y="52328"/>
                  </a:lnTo>
                  <a:lnTo>
                    <a:pt x="178697" y="52272"/>
                  </a:lnTo>
                  <a:lnTo>
                    <a:pt x="178654" y="52272"/>
                  </a:lnTo>
                  <a:lnTo>
                    <a:pt x="178570" y="52202"/>
                  </a:lnTo>
                  <a:lnTo>
                    <a:pt x="178528" y="52202"/>
                  </a:lnTo>
                  <a:lnTo>
                    <a:pt x="178485" y="52202"/>
                  </a:lnTo>
                  <a:lnTo>
                    <a:pt x="178485" y="52131"/>
                  </a:lnTo>
                  <a:lnTo>
                    <a:pt x="178443" y="52131"/>
                  </a:lnTo>
                  <a:lnTo>
                    <a:pt x="178401" y="52075"/>
                  </a:lnTo>
                  <a:lnTo>
                    <a:pt x="178359" y="52019"/>
                  </a:lnTo>
                  <a:lnTo>
                    <a:pt x="178316" y="51948"/>
                  </a:lnTo>
                  <a:lnTo>
                    <a:pt x="178316" y="51892"/>
                  </a:lnTo>
                  <a:lnTo>
                    <a:pt x="178274" y="51821"/>
                  </a:lnTo>
                  <a:lnTo>
                    <a:pt x="178232" y="51821"/>
                  </a:lnTo>
                  <a:lnTo>
                    <a:pt x="178232" y="51765"/>
                  </a:lnTo>
                  <a:lnTo>
                    <a:pt x="178232" y="51695"/>
                  </a:lnTo>
                  <a:lnTo>
                    <a:pt x="178232" y="51638"/>
                  </a:lnTo>
                  <a:lnTo>
                    <a:pt x="178232" y="51568"/>
                  </a:lnTo>
                  <a:lnTo>
                    <a:pt x="178232" y="51512"/>
                  </a:lnTo>
                  <a:lnTo>
                    <a:pt x="178274" y="51385"/>
                  </a:lnTo>
                  <a:lnTo>
                    <a:pt x="178316" y="51385"/>
                  </a:lnTo>
                  <a:lnTo>
                    <a:pt x="178316" y="51315"/>
                  </a:lnTo>
                  <a:lnTo>
                    <a:pt x="178316" y="51258"/>
                  </a:lnTo>
                  <a:lnTo>
                    <a:pt x="178232" y="51258"/>
                  </a:lnTo>
                  <a:lnTo>
                    <a:pt x="178190" y="51258"/>
                  </a:lnTo>
                  <a:lnTo>
                    <a:pt x="178147" y="51258"/>
                  </a:lnTo>
                  <a:lnTo>
                    <a:pt x="178021" y="51258"/>
                  </a:lnTo>
                  <a:lnTo>
                    <a:pt x="177936" y="51258"/>
                  </a:lnTo>
                  <a:lnTo>
                    <a:pt x="177894" y="51258"/>
                  </a:lnTo>
                  <a:lnTo>
                    <a:pt x="177809" y="51188"/>
                  </a:lnTo>
                  <a:lnTo>
                    <a:pt x="177767" y="51188"/>
                  </a:lnTo>
                  <a:lnTo>
                    <a:pt x="177725" y="51117"/>
                  </a:lnTo>
                  <a:lnTo>
                    <a:pt x="177640" y="51061"/>
                  </a:lnTo>
                  <a:lnTo>
                    <a:pt x="177598" y="51005"/>
                  </a:lnTo>
                  <a:lnTo>
                    <a:pt x="177598" y="50878"/>
                  </a:lnTo>
                  <a:lnTo>
                    <a:pt x="177556" y="50808"/>
                  </a:lnTo>
                  <a:lnTo>
                    <a:pt x="177598" y="50808"/>
                  </a:lnTo>
                  <a:lnTo>
                    <a:pt x="177556" y="50737"/>
                  </a:lnTo>
                  <a:lnTo>
                    <a:pt x="177514" y="50625"/>
                  </a:lnTo>
                  <a:lnTo>
                    <a:pt x="177471" y="50371"/>
                  </a:lnTo>
                  <a:lnTo>
                    <a:pt x="177471" y="50301"/>
                  </a:lnTo>
                  <a:lnTo>
                    <a:pt x="177471" y="50174"/>
                  </a:lnTo>
                  <a:lnTo>
                    <a:pt x="177429" y="50118"/>
                  </a:lnTo>
                  <a:lnTo>
                    <a:pt x="177429" y="50047"/>
                  </a:lnTo>
                  <a:lnTo>
                    <a:pt x="177429" y="49991"/>
                  </a:lnTo>
                  <a:lnTo>
                    <a:pt x="177429" y="49920"/>
                  </a:lnTo>
                  <a:lnTo>
                    <a:pt x="177429" y="49864"/>
                  </a:lnTo>
                  <a:lnTo>
                    <a:pt x="177471" y="49794"/>
                  </a:lnTo>
                  <a:lnTo>
                    <a:pt x="177471" y="49737"/>
                  </a:lnTo>
                  <a:lnTo>
                    <a:pt x="177514" y="49667"/>
                  </a:lnTo>
                  <a:lnTo>
                    <a:pt x="177598" y="49611"/>
                  </a:lnTo>
                  <a:lnTo>
                    <a:pt x="177598" y="49540"/>
                  </a:lnTo>
                  <a:lnTo>
                    <a:pt x="177598" y="49484"/>
                  </a:lnTo>
                  <a:lnTo>
                    <a:pt x="177598" y="49413"/>
                  </a:lnTo>
                  <a:lnTo>
                    <a:pt x="177598" y="49343"/>
                  </a:lnTo>
                  <a:lnTo>
                    <a:pt x="177556" y="49287"/>
                  </a:lnTo>
                  <a:lnTo>
                    <a:pt x="177514" y="49287"/>
                  </a:lnTo>
                  <a:lnTo>
                    <a:pt x="177514" y="49230"/>
                  </a:lnTo>
                  <a:lnTo>
                    <a:pt x="177471" y="49230"/>
                  </a:lnTo>
                  <a:lnTo>
                    <a:pt x="177429" y="49230"/>
                  </a:lnTo>
                  <a:lnTo>
                    <a:pt x="177387" y="49160"/>
                  </a:lnTo>
                  <a:lnTo>
                    <a:pt x="177345" y="49160"/>
                  </a:lnTo>
                  <a:lnTo>
                    <a:pt x="177302" y="49160"/>
                  </a:lnTo>
                  <a:lnTo>
                    <a:pt x="177302" y="49104"/>
                  </a:lnTo>
                  <a:lnTo>
                    <a:pt x="177260" y="49104"/>
                  </a:lnTo>
                  <a:lnTo>
                    <a:pt x="177260" y="49033"/>
                  </a:lnTo>
                  <a:lnTo>
                    <a:pt x="177302" y="48963"/>
                  </a:lnTo>
                  <a:lnTo>
                    <a:pt x="177345" y="48963"/>
                  </a:lnTo>
                  <a:lnTo>
                    <a:pt x="177387" y="48907"/>
                  </a:lnTo>
                  <a:lnTo>
                    <a:pt x="177429" y="48850"/>
                  </a:lnTo>
                  <a:lnTo>
                    <a:pt x="177471" y="48780"/>
                  </a:lnTo>
                  <a:lnTo>
                    <a:pt x="177514" y="48723"/>
                  </a:lnTo>
                  <a:lnTo>
                    <a:pt x="177514" y="48653"/>
                  </a:lnTo>
                  <a:lnTo>
                    <a:pt x="177556" y="48597"/>
                  </a:lnTo>
                  <a:lnTo>
                    <a:pt x="177598" y="48526"/>
                  </a:lnTo>
                  <a:lnTo>
                    <a:pt x="177598" y="48470"/>
                  </a:lnTo>
                  <a:lnTo>
                    <a:pt x="177598" y="48343"/>
                  </a:lnTo>
                  <a:lnTo>
                    <a:pt x="177598" y="48273"/>
                  </a:lnTo>
                  <a:lnTo>
                    <a:pt x="177598" y="48217"/>
                  </a:lnTo>
                  <a:lnTo>
                    <a:pt x="177514" y="48146"/>
                  </a:lnTo>
                  <a:lnTo>
                    <a:pt x="177514" y="48090"/>
                  </a:lnTo>
                  <a:lnTo>
                    <a:pt x="177514" y="48019"/>
                  </a:lnTo>
                  <a:lnTo>
                    <a:pt x="177514" y="47963"/>
                  </a:lnTo>
                  <a:lnTo>
                    <a:pt x="177514" y="47893"/>
                  </a:lnTo>
                  <a:lnTo>
                    <a:pt x="177471" y="47836"/>
                  </a:lnTo>
                  <a:lnTo>
                    <a:pt x="177471" y="47766"/>
                  </a:lnTo>
                  <a:lnTo>
                    <a:pt x="177471" y="47710"/>
                  </a:lnTo>
                  <a:lnTo>
                    <a:pt x="177429" y="47710"/>
                  </a:lnTo>
                  <a:lnTo>
                    <a:pt x="177387" y="47710"/>
                  </a:lnTo>
                  <a:lnTo>
                    <a:pt x="177345" y="47710"/>
                  </a:lnTo>
                  <a:lnTo>
                    <a:pt x="177302" y="47710"/>
                  </a:lnTo>
                  <a:lnTo>
                    <a:pt x="177302" y="47639"/>
                  </a:lnTo>
                  <a:lnTo>
                    <a:pt x="177345" y="47569"/>
                  </a:lnTo>
                  <a:lnTo>
                    <a:pt x="177345" y="47512"/>
                  </a:lnTo>
                  <a:lnTo>
                    <a:pt x="177345" y="47456"/>
                  </a:lnTo>
                  <a:lnTo>
                    <a:pt x="177345" y="47386"/>
                  </a:lnTo>
                  <a:lnTo>
                    <a:pt x="177387" y="47386"/>
                  </a:lnTo>
                  <a:lnTo>
                    <a:pt x="177387" y="47329"/>
                  </a:lnTo>
                  <a:lnTo>
                    <a:pt x="177345" y="47259"/>
                  </a:lnTo>
                  <a:lnTo>
                    <a:pt x="177302" y="47259"/>
                  </a:lnTo>
                  <a:lnTo>
                    <a:pt x="177260" y="47259"/>
                  </a:lnTo>
                  <a:lnTo>
                    <a:pt x="177218" y="47259"/>
                  </a:lnTo>
                  <a:lnTo>
                    <a:pt x="177134" y="47203"/>
                  </a:lnTo>
                  <a:lnTo>
                    <a:pt x="177091" y="47203"/>
                  </a:lnTo>
                  <a:lnTo>
                    <a:pt x="177091" y="47132"/>
                  </a:lnTo>
                  <a:lnTo>
                    <a:pt x="177091" y="47076"/>
                  </a:lnTo>
                  <a:lnTo>
                    <a:pt x="177091" y="47006"/>
                  </a:lnTo>
                  <a:lnTo>
                    <a:pt x="177091" y="46949"/>
                  </a:lnTo>
                  <a:lnTo>
                    <a:pt x="177091" y="46879"/>
                  </a:lnTo>
                  <a:lnTo>
                    <a:pt x="177091" y="46822"/>
                  </a:lnTo>
                  <a:lnTo>
                    <a:pt x="177091" y="46752"/>
                  </a:lnTo>
                  <a:lnTo>
                    <a:pt x="177091" y="46696"/>
                  </a:lnTo>
                  <a:lnTo>
                    <a:pt x="177049" y="46696"/>
                  </a:lnTo>
                  <a:lnTo>
                    <a:pt x="177007" y="46625"/>
                  </a:lnTo>
                  <a:lnTo>
                    <a:pt x="177007" y="46569"/>
                  </a:lnTo>
                  <a:lnTo>
                    <a:pt x="177007" y="46499"/>
                  </a:lnTo>
                  <a:lnTo>
                    <a:pt x="177007" y="46442"/>
                  </a:lnTo>
                  <a:lnTo>
                    <a:pt x="177049" y="46386"/>
                  </a:lnTo>
                  <a:lnTo>
                    <a:pt x="177049" y="46316"/>
                  </a:lnTo>
                  <a:lnTo>
                    <a:pt x="177049" y="46118"/>
                  </a:lnTo>
                  <a:lnTo>
                    <a:pt x="177049" y="46062"/>
                  </a:lnTo>
                  <a:lnTo>
                    <a:pt x="177049" y="45992"/>
                  </a:lnTo>
                  <a:lnTo>
                    <a:pt x="177049" y="45935"/>
                  </a:lnTo>
                  <a:lnTo>
                    <a:pt x="177007" y="45794"/>
                  </a:lnTo>
                  <a:lnTo>
                    <a:pt x="176965" y="45794"/>
                  </a:lnTo>
                  <a:lnTo>
                    <a:pt x="176965" y="45738"/>
                  </a:lnTo>
                  <a:lnTo>
                    <a:pt x="176922" y="45682"/>
                  </a:lnTo>
                  <a:lnTo>
                    <a:pt x="176880" y="45682"/>
                  </a:lnTo>
                  <a:lnTo>
                    <a:pt x="176880" y="45611"/>
                  </a:lnTo>
                  <a:lnTo>
                    <a:pt x="176838" y="45611"/>
                  </a:lnTo>
                  <a:lnTo>
                    <a:pt x="176796" y="45611"/>
                  </a:lnTo>
                  <a:lnTo>
                    <a:pt x="176796" y="45682"/>
                  </a:lnTo>
                  <a:lnTo>
                    <a:pt x="176753" y="45682"/>
                  </a:lnTo>
                  <a:lnTo>
                    <a:pt x="176711" y="45682"/>
                  </a:lnTo>
                  <a:lnTo>
                    <a:pt x="176669" y="45682"/>
                  </a:lnTo>
                  <a:lnTo>
                    <a:pt x="176669" y="45611"/>
                  </a:lnTo>
                  <a:lnTo>
                    <a:pt x="176627" y="45611"/>
                  </a:lnTo>
                  <a:lnTo>
                    <a:pt x="176584" y="45611"/>
                  </a:lnTo>
                  <a:lnTo>
                    <a:pt x="176542" y="45611"/>
                  </a:lnTo>
                  <a:lnTo>
                    <a:pt x="176542" y="45555"/>
                  </a:lnTo>
                  <a:lnTo>
                    <a:pt x="176542" y="45485"/>
                  </a:lnTo>
                  <a:lnTo>
                    <a:pt x="176542" y="45428"/>
                  </a:lnTo>
                  <a:lnTo>
                    <a:pt x="176500" y="45428"/>
                  </a:lnTo>
                  <a:lnTo>
                    <a:pt x="176500" y="45358"/>
                  </a:lnTo>
                  <a:lnTo>
                    <a:pt x="176458" y="45358"/>
                  </a:lnTo>
                  <a:lnTo>
                    <a:pt x="176458" y="45302"/>
                  </a:lnTo>
                  <a:lnTo>
                    <a:pt x="176500" y="45302"/>
                  </a:lnTo>
                  <a:lnTo>
                    <a:pt x="176542" y="45302"/>
                  </a:lnTo>
                  <a:lnTo>
                    <a:pt x="176542" y="45231"/>
                  </a:lnTo>
                  <a:lnTo>
                    <a:pt x="176584" y="45231"/>
                  </a:lnTo>
                  <a:lnTo>
                    <a:pt x="176584" y="45175"/>
                  </a:lnTo>
                  <a:lnTo>
                    <a:pt x="176584" y="45104"/>
                  </a:lnTo>
                  <a:lnTo>
                    <a:pt x="176542" y="45104"/>
                  </a:lnTo>
                  <a:lnTo>
                    <a:pt x="176500" y="45104"/>
                  </a:lnTo>
                  <a:lnTo>
                    <a:pt x="176458" y="45175"/>
                  </a:lnTo>
                  <a:lnTo>
                    <a:pt x="176415" y="45104"/>
                  </a:lnTo>
                  <a:lnTo>
                    <a:pt x="176415" y="45048"/>
                  </a:lnTo>
                  <a:lnTo>
                    <a:pt x="176373" y="44978"/>
                  </a:lnTo>
                  <a:lnTo>
                    <a:pt x="176331" y="44978"/>
                  </a:lnTo>
                  <a:lnTo>
                    <a:pt x="176289" y="44921"/>
                  </a:lnTo>
                  <a:lnTo>
                    <a:pt x="176246" y="44921"/>
                  </a:lnTo>
                  <a:lnTo>
                    <a:pt x="176204" y="44921"/>
                  </a:lnTo>
                  <a:lnTo>
                    <a:pt x="176162" y="44921"/>
                  </a:lnTo>
                  <a:lnTo>
                    <a:pt x="176077" y="44921"/>
                  </a:lnTo>
                  <a:lnTo>
                    <a:pt x="176035" y="44851"/>
                  </a:lnTo>
                  <a:lnTo>
                    <a:pt x="175993" y="44851"/>
                  </a:lnTo>
                  <a:lnTo>
                    <a:pt x="175951" y="44851"/>
                  </a:lnTo>
                  <a:lnTo>
                    <a:pt x="175908" y="44795"/>
                  </a:lnTo>
                  <a:lnTo>
                    <a:pt x="175866" y="44795"/>
                  </a:lnTo>
                  <a:lnTo>
                    <a:pt x="175824" y="44795"/>
                  </a:lnTo>
                  <a:lnTo>
                    <a:pt x="175739" y="44724"/>
                  </a:lnTo>
                  <a:lnTo>
                    <a:pt x="175697" y="44668"/>
                  </a:lnTo>
                  <a:lnTo>
                    <a:pt x="175697" y="44612"/>
                  </a:lnTo>
                  <a:lnTo>
                    <a:pt x="175655" y="44612"/>
                  </a:lnTo>
                  <a:lnTo>
                    <a:pt x="175613" y="44668"/>
                  </a:lnTo>
                  <a:lnTo>
                    <a:pt x="175570" y="44668"/>
                  </a:lnTo>
                  <a:lnTo>
                    <a:pt x="175528" y="44724"/>
                  </a:lnTo>
                  <a:lnTo>
                    <a:pt x="175486" y="44724"/>
                  </a:lnTo>
                  <a:lnTo>
                    <a:pt x="175444" y="44724"/>
                  </a:lnTo>
                  <a:lnTo>
                    <a:pt x="175359" y="44668"/>
                  </a:lnTo>
                  <a:lnTo>
                    <a:pt x="175317" y="44668"/>
                  </a:lnTo>
                  <a:lnTo>
                    <a:pt x="175317" y="44612"/>
                  </a:lnTo>
                  <a:lnTo>
                    <a:pt x="175359" y="44612"/>
                  </a:lnTo>
                  <a:lnTo>
                    <a:pt x="175359" y="44541"/>
                  </a:lnTo>
                  <a:lnTo>
                    <a:pt x="175317" y="44541"/>
                  </a:lnTo>
                  <a:lnTo>
                    <a:pt x="175317" y="44471"/>
                  </a:lnTo>
                  <a:lnTo>
                    <a:pt x="175275" y="44471"/>
                  </a:lnTo>
                  <a:lnTo>
                    <a:pt x="175232" y="44471"/>
                  </a:lnTo>
                  <a:lnTo>
                    <a:pt x="175190" y="44471"/>
                  </a:lnTo>
                  <a:lnTo>
                    <a:pt x="175148" y="44414"/>
                  </a:lnTo>
                  <a:lnTo>
                    <a:pt x="175106" y="44414"/>
                  </a:lnTo>
                  <a:lnTo>
                    <a:pt x="175106" y="44344"/>
                  </a:lnTo>
                  <a:lnTo>
                    <a:pt x="175064" y="44344"/>
                  </a:lnTo>
                  <a:lnTo>
                    <a:pt x="175021" y="44344"/>
                  </a:lnTo>
                  <a:lnTo>
                    <a:pt x="174979" y="44344"/>
                  </a:lnTo>
                  <a:lnTo>
                    <a:pt x="174937" y="44344"/>
                  </a:lnTo>
                  <a:lnTo>
                    <a:pt x="174895" y="44288"/>
                  </a:lnTo>
                  <a:lnTo>
                    <a:pt x="174852" y="44344"/>
                  </a:lnTo>
                  <a:lnTo>
                    <a:pt x="174810" y="44344"/>
                  </a:lnTo>
                  <a:lnTo>
                    <a:pt x="174768" y="44344"/>
                  </a:lnTo>
                  <a:lnTo>
                    <a:pt x="174768" y="44288"/>
                  </a:lnTo>
                  <a:lnTo>
                    <a:pt x="174810" y="44217"/>
                  </a:lnTo>
                  <a:lnTo>
                    <a:pt x="174810" y="44161"/>
                  </a:lnTo>
                  <a:lnTo>
                    <a:pt x="174810" y="44091"/>
                  </a:lnTo>
                  <a:lnTo>
                    <a:pt x="174810" y="44034"/>
                  </a:lnTo>
                  <a:lnTo>
                    <a:pt x="174810" y="43964"/>
                  </a:lnTo>
                  <a:lnTo>
                    <a:pt x="174852" y="43908"/>
                  </a:lnTo>
                  <a:lnTo>
                    <a:pt x="174852" y="43837"/>
                  </a:lnTo>
                  <a:lnTo>
                    <a:pt x="174852" y="43781"/>
                  </a:lnTo>
                  <a:lnTo>
                    <a:pt x="174810" y="43710"/>
                  </a:lnTo>
                  <a:lnTo>
                    <a:pt x="174768" y="43710"/>
                  </a:lnTo>
                  <a:lnTo>
                    <a:pt x="174768" y="43654"/>
                  </a:lnTo>
                  <a:lnTo>
                    <a:pt x="174726" y="43654"/>
                  </a:lnTo>
                  <a:lnTo>
                    <a:pt x="174768" y="43584"/>
                  </a:lnTo>
                  <a:lnTo>
                    <a:pt x="174768" y="43527"/>
                  </a:lnTo>
                  <a:lnTo>
                    <a:pt x="174726" y="43527"/>
                  </a:lnTo>
                  <a:lnTo>
                    <a:pt x="174726" y="43457"/>
                  </a:lnTo>
                  <a:lnTo>
                    <a:pt x="174683" y="43401"/>
                  </a:lnTo>
                  <a:lnTo>
                    <a:pt x="174641" y="43401"/>
                  </a:lnTo>
                  <a:lnTo>
                    <a:pt x="174599" y="43401"/>
                  </a:lnTo>
                  <a:lnTo>
                    <a:pt x="174599" y="43457"/>
                  </a:lnTo>
                  <a:lnTo>
                    <a:pt x="174599" y="43527"/>
                  </a:lnTo>
                  <a:lnTo>
                    <a:pt x="174599" y="43584"/>
                  </a:lnTo>
                  <a:lnTo>
                    <a:pt x="174557" y="43584"/>
                  </a:lnTo>
                  <a:lnTo>
                    <a:pt x="174514" y="43527"/>
                  </a:lnTo>
                  <a:lnTo>
                    <a:pt x="174514" y="43457"/>
                  </a:lnTo>
                  <a:lnTo>
                    <a:pt x="174514" y="43401"/>
                  </a:lnTo>
                  <a:lnTo>
                    <a:pt x="174557" y="43401"/>
                  </a:lnTo>
                  <a:lnTo>
                    <a:pt x="174557" y="43330"/>
                  </a:lnTo>
                  <a:lnTo>
                    <a:pt x="174514" y="43330"/>
                  </a:lnTo>
                  <a:lnTo>
                    <a:pt x="174557" y="43274"/>
                  </a:lnTo>
                  <a:lnTo>
                    <a:pt x="174599" y="43274"/>
                  </a:lnTo>
                  <a:lnTo>
                    <a:pt x="174683" y="43274"/>
                  </a:lnTo>
                  <a:lnTo>
                    <a:pt x="174683" y="43218"/>
                  </a:lnTo>
                  <a:lnTo>
                    <a:pt x="174726" y="43218"/>
                  </a:lnTo>
                  <a:lnTo>
                    <a:pt x="174726" y="43147"/>
                  </a:lnTo>
                  <a:lnTo>
                    <a:pt x="174726" y="43077"/>
                  </a:lnTo>
                  <a:lnTo>
                    <a:pt x="174683" y="43077"/>
                  </a:lnTo>
                  <a:lnTo>
                    <a:pt x="174683" y="43020"/>
                  </a:lnTo>
                  <a:lnTo>
                    <a:pt x="174641" y="43020"/>
                  </a:lnTo>
                  <a:lnTo>
                    <a:pt x="174599" y="42950"/>
                  </a:lnTo>
                  <a:lnTo>
                    <a:pt x="174557" y="42894"/>
                  </a:lnTo>
                  <a:lnTo>
                    <a:pt x="174514" y="42837"/>
                  </a:lnTo>
                  <a:lnTo>
                    <a:pt x="174514" y="42767"/>
                  </a:lnTo>
                  <a:lnTo>
                    <a:pt x="174557" y="42767"/>
                  </a:lnTo>
                  <a:lnTo>
                    <a:pt x="174557" y="42697"/>
                  </a:lnTo>
                  <a:lnTo>
                    <a:pt x="174599" y="42640"/>
                  </a:lnTo>
                  <a:lnTo>
                    <a:pt x="174641" y="42640"/>
                  </a:lnTo>
                  <a:lnTo>
                    <a:pt x="174683" y="42570"/>
                  </a:lnTo>
                  <a:lnTo>
                    <a:pt x="174726" y="42570"/>
                  </a:lnTo>
                  <a:lnTo>
                    <a:pt x="174726" y="42513"/>
                  </a:lnTo>
                  <a:lnTo>
                    <a:pt x="174683" y="42443"/>
                  </a:lnTo>
                  <a:lnTo>
                    <a:pt x="174641" y="42443"/>
                  </a:lnTo>
                  <a:lnTo>
                    <a:pt x="174599" y="42387"/>
                  </a:lnTo>
                  <a:lnTo>
                    <a:pt x="174599" y="42316"/>
                  </a:lnTo>
                  <a:lnTo>
                    <a:pt x="174557" y="42260"/>
                  </a:lnTo>
                  <a:lnTo>
                    <a:pt x="174514" y="42190"/>
                  </a:lnTo>
                  <a:lnTo>
                    <a:pt x="174514" y="42133"/>
                  </a:lnTo>
                  <a:lnTo>
                    <a:pt x="174557" y="42133"/>
                  </a:lnTo>
                  <a:lnTo>
                    <a:pt x="174599" y="42133"/>
                  </a:lnTo>
                  <a:lnTo>
                    <a:pt x="174641" y="42133"/>
                  </a:lnTo>
                  <a:lnTo>
                    <a:pt x="174683" y="42063"/>
                  </a:lnTo>
                  <a:lnTo>
                    <a:pt x="174683" y="42007"/>
                  </a:lnTo>
                  <a:lnTo>
                    <a:pt x="174683" y="41936"/>
                  </a:lnTo>
                  <a:lnTo>
                    <a:pt x="174726" y="41936"/>
                  </a:lnTo>
                  <a:lnTo>
                    <a:pt x="174768" y="41880"/>
                  </a:lnTo>
                  <a:lnTo>
                    <a:pt x="174768" y="41809"/>
                  </a:lnTo>
                  <a:lnTo>
                    <a:pt x="174810" y="41753"/>
                  </a:lnTo>
                  <a:lnTo>
                    <a:pt x="174852" y="41753"/>
                  </a:lnTo>
                  <a:lnTo>
                    <a:pt x="174895" y="41683"/>
                  </a:lnTo>
                  <a:lnTo>
                    <a:pt x="174937" y="41683"/>
                  </a:lnTo>
                  <a:lnTo>
                    <a:pt x="175021" y="41626"/>
                  </a:lnTo>
                  <a:lnTo>
                    <a:pt x="174979" y="41626"/>
                  </a:lnTo>
                  <a:lnTo>
                    <a:pt x="174937" y="41556"/>
                  </a:lnTo>
                  <a:lnTo>
                    <a:pt x="174979" y="41500"/>
                  </a:lnTo>
                  <a:lnTo>
                    <a:pt x="175021" y="41500"/>
                  </a:lnTo>
                  <a:lnTo>
                    <a:pt x="175021" y="41443"/>
                  </a:lnTo>
                  <a:lnTo>
                    <a:pt x="174979" y="41443"/>
                  </a:lnTo>
                  <a:lnTo>
                    <a:pt x="174937" y="41443"/>
                  </a:lnTo>
                  <a:lnTo>
                    <a:pt x="174937" y="41373"/>
                  </a:lnTo>
                  <a:lnTo>
                    <a:pt x="174979" y="41302"/>
                  </a:lnTo>
                  <a:lnTo>
                    <a:pt x="175021" y="41302"/>
                  </a:lnTo>
                  <a:lnTo>
                    <a:pt x="175064" y="41246"/>
                  </a:lnTo>
                  <a:lnTo>
                    <a:pt x="175106" y="41246"/>
                  </a:lnTo>
                  <a:lnTo>
                    <a:pt x="175148" y="41176"/>
                  </a:lnTo>
                  <a:lnTo>
                    <a:pt x="175190" y="41176"/>
                  </a:lnTo>
                  <a:lnTo>
                    <a:pt x="175190" y="41119"/>
                  </a:lnTo>
                  <a:lnTo>
                    <a:pt x="175190" y="41063"/>
                  </a:lnTo>
                  <a:lnTo>
                    <a:pt x="175148" y="41063"/>
                  </a:lnTo>
                  <a:lnTo>
                    <a:pt x="175148" y="40993"/>
                  </a:lnTo>
                  <a:lnTo>
                    <a:pt x="175148" y="40922"/>
                  </a:lnTo>
                  <a:lnTo>
                    <a:pt x="175190" y="40795"/>
                  </a:lnTo>
                  <a:lnTo>
                    <a:pt x="175190" y="40739"/>
                  </a:lnTo>
                  <a:lnTo>
                    <a:pt x="175190" y="40669"/>
                  </a:lnTo>
                  <a:lnTo>
                    <a:pt x="175232" y="40669"/>
                  </a:lnTo>
                  <a:lnTo>
                    <a:pt x="175232" y="40612"/>
                  </a:lnTo>
                  <a:lnTo>
                    <a:pt x="175275" y="40612"/>
                  </a:lnTo>
                  <a:lnTo>
                    <a:pt x="175275" y="40542"/>
                  </a:lnTo>
                  <a:lnTo>
                    <a:pt x="175275" y="40486"/>
                  </a:lnTo>
                  <a:lnTo>
                    <a:pt x="175317" y="40486"/>
                  </a:lnTo>
                  <a:lnTo>
                    <a:pt x="175359" y="40415"/>
                  </a:lnTo>
                  <a:lnTo>
                    <a:pt x="175401" y="40415"/>
                  </a:lnTo>
                  <a:lnTo>
                    <a:pt x="175444" y="40359"/>
                  </a:lnTo>
                  <a:lnTo>
                    <a:pt x="175444" y="40289"/>
                  </a:lnTo>
                  <a:lnTo>
                    <a:pt x="175401" y="40289"/>
                  </a:lnTo>
                  <a:lnTo>
                    <a:pt x="175359" y="40289"/>
                  </a:lnTo>
                  <a:lnTo>
                    <a:pt x="175317" y="40232"/>
                  </a:lnTo>
                  <a:lnTo>
                    <a:pt x="175275" y="40232"/>
                  </a:lnTo>
                  <a:lnTo>
                    <a:pt x="175232" y="40232"/>
                  </a:lnTo>
                  <a:lnTo>
                    <a:pt x="175232" y="40162"/>
                  </a:lnTo>
                  <a:lnTo>
                    <a:pt x="175190" y="40162"/>
                  </a:lnTo>
                  <a:lnTo>
                    <a:pt x="175190" y="40105"/>
                  </a:lnTo>
                  <a:lnTo>
                    <a:pt x="175148" y="40105"/>
                  </a:lnTo>
                  <a:lnTo>
                    <a:pt x="175106" y="40049"/>
                  </a:lnTo>
                  <a:lnTo>
                    <a:pt x="175064" y="40049"/>
                  </a:lnTo>
                  <a:lnTo>
                    <a:pt x="175021" y="40049"/>
                  </a:lnTo>
                  <a:lnTo>
                    <a:pt x="175021" y="39979"/>
                  </a:lnTo>
                  <a:lnTo>
                    <a:pt x="175064" y="39979"/>
                  </a:lnTo>
                  <a:lnTo>
                    <a:pt x="175106" y="39908"/>
                  </a:lnTo>
                  <a:lnTo>
                    <a:pt x="175106" y="39852"/>
                  </a:lnTo>
                  <a:lnTo>
                    <a:pt x="175064" y="39852"/>
                  </a:lnTo>
                  <a:lnTo>
                    <a:pt x="175021" y="39782"/>
                  </a:lnTo>
                  <a:lnTo>
                    <a:pt x="174979" y="39782"/>
                  </a:lnTo>
                  <a:lnTo>
                    <a:pt x="174937" y="39725"/>
                  </a:lnTo>
                  <a:lnTo>
                    <a:pt x="174895" y="39725"/>
                  </a:lnTo>
                  <a:lnTo>
                    <a:pt x="174895" y="39669"/>
                  </a:lnTo>
                  <a:lnTo>
                    <a:pt x="174852" y="39669"/>
                  </a:lnTo>
                  <a:lnTo>
                    <a:pt x="174810" y="39669"/>
                  </a:lnTo>
                  <a:lnTo>
                    <a:pt x="174768" y="39669"/>
                  </a:lnTo>
                  <a:lnTo>
                    <a:pt x="174726" y="39599"/>
                  </a:lnTo>
                  <a:lnTo>
                    <a:pt x="174683" y="39528"/>
                  </a:lnTo>
                  <a:lnTo>
                    <a:pt x="174641" y="39528"/>
                  </a:lnTo>
                  <a:lnTo>
                    <a:pt x="174599" y="39472"/>
                  </a:lnTo>
                  <a:lnTo>
                    <a:pt x="174557" y="39472"/>
                  </a:lnTo>
                  <a:lnTo>
                    <a:pt x="174514" y="39472"/>
                  </a:lnTo>
                  <a:lnTo>
                    <a:pt x="174514" y="39528"/>
                  </a:lnTo>
                  <a:lnTo>
                    <a:pt x="174472" y="39528"/>
                  </a:lnTo>
                  <a:lnTo>
                    <a:pt x="174472" y="39472"/>
                  </a:lnTo>
                  <a:lnTo>
                    <a:pt x="174472" y="39401"/>
                  </a:lnTo>
                  <a:lnTo>
                    <a:pt x="174430" y="39345"/>
                  </a:lnTo>
                  <a:lnTo>
                    <a:pt x="174388" y="39218"/>
                  </a:lnTo>
                  <a:lnTo>
                    <a:pt x="174388" y="39148"/>
                  </a:lnTo>
                  <a:lnTo>
                    <a:pt x="174388" y="39092"/>
                  </a:lnTo>
                  <a:lnTo>
                    <a:pt x="174388" y="39021"/>
                  </a:lnTo>
                  <a:lnTo>
                    <a:pt x="174388" y="38965"/>
                  </a:lnTo>
                  <a:lnTo>
                    <a:pt x="174345" y="38894"/>
                  </a:lnTo>
                  <a:lnTo>
                    <a:pt x="174345" y="38838"/>
                  </a:lnTo>
                  <a:lnTo>
                    <a:pt x="174303" y="38838"/>
                  </a:lnTo>
                  <a:lnTo>
                    <a:pt x="174261" y="38838"/>
                  </a:lnTo>
                  <a:lnTo>
                    <a:pt x="174261" y="38768"/>
                  </a:lnTo>
                  <a:lnTo>
                    <a:pt x="174261" y="38711"/>
                  </a:lnTo>
                  <a:lnTo>
                    <a:pt x="174261" y="38641"/>
                  </a:lnTo>
                  <a:lnTo>
                    <a:pt x="174261" y="38585"/>
                  </a:lnTo>
                  <a:lnTo>
                    <a:pt x="174303" y="38585"/>
                  </a:lnTo>
                  <a:lnTo>
                    <a:pt x="174303" y="38514"/>
                  </a:lnTo>
                  <a:lnTo>
                    <a:pt x="174303" y="38458"/>
                  </a:lnTo>
                  <a:lnTo>
                    <a:pt x="174261" y="38514"/>
                  </a:lnTo>
                  <a:lnTo>
                    <a:pt x="174219" y="38514"/>
                  </a:lnTo>
                  <a:lnTo>
                    <a:pt x="174219" y="38458"/>
                  </a:lnTo>
                  <a:lnTo>
                    <a:pt x="174219" y="38388"/>
                  </a:lnTo>
                  <a:lnTo>
                    <a:pt x="174219" y="38331"/>
                  </a:lnTo>
                  <a:lnTo>
                    <a:pt x="174176" y="38275"/>
                  </a:lnTo>
                  <a:lnTo>
                    <a:pt x="174134" y="38275"/>
                  </a:lnTo>
                  <a:lnTo>
                    <a:pt x="174134" y="38331"/>
                  </a:lnTo>
                  <a:lnTo>
                    <a:pt x="174134" y="38388"/>
                  </a:lnTo>
                  <a:lnTo>
                    <a:pt x="174092" y="38388"/>
                  </a:lnTo>
                  <a:lnTo>
                    <a:pt x="174092" y="38331"/>
                  </a:lnTo>
                  <a:lnTo>
                    <a:pt x="174050" y="38331"/>
                  </a:lnTo>
                  <a:lnTo>
                    <a:pt x="174092" y="38275"/>
                  </a:lnTo>
                  <a:lnTo>
                    <a:pt x="174092" y="38204"/>
                  </a:lnTo>
                  <a:lnTo>
                    <a:pt x="174050" y="38134"/>
                  </a:lnTo>
                  <a:lnTo>
                    <a:pt x="174050" y="38078"/>
                  </a:lnTo>
                  <a:lnTo>
                    <a:pt x="174092" y="38078"/>
                  </a:lnTo>
                  <a:lnTo>
                    <a:pt x="174134" y="38078"/>
                  </a:lnTo>
                  <a:lnTo>
                    <a:pt x="174176" y="38007"/>
                  </a:lnTo>
                  <a:lnTo>
                    <a:pt x="174176" y="37951"/>
                  </a:lnTo>
                  <a:lnTo>
                    <a:pt x="174134" y="37951"/>
                  </a:lnTo>
                  <a:lnTo>
                    <a:pt x="174092" y="37951"/>
                  </a:lnTo>
                  <a:lnTo>
                    <a:pt x="174050" y="37951"/>
                  </a:lnTo>
                  <a:lnTo>
                    <a:pt x="174050" y="37895"/>
                  </a:lnTo>
                  <a:lnTo>
                    <a:pt x="174092" y="37895"/>
                  </a:lnTo>
                  <a:lnTo>
                    <a:pt x="174092" y="37754"/>
                  </a:lnTo>
                  <a:lnTo>
                    <a:pt x="174134" y="37754"/>
                  </a:lnTo>
                  <a:lnTo>
                    <a:pt x="174176" y="37698"/>
                  </a:lnTo>
                  <a:lnTo>
                    <a:pt x="174176" y="37627"/>
                  </a:lnTo>
                  <a:lnTo>
                    <a:pt x="174219" y="37571"/>
                  </a:lnTo>
                  <a:lnTo>
                    <a:pt x="174134" y="37514"/>
                  </a:lnTo>
                  <a:lnTo>
                    <a:pt x="174092" y="37514"/>
                  </a:lnTo>
                  <a:lnTo>
                    <a:pt x="174092" y="37444"/>
                  </a:lnTo>
                  <a:lnTo>
                    <a:pt x="174050" y="37444"/>
                  </a:lnTo>
                  <a:lnTo>
                    <a:pt x="174007" y="37374"/>
                  </a:lnTo>
                  <a:lnTo>
                    <a:pt x="173923" y="37317"/>
                  </a:lnTo>
                  <a:lnTo>
                    <a:pt x="173923" y="37247"/>
                  </a:lnTo>
                  <a:lnTo>
                    <a:pt x="173923" y="37191"/>
                  </a:lnTo>
                  <a:lnTo>
                    <a:pt x="173923" y="37120"/>
                  </a:lnTo>
                  <a:lnTo>
                    <a:pt x="173923" y="36993"/>
                  </a:lnTo>
                  <a:lnTo>
                    <a:pt x="173881" y="36993"/>
                  </a:lnTo>
                  <a:lnTo>
                    <a:pt x="173881" y="36937"/>
                  </a:lnTo>
                  <a:lnTo>
                    <a:pt x="173881" y="36881"/>
                  </a:lnTo>
                  <a:lnTo>
                    <a:pt x="173881" y="36810"/>
                  </a:lnTo>
                  <a:lnTo>
                    <a:pt x="173881" y="36740"/>
                  </a:lnTo>
                  <a:lnTo>
                    <a:pt x="173838" y="36740"/>
                  </a:lnTo>
                  <a:lnTo>
                    <a:pt x="173796" y="36684"/>
                  </a:lnTo>
                  <a:lnTo>
                    <a:pt x="173754" y="36684"/>
                  </a:lnTo>
                  <a:lnTo>
                    <a:pt x="173754" y="36613"/>
                  </a:lnTo>
                  <a:lnTo>
                    <a:pt x="173754" y="36557"/>
                  </a:lnTo>
                  <a:lnTo>
                    <a:pt x="173712" y="36557"/>
                  </a:lnTo>
                  <a:lnTo>
                    <a:pt x="173669" y="36501"/>
                  </a:lnTo>
                  <a:lnTo>
                    <a:pt x="173627" y="36501"/>
                  </a:lnTo>
                  <a:lnTo>
                    <a:pt x="173585" y="36501"/>
                  </a:lnTo>
                  <a:lnTo>
                    <a:pt x="173543" y="36501"/>
                  </a:lnTo>
                  <a:lnTo>
                    <a:pt x="173500" y="36430"/>
                  </a:lnTo>
                  <a:lnTo>
                    <a:pt x="173416" y="36430"/>
                  </a:lnTo>
                  <a:lnTo>
                    <a:pt x="173374" y="36360"/>
                  </a:lnTo>
                  <a:lnTo>
                    <a:pt x="173374" y="36303"/>
                  </a:lnTo>
                  <a:lnTo>
                    <a:pt x="173331" y="36233"/>
                  </a:lnTo>
                  <a:lnTo>
                    <a:pt x="173289" y="36233"/>
                  </a:lnTo>
                  <a:lnTo>
                    <a:pt x="173247" y="36233"/>
                  </a:lnTo>
                  <a:lnTo>
                    <a:pt x="173205" y="36177"/>
                  </a:lnTo>
                  <a:lnTo>
                    <a:pt x="173162" y="36177"/>
                  </a:lnTo>
                  <a:lnTo>
                    <a:pt x="173162" y="36120"/>
                  </a:lnTo>
                  <a:lnTo>
                    <a:pt x="173162" y="36050"/>
                  </a:lnTo>
                  <a:lnTo>
                    <a:pt x="173205" y="35980"/>
                  </a:lnTo>
                  <a:lnTo>
                    <a:pt x="173205" y="35923"/>
                  </a:lnTo>
                  <a:lnTo>
                    <a:pt x="173205" y="35853"/>
                  </a:lnTo>
                  <a:lnTo>
                    <a:pt x="173247" y="35853"/>
                  </a:lnTo>
                  <a:lnTo>
                    <a:pt x="173247" y="35796"/>
                  </a:lnTo>
                  <a:lnTo>
                    <a:pt x="173205" y="35796"/>
                  </a:lnTo>
                  <a:lnTo>
                    <a:pt x="173247" y="35740"/>
                  </a:lnTo>
                  <a:lnTo>
                    <a:pt x="173205" y="35670"/>
                  </a:lnTo>
                  <a:lnTo>
                    <a:pt x="173205" y="35599"/>
                  </a:lnTo>
                  <a:lnTo>
                    <a:pt x="173205" y="35543"/>
                  </a:lnTo>
                  <a:lnTo>
                    <a:pt x="173162" y="35543"/>
                  </a:lnTo>
                  <a:lnTo>
                    <a:pt x="173162" y="35473"/>
                  </a:lnTo>
                  <a:lnTo>
                    <a:pt x="173120" y="35473"/>
                  </a:lnTo>
                  <a:lnTo>
                    <a:pt x="173078" y="35416"/>
                  </a:lnTo>
                  <a:lnTo>
                    <a:pt x="173036" y="35416"/>
                  </a:lnTo>
                  <a:lnTo>
                    <a:pt x="172994" y="35416"/>
                  </a:lnTo>
                  <a:lnTo>
                    <a:pt x="172951" y="35416"/>
                  </a:lnTo>
                  <a:lnTo>
                    <a:pt x="172909" y="35416"/>
                  </a:lnTo>
                  <a:lnTo>
                    <a:pt x="172867" y="35346"/>
                  </a:lnTo>
                  <a:lnTo>
                    <a:pt x="172867" y="35290"/>
                  </a:lnTo>
                  <a:lnTo>
                    <a:pt x="172867" y="35219"/>
                  </a:lnTo>
                  <a:lnTo>
                    <a:pt x="172825" y="35219"/>
                  </a:lnTo>
                  <a:lnTo>
                    <a:pt x="172825" y="35163"/>
                  </a:lnTo>
                  <a:lnTo>
                    <a:pt x="172782" y="35163"/>
                  </a:lnTo>
                  <a:lnTo>
                    <a:pt x="172782" y="35219"/>
                  </a:lnTo>
                  <a:lnTo>
                    <a:pt x="172740" y="35219"/>
                  </a:lnTo>
                  <a:lnTo>
                    <a:pt x="172698" y="35219"/>
                  </a:lnTo>
                  <a:lnTo>
                    <a:pt x="172656" y="35219"/>
                  </a:lnTo>
                  <a:lnTo>
                    <a:pt x="172613" y="35219"/>
                  </a:lnTo>
                  <a:lnTo>
                    <a:pt x="172613" y="35163"/>
                  </a:lnTo>
                  <a:lnTo>
                    <a:pt x="172656" y="35106"/>
                  </a:lnTo>
                  <a:lnTo>
                    <a:pt x="172656" y="35036"/>
                  </a:lnTo>
                  <a:lnTo>
                    <a:pt x="172613" y="35036"/>
                  </a:lnTo>
                  <a:lnTo>
                    <a:pt x="172613" y="34966"/>
                  </a:lnTo>
                  <a:lnTo>
                    <a:pt x="172571" y="34966"/>
                  </a:lnTo>
                  <a:lnTo>
                    <a:pt x="172529" y="34966"/>
                  </a:lnTo>
                  <a:lnTo>
                    <a:pt x="172529" y="34909"/>
                  </a:lnTo>
                  <a:lnTo>
                    <a:pt x="172487" y="34909"/>
                  </a:lnTo>
                  <a:lnTo>
                    <a:pt x="172487" y="34839"/>
                  </a:lnTo>
                  <a:lnTo>
                    <a:pt x="172487" y="34783"/>
                  </a:lnTo>
                  <a:lnTo>
                    <a:pt x="172444" y="34783"/>
                  </a:lnTo>
                  <a:lnTo>
                    <a:pt x="172444" y="34726"/>
                  </a:lnTo>
                  <a:lnTo>
                    <a:pt x="172444" y="34656"/>
                  </a:lnTo>
                  <a:lnTo>
                    <a:pt x="172487" y="34656"/>
                  </a:lnTo>
                  <a:lnTo>
                    <a:pt x="172529" y="34656"/>
                  </a:lnTo>
                  <a:lnTo>
                    <a:pt x="172571" y="34656"/>
                  </a:lnTo>
                  <a:lnTo>
                    <a:pt x="172529" y="34585"/>
                  </a:lnTo>
                  <a:lnTo>
                    <a:pt x="172487" y="34585"/>
                  </a:lnTo>
                  <a:lnTo>
                    <a:pt x="172444" y="34459"/>
                  </a:lnTo>
                  <a:lnTo>
                    <a:pt x="172444" y="34402"/>
                  </a:lnTo>
                  <a:lnTo>
                    <a:pt x="172444" y="34346"/>
                  </a:lnTo>
                  <a:lnTo>
                    <a:pt x="172487" y="34402"/>
                  </a:lnTo>
                  <a:lnTo>
                    <a:pt x="172487" y="34459"/>
                  </a:lnTo>
                  <a:lnTo>
                    <a:pt x="172529" y="34459"/>
                  </a:lnTo>
                  <a:lnTo>
                    <a:pt x="172571" y="34459"/>
                  </a:lnTo>
                  <a:lnTo>
                    <a:pt x="172571" y="34402"/>
                  </a:lnTo>
                  <a:lnTo>
                    <a:pt x="172571" y="34346"/>
                  </a:lnTo>
                  <a:lnTo>
                    <a:pt x="172571" y="34276"/>
                  </a:lnTo>
                  <a:lnTo>
                    <a:pt x="172571" y="34205"/>
                  </a:lnTo>
                  <a:lnTo>
                    <a:pt x="172613" y="34149"/>
                  </a:lnTo>
                  <a:lnTo>
                    <a:pt x="172656" y="34079"/>
                  </a:lnTo>
                  <a:lnTo>
                    <a:pt x="172613" y="34022"/>
                  </a:lnTo>
                  <a:lnTo>
                    <a:pt x="172571" y="33966"/>
                  </a:lnTo>
                  <a:lnTo>
                    <a:pt x="172571" y="33895"/>
                  </a:lnTo>
                  <a:lnTo>
                    <a:pt x="172613" y="33895"/>
                  </a:lnTo>
                  <a:lnTo>
                    <a:pt x="172613" y="33825"/>
                  </a:lnTo>
                  <a:lnTo>
                    <a:pt x="172656" y="33825"/>
                  </a:lnTo>
                  <a:lnTo>
                    <a:pt x="172656" y="33769"/>
                  </a:lnTo>
                  <a:lnTo>
                    <a:pt x="172698" y="33769"/>
                  </a:lnTo>
                  <a:lnTo>
                    <a:pt x="172698" y="33825"/>
                  </a:lnTo>
                  <a:lnTo>
                    <a:pt x="172740" y="33769"/>
                  </a:lnTo>
                  <a:lnTo>
                    <a:pt x="172782" y="33769"/>
                  </a:lnTo>
                  <a:lnTo>
                    <a:pt x="172825" y="33769"/>
                  </a:lnTo>
                  <a:lnTo>
                    <a:pt x="172825" y="33712"/>
                  </a:lnTo>
                  <a:lnTo>
                    <a:pt x="172825" y="33642"/>
                  </a:lnTo>
                  <a:lnTo>
                    <a:pt x="172782" y="33642"/>
                  </a:lnTo>
                  <a:lnTo>
                    <a:pt x="172782" y="33572"/>
                  </a:lnTo>
                  <a:lnTo>
                    <a:pt x="172825" y="33572"/>
                  </a:lnTo>
                  <a:lnTo>
                    <a:pt x="172867" y="33572"/>
                  </a:lnTo>
                  <a:lnTo>
                    <a:pt x="172909" y="33572"/>
                  </a:lnTo>
                  <a:lnTo>
                    <a:pt x="172909" y="33515"/>
                  </a:lnTo>
                  <a:lnTo>
                    <a:pt x="172867" y="33445"/>
                  </a:lnTo>
                  <a:lnTo>
                    <a:pt x="172867" y="33388"/>
                  </a:lnTo>
                  <a:lnTo>
                    <a:pt x="172909" y="33445"/>
                  </a:lnTo>
                  <a:lnTo>
                    <a:pt x="172951" y="33445"/>
                  </a:lnTo>
                  <a:lnTo>
                    <a:pt x="172951" y="33388"/>
                  </a:lnTo>
                  <a:lnTo>
                    <a:pt x="172994" y="33388"/>
                  </a:lnTo>
                  <a:lnTo>
                    <a:pt x="172994" y="33332"/>
                  </a:lnTo>
                  <a:lnTo>
                    <a:pt x="172951" y="33332"/>
                  </a:lnTo>
                  <a:lnTo>
                    <a:pt x="172909" y="33332"/>
                  </a:lnTo>
                  <a:lnTo>
                    <a:pt x="172867" y="33332"/>
                  </a:lnTo>
                  <a:lnTo>
                    <a:pt x="172867" y="33262"/>
                  </a:lnTo>
                  <a:lnTo>
                    <a:pt x="172909" y="33262"/>
                  </a:lnTo>
                  <a:lnTo>
                    <a:pt x="172909" y="33191"/>
                  </a:lnTo>
                  <a:lnTo>
                    <a:pt x="172909" y="33135"/>
                  </a:lnTo>
                  <a:lnTo>
                    <a:pt x="172951" y="33135"/>
                  </a:lnTo>
                  <a:lnTo>
                    <a:pt x="172951" y="33065"/>
                  </a:lnTo>
                  <a:lnTo>
                    <a:pt x="172909" y="33065"/>
                  </a:lnTo>
                  <a:lnTo>
                    <a:pt x="172909" y="33008"/>
                  </a:lnTo>
                  <a:lnTo>
                    <a:pt x="172867" y="33008"/>
                  </a:lnTo>
                  <a:lnTo>
                    <a:pt x="172825" y="33008"/>
                  </a:lnTo>
                  <a:lnTo>
                    <a:pt x="172782" y="33008"/>
                  </a:lnTo>
                  <a:lnTo>
                    <a:pt x="172740" y="33008"/>
                  </a:lnTo>
                  <a:lnTo>
                    <a:pt x="172698" y="33008"/>
                  </a:lnTo>
                  <a:lnTo>
                    <a:pt x="172698" y="32952"/>
                  </a:lnTo>
                  <a:lnTo>
                    <a:pt x="172656" y="32952"/>
                  </a:lnTo>
                  <a:lnTo>
                    <a:pt x="172613" y="32952"/>
                  </a:lnTo>
                  <a:lnTo>
                    <a:pt x="172571" y="32882"/>
                  </a:lnTo>
                  <a:lnTo>
                    <a:pt x="172529" y="32882"/>
                  </a:lnTo>
                  <a:lnTo>
                    <a:pt x="172487" y="32882"/>
                  </a:lnTo>
                  <a:lnTo>
                    <a:pt x="172444" y="32882"/>
                  </a:lnTo>
                  <a:lnTo>
                    <a:pt x="172402" y="32882"/>
                  </a:lnTo>
                  <a:lnTo>
                    <a:pt x="172360" y="32882"/>
                  </a:lnTo>
                  <a:lnTo>
                    <a:pt x="172318" y="32882"/>
                  </a:lnTo>
                  <a:lnTo>
                    <a:pt x="172275" y="32952"/>
                  </a:lnTo>
                  <a:lnTo>
                    <a:pt x="172233" y="32952"/>
                  </a:lnTo>
                  <a:lnTo>
                    <a:pt x="172191" y="32952"/>
                  </a:lnTo>
                  <a:lnTo>
                    <a:pt x="172149" y="32952"/>
                  </a:lnTo>
                  <a:lnTo>
                    <a:pt x="172106" y="32952"/>
                  </a:lnTo>
                  <a:lnTo>
                    <a:pt x="172106" y="32882"/>
                  </a:lnTo>
                  <a:lnTo>
                    <a:pt x="172106" y="32811"/>
                  </a:lnTo>
                  <a:lnTo>
                    <a:pt x="172149" y="32755"/>
                  </a:lnTo>
                  <a:lnTo>
                    <a:pt x="172149" y="32684"/>
                  </a:lnTo>
                  <a:lnTo>
                    <a:pt x="172149" y="32628"/>
                  </a:lnTo>
                  <a:lnTo>
                    <a:pt x="172149" y="32572"/>
                  </a:lnTo>
                  <a:lnTo>
                    <a:pt x="172149" y="32501"/>
                  </a:lnTo>
                  <a:lnTo>
                    <a:pt x="172191" y="32431"/>
                  </a:lnTo>
                  <a:lnTo>
                    <a:pt x="172191" y="32375"/>
                  </a:lnTo>
                  <a:lnTo>
                    <a:pt x="172191" y="32304"/>
                  </a:lnTo>
                  <a:lnTo>
                    <a:pt x="172191" y="32248"/>
                  </a:lnTo>
                  <a:lnTo>
                    <a:pt x="172191" y="32192"/>
                  </a:lnTo>
                  <a:lnTo>
                    <a:pt x="172233" y="32192"/>
                  </a:lnTo>
                  <a:lnTo>
                    <a:pt x="172233" y="32121"/>
                  </a:lnTo>
                  <a:lnTo>
                    <a:pt x="172233" y="32051"/>
                  </a:lnTo>
                  <a:lnTo>
                    <a:pt x="172233" y="31994"/>
                  </a:lnTo>
                  <a:lnTo>
                    <a:pt x="172233" y="31938"/>
                  </a:lnTo>
                  <a:lnTo>
                    <a:pt x="172233" y="31868"/>
                  </a:lnTo>
                  <a:lnTo>
                    <a:pt x="172275" y="31797"/>
                  </a:lnTo>
                  <a:lnTo>
                    <a:pt x="172233" y="31741"/>
                  </a:lnTo>
                  <a:lnTo>
                    <a:pt x="172191" y="31741"/>
                  </a:lnTo>
                  <a:lnTo>
                    <a:pt x="172191" y="31671"/>
                  </a:lnTo>
                  <a:lnTo>
                    <a:pt x="172191" y="31614"/>
                  </a:lnTo>
                  <a:lnTo>
                    <a:pt x="172149" y="31558"/>
                  </a:lnTo>
                  <a:lnTo>
                    <a:pt x="172191" y="31558"/>
                  </a:lnTo>
                  <a:lnTo>
                    <a:pt x="172233" y="31558"/>
                  </a:lnTo>
                  <a:lnTo>
                    <a:pt x="172275" y="31558"/>
                  </a:lnTo>
                  <a:lnTo>
                    <a:pt x="172318" y="31558"/>
                  </a:lnTo>
                  <a:lnTo>
                    <a:pt x="172360" y="31558"/>
                  </a:lnTo>
                  <a:lnTo>
                    <a:pt x="172402" y="31558"/>
                  </a:lnTo>
                  <a:lnTo>
                    <a:pt x="172444" y="31558"/>
                  </a:lnTo>
                  <a:lnTo>
                    <a:pt x="172444" y="31487"/>
                  </a:lnTo>
                  <a:lnTo>
                    <a:pt x="172487" y="31487"/>
                  </a:lnTo>
                  <a:lnTo>
                    <a:pt x="172487" y="31417"/>
                  </a:lnTo>
                  <a:lnTo>
                    <a:pt x="172487" y="31361"/>
                  </a:lnTo>
                  <a:lnTo>
                    <a:pt x="172487" y="31290"/>
                  </a:lnTo>
                  <a:lnTo>
                    <a:pt x="172529" y="31234"/>
                  </a:lnTo>
                  <a:lnTo>
                    <a:pt x="172529" y="31178"/>
                  </a:lnTo>
                  <a:lnTo>
                    <a:pt x="172571" y="31107"/>
                  </a:lnTo>
                  <a:lnTo>
                    <a:pt x="172613" y="31037"/>
                  </a:lnTo>
                  <a:lnTo>
                    <a:pt x="172656" y="31037"/>
                  </a:lnTo>
                  <a:lnTo>
                    <a:pt x="172698" y="30981"/>
                  </a:lnTo>
                  <a:lnTo>
                    <a:pt x="172740" y="30981"/>
                  </a:lnTo>
                  <a:lnTo>
                    <a:pt x="172782" y="30981"/>
                  </a:lnTo>
                  <a:lnTo>
                    <a:pt x="172782" y="30910"/>
                  </a:lnTo>
                  <a:lnTo>
                    <a:pt x="172825" y="30910"/>
                  </a:lnTo>
                  <a:lnTo>
                    <a:pt x="172909" y="30910"/>
                  </a:lnTo>
                  <a:lnTo>
                    <a:pt x="172951" y="30854"/>
                  </a:lnTo>
                  <a:lnTo>
                    <a:pt x="172994" y="30797"/>
                  </a:lnTo>
                  <a:lnTo>
                    <a:pt x="172994" y="30727"/>
                  </a:lnTo>
                  <a:lnTo>
                    <a:pt x="173036" y="30727"/>
                  </a:lnTo>
                  <a:lnTo>
                    <a:pt x="173078" y="30727"/>
                  </a:lnTo>
                  <a:lnTo>
                    <a:pt x="173036" y="30657"/>
                  </a:lnTo>
                  <a:lnTo>
                    <a:pt x="172994" y="30600"/>
                  </a:lnTo>
                  <a:lnTo>
                    <a:pt x="172994" y="30544"/>
                  </a:lnTo>
                  <a:lnTo>
                    <a:pt x="172951" y="30544"/>
                  </a:lnTo>
                  <a:lnTo>
                    <a:pt x="172909" y="30544"/>
                  </a:lnTo>
                  <a:lnTo>
                    <a:pt x="172867" y="30544"/>
                  </a:lnTo>
                  <a:lnTo>
                    <a:pt x="172867" y="30474"/>
                  </a:lnTo>
                  <a:lnTo>
                    <a:pt x="172825" y="30474"/>
                  </a:lnTo>
                  <a:lnTo>
                    <a:pt x="172782" y="30474"/>
                  </a:lnTo>
                  <a:lnTo>
                    <a:pt x="172740" y="30474"/>
                  </a:lnTo>
                  <a:lnTo>
                    <a:pt x="172740" y="30417"/>
                  </a:lnTo>
                  <a:lnTo>
                    <a:pt x="172656" y="30417"/>
                  </a:lnTo>
                  <a:lnTo>
                    <a:pt x="172613" y="30347"/>
                  </a:lnTo>
                  <a:lnTo>
                    <a:pt x="172571" y="30347"/>
                  </a:lnTo>
                  <a:lnTo>
                    <a:pt x="172571" y="30276"/>
                  </a:lnTo>
                  <a:lnTo>
                    <a:pt x="172529" y="30276"/>
                  </a:lnTo>
                  <a:lnTo>
                    <a:pt x="172529" y="30220"/>
                  </a:lnTo>
                  <a:lnTo>
                    <a:pt x="172487" y="30220"/>
                  </a:lnTo>
                  <a:lnTo>
                    <a:pt x="172487" y="30164"/>
                  </a:lnTo>
                  <a:lnTo>
                    <a:pt x="172444" y="30164"/>
                  </a:lnTo>
                  <a:lnTo>
                    <a:pt x="172444" y="30093"/>
                  </a:lnTo>
                  <a:lnTo>
                    <a:pt x="172444" y="30023"/>
                  </a:lnTo>
                  <a:lnTo>
                    <a:pt x="172402" y="30023"/>
                  </a:lnTo>
                  <a:lnTo>
                    <a:pt x="172360" y="30023"/>
                  </a:lnTo>
                  <a:lnTo>
                    <a:pt x="172318" y="30023"/>
                  </a:lnTo>
                  <a:lnTo>
                    <a:pt x="172318" y="29967"/>
                  </a:lnTo>
                  <a:lnTo>
                    <a:pt x="172318" y="29896"/>
                  </a:lnTo>
                  <a:lnTo>
                    <a:pt x="172275" y="29896"/>
                  </a:lnTo>
                  <a:lnTo>
                    <a:pt x="172233" y="29896"/>
                  </a:lnTo>
                  <a:lnTo>
                    <a:pt x="172233" y="29840"/>
                  </a:lnTo>
                  <a:lnTo>
                    <a:pt x="172191" y="29840"/>
                  </a:lnTo>
                  <a:lnTo>
                    <a:pt x="172149" y="29840"/>
                  </a:lnTo>
                  <a:lnTo>
                    <a:pt x="172106" y="29840"/>
                  </a:lnTo>
                  <a:lnTo>
                    <a:pt x="172064" y="29784"/>
                  </a:lnTo>
                  <a:lnTo>
                    <a:pt x="172022" y="29784"/>
                  </a:lnTo>
                  <a:lnTo>
                    <a:pt x="171980" y="29713"/>
                  </a:lnTo>
                  <a:lnTo>
                    <a:pt x="171937" y="29713"/>
                  </a:lnTo>
                  <a:lnTo>
                    <a:pt x="171937" y="29643"/>
                  </a:lnTo>
                  <a:lnTo>
                    <a:pt x="171895" y="29586"/>
                  </a:lnTo>
                  <a:lnTo>
                    <a:pt x="171811" y="29516"/>
                  </a:lnTo>
                  <a:lnTo>
                    <a:pt x="171768" y="29460"/>
                  </a:lnTo>
                  <a:lnTo>
                    <a:pt x="171726" y="29403"/>
                  </a:lnTo>
                  <a:lnTo>
                    <a:pt x="171684" y="29403"/>
                  </a:lnTo>
                  <a:lnTo>
                    <a:pt x="171642" y="29333"/>
                  </a:lnTo>
                  <a:lnTo>
                    <a:pt x="171599" y="29263"/>
                  </a:lnTo>
                  <a:lnTo>
                    <a:pt x="171557" y="29263"/>
                  </a:lnTo>
                  <a:lnTo>
                    <a:pt x="171515" y="29206"/>
                  </a:lnTo>
                  <a:lnTo>
                    <a:pt x="171473" y="29136"/>
                  </a:lnTo>
                  <a:lnTo>
                    <a:pt x="171430" y="29136"/>
                  </a:lnTo>
                  <a:lnTo>
                    <a:pt x="171430" y="29079"/>
                  </a:lnTo>
                  <a:lnTo>
                    <a:pt x="171388" y="29079"/>
                  </a:lnTo>
                  <a:lnTo>
                    <a:pt x="171346" y="29079"/>
                  </a:lnTo>
                  <a:lnTo>
                    <a:pt x="171219" y="29136"/>
                  </a:lnTo>
                  <a:lnTo>
                    <a:pt x="171135" y="29136"/>
                  </a:lnTo>
                  <a:lnTo>
                    <a:pt x="171008" y="29206"/>
                  </a:lnTo>
                  <a:lnTo>
                    <a:pt x="170628" y="29333"/>
                  </a:lnTo>
                  <a:lnTo>
                    <a:pt x="170459" y="29403"/>
                  </a:lnTo>
                  <a:lnTo>
                    <a:pt x="170374" y="29403"/>
                  </a:lnTo>
                  <a:lnTo>
                    <a:pt x="170332" y="29403"/>
                  </a:lnTo>
                  <a:lnTo>
                    <a:pt x="170290" y="29403"/>
                  </a:lnTo>
                  <a:lnTo>
                    <a:pt x="170248" y="29403"/>
                  </a:lnTo>
                  <a:lnTo>
                    <a:pt x="170205" y="29403"/>
                  </a:lnTo>
                  <a:lnTo>
                    <a:pt x="170163" y="29460"/>
                  </a:lnTo>
                  <a:lnTo>
                    <a:pt x="169910" y="29516"/>
                  </a:lnTo>
                  <a:lnTo>
                    <a:pt x="169783" y="29516"/>
                  </a:lnTo>
                  <a:lnTo>
                    <a:pt x="169487" y="29586"/>
                  </a:lnTo>
                  <a:lnTo>
                    <a:pt x="169360" y="29586"/>
                  </a:lnTo>
                  <a:lnTo>
                    <a:pt x="169276" y="29586"/>
                  </a:lnTo>
                  <a:lnTo>
                    <a:pt x="169149" y="29586"/>
                  </a:lnTo>
                  <a:lnTo>
                    <a:pt x="169107" y="29643"/>
                  </a:lnTo>
                  <a:lnTo>
                    <a:pt x="168980" y="29643"/>
                  </a:lnTo>
                  <a:lnTo>
                    <a:pt x="168938" y="29643"/>
                  </a:lnTo>
                  <a:lnTo>
                    <a:pt x="168896" y="29643"/>
                  </a:lnTo>
                  <a:lnTo>
                    <a:pt x="168853" y="29713"/>
                  </a:lnTo>
                  <a:lnTo>
                    <a:pt x="168811" y="29713"/>
                  </a:lnTo>
                  <a:lnTo>
                    <a:pt x="168769" y="29713"/>
                  </a:lnTo>
                  <a:lnTo>
                    <a:pt x="168769" y="29784"/>
                  </a:lnTo>
                  <a:lnTo>
                    <a:pt x="168727" y="29784"/>
                  </a:lnTo>
                  <a:lnTo>
                    <a:pt x="168727" y="29840"/>
                  </a:lnTo>
                  <a:lnTo>
                    <a:pt x="168727" y="29896"/>
                  </a:lnTo>
                  <a:lnTo>
                    <a:pt x="168769" y="29896"/>
                  </a:lnTo>
                  <a:lnTo>
                    <a:pt x="168769" y="29967"/>
                  </a:lnTo>
                  <a:lnTo>
                    <a:pt x="168811" y="29967"/>
                  </a:lnTo>
                  <a:lnTo>
                    <a:pt x="168811" y="30023"/>
                  </a:lnTo>
                  <a:lnTo>
                    <a:pt x="168811" y="30093"/>
                  </a:lnTo>
                  <a:lnTo>
                    <a:pt x="168853" y="30093"/>
                  </a:lnTo>
                  <a:lnTo>
                    <a:pt x="168896" y="30164"/>
                  </a:lnTo>
                  <a:lnTo>
                    <a:pt x="168896" y="30220"/>
                  </a:lnTo>
                  <a:lnTo>
                    <a:pt x="168896" y="30276"/>
                  </a:lnTo>
                  <a:lnTo>
                    <a:pt x="168938" y="30347"/>
                  </a:lnTo>
                  <a:lnTo>
                    <a:pt x="168896" y="30347"/>
                  </a:lnTo>
                  <a:lnTo>
                    <a:pt x="168938" y="30417"/>
                  </a:lnTo>
                  <a:lnTo>
                    <a:pt x="168980" y="30417"/>
                  </a:lnTo>
                  <a:lnTo>
                    <a:pt x="168980" y="30474"/>
                  </a:lnTo>
                  <a:lnTo>
                    <a:pt x="169022" y="30474"/>
                  </a:lnTo>
                  <a:lnTo>
                    <a:pt x="169022" y="30544"/>
                  </a:lnTo>
                  <a:lnTo>
                    <a:pt x="169065" y="30544"/>
                  </a:lnTo>
                  <a:lnTo>
                    <a:pt x="169065" y="30600"/>
                  </a:lnTo>
                  <a:lnTo>
                    <a:pt x="169107" y="30600"/>
                  </a:lnTo>
                  <a:lnTo>
                    <a:pt x="169107" y="30657"/>
                  </a:lnTo>
                  <a:lnTo>
                    <a:pt x="169149" y="30600"/>
                  </a:lnTo>
                  <a:lnTo>
                    <a:pt x="169191" y="30600"/>
                  </a:lnTo>
                  <a:lnTo>
                    <a:pt x="169234" y="30657"/>
                  </a:lnTo>
                  <a:lnTo>
                    <a:pt x="169276" y="30657"/>
                  </a:lnTo>
                  <a:lnTo>
                    <a:pt x="169318" y="30657"/>
                  </a:lnTo>
                  <a:lnTo>
                    <a:pt x="169276" y="30727"/>
                  </a:lnTo>
                  <a:lnTo>
                    <a:pt x="169318" y="30727"/>
                  </a:lnTo>
                  <a:lnTo>
                    <a:pt x="169318" y="30797"/>
                  </a:lnTo>
                  <a:lnTo>
                    <a:pt x="169276" y="30797"/>
                  </a:lnTo>
                  <a:lnTo>
                    <a:pt x="169276" y="30854"/>
                  </a:lnTo>
                  <a:lnTo>
                    <a:pt x="169318" y="30854"/>
                  </a:lnTo>
                  <a:lnTo>
                    <a:pt x="169360" y="30854"/>
                  </a:lnTo>
                  <a:lnTo>
                    <a:pt x="169360" y="30910"/>
                  </a:lnTo>
                  <a:lnTo>
                    <a:pt x="169360" y="30981"/>
                  </a:lnTo>
                  <a:lnTo>
                    <a:pt x="169360" y="31037"/>
                  </a:lnTo>
                  <a:lnTo>
                    <a:pt x="169318" y="31037"/>
                  </a:lnTo>
                  <a:lnTo>
                    <a:pt x="169318" y="31107"/>
                  </a:lnTo>
                  <a:lnTo>
                    <a:pt x="169318" y="31178"/>
                  </a:lnTo>
                  <a:lnTo>
                    <a:pt x="169318" y="31234"/>
                  </a:lnTo>
                  <a:lnTo>
                    <a:pt x="169360" y="31290"/>
                  </a:lnTo>
                  <a:lnTo>
                    <a:pt x="169403" y="31290"/>
                  </a:lnTo>
                  <a:lnTo>
                    <a:pt x="169403" y="31361"/>
                  </a:lnTo>
                  <a:lnTo>
                    <a:pt x="169360" y="31361"/>
                  </a:lnTo>
                  <a:lnTo>
                    <a:pt x="169318" y="31361"/>
                  </a:lnTo>
                  <a:lnTo>
                    <a:pt x="169318" y="31417"/>
                  </a:lnTo>
                  <a:lnTo>
                    <a:pt x="169360" y="31417"/>
                  </a:lnTo>
                  <a:lnTo>
                    <a:pt x="169360" y="31487"/>
                  </a:lnTo>
                  <a:lnTo>
                    <a:pt x="169360" y="31558"/>
                  </a:lnTo>
                  <a:lnTo>
                    <a:pt x="169360" y="31614"/>
                  </a:lnTo>
                  <a:lnTo>
                    <a:pt x="169360" y="31671"/>
                  </a:lnTo>
                  <a:lnTo>
                    <a:pt x="169318" y="31671"/>
                  </a:lnTo>
                  <a:lnTo>
                    <a:pt x="169318" y="31741"/>
                  </a:lnTo>
                  <a:lnTo>
                    <a:pt x="169360" y="31741"/>
                  </a:lnTo>
                  <a:lnTo>
                    <a:pt x="169360" y="31797"/>
                  </a:lnTo>
                  <a:lnTo>
                    <a:pt x="169403" y="31868"/>
                  </a:lnTo>
                  <a:lnTo>
                    <a:pt x="169403" y="31938"/>
                  </a:lnTo>
                  <a:lnTo>
                    <a:pt x="169445" y="32051"/>
                  </a:lnTo>
                  <a:lnTo>
                    <a:pt x="169403" y="32051"/>
                  </a:lnTo>
                  <a:lnTo>
                    <a:pt x="169360" y="32051"/>
                  </a:lnTo>
                  <a:lnTo>
                    <a:pt x="169360" y="31994"/>
                  </a:lnTo>
                  <a:lnTo>
                    <a:pt x="169318" y="31994"/>
                  </a:lnTo>
                  <a:lnTo>
                    <a:pt x="169318" y="31938"/>
                  </a:lnTo>
                  <a:lnTo>
                    <a:pt x="169318" y="31868"/>
                  </a:lnTo>
                  <a:lnTo>
                    <a:pt x="169276" y="31868"/>
                  </a:lnTo>
                  <a:lnTo>
                    <a:pt x="169234" y="31868"/>
                  </a:lnTo>
                  <a:lnTo>
                    <a:pt x="169191" y="31868"/>
                  </a:lnTo>
                  <a:lnTo>
                    <a:pt x="169191" y="31797"/>
                  </a:lnTo>
                  <a:lnTo>
                    <a:pt x="169149" y="31797"/>
                  </a:lnTo>
                  <a:lnTo>
                    <a:pt x="169149" y="31868"/>
                  </a:lnTo>
                  <a:lnTo>
                    <a:pt x="169107" y="31868"/>
                  </a:lnTo>
                  <a:lnTo>
                    <a:pt x="169065" y="31868"/>
                  </a:lnTo>
                  <a:lnTo>
                    <a:pt x="169065" y="31797"/>
                  </a:lnTo>
                  <a:lnTo>
                    <a:pt x="169022" y="31797"/>
                  </a:lnTo>
                  <a:lnTo>
                    <a:pt x="169022" y="31741"/>
                  </a:lnTo>
                  <a:lnTo>
                    <a:pt x="168980" y="31741"/>
                  </a:lnTo>
                  <a:lnTo>
                    <a:pt x="168980" y="31797"/>
                  </a:lnTo>
                  <a:lnTo>
                    <a:pt x="168938" y="31797"/>
                  </a:lnTo>
                  <a:lnTo>
                    <a:pt x="168896" y="31797"/>
                  </a:lnTo>
                  <a:lnTo>
                    <a:pt x="168896" y="31741"/>
                  </a:lnTo>
                  <a:lnTo>
                    <a:pt x="168853" y="31741"/>
                  </a:lnTo>
                  <a:lnTo>
                    <a:pt x="168853" y="31671"/>
                  </a:lnTo>
                  <a:lnTo>
                    <a:pt x="168811" y="31671"/>
                  </a:lnTo>
                  <a:lnTo>
                    <a:pt x="168769" y="31671"/>
                  </a:lnTo>
                  <a:lnTo>
                    <a:pt x="168727" y="31671"/>
                  </a:lnTo>
                  <a:lnTo>
                    <a:pt x="168685" y="31671"/>
                  </a:lnTo>
                  <a:lnTo>
                    <a:pt x="168685" y="31741"/>
                  </a:lnTo>
                  <a:lnTo>
                    <a:pt x="168642" y="31741"/>
                  </a:lnTo>
                  <a:lnTo>
                    <a:pt x="168642" y="31671"/>
                  </a:lnTo>
                  <a:lnTo>
                    <a:pt x="168558" y="31671"/>
                  </a:lnTo>
                  <a:lnTo>
                    <a:pt x="168473" y="31741"/>
                  </a:lnTo>
                  <a:lnTo>
                    <a:pt x="168473" y="31671"/>
                  </a:lnTo>
                  <a:lnTo>
                    <a:pt x="168431" y="31671"/>
                  </a:lnTo>
                  <a:lnTo>
                    <a:pt x="168473" y="31614"/>
                  </a:lnTo>
                  <a:lnTo>
                    <a:pt x="168431" y="31614"/>
                  </a:lnTo>
                  <a:lnTo>
                    <a:pt x="168389" y="31614"/>
                  </a:lnTo>
                  <a:lnTo>
                    <a:pt x="168347" y="31558"/>
                  </a:lnTo>
                  <a:lnTo>
                    <a:pt x="168262" y="31558"/>
                  </a:lnTo>
                  <a:lnTo>
                    <a:pt x="168220" y="31614"/>
                  </a:lnTo>
                  <a:lnTo>
                    <a:pt x="168178" y="31614"/>
                  </a:lnTo>
                  <a:lnTo>
                    <a:pt x="168178" y="31558"/>
                  </a:lnTo>
                  <a:lnTo>
                    <a:pt x="168135" y="31558"/>
                  </a:lnTo>
                  <a:lnTo>
                    <a:pt x="168093" y="31558"/>
                  </a:lnTo>
                  <a:lnTo>
                    <a:pt x="168009" y="31614"/>
                  </a:lnTo>
                  <a:lnTo>
                    <a:pt x="167966" y="31671"/>
                  </a:lnTo>
                  <a:lnTo>
                    <a:pt x="167924" y="31671"/>
                  </a:lnTo>
                  <a:lnTo>
                    <a:pt x="167882" y="31671"/>
                  </a:lnTo>
                  <a:lnTo>
                    <a:pt x="167840" y="31671"/>
                  </a:lnTo>
                  <a:lnTo>
                    <a:pt x="167797" y="31671"/>
                  </a:lnTo>
                  <a:lnTo>
                    <a:pt x="167755" y="31741"/>
                  </a:lnTo>
                  <a:lnTo>
                    <a:pt x="167755" y="31671"/>
                  </a:lnTo>
                  <a:lnTo>
                    <a:pt x="167713" y="31671"/>
                  </a:lnTo>
                  <a:lnTo>
                    <a:pt x="167671" y="31614"/>
                  </a:lnTo>
                  <a:lnTo>
                    <a:pt x="167628" y="31614"/>
                  </a:lnTo>
                  <a:lnTo>
                    <a:pt x="167586" y="31614"/>
                  </a:lnTo>
                  <a:lnTo>
                    <a:pt x="167586" y="31671"/>
                  </a:lnTo>
                  <a:lnTo>
                    <a:pt x="167544" y="31671"/>
                  </a:lnTo>
                  <a:lnTo>
                    <a:pt x="167544" y="31614"/>
                  </a:lnTo>
                  <a:lnTo>
                    <a:pt x="167544" y="31558"/>
                  </a:lnTo>
                  <a:lnTo>
                    <a:pt x="167502" y="31558"/>
                  </a:lnTo>
                  <a:lnTo>
                    <a:pt x="167459" y="31487"/>
                  </a:lnTo>
                  <a:lnTo>
                    <a:pt x="167417" y="31487"/>
                  </a:lnTo>
                  <a:lnTo>
                    <a:pt x="167417" y="31417"/>
                  </a:lnTo>
                  <a:lnTo>
                    <a:pt x="167375" y="31417"/>
                  </a:lnTo>
                  <a:lnTo>
                    <a:pt x="167375" y="31361"/>
                  </a:lnTo>
                  <a:lnTo>
                    <a:pt x="167333" y="31290"/>
                  </a:lnTo>
                  <a:lnTo>
                    <a:pt x="167248" y="31234"/>
                  </a:lnTo>
                  <a:lnTo>
                    <a:pt x="167206" y="31234"/>
                  </a:lnTo>
                  <a:lnTo>
                    <a:pt x="167164" y="31178"/>
                  </a:lnTo>
                  <a:lnTo>
                    <a:pt x="167164" y="31107"/>
                  </a:lnTo>
                  <a:lnTo>
                    <a:pt x="167121" y="31107"/>
                  </a:lnTo>
                  <a:lnTo>
                    <a:pt x="167037" y="31107"/>
                  </a:lnTo>
                  <a:lnTo>
                    <a:pt x="166995" y="31107"/>
                  </a:lnTo>
                  <a:lnTo>
                    <a:pt x="166995" y="31037"/>
                  </a:lnTo>
                  <a:lnTo>
                    <a:pt x="167037" y="31037"/>
                  </a:lnTo>
                  <a:lnTo>
                    <a:pt x="167079" y="31037"/>
                  </a:lnTo>
                  <a:lnTo>
                    <a:pt x="167079" y="30981"/>
                  </a:lnTo>
                  <a:lnTo>
                    <a:pt x="167121" y="30981"/>
                  </a:lnTo>
                  <a:lnTo>
                    <a:pt x="167121" y="30910"/>
                  </a:lnTo>
                  <a:lnTo>
                    <a:pt x="167079" y="30854"/>
                  </a:lnTo>
                  <a:lnTo>
                    <a:pt x="167037" y="30797"/>
                  </a:lnTo>
                  <a:lnTo>
                    <a:pt x="166995" y="30854"/>
                  </a:lnTo>
                  <a:lnTo>
                    <a:pt x="166995" y="30797"/>
                  </a:lnTo>
                  <a:lnTo>
                    <a:pt x="166952" y="30797"/>
                  </a:lnTo>
                  <a:lnTo>
                    <a:pt x="166952" y="30854"/>
                  </a:lnTo>
                  <a:lnTo>
                    <a:pt x="166868" y="30854"/>
                  </a:lnTo>
                  <a:lnTo>
                    <a:pt x="166826" y="30854"/>
                  </a:lnTo>
                  <a:lnTo>
                    <a:pt x="166783" y="30797"/>
                  </a:lnTo>
                  <a:lnTo>
                    <a:pt x="166826" y="30797"/>
                  </a:lnTo>
                  <a:lnTo>
                    <a:pt x="166826" y="30727"/>
                  </a:lnTo>
                  <a:lnTo>
                    <a:pt x="166783" y="30727"/>
                  </a:lnTo>
                  <a:lnTo>
                    <a:pt x="166741" y="30727"/>
                  </a:lnTo>
                  <a:lnTo>
                    <a:pt x="166741" y="30797"/>
                  </a:lnTo>
                  <a:lnTo>
                    <a:pt x="166699" y="30797"/>
                  </a:lnTo>
                  <a:lnTo>
                    <a:pt x="166657" y="30797"/>
                  </a:lnTo>
                  <a:lnTo>
                    <a:pt x="166615" y="30797"/>
                  </a:lnTo>
                  <a:lnTo>
                    <a:pt x="166615" y="30854"/>
                  </a:lnTo>
                  <a:lnTo>
                    <a:pt x="166572" y="30854"/>
                  </a:lnTo>
                  <a:lnTo>
                    <a:pt x="166530" y="30797"/>
                  </a:lnTo>
                  <a:lnTo>
                    <a:pt x="166488" y="30797"/>
                  </a:lnTo>
                  <a:lnTo>
                    <a:pt x="166488" y="30727"/>
                  </a:lnTo>
                  <a:lnTo>
                    <a:pt x="166488" y="30657"/>
                  </a:lnTo>
                  <a:lnTo>
                    <a:pt x="166446" y="30657"/>
                  </a:lnTo>
                  <a:lnTo>
                    <a:pt x="166446" y="30727"/>
                  </a:lnTo>
                  <a:lnTo>
                    <a:pt x="166403" y="30727"/>
                  </a:lnTo>
                  <a:lnTo>
                    <a:pt x="166403" y="30657"/>
                  </a:lnTo>
                  <a:lnTo>
                    <a:pt x="166361" y="30657"/>
                  </a:lnTo>
                  <a:lnTo>
                    <a:pt x="166403" y="30600"/>
                  </a:lnTo>
                  <a:lnTo>
                    <a:pt x="166361" y="30600"/>
                  </a:lnTo>
                  <a:lnTo>
                    <a:pt x="166319" y="30600"/>
                  </a:lnTo>
                  <a:lnTo>
                    <a:pt x="166277" y="30600"/>
                  </a:lnTo>
                  <a:lnTo>
                    <a:pt x="166277" y="30544"/>
                  </a:lnTo>
                  <a:lnTo>
                    <a:pt x="166319" y="30544"/>
                  </a:lnTo>
                  <a:lnTo>
                    <a:pt x="166319" y="30474"/>
                  </a:lnTo>
                  <a:lnTo>
                    <a:pt x="166277" y="30474"/>
                  </a:lnTo>
                  <a:lnTo>
                    <a:pt x="166234" y="30474"/>
                  </a:lnTo>
                  <a:lnTo>
                    <a:pt x="166234" y="30417"/>
                  </a:lnTo>
                  <a:lnTo>
                    <a:pt x="166192" y="30417"/>
                  </a:lnTo>
                  <a:lnTo>
                    <a:pt x="166150" y="30347"/>
                  </a:lnTo>
                  <a:lnTo>
                    <a:pt x="166150" y="30276"/>
                  </a:lnTo>
                  <a:lnTo>
                    <a:pt x="166150" y="30220"/>
                  </a:lnTo>
                  <a:lnTo>
                    <a:pt x="166108" y="30220"/>
                  </a:lnTo>
                  <a:lnTo>
                    <a:pt x="166065" y="30220"/>
                  </a:lnTo>
                  <a:lnTo>
                    <a:pt x="166065" y="30164"/>
                  </a:lnTo>
                  <a:lnTo>
                    <a:pt x="166023" y="30164"/>
                  </a:lnTo>
                  <a:lnTo>
                    <a:pt x="166023" y="30220"/>
                  </a:lnTo>
                  <a:lnTo>
                    <a:pt x="165981" y="30220"/>
                  </a:lnTo>
                  <a:lnTo>
                    <a:pt x="165981" y="30164"/>
                  </a:lnTo>
                  <a:lnTo>
                    <a:pt x="165981" y="30093"/>
                  </a:lnTo>
                  <a:lnTo>
                    <a:pt x="165981" y="30023"/>
                  </a:lnTo>
                  <a:lnTo>
                    <a:pt x="165939" y="30023"/>
                  </a:lnTo>
                  <a:lnTo>
                    <a:pt x="165896" y="30023"/>
                  </a:lnTo>
                  <a:lnTo>
                    <a:pt x="165896" y="29967"/>
                  </a:lnTo>
                  <a:lnTo>
                    <a:pt x="165812" y="29896"/>
                  </a:lnTo>
                  <a:lnTo>
                    <a:pt x="165896" y="29896"/>
                  </a:lnTo>
                  <a:lnTo>
                    <a:pt x="165854" y="29840"/>
                  </a:lnTo>
                  <a:lnTo>
                    <a:pt x="165812" y="29784"/>
                  </a:lnTo>
                  <a:lnTo>
                    <a:pt x="165770" y="29784"/>
                  </a:lnTo>
                  <a:lnTo>
                    <a:pt x="165727" y="29784"/>
                  </a:lnTo>
                  <a:lnTo>
                    <a:pt x="165685" y="29784"/>
                  </a:lnTo>
                  <a:lnTo>
                    <a:pt x="165685" y="29840"/>
                  </a:lnTo>
                  <a:lnTo>
                    <a:pt x="165643" y="29840"/>
                  </a:lnTo>
                  <a:lnTo>
                    <a:pt x="165643" y="29784"/>
                  </a:lnTo>
                  <a:lnTo>
                    <a:pt x="165601" y="29784"/>
                  </a:lnTo>
                  <a:lnTo>
                    <a:pt x="165558" y="29713"/>
                  </a:lnTo>
                  <a:lnTo>
                    <a:pt x="165516" y="29713"/>
                  </a:lnTo>
                  <a:lnTo>
                    <a:pt x="165516" y="29643"/>
                  </a:lnTo>
                  <a:lnTo>
                    <a:pt x="165516" y="29586"/>
                  </a:lnTo>
                  <a:lnTo>
                    <a:pt x="165474" y="29586"/>
                  </a:lnTo>
                  <a:lnTo>
                    <a:pt x="165474" y="29643"/>
                  </a:lnTo>
                  <a:lnTo>
                    <a:pt x="165432" y="29643"/>
                  </a:lnTo>
                  <a:lnTo>
                    <a:pt x="165389" y="29643"/>
                  </a:lnTo>
                  <a:lnTo>
                    <a:pt x="165389" y="29586"/>
                  </a:lnTo>
                  <a:lnTo>
                    <a:pt x="165347" y="29586"/>
                  </a:lnTo>
                  <a:lnTo>
                    <a:pt x="165305" y="29516"/>
                  </a:lnTo>
                  <a:lnTo>
                    <a:pt x="165305" y="29586"/>
                  </a:lnTo>
                  <a:lnTo>
                    <a:pt x="165263" y="29586"/>
                  </a:lnTo>
                  <a:lnTo>
                    <a:pt x="165220" y="29586"/>
                  </a:lnTo>
                  <a:lnTo>
                    <a:pt x="165178" y="29586"/>
                  </a:lnTo>
                  <a:lnTo>
                    <a:pt x="165136" y="29516"/>
                  </a:lnTo>
                  <a:lnTo>
                    <a:pt x="165136" y="29460"/>
                  </a:lnTo>
                  <a:lnTo>
                    <a:pt x="165094" y="29460"/>
                  </a:lnTo>
                  <a:lnTo>
                    <a:pt x="165051" y="29460"/>
                  </a:lnTo>
                  <a:lnTo>
                    <a:pt x="165009" y="29460"/>
                  </a:lnTo>
                  <a:lnTo>
                    <a:pt x="165051" y="29516"/>
                  </a:lnTo>
                  <a:lnTo>
                    <a:pt x="165009" y="29516"/>
                  </a:lnTo>
                  <a:lnTo>
                    <a:pt x="164967" y="29516"/>
                  </a:lnTo>
                  <a:lnTo>
                    <a:pt x="164925" y="29516"/>
                  </a:lnTo>
                  <a:lnTo>
                    <a:pt x="164925" y="29460"/>
                  </a:lnTo>
                  <a:lnTo>
                    <a:pt x="164925" y="29403"/>
                  </a:lnTo>
                  <a:lnTo>
                    <a:pt x="164882" y="29403"/>
                  </a:lnTo>
                  <a:lnTo>
                    <a:pt x="164882" y="29460"/>
                  </a:lnTo>
                  <a:lnTo>
                    <a:pt x="164840" y="29460"/>
                  </a:lnTo>
                  <a:lnTo>
                    <a:pt x="164798" y="29403"/>
                  </a:lnTo>
                  <a:lnTo>
                    <a:pt x="164756" y="29403"/>
                  </a:lnTo>
                  <a:lnTo>
                    <a:pt x="164756" y="29333"/>
                  </a:lnTo>
                  <a:lnTo>
                    <a:pt x="164798" y="29333"/>
                  </a:lnTo>
                  <a:lnTo>
                    <a:pt x="164840" y="29333"/>
                  </a:lnTo>
                  <a:lnTo>
                    <a:pt x="164882" y="29333"/>
                  </a:lnTo>
                  <a:lnTo>
                    <a:pt x="164882" y="29263"/>
                  </a:lnTo>
                  <a:lnTo>
                    <a:pt x="164840" y="29263"/>
                  </a:lnTo>
                  <a:lnTo>
                    <a:pt x="164798" y="29263"/>
                  </a:lnTo>
                  <a:lnTo>
                    <a:pt x="164798" y="29206"/>
                  </a:lnTo>
                  <a:lnTo>
                    <a:pt x="164756" y="29206"/>
                  </a:lnTo>
                  <a:lnTo>
                    <a:pt x="164713" y="29136"/>
                  </a:lnTo>
                  <a:lnTo>
                    <a:pt x="164713" y="29079"/>
                  </a:lnTo>
                  <a:lnTo>
                    <a:pt x="164756" y="29079"/>
                  </a:lnTo>
                  <a:lnTo>
                    <a:pt x="164756" y="29023"/>
                  </a:lnTo>
                  <a:lnTo>
                    <a:pt x="164713" y="29023"/>
                  </a:lnTo>
                  <a:lnTo>
                    <a:pt x="164713" y="28953"/>
                  </a:lnTo>
                  <a:lnTo>
                    <a:pt x="164756" y="28953"/>
                  </a:lnTo>
                  <a:lnTo>
                    <a:pt x="164756" y="28882"/>
                  </a:lnTo>
                  <a:lnTo>
                    <a:pt x="164713" y="28882"/>
                  </a:lnTo>
                  <a:lnTo>
                    <a:pt x="164671" y="28882"/>
                  </a:lnTo>
                  <a:lnTo>
                    <a:pt x="164713" y="28826"/>
                  </a:lnTo>
                  <a:lnTo>
                    <a:pt x="164713" y="28770"/>
                  </a:lnTo>
                  <a:lnTo>
                    <a:pt x="164713" y="28699"/>
                  </a:lnTo>
                  <a:lnTo>
                    <a:pt x="164671" y="28699"/>
                  </a:lnTo>
                  <a:lnTo>
                    <a:pt x="164671" y="28643"/>
                  </a:lnTo>
                  <a:lnTo>
                    <a:pt x="164713" y="28573"/>
                  </a:lnTo>
                  <a:lnTo>
                    <a:pt x="164671" y="28573"/>
                  </a:lnTo>
                  <a:lnTo>
                    <a:pt x="164629" y="28573"/>
                  </a:lnTo>
                  <a:lnTo>
                    <a:pt x="164629" y="28502"/>
                  </a:lnTo>
                  <a:lnTo>
                    <a:pt x="164587" y="28502"/>
                  </a:lnTo>
                  <a:lnTo>
                    <a:pt x="164587" y="28446"/>
                  </a:lnTo>
                  <a:lnTo>
                    <a:pt x="164545" y="28446"/>
                  </a:lnTo>
                  <a:lnTo>
                    <a:pt x="164545" y="28389"/>
                  </a:lnTo>
                  <a:lnTo>
                    <a:pt x="164587" y="28389"/>
                  </a:lnTo>
                  <a:lnTo>
                    <a:pt x="164587" y="28319"/>
                  </a:lnTo>
                  <a:lnTo>
                    <a:pt x="164502" y="28319"/>
                  </a:lnTo>
                  <a:lnTo>
                    <a:pt x="164460" y="28319"/>
                  </a:lnTo>
                  <a:lnTo>
                    <a:pt x="164418" y="28249"/>
                  </a:lnTo>
                  <a:lnTo>
                    <a:pt x="164418" y="28192"/>
                  </a:lnTo>
                  <a:lnTo>
                    <a:pt x="164418" y="28122"/>
                  </a:lnTo>
                  <a:lnTo>
                    <a:pt x="164418" y="28066"/>
                  </a:lnTo>
                  <a:lnTo>
                    <a:pt x="164418" y="28009"/>
                  </a:lnTo>
                  <a:lnTo>
                    <a:pt x="164376" y="28009"/>
                  </a:lnTo>
                  <a:lnTo>
                    <a:pt x="164376" y="27939"/>
                  </a:lnTo>
                  <a:lnTo>
                    <a:pt x="164333" y="27939"/>
                  </a:lnTo>
                  <a:lnTo>
                    <a:pt x="164291" y="27939"/>
                  </a:lnTo>
                  <a:lnTo>
                    <a:pt x="164249" y="27868"/>
                  </a:lnTo>
                  <a:lnTo>
                    <a:pt x="164207" y="27868"/>
                  </a:lnTo>
                  <a:lnTo>
                    <a:pt x="164207" y="27812"/>
                  </a:lnTo>
                  <a:lnTo>
                    <a:pt x="164164" y="27812"/>
                  </a:lnTo>
                  <a:lnTo>
                    <a:pt x="164164" y="27742"/>
                  </a:lnTo>
                  <a:lnTo>
                    <a:pt x="164122" y="27742"/>
                  </a:lnTo>
                  <a:lnTo>
                    <a:pt x="164122" y="27685"/>
                  </a:lnTo>
                  <a:lnTo>
                    <a:pt x="164080" y="27685"/>
                  </a:lnTo>
                  <a:lnTo>
                    <a:pt x="164038" y="27685"/>
                  </a:lnTo>
                  <a:lnTo>
                    <a:pt x="163995" y="27742"/>
                  </a:lnTo>
                  <a:lnTo>
                    <a:pt x="163953" y="27812"/>
                  </a:lnTo>
                  <a:lnTo>
                    <a:pt x="163911" y="27812"/>
                  </a:lnTo>
                  <a:lnTo>
                    <a:pt x="163869" y="27812"/>
                  </a:lnTo>
                  <a:lnTo>
                    <a:pt x="163869" y="27868"/>
                  </a:lnTo>
                  <a:lnTo>
                    <a:pt x="163784" y="27868"/>
                  </a:lnTo>
                  <a:lnTo>
                    <a:pt x="163742" y="27939"/>
                  </a:lnTo>
                  <a:lnTo>
                    <a:pt x="163700" y="27939"/>
                  </a:lnTo>
                  <a:lnTo>
                    <a:pt x="163657" y="27939"/>
                  </a:lnTo>
                  <a:lnTo>
                    <a:pt x="163531" y="28009"/>
                  </a:lnTo>
                  <a:lnTo>
                    <a:pt x="163488" y="28009"/>
                  </a:lnTo>
                  <a:lnTo>
                    <a:pt x="163446" y="28009"/>
                  </a:lnTo>
                  <a:lnTo>
                    <a:pt x="163404" y="28009"/>
                  </a:lnTo>
                  <a:lnTo>
                    <a:pt x="163362" y="28009"/>
                  </a:lnTo>
                  <a:lnTo>
                    <a:pt x="163319" y="28009"/>
                  </a:lnTo>
                  <a:lnTo>
                    <a:pt x="163277" y="28009"/>
                  </a:lnTo>
                  <a:lnTo>
                    <a:pt x="163150" y="28009"/>
                  </a:lnTo>
                  <a:lnTo>
                    <a:pt x="163108" y="28009"/>
                  </a:lnTo>
                  <a:lnTo>
                    <a:pt x="163066" y="28009"/>
                  </a:lnTo>
                  <a:lnTo>
                    <a:pt x="163024" y="28009"/>
                  </a:lnTo>
                  <a:lnTo>
                    <a:pt x="162939" y="28009"/>
                  </a:lnTo>
                  <a:lnTo>
                    <a:pt x="162897" y="28009"/>
                  </a:lnTo>
                  <a:lnTo>
                    <a:pt x="162686" y="27939"/>
                  </a:lnTo>
                  <a:lnTo>
                    <a:pt x="162643" y="27939"/>
                  </a:lnTo>
                  <a:lnTo>
                    <a:pt x="162601" y="27939"/>
                  </a:lnTo>
                  <a:lnTo>
                    <a:pt x="162559" y="27939"/>
                  </a:lnTo>
                  <a:lnTo>
                    <a:pt x="162517" y="27939"/>
                  </a:lnTo>
                  <a:lnTo>
                    <a:pt x="162432" y="27868"/>
                  </a:lnTo>
                  <a:lnTo>
                    <a:pt x="162348" y="27868"/>
                  </a:lnTo>
                  <a:lnTo>
                    <a:pt x="162179" y="27812"/>
                  </a:lnTo>
                  <a:lnTo>
                    <a:pt x="162137" y="27812"/>
                  </a:lnTo>
                  <a:lnTo>
                    <a:pt x="162137" y="27742"/>
                  </a:lnTo>
                  <a:lnTo>
                    <a:pt x="162094" y="27742"/>
                  </a:lnTo>
                  <a:lnTo>
                    <a:pt x="161968" y="27742"/>
                  </a:lnTo>
                  <a:lnTo>
                    <a:pt x="161925" y="27742"/>
                  </a:lnTo>
                  <a:lnTo>
                    <a:pt x="161883" y="27742"/>
                  </a:lnTo>
                  <a:lnTo>
                    <a:pt x="161799" y="27742"/>
                  </a:lnTo>
                  <a:lnTo>
                    <a:pt x="161714" y="27742"/>
                  </a:lnTo>
                  <a:lnTo>
                    <a:pt x="161672" y="27742"/>
                  </a:lnTo>
                  <a:lnTo>
                    <a:pt x="161587" y="27742"/>
                  </a:lnTo>
                  <a:lnTo>
                    <a:pt x="161545" y="27742"/>
                  </a:lnTo>
                  <a:lnTo>
                    <a:pt x="161503" y="27742"/>
                  </a:lnTo>
                  <a:lnTo>
                    <a:pt x="161461" y="27812"/>
                  </a:lnTo>
                  <a:lnTo>
                    <a:pt x="161418" y="27812"/>
                  </a:lnTo>
                  <a:lnTo>
                    <a:pt x="161376" y="27742"/>
                  </a:lnTo>
                  <a:lnTo>
                    <a:pt x="161334" y="27812"/>
                  </a:lnTo>
                  <a:lnTo>
                    <a:pt x="161292" y="27742"/>
                  </a:lnTo>
                  <a:lnTo>
                    <a:pt x="161249" y="27742"/>
                  </a:lnTo>
                  <a:lnTo>
                    <a:pt x="161207" y="27742"/>
                  </a:lnTo>
                  <a:lnTo>
                    <a:pt x="161165" y="27685"/>
                  </a:lnTo>
                  <a:lnTo>
                    <a:pt x="161123" y="27685"/>
                  </a:lnTo>
                  <a:lnTo>
                    <a:pt x="161080" y="27685"/>
                  </a:lnTo>
                  <a:lnTo>
                    <a:pt x="161038" y="27559"/>
                  </a:lnTo>
                  <a:lnTo>
                    <a:pt x="160996" y="27559"/>
                  </a:lnTo>
                  <a:lnTo>
                    <a:pt x="160996" y="27488"/>
                  </a:lnTo>
                  <a:lnTo>
                    <a:pt x="160996" y="27432"/>
                  </a:lnTo>
                  <a:lnTo>
                    <a:pt x="160954" y="27432"/>
                  </a:lnTo>
                  <a:lnTo>
                    <a:pt x="160954" y="27376"/>
                  </a:lnTo>
                  <a:lnTo>
                    <a:pt x="160911" y="27305"/>
                  </a:lnTo>
                  <a:lnTo>
                    <a:pt x="160911" y="27249"/>
                  </a:lnTo>
                  <a:lnTo>
                    <a:pt x="160954" y="27178"/>
                  </a:lnTo>
                  <a:lnTo>
                    <a:pt x="160954" y="27108"/>
                  </a:lnTo>
                  <a:lnTo>
                    <a:pt x="160954" y="27052"/>
                  </a:lnTo>
                  <a:lnTo>
                    <a:pt x="160996" y="26995"/>
                  </a:lnTo>
                  <a:lnTo>
                    <a:pt x="160954" y="26995"/>
                  </a:lnTo>
                  <a:lnTo>
                    <a:pt x="160911" y="26995"/>
                  </a:lnTo>
                  <a:lnTo>
                    <a:pt x="160911" y="26925"/>
                  </a:lnTo>
                  <a:lnTo>
                    <a:pt x="160869" y="26925"/>
                  </a:lnTo>
                  <a:lnTo>
                    <a:pt x="160827" y="26925"/>
                  </a:lnTo>
                  <a:lnTo>
                    <a:pt x="160827" y="26869"/>
                  </a:lnTo>
                  <a:lnTo>
                    <a:pt x="160785" y="26869"/>
                  </a:lnTo>
                  <a:lnTo>
                    <a:pt x="160742" y="26798"/>
                  </a:lnTo>
                  <a:lnTo>
                    <a:pt x="160700" y="26798"/>
                  </a:lnTo>
                  <a:lnTo>
                    <a:pt x="160616" y="26798"/>
                  </a:lnTo>
                  <a:lnTo>
                    <a:pt x="160573" y="26728"/>
                  </a:lnTo>
                  <a:lnTo>
                    <a:pt x="160531" y="26728"/>
                  </a:lnTo>
                  <a:lnTo>
                    <a:pt x="160489" y="26672"/>
                  </a:lnTo>
                  <a:lnTo>
                    <a:pt x="160447" y="26672"/>
                  </a:lnTo>
                  <a:lnTo>
                    <a:pt x="160404" y="26672"/>
                  </a:lnTo>
                  <a:lnTo>
                    <a:pt x="160362" y="26672"/>
                  </a:lnTo>
                  <a:lnTo>
                    <a:pt x="160320" y="26672"/>
                  </a:lnTo>
                  <a:lnTo>
                    <a:pt x="160278" y="26672"/>
                  </a:lnTo>
                  <a:lnTo>
                    <a:pt x="160236" y="26672"/>
                  </a:lnTo>
                  <a:lnTo>
                    <a:pt x="160193" y="26672"/>
                  </a:lnTo>
                  <a:lnTo>
                    <a:pt x="160151" y="26672"/>
                  </a:lnTo>
                  <a:lnTo>
                    <a:pt x="160151" y="26615"/>
                  </a:lnTo>
                  <a:lnTo>
                    <a:pt x="160109" y="26615"/>
                  </a:lnTo>
                  <a:lnTo>
                    <a:pt x="160067" y="26615"/>
                  </a:lnTo>
                  <a:lnTo>
                    <a:pt x="160024" y="26615"/>
                  </a:lnTo>
                  <a:lnTo>
                    <a:pt x="159982" y="26545"/>
                  </a:lnTo>
                  <a:lnTo>
                    <a:pt x="159940" y="26545"/>
                  </a:lnTo>
                  <a:lnTo>
                    <a:pt x="159898" y="26545"/>
                  </a:lnTo>
                  <a:lnTo>
                    <a:pt x="159898" y="26615"/>
                  </a:lnTo>
                  <a:lnTo>
                    <a:pt x="159855" y="26615"/>
                  </a:lnTo>
                  <a:lnTo>
                    <a:pt x="159813" y="26615"/>
                  </a:lnTo>
                  <a:lnTo>
                    <a:pt x="159771" y="26615"/>
                  </a:lnTo>
                  <a:lnTo>
                    <a:pt x="159729" y="26615"/>
                  </a:lnTo>
                  <a:lnTo>
                    <a:pt x="159686" y="26615"/>
                  </a:lnTo>
                  <a:lnTo>
                    <a:pt x="159644" y="26615"/>
                  </a:lnTo>
                  <a:lnTo>
                    <a:pt x="159602" y="26615"/>
                  </a:lnTo>
                  <a:lnTo>
                    <a:pt x="159560" y="26615"/>
                  </a:lnTo>
                  <a:lnTo>
                    <a:pt x="159517" y="26615"/>
                  </a:lnTo>
                  <a:lnTo>
                    <a:pt x="159475" y="26615"/>
                  </a:lnTo>
                  <a:lnTo>
                    <a:pt x="159433" y="26615"/>
                  </a:lnTo>
                  <a:lnTo>
                    <a:pt x="159391" y="26615"/>
                  </a:lnTo>
                  <a:lnTo>
                    <a:pt x="159348" y="26615"/>
                  </a:lnTo>
                  <a:lnTo>
                    <a:pt x="159306" y="26615"/>
                  </a:lnTo>
                  <a:lnTo>
                    <a:pt x="159306" y="26545"/>
                  </a:lnTo>
                  <a:lnTo>
                    <a:pt x="159264" y="26545"/>
                  </a:lnTo>
                  <a:lnTo>
                    <a:pt x="159222" y="26545"/>
                  </a:lnTo>
                  <a:lnTo>
                    <a:pt x="159179" y="26545"/>
                  </a:lnTo>
                  <a:lnTo>
                    <a:pt x="159137" y="26545"/>
                  </a:lnTo>
                  <a:lnTo>
                    <a:pt x="159095" y="26545"/>
                  </a:lnTo>
                  <a:lnTo>
                    <a:pt x="159095" y="26474"/>
                  </a:lnTo>
                  <a:lnTo>
                    <a:pt x="159053" y="26474"/>
                  </a:lnTo>
                  <a:lnTo>
                    <a:pt x="159010" y="26474"/>
                  </a:lnTo>
                  <a:lnTo>
                    <a:pt x="158968" y="26474"/>
                  </a:lnTo>
                  <a:lnTo>
                    <a:pt x="158926" y="26474"/>
                  </a:lnTo>
                  <a:lnTo>
                    <a:pt x="158926" y="26418"/>
                  </a:lnTo>
                  <a:lnTo>
                    <a:pt x="158884" y="26418"/>
                  </a:lnTo>
                  <a:lnTo>
                    <a:pt x="158841" y="26418"/>
                  </a:lnTo>
                  <a:lnTo>
                    <a:pt x="158799" y="26418"/>
                  </a:lnTo>
                  <a:lnTo>
                    <a:pt x="158799" y="26348"/>
                  </a:lnTo>
                  <a:lnTo>
                    <a:pt x="158799" y="26291"/>
                  </a:lnTo>
                  <a:lnTo>
                    <a:pt x="158715" y="26291"/>
                  </a:lnTo>
                  <a:lnTo>
                    <a:pt x="158715" y="26235"/>
                  </a:lnTo>
                  <a:lnTo>
                    <a:pt x="158757" y="26165"/>
                  </a:lnTo>
                  <a:lnTo>
                    <a:pt x="158841" y="26165"/>
                  </a:lnTo>
                  <a:lnTo>
                    <a:pt x="158841" y="26094"/>
                  </a:lnTo>
                  <a:lnTo>
                    <a:pt x="158884" y="26094"/>
                  </a:lnTo>
                  <a:lnTo>
                    <a:pt x="158926" y="26038"/>
                  </a:lnTo>
                  <a:lnTo>
                    <a:pt x="158968" y="26038"/>
                  </a:lnTo>
                  <a:lnTo>
                    <a:pt x="159010" y="25967"/>
                  </a:lnTo>
                  <a:lnTo>
                    <a:pt x="159053" y="25967"/>
                  </a:lnTo>
                  <a:lnTo>
                    <a:pt x="159095" y="25911"/>
                  </a:lnTo>
                  <a:lnTo>
                    <a:pt x="159137" y="25855"/>
                  </a:lnTo>
                  <a:lnTo>
                    <a:pt x="159179" y="25855"/>
                  </a:lnTo>
                  <a:lnTo>
                    <a:pt x="159222" y="25855"/>
                  </a:lnTo>
                  <a:lnTo>
                    <a:pt x="159222" y="25784"/>
                  </a:lnTo>
                  <a:lnTo>
                    <a:pt x="159179" y="25714"/>
                  </a:lnTo>
                  <a:lnTo>
                    <a:pt x="159179" y="25658"/>
                  </a:lnTo>
                  <a:lnTo>
                    <a:pt x="159179" y="25601"/>
                  </a:lnTo>
                  <a:lnTo>
                    <a:pt x="159222" y="25601"/>
                  </a:lnTo>
                  <a:lnTo>
                    <a:pt x="159433" y="25601"/>
                  </a:lnTo>
                  <a:lnTo>
                    <a:pt x="159517" y="25601"/>
                  </a:lnTo>
                  <a:lnTo>
                    <a:pt x="159686" y="25601"/>
                  </a:lnTo>
                  <a:lnTo>
                    <a:pt x="159771" y="25601"/>
                  </a:lnTo>
                  <a:lnTo>
                    <a:pt x="159855" y="25601"/>
                  </a:lnTo>
                  <a:lnTo>
                    <a:pt x="159898" y="25601"/>
                  </a:lnTo>
                  <a:lnTo>
                    <a:pt x="159940" y="25658"/>
                  </a:lnTo>
                  <a:lnTo>
                    <a:pt x="159982" y="25658"/>
                  </a:lnTo>
                  <a:lnTo>
                    <a:pt x="160024" y="25658"/>
                  </a:lnTo>
                  <a:lnTo>
                    <a:pt x="160109" y="25658"/>
                  </a:lnTo>
                  <a:lnTo>
                    <a:pt x="160151" y="25601"/>
                  </a:lnTo>
                  <a:lnTo>
                    <a:pt x="160193" y="25601"/>
                  </a:lnTo>
                  <a:lnTo>
                    <a:pt x="160236" y="25601"/>
                  </a:lnTo>
                  <a:lnTo>
                    <a:pt x="160278" y="25601"/>
                  </a:lnTo>
                  <a:lnTo>
                    <a:pt x="160404" y="25601"/>
                  </a:lnTo>
                  <a:lnTo>
                    <a:pt x="160531" y="25601"/>
                  </a:lnTo>
                  <a:lnTo>
                    <a:pt x="160616" y="25601"/>
                  </a:lnTo>
                  <a:lnTo>
                    <a:pt x="160742" y="25531"/>
                  </a:lnTo>
                  <a:lnTo>
                    <a:pt x="160827" y="25531"/>
                  </a:lnTo>
                  <a:lnTo>
                    <a:pt x="160869" y="25531"/>
                  </a:lnTo>
                  <a:lnTo>
                    <a:pt x="160911" y="25531"/>
                  </a:lnTo>
                  <a:lnTo>
                    <a:pt x="160996" y="25475"/>
                  </a:lnTo>
                  <a:lnTo>
                    <a:pt x="161038" y="25475"/>
                  </a:lnTo>
                  <a:lnTo>
                    <a:pt x="161123" y="25475"/>
                  </a:lnTo>
                  <a:lnTo>
                    <a:pt x="161123" y="25404"/>
                  </a:lnTo>
                  <a:lnTo>
                    <a:pt x="161080" y="25334"/>
                  </a:lnTo>
                  <a:lnTo>
                    <a:pt x="161038" y="25334"/>
                  </a:lnTo>
                  <a:lnTo>
                    <a:pt x="161038" y="25277"/>
                  </a:lnTo>
                  <a:lnTo>
                    <a:pt x="160996" y="25221"/>
                  </a:lnTo>
                  <a:lnTo>
                    <a:pt x="160996" y="25151"/>
                  </a:lnTo>
                  <a:lnTo>
                    <a:pt x="160954" y="25151"/>
                  </a:lnTo>
                  <a:lnTo>
                    <a:pt x="160911" y="25151"/>
                  </a:lnTo>
                  <a:lnTo>
                    <a:pt x="160911" y="25094"/>
                  </a:lnTo>
                  <a:lnTo>
                    <a:pt x="160869" y="25024"/>
                  </a:lnTo>
                  <a:lnTo>
                    <a:pt x="160911" y="25024"/>
                  </a:lnTo>
                  <a:lnTo>
                    <a:pt x="160911" y="24954"/>
                  </a:lnTo>
                  <a:lnTo>
                    <a:pt x="160954" y="24954"/>
                  </a:lnTo>
                  <a:lnTo>
                    <a:pt x="160996" y="24954"/>
                  </a:lnTo>
                  <a:lnTo>
                    <a:pt x="161038" y="24954"/>
                  </a:lnTo>
                  <a:lnTo>
                    <a:pt x="161080" y="24954"/>
                  </a:lnTo>
                  <a:lnTo>
                    <a:pt x="161123" y="24954"/>
                  </a:lnTo>
                  <a:lnTo>
                    <a:pt x="161207" y="24897"/>
                  </a:lnTo>
                  <a:lnTo>
                    <a:pt x="161376" y="24897"/>
                  </a:lnTo>
                  <a:lnTo>
                    <a:pt x="161334" y="24841"/>
                  </a:lnTo>
                  <a:lnTo>
                    <a:pt x="161292" y="24770"/>
                  </a:lnTo>
                  <a:lnTo>
                    <a:pt x="161207" y="24700"/>
                  </a:lnTo>
                  <a:lnTo>
                    <a:pt x="161165" y="24644"/>
                  </a:lnTo>
                  <a:lnTo>
                    <a:pt x="161123" y="24573"/>
                  </a:lnTo>
                  <a:lnTo>
                    <a:pt x="161207" y="24573"/>
                  </a:lnTo>
                  <a:lnTo>
                    <a:pt x="161249" y="24517"/>
                  </a:lnTo>
                  <a:lnTo>
                    <a:pt x="161292" y="24517"/>
                  </a:lnTo>
                  <a:lnTo>
                    <a:pt x="161334" y="24517"/>
                  </a:lnTo>
                  <a:lnTo>
                    <a:pt x="161376" y="24517"/>
                  </a:lnTo>
                  <a:lnTo>
                    <a:pt x="161418" y="24517"/>
                  </a:lnTo>
                  <a:lnTo>
                    <a:pt x="161503" y="24517"/>
                  </a:lnTo>
                  <a:lnTo>
                    <a:pt x="161545" y="24517"/>
                  </a:lnTo>
                  <a:lnTo>
                    <a:pt x="161545" y="24573"/>
                  </a:lnTo>
                  <a:lnTo>
                    <a:pt x="161587" y="24573"/>
                  </a:lnTo>
                  <a:lnTo>
                    <a:pt x="161587" y="24644"/>
                  </a:lnTo>
                  <a:lnTo>
                    <a:pt x="161630" y="24644"/>
                  </a:lnTo>
                  <a:lnTo>
                    <a:pt x="161630" y="24700"/>
                  </a:lnTo>
                  <a:lnTo>
                    <a:pt x="161672" y="24700"/>
                  </a:lnTo>
                  <a:lnTo>
                    <a:pt x="161714" y="24700"/>
                  </a:lnTo>
                  <a:lnTo>
                    <a:pt x="161756" y="24700"/>
                  </a:lnTo>
                  <a:lnTo>
                    <a:pt x="161799" y="24700"/>
                  </a:lnTo>
                  <a:lnTo>
                    <a:pt x="161841" y="24644"/>
                  </a:lnTo>
                  <a:lnTo>
                    <a:pt x="161883" y="24644"/>
                  </a:lnTo>
                  <a:lnTo>
                    <a:pt x="161925" y="24644"/>
                  </a:lnTo>
                  <a:lnTo>
                    <a:pt x="162010" y="24644"/>
                  </a:lnTo>
                  <a:lnTo>
                    <a:pt x="162137" y="24644"/>
                  </a:lnTo>
                  <a:lnTo>
                    <a:pt x="162221" y="24644"/>
                  </a:lnTo>
                  <a:lnTo>
                    <a:pt x="162348" y="24644"/>
                  </a:lnTo>
                  <a:lnTo>
                    <a:pt x="162390" y="24644"/>
                  </a:lnTo>
                  <a:lnTo>
                    <a:pt x="162432" y="24644"/>
                  </a:lnTo>
                  <a:lnTo>
                    <a:pt x="162475" y="24644"/>
                  </a:lnTo>
                  <a:lnTo>
                    <a:pt x="162559" y="24573"/>
                  </a:lnTo>
                  <a:lnTo>
                    <a:pt x="162559" y="24517"/>
                  </a:lnTo>
                  <a:lnTo>
                    <a:pt x="162601" y="24517"/>
                  </a:lnTo>
                  <a:lnTo>
                    <a:pt x="162643" y="24517"/>
                  </a:lnTo>
                  <a:lnTo>
                    <a:pt x="162728" y="24461"/>
                  </a:lnTo>
                  <a:lnTo>
                    <a:pt x="162770" y="24390"/>
                  </a:lnTo>
                  <a:lnTo>
                    <a:pt x="162812" y="24390"/>
                  </a:lnTo>
                  <a:lnTo>
                    <a:pt x="162897" y="24320"/>
                  </a:lnTo>
                  <a:lnTo>
                    <a:pt x="162939" y="24320"/>
                  </a:lnTo>
                  <a:lnTo>
                    <a:pt x="162981" y="24320"/>
                  </a:lnTo>
                  <a:lnTo>
                    <a:pt x="163024" y="24264"/>
                  </a:lnTo>
                  <a:lnTo>
                    <a:pt x="163066" y="24264"/>
                  </a:lnTo>
                  <a:lnTo>
                    <a:pt x="163108" y="24264"/>
                  </a:lnTo>
                  <a:lnTo>
                    <a:pt x="163108" y="24207"/>
                  </a:lnTo>
                  <a:lnTo>
                    <a:pt x="163150" y="24207"/>
                  </a:lnTo>
                  <a:lnTo>
                    <a:pt x="163235" y="24207"/>
                  </a:lnTo>
                  <a:lnTo>
                    <a:pt x="163277" y="24207"/>
                  </a:lnTo>
                  <a:lnTo>
                    <a:pt x="163362" y="24207"/>
                  </a:lnTo>
                  <a:lnTo>
                    <a:pt x="163446" y="24207"/>
                  </a:lnTo>
                  <a:lnTo>
                    <a:pt x="163488" y="24137"/>
                  </a:lnTo>
                  <a:lnTo>
                    <a:pt x="163531" y="24137"/>
                  </a:lnTo>
                  <a:lnTo>
                    <a:pt x="163573" y="24137"/>
                  </a:lnTo>
                  <a:lnTo>
                    <a:pt x="163615" y="24137"/>
                  </a:lnTo>
                  <a:lnTo>
                    <a:pt x="163657" y="24137"/>
                  </a:lnTo>
                  <a:lnTo>
                    <a:pt x="163700" y="24137"/>
                  </a:lnTo>
                  <a:lnTo>
                    <a:pt x="163784" y="24080"/>
                  </a:lnTo>
                  <a:lnTo>
                    <a:pt x="163826" y="24080"/>
                  </a:lnTo>
                  <a:lnTo>
                    <a:pt x="163869" y="24080"/>
                  </a:lnTo>
                  <a:lnTo>
                    <a:pt x="163869" y="24010"/>
                  </a:lnTo>
                  <a:lnTo>
                    <a:pt x="163911" y="24010"/>
                  </a:lnTo>
                  <a:lnTo>
                    <a:pt x="163953" y="24010"/>
                  </a:lnTo>
                  <a:lnTo>
                    <a:pt x="163995" y="24010"/>
                  </a:lnTo>
                  <a:lnTo>
                    <a:pt x="163995" y="23940"/>
                  </a:lnTo>
                  <a:lnTo>
                    <a:pt x="163953" y="23940"/>
                  </a:lnTo>
                  <a:lnTo>
                    <a:pt x="163911" y="23940"/>
                  </a:lnTo>
                  <a:lnTo>
                    <a:pt x="163869" y="23940"/>
                  </a:lnTo>
                  <a:lnTo>
                    <a:pt x="163869" y="23883"/>
                  </a:lnTo>
                  <a:lnTo>
                    <a:pt x="163911" y="23883"/>
                  </a:lnTo>
                  <a:lnTo>
                    <a:pt x="163869" y="23827"/>
                  </a:lnTo>
                  <a:lnTo>
                    <a:pt x="163911" y="23757"/>
                  </a:lnTo>
                  <a:lnTo>
                    <a:pt x="163953" y="23757"/>
                  </a:lnTo>
                  <a:lnTo>
                    <a:pt x="163995" y="23700"/>
                  </a:lnTo>
                  <a:lnTo>
                    <a:pt x="163995" y="23630"/>
                  </a:lnTo>
                  <a:lnTo>
                    <a:pt x="164038" y="23630"/>
                  </a:lnTo>
                  <a:lnTo>
                    <a:pt x="164080" y="23630"/>
                  </a:lnTo>
                  <a:lnTo>
                    <a:pt x="164122" y="23630"/>
                  </a:lnTo>
                  <a:lnTo>
                    <a:pt x="164164" y="23630"/>
                  </a:lnTo>
                  <a:lnTo>
                    <a:pt x="164164" y="23559"/>
                  </a:lnTo>
                  <a:lnTo>
                    <a:pt x="164207" y="23559"/>
                  </a:lnTo>
                  <a:lnTo>
                    <a:pt x="164207" y="23503"/>
                  </a:lnTo>
                  <a:lnTo>
                    <a:pt x="164249" y="23503"/>
                  </a:lnTo>
                  <a:lnTo>
                    <a:pt x="164249" y="23559"/>
                  </a:lnTo>
                  <a:lnTo>
                    <a:pt x="164291" y="23559"/>
                  </a:lnTo>
                  <a:lnTo>
                    <a:pt x="164333" y="23503"/>
                  </a:lnTo>
                  <a:lnTo>
                    <a:pt x="164333" y="23447"/>
                  </a:lnTo>
                  <a:lnTo>
                    <a:pt x="164376" y="23447"/>
                  </a:lnTo>
                  <a:lnTo>
                    <a:pt x="164418" y="23447"/>
                  </a:lnTo>
                  <a:lnTo>
                    <a:pt x="164460" y="23447"/>
                  </a:lnTo>
                  <a:lnTo>
                    <a:pt x="164502" y="23447"/>
                  </a:lnTo>
                  <a:lnTo>
                    <a:pt x="164502" y="23376"/>
                  </a:lnTo>
                  <a:lnTo>
                    <a:pt x="164545" y="23376"/>
                  </a:lnTo>
                  <a:lnTo>
                    <a:pt x="164587" y="23376"/>
                  </a:lnTo>
                  <a:lnTo>
                    <a:pt x="164629" y="23376"/>
                  </a:lnTo>
                  <a:lnTo>
                    <a:pt x="164629" y="23320"/>
                  </a:lnTo>
                  <a:lnTo>
                    <a:pt x="164587" y="23320"/>
                  </a:lnTo>
                  <a:lnTo>
                    <a:pt x="164587" y="23250"/>
                  </a:lnTo>
                  <a:lnTo>
                    <a:pt x="164629" y="23250"/>
                  </a:lnTo>
                  <a:lnTo>
                    <a:pt x="164671" y="23250"/>
                  </a:lnTo>
                  <a:lnTo>
                    <a:pt x="164671" y="23179"/>
                  </a:lnTo>
                  <a:lnTo>
                    <a:pt x="164713" y="23179"/>
                  </a:lnTo>
                  <a:lnTo>
                    <a:pt x="164756" y="23123"/>
                  </a:lnTo>
                  <a:lnTo>
                    <a:pt x="164756" y="23067"/>
                  </a:lnTo>
                  <a:lnTo>
                    <a:pt x="164798" y="22996"/>
                  </a:lnTo>
                  <a:lnTo>
                    <a:pt x="164840" y="22926"/>
                  </a:lnTo>
                  <a:lnTo>
                    <a:pt x="164798" y="22869"/>
                  </a:lnTo>
                  <a:lnTo>
                    <a:pt x="164840" y="22869"/>
                  </a:lnTo>
                  <a:lnTo>
                    <a:pt x="164882" y="22799"/>
                  </a:lnTo>
                  <a:lnTo>
                    <a:pt x="164882" y="22743"/>
                  </a:lnTo>
                  <a:lnTo>
                    <a:pt x="164840" y="22743"/>
                  </a:lnTo>
                  <a:lnTo>
                    <a:pt x="164840" y="22686"/>
                  </a:lnTo>
                  <a:lnTo>
                    <a:pt x="164798" y="22616"/>
                  </a:lnTo>
                  <a:lnTo>
                    <a:pt x="164798" y="22546"/>
                  </a:lnTo>
                  <a:lnTo>
                    <a:pt x="164798" y="22489"/>
                  </a:lnTo>
                  <a:lnTo>
                    <a:pt x="164756" y="22433"/>
                  </a:lnTo>
                  <a:lnTo>
                    <a:pt x="164756" y="22363"/>
                  </a:lnTo>
                  <a:lnTo>
                    <a:pt x="164798" y="22363"/>
                  </a:lnTo>
                  <a:lnTo>
                    <a:pt x="164798" y="22306"/>
                  </a:lnTo>
                  <a:lnTo>
                    <a:pt x="164798" y="22236"/>
                  </a:lnTo>
                  <a:lnTo>
                    <a:pt x="164840" y="22236"/>
                  </a:lnTo>
                  <a:lnTo>
                    <a:pt x="164840" y="22165"/>
                  </a:lnTo>
                  <a:lnTo>
                    <a:pt x="164882" y="22165"/>
                  </a:lnTo>
                  <a:lnTo>
                    <a:pt x="164925" y="22165"/>
                  </a:lnTo>
                  <a:lnTo>
                    <a:pt x="164925" y="22109"/>
                  </a:lnTo>
                  <a:lnTo>
                    <a:pt x="164925" y="22053"/>
                  </a:lnTo>
                  <a:lnTo>
                    <a:pt x="164925" y="21982"/>
                  </a:lnTo>
                  <a:lnTo>
                    <a:pt x="164967" y="21982"/>
                  </a:lnTo>
                  <a:lnTo>
                    <a:pt x="164967" y="22053"/>
                  </a:lnTo>
                  <a:lnTo>
                    <a:pt x="165009" y="22053"/>
                  </a:lnTo>
                  <a:lnTo>
                    <a:pt x="165009" y="21982"/>
                  </a:lnTo>
                  <a:lnTo>
                    <a:pt x="165009" y="21926"/>
                  </a:lnTo>
                  <a:lnTo>
                    <a:pt x="165051" y="21926"/>
                  </a:lnTo>
                  <a:lnTo>
                    <a:pt x="165094" y="21926"/>
                  </a:lnTo>
                  <a:lnTo>
                    <a:pt x="165136" y="21926"/>
                  </a:lnTo>
                  <a:lnTo>
                    <a:pt x="165136" y="21856"/>
                  </a:lnTo>
                  <a:lnTo>
                    <a:pt x="165178" y="21856"/>
                  </a:lnTo>
                  <a:lnTo>
                    <a:pt x="165178" y="21785"/>
                  </a:lnTo>
                  <a:lnTo>
                    <a:pt x="165136" y="21785"/>
                  </a:lnTo>
                  <a:lnTo>
                    <a:pt x="165136" y="21729"/>
                  </a:lnTo>
                  <a:lnTo>
                    <a:pt x="165094" y="21729"/>
                  </a:lnTo>
                  <a:lnTo>
                    <a:pt x="165094" y="21673"/>
                  </a:lnTo>
                  <a:lnTo>
                    <a:pt x="165094" y="21602"/>
                  </a:lnTo>
                  <a:lnTo>
                    <a:pt x="165094" y="21546"/>
                  </a:lnTo>
                  <a:lnTo>
                    <a:pt x="165136" y="21546"/>
                  </a:lnTo>
                  <a:lnTo>
                    <a:pt x="165178" y="21546"/>
                  </a:lnTo>
                  <a:lnTo>
                    <a:pt x="165178" y="21602"/>
                  </a:lnTo>
                  <a:lnTo>
                    <a:pt x="165220" y="21602"/>
                  </a:lnTo>
                  <a:lnTo>
                    <a:pt x="165263" y="21602"/>
                  </a:lnTo>
                  <a:lnTo>
                    <a:pt x="165263" y="21546"/>
                  </a:lnTo>
                  <a:lnTo>
                    <a:pt x="165305" y="21546"/>
                  </a:lnTo>
                  <a:lnTo>
                    <a:pt x="165305" y="21475"/>
                  </a:lnTo>
                  <a:lnTo>
                    <a:pt x="165347" y="21475"/>
                  </a:lnTo>
                  <a:lnTo>
                    <a:pt x="165347" y="21405"/>
                  </a:lnTo>
                  <a:lnTo>
                    <a:pt x="165305" y="21405"/>
                  </a:lnTo>
                  <a:lnTo>
                    <a:pt x="165263" y="21405"/>
                  </a:lnTo>
                  <a:lnTo>
                    <a:pt x="165263" y="21349"/>
                  </a:lnTo>
                  <a:lnTo>
                    <a:pt x="165305" y="21349"/>
                  </a:lnTo>
                  <a:lnTo>
                    <a:pt x="165347" y="21349"/>
                  </a:lnTo>
                  <a:lnTo>
                    <a:pt x="165347" y="21292"/>
                  </a:lnTo>
                  <a:lnTo>
                    <a:pt x="165305" y="21292"/>
                  </a:lnTo>
                  <a:lnTo>
                    <a:pt x="165263" y="21222"/>
                  </a:lnTo>
                  <a:lnTo>
                    <a:pt x="165220" y="21222"/>
                  </a:lnTo>
                  <a:lnTo>
                    <a:pt x="165220" y="21151"/>
                  </a:lnTo>
                  <a:lnTo>
                    <a:pt x="165178" y="21095"/>
                  </a:lnTo>
                  <a:lnTo>
                    <a:pt x="165220" y="21095"/>
                  </a:lnTo>
                  <a:lnTo>
                    <a:pt x="165178" y="21039"/>
                  </a:lnTo>
                  <a:lnTo>
                    <a:pt x="165220" y="21039"/>
                  </a:lnTo>
                  <a:lnTo>
                    <a:pt x="165220" y="20968"/>
                  </a:lnTo>
                  <a:lnTo>
                    <a:pt x="165263" y="20912"/>
                  </a:lnTo>
                  <a:lnTo>
                    <a:pt x="165263" y="20842"/>
                  </a:lnTo>
                  <a:lnTo>
                    <a:pt x="165305" y="20842"/>
                  </a:lnTo>
                  <a:lnTo>
                    <a:pt x="165347" y="20842"/>
                  </a:lnTo>
                  <a:lnTo>
                    <a:pt x="165347" y="20771"/>
                  </a:lnTo>
                  <a:lnTo>
                    <a:pt x="165347" y="20715"/>
                  </a:lnTo>
                  <a:lnTo>
                    <a:pt x="165389" y="20715"/>
                  </a:lnTo>
                  <a:lnTo>
                    <a:pt x="165432" y="20715"/>
                  </a:lnTo>
                  <a:lnTo>
                    <a:pt x="165432" y="20659"/>
                  </a:lnTo>
                  <a:lnTo>
                    <a:pt x="165474" y="20659"/>
                  </a:lnTo>
                  <a:lnTo>
                    <a:pt x="165474" y="20715"/>
                  </a:lnTo>
                  <a:lnTo>
                    <a:pt x="165516" y="20771"/>
                  </a:lnTo>
                  <a:lnTo>
                    <a:pt x="165516" y="20715"/>
                  </a:lnTo>
                  <a:lnTo>
                    <a:pt x="165558" y="20715"/>
                  </a:lnTo>
                  <a:lnTo>
                    <a:pt x="165558" y="20659"/>
                  </a:lnTo>
                  <a:lnTo>
                    <a:pt x="165601" y="20659"/>
                  </a:lnTo>
                  <a:lnTo>
                    <a:pt x="165601" y="20588"/>
                  </a:lnTo>
                  <a:lnTo>
                    <a:pt x="165601" y="20532"/>
                  </a:lnTo>
                  <a:lnTo>
                    <a:pt x="165643" y="20532"/>
                  </a:lnTo>
                  <a:lnTo>
                    <a:pt x="165643" y="20588"/>
                  </a:lnTo>
                  <a:lnTo>
                    <a:pt x="165685" y="20588"/>
                  </a:lnTo>
                  <a:lnTo>
                    <a:pt x="165685" y="20532"/>
                  </a:lnTo>
                  <a:lnTo>
                    <a:pt x="165643" y="20461"/>
                  </a:lnTo>
                  <a:lnTo>
                    <a:pt x="165643" y="20391"/>
                  </a:lnTo>
                  <a:lnTo>
                    <a:pt x="165601" y="20391"/>
                  </a:lnTo>
                  <a:lnTo>
                    <a:pt x="165601" y="20335"/>
                  </a:lnTo>
                  <a:lnTo>
                    <a:pt x="165643" y="20278"/>
                  </a:lnTo>
                  <a:lnTo>
                    <a:pt x="165601" y="20208"/>
                  </a:lnTo>
                  <a:lnTo>
                    <a:pt x="165558" y="20208"/>
                  </a:lnTo>
                  <a:lnTo>
                    <a:pt x="165516" y="20208"/>
                  </a:lnTo>
                  <a:lnTo>
                    <a:pt x="165474" y="20208"/>
                  </a:lnTo>
                  <a:lnTo>
                    <a:pt x="165516" y="20152"/>
                  </a:lnTo>
                  <a:lnTo>
                    <a:pt x="165558" y="20152"/>
                  </a:lnTo>
                  <a:lnTo>
                    <a:pt x="165558" y="20081"/>
                  </a:lnTo>
                  <a:lnTo>
                    <a:pt x="165516" y="20081"/>
                  </a:lnTo>
                  <a:lnTo>
                    <a:pt x="165474" y="20081"/>
                  </a:lnTo>
                  <a:lnTo>
                    <a:pt x="165432" y="20011"/>
                  </a:lnTo>
                  <a:lnTo>
                    <a:pt x="165389" y="20011"/>
                  </a:lnTo>
                  <a:lnTo>
                    <a:pt x="165389" y="19955"/>
                  </a:lnTo>
                  <a:lnTo>
                    <a:pt x="165347" y="19955"/>
                  </a:lnTo>
                  <a:lnTo>
                    <a:pt x="165305" y="19955"/>
                  </a:lnTo>
                  <a:lnTo>
                    <a:pt x="165305" y="19898"/>
                  </a:lnTo>
                  <a:lnTo>
                    <a:pt x="165263" y="19955"/>
                  </a:lnTo>
                  <a:lnTo>
                    <a:pt x="165263" y="20011"/>
                  </a:lnTo>
                  <a:lnTo>
                    <a:pt x="165220" y="20011"/>
                  </a:lnTo>
                  <a:lnTo>
                    <a:pt x="165220" y="19955"/>
                  </a:lnTo>
                  <a:lnTo>
                    <a:pt x="165178" y="19955"/>
                  </a:lnTo>
                  <a:lnTo>
                    <a:pt x="165136" y="19955"/>
                  </a:lnTo>
                  <a:lnTo>
                    <a:pt x="165136" y="19898"/>
                  </a:lnTo>
                  <a:lnTo>
                    <a:pt x="165094" y="19898"/>
                  </a:lnTo>
                  <a:lnTo>
                    <a:pt x="165051" y="19828"/>
                  </a:lnTo>
                  <a:lnTo>
                    <a:pt x="165051" y="19771"/>
                  </a:lnTo>
                  <a:lnTo>
                    <a:pt x="165009" y="19771"/>
                  </a:lnTo>
                  <a:lnTo>
                    <a:pt x="165009" y="19701"/>
                  </a:lnTo>
                  <a:lnTo>
                    <a:pt x="164967" y="19631"/>
                  </a:lnTo>
                  <a:lnTo>
                    <a:pt x="165009" y="19631"/>
                  </a:lnTo>
                  <a:lnTo>
                    <a:pt x="165051" y="19631"/>
                  </a:lnTo>
                  <a:lnTo>
                    <a:pt x="165051" y="19574"/>
                  </a:lnTo>
                  <a:lnTo>
                    <a:pt x="165051" y="19518"/>
                  </a:lnTo>
                  <a:lnTo>
                    <a:pt x="165051" y="19448"/>
                  </a:lnTo>
                  <a:lnTo>
                    <a:pt x="165009" y="19448"/>
                  </a:lnTo>
                  <a:lnTo>
                    <a:pt x="165009" y="19377"/>
                  </a:lnTo>
                  <a:lnTo>
                    <a:pt x="165009" y="19321"/>
                  </a:lnTo>
                  <a:lnTo>
                    <a:pt x="164967" y="19265"/>
                  </a:lnTo>
                  <a:lnTo>
                    <a:pt x="165009" y="19194"/>
                  </a:lnTo>
                  <a:lnTo>
                    <a:pt x="164967" y="19138"/>
                  </a:lnTo>
                  <a:lnTo>
                    <a:pt x="165009" y="19138"/>
                  </a:lnTo>
                  <a:lnTo>
                    <a:pt x="165009" y="19067"/>
                  </a:lnTo>
                  <a:lnTo>
                    <a:pt x="165009" y="18997"/>
                  </a:lnTo>
                  <a:lnTo>
                    <a:pt x="164967" y="18941"/>
                  </a:lnTo>
                  <a:lnTo>
                    <a:pt x="165009" y="18941"/>
                  </a:lnTo>
                  <a:lnTo>
                    <a:pt x="165051" y="18941"/>
                  </a:lnTo>
                  <a:lnTo>
                    <a:pt x="165094" y="18941"/>
                  </a:lnTo>
                  <a:lnTo>
                    <a:pt x="165094" y="18884"/>
                  </a:lnTo>
                  <a:lnTo>
                    <a:pt x="165094" y="18814"/>
                  </a:lnTo>
                  <a:lnTo>
                    <a:pt x="165136" y="18814"/>
                  </a:lnTo>
                  <a:lnTo>
                    <a:pt x="165136" y="18884"/>
                  </a:lnTo>
                  <a:lnTo>
                    <a:pt x="165178" y="18884"/>
                  </a:lnTo>
                  <a:lnTo>
                    <a:pt x="165178" y="18814"/>
                  </a:lnTo>
                  <a:lnTo>
                    <a:pt x="165178" y="18758"/>
                  </a:lnTo>
                  <a:lnTo>
                    <a:pt x="165136" y="18758"/>
                  </a:lnTo>
                  <a:lnTo>
                    <a:pt x="165136" y="18687"/>
                  </a:lnTo>
                  <a:lnTo>
                    <a:pt x="165136" y="18617"/>
                  </a:lnTo>
                  <a:lnTo>
                    <a:pt x="165178" y="18617"/>
                  </a:lnTo>
                  <a:lnTo>
                    <a:pt x="165178" y="18560"/>
                  </a:lnTo>
                  <a:lnTo>
                    <a:pt x="165178" y="18504"/>
                  </a:lnTo>
                  <a:lnTo>
                    <a:pt x="165136" y="18434"/>
                  </a:lnTo>
                  <a:lnTo>
                    <a:pt x="165094" y="18377"/>
                  </a:lnTo>
                  <a:lnTo>
                    <a:pt x="165136" y="18377"/>
                  </a:lnTo>
                  <a:lnTo>
                    <a:pt x="165178" y="18307"/>
                  </a:lnTo>
                  <a:lnTo>
                    <a:pt x="165220" y="18307"/>
                  </a:lnTo>
                  <a:lnTo>
                    <a:pt x="165220" y="18237"/>
                  </a:lnTo>
                  <a:lnTo>
                    <a:pt x="165178" y="18237"/>
                  </a:lnTo>
                  <a:lnTo>
                    <a:pt x="165178" y="18180"/>
                  </a:lnTo>
                  <a:lnTo>
                    <a:pt x="165136" y="18180"/>
                  </a:lnTo>
                  <a:lnTo>
                    <a:pt x="165136" y="18237"/>
                  </a:lnTo>
                  <a:lnTo>
                    <a:pt x="165094" y="18237"/>
                  </a:lnTo>
                  <a:lnTo>
                    <a:pt x="165094" y="18180"/>
                  </a:lnTo>
                  <a:lnTo>
                    <a:pt x="165094" y="18124"/>
                  </a:lnTo>
                  <a:lnTo>
                    <a:pt x="165051" y="18124"/>
                  </a:lnTo>
                  <a:lnTo>
                    <a:pt x="165051" y="18054"/>
                  </a:lnTo>
                  <a:lnTo>
                    <a:pt x="165094" y="17997"/>
                  </a:lnTo>
                  <a:lnTo>
                    <a:pt x="165094" y="17927"/>
                  </a:lnTo>
                  <a:lnTo>
                    <a:pt x="165094" y="17870"/>
                  </a:lnTo>
                  <a:lnTo>
                    <a:pt x="165136" y="17927"/>
                  </a:lnTo>
                  <a:lnTo>
                    <a:pt x="165178" y="17870"/>
                  </a:lnTo>
                  <a:lnTo>
                    <a:pt x="165178" y="17800"/>
                  </a:lnTo>
                  <a:lnTo>
                    <a:pt x="165220" y="17800"/>
                  </a:lnTo>
                  <a:lnTo>
                    <a:pt x="165220" y="17744"/>
                  </a:lnTo>
                  <a:lnTo>
                    <a:pt x="165178" y="17744"/>
                  </a:lnTo>
                  <a:lnTo>
                    <a:pt x="165178" y="17673"/>
                  </a:lnTo>
                  <a:lnTo>
                    <a:pt x="165220" y="17673"/>
                  </a:lnTo>
                  <a:lnTo>
                    <a:pt x="165263" y="17673"/>
                  </a:lnTo>
                  <a:lnTo>
                    <a:pt x="165263" y="17603"/>
                  </a:lnTo>
                  <a:lnTo>
                    <a:pt x="165220" y="17603"/>
                  </a:lnTo>
                  <a:lnTo>
                    <a:pt x="165220" y="17547"/>
                  </a:lnTo>
                  <a:lnTo>
                    <a:pt x="165263" y="17547"/>
                  </a:lnTo>
                  <a:lnTo>
                    <a:pt x="165263" y="17490"/>
                  </a:lnTo>
                  <a:lnTo>
                    <a:pt x="165220" y="17490"/>
                  </a:lnTo>
                  <a:lnTo>
                    <a:pt x="165220" y="17420"/>
                  </a:lnTo>
                  <a:lnTo>
                    <a:pt x="165220" y="17364"/>
                  </a:lnTo>
                  <a:lnTo>
                    <a:pt x="165220" y="17293"/>
                  </a:lnTo>
                  <a:lnTo>
                    <a:pt x="165220" y="17223"/>
                  </a:lnTo>
                  <a:lnTo>
                    <a:pt x="165263" y="17223"/>
                  </a:lnTo>
                  <a:lnTo>
                    <a:pt x="165263" y="17166"/>
                  </a:lnTo>
                  <a:lnTo>
                    <a:pt x="165305" y="17110"/>
                  </a:lnTo>
                  <a:lnTo>
                    <a:pt x="165347" y="17110"/>
                  </a:lnTo>
                  <a:lnTo>
                    <a:pt x="165347" y="17040"/>
                  </a:lnTo>
                  <a:lnTo>
                    <a:pt x="165305" y="17040"/>
                  </a:lnTo>
                  <a:lnTo>
                    <a:pt x="165305" y="16983"/>
                  </a:lnTo>
                  <a:lnTo>
                    <a:pt x="165305" y="16913"/>
                  </a:lnTo>
                  <a:lnTo>
                    <a:pt x="165347" y="16913"/>
                  </a:lnTo>
                  <a:lnTo>
                    <a:pt x="165389" y="16913"/>
                  </a:lnTo>
                  <a:lnTo>
                    <a:pt x="165389" y="16786"/>
                  </a:lnTo>
                  <a:lnTo>
                    <a:pt x="165389" y="16730"/>
                  </a:lnTo>
                  <a:lnTo>
                    <a:pt x="165432" y="16730"/>
                  </a:lnTo>
                  <a:lnTo>
                    <a:pt x="165474" y="16730"/>
                  </a:lnTo>
                  <a:lnTo>
                    <a:pt x="165516" y="16730"/>
                  </a:lnTo>
                  <a:lnTo>
                    <a:pt x="165558" y="16659"/>
                  </a:lnTo>
                  <a:lnTo>
                    <a:pt x="165516" y="16659"/>
                  </a:lnTo>
                  <a:lnTo>
                    <a:pt x="165474" y="16659"/>
                  </a:lnTo>
                  <a:lnTo>
                    <a:pt x="165432" y="16659"/>
                  </a:lnTo>
                  <a:lnTo>
                    <a:pt x="165474" y="16603"/>
                  </a:lnTo>
                  <a:lnTo>
                    <a:pt x="165432" y="16603"/>
                  </a:lnTo>
                  <a:lnTo>
                    <a:pt x="165389" y="16603"/>
                  </a:lnTo>
                  <a:lnTo>
                    <a:pt x="165389" y="16533"/>
                  </a:lnTo>
                  <a:lnTo>
                    <a:pt x="165432" y="16533"/>
                  </a:lnTo>
                  <a:lnTo>
                    <a:pt x="165432" y="16462"/>
                  </a:lnTo>
                  <a:lnTo>
                    <a:pt x="165389" y="16462"/>
                  </a:lnTo>
                  <a:lnTo>
                    <a:pt x="165347" y="16462"/>
                  </a:lnTo>
                  <a:lnTo>
                    <a:pt x="165347" y="16406"/>
                  </a:lnTo>
                  <a:lnTo>
                    <a:pt x="165305" y="16406"/>
                  </a:lnTo>
                  <a:lnTo>
                    <a:pt x="165305" y="16350"/>
                  </a:lnTo>
                  <a:lnTo>
                    <a:pt x="165263" y="16350"/>
                  </a:lnTo>
                  <a:lnTo>
                    <a:pt x="165305" y="16279"/>
                  </a:lnTo>
                  <a:lnTo>
                    <a:pt x="165305" y="16223"/>
                  </a:lnTo>
                  <a:lnTo>
                    <a:pt x="165263" y="16152"/>
                  </a:lnTo>
                  <a:lnTo>
                    <a:pt x="165263" y="16096"/>
                  </a:lnTo>
                  <a:lnTo>
                    <a:pt x="165305" y="16096"/>
                  </a:lnTo>
                  <a:lnTo>
                    <a:pt x="165347" y="16096"/>
                  </a:lnTo>
                  <a:lnTo>
                    <a:pt x="165347" y="16026"/>
                  </a:lnTo>
                  <a:lnTo>
                    <a:pt x="165305" y="16026"/>
                  </a:lnTo>
                  <a:lnTo>
                    <a:pt x="165263" y="16026"/>
                  </a:lnTo>
                  <a:lnTo>
                    <a:pt x="165263" y="15969"/>
                  </a:lnTo>
                  <a:lnTo>
                    <a:pt x="165305" y="15969"/>
                  </a:lnTo>
                  <a:lnTo>
                    <a:pt x="165305" y="15899"/>
                  </a:lnTo>
                  <a:lnTo>
                    <a:pt x="165347" y="15899"/>
                  </a:lnTo>
                  <a:lnTo>
                    <a:pt x="165347" y="15829"/>
                  </a:lnTo>
                  <a:lnTo>
                    <a:pt x="165389" y="15829"/>
                  </a:lnTo>
                  <a:lnTo>
                    <a:pt x="165432" y="15829"/>
                  </a:lnTo>
                  <a:lnTo>
                    <a:pt x="165389" y="15716"/>
                  </a:lnTo>
                  <a:lnTo>
                    <a:pt x="165389" y="15646"/>
                  </a:lnTo>
                  <a:lnTo>
                    <a:pt x="165389" y="15589"/>
                  </a:lnTo>
                  <a:lnTo>
                    <a:pt x="165474" y="15519"/>
                  </a:lnTo>
                  <a:lnTo>
                    <a:pt x="165516" y="15519"/>
                  </a:lnTo>
                  <a:lnTo>
                    <a:pt x="165516" y="15448"/>
                  </a:lnTo>
                  <a:lnTo>
                    <a:pt x="165516" y="15392"/>
                  </a:lnTo>
                  <a:lnTo>
                    <a:pt x="165516" y="15336"/>
                  </a:lnTo>
                  <a:lnTo>
                    <a:pt x="165516" y="15265"/>
                  </a:lnTo>
                  <a:lnTo>
                    <a:pt x="165558" y="15336"/>
                  </a:lnTo>
                  <a:lnTo>
                    <a:pt x="165558" y="15265"/>
                  </a:lnTo>
                  <a:lnTo>
                    <a:pt x="165601" y="15265"/>
                  </a:lnTo>
                  <a:lnTo>
                    <a:pt x="165601" y="15209"/>
                  </a:lnTo>
                  <a:lnTo>
                    <a:pt x="165601" y="15139"/>
                  </a:lnTo>
                  <a:lnTo>
                    <a:pt x="165643" y="15139"/>
                  </a:lnTo>
                  <a:lnTo>
                    <a:pt x="165685" y="15139"/>
                  </a:lnTo>
                  <a:lnTo>
                    <a:pt x="165727" y="15139"/>
                  </a:lnTo>
                  <a:lnTo>
                    <a:pt x="165727" y="15068"/>
                  </a:lnTo>
                  <a:lnTo>
                    <a:pt x="165770" y="15068"/>
                  </a:lnTo>
                  <a:lnTo>
                    <a:pt x="165812" y="15012"/>
                  </a:lnTo>
                  <a:lnTo>
                    <a:pt x="165854" y="14956"/>
                  </a:lnTo>
                  <a:lnTo>
                    <a:pt x="165896" y="14956"/>
                  </a:lnTo>
                  <a:lnTo>
                    <a:pt x="165939" y="14956"/>
                  </a:lnTo>
                  <a:lnTo>
                    <a:pt x="165981" y="14885"/>
                  </a:lnTo>
                  <a:lnTo>
                    <a:pt x="165939" y="14885"/>
                  </a:lnTo>
                  <a:lnTo>
                    <a:pt x="165939" y="14829"/>
                  </a:lnTo>
                  <a:lnTo>
                    <a:pt x="165896" y="14829"/>
                  </a:lnTo>
                  <a:lnTo>
                    <a:pt x="165854" y="14758"/>
                  </a:lnTo>
                  <a:lnTo>
                    <a:pt x="165854" y="14702"/>
                  </a:lnTo>
                  <a:lnTo>
                    <a:pt x="165854" y="14632"/>
                  </a:lnTo>
                  <a:lnTo>
                    <a:pt x="165854" y="14575"/>
                  </a:lnTo>
                  <a:lnTo>
                    <a:pt x="165812" y="14505"/>
                  </a:lnTo>
                  <a:lnTo>
                    <a:pt x="165854" y="14505"/>
                  </a:lnTo>
                  <a:lnTo>
                    <a:pt x="165854" y="14449"/>
                  </a:lnTo>
                  <a:lnTo>
                    <a:pt x="165854" y="14378"/>
                  </a:lnTo>
                  <a:lnTo>
                    <a:pt x="165854" y="14322"/>
                  </a:lnTo>
                  <a:lnTo>
                    <a:pt x="165854" y="14251"/>
                  </a:lnTo>
                  <a:lnTo>
                    <a:pt x="165854" y="14195"/>
                  </a:lnTo>
                  <a:lnTo>
                    <a:pt x="165896" y="14195"/>
                  </a:lnTo>
                  <a:lnTo>
                    <a:pt x="165939" y="14125"/>
                  </a:lnTo>
                  <a:lnTo>
                    <a:pt x="165939" y="14054"/>
                  </a:lnTo>
                  <a:lnTo>
                    <a:pt x="166023" y="13998"/>
                  </a:lnTo>
                  <a:lnTo>
                    <a:pt x="166108" y="13942"/>
                  </a:lnTo>
                  <a:lnTo>
                    <a:pt x="166108" y="13871"/>
                  </a:lnTo>
                  <a:lnTo>
                    <a:pt x="166150" y="13815"/>
                  </a:lnTo>
                  <a:lnTo>
                    <a:pt x="166192" y="13815"/>
                  </a:lnTo>
                  <a:lnTo>
                    <a:pt x="166192" y="13745"/>
                  </a:lnTo>
                  <a:lnTo>
                    <a:pt x="166234" y="13674"/>
                  </a:lnTo>
                  <a:lnTo>
                    <a:pt x="166277" y="13674"/>
                  </a:lnTo>
                  <a:lnTo>
                    <a:pt x="166277" y="13618"/>
                  </a:lnTo>
                  <a:lnTo>
                    <a:pt x="166319" y="13618"/>
                  </a:lnTo>
                  <a:lnTo>
                    <a:pt x="166319" y="13561"/>
                  </a:lnTo>
                  <a:lnTo>
                    <a:pt x="166319" y="13491"/>
                  </a:lnTo>
                  <a:lnTo>
                    <a:pt x="166361" y="13435"/>
                  </a:lnTo>
                  <a:lnTo>
                    <a:pt x="166361" y="13364"/>
                  </a:lnTo>
                  <a:lnTo>
                    <a:pt x="166361" y="13294"/>
                  </a:lnTo>
                  <a:lnTo>
                    <a:pt x="166361" y="13238"/>
                  </a:lnTo>
                  <a:lnTo>
                    <a:pt x="166403" y="13181"/>
                  </a:lnTo>
                  <a:lnTo>
                    <a:pt x="166403" y="13111"/>
                  </a:lnTo>
                  <a:lnTo>
                    <a:pt x="166361" y="13111"/>
                  </a:lnTo>
                  <a:lnTo>
                    <a:pt x="166361" y="13055"/>
                  </a:lnTo>
                  <a:lnTo>
                    <a:pt x="166361" y="12984"/>
                  </a:lnTo>
                  <a:lnTo>
                    <a:pt x="166361" y="12928"/>
                  </a:lnTo>
                  <a:lnTo>
                    <a:pt x="166361" y="12857"/>
                  </a:lnTo>
                  <a:lnTo>
                    <a:pt x="166319" y="12857"/>
                  </a:lnTo>
                  <a:lnTo>
                    <a:pt x="166319" y="12801"/>
                  </a:lnTo>
                  <a:lnTo>
                    <a:pt x="166319" y="12731"/>
                  </a:lnTo>
                  <a:lnTo>
                    <a:pt x="166319" y="12604"/>
                  </a:lnTo>
                  <a:lnTo>
                    <a:pt x="166319" y="12477"/>
                  </a:lnTo>
                  <a:lnTo>
                    <a:pt x="166361" y="12477"/>
                  </a:lnTo>
                  <a:lnTo>
                    <a:pt x="166446" y="12477"/>
                  </a:lnTo>
                  <a:lnTo>
                    <a:pt x="166572" y="12477"/>
                  </a:lnTo>
                  <a:lnTo>
                    <a:pt x="166657" y="12477"/>
                  </a:lnTo>
                  <a:lnTo>
                    <a:pt x="166699" y="12421"/>
                  </a:lnTo>
                  <a:lnTo>
                    <a:pt x="166741" y="12421"/>
                  </a:lnTo>
                  <a:lnTo>
                    <a:pt x="166783" y="12421"/>
                  </a:lnTo>
                  <a:lnTo>
                    <a:pt x="166826" y="12421"/>
                  </a:lnTo>
                  <a:lnTo>
                    <a:pt x="166910" y="12421"/>
                  </a:lnTo>
                  <a:lnTo>
                    <a:pt x="167037" y="12421"/>
                  </a:lnTo>
                  <a:lnTo>
                    <a:pt x="167248" y="12350"/>
                  </a:lnTo>
                  <a:lnTo>
                    <a:pt x="167290" y="12350"/>
                  </a:lnTo>
                  <a:lnTo>
                    <a:pt x="167375" y="12350"/>
                  </a:lnTo>
                  <a:lnTo>
                    <a:pt x="167459" y="12280"/>
                  </a:lnTo>
                  <a:lnTo>
                    <a:pt x="167586" y="12280"/>
                  </a:lnTo>
                  <a:lnTo>
                    <a:pt x="167628" y="12280"/>
                  </a:lnTo>
                  <a:lnTo>
                    <a:pt x="167755" y="12280"/>
                  </a:lnTo>
                  <a:lnTo>
                    <a:pt x="167797" y="12350"/>
                  </a:lnTo>
                  <a:lnTo>
                    <a:pt x="167840" y="12350"/>
                  </a:lnTo>
                  <a:lnTo>
                    <a:pt x="167924" y="12350"/>
                  </a:lnTo>
                  <a:lnTo>
                    <a:pt x="167924" y="12280"/>
                  </a:lnTo>
                  <a:lnTo>
                    <a:pt x="167882" y="12224"/>
                  </a:lnTo>
                  <a:lnTo>
                    <a:pt x="167840" y="12167"/>
                  </a:lnTo>
                  <a:lnTo>
                    <a:pt x="167840" y="12097"/>
                  </a:lnTo>
                  <a:lnTo>
                    <a:pt x="167797" y="12097"/>
                  </a:lnTo>
                  <a:lnTo>
                    <a:pt x="167755" y="12097"/>
                  </a:lnTo>
                  <a:lnTo>
                    <a:pt x="167713" y="12097"/>
                  </a:lnTo>
                  <a:lnTo>
                    <a:pt x="167713" y="12041"/>
                  </a:lnTo>
                  <a:lnTo>
                    <a:pt x="167713" y="11970"/>
                  </a:lnTo>
                  <a:lnTo>
                    <a:pt x="167671" y="11970"/>
                  </a:lnTo>
                  <a:lnTo>
                    <a:pt x="167671" y="12041"/>
                  </a:lnTo>
                  <a:lnTo>
                    <a:pt x="167628" y="12041"/>
                  </a:lnTo>
                  <a:lnTo>
                    <a:pt x="167671" y="11970"/>
                  </a:lnTo>
                  <a:lnTo>
                    <a:pt x="167628" y="11900"/>
                  </a:lnTo>
                  <a:lnTo>
                    <a:pt x="167586" y="11900"/>
                  </a:lnTo>
                  <a:lnTo>
                    <a:pt x="167544" y="11900"/>
                  </a:lnTo>
                  <a:lnTo>
                    <a:pt x="167502" y="11843"/>
                  </a:lnTo>
                  <a:lnTo>
                    <a:pt x="167544" y="11843"/>
                  </a:lnTo>
                  <a:lnTo>
                    <a:pt x="167586" y="11843"/>
                  </a:lnTo>
                  <a:lnTo>
                    <a:pt x="167586" y="11787"/>
                  </a:lnTo>
                  <a:lnTo>
                    <a:pt x="167586" y="11717"/>
                  </a:lnTo>
                  <a:lnTo>
                    <a:pt x="167544" y="11717"/>
                  </a:lnTo>
                  <a:lnTo>
                    <a:pt x="167544" y="11660"/>
                  </a:lnTo>
                  <a:lnTo>
                    <a:pt x="167502" y="11660"/>
                  </a:lnTo>
                  <a:lnTo>
                    <a:pt x="167502" y="11590"/>
                  </a:lnTo>
                  <a:lnTo>
                    <a:pt x="167544" y="11590"/>
                  </a:lnTo>
                  <a:lnTo>
                    <a:pt x="167544" y="11534"/>
                  </a:lnTo>
                  <a:lnTo>
                    <a:pt x="167544" y="11463"/>
                  </a:lnTo>
                  <a:lnTo>
                    <a:pt x="167502" y="11407"/>
                  </a:lnTo>
                  <a:lnTo>
                    <a:pt x="167417" y="11337"/>
                  </a:lnTo>
                  <a:lnTo>
                    <a:pt x="167333" y="11337"/>
                  </a:lnTo>
                  <a:lnTo>
                    <a:pt x="167290" y="11280"/>
                  </a:lnTo>
                  <a:lnTo>
                    <a:pt x="167206" y="11280"/>
                  </a:lnTo>
                  <a:lnTo>
                    <a:pt x="167164" y="11280"/>
                  </a:lnTo>
                  <a:lnTo>
                    <a:pt x="167164" y="11210"/>
                  </a:lnTo>
                  <a:lnTo>
                    <a:pt x="167121" y="11210"/>
                  </a:lnTo>
                  <a:lnTo>
                    <a:pt x="167121" y="11153"/>
                  </a:lnTo>
                  <a:lnTo>
                    <a:pt x="167164" y="11153"/>
                  </a:lnTo>
                  <a:lnTo>
                    <a:pt x="167164" y="11083"/>
                  </a:lnTo>
                  <a:lnTo>
                    <a:pt x="167206" y="11083"/>
                  </a:lnTo>
                  <a:lnTo>
                    <a:pt x="167206" y="11027"/>
                  </a:lnTo>
                  <a:lnTo>
                    <a:pt x="167164" y="10956"/>
                  </a:lnTo>
                  <a:lnTo>
                    <a:pt x="167121" y="10900"/>
                  </a:lnTo>
                  <a:lnTo>
                    <a:pt x="167121" y="10830"/>
                  </a:lnTo>
                  <a:lnTo>
                    <a:pt x="167079" y="10773"/>
                  </a:lnTo>
                  <a:lnTo>
                    <a:pt x="167079" y="10703"/>
                  </a:lnTo>
                  <a:lnTo>
                    <a:pt x="166910" y="10506"/>
                  </a:lnTo>
                  <a:lnTo>
                    <a:pt x="166868" y="10506"/>
                  </a:lnTo>
                  <a:lnTo>
                    <a:pt x="166868" y="10449"/>
                  </a:lnTo>
                  <a:lnTo>
                    <a:pt x="166868" y="10393"/>
                  </a:lnTo>
                  <a:lnTo>
                    <a:pt x="166868" y="10323"/>
                  </a:lnTo>
                  <a:lnTo>
                    <a:pt x="166783" y="10266"/>
                  </a:lnTo>
                  <a:lnTo>
                    <a:pt x="166783" y="10196"/>
                  </a:lnTo>
                  <a:lnTo>
                    <a:pt x="166783" y="10126"/>
                  </a:lnTo>
                  <a:lnTo>
                    <a:pt x="166741" y="10126"/>
                  </a:lnTo>
                  <a:lnTo>
                    <a:pt x="166699" y="10126"/>
                  </a:lnTo>
                  <a:lnTo>
                    <a:pt x="166657" y="10069"/>
                  </a:lnTo>
                  <a:lnTo>
                    <a:pt x="166615" y="10069"/>
                  </a:lnTo>
                  <a:lnTo>
                    <a:pt x="166615" y="10013"/>
                  </a:lnTo>
                  <a:lnTo>
                    <a:pt x="166572" y="10013"/>
                  </a:lnTo>
                  <a:lnTo>
                    <a:pt x="166572" y="9942"/>
                  </a:lnTo>
                  <a:lnTo>
                    <a:pt x="166572" y="9886"/>
                  </a:lnTo>
                  <a:lnTo>
                    <a:pt x="166572" y="9816"/>
                  </a:lnTo>
                  <a:lnTo>
                    <a:pt x="166530" y="9816"/>
                  </a:lnTo>
                  <a:lnTo>
                    <a:pt x="166530" y="9759"/>
                  </a:lnTo>
                  <a:lnTo>
                    <a:pt x="166488" y="9759"/>
                  </a:lnTo>
                  <a:lnTo>
                    <a:pt x="166446" y="9759"/>
                  </a:lnTo>
                  <a:lnTo>
                    <a:pt x="166488" y="9689"/>
                  </a:lnTo>
                  <a:lnTo>
                    <a:pt x="166446" y="9689"/>
                  </a:lnTo>
                  <a:lnTo>
                    <a:pt x="166403" y="9689"/>
                  </a:lnTo>
                  <a:lnTo>
                    <a:pt x="166361" y="9633"/>
                  </a:lnTo>
                  <a:lnTo>
                    <a:pt x="166361" y="9562"/>
                  </a:lnTo>
                  <a:lnTo>
                    <a:pt x="166319" y="9562"/>
                  </a:lnTo>
                  <a:lnTo>
                    <a:pt x="166277" y="9562"/>
                  </a:lnTo>
                  <a:lnTo>
                    <a:pt x="166277" y="9506"/>
                  </a:lnTo>
                  <a:lnTo>
                    <a:pt x="166234" y="9506"/>
                  </a:lnTo>
                  <a:lnTo>
                    <a:pt x="166192" y="9562"/>
                  </a:lnTo>
                  <a:lnTo>
                    <a:pt x="166150" y="9562"/>
                  </a:lnTo>
                  <a:lnTo>
                    <a:pt x="166150" y="9506"/>
                  </a:lnTo>
                  <a:lnTo>
                    <a:pt x="166150" y="9435"/>
                  </a:lnTo>
                  <a:lnTo>
                    <a:pt x="166108" y="9435"/>
                  </a:lnTo>
                  <a:lnTo>
                    <a:pt x="166065" y="9379"/>
                  </a:lnTo>
                  <a:lnTo>
                    <a:pt x="166023" y="9379"/>
                  </a:lnTo>
                  <a:lnTo>
                    <a:pt x="165981" y="9379"/>
                  </a:lnTo>
                  <a:lnTo>
                    <a:pt x="165981" y="9309"/>
                  </a:lnTo>
                  <a:lnTo>
                    <a:pt x="165939" y="9309"/>
                  </a:lnTo>
                  <a:lnTo>
                    <a:pt x="165896" y="9252"/>
                  </a:lnTo>
                  <a:lnTo>
                    <a:pt x="165854" y="9252"/>
                  </a:lnTo>
                  <a:lnTo>
                    <a:pt x="165812" y="9252"/>
                  </a:lnTo>
                  <a:lnTo>
                    <a:pt x="165770" y="9252"/>
                  </a:lnTo>
                  <a:lnTo>
                    <a:pt x="165770" y="9182"/>
                  </a:lnTo>
                  <a:lnTo>
                    <a:pt x="165727" y="9182"/>
                  </a:lnTo>
                  <a:lnTo>
                    <a:pt x="165727" y="9126"/>
                  </a:lnTo>
                  <a:lnTo>
                    <a:pt x="165727" y="9055"/>
                  </a:lnTo>
                  <a:lnTo>
                    <a:pt x="165685" y="9055"/>
                  </a:lnTo>
                  <a:lnTo>
                    <a:pt x="165685" y="8999"/>
                  </a:lnTo>
                  <a:lnTo>
                    <a:pt x="165685" y="8929"/>
                  </a:lnTo>
                  <a:lnTo>
                    <a:pt x="165643" y="8872"/>
                  </a:lnTo>
                  <a:lnTo>
                    <a:pt x="165643" y="8802"/>
                  </a:lnTo>
                  <a:lnTo>
                    <a:pt x="165601" y="8731"/>
                  </a:lnTo>
                  <a:lnTo>
                    <a:pt x="165601" y="8675"/>
                  </a:lnTo>
                  <a:lnTo>
                    <a:pt x="165558" y="8619"/>
                  </a:lnTo>
                  <a:lnTo>
                    <a:pt x="165558" y="8548"/>
                  </a:lnTo>
                  <a:lnTo>
                    <a:pt x="165516" y="8548"/>
                  </a:lnTo>
                  <a:lnTo>
                    <a:pt x="165516" y="8492"/>
                  </a:lnTo>
                  <a:lnTo>
                    <a:pt x="165558" y="8492"/>
                  </a:lnTo>
                  <a:lnTo>
                    <a:pt x="165558" y="8422"/>
                  </a:lnTo>
                  <a:lnTo>
                    <a:pt x="165516" y="8422"/>
                  </a:lnTo>
                  <a:lnTo>
                    <a:pt x="165516" y="8365"/>
                  </a:lnTo>
                  <a:lnTo>
                    <a:pt x="165516" y="8295"/>
                  </a:lnTo>
                  <a:lnTo>
                    <a:pt x="165516" y="8239"/>
                  </a:lnTo>
                  <a:lnTo>
                    <a:pt x="165516" y="8168"/>
                  </a:lnTo>
                  <a:lnTo>
                    <a:pt x="165474" y="8168"/>
                  </a:lnTo>
                  <a:lnTo>
                    <a:pt x="165432" y="8168"/>
                  </a:lnTo>
                  <a:lnTo>
                    <a:pt x="165432" y="8112"/>
                  </a:lnTo>
                  <a:lnTo>
                    <a:pt x="165389" y="8112"/>
                  </a:lnTo>
                  <a:lnTo>
                    <a:pt x="165389" y="8041"/>
                  </a:lnTo>
                  <a:lnTo>
                    <a:pt x="165347" y="8041"/>
                  </a:lnTo>
                  <a:lnTo>
                    <a:pt x="165305" y="8041"/>
                  </a:lnTo>
                  <a:lnTo>
                    <a:pt x="165263" y="8041"/>
                  </a:lnTo>
                  <a:lnTo>
                    <a:pt x="165263" y="7985"/>
                  </a:lnTo>
                  <a:lnTo>
                    <a:pt x="165220" y="7985"/>
                  </a:lnTo>
                  <a:lnTo>
                    <a:pt x="165178" y="7985"/>
                  </a:lnTo>
                  <a:lnTo>
                    <a:pt x="165178" y="7915"/>
                  </a:lnTo>
                  <a:lnTo>
                    <a:pt x="165136" y="7915"/>
                  </a:lnTo>
                  <a:lnTo>
                    <a:pt x="165094" y="7915"/>
                  </a:lnTo>
                  <a:lnTo>
                    <a:pt x="165051" y="7915"/>
                  </a:lnTo>
                  <a:lnTo>
                    <a:pt x="165051" y="7858"/>
                  </a:lnTo>
                  <a:lnTo>
                    <a:pt x="165009" y="7858"/>
                  </a:lnTo>
                  <a:lnTo>
                    <a:pt x="164967" y="7858"/>
                  </a:lnTo>
                  <a:lnTo>
                    <a:pt x="164967" y="7788"/>
                  </a:lnTo>
                  <a:lnTo>
                    <a:pt x="164925" y="7788"/>
                  </a:lnTo>
                  <a:lnTo>
                    <a:pt x="164882" y="7788"/>
                  </a:lnTo>
                  <a:lnTo>
                    <a:pt x="164798" y="7732"/>
                  </a:lnTo>
                  <a:lnTo>
                    <a:pt x="164756" y="7661"/>
                  </a:lnTo>
                  <a:lnTo>
                    <a:pt x="164713" y="7605"/>
                  </a:lnTo>
                  <a:lnTo>
                    <a:pt x="164713" y="7549"/>
                  </a:lnTo>
                  <a:lnTo>
                    <a:pt x="164713" y="7478"/>
                  </a:lnTo>
                  <a:lnTo>
                    <a:pt x="164713" y="7408"/>
                  </a:lnTo>
                  <a:lnTo>
                    <a:pt x="164671" y="7408"/>
                  </a:lnTo>
                  <a:lnTo>
                    <a:pt x="164629" y="7351"/>
                  </a:lnTo>
                  <a:lnTo>
                    <a:pt x="164629" y="7281"/>
                  </a:lnTo>
                  <a:lnTo>
                    <a:pt x="164671" y="7281"/>
                  </a:lnTo>
                  <a:lnTo>
                    <a:pt x="164671" y="7225"/>
                  </a:lnTo>
                  <a:lnTo>
                    <a:pt x="164671" y="7154"/>
                  </a:lnTo>
                  <a:lnTo>
                    <a:pt x="164713" y="7154"/>
                  </a:lnTo>
                  <a:lnTo>
                    <a:pt x="164713" y="7098"/>
                  </a:lnTo>
                  <a:lnTo>
                    <a:pt x="164756" y="7098"/>
                  </a:lnTo>
                  <a:lnTo>
                    <a:pt x="164756" y="7028"/>
                  </a:lnTo>
                  <a:lnTo>
                    <a:pt x="164756" y="6957"/>
                  </a:lnTo>
                  <a:lnTo>
                    <a:pt x="164756" y="6901"/>
                  </a:lnTo>
                  <a:lnTo>
                    <a:pt x="164713" y="6901"/>
                  </a:lnTo>
                  <a:lnTo>
                    <a:pt x="164713" y="6844"/>
                  </a:lnTo>
                  <a:lnTo>
                    <a:pt x="164671" y="6774"/>
                  </a:lnTo>
                  <a:lnTo>
                    <a:pt x="164629" y="6774"/>
                  </a:lnTo>
                  <a:lnTo>
                    <a:pt x="164629" y="6718"/>
                  </a:lnTo>
                  <a:lnTo>
                    <a:pt x="164671" y="6718"/>
                  </a:lnTo>
                  <a:lnTo>
                    <a:pt x="164671" y="6647"/>
                  </a:lnTo>
                  <a:lnTo>
                    <a:pt x="164671" y="6591"/>
                  </a:lnTo>
                  <a:lnTo>
                    <a:pt x="164629" y="6591"/>
                  </a:lnTo>
                  <a:lnTo>
                    <a:pt x="164629" y="6521"/>
                  </a:lnTo>
                  <a:lnTo>
                    <a:pt x="164671" y="6464"/>
                  </a:lnTo>
                  <a:lnTo>
                    <a:pt x="164629" y="6464"/>
                  </a:lnTo>
                  <a:lnTo>
                    <a:pt x="164629" y="6394"/>
                  </a:lnTo>
                  <a:lnTo>
                    <a:pt x="164671" y="6394"/>
                  </a:lnTo>
                  <a:lnTo>
                    <a:pt x="164671" y="6338"/>
                  </a:lnTo>
                  <a:lnTo>
                    <a:pt x="164671" y="6267"/>
                  </a:lnTo>
                  <a:lnTo>
                    <a:pt x="164671" y="6211"/>
                  </a:lnTo>
                  <a:lnTo>
                    <a:pt x="164671" y="6140"/>
                  </a:lnTo>
                  <a:lnTo>
                    <a:pt x="164671" y="6084"/>
                  </a:lnTo>
                  <a:lnTo>
                    <a:pt x="164671" y="6014"/>
                  </a:lnTo>
                  <a:lnTo>
                    <a:pt x="164629" y="6014"/>
                  </a:lnTo>
                  <a:lnTo>
                    <a:pt x="164629" y="5957"/>
                  </a:lnTo>
                  <a:lnTo>
                    <a:pt x="164671" y="5957"/>
                  </a:lnTo>
                  <a:lnTo>
                    <a:pt x="164671" y="5887"/>
                  </a:lnTo>
                  <a:lnTo>
                    <a:pt x="164629" y="5887"/>
                  </a:lnTo>
                  <a:lnTo>
                    <a:pt x="164629" y="5831"/>
                  </a:lnTo>
                  <a:lnTo>
                    <a:pt x="164629" y="5774"/>
                  </a:lnTo>
                  <a:lnTo>
                    <a:pt x="164587" y="5774"/>
                  </a:lnTo>
                  <a:lnTo>
                    <a:pt x="164587" y="5704"/>
                  </a:lnTo>
                  <a:lnTo>
                    <a:pt x="164545" y="5633"/>
                  </a:lnTo>
                  <a:lnTo>
                    <a:pt x="164502" y="5633"/>
                  </a:lnTo>
                  <a:lnTo>
                    <a:pt x="164502" y="5577"/>
                  </a:lnTo>
                  <a:lnTo>
                    <a:pt x="164460" y="5507"/>
                  </a:lnTo>
                  <a:lnTo>
                    <a:pt x="164418" y="5507"/>
                  </a:lnTo>
                  <a:lnTo>
                    <a:pt x="164376" y="5507"/>
                  </a:lnTo>
                  <a:lnTo>
                    <a:pt x="164333" y="5507"/>
                  </a:lnTo>
                  <a:lnTo>
                    <a:pt x="164333" y="5450"/>
                  </a:lnTo>
                  <a:lnTo>
                    <a:pt x="164291" y="5450"/>
                  </a:lnTo>
                  <a:lnTo>
                    <a:pt x="164249" y="5380"/>
                  </a:lnTo>
                  <a:lnTo>
                    <a:pt x="164207" y="5380"/>
                  </a:lnTo>
                  <a:lnTo>
                    <a:pt x="164207" y="5324"/>
                  </a:lnTo>
                  <a:lnTo>
                    <a:pt x="164164" y="5324"/>
                  </a:lnTo>
                  <a:lnTo>
                    <a:pt x="164164" y="5253"/>
                  </a:lnTo>
                  <a:lnTo>
                    <a:pt x="164164" y="5197"/>
                  </a:lnTo>
                  <a:lnTo>
                    <a:pt x="164164" y="5126"/>
                  </a:lnTo>
                  <a:lnTo>
                    <a:pt x="164164" y="5070"/>
                  </a:lnTo>
                  <a:lnTo>
                    <a:pt x="164207" y="5000"/>
                  </a:lnTo>
                  <a:lnTo>
                    <a:pt x="164207" y="4943"/>
                  </a:lnTo>
                  <a:lnTo>
                    <a:pt x="164249" y="4943"/>
                  </a:lnTo>
                  <a:lnTo>
                    <a:pt x="164249" y="4873"/>
                  </a:lnTo>
                  <a:lnTo>
                    <a:pt x="164249" y="4817"/>
                  </a:lnTo>
                  <a:lnTo>
                    <a:pt x="164207" y="4817"/>
                  </a:lnTo>
                  <a:lnTo>
                    <a:pt x="164164" y="4746"/>
                  </a:lnTo>
                  <a:lnTo>
                    <a:pt x="164122" y="4746"/>
                  </a:lnTo>
                  <a:lnTo>
                    <a:pt x="164080" y="4746"/>
                  </a:lnTo>
                  <a:lnTo>
                    <a:pt x="164038" y="4746"/>
                  </a:lnTo>
                  <a:lnTo>
                    <a:pt x="163995" y="4746"/>
                  </a:lnTo>
                  <a:lnTo>
                    <a:pt x="163953" y="4746"/>
                  </a:lnTo>
                  <a:lnTo>
                    <a:pt x="163911" y="4746"/>
                  </a:lnTo>
                  <a:lnTo>
                    <a:pt x="163911" y="4690"/>
                  </a:lnTo>
                  <a:lnTo>
                    <a:pt x="163869" y="4690"/>
                  </a:lnTo>
                  <a:lnTo>
                    <a:pt x="163826" y="4690"/>
                  </a:lnTo>
                  <a:lnTo>
                    <a:pt x="163784" y="4690"/>
                  </a:lnTo>
                  <a:lnTo>
                    <a:pt x="163742" y="4690"/>
                  </a:lnTo>
                  <a:lnTo>
                    <a:pt x="163700" y="4690"/>
                  </a:lnTo>
                  <a:lnTo>
                    <a:pt x="163700" y="4620"/>
                  </a:lnTo>
                  <a:lnTo>
                    <a:pt x="163657" y="4620"/>
                  </a:lnTo>
                  <a:lnTo>
                    <a:pt x="163615" y="4620"/>
                  </a:lnTo>
                  <a:lnTo>
                    <a:pt x="163573" y="4620"/>
                  </a:lnTo>
                  <a:lnTo>
                    <a:pt x="163573" y="4563"/>
                  </a:lnTo>
                  <a:lnTo>
                    <a:pt x="163531" y="4563"/>
                  </a:lnTo>
                  <a:lnTo>
                    <a:pt x="163488" y="4563"/>
                  </a:lnTo>
                  <a:lnTo>
                    <a:pt x="163446" y="4563"/>
                  </a:lnTo>
                  <a:lnTo>
                    <a:pt x="163404" y="4563"/>
                  </a:lnTo>
                  <a:lnTo>
                    <a:pt x="163362" y="4563"/>
                  </a:lnTo>
                  <a:lnTo>
                    <a:pt x="163362" y="4493"/>
                  </a:lnTo>
                  <a:lnTo>
                    <a:pt x="163319" y="4563"/>
                  </a:lnTo>
                  <a:lnTo>
                    <a:pt x="163277" y="4493"/>
                  </a:lnTo>
                  <a:lnTo>
                    <a:pt x="163235" y="4493"/>
                  </a:lnTo>
                  <a:lnTo>
                    <a:pt x="163193" y="4493"/>
                  </a:lnTo>
                  <a:lnTo>
                    <a:pt x="163150" y="4493"/>
                  </a:lnTo>
                  <a:lnTo>
                    <a:pt x="163150" y="4436"/>
                  </a:lnTo>
                  <a:lnTo>
                    <a:pt x="163150" y="4380"/>
                  </a:lnTo>
                  <a:lnTo>
                    <a:pt x="163150" y="4310"/>
                  </a:lnTo>
                  <a:lnTo>
                    <a:pt x="163108" y="4310"/>
                  </a:lnTo>
                  <a:lnTo>
                    <a:pt x="163066" y="4310"/>
                  </a:lnTo>
                  <a:lnTo>
                    <a:pt x="163066" y="4239"/>
                  </a:lnTo>
                  <a:lnTo>
                    <a:pt x="163066" y="4183"/>
                  </a:lnTo>
                  <a:lnTo>
                    <a:pt x="163024" y="4183"/>
                  </a:lnTo>
                  <a:lnTo>
                    <a:pt x="163024" y="4113"/>
                  </a:lnTo>
                  <a:lnTo>
                    <a:pt x="163024" y="4056"/>
                  </a:lnTo>
                  <a:lnTo>
                    <a:pt x="163024" y="4000"/>
                  </a:lnTo>
                  <a:lnTo>
                    <a:pt x="162981" y="4000"/>
                  </a:lnTo>
                  <a:lnTo>
                    <a:pt x="162981" y="3930"/>
                  </a:lnTo>
                  <a:lnTo>
                    <a:pt x="162981" y="3859"/>
                  </a:lnTo>
                  <a:lnTo>
                    <a:pt x="162939" y="3859"/>
                  </a:lnTo>
                  <a:lnTo>
                    <a:pt x="162897" y="3859"/>
                  </a:lnTo>
                  <a:lnTo>
                    <a:pt x="162897" y="3803"/>
                  </a:lnTo>
                  <a:lnTo>
                    <a:pt x="162855" y="3732"/>
                  </a:lnTo>
                  <a:lnTo>
                    <a:pt x="162812" y="3676"/>
                  </a:lnTo>
                  <a:lnTo>
                    <a:pt x="162812" y="3606"/>
                  </a:lnTo>
                  <a:lnTo>
                    <a:pt x="162812" y="3549"/>
                  </a:lnTo>
                  <a:lnTo>
                    <a:pt x="162770" y="3549"/>
                  </a:lnTo>
                  <a:lnTo>
                    <a:pt x="162728" y="3549"/>
                  </a:lnTo>
                  <a:lnTo>
                    <a:pt x="162728" y="3479"/>
                  </a:lnTo>
                  <a:lnTo>
                    <a:pt x="162686" y="3479"/>
                  </a:lnTo>
                  <a:lnTo>
                    <a:pt x="162686" y="3423"/>
                  </a:lnTo>
                  <a:lnTo>
                    <a:pt x="162643" y="3423"/>
                  </a:lnTo>
                  <a:lnTo>
                    <a:pt x="162643" y="3352"/>
                  </a:lnTo>
                  <a:lnTo>
                    <a:pt x="162601" y="3296"/>
                  </a:lnTo>
                  <a:lnTo>
                    <a:pt x="162601" y="3225"/>
                  </a:lnTo>
                  <a:lnTo>
                    <a:pt x="162601" y="3169"/>
                  </a:lnTo>
                  <a:lnTo>
                    <a:pt x="162559" y="3169"/>
                  </a:lnTo>
                  <a:lnTo>
                    <a:pt x="162559" y="3099"/>
                  </a:lnTo>
                  <a:lnTo>
                    <a:pt x="162559" y="3042"/>
                  </a:lnTo>
                  <a:lnTo>
                    <a:pt x="162517" y="3042"/>
                  </a:lnTo>
                  <a:lnTo>
                    <a:pt x="162559" y="2972"/>
                  </a:lnTo>
                  <a:lnTo>
                    <a:pt x="162559" y="2916"/>
                  </a:lnTo>
                  <a:lnTo>
                    <a:pt x="162559" y="2845"/>
                  </a:lnTo>
                  <a:lnTo>
                    <a:pt x="162517" y="2845"/>
                  </a:lnTo>
                  <a:lnTo>
                    <a:pt x="162517" y="2789"/>
                  </a:lnTo>
                  <a:lnTo>
                    <a:pt x="162559" y="2789"/>
                  </a:lnTo>
                  <a:lnTo>
                    <a:pt x="162517" y="2719"/>
                  </a:lnTo>
                  <a:lnTo>
                    <a:pt x="162559" y="2719"/>
                  </a:lnTo>
                  <a:lnTo>
                    <a:pt x="162559" y="2662"/>
                  </a:lnTo>
                  <a:lnTo>
                    <a:pt x="162559" y="2606"/>
                  </a:lnTo>
                  <a:lnTo>
                    <a:pt x="162559" y="2535"/>
                  </a:lnTo>
                  <a:lnTo>
                    <a:pt x="162601" y="2535"/>
                  </a:lnTo>
                  <a:lnTo>
                    <a:pt x="162601" y="2465"/>
                  </a:lnTo>
                  <a:lnTo>
                    <a:pt x="162643" y="2409"/>
                  </a:lnTo>
                  <a:lnTo>
                    <a:pt x="162643" y="2338"/>
                  </a:lnTo>
                  <a:lnTo>
                    <a:pt x="162686" y="2282"/>
                  </a:lnTo>
                  <a:lnTo>
                    <a:pt x="162728" y="2226"/>
                  </a:lnTo>
                  <a:lnTo>
                    <a:pt x="162770" y="2155"/>
                  </a:lnTo>
                  <a:lnTo>
                    <a:pt x="162812" y="2155"/>
                  </a:lnTo>
                  <a:lnTo>
                    <a:pt x="162812" y="2085"/>
                  </a:lnTo>
                  <a:lnTo>
                    <a:pt x="162855" y="2085"/>
                  </a:lnTo>
                  <a:lnTo>
                    <a:pt x="162897" y="2085"/>
                  </a:lnTo>
                  <a:lnTo>
                    <a:pt x="162897" y="2029"/>
                  </a:lnTo>
                  <a:lnTo>
                    <a:pt x="162939" y="1958"/>
                  </a:lnTo>
                  <a:lnTo>
                    <a:pt x="162939" y="1902"/>
                  </a:lnTo>
                  <a:lnTo>
                    <a:pt x="162981" y="1902"/>
                  </a:lnTo>
                  <a:lnTo>
                    <a:pt x="162981" y="1831"/>
                  </a:lnTo>
                  <a:lnTo>
                    <a:pt x="163024" y="1705"/>
                  </a:lnTo>
                  <a:lnTo>
                    <a:pt x="163066" y="1705"/>
                  </a:lnTo>
                  <a:lnTo>
                    <a:pt x="163066" y="1648"/>
                  </a:lnTo>
                  <a:lnTo>
                    <a:pt x="163108" y="1648"/>
                  </a:lnTo>
                  <a:lnTo>
                    <a:pt x="163108" y="1578"/>
                  </a:lnTo>
                  <a:lnTo>
                    <a:pt x="163150" y="1578"/>
                  </a:lnTo>
                  <a:lnTo>
                    <a:pt x="163150" y="1522"/>
                  </a:lnTo>
                  <a:lnTo>
                    <a:pt x="163150" y="1451"/>
                  </a:lnTo>
                  <a:lnTo>
                    <a:pt x="163193" y="1395"/>
                  </a:lnTo>
                  <a:lnTo>
                    <a:pt x="163193" y="1324"/>
                  </a:lnTo>
                  <a:lnTo>
                    <a:pt x="163193" y="1268"/>
                  </a:lnTo>
                  <a:lnTo>
                    <a:pt x="163150" y="1212"/>
                  </a:lnTo>
                  <a:lnTo>
                    <a:pt x="163150" y="1141"/>
                  </a:lnTo>
                  <a:lnTo>
                    <a:pt x="163150" y="1071"/>
                  </a:lnTo>
                  <a:lnTo>
                    <a:pt x="163193" y="1015"/>
                  </a:lnTo>
                  <a:lnTo>
                    <a:pt x="163193" y="944"/>
                  </a:lnTo>
                  <a:lnTo>
                    <a:pt x="163193" y="888"/>
                  </a:lnTo>
                  <a:lnTo>
                    <a:pt x="163193" y="832"/>
                  </a:lnTo>
                  <a:lnTo>
                    <a:pt x="163235" y="761"/>
                  </a:lnTo>
                  <a:lnTo>
                    <a:pt x="163277" y="691"/>
                  </a:lnTo>
                  <a:lnTo>
                    <a:pt x="163277" y="634"/>
                  </a:lnTo>
                  <a:lnTo>
                    <a:pt x="163319" y="634"/>
                  </a:lnTo>
                  <a:lnTo>
                    <a:pt x="163362" y="564"/>
                  </a:lnTo>
                  <a:lnTo>
                    <a:pt x="163404" y="508"/>
                  </a:lnTo>
                  <a:lnTo>
                    <a:pt x="163446" y="508"/>
                  </a:lnTo>
                  <a:lnTo>
                    <a:pt x="163446" y="451"/>
                  </a:lnTo>
                  <a:lnTo>
                    <a:pt x="163362" y="381"/>
                  </a:lnTo>
                  <a:lnTo>
                    <a:pt x="163277" y="381"/>
                  </a:lnTo>
                  <a:lnTo>
                    <a:pt x="163235" y="381"/>
                  </a:lnTo>
                  <a:lnTo>
                    <a:pt x="163193" y="381"/>
                  </a:lnTo>
                  <a:lnTo>
                    <a:pt x="163150" y="311"/>
                  </a:lnTo>
                  <a:lnTo>
                    <a:pt x="163108" y="311"/>
                  </a:lnTo>
                  <a:lnTo>
                    <a:pt x="163066" y="311"/>
                  </a:lnTo>
                  <a:lnTo>
                    <a:pt x="163066" y="254"/>
                  </a:lnTo>
                  <a:lnTo>
                    <a:pt x="163024" y="254"/>
                  </a:lnTo>
                  <a:lnTo>
                    <a:pt x="162981" y="184"/>
                  </a:lnTo>
                  <a:lnTo>
                    <a:pt x="162939" y="184"/>
                  </a:lnTo>
                  <a:lnTo>
                    <a:pt x="162897" y="184"/>
                  </a:lnTo>
                  <a:lnTo>
                    <a:pt x="162855" y="184"/>
                  </a:lnTo>
                  <a:lnTo>
                    <a:pt x="162812" y="184"/>
                  </a:lnTo>
                  <a:lnTo>
                    <a:pt x="162770" y="184"/>
                  </a:lnTo>
                  <a:lnTo>
                    <a:pt x="162728" y="184"/>
                  </a:lnTo>
                  <a:lnTo>
                    <a:pt x="162643" y="127"/>
                  </a:lnTo>
                  <a:lnTo>
                    <a:pt x="162601" y="127"/>
                  </a:lnTo>
                  <a:lnTo>
                    <a:pt x="162559" y="127"/>
                  </a:lnTo>
                  <a:lnTo>
                    <a:pt x="162517" y="127"/>
                  </a:lnTo>
                  <a:lnTo>
                    <a:pt x="162517" y="57"/>
                  </a:lnTo>
                  <a:lnTo>
                    <a:pt x="162475" y="57"/>
                  </a:lnTo>
                  <a:lnTo>
                    <a:pt x="162432" y="57"/>
                  </a:lnTo>
                  <a:lnTo>
                    <a:pt x="162390" y="57"/>
                  </a:lnTo>
                  <a:lnTo>
                    <a:pt x="162348" y="57"/>
                  </a:lnTo>
                  <a:lnTo>
                    <a:pt x="162263" y="57"/>
                  </a:lnTo>
                  <a:lnTo>
                    <a:pt x="162221" y="57"/>
                  </a:lnTo>
                  <a:lnTo>
                    <a:pt x="162179" y="57"/>
                  </a:lnTo>
                  <a:lnTo>
                    <a:pt x="162137" y="57"/>
                  </a:lnTo>
                  <a:lnTo>
                    <a:pt x="162052" y="57"/>
                  </a:lnTo>
                  <a:lnTo>
                    <a:pt x="161968" y="1"/>
                  </a:lnTo>
                  <a:lnTo>
                    <a:pt x="161756" y="1"/>
                  </a:lnTo>
                  <a:lnTo>
                    <a:pt x="161587" y="1"/>
                  </a:lnTo>
                  <a:lnTo>
                    <a:pt x="161545" y="1"/>
                  </a:lnTo>
                  <a:lnTo>
                    <a:pt x="161503" y="1"/>
                  </a:lnTo>
                  <a:close/>
                  <a:moveTo>
                    <a:pt x="165136" y="19898"/>
                  </a:moveTo>
                  <a:lnTo>
                    <a:pt x="165178" y="19828"/>
                  </a:lnTo>
                  <a:lnTo>
                    <a:pt x="165136" y="19828"/>
                  </a:lnTo>
                  <a:close/>
                  <a:moveTo>
                    <a:pt x="197918" y="112133"/>
                  </a:moveTo>
                  <a:lnTo>
                    <a:pt x="197876" y="112133"/>
                  </a:lnTo>
                  <a:lnTo>
                    <a:pt x="197876" y="112204"/>
                  </a:lnTo>
                  <a:lnTo>
                    <a:pt x="197918" y="112204"/>
                  </a:lnTo>
                  <a:close/>
                  <a:moveTo>
                    <a:pt x="197031" y="116569"/>
                  </a:moveTo>
                  <a:lnTo>
                    <a:pt x="196989" y="116513"/>
                  </a:lnTo>
                  <a:lnTo>
                    <a:pt x="196989" y="116569"/>
                  </a:lnTo>
                  <a:close/>
                  <a:moveTo>
                    <a:pt x="193102" y="114922"/>
                  </a:moveTo>
                  <a:lnTo>
                    <a:pt x="193060" y="114865"/>
                  </a:lnTo>
                  <a:lnTo>
                    <a:pt x="193060" y="114922"/>
                  </a:lnTo>
                  <a:close/>
                  <a:moveTo>
                    <a:pt x="192468" y="114034"/>
                  </a:moveTo>
                  <a:lnTo>
                    <a:pt x="192426" y="114034"/>
                  </a:lnTo>
                  <a:lnTo>
                    <a:pt x="192426" y="114105"/>
                  </a:lnTo>
                  <a:lnTo>
                    <a:pt x="192468" y="114105"/>
                  </a:lnTo>
                  <a:close/>
                  <a:moveTo>
                    <a:pt x="192426" y="114034"/>
                  </a:moveTo>
                  <a:lnTo>
                    <a:pt x="192426" y="113978"/>
                  </a:lnTo>
                  <a:lnTo>
                    <a:pt x="192384" y="113978"/>
                  </a:lnTo>
                  <a:lnTo>
                    <a:pt x="192384" y="114034"/>
                  </a:lnTo>
                  <a:close/>
                  <a:moveTo>
                    <a:pt x="173162" y="108275"/>
                  </a:moveTo>
                  <a:lnTo>
                    <a:pt x="173162" y="108331"/>
                  </a:lnTo>
                  <a:lnTo>
                    <a:pt x="173205" y="108331"/>
                  </a:lnTo>
                  <a:close/>
                  <a:moveTo>
                    <a:pt x="155969" y="113978"/>
                  </a:moveTo>
                  <a:lnTo>
                    <a:pt x="155927" y="113978"/>
                  </a:lnTo>
                  <a:lnTo>
                    <a:pt x="155969" y="114034"/>
                  </a:lnTo>
                  <a:close/>
                  <a:moveTo>
                    <a:pt x="153012" y="115302"/>
                  </a:moveTo>
                  <a:lnTo>
                    <a:pt x="152969" y="115302"/>
                  </a:lnTo>
                  <a:lnTo>
                    <a:pt x="152969" y="115372"/>
                  </a:lnTo>
                  <a:lnTo>
                    <a:pt x="153012" y="115372"/>
                  </a:lnTo>
                  <a:close/>
                  <a:moveTo>
                    <a:pt x="152885" y="115246"/>
                  </a:moveTo>
                  <a:lnTo>
                    <a:pt x="152843" y="115246"/>
                  </a:lnTo>
                  <a:lnTo>
                    <a:pt x="152843" y="115302"/>
                  </a:lnTo>
                  <a:lnTo>
                    <a:pt x="152885" y="115302"/>
                  </a:lnTo>
                  <a:close/>
                  <a:moveTo>
                    <a:pt x="151111" y="114992"/>
                  </a:moveTo>
                  <a:lnTo>
                    <a:pt x="151068" y="114992"/>
                  </a:lnTo>
                  <a:lnTo>
                    <a:pt x="151026" y="115048"/>
                  </a:lnTo>
                  <a:lnTo>
                    <a:pt x="151026" y="115119"/>
                  </a:lnTo>
                  <a:lnTo>
                    <a:pt x="151111" y="115119"/>
                  </a:lnTo>
                  <a:lnTo>
                    <a:pt x="151111" y="115048"/>
                  </a:lnTo>
                  <a:close/>
                  <a:moveTo>
                    <a:pt x="125468" y="113978"/>
                  </a:moveTo>
                  <a:lnTo>
                    <a:pt x="125426" y="114034"/>
                  </a:lnTo>
                  <a:lnTo>
                    <a:pt x="125468" y="114034"/>
                  </a:lnTo>
                  <a:close/>
                  <a:moveTo>
                    <a:pt x="124285" y="115879"/>
                  </a:moveTo>
                  <a:lnTo>
                    <a:pt x="124285" y="115950"/>
                  </a:lnTo>
                  <a:lnTo>
                    <a:pt x="124327" y="115950"/>
                  </a:lnTo>
                  <a:lnTo>
                    <a:pt x="124327" y="115879"/>
                  </a:lnTo>
                  <a:close/>
                  <a:moveTo>
                    <a:pt x="122004" y="125567"/>
                  </a:moveTo>
                  <a:lnTo>
                    <a:pt x="122046" y="125638"/>
                  </a:lnTo>
                  <a:lnTo>
                    <a:pt x="122088" y="125638"/>
                  </a:lnTo>
                  <a:lnTo>
                    <a:pt x="122088" y="125567"/>
                  </a:lnTo>
                  <a:lnTo>
                    <a:pt x="122088" y="125511"/>
                  </a:lnTo>
                  <a:lnTo>
                    <a:pt x="122046" y="125511"/>
                  </a:lnTo>
                  <a:lnTo>
                    <a:pt x="122046" y="125567"/>
                  </a:lnTo>
                  <a:close/>
                  <a:moveTo>
                    <a:pt x="122088" y="125638"/>
                  </a:moveTo>
                  <a:lnTo>
                    <a:pt x="122131" y="125694"/>
                  </a:lnTo>
                  <a:lnTo>
                    <a:pt x="122131" y="125638"/>
                  </a:lnTo>
                  <a:close/>
                  <a:moveTo>
                    <a:pt x="118286" y="133622"/>
                  </a:moveTo>
                  <a:lnTo>
                    <a:pt x="118286" y="133552"/>
                  </a:lnTo>
                  <a:lnTo>
                    <a:pt x="118244" y="133552"/>
                  </a:lnTo>
                  <a:lnTo>
                    <a:pt x="118244" y="133622"/>
                  </a:lnTo>
                  <a:close/>
                  <a:moveTo>
                    <a:pt x="111062" y="132862"/>
                  </a:moveTo>
                  <a:lnTo>
                    <a:pt x="111020" y="132918"/>
                  </a:lnTo>
                  <a:lnTo>
                    <a:pt x="111062" y="132918"/>
                  </a:lnTo>
                  <a:close/>
                  <a:moveTo>
                    <a:pt x="85715" y="145845"/>
                  </a:moveTo>
                  <a:lnTo>
                    <a:pt x="85673" y="145845"/>
                  </a:lnTo>
                  <a:lnTo>
                    <a:pt x="85673" y="145915"/>
                  </a:lnTo>
                  <a:close/>
                  <a:moveTo>
                    <a:pt x="85758" y="147112"/>
                  </a:moveTo>
                  <a:lnTo>
                    <a:pt x="85800" y="147056"/>
                  </a:lnTo>
                  <a:lnTo>
                    <a:pt x="85758" y="147056"/>
                  </a:lnTo>
                  <a:close/>
                  <a:moveTo>
                    <a:pt x="86391" y="147873"/>
                  </a:moveTo>
                  <a:lnTo>
                    <a:pt x="86434" y="147873"/>
                  </a:lnTo>
                  <a:lnTo>
                    <a:pt x="86434" y="147802"/>
                  </a:lnTo>
                  <a:lnTo>
                    <a:pt x="86391" y="147802"/>
                  </a:lnTo>
                  <a:close/>
                  <a:moveTo>
                    <a:pt x="83603" y="156744"/>
                  </a:moveTo>
                  <a:lnTo>
                    <a:pt x="83561" y="156744"/>
                  </a:lnTo>
                  <a:lnTo>
                    <a:pt x="83561" y="156801"/>
                  </a:lnTo>
                  <a:lnTo>
                    <a:pt x="83603" y="156801"/>
                  </a:lnTo>
                  <a:close/>
                  <a:moveTo>
                    <a:pt x="83561" y="156801"/>
                  </a:moveTo>
                  <a:lnTo>
                    <a:pt x="83519" y="156801"/>
                  </a:lnTo>
                  <a:lnTo>
                    <a:pt x="83519" y="156871"/>
                  </a:lnTo>
                  <a:lnTo>
                    <a:pt x="83561" y="156871"/>
                  </a:lnTo>
                  <a:close/>
                  <a:moveTo>
                    <a:pt x="73507" y="176388"/>
                  </a:moveTo>
                  <a:lnTo>
                    <a:pt x="73549" y="176445"/>
                  </a:lnTo>
                  <a:lnTo>
                    <a:pt x="73549" y="176388"/>
                  </a:lnTo>
                  <a:close/>
                  <a:moveTo>
                    <a:pt x="72408" y="179106"/>
                  </a:moveTo>
                  <a:lnTo>
                    <a:pt x="72366" y="179106"/>
                  </a:lnTo>
                  <a:lnTo>
                    <a:pt x="72366" y="179176"/>
                  </a:lnTo>
                  <a:lnTo>
                    <a:pt x="72366" y="179233"/>
                  </a:lnTo>
                  <a:lnTo>
                    <a:pt x="72408" y="179233"/>
                  </a:lnTo>
                  <a:lnTo>
                    <a:pt x="72408" y="179176"/>
                  </a:lnTo>
                  <a:close/>
                  <a:moveTo>
                    <a:pt x="68310" y="185063"/>
                  </a:moveTo>
                  <a:lnTo>
                    <a:pt x="68268" y="185063"/>
                  </a:lnTo>
                  <a:lnTo>
                    <a:pt x="68226" y="184992"/>
                  </a:lnTo>
                  <a:lnTo>
                    <a:pt x="68184" y="185063"/>
                  </a:lnTo>
                  <a:lnTo>
                    <a:pt x="68184" y="185133"/>
                  </a:lnTo>
                  <a:lnTo>
                    <a:pt x="68184" y="185189"/>
                  </a:lnTo>
                  <a:lnTo>
                    <a:pt x="68099" y="185246"/>
                  </a:lnTo>
                  <a:lnTo>
                    <a:pt x="68057" y="185246"/>
                  </a:lnTo>
                  <a:lnTo>
                    <a:pt x="68057" y="185316"/>
                  </a:lnTo>
                  <a:lnTo>
                    <a:pt x="68099" y="185316"/>
                  </a:lnTo>
                  <a:lnTo>
                    <a:pt x="68141" y="185316"/>
                  </a:lnTo>
                  <a:lnTo>
                    <a:pt x="68184" y="185246"/>
                  </a:lnTo>
                  <a:lnTo>
                    <a:pt x="68226" y="185189"/>
                  </a:lnTo>
                  <a:lnTo>
                    <a:pt x="68268" y="185189"/>
                  </a:lnTo>
                  <a:lnTo>
                    <a:pt x="68310" y="185189"/>
                  </a:lnTo>
                  <a:lnTo>
                    <a:pt x="68353" y="185133"/>
                  </a:lnTo>
                  <a:lnTo>
                    <a:pt x="68310" y="185133"/>
                  </a:lnTo>
                  <a:close/>
                  <a:moveTo>
                    <a:pt x="44738" y="157434"/>
                  </a:moveTo>
                  <a:lnTo>
                    <a:pt x="44738" y="157505"/>
                  </a:lnTo>
                  <a:lnTo>
                    <a:pt x="44780" y="157434"/>
                  </a:lnTo>
                  <a:close/>
                  <a:moveTo>
                    <a:pt x="37345" y="155604"/>
                  </a:moveTo>
                  <a:lnTo>
                    <a:pt x="37260" y="155660"/>
                  </a:lnTo>
                  <a:lnTo>
                    <a:pt x="37260" y="155730"/>
                  </a:lnTo>
                  <a:lnTo>
                    <a:pt x="37303" y="155730"/>
                  </a:lnTo>
                  <a:close/>
                  <a:moveTo>
                    <a:pt x="37260" y="155730"/>
                  </a:moveTo>
                  <a:lnTo>
                    <a:pt x="37218" y="155801"/>
                  </a:lnTo>
                  <a:lnTo>
                    <a:pt x="37176" y="155801"/>
                  </a:lnTo>
                  <a:lnTo>
                    <a:pt x="37134" y="155857"/>
                  </a:lnTo>
                  <a:lnTo>
                    <a:pt x="37091" y="155857"/>
                  </a:lnTo>
                  <a:lnTo>
                    <a:pt x="37049" y="155857"/>
                  </a:lnTo>
                  <a:lnTo>
                    <a:pt x="37049" y="155914"/>
                  </a:lnTo>
                  <a:lnTo>
                    <a:pt x="37007" y="155914"/>
                  </a:lnTo>
                  <a:lnTo>
                    <a:pt x="37007" y="155984"/>
                  </a:lnTo>
                  <a:lnTo>
                    <a:pt x="36965" y="155984"/>
                  </a:lnTo>
                  <a:lnTo>
                    <a:pt x="36880" y="155984"/>
                  </a:lnTo>
                  <a:lnTo>
                    <a:pt x="36880" y="156040"/>
                  </a:lnTo>
                  <a:lnTo>
                    <a:pt x="36838" y="156040"/>
                  </a:lnTo>
                  <a:lnTo>
                    <a:pt x="36838" y="156111"/>
                  </a:lnTo>
                  <a:lnTo>
                    <a:pt x="36838" y="156181"/>
                  </a:lnTo>
                  <a:lnTo>
                    <a:pt x="36880" y="156181"/>
                  </a:lnTo>
                  <a:lnTo>
                    <a:pt x="36880" y="156111"/>
                  </a:lnTo>
                  <a:lnTo>
                    <a:pt x="36922" y="156111"/>
                  </a:lnTo>
                  <a:lnTo>
                    <a:pt x="36965" y="156040"/>
                  </a:lnTo>
                  <a:lnTo>
                    <a:pt x="37007" y="156040"/>
                  </a:lnTo>
                  <a:lnTo>
                    <a:pt x="37049" y="156040"/>
                  </a:lnTo>
                  <a:lnTo>
                    <a:pt x="37049" y="155984"/>
                  </a:lnTo>
                  <a:lnTo>
                    <a:pt x="37091" y="155984"/>
                  </a:lnTo>
                  <a:lnTo>
                    <a:pt x="37134" y="155984"/>
                  </a:lnTo>
                  <a:lnTo>
                    <a:pt x="37134" y="155914"/>
                  </a:lnTo>
                  <a:lnTo>
                    <a:pt x="37176" y="155914"/>
                  </a:lnTo>
                  <a:lnTo>
                    <a:pt x="37218" y="155857"/>
                  </a:lnTo>
                  <a:lnTo>
                    <a:pt x="37260" y="155857"/>
                  </a:lnTo>
                  <a:lnTo>
                    <a:pt x="37260" y="155801"/>
                  </a:lnTo>
                  <a:close/>
                  <a:moveTo>
                    <a:pt x="27586" y="154590"/>
                  </a:moveTo>
                  <a:lnTo>
                    <a:pt x="27755" y="154463"/>
                  </a:lnTo>
                  <a:lnTo>
                    <a:pt x="27586" y="154519"/>
                  </a:lnTo>
                  <a:close/>
                  <a:moveTo>
                    <a:pt x="15377" y="167629"/>
                  </a:moveTo>
                  <a:lnTo>
                    <a:pt x="15377" y="167700"/>
                  </a:lnTo>
                  <a:lnTo>
                    <a:pt x="15420" y="167700"/>
                  </a:lnTo>
                  <a:close/>
                  <a:moveTo>
                    <a:pt x="12251" y="169164"/>
                  </a:moveTo>
                  <a:lnTo>
                    <a:pt x="12251" y="169221"/>
                  </a:lnTo>
                  <a:lnTo>
                    <a:pt x="12294" y="169221"/>
                  </a:lnTo>
                  <a:lnTo>
                    <a:pt x="12294" y="169164"/>
                  </a:lnTo>
                  <a:close/>
                  <a:moveTo>
                    <a:pt x="10773" y="169671"/>
                  </a:moveTo>
                  <a:lnTo>
                    <a:pt x="10773" y="169728"/>
                  </a:lnTo>
                  <a:lnTo>
                    <a:pt x="10815" y="169728"/>
                  </a:lnTo>
                  <a:close/>
                  <a:moveTo>
                    <a:pt x="7309" y="168024"/>
                  </a:moveTo>
                  <a:lnTo>
                    <a:pt x="7266" y="167953"/>
                  </a:lnTo>
                  <a:lnTo>
                    <a:pt x="7266" y="168024"/>
                  </a:lnTo>
                  <a:close/>
                  <a:moveTo>
                    <a:pt x="5788" y="150971"/>
                  </a:moveTo>
                  <a:lnTo>
                    <a:pt x="5788" y="150914"/>
                  </a:lnTo>
                  <a:lnTo>
                    <a:pt x="5746" y="150914"/>
                  </a:lnTo>
                  <a:lnTo>
                    <a:pt x="5746" y="150971"/>
                  </a:lnTo>
                  <a:close/>
                  <a:moveTo>
                    <a:pt x="18335" y="140973"/>
                  </a:moveTo>
                  <a:lnTo>
                    <a:pt x="18335" y="140902"/>
                  </a:lnTo>
                  <a:lnTo>
                    <a:pt x="18292" y="140902"/>
                  </a:lnTo>
                  <a:lnTo>
                    <a:pt x="18292" y="140973"/>
                  </a:lnTo>
                  <a:close/>
                  <a:moveTo>
                    <a:pt x="18588" y="140269"/>
                  </a:moveTo>
                  <a:lnTo>
                    <a:pt x="18546" y="140212"/>
                  </a:lnTo>
                  <a:lnTo>
                    <a:pt x="18546" y="140269"/>
                  </a:lnTo>
                  <a:close/>
                  <a:moveTo>
                    <a:pt x="35190" y="138565"/>
                  </a:moveTo>
                  <a:lnTo>
                    <a:pt x="35190" y="138621"/>
                  </a:lnTo>
                  <a:lnTo>
                    <a:pt x="35233" y="138621"/>
                  </a:lnTo>
                  <a:lnTo>
                    <a:pt x="35233" y="138565"/>
                  </a:lnTo>
                  <a:close/>
                  <a:moveTo>
                    <a:pt x="69493" y="115302"/>
                  </a:moveTo>
                  <a:lnTo>
                    <a:pt x="69493" y="115372"/>
                  </a:lnTo>
                  <a:lnTo>
                    <a:pt x="69536" y="115372"/>
                  </a:lnTo>
                  <a:lnTo>
                    <a:pt x="69536" y="115302"/>
                  </a:lnTo>
                  <a:close/>
                  <a:moveTo>
                    <a:pt x="71606" y="113021"/>
                  </a:moveTo>
                  <a:lnTo>
                    <a:pt x="71606" y="112964"/>
                  </a:lnTo>
                  <a:lnTo>
                    <a:pt x="71521" y="113021"/>
                  </a:lnTo>
                  <a:lnTo>
                    <a:pt x="71563" y="113021"/>
                  </a:lnTo>
                  <a:close/>
                  <a:moveTo>
                    <a:pt x="89264" y="89082"/>
                  </a:moveTo>
                  <a:lnTo>
                    <a:pt x="89222" y="89082"/>
                  </a:lnTo>
                  <a:lnTo>
                    <a:pt x="89222" y="89138"/>
                  </a:lnTo>
                  <a:lnTo>
                    <a:pt x="89264" y="89138"/>
                  </a:lnTo>
                  <a:close/>
                  <a:moveTo>
                    <a:pt x="89560" y="82745"/>
                  </a:moveTo>
                  <a:lnTo>
                    <a:pt x="89517" y="82745"/>
                  </a:lnTo>
                  <a:lnTo>
                    <a:pt x="89517" y="82801"/>
                  </a:lnTo>
                  <a:lnTo>
                    <a:pt x="89560" y="82801"/>
                  </a:lnTo>
                  <a:close/>
                  <a:moveTo>
                    <a:pt x="89475" y="82675"/>
                  </a:moveTo>
                  <a:lnTo>
                    <a:pt x="89433" y="82675"/>
                  </a:lnTo>
                  <a:lnTo>
                    <a:pt x="89391" y="82675"/>
                  </a:lnTo>
                  <a:lnTo>
                    <a:pt x="89433" y="82745"/>
                  </a:lnTo>
                  <a:lnTo>
                    <a:pt x="89475" y="82745"/>
                  </a:lnTo>
                  <a:close/>
                  <a:moveTo>
                    <a:pt x="89053" y="82168"/>
                  </a:moveTo>
                  <a:lnTo>
                    <a:pt x="89095" y="82111"/>
                  </a:lnTo>
                  <a:lnTo>
                    <a:pt x="89053" y="82111"/>
                  </a:lnTo>
                  <a:close/>
                  <a:moveTo>
                    <a:pt x="89602" y="81154"/>
                  </a:moveTo>
                  <a:lnTo>
                    <a:pt x="89644" y="81154"/>
                  </a:lnTo>
                  <a:lnTo>
                    <a:pt x="89644" y="81097"/>
                  </a:lnTo>
                  <a:lnTo>
                    <a:pt x="89602" y="81097"/>
                  </a:lnTo>
                  <a:lnTo>
                    <a:pt x="89560" y="81097"/>
                  </a:lnTo>
                  <a:close/>
                  <a:moveTo>
                    <a:pt x="90067" y="80773"/>
                  </a:moveTo>
                  <a:lnTo>
                    <a:pt x="90067" y="80717"/>
                  </a:lnTo>
                  <a:lnTo>
                    <a:pt x="90024" y="80717"/>
                  </a:lnTo>
                  <a:lnTo>
                    <a:pt x="90024" y="80773"/>
                  </a:lnTo>
                  <a:close/>
                  <a:moveTo>
                    <a:pt x="90827" y="79450"/>
                  </a:moveTo>
                  <a:lnTo>
                    <a:pt x="90869" y="79379"/>
                  </a:lnTo>
                  <a:lnTo>
                    <a:pt x="90827" y="79379"/>
                  </a:lnTo>
                  <a:close/>
                  <a:moveTo>
                    <a:pt x="90996" y="76971"/>
                  </a:moveTo>
                  <a:lnTo>
                    <a:pt x="90954" y="76915"/>
                  </a:lnTo>
                  <a:lnTo>
                    <a:pt x="90954" y="76971"/>
                  </a:lnTo>
                  <a:close/>
                  <a:moveTo>
                    <a:pt x="94207" y="73296"/>
                  </a:moveTo>
                  <a:lnTo>
                    <a:pt x="94249" y="73296"/>
                  </a:lnTo>
                  <a:lnTo>
                    <a:pt x="94249" y="73240"/>
                  </a:lnTo>
                  <a:close/>
                  <a:moveTo>
                    <a:pt x="95981" y="73620"/>
                  </a:moveTo>
                  <a:lnTo>
                    <a:pt x="96023" y="73676"/>
                  </a:lnTo>
                  <a:lnTo>
                    <a:pt x="96023" y="73620"/>
                  </a:lnTo>
                  <a:close/>
                  <a:moveTo>
                    <a:pt x="97713" y="71719"/>
                  </a:moveTo>
                  <a:lnTo>
                    <a:pt x="97797" y="71649"/>
                  </a:lnTo>
                  <a:lnTo>
                    <a:pt x="97755" y="71649"/>
                  </a:lnTo>
                  <a:lnTo>
                    <a:pt x="97713" y="71649"/>
                  </a:lnTo>
                  <a:close/>
                  <a:moveTo>
                    <a:pt x="100079" y="69255"/>
                  </a:moveTo>
                  <a:lnTo>
                    <a:pt x="100079" y="69184"/>
                  </a:lnTo>
                  <a:lnTo>
                    <a:pt x="100036" y="69184"/>
                  </a:lnTo>
                  <a:lnTo>
                    <a:pt x="100036" y="69255"/>
                  </a:lnTo>
                  <a:close/>
                  <a:moveTo>
                    <a:pt x="101515" y="68804"/>
                  </a:moveTo>
                  <a:lnTo>
                    <a:pt x="101557" y="68804"/>
                  </a:lnTo>
                  <a:lnTo>
                    <a:pt x="101557" y="68734"/>
                  </a:lnTo>
                  <a:lnTo>
                    <a:pt x="101515" y="68734"/>
                  </a:lnTo>
                  <a:close/>
                  <a:moveTo>
                    <a:pt x="103120" y="69438"/>
                  </a:moveTo>
                  <a:lnTo>
                    <a:pt x="103078" y="69381"/>
                  </a:lnTo>
                  <a:lnTo>
                    <a:pt x="103078" y="69438"/>
                  </a:lnTo>
                  <a:close/>
                  <a:moveTo>
                    <a:pt x="103627" y="68804"/>
                  </a:moveTo>
                  <a:lnTo>
                    <a:pt x="103585" y="68734"/>
                  </a:lnTo>
                  <a:lnTo>
                    <a:pt x="103543" y="68734"/>
                  </a:lnTo>
                  <a:lnTo>
                    <a:pt x="103585" y="68804"/>
                  </a:lnTo>
                  <a:close/>
                  <a:moveTo>
                    <a:pt x="104388" y="63932"/>
                  </a:moveTo>
                  <a:lnTo>
                    <a:pt x="104388" y="63861"/>
                  </a:lnTo>
                  <a:lnTo>
                    <a:pt x="104345" y="63861"/>
                  </a:lnTo>
                  <a:lnTo>
                    <a:pt x="104345" y="63932"/>
                  </a:lnTo>
                  <a:close/>
                  <a:moveTo>
                    <a:pt x="116681" y="63791"/>
                  </a:moveTo>
                  <a:lnTo>
                    <a:pt x="116681" y="63735"/>
                  </a:lnTo>
                  <a:lnTo>
                    <a:pt x="116681" y="63678"/>
                  </a:lnTo>
                  <a:lnTo>
                    <a:pt x="116639" y="63678"/>
                  </a:lnTo>
                  <a:lnTo>
                    <a:pt x="116596" y="63608"/>
                  </a:lnTo>
                  <a:lnTo>
                    <a:pt x="116554" y="63678"/>
                  </a:lnTo>
                  <a:lnTo>
                    <a:pt x="116596" y="63678"/>
                  </a:lnTo>
                  <a:lnTo>
                    <a:pt x="116596" y="63735"/>
                  </a:lnTo>
                  <a:lnTo>
                    <a:pt x="116639" y="63735"/>
                  </a:lnTo>
                  <a:lnTo>
                    <a:pt x="116639" y="63791"/>
                  </a:lnTo>
                  <a:close/>
                  <a:moveTo>
                    <a:pt x="118033" y="63537"/>
                  </a:moveTo>
                  <a:lnTo>
                    <a:pt x="118033" y="63481"/>
                  </a:lnTo>
                  <a:lnTo>
                    <a:pt x="117991" y="63481"/>
                  </a:lnTo>
                  <a:lnTo>
                    <a:pt x="117991" y="63537"/>
                  </a:lnTo>
                  <a:close/>
                  <a:moveTo>
                    <a:pt x="117991" y="63537"/>
                  </a:moveTo>
                  <a:lnTo>
                    <a:pt x="117948" y="63481"/>
                  </a:lnTo>
                  <a:lnTo>
                    <a:pt x="117948" y="63537"/>
                  </a:lnTo>
                  <a:close/>
                  <a:moveTo>
                    <a:pt x="122004" y="60623"/>
                  </a:moveTo>
                  <a:lnTo>
                    <a:pt x="122004" y="60566"/>
                  </a:lnTo>
                  <a:lnTo>
                    <a:pt x="121962" y="60566"/>
                  </a:lnTo>
                  <a:lnTo>
                    <a:pt x="121962" y="60623"/>
                  </a:lnTo>
                  <a:close/>
                  <a:moveTo>
                    <a:pt x="125764" y="49343"/>
                  </a:moveTo>
                  <a:lnTo>
                    <a:pt x="125764" y="49413"/>
                  </a:lnTo>
                  <a:lnTo>
                    <a:pt x="125806" y="49343"/>
                  </a:lnTo>
                  <a:close/>
                  <a:moveTo>
                    <a:pt x="138691" y="36360"/>
                  </a:moveTo>
                  <a:lnTo>
                    <a:pt x="138691" y="36303"/>
                  </a:lnTo>
                  <a:lnTo>
                    <a:pt x="138648" y="36303"/>
                  </a:lnTo>
                  <a:close/>
                  <a:moveTo>
                    <a:pt x="142704" y="33572"/>
                  </a:moveTo>
                  <a:lnTo>
                    <a:pt x="142662" y="33515"/>
                  </a:lnTo>
                  <a:lnTo>
                    <a:pt x="142662" y="33572"/>
                  </a:lnTo>
                  <a:close/>
                  <a:moveTo>
                    <a:pt x="143464" y="32051"/>
                  </a:moveTo>
                  <a:lnTo>
                    <a:pt x="143507" y="32051"/>
                  </a:lnTo>
                  <a:lnTo>
                    <a:pt x="143507" y="31994"/>
                  </a:lnTo>
                  <a:lnTo>
                    <a:pt x="143464" y="31994"/>
                  </a:lnTo>
                  <a:close/>
                  <a:moveTo>
                    <a:pt x="150435" y="21095"/>
                  </a:moveTo>
                  <a:lnTo>
                    <a:pt x="150392" y="21039"/>
                  </a:lnTo>
                  <a:lnTo>
                    <a:pt x="150350" y="21095"/>
                  </a:lnTo>
                  <a:lnTo>
                    <a:pt x="150392" y="21095"/>
                  </a:lnTo>
                  <a:close/>
                  <a:moveTo>
                    <a:pt x="149125" y="4873"/>
                  </a:moveTo>
                  <a:lnTo>
                    <a:pt x="149167" y="4817"/>
                  </a:lnTo>
                  <a:lnTo>
                    <a:pt x="149125" y="4817"/>
                  </a:lnTo>
                  <a:close/>
                  <a:moveTo>
                    <a:pt x="149167" y="4817"/>
                  </a:moveTo>
                  <a:lnTo>
                    <a:pt x="149167" y="4873"/>
                  </a:lnTo>
                  <a:lnTo>
                    <a:pt x="149210" y="4873"/>
                  </a:lnTo>
                  <a:lnTo>
                    <a:pt x="149252" y="4873"/>
                  </a:lnTo>
                  <a:lnTo>
                    <a:pt x="149252" y="4817"/>
                  </a:lnTo>
                  <a:lnTo>
                    <a:pt x="149210" y="4817"/>
                  </a:lnTo>
                  <a:close/>
                  <a:moveTo>
                    <a:pt x="150773" y="1522"/>
                  </a:moveTo>
                  <a:lnTo>
                    <a:pt x="150730" y="1522"/>
                  </a:lnTo>
                  <a:lnTo>
                    <a:pt x="150688" y="1522"/>
                  </a:lnTo>
                  <a:lnTo>
                    <a:pt x="150688" y="1578"/>
                  </a:lnTo>
                  <a:close/>
                  <a:moveTo>
                    <a:pt x="172951" y="33191"/>
                  </a:moveTo>
                  <a:lnTo>
                    <a:pt x="172951" y="33262"/>
                  </a:lnTo>
                  <a:lnTo>
                    <a:pt x="172994" y="33262"/>
                  </a:lnTo>
                  <a:lnTo>
                    <a:pt x="172994" y="33191"/>
                  </a:lnTo>
                  <a:close/>
                  <a:moveTo>
                    <a:pt x="140718" y="34839"/>
                  </a:moveTo>
                  <a:lnTo>
                    <a:pt x="140761" y="34839"/>
                  </a:lnTo>
                  <a:lnTo>
                    <a:pt x="140718" y="34909"/>
                  </a:lnTo>
                  <a:close/>
                  <a:moveTo>
                    <a:pt x="131974" y="45175"/>
                  </a:moveTo>
                  <a:lnTo>
                    <a:pt x="131931" y="45231"/>
                  </a:lnTo>
                  <a:lnTo>
                    <a:pt x="131889" y="45231"/>
                  </a:lnTo>
                  <a:lnTo>
                    <a:pt x="131847" y="45231"/>
                  </a:lnTo>
                  <a:lnTo>
                    <a:pt x="131805" y="45231"/>
                  </a:lnTo>
                  <a:lnTo>
                    <a:pt x="131805" y="45302"/>
                  </a:lnTo>
                  <a:lnTo>
                    <a:pt x="131847" y="45302"/>
                  </a:lnTo>
                  <a:lnTo>
                    <a:pt x="131889" y="45302"/>
                  </a:lnTo>
                  <a:lnTo>
                    <a:pt x="131931" y="45302"/>
                  </a:lnTo>
                  <a:lnTo>
                    <a:pt x="131974" y="45302"/>
                  </a:lnTo>
                  <a:lnTo>
                    <a:pt x="132016" y="45302"/>
                  </a:lnTo>
                  <a:lnTo>
                    <a:pt x="132058" y="45302"/>
                  </a:lnTo>
                  <a:lnTo>
                    <a:pt x="132058" y="45231"/>
                  </a:lnTo>
                  <a:lnTo>
                    <a:pt x="132058" y="45175"/>
                  </a:lnTo>
                  <a:lnTo>
                    <a:pt x="132016" y="45175"/>
                  </a:lnTo>
                  <a:close/>
                  <a:moveTo>
                    <a:pt x="132354" y="45794"/>
                  </a:moveTo>
                  <a:lnTo>
                    <a:pt x="132396" y="45794"/>
                  </a:lnTo>
                  <a:lnTo>
                    <a:pt x="132396" y="45865"/>
                  </a:lnTo>
                  <a:lnTo>
                    <a:pt x="132396" y="45935"/>
                  </a:lnTo>
                  <a:lnTo>
                    <a:pt x="132354" y="45935"/>
                  </a:lnTo>
                  <a:lnTo>
                    <a:pt x="132354" y="45865"/>
                  </a:lnTo>
                  <a:close/>
                  <a:moveTo>
                    <a:pt x="129016" y="47076"/>
                  </a:moveTo>
                  <a:lnTo>
                    <a:pt x="129016" y="47132"/>
                  </a:lnTo>
                  <a:lnTo>
                    <a:pt x="128974" y="47132"/>
                  </a:lnTo>
                  <a:lnTo>
                    <a:pt x="128974" y="47203"/>
                  </a:lnTo>
                  <a:lnTo>
                    <a:pt x="129016" y="47203"/>
                  </a:lnTo>
                  <a:lnTo>
                    <a:pt x="129059" y="47203"/>
                  </a:lnTo>
                  <a:lnTo>
                    <a:pt x="129101" y="47203"/>
                  </a:lnTo>
                  <a:lnTo>
                    <a:pt x="129143" y="47203"/>
                  </a:lnTo>
                  <a:lnTo>
                    <a:pt x="129143" y="47132"/>
                  </a:lnTo>
                  <a:lnTo>
                    <a:pt x="129143" y="47076"/>
                  </a:lnTo>
                  <a:lnTo>
                    <a:pt x="129101" y="47076"/>
                  </a:lnTo>
                  <a:lnTo>
                    <a:pt x="129059" y="47076"/>
                  </a:lnTo>
                  <a:close/>
                  <a:moveTo>
                    <a:pt x="105317" y="63298"/>
                  </a:moveTo>
                  <a:lnTo>
                    <a:pt x="105317" y="63354"/>
                  </a:lnTo>
                  <a:lnTo>
                    <a:pt x="105275" y="63354"/>
                  </a:lnTo>
                  <a:lnTo>
                    <a:pt x="105275" y="63411"/>
                  </a:lnTo>
                  <a:lnTo>
                    <a:pt x="105275" y="63481"/>
                  </a:lnTo>
                  <a:lnTo>
                    <a:pt x="105317" y="63481"/>
                  </a:lnTo>
                  <a:lnTo>
                    <a:pt x="105317" y="63537"/>
                  </a:lnTo>
                  <a:lnTo>
                    <a:pt x="105275" y="63537"/>
                  </a:lnTo>
                  <a:lnTo>
                    <a:pt x="105233" y="63537"/>
                  </a:lnTo>
                  <a:lnTo>
                    <a:pt x="105275" y="63608"/>
                  </a:lnTo>
                  <a:lnTo>
                    <a:pt x="105275" y="63678"/>
                  </a:lnTo>
                  <a:lnTo>
                    <a:pt x="105317" y="63678"/>
                  </a:lnTo>
                  <a:lnTo>
                    <a:pt x="105359" y="63678"/>
                  </a:lnTo>
                  <a:lnTo>
                    <a:pt x="105402" y="63678"/>
                  </a:lnTo>
                  <a:lnTo>
                    <a:pt x="105444" y="63678"/>
                  </a:lnTo>
                  <a:lnTo>
                    <a:pt x="105486" y="63678"/>
                  </a:lnTo>
                  <a:lnTo>
                    <a:pt x="105528" y="63608"/>
                  </a:lnTo>
                  <a:lnTo>
                    <a:pt x="105571" y="63608"/>
                  </a:lnTo>
                  <a:lnTo>
                    <a:pt x="105571" y="63537"/>
                  </a:lnTo>
                  <a:lnTo>
                    <a:pt x="105571" y="63481"/>
                  </a:lnTo>
                  <a:lnTo>
                    <a:pt x="105571" y="63411"/>
                  </a:lnTo>
                  <a:lnTo>
                    <a:pt x="105528" y="63411"/>
                  </a:lnTo>
                  <a:lnTo>
                    <a:pt x="105571" y="63354"/>
                  </a:lnTo>
                  <a:lnTo>
                    <a:pt x="105528" y="63354"/>
                  </a:lnTo>
                  <a:lnTo>
                    <a:pt x="105486" y="63354"/>
                  </a:lnTo>
                  <a:lnTo>
                    <a:pt x="105444" y="63354"/>
                  </a:lnTo>
                  <a:lnTo>
                    <a:pt x="105444" y="63298"/>
                  </a:lnTo>
                  <a:lnTo>
                    <a:pt x="105402" y="63298"/>
                  </a:lnTo>
                  <a:lnTo>
                    <a:pt x="105402" y="63354"/>
                  </a:lnTo>
                  <a:lnTo>
                    <a:pt x="105359" y="63354"/>
                  </a:lnTo>
                  <a:close/>
                  <a:moveTo>
                    <a:pt x="101050" y="64242"/>
                  </a:moveTo>
                  <a:lnTo>
                    <a:pt x="101050" y="64312"/>
                  </a:lnTo>
                  <a:lnTo>
                    <a:pt x="101008" y="64312"/>
                  </a:lnTo>
                  <a:lnTo>
                    <a:pt x="101008" y="64368"/>
                  </a:lnTo>
                  <a:lnTo>
                    <a:pt x="101050" y="64368"/>
                  </a:lnTo>
                  <a:lnTo>
                    <a:pt x="101050" y="64439"/>
                  </a:lnTo>
                  <a:lnTo>
                    <a:pt x="101093" y="64439"/>
                  </a:lnTo>
                  <a:lnTo>
                    <a:pt x="101135" y="64439"/>
                  </a:lnTo>
                  <a:lnTo>
                    <a:pt x="101177" y="64439"/>
                  </a:lnTo>
                  <a:lnTo>
                    <a:pt x="101219" y="64439"/>
                  </a:lnTo>
                  <a:lnTo>
                    <a:pt x="101219" y="64368"/>
                  </a:lnTo>
                  <a:lnTo>
                    <a:pt x="101262" y="64368"/>
                  </a:lnTo>
                  <a:lnTo>
                    <a:pt x="101304" y="64368"/>
                  </a:lnTo>
                  <a:lnTo>
                    <a:pt x="101304" y="64312"/>
                  </a:lnTo>
                  <a:lnTo>
                    <a:pt x="101262" y="64312"/>
                  </a:lnTo>
                  <a:lnTo>
                    <a:pt x="101262" y="64242"/>
                  </a:lnTo>
                  <a:lnTo>
                    <a:pt x="101219" y="64242"/>
                  </a:lnTo>
                  <a:lnTo>
                    <a:pt x="101135" y="64242"/>
                  </a:lnTo>
                  <a:lnTo>
                    <a:pt x="101093" y="64242"/>
                  </a:lnTo>
                  <a:close/>
                  <a:moveTo>
                    <a:pt x="94587" y="68044"/>
                  </a:moveTo>
                  <a:lnTo>
                    <a:pt x="94587" y="68100"/>
                  </a:lnTo>
                  <a:lnTo>
                    <a:pt x="94587" y="68170"/>
                  </a:lnTo>
                  <a:lnTo>
                    <a:pt x="94629" y="68170"/>
                  </a:lnTo>
                  <a:lnTo>
                    <a:pt x="94629" y="68241"/>
                  </a:lnTo>
                  <a:lnTo>
                    <a:pt x="94629" y="68297"/>
                  </a:lnTo>
                  <a:lnTo>
                    <a:pt x="94671" y="68241"/>
                  </a:lnTo>
                  <a:lnTo>
                    <a:pt x="94714" y="68241"/>
                  </a:lnTo>
                  <a:lnTo>
                    <a:pt x="94714" y="68297"/>
                  </a:lnTo>
                  <a:lnTo>
                    <a:pt x="94714" y="68353"/>
                  </a:lnTo>
                  <a:lnTo>
                    <a:pt x="94756" y="68353"/>
                  </a:lnTo>
                  <a:lnTo>
                    <a:pt x="94798" y="68353"/>
                  </a:lnTo>
                  <a:lnTo>
                    <a:pt x="94840" y="68353"/>
                  </a:lnTo>
                  <a:lnTo>
                    <a:pt x="94883" y="68353"/>
                  </a:lnTo>
                  <a:lnTo>
                    <a:pt x="94925" y="68353"/>
                  </a:lnTo>
                  <a:lnTo>
                    <a:pt x="94967" y="68353"/>
                  </a:lnTo>
                  <a:lnTo>
                    <a:pt x="95009" y="68353"/>
                  </a:lnTo>
                  <a:lnTo>
                    <a:pt x="95009" y="68424"/>
                  </a:lnTo>
                  <a:lnTo>
                    <a:pt x="95052" y="68424"/>
                  </a:lnTo>
                  <a:lnTo>
                    <a:pt x="95052" y="68353"/>
                  </a:lnTo>
                  <a:lnTo>
                    <a:pt x="95094" y="68353"/>
                  </a:lnTo>
                  <a:lnTo>
                    <a:pt x="95136" y="68297"/>
                  </a:lnTo>
                  <a:lnTo>
                    <a:pt x="95136" y="68353"/>
                  </a:lnTo>
                  <a:lnTo>
                    <a:pt x="95178" y="68353"/>
                  </a:lnTo>
                  <a:lnTo>
                    <a:pt x="95178" y="68297"/>
                  </a:lnTo>
                  <a:lnTo>
                    <a:pt x="95178" y="68241"/>
                  </a:lnTo>
                  <a:lnTo>
                    <a:pt x="95136" y="68241"/>
                  </a:lnTo>
                  <a:lnTo>
                    <a:pt x="95136" y="68170"/>
                  </a:lnTo>
                  <a:lnTo>
                    <a:pt x="95094" y="68170"/>
                  </a:lnTo>
                  <a:lnTo>
                    <a:pt x="95052" y="68170"/>
                  </a:lnTo>
                  <a:lnTo>
                    <a:pt x="95052" y="68100"/>
                  </a:lnTo>
                  <a:lnTo>
                    <a:pt x="95009" y="68170"/>
                  </a:lnTo>
                  <a:lnTo>
                    <a:pt x="95009" y="68100"/>
                  </a:lnTo>
                  <a:lnTo>
                    <a:pt x="94967" y="68100"/>
                  </a:lnTo>
                  <a:lnTo>
                    <a:pt x="94925" y="68100"/>
                  </a:lnTo>
                  <a:lnTo>
                    <a:pt x="94883" y="68100"/>
                  </a:lnTo>
                  <a:lnTo>
                    <a:pt x="94883" y="68170"/>
                  </a:lnTo>
                  <a:lnTo>
                    <a:pt x="94840" y="68170"/>
                  </a:lnTo>
                  <a:lnTo>
                    <a:pt x="94798" y="68170"/>
                  </a:lnTo>
                  <a:lnTo>
                    <a:pt x="94756" y="68170"/>
                  </a:lnTo>
                  <a:lnTo>
                    <a:pt x="94756" y="68100"/>
                  </a:lnTo>
                  <a:lnTo>
                    <a:pt x="94714" y="68100"/>
                  </a:lnTo>
                  <a:lnTo>
                    <a:pt x="94714" y="68044"/>
                  </a:lnTo>
                  <a:lnTo>
                    <a:pt x="94671" y="68044"/>
                  </a:lnTo>
                  <a:lnTo>
                    <a:pt x="94629" y="68044"/>
                  </a:lnTo>
                  <a:lnTo>
                    <a:pt x="94629" y="68100"/>
                  </a:lnTo>
                  <a:close/>
                  <a:moveTo>
                    <a:pt x="102487" y="70888"/>
                  </a:moveTo>
                  <a:lnTo>
                    <a:pt x="102529" y="70888"/>
                  </a:lnTo>
                  <a:lnTo>
                    <a:pt x="102571" y="70888"/>
                  </a:lnTo>
                  <a:lnTo>
                    <a:pt x="102571" y="70959"/>
                  </a:lnTo>
                  <a:lnTo>
                    <a:pt x="102571" y="71029"/>
                  </a:lnTo>
                  <a:lnTo>
                    <a:pt x="102529" y="71029"/>
                  </a:lnTo>
                  <a:lnTo>
                    <a:pt x="102487" y="71029"/>
                  </a:lnTo>
                  <a:lnTo>
                    <a:pt x="102487" y="71085"/>
                  </a:lnTo>
                  <a:lnTo>
                    <a:pt x="102487" y="71142"/>
                  </a:lnTo>
                  <a:lnTo>
                    <a:pt x="102444" y="71142"/>
                  </a:lnTo>
                  <a:lnTo>
                    <a:pt x="102444" y="71085"/>
                  </a:lnTo>
                  <a:lnTo>
                    <a:pt x="102444" y="71029"/>
                  </a:lnTo>
                  <a:lnTo>
                    <a:pt x="102444" y="70959"/>
                  </a:lnTo>
                  <a:lnTo>
                    <a:pt x="102487" y="70959"/>
                  </a:lnTo>
                  <a:close/>
                  <a:moveTo>
                    <a:pt x="102149" y="71409"/>
                  </a:moveTo>
                  <a:lnTo>
                    <a:pt x="102191" y="71409"/>
                  </a:lnTo>
                  <a:lnTo>
                    <a:pt x="102191" y="71465"/>
                  </a:lnTo>
                  <a:lnTo>
                    <a:pt x="102149" y="71465"/>
                  </a:lnTo>
                  <a:close/>
                  <a:moveTo>
                    <a:pt x="90911" y="78746"/>
                  </a:moveTo>
                  <a:lnTo>
                    <a:pt x="90954" y="78746"/>
                  </a:lnTo>
                  <a:lnTo>
                    <a:pt x="90954" y="78816"/>
                  </a:lnTo>
                  <a:lnTo>
                    <a:pt x="90911" y="78816"/>
                  </a:lnTo>
                  <a:close/>
                  <a:moveTo>
                    <a:pt x="89898" y="80773"/>
                  </a:moveTo>
                  <a:lnTo>
                    <a:pt x="89898" y="80844"/>
                  </a:lnTo>
                  <a:lnTo>
                    <a:pt x="89940" y="80844"/>
                  </a:lnTo>
                  <a:lnTo>
                    <a:pt x="89982" y="80773"/>
                  </a:lnTo>
                  <a:lnTo>
                    <a:pt x="89940" y="80773"/>
                  </a:lnTo>
                  <a:close/>
                  <a:moveTo>
                    <a:pt x="75915" y="100924"/>
                  </a:moveTo>
                  <a:lnTo>
                    <a:pt x="75957" y="100924"/>
                  </a:lnTo>
                  <a:lnTo>
                    <a:pt x="75957" y="100995"/>
                  </a:lnTo>
                  <a:lnTo>
                    <a:pt x="75915" y="100995"/>
                  </a:lnTo>
                  <a:close/>
                  <a:moveTo>
                    <a:pt x="164122" y="112331"/>
                  </a:moveTo>
                  <a:lnTo>
                    <a:pt x="164122" y="112401"/>
                  </a:lnTo>
                  <a:lnTo>
                    <a:pt x="164080" y="112401"/>
                  </a:lnTo>
                  <a:lnTo>
                    <a:pt x="164038" y="112401"/>
                  </a:lnTo>
                  <a:lnTo>
                    <a:pt x="163995" y="112457"/>
                  </a:lnTo>
                  <a:lnTo>
                    <a:pt x="163995" y="112514"/>
                  </a:lnTo>
                  <a:lnTo>
                    <a:pt x="163953" y="112514"/>
                  </a:lnTo>
                  <a:lnTo>
                    <a:pt x="163911" y="112514"/>
                  </a:lnTo>
                  <a:lnTo>
                    <a:pt x="163911" y="112584"/>
                  </a:lnTo>
                  <a:lnTo>
                    <a:pt x="163869" y="112584"/>
                  </a:lnTo>
                  <a:lnTo>
                    <a:pt x="163826" y="112584"/>
                  </a:lnTo>
                  <a:lnTo>
                    <a:pt x="163784" y="112584"/>
                  </a:lnTo>
                  <a:lnTo>
                    <a:pt x="163784" y="112640"/>
                  </a:lnTo>
                  <a:lnTo>
                    <a:pt x="163826" y="112711"/>
                  </a:lnTo>
                  <a:lnTo>
                    <a:pt x="163826" y="112781"/>
                  </a:lnTo>
                  <a:lnTo>
                    <a:pt x="163784" y="112781"/>
                  </a:lnTo>
                  <a:lnTo>
                    <a:pt x="163742" y="112838"/>
                  </a:lnTo>
                  <a:lnTo>
                    <a:pt x="163742" y="112894"/>
                  </a:lnTo>
                  <a:lnTo>
                    <a:pt x="163742" y="112964"/>
                  </a:lnTo>
                  <a:lnTo>
                    <a:pt x="163742" y="113021"/>
                  </a:lnTo>
                  <a:lnTo>
                    <a:pt x="163784" y="113021"/>
                  </a:lnTo>
                  <a:lnTo>
                    <a:pt x="163826" y="113021"/>
                  </a:lnTo>
                  <a:lnTo>
                    <a:pt x="163869" y="113021"/>
                  </a:lnTo>
                  <a:lnTo>
                    <a:pt x="163911" y="113091"/>
                  </a:lnTo>
                  <a:lnTo>
                    <a:pt x="163953" y="113161"/>
                  </a:lnTo>
                  <a:lnTo>
                    <a:pt x="163995" y="113161"/>
                  </a:lnTo>
                  <a:lnTo>
                    <a:pt x="164080" y="113161"/>
                  </a:lnTo>
                  <a:lnTo>
                    <a:pt x="164122" y="113161"/>
                  </a:lnTo>
                  <a:lnTo>
                    <a:pt x="164164" y="113161"/>
                  </a:lnTo>
                  <a:lnTo>
                    <a:pt x="164207" y="113161"/>
                  </a:lnTo>
                  <a:lnTo>
                    <a:pt x="164249" y="113161"/>
                  </a:lnTo>
                  <a:lnTo>
                    <a:pt x="164291" y="113091"/>
                  </a:lnTo>
                  <a:lnTo>
                    <a:pt x="164333" y="113091"/>
                  </a:lnTo>
                  <a:lnTo>
                    <a:pt x="164376" y="113091"/>
                  </a:lnTo>
                  <a:lnTo>
                    <a:pt x="164418" y="113021"/>
                  </a:lnTo>
                  <a:lnTo>
                    <a:pt x="164460" y="113021"/>
                  </a:lnTo>
                  <a:lnTo>
                    <a:pt x="164502" y="113021"/>
                  </a:lnTo>
                  <a:lnTo>
                    <a:pt x="164460" y="113091"/>
                  </a:lnTo>
                  <a:lnTo>
                    <a:pt x="164460" y="113161"/>
                  </a:lnTo>
                  <a:lnTo>
                    <a:pt x="164502" y="113161"/>
                  </a:lnTo>
                  <a:lnTo>
                    <a:pt x="164545" y="113091"/>
                  </a:lnTo>
                  <a:lnTo>
                    <a:pt x="164587" y="113091"/>
                  </a:lnTo>
                  <a:lnTo>
                    <a:pt x="164545" y="113161"/>
                  </a:lnTo>
                  <a:lnTo>
                    <a:pt x="164587" y="113161"/>
                  </a:lnTo>
                  <a:lnTo>
                    <a:pt x="164629" y="113091"/>
                  </a:lnTo>
                  <a:lnTo>
                    <a:pt x="164671" y="113091"/>
                  </a:lnTo>
                  <a:lnTo>
                    <a:pt x="164671" y="113161"/>
                  </a:lnTo>
                  <a:lnTo>
                    <a:pt x="164713" y="113161"/>
                  </a:lnTo>
                  <a:lnTo>
                    <a:pt x="164756" y="113161"/>
                  </a:lnTo>
                  <a:lnTo>
                    <a:pt x="164798" y="113218"/>
                  </a:lnTo>
                  <a:lnTo>
                    <a:pt x="164840" y="113161"/>
                  </a:lnTo>
                  <a:lnTo>
                    <a:pt x="164882" y="113161"/>
                  </a:lnTo>
                  <a:lnTo>
                    <a:pt x="164925" y="113161"/>
                  </a:lnTo>
                  <a:lnTo>
                    <a:pt x="164967" y="113161"/>
                  </a:lnTo>
                  <a:lnTo>
                    <a:pt x="165009" y="113091"/>
                  </a:lnTo>
                  <a:lnTo>
                    <a:pt x="164967" y="113091"/>
                  </a:lnTo>
                  <a:lnTo>
                    <a:pt x="164967" y="113021"/>
                  </a:lnTo>
                  <a:lnTo>
                    <a:pt x="164967" y="112964"/>
                  </a:lnTo>
                  <a:lnTo>
                    <a:pt x="165009" y="112964"/>
                  </a:lnTo>
                  <a:lnTo>
                    <a:pt x="165009" y="112894"/>
                  </a:lnTo>
                  <a:lnTo>
                    <a:pt x="164967" y="112894"/>
                  </a:lnTo>
                  <a:lnTo>
                    <a:pt x="164925" y="112894"/>
                  </a:lnTo>
                  <a:lnTo>
                    <a:pt x="164925" y="112838"/>
                  </a:lnTo>
                  <a:lnTo>
                    <a:pt x="164882" y="112838"/>
                  </a:lnTo>
                  <a:lnTo>
                    <a:pt x="164840" y="112838"/>
                  </a:lnTo>
                  <a:lnTo>
                    <a:pt x="164840" y="112781"/>
                  </a:lnTo>
                  <a:lnTo>
                    <a:pt x="164798" y="112781"/>
                  </a:lnTo>
                  <a:lnTo>
                    <a:pt x="164756" y="112838"/>
                  </a:lnTo>
                  <a:lnTo>
                    <a:pt x="164756" y="112781"/>
                  </a:lnTo>
                  <a:lnTo>
                    <a:pt x="164713" y="112781"/>
                  </a:lnTo>
                  <a:lnTo>
                    <a:pt x="164671" y="112711"/>
                  </a:lnTo>
                  <a:lnTo>
                    <a:pt x="164629" y="112711"/>
                  </a:lnTo>
                  <a:lnTo>
                    <a:pt x="164587" y="112711"/>
                  </a:lnTo>
                  <a:lnTo>
                    <a:pt x="164545" y="112711"/>
                  </a:lnTo>
                  <a:lnTo>
                    <a:pt x="164502" y="112640"/>
                  </a:lnTo>
                  <a:lnTo>
                    <a:pt x="164460" y="112640"/>
                  </a:lnTo>
                  <a:lnTo>
                    <a:pt x="164460" y="112584"/>
                  </a:lnTo>
                  <a:lnTo>
                    <a:pt x="164418" y="112640"/>
                  </a:lnTo>
                  <a:lnTo>
                    <a:pt x="164418" y="112584"/>
                  </a:lnTo>
                  <a:lnTo>
                    <a:pt x="164460" y="112514"/>
                  </a:lnTo>
                  <a:lnTo>
                    <a:pt x="164418" y="112514"/>
                  </a:lnTo>
                  <a:lnTo>
                    <a:pt x="164376" y="112514"/>
                  </a:lnTo>
                  <a:lnTo>
                    <a:pt x="164333" y="112514"/>
                  </a:lnTo>
                  <a:lnTo>
                    <a:pt x="164291" y="112457"/>
                  </a:lnTo>
                  <a:lnTo>
                    <a:pt x="164249" y="112457"/>
                  </a:lnTo>
                  <a:lnTo>
                    <a:pt x="164291" y="112401"/>
                  </a:lnTo>
                  <a:lnTo>
                    <a:pt x="164249" y="112401"/>
                  </a:lnTo>
                  <a:lnTo>
                    <a:pt x="164207" y="112401"/>
                  </a:lnTo>
                  <a:lnTo>
                    <a:pt x="164164" y="112331"/>
                  </a:lnTo>
                  <a:close/>
                  <a:moveTo>
                    <a:pt x="65058" y="113415"/>
                  </a:moveTo>
                  <a:lnTo>
                    <a:pt x="65058" y="113471"/>
                  </a:lnTo>
                  <a:lnTo>
                    <a:pt x="65100" y="113471"/>
                  </a:lnTo>
                  <a:lnTo>
                    <a:pt x="65142" y="113471"/>
                  </a:lnTo>
                  <a:lnTo>
                    <a:pt x="65184" y="113415"/>
                  </a:lnTo>
                  <a:lnTo>
                    <a:pt x="65142" y="113415"/>
                  </a:lnTo>
                  <a:lnTo>
                    <a:pt x="65100" y="113415"/>
                  </a:lnTo>
                  <a:close/>
                  <a:moveTo>
                    <a:pt x="146337" y="114415"/>
                  </a:moveTo>
                  <a:lnTo>
                    <a:pt x="146379" y="114485"/>
                  </a:lnTo>
                  <a:lnTo>
                    <a:pt x="146379" y="114415"/>
                  </a:lnTo>
                  <a:close/>
                  <a:moveTo>
                    <a:pt x="43977" y="130707"/>
                  </a:moveTo>
                  <a:lnTo>
                    <a:pt x="43935" y="130764"/>
                  </a:lnTo>
                  <a:lnTo>
                    <a:pt x="43893" y="130764"/>
                  </a:lnTo>
                  <a:lnTo>
                    <a:pt x="43851" y="130764"/>
                  </a:lnTo>
                  <a:lnTo>
                    <a:pt x="43851" y="130834"/>
                  </a:lnTo>
                  <a:lnTo>
                    <a:pt x="43808" y="130834"/>
                  </a:lnTo>
                  <a:lnTo>
                    <a:pt x="43808" y="130764"/>
                  </a:lnTo>
                  <a:lnTo>
                    <a:pt x="43766" y="130764"/>
                  </a:lnTo>
                  <a:lnTo>
                    <a:pt x="43724" y="130764"/>
                  </a:lnTo>
                  <a:lnTo>
                    <a:pt x="43724" y="130834"/>
                  </a:lnTo>
                  <a:lnTo>
                    <a:pt x="43682" y="130834"/>
                  </a:lnTo>
                  <a:lnTo>
                    <a:pt x="43682" y="130890"/>
                  </a:lnTo>
                  <a:lnTo>
                    <a:pt x="43724" y="130890"/>
                  </a:lnTo>
                  <a:lnTo>
                    <a:pt x="43766" y="130890"/>
                  </a:lnTo>
                  <a:lnTo>
                    <a:pt x="43808" y="130890"/>
                  </a:lnTo>
                  <a:lnTo>
                    <a:pt x="43808" y="130961"/>
                  </a:lnTo>
                  <a:lnTo>
                    <a:pt x="43851" y="130961"/>
                  </a:lnTo>
                  <a:lnTo>
                    <a:pt x="43893" y="130890"/>
                  </a:lnTo>
                  <a:lnTo>
                    <a:pt x="43935" y="130890"/>
                  </a:lnTo>
                  <a:lnTo>
                    <a:pt x="43977" y="130834"/>
                  </a:lnTo>
                  <a:lnTo>
                    <a:pt x="44020" y="130764"/>
                  </a:lnTo>
                  <a:close/>
                  <a:moveTo>
                    <a:pt x="24714" y="136086"/>
                  </a:moveTo>
                  <a:lnTo>
                    <a:pt x="24671" y="136157"/>
                  </a:lnTo>
                  <a:lnTo>
                    <a:pt x="24671" y="136213"/>
                  </a:lnTo>
                  <a:lnTo>
                    <a:pt x="24629" y="136213"/>
                  </a:lnTo>
                  <a:lnTo>
                    <a:pt x="24587" y="136213"/>
                  </a:lnTo>
                  <a:lnTo>
                    <a:pt x="24587" y="136284"/>
                  </a:lnTo>
                  <a:lnTo>
                    <a:pt x="24629" y="136284"/>
                  </a:lnTo>
                  <a:lnTo>
                    <a:pt x="24671" y="136284"/>
                  </a:lnTo>
                  <a:lnTo>
                    <a:pt x="24671" y="136340"/>
                  </a:lnTo>
                  <a:lnTo>
                    <a:pt x="24629" y="136340"/>
                  </a:lnTo>
                  <a:lnTo>
                    <a:pt x="24629" y="136410"/>
                  </a:lnTo>
                  <a:lnTo>
                    <a:pt x="24671" y="136410"/>
                  </a:lnTo>
                  <a:lnTo>
                    <a:pt x="24714" y="136340"/>
                  </a:lnTo>
                  <a:lnTo>
                    <a:pt x="24756" y="136340"/>
                  </a:lnTo>
                  <a:lnTo>
                    <a:pt x="24798" y="136340"/>
                  </a:lnTo>
                  <a:lnTo>
                    <a:pt x="24840" y="136284"/>
                  </a:lnTo>
                  <a:lnTo>
                    <a:pt x="24798" y="136284"/>
                  </a:lnTo>
                  <a:lnTo>
                    <a:pt x="24798" y="136213"/>
                  </a:lnTo>
                  <a:lnTo>
                    <a:pt x="24756" y="136213"/>
                  </a:lnTo>
                  <a:lnTo>
                    <a:pt x="24756" y="136157"/>
                  </a:lnTo>
                  <a:lnTo>
                    <a:pt x="24798" y="136157"/>
                  </a:lnTo>
                  <a:lnTo>
                    <a:pt x="24798" y="136086"/>
                  </a:lnTo>
                  <a:lnTo>
                    <a:pt x="24756" y="136086"/>
                  </a:lnTo>
                  <a:close/>
                  <a:moveTo>
                    <a:pt x="24038" y="137227"/>
                  </a:moveTo>
                  <a:lnTo>
                    <a:pt x="24038" y="137283"/>
                  </a:lnTo>
                  <a:lnTo>
                    <a:pt x="24080" y="137283"/>
                  </a:lnTo>
                  <a:lnTo>
                    <a:pt x="24080" y="137227"/>
                  </a:lnTo>
                  <a:close/>
                  <a:moveTo>
                    <a:pt x="106584" y="139579"/>
                  </a:moveTo>
                  <a:lnTo>
                    <a:pt x="106584" y="139635"/>
                  </a:lnTo>
                  <a:lnTo>
                    <a:pt x="106542" y="139635"/>
                  </a:lnTo>
                  <a:lnTo>
                    <a:pt x="106542" y="139691"/>
                  </a:lnTo>
                  <a:lnTo>
                    <a:pt x="106500" y="139691"/>
                  </a:lnTo>
                  <a:lnTo>
                    <a:pt x="106458" y="139691"/>
                  </a:lnTo>
                  <a:lnTo>
                    <a:pt x="106458" y="139762"/>
                  </a:lnTo>
                  <a:lnTo>
                    <a:pt x="106458" y="139832"/>
                  </a:lnTo>
                  <a:lnTo>
                    <a:pt x="106500" y="139832"/>
                  </a:lnTo>
                  <a:lnTo>
                    <a:pt x="106500" y="139889"/>
                  </a:lnTo>
                  <a:lnTo>
                    <a:pt x="106500" y="139959"/>
                  </a:lnTo>
                  <a:lnTo>
                    <a:pt x="106542" y="139959"/>
                  </a:lnTo>
                  <a:lnTo>
                    <a:pt x="106584" y="139889"/>
                  </a:lnTo>
                  <a:lnTo>
                    <a:pt x="106627" y="139889"/>
                  </a:lnTo>
                  <a:lnTo>
                    <a:pt x="106627" y="139832"/>
                  </a:lnTo>
                  <a:lnTo>
                    <a:pt x="106669" y="139832"/>
                  </a:lnTo>
                  <a:lnTo>
                    <a:pt x="106669" y="139762"/>
                  </a:lnTo>
                  <a:lnTo>
                    <a:pt x="106711" y="139762"/>
                  </a:lnTo>
                  <a:lnTo>
                    <a:pt x="106711" y="139691"/>
                  </a:lnTo>
                  <a:lnTo>
                    <a:pt x="106753" y="139691"/>
                  </a:lnTo>
                  <a:lnTo>
                    <a:pt x="106711" y="139635"/>
                  </a:lnTo>
                  <a:lnTo>
                    <a:pt x="106669" y="139635"/>
                  </a:lnTo>
                  <a:lnTo>
                    <a:pt x="106627" y="139635"/>
                  </a:lnTo>
                  <a:lnTo>
                    <a:pt x="106627" y="139579"/>
                  </a:lnTo>
                  <a:close/>
                  <a:moveTo>
                    <a:pt x="106711" y="139635"/>
                  </a:moveTo>
                  <a:lnTo>
                    <a:pt x="106753" y="139635"/>
                  </a:lnTo>
                  <a:lnTo>
                    <a:pt x="106753" y="139579"/>
                  </a:lnTo>
                  <a:lnTo>
                    <a:pt x="106711" y="139579"/>
                  </a:lnTo>
                  <a:close/>
                  <a:moveTo>
                    <a:pt x="16687" y="142606"/>
                  </a:moveTo>
                  <a:lnTo>
                    <a:pt x="16729" y="142606"/>
                  </a:lnTo>
                  <a:lnTo>
                    <a:pt x="16729" y="142677"/>
                  </a:lnTo>
                  <a:lnTo>
                    <a:pt x="16687" y="142677"/>
                  </a:lnTo>
                  <a:close/>
                  <a:moveTo>
                    <a:pt x="89010" y="149394"/>
                  </a:moveTo>
                  <a:lnTo>
                    <a:pt x="89010" y="149464"/>
                  </a:lnTo>
                  <a:lnTo>
                    <a:pt x="88968" y="149464"/>
                  </a:lnTo>
                  <a:close/>
                  <a:moveTo>
                    <a:pt x="3042" y="153759"/>
                  </a:moveTo>
                  <a:lnTo>
                    <a:pt x="3042" y="153829"/>
                  </a:lnTo>
                  <a:lnTo>
                    <a:pt x="3042" y="153886"/>
                  </a:lnTo>
                  <a:lnTo>
                    <a:pt x="3042" y="153956"/>
                  </a:lnTo>
                  <a:lnTo>
                    <a:pt x="3084" y="153956"/>
                  </a:lnTo>
                  <a:lnTo>
                    <a:pt x="3126" y="153956"/>
                  </a:lnTo>
                  <a:lnTo>
                    <a:pt x="3126" y="154027"/>
                  </a:lnTo>
                  <a:lnTo>
                    <a:pt x="3084" y="154027"/>
                  </a:lnTo>
                  <a:lnTo>
                    <a:pt x="3084" y="154083"/>
                  </a:lnTo>
                  <a:lnTo>
                    <a:pt x="3000" y="154139"/>
                  </a:lnTo>
                  <a:lnTo>
                    <a:pt x="3042" y="154139"/>
                  </a:lnTo>
                  <a:lnTo>
                    <a:pt x="3084" y="154139"/>
                  </a:lnTo>
                  <a:lnTo>
                    <a:pt x="3126" y="154139"/>
                  </a:lnTo>
                  <a:lnTo>
                    <a:pt x="3169" y="154210"/>
                  </a:lnTo>
                  <a:lnTo>
                    <a:pt x="3211" y="154210"/>
                  </a:lnTo>
                  <a:lnTo>
                    <a:pt x="3253" y="154139"/>
                  </a:lnTo>
                  <a:lnTo>
                    <a:pt x="3295" y="154083"/>
                  </a:lnTo>
                  <a:lnTo>
                    <a:pt x="3295" y="154027"/>
                  </a:lnTo>
                  <a:lnTo>
                    <a:pt x="3253" y="154027"/>
                  </a:lnTo>
                  <a:lnTo>
                    <a:pt x="3211" y="154027"/>
                  </a:lnTo>
                  <a:lnTo>
                    <a:pt x="3211" y="153956"/>
                  </a:lnTo>
                  <a:lnTo>
                    <a:pt x="3253" y="153956"/>
                  </a:lnTo>
                  <a:lnTo>
                    <a:pt x="3295" y="153886"/>
                  </a:lnTo>
                  <a:lnTo>
                    <a:pt x="3253" y="153886"/>
                  </a:lnTo>
                  <a:lnTo>
                    <a:pt x="3253" y="153829"/>
                  </a:lnTo>
                  <a:lnTo>
                    <a:pt x="3211" y="153829"/>
                  </a:lnTo>
                  <a:lnTo>
                    <a:pt x="3211" y="153759"/>
                  </a:lnTo>
                  <a:lnTo>
                    <a:pt x="3169" y="153759"/>
                  </a:lnTo>
                  <a:lnTo>
                    <a:pt x="3126" y="153759"/>
                  </a:lnTo>
                  <a:lnTo>
                    <a:pt x="3084" y="153759"/>
                  </a:lnTo>
                  <a:close/>
                  <a:moveTo>
                    <a:pt x="81449" y="160293"/>
                  </a:moveTo>
                  <a:lnTo>
                    <a:pt x="81491" y="160293"/>
                  </a:lnTo>
                  <a:lnTo>
                    <a:pt x="81533" y="160293"/>
                  </a:lnTo>
                  <a:lnTo>
                    <a:pt x="81533" y="160349"/>
                  </a:lnTo>
                  <a:lnTo>
                    <a:pt x="81491" y="160349"/>
                  </a:lnTo>
                  <a:lnTo>
                    <a:pt x="81449" y="160349"/>
                  </a:lnTo>
                  <a:close/>
                  <a:moveTo>
                    <a:pt x="27079" y="161180"/>
                  </a:moveTo>
                  <a:lnTo>
                    <a:pt x="27079" y="161236"/>
                  </a:lnTo>
                  <a:lnTo>
                    <a:pt x="27037" y="161236"/>
                  </a:lnTo>
                  <a:lnTo>
                    <a:pt x="26995" y="161236"/>
                  </a:lnTo>
                  <a:lnTo>
                    <a:pt x="26995" y="161307"/>
                  </a:lnTo>
                  <a:lnTo>
                    <a:pt x="27037" y="161307"/>
                  </a:lnTo>
                  <a:lnTo>
                    <a:pt x="27037" y="161363"/>
                  </a:lnTo>
                  <a:lnTo>
                    <a:pt x="27079" y="161363"/>
                  </a:lnTo>
                  <a:lnTo>
                    <a:pt x="27122" y="161363"/>
                  </a:lnTo>
                  <a:lnTo>
                    <a:pt x="27122" y="161434"/>
                  </a:lnTo>
                  <a:lnTo>
                    <a:pt x="27122" y="161504"/>
                  </a:lnTo>
                  <a:lnTo>
                    <a:pt x="27164" y="161504"/>
                  </a:lnTo>
                  <a:lnTo>
                    <a:pt x="27164" y="161560"/>
                  </a:lnTo>
                  <a:lnTo>
                    <a:pt x="27206" y="161560"/>
                  </a:lnTo>
                  <a:lnTo>
                    <a:pt x="27248" y="161560"/>
                  </a:lnTo>
                  <a:lnTo>
                    <a:pt x="27248" y="161504"/>
                  </a:lnTo>
                  <a:lnTo>
                    <a:pt x="27248" y="161434"/>
                  </a:lnTo>
                  <a:lnTo>
                    <a:pt x="27291" y="161363"/>
                  </a:lnTo>
                  <a:lnTo>
                    <a:pt x="27291" y="161307"/>
                  </a:lnTo>
                  <a:lnTo>
                    <a:pt x="27248" y="161307"/>
                  </a:lnTo>
                  <a:lnTo>
                    <a:pt x="27248" y="161236"/>
                  </a:lnTo>
                  <a:lnTo>
                    <a:pt x="27248" y="161180"/>
                  </a:lnTo>
                  <a:lnTo>
                    <a:pt x="27206" y="161180"/>
                  </a:lnTo>
                  <a:lnTo>
                    <a:pt x="27164" y="161180"/>
                  </a:lnTo>
                  <a:lnTo>
                    <a:pt x="27122" y="161180"/>
                  </a:lnTo>
                  <a:close/>
                  <a:moveTo>
                    <a:pt x="0" y="164025"/>
                  </a:moveTo>
                  <a:lnTo>
                    <a:pt x="0" y="164081"/>
                  </a:lnTo>
                  <a:lnTo>
                    <a:pt x="0" y="164151"/>
                  </a:lnTo>
                  <a:lnTo>
                    <a:pt x="0" y="164222"/>
                  </a:lnTo>
                  <a:lnTo>
                    <a:pt x="43" y="164222"/>
                  </a:lnTo>
                  <a:lnTo>
                    <a:pt x="85" y="164222"/>
                  </a:lnTo>
                  <a:lnTo>
                    <a:pt x="85" y="164151"/>
                  </a:lnTo>
                  <a:lnTo>
                    <a:pt x="127" y="164151"/>
                  </a:lnTo>
                  <a:lnTo>
                    <a:pt x="85" y="164081"/>
                  </a:lnTo>
                  <a:lnTo>
                    <a:pt x="43" y="164025"/>
                  </a:lnTo>
                  <a:close/>
                  <a:moveTo>
                    <a:pt x="127" y="164151"/>
                  </a:moveTo>
                  <a:lnTo>
                    <a:pt x="169" y="164222"/>
                  </a:lnTo>
                  <a:lnTo>
                    <a:pt x="212" y="164222"/>
                  </a:lnTo>
                  <a:lnTo>
                    <a:pt x="254" y="164222"/>
                  </a:lnTo>
                  <a:lnTo>
                    <a:pt x="254" y="164151"/>
                  </a:lnTo>
                  <a:lnTo>
                    <a:pt x="254" y="164081"/>
                  </a:lnTo>
                  <a:lnTo>
                    <a:pt x="212" y="164081"/>
                  </a:lnTo>
                  <a:lnTo>
                    <a:pt x="169" y="164081"/>
                  </a:lnTo>
                  <a:lnTo>
                    <a:pt x="169" y="164151"/>
                  </a:lnTo>
                  <a:close/>
                  <a:moveTo>
                    <a:pt x="296" y="164151"/>
                  </a:moveTo>
                  <a:lnTo>
                    <a:pt x="296" y="164222"/>
                  </a:lnTo>
                  <a:lnTo>
                    <a:pt x="338" y="164348"/>
                  </a:lnTo>
                  <a:lnTo>
                    <a:pt x="380" y="164348"/>
                  </a:lnTo>
                  <a:lnTo>
                    <a:pt x="380" y="164278"/>
                  </a:lnTo>
                  <a:lnTo>
                    <a:pt x="423" y="164278"/>
                  </a:lnTo>
                  <a:lnTo>
                    <a:pt x="423" y="164222"/>
                  </a:lnTo>
                  <a:lnTo>
                    <a:pt x="380" y="164222"/>
                  </a:lnTo>
                  <a:lnTo>
                    <a:pt x="338" y="164151"/>
                  </a:lnTo>
                  <a:close/>
                  <a:moveTo>
                    <a:pt x="338" y="164405"/>
                  </a:moveTo>
                  <a:lnTo>
                    <a:pt x="380" y="164475"/>
                  </a:lnTo>
                  <a:lnTo>
                    <a:pt x="380" y="164532"/>
                  </a:lnTo>
                  <a:lnTo>
                    <a:pt x="423" y="164532"/>
                  </a:lnTo>
                  <a:lnTo>
                    <a:pt x="465" y="164532"/>
                  </a:lnTo>
                  <a:lnTo>
                    <a:pt x="507" y="164532"/>
                  </a:lnTo>
                  <a:lnTo>
                    <a:pt x="507" y="164602"/>
                  </a:lnTo>
                  <a:lnTo>
                    <a:pt x="592" y="164672"/>
                  </a:lnTo>
                  <a:lnTo>
                    <a:pt x="634" y="164729"/>
                  </a:lnTo>
                  <a:lnTo>
                    <a:pt x="676" y="164729"/>
                  </a:lnTo>
                  <a:lnTo>
                    <a:pt x="718" y="164672"/>
                  </a:lnTo>
                  <a:lnTo>
                    <a:pt x="676" y="164672"/>
                  </a:lnTo>
                  <a:lnTo>
                    <a:pt x="676" y="164602"/>
                  </a:lnTo>
                  <a:lnTo>
                    <a:pt x="634" y="164602"/>
                  </a:lnTo>
                  <a:lnTo>
                    <a:pt x="634" y="164532"/>
                  </a:lnTo>
                  <a:lnTo>
                    <a:pt x="549" y="164532"/>
                  </a:lnTo>
                  <a:lnTo>
                    <a:pt x="507" y="164475"/>
                  </a:lnTo>
                  <a:lnTo>
                    <a:pt x="423" y="164405"/>
                  </a:lnTo>
                  <a:close/>
                  <a:moveTo>
                    <a:pt x="59186" y="168587"/>
                  </a:moveTo>
                  <a:lnTo>
                    <a:pt x="59228" y="168587"/>
                  </a:lnTo>
                  <a:lnTo>
                    <a:pt x="59228" y="168657"/>
                  </a:lnTo>
                  <a:lnTo>
                    <a:pt x="59270" y="168657"/>
                  </a:lnTo>
                  <a:lnTo>
                    <a:pt x="59186" y="168714"/>
                  </a:lnTo>
                  <a:lnTo>
                    <a:pt x="59143" y="168714"/>
                  </a:lnTo>
                  <a:lnTo>
                    <a:pt x="59143" y="168657"/>
                  </a:lnTo>
                  <a:close/>
                  <a:moveTo>
                    <a:pt x="60960" y="171375"/>
                  </a:moveTo>
                  <a:lnTo>
                    <a:pt x="60960" y="171446"/>
                  </a:lnTo>
                  <a:lnTo>
                    <a:pt x="61002" y="171446"/>
                  </a:lnTo>
                  <a:lnTo>
                    <a:pt x="61002" y="171375"/>
                  </a:lnTo>
                  <a:close/>
                  <a:moveTo>
                    <a:pt x="60749" y="174234"/>
                  </a:moveTo>
                  <a:lnTo>
                    <a:pt x="60749" y="174290"/>
                  </a:lnTo>
                  <a:lnTo>
                    <a:pt x="60706" y="174290"/>
                  </a:lnTo>
                  <a:lnTo>
                    <a:pt x="60706" y="174346"/>
                  </a:lnTo>
                  <a:lnTo>
                    <a:pt x="60706" y="174417"/>
                  </a:lnTo>
                  <a:lnTo>
                    <a:pt x="60706" y="174487"/>
                  </a:lnTo>
                  <a:lnTo>
                    <a:pt x="60706" y="174544"/>
                  </a:lnTo>
                  <a:lnTo>
                    <a:pt x="60664" y="174544"/>
                  </a:lnTo>
                  <a:lnTo>
                    <a:pt x="60622" y="174544"/>
                  </a:lnTo>
                  <a:lnTo>
                    <a:pt x="60580" y="174544"/>
                  </a:lnTo>
                  <a:lnTo>
                    <a:pt x="60580" y="174614"/>
                  </a:lnTo>
                  <a:lnTo>
                    <a:pt x="60622" y="174614"/>
                  </a:lnTo>
                  <a:lnTo>
                    <a:pt x="60664" y="174614"/>
                  </a:lnTo>
                  <a:lnTo>
                    <a:pt x="60706" y="174614"/>
                  </a:lnTo>
                  <a:lnTo>
                    <a:pt x="60749" y="174614"/>
                  </a:lnTo>
                  <a:lnTo>
                    <a:pt x="60749" y="174670"/>
                  </a:lnTo>
                  <a:lnTo>
                    <a:pt x="60791" y="174670"/>
                  </a:lnTo>
                  <a:lnTo>
                    <a:pt x="60791" y="174614"/>
                  </a:lnTo>
                  <a:lnTo>
                    <a:pt x="60833" y="174614"/>
                  </a:lnTo>
                  <a:lnTo>
                    <a:pt x="60875" y="174614"/>
                  </a:lnTo>
                  <a:lnTo>
                    <a:pt x="60918" y="174670"/>
                  </a:lnTo>
                  <a:lnTo>
                    <a:pt x="60960" y="174670"/>
                  </a:lnTo>
                  <a:lnTo>
                    <a:pt x="61002" y="174670"/>
                  </a:lnTo>
                  <a:lnTo>
                    <a:pt x="61044" y="174670"/>
                  </a:lnTo>
                  <a:lnTo>
                    <a:pt x="61087" y="174614"/>
                  </a:lnTo>
                  <a:lnTo>
                    <a:pt x="61044" y="174614"/>
                  </a:lnTo>
                  <a:lnTo>
                    <a:pt x="61044" y="174544"/>
                  </a:lnTo>
                  <a:lnTo>
                    <a:pt x="61002" y="174544"/>
                  </a:lnTo>
                  <a:lnTo>
                    <a:pt x="61002" y="174487"/>
                  </a:lnTo>
                  <a:lnTo>
                    <a:pt x="60960" y="174487"/>
                  </a:lnTo>
                  <a:lnTo>
                    <a:pt x="60918" y="174487"/>
                  </a:lnTo>
                  <a:lnTo>
                    <a:pt x="60918" y="174417"/>
                  </a:lnTo>
                  <a:lnTo>
                    <a:pt x="60875" y="174417"/>
                  </a:lnTo>
                  <a:lnTo>
                    <a:pt x="60918" y="174346"/>
                  </a:lnTo>
                  <a:lnTo>
                    <a:pt x="60875" y="174290"/>
                  </a:lnTo>
                  <a:lnTo>
                    <a:pt x="60833" y="174290"/>
                  </a:lnTo>
                  <a:lnTo>
                    <a:pt x="60791" y="174290"/>
                  </a:lnTo>
                  <a:lnTo>
                    <a:pt x="60791" y="174234"/>
                  </a:lnTo>
                  <a:close/>
                </a:path>
              </a:pathLst>
            </a:custGeom>
            <a:solidFill>
              <a:srgbClr val="FEF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4886350" y="1716350"/>
              <a:ext cx="70800" cy="82400"/>
            </a:xfrm>
            <a:custGeom>
              <a:avLst/>
              <a:gdLst/>
              <a:ahLst/>
              <a:cxnLst/>
              <a:rect l="l" t="t" r="r" b="b"/>
              <a:pathLst>
                <a:path w="2832" h="3296" extrusionOk="0">
                  <a:moveTo>
                    <a:pt x="1733" y="3112"/>
                  </a:moveTo>
                  <a:lnTo>
                    <a:pt x="1733" y="3042"/>
                  </a:lnTo>
                  <a:lnTo>
                    <a:pt x="1775" y="3042"/>
                  </a:lnTo>
                  <a:lnTo>
                    <a:pt x="1775" y="2985"/>
                  </a:lnTo>
                  <a:lnTo>
                    <a:pt x="1817" y="2915"/>
                  </a:lnTo>
                  <a:lnTo>
                    <a:pt x="1817" y="2859"/>
                  </a:lnTo>
                  <a:lnTo>
                    <a:pt x="1859" y="2788"/>
                  </a:lnTo>
                  <a:lnTo>
                    <a:pt x="1859" y="2732"/>
                  </a:lnTo>
                  <a:lnTo>
                    <a:pt x="1859" y="2662"/>
                  </a:lnTo>
                  <a:lnTo>
                    <a:pt x="1817" y="2662"/>
                  </a:lnTo>
                  <a:lnTo>
                    <a:pt x="1817" y="2605"/>
                  </a:lnTo>
                  <a:lnTo>
                    <a:pt x="1817" y="2535"/>
                  </a:lnTo>
                  <a:lnTo>
                    <a:pt x="1817" y="2479"/>
                  </a:lnTo>
                  <a:lnTo>
                    <a:pt x="1817" y="2408"/>
                  </a:lnTo>
                  <a:lnTo>
                    <a:pt x="1775" y="2352"/>
                  </a:lnTo>
                  <a:lnTo>
                    <a:pt x="1775" y="2281"/>
                  </a:lnTo>
                  <a:lnTo>
                    <a:pt x="1775" y="2225"/>
                  </a:lnTo>
                  <a:lnTo>
                    <a:pt x="1775" y="2155"/>
                  </a:lnTo>
                  <a:lnTo>
                    <a:pt x="1775" y="2098"/>
                  </a:lnTo>
                  <a:lnTo>
                    <a:pt x="1775" y="2028"/>
                  </a:lnTo>
                  <a:lnTo>
                    <a:pt x="1775" y="1972"/>
                  </a:lnTo>
                  <a:lnTo>
                    <a:pt x="1817" y="1972"/>
                  </a:lnTo>
                  <a:lnTo>
                    <a:pt x="1817" y="1901"/>
                  </a:lnTo>
                  <a:lnTo>
                    <a:pt x="1775" y="1901"/>
                  </a:lnTo>
                  <a:lnTo>
                    <a:pt x="1775" y="1845"/>
                  </a:lnTo>
                  <a:lnTo>
                    <a:pt x="1733" y="1845"/>
                  </a:lnTo>
                  <a:lnTo>
                    <a:pt x="1733" y="1774"/>
                  </a:lnTo>
                  <a:lnTo>
                    <a:pt x="1690" y="1774"/>
                  </a:lnTo>
                  <a:lnTo>
                    <a:pt x="1690" y="1718"/>
                  </a:lnTo>
                  <a:lnTo>
                    <a:pt x="1690" y="1648"/>
                  </a:lnTo>
                  <a:lnTo>
                    <a:pt x="1648" y="1648"/>
                  </a:lnTo>
                  <a:lnTo>
                    <a:pt x="1648" y="1591"/>
                  </a:lnTo>
                  <a:lnTo>
                    <a:pt x="1648" y="1521"/>
                  </a:lnTo>
                  <a:lnTo>
                    <a:pt x="1648" y="1465"/>
                  </a:lnTo>
                  <a:lnTo>
                    <a:pt x="1606" y="1465"/>
                  </a:lnTo>
                  <a:lnTo>
                    <a:pt x="1564" y="1465"/>
                  </a:lnTo>
                  <a:lnTo>
                    <a:pt x="1522" y="1465"/>
                  </a:lnTo>
                  <a:lnTo>
                    <a:pt x="1479" y="1465"/>
                  </a:lnTo>
                  <a:lnTo>
                    <a:pt x="1437" y="1521"/>
                  </a:lnTo>
                  <a:lnTo>
                    <a:pt x="1395" y="1521"/>
                  </a:lnTo>
                  <a:lnTo>
                    <a:pt x="1353" y="1521"/>
                  </a:lnTo>
                  <a:lnTo>
                    <a:pt x="1310" y="1521"/>
                  </a:lnTo>
                  <a:lnTo>
                    <a:pt x="1268" y="1521"/>
                  </a:lnTo>
                  <a:lnTo>
                    <a:pt x="1268" y="1591"/>
                  </a:lnTo>
                  <a:lnTo>
                    <a:pt x="1226" y="1648"/>
                  </a:lnTo>
                  <a:lnTo>
                    <a:pt x="1226" y="1718"/>
                  </a:lnTo>
                  <a:lnTo>
                    <a:pt x="1184" y="1718"/>
                  </a:lnTo>
                  <a:lnTo>
                    <a:pt x="1184" y="1774"/>
                  </a:lnTo>
                  <a:lnTo>
                    <a:pt x="1184" y="1845"/>
                  </a:lnTo>
                  <a:lnTo>
                    <a:pt x="1141" y="1845"/>
                  </a:lnTo>
                  <a:lnTo>
                    <a:pt x="1141" y="1901"/>
                  </a:lnTo>
                  <a:lnTo>
                    <a:pt x="1099" y="1901"/>
                  </a:lnTo>
                  <a:lnTo>
                    <a:pt x="1057" y="1901"/>
                  </a:lnTo>
                  <a:lnTo>
                    <a:pt x="1057" y="1972"/>
                  </a:lnTo>
                  <a:lnTo>
                    <a:pt x="1015" y="1972"/>
                  </a:lnTo>
                  <a:lnTo>
                    <a:pt x="1015" y="2028"/>
                  </a:lnTo>
                  <a:lnTo>
                    <a:pt x="972" y="2028"/>
                  </a:lnTo>
                  <a:lnTo>
                    <a:pt x="972" y="2098"/>
                  </a:lnTo>
                  <a:lnTo>
                    <a:pt x="930" y="2098"/>
                  </a:lnTo>
                  <a:lnTo>
                    <a:pt x="930" y="2155"/>
                  </a:lnTo>
                  <a:lnTo>
                    <a:pt x="888" y="2155"/>
                  </a:lnTo>
                  <a:lnTo>
                    <a:pt x="888" y="2225"/>
                  </a:lnTo>
                  <a:lnTo>
                    <a:pt x="846" y="2225"/>
                  </a:lnTo>
                  <a:lnTo>
                    <a:pt x="846" y="2352"/>
                  </a:lnTo>
                  <a:lnTo>
                    <a:pt x="803" y="2408"/>
                  </a:lnTo>
                  <a:lnTo>
                    <a:pt x="803" y="2479"/>
                  </a:lnTo>
                  <a:lnTo>
                    <a:pt x="803" y="2535"/>
                  </a:lnTo>
                  <a:lnTo>
                    <a:pt x="761" y="2535"/>
                  </a:lnTo>
                  <a:lnTo>
                    <a:pt x="719" y="2479"/>
                  </a:lnTo>
                  <a:lnTo>
                    <a:pt x="508" y="2479"/>
                  </a:lnTo>
                  <a:lnTo>
                    <a:pt x="423" y="2408"/>
                  </a:lnTo>
                  <a:lnTo>
                    <a:pt x="296" y="2408"/>
                  </a:lnTo>
                  <a:lnTo>
                    <a:pt x="254" y="2408"/>
                  </a:lnTo>
                  <a:lnTo>
                    <a:pt x="212" y="2479"/>
                  </a:lnTo>
                  <a:lnTo>
                    <a:pt x="212" y="2535"/>
                  </a:lnTo>
                  <a:lnTo>
                    <a:pt x="170" y="2535"/>
                  </a:lnTo>
                  <a:lnTo>
                    <a:pt x="170" y="2605"/>
                  </a:lnTo>
                  <a:lnTo>
                    <a:pt x="127" y="2605"/>
                  </a:lnTo>
                  <a:lnTo>
                    <a:pt x="85" y="2605"/>
                  </a:lnTo>
                  <a:lnTo>
                    <a:pt x="43" y="2605"/>
                  </a:lnTo>
                  <a:lnTo>
                    <a:pt x="1" y="2605"/>
                  </a:lnTo>
                  <a:lnTo>
                    <a:pt x="1" y="2535"/>
                  </a:lnTo>
                  <a:lnTo>
                    <a:pt x="43" y="2535"/>
                  </a:lnTo>
                  <a:lnTo>
                    <a:pt x="43" y="2479"/>
                  </a:lnTo>
                  <a:lnTo>
                    <a:pt x="85" y="2479"/>
                  </a:lnTo>
                  <a:lnTo>
                    <a:pt x="85" y="2408"/>
                  </a:lnTo>
                  <a:lnTo>
                    <a:pt x="85" y="2352"/>
                  </a:lnTo>
                  <a:lnTo>
                    <a:pt x="127" y="2352"/>
                  </a:lnTo>
                  <a:lnTo>
                    <a:pt x="170" y="2352"/>
                  </a:lnTo>
                  <a:lnTo>
                    <a:pt x="170" y="2281"/>
                  </a:lnTo>
                  <a:lnTo>
                    <a:pt x="212" y="2281"/>
                  </a:lnTo>
                  <a:lnTo>
                    <a:pt x="212" y="2352"/>
                  </a:lnTo>
                  <a:lnTo>
                    <a:pt x="254" y="2352"/>
                  </a:lnTo>
                  <a:lnTo>
                    <a:pt x="254" y="2281"/>
                  </a:lnTo>
                  <a:lnTo>
                    <a:pt x="254" y="2225"/>
                  </a:lnTo>
                  <a:lnTo>
                    <a:pt x="212" y="2225"/>
                  </a:lnTo>
                  <a:lnTo>
                    <a:pt x="254" y="2225"/>
                  </a:lnTo>
                  <a:lnTo>
                    <a:pt x="296" y="2225"/>
                  </a:lnTo>
                  <a:lnTo>
                    <a:pt x="339" y="2225"/>
                  </a:lnTo>
                  <a:lnTo>
                    <a:pt x="381" y="2225"/>
                  </a:lnTo>
                  <a:lnTo>
                    <a:pt x="381" y="2155"/>
                  </a:lnTo>
                  <a:lnTo>
                    <a:pt x="423" y="2155"/>
                  </a:lnTo>
                  <a:lnTo>
                    <a:pt x="465" y="2155"/>
                  </a:lnTo>
                  <a:lnTo>
                    <a:pt x="508" y="2155"/>
                  </a:lnTo>
                  <a:lnTo>
                    <a:pt x="550" y="2155"/>
                  </a:lnTo>
                  <a:lnTo>
                    <a:pt x="592" y="2155"/>
                  </a:lnTo>
                  <a:lnTo>
                    <a:pt x="592" y="2098"/>
                  </a:lnTo>
                  <a:lnTo>
                    <a:pt x="592" y="2028"/>
                  </a:lnTo>
                  <a:lnTo>
                    <a:pt x="634" y="2028"/>
                  </a:lnTo>
                  <a:lnTo>
                    <a:pt x="677" y="2028"/>
                  </a:lnTo>
                  <a:lnTo>
                    <a:pt x="719" y="1972"/>
                  </a:lnTo>
                  <a:lnTo>
                    <a:pt x="761" y="1972"/>
                  </a:lnTo>
                  <a:lnTo>
                    <a:pt x="761" y="1901"/>
                  </a:lnTo>
                  <a:lnTo>
                    <a:pt x="803" y="1901"/>
                  </a:lnTo>
                  <a:lnTo>
                    <a:pt x="846" y="1845"/>
                  </a:lnTo>
                  <a:lnTo>
                    <a:pt x="888" y="1845"/>
                  </a:lnTo>
                  <a:lnTo>
                    <a:pt x="888" y="1774"/>
                  </a:lnTo>
                  <a:lnTo>
                    <a:pt x="930" y="1718"/>
                  </a:lnTo>
                  <a:lnTo>
                    <a:pt x="972" y="1718"/>
                  </a:lnTo>
                  <a:lnTo>
                    <a:pt x="972" y="1648"/>
                  </a:lnTo>
                  <a:lnTo>
                    <a:pt x="1015" y="1648"/>
                  </a:lnTo>
                  <a:lnTo>
                    <a:pt x="1015" y="1591"/>
                  </a:lnTo>
                  <a:lnTo>
                    <a:pt x="1057" y="1591"/>
                  </a:lnTo>
                  <a:lnTo>
                    <a:pt x="1015" y="1591"/>
                  </a:lnTo>
                  <a:lnTo>
                    <a:pt x="1099" y="1521"/>
                  </a:lnTo>
                  <a:lnTo>
                    <a:pt x="1184" y="1465"/>
                  </a:lnTo>
                  <a:lnTo>
                    <a:pt x="1226" y="1465"/>
                  </a:lnTo>
                  <a:lnTo>
                    <a:pt x="1268" y="1394"/>
                  </a:lnTo>
                  <a:lnTo>
                    <a:pt x="1310" y="1394"/>
                  </a:lnTo>
                  <a:lnTo>
                    <a:pt x="1353" y="1394"/>
                  </a:lnTo>
                  <a:lnTo>
                    <a:pt x="1395" y="1394"/>
                  </a:lnTo>
                  <a:lnTo>
                    <a:pt x="1437" y="1394"/>
                  </a:lnTo>
                  <a:lnTo>
                    <a:pt x="1479" y="1394"/>
                  </a:lnTo>
                  <a:lnTo>
                    <a:pt x="1479" y="1338"/>
                  </a:lnTo>
                  <a:lnTo>
                    <a:pt x="1564" y="1338"/>
                  </a:lnTo>
                  <a:lnTo>
                    <a:pt x="1606" y="1338"/>
                  </a:lnTo>
                  <a:lnTo>
                    <a:pt x="1606" y="1267"/>
                  </a:lnTo>
                  <a:lnTo>
                    <a:pt x="1648" y="1267"/>
                  </a:lnTo>
                  <a:lnTo>
                    <a:pt x="1690" y="1267"/>
                  </a:lnTo>
                  <a:lnTo>
                    <a:pt x="1690" y="1211"/>
                  </a:lnTo>
                  <a:lnTo>
                    <a:pt x="1690" y="1141"/>
                  </a:lnTo>
                  <a:lnTo>
                    <a:pt x="1733" y="1141"/>
                  </a:lnTo>
                  <a:lnTo>
                    <a:pt x="1733" y="1084"/>
                  </a:lnTo>
                  <a:lnTo>
                    <a:pt x="1775" y="1014"/>
                  </a:lnTo>
                  <a:lnTo>
                    <a:pt x="1775" y="1084"/>
                  </a:lnTo>
                  <a:lnTo>
                    <a:pt x="1817" y="1084"/>
                  </a:lnTo>
                  <a:lnTo>
                    <a:pt x="1817" y="1014"/>
                  </a:lnTo>
                  <a:lnTo>
                    <a:pt x="1775" y="1014"/>
                  </a:lnTo>
                  <a:lnTo>
                    <a:pt x="1733" y="1014"/>
                  </a:lnTo>
                  <a:lnTo>
                    <a:pt x="1775" y="958"/>
                  </a:lnTo>
                  <a:lnTo>
                    <a:pt x="1817" y="958"/>
                  </a:lnTo>
                  <a:lnTo>
                    <a:pt x="1817" y="887"/>
                  </a:lnTo>
                  <a:lnTo>
                    <a:pt x="1859" y="887"/>
                  </a:lnTo>
                  <a:lnTo>
                    <a:pt x="1817" y="887"/>
                  </a:lnTo>
                  <a:lnTo>
                    <a:pt x="1817" y="831"/>
                  </a:lnTo>
                  <a:lnTo>
                    <a:pt x="1859" y="831"/>
                  </a:lnTo>
                  <a:lnTo>
                    <a:pt x="1902" y="831"/>
                  </a:lnTo>
                  <a:lnTo>
                    <a:pt x="1902" y="761"/>
                  </a:lnTo>
                  <a:lnTo>
                    <a:pt x="1944" y="761"/>
                  </a:lnTo>
                  <a:lnTo>
                    <a:pt x="1944" y="704"/>
                  </a:lnTo>
                  <a:lnTo>
                    <a:pt x="1986" y="634"/>
                  </a:lnTo>
                  <a:lnTo>
                    <a:pt x="2028" y="634"/>
                  </a:lnTo>
                  <a:lnTo>
                    <a:pt x="2071" y="634"/>
                  </a:lnTo>
                  <a:lnTo>
                    <a:pt x="2071" y="577"/>
                  </a:lnTo>
                  <a:lnTo>
                    <a:pt x="2113" y="577"/>
                  </a:lnTo>
                  <a:lnTo>
                    <a:pt x="2155" y="577"/>
                  </a:lnTo>
                  <a:lnTo>
                    <a:pt x="2155" y="634"/>
                  </a:lnTo>
                  <a:lnTo>
                    <a:pt x="2197" y="634"/>
                  </a:lnTo>
                  <a:lnTo>
                    <a:pt x="2240" y="634"/>
                  </a:lnTo>
                  <a:lnTo>
                    <a:pt x="2240" y="577"/>
                  </a:lnTo>
                  <a:lnTo>
                    <a:pt x="2197" y="507"/>
                  </a:lnTo>
                  <a:lnTo>
                    <a:pt x="2155" y="507"/>
                  </a:lnTo>
                  <a:lnTo>
                    <a:pt x="2113" y="507"/>
                  </a:lnTo>
                  <a:lnTo>
                    <a:pt x="2113" y="451"/>
                  </a:lnTo>
                  <a:lnTo>
                    <a:pt x="2155" y="451"/>
                  </a:lnTo>
                  <a:lnTo>
                    <a:pt x="2197" y="451"/>
                  </a:lnTo>
                  <a:lnTo>
                    <a:pt x="2197" y="380"/>
                  </a:lnTo>
                  <a:lnTo>
                    <a:pt x="2240" y="380"/>
                  </a:lnTo>
                  <a:lnTo>
                    <a:pt x="2282" y="380"/>
                  </a:lnTo>
                  <a:lnTo>
                    <a:pt x="2324" y="324"/>
                  </a:lnTo>
                  <a:lnTo>
                    <a:pt x="2366" y="324"/>
                  </a:lnTo>
                  <a:lnTo>
                    <a:pt x="2366" y="254"/>
                  </a:lnTo>
                  <a:lnTo>
                    <a:pt x="2409" y="254"/>
                  </a:lnTo>
                  <a:lnTo>
                    <a:pt x="2451" y="254"/>
                  </a:lnTo>
                  <a:lnTo>
                    <a:pt x="2451" y="197"/>
                  </a:lnTo>
                  <a:lnTo>
                    <a:pt x="2493" y="197"/>
                  </a:lnTo>
                  <a:lnTo>
                    <a:pt x="2535" y="197"/>
                  </a:lnTo>
                  <a:lnTo>
                    <a:pt x="2578" y="197"/>
                  </a:lnTo>
                  <a:lnTo>
                    <a:pt x="2620" y="71"/>
                  </a:lnTo>
                  <a:lnTo>
                    <a:pt x="2620" y="0"/>
                  </a:lnTo>
                  <a:lnTo>
                    <a:pt x="2662" y="71"/>
                  </a:lnTo>
                  <a:lnTo>
                    <a:pt x="2704" y="127"/>
                  </a:lnTo>
                  <a:lnTo>
                    <a:pt x="2747" y="127"/>
                  </a:lnTo>
                  <a:lnTo>
                    <a:pt x="2747" y="197"/>
                  </a:lnTo>
                  <a:lnTo>
                    <a:pt x="2704" y="197"/>
                  </a:lnTo>
                  <a:lnTo>
                    <a:pt x="2747" y="197"/>
                  </a:lnTo>
                  <a:lnTo>
                    <a:pt x="2747" y="127"/>
                  </a:lnTo>
                  <a:lnTo>
                    <a:pt x="2789" y="127"/>
                  </a:lnTo>
                  <a:lnTo>
                    <a:pt x="2831" y="127"/>
                  </a:lnTo>
                  <a:lnTo>
                    <a:pt x="2831" y="197"/>
                  </a:lnTo>
                  <a:lnTo>
                    <a:pt x="2831" y="254"/>
                  </a:lnTo>
                  <a:lnTo>
                    <a:pt x="2789" y="254"/>
                  </a:lnTo>
                  <a:lnTo>
                    <a:pt x="2747" y="254"/>
                  </a:lnTo>
                  <a:lnTo>
                    <a:pt x="2704" y="254"/>
                  </a:lnTo>
                  <a:lnTo>
                    <a:pt x="2704" y="324"/>
                  </a:lnTo>
                  <a:lnTo>
                    <a:pt x="2662" y="324"/>
                  </a:lnTo>
                  <a:lnTo>
                    <a:pt x="2620" y="324"/>
                  </a:lnTo>
                  <a:lnTo>
                    <a:pt x="2620" y="380"/>
                  </a:lnTo>
                  <a:lnTo>
                    <a:pt x="2578" y="380"/>
                  </a:lnTo>
                  <a:lnTo>
                    <a:pt x="2535" y="380"/>
                  </a:lnTo>
                  <a:lnTo>
                    <a:pt x="2535" y="451"/>
                  </a:lnTo>
                  <a:lnTo>
                    <a:pt x="2493" y="451"/>
                  </a:lnTo>
                  <a:lnTo>
                    <a:pt x="2535" y="451"/>
                  </a:lnTo>
                  <a:lnTo>
                    <a:pt x="2535" y="507"/>
                  </a:lnTo>
                  <a:lnTo>
                    <a:pt x="2535" y="577"/>
                  </a:lnTo>
                  <a:lnTo>
                    <a:pt x="2535" y="634"/>
                  </a:lnTo>
                  <a:lnTo>
                    <a:pt x="2535" y="704"/>
                  </a:lnTo>
                  <a:lnTo>
                    <a:pt x="2493" y="704"/>
                  </a:lnTo>
                  <a:lnTo>
                    <a:pt x="2493" y="761"/>
                  </a:lnTo>
                  <a:lnTo>
                    <a:pt x="2451" y="761"/>
                  </a:lnTo>
                  <a:lnTo>
                    <a:pt x="2409" y="761"/>
                  </a:lnTo>
                  <a:lnTo>
                    <a:pt x="2366" y="761"/>
                  </a:lnTo>
                  <a:lnTo>
                    <a:pt x="2324" y="831"/>
                  </a:lnTo>
                  <a:lnTo>
                    <a:pt x="2282" y="831"/>
                  </a:lnTo>
                  <a:lnTo>
                    <a:pt x="2240" y="831"/>
                  </a:lnTo>
                  <a:lnTo>
                    <a:pt x="2197" y="831"/>
                  </a:lnTo>
                  <a:lnTo>
                    <a:pt x="2197" y="887"/>
                  </a:lnTo>
                  <a:lnTo>
                    <a:pt x="2155" y="887"/>
                  </a:lnTo>
                  <a:lnTo>
                    <a:pt x="2113" y="887"/>
                  </a:lnTo>
                  <a:lnTo>
                    <a:pt x="2071" y="887"/>
                  </a:lnTo>
                  <a:lnTo>
                    <a:pt x="2071" y="958"/>
                  </a:lnTo>
                  <a:lnTo>
                    <a:pt x="2071" y="887"/>
                  </a:lnTo>
                  <a:lnTo>
                    <a:pt x="2028" y="887"/>
                  </a:lnTo>
                  <a:lnTo>
                    <a:pt x="1986" y="887"/>
                  </a:lnTo>
                  <a:lnTo>
                    <a:pt x="1986" y="958"/>
                  </a:lnTo>
                  <a:lnTo>
                    <a:pt x="1944" y="958"/>
                  </a:lnTo>
                  <a:lnTo>
                    <a:pt x="1986" y="958"/>
                  </a:lnTo>
                  <a:lnTo>
                    <a:pt x="1944" y="1014"/>
                  </a:lnTo>
                  <a:lnTo>
                    <a:pt x="1902" y="1014"/>
                  </a:lnTo>
                  <a:lnTo>
                    <a:pt x="1902" y="1084"/>
                  </a:lnTo>
                  <a:lnTo>
                    <a:pt x="1859" y="1084"/>
                  </a:lnTo>
                  <a:lnTo>
                    <a:pt x="1817" y="1141"/>
                  </a:lnTo>
                  <a:lnTo>
                    <a:pt x="1817" y="1211"/>
                  </a:lnTo>
                  <a:lnTo>
                    <a:pt x="1775" y="1211"/>
                  </a:lnTo>
                  <a:lnTo>
                    <a:pt x="1817" y="1211"/>
                  </a:lnTo>
                  <a:lnTo>
                    <a:pt x="1775" y="1211"/>
                  </a:lnTo>
                  <a:lnTo>
                    <a:pt x="1733" y="1267"/>
                  </a:lnTo>
                  <a:lnTo>
                    <a:pt x="1733" y="1338"/>
                  </a:lnTo>
                  <a:lnTo>
                    <a:pt x="1775" y="1338"/>
                  </a:lnTo>
                  <a:lnTo>
                    <a:pt x="1733" y="1465"/>
                  </a:lnTo>
                  <a:lnTo>
                    <a:pt x="1775" y="1465"/>
                  </a:lnTo>
                  <a:lnTo>
                    <a:pt x="1775" y="1521"/>
                  </a:lnTo>
                  <a:lnTo>
                    <a:pt x="1775" y="1591"/>
                  </a:lnTo>
                  <a:lnTo>
                    <a:pt x="1817" y="1648"/>
                  </a:lnTo>
                  <a:lnTo>
                    <a:pt x="1817" y="1774"/>
                  </a:lnTo>
                  <a:lnTo>
                    <a:pt x="1817" y="1901"/>
                  </a:lnTo>
                  <a:lnTo>
                    <a:pt x="1817" y="1972"/>
                  </a:lnTo>
                  <a:lnTo>
                    <a:pt x="1775" y="1972"/>
                  </a:lnTo>
                  <a:lnTo>
                    <a:pt x="1775" y="2028"/>
                  </a:lnTo>
                  <a:lnTo>
                    <a:pt x="1817" y="2098"/>
                  </a:lnTo>
                  <a:lnTo>
                    <a:pt x="1859" y="2098"/>
                  </a:lnTo>
                  <a:lnTo>
                    <a:pt x="1902" y="2098"/>
                  </a:lnTo>
                  <a:lnTo>
                    <a:pt x="1859" y="2098"/>
                  </a:lnTo>
                  <a:lnTo>
                    <a:pt x="1817" y="2098"/>
                  </a:lnTo>
                  <a:lnTo>
                    <a:pt x="1817" y="2155"/>
                  </a:lnTo>
                  <a:lnTo>
                    <a:pt x="1817" y="2225"/>
                  </a:lnTo>
                  <a:lnTo>
                    <a:pt x="1817" y="2281"/>
                  </a:lnTo>
                  <a:lnTo>
                    <a:pt x="1859" y="2281"/>
                  </a:lnTo>
                  <a:lnTo>
                    <a:pt x="1902" y="2281"/>
                  </a:lnTo>
                  <a:lnTo>
                    <a:pt x="1902" y="2352"/>
                  </a:lnTo>
                  <a:lnTo>
                    <a:pt x="1944" y="2352"/>
                  </a:lnTo>
                  <a:lnTo>
                    <a:pt x="1902" y="2408"/>
                  </a:lnTo>
                  <a:lnTo>
                    <a:pt x="1859" y="2408"/>
                  </a:lnTo>
                  <a:lnTo>
                    <a:pt x="1817" y="2408"/>
                  </a:lnTo>
                  <a:lnTo>
                    <a:pt x="1817" y="2479"/>
                  </a:lnTo>
                  <a:lnTo>
                    <a:pt x="1859" y="2479"/>
                  </a:lnTo>
                  <a:lnTo>
                    <a:pt x="1902" y="2479"/>
                  </a:lnTo>
                  <a:lnTo>
                    <a:pt x="1944" y="2479"/>
                  </a:lnTo>
                  <a:lnTo>
                    <a:pt x="1944" y="2535"/>
                  </a:lnTo>
                  <a:lnTo>
                    <a:pt x="1944" y="2605"/>
                  </a:lnTo>
                  <a:lnTo>
                    <a:pt x="1986" y="2605"/>
                  </a:lnTo>
                  <a:lnTo>
                    <a:pt x="1986" y="2662"/>
                  </a:lnTo>
                  <a:lnTo>
                    <a:pt x="1986" y="2732"/>
                  </a:lnTo>
                  <a:lnTo>
                    <a:pt x="1986" y="2859"/>
                  </a:lnTo>
                  <a:lnTo>
                    <a:pt x="1986" y="2915"/>
                  </a:lnTo>
                  <a:lnTo>
                    <a:pt x="1944" y="2985"/>
                  </a:lnTo>
                  <a:lnTo>
                    <a:pt x="1902" y="2985"/>
                  </a:lnTo>
                  <a:lnTo>
                    <a:pt x="1902" y="3042"/>
                  </a:lnTo>
                  <a:lnTo>
                    <a:pt x="1859" y="3042"/>
                  </a:lnTo>
                  <a:lnTo>
                    <a:pt x="1775" y="3112"/>
                  </a:lnTo>
                  <a:lnTo>
                    <a:pt x="1775" y="3169"/>
                  </a:lnTo>
                  <a:lnTo>
                    <a:pt x="1733" y="3239"/>
                  </a:lnTo>
                  <a:lnTo>
                    <a:pt x="1690" y="3239"/>
                  </a:lnTo>
                  <a:lnTo>
                    <a:pt x="1648" y="3295"/>
                  </a:lnTo>
                  <a:lnTo>
                    <a:pt x="1606" y="3239"/>
                  </a:lnTo>
                  <a:lnTo>
                    <a:pt x="1648" y="3239"/>
                  </a:lnTo>
                  <a:lnTo>
                    <a:pt x="1690" y="3169"/>
                  </a:lnTo>
                  <a:lnTo>
                    <a:pt x="1690" y="311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4789200" y="3388200"/>
              <a:ext cx="399225" cy="63375"/>
            </a:xfrm>
            <a:custGeom>
              <a:avLst/>
              <a:gdLst/>
              <a:ahLst/>
              <a:cxnLst/>
              <a:rect l="l" t="t" r="r" b="b"/>
              <a:pathLst>
                <a:path w="15969" h="2535" extrusionOk="0">
                  <a:moveTo>
                    <a:pt x="5281" y="2408"/>
                  </a:moveTo>
                  <a:lnTo>
                    <a:pt x="5323" y="2408"/>
                  </a:lnTo>
                  <a:lnTo>
                    <a:pt x="5281" y="2408"/>
                  </a:lnTo>
                  <a:lnTo>
                    <a:pt x="5239" y="2408"/>
                  </a:lnTo>
                  <a:lnTo>
                    <a:pt x="5196" y="2408"/>
                  </a:lnTo>
                  <a:lnTo>
                    <a:pt x="5196" y="2464"/>
                  </a:lnTo>
                  <a:lnTo>
                    <a:pt x="5196" y="2408"/>
                  </a:lnTo>
                  <a:lnTo>
                    <a:pt x="5154" y="2408"/>
                  </a:lnTo>
                  <a:lnTo>
                    <a:pt x="5112" y="2408"/>
                  </a:lnTo>
                  <a:lnTo>
                    <a:pt x="5070" y="2408"/>
                  </a:lnTo>
                  <a:lnTo>
                    <a:pt x="5070" y="2464"/>
                  </a:lnTo>
                  <a:lnTo>
                    <a:pt x="5027" y="2464"/>
                  </a:lnTo>
                  <a:lnTo>
                    <a:pt x="4985" y="2464"/>
                  </a:lnTo>
                  <a:lnTo>
                    <a:pt x="4985" y="2408"/>
                  </a:lnTo>
                  <a:lnTo>
                    <a:pt x="4943" y="2408"/>
                  </a:lnTo>
                  <a:lnTo>
                    <a:pt x="4901" y="2408"/>
                  </a:lnTo>
                  <a:lnTo>
                    <a:pt x="4858" y="2408"/>
                  </a:lnTo>
                  <a:lnTo>
                    <a:pt x="4858" y="2338"/>
                  </a:lnTo>
                  <a:lnTo>
                    <a:pt x="4816" y="2338"/>
                  </a:lnTo>
                  <a:lnTo>
                    <a:pt x="4816" y="2281"/>
                  </a:lnTo>
                  <a:lnTo>
                    <a:pt x="4774" y="2281"/>
                  </a:lnTo>
                  <a:lnTo>
                    <a:pt x="4732" y="2281"/>
                  </a:lnTo>
                  <a:lnTo>
                    <a:pt x="4732" y="2211"/>
                  </a:lnTo>
                  <a:lnTo>
                    <a:pt x="4689" y="2211"/>
                  </a:lnTo>
                  <a:lnTo>
                    <a:pt x="4732" y="2211"/>
                  </a:lnTo>
                  <a:lnTo>
                    <a:pt x="4732" y="2155"/>
                  </a:lnTo>
                  <a:lnTo>
                    <a:pt x="4774" y="2155"/>
                  </a:lnTo>
                  <a:lnTo>
                    <a:pt x="4816" y="2155"/>
                  </a:lnTo>
                  <a:lnTo>
                    <a:pt x="4774" y="2155"/>
                  </a:lnTo>
                  <a:lnTo>
                    <a:pt x="4774" y="2084"/>
                  </a:lnTo>
                  <a:lnTo>
                    <a:pt x="4816" y="2084"/>
                  </a:lnTo>
                  <a:lnTo>
                    <a:pt x="4774" y="2084"/>
                  </a:lnTo>
                  <a:lnTo>
                    <a:pt x="4774" y="2028"/>
                  </a:lnTo>
                  <a:lnTo>
                    <a:pt x="4816" y="2028"/>
                  </a:lnTo>
                  <a:lnTo>
                    <a:pt x="4816" y="1958"/>
                  </a:lnTo>
                  <a:lnTo>
                    <a:pt x="4858" y="1958"/>
                  </a:lnTo>
                  <a:lnTo>
                    <a:pt x="4858" y="1901"/>
                  </a:lnTo>
                  <a:lnTo>
                    <a:pt x="4816" y="1901"/>
                  </a:lnTo>
                  <a:lnTo>
                    <a:pt x="4816" y="1831"/>
                  </a:lnTo>
                  <a:lnTo>
                    <a:pt x="4816" y="1774"/>
                  </a:lnTo>
                  <a:lnTo>
                    <a:pt x="4774" y="1774"/>
                  </a:lnTo>
                  <a:lnTo>
                    <a:pt x="4816" y="1774"/>
                  </a:lnTo>
                  <a:lnTo>
                    <a:pt x="4774" y="1774"/>
                  </a:lnTo>
                  <a:lnTo>
                    <a:pt x="4774" y="1704"/>
                  </a:lnTo>
                  <a:lnTo>
                    <a:pt x="4732" y="1704"/>
                  </a:lnTo>
                  <a:lnTo>
                    <a:pt x="4689" y="1704"/>
                  </a:lnTo>
                  <a:lnTo>
                    <a:pt x="4689" y="1648"/>
                  </a:lnTo>
                  <a:lnTo>
                    <a:pt x="4647" y="1648"/>
                  </a:lnTo>
                  <a:lnTo>
                    <a:pt x="4605" y="1648"/>
                  </a:lnTo>
                  <a:lnTo>
                    <a:pt x="4563" y="1648"/>
                  </a:lnTo>
                  <a:lnTo>
                    <a:pt x="4520" y="1648"/>
                  </a:lnTo>
                  <a:lnTo>
                    <a:pt x="4520" y="1577"/>
                  </a:lnTo>
                  <a:lnTo>
                    <a:pt x="4478" y="1577"/>
                  </a:lnTo>
                  <a:lnTo>
                    <a:pt x="4436" y="1577"/>
                  </a:lnTo>
                  <a:lnTo>
                    <a:pt x="4394" y="1577"/>
                  </a:lnTo>
                  <a:lnTo>
                    <a:pt x="4351" y="1577"/>
                  </a:lnTo>
                  <a:lnTo>
                    <a:pt x="4309" y="1577"/>
                  </a:lnTo>
                  <a:lnTo>
                    <a:pt x="4267" y="1577"/>
                  </a:lnTo>
                  <a:lnTo>
                    <a:pt x="4225" y="1577"/>
                  </a:lnTo>
                  <a:lnTo>
                    <a:pt x="4182" y="1577"/>
                  </a:lnTo>
                  <a:lnTo>
                    <a:pt x="4140" y="1577"/>
                  </a:lnTo>
                  <a:lnTo>
                    <a:pt x="4098" y="1577"/>
                  </a:lnTo>
                  <a:lnTo>
                    <a:pt x="4056" y="1577"/>
                  </a:lnTo>
                  <a:lnTo>
                    <a:pt x="4013" y="1577"/>
                  </a:lnTo>
                  <a:lnTo>
                    <a:pt x="3971" y="1577"/>
                  </a:lnTo>
                  <a:lnTo>
                    <a:pt x="3929" y="1577"/>
                  </a:lnTo>
                  <a:lnTo>
                    <a:pt x="3929" y="1648"/>
                  </a:lnTo>
                  <a:lnTo>
                    <a:pt x="3887" y="1648"/>
                  </a:lnTo>
                  <a:lnTo>
                    <a:pt x="3844" y="1648"/>
                  </a:lnTo>
                  <a:lnTo>
                    <a:pt x="3802" y="1648"/>
                  </a:lnTo>
                  <a:lnTo>
                    <a:pt x="3760" y="1648"/>
                  </a:lnTo>
                  <a:lnTo>
                    <a:pt x="3718" y="1648"/>
                  </a:lnTo>
                  <a:lnTo>
                    <a:pt x="3675" y="1648"/>
                  </a:lnTo>
                  <a:lnTo>
                    <a:pt x="3675" y="1704"/>
                  </a:lnTo>
                  <a:lnTo>
                    <a:pt x="3675" y="1648"/>
                  </a:lnTo>
                  <a:lnTo>
                    <a:pt x="3675" y="1704"/>
                  </a:lnTo>
                  <a:lnTo>
                    <a:pt x="3633" y="1704"/>
                  </a:lnTo>
                  <a:lnTo>
                    <a:pt x="3591" y="1704"/>
                  </a:lnTo>
                  <a:lnTo>
                    <a:pt x="3633" y="1704"/>
                  </a:lnTo>
                  <a:lnTo>
                    <a:pt x="3591" y="1704"/>
                  </a:lnTo>
                  <a:lnTo>
                    <a:pt x="3591" y="1648"/>
                  </a:lnTo>
                  <a:lnTo>
                    <a:pt x="3591" y="1704"/>
                  </a:lnTo>
                  <a:lnTo>
                    <a:pt x="3591" y="1648"/>
                  </a:lnTo>
                  <a:lnTo>
                    <a:pt x="3591" y="1704"/>
                  </a:lnTo>
                  <a:lnTo>
                    <a:pt x="3549" y="1704"/>
                  </a:lnTo>
                  <a:lnTo>
                    <a:pt x="3506" y="1704"/>
                  </a:lnTo>
                  <a:lnTo>
                    <a:pt x="3549" y="1704"/>
                  </a:lnTo>
                  <a:lnTo>
                    <a:pt x="3506" y="1704"/>
                  </a:lnTo>
                  <a:lnTo>
                    <a:pt x="3506" y="1774"/>
                  </a:lnTo>
                  <a:lnTo>
                    <a:pt x="3506" y="1704"/>
                  </a:lnTo>
                  <a:lnTo>
                    <a:pt x="3506" y="1774"/>
                  </a:lnTo>
                  <a:lnTo>
                    <a:pt x="3464" y="1774"/>
                  </a:lnTo>
                  <a:lnTo>
                    <a:pt x="3422" y="1774"/>
                  </a:lnTo>
                  <a:lnTo>
                    <a:pt x="3464" y="1774"/>
                  </a:lnTo>
                  <a:lnTo>
                    <a:pt x="3464" y="1831"/>
                  </a:lnTo>
                  <a:lnTo>
                    <a:pt x="3422" y="1831"/>
                  </a:lnTo>
                  <a:lnTo>
                    <a:pt x="3464" y="1831"/>
                  </a:lnTo>
                  <a:lnTo>
                    <a:pt x="3422" y="1831"/>
                  </a:lnTo>
                  <a:lnTo>
                    <a:pt x="3422" y="1901"/>
                  </a:lnTo>
                  <a:lnTo>
                    <a:pt x="3380" y="1901"/>
                  </a:lnTo>
                  <a:lnTo>
                    <a:pt x="3380" y="1958"/>
                  </a:lnTo>
                  <a:lnTo>
                    <a:pt x="3380" y="2028"/>
                  </a:lnTo>
                  <a:lnTo>
                    <a:pt x="3338" y="2028"/>
                  </a:lnTo>
                  <a:lnTo>
                    <a:pt x="3380" y="2028"/>
                  </a:lnTo>
                  <a:lnTo>
                    <a:pt x="3338" y="2028"/>
                  </a:lnTo>
                  <a:lnTo>
                    <a:pt x="3338" y="2084"/>
                  </a:lnTo>
                  <a:lnTo>
                    <a:pt x="3295" y="2084"/>
                  </a:lnTo>
                  <a:lnTo>
                    <a:pt x="3253" y="2084"/>
                  </a:lnTo>
                  <a:lnTo>
                    <a:pt x="3253" y="2155"/>
                  </a:lnTo>
                  <a:lnTo>
                    <a:pt x="3253" y="2211"/>
                  </a:lnTo>
                  <a:lnTo>
                    <a:pt x="3211" y="2211"/>
                  </a:lnTo>
                  <a:lnTo>
                    <a:pt x="3211" y="2281"/>
                  </a:lnTo>
                  <a:lnTo>
                    <a:pt x="3169" y="2281"/>
                  </a:lnTo>
                  <a:lnTo>
                    <a:pt x="3126" y="2281"/>
                  </a:lnTo>
                  <a:lnTo>
                    <a:pt x="3084" y="2281"/>
                  </a:lnTo>
                  <a:lnTo>
                    <a:pt x="3084" y="2338"/>
                  </a:lnTo>
                  <a:lnTo>
                    <a:pt x="3042" y="2338"/>
                  </a:lnTo>
                  <a:lnTo>
                    <a:pt x="3000" y="2338"/>
                  </a:lnTo>
                  <a:lnTo>
                    <a:pt x="2957" y="2338"/>
                  </a:lnTo>
                  <a:lnTo>
                    <a:pt x="2915" y="2338"/>
                  </a:lnTo>
                  <a:lnTo>
                    <a:pt x="2957" y="2338"/>
                  </a:lnTo>
                  <a:lnTo>
                    <a:pt x="2915" y="2338"/>
                  </a:lnTo>
                  <a:lnTo>
                    <a:pt x="2873" y="2338"/>
                  </a:lnTo>
                  <a:lnTo>
                    <a:pt x="2831" y="2338"/>
                  </a:lnTo>
                  <a:lnTo>
                    <a:pt x="2831" y="2408"/>
                  </a:lnTo>
                  <a:lnTo>
                    <a:pt x="2788" y="2408"/>
                  </a:lnTo>
                  <a:lnTo>
                    <a:pt x="2831" y="2408"/>
                  </a:lnTo>
                  <a:lnTo>
                    <a:pt x="2788" y="2408"/>
                  </a:lnTo>
                  <a:lnTo>
                    <a:pt x="2831" y="2408"/>
                  </a:lnTo>
                  <a:lnTo>
                    <a:pt x="2788" y="2408"/>
                  </a:lnTo>
                  <a:lnTo>
                    <a:pt x="2788" y="2464"/>
                  </a:lnTo>
                  <a:lnTo>
                    <a:pt x="2746" y="2464"/>
                  </a:lnTo>
                  <a:lnTo>
                    <a:pt x="2704" y="2464"/>
                  </a:lnTo>
                  <a:lnTo>
                    <a:pt x="2662" y="2464"/>
                  </a:lnTo>
                  <a:lnTo>
                    <a:pt x="2662" y="2408"/>
                  </a:lnTo>
                  <a:lnTo>
                    <a:pt x="2619" y="2408"/>
                  </a:lnTo>
                  <a:lnTo>
                    <a:pt x="2577" y="2408"/>
                  </a:lnTo>
                  <a:lnTo>
                    <a:pt x="2577" y="2338"/>
                  </a:lnTo>
                  <a:lnTo>
                    <a:pt x="2577" y="2408"/>
                  </a:lnTo>
                  <a:lnTo>
                    <a:pt x="2535" y="2408"/>
                  </a:lnTo>
                  <a:lnTo>
                    <a:pt x="2535" y="2338"/>
                  </a:lnTo>
                  <a:lnTo>
                    <a:pt x="2493" y="2338"/>
                  </a:lnTo>
                  <a:lnTo>
                    <a:pt x="2493" y="2408"/>
                  </a:lnTo>
                  <a:lnTo>
                    <a:pt x="2450" y="2408"/>
                  </a:lnTo>
                  <a:lnTo>
                    <a:pt x="2450" y="2338"/>
                  </a:lnTo>
                  <a:lnTo>
                    <a:pt x="2408" y="2338"/>
                  </a:lnTo>
                  <a:lnTo>
                    <a:pt x="2366" y="2338"/>
                  </a:lnTo>
                  <a:lnTo>
                    <a:pt x="2324" y="2338"/>
                  </a:lnTo>
                  <a:lnTo>
                    <a:pt x="2281" y="2338"/>
                  </a:lnTo>
                  <a:lnTo>
                    <a:pt x="2239" y="2338"/>
                  </a:lnTo>
                  <a:lnTo>
                    <a:pt x="2197" y="2338"/>
                  </a:lnTo>
                  <a:lnTo>
                    <a:pt x="2197" y="2408"/>
                  </a:lnTo>
                  <a:lnTo>
                    <a:pt x="2155" y="2408"/>
                  </a:lnTo>
                  <a:lnTo>
                    <a:pt x="2155" y="2338"/>
                  </a:lnTo>
                  <a:lnTo>
                    <a:pt x="2197" y="2338"/>
                  </a:lnTo>
                  <a:lnTo>
                    <a:pt x="2155" y="2338"/>
                  </a:lnTo>
                  <a:lnTo>
                    <a:pt x="2197" y="2338"/>
                  </a:lnTo>
                  <a:lnTo>
                    <a:pt x="2155" y="2338"/>
                  </a:lnTo>
                  <a:lnTo>
                    <a:pt x="2112" y="2338"/>
                  </a:lnTo>
                  <a:lnTo>
                    <a:pt x="2070" y="2338"/>
                  </a:lnTo>
                  <a:lnTo>
                    <a:pt x="2028" y="2338"/>
                  </a:lnTo>
                  <a:lnTo>
                    <a:pt x="2028" y="2408"/>
                  </a:lnTo>
                  <a:lnTo>
                    <a:pt x="1986" y="2408"/>
                  </a:lnTo>
                  <a:lnTo>
                    <a:pt x="1943" y="2408"/>
                  </a:lnTo>
                  <a:lnTo>
                    <a:pt x="1901" y="2408"/>
                  </a:lnTo>
                  <a:lnTo>
                    <a:pt x="1859" y="2408"/>
                  </a:lnTo>
                  <a:lnTo>
                    <a:pt x="1817" y="2408"/>
                  </a:lnTo>
                  <a:lnTo>
                    <a:pt x="1774" y="2408"/>
                  </a:lnTo>
                  <a:lnTo>
                    <a:pt x="1774" y="2338"/>
                  </a:lnTo>
                  <a:lnTo>
                    <a:pt x="1732" y="2338"/>
                  </a:lnTo>
                  <a:lnTo>
                    <a:pt x="1732" y="2408"/>
                  </a:lnTo>
                  <a:lnTo>
                    <a:pt x="1690" y="2338"/>
                  </a:lnTo>
                  <a:lnTo>
                    <a:pt x="1648" y="2338"/>
                  </a:lnTo>
                  <a:lnTo>
                    <a:pt x="1648" y="2408"/>
                  </a:lnTo>
                  <a:lnTo>
                    <a:pt x="1648" y="2338"/>
                  </a:lnTo>
                  <a:lnTo>
                    <a:pt x="1605" y="2338"/>
                  </a:lnTo>
                  <a:lnTo>
                    <a:pt x="1563" y="2338"/>
                  </a:lnTo>
                  <a:lnTo>
                    <a:pt x="1521" y="2338"/>
                  </a:lnTo>
                  <a:lnTo>
                    <a:pt x="1563" y="2338"/>
                  </a:lnTo>
                  <a:lnTo>
                    <a:pt x="1563" y="2408"/>
                  </a:lnTo>
                  <a:lnTo>
                    <a:pt x="1521" y="2408"/>
                  </a:lnTo>
                  <a:lnTo>
                    <a:pt x="1479" y="2408"/>
                  </a:lnTo>
                  <a:lnTo>
                    <a:pt x="1479" y="2338"/>
                  </a:lnTo>
                  <a:lnTo>
                    <a:pt x="1521" y="2338"/>
                  </a:lnTo>
                  <a:lnTo>
                    <a:pt x="1479" y="2338"/>
                  </a:lnTo>
                  <a:lnTo>
                    <a:pt x="1436" y="2338"/>
                  </a:lnTo>
                  <a:lnTo>
                    <a:pt x="1436" y="2281"/>
                  </a:lnTo>
                  <a:lnTo>
                    <a:pt x="1436" y="2338"/>
                  </a:lnTo>
                  <a:lnTo>
                    <a:pt x="1436" y="2281"/>
                  </a:lnTo>
                  <a:lnTo>
                    <a:pt x="1394" y="2281"/>
                  </a:lnTo>
                  <a:lnTo>
                    <a:pt x="1394" y="2338"/>
                  </a:lnTo>
                  <a:lnTo>
                    <a:pt x="1352" y="2338"/>
                  </a:lnTo>
                  <a:lnTo>
                    <a:pt x="1310" y="2338"/>
                  </a:lnTo>
                  <a:lnTo>
                    <a:pt x="1268" y="2338"/>
                  </a:lnTo>
                  <a:lnTo>
                    <a:pt x="1225" y="2338"/>
                  </a:lnTo>
                  <a:lnTo>
                    <a:pt x="1268" y="2338"/>
                  </a:lnTo>
                  <a:lnTo>
                    <a:pt x="1225" y="2338"/>
                  </a:lnTo>
                  <a:lnTo>
                    <a:pt x="1225" y="2408"/>
                  </a:lnTo>
                  <a:lnTo>
                    <a:pt x="1183" y="2408"/>
                  </a:lnTo>
                  <a:lnTo>
                    <a:pt x="1183" y="2338"/>
                  </a:lnTo>
                  <a:lnTo>
                    <a:pt x="1141" y="2338"/>
                  </a:lnTo>
                  <a:lnTo>
                    <a:pt x="1099" y="2338"/>
                  </a:lnTo>
                  <a:lnTo>
                    <a:pt x="1141" y="2338"/>
                  </a:lnTo>
                  <a:lnTo>
                    <a:pt x="1141" y="2408"/>
                  </a:lnTo>
                  <a:lnTo>
                    <a:pt x="1099" y="2408"/>
                  </a:lnTo>
                  <a:lnTo>
                    <a:pt x="1056" y="2408"/>
                  </a:lnTo>
                  <a:lnTo>
                    <a:pt x="1056" y="2338"/>
                  </a:lnTo>
                  <a:lnTo>
                    <a:pt x="1099" y="2338"/>
                  </a:lnTo>
                  <a:lnTo>
                    <a:pt x="1056" y="2338"/>
                  </a:lnTo>
                  <a:lnTo>
                    <a:pt x="1014" y="2338"/>
                  </a:lnTo>
                  <a:lnTo>
                    <a:pt x="1014" y="2408"/>
                  </a:lnTo>
                  <a:lnTo>
                    <a:pt x="1014" y="2338"/>
                  </a:lnTo>
                  <a:lnTo>
                    <a:pt x="972" y="2338"/>
                  </a:lnTo>
                  <a:lnTo>
                    <a:pt x="930" y="2338"/>
                  </a:lnTo>
                  <a:lnTo>
                    <a:pt x="887" y="2338"/>
                  </a:lnTo>
                  <a:lnTo>
                    <a:pt x="930" y="2338"/>
                  </a:lnTo>
                  <a:lnTo>
                    <a:pt x="930" y="2281"/>
                  </a:lnTo>
                  <a:lnTo>
                    <a:pt x="887" y="2281"/>
                  </a:lnTo>
                  <a:lnTo>
                    <a:pt x="887" y="2338"/>
                  </a:lnTo>
                  <a:lnTo>
                    <a:pt x="845" y="2338"/>
                  </a:lnTo>
                  <a:lnTo>
                    <a:pt x="845" y="2281"/>
                  </a:lnTo>
                  <a:lnTo>
                    <a:pt x="803" y="2281"/>
                  </a:lnTo>
                  <a:lnTo>
                    <a:pt x="845" y="2281"/>
                  </a:lnTo>
                  <a:lnTo>
                    <a:pt x="803" y="2281"/>
                  </a:lnTo>
                  <a:lnTo>
                    <a:pt x="803" y="2211"/>
                  </a:lnTo>
                  <a:lnTo>
                    <a:pt x="803" y="2155"/>
                  </a:lnTo>
                  <a:lnTo>
                    <a:pt x="761" y="2155"/>
                  </a:lnTo>
                  <a:lnTo>
                    <a:pt x="803" y="2155"/>
                  </a:lnTo>
                  <a:lnTo>
                    <a:pt x="803" y="2211"/>
                  </a:lnTo>
                  <a:lnTo>
                    <a:pt x="761" y="2211"/>
                  </a:lnTo>
                  <a:lnTo>
                    <a:pt x="761" y="2155"/>
                  </a:lnTo>
                  <a:lnTo>
                    <a:pt x="761" y="2211"/>
                  </a:lnTo>
                  <a:lnTo>
                    <a:pt x="718" y="2211"/>
                  </a:lnTo>
                  <a:lnTo>
                    <a:pt x="718" y="2155"/>
                  </a:lnTo>
                  <a:lnTo>
                    <a:pt x="676" y="2155"/>
                  </a:lnTo>
                  <a:lnTo>
                    <a:pt x="718" y="2155"/>
                  </a:lnTo>
                  <a:lnTo>
                    <a:pt x="718" y="2211"/>
                  </a:lnTo>
                  <a:lnTo>
                    <a:pt x="676" y="2211"/>
                  </a:lnTo>
                  <a:lnTo>
                    <a:pt x="676" y="2281"/>
                  </a:lnTo>
                  <a:lnTo>
                    <a:pt x="634" y="2281"/>
                  </a:lnTo>
                  <a:lnTo>
                    <a:pt x="592" y="2281"/>
                  </a:lnTo>
                  <a:lnTo>
                    <a:pt x="592" y="2211"/>
                  </a:lnTo>
                  <a:lnTo>
                    <a:pt x="549" y="2211"/>
                  </a:lnTo>
                  <a:lnTo>
                    <a:pt x="549" y="2281"/>
                  </a:lnTo>
                  <a:lnTo>
                    <a:pt x="549" y="2211"/>
                  </a:lnTo>
                  <a:lnTo>
                    <a:pt x="507" y="2211"/>
                  </a:lnTo>
                  <a:lnTo>
                    <a:pt x="507" y="2155"/>
                  </a:lnTo>
                  <a:lnTo>
                    <a:pt x="549" y="2155"/>
                  </a:lnTo>
                  <a:lnTo>
                    <a:pt x="592" y="2155"/>
                  </a:lnTo>
                  <a:lnTo>
                    <a:pt x="549" y="2155"/>
                  </a:lnTo>
                  <a:lnTo>
                    <a:pt x="549" y="2084"/>
                  </a:lnTo>
                  <a:lnTo>
                    <a:pt x="507" y="2084"/>
                  </a:lnTo>
                  <a:lnTo>
                    <a:pt x="507" y="2155"/>
                  </a:lnTo>
                  <a:lnTo>
                    <a:pt x="507" y="2084"/>
                  </a:lnTo>
                  <a:lnTo>
                    <a:pt x="507" y="2028"/>
                  </a:lnTo>
                  <a:lnTo>
                    <a:pt x="465" y="2028"/>
                  </a:lnTo>
                  <a:lnTo>
                    <a:pt x="423" y="2028"/>
                  </a:lnTo>
                  <a:lnTo>
                    <a:pt x="380" y="2028"/>
                  </a:lnTo>
                  <a:lnTo>
                    <a:pt x="380" y="2084"/>
                  </a:lnTo>
                  <a:lnTo>
                    <a:pt x="380" y="2028"/>
                  </a:lnTo>
                  <a:lnTo>
                    <a:pt x="380" y="2084"/>
                  </a:lnTo>
                  <a:lnTo>
                    <a:pt x="338" y="2084"/>
                  </a:lnTo>
                  <a:lnTo>
                    <a:pt x="296" y="2084"/>
                  </a:lnTo>
                  <a:lnTo>
                    <a:pt x="296" y="2028"/>
                  </a:lnTo>
                  <a:lnTo>
                    <a:pt x="254" y="2028"/>
                  </a:lnTo>
                  <a:lnTo>
                    <a:pt x="254" y="1958"/>
                  </a:lnTo>
                  <a:lnTo>
                    <a:pt x="254" y="2028"/>
                  </a:lnTo>
                  <a:lnTo>
                    <a:pt x="211" y="2028"/>
                  </a:lnTo>
                  <a:lnTo>
                    <a:pt x="211" y="2084"/>
                  </a:lnTo>
                  <a:lnTo>
                    <a:pt x="211" y="2028"/>
                  </a:lnTo>
                  <a:lnTo>
                    <a:pt x="169" y="2028"/>
                  </a:lnTo>
                  <a:lnTo>
                    <a:pt x="211" y="2028"/>
                  </a:lnTo>
                  <a:lnTo>
                    <a:pt x="211" y="1958"/>
                  </a:lnTo>
                  <a:lnTo>
                    <a:pt x="169" y="1958"/>
                  </a:lnTo>
                  <a:lnTo>
                    <a:pt x="169" y="1901"/>
                  </a:lnTo>
                  <a:lnTo>
                    <a:pt x="169" y="1831"/>
                  </a:lnTo>
                  <a:lnTo>
                    <a:pt x="211" y="1831"/>
                  </a:lnTo>
                  <a:lnTo>
                    <a:pt x="169" y="1831"/>
                  </a:lnTo>
                  <a:lnTo>
                    <a:pt x="127" y="1831"/>
                  </a:lnTo>
                  <a:lnTo>
                    <a:pt x="127" y="1901"/>
                  </a:lnTo>
                  <a:lnTo>
                    <a:pt x="127" y="1831"/>
                  </a:lnTo>
                  <a:lnTo>
                    <a:pt x="85" y="1831"/>
                  </a:lnTo>
                  <a:lnTo>
                    <a:pt x="42" y="1831"/>
                  </a:lnTo>
                  <a:lnTo>
                    <a:pt x="0" y="1831"/>
                  </a:lnTo>
                  <a:lnTo>
                    <a:pt x="0" y="1774"/>
                  </a:lnTo>
                  <a:lnTo>
                    <a:pt x="42" y="1774"/>
                  </a:lnTo>
                  <a:lnTo>
                    <a:pt x="85" y="1774"/>
                  </a:lnTo>
                  <a:lnTo>
                    <a:pt x="85" y="1704"/>
                  </a:lnTo>
                  <a:lnTo>
                    <a:pt x="127" y="1704"/>
                  </a:lnTo>
                  <a:lnTo>
                    <a:pt x="169" y="1774"/>
                  </a:lnTo>
                  <a:lnTo>
                    <a:pt x="211" y="1774"/>
                  </a:lnTo>
                  <a:lnTo>
                    <a:pt x="211" y="1704"/>
                  </a:lnTo>
                  <a:lnTo>
                    <a:pt x="254" y="1704"/>
                  </a:lnTo>
                  <a:lnTo>
                    <a:pt x="296" y="1774"/>
                  </a:lnTo>
                  <a:lnTo>
                    <a:pt x="338" y="1774"/>
                  </a:lnTo>
                  <a:lnTo>
                    <a:pt x="380" y="1831"/>
                  </a:lnTo>
                  <a:lnTo>
                    <a:pt x="423" y="1831"/>
                  </a:lnTo>
                  <a:lnTo>
                    <a:pt x="423" y="1901"/>
                  </a:lnTo>
                  <a:lnTo>
                    <a:pt x="423" y="1831"/>
                  </a:lnTo>
                  <a:lnTo>
                    <a:pt x="465" y="1831"/>
                  </a:lnTo>
                  <a:lnTo>
                    <a:pt x="549" y="1901"/>
                  </a:lnTo>
                  <a:lnTo>
                    <a:pt x="634" y="1901"/>
                  </a:lnTo>
                  <a:lnTo>
                    <a:pt x="592" y="1901"/>
                  </a:lnTo>
                  <a:lnTo>
                    <a:pt x="592" y="1958"/>
                  </a:lnTo>
                  <a:lnTo>
                    <a:pt x="634" y="2028"/>
                  </a:lnTo>
                  <a:lnTo>
                    <a:pt x="676" y="2028"/>
                  </a:lnTo>
                  <a:lnTo>
                    <a:pt x="718" y="2028"/>
                  </a:lnTo>
                  <a:lnTo>
                    <a:pt x="761" y="2028"/>
                  </a:lnTo>
                  <a:lnTo>
                    <a:pt x="761" y="2084"/>
                  </a:lnTo>
                  <a:lnTo>
                    <a:pt x="803" y="2084"/>
                  </a:lnTo>
                  <a:lnTo>
                    <a:pt x="845" y="2084"/>
                  </a:lnTo>
                  <a:lnTo>
                    <a:pt x="887" y="2084"/>
                  </a:lnTo>
                  <a:lnTo>
                    <a:pt x="887" y="2028"/>
                  </a:lnTo>
                  <a:lnTo>
                    <a:pt x="930" y="2028"/>
                  </a:lnTo>
                  <a:lnTo>
                    <a:pt x="972" y="2028"/>
                  </a:lnTo>
                  <a:lnTo>
                    <a:pt x="1014" y="2028"/>
                  </a:lnTo>
                  <a:lnTo>
                    <a:pt x="1056" y="2028"/>
                  </a:lnTo>
                  <a:lnTo>
                    <a:pt x="1099" y="2084"/>
                  </a:lnTo>
                  <a:lnTo>
                    <a:pt x="1099" y="2028"/>
                  </a:lnTo>
                  <a:lnTo>
                    <a:pt x="1141" y="2028"/>
                  </a:lnTo>
                  <a:lnTo>
                    <a:pt x="1183" y="2028"/>
                  </a:lnTo>
                  <a:lnTo>
                    <a:pt x="1225" y="2028"/>
                  </a:lnTo>
                  <a:lnTo>
                    <a:pt x="1225" y="2084"/>
                  </a:lnTo>
                  <a:lnTo>
                    <a:pt x="1268" y="2084"/>
                  </a:lnTo>
                  <a:lnTo>
                    <a:pt x="1310" y="2084"/>
                  </a:lnTo>
                  <a:lnTo>
                    <a:pt x="1352" y="2084"/>
                  </a:lnTo>
                  <a:lnTo>
                    <a:pt x="1394" y="2084"/>
                  </a:lnTo>
                  <a:lnTo>
                    <a:pt x="1436" y="2084"/>
                  </a:lnTo>
                  <a:lnTo>
                    <a:pt x="1479" y="2084"/>
                  </a:lnTo>
                  <a:lnTo>
                    <a:pt x="1521" y="2028"/>
                  </a:lnTo>
                  <a:lnTo>
                    <a:pt x="1563" y="2084"/>
                  </a:lnTo>
                  <a:lnTo>
                    <a:pt x="1563" y="2028"/>
                  </a:lnTo>
                  <a:lnTo>
                    <a:pt x="1605" y="2028"/>
                  </a:lnTo>
                  <a:lnTo>
                    <a:pt x="1605" y="2084"/>
                  </a:lnTo>
                  <a:lnTo>
                    <a:pt x="1732" y="2084"/>
                  </a:lnTo>
                  <a:lnTo>
                    <a:pt x="1774" y="2084"/>
                  </a:lnTo>
                  <a:lnTo>
                    <a:pt x="1774" y="2155"/>
                  </a:lnTo>
                  <a:lnTo>
                    <a:pt x="1817" y="2155"/>
                  </a:lnTo>
                  <a:lnTo>
                    <a:pt x="1859" y="2155"/>
                  </a:lnTo>
                  <a:lnTo>
                    <a:pt x="1901" y="2155"/>
                  </a:lnTo>
                  <a:lnTo>
                    <a:pt x="1943" y="2155"/>
                  </a:lnTo>
                  <a:lnTo>
                    <a:pt x="1986" y="2155"/>
                  </a:lnTo>
                  <a:lnTo>
                    <a:pt x="2028" y="2155"/>
                  </a:lnTo>
                  <a:lnTo>
                    <a:pt x="2070" y="2155"/>
                  </a:lnTo>
                  <a:lnTo>
                    <a:pt x="2070" y="2084"/>
                  </a:lnTo>
                  <a:lnTo>
                    <a:pt x="2112" y="2084"/>
                  </a:lnTo>
                  <a:lnTo>
                    <a:pt x="2155" y="2084"/>
                  </a:lnTo>
                  <a:lnTo>
                    <a:pt x="2197" y="2084"/>
                  </a:lnTo>
                  <a:lnTo>
                    <a:pt x="2239" y="2084"/>
                  </a:lnTo>
                  <a:lnTo>
                    <a:pt x="2281" y="2084"/>
                  </a:lnTo>
                  <a:lnTo>
                    <a:pt x="2324" y="2084"/>
                  </a:lnTo>
                  <a:lnTo>
                    <a:pt x="2366" y="2084"/>
                  </a:lnTo>
                  <a:lnTo>
                    <a:pt x="2408" y="2084"/>
                  </a:lnTo>
                  <a:lnTo>
                    <a:pt x="2450" y="2084"/>
                  </a:lnTo>
                  <a:lnTo>
                    <a:pt x="2493" y="2084"/>
                  </a:lnTo>
                  <a:lnTo>
                    <a:pt x="2535" y="2084"/>
                  </a:lnTo>
                  <a:lnTo>
                    <a:pt x="2577" y="2084"/>
                  </a:lnTo>
                  <a:lnTo>
                    <a:pt x="2619" y="2084"/>
                  </a:lnTo>
                  <a:lnTo>
                    <a:pt x="2704" y="2084"/>
                  </a:lnTo>
                  <a:lnTo>
                    <a:pt x="2746" y="2084"/>
                  </a:lnTo>
                  <a:lnTo>
                    <a:pt x="2788" y="2084"/>
                  </a:lnTo>
                  <a:lnTo>
                    <a:pt x="2831" y="2084"/>
                  </a:lnTo>
                  <a:lnTo>
                    <a:pt x="2873" y="2084"/>
                  </a:lnTo>
                  <a:lnTo>
                    <a:pt x="2915" y="2084"/>
                  </a:lnTo>
                  <a:lnTo>
                    <a:pt x="2957" y="2028"/>
                  </a:lnTo>
                  <a:lnTo>
                    <a:pt x="3000" y="2028"/>
                  </a:lnTo>
                  <a:lnTo>
                    <a:pt x="3000" y="1958"/>
                  </a:lnTo>
                  <a:lnTo>
                    <a:pt x="3042" y="1958"/>
                  </a:lnTo>
                  <a:lnTo>
                    <a:pt x="3084" y="1958"/>
                  </a:lnTo>
                  <a:lnTo>
                    <a:pt x="3042" y="1958"/>
                  </a:lnTo>
                  <a:lnTo>
                    <a:pt x="3042" y="1901"/>
                  </a:lnTo>
                  <a:lnTo>
                    <a:pt x="3000" y="1901"/>
                  </a:lnTo>
                  <a:lnTo>
                    <a:pt x="3000" y="1831"/>
                  </a:lnTo>
                  <a:lnTo>
                    <a:pt x="3042" y="1774"/>
                  </a:lnTo>
                  <a:lnTo>
                    <a:pt x="3084" y="1704"/>
                  </a:lnTo>
                  <a:lnTo>
                    <a:pt x="3126" y="1648"/>
                  </a:lnTo>
                  <a:lnTo>
                    <a:pt x="3169" y="1577"/>
                  </a:lnTo>
                  <a:lnTo>
                    <a:pt x="3211" y="1577"/>
                  </a:lnTo>
                  <a:lnTo>
                    <a:pt x="3169" y="1521"/>
                  </a:lnTo>
                  <a:lnTo>
                    <a:pt x="3211" y="1521"/>
                  </a:lnTo>
                  <a:lnTo>
                    <a:pt x="3253" y="1521"/>
                  </a:lnTo>
                  <a:lnTo>
                    <a:pt x="3295" y="1521"/>
                  </a:lnTo>
                  <a:lnTo>
                    <a:pt x="3295" y="1451"/>
                  </a:lnTo>
                  <a:lnTo>
                    <a:pt x="3338" y="1451"/>
                  </a:lnTo>
                  <a:lnTo>
                    <a:pt x="3380" y="1451"/>
                  </a:lnTo>
                  <a:lnTo>
                    <a:pt x="3422" y="1451"/>
                  </a:lnTo>
                  <a:lnTo>
                    <a:pt x="3464" y="1451"/>
                  </a:lnTo>
                  <a:lnTo>
                    <a:pt x="3464" y="1394"/>
                  </a:lnTo>
                  <a:lnTo>
                    <a:pt x="3506" y="1394"/>
                  </a:lnTo>
                  <a:lnTo>
                    <a:pt x="3549" y="1394"/>
                  </a:lnTo>
                  <a:lnTo>
                    <a:pt x="3591" y="1394"/>
                  </a:lnTo>
                  <a:lnTo>
                    <a:pt x="3633" y="1394"/>
                  </a:lnTo>
                  <a:lnTo>
                    <a:pt x="3675" y="1394"/>
                  </a:lnTo>
                  <a:lnTo>
                    <a:pt x="3718" y="1394"/>
                  </a:lnTo>
                  <a:lnTo>
                    <a:pt x="3760" y="1394"/>
                  </a:lnTo>
                  <a:lnTo>
                    <a:pt x="3802" y="1394"/>
                  </a:lnTo>
                  <a:lnTo>
                    <a:pt x="3844" y="1394"/>
                  </a:lnTo>
                  <a:lnTo>
                    <a:pt x="3887" y="1394"/>
                  </a:lnTo>
                  <a:lnTo>
                    <a:pt x="3929" y="1394"/>
                  </a:lnTo>
                  <a:lnTo>
                    <a:pt x="3971" y="1394"/>
                  </a:lnTo>
                  <a:lnTo>
                    <a:pt x="4013" y="1394"/>
                  </a:lnTo>
                  <a:lnTo>
                    <a:pt x="4056" y="1394"/>
                  </a:lnTo>
                  <a:lnTo>
                    <a:pt x="4098" y="1394"/>
                  </a:lnTo>
                  <a:lnTo>
                    <a:pt x="4140" y="1394"/>
                  </a:lnTo>
                  <a:lnTo>
                    <a:pt x="4182" y="1394"/>
                  </a:lnTo>
                  <a:lnTo>
                    <a:pt x="4225" y="1394"/>
                  </a:lnTo>
                  <a:lnTo>
                    <a:pt x="4267" y="1394"/>
                  </a:lnTo>
                  <a:lnTo>
                    <a:pt x="4267" y="1324"/>
                  </a:lnTo>
                  <a:lnTo>
                    <a:pt x="4267" y="1268"/>
                  </a:lnTo>
                  <a:lnTo>
                    <a:pt x="4225" y="1197"/>
                  </a:lnTo>
                  <a:lnTo>
                    <a:pt x="4225" y="1141"/>
                  </a:lnTo>
                  <a:lnTo>
                    <a:pt x="4309" y="1141"/>
                  </a:lnTo>
                  <a:lnTo>
                    <a:pt x="4394" y="1141"/>
                  </a:lnTo>
                  <a:lnTo>
                    <a:pt x="4436" y="1141"/>
                  </a:lnTo>
                  <a:lnTo>
                    <a:pt x="4436" y="1197"/>
                  </a:lnTo>
                  <a:lnTo>
                    <a:pt x="4478" y="1197"/>
                  </a:lnTo>
                  <a:lnTo>
                    <a:pt x="4520" y="1197"/>
                  </a:lnTo>
                  <a:lnTo>
                    <a:pt x="4563" y="1197"/>
                  </a:lnTo>
                  <a:lnTo>
                    <a:pt x="4605" y="1197"/>
                  </a:lnTo>
                  <a:lnTo>
                    <a:pt x="4689" y="1268"/>
                  </a:lnTo>
                  <a:lnTo>
                    <a:pt x="4774" y="1268"/>
                  </a:lnTo>
                  <a:lnTo>
                    <a:pt x="4816" y="1268"/>
                  </a:lnTo>
                  <a:lnTo>
                    <a:pt x="4901" y="1268"/>
                  </a:lnTo>
                  <a:lnTo>
                    <a:pt x="4943" y="1324"/>
                  </a:lnTo>
                  <a:lnTo>
                    <a:pt x="4985" y="1268"/>
                  </a:lnTo>
                  <a:lnTo>
                    <a:pt x="5027" y="1394"/>
                  </a:lnTo>
                  <a:lnTo>
                    <a:pt x="5239" y="1451"/>
                  </a:lnTo>
                  <a:lnTo>
                    <a:pt x="5281" y="1451"/>
                  </a:lnTo>
                  <a:lnTo>
                    <a:pt x="5323" y="1451"/>
                  </a:lnTo>
                  <a:lnTo>
                    <a:pt x="5365" y="1451"/>
                  </a:lnTo>
                  <a:lnTo>
                    <a:pt x="5408" y="1451"/>
                  </a:lnTo>
                  <a:lnTo>
                    <a:pt x="5450" y="1451"/>
                  </a:lnTo>
                  <a:lnTo>
                    <a:pt x="5450" y="1394"/>
                  </a:lnTo>
                  <a:lnTo>
                    <a:pt x="5492" y="1394"/>
                  </a:lnTo>
                  <a:lnTo>
                    <a:pt x="5450" y="1324"/>
                  </a:lnTo>
                  <a:lnTo>
                    <a:pt x="5492" y="1324"/>
                  </a:lnTo>
                  <a:lnTo>
                    <a:pt x="5534" y="1324"/>
                  </a:lnTo>
                  <a:lnTo>
                    <a:pt x="5576" y="1324"/>
                  </a:lnTo>
                  <a:lnTo>
                    <a:pt x="5619" y="1324"/>
                  </a:lnTo>
                  <a:lnTo>
                    <a:pt x="5661" y="1324"/>
                  </a:lnTo>
                  <a:lnTo>
                    <a:pt x="5703" y="1324"/>
                  </a:lnTo>
                  <a:lnTo>
                    <a:pt x="5745" y="1324"/>
                  </a:lnTo>
                  <a:lnTo>
                    <a:pt x="5788" y="1324"/>
                  </a:lnTo>
                  <a:lnTo>
                    <a:pt x="5830" y="1324"/>
                  </a:lnTo>
                  <a:lnTo>
                    <a:pt x="5872" y="1324"/>
                  </a:lnTo>
                  <a:lnTo>
                    <a:pt x="5914" y="1268"/>
                  </a:lnTo>
                  <a:lnTo>
                    <a:pt x="5957" y="1268"/>
                  </a:lnTo>
                  <a:lnTo>
                    <a:pt x="5999" y="1197"/>
                  </a:lnTo>
                  <a:lnTo>
                    <a:pt x="6041" y="1141"/>
                  </a:lnTo>
                  <a:lnTo>
                    <a:pt x="5999" y="1141"/>
                  </a:lnTo>
                  <a:lnTo>
                    <a:pt x="6041" y="1070"/>
                  </a:lnTo>
                  <a:lnTo>
                    <a:pt x="6083" y="1070"/>
                  </a:lnTo>
                  <a:lnTo>
                    <a:pt x="6126" y="1070"/>
                  </a:lnTo>
                  <a:lnTo>
                    <a:pt x="6126" y="1014"/>
                  </a:lnTo>
                  <a:lnTo>
                    <a:pt x="6168" y="1014"/>
                  </a:lnTo>
                  <a:lnTo>
                    <a:pt x="6210" y="1014"/>
                  </a:lnTo>
                  <a:lnTo>
                    <a:pt x="6252" y="944"/>
                  </a:lnTo>
                  <a:lnTo>
                    <a:pt x="6295" y="944"/>
                  </a:lnTo>
                  <a:lnTo>
                    <a:pt x="6337" y="944"/>
                  </a:lnTo>
                  <a:lnTo>
                    <a:pt x="6379" y="944"/>
                  </a:lnTo>
                  <a:lnTo>
                    <a:pt x="6421" y="944"/>
                  </a:lnTo>
                  <a:lnTo>
                    <a:pt x="6421" y="887"/>
                  </a:lnTo>
                  <a:lnTo>
                    <a:pt x="6464" y="887"/>
                  </a:lnTo>
                  <a:lnTo>
                    <a:pt x="6464" y="817"/>
                  </a:lnTo>
                  <a:lnTo>
                    <a:pt x="6506" y="817"/>
                  </a:lnTo>
                  <a:lnTo>
                    <a:pt x="6506" y="887"/>
                  </a:lnTo>
                  <a:lnTo>
                    <a:pt x="6548" y="887"/>
                  </a:lnTo>
                  <a:lnTo>
                    <a:pt x="6590" y="817"/>
                  </a:lnTo>
                  <a:lnTo>
                    <a:pt x="6633" y="817"/>
                  </a:lnTo>
                  <a:lnTo>
                    <a:pt x="6675" y="817"/>
                  </a:lnTo>
                  <a:lnTo>
                    <a:pt x="6717" y="817"/>
                  </a:lnTo>
                  <a:lnTo>
                    <a:pt x="6759" y="817"/>
                  </a:lnTo>
                  <a:lnTo>
                    <a:pt x="6802" y="817"/>
                  </a:lnTo>
                  <a:lnTo>
                    <a:pt x="6844" y="817"/>
                  </a:lnTo>
                  <a:lnTo>
                    <a:pt x="6886" y="817"/>
                  </a:lnTo>
                  <a:lnTo>
                    <a:pt x="6886" y="761"/>
                  </a:lnTo>
                  <a:lnTo>
                    <a:pt x="6886" y="690"/>
                  </a:lnTo>
                  <a:lnTo>
                    <a:pt x="6886" y="634"/>
                  </a:lnTo>
                  <a:lnTo>
                    <a:pt x="6844" y="634"/>
                  </a:lnTo>
                  <a:lnTo>
                    <a:pt x="6844" y="563"/>
                  </a:lnTo>
                  <a:lnTo>
                    <a:pt x="6886" y="563"/>
                  </a:lnTo>
                  <a:lnTo>
                    <a:pt x="6928" y="507"/>
                  </a:lnTo>
                  <a:lnTo>
                    <a:pt x="6928" y="437"/>
                  </a:lnTo>
                  <a:lnTo>
                    <a:pt x="6971" y="437"/>
                  </a:lnTo>
                  <a:lnTo>
                    <a:pt x="6971" y="507"/>
                  </a:lnTo>
                  <a:lnTo>
                    <a:pt x="7013" y="507"/>
                  </a:lnTo>
                  <a:lnTo>
                    <a:pt x="7055" y="563"/>
                  </a:lnTo>
                  <a:lnTo>
                    <a:pt x="7097" y="634"/>
                  </a:lnTo>
                  <a:lnTo>
                    <a:pt x="7140" y="634"/>
                  </a:lnTo>
                  <a:lnTo>
                    <a:pt x="7182" y="690"/>
                  </a:lnTo>
                  <a:lnTo>
                    <a:pt x="7224" y="690"/>
                  </a:lnTo>
                  <a:lnTo>
                    <a:pt x="7224" y="761"/>
                  </a:lnTo>
                  <a:lnTo>
                    <a:pt x="7266" y="761"/>
                  </a:lnTo>
                  <a:lnTo>
                    <a:pt x="7266" y="817"/>
                  </a:lnTo>
                  <a:lnTo>
                    <a:pt x="7309" y="817"/>
                  </a:lnTo>
                  <a:lnTo>
                    <a:pt x="7351" y="761"/>
                  </a:lnTo>
                  <a:lnTo>
                    <a:pt x="7393" y="761"/>
                  </a:lnTo>
                  <a:lnTo>
                    <a:pt x="7435" y="761"/>
                  </a:lnTo>
                  <a:lnTo>
                    <a:pt x="7478" y="761"/>
                  </a:lnTo>
                  <a:lnTo>
                    <a:pt x="7520" y="761"/>
                  </a:lnTo>
                  <a:lnTo>
                    <a:pt x="7520" y="690"/>
                  </a:lnTo>
                  <a:lnTo>
                    <a:pt x="7562" y="690"/>
                  </a:lnTo>
                  <a:lnTo>
                    <a:pt x="7562" y="634"/>
                  </a:lnTo>
                  <a:lnTo>
                    <a:pt x="7520" y="634"/>
                  </a:lnTo>
                  <a:lnTo>
                    <a:pt x="7520" y="563"/>
                  </a:lnTo>
                  <a:lnTo>
                    <a:pt x="7562" y="563"/>
                  </a:lnTo>
                  <a:lnTo>
                    <a:pt x="7562" y="507"/>
                  </a:lnTo>
                  <a:lnTo>
                    <a:pt x="7604" y="507"/>
                  </a:lnTo>
                  <a:lnTo>
                    <a:pt x="7646" y="507"/>
                  </a:lnTo>
                  <a:lnTo>
                    <a:pt x="7689" y="437"/>
                  </a:lnTo>
                  <a:lnTo>
                    <a:pt x="7689" y="380"/>
                  </a:lnTo>
                  <a:lnTo>
                    <a:pt x="7689" y="310"/>
                  </a:lnTo>
                  <a:lnTo>
                    <a:pt x="7689" y="254"/>
                  </a:lnTo>
                  <a:lnTo>
                    <a:pt x="7689" y="183"/>
                  </a:lnTo>
                  <a:lnTo>
                    <a:pt x="7731" y="183"/>
                  </a:lnTo>
                  <a:lnTo>
                    <a:pt x="7773" y="127"/>
                  </a:lnTo>
                  <a:lnTo>
                    <a:pt x="7858" y="127"/>
                  </a:lnTo>
                  <a:lnTo>
                    <a:pt x="7858" y="183"/>
                  </a:lnTo>
                  <a:lnTo>
                    <a:pt x="7900" y="183"/>
                  </a:lnTo>
                  <a:lnTo>
                    <a:pt x="7900" y="254"/>
                  </a:lnTo>
                  <a:lnTo>
                    <a:pt x="7900" y="310"/>
                  </a:lnTo>
                  <a:lnTo>
                    <a:pt x="7900" y="380"/>
                  </a:lnTo>
                  <a:lnTo>
                    <a:pt x="7900" y="437"/>
                  </a:lnTo>
                  <a:lnTo>
                    <a:pt x="7900" y="507"/>
                  </a:lnTo>
                  <a:lnTo>
                    <a:pt x="7900" y="563"/>
                  </a:lnTo>
                  <a:lnTo>
                    <a:pt x="7858" y="563"/>
                  </a:lnTo>
                  <a:lnTo>
                    <a:pt x="7858" y="634"/>
                  </a:lnTo>
                  <a:lnTo>
                    <a:pt x="7858" y="690"/>
                  </a:lnTo>
                  <a:lnTo>
                    <a:pt x="7900" y="690"/>
                  </a:lnTo>
                  <a:lnTo>
                    <a:pt x="7942" y="690"/>
                  </a:lnTo>
                  <a:lnTo>
                    <a:pt x="7942" y="634"/>
                  </a:lnTo>
                  <a:lnTo>
                    <a:pt x="7984" y="634"/>
                  </a:lnTo>
                  <a:lnTo>
                    <a:pt x="7984" y="563"/>
                  </a:lnTo>
                  <a:lnTo>
                    <a:pt x="8027" y="563"/>
                  </a:lnTo>
                  <a:lnTo>
                    <a:pt x="8027" y="634"/>
                  </a:lnTo>
                  <a:lnTo>
                    <a:pt x="8027" y="690"/>
                  </a:lnTo>
                  <a:lnTo>
                    <a:pt x="8027" y="761"/>
                  </a:lnTo>
                  <a:lnTo>
                    <a:pt x="8069" y="761"/>
                  </a:lnTo>
                  <a:lnTo>
                    <a:pt x="8111" y="761"/>
                  </a:lnTo>
                  <a:lnTo>
                    <a:pt x="8111" y="817"/>
                  </a:lnTo>
                  <a:lnTo>
                    <a:pt x="8153" y="817"/>
                  </a:lnTo>
                  <a:lnTo>
                    <a:pt x="8196" y="817"/>
                  </a:lnTo>
                  <a:lnTo>
                    <a:pt x="8238" y="817"/>
                  </a:lnTo>
                  <a:lnTo>
                    <a:pt x="8280" y="817"/>
                  </a:lnTo>
                  <a:lnTo>
                    <a:pt x="8322" y="817"/>
                  </a:lnTo>
                  <a:lnTo>
                    <a:pt x="8365" y="817"/>
                  </a:lnTo>
                  <a:lnTo>
                    <a:pt x="8407" y="817"/>
                  </a:lnTo>
                  <a:lnTo>
                    <a:pt x="8449" y="817"/>
                  </a:lnTo>
                  <a:lnTo>
                    <a:pt x="8491" y="817"/>
                  </a:lnTo>
                  <a:lnTo>
                    <a:pt x="8534" y="817"/>
                  </a:lnTo>
                  <a:lnTo>
                    <a:pt x="8576" y="817"/>
                  </a:lnTo>
                  <a:lnTo>
                    <a:pt x="8618" y="817"/>
                  </a:lnTo>
                  <a:lnTo>
                    <a:pt x="8660" y="817"/>
                  </a:lnTo>
                  <a:lnTo>
                    <a:pt x="8660" y="887"/>
                  </a:lnTo>
                  <a:lnTo>
                    <a:pt x="8703" y="887"/>
                  </a:lnTo>
                  <a:lnTo>
                    <a:pt x="8745" y="887"/>
                  </a:lnTo>
                  <a:lnTo>
                    <a:pt x="8787" y="887"/>
                  </a:lnTo>
                  <a:lnTo>
                    <a:pt x="8829" y="887"/>
                  </a:lnTo>
                  <a:lnTo>
                    <a:pt x="8872" y="887"/>
                  </a:lnTo>
                  <a:lnTo>
                    <a:pt x="8914" y="887"/>
                  </a:lnTo>
                  <a:lnTo>
                    <a:pt x="8956" y="887"/>
                  </a:lnTo>
                  <a:lnTo>
                    <a:pt x="8998" y="887"/>
                  </a:lnTo>
                  <a:lnTo>
                    <a:pt x="9041" y="944"/>
                  </a:lnTo>
                  <a:lnTo>
                    <a:pt x="9083" y="944"/>
                  </a:lnTo>
                  <a:lnTo>
                    <a:pt x="9083" y="1014"/>
                  </a:lnTo>
                  <a:lnTo>
                    <a:pt x="9125" y="1014"/>
                  </a:lnTo>
                  <a:lnTo>
                    <a:pt x="9125" y="1070"/>
                  </a:lnTo>
                  <a:lnTo>
                    <a:pt x="9252" y="1141"/>
                  </a:lnTo>
                  <a:lnTo>
                    <a:pt x="9421" y="1197"/>
                  </a:lnTo>
                  <a:lnTo>
                    <a:pt x="9463" y="1197"/>
                  </a:lnTo>
                  <a:lnTo>
                    <a:pt x="9505" y="1197"/>
                  </a:lnTo>
                  <a:lnTo>
                    <a:pt x="9505" y="1141"/>
                  </a:lnTo>
                  <a:lnTo>
                    <a:pt x="9548" y="1141"/>
                  </a:lnTo>
                  <a:lnTo>
                    <a:pt x="9590" y="1141"/>
                  </a:lnTo>
                  <a:lnTo>
                    <a:pt x="9632" y="1141"/>
                  </a:lnTo>
                  <a:lnTo>
                    <a:pt x="9632" y="1070"/>
                  </a:lnTo>
                  <a:lnTo>
                    <a:pt x="9674" y="1070"/>
                  </a:lnTo>
                  <a:lnTo>
                    <a:pt x="9716" y="1070"/>
                  </a:lnTo>
                  <a:lnTo>
                    <a:pt x="9759" y="1070"/>
                  </a:lnTo>
                  <a:lnTo>
                    <a:pt x="9801" y="1070"/>
                  </a:lnTo>
                  <a:lnTo>
                    <a:pt x="9801" y="1014"/>
                  </a:lnTo>
                  <a:lnTo>
                    <a:pt x="9843" y="1014"/>
                  </a:lnTo>
                  <a:lnTo>
                    <a:pt x="9885" y="1014"/>
                  </a:lnTo>
                  <a:lnTo>
                    <a:pt x="9885" y="944"/>
                  </a:lnTo>
                  <a:lnTo>
                    <a:pt x="9928" y="944"/>
                  </a:lnTo>
                  <a:lnTo>
                    <a:pt x="9970" y="887"/>
                  </a:lnTo>
                  <a:lnTo>
                    <a:pt x="9928" y="887"/>
                  </a:lnTo>
                  <a:lnTo>
                    <a:pt x="9928" y="817"/>
                  </a:lnTo>
                  <a:lnTo>
                    <a:pt x="9928" y="761"/>
                  </a:lnTo>
                  <a:lnTo>
                    <a:pt x="9928" y="690"/>
                  </a:lnTo>
                  <a:lnTo>
                    <a:pt x="9970" y="690"/>
                  </a:lnTo>
                  <a:lnTo>
                    <a:pt x="9970" y="634"/>
                  </a:lnTo>
                  <a:lnTo>
                    <a:pt x="10012" y="634"/>
                  </a:lnTo>
                  <a:lnTo>
                    <a:pt x="10012" y="563"/>
                  </a:lnTo>
                  <a:lnTo>
                    <a:pt x="10054" y="563"/>
                  </a:lnTo>
                  <a:lnTo>
                    <a:pt x="10054" y="507"/>
                  </a:lnTo>
                  <a:lnTo>
                    <a:pt x="10097" y="507"/>
                  </a:lnTo>
                  <a:lnTo>
                    <a:pt x="10097" y="437"/>
                  </a:lnTo>
                  <a:lnTo>
                    <a:pt x="10139" y="437"/>
                  </a:lnTo>
                  <a:lnTo>
                    <a:pt x="10139" y="380"/>
                  </a:lnTo>
                  <a:lnTo>
                    <a:pt x="10181" y="380"/>
                  </a:lnTo>
                  <a:lnTo>
                    <a:pt x="10223" y="380"/>
                  </a:lnTo>
                  <a:lnTo>
                    <a:pt x="10223" y="310"/>
                  </a:lnTo>
                  <a:lnTo>
                    <a:pt x="10266" y="310"/>
                  </a:lnTo>
                  <a:lnTo>
                    <a:pt x="10308" y="310"/>
                  </a:lnTo>
                  <a:lnTo>
                    <a:pt x="10350" y="254"/>
                  </a:lnTo>
                  <a:lnTo>
                    <a:pt x="10350" y="183"/>
                  </a:lnTo>
                  <a:lnTo>
                    <a:pt x="10392" y="183"/>
                  </a:lnTo>
                  <a:lnTo>
                    <a:pt x="10392" y="127"/>
                  </a:lnTo>
                  <a:lnTo>
                    <a:pt x="10392" y="57"/>
                  </a:lnTo>
                  <a:lnTo>
                    <a:pt x="10435" y="57"/>
                  </a:lnTo>
                  <a:lnTo>
                    <a:pt x="10392" y="57"/>
                  </a:lnTo>
                  <a:lnTo>
                    <a:pt x="10435" y="0"/>
                  </a:lnTo>
                  <a:lnTo>
                    <a:pt x="10477" y="0"/>
                  </a:lnTo>
                  <a:lnTo>
                    <a:pt x="10477" y="57"/>
                  </a:lnTo>
                  <a:lnTo>
                    <a:pt x="10519" y="57"/>
                  </a:lnTo>
                  <a:lnTo>
                    <a:pt x="10519" y="127"/>
                  </a:lnTo>
                  <a:lnTo>
                    <a:pt x="10519" y="183"/>
                  </a:lnTo>
                  <a:lnTo>
                    <a:pt x="10519" y="254"/>
                  </a:lnTo>
                  <a:lnTo>
                    <a:pt x="10519" y="310"/>
                  </a:lnTo>
                  <a:lnTo>
                    <a:pt x="10519" y="380"/>
                  </a:lnTo>
                  <a:lnTo>
                    <a:pt x="10477" y="380"/>
                  </a:lnTo>
                  <a:lnTo>
                    <a:pt x="10477" y="437"/>
                  </a:lnTo>
                  <a:lnTo>
                    <a:pt x="10435" y="437"/>
                  </a:lnTo>
                  <a:lnTo>
                    <a:pt x="10392" y="507"/>
                  </a:lnTo>
                  <a:lnTo>
                    <a:pt x="10350" y="507"/>
                  </a:lnTo>
                  <a:lnTo>
                    <a:pt x="10350" y="563"/>
                  </a:lnTo>
                  <a:lnTo>
                    <a:pt x="10308" y="563"/>
                  </a:lnTo>
                  <a:lnTo>
                    <a:pt x="10308" y="634"/>
                  </a:lnTo>
                  <a:lnTo>
                    <a:pt x="10266" y="634"/>
                  </a:lnTo>
                  <a:lnTo>
                    <a:pt x="10223" y="634"/>
                  </a:lnTo>
                  <a:lnTo>
                    <a:pt x="10223" y="690"/>
                  </a:lnTo>
                  <a:lnTo>
                    <a:pt x="10181" y="690"/>
                  </a:lnTo>
                  <a:lnTo>
                    <a:pt x="10181" y="761"/>
                  </a:lnTo>
                  <a:lnTo>
                    <a:pt x="10181" y="817"/>
                  </a:lnTo>
                  <a:lnTo>
                    <a:pt x="10181" y="887"/>
                  </a:lnTo>
                  <a:lnTo>
                    <a:pt x="10181" y="944"/>
                  </a:lnTo>
                  <a:lnTo>
                    <a:pt x="10181" y="1014"/>
                  </a:lnTo>
                  <a:lnTo>
                    <a:pt x="10181" y="1070"/>
                  </a:lnTo>
                  <a:lnTo>
                    <a:pt x="10181" y="1141"/>
                  </a:lnTo>
                  <a:lnTo>
                    <a:pt x="10223" y="1141"/>
                  </a:lnTo>
                  <a:lnTo>
                    <a:pt x="10181" y="1197"/>
                  </a:lnTo>
                  <a:lnTo>
                    <a:pt x="10139" y="1197"/>
                  </a:lnTo>
                  <a:lnTo>
                    <a:pt x="10139" y="1268"/>
                  </a:lnTo>
                  <a:lnTo>
                    <a:pt x="10097" y="1268"/>
                  </a:lnTo>
                  <a:lnTo>
                    <a:pt x="10054" y="1268"/>
                  </a:lnTo>
                  <a:lnTo>
                    <a:pt x="10012" y="1268"/>
                  </a:lnTo>
                  <a:lnTo>
                    <a:pt x="10012" y="1324"/>
                  </a:lnTo>
                  <a:lnTo>
                    <a:pt x="9970" y="1324"/>
                  </a:lnTo>
                  <a:lnTo>
                    <a:pt x="9928" y="1324"/>
                  </a:lnTo>
                  <a:lnTo>
                    <a:pt x="9885" y="1394"/>
                  </a:lnTo>
                  <a:lnTo>
                    <a:pt x="9843" y="1394"/>
                  </a:lnTo>
                  <a:lnTo>
                    <a:pt x="9843" y="1451"/>
                  </a:lnTo>
                  <a:lnTo>
                    <a:pt x="9801" y="1451"/>
                  </a:lnTo>
                  <a:lnTo>
                    <a:pt x="9801" y="1521"/>
                  </a:lnTo>
                  <a:lnTo>
                    <a:pt x="9843" y="1521"/>
                  </a:lnTo>
                  <a:lnTo>
                    <a:pt x="9885" y="1577"/>
                  </a:lnTo>
                  <a:lnTo>
                    <a:pt x="9970" y="1577"/>
                  </a:lnTo>
                  <a:lnTo>
                    <a:pt x="10012" y="1577"/>
                  </a:lnTo>
                  <a:lnTo>
                    <a:pt x="10054" y="1577"/>
                  </a:lnTo>
                  <a:lnTo>
                    <a:pt x="10097" y="1577"/>
                  </a:lnTo>
                  <a:lnTo>
                    <a:pt x="10181" y="1577"/>
                  </a:lnTo>
                  <a:lnTo>
                    <a:pt x="10266" y="1648"/>
                  </a:lnTo>
                  <a:lnTo>
                    <a:pt x="10350" y="1648"/>
                  </a:lnTo>
                  <a:lnTo>
                    <a:pt x="10392" y="1648"/>
                  </a:lnTo>
                  <a:lnTo>
                    <a:pt x="10435" y="1648"/>
                  </a:lnTo>
                  <a:lnTo>
                    <a:pt x="10477" y="1704"/>
                  </a:lnTo>
                  <a:lnTo>
                    <a:pt x="10519" y="1704"/>
                  </a:lnTo>
                  <a:lnTo>
                    <a:pt x="10561" y="1704"/>
                  </a:lnTo>
                  <a:lnTo>
                    <a:pt x="10604" y="1704"/>
                  </a:lnTo>
                  <a:lnTo>
                    <a:pt x="10646" y="1774"/>
                  </a:lnTo>
                  <a:lnTo>
                    <a:pt x="10688" y="1774"/>
                  </a:lnTo>
                  <a:lnTo>
                    <a:pt x="10730" y="1774"/>
                  </a:lnTo>
                  <a:lnTo>
                    <a:pt x="10773" y="1831"/>
                  </a:lnTo>
                  <a:lnTo>
                    <a:pt x="10815" y="1831"/>
                  </a:lnTo>
                  <a:lnTo>
                    <a:pt x="10857" y="1831"/>
                  </a:lnTo>
                  <a:lnTo>
                    <a:pt x="10899" y="1831"/>
                  </a:lnTo>
                  <a:lnTo>
                    <a:pt x="10942" y="1831"/>
                  </a:lnTo>
                  <a:lnTo>
                    <a:pt x="10984" y="1831"/>
                  </a:lnTo>
                  <a:lnTo>
                    <a:pt x="11026" y="1831"/>
                  </a:lnTo>
                  <a:lnTo>
                    <a:pt x="11026" y="1901"/>
                  </a:lnTo>
                  <a:lnTo>
                    <a:pt x="11068" y="1901"/>
                  </a:lnTo>
                  <a:lnTo>
                    <a:pt x="11068" y="1831"/>
                  </a:lnTo>
                  <a:lnTo>
                    <a:pt x="11111" y="1831"/>
                  </a:lnTo>
                  <a:lnTo>
                    <a:pt x="11153" y="1831"/>
                  </a:lnTo>
                  <a:lnTo>
                    <a:pt x="11195" y="1831"/>
                  </a:lnTo>
                  <a:lnTo>
                    <a:pt x="11237" y="1831"/>
                  </a:lnTo>
                  <a:lnTo>
                    <a:pt x="11280" y="1901"/>
                  </a:lnTo>
                  <a:lnTo>
                    <a:pt x="11322" y="1901"/>
                  </a:lnTo>
                  <a:lnTo>
                    <a:pt x="11364" y="1901"/>
                  </a:lnTo>
                  <a:lnTo>
                    <a:pt x="11406" y="1901"/>
                  </a:lnTo>
                  <a:lnTo>
                    <a:pt x="11406" y="1831"/>
                  </a:lnTo>
                  <a:lnTo>
                    <a:pt x="11449" y="1831"/>
                  </a:lnTo>
                  <a:lnTo>
                    <a:pt x="11449" y="1901"/>
                  </a:lnTo>
                  <a:lnTo>
                    <a:pt x="11491" y="1958"/>
                  </a:lnTo>
                  <a:lnTo>
                    <a:pt x="11533" y="1958"/>
                  </a:lnTo>
                  <a:lnTo>
                    <a:pt x="11575" y="1958"/>
                  </a:lnTo>
                  <a:lnTo>
                    <a:pt x="11618" y="1958"/>
                  </a:lnTo>
                  <a:lnTo>
                    <a:pt x="11660" y="1958"/>
                  </a:lnTo>
                  <a:lnTo>
                    <a:pt x="11702" y="1958"/>
                  </a:lnTo>
                  <a:lnTo>
                    <a:pt x="11744" y="1958"/>
                  </a:lnTo>
                  <a:lnTo>
                    <a:pt x="11787" y="1958"/>
                  </a:lnTo>
                  <a:lnTo>
                    <a:pt x="11829" y="1958"/>
                  </a:lnTo>
                  <a:lnTo>
                    <a:pt x="11871" y="1958"/>
                  </a:lnTo>
                  <a:lnTo>
                    <a:pt x="11913" y="1958"/>
                  </a:lnTo>
                  <a:lnTo>
                    <a:pt x="11955" y="1958"/>
                  </a:lnTo>
                  <a:lnTo>
                    <a:pt x="11998" y="1958"/>
                  </a:lnTo>
                  <a:lnTo>
                    <a:pt x="12040" y="1958"/>
                  </a:lnTo>
                  <a:lnTo>
                    <a:pt x="12040" y="1901"/>
                  </a:lnTo>
                  <a:lnTo>
                    <a:pt x="12082" y="1901"/>
                  </a:lnTo>
                  <a:lnTo>
                    <a:pt x="12124" y="1901"/>
                  </a:lnTo>
                  <a:lnTo>
                    <a:pt x="12167" y="1901"/>
                  </a:lnTo>
                  <a:lnTo>
                    <a:pt x="12209" y="1901"/>
                  </a:lnTo>
                  <a:lnTo>
                    <a:pt x="12209" y="1958"/>
                  </a:lnTo>
                  <a:lnTo>
                    <a:pt x="12209" y="2028"/>
                  </a:lnTo>
                  <a:lnTo>
                    <a:pt x="12209" y="2084"/>
                  </a:lnTo>
                  <a:lnTo>
                    <a:pt x="12251" y="2084"/>
                  </a:lnTo>
                  <a:lnTo>
                    <a:pt x="12293" y="2084"/>
                  </a:lnTo>
                  <a:lnTo>
                    <a:pt x="12293" y="2155"/>
                  </a:lnTo>
                  <a:lnTo>
                    <a:pt x="12336" y="2155"/>
                  </a:lnTo>
                  <a:lnTo>
                    <a:pt x="12378" y="2155"/>
                  </a:lnTo>
                  <a:lnTo>
                    <a:pt x="12378" y="2211"/>
                  </a:lnTo>
                  <a:lnTo>
                    <a:pt x="12378" y="2155"/>
                  </a:lnTo>
                  <a:lnTo>
                    <a:pt x="12420" y="2155"/>
                  </a:lnTo>
                  <a:lnTo>
                    <a:pt x="12462" y="2155"/>
                  </a:lnTo>
                  <a:lnTo>
                    <a:pt x="12505" y="2155"/>
                  </a:lnTo>
                  <a:lnTo>
                    <a:pt x="12547" y="2084"/>
                  </a:lnTo>
                  <a:lnTo>
                    <a:pt x="12589" y="2084"/>
                  </a:lnTo>
                  <a:lnTo>
                    <a:pt x="12631" y="2084"/>
                  </a:lnTo>
                  <a:lnTo>
                    <a:pt x="12674" y="2028"/>
                  </a:lnTo>
                  <a:lnTo>
                    <a:pt x="12716" y="2028"/>
                  </a:lnTo>
                  <a:lnTo>
                    <a:pt x="12758" y="2084"/>
                  </a:lnTo>
                  <a:lnTo>
                    <a:pt x="12800" y="2084"/>
                  </a:lnTo>
                  <a:lnTo>
                    <a:pt x="12800" y="2155"/>
                  </a:lnTo>
                  <a:lnTo>
                    <a:pt x="12843" y="2155"/>
                  </a:lnTo>
                  <a:lnTo>
                    <a:pt x="12843" y="2211"/>
                  </a:lnTo>
                  <a:lnTo>
                    <a:pt x="12885" y="2211"/>
                  </a:lnTo>
                  <a:lnTo>
                    <a:pt x="12927" y="2211"/>
                  </a:lnTo>
                  <a:lnTo>
                    <a:pt x="12969" y="2211"/>
                  </a:lnTo>
                  <a:lnTo>
                    <a:pt x="13012" y="2155"/>
                  </a:lnTo>
                  <a:lnTo>
                    <a:pt x="13054" y="2155"/>
                  </a:lnTo>
                  <a:lnTo>
                    <a:pt x="13096" y="2155"/>
                  </a:lnTo>
                  <a:lnTo>
                    <a:pt x="13138" y="2155"/>
                  </a:lnTo>
                  <a:lnTo>
                    <a:pt x="13181" y="2155"/>
                  </a:lnTo>
                  <a:lnTo>
                    <a:pt x="13223" y="2155"/>
                  </a:lnTo>
                  <a:lnTo>
                    <a:pt x="13265" y="2155"/>
                  </a:lnTo>
                  <a:lnTo>
                    <a:pt x="13307" y="2084"/>
                  </a:lnTo>
                  <a:lnTo>
                    <a:pt x="13350" y="2084"/>
                  </a:lnTo>
                  <a:lnTo>
                    <a:pt x="13392" y="2084"/>
                  </a:lnTo>
                  <a:lnTo>
                    <a:pt x="13434" y="2084"/>
                  </a:lnTo>
                  <a:lnTo>
                    <a:pt x="13476" y="2084"/>
                  </a:lnTo>
                  <a:lnTo>
                    <a:pt x="13519" y="2028"/>
                  </a:lnTo>
                  <a:lnTo>
                    <a:pt x="13561" y="2028"/>
                  </a:lnTo>
                  <a:lnTo>
                    <a:pt x="13603" y="2028"/>
                  </a:lnTo>
                  <a:lnTo>
                    <a:pt x="13645" y="2028"/>
                  </a:lnTo>
                  <a:lnTo>
                    <a:pt x="13688" y="2028"/>
                  </a:lnTo>
                  <a:lnTo>
                    <a:pt x="13688" y="1958"/>
                  </a:lnTo>
                  <a:lnTo>
                    <a:pt x="13730" y="1958"/>
                  </a:lnTo>
                  <a:lnTo>
                    <a:pt x="13772" y="1958"/>
                  </a:lnTo>
                  <a:lnTo>
                    <a:pt x="13814" y="1958"/>
                  </a:lnTo>
                  <a:lnTo>
                    <a:pt x="13857" y="1958"/>
                  </a:lnTo>
                  <a:lnTo>
                    <a:pt x="13899" y="1958"/>
                  </a:lnTo>
                  <a:lnTo>
                    <a:pt x="13941" y="1958"/>
                  </a:lnTo>
                  <a:lnTo>
                    <a:pt x="13983" y="1958"/>
                  </a:lnTo>
                  <a:lnTo>
                    <a:pt x="13983" y="1901"/>
                  </a:lnTo>
                  <a:lnTo>
                    <a:pt x="14025" y="1901"/>
                  </a:lnTo>
                  <a:lnTo>
                    <a:pt x="14068" y="1901"/>
                  </a:lnTo>
                  <a:lnTo>
                    <a:pt x="14068" y="1831"/>
                  </a:lnTo>
                  <a:lnTo>
                    <a:pt x="14110" y="1831"/>
                  </a:lnTo>
                  <a:lnTo>
                    <a:pt x="14110" y="1774"/>
                  </a:lnTo>
                  <a:lnTo>
                    <a:pt x="14152" y="1774"/>
                  </a:lnTo>
                  <a:lnTo>
                    <a:pt x="14194" y="1774"/>
                  </a:lnTo>
                  <a:lnTo>
                    <a:pt x="14194" y="1704"/>
                  </a:lnTo>
                  <a:lnTo>
                    <a:pt x="14237" y="1704"/>
                  </a:lnTo>
                  <a:lnTo>
                    <a:pt x="14237" y="1648"/>
                  </a:lnTo>
                  <a:lnTo>
                    <a:pt x="14194" y="1648"/>
                  </a:lnTo>
                  <a:lnTo>
                    <a:pt x="14194" y="1577"/>
                  </a:lnTo>
                  <a:lnTo>
                    <a:pt x="14237" y="1577"/>
                  </a:lnTo>
                  <a:lnTo>
                    <a:pt x="14279" y="1577"/>
                  </a:lnTo>
                  <a:lnTo>
                    <a:pt x="14321" y="1577"/>
                  </a:lnTo>
                  <a:lnTo>
                    <a:pt x="14321" y="1521"/>
                  </a:lnTo>
                  <a:lnTo>
                    <a:pt x="14363" y="1521"/>
                  </a:lnTo>
                  <a:lnTo>
                    <a:pt x="14406" y="1521"/>
                  </a:lnTo>
                  <a:lnTo>
                    <a:pt x="14448" y="1521"/>
                  </a:lnTo>
                  <a:lnTo>
                    <a:pt x="14448" y="1451"/>
                  </a:lnTo>
                  <a:lnTo>
                    <a:pt x="14490" y="1451"/>
                  </a:lnTo>
                  <a:lnTo>
                    <a:pt x="14532" y="1451"/>
                  </a:lnTo>
                  <a:lnTo>
                    <a:pt x="14575" y="1451"/>
                  </a:lnTo>
                  <a:lnTo>
                    <a:pt x="14532" y="1451"/>
                  </a:lnTo>
                  <a:lnTo>
                    <a:pt x="14575" y="1451"/>
                  </a:lnTo>
                  <a:lnTo>
                    <a:pt x="14617" y="1451"/>
                  </a:lnTo>
                  <a:lnTo>
                    <a:pt x="14659" y="1451"/>
                  </a:lnTo>
                  <a:lnTo>
                    <a:pt x="14701" y="1451"/>
                  </a:lnTo>
                  <a:lnTo>
                    <a:pt x="14744" y="1451"/>
                  </a:lnTo>
                  <a:lnTo>
                    <a:pt x="14786" y="1451"/>
                  </a:lnTo>
                  <a:lnTo>
                    <a:pt x="14828" y="1451"/>
                  </a:lnTo>
                  <a:lnTo>
                    <a:pt x="14870" y="1451"/>
                  </a:lnTo>
                  <a:lnTo>
                    <a:pt x="14870" y="1394"/>
                  </a:lnTo>
                  <a:lnTo>
                    <a:pt x="14913" y="1394"/>
                  </a:lnTo>
                  <a:lnTo>
                    <a:pt x="14955" y="1394"/>
                  </a:lnTo>
                  <a:lnTo>
                    <a:pt x="14955" y="1324"/>
                  </a:lnTo>
                  <a:lnTo>
                    <a:pt x="14997" y="1324"/>
                  </a:lnTo>
                  <a:lnTo>
                    <a:pt x="14997" y="1394"/>
                  </a:lnTo>
                  <a:lnTo>
                    <a:pt x="15039" y="1394"/>
                  </a:lnTo>
                  <a:lnTo>
                    <a:pt x="15124" y="1394"/>
                  </a:lnTo>
                  <a:lnTo>
                    <a:pt x="15166" y="1394"/>
                  </a:lnTo>
                  <a:lnTo>
                    <a:pt x="15208" y="1394"/>
                  </a:lnTo>
                  <a:lnTo>
                    <a:pt x="15251" y="1394"/>
                  </a:lnTo>
                  <a:lnTo>
                    <a:pt x="15293" y="1394"/>
                  </a:lnTo>
                  <a:lnTo>
                    <a:pt x="15293" y="1324"/>
                  </a:lnTo>
                  <a:lnTo>
                    <a:pt x="15293" y="1268"/>
                  </a:lnTo>
                  <a:lnTo>
                    <a:pt x="15293" y="1197"/>
                  </a:lnTo>
                  <a:lnTo>
                    <a:pt x="15335" y="1197"/>
                  </a:lnTo>
                  <a:lnTo>
                    <a:pt x="15335" y="1141"/>
                  </a:lnTo>
                  <a:lnTo>
                    <a:pt x="15377" y="1141"/>
                  </a:lnTo>
                  <a:lnTo>
                    <a:pt x="15420" y="1141"/>
                  </a:lnTo>
                  <a:lnTo>
                    <a:pt x="15462" y="1141"/>
                  </a:lnTo>
                  <a:lnTo>
                    <a:pt x="15504" y="1141"/>
                  </a:lnTo>
                  <a:lnTo>
                    <a:pt x="15546" y="1141"/>
                  </a:lnTo>
                  <a:lnTo>
                    <a:pt x="15546" y="1197"/>
                  </a:lnTo>
                  <a:lnTo>
                    <a:pt x="15589" y="1197"/>
                  </a:lnTo>
                  <a:lnTo>
                    <a:pt x="15631" y="1268"/>
                  </a:lnTo>
                  <a:lnTo>
                    <a:pt x="15673" y="1268"/>
                  </a:lnTo>
                  <a:lnTo>
                    <a:pt x="15673" y="1197"/>
                  </a:lnTo>
                  <a:lnTo>
                    <a:pt x="15631" y="1197"/>
                  </a:lnTo>
                  <a:lnTo>
                    <a:pt x="15631" y="1141"/>
                  </a:lnTo>
                  <a:lnTo>
                    <a:pt x="15715" y="1141"/>
                  </a:lnTo>
                  <a:lnTo>
                    <a:pt x="15758" y="1141"/>
                  </a:lnTo>
                  <a:lnTo>
                    <a:pt x="15758" y="1197"/>
                  </a:lnTo>
                  <a:lnTo>
                    <a:pt x="15800" y="1197"/>
                  </a:lnTo>
                  <a:lnTo>
                    <a:pt x="15842" y="1197"/>
                  </a:lnTo>
                  <a:lnTo>
                    <a:pt x="15884" y="1197"/>
                  </a:lnTo>
                  <a:lnTo>
                    <a:pt x="15884" y="1268"/>
                  </a:lnTo>
                  <a:lnTo>
                    <a:pt x="15884" y="1197"/>
                  </a:lnTo>
                  <a:lnTo>
                    <a:pt x="15884" y="1268"/>
                  </a:lnTo>
                  <a:lnTo>
                    <a:pt x="15927" y="1268"/>
                  </a:lnTo>
                  <a:lnTo>
                    <a:pt x="15969" y="1268"/>
                  </a:lnTo>
                  <a:lnTo>
                    <a:pt x="15969" y="1324"/>
                  </a:lnTo>
                  <a:lnTo>
                    <a:pt x="15927" y="1324"/>
                  </a:lnTo>
                  <a:lnTo>
                    <a:pt x="15884" y="1324"/>
                  </a:lnTo>
                  <a:lnTo>
                    <a:pt x="15842" y="1324"/>
                  </a:lnTo>
                  <a:lnTo>
                    <a:pt x="15842" y="1394"/>
                  </a:lnTo>
                  <a:lnTo>
                    <a:pt x="15842" y="1324"/>
                  </a:lnTo>
                  <a:lnTo>
                    <a:pt x="15842" y="1394"/>
                  </a:lnTo>
                  <a:lnTo>
                    <a:pt x="15800" y="1394"/>
                  </a:lnTo>
                  <a:lnTo>
                    <a:pt x="15800" y="1324"/>
                  </a:lnTo>
                  <a:lnTo>
                    <a:pt x="15758" y="1324"/>
                  </a:lnTo>
                  <a:lnTo>
                    <a:pt x="15715" y="1324"/>
                  </a:lnTo>
                  <a:lnTo>
                    <a:pt x="15758" y="1324"/>
                  </a:lnTo>
                  <a:lnTo>
                    <a:pt x="15758" y="1394"/>
                  </a:lnTo>
                  <a:lnTo>
                    <a:pt x="15715" y="1394"/>
                  </a:lnTo>
                  <a:lnTo>
                    <a:pt x="15673" y="1394"/>
                  </a:lnTo>
                  <a:lnTo>
                    <a:pt x="15673" y="1451"/>
                  </a:lnTo>
                  <a:lnTo>
                    <a:pt x="15673" y="1394"/>
                  </a:lnTo>
                  <a:lnTo>
                    <a:pt x="15673" y="1451"/>
                  </a:lnTo>
                  <a:lnTo>
                    <a:pt x="15631" y="1451"/>
                  </a:lnTo>
                  <a:lnTo>
                    <a:pt x="15589" y="1451"/>
                  </a:lnTo>
                  <a:lnTo>
                    <a:pt x="15631" y="1451"/>
                  </a:lnTo>
                  <a:lnTo>
                    <a:pt x="15589" y="1451"/>
                  </a:lnTo>
                  <a:lnTo>
                    <a:pt x="15589" y="1521"/>
                  </a:lnTo>
                  <a:lnTo>
                    <a:pt x="15546" y="1521"/>
                  </a:lnTo>
                  <a:lnTo>
                    <a:pt x="15504" y="1521"/>
                  </a:lnTo>
                  <a:lnTo>
                    <a:pt x="15462" y="1521"/>
                  </a:lnTo>
                  <a:lnTo>
                    <a:pt x="15420" y="1521"/>
                  </a:lnTo>
                  <a:lnTo>
                    <a:pt x="15462" y="1521"/>
                  </a:lnTo>
                  <a:lnTo>
                    <a:pt x="15462" y="1577"/>
                  </a:lnTo>
                  <a:lnTo>
                    <a:pt x="15420" y="1577"/>
                  </a:lnTo>
                  <a:lnTo>
                    <a:pt x="15462" y="1577"/>
                  </a:lnTo>
                  <a:lnTo>
                    <a:pt x="15420" y="1577"/>
                  </a:lnTo>
                  <a:lnTo>
                    <a:pt x="15420" y="1648"/>
                  </a:lnTo>
                  <a:lnTo>
                    <a:pt x="15377" y="1648"/>
                  </a:lnTo>
                  <a:lnTo>
                    <a:pt x="15335" y="1648"/>
                  </a:lnTo>
                  <a:lnTo>
                    <a:pt x="15293" y="1648"/>
                  </a:lnTo>
                  <a:lnTo>
                    <a:pt x="15293" y="1704"/>
                  </a:lnTo>
                  <a:lnTo>
                    <a:pt x="15251" y="1704"/>
                  </a:lnTo>
                  <a:lnTo>
                    <a:pt x="15208" y="1704"/>
                  </a:lnTo>
                  <a:lnTo>
                    <a:pt x="15251" y="1704"/>
                  </a:lnTo>
                  <a:lnTo>
                    <a:pt x="15293" y="1704"/>
                  </a:lnTo>
                  <a:lnTo>
                    <a:pt x="15251" y="1704"/>
                  </a:lnTo>
                  <a:lnTo>
                    <a:pt x="15208" y="1704"/>
                  </a:lnTo>
                  <a:lnTo>
                    <a:pt x="15166" y="1704"/>
                  </a:lnTo>
                  <a:lnTo>
                    <a:pt x="15124" y="1704"/>
                  </a:lnTo>
                  <a:lnTo>
                    <a:pt x="15082" y="1704"/>
                  </a:lnTo>
                  <a:lnTo>
                    <a:pt x="15039" y="1704"/>
                  </a:lnTo>
                  <a:lnTo>
                    <a:pt x="15082" y="1704"/>
                  </a:lnTo>
                  <a:lnTo>
                    <a:pt x="15124" y="1704"/>
                  </a:lnTo>
                  <a:lnTo>
                    <a:pt x="15082" y="1704"/>
                  </a:lnTo>
                  <a:lnTo>
                    <a:pt x="15039" y="1704"/>
                  </a:lnTo>
                  <a:lnTo>
                    <a:pt x="14997" y="1704"/>
                  </a:lnTo>
                  <a:lnTo>
                    <a:pt x="14955" y="1704"/>
                  </a:lnTo>
                  <a:lnTo>
                    <a:pt x="14997" y="1704"/>
                  </a:lnTo>
                  <a:lnTo>
                    <a:pt x="14997" y="1774"/>
                  </a:lnTo>
                  <a:lnTo>
                    <a:pt x="14955" y="1774"/>
                  </a:lnTo>
                  <a:lnTo>
                    <a:pt x="14913" y="1774"/>
                  </a:lnTo>
                  <a:lnTo>
                    <a:pt x="14913" y="1831"/>
                  </a:lnTo>
                  <a:lnTo>
                    <a:pt x="14913" y="1774"/>
                  </a:lnTo>
                  <a:lnTo>
                    <a:pt x="14913" y="1831"/>
                  </a:lnTo>
                  <a:lnTo>
                    <a:pt x="14870" y="1831"/>
                  </a:lnTo>
                  <a:lnTo>
                    <a:pt x="14828" y="1831"/>
                  </a:lnTo>
                  <a:lnTo>
                    <a:pt x="14786" y="1831"/>
                  </a:lnTo>
                  <a:lnTo>
                    <a:pt x="14744" y="1831"/>
                  </a:lnTo>
                  <a:lnTo>
                    <a:pt x="14701" y="1831"/>
                  </a:lnTo>
                  <a:lnTo>
                    <a:pt x="14701" y="1774"/>
                  </a:lnTo>
                  <a:lnTo>
                    <a:pt x="14659" y="1774"/>
                  </a:lnTo>
                  <a:lnTo>
                    <a:pt x="14617" y="1774"/>
                  </a:lnTo>
                  <a:lnTo>
                    <a:pt x="14617" y="1831"/>
                  </a:lnTo>
                  <a:lnTo>
                    <a:pt x="14617" y="1774"/>
                  </a:lnTo>
                  <a:lnTo>
                    <a:pt x="14575" y="1774"/>
                  </a:lnTo>
                  <a:lnTo>
                    <a:pt x="14617" y="1774"/>
                  </a:lnTo>
                  <a:lnTo>
                    <a:pt x="14575" y="1774"/>
                  </a:lnTo>
                  <a:lnTo>
                    <a:pt x="14575" y="1831"/>
                  </a:lnTo>
                  <a:lnTo>
                    <a:pt x="14532" y="1831"/>
                  </a:lnTo>
                  <a:lnTo>
                    <a:pt x="14490" y="1831"/>
                  </a:lnTo>
                  <a:lnTo>
                    <a:pt x="14448" y="1831"/>
                  </a:lnTo>
                  <a:lnTo>
                    <a:pt x="14490" y="1831"/>
                  </a:lnTo>
                  <a:lnTo>
                    <a:pt x="14490" y="1901"/>
                  </a:lnTo>
                  <a:lnTo>
                    <a:pt x="14448" y="1901"/>
                  </a:lnTo>
                  <a:lnTo>
                    <a:pt x="14490" y="1901"/>
                  </a:lnTo>
                  <a:lnTo>
                    <a:pt x="14448" y="1901"/>
                  </a:lnTo>
                  <a:lnTo>
                    <a:pt x="14448" y="1831"/>
                  </a:lnTo>
                  <a:lnTo>
                    <a:pt x="14448" y="1901"/>
                  </a:lnTo>
                  <a:lnTo>
                    <a:pt x="14406" y="1901"/>
                  </a:lnTo>
                  <a:lnTo>
                    <a:pt x="14363" y="1901"/>
                  </a:lnTo>
                  <a:lnTo>
                    <a:pt x="14321" y="1901"/>
                  </a:lnTo>
                  <a:lnTo>
                    <a:pt x="14363" y="1901"/>
                  </a:lnTo>
                  <a:lnTo>
                    <a:pt x="14406" y="1901"/>
                  </a:lnTo>
                  <a:lnTo>
                    <a:pt x="14448" y="1901"/>
                  </a:lnTo>
                  <a:lnTo>
                    <a:pt x="14406" y="1901"/>
                  </a:lnTo>
                  <a:lnTo>
                    <a:pt x="14406" y="1958"/>
                  </a:lnTo>
                  <a:lnTo>
                    <a:pt x="14363" y="1958"/>
                  </a:lnTo>
                  <a:lnTo>
                    <a:pt x="14363" y="2028"/>
                  </a:lnTo>
                  <a:lnTo>
                    <a:pt x="14321" y="2028"/>
                  </a:lnTo>
                  <a:lnTo>
                    <a:pt x="14279" y="2028"/>
                  </a:lnTo>
                  <a:lnTo>
                    <a:pt x="14279" y="2084"/>
                  </a:lnTo>
                  <a:lnTo>
                    <a:pt x="14237" y="2084"/>
                  </a:lnTo>
                  <a:lnTo>
                    <a:pt x="14194" y="2084"/>
                  </a:lnTo>
                  <a:lnTo>
                    <a:pt x="14152" y="2084"/>
                  </a:lnTo>
                  <a:lnTo>
                    <a:pt x="14152" y="2155"/>
                  </a:lnTo>
                  <a:lnTo>
                    <a:pt x="14110" y="2155"/>
                  </a:lnTo>
                  <a:lnTo>
                    <a:pt x="14152" y="2155"/>
                  </a:lnTo>
                  <a:lnTo>
                    <a:pt x="14110" y="2155"/>
                  </a:lnTo>
                  <a:lnTo>
                    <a:pt x="14068" y="2155"/>
                  </a:lnTo>
                  <a:lnTo>
                    <a:pt x="14025" y="2155"/>
                  </a:lnTo>
                  <a:lnTo>
                    <a:pt x="13983" y="2155"/>
                  </a:lnTo>
                  <a:lnTo>
                    <a:pt x="13941" y="2155"/>
                  </a:lnTo>
                  <a:lnTo>
                    <a:pt x="13983" y="2155"/>
                  </a:lnTo>
                  <a:lnTo>
                    <a:pt x="13941" y="2155"/>
                  </a:lnTo>
                  <a:lnTo>
                    <a:pt x="13941" y="2211"/>
                  </a:lnTo>
                  <a:lnTo>
                    <a:pt x="13899" y="2211"/>
                  </a:lnTo>
                  <a:lnTo>
                    <a:pt x="13857" y="2211"/>
                  </a:lnTo>
                  <a:lnTo>
                    <a:pt x="13814" y="2211"/>
                  </a:lnTo>
                  <a:lnTo>
                    <a:pt x="13857" y="2211"/>
                  </a:lnTo>
                  <a:lnTo>
                    <a:pt x="13814" y="2211"/>
                  </a:lnTo>
                  <a:lnTo>
                    <a:pt x="13814" y="2281"/>
                  </a:lnTo>
                  <a:lnTo>
                    <a:pt x="13772" y="2281"/>
                  </a:lnTo>
                  <a:lnTo>
                    <a:pt x="13730" y="2281"/>
                  </a:lnTo>
                  <a:lnTo>
                    <a:pt x="13730" y="2211"/>
                  </a:lnTo>
                  <a:lnTo>
                    <a:pt x="13688" y="2211"/>
                  </a:lnTo>
                  <a:lnTo>
                    <a:pt x="13645" y="2211"/>
                  </a:lnTo>
                  <a:lnTo>
                    <a:pt x="13645" y="2281"/>
                  </a:lnTo>
                  <a:lnTo>
                    <a:pt x="13603" y="2281"/>
                  </a:lnTo>
                  <a:lnTo>
                    <a:pt x="13603" y="2211"/>
                  </a:lnTo>
                  <a:lnTo>
                    <a:pt x="13561" y="2211"/>
                  </a:lnTo>
                  <a:lnTo>
                    <a:pt x="13519" y="2211"/>
                  </a:lnTo>
                  <a:lnTo>
                    <a:pt x="13561" y="2211"/>
                  </a:lnTo>
                  <a:lnTo>
                    <a:pt x="13561" y="2281"/>
                  </a:lnTo>
                  <a:lnTo>
                    <a:pt x="13519" y="2281"/>
                  </a:lnTo>
                  <a:lnTo>
                    <a:pt x="13476" y="2281"/>
                  </a:lnTo>
                  <a:lnTo>
                    <a:pt x="13434" y="2281"/>
                  </a:lnTo>
                  <a:lnTo>
                    <a:pt x="13434" y="2338"/>
                  </a:lnTo>
                  <a:lnTo>
                    <a:pt x="13392" y="2338"/>
                  </a:lnTo>
                  <a:lnTo>
                    <a:pt x="13392" y="2281"/>
                  </a:lnTo>
                  <a:lnTo>
                    <a:pt x="13350" y="2281"/>
                  </a:lnTo>
                  <a:lnTo>
                    <a:pt x="13307" y="2281"/>
                  </a:lnTo>
                  <a:lnTo>
                    <a:pt x="13350" y="2281"/>
                  </a:lnTo>
                  <a:lnTo>
                    <a:pt x="13350" y="2338"/>
                  </a:lnTo>
                  <a:lnTo>
                    <a:pt x="13307" y="2338"/>
                  </a:lnTo>
                  <a:lnTo>
                    <a:pt x="13350" y="2338"/>
                  </a:lnTo>
                  <a:lnTo>
                    <a:pt x="13392" y="2338"/>
                  </a:lnTo>
                  <a:lnTo>
                    <a:pt x="13350" y="2338"/>
                  </a:lnTo>
                  <a:lnTo>
                    <a:pt x="13307" y="2338"/>
                  </a:lnTo>
                  <a:lnTo>
                    <a:pt x="13265" y="2338"/>
                  </a:lnTo>
                  <a:lnTo>
                    <a:pt x="13223" y="2338"/>
                  </a:lnTo>
                  <a:lnTo>
                    <a:pt x="13223" y="2408"/>
                  </a:lnTo>
                  <a:lnTo>
                    <a:pt x="13181" y="2408"/>
                  </a:lnTo>
                  <a:lnTo>
                    <a:pt x="13223" y="2408"/>
                  </a:lnTo>
                  <a:lnTo>
                    <a:pt x="13181" y="2408"/>
                  </a:lnTo>
                  <a:lnTo>
                    <a:pt x="13181" y="2338"/>
                  </a:lnTo>
                  <a:lnTo>
                    <a:pt x="13138" y="2338"/>
                  </a:lnTo>
                  <a:lnTo>
                    <a:pt x="13138" y="2408"/>
                  </a:lnTo>
                  <a:lnTo>
                    <a:pt x="13096" y="2408"/>
                  </a:lnTo>
                  <a:lnTo>
                    <a:pt x="13054" y="2408"/>
                  </a:lnTo>
                  <a:lnTo>
                    <a:pt x="13054" y="2464"/>
                  </a:lnTo>
                  <a:lnTo>
                    <a:pt x="13012" y="2464"/>
                  </a:lnTo>
                  <a:lnTo>
                    <a:pt x="13012" y="2408"/>
                  </a:lnTo>
                  <a:lnTo>
                    <a:pt x="12969" y="2408"/>
                  </a:lnTo>
                  <a:lnTo>
                    <a:pt x="12927" y="2408"/>
                  </a:lnTo>
                  <a:lnTo>
                    <a:pt x="12927" y="2464"/>
                  </a:lnTo>
                  <a:lnTo>
                    <a:pt x="12885" y="2464"/>
                  </a:lnTo>
                  <a:lnTo>
                    <a:pt x="12843" y="2464"/>
                  </a:lnTo>
                  <a:lnTo>
                    <a:pt x="12800" y="2464"/>
                  </a:lnTo>
                  <a:lnTo>
                    <a:pt x="12843" y="2408"/>
                  </a:lnTo>
                  <a:lnTo>
                    <a:pt x="12800" y="2408"/>
                  </a:lnTo>
                  <a:lnTo>
                    <a:pt x="12843" y="2408"/>
                  </a:lnTo>
                  <a:lnTo>
                    <a:pt x="12843" y="2338"/>
                  </a:lnTo>
                  <a:lnTo>
                    <a:pt x="12843" y="2408"/>
                  </a:lnTo>
                  <a:lnTo>
                    <a:pt x="12800" y="2408"/>
                  </a:lnTo>
                  <a:lnTo>
                    <a:pt x="12800" y="2338"/>
                  </a:lnTo>
                  <a:lnTo>
                    <a:pt x="12800" y="2408"/>
                  </a:lnTo>
                  <a:lnTo>
                    <a:pt x="12758" y="2408"/>
                  </a:lnTo>
                  <a:lnTo>
                    <a:pt x="12716" y="2408"/>
                  </a:lnTo>
                  <a:lnTo>
                    <a:pt x="12758" y="2408"/>
                  </a:lnTo>
                  <a:lnTo>
                    <a:pt x="12716" y="2408"/>
                  </a:lnTo>
                  <a:lnTo>
                    <a:pt x="12716" y="2338"/>
                  </a:lnTo>
                  <a:lnTo>
                    <a:pt x="12674" y="2338"/>
                  </a:lnTo>
                  <a:lnTo>
                    <a:pt x="12631" y="2338"/>
                  </a:lnTo>
                  <a:lnTo>
                    <a:pt x="12589" y="2338"/>
                  </a:lnTo>
                  <a:lnTo>
                    <a:pt x="12547" y="2338"/>
                  </a:lnTo>
                  <a:lnTo>
                    <a:pt x="12505" y="2338"/>
                  </a:lnTo>
                  <a:lnTo>
                    <a:pt x="12505" y="2408"/>
                  </a:lnTo>
                  <a:lnTo>
                    <a:pt x="12462" y="2408"/>
                  </a:lnTo>
                  <a:lnTo>
                    <a:pt x="12462" y="2338"/>
                  </a:lnTo>
                  <a:lnTo>
                    <a:pt x="12420" y="2338"/>
                  </a:lnTo>
                  <a:lnTo>
                    <a:pt x="12420" y="2408"/>
                  </a:lnTo>
                  <a:lnTo>
                    <a:pt x="12378" y="2408"/>
                  </a:lnTo>
                  <a:lnTo>
                    <a:pt x="12336" y="2408"/>
                  </a:lnTo>
                  <a:lnTo>
                    <a:pt x="12293" y="2408"/>
                  </a:lnTo>
                  <a:lnTo>
                    <a:pt x="12251" y="2408"/>
                  </a:lnTo>
                  <a:lnTo>
                    <a:pt x="12251" y="2338"/>
                  </a:lnTo>
                  <a:lnTo>
                    <a:pt x="12209" y="2338"/>
                  </a:lnTo>
                  <a:lnTo>
                    <a:pt x="12209" y="2281"/>
                  </a:lnTo>
                  <a:lnTo>
                    <a:pt x="12167" y="2281"/>
                  </a:lnTo>
                  <a:lnTo>
                    <a:pt x="12124" y="2281"/>
                  </a:lnTo>
                  <a:lnTo>
                    <a:pt x="12082" y="2281"/>
                  </a:lnTo>
                  <a:lnTo>
                    <a:pt x="12040" y="2281"/>
                  </a:lnTo>
                  <a:lnTo>
                    <a:pt x="11998" y="2281"/>
                  </a:lnTo>
                  <a:lnTo>
                    <a:pt x="11955" y="2281"/>
                  </a:lnTo>
                  <a:lnTo>
                    <a:pt x="11913" y="2281"/>
                  </a:lnTo>
                  <a:lnTo>
                    <a:pt x="11871" y="2281"/>
                  </a:lnTo>
                  <a:lnTo>
                    <a:pt x="11871" y="2338"/>
                  </a:lnTo>
                  <a:lnTo>
                    <a:pt x="11913" y="2338"/>
                  </a:lnTo>
                  <a:lnTo>
                    <a:pt x="11871" y="2338"/>
                  </a:lnTo>
                  <a:lnTo>
                    <a:pt x="11913" y="2338"/>
                  </a:lnTo>
                  <a:lnTo>
                    <a:pt x="11913" y="2408"/>
                  </a:lnTo>
                  <a:lnTo>
                    <a:pt x="11871" y="2408"/>
                  </a:lnTo>
                  <a:lnTo>
                    <a:pt x="11829" y="2408"/>
                  </a:lnTo>
                  <a:lnTo>
                    <a:pt x="11829" y="2338"/>
                  </a:lnTo>
                  <a:lnTo>
                    <a:pt x="11787" y="2338"/>
                  </a:lnTo>
                  <a:lnTo>
                    <a:pt x="11829" y="2338"/>
                  </a:lnTo>
                  <a:lnTo>
                    <a:pt x="11829" y="2408"/>
                  </a:lnTo>
                  <a:lnTo>
                    <a:pt x="11787" y="2408"/>
                  </a:lnTo>
                  <a:lnTo>
                    <a:pt x="11744" y="2408"/>
                  </a:lnTo>
                  <a:lnTo>
                    <a:pt x="11702" y="2408"/>
                  </a:lnTo>
                  <a:lnTo>
                    <a:pt x="11660" y="2408"/>
                  </a:lnTo>
                  <a:lnTo>
                    <a:pt x="11618" y="2408"/>
                  </a:lnTo>
                  <a:lnTo>
                    <a:pt x="11660" y="2408"/>
                  </a:lnTo>
                  <a:lnTo>
                    <a:pt x="11618" y="2408"/>
                  </a:lnTo>
                  <a:lnTo>
                    <a:pt x="11575" y="2408"/>
                  </a:lnTo>
                  <a:lnTo>
                    <a:pt x="11533" y="2408"/>
                  </a:lnTo>
                  <a:lnTo>
                    <a:pt x="11491" y="2408"/>
                  </a:lnTo>
                  <a:lnTo>
                    <a:pt x="11449" y="2408"/>
                  </a:lnTo>
                  <a:lnTo>
                    <a:pt x="11406" y="2408"/>
                  </a:lnTo>
                  <a:lnTo>
                    <a:pt x="11364" y="2408"/>
                  </a:lnTo>
                  <a:lnTo>
                    <a:pt x="11322" y="2408"/>
                  </a:lnTo>
                  <a:lnTo>
                    <a:pt x="11280" y="2408"/>
                  </a:lnTo>
                  <a:lnTo>
                    <a:pt x="11280" y="2338"/>
                  </a:lnTo>
                  <a:lnTo>
                    <a:pt x="11237" y="2338"/>
                  </a:lnTo>
                  <a:lnTo>
                    <a:pt x="11237" y="2408"/>
                  </a:lnTo>
                  <a:lnTo>
                    <a:pt x="11237" y="2338"/>
                  </a:lnTo>
                  <a:lnTo>
                    <a:pt x="11195" y="2338"/>
                  </a:lnTo>
                  <a:lnTo>
                    <a:pt x="11237" y="2338"/>
                  </a:lnTo>
                  <a:lnTo>
                    <a:pt x="11195" y="2338"/>
                  </a:lnTo>
                  <a:lnTo>
                    <a:pt x="11237" y="2338"/>
                  </a:lnTo>
                  <a:lnTo>
                    <a:pt x="11195" y="2338"/>
                  </a:lnTo>
                  <a:lnTo>
                    <a:pt x="11237" y="2338"/>
                  </a:lnTo>
                  <a:lnTo>
                    <a:pt x="11237" y="2281"/>
                  </a:lnTo>
                  <a:lnTo>
                    <a:pt x="11280" y="2281"/>
                  </a:lnTo>
                  <a:lnTo>
                    <a:pt x="11237" y="2281"/>
                  </a:lnTo>
                  <a:lnTo>
                    <a:pt x="11195" y="2281"/>
                  </a:lnTo>
                  <a:lnTo>
                    <a:pt x="11153" y="2281"/>
                  </a:lnTo>
                  <a:lnTo>
                    <a:pt x="11111" y="2281"/>
                  </a:lnTo>
                  <a:lnTo>
                    <a:pt x="11153" y="2281"/>
                  </a:lnTo>
                  <a:lnTo>
                    <a:pt x="11153" y="2211"/>
                  </a:lnTo>
                  <a:lnTo>
                    <a:pt x="11195" y="2211"/>
                  </a:lnTo>
                  <a:lnTo>
                    <a:pt x="11153" y="2211"/>
                  </a:lnTo>
                  <a:lnTo>
                    <a:pt x="11153" y="2155"/>
                  </a:lnTo>
                  <a:lnTo>
                    <a:pt x="11195" y="2155"/>
                  </a:lnTo>
                  <a:lnTo>
                    <a:pt x="11195" y="2084"/>
                  </a:lnTo>
                  <a:lnTo>
                    <a:pt x="11195" y="2155"/>
                  </a:lnTo>
                  <a:lnTo>
                    <a:pt x="11153" y="2155"/>
                  </a:lnTo>
                  <a:lnTo>
                    <a:pt x="11111" y="2155"/>
                  </a:lnTo>
                  <a:lnTo>
                    <a:pt x="11068" y="2155"/>
                  </a:lnTo>
                  <a:lnTo>
                    <a:pt x="11111" y="2155"/>
                  </a:lnTo>
                  <a:lnTo>
                    <a:pt x="11068" y="2155"/>
                  </a:lnTo>
                  <a:lnTo>
                    <a:pt x="11026" y="2155"/>
                  </a:lnTo>
                  <a:lnTo>
                    <a:pt x="11026" y="2084"/>
                  </a:lnTo>
                  <a:lnTo>
                    <a:pt x="10984" y="2084"/>
                  </a:lnTo>
                  <a:lnTo>
                    <a:pt x="10984" y="2155"/>
                  </a:lnTo>
                  <a:lnTo>
                    <a:pt x="10984" y="2084"/>
                  </a:lnTo>
                  <a:lnTo>
                    <a:pt x="10984" y="2155"/>
                  </a:lnTo>
                  <a:lnTo>
                    <a:pt x="11026" y="2155"/>
                  </a:lnTo>
                  <a:lnTo>
                    <a:pt x="10984" y="2155"/>
                  </a:lnTo>
                  <a:lnTo>
                    <a:pt x="10984" y="2211"/>
                  </a:lnTo>
                  <a:lnTo>
                    <a:pt x="10984" y="2155"/>
                  </a:lnTo>
                  <a:lnTo>
                    <a:pt x="10984" y="2211"/>
                  </a:lnTo>
                  <a:lnTo>
                    <a:pt x="10942" y="2211"/>
                  </a:lnTo>
                  <a:lnTo>
                    <a:pt x="10899" y="2211"/>
                  </a:lnTo>
                  <a:lnTo>
                    <a:pt x="10899" y="2155"/>
                  </a:lnTo>
                  <a:lnTo>
                    <a:pt x="10942" y="2155"/>
                  </a:lnTo>
                  <a:lnTo>
                    <a:pt x="10899" y="2155"/>
                  </a:lnTo>
                  <a:lnTo>
                    <a:pt x="10899" y="2084"/>
                  </a:lnTo>
                  <a:lnTo>
                    <a:pt x="10942" y="2084"/>
                  </a:lnTo>
                  <a:lnTo>
                    <a:pt x="10984" y="2084"/>
                  </a:lnTo>
                  <a:lnTo>
                    <a:pt x="10984" y="2028"/>
                  </a:lnTo>
                  <a:lnTo>
                    <a:pt x="10984" y="2084"/>
                  </a:lnTo>
                  <a:lnTo>
                    <a:pt x="10942" y="2084"/>
                  </a:lnTo>
                  <a:lnTo>
                    <a:pt x="10899" y="2084"/>
                  </a:lnTo>
                  <a:lnTo>
                    <a:pt x="10857" y="2155"/>
                  </a:lnTo>
                  <a:lnTo>
                    <a:pt x="10815" y="2155"/>
                  </a:lnTo>
                  <a:lnTo>
                    <a:pt x="10773" y="2155"/>
                  </a:lnTo>
                  <a:lnTo>
                    <a:pt x="10773" y="2084"/>
                  </a:lnTo>
                  <a:lnTo>
                    <a:pt x="10730" y="2155"/>
                  </a:lnTo>
                  <a:lnTo>
                    <a:pt x="10730" y="2084"/>
                  </a:lnTo>
                  <a:lnTo>
                    <a:pt x="10730" y="2155"/>
                  </a:lnTo>
                  <a:lnTo>
                    <a:pt x="10730" y="2084"/>
                  </a:lnTo>
                  <a:lnTo>
                    <a:pt x="10730" y="2028"/>
                  </a:lnTo>
                  <a:lnTo>
                    <a:pt x="10730" y="2084"/>
                  </a:lnTo>
                  <a:lnTo>
                    <a:pt x="10688" y="2084"/>
                  </a:lnTo>
                  <a:lnTo>
                    <a:pt x="10688" y="2028"/>
                  </a:lnTo>
                  <a:lnTo>
                    <a:pt x="10646" y="2028"/>
                  </a:lnTo>
                  <a:lnTo>
                    <a:pt x="10604" y="2028"/>
                  </a:lnTo>
                  <a:lnTo>
                    <a:pt x="10561" y="2028"/>
                  </a:lnTo>
                  <a:lnTo>
                    <a:pt x="10604" y="2028"/>
                  </a:lnTo>
                  <a:lnTo>
                    <a:pt x="10561" y="2028"/>
                  </a:lnTo>
                  <a:lnTo>
                    <a:pt x="10519" y="2028"/>
                  </a:lnTo>
                  <a:lnTo>
                    <a:pt x="10477" y="2028"/>
                  </a:lnTo>
                  <a:lnTo>
                    <a:pt x="10519" y="2028"/>
                  </a:lnTo>
                  <a:lnTo>
                    <a:pt x="10519" y="1958"/>
                  </a:lnTo>
                  <a:lnTo>
                    <a:pt x="10477" y="1958"/>
                  </a:lnTo>
                  <a:lnTo>
                    <a:pt x="10435" y="1958"/>
                  </a:lnTo>
                  <a:lnTo>
                    <a:pt x="10392" y="1958"/>
                  </a:lnTo>
                  <a:lnTo>
                    <a:pt x="10350" y="2028"/>
                  </a:lnTo>
                  <a:lnTo>
                    <a:pt x="10350" y="1958"/>
                  </a:lnTo>
                  <a:lnTo>
                    <a:pt x="10350" y="2028"/>
                  </a:lnTo>
                  <a:lnTo>
                    <a:pt x="10350" y="1958"/>
                  </a:lnTo>
                  <a:lnTo>
                    <a:pt x="10308" y="1958"/>
                  </a:lnTo>
                  <a:lnTo>
                    <a:pt x="10266" y="1958"/>
                  </a:lnTo>
                  <a:lnTo>
                    <a:pt x="10223" y="1958"/>
                  </a:lnTo>
                  <a:lnTo>
                    <a:pt x="10181" y="1958"/>
                  </a:lnTo>
                  <a:lnTo>
                    <a:pt x="10223" y="1958"/>
                  </a:lnTo>
                  <a:lnTo>
                    <a:pt x="10266" y="1958"/>
                  </a:lnTo>
                  <a:lnTo>
                    <a:pt x="10308" y="1958"/>
                  </a:lnTo>
                  <a:lnTo>
                    <a:pt x="10350" y="1958"/>
                  </a:lnTo>
                  <a:lnTo>
                    <a:pt x="10308" y="1958"/>
                  </a:lnTo>
                  <a:lnTo>
                    <a:pt x="10308" y="1901"/>
                  </a:lnTo>
                  <a:lnTo>
                    <a:pt x="10266" y="1958"/>
                  </a:lnTo>
                  <a:lnTo>
                    <a:pt x="10223" y="1901"/>
                  </a:lnTo>
                  <a:lnTo>
                    <a:pt x="10266" y="1901"/>
                  </a:lnTo>
                  <a:lnTo>
                    <a:pt x="10266" y="1831"/>
                  </a:lnTo>
                  <a:lnTo>
                    <a:pt x="10223" y="1831"/>
                  </a:lnTo>
                  <a:lnTo>
                    <a:pt x="10266" y="1831"/>
                  </a:lnTo>
                  <a:lnTo>
                    <a:pt x="10266" y="1774"/>
                  </a:lnTo>
                  <a:lnTo>
                    <a:pt x="10223" y="1774"/>
                  </a:lnTo>
                  <a:lnTo>
                    <a:pt x="10223" y="1831"/>
                  </a:lnTo>
                  <a:lnTo>
                    <a:pt x="10181" y="1831"/>
                  </a:lnTo>
                  <a:lnTo>
                    <a:pt x="10139" y="1831"/>
                  </a:lnTo>
                  <a:lnTo>
                    <a:pt x="10181" y="1831"/>
                  </a:lnTo>
                  <a:lnTo>
                    <a:pt x="10139" y="1831"/>
                  </a:lnTo>
                  <a:lnTo>
                    <a:pt x="10139" y="1901"/>
                  </a:lnTo>
                  <a:lnTo>
                    <a:pt x="10097" y="1901"/>
                  </a:lnTo>
                  <a:lnTo>
                    <a:pt x="10054" y="1901"/>
                  </a:lnTo>
                  <a:lnTo>
                    <a:pt x="10097" y="1901"/>
                  </a:lnTo>
                  <a:lnTo>
                    <a:pt x="10097" y="1831"/>
                  </a:lnTo>
                  <a:lnTo>
                    <a:pt x="10054" y="1831"/>
                  </a:lnTo>
                  <a:lnTo>
                    <a:pt x="10097" y="1831"/>
                  </a:lnTo>
                  <a:lnTo>
                    <a:pt x="10139" y="1831"/>
                  </a:lnTo>
                  <a:lnTo>
                    <a:pt x="10097" y="1831"/>
                  </a:lnTo>
                  <a:lnTo>
                    <a:pt x="10097" y="1774"/>
                  </a:lnTo>
                  <a:lnTo>
                    <a:pt x="10054" y="1774"/>
                  </a:lnTo>
                  <a:lnTo>
                    <a:pt x="10054" y="1831"/>
                  </a:lnTo>
                  <a:lnTo>
                    <a:pt x="10012" y="1831"/>
                  </a:lnTo>
                  <a:lnTo>
                    <a:pt x="9970" y="1831"/>
                  </a:lnTo>
                  <a:lnTo>
                    <a:pt x="9928" y="1831"/>
                  </a:lnTo>
                  <a:lnTo>
                    <a:pt x="9970" y="1831"/>
                  </a:lnTo>
                  <a:lnTo>
                    <a:pt x="10012" y="1831"/>
                  </a:lnTo>
                  <a:lnTo>
                    <a:pt x="9970" y="1831"/>
                  </a:lnTo>
                  <a:lnTo>
                    <a:pt x="9928" y="1831"/>
                  </a:lnTo>
                  <a:lnTo>
                    <a:pt x="9928" y="1774"/>
                  </a:lnTo>
                  <a:lnTo>
                    <a:pt x="9970" y="1774"/>
                  </a:lnTo>
                  <a:lnTo>
                    <a:pt x="9928" y="1774"/>
                  </a:lnTo>
                  <a:lnTo>
                    <a:pt x="9970" y="1774"/>
                  </a:lnTo>
                  <a:lnTo>
                    <a:pt x="9970" y="1704"/>
                  </a:lnTo>
                  <a:lnTo>
                    <a:pt x="9928" y="1704"/>
                  </a:lnTo>
                  <a:lnTo>
                    <a:pt x="9885" y="1704"/>
                  </a:lnTo>
                  <a:lnTo>
                    <a:pt x="9928" y="1704"/>
                  </a:lnTo>
                  <a:lnTo>
                    <a:pt x="9885" y="1704"/>
                  </a:lnTo>
                  <a:lnTo>
                    <a:pt x="9885" y="1648"/>
                  </a:lnTo>
                  <a:lnTo>
                    <a:pt x="9885" y="1704"/>
                  </a:lnTo>
                  <a:lnTo>
                    <a:pt x="9843" y="1704"/>
                  </a:lnTo>
                  <a:lnTo>
                    <a:pt x="9885" y="1704"/>
                  </a:lnTo>
                  <a:lnTo>
                    <a:pt x="9843" y="1704"/>
                  </a:lnTo>
                  <a:lnTo>
                    <a:pt x="9801" y="1704"/>
                  </a:lnTo>
                  <a:lnTo>
                    <a:pt x="9843" y="1704"/>
                  </a:lnTo>
                  <a:lnTo>
                    <a:pt x="9801" y="1774"/>
                  </a:lnTo>
                  <a:lnTo>
                    <a:pt x="9801" y="1704"/>
                  </a:lnTo>
                  <a:lnTo>
                    <a:pt x="9759" y="1704"/>
                  </a:lnTo>
                  <a:lnTo>
                    <a:pt x="9801" y="1704"/>
                  </a:lnTo>
                  <a:lnTo>
                    <a:pt x="9759" y="1704"/>
                  </a:lnTo>
                  <a:lnTo>
                    <a:pt x="9716" y="1704"/>
                  </a:lnTo>
                  <a:lnTo>
                    <a:pt x="9674" y="1704"/>
                  </a:lnTo>
                  <a:lnTo>
                    <a:pt x="9632" y="1704"/>
                  </a:lnTo>
                  <a:lnTo>
                    <a:pt x="9590" y="1704"/>
                  </a:lnTo>
                  <a:lnTo>
                    <a:pt x="9590" y="1648"/>
                  </a:lnTo>
                  <a:lnTo>
                    <a:pt x="9548" y="1648"/>
                  </a:lnTo>
                  <a:lnTo>
                    <a:pt x="9505" y="1648"/>
                  </a:lnTo>
                  <a:lnTo>
                    <a:pt x="9463" y="1648"/>
                  </a:lnTo>
                  <a:lnTo>
                    <a:pt x="9421" y="1648"/>
                  </a:lnTo>
                  <a:lnTo>
                    <a:pt x="9379" y="1648"/>
                  </a:lnTo>
                  <a:lnTo>
                    <a:pt x="9336" y="1648"/>
                  </a:lnTo>
                  <a:lnTo>
                    <a:pt x="9336" y="1577"/>
                  </a:lnTo>
                  <a:lnTo>
                    <a:pt x="9294" y="1577"/>
                  </a:lnTo>
                  <a:lnTo>
                    <a:pt x="9294" y="1648"/>
                  </a:lnTo>
                  <a:lnTo>
                    <a:pt x="9252" y="1648"/>
                  </a:lnTo>
                  <a:lnTo>
                    <a:pt x="9210" y="1648"/>
                  </a:lnTo>
                  <a:lnTo>
                    <a:pt x="9252" y="1648"/>
                  </a:lnTo>
                  <a:lnTo>
                    <a:pt x="9210" y="1648"/>
                  </a:lnTo>
                  <a:lnTo>
                    <a:pt x="9252" y="1577"/>
                  </a:lnTo>
                  <a:lnTo>
                    <a:pt x="9210" y="1577"/>
                  </a:lnTo>
                  <a:lnTo>
                    <a:pt x="9167" y="1577"/>
                  </a:lnTo>
                  <a:lnTo>
                    <a:pt x="9167" y="1648"/>
                  </a:lnTo>
                  <a:lnTo>
                    <a:pt x="9167" y="1577"/>
                  </a:lnTo>
                  <a:lnTo>
                    <a:pt x="9167" y="1648"/>
                  </a:lnTo>
                  <a:lnTo>
                    <a:pt x="9167" y="1577"/>
                  </a:lnTo>
                  <a:lnTo>
                    <a:pt x="9125" y="1577"/>
                  </a:lnTo>
                  <a:lnTo>
                    <a:pt x="9125" y="1648"/>
                  </a:lnTo>
                  <a:lnTo>
                    <a:pt x="9083" y="1648"/>
                  </a:lnTo>
                  <a:lnTo>
                    <a:pt x="9083" y="1577"/>
                  </a:lnTo>
                  <a:lnTo>
                    <a:pt x="9125" y="1577"/>
                  </a:lnTo>
                  <a:lnTo>
                    <a:pt x="9083" y="1577"/>
                  </a:lnTo>
                  <a:lnTo>
                    <a:pt x="9125" y="1577"/>
                  </a:lnTo>
                  <a:lnTo>
                    <a:pt x="9167" y="1577"/>
                  </a:lnTo>
                  <a:lnTo>
                    <a:pt x="9210" y="1577"/>
                  </a:lnTo>
                  <a:lnTo>
                    <a:pt x="9167" y="1577"/>
                  </a:lnTo>
                  <a:lnTo>
                    <a:pt x="9167" y="1521"/>
                  </a:lnTo>
                  <a:lnTo>
                    <a:pt x="9125" y="1521"/>
                  </a:lnTo>
                  <a:lnTo>
                    <a:pt x="9125" y="1577"/>
                  </a:lnTo>
                  <a:lnTo>
                    <a:pt x="9125" y="1521"/>
                  </a:lnTo>
                  <a:lnTo>
                    <a:pt x="9125" y="1577"/>
                  </a:lnTo>
                  <a:lnTo>
                    <a:pt x="9083" y="1521"/>
                  </a:lnTo>
                  <a:lnTo>
                    <a:pt x="9125" y="1521"/>
                  </a:lnTo>
                  <a:lnTo>
                    <a:pt x="9083" y="1521"/>
                  </a:lnTo>
                  <a:lnTo>
                    <a:pt x="9083" y="1451"/>
                  </a:lnTo>
                  <a:lnTo>
                    <a:pt x="9083" y="1521"/>
                  </a:lnTo>
                  <a:lnTo>
                    <a:pt x="9041" y="1521"/>
                  </a:lnTo>
                  <a:lnTo>
                    <a:pt x="8998" y="1451"/>
                  </a:lnTo>
                  <a:lnTo>
                    <a:pt x="8998" y="1521"/>
                  </a:lnTo>
                  <a:lnTo>
                    <a:pt x="9041" y="1521"/>
                  </a:lnTo>
                  <a:lnTo>
                    <a:pt x="8998" y="1521"/>
                  </a:lnTo>
                  <a:lnTo>
                    <a:pt x="9041" y="1521"/>
                  </a:lnTo>
                  <a:lnTo>
                    <a:pt x="8998" y="1577"/>
                  </a:lnTo>
                  <a:lnTo>
                    <a:pt x="8956" y="1577"/>
                  </a:lnTo>
                  <a:lnTo>
                    <a:pt x="8914" y="1577"/>
                  </a:lnTo>
                  <a:lnTo>
                    <a:pt x="8872" y="1577"/>
                  </a:lnTo>
                  <a:lnTo>
                    <a:pt x="8829" y="1521"/>
                  </a:lnTo>
                  <a:lnTo>
                    <a:pt x="8872" y="1521"/>
                  </a:lnTo>
                  <a:lnTo>
                    <a:pt x="8914" y="1521"/>
                  </a:lnTo>
                  <a:lnTo>
                    <a:pt x="8872" y="1521"/>
                  </a:lnTo>
                  <a:lnTo>
                    <a:pt x="8914" y="1521"/>
                  </a:lnTo>
                  <a:lnTo>
                    <a:pt x="8914" y="1451"/>
                  </a:lnTo>
                  <a:lnTo>
                    <a:pt x="8956" y="1521"/>
                  </a:lnTo>
                  <a:lnTo>
                    <a:pt x="8998" y="1521"/>
                  </a:lnTo>
                  <a:lnTo>
                    <a:pt x="8956" y="1521"/>
                  </a:lnTo>
                  <a:lnTo>
                    <a:pt x="8956" y="1451"/>
                  </a:lnTo>
                  <a:lnTo>
                    <a:pt x="8914" y="1451"/>
                  </a:lnTo>
                  <a:lnTo>
                    <a:pt x="8956" y="1451"/>
                  </a:lnTo>
                  <a:lnTo>
                    <a:pt x="8914" y="1451"/>
                  </a:lnTo>
                  <a:lnTo>
                    <a:pt x="8872" y="1451"/>
                  </a:lnTo>
                  <a:lnTo>
                    <a:pt x="8872" y="1394"/>
                  </a:lnTo>
                  <a:lnTo>
                    <a:pt x="8829" y="1394"/>
                  </a:lnTo>
                  <a:lnTo>
                    <a:pt x="8787" y="1394"/>
                  </a:lnTo>
                  <a:lnTo>
                    <a:pt x="8745" y="1394"/>
                  </a:lnTo>
                  <a:lnTo>
                    <a:pt x="8745" y="1451"/>
                  </a:lnTo>
                  <a:lnTo>
                    <a:pt x="8703" y="1451"/>
                  </a:lnTo>
                  <a:lnTo>
                    <a:pt x="8660" y="1451"/>
                  </a:lnTo>
                  <a:lnTo>
                    <a:pt x="8703" y="1451"/>
                  </a:lnTo>
                  <a:lnTo>
                    <a:pt x="8660" y="1394"/>
                  </a:lnTo>
                  <a:lnTo>
                    <a:pt x="8703" y="1394"/>
                  </a:lnTo>
                  <a:lnTo>
                    <a:pt x="8660" y="1394"/>
                  </a:lnTo>
                  <a:lnTo>
                    <a:pt x="8618" y="1394"/>
                  </a:lnTo>
                  <a:lnTo>
                    <a:pt x="8576" y="1394"/>
                  </a:lnTo>
                  <a:lnTo>
                    <a:pt x="8576" y="1324"/>
                  </a:lnTo>
                  <a:lnTo>
                    <a:pt x="8618" y="1324"/>
                  </a:lnTo>
                  <a:lnTo>
                    <a:pt x="8660" y="1324"/>
                  </a:lnTo>
                  <a:lnTo>
                    <a:pt x="8703" y="1324"/>
                  </a:lnTo>
                  <a:lnTo>
                    <a:pt x="8660" y="1324"/>
                  </a:lnTo>
                  <a:lnTo>
                    <a:pt x="8660" y="1268"/>
                  </a:lnTo>
                  <a:lnTo>
                    <a:pt x="8618" y="1268"/>
                  </a:lnTo>
                  <a:lnTo>
                    <a:pt x="8576" y="1268"/>
                  </a:lnTo>
                  <a:lnTo>
                    <a:pt x="8534" y="1268"/>
                  </a:lnTo>
                  <a:lnTo>
                    <a:pt x="8491" y="1268"/>
                  </a:lnTo>
                  <a:lnTo>
                    <a:pt x="8491" y="1197"/>
                  </a:lnTo>
                  <a:lnTo>
                    <a:pt x="8534" y="1197"/>
                  </a:lnTo>
                  <a:lnTo>
                    <a:pt x="8491" y="1197"/>
                  </a:lnTo>
                  <a:lnTo>
                    <a:pt x="8449" y="1197"/>
                  </a:lnTo>
                  <a:lnTo>
                    <a:pt x="8407" y="1197"/>
                  </a:lnTo>
                  <a:lnTo>
                    <a:pt x="8365" y="1197"/>
                  </a:lnTo>
                  <a:lnTo>
                    <a:pt x="8365" y="1141"/>
                  </a:lnTo>
                  <a:lnTo>
                    <a:pt x="8407" y="1141"/>
                  </a:lnTo>
                  <a:lnTo>
                    <a:pt x="8365" y="1141"/>
                  </a:lnTo>
                  <a:lnTo>
                    <a:pt x="8365" y="1197"/>
                  </a:lnTo>
                  <a:lnTo>
                    <a:pt x="8322" y="1197"/>
                  </a:lnTo>
                  <a:lnTo>
                    <a:pt x="8280" y="1197"/>
                  </a:lnTo>
                  <a:lnTo>
                    <a:pt x="8322" y="1197"/>
                  </a:lnTo>
                  <a:lnTo>
                    <a:pt x="8280" y="1197"/>
                  </a:lnTo>
                  <a:lnTo>
                    <a:pt x="8238" y="1197"/>
                  </a:lnTo>
                  <a:lnTo>
                    <a:pt x="8196" y="1197"/>
                  </a:lnTo>
                  <a:lnTo>
                    <a:pt x="8153" y="1197"/>
                  </a:lnTo>
                  <a:lnTo>
                    <a:pt x="8111" y="1197"/>
                  </a:lnTo>
                  <a:lnTo>
                    <a:pt x="8069" y="1197"/>
                  </a:lnTo>
                  <a:lnTo>
                    <a:pt x="8069" y="1141"/>
                  </a:lnTo>
                  <a:lnTo>
                    <a:pt x="8111" y="1141"/>
                  </a:lnTo>
                  <a:lnTo>
                    <a:pt x="8153" y="1141"/>
                  </a:lnTo>
                  <a:lnTo>
                    <a:pt x="8111" y="1141"/>
                  </a:lnTo>
                  <a:lnTo>
                    <a:pt x="8153" y="1141"/>
                  </a:lnTo>
                  <a:lnTo>
                    <a:pt x="8153" y="1070"/>
                  </a:lnTo>
                  <a:lnTo>
                    <a:pt x="8111" y="1070"/>
                  </a:lnTo>
                  <a:lnTo>
                    <a:pt x="8153" y="1070"/>
                  </a:lnTo>
                  <a:lnTo>
                    <a:pt x="8111" y="1070"/>
                  </a:lnTo>
                  <a:lnTo>
                    <a:pt x="8111" y="1014"/>
                  </a:lnTo>
                  <a:lnTo>
                    <a:pt x="8153" y="1014"/>
                  </a:lnTo>
                  <a:lnTo>
                    <a:pt x="8111" y="1014"/>
                  </a:lnTo>
                  <a:lnTo>
                    <a:pt x="8111" y="944"/>
                  </a:lnTo>
                  <a:lnTo>
                    <a:pt x="8069" y="944"/>
                  </a:lnTo>
                  <a:lnTo>
                    <a:pt x="8069" y="1014"/>
                  </a:lnTo>
                  <a:lnTo>
                    <a:pt x="8027" y="1014"/>
                  </a:lnTo>
                  <a:lnTo>
                    <a:pt x="7984" y="1014"/>
                  </a:lnTo>
                  <a:lnTo>
                    <a:pt x="7984" y="1070"/>
                  </a:lnTo>
                  <a:lnTo>
                    <a:pt x="7942" y="1070"/>
                  </a:lnTo>
                  <a:lnTo>
                    <a:pt x="7900" y="1070"/>
                  </a:lnTo>
                  <a:lnTo>
                    <a:pt x="7858" y="1070"/>
                  </a:lnTo>
                  <a:lnTo>
                    <a:pt x="7815" y="1070"/>
                  </a:lnTo>
                  <a:lnTo>
                    <a:pt x="7815" y="1014"/>
                  </a:lnTo>
                  <a:lnTo>
                    <a:pt x="7858" y="1014"/>
                  </a:lnTo>
                  <a:lnTo>
                    <a:pt x="7815" y="1014"/>
                  </a:lnTo>
                  <a:lnTo>
                    <a:pt x="7815" y="944"/>
                  </a:lnTo>
                  <a:lnTo>
                    <a:pt x="7858" y="944"/>
                  </a:lnTo>
                  <a:lnTo>
                    <a:pt x="7815" y="944"/>
                  </a:lnTo>
                  <a:lnTo>
                    <a:pt x="7858" y="887"/>
                  </a:lnTo>
                  <a:lnTo>
                    <a:pt x="7815" y="887"/>
                  </a:lnTo>
                  <a:lnTo>
                    <a:pt x="7773" y="887"/>
                  </a:lnTo>
                  <a:lnTo>
                    <a:pt x="7731" y="887"/>
                  </a:lnTo>
                  <a:lnTo>
                    <a:pt x="7773" y="887"/>
                  </a:lnTo>
                  <a:lnTo>
                    <a:pt x="7731" y="887"/>
                  </a:lnTo>
                  <a:lnTo>
                    <a:pt x="7731" y="944"/>
                  </a:lnTo>
                  <a:lnTo>
                    <a:pt x="7689" y="944"/>
                  </a:lnTo>
                  <a:lnTo>
                    <a:pt x="7646" y="944"/>
                  </a:lnTo>
                  <a:lnTo>
                    <a:pt x="7604" y="944"/>
                  </a:lnTo>
                  <a:lnTo>
                    <a:pt x="7646" y="944"/>
                  </a:lnTo>
                  <a:lnTo>
                    <a:pt x="7646" y="887"/>
                  </a:lnTo>
                  <a:lnTo>
                    <a:pt x="7646" y="944"/>
                  </a:lnTo>
                  <a:lnTo>
                    <a:pt x="7604" y="944"/>
                  </a:lnTo>
                  <a:lnTo>
                    <a:pt x="7562" y="944"/>
                  </a:lnTo>
                  <a:lnTo>
                    <a:pt x="7520" y="944"/>
                  </a:lnTo>
                  <a:lnTo>
                    <a:pt x="7520" y="1014"/>
                  </a:lnTo>
                  <a:lnTo>
                    <a:pt x="7520" y="944"/>
                  </a:lnTo>
                  <a:lnTo>
                    <a:pt x="7478" y="944"/>
                  </a:lnTo>
                  <a:lnTo>
                    <a:pt x="7478" y="1014"/>
                  </a:lnTo>
                  <a:lnTo>
                    <a:pt x="7478" y="944"/>
                  </a:lnTo>
                  <a:lnTo>
                    <a:pt x="7478" y="1014"/>
                  </a:lnTo>
                  <a:lnTo>
                    <a:pt x="7520" y="1014"/>
                  </a:lnTo>
                  <a:lnTo>
                    <a:pt x="7478" y="1014"/>
                  </a:lnTo>
                  <a:lnTo>
                    <a:pt x="7478" y="1070"/>
                  </a:lnTo>
                  <a:lnTo>
                    <a:pt x="7478" y="1014"/>
                  </a:lnTo>
                  <a:lnTo>
                    <a:pt x="7435" y="1014"/>
                  </a:lnTo>
                  <a:lnTo>
                    <a:pt x="7435" y="1070"/>
                  </a:lnTo>
                  <a:lnTo>
                    <a:pt x="7393" y="1070"/>
                  </a:lnTo>
                  <a:lnTo>
                    <a:pt x="7351" y="1070"/>
                  </a:lnTo>
                  <a:lnTo>
                    <a:pt x="7309" y="1070"/>
                  </a:lnTo>
                  <a:lnTo>
                    <a:pt x="7266" y="1070"/>
                  </a:lnTo>
                  <a:lnTo>
                    <a:pt x="7224" y="1070"/>
                  </a:lnTo>
                  <a:lnTo>
                    <a:pt x="7182" y="1070"/>
                  </a:lnTo>
                  <a:lnTo>
                    <a:pt x="7182" y="1014"/>
                  </a:lnTo>
                  <a:lnTo>
                    <a:pt x="7140" y="1014"/>
                  </a:lnTo>
                  <a:lnTo>
                    <a:pt x="7182" y="1014"/>
                  </a:lnTo>
                  <a:lnTo>
                    <a:pt x="7182" y="944"/>
                  </a:lnTo>
                  <a:lnTo>
                    <a:pt x="7140" y="944"/>
                  </a:lnTo>
                  <a:lnTo>
                    <a:pt x="7097" y="944"/>
                  </a:lnTo>
                  <a:lnTo>
                    <a:pt x="7097" y="1014"/>
                  </a:lnTo>
                  <a:lnTo>
                    <a:pt x="7097" y="944"/>
                  </a:lnTo>
                  <a:lnTo>
                    <a:pt x="7055" y="944"/>
                  </a:lnTo>
                  <a:lnTo>
                    <a:pt x="7013" y="944"/>
                  </a:lnTo>
                  <a:lnTo>
                    <a:pt x="7013" y="1014"/>
                  </a:lnTo>
                  <a:lnTo>
                    <a:pt x="6971" y="1014"/>
                  </a:lnTo>
                  <a:lnTo>
                    <a:pt x="6971" y="944"/>
                  </a:lnTo>
                  <a:lnTo>
                    <a:pt x="6971" y="1014"/>
                  </a:lnTo>
                  <a:lnTo>
                    <a:pt x="6928" y="1014"/>
                  </a:lnTo>
                  <a:lnTo>
                    <a:pt x="6928" y="944"/>
                  </a:lnTo>
                  <a:lnTo>
                    <a:pt x="6886" y="944"/>
                  </a:lnTo>
                  <a:lnTo>
                    <a:pt x="6844" y="944"/>
                  </a:lnTo>
                  <a:lnTo>
                    <a:pt x="6802" y="944"/>
                  </a:lnTo>
                  <a:lnTo>
                    <a:pt x="6759" y="944"/>
                  </a:lnTo>
                  <a:lnTo>
                    <a:pt x="6717" y="944"/>
                  </a:lnTo>
                  <a:lnTo>
                    <a:pt x="6717" y="1014"/>
                  </a:lnTo>
                  <a:lnTo>
                    <a:pt x="6759" y="1014"/>
                  </a:lnTo>
                  <a:lnTo>
                    <a:pt x="6717" y="1014"/>
                  </a:lnTo>
                  <a:lnTo>
                    <a:pt x="6717" y="1070"/>
                  </a:lnTo>
                  <a:lnTo>
                    <a:pt x="6675" y="1070"/>
                  </a:lnTo>
                  <a:lnTo>
                    <a:pt x="6675" y="1141"/>
                  </a:lnTo>
                  <a:lnTo>
                    <a:pt x="6633" y="1141"/>
                  </a:lnTo>
                  <a:lnTo>
                    <a:pt x="6590" y="1141"/>
                  </a:lnTo>
                  <a:lnTo>
                    <a:pt x="6590" y="1197"/>
                  </a:lnTo>
                  <a:lnTo>
                    <a:pt x="6548" y="1197"/>
                  </a:lnTo>
                  <a:lnTo>
                    <a:pt x="6506" y="1197"/>
                  </a:lnTo>
                  <a:lnTo>
                    <a:pt x="6548" y="1197"/>
                  </a:lnTo>
                  <a:lnTo>
                    <a:pt x="6506" y="1197"/>
                  </a:lnTo>
                  <a:lnTo>
                    <a:pt x="6506" y="1141"/>
                  </a:lnTo>
                  <a:lnTo>
                    <a:pt x="6548" y="1141"/>
                  </a:lnTo>
                  <a:lnTo>
                    <a:pt x="6506" y="1141"/>
                  </a:lnTo>
                  <a:lnTo>
                    <a:pt x="6506" y="1197"/>
                  </a:lnTo>
                  <a:lnTo>
                    <a:pt x="6464" y="1197"/>
                  </a:lnTo>
                  <a:lnTo>
                    <a:pt x="6464" y="1141"/>
                  </a:lnTo>
                  <a:lnTo>
                    <a:pt x="6421" y="1141"/>
                  </a:lnTo>
                  <a:lnTo>
                    <a:pt x="6421" y="1197"/>
                  </a:lnTo>
                  <a:lnTo>
                    <a:pt x="6421" y="1268"/>
                  </a:lnTo>
                  <a:lnTo>
                    <a:pt x="6464" y="1268"/>
                  </a:lnTo>
                  <a:lnTo>
                    <a:pt x="6421" y="1268"/>
                  </a:lnTo>
                  <a:lnTo>
                    <a:pt x="6421" y="1324"/>
                  </a:lnTo>
                  <a:lnTo>
                    <a:pt x="6464" y="1324"/>
                  </a:lnTo>
                  <a:lnTo>
                    <a:pt x="6421" y="1324"/>
                  </a:lnTo>
                  <a:lnTo>
                    <a:pt x="6379" y="1324"/>
                  </a:lnTo>
                  <a:lnTo>
                    <a:pt x="6421" y="1324"/>
                  </a:lnTo>
                  <a:lnTo>
                    <a:pt x="6379" y="1324"/>
                  </a:lnTo>
                  <a:lnTo>
                    <a:pt x="6379" y="1394"/>
                  </a:lnTo>
                  <a:lnTo>
                    <a:pt x="6379" y="1324"/>
                  </a:lnTo>
                  <a:lnTo>
                    <a:pt x="6337" y="1324"/>
                  </a:lnTo>
                  <a:lnTo>
                    <a:pt x="6337" y="1394"/>
                  </a:lnTo>
                  <a:lnTo>
                    <a:pt x="6337" y="1451"/>
                  </a:lnTo>
                  <a:lnTo>
                    <a:pt x="6295" y="1451"/>
                  </a:lnTo>
                  <a:lnTo>
                    <a:pt x="6252" y="1451"/>
                  </a:lnTo>
                  <a:lnTo>
                    <a:pt x="6210" y="1451"/>
                  </a:lnTo>
                  <a:lnTo>
                    <a:pt x="6168" y="1451"/>
                  </a:lnTo>
                  <a:lnTo>
                    <a:pt x="6210" y="1451"/>
                  </a:lnTo>
                  <a:lnTo>
                    <a:pt x="6168" y="1451"/>
                  </a:lnTo>
                  <a:lnTo>
                    <a:pt x="6168" y="1521"/>
                  </a:lnTo>
                  <a:lnTo>
                    <a:pt x="6210" y="1521"/>
                  </a:lnTo>
                  <a:lnTo>
                    <a:pt x="6252" y="1521"/>
                  </a:lnTo>
                  <a:lnTo>
                    <a:pt x="6252" y="1577"/>
                  </a:lnTo>
                  <a:lnTo>
                    <a:pt x="6210" y="1577"/>
                  </a:lnTo>
                  <a:lnTo>
                    <a:pt x="6210" y="1521"/>
                  </a:lnTo>
                  <a:lnTo>
                    <a:pt x="6168" y="1521"/>
                  </a:lnTo>
                  <a:lnTo>
                    <a:pt x="6168" y="1577"/>
                  </a:lnTo>
                  <a:lnTo>
                    <a:pt x="6210" y="1577"/>
                  </a:lnTo>
                  <a:lnTo>
                    <a:pt x="6252" y="1577"/>
                  </a:lnTo>
                  <a:lnTo>
                    <a:pt x="6210" y="1577"/>
                  </a:lnTo>
                  <a:lnTo>
                    <a:pt x="6210" y="1648"/>
                  </a:lnTo>
                  <a:lnTo>
                    <a:pt x="6252" y="1648"/>
                  </a:lnTo>
                  <a:lnTo>
                    <a:pt x="6210" y="1648"/>
                  </a:lnTo>
                  <a:lnTo>
                    <a:pt x="6168" y="1648"/>
                  </a:lnTo>
                  <a:lnTo>
                    <a:pt x="6126" y="1648"/>
                  </a:lnTo>
                  <a:lnTo>
                    <a:pt x="6083" y="1648"/>
                  </a:lnTo>
                  <a:lnTo>
                    <a:pt x="6083" y="1704"/>
                  </a:lnTo>
                  <a:lnTo>
                    <a:pt x="6126" y="1704"/>
                  </a:lnTo>
                  <a:lnTo>
                    <a:pt x="6083" y="1704"/>
                  </a:lnTo>
                  <a:lnTo>
                    <a:pt x="6041" y="1704"/>
                  </a:lnTo>
                  <a:lnTo>
                    <a:pt x="5999" y="1704"/>
                  </a:lnTo>
                  <a:lnTo>
                    <a:pt x="5957" y="1704"/>
                  </a:lnTo>
                  <a:lnTo>
                    <a:pt x="5914" y="1704"/>
                  </a:lnTo>
                  <a:lnTo>
                    <a:pt x="5872" y="1704"/>
                  </a:lnTo>
                  <a:lnTo>
                    <a:pt x="5872" y="1774"/>
                  </a:lnTo>
                  <a:lnTo>
                    <a:pt x="5830" y="1774"/>
                  </a:lnTo>
                  <a:lnTo>
                    <a:pt x="5830" y="1704"/>
                  </a:lnTo>
                  <a:lnTo>
                    <a:pt x="5788" y="1704"/>
                  </a:lnTo>
                  <a:lnTo>
                    <a:pt x="5830" y="1704"/>
                  </a:lnTo>
                  <a:lnTo>
                    <a:pt x="5830" y="1774"/>
                  </a:lnTo>
                  <a:lnTo>
                    <a:pt x="5872" y="1774"/>
                  </a:lnTo>
                  <a:lnTo>
                    <a:pt x="5830" y="1774"/>
                  </a:lnTo>
                  <a:lnTo>
                    <a:pt x="5788" y="1774"/>
                  </a:lnTo>
                  <a:lnTo>
                    <a:pt x="5830" y="1774"/>
                  </a:lnTo>
                  <a:lnTo>
                    <a:pt x="5830" y="1831"/>
                  </a:lnTo>
                  <a:lnTo>
                    <a:pt x="5788" y="1831"/>
                  </a:lnTo>
                  <a:lnTo>
                    <a:pt x="5745" y="1831"/>
                  </a:lnTo>
                  <a:lnTo>
                    <a:pt x="5703" y="1831"/>
                  </a:lnTo>
                  <a:lnTo>
                    <a:pt x="5703" y="1901"/>
                  </a:lnTo>
                  <a:lnTo>
                    <a:pt x="5661" y="1901"/>
                  </a:lnTo>
                  <a:lnTo>
                    <a:pt x="5619" y="1901"/>
                  </a:lnTo>
                  <a:lnTo>
                    <a:pt x="5576" y="1901"/>
                  </a:lnTo>
                  <a:lnTo>
                    <a:pt x="5534" y="1901"/>
                  </a:lnTo>
                  <a:lnTo>
                    <a:pt x="5534" y="1958"/>
                  </a:lnTo>
                  <a:lnTo>
                    <a:pt x="5492" y="1958"/>
                  </a:lnTo>
                  <a:lnTo>
                    <a:pt x="5534" y="1958"/>
                  </a:lnTo>
                  <a:lnTo>
                    <a:pt x="5534" y="2028"/>
                  </a:lnTo>
                  <a:lnTo>
                    <a:pt x="5534" y="2084"/>
                  </a:lnTo>
                  <a:lnTo>
                    <a:pt x="5534" y="2028"/>
                  </a:lnTo>
                  <a:lnTo>
                    <a:pt x="5492" y="2084"/>
                  </a:lnTo>
                  <a:lnTo>
                    <a:pt x="5534" y="2084"/>
                  </a:lnTo>
                  <a:lnTo>
                    <a:pt x="5492" y="2084"/>
                  </a:lnTo>
                  <a:lnTo>
                    <a:pt x="5492" y="2155"/>
                  </a:lnTo>
                  <a:lnTo>
                    <a:pt x="5492" y="2084"/>
                  </a:lnTo>
                  <a:lnTo>
                    <a:pt x="5534" y="2084"/>
                  </a:lnTo>
                  <a:lnTo>
                    <a:pt x="5534" y="2155"/>
                  </a:lnTo>
                  <a:lnTo>
                    <a:pt x="5576" y="2155"/>
                  </a:lnTo>
                  <a:lnTo>
                    <a:pt x="5576" y="2211"/>
                  </a:lnTo>
                  <a:lnTo>
                    <a:pt x="5534" y="2211"/>
                  </a:lnTo>
                  <a:lnTo>
                    <a:pt x="5576" y="2211"/>
                  </a:lnTo>
                  <a:lnTo>
                    <a:pt x="5534" y="2211"/>
                  </a:lnTo>
                  <a:lnTo>
                    <a:pt x="5534" y="2281"/>
                  </a:lnTo>
                  <a:lnTo>
                    <a:pt x="5492" y="2281"/>
                  </a:lnTo>
                  <a:lnTo>
                    <a:pt x="5534" y="2281"/>
                  </a:lnTo>
                  <a:lnTo>
                    <a:pt x="5534" y="2338"/>
                  </a:lnTo>
                  <a:lnTo>
                    <a:pt x="5534" y="2281"/>
                  </a:lnTo>
                  <a:lnTo>
                    <a:pt x="5534" y="2338"/>
                  </a:lnTo>
                  <a:lnTo>
                    <a:pt x="5492" y="2338"/>
                  </a:lnTo>
                  <a:lnTo>
                    <a:pt x="5450" y="2338"/>
                  </a:lnTo>
                  <a:lnTo>
                    <a:pt x="5450" y="2408"/>
                  </a:lnTo>
                  <a:lnTo>
                    <a:pt x="5408" y="2408"/>
                  </a:lnTo>
                  <a:lnTo>
                    <a:pt x="5450" y="2408"/>
                  </a:lnTo>
                  <a:lnTo>
                    <a:pt x="5408" y="2408"/>
                  </a:lnTo>
                  <a:lnTo>
                    <a:pt x="5408" y="2464"/>
                  </a:lnTo>
                  <a:lnTo>
                    <a:pt x="5365" y="2464"/>
                  </a:lnTo>
                  <a:lnTo>
                    <a:pt x="5365" y="2535"/>
                  </a:lnTo>
                  <a:lnTo>
                    <a:pt x="5323" y="2535"/>
                  </a:lnTo>
                  <a:lnTo>
                    <a:pt x="5323" y="2464"/>
                  </a:lnTo>
                  <a:lnTo>
                    <a:pt x="5323" y="2408"/>
                  </a:lnTo>
                  <a:lnTo>
                    <a:pt x="5323" y="2464"/>
                  </a:lnTo>
                  <a:lnTo>
                    <a:pt x="5281" y="246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4044275" y="1839900"/>
              <a:ext cx="850550" cy="1142400"/>
            </a:xfrm>
            <a:custGeom>
              <a:avLst/>
              <a:gdLst/>
              <a:ahLst/>
              <a:cxnLst/>
              <a:rect l="l" t="t" r="r" b="b"/>
              <a:pathLst>
                <a:path w="34022" h="45696" extrusionOk="0">
                  <a:moveTo>
                    <a:pt x="28136" y="1"/>
                  </a:moveTo>
                  <a:lnTo>
                    <a:pt x="28136" y="71"/>
                  </a:lnTo>
                  <a:lnTo>
                    <a:pt x="28065" y="71"/>
                  </a:lnTo>
                  <a:lnTo>
                    <a:pt x="27938" y="128"/>
                  </a:lnTo>
                  <a:lnTo>
                    <a:pt x="27769" y="268"/>
                  </a:lnTo>
                  <a:lnTo>
                    <a:pt x="27769" y="325"/>
                  </a:lnTo>
                  <a:lnTo>
                    <a:pt x="27769" y="381"/>
                  </a:lnTo>
                  <a:lnTo>
                    <a:pt x="27769" y="451"/>
                  </a:lnTo>
                  <a:lnTo>
                    <a:pt x="27713" y="508"/>
                  </a:lnTo>
                  <a:lnTo>
                    <a:pt x="27713" y="578"/>
                  </a:lnTo>
                  <a:lnTo>
                    <a:pt x="27769" y="705"/>
                  </a:lnTo>
                  <a:lnTo>
                    <a:pt x="27769" y="761"/>
                  </a:lnTo>
                  <a:lnTo>
                    <a:pt x="27769" y="832"/>
                  </a:lnTo>
                  <a:lnTo>
                    <a:pt x="27812" y="832"/>
                  </a:lnTo>
                  <a:lnTo>
                    <a:pt x="27812" y="761"/>
                  </a:lnTo>
                  <a:lnTo>
                    <a:pt x="27840" y="761"/>
                  </a:lnTo>
                  <a:lnTo>
                    <a:pt x="27840" y="705"/>
                  </a:lnTo>
                  <a:lnTo>
                    <a:pt x="27840" y="649"/>
                  </a:lnTo>
                  <a:lnTo>
                    <a:pt x="27882" y="649"/>
                  </a:lnTo>
                  <a:lnTo>
                    <a:pt x="27882" y="578"/>
                  </a:lnTo>
                  <a:lnTo>
                    <a:pt x="27938" y="578"/>
                  </a:lnTo>
                  <a:lnTo>
                    <a:pt x="27938" y="508"/>
                  </a:lnTo>
                  <a:lnTo>
                    <a:pt x="27938" y="451"/>
                  </a:lnTo>
                  <a:lnTo>
                    <a:pt x="27938" y="381"/>
                  </a:lnTo>
                  <a:lnTo>
                    <a:pt x="27967" y="381"/>
                  </a:lnTo>
                  <a:lnTo>
                    <a:pt x="27967" y="325"/>
                  </a:lnTo>
                  <a:lnTo>
                    <a:pt x="27967" y="268"/>
                  </a:lnTo>
                  <a:lnTo>
                    <a:pt x="28009" y="268"/>
                  </a:lnTo>
                  <a:lnTo>
                    <a:pt x="28136" y="128"/>
                  </a:lnTo>
                  <a:lnTo>
                    <a:pt x="28192" y="128"/>
                  </a:lnTo>
                  <a:lnTo>
                    <a:pt x="28220" y="71"/>
                  </a:lnTo>
                  <a:lnTo>
                    <a:pt x="28192" y="71"/>
                  </a:lnTo>
                  <a:lnTo>
                    <a:pt x="28192" y="1"/>
                  </a:lnTo>
                  <a:close/>
                  <a:moveTo>
                    <a:pt x="28389" y="71"/>
                  </a:moveTo>
                  <a:lnTo>
                    <a:pt x="28445" y="128"/>
                  </a:lnTo>
                  <a:lnTo>
                    <a:pt x="28488" y="128"/>
                  </a:lnTo>
                  <a:lnTo>
                    <a:pt x="28516" y="128"/>
                  </a:lnTo>
                  <a:lnTo>
                    <a:pt x="28572" y="128"/>
                  </a:lnTo>
                  <a:lnTo>
                    <a:pt x="28572" y="71"/>
                  </a:lnTo>
                  <a:lnTo>
                    <a:pt x="28516" y="71"/>
                  </a:lnTo>
                  <a:lnTo>
                    <a:pt x="28488" y="71"/>
                  </a:lnTo>
                  <a:lnTo>
                    <a:pt x="28445" y="71"/>
                  </a:lnTo>
                  <a:close/>
                  <a:moveTo>
                    <a:pt x="28572" y="128"/>
                  </a:moveTo>
                  <a:lnTo>
                    <a:pt x="28699" y="198"/>
                  </a:lnTo>
                  <a:lnTo>
                    <a:pt x="28769" y="198"/>
                  </a:lnTo>
                  <a:lnTo>
                    <a:pt x="28769" y="128"/>
                  </a:lnTo>
                  <a:lnTo>
                    <a:pt x="28741" y="128"/>
                  </a:lnTo>
                  <a:lnTo>
                    <a:pt x="28699" y="128"/>
                  </a:lnTo>
                  <a:lnTo>
                    <a:pt x="28642" y="128"/>
                  </a:lnTo>
                  <a:lnTo>
                    <a:pt x="28614" y="128"/>
                  </a:lnTo>
                  <a:close/>
                  <a:moveTo>
                    <a:pt x="29501" y="198"/>
                  </a:moveTo>
                  <a:lnTo>
                    <a:pt x="29501" y="268"/>
                  </a:lnTo>
                  <a:lnTo>
                    <a:pt x="29544" y="268"/>
                  </a:lnTo>
                  <a:close/>
                  <a:moveTo>
                    <a:pt x="26333" y="268"/>
                  </a:moveTo>
                  <a:lnTo>
                    <a:pt x="26234" y="325"/>
                  </a:lnTo>
                  <a:lnTo>
                    <a:pt x="26150" y="381"/>
                  </a:lnTo>
                  <a:lnTo>
                    <a:pt x="26023" y="381"/>
                  </a:lnTo>
                  <a:lnTo>
                    <a:pt x="26023" y="451"/>
                  </a:lnTo>
                  <a:lnTo>
                    <a:pt x="26023" y="508"/>
                  </a:lnTo>
                  <a:lnTo>
                    <a:pt x="26023" y="578"/>
                  </a:lnTo>
                  <a:lnTo>
                    <a:pt x="26150" y="578"/>
                  </a:lnTo>
                  <a:lnTo>
                    <a:pt x="26333" y="578"/>
                  </a:lnTo>
                  <a:lnTo>
                    <a:pt x="26361" y="578"/>
                  </a:lnTo>
                  <a:lnTo>
                    <a:pt x="26403" y="649"/>
                  </a:lnTo>
                  <a:lnTo>
                    <a:pt x="26460" y="705"/>
                  </a:lnTo>
                  <a:lnTo>
                    <a:pt x="26488" y="761"/>
                  </a:lnTo>
                  <a:lnTo>
                    <a:pt x="26530" y="832"/>
                  </a:lnTo>
                  <a:lnTo>
                    <a:pt x="26587" y="832"/>
                  </a:lnTo>
                  <a:lnTo>
                    <a:pt x="26629" y="832"/>
                  </a:lnTo>
                  <a:lnTo>
                    <a:pt x="26713" y="902"/>
                  </a:lnTo>
                  <a:lnTo>
                    <a:pt x="26784" y="902"/>
                  </a:lnTo>
                  <a:lnTo>
                    <a:pt x="26826" y="902"/>
                  </a:lnTo>
                  <a:lnTo>
                    <a:pt x="26826" y="832"/>
                  </a:lnTo>
                  <a:lnTo>
                    <a:pt x="26882" y="832"/>
                  </a:lnTo>
                  <a:lnTo>
                    <a:pt x="26910" y="832"/>
                  </a:lnTo>
                  <a:lnTo>
                    <a:pt x="26882" y="761"/>
                  </a:lnTo>
                  <a:lnTo>
                    <a:pt x="26826" y="761"/>
                  </a:lnTo>
                  <a:lnTo>
                    <a:pt x="26784" y="761"/>
                  </a:lnTo>
                  <a:lnTo>
                    <a:pt x="26756" y="761"/>
                  </a:lnTo>
                  <a:lnTo>
                    <a:pt x="26756" y="705"/>
                  </a:lnTo>
                  <a:lnTo>
                    <a:pt x="26657" y="649"/>
                  </a:lnTo>
                  <a:lnTo>
                    <a:pt x="26629" y="578"/>
                  </a:lnTo>
                  <a:lnTo>
                    <a:pt x="26530" y="508"/>
                  </a:lnTo>
                  <a:lnTo>
                    <a:pt x="26488" y="451"/>
                  </a:lnTo>
                  <a:close/>
                  <a:moveTo>
                    <a:pt x="29628" y="268"/>
                  </a:moveTo>
                  <a:lnTo>
                    <a:pt x="29670" y="325"/>
                  </a:lnTo>
                  <a:lnTo>
                    <a:pt x="29670" y="268"/>
                  </a:lnTo>
                  <a:close/>
                  <a:moveTo>
                    <a:pt x="29797" y="381"/>
                  </a:moveTo>
                  <a:lnTo>
                    <a:pt x="29797" y="451"/>
                  </a:lnTo>
                  <a:lnTo>
                    <a:pt x="29755" y="451"/>
                  </a:lnTo>
                  <a:lnTo>
                    <a:pt x="29755" y="508"/>
                  </a:lnTo>
                  <a:lnTo>
                    <a:pt x="29699" y="508"/>
                  </a:lnTo>
                  <a:lnTo>
                    <a:pt x="29699" y="578"/>
                  </a:lnTo>
                  <a:lnTo>
                    <a:pt x="29699" y="649"/>
                  </a:lnTo>
                  <a:lnTo>
                    <a:pt x="29670" y="649"/>
                  </a:lnTo>
                  <a:lnTo>
                    <a:pt x="29670" y="705"/>
                  </a:lnTo>
                  <a:lnTo>
                    <a:pt x="29699" y="705"/>
                  </a:lnTo>
                  <a:lnTo>
                    <a:pt x="29699" y="761"/>
                  </a:lnTo>
                  <a:lnTo>
                    <a:pt x="29755" y="761"/>
                  </a:lnTo>
                  <a:lnTo>
                    <a:pt x="29755" y="832"/>
                  </a:lnTo>
                  <a:lnTo>
                    <a:pt x="29755" y="902"/>
                  </a:lnTo>
                  <a:lnTo>
                    <a:pt x="29797" y="902"/>
                  </a:lnTo>
                  <a:lnTo>
                    <a:pt x="29755" y="958"/>
                  </a:lnTo>
                  <a:lnTo>
                    <a:pt x="29797" y="958"/>
                  </a:lnTo>
                  <a:lnTo>
                    <a:pt x="29825" y="1015"/>
                  </a:lnTo>
                  <a:lnTo>
                    <a:pt x="29825" y="1085"/>
                  </a:lnTo>
                  <a:lnTo>
                    <a:pt x="29882" y="1085"/>
                  </a:lnTo>
                  <a:lnTo>
                    <a:pt x="29924" y="1141"/>
                  </a:lnTo>
                  <a:lnTo>
                    <a:pt x="29952" y="1141"/>
                  </a:lnTo>
                  <a:lnTo>
                    <a:pt x="29952" y="1212"/>
                  </a:lnTo>
                  <a:lnTo>
                    <a:pt x="29994" y="1212"/>
                  </a:lnTo>
                  <a:lnTo>
                    <a:pt x="30051" y="1282"/>
                  </a:lnTo>
                  <a:lnTo>
                    <a:pt x="30079" y="1339"/>
                  </a:lnTo>
                  <a:lnTo>
                    <a:pt x="30177" y="1395"/>
                  </a:lnTo>
                  <a:lnTo>
                    <a:pt x="30220" y="1465"/>
                  </a:lnTo>
                  <a:lnTo>
                    <a:pt x="30248" y="1465"/>
                  </a:lnTo>
                  <a:lnTo>
                    <a:pt x="30248" y="1522"/>
                  </a:lnTo>
                  <a:lnTo>
                    <a:pt x="30304" y="1522"/>
                  </a:lnTo>
                  <a:lnTo>
                    <a:pt x="30304" y="1465"/>
                  </a:lnTo>
                  <a:lnTo>
                    <a:pt x="30304" y="1395"/>
                  </a:lnTo>
                  <a:lnTo>
                    <a:pt x="30248" y="1395"/>
                  </a:lnTo>
                  <a:lnTo>
                    <a:pt x="30248" y="1339"/>
                  </a:lnTo>
                  <a:lnTo>
                    <a:pt x="30248" y="1282"/>
                  </a:lnTo>
                  <a:lnTo>
                    <a:pt x="30248" y="1212"/>
                  </a:lnTo>
                  <a:lnTo>
                    <a:pt x="30248" y="1141"/>
                  </a:lnTo>
                  <a:lnTo>
                    <a:pt x="30220" y="1085"/>
                  </a:lnTo>
                  <a:lnTo>
                    <a:pt x="30248" y="1085"/>
                  </a:lnTo>
                  <a:lnTo>
                    <a:pt x="30304" y="1085"/>
                  </a:lnTo>
                  <a:lnTo>
                    <a:pt x="30304" y="1015"/>
                  </a:lnTo>
                  <a:lnTo>
                    <a:pt x="30304" y="958"/>
                  </a:lnTo>
                  <a:lnTo>
                    <a:pt x="30248" y="902"/>
                  </a:lnTo>
                  <a:lnTo>
                    <a:pt x="30248" y="832"/>
                  </a:lnTo>
                  <a:lnTo>
                    <a:pt x="30248" y="761"/>
                  </a:lnTo>
                  <a:lnTo>
                    <a:pt x="30248" y="705"/>
                  </a:lnTo>
                  <a:lnTo>
                    <a:pt x="30220" y="705"/>
                  </a:lnTo>
                  <a:lnTo>
                    <a:pt x="30177" y="649"/>
                  </a:lnTo>
                  <a:lnTo>
                    <a:pt x="30121" y="649"/>
                  </a:lnTo>
                  <a:lnTo>
                    <a:pt x="30079" y="649"/>
                  </a:lnTo>
                  <a:lnTo>
                    <a:pt x="30051" y="649"/>
                  </a:lnTo>
                  <a:lnTo>
                    <a:pt x="30051" y="578"/>
                  </a:lnTo>
                  <a:lnTo>
                    <a:pt x="30079" y="578"/>
                  </a:lnTo>
                  <a:lnTo>
                    <a:pt x="30079" y="508"/>
                  </a:lnTo>
                  <a:lnTo>
                    <a:pt x="30051" y="508"/>
                  </a:lnTo>
                  <a:lnTo>
                    <a:pt x="29994" y="508"/>
                  </a:lnTo>
                  <a:lnTo>
                    <a:pt x="29952" y="508"/>
                  </a:lnTo>
                  <a:lnTo>
                    <a:pt x="29924" y="451"/>
                  </a:lnTo>
                  <a:lnTo>
                    <a:pt x="29882" y="451"/>
                  </a:lnTo>
                  <a:lnTo>
                    <a:pt x="29825" y="381"/>
                  </a:lnTo>
                  <a:close/>
                  <a:moveTo>
                    <a:pt x="27685" y="832"/>
                  </a:moveTo>
                  <a:lnTo>
                    <a:pt x="27685" y="902"/>
                  </a:lnTo>
                  <a:lnTo>
                    <a:pt x="27713" y="902"/>
                  </a:lnTo>
                  <a:lnTo>
                    <a:pt x="27713" y="832"/>
                  </a:lnTo>
                  <a:close/>
                  <a:moveTo>
                    <a:pt x="27586" y="902"/>
                  </a:moveTo>
                  <a:lnTo>
                    <a:pt x="27586" y="958"/>
                  </a:lnTo>
                  <a:lnTo>
                    <a:pt x="27643" y="958"/>
                  </a:lnTo>
                  <a:lnTo>
                    <a:pt x="27643" y="902"/>
                  </a:lnTo>
                  <a:close/>
                  <a:moveTo>
                    <a:pt x="27460" y="958"/>
                  </a:moveTo>
                  <a:lnTo>
                    <a:pt x="27460" y="1015"/>
                  </a:lnTo>
                  <a:lnTo>
                    <a:pt x="27516" y="1015"/>
                  </a:lnTo>
                  <a:lnTo>
                    <a:pt x="27558" y="1015"/>
                  </a:lnTo>
                  <a:lnTo>
                    <a:pt x="27558" y="958"/>
                  </a:lnTo>
                  <a:lnTo>
                    <a:pt x="27516" y="958"/>
                  </a:lnTo>
                  <a:close/>
                  <a:moveTo>
                    <a:pt x="27460" y="1015"/>
                  </a:moveTo>
                  <a:lnTo>
                    <a:pt x="27417" y="1015"/>
                  </a:lnTo>
                  <a:lnTo>
                    <a:pt x="27389" y="1015"/>
                  </a:lnTo>
                  <a:lnTo>
                    <a:pt x="27389" y="1085"/>
                  </a:lnTo>
                  <a:lnTo>
                    <a:pt x="27417" y="1085"/>
                  </a:lnTo>
                  <a:lnTo>
                    <a:pt x="27460" y="1085"/>
                  </a:lnTo>
                  <a:close/>
                  <a:moveTo>
                    <a:pt x="27389" y="1085"/>
                  </a:moveTo>
                  <a:lnTo>
                    <a:pt x="27333" y="1085"/>
                  </a:lnTo>
                  <a:lnTo>
                    <a:pt x="27079" y="1282"/>
                  </a:lnTo>
                  <a:lnTo>
                    <a:pt x="27037" y="1339"/>
                  </a:lnTo>
                  <a:lnTo>
                    <a:pt x="26953" y="1141"/>
                  </a:lnTo>
                  <a:lnTo>
                    <a:pt x="26910" y="1085"/>
                  </a:lnTo>
                  <a:lnTo>
                    <a:pt x="26882" y="1015"/>
                  </a:lnTo>
                  <a:lnTo>
                    <a:pt x="26826" y="1015"/>
                  </a:lnTo>
                  <a:lnTo>
                    <a:pt x="26826" y="1085"/>
                  </a:lnTo>
                  <a:lnTo>
                    <a:pt x="26826" y="1141"/>
                  </a:lnTo>
                  <a:lnTo>
                    <a:pt x="26882" y="1282"/>
                  </a:lnTo>
                  <a:lnTo>
                    <a:pt x="26882" y="1395"/>
                  </a:lnTo>
                  <a:lnTo>
                    <a:pt x="26882" y="1465"/>
                  </a:lnTo>
                  <a:lnTo>
                    <a:pt x="26826" y="1465"/>
                  </a:lnTo>
                  <a:lnTo>
                    <a:pt x="26826" y="1522"/>
                  </a:lnTo>
                  <a:lnTo>
                    <a:pt x="26882" y="1522"/>
                  </a:lnTo>
                  <a:lnTo>
                    <a:pt x="26882" y="1592"/>
                  </a:lnTo>
                  <a:lnTo>
                    <a:pt x="26882" y="1662"/>
                  </a:lnTo>
                  <a:lnTo>
                    <a:pt x="26910" y="1592"/>
                  </a:lnTo>
                  <a:lnTo>
                    <a:pt x="26953" y="1592"/>
                  </a:lnTo>
                  <a:lnTo>
                    <a:pt x="27079" y="1395"/>
                  </a:lnTo>
                  <a:lnTo>
                    <a:pt x="27136" y="1339"/>
                  </a:lnTo>
                  <a:lnTo>
                    <a:pt x="27164" y="1339"/>
                  </a:lnTo>
                  <a:lnTo>
                    <a:pt x="27206" y="1282"/>
                  </a:lnTo>
                  <a:lnTo>
                    <a:pt x="27262" y="1282"/>
                  </a:lnTo>
                  <a:lnTo>
                    <a:pt x="27262" y="1212"/>
                  </a:lnTo>
                  <a:lnTo>
                    <a:pt x="27291" y="1212"/>
                  </a:lnTo>
                  <a:lnTo>
                    <a:pt x="27333" y="1141"/>
                  </a:lnTo>
                  <a:lnTo>
                    <a:pt x="27389" y="1141"/>
                  </a:lnTo>
                  <a:close/>
                  <a:moveTo>
                    <a:pt x="26882" y="1662"/>
                  </a:moveTo>
                  <a:lnTo>
                    <a:pt x="26826" y="1662"/>
                  </a:lnTo>
                  <a:lnTo>
                    <a:pt x="26826" y="1719"/>
                  </a:lnTo>
                  <a:lnTo>
                    <a:pt x="26882" y="1719"/>
                  </a:lnTo>
                  <a:close/>
                  <a:moveTo>
                    <a:pt x="26713" y="1775"/>
                  </a:moveTo>
                  <a:lnTo>
                    <a:pt x="26713" y="1846"/>
                  </a:lnTo>
                  <a:lnTo>
                    <a:pt x="26756" y="1846"/>
                  </a:lnTo>
                  <a:lnTo>
                    <a:pt x="26756" y="1775"/>
                  </a:lnTo>
                  <a:close/>
                  <a:moveTo>
                    <a:pt x="26403" y="1846"/>
                  </a:moveTo>
                  <a:lnTo>
                    <a:pt x="26361" y="1902"/>
                  </a:lnTo>
                  <a:lnTo>
                    <a:pt x="26277" y="1902"/>
                  </a:lnTo>
                  <a:lnTo>
                    <a:pt x="26277" y="1972"/>
                  </a:lnTo>
                  <a:lnTo>
                    <a:pt x="26277" y="2043"/>
                  </a:lnTo>
                  <a:lnTo>
                    <a:pt x="26333" y="2043"/>
                  </a:lnTo>
                  <a:lnTo>
                    <a:pt x="26361" y="2043"/>
                  </a:lnTo>
                  <a:lnTo>
                    <a:pt x="26361" y="1972"/>
                  </a:lnTo>
                  <a:lnTo>
                    <a:pt x="26403" y="1972"/>
                  </a:lnTo>
                  <a:lnTo>
                    <a:pt x="26460" y="1972"/>
                  </a:lnTo>
                  <a:lnTo>
                    <a:pt x="26488" y="1972"/>
                  </a:lnTo>
                  <a:lnTo>
                    <a:pt x="26530" y="1972"/>
                  </a:lnTo>
                  <a:lnTo>
                    <a:pt x="26530" y="1902"/>
                  </a:lnTo>
                  <a:lnTo>
                    <a:pt x="26488" y="1902"/>
                  </a:lnTo>
                  <a:lnTo>
                    <a:pt x="26488" y="1846"/>
                  </a:lnTo>
                  <a:close/>
                  <a:moveTo>
                    <a:pt x="26080" y="2226"/>
                  </a:moveTo>
                  <a:lnTo>
                    <a:pt x="25981" y="2296"/>
                  </a:lnTo>
                  <a:lnTo>
                    <a:pt x="25981" y="2352"/>
                  </a:lnTo>
                  <a:lnTo>
                    <a:pt x="26023" y="2296"/>
                  </a:lnTo>
                  <a:close/>
                  <a:moveTo>
                    <a:pt x="25728" y="2479"/>
                  </a:moveTo>
                  <a:lnTo>
                    <a:pt x="25699" y="2536"/>
                  </a:lnTo>
                  <a:lnTo>
                    <a:pt x="25699" y="2606"/>
                  </a:lnTo>
                  <a:lnTo>
                    <a:pt x="25699" y="2676"/>
                  </a:lnTo>
                  <a:lnTo>
                    <a:pt x="25699" y="2733"/>
                  </a:lnTo>
                  <a:lnTo>
                    <a:pt x="25699" y="2859"/>
                  </a:lnTo>
                  <a:lnTo>
                    <a:pt x="25699" y="2916"/>
                  </a:lnTo>
                  <a:lnTo>
                    <a:pt x="25699" y="2986"/>
                  </a:lnTo>
                  <a:lnTo>
                    <a:pt x="25657" y="2986"/>
                  </a:lnTo>
                  <a:lnTo>
                    <a:pt x="25657" y="3057"/>
                  </a:lnTo>
                  <a:lnTo>
                    <a:pt x="25657" y="3113"/>
                  </a:lnTo>
                  <a:lnTo>
                    <a:pt x="25699" y="3113"/>
                  </a:lnTo>
                  <a:lnTo>
                    <a:pt x="25728" y="3057"/>
                  </a:lnTo>
                  <a:lnTo>
                    <a:pt x="25728" y="2986"/>
                  </a:lnTo>
                  <a:lnTo>
                    <a:pt x="25728" y="2916"/>
                  </a:lnTo>
                  <a:lnTo>
                    <a:pt x="25770" y="2916"/>
                  </a:lnTo>
                  <a:lnTo>
                    <a:pt x="25770" y="2859"/>
                  </a:lnTo>
                  <a:lnTo>
                    <a:pt x="25770" y="2789"/>
                  </a:lnTo>
                  <a:lnTo>
                    <a:pt x="25826" y="2676"/>
                  </a:lnTo>
                  <a:lnTo>
                    <a:pt x="25854" y="2606"/>
                  </a:lnTo>
                  <a:lnTo>
                    <a:pt x="25854" y="2536"/>
                  </a:lnTo>
                  <a:lnTo>
                    <a:pt x="25826" y="2536"/>
                  </a:lnTo>
                  <a:lnTo>
                    <a:pt x="25770" y="2536"/>
                  </a:lnTo>
                  <a:lnTo>
                    <a:pt x="25728" y="2536"/>
                  </a:lnTo>
                  <a:close/>
                  <a:moveTo>
                    <a:pt x="25854" y="2606"/>
                  </a:moveTo>
                  <a:lnTo>
                    <a:pt x="25897" y="2606"/>
                  </a:lnTo>
                  <a:lnTo>
                    <a:pt x="25897" y="2536"/>
                  </a:lnTo>
                  <a:close/>
                  <a:moveTo>
                    <a:pt x="25657" y="3113"/>
                  </a:moveTo>
                  <a:lnTo>
                    <a:pt x="25601" y="3113"/>
                  </a:lnTo>
                  <a:lnTo>
                    <a:pt x="25559" y="3113"/>
                  </a:lnTo>
                  <a:lnTo>
                    <a:pt x="25559" y="3169"/>
                  </a:lnTo>
                  <a:lnTo>
                    <a:pt x="25559" y="3240"/>
                  </a:lnTo>
                  <a:lnTo>
                    <a:pt x="25530" y="3240"/>
                  </a:lnTo>
                  <a:lnTo>
                    <a:pt x="25530" y="3296"/>
                  </a:lnTo>
                  <a:lnTo>
                    <a:pt x="25432" y="3437"/>
                  </a:lnTo>
                  <a:lnTo>
                    <a:pt x="25432" y="3493"/>
                  </a:lnTo>
                  <a:lnTo>
                    <a:pt x="25404" y="3493"/>
                  </a:lnTo>
                  <a:lnTo>
                    <a:pt x="25404" y="3549"/>
                  </a:lnTo>
                  <a:lnTo>
                    <a:pt x="25347" y="3620"/>
                  </a:lnTo>
                  <a:lnTo>
                    <a:pt x="25404" y="3620"/>
                  </a:lnTo>
                  <a:lnTo>
                    <a:pt x="25432" y="3620"/>
                  </a:lnTo>
                  <a:lnTo>
                    <a:pt x="25474" y="3620"/>
                  </a:lnTo>
                  <a:lnTo>
                    <a:pt x="25474" y="3690"/>
                  </a:lnTo>
                  <a:lnTo>
                    <a:pt x="25474" y="3747"/>
                  </a:lnTo>
                  <a:lnTo>
                    <a:pt x="25432" y="3817"/>
                  </a:lnTo>
                  <a:lnTo>
                    <a:pt x="25432" y="3873"/>
                  </a:lnTo>
                  <a:lnTo>
                    <a:pt x="25404" y="3873"/>
                  </a:lnTo>
                  <a:lnTo>
                    <a:pt x="25404" y="3930"/>
                  </a:lnTo>
                  <a:lnTo>
                    <a:pt x="25404" y="4000"/>
                  </a:lnTo>
                  <a:lnTo>
                    <a:pt x="25404" y="4070"/>
                  </a:lnTo>
                  <a:lnTo>
                    <a:pt x="25404" y="4127"/>
                  </a:lnTo>
                  <a:lnTo>
                    <a:pt x="25404" y="4183"/>
                  </a:lnTo>
                  <a:lnTo>
                    <a:pt x="25404" y="4253"/>
                  </a:lnTo>
                  <a:lnTo>
                    <a:pt x="25432" y="4183"/>
                  </a:lnTo>
                  <a:lnTo>
                    <a:pt x="25474" y="4183"/>
                  </a:lnTo>
                  <a:lnTo>
                    <a:pt x="25530" y="4183"/>
                  </a:lnTo>
                  <a:lnTo>
                    <a:pt x="25530" y="4127"/>
                  </a:lnTo>
                  <a:lnTo>
                    <a:pt x="25530" y="4070"/>
                  </a:lnTo>
                  <a:lnTo>
                    <a:pt x="25530" y="4000"/>
                  </a:lnTo>
                  <a:lnTo>
                    <a:pt x="25559" y="4000"/>
                  </a:lnTo>
                  <a:lnTo>
                    <a:pt x="25559" y="3930"/>
                  </a:lnTo>
                  <a:lnTo>
                    <a:pt x="25559" y="3873"/>
                  </a:lnTo>
                  <a:lnTo>
                    <a:pt x="25559" y="3817"/>
                  </a:lnTo>
                  <a:lnTo>
                    <a:pt x="25601" y="3817"/>
                  </a:lnTo>
                  <a:lnTo>
                    <a:pt x="25601" y="3747"/>
                  </a:lnTo>
                  <a:lnTo>
                    <a:pt x="25601" y="3690"/>
                  </a:lnTo>
                  <a:lnTo>
                    <a:pt x="25657" y="3690"/>
                  </a:lnTo>
                  <a:lnTo>
                    <a:pt x="25601" y="3620"/>
                  </a:lnTo>
                  <a:lnTo>
                    <a:pt x="25559" y="3620"/>
                  </a:lnTo>
                  <a:lnTo>
                    <a:pt x="25601" y="3549"/>
                  </a:lnTo>
                  <a:lnTo>
                    <a:pt x="25657" y="3549"/>
                  </a:lnTo>
                  <a:lnTo>
                    <a:pt x="25657" y="3493"/>
                  </a:lnTo>
                  <a:lnTo>
                    <a:pt x="25559" y="3493"/>
                  </a:lnTo>
                  <a:lnTo>
                    <a:pt x="25559" y="3437"/>
                  </a:lnTo>
                  <a:lnTo>
                    <a:pt x="25559" y="3366"/>
                  </a:lnTo>
                  <a:lnTo>
                    <a:pt x="25601" y="3366"/>
                  </a:lnTo>
                  <a:lnTo>
                    <a:pt x="25657" y="3366"/>
                  </a:lnTo>
                  <a:lnTo>
                    <a:pt x="25657" y="3296"/>
                  </a:lnTo>
                  <a:lnTo>
                    <a:pt x="25601" y="3296"/>
                  </a:lnTo>
                  <a:lnTo>
                    <a:pt x="25601" y="3240"/>
                  </a:lnTo>
                  <a:lnTo>
                    <a:pt x="25657" y="3169"/>
                  </a:lnTo>
                  <a:close/>
                  <a:moveTo>
                    <a:pt x="25305" y="4451"/>
                  </a:moveTo>
                  <a:lnTo>
                    <a:pt x="25347" y="4563"/>
                  </a:lnTo>
                  <a:lnTo>
                    <a:pt x="25404" y="4563"/>
                  </a:lnTo>
                  <a:lnTo>
                    <a:pt x="25404" y="4507"/>
                  </a:lnTo>
                  <a:lnTo>
                    <a:pt x="25404" y="4451"/>
                  </a:lnTo>
                  <a:lnTo>
                    <a:pt x="25347" y="4451"/>
                  </a:lnTo>
                  <a:close/>
                  <a:moveTo>
                    <a:pt x="25404" y="4690"/>
                  </a:moveTo>
                  <a:lnTo>
                    <a:pt x="25347" y="4760"/>
                  </a:lnTo>
                  <a:lnTo>
                    <a:pt x="25404" y="4760"/>
                  </a:lnTo>
                  <a:close/>
                  <a:moveTo>
                    <a:pt x="25347" y="4760"/>
                  </a:moveTo>
                  <a:lnTo>
                    <a:pt x="25305" y="4831"/>
                  </a:lnTo>
                  <a:lnTo>
                    <a:pt x="25347" y="4831"/>
                  </a:lnTo>
                  <a:close/>
                  <a:moveTo>
                    <a:pt x="25305" y="4831"/>
                  </a:moveTo>
                  <a:lnTo>
                    <a:pt x="25305" y="4887"/>
                  </a:lnTo>
                  <a:lnTo>
                    <a:pt x="25347" y="4887"/>
                  </a:lnTo>
                  <a:close/>
                  <a:moveTo>
                    <a:pt x="25305" y="4887"/>
                  </a:moveTo>
                  <a:lnTo>
                    <a:pt x="25277" y="4887"/>
                  </a:lnTo>
                  <a:lnTo>
                    <a:pt x="25277" y="4943"/>
                  </a:lnTo>
                  <a:lnTo>
                    <a:pt x="25305" y="4943"/>
                  </a:lnTo>
                  <a:close/>
                  <a:moveTo>
                    <a:pt x="25023" y="5014"/>
                  </a:moveTo>
                  <a:lnTo>
                    <a:pt x="25023" y="5084"/>
                  </a:lnTo>
                  <a:lnTo>
                    <a:pt x="25023" y="5141"/>
                  </a:lnTo>
                  <a:lnTo>
                    <a:pt x="25023" y="5211"/>
                  </a:lnTo>
                  <a:lnTo>
                    <a:pt x="25052" y="5211"/>
                  </a:lnTo>
                  <a:lnTo>
                    <a:pt x="25052" y="5141"/>
                  </a:lnTo>
                  <a:lnTo>
                    <a:pt x="25052" y="5084"/>
                  </a:lnTo>
                  <a:lnTo>
                    <a:pt x="25094" y="5084"/>
                  </a:lnTo>
                  <a:close/>
                  <a:moveTo>
                    <a:pt x="25023" y="5211"/>
                  </a:moveTo>
                  <a:lnTo>
                    <a:pt x="24967" y="5211"/>
                  </a:lnTo>
                  <a:lnTo>
                    <a:pt x="24967" y="5267"/>
                  </a:lnTo>
                  <a:lnTo>
                    <a:pt x="24925" y="5267"/>
                  </a:lnTo>
                  <a:lnTo>
                    <a:pt x="24925" y="5324"/>
                  </a:lnTo>
                  <a:lnTo>
                    <a:pt x="24897" y="5324"/>
                  </a:lnTo>
                  <a:lnTo>
                    <a:pt x="24897" y="5394"/>
                  </a:lnTo>
                  <a:lnTo>
                    <a:pt x="24925" y="5394"/>
                  </a:lnTo>
                  <a:lnTo>
                    <a:pt x="24925" y="5465"/>
                  </a:lnTo>
                  <a:lnTo>
                    <a:pt x="24925" y="5521"/>
                  </a:lnTo>
                  <a:lnTo>
                    <a:pt x="24897" y="5521"/>
                  </a:lnTo>
                  <a:lnTo>
                    <a:pt x="24897" y="5577"/>
                  </a:lnTo>
                  <a:lnTo>
                    <a:pt x="24897" y="5648"/>
                  </a:lnTo>
                  <a:lnTo>
                    <a:pt x="24897" y="5704"/>
                  </a:lnTo>
                  <a:lnTo>
                    <a:pt x="24840" y="5704"/>
                  </a:lnTo>
                  <a:lnTo>
                    <a:pt x="24840" y="5774"/>
                  </a:lnTo>
                  <a:lnTo>
                    <a:pt x="24840" y="5845"/>
                  </a:lnTo>
                  <a:lnTo>
                    <a:pt x="24840" y="5901"/>
                  </a:lnTo>
                  <a:lnTo>
                    <a:pt x="24840" y="5957"/>
                  </a:lnTo>
                  <a:lnTo>
                    <a:pt x="24897" y="6084"/>
                  </a:lnTo>
                  <a:lnTo>
                    <a:pt x="24897" y="6225"/>
                  </a:lnTo>
                  <a:lnTo>
                    <a:pt x="24897" y="6338"/>
                  </a:lnTo>
                  <a:lnTo>
                    <a:pt x="24897" y="6408"/>
                  </a:lnTo>
                  <a:lnTo>
                    <a:pt x="24897" y="6464"/>
                  </a:lnTo>
                  <a:lnTo>
                    <a:pt x="24840" y="6535"/>
                  </a:lnTo>
                  <a:lnTo>
                    <a:pt x="24840" y="6605"/>
                  </a:lnTo>
                  <a:lnTo>
                    <a:pt x="24897" y="6661"/>
                  </a:lnTo>
                  <a:lnTo>
                    <a:pt x="24925" y="6661"/>
                  </a:lnTo>
                  <a:lnTo>
                    <a:pt x="24967" y="6661"/>
                  </a:lnTo>
                  <a:lnTo>
                    <a:pt x="24967" y="6605"/>
                  </a:lnTo>
                  <a:lnTo>
                    <a:pt x="25023" y="6605"/>
                  </a:lnTo>
                  <a:lnTo>
                    <a:pt x="24967" y="6661"/>
                  </a:lnTo>
                  <a:lnTo>
                    <a:pt x="25023" y="6661"/>
                  </a:lnTo>
                  <a:lnTo>
                    <a:pt x="25052" y="6661"/>
                  </a:lnTo>
                  <a:lnTo>
                    <a:pt x="25052" y="6605"/>
                  </a:lnTo>
                  <a:lnTo>
                    <a:pt x="25052" y="6535"/>
                  </a:lnTo>
                  <a:lnTo>
                    <a:pt x="25052" y="6464"/>
                  </a:lnTo>
                  <a:lnTo>
                    <a:pt x="25023" y="6464"/>
                  </a:lnTo>
                  <a:lnTo>
                    <a:pt x="25023" y="6408"/>
                  </a:lnTo>
                  <a:lnTo>
                    <a:pt x="25023" y="6338"/>
                  </a:lnTo>
                  <a:lnTo>
                    <a:pt x="24967" y="6338"/>
                  </a:lnTo>
                  <a:lnTo>
                    <a:pt x="24967" y="6281"/>
                  </a:lnTo>
                  <a:lnTo>
                    <a:pt x="24967" y="6225"/>
                  </a:lnTo>
                  <a:lnTo>
                    <a:pt x="24967" y="6155"/>
                  </a:lnTo>
                  <a:lnTo>
                    <a:pt x="24967" y="6084"/>
                  </a:lnTo>
                  <a:lnTo>
                    <a:pt x="24967" y="6028"/>
                  </a:lnTo>
                  <a:lnTo>
                    <a:pt x="25023" y="5957"/>
                  </a:lnTo>
                  <a:lnTo>
                    <a:pt x="25023" y="5901"/>
                  </a:lnTo>
                  <a:lnTo>
                    <a:pt x="24967" y="5901"/>
                  </a:lnTo>
                  <a:lnTo>
                    <a:pt x="24967" y="5845"/>
                  </a:lnTo>
                  <a:lnTo>
                    <a:pt x="24967" y="5774"/>
                  </a:lnTo>
                  <a:lnTo>
                    <a:pt x="25023" y="5774"/>
                  </a:lnTo>
                  <a:lnTo>
                    <a:pt x="25023" y="5704"/>
                  </a:lnTo>
                  <a:lnTo>
                    <a:pt x="24967" y="5704"/>
                  </a:lnTo>
                  <a:lnTo>
                    <a:pt x="24967" y="5648"/>
                  </a:lnTo>
                  <a:lnTo>
                    <a:pt x="24967" y="5577"/>
                  </a:lnTo>
                  <a:lnTo>
                    <a:pt x="25023" y="5521"/>
                  </a:lnTo>
                  <a:lnTo>
                    <a:pt x="25023" y="5465"/>
                  </a:lnTo>
                  <a:lnTo>
                    <a:pt x="25052" y="5465"/>
                  </a:lnTo>
                  <a:lnTo>
                    <a:pt x="25052" y="5394"/>
                  </a:lnTo>
                  <a:lnTo>
                    <a:pt x="25052" y="5324"/>
                  </a:lnTo>
                  <a:lnTo>
                    <a:pt x="25023" y="5324"/>
                  </a:lnTo>
                  <a:lnTo>
                    <a:pt x="25023" y="5267"/>
                  </a:lnTo>
                  <a:close/>
                  <a:moveTo>
                    <a:pt x="25178" y="5014"/>
                  </a:moveTo>
                  <a:lnTo>
                    <a:pt x="25178" y="5084"/>
                  </a:lnTo>
                  <a:lnTo>
                    <a:pt x="25221" y="5084"/>
                  </a:lnTo>
                  <a:lnTo>
                    <a:pt x="25221" y="5014"/>
                  </a:lnTo>
                  <a:close/>
                  <a:moveTo>
                    <a:pt x="24897" y="7098"/>
                  </a:moveTo>
                  <a:lnTo>
                    <a:pt x="24897" y="7168"/>
                  </a:lnTo>
                  <a:lnTo>
                    <a:pt x="24925" y="7239"/>
                  </a:lnTo>
                  <a:lnTo>
                    <a:pt x="24925" y="7168"/>
                  </a:lnTo>
                  <a:lnTo>
                    <a:pt x="24925" y="7098"/>
                  </a:lnTo>
                  <a:close/>
                  <a:moveTo>
                    <a:pt x="25023" y="7478"/>
                  </a:moveTo>
                  <a:lnTo>
                    <a:pt x="25023" y="7549"/>
                  </a:lnTo>
                  <a:lnTo>
                    <a:pt x="25052" y="7549"/>
                  </a:lnTo>
                  <a:lnTo>
                    <a:pt x="25052" y="7478"/>
                  </a:lnTo>
                  <a:close/>
                  <a:moveTo>
                    <a:pt x="24897" y="7732"/>
                  </a:moveTo>
                  <a:lnTo>
                    <a:pt x="24897" y="7802"/>
                  </a:lnTo>
                  <a:lnTo>
                    <a:pt x="24925" y="7802"/>
                  </a:lnTo>
                  <a:close/>
                  <a:moveTo>
                    <a:pt x="24925" y="7802"/>
                  </a:moveTo>
                  <a:lnTo>
                    <a:pt x="24967" y="7858"/>
                  </a:lnTo>
                  <a:lnTo>
                    <a:pt x="24967" y="7802"/>
                  </a:lnTo>
                  <a:close/>
                  <a:moveTo>
                    <a:pt x="24967" y="8182"/>
                  </a:moveTo>
                  <a:lnTo>
                    <a:pt x="24967" y="8253"/>
                  </a:lnTo>
                  <a:lnTo>
                    <a:pt x="25023" y="8182"/>
                  </a:lnTo>
                  <a:close/>
                  <a:moveTo>
                    <a:pt x="24925" y="8379"/>
                  </a:moveTo>
                  <a:lnTo>
                    <a:pt x="24925" y="8436"/>
                  </a:lnTo>
                  <a:lnTo>
                    <a:pt x="24897" y="8436"/>
                  </a:lnTo>
                  <a:lnTo>
                    <a:pt x="24897" y="8492"/>
                  </a:lnTo>
                  <a:lnTo>
                    <a:pt x="24925" y="8492"/>
                  </a:lnTo>
                  <a:lnTo>
                    <a:pt x="24967" y="8492"/>
                  </a:lnTo>
                  <a:lnTo>
                    <a:pt x="25023" y="8492"/>
                  </a:lnTo>
                  <a:lnTo>
                    <a:pt x="25023" y="8436"/>
                  </a:lnTo>
                  <a:lnTo>
                    <a:pt x="25052" y="8436"/>
                  </a:lnTo>
                  <a:lnTo>
                    <a:pt x="25094" y="8436"/>
                  </a:lnTo>
                  <a:lnTo>
                    <a:pt x="25150" y="8436"/>
                  </a:lnTo>
                  <a:lnTo>
                    <a:pt x="25178" y="8436"/>
                  </a:lnTo>
                  <a:lnTo>
                    <a:pt x="25221" y="8436"/>
                  </a:lnTo>
                  <a:lnTo>
                    <a:pt x="25221" y="8379"/>
                  </a:lnTo>
                  <a:lnTo>
                    <a:pt x="25178" y="8379"/>
                  </a:lnTo>
                  <a:lnTo>
                    <a:pt x="25150" y="8379"/>
                  </a:lnTo>
                  <a:lnTo>
                    <a:pt x="25094" y="8379"/>
                  </a:lnTo>
                  <a:lnTo>
                    <a:pt x="25052" y="8379"/>
                  </a:lnTo>
                  <a:lnTo>
                    <a:pt x="25023" y="8379"/>
                  </a:lnTo>
                  <a:lnTo>
                    <a:pt x="24967" y="8379"/>
                  </a:lnTo>
                  <a:close/>
                  <a:moveTo>
                    <a:pt x="24770" y="8492"/>
                  </a:moveTo>
                  <a:lnTo>
                    <a:pt x="24770" y="8562"/>
                  </a:lnTo>
                  <a:lnTo>
                    <a:pt x="24770" y="8633"/>
                  </a:lnTo>
                  <a:lnTo>
                    <a:pt x="24770" y="8689"/>
                  </a:lnTo>
                  <a:lnTo>
                    <a:pt x="24798" y="8689"/>
                  </a:lnTo>
                  <a:lnTo>
                    <a:pt x="24840" y="8689"/>
                  </a:lnTo>
                  <a:lnTo>
                    <a:pt x="24840" y="8746"/>
                  </a:lnTo>
                  <a:lnTo>
                    <a:pt x="24840" y="8816"/>
                  </a:lnTo>
                  <a:lnTo>
                    <a:pt x="24840" y="8872"/>
                  </a:lnTo>
                  <a:lnTo>
                    <a:pt x="24840" y="8943"/>
                  </a:lnTo>
                  <a:lnTo>
                    <a:pt x="24798" y="8943"/>
                  </a:lnTo>
                  <a:lnTo>
                    <a:pt x="24840" y="9013"/>
                  </a:lnTo>
                  <a:lnTo>
                    <a:pt x="24798" y="9013"/>
                  </a:lnTo>
                  <a:lnTo>
                    <a:pt x="24770" y="9013"/>
                  </a:lnTo>
                  <a:lnTo>
                    <a:pt x="24770" y="9069"/>
                  </a:lnTo>
                  <a:lnTo>
                    <a:pt x="24714" y="9069"/>
                  </a:lnTo>
                  <a:lnTo>
                    <a:pt x="24671" y="9126"/>
                  </a:lnTo>
                  <a:lnTo>
                    <a:pt x="24629" y="9126"/>
                  </a:lnTo>
                  <a:lnTo>
                    <a:pt x="24601" y="9196"/>
                  </a:lnTo>
                  <a:lnTo>
                    <a:pt x="24601" y="9252"/>
                  </a:lnTo>
                  <a:lnTo>
                    <a:pt x="24545" y="9252"/>
                  </a:lnTo>
                  <a:lnTo>
                    <a:pt x="24545" y="9323"/>
                  </a:lnTo>
                  <a:lnTo>
                    <a:pt x="24601" y="9393"/>
                  </a:lnTo>
                  <a:lnTo>
                    <a:pt x="24629" y="9393"/>
                  </a:lnTo>
                  <a:lnTo>
                    <a:pt x="24629" y="9323"/>
                  </a:lnTo>
                  <a:lnTo>
                    <a:pt x="24671" y="9252"/>
                  </a:lnTo>
                  <a:lnTo>
                    <a:pt x="24671" y="9196"/>
                  </a:lnTo>
                  <a:lnTo>
                    <a:pt x="24714" y="9196"/>
                  </a:lnTo>
                  <a:lnTo>
                    <a:pt x="24770" y="9126"/>
                  </a:lnTo>
                  <a:lnTo>
                    <a:pt x="24798" y="9126"/>
                  </a:lnTo>
                  <a:lnTo>
                    <a:pt x="24840" y="9126"/>
                  </a:lnTo>
                  <a:lnTo>
                    <a:pt x="24897" y="9126"/>
                  </a:lnTo>
                  <a:lnTo>
                    <a:pt x="24897" y="9069"/>
                  </a:lnTo>
                  <a:lnTo>
                    <a:pt x="24925" y="9069"/>
                  </a:lnTo>
                  <a:lnTo>
                    <a:pt x="24925" y="9013"/>
                  </a:lnTo>
                  <a:lnTo>
                    <a:pt x="24967" y="9013"/>
                  </a:lnTo>
                  <a:lnTo>
                    <a:pt x="24967" y="8943"/>
                  </a:lnTo>
                  <a:lnTo>
                    <a:pt x="24967" y="8872"/>
                  </a:lnTo>
                  <a:lnTo>
                    <a:pt x="24925" y="8816"/>
                  </a:lnTo>
                  <a:lnTo>
                    <a:pt x="24925" y="8746"/>
                  </a:lnTo>
                  <a:lnTo>
                    <a:pt x="24897" y="8746"/>
                  </a:lnTo>
                  <a:lnTo>
                    <a:pt x="24897" y="8689"/>
                  </a:lnTo>
                  <a:lnTo>
                    <a:pt x="24897" y="8633"/>
                  </a:lnTo>
                  <a:lnTo>
                    <a:pt x="24840" y="8633"/>
                  </a:lnTo>
                  <a:lnTo>
                    <a:pt x="24840" y="8562"/>
                  </a:lnTo>
                  <a:lnTo>
                    <a:pt x="24840" y="8492"/>
                  </a:lnTo>
                  <a:lnTo>
                    <a:pt x="24798" y="8492"/>
                  </a:lnTo>
                  <a:close/>
                  <a:moveTo>
                    <a:pt x="24601" y="9393"/>
                  </a:moveTo>
                  <a:lnTo>
                    <a:pt x="24545" y="9393"/>
                  </a:lnTo>
                  <a:lnTo>
                    <a:pt x="24502" y="9323"/>
                  </a:lnTo>
                  <a:lnTo>
                    <a:pt x="24502" y="9393"/>
                  </a:lnTo>
                  <a:lnTo>
                    <a:pt x="24474" y="9393"/>
                  </a:lnTo>
                  <a:lnTo>
                    <a:pt x="24502" y="9450"/>
                  </a:lnTo>
                  <a:lnTo>
                    <a:pt x="24502" y="9506"/>
                  </a:lnTo>
                  <a:lnTo>
                    <a:pt x="24502" y="9576"/>
                  </a:lnTo>
                  <a:lnTo>
                    <a:pt x="24545" y="9576"/>
                  </a:lnTo>
                  <a:lnTo>
                    <a:pt x="24545" y="9647"/>
                  </a:lnTo>
                  <a:lnTo>
                    <a:pt x="24601" y="9647"/>
                  </a:lnTo>
                  <a:lnTo>
                    <a:pt x="24629" y="9647"/>
                  </a:lnTo>
                  <a:lnTo>
                    <a:pt x="24629" y="9703"/>
                  </a:lnTo>
                  <a:lnTo>
                    <a:pt x="24629" y="9774"/>
                  </a:lnTo>
                  <a:lnTo>
                    <a:pt x="24671" y="9774"/>
                  </a:lnTo>
                  <a:lnTo>
                    <a:pt x="24714" y="9703"/>
                  </a:lnTo>
                  <a:lnTo>
                    <a:pt x="24671" y="9703"/>
                  </a:lnTo>
                  <a:lnTo>
                    <a:pt x="24671" y="9647"/>
                  </a:lnTo>
                  <a:lnTo>
                    <a:pt x="24629" y="9576"/>
                  </a:lnTo>
                  <a:lnTo>
                    <a:pt x="24601" y="9576"/>
                  </a:lnTo>
                  <a:lnTo>
                    <a:pt x="24601" y="9506"/>
                  </a:lnTo>
                  <a:lnTo>
                    <a:pt x="24545" y="9506"/>
                  </a:lnTo>
                  <a:lnTo>
                    <a:pt x="24545" y="9450"/>
                  </a:lnTo>
                  <a:lnTo>
                    <a:pt x="24601" y="9450"/>
                  </a:lnTo>
                  <a:close/>
                  <a:moveTo>
                    <a:pt x="24629" y="9774"/>
                  </a:moveTo>
                  <a:lnTo>
                    <a:pt x="24601" y="9774"/>
                  </a:lnTo>
                  <a:lnTo>
                    <a:pt x="24545" y="9774"/>
                  </a:lnTo>
                  <a:lnTo>
                    <a:pt x="24502" y="9830"/>
                  </a:lnTo>
                  <a:lnTo>
                    <a:pt x="24474" y="9830"/>
                  </a:lnTo>
                  <a:lnTo>
                    <a:pt x="24418" y="9830"/>
                  </a:lnTo>
                  <a:lnTo>
                    <a:pt x="24418" y="9886"/>
                  </a:lnTo>
                  <a:lnTo>
                    <a:pt x="24376" y="9886"/>
                  </a:lnTo>
                  <a:lnTo>
                    <a:pt x="24348" y="9957"/>
                  </a:lnTo>
                  <a:lnTo>
                    <a:pt x="24348" y="10027"/>
                  </a:lnTo>
                  <a:lnTo>
                    <a:pt x="24291" y="10027"/>
                  </a:lnTo>
                  <a:lnTo>
                    <a:pt x="24249" y="10083"/>
                  </a:lnTo>
                  <a:lnTo>
                    <a:pt x="24291" y="10154"/>
                  </a:lnTo>
                  <a:lnTo>
                    <a:pt x="24249" y="10210"/>
                  </a:lnTo>
                  <a:lnTo>
                    <a:pt x="24249" y="10266"/>
                  </a:lnTo>
                  <a:lnTo>
                    <a:pt x="24249" y="10337"/>
                  </a:lnTo>
                  <a:lnTo>
                    <a:pt x="24249" y="10407"/>
                  </a:lnTo>
                  <a:lnTo>
                    <a:pt x="24221" y="10407"/>
                  </a:lnTo>
                  <a:lnTo>
                    <a:pt x="24221" y="10464"/>
                  </a:lnTo>
                  <a:lnTo>
                    <a:pt x="24164" y="10464"/>
                  </a:lnTo>
                  <a:lnTo>
                    <a:pt x="24164" y="10520"/>
                  </a:lnTo>
                  <a:lnTo>
                    <a:pt x="24122" y="10520"/>
                  </a:lnTo>
                  <a:lnTo>
                    <a:pt x="24122" y="10590"/>
                  </a:lnTo>
                  <a:lnTo>
                    <a:pt x="24094" y="10590"/>
                  </a:lnTo>
                  <a:lnTo>
                    <a:pt x="24038" y="10590"/>
                  </a:lnTo>
                  <a:lnTo>
                    <a:pt x="24038" y="10647"/>
                  </a:lnTo>
                  <a:lnTo>
                    <a:pt x="24038" y="10717"/>
                  </a:lnTo>
                  <a:lnTo>
                    <a:pt x="23996" y="10717"/>
                  </a:lnTo>
                  <a:lnTo>
                    <a:pt x="23967" y="10787"/>
                  </a:lnTo>
                  <a:lnTo>
                    <a:pt x="23911" y="10844"/>
                  </a:lnTo>
                  <a:lnTo>
                    <a:pt x="23869" y="10900"/>
                  </a:lnTo>
                  <a:lnTo>
                    <a:pt x="23869" y="10970"/>
                  </a:lnTo>
                  <a:lnTo>
                    <a:pt x="23841" y="10970"/>
                  </a:lnTo>
                  <a:lnTo>
                    <a:pt x="23841" y="11041"/>
                  </a:lnTo>
                  <a:lnTo>
                    <a:pt x="23841" y="11097"/>
                  </a:lnTo>
                  <a:lnTo>
                    <a:pt x="23869" y="11097"/>
                  </a:lnTo>
                  <a:lnTo>
                    <a:pt x="23911" y="11097"/>
                  </a:lnTo>
                  <a:lnTo>
                    <a:pt x="23967" y="11097"/>
                  </a:lnTo>
                  <a:lnTo>
                    <a:pt x="23967" y="11041"/>
                  </a:lnTo>
                  <a:lnTo>
                    <a:pt x="23996" y="11041"/>
                  </a:lnTo>
                  <a:lnTo>
                    <a:pt x="24038" y="11041"/>
                  </a:lnTo>
                  <a:lnTo>
                    <a:pt x="24038" y="10970"/>
                  </a:lnTo>
                  <a:lnTo>
                    <a:pt x="24038" y="10900"/>
                  </a:lnTo>
                  <a:lnTo>
                    <a:pt x="24038" y="10844"/>
                  </a:lnTo>
                  <a:lnTo>
                    <a:pt x="24094" y="10844"/>
                  </a:lnTo>
                  <a:lnTo>
                    <a:pt x="24094" y="10787"/>
                  </a:lnTo>
                  <a:lnTo>
                    <a:pt x="24122" y="10787"/>
                  </a:lnTo>
                  <a:lnTo>
                    <a:pt x="24122" y="10717"/>
                  </a:lnTo>
                  <a:lnTo>
                    <a:pt x="24164" y="10717"/>
                  </a:lnTo>
                  <a:lnTo>
                    <a:pt x="24221" y="10647"/>
                  </a:lnTo>
                  <a:lnTo>
                    <a:pt x="24249" y="10647"/>
                  </a:lnTo>
                  <a:lnTo>
                    <a:pt x="24291" y="10647"/>
                  </a:lnTo>
                  <a:lnTo>
                    <a:pt x="24348" y="10590"/>
                  </a:lnTo>
                  <a:lnTo>
                    <a:pt x="24376" y="10590"/>
                  </a:lnTo>
                  <a:lnTo>
                    <a:pt x="24418" y="10590"/>
                  </a:lnTo>
                  <a:lnTo>
                    <a:pt x="24418" y="10520"/>
                  </a:lnTo>
                  <a:lnTo>
                    <a:pt x="24474" y="10520"/>
                  </a:lnTo>
                  <a:lnTo>
                    <a:pt x="24502" y="10520"/>
                  </a:lnTo>
                  <a:lnTo>
                    <a:pt x="24545" y="10520"/>
                  </a:lnTo>
                  <a:lnTo>
                    <a:pt x="24601" y="10520"/>
                  </a:lnTo>
                  <a:lnTo>
                    <a:pt x="24629" y="10464"/>
                  </a:lnTo>
                  <a:lnTo>
                    <a:pt x="24629" y="10407"/>
                  </a:lnTo>
                  <a:lnTo>
                    <a:pt x="24629" y="10337"/>
                  </a:lnTo>
                  <a:lnTo>
                    <a:pt x="24601" y="10337"/>
                  </a:lnTo>
                  <a:lnTo>
                    <a:pt x="24601" y="10407"/>
                  </a:lnTo>
                  <a:lnTo>
                    <a:pt x="24545" y="10407"/>
                  </a:lnTo>
                  <a:lnTo>
                    <a:pt x="24545" y="10464"/>
                  </a:lnTo>
                  <a:lnTo>
                    <a:pt x="24502" y="10464"/>
                  </a:lnTo>
                  <a:lnTo>
                    <a:pt x="24502" y="10407"/>
                  </a:lnTo>
                  <a:lnTo>
                    <a:pt x="24474" y="10407"/>
                  </a:lnTo>
                  <a:lnTo>
                    <a:pt x="24376" y="10407"/>
                  </a:lnTo>
                  <a:lnTo>
                    <a:pt x="24348" y="10407"/>
                  </a:lnTo>
                  <a:lnTo>
                    <a:pt x="24348" y="10337"/>
                  </a:lnTo>
                  <a:lnTo>
                    <a:pt x="24348" y="10266"/>
                  </a:lnTo>
                  <a:lnTo>
                    <a:pt x="24376" y="10210"/>
                  </a:lnTo>
                  <a:lnTo>
                    <a:pt x="24418" y="10210"/>
                  </a:lnTo>
                  <a:lnTo>
                    <a:pt x="24474" y="10266"/>
                  </a:lnTo>
                  <a:lnTo>
                    <a:pt x="24502" y="10266"/>
                  </a:lnTo>
                  <a:lnTo>
                    <a:pt x="24545" y="10266"/>
                  </a:lnTo>
                  <a:lnTo>
                    <a:pt x="24502" y="10210"/>
                  </a:lnTo>
                  <a:lnTo>
                    <a:pt x="24474" y="10210"/>
                  </a:lnTo>
                  <a:lnTo>
                    <a:pt x="24474" y="10154"/>
                  </a:lnTo>
                  <a:lnTo>
                    <a:pt x="24474" y="10083"/>
                  </a:lnTo>
                  <a:lnTo>
                    <a:pt x="24502" y="10083"/>
                  </a:lnTo>
                  <a:lnTo>
                    <a:pt x="24502" y="10027"/>
                  </a:lnTo>
                  <a:lnTo>
                    <a:pt x="24545" y="10027"/>
                  </a:lnTo>
                  <a:lnTo>
                    <a:pt x="24545" y="9957"/>
                  </a:lnTo>
                  <a:lnTo>
                    <a:pt x="24601" y="9957"/>
                  </a:lnTo>
                  <a:lnTo>
                    <a:pt x="24601" y="9886"/>
                  </a:lnTo>
                  <a:lnTo>
                    <a:pt x="24601" y="9830"/>
                  </a:lnTo>
                  <a:lnTo>
                    <a:pt x="24629" y="9830"/>
                  </a:lnTo>
                  <a:close/>
                  <a:moveTo>
                    <a:pt x="24545" y="10266"/>
                  </a:moveTo>
                  <a:lnTo>
                    <a:pt x="24545" y="10337"/>
                  </a:lnTo>
                  <a:lnTo>
                    <a:pt x="24601" y="10337"/>
                  </a:lnTo>
                  <a:close/>
                  <a:moveTo>
                    <a:pt x="33937" y="10407"/>
                  </a:moveTo>
                  <a:lnTo>
                    <a:pt x="33937" y="10464"/>
                  </a:lnTo>
                  <a:lnTo>
                    <a:pt x="33979" y="10464"/>
                  </a:lnTo>
                  <a:lnTo>
                    <a:pt x="33979" y="10407"/>
                  </a:lnTo>
                  <a:close/>
                  <a:moveTo>
                    <a:pt x="33979" y="10647"/>
                  </a:moveTo>
                  <a:lnTo>
                    <a:pt x="33979" y="10717"/>
                  </a:lnTo>
                  <a:lnTo>
                    <a:pt x="34022" y="10717"/>
                  </a:lnTo>
                  <a:lnTo>
                    <a:pt x="34022" y="10647"/>
                  </a:lnTo>
                  <a:close/>
                  <a:moveTo>
                    <a:pt x="33937" y="10787"/>
                  </a:moveTo>
                  <a:lnTo>
                    <a:pt x="33895" y="10844"/>
                  </a:lnTo>
                  <a:lnTo>
                    <a:pt x="33937" y="10844"/>
                  </a:lnTo>
                  <a:close/>
                  <a:moveTo>
                    <a:pt x="33895" y="10900"/>
                  </a:moveTo>
                  <a:lnTo>
                    <a:pt x="33853" y="10970"/>
                  </a:lnTo>
                  <a:lnTo>
                    <a:pt x="33796" y="11041"/>
                  </a:lnTo>
                  <a:lnTo>
                    <a:pt x="33768" y="11097"/>
                  </a:lnTo>
                  <a:lnTo>
                    <a:pt x="33768" y="11168"/>
                  </a:lnTo>
                  <a:lnTo>
                    <a:pt x="33726" y="11168"/>
                  </a:lnTo>
                  <a:lnTo>
                    <a:pt x="33726" y="11224"/>
                  </a:lnTo>
                  <a:lnTo>
                    <a:pt x="33726" y="11280"/>
                  </a:lnTo>
                  <a:lnTo>
                    <a:pt x="33670" y="11280"/>
                  </a:lnTo>
                  <a:lnTo>
                    <a:pt x="33670" y="11351"/>
                  </a:lnTo>
                  <a:lnTo>
                    <a:pt x="33670" y="11421"/>
                  </a:lnTo>
                  <a:lnTo>
                    <a:pt x="33641" y="11477"/>
                  </a:lnTo>
                  <a:lnTo>
                    <a:pt x="33641" y="11548"/>
                  </a:lnTo>
                  <a:lnTo>
                    <a:pt x="33641" y="11604"/>
                  </a:lnTo>
                  <a:lnTo>
                    <a:pt x="33641" y="11660"/>
                  </a:lnTo>
                  <a:lnTo>
                    <a:pt x="33599" y="11731"/>
                  </a:lnTo>
                  <a:lnTo>
                    <a:pt x="33599" y="11801"/>
                  </a:lnTo>
                  <a:lnTo>
                    <a:pt x="33599" y="11858"/>
                  </a:lnTo>
                  <a:lnTo>
                    <a:pt x="33599" y="11914"/>
                  </a:lnTo>
                  <a:lnTo>
                    <a:pt x="33599" y="11984"/>
                  </a:lnTo>
                  <a:lnTo>
                    <a:pt x="33543" y="12041"/>
                  </a:lnTo>
                  <a:lnTo>
                    <a:pt x="33543" y="12111"/>
                  </a:lnTo>
                  <a:lnTo>
                    <a:pt x="33543" y="12181"/>
                  </a:lnTo>
                  <a:lnTo>
                    <a:pt x="33599" y="12181"/>
                  </a:lnTo>
                  <a:lnTo>
                    <a:pt x="33599" y="12238"/>
                  </a:lnTo>
                  <a:lnTo>
                    <a:pt x="33599" y="12294"/>
                  </a:lnTo>
                  <a:lnTo>
                    <a:pt x="33641" y="12294"/>
                  </a:lnTo>
                  <a:lnTo>
                    <a:pt x="33670" y="12294"/>
                  </a:lnTo>
                  <a:lnTo>
                    <a:pt x="33670" y="12238"/>
                  </a:lnTo>
                  <a:lnTo>
                    <a:pt x="33726" y="12238"/>
                  </a:lnTo>
                  <a:lnTo>
                    <a:pt x="33726" y="12181"/>
                  </a:lnTo>
                  <a:lnTo>
                    <a:pt x="33726" y="12111"/>
                  </a:lnTo>
                  <a:lnTo>
                    <a:pt x="33726" y="12041"/>
                  </a:lnTo>
                  <a:lnTo>
                    <a:pt x="33726" y="11984"/>
                  </a:lnTo>
                  <a:lnTo>
                    <a:pt x="33768" y="11914"/>
                  </a:lnTo>
                  <a:lnTo>
                    <a:pt x="33768" y="11858"/>
                  </a:lnTo>
                  <a:lnTo>
                    <a:pt x="33796" y="11858"/>
                  </a:lnTo>
                  <a:lnTo>
                    <a:pt x="33796" y="11801"/>
                  </a:lnTo>
                  <a:lnTo>
                    <a:pt x="33853" y="11801"/>
                  </a:lnTo>
                  <a:lnTo>
                    <a:pt x="33853" y="11731"/>
                  </a:lnTo>
                  <a:lnTo>
                    <a:pt x="33895" y="11660"/>
                  </a:lnTo>
                  <a:lnTo>
                    <a:pt x="33895" y="11604"/>
                  </a:lnTo>
                  <a:lnTo>
                    <a:pt x="33937" y="11604"/>
                  </a:lnTo>
                  <a:lnTo>
                    <a:pt x="33937" y="11548"/>
                  </a:lnTo>
                  <a:lnTo>
                    <a:pt x="33979" y="11477"/>
                  </a:lnTo>
                  <a:lnTo>
                    <a:pt x="33979" y="11421"/>
                  </a:lnTo>
                  <a:lnTo>
                    <a:pt x="33979" y="11351"/>
                  </a:lnTo>
                  <a:lnTo>
                    <a:pt x="33937" y="11351"/>
                  </a:lnTo>
                  <a:lnTo>
                    <a:pt x="33937" y="11280"/>
                  </a:lnTo>
                  <a:lnTo>
                    <a:pt x="33895" y="11224"/>
                  </a:lnTo>
                  <a:lnTo>
                    <a:pt x="33895" y="11168"/>
                  </a:lnTo>
                  <a:lnTo>
                    <a:pt x="33895" y="11097"/>
                  </a:lnTo>
                  <a:lnTo>
                    <a:pt x="33895" y="11041"/>
                  </a:lnTo>
                  <a:lnTo>
                    <a:pt x="33895" y="10970"/>
                  </a:lnTo>
                  <a:close/>
                  <a:moveTo>
                    <a:pt x="23869" y="11168"/>
                  </a:moveTo>
                  <a:lnTo>
                    <a:pt x="23869" y="11224"/>
                  </a:lnTo>
                  <a:lnTo>
                    <a:pt x="23841" y="11224"/>
                  </a:lnTo>
                  <a:lnTo>
                    <a:pt x="23841" y="11280"/>
                  </a:lnTo>
                  <a:lnTo>
                    <a:pt x="23784" y="11280"/>
                  </a:lnTo>
                  <a:lnTo>
                    <a:pt x="23742" y="11280"/>
                  </a:lnTo>
                  <a:lnTo>
                    <a:pt x="23700" y="11351"/>
                  </a:lnTo>
                  <a:lnTo>
                    <a:pt x="23700" y="11421"/>
                  </a:lnTo>
                  <a:lnTo>
                    <a:pt x="23658" y="11421"/>
                  </a:lnTo>
                  <a:lnTo>
                    <a:pt x="23658" y="11477"/>
                  </a:lnTo>
                  <a:lnTo>
                    <a:pt x="23700" y="11477"/>
                  </a:lnTo>
                  <a:lnTo>
                    <a:pt x="23700" y="11548"/>
                  </a:lnTo>
                  <a:lnTo>
                    <a:pt x="23700" y="11604"/>
                  </a:lnTo>
                  <a:lnTo>
                    <a:pt x="23742" y="11604"/>
                  </a:lnTo>
                  <a:lnTo>
                    <a:pt x="23742" y="11548"/>
                  </a:lnTo>
                  <a:lnTo>
                    <a:pt x="23784" y="11548"/>
                  </a:lnTo>
                  <a:lnTo>
                    <a:pt x="23841" y="11548"/>
                  </a:lnTo>
                  <a:lnTo>
                    <a:pt x="23841" y="11477"/>
                  </a:lnTo>
                  <a:lnTo>
                    <a:pt x="23841" y="11421"/>
                  </a:lnTo>
                  <a:lnTo>
                    <a:pt x="23869" y="11421"/>
                  </a:lnTo>
                  <a:lnTo>
                    <a:pt x="23911" y="11421"/>
                  </a:lnTo>
                  <a:lnTo>
                    <a:pt x="23911" y="11351"/>
                  </a:lnTo>
                  <a:lnTo>
                    <a:pt x="23911" y="11280"/>
                  </a:lnTo>
                  <a:lnTo>
                    <a:pt x="23967" y="11280"/>
                  </a:lnTo>
                  <a:lnTo>
                    <a:pt x="23967" y="11224"/>
                  </a:lnTo>
                  <a:lnTo>
                    <a:pt x="23967" y="11168"/>
                  </a:lnTo>
                  <a:lnTo>
                    <a:pt x="23911" y="11168"/>
                  </a:lnTo>
                  <a:close/>
                  <a:moveTo>
                    <a:pt x="23742" y="11604"/>
                  </a:moveTo>
                  <a:lnTo>
                    <a:pt x="23742" y="11660"/>
                  </a:lnTo>
                  <a:lnTo>
                    <a:pt x="23784" y="11660"/>
                  </a:lnTo>
                  <a:lnTo>
                    <a:pt x="23784" y="11604"/>
                  </a:lnTo>
                  <a:close/>
                  <a:moveTo>
                    <a:pt x="18504" y="11351"/>
                  </a:moveTo>
                  <a:lnTo>
                    <a:pt x="18504" y="11421"/>
                  </a:lnTo>
                  <a:lnTo>
                    <a:pt x="18504" y="11477"/>
                  </a:lnTo>
                  <a:lnTo>
                    <a:pt x="18504" y="11548"/>
                  </a:lnTo>
                  <a:lnTo>
                    <a:pt x="18546" y="11604"/>
                  </a:lnTo>
                  <a:lnTo>
                    <a:pt x="18588" y="11604"/>
                  </a:lnTo>
                  <a:lnTo>
                    <a:pt x="18588" y="11660"/>
                  </a:lnTo>
                  <a:lnTo>
                    <a:pt x="18588" y="11731"/>
                  </a:lnTo>
                  <a:lnTo>
                    <a:pt x="18546" y="11731"/>
                  </a:lnTo>
                  <a:lnTo>
                    <a:pt x="18546" y="11801"/>
                  </a:lnTo>
                  <a:lnTo>
                    <a:pt x="18546" y="11858"/>
                  </a:lnTo>
                  <a:lnTo>
                    <a:pt x="18546" y="11914"/>
                  </a:lnTo>
                  <a:lnTo>
                    <a:pt x="18504" y="11914"/>
                  </a:lnTo>
                  <a:lnTo>
                    <a:pt x="18546" y="11984"/>
                  </a:lnTo>
                  <a:lnTo>
                    <a:pt x="18546" y="12041"/>
                  </a:lnTo>
                  <a:lnTo>
                    <a:pt x="18588" y="12041"/>
                  </a:lnTo>
                  <a:lnTo>
                    <a:pt x="18630" y="12111"/>
                  </a:lnTo>
                  <a:lnTo>
                    <a:pt x="18630" y="12181"/>
                  </a:lnTo>
                  <a:lnTo>
                    <a:pt x="18673" y="12181"/>
                  </a:lnTo>
                  <a:lnTo>
                    <a:pt x="18673" y="12238"/>
                  </a:lnTo>
                  <a:lnTo>
                    <a:pt x="18673" y="12294"/>
                  </a:lnTo>
                  <a:lnTo>
                    <a:pt x="18715" y="12294"/>
                  </a:lnTo>
                  <a:lnTo>
                    <a:pt x="18757" y="12294"/>
                  </a:lnTo>
                  <a:lnTo>
                    <a:pt x="18757" y="12365"/>
                  </a:lnTo>
                  <a:lnTo>
                    <a:pt x="18799" y="12365"/>
                  </a:lnTo>
                  <a:lnTo>
                    <a:pt x="18842" y="12365"/>
                  </a:lnTo>
                  <a:lnTo>
                    <a:pt x="18884" y="12365"/>
                  </a:lnTo>
                  <a:lnTo>
                    <a:pt x="18926" y="12365"/>
                  </a:lnTo>
                  <a:lnTo>
                    <a:pt x="18926" y="12435"/>
                  </a:lnTo>
                  <a:lnTo>
                    <a:pt x="18968" y="12435"/>
                  </a:lnTo>
                  <a:lnTo>
                    <a:pt x="18968" y="12491"/>
                  </a:lnTo>
                  <a:lnTo>
                    <a:pt x="19011" y="12491"/>
                  </a:lnTo>
                  <a:lnTo>
                    <a:pt x="19011" y="12562"/>
                  </a:lnTo>
                  <a:lnTo>
                    <a:pt x="19011" y="12618"/>
                  </a:lnTo>
                  <a:lnTo>
                    <a:pt x="19011" y="12674"/>
                  </a:lnTo>
                  <a:lnTo>
                    <a:pt x="19053" y="12674"/>
                  </a:lnTo>
                  <a:lnTo>
                    <a:pt x="19053" y="12618"/>
                  </a:lnTo>
                  <a:lnTo>
                    <a:pt x="19095" y="12618"/>
                  </a:lnTo>
                  <a:lnTo>
                    <a:pt x="19137" y="12618"/>
                  </a:lnTo>
                  <a:lnTo>
                    <a:pt x="19180" y="12618"/>
                  </a:lnTo>
                  <a:lnTo>
                    <a:pt x="19222" y="12618"/>
                  </a:lnTo>
                  <a:lnTo>
                    <a:pt x="19222" y="12562"/>
                  </a:lnTo>
                  <a:lnTo>
                    <a:pt x="19264" y="12562"/>
                  </a:lnTo>
                  <a:lnTo>
                    <a:pt x="19264" y="12491"/>
                  </a:lnTo>
                  <a:lnTo>
                    <a:pt x="19320" y="12491"/>
                  </a:lnTo>
                  <a:lnTo>
                    <a:pt x="19320" y="12435"/>
                  </a:lnTo>
                  <a:lnTo>
                    <a:pt x="19349" y="12435"/>
                  </a:lnTo>
                  <a:lnTo>
                    <a:pt x="19391" y="12435"/>
                  </a:lnTo>
                  <a:lnTo>
                    <a:pt x="19391" y="12365"/>
                  </a:lnTo>
                  <a:lnTo>
                    <a:pt x="19433" y="12365"/>
                  </a:lnTo>
                  <a:lnTo>
                    <a:pt x="19433" y="12294"/>
                  </a:lnTo>
                  <a:lnTo>
                    <a:pt x="19433" y="12238"/>
                  </a:lnTo>
                  <a:lnTo>
                    <a:pt x="19475" y="12238"/>
                  </a:lnTo>
                  <a:lnTo>
                    <a:pt x="19475" y="12181"/>
                  </a:lnTo>
                  <a:lnTo>
                    <a:pt x="19518" y="12181"/>
                  </a:lnTo>
                  <a:lnTo>
                    <a:pt x="19560" y="12238"/>
                  </a:lnTo>
                  <a:lnTo>
                    <a:pt x="19602" y="12238"/>
                  </a:lnTo>
                  <a:lnTo>
                    <a:pt x="19602" y="12294"/>
                  </a:lnTo>
                  <a:lnTo>
                    <a:pt x="19644" y="12294"/>
                  </a:lnTo>
                  <a:lnTo>
                    <a:pt x="19687" y="12294"/>
                  </a:lnTo>
                  <a:lnTo>
                    <a:pt x="19729" y="12294"/>
                  </a:lnTo>
                  <a:lnTo>
                    <a:pt x="19729" y="12238"/>
                  </a:lnTo>
                  <a:lnTo>
                    <a:pt x="19771" y="12238"/>
                  </a:lnTo>
                  <a:lnTo>
                    <a:pt x="19813" y="12181"/>
                  </a:lnTo>
                  <a:lnTo>
                    <a:pt x="19855" y="12181"/>
                  </a:lnTo>
                  <a:lnTo>
                    <a:pt x="19855" y="12111"/>
                  </a:lnTo>
                  <a:lnTo>
                    <a:pt x="19898" y="12111"/>
                  </a:lnTo>
                  <a:lnTo>
                    <a:pt x="19940" y="12111"/>
                  </a:lnTo>
                  <a:lnTo>
                    <a:pt x="19940" y="12041"/>
                  </a:lnTo>
                  <a:lnTo>
                    <a:pt x="19982" y="12041"/>
                  </a:lnTo>
                  <a:lnTo>
                    <a:pt x="19982" y="11984"/>
                  </a:lnTo>
                  <a:lnTo>
                    <a:pt x="19940" y="11984"/>
                  </a:lnTo>
                  <a:lnTo>
                    <a:pt x="19940" y="11914"/>
                  </a:lnTo>
                  <a:lnTo>
                    <a:pt x="19898" y="11914"/>
                  </a:lnTo>
                  <a:lnTo>
                    <a:pt x="19898" y="11858"/>
                  </a:lnTo>
                  <a:lnTo>
                    <a:pt x="19855" y="11858"/>
                  </a:lnTo>
                  <a:lnTo>
                    <a:pt x="19855" y="11914"/>
                  </a:lnTo>
                  <a:lnTo>
                    <a:pt x="19813" y="11914"/>
                  </a:lnTo>
                  <a:lnTo>
                    <a:pt x="19771" y="11914"/>
                  </a:lnTo>
                  <a:lnTo>
                    <a:pt x="19729" y="11914"/>
                  </a:lnTo>
                  <a:lnTo>
                    <a:pt x="19687" y="11914"/>
                  </a:lnTo>
                  <a:lnTo>
                    <a:pt x="19687" y="11984"/>
                  </a:lnTo>
                  <a:lnTo>
                    <a:pt x="19644" y="11984"/>
                  </a:lnTo>
                  <a:lnTo>
                    <a:pt x="19602" y="11984"/>
                  </a:lnTo>
                  <a:lnTo>
                    <a:pt x="19560" y="12041"/>
                  </a:lnTo>
                  <a:lnTo>
                    <a:pt x="19518" y="12041"/>
                  </a:lnTo>
                  <a:lnTo>
                    <a:pt x="19433" y="12041"/>
                  </a:lnTo>
                  <a:lnTo>
                    <a:pt x="19391" y="12041"/>
                  </a:lnTo>
                  <a:lnTo>
                    <a:pt x="19264" y="12041"/>
                  </a:lnTo>
                  <a:lnTo>
                    <a:pt x="19222" y="12041"/>
                  </a:lnTo>
                  <a:lnTo>
                    <a:pt x="19180" y="12041"/>
                  </a:lnTo>
                  <a:lnTo>
                    <a:pt x="19137" y="12041"/>
                  </a:lnTo>
                  <a:lnTo>
                    <a:pt x="19095" y="12041"/>
                  </a:lnTo>
                  <a:lnTo>
                    <a:pt x="19095" y="11984"/>
                  </a:lnTo>
                  <a:lnTo>
                    <a:pt x="19053" y="11984"/>
                  </a:lnTo>
                  <a:lnTo>
                    <a:pt x="19053" y="11914"/>
                  </a:lnTo>
                  <a:lnTo>
                    <a:pt x="19053" y="11858"/>
                  </a:lnTo>
                  <a:lnTo>
                    <a:pt x="19011" y="11858"/>
                  </a:lnTo>
                  <a:lnTo>
                    <a:pt x="18968" y="11858"/>
                  </a:lnTo>
                  <a:lnTo>
                    <a:pt x="18926" y="11858"/>
                  </a:lnTo>
                  <a:lnTo>
                    <a:pt x="18884" y="11858"/>
                  </a:lnTo>
                  <a:lnTo>
                    <a:pt x="18842" y="11858"/>
                  </a:lnTo>
                  <a:lnTo>
                    <a:pt x="18842" y="11801"/>
                  </a:lnTo>
                  <a:lnTo>
                    <a:pt x="18799" y="11731"/>
                  </a:lnTo>
                  <a:lnTo>
                    <a:pt x="18757" y="11660"/>
                  </a:lnTo>
                  <a:lnTo>
                    <a:pt x="18715" y="11660"/>
                  </a:lnTo>
                  <a:lnTo>
                    <a:pt x="18715" y="11604"/>
                  </a:lnTo>
                  <a:lnTo>
                    <a:pt x="18673" y="11604"/>
                  </a:lnTo>
                  <a:lnTo>
                    <a:pt x="18673" y="11548"/>
                  </a:lnTo>
                  <a:lnTo>
                    <a:pt x="18630" y="11548"/>
                  </a:lnTo>
                  <a:lnTo>
                    <a:pt x="18588" y="11548"/>
                  </a:lnTo>
                  <a:lnTo>
                    <a:pt x="18588" y="11477"/>
                  </a:lnTo>
                  <a:lnTo>
                    <a:pt x="18588" y="11421"/>
                  </a:lnTo>
                  <a:lnTo>
                    <a:pt x="18546" y="11421"/>
                  </a:lnTo>
                  <a:lnTo>
                    <a:pt x="18546" y="11351"/>
                  </a:lnTo>
                  <a:close/>
                  <a:moveTo>
                    <a:pt x="19940" y="11914"/>
                  </a:moveTo>
                  <a:lnTo>
                    <a:pt x="19982" y="11914"/>
                  </a:lnTo>
                  <a:lnTo>
                    <a:pt x="19982" y="11858"/>
                  </a:lnTo>
                  <a:close/>
                  <a:moveTo>
                    <a:pt x="23700" y="12181"/>
                  </a:moveTo>
                  <a:lnTo>
                    <a:pt x="23700" y="12238"/>
                  </a:lnTo>
                  <a:lnTo>
                    <a:pt x="23742" y="12238"/>
                  </a:lnTo>
                  <a:lnTo>
                    <a:pt x="23742" y="12181"/>
                  </a:lnTo>
                  <a:close/>
                  <a:moveTo>
                    <a:pt x="23700" y="12238"/>
                  </a:moveTo>
                  <a:lnTo>
                    <a:pt x="23658" y="12238"/>
                  </a:lnTo>
                  <a:lnTo>
                    <a:pt x="23658" y="12294"/>
                  </a:lnTo>
                  <a:lnTo>
                    <a:pt x="23700" y="12294"/>
                  </a:lnTo>
                  <a:close/>
                  <a:moveTo>
                    <a:pt x="23573" y="12365"/>
                  </a:moveTo>
                  <a:lnTo>
                    <a:pt x="23573" y="12435"/>
                  </a:lnTo>
                  <a:lnTo>
                    <a:pt x="23615" y="12435"/>
                  </a:lnTo>
                  <a:lnTo>
                    <a:pt x="23615" y="12365"/>
                  </a:lnTo>
                  <a:close/>
                  <a:moveTo>
                    <a:pt x="23545" y="12435"/>
                  </a:moveTo>
                  <a:lnTo>
                    <a:pt x="23545" y="12491"/>
                  </a:lnTo>
                  <a:lnTo>
                    <a:pt x="23573" y="12491"/>
                  </a:lnTo>
                  <a:close/>
                  <a:moveTo>
                    <a:pt x="23362" y="12491"/>
                  </a:moveTo>
                  <a:lnTo>
                    <a:pt x="23362" y="12562"/>
                  </a:lnTo>
                  <a:lnTo>
                    <a:pt x="23418" y="12562"/>
                  </a:lnTo>
                  <a:lnTo>
                    <a:pt x="23418" y="12491"/>
                  </a:lnTo>
                  <a:close/>
                  <a:moveTo>
                    <a:pt x="23320" y="12618"/>
                  </a:moveTo>
                  <a:lnTo>
                    <a:pt x="23320" y="12674"/>
                  </a:lnTo>
                  <a:lnTo>
                    <a:pt x="23362" y="12674"/>
                  </a:lnTo>
                  <a:lnTo>
                    <a:pt x="23362" y="12618"/>
                  </a:lnTo>
                  <a:close/>
                  <a:moveTo>
                    <a:pt x="18968" y="12674"/>
                  </a:moveTo>
                  <a:lnTo>
                    <a:pt x="18926" y="12745"/>
                  </a:lnTo>
                  <a:lnTo>
                    <a:pt x="18968" y="12745"/>
                  </a:lnTo>
                  <a:close/>
                  <a:moveTo>
                    <a:pt x="18926" y="12745"/>
                  </a:moveTo>
                  <a:lnTo>
                    <a:pt x="18884" y="12815"/>
                  </a:lnTo>
                  <a:lnTo>
                    <a:pt x="18926" y="12815"/>
                  </a:lnTo>
                  <a:close/>
                  <a:moveTo>
                    <a:pt x="23291" y="12745"/>
                  </a:moveTo>
                  <a:lnTo>
                    <a:pt x="23291" y="12815"/>
                  </a:lnTo>
                  <a:lnTo>
                    <a:pt x="23291" y="12871"/>
                  </a:lnTo>
                  <a:lnTo>
                    <a:pt x="23320" y="12942"/>
                  </a:lnTo>
                  <a:lnTo>
                    <a:pt x="23320" y="12998"/>
                  </a:lnTo>
                  <a:lnTo>
                    <a:pt x="23362" y="12998"/>
                  </a:lnTo>
                  <a:lnTo>
                    <a:pt x="23362" y="13055"/>
                  </a:lnTo>
                  <a:lnTo>
                    <a:pt x="23418" y="13055"/>
                  </a:lnTo>
                  <a:lnTo>
                    <a:pt x="23418" y="13125"/>
                  </a:lnTo>
                  <a:lnTo>
                    <a:pt x="23446" y="13125"/>
                  </a:lnTo>
                  <a:lnTo>
                    <a:pt x="23489" y="13125"/>
                  </a:lnTo>
                  <a:lnTo>
                    <a:pt x="23489" y="13055"/>
                  </a:lnTo>
                  <a:lnTo>
                    <a:pt x="23446" y="13055"/>
                  </a:lnTo>
                  <a:lnTo>
                    <a:pt x="23446" y="12998"/>
                  </a:lnTo>
                  <a:lnTo>
                    <a:pt x="23418" y="12998"/>
                  </a:lnTo>
                  <a:lnTo>
                    <a:pt x="23418" y="12942"/>
                  </a:lnTo>
                  <a:lnTo>
                    <a:pt x="23362" y="12942"/>
                  </a:lnTo>
                  <a:lnTo>
                    <a:pt x="23362" y="12871"/>
                  </a:lnTo>
                  <a:lnTo>
                    <a:pt x="23320" y="12871"/>
                  </a:lnTo>
                  <a:lnTo>
                    <a:pt x="23320" y="12815"/>
                  </a:lnTo>
                  <a:lnTo>
                    <a:pt x="23320" y="12745"/>
                  </a:lnTo>
                  <a:close/>
                  <a:moveTo>
                    <a:pt x="33472" y="12871"/>
                  </a:moveTo>
                  <a:lnTo>
                    <a:pt x="33472" y="12942"/>
                  </a:lnTo>
                  <a:lnTo>
                    <a:pt x="33515" y="12871"/>
                  </a:lnTo>
                  <a:close/>
                  <a:moveTo>
                    <a:pt x="18842" y="12942"/>
                  </a:moveTo>
                  <a:lnTo>
                    <a:pt x="18842" y="12998"/>
                  </a:lnTo>
                  <a:lnTo>
                    <a:pt x="18884" y="12998"/>
                  </a:lnTo>
                  <a:lnTo>
                    <a:pt x="18884" y="13055"/>
                  </a:lnTo>
                  <a:lnTo>
                    <a:pt x="18926" y="13055"/>
                  </a:lnTo>
                  <a:lnTo>
                    <a:pt x="18968" y="13055"/>
                  </a:lnTo>
                  <a:lnTo>
                    <a:pt x="18968" y="12998"/>
                  </a:lnTo>
                  <a:lnTo>
                    <a:pt x="18968" y="12942"/>
                  </a:lnTo>
                  <a:lnTo>
                    <a:pt x="18926" y="12942"/>
                  </a:lnTo>
                  <a:lnTo>
                    <a:pt x="18884" y="12942"/>
                  </a:lnTo>
                  <a:close/>
                  <a:moveTo>
                    <a:pt x="33416" y="13055"/>
                  </a:moveTo>
                  <a:lnTo>
                    <a:pt x="33416" y="13125"/>
                  </a:lnTo>
                  <a:lnTo>
                    <a:pt x="33472" y="13125"/>
                  </a:lnTo>
                  <a:lnTo>
                    <a:pt x="33472" y="13055"/>
                  </a:lnTo>
                  <a:close/>
                  <a:moveTo>
                    <a:pt x="33416" y="13125"/>
                  </a:moveTo>
                  <a:lnTo>
                    <a:pt x="33388" y="13125"/>
                  </a:lnTo>
                  <a:lnTo>
                    <a:pt x="33388" y="13195"/>
                  </a:lnTo>
                  <a:lnTo>
                    <a:pt x="33346" y="13195"/>
                  </a:lnTo>
                  <a:lnTo>
                    <a:pt x="33346" y="13252"/>
                  </a:lnTo>
                  <a:lnTo>
                    <a:pt x="33346" y="13322"/>
                  </a:lnTo>
                  <a:lnTo>
                    <a:pt x="33289" y="13322"/>
                  </a:lnTo>
                  <a:lnTo>
                    <a:pt x="33289" y="13378"/>
                  </a:lnTo>
                  <a:lnTo>
                    <a:pt x="33289" y="13435"/>
                  </a:lnTo>
                  <a:lnTo>
                    <a:pt x="33346" y="13435"/>
                  </a:lnTo>
                  <a:lnTo>
                    <a:pt x="33346" y="13505"/>
                  </a:lnTo>
                  <a:lnTo>
                    <a:pt x="33388" y="13435"/>
                  </a:lnTo>
                  <a:lnTo>
                    <a:pt x="33388" y="13322"/>
                  </a:lnTo>
                  <a:lnTo>
                    <a:pt x="33416" y="13322"/>
                  </a:lnTo>
                  <a:lnTo>
                    <a:pt x="33416" y="13252"/>
                  </a:lnTo>
                  <a:lnTo>
                    <a:pt x="33416" y="13195"/>
                  </a:lnTo>
                  <a:close/>
                  <a:moveTo>
                    <a:pt x="33346" y="13505"/>
                  </a:moveTo>
                  <a:lnTo>
                    <a:pt x="33289" y="13505"/>
                  </a:lnTo>
                  <a:lnTo>
                    <a:pt x="33289" y="13576"/>
                  </a:lnTo>
                  <a:lnTo>
                    <a:pt x="33289" y="13632"/>
                  </a:lnTo>
                  <a:lnTo>
                    <a:pt x="33289" y="13688"/>
                  </a:lnTo>
                  <a:lnTo>
                    <a:pt x="33346" y="13632"/>
                  </a:lnTo>
                  <a:lnTo>
                    <a:pt x="33346" y="13576"/>
                  </a:lnTo>
                  <a:close/>
                  <a:moveTo>
                    <a:pt x="33289" y="13688"/>
                  </a:moveTo>
                  <a:lnTo>
                    <a:pt x="33261" y="13688"/>
                  </a:lnTo>
                  <a:lnTo>
                    <a:pt x="33261" y="13759"/>
                  </a:lnTo>
                  <a:lnTo>
                    <a:pt x="33261" y="13829"/>
                  </a:lnTo>
                  <a:lnTo>
                    <a:pt x="33289" y="13829"/>
                  </a:lnTo>
                  <a:lnTo>
                    <a:pt x="33289" y="13759"/>
                  </a:lnTo>
                  <a:close/>
                  <a:moveTo>
                    <a:pt x="33289" y="13829"/>
                  </a:moveTo>
                  <a:lnTo>
                    <a:pt x="33289" y="13885"/>
                  </a:lnTo>
                  <a:lnTo>
                    <a:pt x="33289" y="13956"/>
                  </a:lnTo>
                  <a:lnTo>
                    <a:pt x="33289" y="14012"/>
                  </a:lnTo>
                  <a:lnTo>
                    <a:pt x="33346" y="14012"/>
                  </a:lnTo>
                  <a:lnTo>
                    <a:pt x="33346" y="13885"/>
                  </a:lnTo>
                  <a:lnTo>
                    <a:pt x="33346" y="13829"/>
                  </a:lnTo>
                  <a:close/>
                  <a:moveTo>
                    <a:pt x="33289" y="14012"/>
                  </a:moveTo>
                  <a:lnTo>
                    <a:pt x="33261" y="14012"/>
                  </a:lnTo>
                  <a:lnTo>
                    <a:pt x="33261" y="14068"/>
                  </a:lnTo>
                  <a:lnTo>
                    <a:pt x="33289" y="14068"/>
                  </a:lnTo>
                  <a:close/>
                  <a:moveTo>
                    <a:pt x="18884" y="13195"/>
                  </a:moveTo>
                  <a:lnTo>
                    <a:pt x="18884" y="13252"/>
                  </a:lnTo>
                  <a:lnTo>
                    <a:pt x="18926" y="13322"/>
                  </a:lnTo>
                  <a:lnTo>
                    <a:pt x="18968" y="13322"/>
                  </a:lnTo>
                  <a:lnTo>
                    <a:pt x="18968" y="13378"/>
                  </a:lnTo>
                  <a:lnTo>
                    <a:pt x="19011" y="13378"/>
                  </a:lnTo>
                  <a:lnTo>
                    <a:pt x="19011" y="13435"/>
                  </a:lnTo>
                  <a:lnTo>
                    <a:pt x="19053" y="13435"/>
                  </a:lnTo>
                  <a:lnTo>
                    <a:pt x="19053" y="13505"/>
                  </a:lnTo>
                  <a:lnTo>
                    <a:pt x="18926" y="13505"/>
                  </a:lnTo>
                  <a:lnTo>
                    <a:pt x="18926" y="13576"/>
                  </a:lnTo>
                  <a:lnTo>
                    <a:pt x="18968" y="13576"/>
                  </a:lnTo>
                  <a:lnTo>
                    <a:pt x="18968" y="13632"/>
                  </a:lnTo>
                  <a:lnTo>
                    <a:pt x="18968" y="13688"/>
                  </a:lnTo>
                  <a:lnTo>
                    <a:pt x="18926" y="13688"/>
                  </a:lnTo>
                  <a:lnTo>
                    <a:pt x="18926" y="13759"/>
                  </a:lnTo>
                  <a:lnTo>
                    <a:pt x="18884" y="13759"/>
                  </a:lnTo>
                  <a:lnTo>
                    <a:pt x="18884" y="13829"/>
                  </a:lnTo>
                  <a:lnTo>
                    <a:pt x="18842" y="13829"/>
                  </a:lnTo>
                  <a:lnTo>
                    <a:pt x="18842" y="13885"/>
                  </a:lnTo>
                  <a:lnTo>
                    <a:pt x="18799" y="13885"/>
                  </a:lnTo>
                  <a:lnTo>
                    <a:pt x="18799" y="13956"/>
                  </a:lnTo>
                  <a:lnTo>
                    <a:pt x="18757" y="13956"/>
                  </a:lnTo>
                  <a:lnTo>
                    <a:pt x="18757" y="14012"/>
                  </a:lnTo>
                  <a:lnTo>
                    <a:pt x="18715" y="14012"/>
                  </a:lnTo>
                  <a:lnTo>
                    <a:pt x="18673" y="14012"/>
                  </a:lnTo>
                  <a:lnTo>
                    <a:pt x="18673" y="14068"/>
                  </a:lnTo>
                  <a:lnTo>
                    <a:pt x="18630" y="14139"/>
                  </a:lnTo>
                  <a:lnTo>
                    <a:pt x="18630" y="14209"/>
                  </a:lnTo>
                  <a:lnTo>
                    <a:pt x="18588" y="14266"/>
                  </a:lnTo>
                  <a:lnTo>
                    <a:pt x="18546" y="14336"/>
                  </a:lnTo>
                  <a:lnTo>
                    <a:pt x="18546" y="14392"/>
                  </a:lnTo>
                  <a:lnTo>
                    <a:pt x="18504" y="14392"/>
                  </a:lnTo>
                  <a:lnTo>
                    <a:pt x="18504" y="14449"/>
                  </a:lnTo>
                  <a:lnTo>
                    <a:pt x="18504" y="14519"/>
                  </a:lnTo>
                  <a:lnTo>
                    <a:pt x="18461" y="14519"/>
                  </a:lnTo>
                  <a:lnTo>
                    <a:pt x="18461" y="14589"/>
                  </a:lnTo>
                  <a:lnTo>
                    <a:pt x="18461" y="14646"/>
                  </a:lnTo>
                  <a:lnTo>
                    <a:pt x="18419" y="14646"/>
                  </a:lnTo>
                  <a:lnTo>
                    <a:pt x="18419" y="14716"/>
                  </a:lnTo>
                  <a:lnTo>
                    <a:pt x="18419" y="14773"/>
                  </a:lnTo>
                  <a:lnTo>
                    <a:pt x="18419" y="14829"/>
                  </a:lnTo>
                  <a:lnTo>
                    <a:pt x="18419" y="14899"/>
                  </a:lnTo>
                  <a:lnTo>
                    <a:pt x="18377" y="14899"/>
                  </a:lnTo>
                  <a:lnTo>
                    <a:pt x="18377" y="14970"/>
                  </a:lnTo>
                  <a:lnTo>
                    <a:pt x="18377" y="15026"/>
                  </a:lnTo>
                  <a:lnTo>
                    <a:pt x="18377" y="15082"/>
                  </a:lnTo>
                  <a:lnTo>
                    <a:pt x="18335" y="15082"/>
                  </a:lnTo>
                  <a:lnTo>
                    <a:pt x="18335" y="15153"/>
                  </a:lnTo>
                  <a:lnTo>
                    <a:pt x="18292" y="15153"/>
                  </a:lnTo>
                  <a:lnTo>
                    <a:pt x="18292" y="15223"/>
                  </a:lnTo>
                  <a:lnTo>
                    <a:pt x="18250" y="15279"/>
                  </a:lnTo>
                  <a:lnTo>
                    <a:pt x="18208" y="15350"/>
                  </a:lnTo>
                  <a:lnTo>
                    <a:pt x="18208" y="15406"/>
                  </a:lnTo>
                  <a:lnTo>
                    <a:pt x="18166" y="15406"/>
                  </a:lnTo>
                  <a:lnTo>
                    <a:pt x="18166" y="15463"/>
                  </a:lnTo>
                  <a:lnTo>
                    <a:pt x="18123" y="15463"/>
                  </a:lnTo>
                  <a:lnTo>
                    <a:pt x="18123" y="15533"/>
                  </a:lnTo>
                  <a:lnTo>
                    <a:pt x="18081" y="15533"/>
                  </a:lnTo>
                  <a:lnTo>
                    <a:pt x="18081" y="15603"/>
                  </a:lnTo>
                  <a:lnTo>
                    <a:pt x="18039" y="15660"/>
                  </a:lnTo>
                  <a:lnTo>
                    <a:pt x="17997" y="15660"/>
                  </a:lnTo>
                  <a:lnTo>
                    <a:pt x="17997" y="15730"/>
                  </a:lnTo>
                  <a:lnTo>
                    <a:pt x="17954" y="15730"/>
                  </a:lnTo>
                  <a:lnTo>
                    <a:pt x="17912" y="15730"/>
                  </a:lnTo>
                  <a:lnTo>
                    <a:pt x="17912" y="15786"/>
                  </a:lnTo>
                  <a:lnTo>
                    <a:pt x="17870" y="15786"/>
                  </a:lnTo>
                  <a:lnTo>
                    <a:pt x="17912" y="15843"/>
                  </a:lnTo>
                  <a:lnTo>
                    <a:pt x="17954" y="15843"/>
                  </a:lnTo>
                  <a:lnTo>
                    <a:pt x="17997" y="15843"/>
                  </a:lnTo>
                  <a:lnTo>
                    <a:pt x="18039" y="15843"/>
                  </a:lnTo>
                  <a:lnTo>
                    <a:pt x="18081" y="15843"/>
                  </a:lnTo>
                  <a:lnTo>
                    <a:pt x="18081" y="15786"/>
                  </a:lnTo>
                  <a:lnTo>
                    <a:pt x="18123" y="15786"/>
                  </a:lnTo>
                  <a:lnTo>
                    <a:pt x="18166" y="15786"/>
                  </a:lnTo>
                  <a:lnTo>
                    <a:pt x="18208" y="15730"/>
                  </a:lnTo>
                  <a:lnTo>
                    <a:pt x="18250" y="15730"/>
                  </a:lnTo>
                  <a:lnTo>
                    <a:pt x="18250" y="15660"/>
                  </a:lnTo>
                  <a:lnTo>
                    <a:pt x="18292" y="15603"/>
                  </a:lnTo>
                  <a:lnTo>
                    <a:pt x="18335" y="15603"/>
                  </a:lnTo>
                  <a:lnTo>
                    <a:pt x="18335" y="15533"/>
                  </a:lnTo>
                  <a:lnTo>
                    <a:pt x="18377" y="15463"/>
                  </a:lnTo>
                  <a:lnTo>
                    <a:pt x="18419" y="15463"/>
                  </a:lnTo>
                  <a:lnTo>
                    <a:pt x="18461" y="15406"/>
                  </a:lnTo>
                  <a:lnTo>
                    <a:pt x="18504" y="15350"/>
                  </a:lnTo>
                  <a:lnTo>
                    <a:pt x="18546" y="15350"/>
                  </a:lnTo>
                  <a:lnTo>
                    <a:pt x="18546" y="15279"/>
                  </a:lnTo>
                  <a:lnTo>
                    <a:pt x="18630" y="15279"/>
                  </a:lnTo>
                  <a:lnTo>
                    <a:pt x="18630" y="15223"/>
                  </a:lnTo>
                  <a:lnTo>
                    <a:pt x="18630" y="15153"/>
                  </a:lnTo>
                  <a:lnTo>
                    <a:pt x="18630" y="15082"/>
                  </a:lnTo>
                  <a:lnTo>
                    <a:pt x="18588" y="15082"/>
                  </a:lnTo>
                  <a:lnTo>
                    <a:pt x="18588" y="15026"/>
                  </a:lnTo>
                  <a:lnTo>
                    <a:pt x="18588" y="14970"/>
                  </a:lnTo>
                  <a:lnTo>
                    <a:pt x="18588" y="14899"/>
                  </a:lnTo>
                  <a:lnTo>
                    <a:pt x="18588" y="14829"/>
                  </a:lnTo>
                  <a:lnTo>
                    <a:pt x="18630" y="14829"/>
                  </a:lnTo>
                  <a:lnTo>
                    <a:pt x="18630" y="14773"/>
                  </a:lnTo>
                  <a:lnTo>
                    <a:pt x="18673" y="14773"/>
                  </a:lnTo>
                  <a:lnTo>
                    <a:pt x="18715" y="14773"/>
                  </a:lnTo>
                  <a:lnTo>
                    <a:pt x="18757" y="14773"/>
                  </a:lnTo>
                  <a:lnTo>
                    <a:pt x="18757" y="14716"/>
                  </a:lnTo>
                  <a:lnTo>
                    <a:pt x="18757" y="14646"/>
                  </a:lnTo>
                  <a:lnTo>
                    <a:pt x="18715" y="14646"/>
                  </a:lnTo>
                  <a:lnTo>
                    <a:pt x="18673" y="14646"/>
                  </a:lnTo>
                  <a:lnTo>
                    <a:pt x="18630" y="14589"/>
                  </a:lnTo>
                  <a:lnTo>
                    <a:pt x="18588" y="14589"/>
                  </a:lnTo>
                  <a:lnTo>
                    <a:pt x="18588" y="14519"/>
                  </a:lnTo>
                  <a:lnTo>
                    <a:pt x="18630" y="14519"/>
                  </a:lnTo>
                  <a:lnTo>
                    <a:pt x="18630" y="14449"/>
                  </a:lnTo>
                  <a:lnTo>
                    <a:pt x="18673" y="14449"/>
                  </a:lnTo>
                  <a:lnTo>
                    <a:pt x="18715" y="14449"/>
                  </a:lnTo>
                  <a:lnTo>
                    <a:pt x="18757" y="14519"/>
                  </a:lnTo>
                  <a:lnTo>
                    <a:pt x="18757" y="14449"/>
                  </a:lnTo>
                  <a:lnTo>
                    <a:pt x="18799" y="14449"/>
                  </a:lnTo>
                  <a:lnTo>
                    <a:pt x="18842" y="14449"/>
                  </a:lnTo>
                  <a:lnTo>
                    <a:pt x="18884" y="14449"/>
                  </a:lnTo>
                  <a:lnTo>
                    <a:pt x="18926" y="14449"/>
                  </a:lnTo>
                  <a:lnTo>
                    <a:pt x="18968" y="14449"/>
                  </a:lnTo>
                  <a:lnTo>
                    <a:pt x="18926" y="14392"/>
                  </a:lnTo>
                  <a:lnTo>
                    <a:pt x="18968" y="14336"/>
                  </a:lnTo>
                  <a:lnTo>
                    <a:pt x="18926" y="14336"/>
                  </a:lnTo>
                  <a:lnTo>
                    <a:pt x="18842" y="14266"/>
                  </a:lnTo>
                  <a:lnTo>
                    <a:pt x="18884" y="14209"/>
                  </a:lnTo>
                  <a:lnTo>
                    <a:pt x="18884" y="14139"/>
                  </a:lnTo>
                  <a:lnTo>
                    <a:pt x="18926" y="14068"/>
                  </a:lnTo>
                  <a:lnTo>
                    <a:pt x="18884" y="14068"/>
                  </a:lnTo>
                  <a:lnTo>
                    <a:pt x="18842" y="14068"/>
                  </a:lnTo>
                  <a:lnTo>
                    <a:pt x="18799" y="14012"/>
                  </a:lnTo>
                  <a:lnTo>
                    <a:pt x="18842" y="14012"/>
                  </a:lnTo>
                  <a:lnTo>
                    <a:pt x="18842" y="13956"/>
                  </a:lnTo>
                  <a:lnTo>
                    <a:pt x="18884" y="13956"/>
                  </a:lnTo>
                  <a:lnTo>
                    <a:pt x="18884" y="13885"/>
                  </a:lnTo>
                  <a:lnTo>
                    <a:pt x="18926" y="13885"/>
                  </a:lnTo>
                  <a:lnTo>
                    <a:pt x="18968" y="13885"/>
                  </a:lnTo>
                  <a:lnTo>
                    <a:pt x="18968" y="13829"/>
                  </a:lnTo>
                  <a:lnTo>
                    <a:pt x="19011" y="13885"/>
                  </a:lnTo>
                  <a:lnTo>
                    <a:pt x="19053" y="13885"/>
                  </a:lnTo>
                  <a:lnTo>
                    <a:pt x="19095" y="13885"/>
                  </a:lnTo>
                  <a:lnTo>
                    <a:pt x="19095" y="13829"/>
                  </a:lnTo>
                  <a:lnTo>
                    <a:pt x="19137" y="13829"/>
                  </a:lnTo>
                  <a:lnTo>
                    <a:pt x="19180" y="13829"/>
                  </a:lnTo>
                  <a:lnTo>
                    <a:pt x="19222" y="13829"/>
                  </a:lnTo>
                  <a:lnTo>
                    <a:pt x="19320" y="13885"/>
                  </a:lnTo>
                  <a:lnTo>
                    <a:pt x="19349" y="13829"/>
                  </a:lnTo>
                  <a:lnTo>
                    <a:pt x="19391" y="13829"/>
                  </a:lnTo>
                  <a:lnTo>
                    <a:pt x="19391" y="13759"/>
                  </a:lnTo>
                  <a:lnTo>
                    <a:pt x="19391" y="13688"/>
                  </a:lnTo>
                  <a:lnTo>
                    <a:pt x="19349" y="13688"/>
                  </a:lnTo>
                  <a:lnTo>
                    <a:pt x="19349" y="13632"/>
                  </a:lnTo>
                  <a:lnTo>
                    <a:pt x="19320" y="13632"/>
                  </a:lnTo>
                  <a:lnTo>
                    <a:pt x="19264" y="13632"/>
                  </a:lnTo>
                  <a:lnTo>
                    <a:pt x="19222" y="13576"/>
                  </a:lnTo>
                  <a:lnTo>
                    <a:pt x="19222" y="13632"/>
                  </a:lnTo>
                  <a:lnTo>
                    <a:pt x="19180" y="13632"/>
                  </a:lnTo>
                  <a:lnTo>
                    <a:pt x="19180" y="13576"/>
                  </a:lnTo>
                  <a:lnTo>
                    <a:pt x="19137" y="13576"/>
                  </a:lnTo>
                  <a:lnTo>
                    <a:pt x="19095" y="13576"/>
                  </a:lnTo>
                  <a:lnTo>
                    <a:pt x="19095" y="13632"/>
                  </a:lnTo>
                  <a:lnTo>
                    <a:pt x="19053" y="13632"/>
                  </a:lnTo>
                  <a:lnTo>
                    <a:pt x="19053" y="13576"/>
                  </a:lnTo>
                  <a:lnTo>
                    <a:pt x="19095" y="13576"/>
                  </a:lnTo>
                  <a:lnTo>
                    <a:pt x="19095" y="13505"/>
                  </a:lnTo>
                  <a:lnTo>
                    <a:pt x="19137" y="13505"/>
                  </a:lnTo>
                  <a:lnTo>
                    <a:pt x="19137" y="13435"/>
                  </a:lnTo>
                  <a:lnTo>
                    <a:pt x="19095" y="13435"/>
                  </a:lnTo>
                  <a:lnTo>
                    <a:pt x="19095" y="13378"/>
                  </a:lnTo>
                  <a:lnTo>
                    <a:pt x="19053" y="13378"/>
                  </a:lnTo>
                  <a:lnTo>
                    <a:pt x="19053" y="13322"/>
                  </a:lnTo>
                  <a:lnTo>
                    <a:pt x="19011" y="13322"/>
                  </a:lnTo>
                  <a:lnTo>
                    <a:pt x="19011" y="13252"/>
                  </a:lnTo>
                  <a:lnTo>
                    <a:pt x="18968" y="13252"/>
                  </a:lnTo>
                  <a:lnTo>
                    <a:pt x="18926" y="13195"/>
                  </a:lnTo>
                  <a:close/>
                  <a:moveTo>
                    <a:pt x="23489" y="13252"/>
                  </a:moveTo>
                  <a:lnTo>
                    <a:pt x="23489" y="13322"/>
                  </a:lnTo>
                  <a:lnTo>
                    <a:pt x="23545" y="13322"/>
                  </a:lnTo>
                  <a:lnTo>
                    <a:pt x="23545" y="13252"/>
                  </a:lnTo>
                  <a:close/>
                  <a:moveTo>
                    <a:pt x="23489" y="13322"/>
                  </a:moveTo>
                  <a:lnTo>
                    <a:pt x="23446" y="13322"/>
                  </a:lnTo>
                  <a:lnTo>
                    <a:pt x="23446" y="13378"/>
                  </a:lnTo>
                  <a:lnTo>
                    <a:pt x="23418" y="13435"/>
                  </a:lnTo>
                  <a:lnTo>
                    <a:pt x="23446" y="13435"/>
                  </a:lnTo>
                  <a:lnTo>
                    <a:pt x="23489" y="13435"/>
                  </a:lnTo>
                  <a:lnTo>
                    <a:pt x="23489" y="13378"/>
                  </a:lnTo>
                  <a:close/>
                  <a:moveTo>
                    <a:pt x="23320" y="13435"/>
                  </a:moveTo>
                  <a:lnTo>
                    <a:pt x="23291" y="13505"/>
                  </a:lnTo>
                  <a:lnTo>
                    <a:pt x="23320" y="13505"/>
                  </a:lnTo>
                  <a:lnTo>
                    <a:pt x="23362" y="13505"/>
                  </a:lnTo>
                  <a:lnTo>
                    <a:pt x="23362" y="13435"/>
                  </a:lnTo>
                  <a:close/>
                  <a:moveTo>
                    <a:pt x="23193" y="13505"/>
                  </a:moveTo>
                  <a:lnTo>
                    <a:pt x="23193" y="13576"/>
                  </a:lnTo>
                  <a:lnTo>
                    <a:pt x="23235" y="13505"/>
                  </a:lnTo>
                  <a:close/>
                  <a:moveTo>
                    <a:pt x="23108" y="13576"/>
                  </a:moveTo>
                  <a:lnTo>
                    <a:pt x="23066" y="13632"/>
                  </a:lnTo>
                  <a:lnTo>
                    <a:pt x="23108" y="13632"/>
                  </a:lnTo>
                  <a:close/>
                  <a:moveTo>
                    <a:pt x="22982" y="13759"/>
                  </a:moveTo>
                  <a:lnTo>
                    <a:pt x="22982" y="13829"/>
                  </a:lnTo>
                  <a:lnTo>
                    <a:pt x="22982" y="13885"/>
                  </a:lnTo>
                  <a:lnTo>
                    <a:pt x="22982" y="13956"/>
                  </a:lnTo>
                  <a:lnTo>
                    <a:pt x="23038" y="13956"/>
                  </a:lnTo>
                  <a:lnTo>
                    <a:pt x="23038" y="13885"/>
                  </a:lnTo>
                  <a:lnTo>
                    <a:pt x="23038" y="13829"/>
                  </a:lnTo>
                  <a:lnTo>
                    <a:pt x="23038" y="13759"/>
                  </a:lnTo>
                  <a:close/>
                  <a:moveTo>
                    <a:pt x="22982" y="14068"/>
                  </a:moveTo>
                  <a:lnTo>
                    <a:pt x="22982" y="14139"/>
                  </a:lnTo>
                  <a:lnTo>
                    <a:pt x="23038" y="14139"/>
                  </a:lnTo>
                  <a:lnTo>
                    <a:pt x="23038" y="14068"/>
                  </a:lnTo>
                  <a:close/>
                  <a:moveTo>
                    <a:pt x="23066" y="14139"/>
                  </a:moveTo>
                  <a:lnTo>
                    <a:pt x="23066" y="14209"/>
                  </a:lnTo>
                  <a:lnTo>
                    <a:pt x="23066" y="14266"/>
                  </a:lnTo>
                  <a:lnTo>
                    <a:pt x="23038" y="14266"/>
                  </a:lnTo>
                  <a:lnTo>
                    <a:pt x="23038" y="14336"/>
                  </a:lnTo>
                  <a:lnTo>
                    <a:pt x="22982" y="14336"/>
                  </a:lnTo>
                  <a:lnTo>
                    <a:pt x="22939" y="14392"/>
                  </a:lnTo>
                  <a:lnTo>
                    <a:pt x="22911" y="14392"/>
                  </a:lnTo>
                  <a:lnTo>
                    <a:pt x="22911" y="14449"/>
                  </a:lnTo>
                  <a:lnTo>
                    <a:pt x="22855" y="14449"/>
                  </a:lnTo>
                  <a:lnTo>
                    <a:pt x="22855" y="14519"/>
                  </a:lnTo>
                  <a:lnTo>
                    <a:pt x="22855" y="14589"/>
                  </a:lnTo>
                  <a:lnTo>
                    <a:pt x="22813" y="14589"/>
                  </a:lnTo>
                  <a:lnTo>
                    <a:pt x="22813" y="14646"/>
                  </a:lnTo>
                  <a:lnTo>
                    <a:pt x="22813" y="14716"/>
                  </a:lnTo>
                  <a:lnTo>
                    <a:pt x="22770" y="14716"/>
                  </a:lnTo>
                  <a:lnTo>
                    <a:pt x="22728" y="14716"/>
                  </a:lnTo>
                  <a:lnTo>
                    <a:pt x="22686" y="14716"/>
                  </a:lnTo>
                  <a:lnTo>
                    <a:pt x="22686" y="14646"/>
                  </a:lnTo>
                  <a:lnTo>
                    <a:pt x="22686" y="14589"/>
                  </a:lnTo>
                  <a:lnTo>
                    <a:pt x="22686" y="14519"/>
                  </a:lnTo>
                  <a:lnTo>
                    <a:pt x="22686" y="14449"/>
                  </a:lnTo>
                  <a:lnTo>
                    <a:pt x="22686" y="14392"/>
                  </a:lnTo>
                  <a:lnTo>
                    <a:pt x="22686" y="14336"/>
                  </a:lnTo>
                  <a:lnTo>
                    <a:pt x="22644" y="14336"/>
                  </a:lnTo>
                  <a:lnTo>
                    <a:pt x="22601" y="14336"/>
                  </a:lnTo>
                  <a:lnTo>
                    <a:pt x="22601" y="14392"/>
                  </a:lnTo>
                  <a:lnTo>
                    <a:pt x="22601" y="14449"/>
                  </a:lnTo>
                  <a:lnTo>
                    <a:pt x="22601" y="14519"/>
                  </a:lnTo>
                  <a:lnTo>
                    <a:pt x="22601" y="14589"/>
                  </a:lnTo>
                  <a:lnTo>
                    <a:pt x="22601" y="14646"/>
                  </a:lnTo>
                  <a:lnTo>
                    <a:pt x="22559" y="14646"/>
                  </a:lnTo>
                  <a:lnTo>
                    <a:pt x="22517" y="14646"/>
                  </a:lnTo>
                  <a:lnTo>
                    <a:pt x="22489" y="14646"/>
                  </a:lnTo>
                  <a:lnTo>
                    <a:pt x="22432" y="14646"/>
                  </a:lnTo>
                  <a:lnTo>
                    <a:pt x="22432" y="14716"/>
                  </a:lnTo>
                  <a:lnTo>
                    <a:pt x="22432" y="14773"/>
                  </a:lnTo>
                  <a:lnTo>
                    <a:pt x="22489" y="14829"/>
                  </a:lnTo>
                  <a:lnTo>
                    <a:pt x="22489" y="14899"/>
                  </a:lnTo>
                  <a:lnTo>
                    <a:pt x="22489" y="14970"/>
                  </a:lnTo>
                  <a:lnTo>
                    <a:pt x="22489" y="15026"/>
                  </a:lnTo>
                  <a:lnTo>
                    <a:pt x="22489" y="15082"/>
                  </a:lnTo>
                  <a:lnTo>
                    <a:pt x="22432" y="15082"/>
                  </a:lnTo>
                  <a:lnTo>
                    <a:pt x="22432" y="15153"/>
                  </a:lnTo>
                  <a:lnTo>
                    <a:pt x="22432" y="15223"/>
                  </a:lnTo>
                  <a:lnTo>
                    <a:pt x="22390" y="15223"/>
                  </a:lnTo>
                  <a:lnTo>
                    <a:pt x="22390" y="15279"/>
                  </a:lnTo>
                  <a:lnTo>
                    <a:pt x="22362" y="15350"/>
                  </a:lnTo>
                  <a:lnTo>
                    <a:pt x="22362" y="15406"/>
                  </a:lnTo>
                  <a:lnTo>
                    <a:pt x="22306" y="15406"/>
                  </a:lnTo>
                  <a:lnTo>
                    <a:pt x="22306" y="15463"/>
                  </a:lnTo>
                  <a:lnTo>
                    <a:pt x="22306" y="15533"/>
                  </a:lnTo>
                  <a:lnTo>
                    <a:pt x="22306" y="15603"/>
                  </a:lnTo>
                  <a:lnTo>
                    <a:pt x="22263" y="15603"/>
                  </a:lnTo>
                  <a:lnTo>
                    <a:pt x="22263" y="15660"/>
                  </a:lnTo>
                  <a:lnTo>
                    <a:pt x="22263" y="15730"/>
                  </a:lnTo>
                  <a:lnTo>
                    <a:pt x="22235" y="15786"/>
                  </a:lnTo>
                  <a:lnTo>
                    <a:pt x="22235" y="15843"/>
                  </a:lnTo>
                  <a:lnTo>
                    <a:pt x="22235" y="15913"/>
                  </a:lnTo>
                  <a:lnTo>
                    <a:pt x="22235" y="15984"/>
                  </a:lnTo>
                  <a:lnTo>
                    <a:pt x="22235" y="16040"/>
                  </a:lnTo>
                  <a:lnTo>
                    <a:pt x="22235" y="16110"/>
                  </a:lnTo>
                  <a:lnTo>
                    <a:pt x="22263" y="16110"/>
                  </a:lnTo>
                  <a:lnTo>
                    <a:pt x="22263" y="16167"/>
                  </a:lnTo>
                  <a:lnTo>
                    <a:pt x="22306" y="16223"/>
                  </a:lnTo>
                  <a:lnTo>
                    <a:pt x="22362" y="16293"/>
                  </a:lnTo>
                  <a:lnTo>
                    <a:pt x="22362" y="16364"/>
                  </a:lnTo>
                  <a:lnTo>
                    <a:pt x="22390" y="16364"/>
                  </a:lnTo>
                  <a:lnTo>
                    <a:pt x="22390" y="16420"/>
                  </a:lnTo>
                  <a:lnTo>
                    <a:pt x="22432" y="16420"/>
                  </a:lnTo>
                  <a:lnTo>
                    <a:pt x="22432" y="16490"/>
                  </a:lnTo>
                  <a:lnTo>
                    <a:pt x="22432" y="16547"/>
                  </a:lnTo>
                  <a:lnTo>
                    <a:pt x="22489" y="16547"/>
                  </a:lnTo>
                  <a:lnTo>
                    <a:pt x="22489" y="16617"/>
                  </a:lnTo>
                  <a:lnTo>
                    <a:pt x="22432" y="16617"/>
                  </a:lnTo>
                  <a:lnTo>
                    <a:pt x="22432" y="16674"/>
                  </a:lnTo>
                  <a:lnTo>
                    <a:pt x="22390" y="16744"/>
                  </a:lnTo>
                  <a:lnTo>
                    <a:pt x="22390" y="16800"/>
                  </a:lnTo>
                  <a:lnTo>
                    <a:pt x="22362" y="16800"/>
                  </a:lnTo>
                  <a:lnTo>
                    <a:pt x="22390" y="16857"/>
                  </a:lnTo>
                  <a:lnTo>
                    <a:pt x="22390" y="16927"/>
                  </a:lnTo>
                  <a:lnTo>
                    <a:pt x="22390" y="16997"/>
                  </a:lnTo>
                  <a:lnTo>
                    <a:pt x="22390" y="17054"/>
                  </a:lnTo>
                  <a:lnTo>
                    <a:pt x="22362" y="17124"/>
                  </a:lnTo>
                  <a:lnTo>
                    <a:pt x="22306" y="17124"/>
                  </a:lnTo>
                  <a:lnTo>
                    <a:pt x="22306" y="17180"/>
                  </a:lnTo>
                  <a:lnTo>
                    <a:pt x="22263" y="17180"/>
                  </a:lnTo>
                  <a:lnTo>
                    <a:pt x="22263" y="17237"/>
                  </a:lnTo>
                  <a:lnTo>
                    <a:pt x="22235" y="17237"/>
                  </a:lnTo>
                  <a:lnTo>
                    <a:pt x="22179" y="17237"/>
                  </a:lnTo>
                  <a:lnTo>
                    <a:pt x="22179" y="17307"/>
                  </a:lnTo>
                  <a:lnTo>
                    <a:pt x="22137" y="17378"/>
                  </a:lnTo>
                  <a:lnTo>
                    <a:pt x="22137" y="17434"/>
                  </a:lnTo>
                  <a:lnTo>
                    <a:pt x="22179" y="17504"/>
                  </a:lnTo>
                  <a:lnTo>
                    <a:pt x="22179" y="17561"/>
                  </a:lnTo>
                  <a:lnTo>
                    <a:pt x="22179" y="17617"/>
                  </a:lnTo>
                  <a:lnTo>
                    <a:pt x="22235" y="17617"/>
                  </a:lnTo>
                  <a:lnTo>
                    <a:pt x="22235" y="17561"/>
                  </a:lnTo>
                  <a:lnTo>
                    <a:pt x="22263" y="17561"/>
                  </a:lnTo>
                  <a:lnTo>
                    <a:pt x="22263" y="17504"/>
                  </a:lnTo>
                  <a:lnTo>
                    <a:pt x="22306" y="17504"/>
                  </a:lnTo>
                  <a:lnTo>
                    <a:pt x="22306" y="17561"/>
                  </a:lnTo>
                  <a:lnTo>
                    <a:pt x="22362" y="17561"/>
                  </a:lnTo>
                  <a:lnTo>
                    <a:pt x="22390" y="17561"/>
                  </a:lnTo>
                  <a:lnTo>
                    <a:pt x="22432" y="17504"/>
                  </a:lnTo>
                  <a:lnTo>
                    <a:pt x="22432" y="17434"/>
                  </a:lnTo>
                  <a:lnTo>
                    <a:pt x="22432" y="17378"/>
                  </a:lnTo>
                  <a:lnTo>
                    <a:pt x="22489" y="17378"/>
                  </a:lnTo>
                  <a:lnTo>
                    <a:pt x="22489" y="17307"/>
                  </a:lnTo>
                  <a:lnTo>
                    <a:pt x="22517" y="17307"/>
                  </a:lnTo>
                  <a:lnTo>
                    <a:pt x="22517" y="17237"/>
                  </a:lnTo>
                  <a:lnTo>
                    <a:pt x="22559" y="17237"/>
                  </a:lnTo>
                  <a:lnTo>
                    <a:pt x="22559" y="17180"/>
                  </a:lnTo>
                  <a:lnTo>
                    <a:pt x="22517" y="17124"/>
                  </a:lnTo>
                  <a:lnTo>
                    <a:pt x="22517" y="17054"/>
                  </a:lnTo>
                  <a:lnTo>
                    <a:pt x="22517" y="16997"/>
                  </a:lnTo>
                  <a:lnTo>
                    <a:pt x="22517" y="16927"/>
                  </a:lnTo>
                  <a:lnTo>
                    <a:pt x="22559" y="16927"/>
                  </a:lnTo>
                  <a:lnTo>
                    <a:pt x="22601" y="16927"/>
                  </a:lnTo>
                  <a:lnTo>
                    <a:pt x="22601" y="16857"/>
                  </a:lnTo>
                  <a:lnTo>
                    <a:pt x="22644" y="16857"/>
                  </a:lnTo>
                  <a:lnTo>
                    <a:pt x="22686" y="16857"/>
                  </a:lnTo>
                  <a:lnTo>
                    <a:pt x="22728" y="16800"/>
                  </a:lnTo>
                  <a:lnTo>
                    <a:pt x="22770" y="16800"/>
                  </a:lnTo>
                  <a:lnTo>
                    <a:pt x="22813" y="16800"/>
                  </a:lnTo>
                  <a:lnTo>
                    <a:pt x="22855" y="16800"/>
                  </a:lnTo>
                  <a:lnTo>
                    <a:pt x="22855" y="16744"/>
                  </a:lnTo>
                  <a:lnTo>
                    <a:pt x="22855" y="16674"/>
                  </a:lnTo>
                  <a:lnTo>
                    <a:pt x="22813" y="16617"/>
                  </a:lnTo>
                  <a:lnTo>
                    <a:pt x="22813" y="16547"/>
                  </a:lnTo>
                  <a:lnTo>
                    <a:pt x="22813" y="16490"/>
                  </a:lnTo>
                  <a:lnTo>
                    <a:pt x="22813" y="16420"/>
                  </a:lnTo>
                  <a:lnTo>
                    <a:pt x="22813" y="16364"/>
                  </a:lnTo>
                  <a:lnTo>
                    <a:pt x="22770" y="16364"/>
                  </a:lnTo>
                  <a:lnTo>
                    <a:pt x="22770" y="16293"/>
                  </a:lnTo>
                  <a:lnTo>
                    <a:pt x="22728" y="16293"/>
                  </a:lnTo>
                  <a:lnTo>
                    <a:pt x="22686" y="16223"/>
                  </a:lnTo>
                  <a:lnTo>
                    <a:pt x="22686" y="16167"/>
                  </a:lnTo>
                  <a:lnTo>
                    <a:pt x="22686" y="16110"/>
                  </a:lnTo>
                  <a:lnTo>
                    <a:pt x="22686" y="16040"/>
                  </a:lnTo>
                  <a:lnTo>
                    <a:pt x="22686" y="15984"/>
                  </a:lnTo>
                  <a:lnTo>
                    <a:pt x="22686" y="15913"/>
                  </a:lnTo>
                  <a:lnTo>
                    <a:pt x="22728" y="15786"/>
                  </a:lnTo>
                  <a:lnTo>
                    <a:pt x="22728" y="15730"/>
                  </a:lnTo>
                  <a:lnTo>
                    <a:pt x="22770" y="15730"/>
                  </a:lnTo>
                  <a:lnTo>
                    <a:pt x="22770" y="15660"/>
                  </a:lnTo>
                  <a:lnTo>
                    <a:pt x="22770" y="15603"/>
                  </a:lnTo>
                  <a:lnTo>
                    <a:pt x="22770" y="15533"/>
                  </a:lnTo>
                  <a:lnTo>
                    <a:pt x="22770" y="15463"/>
                  </a:lnTo>
                  <a:lnTo>
                    <a:pt x="22813" y="15406"/>
                  </a:lnTo>
                  <a:lnTo>
                    <a:pt x="22813" y="15350"/>
                  </a:lnTo>
                  <a:lnTo>
                    <a:pt x="22855" y="15350"/>
                  </a:lnTo>
                  <a:lnTo>
                    <a:pt x="22855" y="15279"/>
                  </a:lnTo>
                  <a:lnTo>
                    <a:pt x="22911" y="15223"/>
                  </a:lnTo>
                  <a:lnTo>
                    <a:pt x="22911" y="15153"/>
                  </a:lnTo>
                  <a:lnTo>
                    <a:pt x="22939" y="15082"/>
                  </a:lnTo>
                  <a:lnTo>
                    <a:pt x="22939" y="15026"/>
                  </a:lnTo>
                  <a:lnTo>
                    <a:pt x="22982" y="14970"/>
                  </a:lnTo>
                  <a:lnTo>
                    <a:pt x="22982" y="14899"/>
                  </a:lnTo>
                  <a:lnTo>
                    <a:pt x="22982" y="14829"/>
                  </a:lnTo>
                  <a:lnTo>
                    <a:pt x="22982" y="14773"/>
                  </a:lnTo>
                  <a:lnTo>
                    <a:pt x="23038" y="14716"/>
                  </a:lnTo>
                  <a:lnTo>
                    <a:pt x="22982" y="14716"/>
                  </a:lnTo>
                  <a:lnTo>
                    <a:pt x="22982" y="14646"/>
                  </a:lnTo>
                  <a:lnTo>
                    <a:pt x="22982" y="14589"/>
                  </a:lnTo>
                  <a:lnTo>
                    <a:pt x="22982" y="14519"/>
                  </a:lnTo>
                  <a:lnTo>
                    <a:pt x="23038" y="14449"/>
                  </a:lnTo>
                  <a:lnTo>
                    <a:pt x="23038" y="14392"/>
                  </a:lnTo>
                  <a:lnTo>
                    <a:pt x="23066" y="14392"/>
                  </a:lnTo>
                  <a:lnTo>
                    <a:pt x="23108" y="14336"/>
                  </a:lnTo>
                  <a:lnTo>
                    <a:pt x="23165" y="14266"/>
                  </a:lnTo>
                  <a:lnTo>
                    <a:pt x="23165" y="14209"/>
                  </a:lnTo>
                  <a:lnTo>
                    <a:pt x="23108" y="14209"/>
                  </a:lnTo>
                  <a:lnTo>
                    <a:pt x="23108" y="14139"/>
                  </a:lnTo>
                  <a:close/>
                  <a:moveTo>
                    <a:pt x="22362" y="17561"/>
                  </a:moveTo>
                  <a:lnTo>
                    <a:pt x="22306" y="17617"/>
                  </a:lnTo>
                  <a:lnTo>
                    <a:pt x="22362" y="17617"/>
                  </a:lnTo>
                  <a:close/>
                  <a:moveTo>
                    <a:pt x="22306" y="17617"/>
                  </a:moveTo>
                  <a:lnTo>
                    <a:pt x="22263" y="17617"/>
                  </a:lnTo>
                  <a:lnTo>
                    <a:pt x="22263" y="17687"/>
                  </a:lnTo>
                  <a:lnTo>
                    <a:pt x="22306" y="17687"/>
                  </a:lnTo>
                  <a:close/>
                  <a:moveTo>
                    <a:pt x="22179" y="17617"/>
                  </a:moveTo>
                  <a:lnTo>
                    <a:pt x="22137" y="17617"/>
                  </a:lnTo>
                  <a:lnTo>
                    <a:pt x="22137" y="17687"/>
                  </a:lnTo>
                  <a:lnTo>
                    <a:pt x="22137" y="17758"/>
                  </a:lnTo>
                  <a:lnTo>
                    <a:pt x="22179" y="17687"/>
                  </a:lnTo>
                  <a:close/>
                  <a:moveTo>
                    <a:pt x="33261" y="14209"/>
                  </a:moveTo>
                  <a:lnTo>
                    <a:pt x="33261" y="14266"/>
                  </a:lnTo>
                  <a:lnTo>
                    <a:pt x="33289" y="14266"/>
                  </a:lnTo>
                  <a:close/>
                  <a:moveTo>
                    <a:pt x="33261" y="14392"/>
                  </a:moveTo>
                  <a:lnTo>
                    <a:pt x="33219" y="14449"/>
                  </a:lnTo>
                  <a:lnTo>
                    <a:pt x="33261" y="14449"/>
                  </a:lnTo>
                  <a:close/>
                  <a:moveTo>
                    <a:pt x="33135" y="15279"/>
                  </a:moveTo>
                  <a:lnTo>
                    <a:pt x="33135" y="15350"/>
                  </a:lnTo>
                  <a:lnTo>
                    <a:pt x="33163" y="15350"/>
                  </a:lnTo>
                  <a:lnTo>
                    <a:pt x="33163" y="15279"/>
                  </a:lnTo>
                  <a:close/>
                  <a:moveTo>
                    <a:pt x="33135" y="15406"/>
                  </a:moveTo>
                  <a:lnTo>
                    <a:pt x="33135" y="15463"/>
                  </a:lnTo>
                  <a:lnTo>
                    <a:pt x="33163" y="15463"/>
                  </a:lnTo>
                  <a:lnTo>
                    <a:pt x="33163" y="15406"/>
                  </a:lnTo>
                  <a:close/>
                  <a:moveTo>
                    <a:pt x="33050" y="15463"/>
                  </a:moveTo>
                  <a:lnTo>
                    <a:pt x="33050" y="15533"/>
                  </a:lnTo>
                  <a:lnTo>
                    <a:pt x="33008" y="15533"/>
                  </a:lnTo>
                  <a:lnTo>
                    <a:pt x="33008" y="15603"/>
                  </a:lnTo>
                  <a:lnTo>
                    <a:pt x="33008" y="15660"/>
                  </a:lnTo>
                  <a:lnTo>
                    <a:pt x="33008" y="15730"/>
                  </a:lnTo>
                  <a:lnTo>
                    <a:pt x="33050" y="15730"/>
                  </a:lnTo>
                  <a:lnTo>
                    <a:pt x="33050" y="15660"/>
                  </a:lnTo>
                  <a:lnTo>
                    <a:pt x="33050" y="15603"/>
                  </a:lnTo>
                  <a:lnTo>
                    <a:pt x="33092" y="15603"/>
                  </a:lnTo>
                  <a:lnTo>
                    <a:pt x="33092" y="15533"/>
                  </a:lnTo>
                  <a:lnTo>
                    <a:pt x="33092" y="15463"/>
                  </a:lnTo>
                  <a:close/>
                  <a:moveTo>
                    <a:pt x="33008" y="15730"/>
                  </a:moveTo>
                  <a:lnTo>
                    <a:pt x="32966" y="15730"/>
                  </a:lnTo>
                  <a:lnTo>
                    <a:pt x="32966" y="15786"/>
                  </a:lnTo>
                  <a:lnTo>
                    <a:pt x="33008" y="15786"/>
                  </a:lnTo>
                  <a:close/>
                  <a:moveTo>
                    <a:pt x="32923" y="15843"/>
                  </a:moveTo>
                  <a:lnTo>
                    <a:pt x="32923" y="15913"/>
                  </a:lnTo>
                  <a:lnTo>
                    <a:pt x="32923" y="15984"/>
                  </a:lnTo>
                  <a:lnTo>
                    <a:pt x="32966" y="15984"/>
                  </a:lnTo>
                  <a:lnTo>
                    <a:pt x="32966" y="15913"/>
                  </a:lnTo>
                  <a:lnTo>
                    <a:pt x="32966" y="15843"/>
                  </a:lnTo>
                  <a:close/>
                  <a:moveTo>
                    <a:pt x="17870" y="15984"/>
                  </a:moveTo>
                  <a:lnTo>
                    <a:pt x="17870" y="16040"/>
                  </a:lnTo>
                  <a:lnTo>
                    <a:pt x="17912" y="15984"/>
                  </a:lnTo>
                  <a:close/>
                  <a:moveTo>
                    <a:pt x="17701" y="16110"/>
                  </a:moveTo>
                  <a:lnTo>
                    <a:pt x="17701" y="16167"/>
                  </a:lnTo>
                  <a:lnTo>
                    <a:pt x="17743" y="16167"/>
                  </a:lnTo>
                  <a:lnTo>
                    <a:pt x="17743" y="16110"/>
                  </a:lnTo>
                  <a:close/>
                  <a:moveTo>
                    <a:pt x="32923" y="16110"/>
                  </a:moveTo>
                  <a:lnTo>
                    <a:pt x="32923" y="16167"/>
                  </a:lnTo>
                  <a:lnTo>
                    <a:pt x="32966" y="16167"/>
                  </a:lnTo>
                  <a:lnTo>
                    <a:pt x="32966" y="16110"/>
                  </a:lnTo>
                  <a:close/>
                  <a:moveTo>
                    <a:pt x="32923" y="16223"/>
                  </a:moveTo>
                  <a:lnTo>
                    <a:pt x="32923" y="16293"/>
                  </a:lnTo>
                  <a:lnTo>
                    <a:pt x="32923" y="16364"/>
                  </a:lnTo>
                  <a:lnTo>
                    <a:pt x="32923" y="16420"/>
                  </a:lnTo>
                  <a:lnTo>
                    <a:pt x="32923" y="16490"/>
                  </a:lnTo>
                  <a:lnTo>
                    <a:pt x="32867" y="16490"/>
                  </a:lnTo>
                  <a:lnTo>
                    <a:pt x="32867" y="16547"/>
                  </a:lnTo>
                  <a:lnTo>
                    <a:pt x="32867" y="16617"/>
                  </a:lnTo>
                  <a:lnTo>
                    <a:pt x="32867" y="16674"/>
                  </a:lnTo>
                  <a:lnTo>
                    <a:pt x="32923" y="16674"/>
                  </a:lnTo>
                  <a:lnTo>
                    <a:pt x="32923" y="16617"/>
                  </a:lnTo>
                  <a:lnTo>
                    <a:pt x="32923" y="16547"/>
                  </a:lnTo>
                  <a:lnTo>
                    <a:pt x="32966" y="16547"/>
                  </a:lnTo>
                  <a:lnTo>
                    <a:pt x="32966" y="16490"/>
                  </a:lnTo>
                  <a:lnTo>
                    <a:pt x="32966" y="16420"/>
                  </a:lnTo>
                  <a:lnTo>
                    <a:pt x="32966" y="16364"/>
                  </a:lnTo>
                  <a:lnTo>
                    <a:pt x="32966" y="16293"/>
                  </a:lnTo>
                  <a:lnTo>
                    <a:pt x="32966" y="16223"/>
                  </a:lnTo>
                  <a:close/>
                  <a:moveTo>
                    <a:pt x="17490" y="16420"/>
                  </a:moveTo>
                  <a:lnTo>
                    <a:pt x="17490" y="16490"/>
                  </a:lnTo>
                  <a:lnTo>
                    <a:pt x="17532" y="16490"/>
                  </a:lnTo>
                  <a:lnTo>
                    <a:pt x="17532" y="16420"/>
                  </a:lnTo>
                  <a:close/>
                  <a:moveTo>
                    <a:pt x="17236" y="16617"/>
                  </a:moveTo>
                  <a:lnTo>
                    <a:pt x="17236" y="16674"/>
                  </a:lnTo>
                  <a:lnTo>
                    <a:pt x="17279" y="16674"/>
                  </a:lnTo>
                  <a:lnTo>
                    <a:pt x="17279" y="16617"/>
                  </a:lnTo>
                  <a:close/>
                  <a:moveTo>
                    <a:pt x="17152" y="16674"/>
                  </a:moveTo>
                  <a:lnTo>
                    <a:pt x="17152" y="16744"/>
                  </a:lnTo>
                  <a:lnTo>
                    <a:pt x="17194" y="16744"/>
                  </a:lnTo>
                  <a:lnTo>
                    <a:pt x="17194" y="16674"/>
                  </a:lnTo>
                  <a:close/>
                  <a:moveTo>
                    <a:pt x="17110" y="16744"/>
                  </a:moveTo>
                  <a:lnTo>
                    <a:pt x="17110" y="16800"/>
                  </a:lnTo>
                  <a:lnTo>
                    <a:pt x="17152" y="16800"/>
                  </a:lnTo>
                  <a:close/>
                  <a:moveTo>
                    <a:pt x="32839" y="16744"/>
                  </a:moveTo>
                  <a:lnTo>
                    <a:pt x="32839" y="16800"/>
                  </a:lnTo>
                  <a:lnTo>
                    <a:pt x="32839" y="16857"/>
                  </a:lnTo>
                  <a:lnTo>
                    <a:pt x="32867" y="16800"/>
                  </a:lnTo>
                  <a:lnTo>
                    <a:pt x="32867" y="16744"/>
                  </a:lnTo>
                  <a:close/>
                  <a:moveTo>
                    <a:pt x="32797" y="16997"/>
                  </a:moveTo>
                  <a:lnTo>
                    <a:pt x="32797" y="17054"/>
                  </a:lnTo>
                  <a:lnTo>
                    <a:pt x="32839" y="16997"/>
                  </a:lnTo>
                  <a:close/>
                  <a:moveTo>
                    <a:pt x="32797" y="17054"/>
                  </a:moveTo>
                  <a:lnTo>
                    <a:pt x="32740" y="17124"/>
                  </a:lnTo>
                  <a:lnTo>
                    <a:pt x="32797" y="17124"/>
                  </a:lnTo>
                  <a:close/>
                  <a:moveTo>
                    <a:pt x="16814" y="17054"/>
                  </a:moveTo>
                  <a:lnTo>
                    <a:pt x="16814" y="17124"/>
                  </a:lnTo>
                  <a:lnTo>
                    <a:pt x="16772" y="17124"/>
                  </a:lnTo>
                  <a:lnTo>
                    <a:pt x="16772" y="17180"/>
                  </a:lnTo>
                  <a:lnTo>
                    <a:pt x="16772" y="17237"/>
                  </a:lnTo>
                  <a:lnTo>
                    <a:pt x="16772" y="17307"/>
                  </a:lnTo>
                  <a:lnTo>
                    <a:pt x="16729" y="17307"/>
                  </a:lnTo>
                  <a:lnTo>
                    <a:pt x="16729" y="17378"/>
                  </a:lnTo>
                  <a:lnTo>
                    <a:pt x="16687" y="17434"/>
                  </a:lnTo>
                  <a:lnTo>
                    <a:pt x="16687" y="17504"/>
                  </a:lnTo>
                  <a:lnTo>
                    <a:pt x="16687" y="17561"/>
                  </a:lnTo>
                  <a:lnTo>
                    <a:pt x="16729" y="17561"/>
                  </a:lnTo>
                  <a:lnTo>
                    <a:pt x="16729" y="17504"/>
                  </a:lnTo>
                  <a:lnTo>
                    <a:pt x="16729" y="17434"/>
                  </a:lnTo>
                  <a:lnTo>
                    <a:pt x="16772" y="17434"/>
                  </a:lnTo>
                  <a:lnTo>
                    <a:pt x="16814" y="17434"/>
                  </a:lnTo>
                  <a:lnTo>
                    <a:pt x="16814" y="17378"/>
                  </a:lnTo>
                  <a:lnTo>
                    <a:pt x="16856" y="17378"/>
                  </a:lnTo>
                  <a:lnTo>
                    <a:pt x="16856" y="17434"/>
                  </a:lnTo>
                  <a:lnTo>
                    <a:pt x="16898" y="17434"/>
                  </a:lnTo>
                  <a:lnTo>
                    <a:pt x="16898" y="17378"/>
                  </a:lnTo>
                  <a:lnTo>
                    <a:pt x="16898" y="17307"/>
                  </a:lnTo>
                  <a:lnTo>
                    <a:pt x="16941" y="17307"/>
                  </a:lnTo>
                  <a:lnTo>
                    <a:pt x="16941" y="17237"/>
                  </a:lnTo>
                  <a:lnTo>
                    <a:pt x="16941" y="17180"/>
                  </a:lnTo>
                  <a:lnTo>
                    <a:pt x="16983" y="17124"/>
                  </a:lnTo>
                  <a:lnTo>
                    <a:pt x="16941" y="17124"/>
                  </a:lnTo>
                  <a:lnTo>
                    <a:pt x="16898" y="17054"/>
                  </a:lnTo>
                  <a:lnTo>
                    <a:pt x="16856" y="17054"/>
                  </a:lnTo>
                  <a:close/>
                  <a:moveTo>
                    <a:pt x="32670" y="17378"/>
                  </a:moveTo>
                  <a:lnTo>
                    <a:pt x="32670" y="17434"/>
                  </a:lnTo>
                  <a:lnTo>
                    <a:pt x="32712" y="17434"/>
                  </a:lnTo>
                  <a:lnTo>
                    <a:pt x="32712" y="17378"/>
                  </a:lnTo>
                  <a:close/>
                  <a:moveTo>
                    <a:pt x="16434" y="17561"/>
                  </a:moveTo>
                  <a:lnTo>
                    <a:pt x="16391" y="17617"/>
                  </a:lnTo>
                  <a:lnTo>
                    <a:pt x="16349" y="17617"/>
                  </a:lnTo>
                  <a:lnTo>
                    <a:pt x="16349" y="17687"/>
                  </a:lnTo>
                  <a:lnTo>
                    <a:pt x="16307" y="17687"/>
                  </a:lnTo>
                  <a:lnTo>
                    <a:pt x="16265" y="17687"/>
                  </a:lnTo>
                  <a:lnTo>
                    <a:pt x="16265" y="17758"/>
                  </a:lnTo>
                  <a:lnTo>
                    <a:pt x="16222" y="17758"/>
                  </a:lnTo>
                  <a:lnTo>
                    <a:pt x="16180" y="17758"/>
                  </a:lnTo>
                  <a:lnTo>
                    <a:pt x="16180" y="17814"/>
                  </a:lnTo>
                  <a:lnTo>
                    <a:pt x="16222" y="17814"/>
                  </a:lnTo>
                  <a:lnTo>
                    <a:pt x="16265" y="17814"/>
                  </a:lnTo>
                  <a:lnTo>
                    <a:pt x="16307" y="17814"/>
                  </a:lnTo>
                  <a:lnTo>
                    <a:pt x="16349" y="17814"/>
                  </a:lnTo>
                  <a:lnTo>
                    <a:pt x="16391" y="17814"/>
                  </a:lnTo>
                  <a:lnTo>
                    <a:pt x="16391" y="17758"/>
                  </a:lnTo>
                  <a:lnTo>
                    <a:pt x="16434" y="17758"/>
                  </a:lnTo>
                  <a:lnTo>
                    <a:pt x="16476" y="17758"/>
                  </a:lnTo>
                  <a:lnTo>
                    <a:pt x="16518" y="17758"/>
                  </a:lnTo>
                  <a:lnTo>
                    <a:pt x="16518" y="17687"/>
                  </a:lnTo>
                  <a:lnTo>
                    <a:pt x="16518" y="17617"/>
                  </a:lnTo>
                  <a:lnTo>
                    <a:pt x="16560" y="17561"/>
                  </a:lnTo>
                  <a:lnTo>
                    <a:pt x="16518" y="17561"/>
                  </a:lnTo>
                  <a:lnTo>
                    <a:pt x="16476" y="17561"/>
                  </a:lnTo>
                  <a:close/>
                  <a:moveTo>
                    <a:pt x="16603" y="17617"/>
                  </a:moveTo>
                  <a:lnTo>
                    <a:pt x="16560" y="17687"/>
                  </a:lnTo>
                  <a:lnTo>
                    <a:pt x="16603" y="17687"/>
                  </a:lnTo>
                  <a:close/>
                  <a:moveTo>
                    <a:pt x="22179" y="17758"/>
                  </a:moveTo>
                  <a:lnTo>
                    <a:pt x="22179" y="17814"/>
                  </a:lnTo>
                  <a:lnTo>
                    <a:pt x="22137" y="17814"/>
                  </a:lnTo>
                  <a:lnTo>
                    <a:pt x="22137" y="17885"/>
                  </a:lnTo>
                  <a:lnTo>
                    <a:pt x="22179" y="17941"/>
                  </a:lnTo>
                  <a:lnTo>
                    <a:pt x="22235" y="17941"/>
                  </a:lnTo>
                  <a:lnTo>
                    <a:pt x="22235" y="18011"/>
                  </a:lnTo>
                  <a:lnTo>
                    <a:pt x="22306" y="18011"/>
                  </a:lnTo>
                  <a:lnTo>
                    <a:pt x="22263" y="17941"/>
                  </a:lnTo>
                  <a:lnTo>
                    <a:pt x="22235" y="17885"/>
                  </a:lnTo>
                  <a:lnTo>
                    <a:pt x="22235" y="17814"/>
                  </a:lnTo>
                  <a:lnTo>
                    <a:pt x="22235" y="17758"/>
                  </a:lnTo>
                  <a:close/>
                  <a:moveTo>
                    <a:pt x="22306" y="18011"/>
                  </a:moveTo>
                  <a:lnTo>
                    <a:pt x="22306" y="18068"/>
                  </a:lnTo>
                  <a:lnTo>
                    <a:pt x="22362" y="18068"/>
                  </a:lnTo>
                  <a:lnTo>
                    <a:pt x="22362" y="18011"/>
                  </a:lnTo>
                  <a:close/>
                  <a:moveTo>
                    <a:pt x="16096" y="17814"/>
                  </a:moveTo>
                  <a:lnTo>
                    <a:pt x="16053" y="17885"/>
                  </a:lnTo>
                  <a:lnTo>
                    <a:pt x="16096" y="17885"/>
                  </a:lnTo>
                  <a:lnTo>
                    <a:pt x="16138" y="17885"/>
                  </a:lnTo>
                  <a:lnTo>
                    <a:pt x="16138" y="17814"/>
                  </a:lnTo>
                  <a:close/>
                  <a:moveTo>
                    <a:pt x="32487" y="17814"/>
                  </a:moveTo>
                  <a:lnTo>
                    <a:pt x="32487" y="17885"/>
                  </a:lnTo>
                  <a:lnTo>
                    <a:pt x="32543" y="17885"/>
                  </a:lnTo>
                  <a:lnTo>
                    <a:pt x="32543" y="17814"/>
                  </a:lnTo>
                  <a:close/>
                  <a:moveTo>
                    <a:pt x="16011" y="17885"/>
                  </a:moveTo>
                  <a:lnTo>
                    <a:pt x="15969" y="17941"/>
                  </a:lnTo>
                  <a:lnTo>
                    <a:pt x="16011" y="17941"/>
                  </a:lnTo>
                  <a:close/>
                  <a:moveTo>
                    <a:pt x="15969" y="17941"/>
                  </a:moveTo>
                  <a:lnTo>
                    <a:pt x="15927" y="17941"/>
                  </a:lnTo>
                  <a:lnTo>
                    <a:pt x="15927" y="18011"/>
                  </a:lnTo>
                  <a:lnTo>
                    <a:pt x="15969" y="18011"/>
                  </a:lnTo>
                  <a:close/>
                  <a:moveTo>
                    <a:pt x="15927" y="18011"/>
                  </a:moveTo>
                  <a:lnTo>
                    <a:pt x="15884" y="18011"/>
                  </a:lnTo>
                  <a:lnTo>
                    <a:pt x="15842" y="18011"/>
                  </a:lnTo>
                  <a:lnTo>
                    <a:pt x="15842" y="18068"/>
                  </a:lnTo>
                  <a:lnTo>
                    <a:pt x="15842" y="18138"/>
                  </a:lnTo>
                  <a:lnTo>
                    <a:pt x="15842" y="18194"/>
                  </a:lnTo>
                  <a:lnTo>
                    <a:pt x="15842" y="18251"/>
                  </a:lnTo>
                  <a:lnTo>
                    <a:pt x="15884" y="18194"/>
                  </a:lnTo>
                  <a:lnTo>
                    <a:pt x="15884" y="18138"/>
                  </a:lnTo>
                  <a:lnTo>
                    <a:pt x="15884" y="18068"/>
                  </a:lnTo>
                  <a:lnTo>
                    <a:pt x="15927" y="18068"/>
                  </a:lnTo>
                  <a:close/>
                  <a:moveTo>
                    <a:pt x="15842" y="18251"/>
                  </a:moveTo>
                  <a:lnTo>
                    <a:pt x="15800" y="18251"/>
                  </a:lnTo>
                  <a:lnTo>
                    <a:pt x="15800" y="18321"/>
                  </a:lnTo>
                  <a:lnTo>
                    <a:pt x="15842" y="18321"/>
                  </a:lnTo>
                  <a:close/>
                  <a:moveTo>
                    <a:pt x="15800" y="18321"/>
                  </a:moveTo>
                  <a:lnTo>
                    <a:pt x="15758" y="18321"/>
                  </a:lnTo>
                  <a:lnTo>
                    <a:pt x="15758" y="18392"/>
                  </a:lnTo>
                  <a:lnTo>
                    <a:pt x="15800" y="18392"/>
                  </a:lnTo>
                  <a:close/>
                  <a:moveTo>
                    <a:pt x="32078" y="17941"/>
                  </a:moveTo>
                  <a:lnTo>
                    <a:pt x="32107" y="18011"/>
                  </a:lnTo>
                  <a:lnTo>
                    <a:pt x="32107" y="17941"/>
                  </a:lnTo>
                  <a:close/>
                  <a:moveTo>
                    <a:pt x="32205" y="17941"/>
                  </a:moveTo>
                  <a:lnTo>
                    <a:pt x="32205" y="18011"/>
                  </a:lnTo>
                  <a:lnTo>
                    <a:pt x="32233" y="17941"/>
                  </a:lnTo>
                  <a:close/>
                  <a:moveTo>
                    <a:pt x="32233" y="17941"/>
                  </a:moveTo>
                  <a:lnTo>
                    <a:pt x="32233" y="18011"/>
                  </a:lnTo>
                  <a:lnTo>
                    <a:pt x="32290" y="18011"/>
                  </a:lnTo>
                  <a:lnTo>
                    <a:pt x="32290" y="17941"/>
                  </a:lnTo>
                  <a:close/>
                  <a:moveTo>
                    <a:pt x="31909" y="18011"/>
                  </a:moveTo>
                  <a:lnTo>
                    <a:pt x="31909" y="18068"/>
                  </a:lnTo>
                  <a:lnTo>
                    <a:pt x="31938" y="18068"/>
                  </a:lnTo>
                  <a:lnTo>
                    <a:pt x="31938" y="18011"/>
                  </a:lnTo>
                  <a:close/>
                  <a:moveTo>
                    <a:pt x="22770" y="18068"/>
                  </a:moveTo>
                  <a:lnTo>
                    <a:pt x="22770" y="18138"/>
                  </a:lnTo>
                  <a:lnTo>
                    <a:pt x="22728" y="18138"/>
                  </a:lnTo>
                  <a:lnTo>
                    <a:pt x="22728" y="18194"/>
                  </a:lnTo>
                  <a:lnTo>
                    <a:pt x="22686" y="18194"/>
                  </a:lnTo>
                  <a:lnTo>
                    <a:pt x="22644" y="18194"/>
                  </a:lnTo>
                  <a:lnTo>
                    <a:pt x="22601" y="18251"/>
                  </a:lnTo>
                  <a:lnTo>
                    <a:pt x="22601" y="18194"/>
                  </a:lnTo>
                  <a:lnTo>
                    <a:pt x="22559" y="18194"/>
                  </a:lnTo>
                  <a:lnTo>
                    <a:pt x="22559" y="18251"/>
                  </a:lnTo>
                  <a:lnTo>
                    <a:pt x="22559" y="18321"/>
                  </a:lnTo>
                  <a:lnTo>
                    <a:pt x="22559" y="18392"/>
                  </a:lnTo>
                  <a:lnTo>
                    <a:pt x="22559" y="18448"/>
                  </a:lnTo>
                  <a:lnTo>
                    <a:pt x="22559" y="18518"/>
                  </a:lnTo>
                  <a:lnTo>
                    <a:pt x="22559" y="18575"/>
                  </a:lnTo>
                  <a:lnTo>
                    <a:pt x="22517" y="18575"/>
                  </a:lnTo>
                  <a:lnTo>
                    <a:pt x="22489" y="18575"/>
                  </a:lnTo>
                  <a:lnTo>
                    <a:pt x="22432" y="18575"/>
                  </a:lnTo>
                  <a:lnTo>
                    <a:pt x="22432" y="18631"/>
                  </a:lnTo>
                  <a:lnTo>
                    <a:pt x="22390" y="18631"/>
                  </a:lnTo>
                  <a:lnTo>
                    <a:pt x="22362" y="18631"/>
                  </a:lnTo>
                  <a:lnTo>
                    <a:pt x="22362" y="18701"/>
                  </a:lnTo>
                  <a:lnTo>
                    <a:pt x="22306" y="18701"/>
                  </a:lnTo>
                  <a:lnTo>
                    <a:pt x="22306" y="18772"/>
                  </a:lnTo>
                  <a:lnTo>
                    <a:pt x="22263" y="18772"/>
                  </a:lnTo>
                  <a:lnTo>
                    <a:pt x="22235" y="18828"/>
                  </a:lnTo>
                  <a:lnTo>
                    <a:pt x="22179" y="18828"/>
                  </a:lnTo>
                  <a:lnTo>
                    <a:pt x="22179" y="18898"/>
                  </a:lnTo>
                  <a:lnTo>
                    <a:pt x="22137" y="18898"/>
                  </a:lnTo>
                  <a:lnTo>
                    <a:pt x="22109" y="18898"/>
                  </a:lnTo>
                  <a:lnTo>
                    <a:pt x="22109" y="18955"/>
                  </a:lnTo>
                  <a:lnTo>
                    <a:pt x="22052" y="18955"/>
                  </a:lnTo>
                  <a:lnTo>
                    <a:pt x="22010" y="18955"/>
                  </a:lnTo>
                  <a:lnTo>
                    <a:pt x="22010" y="19011"/>
                  </a:lnTo>
                  <a:lnTo>
                    <a:pt x="21982" y="19011"/>
                  </a:lnTo>
                  <a:lnTo>
                    <a:pt x="21926" y="19082"/>
                  </a:lnTo>
                  <a:lnTo>
                    <a:pt x="21883" y="19082"/>
                  </a:lnTo>
                  <a:lnTo>
                    <a:pt x="21841" y="19082"/>
                  </a:lnTo>
                  <a:lnTo>
                    <a:pt x="21841" y="19152"/>
                  </a:lnTo>
                  <a:lnTo>
                    <a:pt x="21799" y="19152"/>
                  </a:lnTo>
                  <a:lnTo>
                    <a:pt x="21841" y="19279"/>
                  </a:lnTo>
                  <a:lnTo>
                    <a:pt x="21883" y="19405"/>
                  </a:lnTo>
                  <a:lnTo>
                    <a:pt x="21883" y="19462"/>
                  </a:lnTo>
                  <a:lnTo>
                    <a:pt x="21926" y="19462"/>
                  </a:lnTo>
                  <a:lnTo>
                    <a:pt x="21926" y="19532"/>
                  </a:lnTo>
                  <a:lnTo>
                    <a:pt x="21982" y="19532"/>
                  </a:lnTo>
                  <a:lnTo>
                    <a:pt x="21982" y="19588"/>
                  </a:lnTo>
                  <a:lnTo>
                    <a:pt x="22010" y="19588"/>
                  </a:lnTo>
                  <a:lnTo>
                    <a:pt x="22052" y="19588"/>
                  </a:lnTo>
                  <a:lnTo>
                    <a:pt x="22109" y="19588"/>
                  </a:lnTo>
                  <a:lnTo>
                    <a:pt x="22137" y="19588"/>
                  </a:lnTo>
                  <a:lnTo>
                    <a:pt x="22137" y="19659"/>
                  </a:lnTo>
                  <a:lnTo>
                    <a:pt x="22179" y="19659"/>
                  </a:lnTo>
                  <a:lnTo>
                    <a:pt x="22235" y="19659"/>
                  </a:lnTo>
                  <a:lnTo>
                    <a:pt x="22235" y="19715"/>
                  </a:lnTo>
                  <a:lnTo>
                    <a:pt x="22235" y="19786"/>
                  </a:lnTo>
                  <a:lnTo>
                    <a:pt x="22235" y="19842"/>
                  </a:lnTo>
                  <a:lnTo>
                    <a:pt x="22235" y="19912"/>
                  </a:lnTo>
                  <a:lnTo>
                    <a:pt x="22263" y="19969"/>
                  </a:lnTo>
                  <a:lnTo>
                    <a:pt x="22263" y="20025"/>
                  </a:lnTo>
                  <a:lnTo>
                    <a:pt x="22306" y="20025"/>
                  </a:lnTo>
                  <a:lnTo>
                    <a:pt x="22362" y="20025"/>
                  </a:lnTo>
                  <a:lnTo>
                    <a:pt x="22306" y="19969"/>
                  </a:lnTo>
                  <a:lnTo>
                    <a:pt x="22306" y="19912"/>
                  </a:lnTo>
                  <a:lnTo>
                    <a:pt x="22306" y="19842"/>
                  </a:lnTo>
                  <a:lnTo>
                    <a:pt x="22306" y="19786"/>
                  </a:lnTo>
                  <a:lnTo>
                    <a:pt x="22362" y="19786"/>
                  </a:lnTo>
                  <a:lnTo>
                    <a:pt x="22362" y="19715"/>
                  </a:lnTo>
                  <a:lnTo>
                    <a:pt x="22306" y="19715"/>
                  </a:lnTo>
                  <a:lnTo>
                    <a:pt x="22306" y="19659"/>
                  </a:lnTo>
                  <a:lnTo>
                    <a:pt x="22306" y="19588"/>
                  </a:lnTo>
                  <a:lnTo>
                    <a:pt x="22263" y="19588"/>
                  </a:lnTo>
                  <a:lnTo>
                    <a:pt x="22263" y="19532"/>
                  </a:lnTo>
                  <a:lnTo>
                    <a:pt x="22235" y="19532"/>
                  </a:lnTo>
                  <a:lnTo>
                    <a:pt x="22235" y="19588"/>
                  </a:lnTo>
                  <a:lnTo>
                    <a:pt x="22179" y="19532"/>
                  </a:lnTo>
                  <a:lnTo>
                    <a:pt x="22137" y="19532"/>
                  </a:lnTo>
                  <a:lnTo>
                    <a:pt x="22109" y="19532"/>
                  </a:lnTo>
                  <a:lnTo>
                    <a:pt x="22052" y="19532"/>
                  </a:lnTo>
                  <a:lnTo>
                    <a:pt x="22052" y="19462"/>
                  </a:lnTo>
                  <a:lnTo>
                    <a:pt x="22010" y="19462"/>
                  </a:lnTo>
                  <a:lnTo>
                    <a:pt x="22010" y="19405"/>
                  </a:lnTo>
                  <a:lnTo>
                    <a:pt x="22010" y="19335"/>
                  </a:lnTo>
                  <a:lnTo>
                    <a:pt x="22010" y="19279"/>
                  </a:lnTo>
                  <a:lnTo>
                    <a:pt x="22010" y="19208"/>
                  </a:lnTo>
                  <a:lnTo>
                    <a:pt x="22010" y="19152"/>
                  </a:lnTo>
                  <a:lnTo>
                    <a:pt x="22052" y="19152"/>
                  </a:lnTo>
                  <a:lnTo>
                    <a:pt x="22109" y="19082"/>
                  </a:lnTo>
                  <a:lnTo>
                    <a:pt x="22179" y="19082"/>
                  </a:lnTo>
                  <a:lnTo>
                    <a:pt x="22179" y="19011"/>
                  </a:lnTo>
                  <a:lnTo>
                    <a:pt x="22235" y="19011"/>
                  </a:lnTo>
                  <a:lnTo>
                    <a:pt x="22263" y="19011"/>
                  </a:lnTo>
                  <a:lnTo>
                    <a:pt x="22306" y="18955"/>
                  </a:lnTo>
                  <a:lnTo>
                    <a:pt x="22362" y="18955"/>
                  </a:lnTo>
                  <a:lnTo>
                    <a:pt x="22390" y="18898"/>
                  </a:lnTo>
                  <a:lnTo>
                    <a:pt x="22432" y="18828"/>
                  </a:lnTo>
                  <a:lnTo>
                    <a:pt x="22489" y="18828"/>
                  </a:lnTo>
                  <a:lnTo>
                    <a:pt x="22489" y="18772"/>
                  </a:lnTo>
                  <a:lnTo>
                    <a:pt x="22517" y="18772"/>
                  </a:lnTo>
                  <a:lnTo>
                    <a:pt x="22559" y="18701"/>
                  </a:lnTo>
                  <a:lnTo>
                    <a:pt x="22601" y="18701"/>
                  </a:lnTo>
                  <a:lnTo>
                    <a:pt x="22644" y="18701"/>
                  </a:lnTo>
                  <a:lnTo>
                    <a:pt x="22686" y="18701"/>
                  </a:lnTo>
                  <a:lnTo>
                    <a:pt x="22728" y="18701"/>
                  </a:lnTo>
                  <a:lnTo>
                    <a:pt x="22770" y="18701"/>
                  </a:lnTo>
                  <a:lnTo>
                    <a:pt x="22813" y="18701"/>
                  </a:lnTo>
                  <a:lnTo>
                    <a:pt x="22855" y="18701"/>
                  </a:lnTo>
                  <a:lnTo>
                    <a:pt x="22855" y="18631"/>
                  </a:lnTo>
                  <a:lnTo>
                    <a:pt x="22855" y="18575"/>
                  </a:lnTo>
                  <a:lnTo>
                    <a:pt x="22911" y="18518"/>
                  </a:lnTo>
                  <a:lnTo>
                    <a:pt x="22911" y="18448"/>
                  </a:lnTo>
                  <a:lnTo>
                    <a:pt x="22939" y="18448"/>
                  </a:lnTo>
                  <a:lnTo>
                    <a:pt x="22982" y="18448"/>
                  </a:lnTo>
                  <a:lnTo>
                    <a:pt x="23038" y="18448"/>
                  </a:lnTo>
                  <a:lnTo>
                    <a:pt x="23066" y="18448"/>
                  </a:lnTo>
                  <a:lnTo>
                    <a:pt x="23108" y="18448"/>
                  </a:lnTo>
                  <a:lnTo>
                    <a:pt x="23108" y="18321"/>
                  </a:lnTo>
                  <a:lnTo>
                    <a:pt x="23108" y="18251"/>
                  </a:lnTo>
                  <a:lnTo>
                    <a:pt x="23108" y="18194"/>
                  </a:lnTo>
                  <a:lnTo>
                    <a:pt x="23066" y="18138"/>
                  </a:lnTo>
                  <a:lnTo>
                    <a:pt x="23038" y="18138"/>
                  </a:lnTo>
                  <a:lnTo>
                    <a:pt x="22982" y="18138"/>
                  </a:lnTo>
                  <a:lnTo>
                    <a:pt x="22939" y="18138"/>
                  </a:lnTo>
                  <a:lnTo>
                    <a:pt x="22911" y="18138"/>
                  </a:lnTo>
                  <a:lnTo>
                    <a:pt x="22911" y="18068"/>
                  </a:lnTo>
                  <a:lnTo>
                    <a:pt x="22855" y="18068"/>
                  </a:lnTo>
                  <a:lnTo>
                    <a:pt x="22813" y="18068"/>
                  </a:lnTo>
                  <a:close/>
                  <a:moveTo>
                    <a:pt x="31487" y="18251"/>
                  </a:moveTo>
                  <a:lnTo>
                    <a:pt x="31487" y="18321"/>
                  </a:lnTo>
                  <a:lnTo>
                    <a:pt x="31529" y="18321"/>
                  </a:lnTo>
                  <a:lnTo>
                    <a:pt x="31529" y="18251"/>
                  </a:lnTo>
                  <a:close/>
                  <a:moveTo>
                    <a:pt x="31487" y="18321"/>
                  </a:moveTo>
                  <a:lnTo>
                    <a:pt x="31431" y="18321"/>
                  </a:lnTo>
                  <a:lnTo>
                    <a:pt x="31431" y="18392"/>
                  </a:lnTo>
                  <a:close/>
                  <a:moveTo>
                    <a:pt x="15673" y="18392"/>
                  </a:moveTo>
                  <a:lnTo>
                    <a:pt x="15631" y="18448"/>
                  </a:lnTo>
                  <a:lnTo>
                    <a:pt x="15673" y="18448"/>
                  </a:lnTo>
                  <a:lnTo>
                    <a:pt x="15715" y="18448"/>
                  </a:lnTo>
                  <a:lnTo>
                    <a:pt x="15715" y="18392"/>
                  </a:lnTo>
                  <a:close/>
                  <a:moveTo>
                    <a:pt x="15547" y="18448"/>
                  </a:moveTo>
                  <a:lnTo>
                    <a:pt x="15547" y="18518"/>
                  </a:lnTo>
                  <a:lnTo>
                    <a:pt x="15589" y="18518"/>
                  </a:lnTo>
                  <a:lnTo>
                    <a:pt x="15589" y="18448"/>
                  </a:lnTo>
                  <a:close/>
                  <a:moveTo>
                    <a:pt x="15547" y="18518"/>
                  </a:moveTo>
                  <a:lnTo>
                    <a:pt x="15504" y="18518"/>
                  </a:lnTo>
                  <a:lnTo>
                    <a:pt x="15504" y="18575"/>
                  </a:lnTo>
                  <a:lnTo>
                    <a:pt x="15547" y="18575"/>
                  </a:lnTo>
                  <a:close/>
                  <a:moveTo>
                    <a:pt x="15504" y="18575"/>
                  </a:moveTo>
                  <a:lnTo>
                    <a:pt x="15462" y="18575"/>
                  </a:lnTo>
                  <a:lnTo>
                    <a:pt x="15462" y="18631"/>
                  </a:lnTo>
                  <a:close/>
                  <a:moveTo>
                    <a:pt x="31360" y="18631"/>
                  </a:moveTo>
                  <a:lnTo>
                    <a:pt x="31360" y="18701"/>
                  </a:lnTo>
                  <a:lnTo>
                    <a:pt x="31360" y="18772"/>
                  </a:lnTo>
                  <a:lnTo>
                    <a:pt x="31402" y="18772"/>
                  </a:lnTo>
                  <a:lnTo>
                    <a:pt x="31402" y="18701"/>
                  </a:lnTo>
                  <a:close/>
                  <a:moveTo>
                    <a:pt x="15378" y="18701"/>
                  </a:moveTo>
                  <a:lnTo>
                    <a:pt x="15335" y="18772"/>
                  </a:lnTo>
                  <a:lnTo>
                    <a:pt x="15335" y="18828"/>
                  </a:lnTo>
                  <a:lnTo>
                    <a:pt x="15378" y="18828"/>
                  </a:lnTo>
                  <a:lnTo>
                    <a:pt x="15378" y="18772"/>
                  </a:lnTo>
                  <a:close/>
                  <a:moveTo>
                    <a:pt x="15335" y="18828"/>
                  </a:moveTo>
                  <a:lnTo>
                    <a:pt x="15293" y="18828"/>
                  </a:lnTo>
                  <a:lnTo>
                    <a:pt x="15293" y="18898"/>
                  </a:lnTo>
                  <a:lnTo>
                    <a:pt x="15335" y="18898"/>
                  </a:lnTo>
                  <a:close/>
                  <a:moveTo>
                    <a:pt x="15293" y="18898"/>
                  </a:moveTo>
                  <a:lnTo>
                    <a:pt x="15251" y="18898"/>
                  </a:lnTo>
                  <a:lnTo>
                    <a:pt x="15209" y="18955"/>
                  </a:lnTo>
                  <a:lnTo>
                    <a:pt x="15209" y="19011"/>
                  </a:lnTo>
                  <a:lnTo>
                    <a:pt x="15209" y="19082"/>
                  </a:lnTo>
                  <a:lnTo>
                    <a:pt x="15166" y="19082"/>
                  </a:lnTo>
                  <a:lnTo>
                    <a:pt x="15166" y="19152"/>
                  </a:lnTo>
                  <a:lnTo>
                    <a:pt x="15166" y="19208"/>
                  </a:lnTo>
                  <a:lnTo>
                    <a:pt x="15124" y="19279"/>
                  </a:lnTo>
                  <a:lnTo>
                    <a:pt x="15166" y="19279"/>
                  </a:lnTo>
                  <a:lnTo>
                    <a:pt x="15209" y="19279"/>
                  </a:lnTo>
                  <a:lnTo>
                    <a:pt x="15209" y="19208"/>
                  </a:lnTo>
                  <a:lnTo>
                    <a:pt x="15209" y="19152"/>
                  </a:lnTo>
                  <a:lnTo>
                    <a:pt x="15251" y="19152"/>
                  </a:lnTo>
                  <a:lnTo>
                    <a:pt x="15251" y="19082"/>
                  </a:lnTo>
                  <a:lnTo>
                    <a:pt x="15251" y="19011"/>
                  </a:lnTo>
                  <a:lnTo>
                    <a:pt x="15293" y="19011"/>
                  </a:lnTo>
                  <a:lnTo>
                    <a:pt x="15293" y="18955"/>
                  </a:lnTo>
                  <a:close/>
                  <a:moveTo>
                    <a:pt x="30980" y="19082"/>
                  </a:moveTo>
                  <a:lnTo>
                    <a:pt x="30938" y="19152"/>
                  </a:lnTo>
                  <a:lnTo>
                    <a:pt x="30980" y="19152"/>
                  </a:lnTo>
                  <a:close/>
                  <a:moveTo>
                    <a:pt x="30938" y="19279"/>
                  </a:moveTo>
                  <a:lnTo>
                    <a:pt x="30938" y="19335"/>
                  </a:lnTo>
                  <a:lnTo>
                    <a:pt x="30980" y="19279"/>
                  </a:lnTo>
                  <a:close/>
                  <a:moveTo>
                    <a:pt x="15166" y="19405"/>
                  </a:moveTo>
                  <a:lnTo>
                    <a:pt x="15166" y="19462"/>
                  </a:lnTo>
                  <a:lnTo>
                    <a:pt x="15209" y="19462"/>
                  </a:lnTo>
                  <a:lnTo>
                    <a:pt x="15209" y="19405"/>
                  </a:lnTo>
                  <a:close/>
                  <a:moveTo>
                    <a:pt x="30881" y="19405"/>
                  </a:moveTo>
                  <a:lnTo>
                    <a:pt x="30938" y="19462"/>
                  </a:lnTo>
                  <a:lnTo>
                    <a:pt x="30938" y="19405"/>
                  </a:lnTo>
                  <a:close/>
                  <a:moveTo>
                    <a:pt x="30938" y="19462"/>
                  </a:moveTo>
                  <a:lnTo>
                    <a:pt x="30881" y="19462"/>
                  </a:lnTo>
                  <a:lnTo>
                    <a:pt x="30881" y="19532"/>
                  </a:lnTo>
                  <a:lnTo>
                    <a:pt x="30938" y="19532"/>
                  </a:lnTo>
                  <a:close/>
                  <a:moveTo>
                    <a:pt x="15166" y="19532"/>
                  </a:moveTo>
                  <a:lnTo>
                    <a:pt x="15166" y="19588"/>
                  </a:lnTo>
                  <a:lnTo>
                    <a:pt x="15209" y="19588"/>
                  </a:lnTo>
                  <a:lnTo>
                    <a:pt x="15209" y="19532"/>
                  </a:lnTo>
                  <a:close/>
                  <a:moveTo>
                    <a:pt x="30755" y="19588"/>
                  </a:moveTo>
                  <a:lnTo>
                    <a:pt x="30727" y="19659"/>
                  </a:lnTo>
                  <a:lnTo>
                    <a:pt x="30755" y="19659"/>
                  </a:lnTo>
                  <a:close/>
                  <a:moveTo>
                    <a:pt x="15166" y="19659"/>
                  </a:moveTo>
                  <a:lnTo>
                    <a:pt x="15124" y="19715"/>
                  </a:lnTo>
                  <a:lnTo>
                    <a:pt x="15166" y="19715"/>
                  </a:lnTo>
                  <a:close/>
                  <a:moveTo>
                    <a:pt x="30177" y="19659"/>
                  </a:moveTo>
                  <a:lnTo>
                    <a:pt x="30177" y="19715"/>
                  </a:lnTo>
                  <a:lnTo>
                    <a:pt x="30220" y="19715"/>
                  </a:lnTo>
                  <a:lnTo>
                    <a:pt x="30220" y="19659"/>
                  </a:lnTo>
                  <a:close/>
                  <a:moveTo>
                    <a:pt x="30248" y="19659"/>
                  </a:moveTo>
                  <a:lnTo>
                    <a:pt x="30248" y="19715"/>
                  </a:lnTo>
                  <a:lnTo>
                    <a:pt x="30304" y="19715"/>
                  </a:lnTo>
                  <a:close/>
                  <a:moveTo>
                    <a:pt x="30079" y="19715"/>
                  </a:moveTo>
                  <a:lnTo>
                    <a:pt x="30079" y="19786"/>
                  </a:lnTo>
                  <a:lnTo>
                    <a:pt x="30121" y="19786"/>
                  </a:lnTo>
                  <a:lnTo>
                    <a:pt x="30121" y="19715"/>
                  </a:lnTo>
                  <a:close/>
                  <a:moveTo>
                    <a:pt x="30346" y="19715"/>
                  </a:moveTo>
                  <a:lnTo>
                    <a:pt x="30346" y="19786"/>
                  </a:lnTo>
                  <a:lnTo>
                    <a:pt x="30374" y="19786"/>
                  </a:lnTo>
                  <a:lnTo>
                    <a:pt x="30431" y="19786"/>
                  </a:lnTo>
                  <a:lnTo>
                    <a:pt x="30374" y="19715"/>
                  </a:lnTo>
                  <a:close/>
                  <a:moveTo>
                    <a:pt x="30051" y="19786"/>
                  </a:moveTo>
                  <a:lnTo>
                    <a:pt x="29994" y="19842"/>
                  </a:lnTo>
                  <a:lnTo>
                    <a:pt x="30051" y="19842"/>
                  </a:lnTo>
                  <a:close/>
                  <a:moveTo>
                    <a:pt x="29924" y="19842"/>
                  </a:moveTo>
                  <a:lnTo>
                    <a:pt x="29882" y="19912"/>
                  </a:lnTo>
                  <a:lnTo>
                    <a:pt x="29825" y="19912"/>
                  </a:lnTo>
                  <a:lnTo>
                    <a:pt x="29825" y="19969"/>
                  </a:lnTo>
                  <a:lnTo>
                    <a:pt x="29825" y="20025"/>
                  </a:lnTo>
                  <a:lnTo>
                    <a:pt x="29825" y="20095"/>
                  </a:lnTo>
                  <a:lnTo>
                    <a:pt x="29797" y="20166"/>
                  </a:lnTo>
                  <a:lnTo>
                    <a:pt x="29825" y="20166"/>
                  </a:lnTo>
                  <a:lnTo>
                    <a:pt x="29882" y="20166"/>
                  </a:lnTo>
                  <a:lnTo>
                    <a:pt x="29924" y="20166"/>
                  </a:lnTo>
                  <a:lnTo>
                    <a:pt x="29924" y="20095"/>
                  </a:lnTo>
                  <a:lnTo>
                    <a:pt x="29882" y="20095"/>
                  </a:lnTo>
                  <a:lnTo>
                    <a:pt x="29882" y="20025"/>
                  </a:lnTo>
                  <a:lnTo>
                    <a:pt x="29882" y="19969"/>
                  </a:lnTo>
                  <a:lnTo>
                    <a:pt x="29924" y="19969"/>
                  </a:lnTo>
                  <a:lnTo>
                    <a:pt x="29924" y="19912"/>
                  </a:lnTo>
                  <a:lnTo>
                    <a:pt x="29952" y="19912"/>
                  </a:lnTo>
                  <a:lnTo>
                    <a:pt x="29952" y="19842"/>
                  </a:lnTo>
                  <a:close/>
                  <a:moveTo>
                    <a:pt x="15166" y="19912"/>
                  </a:moveTo>
                  <a:lnTo>
                    <a:pt x="15166" y="19969"/>
                  </a:lnTo>
                  <a:lnTo>
                    <a:pt x="15209" y="19969"/>
                  </a:lnTo>
                  <a:lnTo>
                    <a:pt x="15209" y="19912"/>
                  </a:lnTo>
                  <a:close/>
                  <a:moveTo>
                    <a:pt x="29065" y="20025"/>
                  </a:moveTo>
                  <a:lnTo>
                    <a:pt x="29023" y="20095"/>
                  </a:lnTo>
                  <a:lnTo>
                    <a:pt x="29023" y="20166"/>
                  </a:lnTo>
                  <a:lnTo>
                    <a:pt x="28994" y="20166"/>
                  </a:lnTo>
                  <a:lnTo>
                    <a:pt x="28994" y="20222"/>
                  </a:lnTo>
                  <a:lnTo>
                    <a:pt x="28938" y="20222"/>
                  </a:lnTo>
                  <a:lnTo>
                    <a:pt x="28938" y="20293"/>
                  </a:lnTo>
                  <a:lnTo>
                    <a:pt x="28896" y="20349"/>
                  </a:lnTo>
                  <a:lnTo>
                    <a:pt x="28868" y="20349"/>
                  </a:lnTo>
                  <a:lnTo>
                    <a:pt x="28868" y="20405"/>
                  </a:lnTo>
                  <a:lnTo>
                    <a:pt x="28826" y="20405"/>
                  </a:lnTo>
                  <a:lnTo>
                    <a:pt x="28769" y="20405"/>
                  </a:lnTo>
                  <a:lnTo>
                    <a:pt x="28741" y="20405"/>
                  </a:lnTo>
                  <a:lnTo>
                    <a:pt x="28741" y="20476"/>
                  </a:lnTo>
                  <a:lnTo>
                    <a:pt x="28699" y="20476"/>
                  </a:lnTo>
                  <a:lnTo>
                    <a:pt x="28642" y="20476"/>
                  </a:lnTo>
                  <a:lnTo>
                    <a:pt x="28614" y="20476"/>
                  </a:lnTo>
                  <a:lnTo>
                    <a:pt x="28614" y="20546"/>
                  </a:lnTo>
                  <a:lnTo>
                    <a:pt x="28572" y="20546"/>
                  </a:lnTo>
                  <a:lnTo>
                    <a:pt x="28516" y="20602"/>
                  </a:lnTo>
                  <a:lnTo>
                    <a:pt x="28488" y="20602"/>
                  </a:lnTo>
                  <a:lnTo>
                    <a:pt x="28445" y="20673"/>
                  </a:lnTo>
                  <a:lnTo>
                    <a:pt x="28445" y="20729"/>
                  </a:lnTo>
                  <a:lnTo>
                    <a:pt x="28389" y="20799"/>
                  </a:lnTo>
                  <a:lnTo>
                    <a:pt x="28389" y="20856"/>
                  </a:lnTo>
                  <a:lnTo>
                    <a:pt x="28445" y="20856"/>
                  </a:lnTo>
                  <a:lnTo>
                    <a:pt x="28445" y="20926"/>
                  </a:lnTo>
                  <a:lnTo>
                    <a:pt x="28488" y="20926"/>
                  </a:lnTo>
                  <a:lnTo>
                    <a:pt x="28488" y="20856"/>
                  </a:lnTo>
                  <a:lnTo>
                    <a:pt x="28516" y="20856"/>
                  </a:lnTo>
                  <a:lnTo>
                    <a:pt x="28516" y="20799"/>
                  </a:lnTo>
                  <a:lnTo>
                    <a:pt x="28572" y="20799"/>
                  </a:lnTo>
                  <a:lnTo>
                    <a:pt x="28572" y="20729"/>
                  </a:lnTo>
                  <a:lnTo>
                    <a:pt x="28614" y="20729"/>
                  </a:lnTo>
                  <a:lnTo>
                    <a:pt x="28642" y="20673"/>
                  </a:lnTo>
                  <a:lnTo>
                    <a:pt x="28699" y="20673"/>
                  </a:lnTo>
                  <a:lnTo>
                    <a:pt x="28741" y="20602"/>
                  </a:lnTo>
                  <a:lnTo>
                    <a:pt x="28769" y="20602"/>
                  </a:lnTo>
                  <a:lnTo>
                    <a:pt x="28826" y="20602"/>
                  </a:lnTo>
                  <a:lnTo>
                    <a:pt x="28868" y="20602"/>
                  </a:lnTo>
                  <a:lnTo>
                    <a:pt x="28868" y="20546"/>
                  </a:lnTo>
                  <a:lnTo>
                    <a:pt x="28896" y="20546"/>
                  </a:lnTo>
                  <a:lnTo>
                    <a:pt x="28938" y="20546"/>
                  </a:lnTo>
                  <a:lnTo>
                    <a:pt x="28938" y="20476"/>
                  </a:lnTo>
                  <a:lnTo>
                    <a:pt x="28938" y="20405"/>
                  </a:lnTo>
                  <a:lnTo>
                    <a:pt x="28994" y="20405"/>
                  </a:lnTo>
                  <a:lnTo>
                    <a:pt x="28994" y="20349"/>
                  </a:lnTo>
                  <a:lnTo>
                    <a:pt x="28994" y="20293"/>
                  </a:lnTo>
                  <a:lnTo>
                    <a:pt x="29023" y="20293"/>
                  </a:lnTo>
                  <a:lnTo>
                    <a:pt x="29023" y="20222"/>
                  </a:lnTo>
                  <a:lnTo>
                    <a:pt x="29065" y="20222"/>
                  </a:lnTo>
                  <a:lnTo>
                    <a:pt x="29121" y="20222"/>
                  </a:lnTo>
                  <a:lnTo>
                    <a:pt x="29149" y="20222"/>
                  </a:lnTo>
                  <a:lnTo>
                    <a:pt x="29192" y="20293"/>
                  </a:lnTo>
                  <a:lnTo>
                    <a:pt x="29248" y="20293"/>
                  </a:lnTo>
                  <a:lnTo>
                    <a:pt x="29290" y="20293"/>
                  </a:lnTo>
                  <a:lnTo>
                    <a:pt x="29318" y="20293"/>
                  </a:lnTo>
                  <a:lnTo>
                    <a:pt x="29318" y="20349"/>
                  </a:lnTo>
                  <a:lnTo>
                    <a:pt x="29375" y="20349"/>
                  </a:lnTo>
                  <a:lnTo>
                    <a:pt x="29417" y="20349"/>
                  </a:lnTo>
                  <a:lnTo>
                    <a:pt x="29445" y="20349"/>
                  </a:lnTo>
                  <a:lnTo>
                    <a:pt x="29501" y="20349"/>
                  </a:lnTo>
                  <a:lnTo>
                    <a:pt x="29445" y="20293"/>
                  </a:lnTo>
                  <a:lnTo>
                    <a:pt x="29417" y="20293"/>
                  </a:lnTo>
                  <a:lnTo>
                    <a:pt x="29417" y="20222"/>
                  </a:lnTo>
                  <a:lnTo>
                    <a:pt x="29375" y="20222"/>
                  </a:lnTo>
                  <a:lnTo>
                    <a:pt x="29318" y="20222"/>
                  </a:lnTo>
                  <a:lnTo>
                    <a:pt x="29290" y="20166"/>
                  </a:lnTo>
                  <a:lnTo>
                    <a:pt x="29248" y="20166"/>
                  </a:lnTo>
                  <a:lnTo>
                    <a:pt x="29192" y="20095"/>
                  </a:lnTo>
                  <a:lnTo>
                    <a:pt x="29149" y="20095"/>
                  </a:lnTo>
                  <a:lnTo>
                    <a:pt x="29149" y="20025"/>
                  </a:lnTo>
                  <a:lnTo>
                    <a:pt x="29121" y="20025"/>
                  </a:lnTo>
                  <a:close/>
                  <a:moveTo>
                    <a:pt x="29501" y="20349"/>
                  </a:moveTo>
                  <a:lnTo>
                    <a:pt x="29544" y="20349"/>
                  </a:lnTo>
                  <a:lnTo>
                    <a:pt x="29544" y="20293"/>
                  </a:lnTo>
                  <a:lnTo>
                    <a:pt x="29501" y="20293"/>
                  </a:lnTo>
                  <a:close/>
                  <a:moveTo>
                    <a:pt x="28445" y="20926"/>
                  </a:moveTo>
                  <a:lnTo>
                    <a:pt x="28389" y="20983"/>
                  </a:lnTo>
                  <a:lnTo>
                    <a:pt x="28361" y="21109"/>
                  </a:lnTo>
                  <a:lnTo>
                    <a:pt x="28319" y="21180"/>
                  </a:lnTo>
                  <a:lnTo>
                    <a:pt x="28262" y="21236"/>
                  </a:lnTo>
                  <a:lnTo>
                    <a:pt x="28192" y="21363"/>
                  </a:lnTo>
                  <a:lnTo>
                    <a:pt x="28220" y="21363"/>
                  </a:lnTo>
                  <a:lnTo>
                    <a:pt x="28220" y="21419"/>
                  </a:lnTo>
                  <a:lnTo>
                    <a:pt x="28262" y="21419"/>
                  </a:lnTo>
                  <a:lnTo>
                    <a:pt x="28319" y="21363"/>
                  </a:lnTo>
                  <a:lnTo>
                    <a:pt x="28361" y="21363"/>
                  </a:lnTo>
                  <a:lnTo>
                    <a:pt x="28361" y="21306"/>
                  </a:lnTo>
                  <a:lnTo>
                    <a:pt x="28389" y="21306"/>
                  </a:lnTo>
                  <a:lnTo>
                    <a:pt x="28389" y="21236"/>
                  </a:lnTo>
                  <a:lnTo>
                    <a:pt x="28389" y="21180"/>
                  </a:lnTo>
                  <a:lnTo>
                    <a:pt x="28389" y="21109"/>
                  </a:lnTo>
                  <a:lnTo>
                    <a:pt x="28389" y="21053"/>
                  </a:lnTo>
                  <a:lnTo>
                    <a:pt x="28445" y="21053"/>
                  </a:lnTo>
                  <a:lnTo>
                    <a:pt x="28445" y="20983"/>
                  </a:lnTo>
                  <a:close/>
                  <a:moveTo>
                    <a:pt x="15082" y="20095"/>
                  </a:moveTo>
                  <a:lnTo>
                    <a:pt x="15082" y="20166"/>
                  </a:lnTo>
                  <a:lnTo>
                    <a:pt x="15124" y="20166"/>
                  </a:lnTo>
                  <a:lnTo>
                    <a:pt x="15124" y="20095"/>
                  </a:lnTo>
                  <a:close/>
                  <a:moveTo>
                    <a:pt x="15082" y="20166"/>
                  </a:moveTo>
                  <a:lnTo>
                    <a:pt x="15040" y="20166"/>
                  </a:lnTo>
                  <a:lnTo>
                    <a:pt x="15040" y="20222"/>
                  </a:lnTo>
                  <a:close/>
                  <a:moveTo>
                    <a:pt x="15040" y="20222"/>
                  </a:moveTo>
                  <a:lnTo>
                    <a:pt x="14997" y="20222"/>
                  </a:lnTo>
                  <a:lnTo>
                    <a:pt x="14997" y="20293"/>
                  </a:lnTo>
                  <a:lnTo>
                    <a:pt x="15040" y="20293"/>
                  </a:lnTo>
                  <a:close/>
                  <a:moveTo>
                    <a:pt x="14997" y="20293"/>
                  </a:moveTo>
                  <a:lnTo>
                    <a:pt x="14997" y="20349"/>
                  </a:lnTo>
                  <a:lnTo>
                    <a:pt x="14997" y="20405"/>
                  </a:lnTo>
                  <a:lnTo>
                    <a:pt x="15040" y="20349"/>
                  </a:lnTo>
                  <a:close/>
                  <a:moveTo>
                    <a:pt x="14997" y="20405"/>
                  </a:moveTo>
                  <a:lnTo>
                    <a:pt x="14955" y="20405"/>
                  </a:lnTo>
                  <a:lnTo>
                    <a:pt x="14955" y="20476"/>
                  </a:lnTo>
                  <a:lnTo>
                    <a:pt x="14997" y="20476"/>
                  </a:lnTo>
                  <a:close/>
                  <a:moveTo>
                    <a:pt x="22362" y="20095"/>
                  </a:moveTo>
                  <a:lnTo>
                    <a:pt x="22362" y="20166"/>
                  </a:lnTo>
                  <a:lnTo>
                    <a:pt x="22362" y="20222"/>
                  </a:lnTo>
                  <a:lnTo>
                    <a:pt x="22362" y="20293"/>
                  </a:lnTo>
                  <a:lnTo>
                    <a:pt x="22362" y="20349"/>
                  </a:lnTo>
                  <a:lnTo>
                    <a:pt x="22390" y="20349"/>
                  </a:lnTo>
                  <a:lnTo>
                    <a:pt x="22390" y="20293"/>
                  </a:lnTo>
                  <a:lnTo>
                    <a:pt x="22390" y="20222"/>
                  </a:lnTo>
                  <a:lnTo>
                    <a:pt x="22390" y="20166"/>
                  </a:lnTo>
                  <a:lnTo>
                    <a:pt x="22390" y="20095"/>
                  </a:lnTo>
                  <a:close/>
                  <a:moveTo>
                    <a:pt x="29797" y="20222"/>
                  </a:moveTo>
                  <a:lnTo>
                    <a:pt x="29797" y="20293"/>
                  </a:lnTo>
                  <a:lnTo>
                    <a:pt x="29825" y="20293"/>
                  </a:lnTo>
                  <a:close/>
                  <a:moveTo>
                    <a:pt x="29825" y="20293"/>
                  </a:moveTo>
                  <a:lnTo>
                    <a:pt x="29882" y="20222"/>
                  </a:lnTo>
                  <a:lnTo>
                    <a:pt x="29825" y="20222"/>
                  </a:lnTo>
                  <a:close/>
                  <a:moveTo>
                    <a:pt x="22489" y="20349"/>
                  </a:moveTo>
                  <a:lnTo>
                    <a:pt x="22432" y="20405"/>
                  </a:lnTo>
                  <a:lnTo>
                    <a:pt x="22390" y="20405"/>
                  </a:lnTo>
                  <a:lnTo>
                    <a:pt x="22390" y="20476"/>
                  </a:lnTo>
                  <a:lnTo>
                    <a:pt x="22432" y="20476"/>
                  </a:lnTo>
                  <a:lnTo>
                    <a:pt x="22489" y="20476"/>
                  </a:lnTo>
                  <a:lnTo>
                    <a:pt x="22489" y="20546"/>
                  </a:lnTo>
                  <a:lnTo>
                    <a:pt x="22517" y="20546"/>
                  </a:lnTo>
                  <a:lnTo>
                    <a:pt x="22517" y="20602"/>
                  </a:lnTo>
                  <a:lnTo>
                    <a:pt x="22517" y="20673"/>
                  </a:lnTo>
                  <a:lnTo>
                    <a:pt x="22517" y="20729"/>
                  </a:lnTo>
                  <a:lnTo>
                    <a:pt x="22559" y="20729"/>
                  </a:lnTo>
                  <a:lnTo>
                    <a:pt x="22559" y="20799"/>
                  </a:lnTo>
                  <a:lnTo>
                    <a:pt x="22559" y="20856"/>
                  </a:lnTo>
                  <a:lnTo>
                    <a:pt x="22559" y="20926"/>
                  </a:lnTo>
                  <a:lnTo>
                    <a:pt x="22559" y="20983"/>
                  </a:lnTo>
                  <a:lnTo>
                    <a:pt x="22517" y="20983"/>
                  </a:lnTo>
                  <a:lnTo>
                    <a:pt x="22489" y="20983"/>
                  </a:lnTo>
                  <a:lnTo>
                    <a:pt x="22432" y="20983"/>
                  </a:lnTo>
                  <a:lnTo>
                    <a:pt x="22390" y="20983"/>
                  </a:lnTo>
                  <a:lnTo>
                    <a:pt x="22362" y="20983"/>
                  </a:lnTo>
                  <a:lnTo>
                    <a:pt x="22306" y="20983"/>
                  </a:lnTo>
                  <a:lnTo>
                    <a:pt x="22263" y="21053"/>
                  </a:lnTo>
                  <a:lnTo>
                    <a:pt x="22362" y="21053"/>
                  </a:lnTo>
                  <a:lnTo>
                    <a:pt x="22390" y="21053"/>
                  </a:lnTo>
                  <a:lnTo>
                    <a:pt x="22432" y="21053"/>
                  </a:lnTo>
                  <a:lnTo>
                    <a:pt x="22489" y="21053"/>
                  </a:lnTo>
                  <a:lnTo>
                    <a:pt x="22517" y="21109"/>
                  </a:lnTo>
                  <a:lnTo>
                    <a:pt x="22517" y="21053"/>
                  </a:lnTo>
                  <a:lnTo>
                    <a:pt x="22559" y="21053"/>
                  </a:lnTo>
                  <a:lnTo>
                    <a:pt x="22601" y="21053"/>
                  </a:lnTo>
                  <a:lnTo>
                    <a:pt x="22644" y="21053"/>
                  </a:lnTo>
                  <a:lnTo>
                    <a:pt x="22644" y="20983"/>
                  </a:lnTo>
                  <a:lnTo>
                    <a:pt x="22686" y="20983"/>
                  </a:lnTo>
                  <a:lnTo>
                    <a:pt x="22686" y="20926"/>
                  </a:lnTo>
                  <a:lnTo>
                    <a:pt x="22644" y="20926"/>
                  </a:lnTo>
                  <a:lnTo>
                    <a:pt x="22644" y="20856"/>
                  </a:lnTo>
                  <a:lnTo>
                    <a:pt x="22644" y="20799"/>
                  </a:lnTo>
                  <a:lnTo>
                    <a:pt x="22644" y="20729"/>
                  </a:lnTo>
                  <a:lnTo>
                    <a:pt x="22601" y="20729"/>
                  </a:lnTo>
                  <a:lnTo>
                    <a:pt x="22601" y="20673"/>
                  </a:lnTo>
                  <a:lnTo>
                    <a:pt x="22601" y="20602"/>
                  </a:lnTo>
                  <a:lnTo>
                    <a:pt x="22644" y="20602"/>
                  </a:lnTo>
                  <a:lnTo>
                    <a:pt x="22644" y="20546"/>
                  </a:lnTo>
                  <a:lnTo>
                    <a:pt x="22686" y="20546"/>
                  </a:lnTo>
                  <a:lnTo>
                    <a:pt x="22728" y="20546"/>
                  </a:lnTo>
                  <a:lnTo>
                    <a:pt x="22728" y="20476"/>
                  </a:lnTo>
                  <a:lnTo>
                    <a:pt x="22686" y="20405"/>
                  </a:lnTo>
                  <a:lnTo>
                    <a:pt x="22644" y="20405"/>
                  </a:lnTo>
                  <a:lnTo>
                    <a:pt x="22601" y="20405"/>
                  </a:lnTo>
                  <a:lnTo>
                    <a:pt x="22559" y="20405"/>
                  </a:lnTo>
                  <a:lnTo>
                    <a:pt x="22559" y="20349"/>
                  </a:lnTo>
                  <a:lnTo>
                    <a:pt x="22517" y="20349"/>
                  </a:lnTo>
                  <a:close/>
                  <a:moveTo>
                    <a:pt x="29628" y="20349"/>
                  </a:moveTo>
                  <a:lnTo>
                    <a:pt x="29628" y="20405"/>
                  </a:lnTo>
                  <a:lnTo>
                    <a:pt x="29670" y="20349"/>
                  </a:lnTo>
                  <a:close/>
                  <a:moveTo>
                    <a:pt x="14828" y="20546"/>
                  </a:moveTo>
                  <a:lnTo>
                    <a:pt x="14786" y="20602"/>
                  </a:lnTo>
                  <a:lnTo>
                    <a:pt x="14828" y="20602"/>
                  </a:lnTo>
                  <a:close/>
                  <a:moveTo>
                    <a:pt x="14744" y="20673"/>
                  </a:moveTo>
                  <a:lnTo>
                    <a:pt x="14786" y="20729"/>
                  </a:lnTo>
                  <a:lnTo>
                    <a:pt x="14828" y="20673"/>
                  </a:lnTo>
                  <a:lnTo>
                    <a:pt x="14786" y="20673"/>
                  </a:lnTo>
                  <a:close/>
                  <a:moveTo>
                    <a:pt x="14786" y="20729"/>
                  </a:moveTo>
                  <a:lnTo>
                    <a:pt x="14744" y="20729"/>
                  </a:lnTo>
                  <a:lnTo>
                    <a:pt x="14702" y="20729"/>
                  </a:lnTo>
                  <a:lnTo>
                    <a:pt x="14659" y="20799"/>
                  </a:lnTo>
                  <a:lnTo>
                    <a:pt x="14659" y="20856"/>
                  </a:lnTo>
                  <a:lnTo>
                    <a:pt x="14575" y="20983"/>
                  </a:lnTo>
                  <a:lnTo>
                    <a:pt x="14533" y="21053"/>
                  </a:lnTo>
                  <a:lnTo>
                    <a:pt x="14533" y="21109"/>
                  </a:lnTo>
                  <a:lnTo>
                    <a:pt x="14490" y="21180"/>
                  </a:lnTo>
                  <a:lnTo>
                    <a:pt x="14533" y="21180"/>
                  </a:lnTo>
                  <a:lnTo>
                    <a:pt x="14575" y="21180"/>
                  </a:lnTo>
                  <a:lnTo>
                    <a:pt x="14575" y="21109"/>
                  </a:lnTo>
                  <a:lnTo>
                    <a:pt x="14575" y="21053"/>
                  </a:lnTo>
                  <a:lnTo>
                    <a:pt x="14617" y="21053"/>
                  </a:lnTo>
                  <a:lnTo>
                    <a:pt x="14617" y="20983"/>
                  </a:lnTo>
                  <a:lnTo>
                    <a:pt x="14659" y="20983"/>
                  </a:lnTo>
                  <a:lnTo>
                    <a:pt x="14702" y="20983"/>
                  </a:lnTo>
                  <a:lnTo>
                    <a:pt x="14702" y="20926"/>
                  </a:lnTo>
                  <a:lnTo>
                    <a:pt x="14744" y="20926"/>
                  </a:lnTo>
                  <a:lnTo>
                    <a:pt x="14744" y="20856"/>
                  </a:lnTo>
                  <a:lnTo>
                    <a:pt x="14744" y="20799"/>
                  </a:lnTo>
                  <a:lnTo>
                    <a:pt x="14786" y="20799"/>
                  </a:lnTo>
                  <a:lnTo>
                    <a:pt x="14828" y="20799"/>
                  </a:lnTo>
                  <a:lnTo>
                    <a:pt x="14828" y="20729"/>
                  </a:lnTo>
                  <a:close/>
                  <a:moveTo>
                    <a:pt x="26460" y="20799"/>
                  </a:moveTo>
                  <a:lnTo>
                    <a:pt x="26460" y="20856"/>
                  </a:lnTo>
                  <a:lnTo>
                    <a:pt x="26460" y="20926"/>
                  </a:lnTo>
                  <a:lnTo>
                    <a:pt x="26488" y="20856"/>
                  </a:lnTo>
                  <a:lnTo>
                    <a:pt x="26488" y="20799"/>
                  </a:lnTo>
                  <a:close/>
                  <a:moveTo>
                    <a:pt x="26657" y="20799"/>
                  </a:moveTo>
                  <a:lnTo>
                    <a:pt x="26713" y="20856"/>
                  </a:lnTo>
                  <a:lnTo>
                    <a:pt x="26713" y="20799"/>
                  </a:lnTo>
                  <a:close/>
                  <a:moveTo>
                    <a:pt x="26784" y="20926"/>
                  </a:moveTo>
                  <a:lnTo>
                    <a:pt x="26826" y="20983"/>
                  </a:lnTo>
                  <a:lnTo>
                    <a:pt x="26826" y="20926"/>
                  </a:lnTo>
                  <a:close/>
                  <a:moveTo>
                    <a:pt x="26333" y="20983"/>
                  </a:moveTo>
                  <a:lnTo>
                    <a:pt x="26333" y="21053"/>
                  </a:lnTo>
                  <a:lnTo>
                    <a:pt x="26361" y="21053"/>
                  </a:lnTo>
                  <a:lnTo>
                    <a:pt x="26361" y="20983"/>
                  </a:lnTo>
                  <a:close/>
                  <a:moveTo>
                    <a:pt x="26333" y="21053"/>
                  </a:moveTo>
                  <a:lnTo>
                    <a:pt x="26277" y="21109"/>
                  </a:lnTo>
                  <a:lnTo>
                    <a:pt x="26333" y="21109"/>
                  </a:lnTo>
                  <a:close/>
                  <a:moveTo>
                    <a:pt x="26277" y="21109"/>
                  </a:moveTo>
                  <a:lnTo>
                    <a:pt x="26234" y="21109"/>
                  </a:lnTo>
                  <a:lnTo>
                    <a:pt x="26234" y="21180"/>
                  </a:lnTo>
                  <a:lnTo>
                    <a:pt x="26277" y="21180"/>
                  </a:lnTo>
                  <a:close/>
                  <a:moveTo>
                    <a:pt x="26910" y="20983"/>
                  </a:moveTo>
                  <a:lnTo>
                    <a:pt x="26910" y="21053"/>
                  </a:lnTo>
                  <a:lnTo>
                    <a:pt x="26910" y="21109"/>
                  </a:lnTo>
                  <a:lnTo>
                    <a:pt x="26953" y="21109"/>
                  </a:lnTo>
                  <a:lnTo>
                    <a:pt x="26953" y="21180"/>
                  </a:lnTo>
                  <a:lnTo>
                    <a:pt x="27009" y="21180"/>
                  </a:lnTo>
                  <a:lnTo>
                    <a:pt x="27037" y="21180"/>
                  </a:lnTo>
                  <a:lnTo>
                    <a:pt x="27037" y="21236"/>
                  </a:lnTo>
                  <a:lnTo>
                    <a:pt x="27079" y="21236"/>
                  </a:lnTo>
                  <a:lnTo>
                    <a:pt x="27079" y="21180"/>
                  </a:lnTo>
                  <a:lnTo>
                    <a:pt x="27079" y="21109"/>
                  </a:lnTo>
                  <a:lnTo>
                    <a:pt x="27079" y="21053"/>
                  </a:lnTo>
                  <a:lnTo>
                    <a:pt x="27037" y="21053"/>
                  </a:lnTo>
                  <a:lnTo>
                    <a:pt x="27009" y="21053"/>
                  </a:lnTo>
                  <a:lnTo>
                    <a:pt x="26953" y="21053"/>
                  </a:lnTo>
                  <a:lnTo>
                    <a:pt x="26953" y="20983"/>
                  </a:lnTo>
                  <a:close/>
                  <a:moveTo>
                    <a:pt x="27079" y="21236"/>
                  </a:moveTo>
                  <a:lnTo>
                    <a:pt x="27079" y="21306"/>
                  </a:lnTo>
                  <a:lnTo>
                    <a:pt x="27136" y="21306"/>
                  </a:lnTo>
                  <a:lnTo>
                    <a:pt x="27164" y="21306"/>
                  </a:lnTo>
                  <a:lnTo>
                    <a:pt x="27164" y="21236"/>
                  </a:lnTo>
                  <a:lnTo>
                    <a:pt x="27136" y="21236"/>
                  </a:lnTo>
                  <a:close/>
                  <a:moveTo>
                    <a:pt x="27164" y="21306"/>
                  </a:moveTo>
                  <a:lnTo>
                    <a:pt x="27164" y="21363"/>
                  </a:lnTo>
                  <a:lnTo>
                    <a:pt x="27206" y="21363"/>
                  </a:lnTo>
                  <a:lnTo>
                    <a:pt x="27262" y="21363"/>
                  </a:lnTo>
                  <a:lnTo>
                    <a:pt x="27291" y="21363"/>
                  </a:lnTo>
                  <a:lnTo>
                    <a:pt x="27291" y="21419"/>
                  </a:lnTo>
                  <a:lnTo>
                    <a:pt x="27333" y="21419"/>
                  </a:lnTo>
                  <a:lnTo>
                    <a:pt x="27389" y="21419"/>
                  </a:lnTo>
                  <a:lnTo>
                    <a:pt x="27417" y="21419"/>
                  </a:lnTo>
                  <a:lnTo>
                    <a:pt x="27417" y="21490"/>
                  </a:lnTo>
                  <a:lnTo>
                    <a:pt x="27460" y="21490"/>
                  </a:lnTo>
                  <a:lnTo>
                    <a:pt x="27516" y="21490"/>
                  </a:lnTo>
                  <a:lnTo>
                    <a:pt x="27558" y="21490"/>
                  </a:lnTo>
                  <a:lnTo>
                    <a:pt x="27558" y="21560"/>
                  </a:lnTo>
                  <a:lnTo>
                    <a:pt x="27586" y="21560"/>
                  </a:lnTo>
                  <a:lnTo>
                    <a:pt x="27643" y="21616"/>
                  </a:lnTo>
                  <a:lnTo>
                    <a:pt x="27643" y="21687"/>
                  </a:lnTo>
                  <a:lnTo>
                    <a:pt x="27685" y="21687"/>
                  </a:lnTo>
                  <a:lnTo>
                    <a:pt x="27713" y="21687"/>
                  </a:lnTo>
                  <a:lnTo>
                    <a:pt x="27769" y="21743"/>
                  </a:lnTo>
                  <a:lnTo>
                    <a:pt x="27812" y="21743"/>
                  </a:lnTo>
                  <a:lnTo>
                    <a:pt x="27840" y="21743"/>
                  </a:lnTo>
                  <a:lnTo>
                    <a:pt x="27882" y="21743"/>
                  </a:lnTo>
                  <a:lnTo>
                    <a:pt x="27882" y="21687"/>
                  </a:lnTo>
                  <a:lnTo>
                    <a:pt x="27840" y="21687"/>
                  </a:lnTo>
                  <a:lnTo>
                    <a:pt x="27812" y="21687"/>
                  </a:lnTo>
                  <a:lnTo>
                    <a:pt x="27769" y="21687"/>
                  </a:lnTo>
                  <a:lnTo>
                    <a:pt x="27769" y="21616"/>
                  </a:lnTo>
                  <a:lnTo>
                    <a:pt x="27713" y="21616"/>
                  </a:lnTo>
                  <a:lnTo>
                    <a:pt x="27713" y="21560"/>
                  </a:lnTo>
                  <a:lnTo>
                    <a:pt x="27685" y="21560"/>
                  </a:lnTo>
                  <a:lnTo>
                    <a:pt x="27685" y="21490"/>
                  </a:lnTo>
                  <a:lnTo>
                    <a:pt x="27643" y="21490"/>
                  </a:lnTo>
                  <a:lnTo>
                    <a:pt x="27643" y="21419"/>
                  </a:lnTo>
                  <a:lnTo>
                    <a:pt x="27586" y="21419"/>
                  </a:lnTo>
                  <a:lnTo>
                    <a:pt x="27558" y="21419"/>
                  </a:lnTo>
                  <a:lnTo>
                    <a:pt x="27558" y="21363"/>
                  </a:lnTo>
                  <a:lnTo>
                    <a:pt x="27516" y="21363"/>
                  </a:lnTo>
                  <a:lnTo>
                    <a:pt x="27460" y="21363"/>
                  </a:lnTo>
                  <a:lnTo>
                    <a:pt x="27417" y="21363"/>
                  </a:lnTo>
                  <a:lnTo>
                    <a:pt x="27389" y="21363"/>
                  </a:lnTo>
                  <a:lnTo>
                    <a:pt x="27333" y="21363"/>
                  </a:lnTo>
                  <a:lnTo>
                    <a:pt x="27333" y="21306"/>
                  </a:lnTo>
                  <a:lnTo>
                    <a:pt x="27291" y="21306"/>
                  </a:lnTo>
                  <a:lnTo>
                    <a:pt x="27262" y="21306"/>
                  </a:lnTo>
                  <a:lnTo>
                    <a:pt x="27206" y="21306"/>
                  </a:lnTo>
                  <a:close/>
                  <a:moveTo>
                    <a:pt x="27882" y="21743"/>
                  </a:moveTo>
                  <a:lnTo>
                    <a:pt x="27882" y="21799"/>
                  </a:lnTo>
                  <a:lnTo>
                    <a:pt x="27938" y="21799"/>
                  </a:lnTo>
                  <a:lnTo>
                    <a:pt x="27967" y="21799"/>
                  </a:lnTo>
                  <a:lnTo>
                    <a:pt x="27967" y="21743"/>
                  </a:lnTo>
                  <a:lnTo>
                    <a:pt x="27938" y="21743"/>
                  </a:lnTo>
                  <a:close/>
                  <a:moveTo>
                    <a:pt x="21545" y="21053"/>
                  </a:moveTo>
                  <a:lnTo>
                    <a:pt x="21545" y="21109"/>
                  </a:lnTo>
                  <a:lnTo>
                    <a:pt x="21588" y="21109"/>
                  </a:lnTo>
                  <a:lnTo>
                    <a:pt x="21588" y="21180"/>
                  </a:lnTo>
                  <a:lnTo>
                    <a:pt x="21588" y="21236"/>
                  </a:lnTo>
                  <a:lnTo>
                    <a:pt x="21630" y="21236"/>
                  </a:lnTo>
                  <a:lnTo>
                    <a:pt x="21630" y="21306"/>
                  </a:lnTo>
                  <a:lnTo>
                    <a:pt x="21630" y="21363"/>
                  </a:lnTo>
                  <a:lnTo>
                    <a:pt x="21630" y="21419"/>
                  </a:lnTo>
                  <a:lnTo>
                    <a:pt x="21588" y="21490"/>
                  </a:lnTo>
                  <a:lnTo>
                    <a:pt x="21588" y="21560"/>
                  </a:lnTo>
                  <a:lnTo>
                    <a:pt x="21588" y="21616"/>
                  </a:lnTo>
                  <a:lnTo>
                    <a:pt x="21630" y="21616"/>
                  </a:lnTo>
                  <a:lnTo>
                    <a:pt x="21630" y="21687"/>
                  </a:lnTo>
                  <a:lnTo>
                    <a:pt x="21630" y="21743"/>
                  </a:lnTo>
                  <a:lnTo>
                    <a:pt x="21630" y="21799"/>
                  </a:lnTo>
                  <a:lnTo>
                    <a:pt x="21672" y="21799"/>
                  </a:lnTo>
                  <a:lnTo>
                    <a:pt x="21672" y="21743"/>
                  </a:lnTo>
                  <a:lnTo>
                    <a:pt x="21672" y="21687"/>
                  </a:lnTo>
                  <a:lnTo>
                    <a:pt x="21672" y="21616"/>
                  </a:lnTo>
                  <a:lnTo>
                    <a:pt x="21672" y="21560"/>
                  </a:lnTo>
                  <a:lnTo>
                    <a:pt x="21672" y="21490"/>
                  </a:lnTo>
                  <a:lnTo>
                    <a:pt x="21672" y="21419"/>
                  </a:lnTo>
                  <a:lnTo>
                    <a:pt x="21714" y="21419"/>
                  </a:lnTo>
                  <a:lnTo>
                    <a:pt x="21757" y="21419"/>
                  </a:lnTo>
                  <a:lnTo>
                    <a:pt x="21757" y="21363"/>
                  </a:lnTo>
                  <a:lnTo>
                    <a:pt x="21757" y="21306"/>
                  </a:lnTo>
                  <a:lnTo>
                    <a:pt x="21757" y="21236"/>
                  </a:lnTo>
                  <a:lnTo>
                    <a:pt x="21799" y="21236"/>
                  </a:lnTo>
                  <a:lnTo>
                    <a:pt x="21841" y="21180"/>
                  </a:lnTo>
                  <a:lnTo>
                    <a:pt x="21799" y="21180"/>
                  </a:lnTo>
                  <a:lnTo>
                    <a:pt x="21757" y="21180"/>
                  </a:lnTo>
                  <a:lnTo>
                    <a:pt x="21714" y="21180"/>
                  </a:lnTo>
                  <a:lnTo>
                    <a:pt x="21714" y="21109"/>
                  </a:lnTo>
                  <a:lnTo>
                    <a:pt x="21714" y="21053"/>
                  </a:lnTo>
                  <a:lnTo>
                    <a:pt x="21672" y="21053"/>
                  </a:lnTo>
                  <a:lnTo>
                    <a:pt x="21630" y="21053"/>
                  </a:lnTo>
                  <a:lnTo>
                    <a:pt x="21588" y="21053"/>
                  </a:lnTo>
                  <a:close/>
                  <a:moveTo>
                    <a:pt x="21982" y="21053"/>
                  </a:moveTo>
                  <a:lnTo>
                    <a:pt x="21982" y="21109"/>
                  </a:lnTo>
                  <a:lnTo>
                    <a:pt x="22010" y="21109"/>
                  </a:lnTo>
                  <a:lnTo>
                    <a:pt x="22052" y="21109"/>
                  </a:lnTo>
                  <a:lnTo>
                    <a:pt x="22109" y="21053"/>
                  </a:lnTo>
                  <a:lnTo>
                    <a:pt x="22052" y="21053"/>
                  </a:lnTo>
                  <a:lnTo>
                    <a:pt x="22010" y="21053"/>
                  </a:lnTo>
                  <a:close/>
                  <a:moveTo>
                    <a:pt x="25601" y="21053"/>
                  </a:moveTo>
                  <a:lnTo>
                    <a:pt x="25601" y="21109"/>
                  </a:lnTo>
                  <a:lnTo>
                    <a:pt x="25601" y="21180"/>
                  </a:lnTo>
                  <a:lnTo>
                    <a:pt x="25657" y="21180"/>
                  </a:lnTo>
                  <a:lnTo>
                    <a:pt x="25699" y="21180"/>
                  </a:lnTo>
                  <a:lnTo>
                    <a:pt x="25699" y="21236"/>
                  </a:lnTo>
                  <a:lnTo>
                    <a:pt x="25728" y="21236"/>
                  </a:lnTo>
                  <a:lnTo>
                    <a:pt x="25770" y="21236"/>
                  </a:lnTo>
                  <a:lnTo>
                    <a:pt x="25826" y="21236"/>
                  </a:lnTo>
                  <a:lnTo>
                    <a:pt x="25854" y="21236"/>
                  </a:lnTo>
                  <a:lnTo>
                    <a:pt x="25897" y="21236"/>
                  </a:lnTo>
                  <a:lnTo>
                    <a:pt x="25953" y="21236"/>
                  </a:lnTo>
                  <a:lnTo>
                    <a:pt x="25981" y="21236"/>
                  </a:lnTo>
                  <a:lnTo>
                    <a:pt x="26023" y="21236"/>
                  </a:lnTo>
                  <a:lnTo>
                    <a:pt x="26080" y="21236"/>
                  </a:lnTo>
                  <a:lnTo>
                    <a:pt x="26108" y="21236"/>
                  </a:lnTo>
                  <a:lnTo>
                    <a:pt x="26150" y="21236"/>
                  </a:lnTo>
                  <a:lnTo>
                    <a:pt x="26206" y="21236"/>
                  </a:lnTo>
                  <a:lnTo>
                    <a:pt x="26206" y="21180"/>
                  </a:lnTo>
                  <a:lnTo>
                    <a:pt x="26150" y="21180"/>
                  </a:lnTo>
                  <a:lnTo>
                    <a:pt x="26206" y="21109"/>
                  </a:lnTo>
                  <a:lnTo>
                    <a:pt x="26108" y="21109"/>
                  </a:lnTo>
                  <a:lnTo>
                    <a:pt x="26108" y="21053"/>
                  </a:lnTo>
                  <a:lnTo>
                    <a:pt x="26080" y="21053"/>
                  </a:lnTo>
                  <a:lnTo>
                    <a:pt x="26023" y="21053"/>
                  </a:lnTo>
                  <a:lnTo>
                    <a:pt x="25981" y="21053"/>
                  </a:lnTo>
                  <a:lnTo>
                    <a:pt x="25953" y="21053"/>
                  </a:lnTo>
                  <a:lnTo>
                    <a:pt x="25897" y="21053"/>
                  </a:lnTo>
                  <a:lnTo>
                    <a:pt x="25854" y="21053"/>
                  </a:lnTo>
                  <a:lnTo>
                    <a:pt x="25826" y="21053"/>
                  </a:lnTo>
                  <a:lnTo>
                    <a:pt x="25728" y="21053"/>
                  </a:lnTo>
                  <a:lnTo>
                    <a:pt x="25699" y="21053"/>
                  </a:lnTo>
                  <a:lnTo>
                    <a:pt x="25657" y="21053"/>
                  </a:lnTo>
                  <a:close/>
                  <a:moveTo>
                    <a:pt x="25530" y="21180"/>
                  </a:moveTo>
                  <a:lnTo>
                    <a:pt x="25530" y="21236"/>
                  </a:lnTo>
                  <a:lnTo>
                    <a:pt x="25559" y="21236"/>
                  </a:lnTo>
                  <a:lnTo>
                    <a:pt x="25559" y="21180"/>
                  </a:lnTo>
                  <a:close/>
                  <a:moveTo>
                    <a:pt x="25530" y="21236"/>
                  </a:moveTo>
                  <a:lnTo>
                    <a:pt x="25474" y="21236"/>
                  </a:lnTo>
                  <a:lnTo>
                    <a:pt x="25432" y="21236"/>
                  </a:lnTo>
                  <a:lnTo>
                    <a:pt x="25404" y="21236"/>
                  </a:lnTo>
                  <a:lnTo>
                    <a:pt x="25305" y="21306"/>
                  </a:lnTo>
                  <a:lnTo>
                    <a:pt x="25277" y="21306"/>
                  </a:lnTo>
                  <a:lnTo>
                    <a:pt x="25277" y="21363"/>
                  </a:lnTo>
                  <a:lnTo>
                    <a:pt x="25221" y="21363"/>
                  </a:lnTo>
                  <a:lnTo>
                    <a:pt x="25221" y="21419"/>
                  </a:lnTo>
                  <a:lnTo>
                    <a:pt x="25178" y="21490"/>
                  </a:lnTo>
                  <a:lnTo>
                    <a:pt x="25221" y="21490"/>
                  </a:lnTo>
                  <a:lnTo>
                    <a:pt x="25277" y="21490"/>
                  </a:lnTo>
                  <a:lnTo>
                    <a:pt x="25305" y="21490"/>
                  </a:lnTo>
                  <a:lnTo>
                    <a:pt x="25305" y="21419"/>
                  </a:lnTo>
                  <a:lnTo>
                    <a:pt x="25347" y="21419"/>
                  </a:lnTo>
                  <a:lnTo>
                    <a:pt x="25404" y="21419"/>
                  </a:lnTo>
                  <a:lnTo>
                    <a:pt x="25432" y="21419"/>
                  </a:lnTo>
                  <a:lnTo>
                    <a:pt x="25432" y="21363"/>
                  </a:lnTo>
                  <a:lnTo>
                    <a:pt x="25474" y="21363"/>
                  </a:lnTo>
                  <a:lnTo>
                    <a:pt x="25530" y="21363"/>
                  </a:lnTo>
                  <a:lnTo>
                    <a:pt x="25530" y="21306"/>
                  </a:lnTo>
                  <a:close/>
                  <a:moveTo>
                    <a:pt x="14533" y="21236"/>
                  </a:moveTo>
                  <a:lnTo>
                    <a:pt x="14533" y="21306"/>
                  </a:lnTo>
                  <a:lnTo>
                    <a:pt x="14533" y="21363"/>
                  </a:lnTo>
                  <a:lnTo>
                    <a:pt x="14575" y="21363"/>
                  </a:lnTo>
                  <a:lnTo>
                    <a:pt x="14575" y="21306"/>
                  </a:lnTo>
                  <a:close/>
                  <a:moveTo>
                    <a:pt x="28192" y="21419"/>
                  </a:moveTo>
                  <a:lnTo>
                    <a:pt x="28136" y="21490"/>
                  </a:lnTo>
                  <a:lnTo>
                    <a:pt x="28192" y="21490"/>
                  </a:lnTo>
                  <a:close/>
                  <a:moveTo>
                    <a:pt x="14152" y="21490"/>
                  </a:moveTo>
                  <a:lnTo>
                    <a:pt x="14152" y="21560"/>
                  </a:lnTo>
                  <a:lnTo>
                    <a:pt x="14195" y="21560"/>
                  </a:lnTo>
                  <a:lnTo>
                    <a:pt x="14237" y="21560"/>
                  </a:lnTo>
                  <a:lnTo>
                    <a:pt x="14237" y="21490"/>
                  </a:lnTo>
                  <a:lnTo>
                    <a:pt x="14195" y="21490"/>
                  </a:lnTo>
                  <a:close/>
                  <a:moveTo>
                    <a:pt x="14237" y="21560"/>
                  </a:moveTo>
                  <a:lnTo>
                    <a:pt x="14237" y="21616"/>
                  </a:lnTo>
                  <a:lnTo>
                    <a:pt x="14279" y="21616"/>
                  </a:lnTo>
                  <a:lnTo>
                    <a:pt x="14321" y="21616"/>
                  </a:lnTo>
                  <a:lnTo>
                    <a:pt x="14364" y="21616"/>
                  </a:lnTo>
                  <a:lnTo>
                    <a:pt x="14364" y="21560"/>
                  </a:lnTo>
                  <a:lnTo>
                    <a:pt x="14321" y="21560"/>
                  </a:lnTo>
                  <a:lnTo>
                    <a:pt x="14279" y="21560"/>
                  </a:lnTo>
                  <a:close/>
                  <a:moveTo>
                    <a:pt x="14364" y="21616"/>
                  </a:moveTo>
                  <a:lnTo>
                    <a:pt x="14406" y="21687"/>
                  </a:lnTo>
                  <a:lnTo>
                    <a:pt x="14448" y="21687"/>
                  </a:lnTo>
                  <a:lnTo>
                    <a:pt x="14490" y="21687"/>
                  </a:lnTo>
                  <a:lnTo>
                    <a:pt x="14448" y="21616"/>
                  </a:lnTo>
                  <a:lnTo>
                    <a:pt x="14406" y="21616"/>
                  </a:lnTo>
                  <a:close/>
                  <a:moveTo>
                    <a:pt x="14490" y="21687"/>
                  </a:moveTo>
                  <a:lnTo>
                    <a:pt x="14533" y="21743"/>
                  </a:lnTo>
                  <a:lnTo>
                    <a:pt x="14533" y="21799"/>
                  </a:lnTo>
                  <a:lnTo>
                    <a:pt x="14490" y="21870"/>
                  </a:lnTo>
                  <a:lnTo>
                    <a:pt x="14448" y="21940"/>
                  </a:lnTo>
                  <a:lnTo>
                    <a:pt x="14406" y="21940"/>
                  </a:lnTo>
                  <a:lnTo>
                    <a:pt x="14406" y="21996"/>
                  </a:lnTo>
                  <a:lnTo>
                    <a:pt x="14364" y="21996"/>
                  </a:lnTo>
                  <a:lnTo>
                    <a:pt x="14321" y="21996"/>
                  </a:lnTo>
                  <a:lnTo>
                    <a:pt x="14279" y="22067"/>
                  </a:lnTo>
                  <a:lnTo>
                    <a:pt x="14237" y="22067"/>
                  </a:lnTo>
                  <a:lnTo>
                    <a:pt x="14195" y="22067"/>
                  </a:lnTo>
                  <a:lnTo>
                    <a:pt x="14195" y="22123"/>
                  </a:lnTo>
                  <a:lnTo>
                    <a:pt x="14152" y="22123"/>
                  </a:lnTo>
                  <a:lnTo>
                    <a:pt x="14110" y="22123"/>
                  </a:lnTo>
                  <a:lnTo>
                    <a:pt x="14068" y="22123"/>
                  </a:lnTo>
                  <a:lnTo>
                    <a:pt x="14068" y="22194"/>
                  </a:lnTo>
                  <a:lnTo>
                    <a:pt x="14026" y="22194"/>
                  </a:lnTo>
                  <a:lnTo>
                    <a:pt x="13983" y="22194"/>
                  </a:lnTo>
                  <a:lnTo>
                    <a:pt x="13983" y="22250"/>
                  </a:lnTo>
                  <a:lnTo>
                    <a:pt x="13941" y="22250"/>
                  </a:lnTo>
                  <a:lnTo>
                    <a:pt x="13941" y="22320"/>
                  </a:lnTo>
                  <a:lnTo>
                    <a:pt x="13941" y="22377"/>
                  </a:lnTo>
                  <a:lnTo>
                    <a:pt x="13941" y="22447"/>
                  </a:lnTo>
                  <a:lnTo>
                    <a:pt x="13899" y="22447"/>
                  </a:lnTo>
                  <a:lnTo>
                    <a:pt x="13899" y="22503"/>
                  </a:lnTo>
                  <a:lnTo>
                    <a:pt x="13941" y="22503"/>
                  </a:lnTo>
                  <a:lnTo>
                    <a:pt x="13941" y="22574"/>
                  </a:lnTo>
                  <a:lnTo>
                    <a:pt x="13983" y="22574"/>
                  </a:lnTo>
                  <a:lnTo>
                    <a:pt x="13983" y="22630"/>
                  </a:lnTo>
                  <a:lnTo>
                    <a:pt x="14026" y="22574"/>
                  </a:lnTo>
                  <a:lnTo>
                    <a:pt x="14026" y="22503"/>
                  </a:lnTo>
                  <a:lnTo>
                    <a:pt x="14068" y="22447"/>
                  </a:lnTo>
                  <a:lnTo>
                    <a:pt x="14110" y="22377"/>
                  </a:lnTo>
                  <a:lnTo>
                    <a:pt x="14068" y="22377"/>
                  </a:lnTo>
                  <a:lnTo>
                    <a:pt x="14026" y="22377"/>
                  </a:lnTo>
                  <a:lnTo>
                    <a:pt x="13983" y="22377"/>
                  </a:lnTo>
                  <a:lnTo>
                    <a:pt x="13983" y="22320"/>
                  </a:lnTo>
                  <a:lnTo>
                    <a:pt x="14026" y="22320"/>
                  </a:lnTo>
                  <a:lnTo>
                    <a:pt x="14026" y="22250"/>
                  </a:lnTo>
                  <a:lnTo>
                    <a:pt x="14068" y="22250"/>
                  </a:lnTo>
                  <a:lnTo>
                    <a:pt x="14110" y="22194"/>
                  </a:lnTo>
                  <a:lnTo>
                    <a:pt x="14110" y="22250"/>
                  </a:lnTo>
                  <a:lnTo>
                    <a:pt x="14152" y="22194"/>
                  </a:lnTo>
                  <a:lnTo>
                    <a:pt x="14152" y="22250"/>
                  </a:lnTo>
                  <a:lnTo>
                    <a:pt x="14195" y="22250"/>
                  </a:lnTo>
                  <a:lnTo>
                    <a:pt x="14195" y="22194"/>
                  </a:lnTo>
                  <a:lnTo>
                    <a:pt x="14237" y="22194"/>
                  </a:lnTo>
                  <a:lnTo>
                    <a:pt x="14279" y="22123"/>
                  </a:lnTo>
                  <a:lnTo>
                    <a:pt x="14321" y="22123"/>
                  </a:lnTo>
                  <a:lnTo>
                    <a:pt x="14364" y="22123"/>
                  </a:lnTo>
                  <a:lnTo>
                    <a:pt x="14364" y="22067"/>
                  </a:lnTo>
                  <a:lnTo>
                    <a:pt x="14406" y="22067"/>
                  </a:lnTo>
                  <a:lnTo>
                    <a:pt x="14406" y="22123"/>
                  </a:lnTo>
                  <a:lnTo>
                    <a:pt x="14448" y="22067"/>
                  </a:lnTo>
                  <a:lnTo>
                    <a:pt x="14490" y="22067"/>
                  </a:lnTo>
                  <a:lnTo>
                    <a:pt x="14490" y="21996"/>
                  </a:lnTo>
                  <a:lnTo>
                    <a:pt x="14533" y="21996"/>
                  </a:lnTo>
                  <a:lnTo>
                    <a:pt x="14533" y="21940"/>
                  </a:lnTo>
                  <a:lnTo>
                    <a:pt x="14575" y="21940"/>
                  </a:lnTo>
                  <a:lnTo>
                    <a:pt x="14617" y="21940"/>
                  </a:lnTo>
                  <a:lnTo>
                    <a:pt x="14617" y="21870"/>
                  </a:lnTo>
                  <a:lnTo>
                    <a:pt x="14659" y="21799"/>
                  </a:lnTo>
                  <a:lnTo>
                    <a:pt x="14659" y="21743"/>
                  </a:lnTo>
                  <a:lnTo>
                    <a:pt x="14659" y="21687"/>
                  </a:lnTo>
                  <a:lnTo>
                    <a:pt x="14659" y="21616"/>
                  </a:lnTo>
                  <a:lnTo>
                    <a:pt x="14659" y="21560"/>
                  </a:lnTo>
                  <a:lnTo>
                    <a:pt x="14617" y="21560"/>
                  </a:lnTo>
                  <a:lnTo>
                    <a:pt x="14617" y="21490"/>
                  </a:lnTo>
                  <a:lnTo>
                    <a:pt x="14575" y="21490"/>
                  </a:lnTo>
                  <a:lnTo>
                    <a:pt x="14575" y="21560"/>
                  </a:lnTo>
                  <a:lnTo>
                    <a:pt x="14575" y="21616"/>
                  </a:lnTo>
                  <a:lnTo>
                    <a:pt x="14575" y="21687"/>
                  </a:lnTo>
                  <a:lnTo>
                    <a:pt x="14533" y="21687"/>
                  </a:lnTo>
                  <a:close/>
                  <a:moveTo>
                    <a:pt x="13983" y="22630"/>
                  </a:moveTo>
                  <a:lnTo>
                    <a:pt x="13941" y="22630"/>
                  </a:lnTo>
                  <a:lnTo>
                    <a:pt x="13941" y="22701"/>
                  </a:lnTo>
                  <a:lnTo>
                    <a:pt x="13899" y="22757"/>
                  </a:lnTo>
                  <a:lnTo>
                    <a:pt x="13941" y="22757"/>
                  </a:lnTo>
                  <a:lnTo>
                    <a:pt x="13983" y="22757"/>
                  </a:lnTo>
                  <a:lnTo>
                    <a:pt x="13983" y="22701"/>
                  </a:lnTo>
                  <a:close/>
                  <a:moveTo>
                    <a:pt x="13899" y="22757"/>
                  </a:moveTo>
                  <a:lnTo>
                    <a:pt x="13857" y="22757"/>
                  </a:lnTo>
                  <a:lnTo>
                    <a:pt x="13857" y="22827"/>
                  </a:lnTo>
                  <a:close/>
                  <a:moveTo>
                    <a:pt x="25052" y="21490"/>
                  </a:moveTo>
                  <a:lnTo>
                    <a:pt x="25052" y="21560"/>
                  </a:lnTo>
                  <a:lnTo>
                    <a:pt x="25094" y="21490"/>
                  </a:lnTo>
                  <a:close/>
                  <a:moveTo>
                    <a:pt x="28065" y="21490"/>
                  </a:moveTo>
                  <a:lnTo>
                    <a:pt x="28065" y="21560"/>
                  </a:lnTo>
                  <a:lnTo>
                    <a:pt x="28093" y="21560"/>
                  </a:lnTo>
                  <a:lnTo>
                    <a:pt x="28093" y="21490"/>
                  </a:lnTo>
                  <a:close/>
                  <a:moveTo>
                    <a:pt x="24629" y="21560"/>
                  </a:moveTo>
                  <a:lnTo>
                    <a:pt x="24671" y="21616"/>
                  </a:lnTo>
                  <a:lnTo>
                    <a:pt x="24671" y="21687"/>
                  </a:lnTo>
                  <a:lnTo>
                    <a:pt x="24714" y="21687"/>
                  </a:lnTo>
                  <a:lnTo>
                    <a:pt x="24714" y="21616"/>
                  </a:lnTo>
                  <a:lnTo>
                    <a:pt x="24770" y="21616"/>
                  </a:lnTo>
                  <a:lnTo>
                    <a:pt x="24770" y="21687"/>
                  </a:lnTo>
                  <a:lnTo>
                    <a:pt x="24798" y="21687"/>
                  </a:lnTo>
                  <a:lnTo>
                    <a:pt x="24840" y="21616"/>
                  </a:lnTo>
                  <a:lnTo>
                    <a:pt x="24897" y="21616"/>
                  </a:lnTo>
                  <a:lnTo>
                    <a:pt x="24925" y="21616"/>
                  </a:lnTo>
                  <a:lnTo>
                    <a:pt x="24925" y="21560"/>
                  </a:lnTo>
                  <a:lnTo>
                    <a:pt x="24840" y="21560"/>
                  </a:lnTo>
                  <a:lnTo>
                    <a:pt x="24798" y="21560"/>
                  </a:lnTo>
                  <a:lnTo>
                    <a:pt x="24770" y="21560"/>
                  </a:lnTo>
                  <a:lnTo>
                    <a:pt x="24714" y="21560"/>
                  </a:lnTo>
                  <a:lnTo>
                    <a:pt x="24671" y="21560"/>
                  </a:lnTo>
                  <a:close/>
                  <a:moveTo>
                    <a:pt x="24671" y="21687"/>
                  </a:moveTo>
                  <a:lnTo>
                    <a:pt x="24629" y="21687"/>
                  </a:lnTo>
                  <a:lnTo>
                    <a:pt x="24629" y="21743"/>
                  </a:lnTo>
                  <a:close/>
                  <a:moveTo>
                    <a:pt x="24629" y="21743"/>
                  </a:moveTo>
                  <a:lnTo>
                    <a:pt x="24601" y="21743"/>
                  </a:lnTo>
                  <a:lnTo>
                    <a:pt x="24601" y="21799"/>
                  </a:lnTo>
                  <a:lnTo>
                    <a:pt x="24629" y="21799"/>
                  </a:lnTo>
                  <a:close/>
                  <a:moveTo>
                    <a:pt x="28065" y="21616"/>
                  </a:moveTo>
                  <a:lnTo>
                    <a:pt x="28065" y="21687"/>
                  </a:lnTo>
                  <a:lnTo>
                    <a:pt x="28093" y="21687"/>
                  </a:lnTo>
                  <a:lnTo>
                    <a:pt x="28093" y="21616"/>
                  </a:lnTo>
                  <a:close/>
                  <a:moveTo>
                    <a:pt x="21503" y="21799"/>
                  </a:moveTo>
                  <a:lnTo>
                    <a:pt x="21503" y="21870"/>
                  </a:lnTo>
                  <a:lnTo>
                    <a:pt x="21503" y="21940"/>
                  </a:lnTo>
                  <a:lnTo>
                    <a:pt x="21503" y="21996"/>
                  </a:lnTo>
                  <a:lnTo>
                    <a:pt x="21545" y="21996"/>
                  </a:lnTo>
                  <a:lnTo>
                    <a:pt x="21545" y="21940"/>
                  </a:lnTo>
                  <a:lnTo>
                    <a:pt x="21545" y="21870"/>
                  </a:lnTo>
                  <a:lnTo>
                    <a:pt x="21545" y="21799"/>
                  </a:lnTo>
                  <a:close/>
                  <a:moveTo>
                    <a:pt x="21545" y="21996"/>
                  </a:moveTo>
                  <a:lnTo>
                    <a:pt x="21545" y="22067"/>
                  </a:lnTo>
                  <a:lnTo>
                    <a:pt x="21588" y="22067"/>
                  </a:lnTo>
                  <a:close/>
                  <a:moveTo>
                    <a:pt x="24714" y="21940"/>
                  </a:moveTo>
                  <a:lnTo>
                    <a:pt x="24770" y="21996"/>
                  </a:lnTo>
                  <a:lnTo>
                    <a:pt x="24770" y="21940"/>
                  </a:lnTo>
                  <a:close/>
                  <a:moveTo>
                    <a:pt x="24770" y="21996"/>
                  </a:moveTo>
                  <a:lnTo>
                    <a:pt x="24798" y="22067"/>
                  </a:lnTo>
                  <a:lnTo>
                    <a:pt x="24798" y="21996"/>
                  </a:lnTo>
                  <a:close/>
                  <a:moveTo>
                    <a:pt x="21672" y="22123"/>
                  </a:moveTo>
                  <a:lnTo>
                    <a:pt x="21672" y="22194"/>
                  </a:lnTo>
                  <a:lnTo>
                    <a:pt x="21714" y="22194"/>
                  </a:lnTo>
                  <a:lnTo>
                    <a:pt x="21714" y="22123"/>
                  </a:lnTo>
                  <a:close/>
                  <a:moveTo>
                    <a:pt x="24840" y="22123"/>
                  </a:moveTo>
                  <a:lnTo>
                    <a:pt x="24897" y="22194"/>
                  </a:lnTo>
                  <a:lnTo>
                    <a:pt x="24897" y="22123"/>
                  </a:lnTo>
                  <a:close/>
                  <a:moveTo>
                    <a:pt x="24897" y="22250"/>
                  </a:moveTo>
                  <a:lnTo>
                    <a:pt x="24897" y="22320"/>
                  </a:lnTo>
                  <a:lnTo>
                    <a:pt x="24840" y="22377"/>
                  </a:lnTo>
                  <a:lnTo>
                    <a:pt x="24840" y="22447"/>
                  </a:lnTo>
                  <a:lnTo>
                    <a:pt x="24798" y="22503"/>
                  </a:lnTo>
                  <a:lnTo>
                    <a:pt x="24770" y="22503"/>
                  </a:lnTo>
                  <a:lnTo>
                    <a:pt x="24770" y="22574"/>
                  </a:lnTo>
                  <a:lnTo>
                    <a:pt x="24714" y="22574"/>
                  </a:lnTo>
                  <a:lnTo>
                    <a:pt x="24671" y="22630"/>
                  </a:lnTo>
                  <a:lnTo>
                    <a:pt x="24629" y="22630"/>
                  </a:lnTo>
                  <a:lnTo>
                    <a:pt x="24601" y="22630"/>
                  </a:lnTo>
                  <a:lnTo>
                    <a:pt x="24545" y="22630"/>
                  </a:lnTo>
                  <a:lnTo>
                    <a:pt x="24474" y="22630"/>
                  </a:lnTo>
                  <a:lnTo>
                    <a:pt x="24418" y="22630"/>
                  </a:lnTo>
                  <a:lnTo>
                    <a:pt x="24376" y="22630"/>
                  </a:lnTo>
                  <a:lnTo>
                    <a:pt x="24348" y="22630"/>
                  </a:lnTo>
                  <a:lnTo>
                    <a:pt x="24348" y="22701"/>
                  </a:lnTo>
                  <a:lnTo>
                    <a:pt x="24376" y="22701"/>
                  </a:lnTo>
                  <a:lnTo>
                    <a:pt x="24418" y="22701"/>
                  </a:lnTo>
                  <a:lnTo>
                    <a:pt x="24474" y="22701"/>
                  </a:lnTo>
                  <a:lnTo>
                    <a:pt x="24502" y="22701"/>
                  </a:lnTo>
                  <a:lnTo>
                    <a:pt x="24545" y="22701"/>
                  </a:lnTo>
                  <a:lnTo>
                    <a:pt x="24601" y="22701"/>
                  </a:lnTo>
                  <a:lnTo>
                    <a:pt x="24629" y="22701"/>
                  </a:lnTo>
                  <a:lnTo>
                    <a:pt x="24671" y="22701"/>
                  </a:lnTo>
                  <a:lnTo>
                    <a:pt x="24770" y="22630"/>
                  </a:lnTo>
                  <a:lnTo>
                    <a:pt x="24798" y="22630"/>
                  </a:lnTo>
                  <a:lnTo>
                    <a:pt x="24798" y="22574"/>
                  </a:lnTo>
                  <a:lnTo>
                    <a:pt x="24840" y="22574"/>
                  </a:lnTo>
                  <a:lnTo>
                    <a:pt x="24840" y="22503"/>
                  </a:lnTo>
                  <a:lnTo>
                    <a:pt x="24897" y="22503"/>
                  </a:lnTo>
                  <a:lnTo>
                    <a:pt x="24897" y="22447"/>
                  </a:lnTo>
                  <a:lnTo>
                    <a:pt x="24925" y="22447"/>
                  </a:lnTo>
                  <a:lnTo>
                    <a:pt x="24925" y="22377"/>
                  </a:lnTo>
                  <a:lnTo>
                    <a:pt x="24925" y="22320"/>
                  </a:lnTo>
                  <a:lnTo>
                    <a:pt x="24925" y="22250"/>
                  </a:lnTo>
                  <a:close/>
                  <a:moveTo>
                    <a:pt x="24348" y="22701"/>
                  </a:moveTo>
                  <a:lnTo>
                    <a:pt x="24291" y="22757"/>
                  </a:lnTo>
                  <a:lnTo>
                    <a:pt x="24348" y="22757"/>
                  </a:lnTo>
                  <a:close/>
                  <a:moveTo>
                    <a:pt x="21714" y="22503"/>
                  </a:moveTo>
                  <a:lnTo>
                    <a:pt x="21714" y="22574"/>
                  </a:lnTo>
                  <a:lnTo>
                    <a:pt x="21757" y="22574"/>
                  </a:lnTo>
                  <a:lnTo>
                    <a:pt x="21757" y="22503"/>
                  </a:lnTo>
                  <a:close/>
                  <a:moveTo>
                    <a:pt x="21799" y="22701"/>
                  </a:moveTo>
                  <a:lnTo>
                    <a:pt x="21799" y="22757"/>
                  </a:lnTo>
                  <a:lnTo>
                    <a:pt x="21841" y="22757"/>
                  </a:lnTo>
                  <a:close/>
                  <a:moveTo>
                    <a:pt x="21841" y="22757"/>
                  </a:moveTo>
                  <a:lnTo>
                    <a:pt x="21883" y="22827"/>
                  </a:lnTo>
                  <a:lnTo>
                    <a:pt x="21883" y="22884"/>
                  </a:lnTo>
                  <a:lnTo>
                    <a:pt x="21926" y="22884"/>
                  </a:lnTo>
                  <a:lnTo>
                    <a:pt x="21982" y="22884"/>
                  </a:lnTo>
                  <a:lnTo>
                    <a:pt x="21982" y="22827"/>
                  </a:lnTo>
                  <a:lnTo>
                    <a:pt x="21926" y="22827"/>
                  </a:lnTo>
                  <a:lnTo>
                    <a:pt x="21926" y="22757"/>
                  </a:lnTo>
                  <a:lnTo>
                    <a:pt x="21926" y="22701"/>
                  </a:lnTo>
                  <a:lnTo>
                    <a:pt x="21883" y="22701"/>
                  </a:lnTo>
                  <a:lnTo>
                    <a:pt x="21883" y="22757"/>
                  </a:lnTo>
                  <a:close/>
                  <a:moveTo>
                    <a:pt x="21926" y="22884"/>
                  </a:moveTo>
                  <a:lnTo>
                    <a:pt x="21926" y="22954"/>
                  </a:lnTo>
                  <a:lnTo>
                    <a:pt x="21926" y="23010"/>
                  </a:lnTo>
                  <a:lnTo>
                    <a:pt x="21926" y="23081"/>
                  </a:lnTo>
                  <a:lnTo>
                    <a:pt x="21982" y="23010"/>
                  </a:lnTo>
                  <a:lnTo>
                    <a:pt x="21982" y="22954"/>
                  </a:lnTo>
                  <a:close/>
                  <a:moveTo>
                    <a:pt x="21926" y="23081"/>
                  </a:moveTo>
                  <a:lnTo>
                    <a:pt x="21883" y="23137"/>
                  </a:lnTo>
                  <a:lnTo>
                    <a:pt x="21926" y="23137"/>
                  </a:lnTo>
                  <a:close/>
                  <a:moveTo>
                    <a:pt x="21883" y="23137"/>
                  </a:moveTo>
                  <a:lnTo>
                    <a:pt x="21841" y="23137"/>
                  </a:lnTo>
                  <a:lnTo>
                    <a:pt x="21841" y="23193"/>
                  </a:lnTo>
                  <a:close/>
                  <a:moveTo>
                    <a:pt x="24221" y="22757"/>
                  </a:moveTo>
                  <a:lnTo>
                    <a:pt x="24221" y="22827"/>
                  </a:lnTo>
                  <a:lnTo>
                    <a:pt x="24249" y="22827"/>
                  </a:lnTo>
                  <a:lnTo>
                    <a:pt x="24249" y="22757"/>
                  </a:lnTo>
                  <a:close/>
                  <a:moveTo>
                    <a:pt x="13814" y="22827"/>
                  </a:moveTo>
                  <a:lnTo>
                    <a:pt x="13772" y="22884"/>
                  </a:lnTo>
                  <a:lnTo>
                    <a:pt x="13814" y="22884"/>
                  </a:lnTo>
                  <a:close/>
                  <a:moveTo>
                    <a:pt x="13772" y="22884"/>
                  </a:moveTo>
                  <a:lnTo>
                    <a:pt x="13730" y="22884"/>
                  </a:lnTo>
                  <a:lnTo>
                    <a:pt x="13730" y="22954"/>
                  </a:lnTo>
                  <a:lnTo>
                    <a:pt x="13730" y="23010"/>
                  </a:lnTo>
                  <a:lnTo>
                    <a:pt x="13772" y="22954"/>
                  </a:lnTo>
                  <a:close/>
                  <a:moveTo>
                    <a:pt x="23545" y="22827"/>
                  </a:moveTo>
                  <a:lnTo>
                    <a:pt x="23545" y="22884"/>
                  </a:lnTo>
                  <a:lnTo>
                    <a:pt x="23489" y="22884"/>
                  </a:lnTo>
                  <a:lnTo>
                    <a:pt x="23446" y="22884"/>
                  </a:lnTo>
                  <a:lnTo>
                    <a:pt x="23446" y="22954"/>
                  </a:lnTo>
                  <a:lnTo>
                    <a:pt x="23418" y="22954"/>
                  </a:lnTo>
                  <a:lnTo>
                    <a:pt x="23362" y="22954"/>
                  </a:lnTo>
                  <a:lnTo>
                    <a:pt x="23362" y="23010"/>
                  </a:lnTo>
                  <a:lnTo>
                    <a:pt x="23362" y="23081"/>
                  </a:lnTo>
                  <a:lnTo>
                    <a:pt x="23320" y="23081"/>
                  </a:lnTo>
                  <a:lnTo>
                    <a:pt x="23320" y="23137"/>
                  </a:lnTo>
                  <a:lnTo>
                    <a:pt x="23291" y="23137"/>
                  </a:lnTo>
                  <a:lnTo>
                    <a:pt x="23235" y="23137"/>
                  </a:lnTo>
                  <a:lnTo>
                    <a:pt x="23235" y="23193"/>
                  </a:lnTo>
                  <a:lnTo>
                    <a:pt x="23193" y="23193"/>
                  </a:lnTo>
                  <a:lnTo>
                    <a:pt x="23165" y="23193"/>
                  </a:lnTo>
                  <a:lnTo>
                    <a:pt x="23108" y="23264"/>
                  </a:lnTo>
                  <a:lnTo>
                    <a:pt x="23108" y="23334"/>
                  </a:lnTo>
                  <a:lnTo>
                    <a:pt x="23066" y="23334"/>
                  </a:lnTo>
                  <a:lnTo>
                    <a:pt x="23066" y="23391"/>
                  </a:lnTo>
                  <a:lnTo>
                    <a:pt x="23038" y="23391"/>
                  </a:lnTo>
                  <a:lnTo>
                    <a:pt x="22982" y="23391"/>
                  </a:lnTo>
                  <a:lnTo>
                    <a:pt x="22939" y="23461"/>
                  </a:lnTo>
                  <a:lnTo>
                    <a:pt x="22982" y="23461"/>
                  </a:lnTo>
                  <a:lnTo>
                    <a:pt x="22982" y="23517"/>
                  </a:lnTo>
                  <a:lnTo>
                    <a:pt x="22939" y="23517"/>
                  </a:lnTo>
                  <a:lnTo>
                    <a:pt x="22911" y="23574"/>
                  </a:lnTo>
                  <a:lnTo>
                    <a:pt x="22855" y="23574"/>
                  </a:lnTo>
                  <a:lnTo>
                    <a:pt x="22855" y="23644"/>
                  </a:lnTo>
                  <a:lnTo>
                    <a:pt x="22813" y="23644"/>
                  </a:lnTo>
                  <a:lnTo>
                    <a:pt x="22770" y="23714"/>
                  </a:lnTo>
                  <a:lnTo>
                    <a:pt x="22770" y="23771"/>
                  </a:lnTo>
                  <a:lnTo>
                    <a:pt x="22728" y="23771"/>
                  </a:lnTo>
                  <a:lnTo>
                    <a:pt x="22728" y="23841"/>
                  </a:lnTo>
                  <a:lnTo>
                    <a:pt x="22728" y="23897"/>
                  </a:lnTo>
                  <a:lnTo>
                    <a:pt x="22770" y="23897"/>
                  </a:lnTo>
                  <a:lnTo>
                    <a:pt x="22813" y="23897"/>
                  </a:lnTo>
                  <a:lnTo>
                    <a:pt x="22813" y="23841"/>
                  </a:lnTo>
                  <a:lnTo>
                    <a:pt x="22855" y="23841"/>
                  </a:lnTo>
                  <a:lnTo>
                    <a:pt x="22855" y="23771"/>
                  </a:lnTo>
                  <a:lnTo>
                    <a:pt x="22911" y="23771"/>
                  </a:lnTo>
                  <a:lnTo>
                    <a:pt x="22911" y="23714"/>
                  </a:lnTo>
                  <a:lnTo>
                    <a:pt x="22939" y="23714"/>
                  </a:lnTo>
                  <a:lnTo>
                    <a:pt x="22982" y="23714"/>
                  </a:lnTo>
                  <a:lnTo>
                    <a:pt x="22982" y="23644"/>
                  </a:lnTo>
                  <a:lnTo>
                    <a:pt x="23038" y="23644"/>
                  </a:lnTo>
                  <a:lnTo>
                    <a:pt x="23066" y="23644"/>
                  </a:lnTo>
                  <a:lnTo>
                    <a:pt x="23108" y="23644"/>
                  </a:lnTo>
                  <a:lnTo>
                    <a:pt x="23165" y="23644"/>
                  </a:lnTo>
                  <a:lnTo>
                    <a:pt x="23193" y="23644"/>
                  </a:lnTo>
                  <a:lnTo>
                    <a:pt x="23235" y="23574"/>
                  </a:lnTo>
                  <a:lnTo>
                    <a:pt x="23291" y="23574"/>
                  </a:lnTo>
                  <a:lnTo>
                    <a:pt x="23320" y="23517"/>
                  </a:lnTo>
                  <a:lnTo>
                    <a:pt x="23362" y="23461"/>
                  </a:lnTo>
                  <a:lnTo>
                    <a:pt x="23418" y="23461"/>
                  </a:lnTo>
                  <a:lnTo>
                    <a:pt x="23418" y="23391"/>
                  </a:lnTo>
                  <a:lnTo>
                    <a:pt x="23362" y="23391"/>
                  </a:lnTo>
                  <a:lnTo>
                    <a:pt x="23362" y="23334"/>
                  </a:lnTo>
                  <a:lnTo>
                    <a:pt x="23320" y="23334"/>
                  </a:lnTo>
                  <a:lnTo>
                    <a:pt x="23291" y="23264"/>
                  </a:lnTo>
                  <a:lnTo>
                    <a:pt x="23320" y="23264"/>
                  </a:lnTo>
                  <a:lnTo>
                    <a:pt x="23362" y="23264"/>
                  </a:lnTo>
                  <a:lnTo>
                    <a:pt x="23362" y="23193"/>
                  </a:lnTo>
                  <a:lnTo>
                    <a:pt x="23418" y="23193"/>
                  </a:lnTo>
                  <a:lnTo>
                    <a:pt x="23418" y="23137"/>
                  </a:lnTo>
                  <a:lnTo>
                    <a:pt x="23446" y="23137"/>
                  </a:lnTo>
                  <a:lnTo>
                    <a:pt x="23446" y="23081"/>
                  </a:lnTo>
                  <a:lnTo>
                    <a:pt x="23489" y="23081"/>
                  </a:lnTo>
                  <a:lnTo>
                    <a:pt x="23545" y="23081"/>
                  </a:lnTo>
                  <a:lnTo>
                    <a:pt x="23545" y="23010"/>
                  </a:lnTo>
                  <a:lnTo>
                    <a:pt x="23573" y="23010"/>
                  </a:lnTo>
                  <a:lnTo>
                    <a:pt x="23615" y="23010"/>
                  </a:lnTo>
                  <a:lnTo>
                    <a:pt x="23658" y="23010"/>
                  </a:lnTo>
                  <a:lnTo>
                    <a:pt x="23700" y="23010"/>
                  </a:lnTo>
                  <a:lnTo>
                    <a:pt x="23742" y="23010"/>
                  </a:lnTo>
                  <a:lnTo>
                    <a:pt x="23742" y="22954"/>
                  </a:lnTo>
                  <a:lnTo>
                    <a:pt x="23784" y="22954"/>
                  </a:lnTo>
                  <a:lnTo>
                    <a:pt x="23841" y="22954"/>
                  </a:lnTo>
                  <a:lnTo>
                    <a:pt x="23869" y="22884"/>
                  </a:lnTo>
                  <a:lnTo>
                    <a:pt x="23841" y="22884"/>
                  </a:lnTo>
                  <a:lnTo>
                    <a:pt x="23784" y="22884"/>
                  </a:lnTo>
                  <a:lnTo>
                    <a:pt x="23742" y="22884"/>
                  </a:lnTo>
                  <a:lnTo>
                    <a:pt x="23700" y="22884"/>
                  </a:lnTo>
                  <a:lnTo>
                    <a:pt x="23700" y="22827"/>
                  </a:lnTo>
                  <a:lnTo>
                    <a:pt x="23658" y="22827"/>
                  </a:lnTo>
                  <a:lnTo>
                    <a:pt x="23615" y="22827"/>
                  </a:lnTo>
                  <a:lnTo>
                    <a:pt x="23573" y="22827"/>
                  </a:lnTo>
                  <a:close/>
                  <a:moveTo>
                    <a:pt x="22728" y="23897"/>
                  </a:moveTo>
                  <a:lnTo>
                    <a:pt x="22686" y="23897"/>
                  </a:lnTo>
                  <a:lnTo>
                    <a:pt x="22686" y="23968"/>
                  </a:lnTo>
                  <a:close/>
                  <a:moveTo>
                    <a:pt x="22686" y="23968"/>
                  </a:moveTo>
                  <a:lnTo>
                    <a:pt x="22644" y="23968"/>
                  </a:lnTo>
                  <a:lnTo>
                    <a:pt x="22601" y="24024"/>
                  </a:lnTo>
                  <a:lnTo>
                    <a:pt x="22559" y="24024"/>
                  </a:lnTo>
                  <a:lnTo>
                    <a:pt x="22559" y="24095"/>
                  </a:lnTo>
                  <a:lnTo>
                    <a:pt x="22559" y="24151"/>
                  </a:lnTo>
                  <a:lnTo>
                    <a:pt x="22559" y="24221"/>
                  </a:lnTo>
                  <a:lnTo>
                    <a:pt x="22559" y="24278"/>
                  </a:lnTo>
                  <a:lnTo>
                    <a:pt x="22601" y="24278"/>
                  </a:lnTo>
                  <a:lnTo>
                    <a:pt x="22601" y="24221"/>
                  </a:lnTo>
                  <a:lnTo>
                    <a:pt x="22601" y="24151"/>
                  </a:lnTo>
                  <a:lnTo>
                    <a:pt x="22601" y="24095"/>
                  </a:lnTo>
                  <a:lnTo>
                    <a:pt x="22644" y="24024"/>
                  </a:lnTo>
                  <a:lnTo>
                    <a:pt x="22686" y="24024"/>
                  </a:lnTo>
                  <a:close/>
                  <a:moveTo>
                    <a:pt x="22559" y="24278"/>
                  </a:moveTo>
                  <a:lnTo>
                    <a:pt x="22517" y="24278"/>
                  </a:lnTo>
                  <a:lnTo>
                    <a:pt x="22517" y="24348"/>
                  </a:lnTo>
                  <a:lnTo>
                    <a:pt x="22517" y="24404"/>
                  </a:lnTo>
                  <a:lnTo>
                    <a:pt x="22517" y="24475"/>
                  </a:lnTo>
                  <a:lnTo>
                    <a:pt x="22517" y="24531"/>
                  </a:lnTo>
                  <a:lnTo>
                    <a:pt x="22489" y="24531"/>
                  </a:lnTo>
                  <a:lnTo>
                    <a:pt x="22517" y="24587"/>
                  </a:lnTo>
                  <a:lnTo>
                    <a:pt x="22559" y="24587"/>
                  </a:lnTo>
                  <a:lnTo>
                    <a:pt x="22601" y="24531"/>
                  </a:lnTo>
                  <a:lnTo>
                    <a:pt x="22601" y="24475"/>
                  </a:lnTo>
                  <a:lnTo>
                    <a:pt x="22644" y="24475"/>
                  </a:lnTo>
                  <a:lnTo>
                    <a:pt x="22644" y="24404"/>
                  </a:lnTo>
                  <a:lnTo>
                    <a:pt x="22686" y="24404"/>
                  </a:lnTo>
                  <a:lnTo>
                    <a:pt x="22644" y="24348"/>
                  </a:lnTo>
                  <a:lnTo>
                    <a:pt x="22601" y="24348"/>
                  </a:lnTo>
                  <a:lnTo>
                    <a:pt x="22559" y="24348"/>
                  </a:lnTo>
                  <a:close/>
                  <a:moveTo>
                    <a:pt x="22489" y="24531"/>
                  </a:moveTo>
                  <a:lnTo>
                    <a:pt x="22432" y="24587"/>
                  </a:lnTo>
                  <a:lnTo>
                    <a:pt x="22489" y="24587"/>
                  </a:lnTo>
                  <a:close/>
                  <a:moveTo>
                    <a:pt x="22432" y="24587"/>
                  </a:moveTo>
                  <a:lnTo>
                    <a:pt x="22390" y="24658"/>
                  </a:lnTo>
                  <a:lnTo>
                    <a:pt x="22432" y="24658"/>
                  </a:lnTo>
                  <a:close/>
                  <a:moveTo>
                    <a:pt x="23967" y="22827"/>
                  </a:moveTo>
                  <a:lnTo>
                    <a:pt x="23911" y="22884"/>
                  </a:lnTo>
                  <a:lnTo>
                    <a:pt x="23967" y="22884"/>
                  </a:lnTo>
                  <a:close/>
                  <a:moveTo>
                    <a:pt x="13645" y="23081"/>
                  </a:moveTo>
                  <a:lnTo>
                    <a:pt x="13645" y="23137"/>
                  </a:lnTo>
                  <a:lnTo>
                    <a:pt x="13645" y="23193"/>
                  </a:lnTo>
                  <a:lnTo>
                    <a:pt x="13688" y="23193"/>
                  </a:lnTo>
                  <a:lnTo>
                    <a:pt x="13688" y="23137"/>
                  </a:lnTo>
                  <a:lnTo>
                    <a:pt x="13688" y="23081"/>
                  </a:lnTo>
                  <a:close/>
                  <a:moveTo>
                    <a:pt x="21757" y="23193"/>
                  </a:moveTo>
                  <a:lnTo>
                    <a:pt x="21757" y="23264"/>
                  </a:lnTo>
                  <a:lnTo>
                    <a:pt x="21799" y="23193"/>
                  </a:lnTo>
                  <a:close/>
                  <a:moveTo>
                    <a:pt x="21757" y="23264"/>
                  </a:moveTo>
                  <a:lnTo>
                    <a:pt x="21714" y="23264"/>
                  </a:lnTo>
                  <a:lnTo>
                    <a:pt x="21714" y="23334"/>
                  </a:lnTo>
                  <a:lnTo>
                    <a:pt x="21757" y="23334"/>
                  </a:lnTo>
                  <a:close/>
                  <a:moveTo>
                    <a:pt x="21714" y="23334"/>
                  </a:moveTo>
                  <a:lnTo>
                    <a:pt x="21672" y="23391"/>
                  </a:lnTo>
                  <a:lnTo>
                    <a:pt x="21672" y="23461"/>
                  </a:lnTo>
                  <a:lnTo>
                    <a:pt x="21714" y="23391"/>
                  </a:lnTo>
                  <a:close/>
                  <a:moveTo>
                    <a:pt x="21672" y="23461"/>
                  </a:moveTo>
                  <a:lnTo>
                    <a:pt x="21630" y="23461"/>
                  </a:lnTo>
                  <a:lnTo>
                    <a:pt x="21630" y="23517"/>
                  </a:lnTo>
                  <a:lnTo>
                    <a:pt x="21630" y="23574"/>
                  </a:lnTo>
                  <a:lnTo>
                    <a:pt x="21672" y="23574"/>
                  </a:lnTo>
                  <a:lnTo>
                    <a:pt x="21672" y="23517"/>
                  </a:lnTo>
                  <a:close/>
                  <a:moveTo>
                    <a:pt x="21630" y="23574"/>
                  </a:moveTo>
                  <a:lnTo>
                    <a:pt x="21588" y="23574"/>
                  </a:lnTo>
                  <a:lnTo>
                    <a:pt x="21588" y="23644"/>
                  </a:lnTo>
                  <a:lnTo>
                    <a:pt x="21630" y="23644"/>
                  </a:lnTo>
                  <a:close/>
                  <a:moveTo>
                    <a:pt x="13561" y="23461"/>
                  </a:moveTo>
                  <a:lnTo>
                    <a:pt x="13561" y="23517"/>
                  </a:lnTo>
                  <a:lnTo>
                    <a:pt x="13561" y="23574"/>
                  </a:lnTo>
                  <a:lnTo>
                    <a:pt x="13603" y="23574"/>
                  </a:lnTo>
                  <a:lnTo>
                    <a:pt x="13603" y="23517"/>
                  </a:lnTo>
                  <a:lnTo>
                    <a:pt x="13603" y="23461"/>
                  </a:lnTo>
                  <a:close/>
                  <a:moveTo>
                    <a:pt x="13561" y="23574"/>
                  </a:moveTo>
                  <a:lnTo>
                    <a:pt x="13519" y="23517"/>
                  </a:lnTo>
                  <a:lnTo>
                    <a:pt x="13519" y="23574"/>
                  </a:lnTo>
                  <a:close/>
                  <a:moveTo>
                    <a:pt x="13519" y="23574"/>
                  </a:moveTo>
                  <a:lnTo>
                    <a:pt x="13477" y="23574"/>
                  </a:lnTo>
                  <a:lnTo>
                    <a:pt x="13477" y="23644"/>
                  </a:lnTo>
                  <a:lnTo>
                    <a:pt x="13519" y="23644"/>
                  </a:lnTo>
                  <a:close/>
                  <a:moveTo>
                    <a:pt x="21461" y="23771"/>
                  </a:moveTo>
                  <a:lnTo>
                    <a:pt x="21461" y="23841"/>
                  </a:lnTo>
                  <a:lnTo>
                    <a:pt x="21503" y="23771"/>
                  </a:lnTo>
                  <a:close/>
                  <a:moveTo>
                    <a:pt x="13434" y="23841"/>
                  </a:moveTo>
                  <a:lnTo>
                    <a:pt x="13434" y="23897"/>
                  </a:lnTo>
                  <a:lnTo>
                    <a:pt x="13392" y="23968"/>
                  </a:lnTo>
                  <a:lnTo>
                    <a:pt x="13392" y="24024"/>
                  </a:lnTo>
                  <a:lnTo>
                    <a:pt x="13434" y="24024"/>
                  </a:lnTo>
                  <a:lnTo>
                    <a:pt x="13477" y="24024"/>
                  </a:lnTo>
                  <a:lnTo>
                    <a:pt x="13519" y="24024"/>
                  </a:lnTo>
                  <a:lnTo>
                    <a:pt x="13519" y="23968"/>
                  </a:lnTo>
                  <a:lnTo>
                    <a:pt x="13519" y="23897"/>
                  </a:lnTo>
                  <a:lnTo>
                    <a:pt x="13477" y="23897"/>
                  </a:lnTo>
                  <a:lnTo>
                    <a:pt x="13477" y="23841"/>
                  </a:lnTo>
                  <a:close/>
                  <a:moveTo>
                    <a:pt x="13392" y="24024"/>
                  </a:moveTo>
                  <a:lnTo>
                    <a:pt x="13350" y="24024"/>
                  </a:lnTo>
                  <a:lnTo>
                    <a:pt x="13350" y="24095"/>
                  </a:lnTo>
                  <a:lnTo>
                    <a:pt x="13392" y="24095"/>
                  </a:lnTo>
                  <a:close/>
                  <a:moveTo>
                    <a:pt x="13350" y="24095"/>
                  </a:moveTo>
                  <a:lnTo>
                    <a:pt x="13308" y="24095"/>
                  </a:lnTo>
                  <a:lnTo>
                    <a:pt x="13265" y="24151"/>
                  </a:lnTo>
                  <a:lnTo>
                    <a:pt x="13223" y="24151"/>
                  </a:lnTo>
                  <a:lnTo>
                    <a:pt x="13223" y="24221"/>
                  </a:lnTo>
                  <a:lnTo>
                    <a:pt x="13181" y="24221"/>
                  </a:lnTo>
                  <a:lnTo>
                    <a:pt x="13181" y="24278"/>
                  </a:lnTo>
                  <a:lnTo>
                    <a:pt x="13139" y="24278"/>
                  </a:lnTo>
                  <a:lnTo>
                    <a:pt x="13096" y="24348"/>
                  </a:lnTo>
                  <a:lnTo>
                    <a:pt x="13054" y="24348"/>
                  </a:lnTo>
                  <a:lnTo>
                    <a:pt x="13054" y="24404"/>
                  </a:lnTo>
                  <a:lnTo>
                    <a:pt x="13012" y="24404"/>
                  </a:lnTo>
                  <a:lnTo>
                    <a:pt x="12970" y="24404"/>
                  </a:lnTo>
                  <a:lnTo>
                    <a:pt x="12927" y="24404"/>
                  </a:lnTo>
                  <a:lnTo>
                    <a:pt x="12885" y="24475"/>
                  </a:lnTo>
                  <a:lnTo>
                    <a:pt x="12843" y="24475"/>
                  </a:lnTo>
                  <a:lnTo>
                    <a:pt x="12801" y="24475"/>
                  </a:lnTo>
                  <a:lnTo>
                    <a:pt x="12758" y="24475"/>
                  </a:lnTo>
                  <a:lnTo>
                    <a:pt x="12758" y="24531"/>
                  </a:lnTo>
                  <a:lnTo>
                    <a:pt x="12758" y="24587"/>
                  </a:lnTo>
                  <a:lnTo>
                    <a:pt x="12758" y="24658"/>
                  </a:lnTo>
                  <a:lnTo>
                    <a:pt x="12801" y="24658"/>
                  </a:lnTo>
                  <a:lnTo>
                    <a:pt x="12843" y="24658"/>
                  </a:lnTo>
                  <a:lnTo>
                    <a:pt x="12843" y="24587"/>
                  </a:lnTo>
                  <a:lnTo>
                    <a:pt x="12885" y="24587"/>
                  </a:lnTo>
                  <a:lnTo>
                    <a:pt x="12927" y="24587"/>
                  </a:lnTo>
                  <a:lnTo>
                    <a:pt x="12970" y="24587"/>
                  </a:lnTo>
                  <a:lnTo>
                    <a:pt x="13012" y="24587"/>
                  </a:lnTo>
                  <a:lnTo>
                    <a:pt x="13012" y="24531"/>
                  </a:lnTo>
                  <a:lnTo>
                    <a:pt x="13054" y="24531"/>
                  </a:lnTo>
                  <a:lnTo>
                    <a:pt x="13096" y="24531"/>
                  </a:lnTo>
                  <a:lnTo>
                    <a:pt x="13139" y="24475"/>
                  </a:lnTo>
                  <a:lnTo>
                    <a:pt x="13181" y="24475"/>
                  </a:lnTo>
                  <a:lnTo>
                    <a:pt x="13181" y="24404"/>
                  </a:lnTo>
                  <a:lnTo>
                    <a:pt x="13223" y="24404"/>
                  </a:lnTo>
                  <a:lnTo>
                    <a:pt x="13223" y="24348"/>
                  </a:lnTo>
                  <a:lnTo>
                    <a:pt x="13265" y="24348"/>
                  </a:lnTo>
                  <a:lnTo>
                    <a:pt x="13308" y="24348"/>
                  </a:lnTo>
                  <a:lnTo>
                    <a:pt x="13308" y="24278"/>
                  </a:lnTo>
                  <a:lnTo>
                    <a:pt x="13265" y="24221"/>
                  </a:lnTo>
                  <a:lnTo>
                    <a:pt x="13308" y="24221"/>
                  </a:lnTo>
                  <a:lnTo>
                    <a:pt x="13308" y="24151"/>
                  </a:lnTo>
                  <a:lnTo>
                    <a:pt x="13350" y="24151"/>
                  </a:lnTo>
                  <a:close/>
                  <a:moveTo>
                    <a:pt x="21376" y="23897"/>
                  </a:moveTo>
                  <a:lnTo>
                    <a:pt x="21376" y="23968"/>
                  </a:lnTo>
                  <a:lnTo>
                    <a:pt x="21433" y="23968"/>
                  </a:lnTo>
                  <a:lnTo>
                    <a:pt x="21433" y="23897"/>
                  </a:lnTo>
                  <a:close/>
                  <a:moveTo>
                    <a:pt x="21250" y="23968"/>
                  </a:moveTo>
                  <a:lnTo>
                    <a:pt x="21250" y="24024"/>
                  </a:lnTo>
                  <a:lnTo>
                    <a:pt x="21207" y="24024"/>
                  </a:lnTo>
                  <a:lnTo>
                    <a:pt x="21207" y="24095"/>
                  </a:lnTo>
                  <a:lnTo>
                    <a:pt x="21179" y="24095"/>
                  </a:lnTo>
                  <a:lnTo>
                    <a:pt x="21179" y="24151"/>
                  </a:lnTo>
                  <a:lnTo>
                    <a:pt x="21179" y="24221"/>
                  </a:lnTo>
                  <a:lnTo>
                    <a:pt x="21207" y="24221"/>
                  </a:lnTo>
                  <a:lnTo>
                    <a:pt x="21207" y="24278"/>
                  </a:lnTo>
                  <a:lnTo>
                    <a:pt x="21250" y="24278"/>
                  </a:lnTo>
                  <a:lnTo>
                    <a:pt x="21250" y="24221"/>
                  </a:lnTo>
                  <a:lnTo>
                    <a:pt x="21250" y="24151"/>
                  </a:lnTo>
                  <a:lnTo>
                    <a:pt x="21250" y="24095"/>
                  </a:lnTo>
                  <a:lnTo>
                    <a:pt x="21306" y="24095"/>
                  </a:lnTo>
                  <a:lnTo>
                    <a:pt x="21306" y="24024"/>
                  </a:lnTo>
                  <a:lnTo>
                    <a:pt x="21334" y="24024"/>
                  </a:lnTo>
                  <a:lnTo>
                    <a:pt x="21334" y="23968"/>
                  </a:lnTo>
                  <a:lnTo>
                    <a:pt x="21306" y="23968"/>
                  </a:lnTo>
                  <a:close/>
                  <a:moveTo>
                    <a:pt x="21306" y="24348"/>
                  </a:moveTo>
                  <a:lnTo>
                    <a:pt x="21306" y="24404"/>
                  </a:lnTo>
                  <a:lnTo>
                    <a:pt x="21334" y="24404"/>
                  </a:lnTo>
                  <a:lnTo>
                    <a:pt x="21334" y="24348"/>
                  </a:lnTo>
                  <a:close/>
                  <a:moveTo>
                    <a:pt x="21376" y="24348"/>
                  </a:moveTo>
                  <a:lnTo>
                    <a:pt x="21376" y="24404"/>
                  </a:lnTo>
                  <a:lnTo>
                    <a:pt x="21433" y="24404"/>
                  </a:lnTo>
                  <a:lnTo>
                    <a:pt x="21433" y="24348"/>
                  </a:lnTo>
                  <a:close/>
                  <a:moveTo>
                    <a:pt x="21433" y="24404"/>
                  </a:moveTo>
                  <a:lnTo>
                    <a:pt x="21433" y="24475"/>
                  </a:lnTo>
                  <a:lnTo>
                    <a:pt x="21433" y="24531"/>
                  </a:lnTo>
                  <a:lnTo>
                    <a:pt x="21433" y="24587"/>
                  </a:lnTo>
                  <a:lnTo>
                    <a:pt x="21433" y="24658"/>
                  </a:lnTo>
                  <a:lnTo>
                    <a:pt x="21433" y="24728"/>
                  </a:lnTo>
                  <a:lnTo>
                    <a:pt x="21461" y="24658"/>
                  </a:lnTo>
                  <a:lnTo>
                    <a:pt x="21461" y="24587"/>
                  </a:lnTo>
                  <a:lnTo>
                    <a:pt x="21461" y="24531"/>
                  </a:lnTo>
                  <a:lnTo>
                    <a:pt x="21461" y="24475"/>
                  </a:lnTo>
                  <a:close/>
                  <a:moveTo>
                    <a:pt x="12716" y="24658"/>
                  </a:moveTo>
                  <a:lnTo>
                    <a:pt x="12674" y="24728"/>
                  </a:lnTo>
                  <a:lnTo>
                    <a:pt x="12716" y="24728"/>
                  </a:lnTo>
                  <a:close/>
                  <a:moveTo>
                    <a:pt x="12505" y="24728"/>
                  </a:moveTo>
                  <a:lnTo>
                    <a:pt x="12505" y="24785"/>
                  </a:lnTo>
                  <a:lnTo>
                    <a:pt x="12547" y="24785"/>
                  </a:lnTo>
                  <a:close/>
                  <a:moveTo>
                    <a:pt x="21926" y="24728"/>
                  </a:moveTo>
                  <a:lnTo>
                    <a:pt x="21926" y="24785"/>
                  </a:lnTo>
                  <a:lnTo>
                    <a:pt x="21982" y="24785"/>
                  </a:lnTo>
                  <a:lnTo>
                    <a:pt x="21982" y="24728"/>
                  </a:lnTo>
                  <a:close/>
                  <a:moveTo>
                    <a:pt x="22137" y="24728"/>
                  </a:moveTo>
                  <a:lnTo>
                    <a:pt x="22137" y="24785"/>
                  </a:lnTo>
                  <a:lnTo>
                    <a:pt x="22179" y="24785"/>
                  </a:lnTo>
                  <a:lnTo>
                    <a:pt x="22179" y="24728"/>
                  </a:lnTo>
                  <a:close/>
                  <a:moveTo>
                    <a:pt x="22362" y="24728"/>
                  </a:moveTo>
                  <a:lnTo>
                    <a:pt x="22362" y="24785"/>
                  </a:lnTo>
                  <a:lnTo>
                    <a:pt x="22390" y="24785"/>
                  </a:lnTo>
                  <a:lnTo>
                    <a:pt x="22390" y="24728"/>
                  </a:lnTo>
                  <a:close/>
                  <a:moveTo>
                    <a:pt x="22362" y="24785"/>
                  </a:moveTo>
                  <a:lnTo>
                    <a:pt x="22306" y="24785"/>
                  </a:lnTo>
                  <a:lnTo>
                    <a:pt x="22306" y="24855"/>
                  </a:lnTo>
                  <a:lnTo>
                    <a:pt x="22362" y="24855"/>
                  </a:lnTo>
                  <a:close/>
                  <a:moveTo>
                    <a:pt x="21433" y="24785"/>
                  </a:moveTo>
                  <a:lnTo>
                    <a:pt x="21376" y="24855"/>
                  </a:lnTo>
                  <a:lnTo>
                    <a:pt x="21334" y="24855"/>
                  </a:lnTo>
                  <a:lnTo>
                    <a:pt x="21306" y="24855"/>
                  </a:lnTo>
                  <a:lnTo>
                    <a:pt x="21250" y="24855"/>
                  </a:lnTo>
                  <a:lnTo>
                    <a:pt x="21207" y="24855"/>
                  </a:lnTo>
                  <a:lnTo>
                    <a:pt x="21207" y="24911"/>
                  </a:lnTo>
                  <a:lnTo>
                    <a:pt x="21179" y="24968"/>
                  </a:lnTo>
                  <a:lnTo>
                    <a:pt x="21123" y="24968"/>
                  </a:lnTo>
                  <a:lnTo>
                    <a:pt x="21081" y="25038"/>
                  </a:lnTo>
                  <a:lnTo>
                    <a:pt x="21123" y="25109"/>
                  </a:lnTo>
                  <a:lnTo>
                    <a:pt x="21179" y="25109"/>
                  </a:lnTo>
                  <a:lnTo>
                    <a:pt x="21207" y="25109"/>
                  </a:lnTo>
                  <a:lnTo>
                    <a:pt x="21207" y="25179"/>
                  </a:lnTo>
                  <a:lnTo>
                    <a:pt x="21250" y="25179"/>
                  </a:lnTo>
                  <a:lnTo>
                    <a:pt x="21306" y="25179"/>
                  </a:lnTo>
                  <a:lnTo>
                    <a:pt x="21334" y="25179"/>
                  </a:lnTo>
                  <a:lnTo>
                    <a:pt x="21376" y="25179"/>
                  </a:lnTo>
                  <a:lnTo>
                    <a:pt x="21433" y="25179"/>
                  </a:lnTo>
                  <a:lnTo>
                    <a:pt x="21461" y="25235"/>
                  </a:lnTo>
                  <a:lnTo>
                    <a:pt x="21503" y="25235"/>
                  </a:lnTo>
                  <a:lnTo>
                    <a:pt x="21545" y="25235"/>
                  </a:lnTo>
                  <a:lnTo>
                    <a:pt x="21545" y="25292"/>
                  </a:lnTo>
                  <a:lnTo>
                    <a:pt x="21503" y="25292"/>
                  </a:lnTo>
                  <a:lnTo>
                    <a:pt x="21503" y="25362"/>
                  </a:lnTo>
                  <a:lnTo>
                    <a:pt x="21461" y="25362"/>
                  </a:lnTo>
                  <a:lnTo>
                    <a:pt x="21461" y="25418"/>
                  </a:lnTo>
                  <a:lnTo>
                    <a:pt x="21433" y="25418"/>
                  </a:lnTo>
                  <a:lnTo>
                    <a:pt x="21461" y="25489"/>
                  </a:lnTo>
                  <a:lnTo>
                    <a:pt x="21503" y="25489"/>
                  </a:lnTo>
                  <a:lnTo>
                    <a:pt x="21545" y="25489"/>
                  </a:lnTo>
                  <a:lnTo>
                    <a:pt x="21545" y="25545"/>
                  </a:lnTo>
                  <a:lnTo>
                    <a:pt x="21503" y="25545"/>
                  </a:lnTo>
                  <a:lnTo>
                    <a:pt x="21461" y="25615"/>
                  </a:lnTo>
                  <a:lnTo>
                    <a:pt x="21433" y="25615"/>
                  </a:lnTo>
                  <a:lnTo>
                    <a:pt x="21376" y="25615"/>
                  </a:lnTo>
                  <a:lnTo>
                    <a:pt x="21334" y="25615"/>
                  </a:lnTo>
                  <a:lnTo>
                    <a:pt x="21306" y="25615"/>
                  </a:lnTo>
                  <a:lnTo>
                    <a:pt x="21306" y="25672"/>
                  </a:lnTo>
                  <a:lnTo>
                    <a:pt x="21306" y="25742"/>
                  </a:lnTo>
                  <a:lnTo>
                    <a:pt x="21334" y="25742"/>
                  </a:lnTo>
                  <a:lnTo>
                    <a:pt x="21376" y="25742"/>
                  </a:lnTo>
                  <a:lnTo>
                    <a:pt x="21376" y="25672"/>
                  </a:lnTo>
                  <a:lnTo>
                    <a:pt x="21433" y="25672"/>
                  </a:lnTo>
                  <a:lnTo>
                    <a:pt x="21461" y="25672"/>
                  </a:lnTo>
                  <a:lnTo>
                    <a:pt x="21503" y="25672"/>
                  </a:lnTo>
                  <a:lnTo>
                    <a:pt x="21545" y="25672"/>
                  </a:lnTo>
                  <a:lnTo>
                    <a:pt x="21588" y="25615"/>
                  </a:lnTo>
                  <a:lnTo>
                    <a:pt x="21630" y="25615"/>
                  </a:lnTo>
                  <a:lnTo>
                    <a:pt x="21672" y="25545"/>
                  </a:lnTo>
                  <a:lnTo>
                    <a:pt x="21714" y="25545"/>
                  </a:lnTo>
                  <a:lnTo>
                    <a:pt x="21757" y="25545"/>
                  </a:lnTo>
                  <a:lnTo>
                    <a:pt x="21799" y="25545"/>
                  </a:lnTo>
                  <a:lnTo>
                    <a:pt x="21841" y="25545"/>
                  </a:lnTo>
                  <a:lnTo>
                    <a:pt x="21883" y="25545"/>
                  </a:lnTo>
                  <a:lnTo>
                    <a:pt x="21926" y="25545"/>
                  </a:lnTo>
                  <a:lnTo>
                    <a:pt x="21982" y="25545"/>
                  </a:lnTo>
                  <a:lnTo>
                    <a:pt x="22010" y="25545"/>
                  </a:lnTo>
                  <a:lnTo>
                    <a:pt x="22052" y="25545"/>
                  </a:lnTo>
                  <a:lnTo>
                    <a:pt x="22109" y="25489"/>
                  </a:lnTo>
                  <a:lnTo>
                    <a:pt x="22109" y="25418"/>
                  </a:lnTo>
                  <a:lnTo>
                    <a:pt x="22052" y="25418"/>
                  </a:lnTo>
                  <a:lnTo>
                    <a:pt x="22010" y="25418"/>
                  </a:lnTo>
                  <a:lnTo>
                    <a:pt x="21982" y="25418"/>
                  </a:lnTo>
                  <a:lnTo>
                    <a:pt x="21926" y="25362"/>
                  </a:lnTo>
                  <a:lnTo>
                    <a:pt x="21883" y="25362"/>
                  </a:lnTo>
                  <a:lnTo>
                    <a:pt x="21841" y="25362"/>
                  </a:lnTo>
                  <a:lnTo>
                    <a:pt x="21841" y="25292"/>
                  </a:lnTo>
                  <a:lnTo>
                    <a:pt x="21799" y="25292"/>
                  </a:lnTo>
                  <a:lnTo>
                    <a:pt x="21757" y="25292"/>
                  </a:lnTo>
                  <a:lnTo>
                    <a:pt x="21714" y="25292"/>
                  </a:lnTo>
                  <a:lnTo>
                    <a:pt x="21714" y="25235"/>
                  </a:lnTo>
                  <a:lnTo>
                    <a:pt x="21672" y="25235"/>
                  </a:lnTo>
                  <a:lnTo>
                    <a:pt x="21672" y="25179"/>
                  </a:lnTo>
                  <a:lnTo>
                    <a:pt x="21672" y="25109"/>
                  </a:lnTo>
                  <a:lnTo>
                    <a:pt x="21630" y="25109"/>
                  </a:lnTo>
                  <a:lnTo>
                    <a:pt x="21630" y="25038"/>
                  </a:lnTo>
                  <a:lnTo>
                    <a:pt x="21672" y="25038"/>
                  </a:lnTo>
                  <a:lnTo>
                    <a:pt x="21672" y="24968"/>
                  </a:lnTo>
                  <a:lnTo>
                    <a:pt x="21672" y="24911"/>
                  </a:lnTo>
                  <a:lnTo>
                    <a:pt x="21630" y="24911"/>
                  </a:lnTo>
                  <a:lnTo>
                    <a:pt x="21630" y="24855"/>
                  </a:lnTo>
                  <a:lnTo>
                    <a:pt x="21588" y="24855"/>
                  </a:lnTo>
                  <a:lnTo>
                    <a:pt x="21545" y="24855"/>
                  </a:lnTo>
                  <a:lnTo>
                    <a:pt x="21503" y="24855"/>
                  </a:lnTo>
                  <a:lnTo>
                    <a:pt x="21461" y="24855"/>
                  </a:lnTo>
                  <a:lnTo>
                    <a:pt x="21461" y="24785"/>
                  </a:lnTo>
                  <a:close/>
                  <a:moveTo>
                    <a:pt x="21883" y="24785"/>
                  </a:moveTo>
                  <a:lnTo>
                    <a:pt x="21841" y="24855"/>
                  </a:lnTo>
                  <a:lnTo>
                    <a:pt x="21883" y="24855"/>
                  </a:lnTo>
                  <a:close/>
                  <a:moveTo>
                    <a:pt x="12040" y="24968"/>
                  </a:moveTo>
                  <a:lnTo>
                    <a:pt x="12040" y="25038"/>
                  </a:lnTo>
                  <a:lnTo>
                    <a:pt x="12082" y="25038"/>
                  </a:lnTo>
                  <a:lnTo>
                    <a:pt x="12082" y="24968"/>
                  </a:lnTo>
                  <a:close/>
                  <a:moveTo>
                    <a:pt x="21883" y="24968"/>
                  </a:moveTo>
                  <a:lnTo>
                    <a:pt x="21883" y="25038"/>
                  </a:lnTo>
                  <a:lnTo>
                    <a:pt x="21926" y="25038"/>
                  </a:lnTo>
                  <a:lnTo>
                    <a:pt x="21926" y="24968"/>
                  </a:lnTo>
                  <a:close/>
                  <a:moveTo>
                    <a:pt x="21883" y="25109"/>
                  </a:moveTo>
                  <a:lnTo>
                    <a:pt x="21841" y="25179"/>
                  </a:lnTo>
                  <a:lnTo>
                    <a:pt x="21883" y="25179"/>
                  </a:lnTo>
                  <a:close/>
                  <a:moveTo>
                    <a:pt x="21757" y="25179"/>
                  </a:moveTo>
                  <a:lnTo>
                    <a:pt x="21757" y="25235"/>
                  </a:lnTo>
                  <a:lnTo>
                    <a:pt x="21799" y="25235"/>
                  </a:lnTo>
                  <a:lnTo>
                    <a:pt x="21799" y="25179"/>
                  </a:lnTo>
                  <a:close/>
                  <a:moveTo>
                    <a:pt x="11829" y="25235"/>
                  </a:moveTo>
                  <a:lnTo>
                    <a:pt x="11829" y="25292"/>
                  </a:lnTo>
                  <a:lnTo>
                    <a:pt x="11871" y="25292"/>
                  </a:lnTo>
                  <a:lnTo>
                    <a:pt x="11871" y="25235"/>
                  </a:lnTo>
                  <a:close/>
                  <a:moveTo>
                    <a:pt x="11575" y="25489"/>
                  </a:moveTo>
                  <a:lnTo>
                    <a:pt x="11575" y="25545"/>
                  </a:lnTo>
                  <a:lnTo>
                    <a:pt x="11533" y="25545"/>
                  </a:lnTo>
                  <a:lnTo>
                    <a:pt x="11491" y="25545"/>
                  </a:lnTo>
                  <a:lnTo>
                    <a:pt x="11491" y="25615"/>
                  </a:lnTo>
                  <a:lnTo>
                    <a:pt x="11449" y="25615"/>
                  </a:lnTo>
                  <a:lnTo>
                    <a:pt x="11449" y="25672"/>
                  </a:lnTo>
                  <a:lnTo>
                    <a:pt x="11407" y="25672"/>
                  </a:lnTo>
                  <a:lnTo>
                    <a:pt x="11364" y="25672"/>
                  </a:lnTo>
                  <a:lnTo>
                    <a:pt x="11322" y="25742"/>
                  </a:lnTo>
                  <a:lnTo>
                    <a:pt x="11280" y="25742"/>
                  </a:lnTo>
                  <a:lnTo>
                    <a:pt x="11280" y="25799"/>
                  </a:lnTo>
                  <a:lnTo>
                    <a:pt x="11238" y="25869"/>
                  </a:lnTo>
                  <a:lnTo>
                    <a:pt x="11195" y="25869"/>
                  </a:lnTo>
                  <a:lnTo>
                    <a:pt x="11153" y="25925"/>
                  </a:lnTo>
                  <a:lnTo>
                    <a:pt x="11111" y="25925"/>
                  </a:lnTo>
                  <a:lnTo>
                    <a:pt x="11111" y="25996"/>
                  </a:lnTo>
                  <a:lnTo>
                    <a:pt x="11069" y="25996"/>
                  </a:lnTo>
                  <a:lnTo>
                    <a:pt x="11069" y="26052"/>
                  </a:lnTo>
                  <a:lnTo>
                    <a:pt x="11026" y="26052"/>
                  </a:lnTo>
                  <a:lnTo>
                    <a:pt x="10984" y="26052"/>
                  </a:lnTo>
                  <a:lnTo>
                    <a:pt x="10984" y="26122"/>
                  </a:lnTo>
                  <a:lnTo>
                    <a:pt x="10942" y="26179"/>
                  </a:lnTo>
                  <a:lnTo>
                    <a:pt x="10942" y="26249"/>
                  </a:lnTo>
                  <a:lnTo>
                    <a:pt x="10942" y="26305"/>
                  </a:lnTo>
                  <a:lnTo>
                    <a:pt x="10900" y="26362"/>
                  </a:lnTo>
                  <a:lnTo>
                    <a:pt x="10900" y="26432"/>
                  </a:lnTo>
                  <a:lnTo>
                    <a:pt x="10900" y="26503"/>
                  </a:lnTo>
                  <a:lnTo>
                    <a:pt x="10857" y="26503"/>
                  </a:lnTo>
                  <a:lnTo>
                    <a:pt x="10857" y="26432"/>
                  </a:lnTo>
                  <a:lnTo>
                    <a:pt x="10815" y="26432"/>
                  </a:lnTo>
                  <a:lnTo>
                    <a:pt x="10815" y="26362"/>
                  </a:lnTo>
                  <a:lnTo>
                    <a:pt x="10773" y="26305"/>
                  </a:lnTo>
                  <a:lnTo>
                    <a:pt x="10731" y="26305"/>
                  </a:lnTo>
                  <a:lnTo>
                    <a:pt x="10731" y="26362"/>
                  </a:lnTo>
                  <a:lnTo>
                    <a:pt x="10688" y="26432"/>
                  </a:lnTo>
                  <a:lnTo>
                    <a:pt x="10688" y="26503"/>
                  </a:lnTo>
                  <a:lnTo>
                    <a:pt x="10646" y="26503"/>
                  </a:lnTo>
                  <a:lnTo>
                    <a:pt x="10646" y="26573"/>
                  </a:lnTo>
                  <a:lnTo>
                    <a:pt x="10688" y="26573"/>
                  </a:lnTo>
                  <a:lnTo>
                    <a:pt x="10688" y="26629"/>
                  </a:lnTo>
                  <a:lnTo>
                    <a:pt x="10731" y="26629"/>
                  </a:lnTo>
                  <a:lnTo>
                    <a:pt x="10773" y="26573"/>
                  </a:lnTo>
                  <a:lnTo>
                    <a:pt x="10815" y="26573"/>
                  </a:lnTo>
                  <a:lnTo>
                    <a:pt x="10857" y="26573"/>
                  </a:lnTo>
                  <a:lnTo>
                    <a:pt x="10900" y="26573"/>
                  </a:lnTo>
                  <a:lnTo>
                    <a:pt x="10942" y="26629"/>
                  </a:lnTo>
                  <a:lnTo>
                    <a:pt x="10942" y="26686"/>
                  </a:lnTo>
                  <a:lnTo>
                    <a:pt x="10942" y="26756"/>
                  </a:lnTo>
                  <a:lnTo>
                    <a:pt x="10942" y="26812"/>
                  </a:lnTo>
                  <a:lnTo>
                    <a:pt x="10900" y="26812"/>
                  </a:lnTo>
                  <a:lnTo>
                    <a:pt x="10900" y="26883"/>
                  </a:lnTo>
                  <a:lnTo>
                    <a:pt x="10857" y="26883"/>
                  </a:lnTo>
                  <a:lnTo>
                    <a:pt x="10857" y="26939"/>
                  </a:lnTo>
                  <a:lnTo>
                    <a:pt x="10815" y="26939"/>
                  </a:lnTo>
                  <a:lnTo>
                    <a:pt x="10815" y="27010"/>
                  </a:lnTo>
                  <a:lnTo>
                    <a:pt x="10773" y="27010"/>
                  </a:lnTo>
                  <a:lnTo>
                    <a:pt x="10731" y="27010"/>
                  </a:lnTo>
                  <a:lnTo>
                    <a:pt x="10731" y="27066"/>
                  </a:lnTo>
                  <a:lnTo>
                    <a:pt x="10731" y="27136"/>
                  </a:lnTo>
                  <a:lnTo>
                    <a:pt x="10731" y="27193"/>
                  </a:lnTo>
                  <a:lnTo>
                    <a:pt x="10688" y="27193"/>
                  </a:lnTo>
                  <a:lnTo>
                    <a:pt x="10646" y="27193"/>
                  </a:lnTo>
                  <a:lnTo>
                    <a:pt x="10604" y="27193"/>
                  </a:lnTo>
                  <a:lnTo>
                    <a:pt x="10562" y="27193"/>
                  </a:lnTo>
                  <a:lnTo>
                    <a:pt x="10562" y="27263"/>
                  </a:lnTo>
                  <a:lnTo>
                    <a:pt x="10519" y="27263"/>
                  </a:lnTo>
                  <a:lnTo>
                    <a:pt x="10477" y="27263"/>
                  </a:lnTo>
                  <a:lnTo>
                    <a:pt x="10435" y="27263"/>
                  </a:lnTo>
                  <a:lnTo>
                    <a:pt x="10393" y="27263"/>
                  </a:lnTo>
                  <a:lnTo>
                    <a:pt x="10350" y="27319"/>
                  </a:lnTo>
                  <a:lnTo>
                    <a:pt x="10308" y="27319"/>
                  </a:lnTo>
                  <a:lnTo>
                    <a:pt x="10308" y="27390"/>
                  </a:lnTo>
                  <a:lnTo>
                    <a:pt x="10350" y="27390"/>
                  </a:lnTo>
                  <a:lnTo>
                    <a:pt x="10393" y="27390"/>
                  </a:lnTo>
                  <a:lnTo>
                    <a:pt x="10435" y="27390"/>
                  </a:lnTo>
                  <a:lnTo>
                    <a:pt x="10477" y="27390"/>
                  </a:lnTo>
                  <a:lnTo>
                    <a:pt x="10519" y="27390"/>
                  </a:lnTo>
                  <a:lnTo>
                    <a:pt x="10562" y="27390"/>
                  </a:lnTo>
                  <a:lnTo>
                    <a:pt x="10604" y="27390"/>
                  </a:lnTo>
                  <a:lnTo>
                    <a:pt x="10646" y="27390"/>
                  </a:lnTo>
                  <a:lnTo>
                    <a:pt x="10688" y="27390"/>
                  </a:lnTo>
                  <a:lnTo>
                    <a:pt x="10731" y="27390"/>
                  </a:lnTo>
                  <a:lnTo>
                    <a:pt x="10731" y="27446"/>
                  </a:lnTo>
                  <a:lnTo>
                    <a:pt x="10773" y="27446"/>
                  </a:lnTo>
                  <a:lnTo>
                    <a:pt x="10773" y="27390"/>
                  </a:lnTo>
                  <a:lnTo>
                    <a:pt x="10815" y="27390"/>
                  </a:lnTo>
                  <a:lnTo>
                    <a:pt x="10857" y="27390"/>
                  </a:lnTo>
                  <a:lnTo>
                    <a:pt x="10900" y="27390"/>
                  </a:lnTo>
                  <a:lnTo>
                    <a:pt x="10900" y="27319"/>
                  </a:lnTo>
                  <a:lnTo>
                    <a:pt x="10942" y="27319"/>
                  </a:lnTo>
                  <a:lnTo>
                    <a:pt x="10942" y="27263"/>
                  </a:lnTo>
                  <a:lnTo>
                    <a:pt x="10900" y="27193"/>
                  </a:lnTo>
                  <a:lnTo>
                    <a:pt x="10942" y="27193"/>
                  </a:lnTo>
                  <a:lnTo>
                    <a:pt x="10984" y="27193"/>
                  </a:lnTo>
                  <a:lnTo>
                    <a:pt x="10984" y="27136"/>
                  </a:lnTo>
                  <a:lnTo>
                    <a:pt x="10984" y="27066"/>
                  </a:lnTo>
                  <a:lnTo>
                    <a:pt x="10984" y="27010"/>
                  </a:lnTo>
                  <a:lnTo>
                    <a:pt x="10984" y="26939"/>
                  </a:lnTo>
                  <a:lnTo>
                    <a:pt x="11026" y="26939"/>
                  </a:lnTo>
                  <a:lnTo>
                    <a:pt x="11026" y="26883"/>
                  </a:lnTo>
                  <a:lnTo>
                    <a:pt x="11026" y="26812"/>
                  </a:lnTo>
                  <a:lnTo>
                    <a:pt x="11069" y="26812"/>
                  </a:lnTo>
                  <a:lnTo>
                    <a:pt x="11069" y="26756"/>
                  </a:lnTo>
                  <a:lnTo>
                    <a:pt x="11069" y="26686"/>
                  </a:lnTo>
                  <a:lnTo>
                    <a:pt x="11111" y="26686"/>
                  </a:lnTo>
                  <a:lnTo>
                    <a:pt x="11111" y="26629"/>
                  </a:lnTo>
                  <a:lnTo>
                    <a:pt x="11153" y="26629"/>
                  </a:lnTo>
                  <a:lnTo>
                    <a:pt x="11111" y="26573"/>
                  </a:lnTo>
                  <a:lnTo>
                    <a:pt x="11111" y="26503"/>
                  </a:lnTo>
                  <a:lnTo>
                    <a:pt x="11069" y="26503"/>
                  </a:lnTo>
                  <a:lnTo>
                    <a:pt x="11069" y="26432"/>
                  </a:lnTo>
                  <a:lnTo>
                    <a:pt x="11069" y="26362"/>
                  </a:lnTo>
                  <a:lnTo>
                    <a:pt x="11111" y="26362"/>
                  </a:lnTo>
                  <a:lnTo>
                    <a:pt x="11111" y="26305"/>
                  </a:lnTo>
                  <a:lnTo>
                    <a:pt x="11153" y="26305"/>
                  </a:lnTo>
                  <a:lnTo>
                    <a:pt x="11153" y="26249"/>
                  </a:lnTo>
                  <a:lnTo>
                    <a:pt x="11195" y="26179"/>
                  </a:lnTo>
                  <a:lnTo>
                    <a:pt x="11238" y="26122"/>
                  </a:lnTo>
                  <a:lnTo>
                    <a:pt x="11280" y="26122"/>
                  </a:lnTo>
                  <a:lnTo>
                    <a:pt x="11322" y="26122"/>
                  </a:lnTo>
                  <a:lnTo>
                    <a:pt x="11322" y="26052"/>
                  </a:lnTo>
                  <a:lnTo>
                    <a:pt x="11364" y="26052"/>
                  </a:lnTo>
                  <a:lnTo>
                    <a:pt x="11407" y="26052"/>
                  </a:lnTo>
                  <a:lnTo>
                    <a:pt x="11407" y="25996"/>
                  </a:lnTo>
                  <a:lnTo>
                    <a:pt x="11449" y="25996"/>
                  </a:lnTo>
                  <a:lnTo>
                    <a:pt x="11491" y="25996"/>
                  </a:lnTo>
                  <a:lnTo>
                    <a:pt x="11491" y="25925"/>
                  </a:lnTo>
                  <a:lnTo>
                    <a:pt x="11533" y="25925"/>
                  </a:lnTo>
                  <a:lnTo>
                    <a:pt x="11575" y="25925"/>
                  </a:lnTo>
                  <a:lnTo>
                    <a:pt x="11618" y="25925"/>
                  </a:lnTo>
                  <a:lnTo>
                    <a:pt x="11660" y="25869"/>
                  </a:lnTo>
                  <a:lnTo>
                    <a:pt x="11702" y="25869"/>
                  </a:lnTo>
                  <a:lnTo>
                    <a:pt x="11702" y="25799"/>
                  </a:lnTo>
                  <a:lnTo>
                    <a:pt x="11744" y="25799"/>
                  </a:lnTo>
                  <a:lnTo>
                    <a:pt x="11744" y="25742"/>
                  </a:lnTo>
                  <a:lnTo>
                    <a:pt x="11702" y="25742"/>
                  </a:lnTo>
                  <a:lnTo>
                    <a:pt x="11660" y="25742"/>
                  </a:lnTo>
                  <a:lnTo>
                    <a:pt x="11660" y="25672"/>
                  </a:lnTo>
                  <a:lnTo>
                    <a:pt x="11660" y="25615"/>
                  </a:lnTo>
                  <a:lnTo>
                    <a:pt x="11702" y="25615"/>
                  </a:lnTo>
                  <a:lnTo>
                    <a:pt x="11702" y="25545"/>
                  </a:lnTo>
                  <a:lnTo>
                    <a:pt x="11660" y="25545"/>
                  </a:lnTo>
                  <a:lnTo>
                    <a:pt x="11660" y="25489"/>
                  </a:lnTo>
                  <a:lnTo>
                    <a:pt x="11618" y="25489"/>
                  </a:lnTo>
                  <a:close/>
                  <a:moveTo>
                    <a:pt x="11744" y="25489"/>
                  </a:moveTo>
                  <a:lnTo>
                    <a:pt x="11744" y="25545"/>
                  </a:lnTo>
                  <a:lnTo>
                    <a:pt x="11787" y="25545"/>
                  </a:lnTo>
                  <a:lnTo>
                    <a:pt x="11787" y="25489"/>
                  </a:lnTo>
                  <a:close/>
                  <a:moveTo>
                    <a:pt x="22179" y="25489"/>
                  </a:moveTo>
                  <a:lnTo>
                    <a:pt x="22235" y="25545"/>
                  </a:lnTo>
                  <a:lnTo>
                    <a:pt x="22263" y="25545"/>
                  </a:lnTo>
                  <a:lnTo>
                    <a:pt x="22235" y="25489"/>
                  </a:lnTo>
                  <a:close/>
                  <a:moveTo>
                    <a:pt x="22263" y="25545"/>
                  </a:moveTo>
                  <a:lnTo>
                    <a:pt x="22306" y="25615"/>
                  </a:lnTo>
                  <a:lnTo>
                    <a:pt x="22306" y="25545"/>
                  </a:lnTo>
                  <a:close/>
                  <a:moveTo>
                    <a:pt x="22306" y="25615"/>
                  </a:moveTo>
                  <a:lnTo>
                    <a:pt x="22362" y="25672"/>
                  </a:lnTo>
                  <a:lnTo>
                    <a:pt x="22362" y="25615"/>
                  </a:lnTo>
                  <a:close/>
                  <a:moveTo>
                    <a:pt x="22362" y="25672"/>
                  </a:moveTo>
                  <a:lnTo>
                    <a:pt x="22390" y="25742"/>
                  </a:lnTo>
                  <a:lnTo>
                    <a:pt x="22390" y="25672"/>
                  </a:lnTo>
                  <a:close/>
                  <a:moveTo>
                    <a:pt x="22432" y="25742"/>
                  </a:moveTo>
                  <a:lnTo>
                    <a:pt x="22432" y="25799"/>
                  </a:lnTo>
                  <a:lnTo>
                    <a:pt x="22489" y="25799"/>
                  </a:lnTo>
                  <a:lnTo>
                    <a:pt x="22489" y="25742"/>
                  </a:lnTo>
                  <a:close/>
                  <a:moveTo>
                    <a:pt x="22517" y="25799"/>
                  </a:moveTo>
                  <a:lnTo>
                    <a:pt x="22517" y="25869"/>
                  </a:lnTo>
                  <a:lnTo>
                    <a:pt x="22517" y="25925"/>
                  </a:lnTo>
                  <a:lnTo>
                    <a:pt x="22559" y="25925"/>
                  </a:lnTo>
                  <a:lnTo>
                    <a:pt x="22559" y="25869"/>
                  </a:lnTo>
                  <a:lnTo>
                    <a:pt x="22559" y="25799"/>
                  </a:lnTo>
                  <a:close/>
                  <a:moveTo>
                    <a:pt x="22432" y="25996"/>
                  </a:moveTo>
                  <a:lnTo>
                    <a:pt x="22432" y="26052"/>
                  </a:lnTo>
                  <a:lnTo>
                    <a:pt x="22432" y="26122"/>
                  </a:lnTo>
                  <a:lnTo>
                    <a:pt x="22489" y="26179"/>
                  </a:lnTo>
                  <a:lnTo>
                    <a:pt x="22489" y="26122"/>
                  </a:lnTo>
                  <a:lnTo>
                    <a:pt x="22489" y="26052"/>
                  </a:lnTo>
                  <a:lnTo>
                    <a:pt x="22489" y="25996"/>
                  </a:lnTo>
                  <a:close/>
                  <a:moveTo>
                    <a:pt x="22517" y="26249"/>
                  </a:moveTo>
                  <a:lnTo>
                    <a:pt x="22517" y="26305"/>
                  </a:lnTo>
                  <a:lnTo>
                    <a:pt x="22559" y="26249"/>
                  </a:lnTo>
                  <a:close/>
                  <a:moveTo>
                    <a:pt x="22517" y="26305"/>
                  </a:moveTo>
                  <a:lnTo>
                    <a:pt x="22489" y="26305"/>
                  </a:lnTo>
                  <a:lnTo>
                    <a:pt x="22489" y="26362"/>
                  </a:lnTo>
                  <a:lnTo>
                    <a:pt x="22517" y="26362"/>
                  </a:lnTo>
                  <a:close/>
                  <a:moveTo>
                    <a:pt x="22390" y="26503"/>
                  </a:moveTo>
                  <a:lnTo>
                    <a:pt x="22390" y="26573"/>
                  </a:lnTo>
                  <a:lnTo>
                    <a:pt x="22432" y="26629"/>
                  </a:lnTo>
                  <a:lnTo>
                    <a:pt x="22432" y="26573"/>
                  </a:lnTo>
                  <a:lnTo>
                    <a:pt x="22432" y="26503"/>
                  </a:lnTo>
                  <a:close/>
                  <a:moveTo>
                    <a:pt x="22432" y="26629"/>
                  </a:moveTo>
                  <a:lnTo>
                    <a:pt x="22432" y="26686"/>
                  </a:lnTo>
                  <a:lnTo>
                    <a:pt x="22489" y="26686"/>
                  </a:lnTo>
                  <a:lnTo>
                    <a:pt x="22489" y="26629"/>
                  </a:lnTo>
                  <a:close/>
                  <a:moveTo>
                    <a:pt x="22489" y="26756"/>
                  </a:moveTo>
                  <a:lnTo>
                    <a:pt x="22489" y="26812"/>
                  </a:lnTo>
                  <a:lnTo>
                    <a:pt x="22489" y="26883"/>
                  </a:lnTo>
                  <a:lnTo>
                    <a:pt x="22432" y="26883"/>
                  </a:lnTo>
                  <a:lnTo>
                    <a:pt x="22390" y="26883"/>
                  </a:lnTo>
                  <a:lnTo>
                    <a:pt x="22390" y="26939"/>
                  </a:lnTo>
                  <a:lnTo>
                    <a:pt x="22390" y="27010"/>
                  </a:lnTo>
                  <a:lnTo>
                    <a:pt x="22362" y="27010"/>
                  </a:lnTo>
                  <a:lnTo>
                    <a:pt x="22362" y="27066"/>
                  </a:lnTo>
                  <a:lnTo>
                    <a:pt x="22306" y="27066"/>
                  </a:lnTo>
                  <a:lnTo>
                    <a:pt x="22306" y="27136"/>
                  </a:lnTo>
                  <a:lnTo>
                    <a:pt x="22263" y="27136"/>
                  </a:lnTo>
                  <a:lnTo>
                    <a:pt x="22235" y="27136"/>
                  </a:lnTo>
                  <a:lnTo>
                    <a:pt x="22235" y="27193"/>
                  </a:lnTo>
                  <a:lnTo>
                    <a:pt x="22179" y="27193"/>
                  </a:lnTo>
                  <a:lnTo>
                    <a:pt x="22137" y="27193"/>
                  </a:lnTo>
                  <a:lnTo>
                    <a:pt x="22109" y="27193"/>
                  </a:lnTo>
                  <a:lnTo>
                    <a:pt x="22052" y="27193"/>
                  </a:lnTo>
                  <a:lnTo>
                    <a:pt x="22010" y="27193"/>
                  </a:lnTo>
                  <a:lnTo>
                    <a:pt x="21982" y="27193"/>
                  </a:lnTo>
                  <a:lnTo>
                    <a:pt x="21926" y="27193"/>
                  </a:lnTo>
                  <a:lnTo>
                    <a:pt x="21883" y="27263"/>
                  </a:lnTo>
                  <a:lnTo>
                    <a:pt x="21841" y="27263"/>
                  </a:lnTo>
                  <a:lnTo>
                    <a:pt x="21799" y="27263"/>
                  </a:lnTo>
                  <a:lnTo>
                    <a:pt x="21757" y="27263"/>
                  </a:lnTo>
                  <a:lnTo>
                    <a:pt x="21757" y="27319"/>
                  </a:lnTo>
                  <a:lnTo>
                    <a:pt x="21714" y="27319"/>
                  </a:lnTo>
                  <a:lnTo>
                    <a:pt x="21672" y="27319"/>
                  </a:lnTo>
                  <a:lnTo>
                    <a:pt x="21672" y="27390"/>
                  </a:lnTo>
                  <a:lnTo>
                    <a:pt x="21630" y="27390"/>
                  </a:lnTo>
                  <a:lnTo>
                    <a:pt x="21588" y="27390"/>
                  </a:lnTo>
                  <a:lnTo>
                    <a:pt x="21545" y="27446"/>
                  </a:lnTo>
                  <a:lnTo>
                    <a:pt x="21503" y="27446"/>
                  </a:lnTo>
                  <a:lnTo>
                    <a:pt x="21503" y="27516"/>
                  </a:lnTo>
                  <a:lnTo>
                    <a:pt x="21461" y="27516"/>
                  </a:lnTo>
                  <a:lnTo>
                    <a:pt x="21461" y="27573"/>
                  </a:lnTo>
                  <a:lnTo>
                    <a:pt x="21433" y="27573"/>
                  </a:lnTo>
                  <a:lnTo>
                    <a:pt x="21433" y="27643"/>
                  </a:lnTo>
                  <a:lnTo>
                    <a:pt x="21376" y="27643"/>
                  </a:lnTo>
                  <a:lnTo>
                    <a:pt x="21376" y="27700"/>
                  </a:lnTo>
                  <a:lnTo>
                    <a:pt x="21334" y="27700"/>
                  </a:lnTo>
                  <a:lnTo>
                    <a:pt x="21334" y="27756"/>
                  </a:lnTo>
                  <a:lnTo>
                    <a:pt x="21306" y="27826"/>
                  </a:lnTo>
                  <a:lnTo>
                    <a:pt x="21250" y="27826"/>
                  </a:lnTo>
                  <a:lnTo>
                    <a:pt x="21250" y="27897"/>
                  </a:lnTo>
                  <a:lnTo>
                    <a:pt x="21207" y="27897"/>
                  </a:lnTo>
                  <a:lnTo>
                    <a:pt x="21179" y="27897"/>
                  </a:lnTo>
                  <a:lnTo>
                    <a:pt x="21123" y="27897"/>
                  </a:lnTo>
                  <a:lnTo>
                    <a:pt x="21081" y="27897"/>
                  </a:lnTo>
                  <a:lnTo>
                    <a:pt x="21081" y="27967"/>
                  </a:lnTo>
                  <a:lnTo>
                    <a:pt x="21038" y="27967"/>
                  </a:lnTo>
                  <a:lnTo>
                    <a:pt x="20996" y="27967"/>
                  </a:lnTo>
                  <a:lnTo>
                    <a:pt x="20954" y="27967"/>
                  </a:lnTo>
                  <a:lnTo>
                    <a:pt x="20912" y="27967"/>
                  </a:lnTo>
                  <a:lnTo>
                    <a:pt x="20869" y="27967"/>
                  </a:lnTo>
                  <a:lnTo>
                    <a:pt x="20827" y="27967"/>
                  </a:lnTo>
                  <a:lnTo>
                    <a:pt x="20785" y="27967"/>
                  </a:lnTo>
                  <a:lnTo>
                    <a:pt x="20743" y="27967"/>
                  </a:lnTo>
                  <a:lnTo>
                    <a:pt x="20700" y="27967"/>
                  </a:lnTo>
                  <a:lnTo>
                    <a:pt x="20658" y="27967"/>
                  </a:lnTo>
                  <a:lnTo>
                    <a:pt x="20616" y="27967"/>
                  </a:lnTo>
                  <a:lnTo>
                    <a:pt x="20574" y="27967"/>
                  </a:lnTo>
                  <a:lnTo>
                    <a:pt x="20531" y="27967"/>
                  </a:lnTo>
                  <a:lnTo>
                    <a:pt x="20489" y="27967"/>
                  </a:lnTo>
                  <a:lnTo>
                    <a:pt x="20447" y="27967"/>
                  </a:lnTo>
                  <a:lnTo>
                    <a:pt x="20405" y="27967"/>
                  </a:lnTo>
                  <a:lnTo>
                    <a:pt x="20377" y="27967"/>
                  </a:lnTo>
                  <a:lnTo>
                    <a:pt x="20320" y="27967"/>
                  </a:lnTo>
                  <a:lnTo>
                    <a:pt x="20278" y="27967"/>
                  </a:lnTo>
                  <a:lnTo>
                    <a:pt x="20250" y="27967"/>
                  </a:lnTo>
                  <a:lnTo>
                    <a:pt x="20193" y="27967"/>
                  </a:lnTo>
                  <a:lnTo>
                    <a:pt x="20151" y="27967"/>
                  </a:lnTo>
                  <a:lnTo>
                    <a:pt x="20151" y="28023"/>
                  </a:lnTo>
                  <a:lnTo>
                    <a:pt x="20109" y="28023"/>
                  </a:lnTo>
                  <a:lnTo>
                    <a:pt x="20067" y="28023"/>
                  </a:lnTo>
                  <a:lnTo>
                    <a:pt x="20024" y="28023"/>
                  </a:lnTo>
                  <a:lnTo>
                    <a:pt x="19982" y="28023"/>
                  </a:lnTo>
                  <a:lnTo>
                    <a:pt x="19940" y="28023"/>
                  </a:lnTo>
                  <a:lnTo>
                    <a:pt x="19898" y="28023"/>
                  </a:lnTo>
                  <a:lnTo>
                    <a:pt x="19855" y="28023"/>
                  </a:lnTo>
                  <a:lnTo>
                    <a:pt x="19813" y="28023"/>
                  </a:lnTo>
                  <a:lnTo>
                    <a:pt x="19771" y="28080"/>
                  </a:lnTo>
                  <a:lnTo>
                    <a:pt x="19729" y="28080"/>
                  </a:lnTo>
                  <a:lnTo>
                    <a:pt x="19687" y="28080"/>
                  </a:lnTo>
                  <a:lnTo>
                    <a:pt x="19687" y="28150"/>
                  </a:lnTo>
                  <a:lnTo>
                    <a:pt x="19644" y="28150"/>
                  </a:lnTo>
                  <a:lnTo>
                    <a:pt x="19644" y="28206"/>
                  </a:lnTo>
                  <a:lnTo>
                    <a:pt x="19687" y="28206"/>
                  </a:lnTo>
                  <a:lnTo>
                    <a:pt x="19729" y="28206"/>
                  </a:lnTo>
                  <a:lnTo>
                    <a:pt x="19771" y="28206"/>
                  </a:lnTo>
                  <a:lnTo>
                    <a:pt x="19813" y="28206"/>
                  </a:lnTo>
                  <a:lnTo>
                    <a:pt x="19855" y="28206"/>
                  </a:lnTo>
                  <a:lnTo>
                    <a:pt x="19898" y="28206"/>
                  </a:lnTo>
                  <a:lnTo>
                    <a:pt x="19898" y="28150"/>
                  </a:lnTo>
                  <a:lnTo>
                    <a:pt x="19940" y="28150"/>
                  </a:lnTo>
                  <a:lnTo>
                    <a:pt x="19982" y="28150"/>
                  </a:lnTo>
                  <a:lnTo>
                    <a:pt x="20024" y="28150"/>
                  </a:lnTo>
                  <a:lnTo>
                    <a:pt x="20024" y="28080"/>
                  </a:lnTo>
                  <a:lnTo>
                    <a:pt x="20067" y="28080"/>
                  </a:lnTo>
                  <a:lnTo>
                    <a:pt x="20109" y="28080"/>
                  </a:lnTo>
                  <a:lnTo>
                    <a:pt x="20151" y="28080"/>
                  </a:lnTo>
                  <a:lnTo>
                    <a:pt x="20193" y="28080"/>
                  </a:lnTo>
                  <a:lnTo>
                    <a:pt x="20250" y="28080"/>
                  </a:lnTo>
                  <a:lnTo>
                    <a:pt x="20278" y="28080"/>
                  </a:lnTo>
                  <a:lnTo>
                    <a:pt x="20320" y="28080"/>
                  </a:lnTo>
                  <a:lnTo>
                    <a:pt x="20377" y="28080"/>
                  </a:lnTo>
                  <a:lnTo>
                    <a:pt x="20405" y="28080"/>
                  </a:lnTo>
                  <a:lnTo>
                    <a:pt x="20447" y="28080"/>
                  </a:lnTo>
                  <a:lnTo>
                    <a:pt x="20489" y="28080"/>
                  </a:lnTo>
                  <a:lnTo>
                    <a:pt x="20489" y="28023"/>
                  </a:lnTo>
                  <a:lnTo>
                    <a:pt x="20531" y="28023"/>
                  </a:lnTo>
                  <a:lnTo>
                    <a:pt x="20574" y="28023"/>
                  </a:lnTo>
                  <a:lnTo>
                    <a:pt x="20616" y="28023"/>
                  </a:lnTo>
                  <a:lnTo>
                    <a:pt x="20658" y="28023"/>
                  </a:lnTo>
                  <a:lnTo>
                    <a:pt x="20700" y="28023"/>
                  </a:lnTo>
                  <a:lnTo>
                    <a:pt x="20743" y="28023"/>
                  </a:lnTo>
                  <a:lnTo>
                    <a:pt x="20785" y="28023"/>
                  </a:lnTo>
                  <a:lnTo>
                    <a:pt x="20827" y="28023"/>
                  </a:lnTo>
                  <a:lnTo>
                    <a:pt x="20869" y="28023"/>
                  </a:lnTo>
                  <a:lnTo>
                    <a:pt x="20912" y="28023"/>
                  </a:lnTo>
                  <a:lnTo>
                    <a:pt x="20954" y="28023"/>
                  </a:lnTo>
                  <a:lnTo>
                    <a:pt x="20996" y="28023"/>
                  </a:lnTo>
                  <a:lnTo>
                    <a:pt x="21038" y="28023"/>
                  </a:lnTo>
                  <a:lnTo>
                    <a:pt x="21081" y="28023"/>
                  </a:lnTo>
                  <a:lnTo>
                    <a:pt x="21081" y="28080"/>
                  </a:lnTo>
                  <a:lnTo>
                    <a:pt x="21123" y="28080"/>
                  </a:lnTo>
                  <a:lnTo>
                    <a:pt x="21179" y="28023"/>
                  </a:lnTo>
                  <a:lnTo>
                    <a:pt x="21207" y="28023"/>
                  </a:lnTo>
                  <a:lnTo>
                    <a:pt x="21250" y="28023"/>
                  </a:lnTo>
                  <a:lnTo>
                    <a:pt x="21306" y="28023"/>
                  </a:lnTo>
                  <a:lnTo>
                    <a:pt x="21334" y="27967"/>
                  </a:lnTo>
                  <a:lnTo>
                    <a:pt x="21376" y="27967"/>
                  </a:lnTo>
                  <a:lnTo>
                    <a:pt x="21433" y="27897"/>
                  </a:lnTo>
                  <a:lnTo>
                    <a:pt x="21461" y="27826"/>
                  </a:lnTo>
                  <a:lnTo>
                    <a:pt x="21461" y="27756"/>
                  </a:lnTo>
                  <a:lnTo>
                    <a:pt x="21503" y="27756"/>
                  </a:lnTo>
                  <a:lnTo>
                    <a:pt x="21503" y="27700"/>
                  </a:lnTo>
                  <a:lnTo>
                    <a:pt x="21503" y="27643"/>
                  </a:lnTo>
                  <a:lnTo>
                    <a:pt x="21545" y="27643"/>
                  </a:lnTo>
                  <a:lnTo>
                    <a:pt x="21545" y="27573"/>
                  </a:lnTo>
                  <a:lnTo>
                    <a:pt x="21588" y="27573"/>
                  </a:lnTo>
                  <a:lnTo>
                    <a:pt x="21630" y="27516"/>
                  </a:lnTo>
                  <a:lnTo>
                    <a:pt x="21672" y="27446"/>
                  </a:lnTo>
                  <a:lnTo>
                    <a:pt x="21714" y="27446"/>
                  </a:lnTo>
                  <a:lnTo>
                    <a:pt x="21757" y="27446"/>
                  </a:lnTo>
                  <a:lnTo>
                    <a:pt x="21841" y="27390"/>
                  </a:lnTo>
                  <a:lnTo>
                    <a:pt x="21883" y="27390"/>
                  </a:lnTo>
                  <a:lnTo>
                    <a:pt x="21926" y="27390"/>
                  </a:lnTo>
                  <a:lnTo>
                    <a:pt x="22010" y="27390"/>
                  </a:lnTo>
                  <a:lnTo>
                    <a:pt x="22052" y="27319"/>
                  </a:lnTo>
                  <a:lnTo>
                    <a:pt x="22109" y="27319"/>
                  </a:lnTo>
                  <a:lnTo>
                    <a:pt x="22137" y="27319"/>
                  </a:lnTo>
                  <a:lnTo>
                    <a:pt x="22179" y="27319"/>
                  </a:lnTo>
                  <a:lnTo>
                    <a:pt x="22235" y="27319"/>
                  </a:lnTo>
                  <a:lnTo>
                    <a:pt x="22263" y="27319"/>
                  </a:lnTo>
                  <a:lnTo>
                    <a:pt x="22362" y="27319"/>
                  </a:lnTo>
                  <a:lnTo>
                    <a:pt x="22362" y="27263"/>
                  </a:lnTo>
                  <a:lnTo>
                    <a:pt x="22390" y="27263"/>
                  </a:lnTo>
                  <a:lnTo>
                    <a:pt x="22432" y="27263"/>
                  </a:lnTo>
                  <a:lnTo>
                    <a:pt x="22432" y="27193"/>
                  </a:lnTo>
                  <a:lnTo>
                    <a:pt x="22489" y="27193"/>
                  </a:lnTo>
                  <a:lnTo>
                    <a:pt x="22517" y="27136"/>
                  </a:lnTo>
                  <a:lnTo>
                    <a:pt x="22517" y="27066"/>
                  </a:lnTo>
                  <a:lnTo>
                    <a:pt x="22517" y="27010"/>
                  </a:lnTo>
                  <a:lnTo>
                    <a:pt x="22517" y="26939"/>
                  </a:lnTo>
                  <a:lnTo>
                    <a:pt x="22517" y="26883"/>
                  </a:lnTo>
                  <a:lnTo>
                    <a:pt x="22517" y="26756"/>
                  </a:lnTo>
                  <a:close/>
                  <a:moveTo>
                    <a:pt x="10139" y="27446"/>
                  </a:moveTo>
                  <a:lnTo>
                    <a:pt x="10139" y="27516"/>
                  </a:lnTo>
                  <a:lnTo>
                    <a:pt x="10139" y="27573"/>
                  </a:lnTo>
                  <a:lnTo>
                    <a:pt x="10181" y="27516"/>
                  </a:lnTo>
                  <a:lnTo>
                    <a:pt x="10181" y="27446"/>
                  </a:lnTo>
                  <a:close/>
                  <a:moveTo>
                    <a:pt x="10266" y="27446"/>
                  </a:moveTo>
                  <a:lnTo>
                    <a:pt x="10266" y="27516"/>
                  </a:lnTo>
                  <a:lnTo>
                    <a:pt x="10308" y="27446"/>
                  </a:lnTo>
                  <a:close/>
                  <a:moveTo>
                    <a:pt x="10097" y="27516"/>
                  </a:moveTo>
                  <a:lnTo>
                    <a:pt x="10055" y="27573"/>
                  </a:lnTo>
                  <a:lnTo>
                    <a:pt x="10097" y="27573"/>
                  </a:lnTo>
                  <a:close/>
                  <a:moveTo>
                    <a:pt x="10055" y="27573"/>
                  </a:moveTo>
                  <a:lnTo>
                    <a:pt x="10012" y="27573"/>
                  </a:lnTo>
                  <a:lnTo>
                    <a:pt x="9970" y="27573"/>
                  </a:lnTo>
                  <a:lnTo>
                    <a:pt x="9970" y="27643"/>
                  </a:lnTo>
                  <a:lnTo>
                    <a:pt x="9970" y="27700"/>
                  </a:lnTo>
                  <a:lnTo>
                    <a:pt x="9928" y="27700"/>
                  </a:lnTo>
                  <a:lnTo>
                    <a:pt x="9928" y="27756"/>
                  </a:lnTo>
                  <a:lnTo>
                    <a:pt x="9886" y="27756"/>
                  </a:lnTo>
                  <a:lnTo>
                    <a:pt x="9843" y="27826"/>
                  </a:lnTo>
                  <a:lnTo>
                    <a:pt x="9843" y="27897"/>
                  </a:lnTo>
                  <a:lnTo>
                    <a:pt x="9801" y="27897"/>
                  </a:lnTo>
                  <a:lnTo>
                    <a:pt x="9801" y="27967"/>
                  </a:lnTo>
                  <a:lnTo>
                    <a:pt x="9759" y="27967"/>
                  </a:lnTo>
                  <a:lnTo>
                    <a:pt x="9759" y="28023"/>
                  </a:lnTo>
                  <a:lnTo>
                    <a:pt x="9717" y="28023"/>
                  </a:lnTo>
                  <a:lnTo>
                    <a:pt x="9674" y="28023"/>
                  </a:lnTo>
                  <a:lnTo>
                    <a:pt x="9674" y="28080"/>
                  </a:lnTo>
                  <a:lnTo>
                    <a:pt x="9632" y="28080"/>
                  </a:lnTo>
                  <a:lnTo>
                    <a:pt x="9632" y="28150"/>
                  </a:lnTo>
                  <a:lnTo>
                    <a:pt x="9590" y="28150"/>
                  </a:lnTo>
                  <a:lnTo>
                    <a:pt x="9548" y="28150"/>
                  </a:lnTo>
                  <a:lnTo>
                    <a:pt x="9505" y="28206"/>
                  </a:lnTo>
                  <a:lnTo>
                    <a:pt x="9463" y="28206"/>
                  </a:lnTo>
                  <a:lnTo>
                    <a:pt x="9463" y="28277"/>
                  </a:lnTo>
                  <a:lnTo>
                    <a:pt x="9421" y="28277"/>
                  </a:lnTo>
                  <a:lnTo>
                    <a:pt x="9379" y="28277"/>
                  </a:lnTo>
                  <a:lnTo>
                    <a:pt x="9336" y="28277"/>
                  </a:lnTo>
                  <a:lnTo>
                    <a:pt x="9294" y="28277"/>
                  </a:lnTo>
                  <a:lnTo>
                    <a:pt x="9294" y="28347"/>
                  </a:lnTo>
                  <a:lnTo>
                    <a:pt x="9252" y="28347"/>
                  </a:lnTo>
                  <a:lnTo>
                    <a:pt x="9210" y="28347"/>
                  </a:lnTo>
                  <a:lnTo>
                    <a:pt x="9210" y="28404"/>
                  </a:lnTo>
                  <a:lnTo>
                    <a:pt x="9168" y="28404"/>
                  </a:lnTo>
                  <a:lnTo>
                    <a:pt x="9125" y="28404"/>
                  </a:lnTo>
                  <a:lnTo>
                    <a:pt x="9125" y="28460"/>
                  </a:lnTo>
                  <a:lnTo>
                    <a:pt x="9083" y="28460"/>
                  </a:lnTo>
                  <a:lnTo>
                    <a:pt x="9041" y="28460"/>
                  </a:lnTo>
                  <a:lnTo>
                    <a:pt x="9041" y="28530"/>
                  </a:lnTo>
                  <a:lnTo>
                    <a:pt x="8999" y="28530"/>
                  </a:lnTo>
                  <a:lnTo>
                    <a:pt x="8956" y="28530"/>
                  </a:lnTo>
                  <a:lnTo>
                    <a:pt x="8956" y="28587"/>
                  </a:lnTo>
                  <a:lnTo>
                    <a:pt x="8914" y="28587"/>
                  </a:lnTo>
                  <a:lnTo>
                    <a:pt x="8872" y="28657"/>
                  </a:lnTo>
                  <a:lnTo>
                    <a:pt x="8830" y="28657"/>
                  </a:lnTo>
                  <a:lnTo>
                    <a:pt x="8830" y="28713"/>
                  </a:lnTo>
                  <a:lnTo>
                    <a:pt x="8787" y="28713"/>
                  </a:lnTo>
                  <a:lnTo>
                    <a:pt x="8830" y="28784"/>
                  </a:lnTo>
                  <a:lnTo>
                    <a:pt x="8787" y="28784"/>
                  </a:lnTo>
                  <a:lnTo>
                    <a:pt x="8787" y="28840"/>
                  </a:lnTo>
                  <a:lnTo>
                    <a:pt x="8745" y="28840"/>
                  </a:lnTo>
                  <a:lnTo>
                    <a:pt x="8703" y="28840"/>
                  </a:lnTo>
                  <a:lnTo>
                    <a:pt x="8703" y="28911"/>
                  </a:lnTo>
                  <a:lnTo>
                    <a:pt x="8661" y="28911"/>
                  </a:lnTo>
                  <a:lnTo>
                    <a:pt x="8661" y="28967"/>
                  </a:lnTo>
                  <a:lnTo>
                    <a:pt x="8618" y="28967"/>
                  </a:lnTo>
                  <a:lnTo>
                    <a:pt x="8618" y="29037"/>
                  </a:lnTo>
                  <a:lnTo>
                    <a:pt x="8661" y="29037"/>
                  </a:lnTo>
                  <a:lnTo>
                    <a:pt x="8661" y="29094"/>
                  </a:lnTo>
                  <a:lnTo>
                    <a:pt x="8661" y="29164"/>
                  </a:lnTo>
                  <a:lnTo>
                    <a:pt x="8661" y="29220"/>
                  </a:lnTo>
                  <a:lnTo>
                    <a:pt x="8703" y="29220"/>
                  </a:lnTo>
                  <a:lnTo>
                    <a:pt x="8703" y="29164"/>
                  </a:lnTo>
                  <a:lnTo>
                    <a:pt x="8745" y="29164"/>
                  </a:lnTo>
                  <a:lnTo>
                    <a:pt x="8787" y="29164"/>
                  </a:lnTo>
                  <a:lnTo>
                    <a:pt x="8830" y="29164"/>
                  </a:lnTo>
                  <a:lnTo>
                    <a:pt x="8872" y="29164"/>
                  </a:lnTo>
                  <a:lnTo>
                    <a:pt x="8914" y="29164"/>
                  </a:lnTo>
                  <a:lnTo>
                    <a:pt x="8956" y="29164"/>
                  </a:lnTo>
                  <a:lnTo>
                    <a:pt x="8956" y="29094"/>
                  </a:lnTo>
                  <a:lnTo>
                    <a:pt x="8914" y="29094"/>
                  </a:lnTo>
                  <a:lnTo>
                    <a:pt x="8914" y="29037"/>
                  </a:lnTo>
                  <a:lnTo>
                    <a:pt x="8872" y="29037"/>
                  </a:lnTo>
                  <a:lnTo>
                    <a:pt x="8830" y="29037"/>
                  </a:lnTo>
                  <a:lnTo>
                    <a:pt x="8830" y="28967"/>
                  </a:lnTo>
                  <a:lnTo>
                    <a:pt x="8872" y="28967"/>
                  </a:lnTo>
                  <a:lnTo>
                    <a:pt x="8872" y="28911"/>
                  </a:lnTo>
                  <a:lnTo>
                    <a:pt x="8872" y="28840"/>
                  </a:lnTo>
                  <a:lnTo>
                    <a:pt x="8914" y="28840"/>
                  </a:lnTo>
                  <a:lnTo>
                    <a:pt x="8956" y="28840"/>
                  </a:lnTo>
                  <a:lnTo>
                    <a:pt x="8956" y="28784"/>
                  </a:lnTo>
                  <a:lnTo>
                    <a:pt x="8956" y="28713"/>
                  </a:lnTo>
                  <a:lnTo>
                    <a:pt x="8999" y="28713"/>
                  </a:lnTo>
                  <a:lnTo>
                    <a:pt x="9041" y="28713"/>
                  </a:lnTo>
                  <a:lnTo>
                    <a:pt x="9083" y="28713"/>
                  </a:lnTo>
                  <a:lnTo>
                    <a:pt x="9083" y="28784"/>
                  </a:lnTo>
                  <a:lnTo>
                    <a:pt x="9125" y="28784"/>
                  </a:lnTo>
                  <a:lnTo>
                    <a:pt x="9168" y="28713"/>
                  </a:lnTo>
                  <a:lnTo>
                    <a:pt x="9210" y="28713"/>
                  </a:lnTo>
                  <a:lnTo>
                    <a:pt x="9210" y="28657"/>
                  </a:lnTo>
                  <a:lnTo>
                    <a:pt x="9252" y="28657"/>
                  </a:lnTo>
                  <a:lnTo>
                    <a:pt x="9252" y="28587"/>
                  </a:lnTo>
                  <a:lnTo>
                    <a:pt x="9294" y="28587"/>
                  </a:lnTo>
                  <a:lnTo>
                    <a:pt x="9336" y="28587"/>
                  </a:lnTo>
                  <a:lnTo>
                    <a:pt x="9336" y="28530"/>
                  </a:lnTo>
                  <a:lnTo>
                    <a:pt x="9379" y="28530"/>
                  </a:lnTo>
                  <a:lnTo>
                    <a:pt x="9379" y="28460"/>
                  </a:lnTo>
                  <a:lnTo>
                    <a:pt x="9421" y="28460"/>
                  </a:lnTo>
                  <a:lnTo>
                    <a:pt x="9463" y="28460"/>
                  </a:lnTo>
                  <a:lnTo>
                    <a:pt x="9505" y="28460"/>
                  </a:lnTo>
                  <a:lnTo>
                    <a:pt x="9505" y="28404"/>
                  </a:lnTo>
                  <a:lnTo>
                    <a:pt x="9548" y="28404"/>
                  </a:lnTo>
                  <a:lnTo>
                    <a:pt x="9590" y="28404"/>
                  </a:lnTo>
                  <a:lnTo>
                    <a:pt x="9632" y="28347"/>
                  </a:lnTo>
                  <a:lnTo>
                    <a:pt x="9674" y="28347"/>
                  </a:lnTo>
                  <a:lnTo>
                    <a:pt x="9674" y="28277"/>
                  </a:lnTo>
                  <a:lnTo>
                    <a:pt x="9717" y="28277"/>
                  </a:lnTo>
                  <a:lnTo>
                    <a:pt x="9759" y="28206"/>
                  </a:lnTo>
                  <a:lnTo>
                    <a:pt x="9801" y="28206"/>
                  </a:lnTo>
                  <a:lnTo>
                    <a:pt x="9843" y="28150"/>
                  </a:lnTo>
                  <a:lnTo>
                    <a:pt x="9886" y="28150"/>
                  </a:lnTo>
                  <a:lnTo>
                    <a:pt x="9886" y="28080"/>
                  </a:lnTo>
                  <a:lnTo>
                    <a:pt x="9928" y="28080"/>
                  </a:lnTo>
                  <a:lnTo>
                    <a:pt x="9928" y="28023"/>
                  </a:lnTo>
                  <a:lnTo>
                    <a:pt x="9970" y="28023"/>
                  </a:lnTo>
                  <a:lnTo>
                    <a:pt x="10012" y="28023"/>
                  </a:lnTo>
                  <a:lnTo>
                    <a:pt x="10055" y="28023"/>
                  </a:lnTo>
                  <a:lnTo>
                    <a:pt x="10055" y="27967"/>
                  </a:lnTo>
                  <a:lnTo>
                    <a:pt x="10097" y="27967"/>
                  </a:lnTo>
                  <a:lnTo>
                    <a:pt x="10139" y="27967"/>
                  </a:lnTo>
                  <a:lnTo>
                    <a:pt x="10139" y="27897"/>
                  </a:lnTo>
                  <a:lnTo>
                    <a:pt x="10181" y="27897"/>
                  </a:lnTo>
                  <a:lnTo>
                    <a:pt x="10181" y="27826"/>
                  </a:lnTo>
                  <a:lnTo>
                    <a:pt x="10139" y="27826"/>
                  </a:lnTo>
                  <a:lnTo>
                    <a:pt x="10139" y="27756"/>
                  </a:lnTo>
                  <a:lnTo>
                    <a:pt x="10097" y="27756"/>
                  </a:lnTo>
                  <a:lnTo>
                    <a:pt x="10097" y="27700"/>
                  </a:lnTo>
                  <a:lnTo>
                    <a:pt x="10097" y="27643"/>
                  </a:lnTo>
                  <a:lnTo>
                    <a:pt x="10055" y="27643"/>
                  </a:lnTo>
                  <a:close/>
                  <a:moveTo>
                    <a:pt x="19518" y="28206"/>
                  </a:moveTo>
                  <a:lnTo>
                    <a:pt x="19518" y="28277"/>
                  </a:lnTo>
                  <a:lnTo>
                    <a:pt x="19560" y="28277"/>
                  </a:lnTo>
                  <a:lnTo>
                    <a:pt x="19560" y="28206"/>
                  </a:lnTo>
                  <a:close/>
                  <a:moveTo>
                    <a:pt x="19475" y="28277"/>
                  </a:moveTo>
                  <a:lnTo>
                    <a:pt x="19433" y="28347"/>
                  </a:lnTo>
                  <a:lnTo>
                    <a:pt x="19475" y="28347"/>
                  </a:lnTo>
                  <a:close/>
                  <a:moveTo>
                    <a:pt x="19433" y="28347"/>
                  </a:moveTo>
                  <a:lnTo>
                    <a:pt x="19391" y="28347"/>
                  </a:lnTo>
                  <a:lnTo>
                    <a:pt x="19391" y="28404"/>
                  </a:lnTo>
                  <a:close/>
                  <a:moveTo>
                    <a:pt x="19391" y="28404"/>
                  </a:moveTo>
                  <a:lnTo>
                    <a:pt x="19349" y="28460"/>
                  </a:lnTo>
                  <a:lnTo>
                    <a:pt x="19391" y="28460"/>
                  </a:lnTo>
                  <a:close/>
                  <a:moveTo>
                    <a:pt x="19349" y="28460"/>
                  </a:moveTo>
                  <a:lnTo>
                    <a:pt x="19320" y="28460"/>
                  </a:lnTo>
                  <a:lnTo>
                    <a:pt x="19320" y="28530"/>
                  </a:lnTo>
                  <a:lnTo>
                    <a:pt x="19349" y="28530"/>
                  </a:lnTo>
                  <a:close/>
                  <a:moveTo>
                    <a:pt x="17954" y="28530"/>
                  </a:moveTo>
                  <a:lnTo>
                    <a:pt x="17912" y="28587"/>
                  </a:lnTo>
                  <a:lnTo>
                    <a:pt x="17870" y="28587"/>
                  </a:lnTo>
                  <a:lnTo>
                    <a:pt x="17870" y="28657"/>
                  </a:lnTo>
                  <a:lnTo>
                    <a:pt x="17828" y="28657"/>
                  </a:lnTo>
                  <a:lnTo>
                    <a:pt x="17785" y="28657"/>
                  </a:lnTo>
                  <a:lnTo>
                    <a:pt x="17743" y="28657"/>
                  </a:lnTo>
                  <a:lnTo>
                    <a:pt x="17701" y="28657"/>
                  </a:lnTo>
                  <a:lnTo>
                    <a:pt x="17659" y="28657"/>
                  </a:lnTo>
                  <a:lnTo>
                    <a:pt x="17617" y="28657"/>
                  </a:lnTo>
                  <a:lnTo>
                    <a:pt x="17574" y="28657"/>
                  </a:lnTo>
                  <a:lnTo>
                    <a:pt x="17532" y="28657"/>
                  </a:lnTo>
                  <a:lnTo>
                    <a:pt x="17490" y="28657"/>
                  </a:lnTo>
                  <a:lnTo>
                    <a:pt x="17448" y="28657"/>
                  </a:lnTo>
                  <a:lnTo>
                    <a:pt x="17405" y="28657"/>
                  </a:lnTo>
                  <a:lnTo>
                    <a:pt x="17363" y="28657"/>
                  </a:lnTo>
                  <a:lnTo>
                    <a:pt x="17321" y="28657"/>
                  </a:lnTo>
                  <a:lnTo>
                    <a:pt x="17321" y="28713"/>
                  </a:lnTo>
                  <a:lnTo>
                    <a:pt x="17363" y="28713"/>
                  </a:lnTo>
                  <a:lnTo>
                    <a:pt x="17363" y="28784"/>
                  </a:lnTo>
                  <a:lnTo>
                    <a:pt x="17405" y="28784"/>
                  </a:lnTo>
                  <a:lnTo>
                    <a:pt x="17448" y="28784"/>
                  </a:lnTo>
                  <a:lnTo>
                    <a:pt x="17448" y="28840"/>
                  </a:lnTo>
                  <a:lnTo>
                    <a:pt x="17490" y="28840"/>
                  </a:lnTo>
                  <a:lnTo>
                    <a:pt x="17532" y="28911"/>
                  </a:lnTo>
                  <a:lnTo>
                    <a:pt x="17532" y="28967"/>
                  </a:lnTo>
                  <a:lnTo>
                    <a:pt x="17574" y="28967"/>
                  </a:lnTo>
                  <a:lnTo>
                    <a:pt x="17574" y="29037"/>
                  </a:lnTo>
                  <a:lnTo>
                    <a:pt x="17574" y="29094"/>
                  </a:lnTo>
                  <a:lnTo>
                    <a:pt x="17574" y="29164"/>
                  </a:lnTo>
                  <a:lnTo>
                    <a:pt x="17574" y="29220"/>
                  </a:lnTo>
                  <a:lnTo>
                    <a:pt x="17617" y="29220"/>
                  </a:lnTo>
                  <a:lnTo>
                    <a:pt x="17617" y="29291"/>
                  </a:lnTo>
                  <a:lnTo>
                    <a:pt x="17617" y="29361"/>
                  </a:lnTo>
                  <a:lnTo>
                    <a:pt x="17659" y="29361"/>
                  </a:lnTo>
                  <a:lnTo>
                    <a:pt x="17659" y="29418"/>
                  </a:lnTo>
                  <a:lnTo>
                    <a:pt x="17659" y="29474"/>
                  </a:lnTo>
                  <a:lnTo>
                    <a:pt x="17659" y="29544"/>
                  </a:lnTo>
                  <a:lnTo>
                    <a:pt x="17659" y="29601"/>
                  </a:lnTo>
                  <a:lnTo>
                    <a:pt x="17617" y="29601"/>
                  </a:lnTo>
                  <a:lnTo>
                    <a:pt x="17617" y="29671"/>
                  </a:lnTo>
                  <a:lnTo>
                    <a:pt x="17574" y="29671"/>
                  </a:lnTo>
                  <a:lnTo>
                    <a:pt x="17532" y="29671"/>
                  </a:lnTo>
                  <a:lnTo>
                    <a:pt x="17532" y="29741"/>
                  </a:lnTo>
                  <a:lnTo>
                    <a:pt x="17490" y="29741"/>
                  </a:lnTo>
                  <a:lnTo>
                    <a:pt x="17448" y="29741"/>
                  </a:lnTo>
                  <a:lnTo>
                    <a:pt x="17405" y="29741"/>
                  </a:lnTo>
                  <a:lnTo>
                    <a:pt x="17363" y="29741"/>
                  </a:lnTo>
                  <a:lnTo>
                    <a:pt x="17321" y="29741"/>
                  </a:lnTo>
                  <a:lnTo>
                    <a:pt x="17321" y="29798"/>
                  </a:lnTo>
                  <a:lnTo>
                    <a:pt x="17279" y="29798"/>
                  </a:lnTo>
                  <a:lnTo>
                    <a:pt x="17279" y="29854"/>
                  </a:lnTo>
                  <a:lnTo>
                    <a:pt x="17279" y="29924"/>
                  </a:lnTo>
                  <a:lnTo>
                    <a:pt x="17321" y="29924"/>
                  </a:lnTo>
                  <a:lnTo>
                    <a:pt x="17321" y="29981"/>
                  </a:lnTo>
                  <a:lnTo>
                    <a:pt x="17321" y="30051"/>
                  </a:lnTo>
                  <a:lnTo>
                    <a:pt x="17279" y="30051"/>
                  </a:lnTo>
                  <a:lnTo>
                    <a:pt x="17279" y="30108"/>
                  </a:lnTo>
                  <a:lnTo>
                    <a:pt x="17236" y="30108"/>
                  </a:lnTo>
                  <a:lnTo>
                    <a:pt x="17194" y="30108"/>
                  </a:lnTo>
                  <a:lnTo>
                    <a:pt x="17194" y="30178"/>
                  </a:lnTo>
                  <a:lnTo>
                    <a:pt x="17152" y="30178"/>
                  </a:lnTo>
                  <a:lnTo>
                    <a:pt x="17110" y="30108"/>
                  </a:lnTo>
                  <a:lnTo>
                    <a:pt x="17067" y="30108"/>
                  </a:lnTo>
                  <a:lnTo>
                    <a:pt x="17025" y="30108"/>
                  </a:lnTo>
                  <a:lnTo>
                    <a:pt x="16941" y="30108"/>
                  </a:lnTo>
                  <a:lnTo>
                    <a:pt x="16941" y="30178"/>
                  </a:lnTo>
                  <a:lnTo>
                    <a:pt x="16941" y="30234"/>
                  </a:lnTo>
                  <a:lnTo>
                    <a:pt x="16983" y="30234"/>
                  </a:lnTo>
                  <a:lnTo>
                    <a:pt x="16983" y="30305"/>
                  </a:lnTo>
                  <a:lnTo>
                    <a:pt x="16941" y="30305"/>
                  </a:lnTo>
                  <a:lnTo>
                    <a:pt x="16898" y="30305"/>
                  </a:lnTo>
                  <a:lnTo>
                    <a:pt x="16856" y="30305"/>
                  </a:lnTo>
                  <a:lnTo>
                    <a:pt x="16814" y="30305"/>
                  </a:lnTo>
                  <a:lnTo>
                    <a:pt x="16772" y="30305"/>
                  </a:lnTo>
                  <a:lnTo>
                    <a:pt x="16729" y="30305"/>
                  </a:lnTo>
                  <a:lnTo>
                    <a:pt x="16687" y="30305"/>
                  </a:lnTo>
                  <a:lnTo>
                    <a:pt x="16645" y="30234"/>
                  </a:lnTo>
                  <a:lnTo>
                    <a:pt x="16603" y="30234"/>
                  </a:lnTo>
                  <a:lnTo>
                    <a:pt x="16603" y="30178"/>
                  </a:lnTo>
                  <a:lnTo>
                    <a:pt x="16560" y="30178"/>
                  </a:lnTo>
                  <a:lnTo>
                    <a:pt x="16560" y="30234"/>
                  </a:lnTo>
                  <a:lnTo>
                    <a:pt x="16518" y="30234"/>
                  </a:lnTo>
                  <a:lnTo>
                    <a:pt x="16518" y="30305"/>
                  </a:lnTo>
                  <a:lnTo>
                    <a:pt x="16560" y="30305"/>
                  </a:lnTo>
                  <a:lnTo>
                    <a:pt x="16560" y="30361"/>
                  </a:lnTo>
                  <a:lnTo>
                    <a:pt x="16603" y="30361"/>
                  </a:lnTo>
                  <a:lnTo>
                    <a:pt x="16603" y="30431"/>
                  </a:lnTo>
                  <a:lnTo>
                    <a:pt x="16645" y="30431"/>
                  </a:lnTo>
                  <a:lnTo>
                    <a:pt x="16687" y="30431"/>
                  </a:lnTo>
                  <a:lnTo>
                    <a:pt x="16729" y="30431"/>
                  </a:lnTo>
                  <a:lnTo>
                    <a:pt x="16687" y="30488"/>
                  </a:lnTo>
                  <a:lnTo>
                    <a:pt x="16687" y="30558"/>
                  </a:lnTo>
                  <a:lnTo>
                    <a:pt x="16645" y="30558"/>
                  </a:lnTo>
                  <a:lnTo>
                    <a:pt x="16603" y="30558"/>
                  </a:lnTo>
                  <a:lnTo>
                    <a:pt x="16603" y="30614"/>
                  </a:lnTo>
                  <a:lnTo>
                    <a:pt x="16560" y="30614"/>
                  </a:lnTo>
                  <a:lnTo>
                    <a:pt x="16518" y="30614"/>
                  </a:lnTo>
                  <a:lnTo>
                    <a:pt x="16518" y="30685"/>
                  </a:lnTo>
                  <a:lnTo>
                    <a:pt x="16476" y="30685"/>
                  </a:lnTo>
                  <a:lnTo>
                    <a:pt x="16434" y="30685"/>
                  </a:lnTo>
                  <a:lnTo>
                    <a:pt x="16391" y="30755"/>
                  </a:lnTo>
                  <a:lnTo>
                    <a:pt x="16349" y="30755"/>
                  </a:lnTo>
                  <a:lnTo>
                    <a:pt x="16349" y="30812"/>
                  </a:lnTo>
                  <a:lnTo>
                    <a:pt x="16307" y="30812"/>
                  </a:lnTo>
                  <a:lnTo>
                    <a:pt x="16265" y="30812"/>
                  </a:lnTo>
                  <a:lnTo>
                    <a:pt x="16222" y="30812"/>
                  </a:lnTo>
                  <a:lnTo>
                    <a:pt x="16180" y="30812"/>
                  </a:lnTo>
                  <a:lnTo>
                    <a:pt x="16138" y="30812"/>
                  </a:lnTo>
                  <a:lnTo>
                    <a:pt x="16096" y="30812"/>
                  </a:lnTo>
                  <a:lnTo>
                    <a:pt x="16053" y="30812"/>
                  </a:lnTo>
                  <a:lnTo>
                    <a:pt x="16011" y="30812"/>
                  </a:lnTo>
                  <a:lnTo>
                    <a:pt x="15969" y="30812"/>
                  </a:lnTo>
                  <a:lnTo>
                    <a:pt x="15927" y="30812"/>
                  </a:lnTo>
                  <a:lnTo>
                    <a:pt x="15884" y="30812"/>
                  </a:lnTo>
                  <a:lnTo>
                    <a:pt x="15800" y="30812"/>
                  </a:lnTo>
                  <a:lnTo>
                    <a:pt x="15800" y="30868"/>
                  </a:lnTo>
                  <a:lnTo>
                    <a:pt x="15842" y="30868"/>
                  </a:lnTo>
                  <a:lnTo>
                    <a:pt x="15884" y="30868"/>
                  </a:lnTo>
                  <a:lnTo>
                    <a:pt x="15927" y="30868"/>
                  </a:lnTo>
                  <a:lnTo>
                    <a:pt x="15969" y="30868"/>
                  </a:lnTo>
                  <a:lnTo>
                    <a:pt x="16011" y="30868"/>
                  </a:lnTo>
                  <a:lnTo>
                    <a:pt x="16053" y="30938"/>
                  </a:lnTo>
                  <a:lnTo>
                    <a:pt x="16096" y="30938"/>
                  </a:lnTo>
                  <a:lnTo>
                    <a:pt x="16138" y="30995"/>
                  </a:lnTo>
                  <a:lnTo>
                    <a:pt x="16180" y="30995"/>
                  </a:lnTo>
                  <a:lnTo>
                    <a:pt x="16222" y="30995"/>
                  </a:lnTo>
                  <a:lnTo>
                    <a:pt x="16222" y="31065"/>
                  </a:lnTo>
                  <a:lnTo>
                    <a:pt x="16265" y="31065"/>
                  </a:lnTo>
                  <a:lnTo>
                    <a:pt x="16307" y="31135"/>
                  </a:lnTo>
                  <a:lnTo>
                    <a:pt x="16349" y="31135"/>
                  </a:lnTo>
                  <a:lnTo>
                    <a:pt x="16349" y="31192"/>
                  </a:lnTo>
                  <a:lnTo>
                    <a:pt x="16349" y="31248"/>
                  </a:lnTo>
                  <a:lnTo>
                    <a:pt x="16391" y="31319"/>
                  </a:lnTo>
                  <a:lnTo>
                    <a:pt x="16349" y="31375"/>
                  </a:lnTo>
                  <a:lnTo>
                    <a:pt x="16391" y="31375"/>
                  </a:lnTo>
                  <a:lnTo>
                    <a:pt x="16391" y="31445"/>
                  </a:lnTo>
                  <a:lnTo>
                    <a:pt x="16391" y="31516"/>
                  </a:lnTo>
                  <a:lnTo>
                    <a:pt x="16434" y="31516"/>
                  </a:lnTo>
                  <a:lnTo>
                    <a:pt x="16476" y="31516"/>
                  </a:lnTo>
                  <a:lnTo>
                    <a:pt x="16476" y="31572"/>
                  </a:lnTo>
                  <a:lnTo>
                    <a:pt x="16518" y="31572"/>
                  </a:lnTo>
                  <a:lnTo>
                    <a:pt x="16560" y="31572"/>
                  </a:lnTo>
                  <a:lnTo>
                    <a:pt x="16603" y="31572"/>
                  </a:lnTo>
                  <a:lnTo>
                    <a:pt x="16645" y="31572"/>
                  </a:lnTo>
                  <a:lnTo>
                    <a:pt x="16687" y="31572"/>
                  </a:lnTo>
                  <a:lnTo>
                    <a:pt x="16687" y="31628"/>
                  </a:lnTo>
                  <a:lnTo>
                    <a:pt x="16729" y="31628"/>
                  </a:lnTo>
                  <a:lnTo>
                    <a:pt x="16729" y="31699"/>
                  </a:lnTo>
                  <a:lnTo>
                    <a:pt x="16729" y="31755"/>
                  </a:lnTo>
                  <a:lnTo>
                    <a:pt x="16687" y="31755"/>
                  </a:lnTo>
                  <a:lnTo>
                    <a:pt x="16729" y="31882"/>
                  </a:lnTo>
                  <a:lnTo>
                    <a:pt x="16729" y="31952"/>
                  </a:lnTo>
                  <a:lnTo>
                    <a:pt x="16729" y="32009"/>
                  </a:lnTo>
                  <a:lnTo>
                    <a:pt x="16687" y="32009"/>
                  </a:lnTo>
                  <a:lnTo>
                    <a:pt x="16687" y="32079"/>
                  </a:lnTo>
                  <a:lnTo>
                    <a:pt x="16645" y="32079"/>
                  </a:lnTo>
                  <a:lnTo>
                    <a:pt x="16603" y="32135"/>
                  </a:lnTo>
                  <a:lnTo>
                    <a:pt x="16603" y="32206"/>
                  </a:lnTo>
                  <a:lnTo>
                    <a:pt x="16560" y="32206"/>
                  </a:lnTo>
                  <a:lnTo>
                    <a:pt x="16560" y="32262"/>
                  </a:lnTo>
                  <a:lnTo>
                    <a:pt x="16560" y="32332"/>
                  </a:lnTo>
                  <a:lnTo>
                    <a:pt x="16560" y="32389"/>
                  </a:lnTo>
                  <a:lnTo>
                    <a:pt x="16560" y="32459"/>
                  </a:lnTo>
                  <a:lnTo>
                    <a:pt x="16560" y="32530"/>
                  </a:lnTo>
                  <a:lnTo>
                    <a:pt x="16560" y="32586"/>
                  </a:lnTo>
                  <a:lnTo>
                    <a:pt x="16603" y="32713"/>
                  </a:lnTo>
                  <a:lnTo>
                    <a:pt x="16603" y="32769"/>
                  </a:lnTo>
                  <a:lnTo>
                    <a:pt x="16603" y="32839"/>
                  </a:lnTo>
                  <a:lnTo>
                    <a:pt x="16603" y="32910"/>
                  </a:lnTo>
                  <a:lnTo>
                    <a:pt x="16603" y="32966"/>
                  </a:lnTo>
                  <a:lnTo>
                    <a:pt x="16603" y="33022"/>
                  </a:lnTo>
                  <a:lnTo>
                    <a:pt x="16560" y="33022"/>
                  </a:lnTo>
                  <a:lnTo>
                    <a:pt x="16560" y="33093"/>
                  </a:lnTo>
                  <a:lnTo>
                    <a:pt x="16560" y="33149"/>
                  </a:lnTo>
                  <a:lnTo>
                    <a:pt x="16518" y="33149"/>
                  </a:lnTo>
                  <a:lnTo>
                    <a:pt x="16518" y="33220"/>
                  </a:lnTo>
                  <a:lnTo>
                    <a:pt x="16518" y="33276"/>
                  </a:lnTo>
                  <a:lnTo>
                    <a:pt x="16476" y="33276"/>
                  </a:lnTo>
                  <a:lnTo>
                    <a:pt x="16476" y="33346"/>
                  </a:lnTo>
                  <a:lnTo>
                    <a:pt x="16434" y="33346"/>
                  </a:lnTo>
                  <a:lnTo>
                    <a:pt x="16434" y="33403"/>
                  </a:lnTo>
                  <a:lnTo>
                    <a:pt x="16391" y="33403"/>
                  </a:lnTo>
                  <a:lnTo>
                    <a:pt x="16391" y="33473"/>
                  </a:lnTo>
                  <a:lnTo>
                    <a:pt x="16349" y="33473"/>
                  </a:lnTo>
                  <a:lnTo>
                    <a:pt x="16349" y="33529"/>
                  </a:lnTo>
                  <a:lnTo>
                    <a:pt x="16307" y="33529"/>
                  </a:lnTo>
                  <a:lnTo>
                    <a:pt x="16307" y="33600"/>
                  </a:lnTo>
                  <a:lnTo>
                    <a:pt x="16307" y="33656"/>
                  </a:lnTo>
                  <a:lnTo>
                    <a:pt x="16307" y="33727"/>
                  </a:lnTo>
                  <a:lnTo>
                    <a:pt x="16349" y="33727"/>
                  </a:lnTo>
                  <a:lnTo>
                    <a:pt x="16349" y="33783"/>
                  </a:lnTo>
                  <a:lnTo>
                    <a:pt x="16349" y="33853"/>
                  </a:lnTo>
                  <a:lnTo>
                    <a:pt x="16349" y="33924"/>
                  </a:lnTo>
                  <a:lnTo>
                    <a:pt x="16391" y="33924"/>
                  </a:lnTo>
                  <a:lnTo>
                    <a:pt x="16391" y="33980"/>
                  </a:lnTo>
                  <a:lnTo>
                    <a:pt x="16391" y="34036"/>
                  </a:lnTo>
                  <a:lnTo>
                    <a:pt x="16391" y="34107"/>
                  </a:lnTo>
                  <a:lnTo>
                    <a:pt x="16349" y="34107"/>
                  </a:lnTo>
                  <a:lnTo>
                    <a:pt x="16307" y="34163"/>
                  </a:lnTo>
                  <a:lnTo>
                    <a:pt x="16307" y="34233"/>
                  </a:lnTo>
                  <a:lnTo>
                    <a:pt x="16265" y="34233"/>
                  </a:lnTo>
                  <a:lnTo>
                    <a:pt x="16265" y="34304"/>
                  </a:lnTo>
                  <a:lnTo>
                    <a:pt x="16222" y="34304"/>
                  </a:lnTo>
                  <a:lnTo>
                    <a:pt x="16222" y="34360"/>
                  </a:lnTo>
                  <a:lnTo>
                    <a:pt x="16180" y="34417"/>
                  </a:lnTo>
                  <a:lnTo>
                    <a:pt x="16180" y="34487"/>
                  </a:lnTo>
                  <a:lnTo>
                    <a:pt x="16138" y="34487"/>
                  </a:lnTo>
                  <a:lnTo>
                    <a:pt x="16096" y="34487"/>
                  </a:lnTo>
                  <a:lnTo>
                    <a:pt x="16053" y="34487"/>
                  </a:lnTo>
                  <a:lnTo>
                    <a:pt x="16011" y="34487"/>
                  </a:lnTo>
                  <a:lnTo>
                    <a:pt x="15969" y="34487"/>
                  </a:lnTo>
                  <a:lnTo>
                    <a:pt x="15927" y="34487"/>
                  </a:lnTo>
                  <a:lnTo>
                    <a:pt x="15884" y="34487"/>
                  </a:lnTo>
                  <a:lnTo>
                    <a:pt x="15842" y="34487"/>
                  </a:lnTo>
                  <a:lnTo>
                    <a:pt x="15800" y="34487"/>
                  </a:lnTo>
                  <a:lnTo>
                    <a:pt x="15758" y="34487"/>
                  </a:lnTo>
                  <a:lnTo>
                    <a:pt x="15715" y="34487"/>
                  </a:lnTo>
                  <a:lnTo>
                    <a:pt x="15673" y="34487"/>
                  </a:lnTo>
                  <a:lnTo>
                    <a:pt x="15673" y="34543"/>
                  </a:lnTo>
                  <a:lnTo>
                    <a:pt x="15631" y="34543"/>
                  </a:lnTo>
                  <a:lnTo>
                    <a:pt x="15631" y="34614"/>
                  </a:lnTo>
                  <a:lnTo>
                    <a:pt x="15631" y="34684"/>
                  </a:lnTo>
                  <a:lnTo>
                    <a:pt x="15631" y="34740"/>
                  </a:lnTo>
                  <a:lnTo>
                    <a:pt x="15673" y="34740"/>
                  </a:lnTo>
                  <a:lnTo>
                    <a:pt x="15673" y="34797"/>
                  </a:lnTo>
                  <a:lnTo>
                    <a:pt x="15715" y="34797"/>
                  </a:lnTo>
                  <a:lnTo>
                    <a:pt x="15715" y="34867"/>
                  </a:lnTo>
                  <a:lnTo>
                    <a:pt x="15758" y="34867"/>
                  </a:lnTo>
                  <a:lnTo>
                    <a:pt x="15758" y="34797"/>
                  </a:lnTo>
                  <a:lnTo>
                    <a:pt x="15800" y="34797"/>
                  </a:lnTo>
                  <a:lnTo>
                    <a:pt x="15800" y="34740"/>
                  </a:lnTo>
                  <a:lnTo>
                    <a:pt x="15842" y="34740"/>
                  </a:lnTo>
                  <a:lnTo>
                    <a:pt x="15884" y="34684"/>
                  </a:lnTo>
                  <a:lnTo>
                    <a:pt x="15927" y="34684"/>
                  </a:lnTo>
                  <a:lnTo>
                    <a:pt x="15969" y="34684"/>
                  </a:lnTo>
                  <a:lnTo>
                    <a:pt x="16011" y="34614"/>
                  </a:lnTo>
                  <a:lnTo>
                    <a:pt x="16053" y="34614"/>
                  </a:lnTo>
                  <a:lnTo>
                    <a:pt x="16096" y="34614"/>
                  </a:lnTo>
                  <a:lnTo>
                    <a:pt x="16096" y="34543"/>
                  </a:lnTo>
                  <a:lnTo>
                    <a:pt x="16138" y="34543"/>
                  </a:lnTo>
                  <a:lnTo>
                    <a:pt x="16180" y="34543"/>
                  </a:lnTo>
                  <a:lnTo>
                    <a:pt x="16180" y="34614"/>
                  </a:lnTo>
                  <a:lnTo>
                    <a:pt x="16222" y="34614"/>
                  </a:lnTo>
                  <a:lnTo>
                    <a:pt x="16265" y="34543"/>
                  </a:lnTo>
                  <a:lnTo>
                    <a:pt x="16307" y="34543"/>
                  </a:lnTo>
                  <a:lnTo>
                    <a:pt x="16307" y="34487"/>
                  </a:lnTo>
                  <a:lnTo>
                    <a:pt x="16349" y="34487"/>
                  </a:lnTo>
                  <a:lnTo>
                    <a:pt x="16349" y="34417"/>
                  </a:lnTo>
                  <a:lnTo>
                    <a:pt x="16349" y="34360"/>
                  </a:lnTo>
                  <a:lnTo>
                    <a:pt x="16391" y="34360"/>
                  </a:lnTo>
                  <a:lnTo>
                    <a:pt x="16391" y="34304"/>
                  </a:lnTo>
                  <a:lnTo>
                    <a:pt x="16434" y="34304"/>
                  </a:lnTo>
                  <a:lnTo>
                    <a:pt x="16476" y="34304"/>
                  </a:lnTo>
                  <a:lnTo>
                    <a:pt x="16518" y="34304"/>
                  </a:lnTo>
                  <a:lnTo>
                    <a:pt x="16518" y="34233"/>
                  </a:lnTo>
                  <a:lnTo>
                    <a:pt x="16560" y="34233"/>
                  </a:lnTo>
                  <a:lnTo>
                    <a:pt x="16560" y="34163"/>
                  </a:lnTo>
                  <a:lnTo>
                    <a:pt x="16603" y="34163"/>
                  </a:lnTo>
                  <a:lnTo>
                    <a:pt x="16603" y="34107"/>
                  </a:lnTo>
                  <a:lnTo>
                    <a:pt x="16603" y="34036"/>
                  </a:lnTo>
                  <a:lnTo>
                    <a:pt x="16560" y="33980"/>
                  </a:lnTo>
                  <a:lnTo>
                    <a:pt x="16560" y="33924"/>
                  </a:lnTo>
                  <a:lnTo>
                    <a:pt x="16560" y="33853"/>
                  </a:lnTo>
                  <a:lnTo>
                    <a:pt x="16518" y="33853"/>
                  </a:lnTo>
                  <a:lnTo>
                    <a:pt x="16518" y="33783"/>
                  </a:lnTo>
                  <a:lnTo>
                    <a:pt x="16476" y="33783"/>
                  </a:lnTo>
                  <a:lnTo>
                    <a:pt x="16476" y="33727"/>
                  </a:lnTo>
                  <a:lnTo>
                    <a:pt x="16434" y="33727"/>
                  </a:lnTo>
                  <a:lnTo>
                    <a:pt x="16391" y="33727"/>
                  </a:lnTo>
                  <a:lnTo>
                    <a:pt x="16391" y="33656"/>
                  </a:lnTo>
                  <a:lnTo>
                    <a:pt x="16434" y="33600"/>
                  </a:lnTo>
                  <a:lnTo>
                    <a:pt x="16476" y="33600"/>
                  </a:lnTo>
                  <a:lnTo>
                    <a:pt x="16518" y="33600"/>
                  </a:lnTo>
                  <a:lnTo>
                    <a:pt x="16518" y="33529"/>
                  </a:lnTo>
                  <a:lnTo>
                    <a:pt x="16560" y="33473"/>
                  </a:lnTo>
                  <a:lnTo>
                    <a:pt x="16603" y="33403"/>
                  </a:lnTo>
                  <a:lnTo>
                    <a:pt x="16645" y="33403"/>
                  </a:lnTo>
                  <a:lnTo>
                    <a:pt x="16645" y="33346"/>
                  </a:lnTo>
                  <a:lnTo>
                    <a:pt x="16687" y="33346"/>
                  </a:lnTo>
                  <a:lnTo>
                    <a:pt x="16687" y="33276"/>
                  </a:lnTo>
                  <a:lnTo>
                    <a:pt x="16729" y="33220"/>
                  </a:lnTo>
                  <a:lnTo>
                    <a:pt x="16772" y="33220"/>
                  </a:lnTo>
                  <a:lnTo>
                    <a:pt x="16772" y="33149"/>
                  </a:lnTo>
                  <a:lnTo>
                    <a:pt x="16772" y="33093"/>
                  </a:lnTo>
                  <a:lnTo>
                    <a:pt x="16772" y="33022"/>
                  </a:lnTo>
                  <a:lnTo>
                    <a:pt x="16814" y="33022"/>
                  </a:lnTo>
                  <a:lnTo>
                    <a:pt x="16814" y="32966"/>
                  </a:lnTo>
                  <a:lnTo>
                    <a:pt x="16814" y="32910"/>
                  </a:lnTo>
                  <a:lnTo>
                    <a:pt x="16772" y="32769"/>
                  </a:lnTo>
                  <a:lnTo>
                    <a:pt x="16772" y="32713"/>
                  </a:lnTo>
                  <a:lnTo>
                    <a:pt x="16814" y="32713"/>
                  </a:lnTo>
                  <a:lnTo>
                    <a:pt x="16814" y="32642"/>
                  </a:lnTo>
                  <a:lnTo>
                    <a:pt x="16856" y="32332"/>
                  </a:lnTo>
                  <a:lnTo>
                    <a:pt x="16856" y="32262"/>
                  </a:lnTo>
                  <a:lnTo>
                    <a:pt x="16856" y="32206"/>
                  </a:lnTo>
                  <a:lnTo>
                    <a:pt x="16898" y="32206"/>
                  </a:lnTo>
                  <a:lnTo>
                    <a:pt x="16898" y="32135"/>
                  </a:lnTo>
                  <a:lnTo>
                    <a:pt x="16898" y="32079"/>
                  </a:lnTo>
                  <a:lnTo>
                    <a:pt x="16941" y="32079"/>
                  </a:lnTo>
                  <a:lnTo>
                    <a:pt x="16941" y="32009"/>
                  </a:lnTo>
                  <a:lnTo>
                    <a:pt x="16941" y="31952"/>
                  </a:lnTo>
                  <a:lnTo>
                    <a:pt x="16941" y="31882"/>
                  </a:lnTo>
                  <a:lnTo>
                    <a:pt x="16941" y="31825"/>
                  </a:lnTo>
                  <a:lnTo>
                    <a:pt x="16941" y="31755"/>
                  </a:lnTo>
                  <a:lnTo>
                    <a:pt x="16941" y="31699"/>
                  </a:lnTo>
                  <a:lnTo>
                    <a:pt x="16941" y="31628"/>
                  </a:lnTo>
                  <a:lnTo>
                    <a:pt x="16941" y="31572"/>
                  </a:lnTo>
                  <a:lnTo>
                    <a:pt x="16898" y="31572"/>
                  </a:lnTo>
                  <a:lnTo>
                    <a:pt x="16898" y="31516"/>
                  </a:lnTo>
                  <a:lnTo>
                    <a:pt x="16856" y="31516"/>
                  </a:lnTo>
                  <a:lnTo>
                    <a:pt x="16856" y="31445"/>
                  </a:lnTo>
                  <a:lnTo>
                    <a:pt x="16856" y="31375"/>
                  </a:lnTo>
                  <a:lnTo>
                    <a:pt x="16856" y="31319"/>
                  </a:lnTo>
                  <a:lnTo>
                    <a:pt x="16856" y="31248"/>
                  </a:lnTo>
                  <a:lnTo>
                    <a:pt x="16898" y="31248"/>
                  </a:lnTo>
                  <a:lnTo>
                    <a:pt x="16898" y="31192"/>
                  </a:lnTo>
                  <a:lnTo>
                    <a:pt x="16941" y="31192"/>
                  </a:lnTo>
                  <a:lnTo>
                    <a:pt x="16983" y="31135"/>
                  </a:lnTo>
                  <a:lnTo>
                    <a:pt x="17025" y="31065"/>
                  </a:lnTo>
                  <a:lnTo>
                    <a:pt x="17067" y="30995"/>
                  </a:lnTo>
                  <a:lnTo>
                    <a:pt x="17110" y="30938"/>
                  </a:lnTo>
                  <a:lnTo>
                    <a:pt x="17152" y="30938"/>
                  </a:lnTo>
                  <a:lnTo>
                    <a:pt x="17152" y="30868"/>
                  </a:lnTo>
                  <a:lnTo>
                    <a:pt x="17194" y="30868"/>
                  </a:lnTo>
                  <a:lnTo>
                    <a:pt x="17236" y="30812"/>
                  </a:lnTo>
                  <a:lnTo>
                    <a:pt x="17279" y="30755"/>
                  </a:lnTo>
                  <a:lnTo>
                    <a:pt x="17321" y="30755"/>
                  </a:lnTo>
                  <a:lnTo>
                    <a:pt x="17405" y="30685"/>
                  </a:lnTo>
                  <a:lnTo>
                    <a:pt x="17448" y="30614"/>
                  </a:lnTo>
                  <a:lnTo>
                    <a:pt x="17617" y="30558"/>
                  </a:lnTo>
                  <a:lnTo>
                    <a:pt x="17785" y="30488"/>
                  </a:lnTo>
                  <a:lnTo>
                    <a:pt x="17828" y="30488"/>
                  </a:lnTo>
                  <a:lnTo>
                    <a:pt x="17912" y="30431"/>
                  </a:lnTo>
                  <a:lnTo>
                    <a:pt x="17954" y="30431"/>
                  </a:lnTo>
                  <a:lnTo>
                    <a:pt x="17997" y="30431"/>
                  </a:lnTo>
                  <a:lnTo>
                    <a:pt x="18039" y="30361"/>
                  </a:lnTo>
                  <a:lnTo>
                    <a:pt x="18081" y="30361"/>
                  </a:lnTo>
                  <a:lnTo>
                    <a:pt x="18081" y="30305"/>
                  </a:lnTo>
                  <a:lnTo>
                    <a:pt x="18123" y="30305"/>
                  </a:lnTo>
                  <a:lnTo>
                    <a:pt x="18123" y="30234"/>
                  </a:lnTo>
                  <a:lnTo>
                    <a:pt x="18123" y="30178"/>
                  </a:lnTo>
                  <a:lnTo>
                    <a:pt x="18166" y="30178"/>
                  </a:lnTo>
                  <a:lnTo>
                    <a:pt x="18166" y="30108"/>
                  </a:lnTo>
                  <a:lnTo>
                    <a:pt x="18166" y="30051"/>
                  </a:lnTo>
                  <a:lnTo>
                    <a:pt x="18166" y="29981"/>
                  </a:lnTo>
                  <a:lnTo>
                    <a:pt x="18123" y="29924"/>
                  </a:lnTo>
                  <a:lnTo>
                    <a:pt x="18123" y="29854"/>
                  </a:lnTo>
                  <a:lnTo>
                    <a:pt x="18081" y="29854"/>
                  </a:lnTo>
                  <a:lnTo>
                    <a:pt x="18081" y="29798"/>
                  </a:lnTo>
                  <a:lnTo>
                    <a:pt x="18081" y="29741"/>
                  </a:lnTo>
                  <a:lnTo>
                    <a:pt x="18039" y="29741"/>
                  </a:lnTo>
                  <a:lnTo>
                    <a:pt x="17997" y="29741"/>
                  </a:lnTo>
                  <a:lnTo>
                    <a:pt x="17997" y="29671"/>
                  </a:lnTo>
                  <a:lnTo>
                    <a:pt x="17997" y="29601"/>
                  </a:lnTo>
                  <a:lnTo>
                    <a:pt x="17954" y="29601"/>
                  </a:lnTo>
                  <a:lnTo>
                    <a:pt x="17954" y="29544"/>
                  </a:lnTo>
                  <a:lnTo>
                    <a:pt x="17912" y="29544"/>
                  </a:lnTo>
                  <a:lnTo>
                    <a:pt x="17912" y="29474"/>
                  </a:lnTo>
                  <a:lnTo>
                    <a:pt x="17870" y="29418"/>
                  </a:lnTo>
                  <a:lnTo>
                    <a:pt x="17870" y="29361"/>
                  </a:lnTo>
                  <a:lnTo>
                    <a:pt x="17870" y="29291"/>
                  </a:lnTo>
                  <a:lnTo>
                    <a:pt x="17828" y="29291"/>
                  </a:lnTo>
                  <a:lnTo>
                    <a:pt x="17828" y="29220"/>
                  </a:lnTo>
                  <a:lnTo>
                    <a:pt x="17828" y="29164"/>
                  </a:lnTo>
                  <a:lnTo>
                    <a:pt x="17828" y="29094"/>
                  </a:lnTo>
                  <a:lnTo>
                    <a:pt x="17785" y="29094"/>
                  </a:lnTo>
                  <a:lnTo>
                    <a:pt x="17785" y="29037"/>
                  </a:lnTo>
                  <a:lnTo>
                    <a:pt x="17785" y="28967"/>
                  </a:lnTo>
                  <a:lnTo>
                    <a:pt x="17785" y="28911"/>
                  </a:lnTo>
                  <a:lnTo>
                    <a:pt x="17828" y="28911"/>
                  </a:lnTo>
                  <a:lnTo>
                    <a:pt x="17828" y="28840"/>
                  </a:lnTo>
                  <a:lnTo>
                    <a:pt x="17870" y="28840"/>
                  </a:lnTo>
                  <a:lnTo>
                    <a:pt x="17912" y="28840"/>
                  </a:lnTo>
                  <a:lnTo>
                    <a:pt x="17954" y="28840"/>
                  </a:lnTo>
                  <a:lnTo>
                    <a:pt x="17954" y="28784"/>
                  </a:lnTo>
                  <a:lnTo>
                    <a:pt x="17997" y="28784"/>
                  </a:lnTo>
                  <a:lnTo>
                    <a:pt x="18039" y="28784"/>
                  </a:lnTo>
                  <a:lnTo>
                    <a:pt x="18081" y="28784"/>
                  </a:lnTo>
                  <a:lnTo>
                    <a:pt x="18123" y="28784"/>
                  </a:lnTo>
                  <a:lnTo>
                    <a:pt x="18166" y="28784"/>
                  </a:lnTo>
                  <a:lnTo>
                    <a:pt x="18208" y="28784"/>
                  </a:lnTo>
                  <a:lnTo>
                    <a:pt x="18250" y="28784"/>
                  </a:lnTo>
                  <a:lnTo>
                    <a:pt x="18292" y="28784"/>
                  </a:lnTo>
                  <a:lnTo>
                    <a:pt x="18335" y="28784"/>
                  </a:lnTo>
                  <a:lnTo>
                    <a:pt x="18377" y="28784"/>
                  </a:lnTo>
                  <a:lnTo>
                    <a:pt x="18377" y="28713"/>
                  </a:lnTo>
                  <a:lnTo>
                    <a:pt x="18335" y="28713"/>
                  </a:lnTo>
                  <a:lnTo>
                    <a:pt x="18292" y="28713"/>
                  </a:lnTo>
                  <a:lnTo>
                    <a:pt x="18250" y="28713"/>
                  </a:lnTo>
                  <a:lnTo>
                    <a:pt x="18208" y="28713"/>
                  </a:lnTo>
                  <a:lnTo>
                    <a:pt x="18166" y="28713"/>
                  </a:lnTo>
                  <a:lnTo>
                    <a:pt x="18166" y="28657"/>
                  </a:lnTo>
                  <a:lnTo>
                    <a:pt x="18166" y="28587"/>
                  </a:lnTo>
                  <a:lnTo>
                    <a:pt x="18123" y="28587"/>
                  </a:lnTo>
                  <a:lnTo>
                    <a:pt x="18123" y="28530"/>
                  </a:lnTo>
                  <a:lnTo>
                    <a:pt x="18081" y="28530"/>
                  </a:lnTo>
                  <a:lnTo>
                    <a:pt x="18039" y="28530"/>
                  </a:lnTo>
                  <a:lnTo>
                    <a:pt x="17997" y="28530"/>
                  </a:lnTo>
                  <a:close/>
                  <a:moveTo>
                    <a:pt x="16180" y="34614"/>
                  </a:moveTo>
                  <a:lnTo>
                    <a:pt x="16138" y="34614"/>
                  </a:lnTo>
                  <a:lnTo>
                    <a:pt x="16096" y="34614"/>
                  </a:lnTo>
                  <a:lnTo>
                    <a:pt x="16096" y="34684"/>
                  </a:lnTo>
                  <a:lnTo>
                    <a:pt x="16138" y="34684"/>
                  </a:lnTo>
                  <a:lnTo>
                    <a:pt x="16180" y="34684"/>
                  </a:lnTo>
                  <a:close/>
                  <a:moveTo>
                    <a:pt x="16096" y="34684"/>
                  </a:moveTo>
                  <a:lnTo>
                    <a:pt x="16053" y="34684"/>
                  </a:lnTo>
                  <a:lnTo>
                    <a:pt x="16011" y="34740"/>
                  </a:lnTo>
                  <a:lnTo>
                    <a:pt x="16053" y="34740"/>
                  </a:lnTo>
                  <a:lnTo>
                    <a:pt x="16096" y="34740"/>
                  </a:lnTo>
                  <a:close/>
                  <a:moveTo>
                    <a:pt x="16011" y="34740"/>
                  </a:moveTo>
                  <a:lnTo>
                    <a:pt x="15969" y="34797"/>
                  </a:lnTo>
                  <a:lnTo>
                    <a:pt x="16011" y="34797"/>
                  </a:lnTo>
                  <a:close/>
                  <a:moveTo>
                    <a:pt x="15969" y="34797"/>
                  </a:moveTo>
                  <a:lnTo>
                    <a:pt x="15927" y="34797"/>
                  </a:lnTo>
                  <a:lnTo>
                    <a:pt x="15927" y="34867"/>
                  </a:lnTo>
                  <a:lnTo>
                    <a:pt x="15884" y="34867"/>
                  </a:lnTo>
                  <a:lnTo>
                    <a:pt x="15884" y="34923"/>
                  </a:lnTo>
                  <a:lnTo>
                    <a:pt x="15842" y="34923"/>
                  </a:lnTo>
                  <a:lnTo>
                    <a:pt x="15800" y="34923"/>
                  </a:lnTo>
                  <a:lnTo>
                    <a:pt x="15800" y="34994"/>
                  </a:lnTo>
                  <a:lnTo>
                    <a:pt x="15842" y="35050"/>
                  </a:lnTo>
                  <a:lnTo>
                    <a:pt x="15884" y="35050"/>
                  </a:lnTo>
                  <a:lnTo>
                    <a:pt x="15884" y="35121"/>
                  </a:lnTo>
                  <a:lnTo>
                    <a:pt x="15927" y="35121"/>
                  </a:lnTo>
                  <a:lnTo>
                    <a:pt x="15969" y="35050"/>
                  </a:lnTo>
                  <a:lnTo>
                    <a:pt x="15969" y="34994"/>
                  </a:lnTo>
                  <a:lnTo>
                    <a:pt x="16011" y="34994"/>
                  </a:lnTo>
                  <a:lnTo>
                    <a:pt x="16011" y="34923"/>
                  </a:lnTo>
                  <a:lnTo>
                    <a:pt x="16053" y="34923"/>
                  </a:lnTo>
                  <a:lnTo>
                    <a:pt x="16053" y="34867"/>
                  </a:lnTo>
                  <a:lnTo>
                    <a:pt x="16011" y="34867"/>
                  </a:lnTo>
                  <a:close/>
                  <a:moveTo>
                    <a:pt x="15800" y="34994"/>
                  </a:moveTo>
                  <a:lnTo>
                    <a:pt x="15758" y="34994"/>
                  </a:lnTo>
                  <a:lnTo>
                    <a:pt x="15758" y="35050"/>
                  </a:lnTo>
                  <a:lnTo>
                    <a:pt x="15800" y="35050"/>
                  </a:lnTo>
                  <a:close/>
                  <a:moveTo>
                    <a:pt x="18842" y="28530"/>
                  </a:moveTo>
                  <a:lnTo>
                    <a:pt x="18799" y="28587"/>
                  </a:lnTo>
                  <a:lnTo>
                    <a:pt x="18757" y="28587"/>
                  </a:lnTo>
                  <a:lnTo>
                    <a:pt x="18757" y="28657"/>
                  </a:lnTo>
                  <a:lnTo>
                    <a:pt x="18715" y="28657"/>
                  </a:lnTo>
                  <a:lnTo>
                    <a:pt x="18715" y="28713"/>
                  </a:lnTo>
                  <a:lnTo>
                    <a:pt x="18673" y="28713"/>
                  </a:lnTo>
                  <a:lnTo>
                    <a:pt x="18630" y="28713"/>
                  </a:lnTo>
                  <a:lnTo>
                    <a:pt x="18588" y="28713"/>
                  </a:lnTo>
                  <a:lnTo>
                    <a:pt x="18546" y="28713"/>
                  </a:lnTo>
                  <a:lnTo>
                    <a:pt x="18546" y="28784"/>
                  </a:lnTo>
                  <a:lnTo>
                    <a:pt x="18588" y="28784"/>
                  </a:lnTo>
                  <a:lnTo>
                    <a:pt x="18630" y="28784"/>
                  </a:lnTo>
                  <a:lnTo>
                    <a:pt x="18673" y="28784"/>
                  </a:lnTo>
                  <a:lnTo>
                    <a:pt x="18715" y="28784"/>
                  </a:lnTo>
                  <a:lnTo>
                    <a:pt x="18799" y="28713"/>
                  </a:lnTo>
                  <a:lnTo>
                    <a:pt x="18884" y="28713"/>
                  </a:lnTo>
                  <a:lnTo>
                    <a:pt x="18926" y="28657"/>
                  </a:lnTo>
                  <a:lnTo>
                    <a:pt x="18968" y="28657"/>
                  </a:lnTo>
                  <a:lnTo>
                    <a:pt x="19011" y="28587"/>
                  </a:lnTo>
                  <a:lnTo>
                    <a:pt x="19053" y="28587"/>
                  </a:lnTo>
                  <a:lnTo>
                    <a:pt x="19095" y="28587"/>
                  </a:lnTo>
                  <a:lnTo>
                    <a:pt x="19137" y="28587"/>
                  </a:lnTo>
                  <a:lnTo>
                    <a:pt x="19180" y="28587"/>
                  </a:lnTo>
                  <a:lnTo>
                    <a:pt x="19222" y="28587"/>
                  </a:lnTo>
                  <a:lnTo>
                    <a:pt x="19264" y="28587"/>
                  </a:lnTo>
                  <a:lnTo>
                    <a:pt x="19264" y="28530"/>
                  </a:lnTo>
                  <a:lnTo>
                    <a:pt x="19222" y="28530"/>
                  </a:lnTo>
                  <a:lnTo>
                    <a:pt x="19180" y="28530"/>
                  </a:lnTo>
                  <a:lnTo>
                    <a:pt x="19137" y="28530"/>
                  </a:lnTo>
                  <a:lnTo>
                    <a:pt x="19095" y="28530"/>
                  </a:lnTo>
                  <a:lnTo>
                    <a:pt x="19053" y="28530"/>
                  </a:lnTo>
                  <a:lnTo>
                    <a:pt x="19011" y="28530"/>
                  </a:lnTo>
                  <a:lnTo>
                    <a:pt x="18968" y="28530"/>
                  </a:lnTo>
                  <a:lnTo>
                    <a:pt x="18926" y="28530"/>
                  </a:lnTo>
                  <a:lnTo>
                    <a:pt x="18884" y="28530"/>
                  </a:lnTo>
                  <a:close/>
                  <a:moveTo>
                    <a:pt x="7140" y="29164"/>
                  </a:moveTo>
                  <a:lnTo>
                    <a:pt x="7140" y="29220"/>
                  </a:lnTo>
                  <a:lnTo>
                    <a:pt x="7182" y="29220"/>
                  </a:lnTo>
                  <a:lnTo>
                    <a:pt x="7224" y="29220"/>
                  </a:lnTo>
                  <a:lnTo>
                    <a:pt x="7224" y="29291"/>
                  </a:lnTo>
                  <a:lnTo>
                    <a:pt x="7266" y="29291"/>
                  </a:lnTo>
                  <a:lnTo>
                    <a:pt x="7309" y="29291"/>
                  </a:lnTo>
                  <a:lnTo>
                    <a:pt x="7309" y="29361"/>
                  </a:lnTo>
                  <a:lnTo>
                    <a:pt x="7351" y="29361"/>
                  </a:lnTo>
                  <a:lnTo>
                    <a:pt x="7393" y="29361"/>
                  </a:lnTo>
                  <a:lnTo>
                    <a:pt x="7393" y="29418"/>
                  </a:lnTo>
                  <a:lnTo>
                    <a:pt x="7435" y="29418"/>
                  </a:lnTo>
                  <a:lnTo>
                    <a:pt x="7435" y="29361"/>
                  </a:lnTo>
                  <a:lnTo>
                    <a:pt x="7478" y="29361"/>
                  </a:lnTo>
                  <a:lnTo>
                    <a:pt x="7520" y="29361"/>
                  </a:lnTo>
                  <a:lnTo>
                    <a:pt x="7562" y="29361"/>
                  </a:lnTo>
                  <a:lnTo>
                    <a:pt x="7604" y="29361"/>
                  </a:lnTo>
                  <a:lnTo>
                    <a:pt x="7647" y="29291"/>
                  </a:lnTo>
                  <a:lnTo>
                    <a:pt x="7689" y="29291"/>
                  </a:lnTo>
                  <a:lnTo>
                    <a:pt x="7731" y="29291"/>
                  </a:lnTo>
                  <a:lnTo>
                    <a:pt x="7773" y="29291"/>
                  </a:lnTo>
                  <a:lnTo>
                    <a:pt x="7773" y="29220"/>
                  </a:lnTo>
                  <a:lnTo>
                    <a:pt x="7731" y="29220"/>
                  </a:lnTo>
                  <a:lnTo>
                    <a:pt x="7689" y="29220"/>
                  </a:lnTo>
                  <a:lnTo>
                    <a:pt x="7647" y="29164"/>
                  </a:lnTo>
                  <a:lnTo>
                    <a:pt x="7604" y="29164"/>
                  </a:lnTo>
                  <a:lnTo>
                    <a:pt x="7562" y="29164"/>
                  </a:lnTo>
                  <a:lnTo>
                    <a:pt x="7520" y="29164"/>
                  </a:lnTo>
                  <a:lnTo>
                    <a:pt x="7478" y="29164"/>
                  </a:lnTo>
                  <a:lnTo>
                    <a:pt x="7435" y="29164"/>
                  </a:lnTo>
                  <a:lnTo>
                    <a:pt x="7393" y="29164"/>
                  </a:lnTo>
                  <a:lnTo>
                    <a:pt x="7351" y="29164"/>
                  </a:lnTo>
                  <a:lnTo>
                    <a:pt x="7309" y="29164"/>
                  </a:lnTo>
                  <a:lnTo>
                    <a:pt x="7266" y="29164"/>
                  </a:lnTo>
                  <a:lnTo>
                    <a:pt x="7224" y="29164"/>
                  </a:lnTo>
                  <a:lnTo>
                    <a:pt x="7182" y="29164"/>
                  </a:lnTo>
                  <a:close/>
                  <a:moveTo>
                    <a:pt x="7773" y="29220"/>
                  </a:moveTo>
                  <a:lnTo>
                    <a:pt x="7816" y="29291"/>
                  </a:lnTo>
                  <a:lnTo>
                    <a:pt x="7816" y="29220"/>
                  </a:lnTo>
                  <a:close/>
                  <a:moveTo>
                    <a:pt x="7435" y="29418"/>
                  </a:moveTo>
                  <a:lnTo>
                    <a:pt x="7435" y="29474"/>
                  </a:lnTo>
                  <a:lnTo>
                    <a:pt x="7478" y="29474"/>
                  </a:lnTo>
                  <a:lnTo>
                    <a:pt x="7478" y="29544"/>
                  </a:lnTo>
                  <a:lnTo>
                    <a:pt x="7478" y="29601"/>
                  </a:lnTo>
                  <a:lnTo>
                    <a:pt x="7520" y="29601"/>
                  </a:lnTo>
                  <a:lnTo>
                    <a:pt x="7520" y="29671"/>
                  </a:lnTo>
                  <a:lnTo>
                    <a:pt x="7520" y="29741"/>
                  </a:lnTo>
                  <a:lnTo>
                    <a:pt x="7520" y="29798"/>
                  </a:lnTo>
                  <a:lnTo>
                    <a:pt x="7520" y="29854"/>
                  </a:lnTo>
                  <a:lnTo>
                    <a:pt x="7520" y="29924"/>
                  </a:lnTo>
                  <a:lnTo>
                    <a:pt x="7520" y="29981"/>
                  </a:lnTo>
                  <a:lnTo>
                    <a:pt x="7520" y="30051"/>
                  </a:lnTo>
                  <a:lnTo>
                    <a:pt x="7478" y="30051"/>
                  </a:lnTo>
                  <a:lnTo>
                    <a:pt x="7435" y="30051"/>
                  </a:lnTo>
                  <a:lnTo>
                    <a:pt x="7435" y="30108"/>
                  </a:lnTo>
                  <a:lnTo>
                    <a:pt x="7435" y="30178"/>
                  </a:lnTo>
                  <a:lnTo>
                    <a:pt x="7435" y="30234"/>
                  </a:lnTo>
                  <a:lnTo>
                    <a:pt x="7435" y="30305"/>
                  </a:lnTo>
                  <a:lnTo>
                    <a:pt x="7393" y="30305"/>
                  </a:lnTo>
                  <a:lnTo>
                    <a:pt x="7435" y="30361"/>
                  </a:lnTo>
                  <a:lnTo>
                    <a:pt x="7435" y="30431"/>
                  </a:lnTo>
                  <a:lnTo>
                    <a:pt x="7435" y="30488"/>
                  </a:lnTo>
                  <a:lnTo>
                    <a:pt x="7393" y="30558"/>
                  </a:lnTo>
                  <a:lnTo>
                    <a:pt x="7435" y="30614"/>
                  </a:lnTo>
                  <a:lnTo>
                    <a:pt x="7478" y="30614"/>
                  </a:lnTo>
                  <a:lnTo>
                    <a:pt x="7520" y="30614"/>
                  </a:lnTo>
                  <a:lnTo>
                    <a:pt x="7520" y="30685"/>
                  </a:lnTo>
                  <a:lnTo>
                    <a:pt x="7562" y="30685"/>
                  </a:lnTo>
                  <a:lnTo>
                    <a:pt x="7604" y="30685"/>
                  </a:lnTo>
                  <a:lnTo>
                    <a:pt x="7647" y="30755"/>
                  </a:lnTo>
                  <a:lnTo>
                    <a:pt x="7689" y="30755"/>
                  </a:lnTo>
                  <a:lnTo>
                    <a:pt x="7731" y="30812"/>
                  </a:lnTo>
                  <a:lnTo>
                    <a:pt x="7773" y="30812"/>
                  </a:lnTo>
                  <a:lnTo>
                    <a:pt x="7816" y="30812"/>
                  </a:lnTo>
                  <a:lnTo>
                    <a:pt x="7816" y="30868"/>
                  </a:lnTo>
                  <a:lnTo>
                    <a:pt x="7858" y="30868"/>
                  </a:lnTo>
                  <a:lnTo>
                    <a:pt x="7900" y="30868"/>
                  </a:lnTo>
                  <a:lnTo>
                    <a:pt x="7942" y="30868"/>
                  </a:lnTo>
                  <a:lnTo>
                    <a:pt x="7985" y="30868"/>
                  </a:lnTo>
                  <a:lnTo>
                    <a:pt x="7985" y="30938"/>
                  </a:lnTo>
                  <a:lnTo>
                    <a:pt x="8027" y="30938"/>
                  </a:lnTo>
                  <a:lnTo>
                    <a:pt x="8027" y="30995"/>
                  </a:lnTo>
                  <a:lnTo>
                    <a:pt x="7985" y="30995"/>
                  </a:lnTo>
                  <a:lnTo>
                    <a:pt x="7985" y="31065"/>
                  </a:lnTo>
                  <a:lnTo>
                    <a:pt x="7985" y="31135"/>
                  </a:lnTo>
                  <a:lnTo>
                    <a:pt x="8027" y="31135"/>
                  </a:lnTo>
                  <a:lnTo>
                    <a:pt x="8111" y="31192"/>
                  </a:lnTo>
                  <a:lnTo>
                    <a:pt x="8154" y="31135"/>
                  </a:lnTo>
                  <a:lnTo>
                    <a:pt x="8154" y="31065"/>
                  </a:lnTo>
                  <a:lnTo>
                    <a:pt x="8196" y="31065"/>
                  </a:lnTo>
                  <a:lnTo>
                    <a:pt x="8238" y="31065"/>
                  </a:lnTo>
                  <a:lnTo>
                    <a:pt x="8238" y="31135"/>
                  </a:lnTo>
                  <a:lnTo>
                    <a:pt x="8280" y="31135"/>
                  </a:lnTo>
                  <a:lnTo>
                    <a:pt x="8323" y="31135"/>
                  </a:lnTo>
                  <a:lnTo>
                    <a:pt x="8365" y="31135"/>
                  </a:lnTo>
                  <a:lnTo>
                    <a:pt x="8407" y="31192"/>
                  </a:lnTo>
                  <a:lnTo>
                    <a:pt x="8449" y="31192"/>
                  </a:lnTo>
                  <a:lnTo>
                    <a:pt x="8492" y="31192"/>
                  </a:lnTo>
                  <a:lnTo>
                    <a:pt x="8492" y="31248"/>
                  </a:lnTo>
                  <a:lnTo>
                    <a:pt x="8534" y="31248"/>
                  </a:lnTo>
                  <a:lnTo>
                    <a:pt x="8576" y="31248"/>
                  </a:lnTo>
                  <a:lnTo>
                    <a:pt x="8576" y="31319"/>
                  </a:lnTo>
                  <a:lnTo>
                    <a:pt x="8618" y="31319"/>
                  </a:lnTo>
                  <a:lnTo>
                    <a:pt x="8661" y="31319"/>
                  </a:lnTo>
                  <a:lnTo>
                    <a:pt x="8661" y="31375"/>
                  </a:lnTo>
                  <a:lnTo>
                    <a:pt x="8661" y="31445"/>
                  </a:lnTo>
                  <a:lnTo>
                    <a:pt x="8703" y="31445"/>
                  </a:lnTo>
                  <a:lnTo>
                    <a:pt x="8745" y="31445"/>
                  </a:lnTo>
                  <a:lnTo>
                    <a:pt x="8745" y="31516"/>
                  </a:lnTo>
                  <a:lnTo>
                    <a:pt x="8787" y="31516"/>
                  </a:lnTo>
                  <a:lnTo>
                    <a:pt x="8830" y="31516"/>
                  </a:lnTo>
                  <a:lnTo>
                    <a:pt x="8872" y="31516"/>
                  </a:lnTo>
                  <a:lnTo>
                    <a:pt x="8872" y="31572"/>
                  </a:lnTo>
                  <a:lnTo>
                    <a:pt x="8914" y="31572"/>
                  </a:lnTo>
                  <a:lnTo>
                    <a:pt x="8914" y="31628"/>
                  </a:lnTo>
                  <a:lnTo>
                    <a:pt x="8956" y="31628"/>
                  </a:lnTo>
                  <a:lnTo>
                    <a:pt x="8999" y="31699"/>
                  </a:lnTo>
                  <a:lnTo>
                    <a:pt x="8999" y="31755"/>
                  </a:lnTo>
                  <a:lnTo>
                    <a:pt x="9041" y="31755"/>
                  </a:lnTo>
                  <a:lnTo>
                    <a:pt x="9041" y="31825"/>
                  </a:lnTo>
                  <a:lnTo>
                    <a:pt x="9083" y="31825"/>
                  </a:lnTo>
                  <a:lnTo>
                    <a:pt x="9083" y="31882"/>
                  </a:lnTo>
                  <a:lnTo>
                    <a:pt x="9083" y="31952"/>
                  </a:lnTo>
                  <a:lnTo>
                    <a:pt x="9125" y="31952"/>
                  </a:lnTo>
                  <a:lnTo>
                    <a:pt x="9125" y="32009"/>
                  </a:lnTo>
                  <a:lnTo>
                    <a:pt x="9125" y="32079"/>
                  </a:lnTo>
                  <a:lnTo>
                    <a:pt x="9168" y="32135"/>
                  </a:lnTo>
                  <a:lnTo>
                    <a:pt x="9168" y="32206"/>
                  </a:lnTo>
                  <a:lnTo>
                    <a:pt x="9168" y="32262"/>
                  </a:lnTo>
                  <a:lnTo>
                    <a:pt x="9168" y="32332"/>
                  </a:lnTo>
                  <a:lnTo>
                    <a:pt x="9210" y="32332"/>
                  </a:lnTo>
                  <a:lnTo>
                    <a:pt x="9210" y="32389"/>
                  </a:lnTo>
                  <a:lnTo>
                    <a:pt x="9252" y="32389"/>
                  </a:lnTo>
                  <a:lnTo>
                    <a:pt x="9252" y="32459"/>
                  </a:lnTo>
                  <a:lnTo>
                    <a:pt x="9294" y="32459"/>
                  </a:lnTo>
                  <a:lnTo>
                    <a:pt x="9294" y="32530"/>
                  </a:lnTo>
                  <a:lnTo>
                    <a:pt x="9294" y="32586"/>
                  </a:lnTo>
                  <a:lnTo>
                    <a:pt x="9336" y="32586"/>
                  </a:lnTo>
                  <a:lnTo>
                    <a:pt x="9379" y="32642"/>
                  </a:lnTo>
                  <a:lnTo>
                    <a:pt x="9421" y="32642"/>
                  </a:lnTo>
                  <a:lnTo>
                    <a:pt x="9421" y="32713"/>
                  </a:lnTo>
                  <a:lnTo>
                    <a:pt x="9463" y="32713"/>
                  </a:lnTo>
                  <a:lnTo>
                    <a:pt x="9463" y="32769"/>
                  </a:lnTo>
                  <a:lnTo>
                    <a:pt x="9505" y="32839"/>
                  </a:lnTo>
                  <a:lnTo>
                    <a:pt x="9505" y="32910"/>
                  </a:lnTo>
                  <a:lnTo>
                    <a:pt x="9548" y="32910"/>
                  </a:lnTo>
                  <a:lnTo>
                    <a:pt x="9548" y="32966"/>
                  </a:lnTo>
                  <a:lnTo>
                    <a:pt x="9548" y="33022"/>
                  </a:lnTo>
                  <a:lnTo>
                    <a:pt x="9505" y="33022"/>
                  </a:lnTo>
                  <a:lnTo>
                    <a:pt x="9505" y="33093"/>
                  </a:lnTo>
                  <a:lnTo>
                    <a:pt x="9505" y="33149"/>
                  </a:lnTo>
                  <a:lnTo>
                    <a:pt x="9548" y="33149"/>
                  </a:lnTo>
                  <a:lnTo>
                    <a:pt x="9548" y="33220"/>
                  </a:lnTo>
                  <a:lnTo>
                    <a:pt x="9505" y="33220"/>
                  </a:lnTo>
                  <a:lnTo>
                    <a:pt x="9463" y="33220"/>
                  </a:lnTo>
                  <a:lnTo>
                    <a:pt x="9463" y="33276"/>
                  </a:lnTo>
                  <a:lnTo>
                    <a:pt x="9421" y="33276"/>
                  </a:lnTo>
                  <a:lnTo>
                    <a:pt x="9379" y="33276"/>
                  </a:lnTo>
                  <a:lnTo>
                    <a:pt x="9336" y="33276"/>
                  </a:lnTo>
                  <a:lnTo>
                    <a:pt x="9294" y="33276"/>
                  </a:lnTo>
                  <a:lnTo>
                    <a:pt x="9294" y="33346"/>
                  </a:lnTo>
                  <a:lnTo>
                    <a:pt x="9252" y="33346"/>
                  </a:lnTo>
                  <a:lnTo>
                    <a:pt x="9252" y="33403"/>
                  </a:lnTo>
                  <a:lnTo>
                    <a:pt x="9210" y="33403"/>
                  </a:lnTo>
                  <a:lnTo>
                    <a:pt x="9210" y="33473"/>
                  </a:lnTo>
                  <a:lnTo>
                    <a:pt x="9168" y="33473"/>
                  </a:lnTo>
                  <a:lnTo>
                    <a:pt x="9168" y="33529"/>
                  </a:lnTo>
                  <a:lnTo>
                    <a:pt x="9125" y="33529"/>
                  </a:lnTo>
                  <a:lnTo>
                    <a:pt x="9125" y="33600"/>
                  </a:lnTo>
                  <a:lnTo>
                    <a:pt x="9125" y="33656"/>
                  </a:lnTo>
                  <a:lnTo>
                    <a:pt x="9125" y="33727"/>
                  </a:lnTo>
                  <a:lnTo>
                    <a:pt x="9125" y="33783"/>
                  </a:lnTo>
                  <a:lnTo>
                    <a:pt x="9125" y="33853"/>
                  </a:lnTo>
                  <a:lnTo>
                    <a:pt x="9168" y="33853"/>
                  </a:lnTo>
                  <a:lnTo>
                    <a:pt x="9168" y="33924"/>
                  </a:lnTo>
                  <a:lnTo>
                    <a:pt x="9210" y="33924"/>
                  </a:lnTo>
                  <a:lnTo>
                    <a:pt x="9252" y="33980"/>
                  </a:lnTo>
                  <a:lnTo>
                    <a:pt x="9252" y="34036"/>
                  </a:lnTo>
                  <a:lnTo>
                    <a:pt x="9294" y="34036"/>
                  </a:lnTo>
                  <a:lnTo>
                    <a:pt x="9336" y="34107"/>
                  </a:lnTo>
                  <a:lnTo>
                    <a:pt x="9379" y="34107"/>
                  </a:lnTo>
                  <a:lnTo>
                    <a:pt x="9379" y="34163"/>
                  </a:lnTo>
                  <a:lnTo>
                    <a:pt x="9421" y="34163"/>
                  </a:lnTo>
                  <a:lnTo>
                    <a:pt x="9463" y="34163"/>
                  </a:lnTo>
                  <a:lnTo>
                    <a:pt x="9505" y="34163"/>
                  </a:lnTo>
                  <a:lnTo>
                    <a:pt x="9505" y="34233"/>
                  </a:lnTo>
                  <a:lnTo>
                    <a:pt x="9548" y="34233"/>
                  </a:lnTo>
                  <a:lnTo>
                    <a:pt x="9590" y="34233"/>
                  </a:lnTo>
                  <a:lnTo>
                    <a:pt x="9590" y="34304"/>
                  </a:lnTo>
                  <a:lnTo>
                    <a:pt x="9632" y="34304"/>
                  </a:lnTo>
                  <a:lnTo>
                    <a:pt x="9674" y="34304"/>
                  </a:lnTo>
                  <a:lnTo>
                    <a:pt x="9674" y="34360"/>
                  </a:lnTo>
                  <a:lnTo>
                    <a:pt x="9717" y="34360"/>
                  </a:lnTo>
                  <a:lnTo>
                    <a:pt x="9759" y="34360"/>
                  </a:lnTo>
                  <a:lnTo>
                    <a:pt x="9759" y="34417"/>
                  </a:lnTo>
                  <a:lnTo>
                    <a:pt x="9759" y="34487"/>
                  </a:lnTo>
                  <a:lnTo>
                    <a:pt x="9801" y="34487"/>
                  </a:lnTo>
                  <a:lnTo>
                    <a:pt x="9801" y="34543"/>
                  </a:lnTo>
                  <a:lnTo>
                    <a:pt x="9843" y="34614"/>
                  </a:lnTo>
                  <a:lnTo>
                    <a:pt x="9843" y="34684"/>
                  </a:lnTo>
                  <a:lnTo>
                    <a:pt x="9843" y="34740"/>
                  </a:lnTo>
                  <a:lnTo>
                    <a:pt x="9886" y="34740"/>
                  </a:lnTo>
                  <a:lnTo>
                    <a:pt x="9928" y="34740"/>
                  </a:lnTo>
                  <a:lnTo>
                    <a:pt x="9928" y="34684"/>
                  </a:lnTo>
                  <a:lnTo>
                    <a:pt x="9928" y="34614"/>
                  </a:lnTo>
                  <a:lnTo>
                    <a:pt x="9886" y="34614"/>
                  </a:lnTo>
                  <a:lnTo>
                    <a:pt x="9886" y="34543"/>
                  </a:lnTo>
                  <a:lnTo>
                    <a:pt x="9886" y="34487"/>
                  </a:lnTo>
                  <a:lnTo>
                    <a:pt x="9928" y="34487"/>
                  </a:lnTo>
                  <a:lnTo>
                    <a:pt x="9970" y="34487"/>
                  </a:lnTo>
                  <a:lnTo>
                    <a:pt x="10012" y="34487"/>
                  </a:lnTo>
                  <a:lnTo>
                    <a:pt x="10012" y="34543"/>
                  </a:lnTo>
                  <a:lnTo>
                    <a:pt x="10055" y="34543"/>
                  </a:lnTo>
                  <a:lnTo>
                    <a:pt x="10055" y="34614"/>
                  </a:lnTo>
                  <a:lnTo>
                    <a:pt x="10097" y="34614"/>
                  </a:lnTo>
                  <a:lnTo>
                    <a:pt x="10097" y="34543"/>
                  </a:lnTo>
                  <a:lnTo>
                    <a:pt x="10097" y="34487"/>
                  </a:lnTo>
                  <a:lnTo>
                    <a:pt x="10055" y="34487"/>
                  </a:lnTo>
                  <a:lnTo>
                    <a:pt x="10055" y="34417"/>
                  </a:lnTo>
                  <a:lnTo>
                    <a:pt x="10012" y="34417"/>
                  </a:lnTo>
                  <a:lnTo>
                    <a:pt x="10012" y="34360"/>
                  </a:lnTo>
                  <a:lnTo>
                    <a:pt x="9970" y="34360"/>
                  </a:lnTo>
                  <a:lnTo>
                    <a:pt x="9928" y="34360"/>
                  </a:lnTo>
                  <a:lnTo>
                    <a:pt x="9928" y="34304"/>
                  </a:lnTo>
                  <a:lnTo>
                    <a:pt x="9886" y="34304"/>
                  </a:lnTo>
                  <a:lnTo>
                    <a:pt x="9801" y="34233"/>
                  </a:lnTo>
                  <a:lnTo>
                    <a:pt x="9759" y="34233"/>
                  </a:lnTo>
                  <a:lnTo>
                    <a:pt x="9717" y="34233"/>
                  </a:lnTo>
                  <a:lnTo>
                    <a:pt x="9717" y="34163"/>
                  </a:lnTo>
                  <a:lnTo>
                    <a:pt x="9674" y="34233"/>
                  </a:lnTo>
                  <a:lnTo>
                    <a:pt x="9632" y="34233"/>
                  </a:lnTo>
                  <a:lnTo>
                    <a:pt x="9632" y="34163"/>
                  </a:lnTo>
                  <a:lnTo>
                    <a:pt x="9590" y="34163"/>
                  </a:lnTo>
                  <a:lnTo>
                    <a:pt x="9590" y="34107"/>
                  </a:lnTo>
                  <a:lnTo>
                    <a:pt x="9590" y="34036"/>
                  </a:lnTo>
                  <a:lnTo>
                    <a:pt x="9548" y="34036"/>
                  </a:lnTo>
                  <a:lnTo>
                    <a:pt x="9505" y="34036"/>
                  </a:lnTo>
                  <a:lnTo>
                    <a:pt x="9463" y="34036"/>
                  </a:lnTo>
                  <a:lnTo>
                    <a:pt x="9421" y="34036"/>
                  </a:lnTo>
                  <a:lnTo>
                    <a:pt x="9379" y="34036"/>
                  </a:lnTo>
                  <a:lnTo>
                    <a:pt x="9379" y="33980"/>
                  </a:lnTo>
                  <a:lnTo>
                    <a:pt x="9336" y="33980"/>
                  </a:lnTo>
                  <a:lnTo>
                    <a:pt x="9336" y="33924"/>
                  </a:lnTo>
                  <a:lnTo>
                    <a:pt x="9294" y="33924"/>
                  </a:lnTo>
                  <a:lnTo>
                    <a:pt x="9294" y="33853"/>
                  </a:lnTo>
                  <a:lnTo>
                    <a:pt x="9294" y="33783"/>
                  </a:lnTo>
                  <a:lnTo>
                    <a:pt x="9294" y="33727"/>
                  </a:lnTo>
                  <a:lnTo>
                    <a:pt x="9336" y="33656"/>
                  </a:lnTo>
                  <a:lnTo>
                    <a:pt x="9336" y="33600"/>
                  </a:lnTo>
                  <a:lnTo>
                    <a:pt x="9379" y="33600"/>
                  </a:lnTo>
                  <a:lnTo>
                    <a:pt x="9379" y="33529"/>
                  </a:lnTo>
                  <a:lnTo>
                    <a:pt x="9421" y="33529"/>
                  </a:lnTo>
                  <a:lnTo>
                    <a:pt x="9421" y="33473"/>
                  </a:lnTo>
                  <a:lnTo>
                    <a:pt x="9379" y="33473"/>
                  </a:lnTo>
                  <a:lnTo>
                    <a:pt x="9379" y="33403"/>
                  </a:lnTo>
                  <a:lnTo>
                    <a:pt x="9336" y="33403"/>
                  </a:lnTo>
                  <a:lnTo>
                    <a:pt x="9336" y="33346"/>
                  </a:lnTo>
                  <a:lnTo>
                    <a:pt x="9379" y="33346"/>
                  </a:lnTo>
                  <a:lnTo>
                    <a:pt x="9421" y="33346"/>
                  </a:lnTo>
                  <a:lnTo>
                    <a:pt x="9463" y="33346"/>
                  </a:lnTo>
                  <a:lnTo>
                    <a:pt x="9505" y="33346"/>
                  </a:lnTo>
                  <a:lnTo>
                    <a:pt x="9548" y="33346"/>
                  </a:lnTo>
                  <a:lnTo>
                    <a:pt x="9590" y="33276"/>
                  </a:lnTo>
                  <a:lnTo>
                    <a:pt x="9632" y="33276"/>
                  </a:lnTo>
                  <a:lnTo>
                    <a:pt x="9632" y="33346"/>
                  </a:lnTo>
                  <a:lnTo>
                    <a:pt x="9590" y="33346"/>
                  </a:lnTo>
                  <a:lnTo>
                    <a:pt x="9590" y="33403"/>
                  </a:lnTo>
                  <a:lnTo>
                    <a:pt x="9590" y="33473"/>
                  </a:lnTo>
                  <a:lnTo>
                    <a:pt x="9548" y="33473"/>
                  </a:lnTo>
                  <a:lnTo>
                    <a:pt x="9548" y="33529"/>
                  </a:lnTo>
                  <a:lnTo>
                    <a:pt x="9590" y="33600"/>
                  </a:lnTo>
                  <a:lnTo>
                    <a:pt x="9632" y="33600"/>
                  </a:lnTo>
                  <a:lnTo>
                    <a:pt x="9674" y="33600"/>
                  </a:lnTo>
                  <a:lnTo>
                    <a:pt x="9717" y="33600"/>
                  </a:lnTo>
                  <a:lnTo>
                    <a:pt x="9717" y="33529"/>
                  </a:lnTo>
                  <a:lnTo>
                    <a:pt x="9759" y="33529"/>
                  </a:lnTo>
                  <a:lnTo>
                    <a:pt x="9759" y="33473"/>
                  </a:lnTo>
                  <a:lnTo>
                    <a:pt x="9801" y="33403"/>
                  </a:lnTo>
                  <a:lnTo>
                    <a:pt x="9801" y="33346"/>
                  </a:lnTo>
                  <a:lnTo>
                    <a:pt x="9801" y="33276"/>
                  </a:lnTo>
                  <a:lnTo>
                    <a:pt x="9843" y="33220"/>
                  </a:lnTo>
                  <a:lnTo>
                    <a:pt x="9843" y="33149"/>
                  </a:lnTo>
                  <a:lnTo>
                    <a:pt x="9843" y="33093"/>
                  </a:lnTo>
                  <a:lnTo>
                    <a:pt x="9886" y="33093"/>
                  </a:lnTo>
                  <a:lnTo>
                    <a:pt x="9886" y="33022"/>
                  </a:lnTo>
                  <a:lnTo>
                    <a:pt x="9886" y="32966"/>
                  </a:lnTo>
                  <a:lnTo>
                    <a:pt x="9886" y="32910"/>
                  </a:lnTo>
                  <a:lnTo>
                    <a:pt x="9886" y="32839"/>
                  </a:lnTo>
                  <a:lnTo>
                    <a:pt x="9886" y="32769"/>
                  </a:lnTo>
                  <a:lnTo>
                    <a:pt x="9843" y="32769"/>
                  </a:lnTo>
                  <a:lnTo>
                    <a:pt x="9801" y="32769"/>
                  </a:lnTo>
                  <a:lnTo>
                    <a:pt x="9759" y="32769"/>
                  </a:lnTo>
                  <a:lnTo>
                    <a:pt x="9759" y="32713"/>
                  </a:lnTo>
                  <a:lnTo>
                    <a:pt x="9801" y="32713"/>
                  </a:lnTo>
                  <a:lnTo>
                    <a:pt x="9801" y="32642"/>
                  </a:lnTo>
                  <a:lnTo>
                    <a:pt x="9843" y="32642"/>
                  </a:lnTo>
                  <a:lnTo>
                    <a:pt x="9928" y="32586"/>
                  </a:lnTo>
                  <a:lnTo>
                    <a:pt x="10012" y="32530"/>
                  </a:lnTo>
                  <a:lnTo>
                    <a:pt x="10055" y="32530"/>
                  </a:lnTo>
                  <a:lnTo>
                    <a:pt x="10097" y="32530"/>
                  </a:lnTo>
                  <a:lnTo>
                    <a:pt x="10181" y="32530"/>
                  </a:lnTo>
                  <a:lnTo>
                    <a:pt x="10308" y="32530"/>
                  </a:lnTo>
                  <a:lnTo>
                    <a:pt x="10350" y="32530"/>
                  </a:lnTo>
                  <a:lnTo>
                    <a:pt x="10393" y="32530"/>
                  </a:lnTo>
                  <a:lnTo>
                    <a:pt x="10477" y="32459"/>
                  </a:lnTo>
                  <a:lnTo>
                    <a:pt x="10519" y="32459"/>
                  </a:lnTo>
                  <a:lnTo>
                    <a:pt x="10604" y="32459"/>
                  </a:lnTo>
                  <a:lnTo>
                    <a:pt x="10646" y="32459"/>
                  </a:lnTo>
                  <a:lnTo>
                    <a:pt x="10688" y="32459"/>
                  </a:lnTo>
                  <a:lnTo>
                    <a:pt x="10731" y="32459"/>
                  </a:lnTo>
                  <a:lnTo>
                    <a:pt x="10773" y="32459"/>
                  </a:lnTo>
                  <a:lnTo>
                    <a:pt x="10815" y="32459"/>
                  </a:lnTo>
                  <a:lnTo>
                    <a:pt x="10857" y="32459"/>
                  </a:lnTo>
                  <a:lnTo>
                    <a:pt x="10942" y="32530"/>
                  </a:lnTo>
                  <a:lnTo>
                    <a:pt x="10984" y="32530"/>
                  </a:lnTo>
                  <a:lnTo>
                    <a:pt x="11026" y="32586"/>
                  </a:lnTo>
                  <a:lnTo>
                    <a:pt x="11069" y="32586"/>
                  </a:lnTo>
                  <a:lnTo>
                    <a:pt x="11069" y="32642"/>
                  </a:lnTo>
                  <a:lnTo>
                    <a:pt x="11111" y="32642"/>
                  </a:lnTo>
                  <a:lnTo>
                    <a:pt x="11153" y="32642"/>
                  </a:lnTo>
                  <a:lnTo>
                    <a:pt x="11153" y="32713"/>
                  </a:lnTo>
                  <a:lnTo>
                    <a:pt x="11195" y="32769"/>
                  </a:lnTo>
                  <a:lnTo>
                    <a:pt x="11238" y="32769"/>
                  </a:lnTo>
                  <a:lnTo>
                    <a:pt x="11280" y="32839"/>
                  </a:lnTo>
                  <a:lnTo>
                    <a:pt x="11364" y="32910"/>
                  </a:lnTo>
                  <a:lnTo>
                    <a:pt x="11364" y="32966"/>
                  </a:lnTo>
                  <a:lnTo>
                    <a:pt x="11407" y="32966"/>
                  </a:lnTo>
                  <a:lnTo>
                    <a:pt x="11449" y="32966"/>
                  </a:lnTo>
                  <a:lnTo>
                    <a:pt x="11449" y="33022"/>
                  </a:lnTo>
                  <a:lnTo>
                    <a:pt x="11491" y="33022"/>
                  </a:lnTo>
                  <a:lnTo>
                    <a:pt x="11533" y="33022"/>
                  </a:lnTo>
                  <a:lnTo>
                    <a:pt x="11575" y="33022"/>
                  </a:lnTo>
                  <a:lnTo>
                    <a:pt x="11575" y="32966"/>
                  </a:lnTo>
                  <a:lnTo>
                    <a:pt x="11533" y="32966"/>
                  </a:lnTo>
                  <a:lnTo>
                    <a:pt x="11533" y="32910"/>
                  </a:lnTo>
                  <a:lnTo>
                    <a:pt x="11491" y="32910"/>
                  </a:lnTo>
                  <a:lnTo>
                    <a:pt x="11491" y="32839"/>
                  </a:lnTo>
                  <a:lnTo>
                    <a:pt x="11449" y="32839"/>
                  </a:lnTo>
                  <a:lnTo>
                    <a:pt x="11449" y="32769"/>
                  </a:lnTo>
                  <a:lnTo>
                    <a:pt x="11407" y="32769"/>
                  </a:lnTo>
                  <a:lnTo>
                    <a:pt x="11364" y="32769"/>
                  </a:lnTo>
                  <a:lnTo>
                    <a:pt x="11364" y="32713"/>
                  </a:lnTo>
                  <a:lnTo>
                    <a:pt x="11322" y="32713"/>
                  </a:lnTo>
                  <a:lnTo>
                    <a:pt x="11280" y="32713"/>
                  </a:lnTo>
                  <a:lnTo>
                    <a:pt x="11280" y="32642"/>
                  </a:lnTo>
                  <a:lnTo>
                    <a:pt x="11280" y="32586"/>
                  </a:lnTo>
                  <a:lnTo>
                    <a:pt x="11238" y="32586"/>
                  </a:lnTo>
                  <a:lnTo>
                    <a:pt x="11195" y="32586"/>
                  </a:lnTo>
                  <a:lnTo>
                    <a:pt x="11153" y="32586"/>
                  </a:lnTo>
                  <a:lnTo>
                    <a:pt x="11153" y="32530"/>
                  </a:lnTo>
                  <a:lnTo>
                    <a:pt x="11111" y="32530"/>
                  </a:lnTo>
                  <a:lnTo>
                    <a:pt x="11069" y="32530"/>
                  </a:lnTo>
                  <a:lnTo>
                    <a:pt x="11069" y="32459"/>
                  </a:lnTo>
                  <a:lnTo>
                    <a:pt x="11026" y="32459"/>
                  </a:lnTo>
                  <a:lnTo>
                    <a:pt x="11026" y="32389"/>
                  </a:lnTo>
                  <a:lnTo>
                    <a:pt x="10984" y="32389"/>
                  </a:lnTo>
                  <a:lnTo>
                    <a:pt x="10942" y="32389"/>
                  </a:lnTo>
                  <a:lnTo>
                    <a:pt x="10900" y="32332"/>
                  </a:lnTo>
                  <a:lnTo>
                    <a:pt x="10900" y="32262"/>
                  </a:lnTo>
                  <a:lnTo>
                    <a:pt x="10857" y="32262"/>
                  </a:lnTo>
                  <a:lnTo>
                    <a:pt x="10815" y="32262"/>
                  </a:lnTo>
                  <a:lnTo>
                    <a:pt x="10773" y="32262"/>
                  </a:lnTo>
                  <a:lnTo>
                    <a:pt x="10731" y="32262"/>
                  </a:lnTo>
                  <a:lnTo>
                    <a:pt x="10688" y="32262"/>
                  </a:lnTo>
                  <a:lnTo>
                    <a:pt x="10646" y="32262"/>
                  </a:lnTo>
                  <a:lnTo>
                    <a:pt x="10646" y="32206"/>
                  </a:lnTo>
                  <a:lnTo>
                    <a:pt x="10604" y="32206"/>
                  </a:lnTo>
                  <a:lnTo>
                    <a:pt x="10562" y="32206"/>
                  </a:lnTo>
                  <a:lnTo>
                    <a:pt x="10519" y="32206"/>
                  </a:lnTo>
                  <a:lnTo>
                    <a:pt x="10477" y="32206"/>
                  </a:lnTo>
                  <a:lnTo>
                    <a:pt x="10435" y="32206"/>
                  </a:lnTo>
                  <a:lnTo>
                    <a:pt x="10393" y="32206"/>
                  </a:lnTo>
                  <a:lnTo>
                    <a:pt x="10350" y="32206"/>
                  </a:lnTo>
                  <a:lnTo>
                    <a:pt x="10308" y="32206"/>
                  </a:lnTo>
                  <a:lnTo>
                    <a:pt x="10266" y="32206"/>
                  </a:lnTo>
                  <a:lnTo>
                    <a:pt x="10224" y="32206"/>
                  </a:lnTo>
                  <a:lnTo>
                    <a:pt x="10181" y="32206"/>
                  </a:lnTo>
                  <a:lnTo>
                    <a:pt x="10139" y="32206"/>
                  </a:lnTo>
                  <a:lnTo>
                    <a:pt x="10097" y="32206"/>
                  </a:lnTo>
                  <a:lnTo>
                    <a:pt x="10055" y="32206"/>
                  </a:lnTo>
                  <a:lnTo>
                    <a:pt x="10012" y="32206"/>
                  </a:lnTo>
                  <a:lnTo>
                    <a:pt x="9970" y="32206"/>
                  </a:lnTo>
                  <a:lnTo>
                    <a:pt x="9928" y="32206"/>
                  </a:lnTo>
                  <a:lnTo>
                    <a:pt x="9886" y="32262"/>
                  </a:lnTo>
                  <a:lnTo>
                    <a:pt x="9843" y="32262"/>
                  </a:lnTo>
                  <a:lnTo>
                    <a:pt x="9801" y="32262"/>
                  </a:lnTo>
                  <a:lnTo>
                    <a:pt x="9759" y="32206"/>
                  </a:lnTo>
                  <a:lnTo>
                    <a:pt x="9717" y="32206"/>
                  </a:lnTo>
                  <a:lnTo>
                    <a:pt x="9717" y="32135"/>
                  </a:lnTo>
                  <a:lnTo>
                    <a:pt x="9674" y="32135"/>
                  </a:lnTo>
                  <a:lnTo>
                    <a:pt x="9632" y="32135"/>
                  </a:lnTo>
                  <a:lnTo>
                    <a:pt x="9632" y="32079"/>
                  </a:lnTo>
                  <a:lnTo>
                    <a:pt x="9632" y="32009"/>
                  </a:lnTo>
                  <a:lnTo>
                    <a:pt x="9632" y="31952"/>
                  </a:lnTo>
                  <a:lnTo>
                    <a:pt x="9632" y="31882"/>
                  </a:lnTo>
                  <a:lnTo>
                    <a:pt x="9590" y="31825"/>
                  </a:lnTo>
                  <a:lnTo>
                    <a:pt x="9548" y="31755"/>
                  </a:lnTo>
                  <a:lnTo>
                    <a:pt x="9505" y="31699"/>
                  </a:lnTo>
                  <a:lnTo>
                    <a:pt x="9463" y="31628"/>
                  </a:lnTo>
                  <a:lnTo>
                    <a:pt x="9421" y="31572"/>
                  </a:lnTo>
                  <a:lnTo>
                    <a:pt x="9379" y="31572"/>
                  </a:lnTo>
                  <a:lnTo>
                    <a:pt x="9379" y="31516"/>
                  </a:lnTo>
                  <a:lnTo>
                    <a:pt x="9336" y="31516"/>
                  </a:lnTo>
                  <a:lnTo>
                    <a:pt x="9336" y="31445"/>
                  </a:lnTo>
                  <a:lnTo>
                    <a:pt x="9294" y="31445"/>
                  </a:lnTo>
                  <a:lnTo>
                    <a:pt x="9294" y="31375"/>
                  </a:lnTo>
                  <a:lnTo>
                    <a:pt x="9252" y="31375"/>
                  </a:lnTo>
                  <a:lnTo>
                    <a:pt x="9252" y="31319"/>
                  </a:lnTo>
                  <a:lnTo>
                    <a:pt x="9210" y="31319"/>
                  </a:lnTo>
                  <a:lnTo>
                    <a:pt x="9210" y="31248"/>
                  </a:lnTo>
                  <a:lnTo>
                    <a:pt x="9168" y="31248"/>
                  </a:lnTo>
                  <a:lnTo>
                    <a:pt x="9168" y="31192"/>
                  </a:lnTo>
                  <a:lnTo>
                    <a:pt x="9125" y="31192"/>
                  </a:lnTo>
                  <a:lnTo>
                    <a:pt x="9125" y="31135"/>
                  </a:lnTo>
                  <a:lnTo>
                    <a:pt x="9083" y="31135"/>
                  </a:lnTo>
                  <a:lnTo>
                    <a:pt x="9041" y="31135"/>
                  </a:lnTo>
                  <a:lnTo>
                    <a:pt x="9041" y="31065"/>
                  </a:lnTo>
                  <a:lnTo>
                    <a:pt x="8999" y="31065"/>
                  </a:lnTo>
                  <a:lnTo>
                    <a:pt x="8956" y="31065"/>
                  </a:lnTo>
                  <a:lnTo>
                    <a:pt x="8956" y="30995"/>
                  </a:lnTo>
                  <a:lnTo>
                    <a:pt x="8914" y="30995"/>
                  </a:lnTo>
                  <a:lnTo>
                    <a:pt x="8872" y="30995"/>
                  </a:lnTo>
                  <a:lnTo>
                    <a:pt x="8872" y="30938"/>
                  </a:lnTo>
                  <a:lnTo>
                    <a:pt x="8830" y="30938"/>
                  </a:lnTo>
                  <a:lnTo>
                    <a:pt x="8787" y="30938"/>
                  </a:lnTo>
                  <a:lnTo>
                    <a:pt x="8745" y="30938"/>
                  </a:lnTo>
                  <a:lnTo>
                    <a:pt x="8703" y="30938"/>
                  </a:lnTo>
                  <a:lnTo>
                    <a:pt x="8661" y="30868"/>
                  </a:lnTo>
                  <a:lnTo>
                    <a:pt x="8618" y="30868"/>
                  </a:lnTo>
                  <a:lnTo>
                    <a:pt x="8576" y="30868"/>
                  </a:lnTo>
                  <a:lnTo>
                    <a:pt x="8576" y="30938"/>
                  </a:lnTo>
                  <a:lnTo>
                    <a:pt x="8534" y="30938"/>
                  </a:lnTo>
                  <a:lnTo>
                    <a:pt x="8534" y="30995"/>
                  </a:lnTo>
                  <a:lnTo>
                    <a:pt x="8492" y="30995"/>
                  </a:lnTo>
                  <a:lnTo>
                    <a:pt x="8492" y="31065"/>
                  </a:lnTo>
                  <a:lnTo>
                    <a:pt x="8407" y="30995"/>
                  </a:lnTo>
                  <a:lnTo>
                    <a:pt x="8323" y="30938"/>
                  </a:lnTo>
                  <a:lnTo>
                    <a:pt x="8280" y="30938"/>
                  </a:lnTo>
                  <a:lnTo>
                    <a:pt x="8196" y="30868"/>
                  </a:lnTo>
                  <a:lnTo>
                    <a:pt x="8154" y="30868"/>
                  </a:lnTo>
                  <a:lnTo>
                    <a:pt x="8154" y="30812"/>
                  </a:lnTo>
                  <a:lnTo>
                    <a:pt x="8111" y="30812"/>
                  </a:lnTo>
                  <a:lnTo>
                    <a:pt x="8069" y="30755"/>
                  </a:lnTo>
                  <a:lnTo>
                    <a:pt x="8027" y="30755"/>
                  </a:lnTo>
                  <a:lnTo>
                    <a:pt x="7985" y="30685"/>
                  </a:lnTo>
                  <a:lnTo>
                    <a:pt x="7942" y="30614"/>
                  </a:lnTo>
                  <a:lnTo>
                    <a:pt x="7900" y="30614"/>
                  </a:lnTo>
                  <a:lnTo>
                    <a:pt x="7858" y="30558"/>
                  </a:lnTo>
                  <a:lnTo>
                    <a:pt x="7816" y="30558"/>
                  </a:lnTo>
                  <a:lnTo>
                    <a:pt x="7773" y="30488"/>
                  </a:lnTo>
                  <a:lnTo>
                    <a:pt x="7731" y="30431"/>
                  </a:lnTo>
                  <a:lnTo>
                    <a:pt x="7689" y="30361"/>
                  </a:lnTo>
                  <a:lnTo>
                    <a:pt x="7689" y="30305"/>
                  </a:lnTo>
                  <a:lnTo>
                    <a:pt x="7647" y="30305"/>
                  </a:lnTo>
                  <a:lnTo>
                    <a:pt x="7689" y="30234"/>
                  </a:lnTo>
                  <a:lnTo>
                    <a:pt x="7689" y="30178"/>
                  </a:lnTo>
                  <a:lnTo>
                    <a:pt x="7647" y="30108"/>
                  </a:lnTo>
                  <a:lnTo>
                    <a:pt x="7647" y="30051"/>
                  </a:lnTo>
                  <a:lnTo>
                    <a:pt x="7647" y="29981"/>
                  </a:lnTo>
                  <a:lnTo>
                    <a:pt x="7647" y="29924"/>
                  </a:lnTo>
                  <a:lnTo>
                    <a:pt x="7647" y="29854"/>
                  </a:lnTo>
                  <a:lnTo>
                    <a:pt x="7647" y="29798"/>
                  </a:lnTo>
                  <a:lnTo>
                    <a:pt x="7604" y="29741"/>
                  </a:lnTo>
                  <a:lnTo>
                    <a:pt x="7604" y="29671"/>
                  </a:lnTo>
                  <a:lnTo>
                    <a:pt x="7647" y="29671"/>
                  </a:lnTo>
                  <a:lnTo>
                    <a:pt x="7647" y="29601"/>
                  </a:lnTo>
                  <a:lnTo>
                    <a:pt x="7604" y="29601"/>
                  </a:lnTo>
                  <a:lnTo>
                    <a:pt x="7562" y="29601"/>
                  </a:lnTo>
                  <a:lnTo>
                    <a:pt x="7562" y="29544"/>
                  </a:lnTo>
                  <a:lnTo>
                    <a:pt x="7520" y="29544"/>
                  </a:lnTo>
                  <a:lnTo>
                    <a:pt x="7520" y="29474"/>
                  </a:lnTo>
                  <a:lnTo>
                    <a:pt x="7520" y="29418"/>
                  </a:lnTo>
                  <a:lnTo>
                    <a:pt x="7478" y="29418"/>
                  </a:lnTo>
                  <a:close/>
                  <a:moveTo>
                    <a:pt x="9548" y="33529"/>
                  </a:moveTo>
                  <a:lnTo>
                    <a:pt x="9505" y="33529"/>
                  </a:lnTo>
                  <a:lnTo>
                    <a:pt x="9505" y="33600"/>
                  </a:lnTo>
                  <a:lnTo>
                    <a:pt x="9548" y="33600"/>
                  </a:lnTo>
                  <a:close/>
                  <a:moveTo>
                    <a:pt x="9505" y="33600"/>
                  </a:moveTo>
                  <a:lnTo>
                    <a:pt x="9463" y="33600"/>
                  </a:lnTo>
                  <a:lnTo>
                    <a:pt x="9463" y="33656"/>
                  </a:lnTo>
                  <a:lnTo>
                    <a:pt x="9505" y="33656"/>
                  </a:lnTo>
                  <a:close/>
                  <a:moveTo>
                    <a:pt x="9463" y="33656"/>
                  </a:moveTo>
                  <a:lnTo>
                    <a:pt x="9421" y="33656"/>
                  </a:lnTo>
                  <a:lnTo>
                    <a:pt x="9421" y="33727"/>
                  </a:lnTo>
                  <a:lnTo>
                    <a:pt x="9463" y="33727"/>
                  </a:lnTo>
                  <a:close/>
                  <a:moveTo>
                    <a:pt x="9421" y="33727"/>
                  </a:moveTo>
                  <a:lnTo>
                    <a:pt x="9379" y="33727"/>
                  </a:lnTo>
                  <a:lnTo>
                    <a:pt x="9379" y="33783"/>
                  </a:lnTo>
                  <a:lnTo>
                    <a:pt x="9379" y="33853"/>
                  </a:lnTo>
                  <a:lnTo>
                    <a:pt x="9379" y="33924"/>
                  </a:lnTo>
                  <a:lnTo>
                    <a:pt x="9421" y="33924"/>
                  </a:lnTo>
                  <a:lnTo>
                    <a:pt x="9421" y="33853"/>
                  </a:lnTo>
                  <a:lnTo>
                    <a:pt x="9421" y="33783"/>
                  </a:lnTo>
                  <a:close/>
                  <a:moveTo>
                    <a:pt x="9421" y="33924"/>
                  </a:moveTo>
                  <a:lnTo>
                    <a:pt x="9421" y="33980"/>
                  </a:lnTo>
                  <a:lnTo>
                    <a:pt x="9463" y="33980"/>
                  </a:lnTo>
                  <a:lnTo>
                    <a:pt x="9463" y="33924"/>
                  </a:lnTo>
                  <a:close/>
                  <a:moveTo>
                    <a:pt x="10097" y="34614"/>
                  </a:moveTo>
                  <a:lnTo>
                    <a:pt x="10097" y="34684"/>
                  </a:lnTo>
                  <a:lnTo>
                    <a:pt x="10055" y="34684"/>
                  </a:lnTo>
                  <a:lnTo>
                    <a:pt x="10055" y="34740"/>
                  </a:lnTo>
                  <a:lnTo>
                    <a:pt x="10097" y="34740"/>
                  </a:lnTo>
                  <a:lnTo>
                    <a:pt x="10139" y="34740"/>
                  </a:lnTo>
                  <a:lnTo>
                    <a:pt x="10139" y="34684"/>
                  </a:lnTo>
                  <a:close/>
                  <a:moveTo>
                    <a:pt x="8449" y="29220"/>
                  </a:moveTo>
                  <a:lnTo>
                    <a:pt x="8492" y="29291"/>
                  </a:lnTo>
                  <a:lnTo>
                    <a:pt x="8492" y="29361"/>
                  </a:lnTo>
                  <a:lnTo>
                    <a:pt x="8534" y="29361"/>
                  </a:lnTo>
                  <a:lnTo>
                    <a:pt x="8534" y="29291"/>
                  </a:lnTo>
                  <a:lnTo>
                    <a:pt x="8534" y="29220"/>
                  </a:lnTo>
                  <a:lnTo>
                    <a:pt x="8492" y="29220"/>
                  </a:lnTo>
                  <a:close/>
                  <a:moveTo>
                    <a:pt x="7900" y="29291"/>
                  </a:moveTo>
                  <a:lnTo>
                    <a:pt x="7900" y="29361"/>
                  </a:lnTo>
                  <a:lnTo>
                    <a:pt x="7942" y="29361"/>
                  </a:lnTo>
                  <a:close/>
                  <a:moveTo>
                    <a:pt x="7985" y="29291"/>
                  </a:moveTo>
                  <a:lnTo>
                    <a:pt x="7985" y="29361"/>
                  </a:lnTo>
                  <a:lnTo>
                    <a:pt x="8027" y="29361"/>
                  </a:lnTo>
                  <a:lnTo>
                    <a:pt x="8027" y="29291"/>
                  </a:lnTo>
                  <a:close/>
                  <a:moveTo>
                    <a:pt x="8111" y="29361"/>
                  </a:moveTo>
                  <a:lnTo>
                    <a:pt x="8111" y="29418"/>
                  </a:lnTo>
                  <a:lnTo>
                    <a:pt x="8154" y="29418"/>
                  </a:lnTo>
                  <a:close/>
                  <a:moveTo>
                    <a:pt x="8365" y="29361"/>
                  </a:moveTo>
                  <a:lnTo>
                    <a:pt x="8365" y="29418"/>
                  </a:lnTo>
                  <a:lnTo>
                    <a:pt x="8407" y="29418"/>
                  </a:lnTo>
                  <a:lnTo>
                    <a:pt x="8407" y="29361"/>
                  </a:lnTo>
                  <a:close/>
                  <a:moveTo>
                    <a:pt x="21926" y="30488"/>
                  </a:moveTo>
                  <a:lnTo>
                    <a:pt x="21926" y="30558"/>
                  </a:lnTo>
                  <a:lnTo>
                    <a:pt x="21982" y="30558"/>
                  </a:lnTo>
                  <a:close/>
                  <a:moveTo>
                    <a:pt x="21982" y="30558"/>
                  </a:moveTo>
                  <a:lnTo>
                    <a:pt x="22010" y="30558"/>
                  </a:lnTo>
                  <a:lnTo>
                    <a:pt x="22010" y="30488"/>
                  </a:lnTo>
                  <a:lnTo>
                    <a:pt x="21982" y="30488"/>
                  </a:lnTo>
                  <a:close/>
                  <a:moveTo>
                    <a:pt x="21799" y="30558"/>
                  </a:moveTo>
                  <a:lnTo>
                    <a:pt x="21799" y="30614"/>
                  </a:lnTo>
                  <a:lnTo>
                    <a:pt x="21841" y="30614"/>
                  </a:lnTo>
                  <a:lnTo>
                    <a:pt x="21841" y="30558"/>
                  </a:lnTo>
                  <a:close/>
                  <a:moveTo>
                    <a:pt x="21799" y="30614"/>
                  </a:moveTo>
                  <a:lnTo>
                    <a:pt x="21757" y="30614"/>
                  </a:lnTo>
                  <a:lnTo>
                    <a:pt x="21757" y="30685"/>
                  </a:lnTo>
                  <a:close/>
                  <a:moveTo>
                    <a:pt x="21757" y="30685"/>
                  </a:moveTo>
                  <a:lnTo>
                    <a:pt x="21714" y="30685"/>
                  </a:lnTo>
                  <a:lnTo>
                    <a:pt x="21714" y="30755"/>
                  </a:lnTo>
                  <a:lnTo>
                    <a:pt x="21757" y="30755"/>
                  </a:lnTo>
                  <a:close/>
                  <a:moveTo>
                    <a:pt x="21630" y="30755"/>
                  </a:moveTo>
                  <a:lnTo>
                    <a:pt x="21630" y="30812"/>
                  </a:lnTo>
                  <a:lnTo>
                    <a:pt x="21588" y="30812"/>
                  </a:lnTo>
                  <a:lnTo>
                    <a:pt x="21588" y="30868"/>
                  </a:lnTo>
                  <a:lnTo>
                    <a:pt x="21630" y="30868"/>
                  </a:lnTo>
                  <a:lnTo>
                    <a:pt x="21672" y="30812"/>
                  </a:lnTo>
                  <a:lnTo>
                    <a:pt x="21672" y="30755"/>
                  </a:lnTo>
                  <a:close/>
                  <a:moveTo>
                    <a:pt x="21588" y="30868"/>
                  </a:moveTo>
                  <a:lnTo>
                    <a:pt x="21545" y="30938"/>
                  </a:lnTo>
                  <a:lnTo>
                    <a:pt x="21545" y="30995"/>
                  </a:lnTo>
                  <a:lnTo>
                    <a:pt x="21545" y="31065"/>
                  </a:lnTo>
                  <a:lnTo>
                    <a:pt x="21545" y="31135"/>
                  </a:lnTo>
                  <a:lnTo>
                    <a:pt x="21545" y="31192"/>
                  </a:lnTo>
                  <a:lnTo>
                    <a:pt x="21588" y="31192"/>
                  </a:lnTo>
                  <a:lnTo>
                    <a:pt x="21588" y="31135"/>
                  </a:lnTo>
                  <a:lnTo>
                    <a:pt x="21588" y="31065"/>
                  </a:lnTo>
                  <a:lnTo>
                    <a:pt x="21588" y="30995"/>
                  </a:lnTo>
                  <a:lnTo>
                    <a:pt x="21588" y="30938"/>
                  </a:lnTo>
                  <a:close/>
                  <a:moveTo>
                    <a:pt x="21545" y="31192"/>
                  </a:moveTo>
                  <a:lnTo>
                    <a:pt x="21503" y="31192"/>
                  </a:lnTo>
                  <a:lnTo>
                    <a:pt x="21503" y="31248"/>
                  </a:lnTo>
                  <a:lnTo>
                    <a:pt x="21545" y="31248"/>
                  </a:lnTo>
                  <a:close/>
                  <a:moveTo>
                    <a:pt x="21503" y="31248"/>
                  </a:moveTo>
                  <a:lnTo>
                    <a:pt x="21461" y="31248"/>
                  </a:lnTo>
                  <a:lnTo>
                    <a:pt x="21461" y="31319"/>
                  </a:lnTo>
                  <a:lnTo>
                    <a:pt x="21503" y="31319"/>
                  </a:lnTo>
                  <a:close/>
                  <a:moveTo>
                    <a:pt x="21433" y="31445"/>
                  </a:moveTo>
                  <a:lnTo>
                    <a:pt x="21433" y="31516"/>
                  </a:lnTo>
                  <a:lnTo>
                    <a:pt x="21461" y="31516"/>
                  </a:lnTo>
                  <a:lnTo>
                    <a:pt x="21461" y="31445"/>
                  </a:lnTo>
                  <a:close/>
                  <a:moveTo>
                    <a:pt x="21433" y="31516"/>
                  </a:moveTo>
                  <a:lnTo>
                    <a:pt x="21376" y="31572"/>
                  </a:lnTo>
                  <a:lnTo>
                    <a:pt x="21334" y="31572"/>
                  </a:lnTo>
                  <a:lnTo>
                    <a:pt x="21306" y="31628"/>
                  </a:lnTo>
                  <a:lnTo>
                    <a:pt x="21250" y="31628"/>
                  </a:lnTo>
                  <a:lnTo>
                    <a:pt x="21207" y="31699"/>
                  </a:lnTo>
                  <a:lnTo>
                    <a:pt x="21179" y="31699"/>
                  </a:lnTo>
                  <a:lnTo>
                    <a:pt x="21123" y="31699"/>
                  </a:lnTo>
                  <a:lnTo>
                    <a:pt x="21123" y="31755"/>
                  </a:lnTo>
                  <a:lnTo>
                    <a:pt x="21179" y="31755"/>
                  </a:lnTo>
                  <a:lnTo>
                    <a:pt x="21207" y="31755"/>
                  </a:lnTo>
                  <a:lnTo>
                    <a:pt x="21250" y="31755"/>
                  </a:lnTo>
                  <a:lnTo>
                    <a:pt x="21250" y="31699"/>
                  </a:lnTo>
                  <a:lnTo>
                    <a:pt x="21306" y="31699"/>
                  </a:lnTo>
                  <a:lnTo>
                    <a:pt x="21334" y="31699"/>
                  </a:lnTo>
                  <a:lnTo>
                    <a:pt x="21334" y="31628"/>
                  </a:lnTo>
                  <a:lnTo>
                    <a:pt x="21376" y="31628"/>
                  </a:lnTo>
                  <a:lnTo>
                    <a:pt x="21433" y="31572"/>
                  </a:lnTo>
                  <a:close/>
                  <a:moveTo>
                    <a:pt x="21123" y="31755"/>
                  </a:moveTo>
                  <a:lnTo>
                    <a:pt x="21081" y="31755"/>
                  </a:lnTo>
                  <a:lnTo>
                    <a:pt x="21038" y="31755"/>
                  </a:lnTo>
                  <a:lnTo>
                    <a:pt x="21038" y="31825"/>
                  </a:lnTo>
                  <a:lnTo>
                    <a:pt x="20996" y="31825"/>
                  </a:lnTo>
                  <a:lnTo>
                    <a:pt x="20996" y="31882"/>
                  </a:lnTo>
                  <a:lnTo>
                    <a:pt x="20996" y="31952"/>
                  </a:lnTo>
                  <a:lnTo>
                    <a:pt x="21038" y="31952"/>
                  </a:lnTo>
                  <a:lnTo>
                    <a:pt x="21038" y="31882"/>
                  </a:lnTo>
                  <a:lnTo>
                    <a:pt x="21081" y="31882"/>
                  </a:lnTo>
                  <a:lnTo>
                    <a:pt x="21081" y="31825"/>
                  </a:lnTo>
                  <a:lnTo>
                    <a:pt x="21123" y="31825"/>
                  </a:lnTo>
                  <a:close/>
                  <a:moveTo>
                    <a:pt x="21038" y="31952"/>
                  </a:moveTo>
                  <a:lnTo>
                    <a:pt x="21038" y="32009"/>
                  </a:lnTo>
                  <a:lnTo>
                    <a:pt x="21038" y="32079"/>
                  </a:lnTo>
                  <a:lnTo>
                    <a:pt x="20996" y="32079"/>
                  </a:lnTo>
                  <a:lnTo>
                    <a:pt x="20996" y="32135"/>
                  </a:lnTo>
                  <a:lnTo>
                    <a:pt x="20996" y="32206"/>
                  </a:lnTo>
                  <a:lnTo>
                    <a:pt x="21038" y="32206"/>
                  </a:lnTo>
                  <a:lnTo>
                    <a:pt x="21081" y="32206"/>
                  </a:lnTo>
                  <a:lnTo>
                    <a:pt x="21081" y="32135"/>
                  </a:lnTo>
                  <a:lnTo>
                    <a:pt x="21081" y="32079"/>
                  </a:lnTo>
                  <a:lnTo>
                    <a:pt x="21081" y="32009"/>
                  </a:lnTo>
                  <a:lnTo>
                    <a:pt x="21081" y="31952"/>
                  </a:lnTo>
                  <a:close/>
                  <a:moveTo>
                    <a:pt x="20996" y="32206"/>
                  </a:moveTo>
                  <a:lnTo>
                    <a:pt x="20954" y="32206"/>
                  </a:lnTo>
                  <a:lnTo>
                    <a:pt x="20912" y="32262"/>
                  </a:lnTo>
                  <a:lnTo>
                    <a:pt x="20869" y="32262"/>
                  </a:lnTo>
                  <a:lnTo>
                    <a:pt x="20869" y="32332"/>
                  </a:lnTo>
                  <a:lnTo>
                    <a:pt x="20912" y="32332"/>
                  </a:lnTo>
                  <a:lnTo>
                    <a:pt x="20954" y="32332"/>
                  </a:lnTo>
                  <a:lnTo>
                    <a:pt x="20954" y="32262"/>
                  </a:lnTo>
                  <a:close/>
                  <a:moveTo>
                    <a:pt x="20869" y="32332"/>
                  </a:moveTo>
                  <a:lnTo>
                    <a:pt x="20827" y="32332"/>
                  </a:lnTo>
                  <a:lnTo>
                    <a:pt x="20827" y="32389"/>
                  </a:lnTo>
                  <a:lnTo>
                    <a:pt x="20869" y="32389"/>
                  </a:lnTo>
                  <a:close/>
                  <a:moveTo>
                    <a:pt x="20827" y="32389"/>
                  </a:moveTo>
                  <a:lnTo>
                    <a:pt x="20785" y="32389"/>
                  </a:lnTo>
                  <a:lnTo>
                    <a:pt x="20743" y="32459"/>
                  </a:lnTo>
                  <a:lnTo>
                    <a:pt x="20785" y="32459"/>
                  </a:lnTo>
                  <a:lnTo>
                    <a:pt x="20827" y="32459"/>
                  </a:lnTo>
                  <a:close/>
                  <a:moveTo>
                    <a:pt x="20743" y="32459"/>
                  </a:moveTo>
                  <a:lnTo>
                    <a:pt x="20700" y="32459"/>
                  </a:lnTo>
                  <a:lnTo>
                    <a:pt x="20700" y="32530"/>
                  </a:lnTo>
                  <a:lnTo>
                    <a:pt x="20743" y="32530"/>
                  </a:lnTo>
                  <a:close/>
                  <a:moveTo>
                    <a:pt x="20700" y="32530"/>
                  </a:moveTo>
                  <a:lnTo>
                    <a:pt x="20658" y="32530"/>
                  </a:lnTo>
                  <a:lnTo>
                    <a:pt x="20658" y="32586"/>
                  </a:lnTo>
                  <a:lnTo>
                    <a:pt x="20700" y="32586"/>
                  </a:lnTo>
                  <a:close/>
                  <a:moveTo>
                    <a:pt x="20658" y="32586"/>
                  </a:moveTo>
                  <a:lnTo>
                    <a:pt x="20616" y="32586"/>
                  </a:lnTo>
                  <a:lnTo>
                    <a:pt x="20616" y="32642"/>
                  </a:lnTo>
                  <a:lnTo>
                    <a:pt x="20658" y="32642"/>
                  </a:lnTo>
                  <a:close/>
                  <a:moveTo>
                    <a:pt x="20616" y="32642"/>
                  </a:moveTo>
                  <a:lnTo>
                    <a:pt x="20574" y="32642"/>
                  </a:lnTo>
                  <a:lnTo>
                    <a:pt x="20574" y="32713"/>
                  </a:lnTo>
                  <a:lnTo>
                    <a:pt x="20616" y="32713"/>
                  </a:lnTo>
                  <a:close/>
                  <a:moveTo>
                    <a:pt x="9294" y="32079"/>
                  </a:moveTo>
                  <a:lnTo>
                    <a:pt x="9336" y="32079"/>
                  </a:lnTo>
                  <a:lnTo>
                    <a:pt x="9379" y="32079"/>
                  </a:lnTo>
                  <a:lnTo>
                    <a:pt x="9379" y="32135"/>
                  </a:lnTo>
                  <a:lnTo>
                    <a:pt x="9421" y="32135"/>
                  </a:lnTo>
                  <a:lnTo>
                    <a:pt x="9421" y="32206"/>
                  </a:lnTo>
                  <a:lnTo>
                    <a:pt x="9421" y="32262"/>
                  </a:lnTo>
                  <a:lnTo>
                    <a:pt x="9463" y="32332"/>
                  </a:lnTo>
                  <a:lnTo>
                    <a:pt x="9505" y="32332"/>
                  </a:lnTo>
                  <a:lnTo>
                    <a:pt x="9548" y="32332"/>
                  </a:lnTo>
                  <a:lnTo>
                    <a:pt x="9548" y="32389"/>
                  </a:lnTo>
                  <a:lnTo>
                    <a:pt x="9548" y="32459"/>
                  </a:lnTo>
                  <a:lnTo>
                    <a:pt x="9548" y="32530"/>
                  </a:lnTo>
                  <a:lnTo>
                    <a:pt x="9548" y="32586"/>
                  </a:lnTo>
                  <a:lnTo>
                    <a:pt x="9590" y="32586"/>
                  </a:lnTo>
                  <a:lnTo>
                    <a:pt x="9590" y="32642"/>
                  </a:lnTo>
                  <a:lnTo>
                    <a:pt x="9632" y="32642"/>
                  </a:lnTo>
                  <a:lnTo>
                    <a:pt x="9632" y="32713"/>
                  </a:lnTo>
                  <a:lnTo>
                    <a:pt x="9590" y="32713"/>
                  </a:lnTo>
                  <a:lnTo>
                    <a:pt x="9548" y="32642"/>
                  </a:lnTo>
                  <a:lnTo>
                    <a:pt x="9505" y="32642"/>
                  </a:lnTo>
                  <a:lnTo>
                    <a:pt x="9505" y="32586"/>
                  </a:lnTo>
                  <a:lnTo>
                    <a:pt x="9463" y="32586"/>
                  </a:lnTo>
                  <a:lnTo>
                    <a:pt x="9463" y="32530"/>
                  </a:lnTo>
                  <a:lnTo>
                    <a:pt x="9421" y="32530"/>
                  </a:lnTo>
                  <a:lnTo>
                    <a:pt x="9421" y="32459"/>
                  </a:lnTo>
                  <a:lnTo>
                    <a:pt x="9379" y="32389"/>
                  </a:lnTo>
                  <a:lnTo>
                    <a:pt x="9379" y="32262"/>
                  </a:lnTo>
                  <a:lnTo>
                    <a:pt x="9336" y="32262"/>
                  </a:lnTo>
                  <a:lnTo>
                    <a:pt x="9336" y="32206"/>
                  </a:lnTo>
                  <a:lnTo>
                    <a:pt x="9336" y="32135"/>
                  </a:lnTo>
                  <a:close/>
                  <a:moveTo>
                    <a:pt x="20405" y="32713"/>
                  </a:moveTo>
                  <a:lnTo>
                    <a:pt x="20405" y="32769"/>
                  </a:lnTo>
                  <a:lnTo>
                    <a:pt x="20377" y="32769"/>
                  </a:lnTo>
                  <a:lnTo>
                    <a:pt x="20320" y="32769"/>
                  </a:lnTo>
                  <a:lnTo>
                    <a:pt x="20278" y="32769"/>
                  </a:lnTo>
                  <a:lnTo>
                    <a:pt x="20250" y="32769"/>
                  </a:lnTo>
                  <a:lnTo>
                    <a:pt x="20193" y="32769"/>
                  </a:lnTo>
                  <a:lnTo>
                    <a:pt x="20151" y="32769"/>
                  </a:lnTo>
                  <a:lnTo>
                    <a:pt x="20109" y="32769"/>
                  </a:lnTo>
                  <a:lnTo>
                    <a:pt x="20067" y="32769"/>
                  </a:lnTo>
                  <a:lnTo>
                    <a:pt x="20067" y="32839"/>
                  </a:lnTo>
                  <a:lnTo>
                    <a:pt x="20024" y="32839"/>
                  </a:lnTo>
                  <a:lnTo>
                    <a:pt x="19982" y="32839"/>
                  </a:lnTo>
                  <a:lnTo>
                    <a:pt x="19940" y="32839"/>
                  </a:lnTo>
                  <a:lnTo>
                    <a:pt x="19940" y="32910"/>
                  </a:lnTo>
                  <a:lnTo>
                    <a:pt x="19898" y="32910"/>
                  </a:lnTo>
                  <a:lnTo>
                    <a:pt x="19855" y="32910"/>
                  </a:lnTo>
                  <a:lnTo>
                    <a:pt x="19855" y="32966"/>
                  </a:lnTo>
                  <a:lnTo>
                    <a:pt x="19813" y="32966"/>
                  </a:lnTo>
                  <a:lnTo>
                    <a:pt x="19771" y="33022"/>
                  </a:lnTo>
                  <a:lnTo>
                    <a:pt x="19729" y="33022"/>
                  </a:lnTo>
                  <a:lnTo>
                    <a:pt x="19687" y="33022"/>
                  </a:lnTo>
                  <a:lnTo>
                    <a:pt x="19687" y="33093"/>
                  </a:lnTo>
                  <a:lnTo>
                    <a:pt x="19644" y="33093"/>
                  </a:lnTo>
                  <a:lnTo>
                    <a:pt x="19602" y="33093"/>
                  </a:lnTo>
                  <a:lnTo>
                    <a:pt x="19560" y="33093"/>
                  </a:lnTo>
                  <a:lnTo>
                    <a:pt x="19518" y="33149"/>
                  </a:lnTo>
                  <a:lnTo>
                    <a:pt x="19560" y="33149"/>
                  </a:lnTo>
                  <a:lnTo>
                    <a:pt x="19602" y="33149"/>
                  </a:lnTo>
                  <a:lnTo>
                    <a:pt x="19644" y="33149"/>
                  </a:lnTo>
                  <a:lnTo>
                    <a:pt x="19687" y="33149"/>
                  </a:lnTo>
                  <a:lnTo>
                    <a:pt x="19729" y="33149"/>
                  </a:lnTo>
                  <a:lnTo>
                    <a:pt x="19729" y="33093"/>
                  </a:lnTo>
                  <a:lnTo>
                    <a:pt x="19771" y="33093"/>
                  </a:lnTo>
                  <a:lnTo>
                    <a:pt x="19813" y="33022"/>
                  </a:lnTo>
                  <a:lnTo>
                    <a:pt x="19855" y="33022"/>
                  </a:lnTo>
                  <a:lnTo>
                    <a:pt x="19898" y="32966"/>
                  </a:lnTo>
                  <a:lnTo>
                    <a:pt x="19940" y="32966"/>
                  </a:lnTo>
                  <a:lnTo>
                    <a:pt x="19982" y="32966"/>
                  </a:lnTo>
                  <a:lnTo>
                    <a:pt x="20024" y="32910"/>
                  </a:lnTo>
                  <a:lnTo>
                    <a:pt x="20067" y="32910"/>
                  </a:lnTo>
                  <a:lnTo>
                    <a:pt x="20109" y="32910"/>
                  </a:lnTo>
                  <a:lnTo>
                    <a:pt x="20151" y="32910"/>
                  </a:lnTo>
                  <a:lnTo>
                    <a:pt x="20151" y="32839"/>
                  </a:lnTo>
                  <a:lnTo>
                    <a:pt x="20193" y="32839"/>
                  </a:lnTo>
                  <a:lnTo>
                    <a:pt x="20250" y="32839"/>
                  </a:lnTo>
                  <a:lnTo>
                    <a:pt x="20278" y="32839"/>
                  </a:lnTo>
                  <a:lnTo>
                    <a:pt x="20377" y="32839"/>
                  </a:lnTo>
                  <a:lnTo>
                    <a:pt x="20405" y="32839"/>
                  </a:lnTo>
                  <a:lnTo>
                    <a:pt x="20447" y="32839"/>
                  </a:lnTo>
                  <a:lnTo>
                    <a:pt x="20447" y="32769"/>
                  </a:lnTo>
                  <a:lnTo>
                    <a:pt x="20489" y="32769"/>
                  </a:lnTo>
                  <a:lnTo>
                    <a:pt x="20489" y="32713"/>
                  </a:lnTo>
                  <a:lnTo>
                    <a:pt x="20447" y="32713"/>
                  </a:lnTo>
                  <a:close/>
                  <a:moveTo>
                    <a:pt x="17363" y="33149"/>
                  </a:moveTo>
                  <a:lnTo>
                    <a:pt x="17363" y="33220"/>
                  </a:lnTo>
                  <a:lnTo>
                    <a:pt x="17405" y="33149"/>
                  </a:lnTo>
                  <a:close/>
                  <a:moveTo>
                    <a:pt x="17405" y="33149"/>
                  </a:moveTo>
                  <a:lnTo>
                    <a:pt x="17405" y="33220"/>
                  </a:lnTo>
                  <a:lnTo>
                    <a:pt x="17448" y="33220"/>
                  </a:lnTo>
                  <a:close/>
                  <a:moveTo>
                    <a:pt x="17574" y="33149"/>
                  </a:moveTo>
                  <a:lnTo>
                    <a:pt x="17574" y="33220"/>
                  </a:lnTo>
                  <a:lnTo>
                    <a:pt x="17617" y="33220"/>
                  </a:lnTo>
                  <a:lnTo>
                    <a:pt x="17617" y="33149"/>
                  </a:lnTo>
                  <a:close/>
                  <a:moveTo>
                    <a:pt x="17236" y="33220"/>
                  </a:moveTo>
                  <a:lnTo>
                    <a:pt x="17236" y="33276"/>
                  </a:lnTo>
                  <a:lnTo>
                    <a:pt x="17279" y="33276"/>
                  </a:lnTo>
                  <a:lnTo>
                    <a:pt x="17279" y="33220"/>
                  </a:lnTo>
                  <a:close/>
                  <a:moveTo>
                    <a:pt x="19320" y="33220"/>
                  </a:moveTo>
                  <a:lnTo>
                    <a:pt x="19349" y="33276"/>
                  </a:lnTo>
                  <a:lnTo>
                    <a:pt x="19349" y="33220"/>
                  </a:lnTo>
                  <a:close/>
                  <a:moveTo>
                    <a:pt x="17152" y="33276"/>
                  </a:moveTo>
                  <a:lnTo>
                    <a:pt x="17110" y="33346"/>
                  </a:lnTo>
                  <a:lnTo>
                    <a:pt x="17152" y="33346"/>
                  </a:lnTo>
                  <a:lnTo>
                    <a:pt x="17194" y="33346"/>
                  </a:lnTo>
                  <a:lnTo>
                    <a:pt x="17194" y="33276"/>
                  </a:lnTo>
                  <a:close/>
                  <a:moveTo>
                    <a:pt x="18166" y="33276"/>
                  </a:moveTo>
                  <a:lnTo>
                    <a:pt x="18166" y="33346"/>
                  </a:lnTo>
                  <a:lnTo>
                    <a:pt x="18208" y="33346"/>
                  </a:lnTo>
                  <a:lnTo>
                    <a:pt x="18208" y="33276"/>
                  </a:lnTo>
                  <a:close/>
                  <a:moveTo>
                    <a:pt x="19264" y="33276"/>
                  </a:moveTo>
                  <a:lnTo>
                    <a:pt x="19264" y="33346"/>
                  </a:lnTo>
                  <a:lnTo>
                    <a:pt x="19320" y="33346"/>
                  </a:lnTo>
                  <a:lnTo>
                    <a:pt x="19320" y="33276"/>
                  </a:lnTo>
                  <a:close/>
                  <a:moveTo>
                    <a:pt x="19264" y="33346"/>
                  </a:moveTo>
                  <a:lnTo>
                    <a:pt x="19222" y="33346"/>
                  </a:lnTo>
                  <a:lnTo>
                    <a:pt x="19222" y="33403"/>
                  </a:lnTo>
                  <a:lnTo>
                    <a:pt x="19264" y="33403"/>
                  </a:lnTo>
                  <a:close/>
                  <a:moveTo>
                    <a:pt x="18377" y="33346"/>
                  </a:moveTo>
                  <a:lnTo>
                    <a:pt x="18377" y="33403"/>
                  </a:lnTo>
                  <a:lnTo>
                    <a:pt x="18419" y="33346"/>
                  </a:lnTo>
                  <a:close/>
                  <a:moveTo>
                    <a:pt x="18419" y="33346"/>
                  </a:moveTo>
                  <a:lnTo>
                    <a:pt x="18419" y="33403"/>
                  </a:lnTo>
                  <a:lnTo>
                    <a:pt x="18461" y="33403"/>
                  </a:lnTo>
                  <a:close/>
                  <a:moveTo>
                    <a:pt x="18884" y="33346"/>
                  </a:moveTo>
                  <a:lnTo>
                    <a:pt x="18884" y="33403"/>
                  </a:lnTo>
                  <a:lnTo>
                    <a:pt x="18926" y="33403"/>
                  </a:lnTo>
                  <a:close/>
                  <a:moveTo>
                    <a:pt x="16898" y="33403"/>
                  </a:moveTo>
                  <a:lnTo>
                    <a:pt x="16898" y="33473"/>
                  </a:lnTo>
                  <a:lnTo>
                    <a:pt x="16941" y="33473"/>
                  </a:lnTo>
                  <a:lnTo>
                    <a:pt x="16941" y="33403"/>
                  </a:lnTo>
                  <a:close/>
                  <a:moveTo>
                    <a:pt x="16814" y="33473"/>
                  </a:moveTo>
                  <a:lnTo>
                    <a:pt x="16814" y="33529"/>
                  </a:lnTo>
                  <a:lnTo>
                    <a:pt x="16856" y="33529"/>
                  </a:lnTo>
                  <a:lnTo>
                    <a:pt x="16856" y="33473"/>
                  </a:lnTo>
                  <a:close/>
                  <a:moveTo>
                    <a:pt x="16729" y="33529"/>
                  </a:moveTo>
                  <a:lnTo>
                    <a:pt x="16687" y="33600"/>
                  </a:lnTo>
                  <a:lnTo>
                    <a:pt x="16645" y="33600"/>
                  </a:lnTo>
                  <a:lnTo>
                    <a:pt x="16603" y="33656"/>
                  </a:lnTo>
                  <a:lnTo>
                    <a:pt x="16645" y="33656"/>
                  </a:lnTo>
                  <a:lnTo>
                    <a:pt x="16687" y="33656"/>
                  </a:lnTo>
                  <a:lnTo>
                    <a:pt x="16729" y="33656"/>
                  </a:lnTo>
                  <a:lnTo>
                    <a:pt x="16729" y="33600"/>
                  </a:lnTo>
                  <a:lnTo>
                    <a:pt x="16772" y="33600"/>
                  </a:lnTo>
                  <a:lnTo>
                    <a:pt x="16772" y="33529"/>
                  </a:lnTo>
                  <a:close/>
                  <a:moveTo>
                    <a:pt x="16603" y="33656"/>
                  </a:moveTo>
                  <a:lnTo>
                    <a:pt x="16560" y="33656"/>
                  </a:lnTo>
                  <a:lnTo>
                    <a:pt x="16518" y="33656"/>
                  </a:lnTo>
                  <a:lnTo>
                    <a:pt x="16518" y="33727"/>
                  </a:lnTo>
                  <a:lnTo>
                    <a:pt x="16560" y="33727"/>
                  </a:lnTo>
                  <a:lnTo>
                    <a:pt x="16603" y="33727"/>
                  </a:lnTo>
                  <a:close/>
                  <a:moveTo>
                    <a:pt x="10097" y="34797"/>
                  </a:moveTo>
                  <a:lnTo>
                    <a:pt x="10097" y="34867"/>
                  </a:lnTo>
                  <a:lnTo>
                    <a:pt x="10139" y="34867"/>
                  </a:lnTo>
                  <a:lnTo>
                    <a:pt x="10139" y="34923"/>
                  </a:lnTo>
                  <a:lnTo>
                    <a:pt x="10097" y="34923"/>
                  </a:lnTo>
                  <a:lnTo>
                    <a:pt x="10097" y="34994"/>
                  </a:lnTo>
                  <a:lnTo>
                    <a:pt x="10055" y="34994"/>
                  </a:lnTo>
                  <a:lnTo>
                    <a:pt x="10055" y="35050"/>
                  </a:lnTo>
                  <a:lnTo>
                    <a:pt x="10012" y="35050"/>
                  </a:lnTo>
                  <a:lnTo>
                    <a:pt x="10012" y="35121"/>
                  </a:lnTo>
                  <a:lnTo>
                    <a:pt x="9970" y="35121"/>
                  </a:lnTo>
                  <a:lnTo>
                    <a:pt x="9970" y="35177"/>
                  </a:lnTo>
                  <a:lnTo>
                    <a:pt x="9928" y="35177"/>
                  </a:lnTo>
                  <a:lnTo>
                    <a:pt x="9928" y="35247"/>
                  </a:lnTo>
                  <a:lnTo>
                    <a:pt x="9928" y="35318"/>
                  </a:lnTo>
                  <a:lnTo>
                    <a:pt x="9970" y="35318"/>
                  </a:lnTo>
                  <a:lnTo>
                    <a:pt x="9970" y="35247"/>
                  </a:lnTo>
                  <a:lnTo>
                    <a:pt x="10012" y="35177"/>
                  </a:lnTo>
                  <a:lnTo>
                    <a:pt x="10055" y="35121"/>
                  </a:lnTo>
                  <a:lnTo>
                    <a:pt x="10097" y="35121"/>
                  </a:lnTo>
                  <a:lnTo>
                    <a:pt x="10139" y="35121"/>
                  </a:lnTo>
                  <a:lnTo>
                    <a:pt x="10139" y="35177"/>
                  </a:lnTo>
                  <a:lnTo>
                    <a:pt x="10181" y="35177"/>
                  </a:lnTo>
                  <a:lnTo>
                    <a:pt x="10224" y="35177"/>
                  </a:lnTo>
                  <a:lnTo>
                    <a:pt x="10224" y="35247"/>
                  </a:lnTo>
                  <a:lnTo>
                    <a:pt x="10266" y="35247"/>
                  </a:lnTo>
                  <a:lnTo>
                    <a:pt x="10266" y="35318"/>
                  </a:lnTo>
                  <a:lnTo>
                    <a:pt x="10308" y="35318"/>
                  </a:lnTo>
                  <a:lnTo>
                    <a:pt x="10350" y="35318"/>
                  </a:lnTo>
                  <a:lnTo>
                    <a:pt x="10350" y="35374"/>
                  </a:lnTo>
                  <a:lnTo>
                    <a:pt x="10393" y="35374"/>
                  </a:lnTo>
                  <a:lnTo>
                    <a:pt x="10435" y="35374"/>
                  </a:lnTo>
                  <a:lnTo>
                    <a:pt x="10435" y="35430"/>
                  </a:lnTo>
                  <a:lnTo>
                    <a:pt x="10477" y="35430"/>
                  </a:lnTo>
                  <a:lnTo>
                    <a:pt x="10477" y="35501"/>
                  </a:lnTo>
                  <a:lnTo>
                    <a:pt x="10519" y="35501"/>
                  </a:lnTo>
                  <a:lnTo>
                    <a:pt x="10562" y="35501"/>
                  </a:lnTo>
                  <a:lnTo>
                    <a:pt x="10562" y="35557"/>
                  </a:lnTo>
                  <a:lnTo>
                    <a:pt x="10604" y="35557"/>
                  </a:lnTo>
                  <a:lnTo>
                    <a:pt x="10646" y="35557"/>
                  </a:lnTo>
                  <a:lnTo>
                    <a:pt x="10688" y="35557"/>
                  </a:lnTo>
                  <a:lnTo>
                    <a:pt x="10731" y="35557"/>
                  </a:lnTo>
                  <a:lnTo>
                    <a:pt x="10773" y="35557"/>
                  </a:lnTo>
                  <a:lnTo>
                    <a:pt x="10815" y="35557"/>
                  </a:lnTo>
                  <a:lnTo>
                    <a:pt x="10815" y="35628"/>
                  </a:lnTo>
                  <a:lnTo>
                    <a:pt x="10857" y="35628"/>
                  </a:lnTo>
                  <a:lnTo>
                    <a:pt x="10900" y="35628"/>
                  </a:lnTo>
                  <a:lnTo>
                    <a:pt x="10942" y="35628"/>
                  </a:lnTo>
                  <a:lnTo>
                    <a:pt x="10942" y="35698"/>
                  </a:lnTo>
                  <a:lnTo>
                    <a:pt x="10984" y="35698"/>
                  </a:lnTo>
                  <a:lnTo>
                    <a:pt x="11026" y="35698"/>
                  </a:lnTo>
                  <a:lnTo>
                    <a:pt x="11069" y="35698"/>
                  </a:lnTo>
                  <a:lnTo>
                    <a:pt x="11069" y="35754"/>
                  </a:lnTo>
                  <a:lnTo>
                    <a:pt x="11111" y="35754"/>
                  </a:lnTo>
                  <a:lnTo>
                    <a:pt x="11153" y="35754"/>
                  </a:lnTo>
                  <a:lnTo>
                    <a:pt x="11195" y="35811"/>
                  </a:lnTo>
                  <a:lnTo>
                    <a:pt x="11238" y="35811"/>
                  </a:lnTo>
                  <a:lnTo>
                    <a:pt x="11280" y="35811"/>
                  </a:lnTo>
                  <a:lnTo>
                    <a:pt x="11322" y="35811"/>
                  </a:lnTo>
                  <a:lnTo>
                    <a:pt x="11364" y="35881"/>
                  </a:lnTo>
                  <a:lnTo>
                    <a:pt x="11407" y="35881"/>
                  </a:lnTo>
                  <a:lnTo>
                    <a:pt x="11449" y="35881"/>
                  </a:lnTo>
                  <a:lnTo>
                    <a:pt x="11491" y="35881"/>
                  </a:lnTo>
                  <a:lnTo>
                    <a:pt x="11533" y="35881"/>
                  </a:lnTo>
                  <a:lnTo>
                    <a:pt x="11575" y="35881"/>
                  </a:lnTo>
                  <a:lnTo>
                    <a:pt x="11575" y="35937"/>
                  </a:lnTo>
                  <a:lnTo>
                    <a:pt x="11618" y="35937"/>
                  </a:lnTo>
                  <a:lnTo>
                    <a:pt x="11660" y="35937"/>
                  </a:lnTo>
                  <a:lnTo>
                    <a:pt x="11702" y="35937"/>
                  </a:lnTo>
                  <a:lnTo>
                    <a:pt x="11744" y="35937"/>
                  </a:lnTo>
                  <a:lnTo>
                    <a:pt x="11787" y="35937"/>
                  </a:lnTo>
                  <a:lnTo>
                    <a:pt x="11787" y="36008"/>
                  </a:lnTo>
                  <a:lnTo>
                    <a:pt x="11829" y="36008"/>
                  </a:lnTo>
                  <a:lnTo>
                    <a:pt x="11871" y="36008"/>
                  </a:lnTo>
                  <a:lnTo>
                    <a:pt x="11913" y="36008"/>
                  </a:lnTo>
                  <a:lnTo>
                    <a:pt x="11956" y="36008"/>
                  </a:lnTo>
                  <a:lnTo>
                    <a:pt x="11998" y="36008"/>
                  </a:lnTo>
                  <a:lnTo>
                    <a:pt x="12040" y="36008"/>
                  </a:lnTo>
                  <a:lnTo>
                    <a:pt x="12082" y="36008"/>
                  </a:lnTo>
                  <a:lnTo>
                    <a:pt x="12125" y="36008"/>
                  </a:lnTo>
                  <a:lnTo>
                    <a:pt x="12167" y="36008"/>
                  </a:lnTo>
                  <a:lnTo>
                    <a:pt x="12209" y="36078"/>
                  </a:lnTo>
                  <a:lnTo>
                    <a:pt x="12251" y="36078"/>
                  </a:lnTo>
                  <a:lnTo>
                    <a:pt x="12294" y="36078"/>
                  </a:lnTo>
                  <a:lnTo>
                    <a:pt x="12336" y="36078"/>
                  </a:lnTo>
                  <a:lnTo>
                    <a:pt x="12378" y="36078"/>
                  </a:lnTo>
                  <a:lnTo>
                    <a:pt x="12420" y="36078"/>
                  </a:lnTo>
                  <a:lnTo>
                    <a:pt x="12463" y="36078"/>
                  </a:lnTo>
                  <a:lnTo>
                    <a:pt x="12505" y="36078"/>
                  </a:lnTo>
                  <a:lnTo>
                    <a:pt x="12547" y="36078"/>
                  </a:lnTo>
                  <a:lnTo>
                    <a:pt x="12589" y="36078"/>
                  </a:lnTo>
                  <a:lnTo>
                    <a:pt x="12632" y="36078"/>
                  </a:lnTo>
                  <a:lnTo>
                    <a:pt x="12674" y="36134"/>
                  </a:lnTo>
                  <a:lnTo>
                    <a:pt x="12674" y="36078"/>
                  </a:lnTo>
                  <a:lnTo>
                    <a:pt x="12716" y="36078"/>
                  </a:lnTo>
                  <a:lnTo>
                    <a:pt x="12758" y="36078"/>
                  </a:lnTo>
                  <a:lnTo>
                    <a:pt x="12801" y="36078"/>
                  </a:lnTo>
                  <a:lnTo>
                    <a:pt x="12843" y="36008"/>
                  </a:lnTo>
                  <a:lnTo>
                    <a:pt x="12885" y="36008"/>
                  </a:lnTo>
                  <a:lnTo>
                    <a:pt x="12927" y="36008"/>
                  </a:lnTo>
                  <a:lnTo>
                    <a:pt x="12970" y="36008"/>
                  </a:lnTo>
                  <a:lnTo>
                    <a:pt x="13012" y="36008"/>
                  </a:lnTo>
                  <a:lnTo>
                    <a:pt x="13054" y="36008"/>
                  </a:lnTo>
                  <a:lnTo>
                    <a:pt x="13096" y="36008"/>
                  </a:lnTo>
                  <a:lnTo>
                    <a:pt x="13139" y="35937"/>
                  </a:lnTo>
                  <a:lnTo>
                    <a:pt x="13181" y="35937"/>
                  </a:lnTo>
                  <a:lnTo>
                    <a:pt x="13181" y="35881"/>
                  </a:lnTo>
                  <a:lnTo>
                    <a:pt x="13139" y="35811"/>
                  </a:lnTo>
                  <a:lnTo>
                    <a:pt x="13181" y="35811"/>
                  </a:lnTo>
                  <a:lnTo>
                    <a:pt x="13181" y="35881"/>
                  </a:lnTo>
                  <a:lnTo>
                    <a:pt x="13223" y="35881"/>
                  </a:lnTo>
                  <a:lnTo>
                    <a:pt x="13223" y="35937"/>
                  </a:lnTo>
                  <a:lnTo>
                    <a:pt x="13265" y="35937"/>
                  </a:lnTo>
                  <a:lnTo>
                    <a:pt x="13308" y="35937"/>
                  </a:lnTo>
                  <a:lnTo>
                    <a:pt x="13350" y="35937"/>
                  </a:lnTo>
                  <a:lnTo>
                    <a:pt x="13350" y="36008"/>
                  </a:lnTo>
                  <a:lnTo>
                    <a:pt x="13392" y="36008"/>
                  </a:lnTo>
                  <a:lnTo>
                    <a:pt x="13434" y="36008"/>
                  </a:lnTo>
                  <a:lnTo>
                    <a:pt x="13477" y="36008"/>
                  </a:lnTo>
                  <a:lnTo>
                    <a:pt x="13519" y="36008"/>
                  </a:lnTo>
                  <a:lnTo>
                    <a:pt x="13561" y="36008"/>
                  </a:lnTo>
                  <a:lnTo>
                    <a:pt x="13603" y="36008"/>
                  </a:lnTo>
                  <a:lnTo>
                    <a:pt x="13645" y="36008"/>
                  </a:lnTo>
                  <a:lnTo>
                    <a:pt x="13688" y="36008"/>
                  </a:lnTo>
                  <a:lnTo>
                    <a:pt x="13730" y="36008"/>
                  </a:lnTo>
                  <a:lnTo>
                    <a:pt x="13730" y="35937"/>
                  </a:lnTo>
                  <a:lnTo>
                    <a:pt x="13688" y="35937"/>
                  </a:lnTo>
                  <a:lnTo>
                    <a:pt x="13645" y="35937"/>
                  </a:lnTo>
                  <a:lnTo>
                    <a:pt x="13603" y="35937"/>
                  </a:lnTo>
                  <a:lnTo>
                    <a:pt x="13603" y="35881"/>
                  </a:lnTo>
                  <a:lnTo>
                    <a:pt x="13561" y="35881"/>
                  </a:lnTo>
                  <a:lnTo>
                    <a:pt x="13519" y="35881"/>
                  </a:lnTo>
                  <a:lnTo>
                    <a:pt x="13477" y="35811"/>
                  </a:lnTo>
                  <a:lnTo>
                    <a:pt x="13434" y="35811"/>
                  </a:lnTo>
                  <a:lnTo>
                    <a:pt x="13477" y="35754"/>
                  </a:lnTo>
                  <a:lnTo>
                    <a:pt x="13434" y="35754"/>
                  </a:lnTo>
                  <a:lnTo>
                    <a:pt x="13392" y="35698"/>
                  </a:lnTo>
                  <a:lnTo>
                    <a:pt x="13350" y="35698"/>
                  </a:lnTo>
                  <a:lnTo>
                    <a:pt x="13308" y="35698"/>
                  </a:lnTo>
                  <a:lnTo>
                    <a:pt x="13265" y="35698"/>
                  </a:lnTo>
                  <a:lnTo>
                    <a:pt x="13265" y="35754"/>
                  </a:lnTo>
                  <a:lnTo>
                    <a:pt x="13223" y="35754"/>
                  </a:lnTo>
                  <a:lnTo>
                    <a:pt x="13181" y="35754"/>
                  </a:lnTo>
                  <a:lnTo>
                    <a:pt x="13139" y="35754"/>
                  </a:lnTo>
                  <a:lnTo>
                    <a:pt x="13096" y="35754"/>
                  </a:lnTo>
                  <a:lnTo>
                    <a:pt x="13054" y="35754"/>
                  </a:lnTo>
                  <a:lnTo>
                    <a:pt x="13054" y="35811"/>
                  </a:lnTo>
                  <a:lnTo>
                    <a:pt x="13096" y="35811"/>
                  </a:lnTo>
                  <a:lnTo>
                    <a:pt x="13096" y="35881"/>
                  </a:lnTo>
                  <a:lnTo>
                    <a:pt x="13012" y="35881"/>
                  </a:lnTo>
                  <a:lnTo>
                    <a:pt x="13012" y="35811"/>
                  </a:lnTo>
                  <a:lnTo>
                    <a:pt x="13012" y="35754"/>
                  </a:lnTo>
                  <a:lnTo>
                    <a:pt x="12970" y="35754"/>
                  </a:lnTo>
                  <a:lnTo>
                    <a:pt x="12927" y="35754"/>
                  </a:lnTo>
                  <a:lnTo>
                    <a:pt x="12885" y="35754"/>
                  </a:lnTo>
                  <a:lnTo>
                    <a:pt x="12885" y="35811"/>
                  </a:lnTo>
                  <a:lnTo>
                    <a:pt x="12843" y="35811"/>
                  </a:lnTo>
                  <a:lnTo>
                    <a:pt x="12801" y="35811"/>
                  </a:lnTo>
                  <a:lnTo>
                    <a:pt x="12758" y="35811"/>
                  </a:lnTo>
                  <a:lnTo>
                    <a:pt x="12716" y="35811"/>
                  </a:lnTo>
                  <a:lnTo>
                    <a:pt x="12674" y="35881"/>
                  </a:lnTo>
                  <a:lnTo>
                    <a:pt x="12632" y="35881"/>
                  </a:lnTo>
                  <a:lnTo>
                    <a:pt x="12589" y="35881"/>
                  </a:lnTo>
                  <a:lnTo>
                    <a:pt x="12547" y="35881"/>
                  </a:lnTo>
                  <a:lnTo>
                    <a:pt x="12505" y="35881"/>
                  </a:lnTo>
                  <a:lnTo>
                    <a:pt x="12463" y="35881"/>
                  </a:lnTo>
                  <a:lnTo>
                    <a:pt x="12420" y="35881"/>
                  </a:lnTo>
                  <a:lnTo>
                    <a:pt x="12378" y="35881"/>
                  </a:lnTo>
                  <a:lnTo>
                    <a:pt x="12336" y="35881"/>
                  </a:lnTo>
                  <a:lnTo>
                    <a:pt x="12294" y="35881"/>
                  </a:lnTo>
                  <a:lnTo>
                    <a:pt x="12251" y="35881"/>
                  </a:lnTo>
                  <a:lnTo>
                    <a:pt x="12209" y="35881"/>
                  </a:lnTo>
                  <a:lnTo>
                    <a:pt x="12125" y="35811"/>
                  </a:lnTo>
                  <a:lnTo>
                    <a:pt x="12040" y="35811"/>
                  </a:lnTo>
                  <a:lnTo>
                    <a:pt x="11998" y="35811"/>
                  </a:lnTo>
                  <a:lnTo>
                    <a:pt x="11956" y="35811"/>
                  </a:lnTo>
                  <a:lnTo>
                    <a:pt x="11913" y="35811"/>
                  </a:lnTo>
                  <a:lnTo>
                    <a:pt x="11913" y="35754"/>
                  </a:lnTo>
                  <a:lnTo>
                    <a:pt x="11871" y="35754"/>
                  </a:lnTo>
                  <a:lnTo>
                    <a:pt x="11829" y="35754"/>
                  </a:lnTo>
                  <a:lnTo>
                    <a:pt x="11787" y="35754"/>
                  </a:lnTo>
                  <a:lnTo>
                    <a:pt x="11744" y="35754"/>
                  </a:lnTo>
                  <a:lnTo>
                    <a:pt x="11744" y="35698"/>
                  </a:lnTo>
                  <a:lnTo>
                    <a:pt x="11702" y="35698"/>
                  </a:lnTo>
                  <a:lnTo>
                    <a:pt x="11660" y="35698"/>
                  </a:lnTo>
                  <a:lnTo>
                    <a:pt x="11618" y="35698"/>
                  </a:lnTo>
                  <a:lnTo>
                    <a:pt x="11575" y="35628"/>
                  </a:lnTo>
                  <a:lnTo>
                    <a:pt x="11533" y="35628"/>
                  </a:lnTo>
                  <a:lnTo>
                    <a:pt x="11491" y="35628"/>
                  </a:lnTo>
                  <a:lnTo>
                    <a:pt x="11449" y="35557"/>
                  </a:lnTo>
                  <a:lnTo>
                    <a:pt x="11407" y="35557"/>
                  </a:lnTo>
                  <a:lnTo>
                    <a:pt x="11364" y="35557"/>
                  </a:lnTo>
                  <a:lnTo>
                    <a:pt x="11322" y="35557"/>
                  </a:lnTo>
                  <a:lnTo>
                    <a:pt x="11280" y="35557"/>
                  </a:lnTo>
                  <a:lnTo>
                    <a:pt x="11280" y="35501"/>
                  </a:lnTo>
                  <a:lnTo>
                    <a:pt x="11238" y="35501"/>
                  </a:lnTo>
                  <a:lnTo>
                    <a:pt x="11195" y="35501"/>
                  </a:lnTo>
                  <a:lnTo>
                    <a:pt x="11153" y="35501"/>
                  </a:lnTo>
                  <a:lnTo>
                    <a:pt x="11111" y="35430"/>
                  </a:lnTo>
                  <a:lnTo>
                    <a:pt x="11069" y="35430"/>
                  </a:lnTo>
                  <a:lnTo>
                    <a:pt x="11026" y="35430"/>
                  </a:lnTo>
                  <a:lnTo>
                    <a:pt x="10984" y="35374"/>
                  </a:lnTo>
                  <a:lnTo>
                    <a:pt x="10942" y="35374"/>
                  </a:lnTo>
                  <a:lnTo>
                    <a:pt x="10900" y="35374"/>
                  </a:lnTo>
                  <a:lnTo>
                    <a:pt x="10857" y="35374"/>
                  </a:lnTo>
                  <a:lnTo>
                    <a:pt x="10815" y="35318"/>
                  </a:lnTo>
                  <a:lnTo>
                    <a:pt x="10773" y="35318"/>
                  </a:lnTo>
                  <a:lnTo>
                    <a:pt x="10731" y="35318"/>
                  </a:lnTo>
                  <a:lnTo>
                    <a:pt x="10688" y="35318"/>
                  </a:lnTo>
                  <a:lnTo>
                    <a:pt x="10646" y="35318"/>
                  </a:lnTo>
                  <a:lnTo>
                    <a:pt x="10604" y="35247"/>
                  </a:lnTo>
                  <a:lnTo>
                    <a:pt x="10562" y="35247"/>
                  </a:lnTo>
                  <a:lnTo>
                    <a:pt x="10519" y="35247"/>
                  </a:lnTo>
                  <a:lnTo>
                    <a:pt x="10477" y="35247"/>
                  </a:lnTo>
                  <a:lnTo>
                    <a:pt x="10477" y="35177"/>
                  </a:lnTo>
                  <a:lnTo>
                    <a:pt x="10435" y="35177"/>
                  </a:lnTo>
                  <a:lnTo>
                    <a:pt x="10393" y="35177"/>
                  </a:lnTo>
                  <a:lnTo>
                    <a:pt x="10393" y="35121"/>
                  </a:lnTo>
                  <a:lnTo>
                    <a:pt x="10350" y="35121"/>
                  </a:lnTo>
                  <a:lnTo>
                    <a:pt x="10308" y="35121"/>
                  </a:lnTo>
                  <a:lnTo>
                    <a:pt x="10308" y="35050"/>
                  </a:lnTo>
                  <a:lnTo>
                    <a:pt x="10266" y="35050"/>
                  </a:lnTo>
                  <a:lnTo>
                    <a:pt x="10266" y="34994"/>
                  </a:lnTo>
                  <a:lnTo>
                    <a:pt x="10224" y="34994"/>
                  </a:lnTo>
                  <a:lnTo>
                    <a:pt x="10224" y="34923"/>
                  </a:lnTo>
                  <a:lnTo>
                    <a:pt x="10181" y="34923"/>
                  </a:lnTo>
                  <a:lnTo>
                    <a:pt x="10181" y="34867"/>
                  </a:lnTo>
                  <a:lnTo>
                    <a:pt x="10181" y="34797"/>
                  </a:lnTo>
                  <a:lnTo>
                    <a:pt x="10139" y="34797"/>
                  </a:lnTo>
                  <a:close/>
                  <a:moveTo>
                    <a:pt x="15715" y="35121"/>
                  </a:moveTo>
                  <a:lnTo>
                    <a:pt x="15715" y="35177"/>
                  </a:lnTo>
                  <a:lnTo>
                    <a:pt x="15758" y="35177"/>
                  </a:lnTo>
                  <a:lnTo>
                    <a:pt x="15758" y="35121"/>
                  </a:lnTo>
                  <a:close/>
                  <a:moveTo>
                    <a:pt x="15124" y="35177"/>
                  </a:moveTo>
                  <a:lnTo>
                    <a:pt x="15124" y="35247"/>
                  </a:lnTo>
                  <a:lnTo>
                    <a:pt x="15166" y="35247"/>
                  </a:lnTo>
                  <a:lnTo>
                    <a:pt x="15209" y="35177"/>
                  </a:lnTo>
                  <a:lnTo>
                    <a:pt x="15166" y="35177"/>
                  </a:lnTo>
                  <a:close/>
                  <a:moveTo>
                    <a:pt x="15124" y="35247"/>
                  </a:moveTo>
                  <a:lnTo>
                    <a:pt x="15082" y="35247"/>
                  </a:lnTo>
                  <a:lnTo>
                    <a:pt x="15082" y="35318"/>
                  </a:lnTo>
                  <a:lnTo>
                    <a:pt x="15040" y="35318"/>
                  </a:lnTo>
                  <a:lnTo>
                    <a:pt x="15040" y="35374"/>
                  </a:lnTo>
                  <a:lnTo>
                    <a:pt x="15040" y="35430"/>
                  </a:lnTo>
                  <a:lnTo>
                    <a:pt x="15040" y="35501"/>
                  </a:lnTo>
                  <a:lnTo>
                    <a:pt x="14997" y="35557"/>
                  </a:lnTo>
                  <a:lnTo>
                    <a:pt x="14997" y="35628"/>
                  </a:lnTo>
                  <a:lnTo>
                    <a:pt x="14955" y="35628"/>
                  </a:lnTo>
                  <a:lnTo>
                    <a:pt x="14955" y="35698"/>
                  </a:lnTo>
                  <a:lnTo>
                    <a:pt x="14913" y="35698"/>
                  </a:lnTo>
                  <a:lnTo>
                    <a:pt x="14913" y="35754"/>
                  </a:lnTo>
                  <a:lnTo>
                    <a:pt x="14871" y="35754"/>
                  </a:lnTo>
                  <a:lnTo>
                    <a:pt x="14871" y="35811"/>
                  </a:lnTo>
                  <a:lnTo>
                    <a:pt x="14913" y="35811"/>
                  </a:lnTo>
                  <a:lnTo>
                    <a:pt x="14955" y="35811"/>
                  </a:lnTo>
                  <a:lnTo>
                    <a:pt x="14955" y="35754"/>
                  </a:lnTo>
                  <a:lnTo>
                    <a:pt x="14997" y="35754"/>
                  </a:lnTo>
                  <a:lnTo>
                    <a:pt x="15040" y="35754"/>
                  </a:lnTo>
                  <a:lnTo>
                    <a:pt x="15040" y="35698"/>
                  </a:lnTo>
                  <a:lnTo>
                    <a:pt x="15082" y="35628"/>
                  </a:lnTo>
                  <a:lnTo>
                    <a:pt x="15082" y="35557"/>
                  </a:lnTo>
                  <a:lnTo>
                    <a:pt x="15082" y="35501"/>
                  </a:lnTo>
                  <a:lnTo>
                    <a:pt x="15082" y="35430"/>
                  </a:lnTo>
                  <a:lnTo>
                    <a:pt x="15082" y="35374"/>
                  </a:lnTo>
                  <a:lnTo>
                    <a:pt x="15124" y="35374"/>
                  </a:lnTo>
                  <a:lnTo>
                    <a:pt x="15124" y="35318"/>
                  </a:lnTo>
                  <a:close/>
                  <a:moveTo>
                    <a:pt x="14955" y="35811"/>
                  </a:moveTo>
                  <a:lnTo>
                    <a:pt x="14955" y="35881"/>
                  </a:lnTo>
                  <a:lnTo>
                    <a:pt x="14913" y="35881"/>
                  </a:lnTo>
                  <a:lnTo>
                    <a:pt x="14871" y="35881"/>
                  </a:lnTo>
                  <a:lnTo>
                    <a:pt x="14828" y="35881"/>
                  </a:lnTo>
                  <a:lnTo>
                    <a:pt x="14786" y="35881"/>
                  </a:lnTo>
                  <a:lnTo>
                    <a:pt x="14828" y="35937"/>
                  </a:lnTo>
                  <a:lnTo>
                    <a:pt x="14871" y="35937"/>
                  </a:lnTo>
                  <a:lnTo>
                    <a:pt x="14871" y="36008"/>
                  </a:lnTo>
                  <a:lnTo>
                    <a:pt x="14913" y="35937"/>
                  </a:lnTo>
                  <a:lnTo>
                    <a:pt x="14955" y="35937"/>
                  </a:lnTo>
                  <a:lnTo>
                    <a:pt x="14997" y="35937"/>
                  </a:lnTo>
                  <a:lnTo>
                    <a:pt x="14997" y="35881"/>
                  </a:lnTo>
                  <a:lnTo>
                    <a:pt x="14997" y="35811"/>
                  </a:lnTo>
                  <a:close/>
                  <a:moveTo>
                    <a:pt x="14828" y="35937"/>
                  </a:moveTo>
                  <a:lnTo>
                    <a:pt x="14786" y="35937"/>
                  </a:lnTo>
                  <a:lnTo>
                    <a:pt x="14744" y="35937"/>
                  </a:lnTo>
                  <a:lnTo>
                    <a:pt x="14702" y="35937"/>
                  </a:lnTo>
                  <a:lnTo>
                    <a:pt x="14659" y="35937"/>
                  </a:lnTo>
                  <a:lnTo>
                    <a:pt x="14659" y="35881"/>
                  </a:lnTo>
                  <a:lnTo>
                    <a:pt x="14617" y="35881"/>
                  </a:lnTo>
                  <a:lnTo>
                    <a:pt x="14575" y="35881"/>
                  </a:lnTo>
                  <a:lnTo>
                    <a:pt x="14533" y="35881"/>
                  </a:lnTo>
                  <a:lnTo>
                    <a:pt x="14490" y="35881"/>
                  </a:lnTo>
                  <a:lnTo>
                    <a:pt x="14448" y="35881"/>
                  </a:lnTo>
                  <a:lnTo>
                    <a:pt x="14406" y="35881"/>
                  </a:lnTo>
                  <a:lnTo>
                    <a:pt x="14364" y="35881"/>
                  </a:lnTo>
                  <a:lnTo>
                    <a:pt x="14321" y="35881"/>
                  </a:lnTo>
                  <a:lnTo>
                    <a:pt x="14279" y="35881"/>
                  </a:lnTo>
                  <a:lnTo>
                    <a:pt x="14237" y="35881"/>
                  </a:lnTo>
                  <a:lnTo>
                    <a:pt x="14237" y="35937"/>
                  </a:lnTo>
                  <a:lnTo>
                    <a:pt x="14237" y="36008"/>
                  </a:lnTo>
                  <a:lnTo>
                    <a:pt x="14195" y="36008"/>
                  </a:lnTo>
                  <a:lnTo>
                    <a:pt x="14195" y="36078"/>
                  </a:lnTo>
                  <a:lnTo>
                    <a:pt x="14237" y="36078"/>
                  </a:lnTo>
                  <a:lnTo>
                    <a:pt x="14237" y="36134"/>
                  </a:lnTo>
                  <a:lnTo>
                    <a:pt x="14279" y="36134"/>
                  </a:lnTo>
                  <a:lnTo>
                    <a:pt x="14279" y="36078"/>
                  </a:lnTo>
                  <a:lnTo>
                    <a:pt x="14321" y="36078"/>
                  </a:lnTo>
                  <a:lnTo>
                    <a:pt x="14364" y="36078"/>
                  </a:lnTo>
                  <a:lnTo>
                    <a:pt x="14406" y="36078"/>
                  </a:lnTo>
                  <a:lnTo>
                    <a:pt x="14448" y="36078"/>
                  </a:lnTo>
                  <a:lnTo>
                    <a:pt x="14490" y="36078"/>
                  </a:lnTo>
                  <a:lnTo>
                    <a:pt x="14533" y="36078"/>
                  </a:lnTo>
                  <a:lnTo>
                    <a:pt x="14575" y="36078"/>
                  </a:lnTo>
                  <a:lnTo>
                    <a:pt x="14617" y="36078"/>
                  </a:lnTo>
                  <a:lnTo>
                    <a:pt x="14659" y="36008"/>
                  </a:lnTo>
                  <a:lnTo>
                    <a:pt x="14659" y="36078"/>
                  </a:lnTo>
                  <a:lnTo>
                    <a:pt x="14702" y="36078"/>
                  </a:lnTo>
                  <a:lnTo>
                    <a:pt x="14702" y="36008"/>
                  </a:lnTo>
                  <a:lnTo>
                    <a:pt x="14744" y="36008"/>
                  </a:lnTo>
                  <a:lnTo>
                    <a:pt x="14786" y="36008"/>
                  </a:lnTo>
                  <a:lnTo>
                    <a:pt x="14828" y="36008"/>
                  </a:lnTo>
                  <a:close/>
                  <a:moveTo>
                    <a:pt x="9843" y="35318"/>
                  </a:moveTo>
                  <a:lnTo>
                    <a:pt x="9843" y="35374"/>
                  </a:lnTo>
                  <a:lnTo>
                    <a:pt x="9886" y="35318"/>
                  </a:lnTo>
                  <a:close/>
                  <a:moveTo>
                    <a:pt x="9759" y="35501"/>
                  </a:moveTo>
                  <a:lnTo>
                    <a:pt x="9717" y="35557"/>
                  </a:lnTo>
                  <a:lnTo>
                    <a:pt x="9717" y="35628"/>
                  </a:lnTo>
                  <a:lnTo>
                    <a:pt x="9759" y="35628"/>
                  </a:lnTo>
                  <a:lnTo>
                    <a:pt x="9759" y="35557"/>
                  </a:lnTo>
                  <a:close/>
                  <a:moveTo>
                    <a:pt x="9717" y="35628"/>
                  </a:moveTo>
                  <a:lnTo>
                    <a:pt x="9674" y="35628"/>
                  </a:lnTo>
                  <a:lnTo>
                    <a:pt x="9674" y="35698"/>
                  </a:lnTo>
                  <a:lnTo>
                    <a:pt x="9717" y="35698"/>
                  </a:lnTo>
                  <a:close/>
                  <a:moveTo>
                    <a:pt x="9632" y="35754"/>
                  </a:moveTo>
                  <a:lnTo>
                    <a:pt x="9632" y="35811"/>
                  </a:lnTo>
                  <a:lnTo>
                    <a:pt x="9674" y="35811"/>
                  </a:lnTo>
                  <a:lnTo>
                    <a:pt x="9674" y="35754"/>
                  </a:lnTo>
                  <a:close/>
                  <a:moveTo>
                    <a:pt x="9632" y="35811"/>
                  </a:moveTo>
                  <a:lnTo>
                    <a:pt x="9632" y="35881"/>
                  </a:lnTo>
                  <a:lnTo>
                    <a:pt x="9632" y="35937"/>
                  </a:lnTo>
                  <a:lnTo>
                    <a:pt x="9674" y="35937"/>
                  </a:lnTo>
                  <a:lnTo>
                    <a:pt x="9674" y="35881"/>
                  </a:lnTo>
                  <a:close/>
                  <a:moveTo>
                    <a:pt x="9632" y="35937"/>
                  </a:moveTo>
                  <a:lnTo>
                    <a:pt x="9590" y="36008"/>
                  </a:lnTo>
                  <a:lnTo>
                    <a:pt x="9590" y="36078"/>
                  </a:lnTo>
                  <a:lnTo>
                    <a:pt x="9632" y="36078"/>
                  </a:lnTo>
                  <a:lnTo>
                    <a:pt x="9632" y="36008"/>
                  </a:lnTo>
                  <a:close/>
                  <a:moveTo>
                    <a:pt x="13814" y="36008"/>
                  </a:moveTo>
                  <a:lnTo>
                    <a:pt x="13814" y="36078"/>
                  </a:lnTo>
                  <a:lnTo>
                    <a:pt x="13857" y="36078"/>
                  </a:lnTo>
                  <a:lnTo>
                    <a:pt x="13857" y="36008"/>
                  </a:lnTo>
                  <a:close/>
                  <a:moveTo>
                    <a:pt x="13941" y="36008"/>
                  </a:moveTo>
                  <a:lnTo>
                    <a:pt x="13899" y="36078"/>
                  </a:lnTo>
                  <a:lnTo>
                    <a:pt x="13941" y="36078"/>
                  </a:lnTo>
                  <a:close/>
                  <a:moveTo>
                    <a:pt x="14026" y="36008"/>
                  </a:moveTo>
                  <a:lnTo>
                    <a:pt x="14026" y="36078"/>
                  </a:lnTo>
                  <a:lnTo>
                    <a:pt x="14068" y="36078"/>
                  </a:lnTo>
                  <a:lnTo>
                    <a:pt x="14068" y="36008"/>
                  </a:lnTo>
                  <a:close/>
                  <a:moveTo>
                    <a:pt x="9548" y="36134"/>
                  </a:moveTo>
                  <a:lnTo>
                    <a:pt x="9548" y="36191"/>
                  </a:lnTo>
                  <a:lnTo>
                    <a:pt x="9548" y="36261"/>
                  </a:lnTo>
                  <a:lnTo>
                    <a:pt x="9548" y="36388"/>
                  </a:lnTo>
                  <a:lnTo>
                    <a:pt x="9548" y="36444"/>
                  </a:lnTo>
                  <a:lnTo>
                    <a:pt x="9548" y="36515"/>
                  </a:lnTo>
                  <a:lnTo>
                    <a:pt x="9548" y="36571"/>
                  </a:lnTo>
                  <a:lnTo>
                    <a:pt x="9505" y="36571"/>
                  </a:lnTo>
                  <a:lnTo>
                    <a:pt x="9505" y="36641"/>
                  </a:lnTo>
                  <a:lnTo>
                    <a:pt x="9548" y="36641"/>
                  </a:lnTo>
                  <a:lnTo>
                    <a:pt x="9590" y="36641"/>
                  </a:lnTo>
                  <a:lnTo>
                    <a:pt x="9590" y="36571"/>
                  </a:lnTo>
                  <a:lnTo>
                    <a:pt x="9590" y="36515"/>
                  </a:lnTo>
                  <a:lnTo>
                    <a:pt x="9590" y="36444"/>
                  </a:lnTo>
                  <a:lnTo>
                    <a:pt x="9590" y="36388"/>
                  </a:lnTo>
                  <a:lnTo>
                    <a:pt x="9590" y="36318"/>
                  </a:lnTo>
                  <a:lnTo>
                    <a:pt x="9590" y="36261"/>
                  </a:lnTo>
                  <a:lnTo>
                    <a:pt x="9590" y="36191"/>
                  </a:lnTo>
                  <a:lnTo>
                    <a:pt x="9590" y="36134"/>
                  </a:lnTo>
                  <a:close/>
                  <a:moveTo>
                    <a:pt x="9505" y="36712"/>
                  </a:moveTo>
                  <a:lnTo>
                    <a:pt x="9505" y="36768"/>
                  </a:lnTo>
                  <a:lnTo>
                    <a:pt x="9548" y="36712"/>
                  </a:lnTo>
                  <a:close/>
                  <a:moveTo>
                    <a:pt x="9505" y="36768"/>
                  </a:moveTo>
                  <a:lnTo>
                    <a:pt x="9463" y="36768"/>
                  </a:lnTo>
                  <a:lnTo>
                    <a:pt x="9463" y="36824"/>
                  </a:lnTo>
                  <a:lnTo>
                    <a:pt x="9505" y="36824"/>
                  </a:lnTo>
                  <a:close/>
                  <a:moveTo>
                    <a:pt x="9379" y="37092"/>
                  </a:moveTo>
                  <a:lnTo>
                    <a:pt x="9379" y="37148"/>
                  </a:lnTo>
                  <a:lnTo>
                    <a:pt x="9421" y="37092"/>
                  </a:lnTo>
                  <a:close/>
                  <a:moveTo>
                    <a:pt x="9083" y="37275"/>
                  </a:moveTo>
                  <a:lnTo>
                    <a:pt x="9083" y="37331"/>
                  </a:lnTo>
                  <a:lnTo>
                    <a:pt x="9125" y="37331"/>
                  </a:lnTo>
                  <a:lnTo>
                    <a:pt x="9125" y="37275"/>
                  </a:lnTo>
                  <a:close/>
                  <a:moveTo>
                    <a:pt x="8956" y="37331"/>
                  </a:moveTo>
                  <a:lnTo>
                    <a:pt x="8914" y="37402"/>
                  </a:lnTo>
                  <a:lnTo>
                    <a:pt x="8872" y="37402"/>
                  </a:lnTo>
                  <a:lnTo>
                    <a:pt x="8872" y="37472"/>
                  </a:lnTo>
                  <a:lnTo>
                    <a:pt x="8830" y="37472"/>
                  </a:lnTo>
                  <a:lnTo>
                    <a:pt x="8787" y="37472"/>
                  </a:lnTo>
                  <a:lnTo>
                    <a:pt x="8787" y="37529"/>
                  </a:lnTo>
                  <a:lnTo>
                    <a:pt x="8745" y="37529"/>
                  </a:lnTo>
                  <a:lnTo>
                    <a:pt x="8703" y="37472"/>
                  </a:lnTo>
                  <a:lnTo>
                    <a:pt x="8661" y="37472"/>
                  </a:lnTo>
                  <a:lnTo>
                    <a:pt x="8661" y="37529"/>
                  </a:lnTo>
                  <a:lnTo>
                    <a:pt x="8618" y="37529"/>
                  </a:lnTo>
                  <a:lnTo>
                    <a:pt x="8576" y="37529"/>
                  </a:lnTo>
                  <a:lnTo>
                    <a:pt x="8576" y="37585"/>
                  </a:lnTo>
                  <a:lnTo>
                    <a:pt x="8534" y="37585"/>
                  </a:lnTo>
                  <a:lnTo>
                    <a:pt x="8534" y="37655"/>
                  </a:lnTo>
                  <a:lnTo>
                    <a:pt x="8492" y="37655"/>
                  </a:lnTo>
                  <a:lnTo>
                    <a:pt x="8492" y="37712"/>
                  </a:lnTo>
                  <a:lnTo>
                    <a:pt x="8492" y="37782"/>
                  </a:lnTo>
                  <a:lnTo>
                    <a:pt x="8449" y="37782"/>
                  </a:lnTo>
                  <a:lnTo>
                    <a:pt x="8407" y="37782"/>
                  </a:lnTo>
                  <a:lnTo>
                    <a:pt x="8365" y="37782"/>
                  </a:lnTo>
                  <a:lnTo>
                    <a:pt x="8365" y="37852"/>
                  </a:lnTo>
                  <a:lnTo>
                    <a:pt x="8323" y="37852"/>
                  </a:lnTo>
                  <a:lnTo>
                    <a:pt x="8323" y="37909"/>
                  </a:lnTo>
                  <a:lnTo>
                    <a:pt x="8280" y="37909"/>
                  </a:lnTo>
                  <a:lnTo>
                    <a:pt x="8280" y="37965"/>
                  </a:lnTo>
                  <a:lnTo>
                    <a:pt x="8238" y="37965"/>
                  </a:lnTo>
                  <a:lnTo>
                    <a:pt x="8196" y="37965"/>
                  </a:lnTo>
                  <a:lnTo>
                    <a:pt x="8196" y="38036"/>
                  </a:lnTo>
                  <a:lnTo>
                    <a:pt x="8154" y="38036"/>
                  </a:lnTo>
                  <a:lnTo>
                    <a:pt x="8111" y="38036"/>
                  </a:lnTo>
                  <a:lnTo>
                    <a:pt x="8111" y="38106"/>
                  </a:lnTo>
                  <a:lnTo>
                    <a:pt x="8069" y="38106"/>
                  </a:lnTo>
                  <a:lnTo>
                    <a:pt x="8069" y="38162"/>
                  </a:lnTo>
                  <a:lnTo>
                    <a:pt x="8111" y="38162"/>
                  </a:lnTo>
                  <a:lnTo>
                    <a:pt x="8196" y="38162"/>
                  </a:lnTo>
                  <a:lnTo>
                    <a:pt x="8196" y="38106"/>
                  </a:lnTo>
                  <a:lnTo>
                    <a:pt x="8238" y="38106"/>
                  </a:lnTo>
                  <a:lnTo>
                    <a:pt x="8280" y="38106"/>
                  </a:lnTo>
                  <a:lnTo>
                    <a:pt x="8280" y="38036"/>
                  </a:lnTo>
                  <a:lnTo>
                    <a:pt x="8323" y="38036"/>
                  </a:lnTo>
                  <a:lnTo>
                    <a:pt x="8323" y="37965"/>
                  </a:lnTo>
                  <a:lnTo>
                    <a:pt x="8365" y="37965"/>
                  </a:lnTo>
                  <a:lnTo>
                    <a:pt x="8365" y="37909"/>
                  </a:lnTo>
                  <a:lnTo>
                    <a:pt x="8407" y="37909"/>
                  </a:lnTo>
                  <a:lnTo>
                    <a:pt x="8449" y="37909"/>
                  </a:lnTo>
                  <a:lnTo>
                    <a:pt x="8449" y="37965"/>
                  </a:lnTo>
                  <a:lnTo>
                    <a:pt x="8492" y="37909"/>
                  </a:lnTo>
                  <a:lnTo>
                    <a:pt x="8534" y="37909"/>
                  </a:lnTo>
                  <a:lnTo>
                    <a:pt x="8534" y="37852"/>
                  </a:lnTo>
                  <a:lnTo>
                    <a:pt x="8576" y="37852"/>
                  </a:lnTo>
                  <a:lnTo>
                    <a:pt x="8618" y="37852"/>
                  </a:lnTo>
                  <a:lnTo>
                    <a:pt x="8618" y="37782"/>
                  </a:lnTo>
                  <a:lnTo>
                    <a:pt x="8661" y="37782"/>
                  </a:lnTo>
                  <a:lnTo>
                    <a:pt x="8703" y="37782"/>
                  </a:lnTo>
                  <a:lnTo>
                    <a:pt x="8745" y="37782"/>
                  </a:lnTo>
                  <a:lnTo>
                    <a:pt x="8745" y="37712"/>
                  </a:lnTo>
                  <a:lnTo>
                    <a:pt x="8787" y="37712"/>
                  </a:lnTo>
                  <a:lnTo>
                    <a:pt x="8787" y="37655"/>
                  </a:lnTo>
                  <a:lnTo>
                    <a:pt x="8830" y="37655"/>
                  </a:lnTo>
                  <a:lnTo>
                    <a:pt x="8830" y="37585"/>
                  </a:lnTo>
                  <a:lnTo>
                    <a:pt x="8872" y="37585"/>
                  </a:lnTo>
                  <a:lnTo>
                    <a:pt x="8872" y="37529"/>
                  </a:lnTo>
                  <a:lnTo>
                    <a:pt x="8914" y="37529"/>
                  </a:lnTo>
                  <a:lnTo>
                    <a:pt x="8914" y="37472"/>
                  </a:lnTo>
                  <a:lnTo>
                    <a:pt x="8956" y="37472"/>
                  </a:lnTo>
                  <a:lnTo>
                    <a:pt x="8956" y="37402"/>
                  </a:lnTo>
                  <a:lnTo>
                    <a:pt x="8999" y="37402"/>
                  </a:lnTo>
                  <a:lnTo>
                    <a:pt x="9041" y="37402"/>
                  </a:lnTo>
                  <a:lnTo>
                    <a:pt x="9041" y="37331"/>
                  </a:lnTo>
                  <a:lnTo>
                    <a:pt x="8999" y="37331"/>
                  </a:lnTo>
                  <a:close/>
                  <a:moveTo>
                    <a:pt x="8069" y="38162"/>
                  </a:moveTo>
                  <a:lnTo>
                    <a:pt x="8027" y="38162"/>
                  </a:lnTo>
                  <a:lnTo>
                    <a:pt x="8027" y="38219"/>
                  </a:lnTo>
                  <a:lnTo>
                    <a:pt x="8069" y="38219"/>
                  </a:lnTo>
                  <a:close/>
                  <a:moveTo>
                    <a:pt x="8069" y="38219"/>
                  </a:moveTo>
                  <a:lnTo>
                    <a:pt x="8069" y="38289"/>
                  </a:lnTo>
                  <a:lnTo>
                    <a:pt x="8111" y="38289"/>
                  </a:lnTo>
                  <a:lnTo>
                    <a:pt x="8111" y="38219"/>
                  </a:lnTo>
                  <a:close/>
                  <a:moveTo>
                    <a:pt x="8069" y="38289"/>
                  </a:moveTo>
                  <a:lnTo>
                    <a:pt x="8027" y="38289"/>
                  </a:lnTo>
                  <a:lnTo>
                    <a:pt x="7985" y="38289"/>
                  </a:lnTo>
                  <a:lnTo>
                    <a:pt x="7985" y="38345"/>
                  </a:lnTo>
                  <a:lnTo>
                    <a:pt x="7942" y="38345"/>
                  </a:lnTo>
                  <a:lnTo>
                    <a:pt x="7900" y="38345"/>
                  </a:lnTo>
                  <a:lnTo>
                    <a:pt x="7858" y="38345"/>
                  </a:lnTo>
                  <a:lnTo>
                    <a:pt x="7858" y="38416"/>
                  </a:lnTo>
                  <a:lnTo>
                    <a:pt x="7816" y="38416"/>
                  </a:lnTo>
                  <a:lnTo>
                    <a:pt x="7773" y="38416"/>
                  </a:lnTo>
                  <a:lnTo>
                    <a:pt x="7773" y="38486"/>
                  </a:lnTo>
                  <a:lnTo>
                    <a:pt x="7731" y="38486"/>
                  </a:lnTo>
                  <a:lnTo>
                    <a:pt x="7689" y="38486"/>
                  </a:lnTo>
                  <a:lnTo>
                    <a:pt x="7689" y="38542"/>
                  </a:lnTo>
                  <a:lnTo>
                    <a:pt x="7647" y="38542"/>
                  </a:lnTo>
                  <a:lnTo>
                    <a:pt x="7647" y="38599"/>
                  </a:lnTo>
                  <a:lnTo>
                    <a:pt x="7689" y="38599"/>
                  </a:lnTo>
                  <a:lnTo>
                    <a:pt x="7731" y="38599"/>
                  </a:lnTo>
                  <a:lnTo>
                    <a:pt x="7731" y="38542"/>
                  </a:lnTo>
                  <a:lnTo>
                    <a:pt x="7773" y="38542"/>
                  </a:lnTo>
                  <a:lnTo>
                    <a:pt x="7816" y="38542"/>
                  </a:lnTo>
                  <a:lnTo>
                    <a:pt x="7900" y="38542"/>
                  </a:lnTo>
                  <a:lnTo>
                    <a:pt x="7900" y="38486"/>
                  </a:lnTo>
                  <a:lnTo>
                    <a:pt x="7942" y="38486"/>
                  </a:lnTo>
                  <a:lnTo>
                    <a:pt x="7985" y="38486"/>
                  </a:lnTo>
                  <a:lnTo>
                    <a:pt x="7985" y="38416"/>
                  </a:lnTo>
                  <a:lnTo>
                    <a:pt x="8027" y="38416"/>
                  </a:lnTo>
                  <a:lnTo>
                    <a:pt x="8027" y="38345"/>
                  </a:lnTo>
                  <a:lnTo>
                    <a:pt x="8069" y="38345"/>
                  </a:lnTo>
                  <a:close/>
                  <a:moveTo>
                    <a:pt x="7478" y="38486"/>
                  </a:moveTo>
                  <a:lnTo>
                    <a:pt x="7478" y="38542"/>
                  </a:lnTo>
                  <a:lnTo>
                    <a:pt x="7435" y="38542"/>
                  </a:lnTo>
                  <a:lnTo>
                    <a:pt x="7393" y="38542"/>
                  </a:lnTo>
                  <a:lnTo>
                    <a:pt x="7351" y="38542"/>
                  </a:lnTo>
                  <a:lnTo>
                    <a:pt x="7351" y="38599"/>
                  </a:lnTo>
                  <a:lnTo>
                    <a:pt x="7309" y="38599"/>
                  </a:lnTo>
                  <a:lnTo>
                    <a:pt x="7266" y="38599"/>
                  </a:lnTo>
                  <a:lnTo>
                    <a:pt x="7224" y="38599"/>
                  </a:lnTo>
                  <a:lnTo>
                    <a:pt x="7182" y="38599"/>
                  </a:lnTo>
                  <a:lnTo>
                    <a:pt x="7140" y="38599"/>
                  </a:lnTo>
                  <a:lnTo>
                    <a:pt x="7098" y="38599"/>
                  </a:lnTo>
                  <a:lnTo>
                    <a:pt x="7055" y="38599"/>
                  </a:lnTo>
                  <a:lnTo>
                    <a:pt x="7055" y="38669"/>
                  </a:lnTo>
                  <a:lnTo>
                    <a:pt x="7013" y="38669"/>
                  </a:lnTo>
                  <a:lnTo>
                    <a:pt x="6971" y="38669"/>
                  </a:lnTo>
                  <a:lnTo>
                    <a:pt x="6929" y="38669"/>
                  </a:lnTo>
                  <a:lnTo>
                    <a:pt x="6886" y="38669"/>
                  </a:lnTo>
                  <a:lnTo>
                    <a:pt x="6844" y="38669"/>
                  </a:lnTo>
                  <a:lnTo>
                    <a:pt x="6802" y="38669"/>
                  </a:lnTo>
                  <a:lnTo>
                    <a:pt x="6802" y="38726"/>
                  </a:lnTo>
                  <a:lnTo>
                    <a:pt x="6844" y="38726"/>
                  </a:lnTo>
                  <a:lnTo>
                    <a:pt x="6886" y="38726"/>
                  </a:lnTo>
                  <a:lnTo>
                    <a:pt x="6929" y="38726"/>
                  </a:lnTo>
                  <a:lnTo>
                    <a:pt x="6971" y="38726"/>
                  </a:lnTo>
                  <a:lnTo>
                    <a:pt x="7055" y="38726"/>
                  </a:lnTo>
                  <a:lnTo>
                    <a:pt x="7098" y="38726"/>
                  </a:lnTo>
                  <a:lnTo>
                    <a:pt x="7140" y="38726"/>
                  </a:lnTo>
                  <a:lnTo>
                    <a:pt x="7182" y="38726"/>
                  </a:lnTo>
                  <a:lnTo>
                    <a:pt x="7224" y="38726"/>
                  </a:lnTo>
                  <a:lnTo>
                    <a:pt x="7266" y="38726"/>
                  </a:lnTo>
                  <a:lnTo>
                    <a:pt x="7266" y="38796"/>
                  </a:lnTo>
                  <a:lnTo>
                    <a:pt x="7309" y="38796"/>
                  </a:lnTo>
                  <a:lnTo>
                    <a:pt x="7309" y="38866"/>
                  </a:lnTo>
                  <a:lnTo>
                    <a:pt x="7309" y="38923"/>
                  </a:lnTo>
                  <a:lnTo>
                    <a:pt x="7351" y="38923"/>
                  </a:lnTo>
                  <a:lnTo>
                    <a:pt x="7393" y="38979"/>
                  </a:lnTo>
                  <a:lnTo>
                    <a:pt x="7435" y="38979"/>
                  </a:lnTo>
                  <a:lnTo>
                    <a:pt x="7478" y="38979"/>
                  </a:lnTo>
                  <a:lnTo>
                    <a:pt x="7478" y="39049"/>
                  </a:lnTo>
                  <a:lnTo>
                    <a:pt x="7520" y="39049"/>
                  </a:lnTo>
                  <a:lnTo>
                    <a:pt x="7520" y="38979"/>
                  </a:lnTo>
                  <a:lnTo>
                    <a:pt x="7562" y="38979"/>
                  </a:lnTo>
                  <a:lnTo>
                    <a:pt x="7604" y="38979"/>
                  </a:lnTo>
                  <a:lnTo>
                    <a:pt x="7604" y="38923"/>
                  </a:lnTo>
                  <a:lnTo>
                    <a:pt x="7562" y="38923"/>
                  </a:lnTo>
                  <a:lnTo>
                    <a:pt x="7562" y="38866"/>
                  </a:lnTo>
                  <a:lnTo>
                    <a:pt x="7562" y="38796"/>
                  </a:lnTo>
                  <a:lnTo>
                    <a:pt x="7520" y="38796"/>
                  </a:lnTo>
                  <a:lnTo>
                    <a:pt x="7520" y="38726"/>
                  </a:lnTo>
                  <a:lnTo>
                    <a:pt x="7562" y="38726"/>
                  </a:lnTo>
                  <a:lnTo>
                    <a:pt x="7562" y="38669"/>
                  </a:lnTo>
                  <a:lnTo>
                    <a:pt x="7562" y="38599"/>
                  </a:lnTo>
                  <a:lnTo>
                    <a:pt x="7562" y="38542"/>
                  </a:lnTo>
                  <a:lnTo>
                    <a:pt x="7604" y="38542"/>
                  </a:lnTo>
                  <a:lnTo>
                    <a:pt x="7604" y="38486"/>
                  </a:lnTo>
                  <a:lnTo>
                    <a:pt x="7562" y="38486"/>
                  </a:lnTo>
                  <a:lnTo>
                    <a:pt x="7520" y="38486"/>
                  </a:lnTo>
                  <a:close/>
                  <a:moveTo>
                    <a:pt x="0" y="38599"/>
                  </a:moveTo>
                  <a:lnTo>
                    <a:pt x="0" y="38669"/>
                  </a:lnTo>
                  <a:lnTo>
                    <a:pt x="43" y="38669"/>
                  </a:lnTo>
                  <a:close/>
                  <a:moveTo>
                    <a:pt x="5196" y="38669"/>
                  </a:moveTo>
                  <a:lnTo>
                    <a:pt x="5154" y="38726"/>
                  </a:lnTo>
                  <a:lnTo>
                    <a:pt x="5112" y="38726"/>
                  </a:lnTo>
                  <a:lnTo>
                    <a:pt x="5070" y="38796"/>
                  </a:lnTo>
                  <a:lnTo>
                    <a:pt x="5028" y="38796"/>
                  </a:lnTo>
                  <a:lnTo>
                    <a:pt x="4985" y="38796"/>
                  </a:lnTo>
                  <a:lnTo>
                    <a:pt x="4943" y="38796"/>
                  </a:lnTo>
                  <a:lnTo>
                    <a:pt x="4943" y="38866"/>
                  </a:lnTo>
                  <a:lnTo>
                    <a:pt x="4985" y="38866"/>
                  </a:lnTo>
                  <a:lnTo>
                    <a:pt x="5028" y="38866"/>
                  </a:lnTo>
                  <a:lnTo>
                    <a:pt x="5070" y="38866"/>
                  </a:lnTo>
                  <a:lnTo>
                    <a:pt x="5112" y="38866"/>
                  </a:lnTo>
                  <a:lnTo>
                    <a:pt x="5112" y="38923"/>
                  </a:lnTo>
                  <a:lnTo>
                    <a:pt x="5154" y="38923"/>
                  </a:lnTo>
                  <a:lnTo>
                    <a:pt x="5154" y="38866"/>
                  </a:lnTo>
                  <a:lnTo>
                    <a:pt x="5196" y="38866"/>
                  </a:lnTo>
                  <a:lnTo>
                    <a:pt x="5239" y="38796"/>
                  </a:lnTo>
                  <a:lnTo>
                    <a:pt x="5281" y="38796"/>
                  </a:lnTo>
                  <a:lnTo>
                    <a:pt x="5323" y="38796"/>
                  </a:lnTo>
                  <a:lnTo>
                    <a:pt x="5365" y="38796"/>
                  </a:lnTo>
                  <a:lnTo>
                    <a:pt x="5408" y="38726"/>
                  </a:lnTo>
                  <a:lnTo>
                    <a:pt x="5450" y="38796"/>
                  </a:lnTo>
                  <a:lnTo>
                    <a:pt x="5492" y="38796"/>
                  </a:lnTo>
                  <a:lnTo>
                    <a:pt x="5534" y="38796"/>
                  </a:lnTo>
                  <a:lnTo>
                    <a:pt x="5577" y="38796"/>
                  </a:lnTo>
                  <a:lnTo>
                    <a:pt x="5619" y="38796"/>
                  </a:lnTo>
                  <a:lnTo>
                    <a:pt x="5661" y="38796"/>
                  </a:lnTo>
                  <a:lnTo>
                    <a:pt x="5703" y="38796"/>
                  </a:lnTo>
                  <a:lnTo>
                    <a:pt x="5746" y="38796"/>
                  </a:lnTo>
                  <a:lnTo>
                    <a:pt x="5703" y="38726"/>
                  </a:lnTo>
                  <a:lnTo>
                    <a:pt x="5661" y="38726"/>
                  </a:lnTo>
                  <a:lnTo>
                    <a:pt x="5619" y="38726"/>
                  </a:lnTo>
                  <a:lnTo>
                    <a:pt x="5577" y="38726"/>
                  </a:lnTo>
                  <a:lnTo>
                    <a:pt x="5577" y="38669"/>
                  </a:lnTo>
                  <a:lnTo>
                    <a:pt x="5534" y="38669"/>
                  </a:lnTo>
                  <a:lnTo>
                    <a:pt x="5492" y="38669"/>
                  </a:lnTo>
                  <a:lnTo>
                    <a:pt x="5450" y="38669"/>
                  </a:lnTo>
                  <a:lnTo>
                    <a:pt x="5408" y="38669"/>
                  </a:lnTo>
                  <a:lnTo>
                    <a:pt x="5365" y="38669"/>
                  </a:lnTo>
                  <a:lnTo>
                    <a:pt x="5323" y="38669"/>
                  </a:lnTo>
                  <a:lnTo>
                    <a:pt x="5281" y="38669"/>
                  </a:lnTo>
                  <a:lnTo>
                    <a:pt x="5239" y="38669"/>
                  </a:lnTo>
                  <a:close/>
                  <a:moveTo>
                    <a:pt x="5746" y="38796"/>
                  </a:moveTo>
                  <a:lnTo>
                    <a:pt x="5746" y="38866"/>
                  </a:lnTo>
                  <a:lnTo>
                    <a:pt x="5788" y="38866"/>
                  </a:lnTo>
                  <a:lnTo>
                    <a:pt x="5872" y="38866"/>
                  </a:lnTo>
                  <a:lnTo>
                    <a:pt x="5915" y="38866"/>
                  </a:lnTo>
                  <a:lnTo>
                    <a:pt x="5957" y="38866"/>
                  </a:lnTo>
                  <a:lnTo>
                    <a:pt x="5957" y="38923"/>
                  </a:lnTo>
                  <a:lnTo>
                    <a:pt x="5999" y="38923"/>
                  </a:lnTo>
                  <a:lnTo>
                    <a:pt x="6041" y="38923"/>
                  </a:lnTo>
                  <a:lnTo>
                    <a:pt x="6084" y="38923"/>
                  </a:lnTo>
                  <a:lnTo>
                    <a:pt x="6126" y="38923"/>
                  </a:lnTo>
                  <a:lnTo>
                    <a:pt x="6210" y="38923"/>
                  </a:lnTo>
                  <a:lnTo>
                    <a:pt x="6253" y="38923"/>
                  </a:lnTo>
                  <a:lnTo>
                    <a:pt x="6253" y="38866"/>
                  </a:lnTo>
                  <a:lnTo>
                    <a:pt x="6210" y="38866"/>
                  </a:lnTo>
                  <a:lnTo>
                    <a:pt x="6210" y="38796"/>
                  </a:lnTo>
                  <a:lnTo>
                    <a:pt x="6168" y="38796"/>
                  </a:lnTo>
                  <a:lnTo>
                    <a:pt x="6126" y="38796"/>
                  </a:lnTo>
                  <a:lnTo>
                    <a:pt x="6084" y="38796"/>
                  </a:lnTo>
                  <a:lnTo>
                    <a:pt x="6084" y="38726"/>
                  </a:lnTo>
                  <a:lnTo>
                    <a:pt x="6041" y="38726"/>
                  </a:lnTo>
                  <a:lnTo>
                    <a:pt x="6041" y="38669"/>
                  </a:lnTo>
                  <a:lnTo>
                    <a:pt x="5999" y="38669"/>
                  </a:lnTo>
                  <a:lnTo>
                    <a:pt x="5957" y="38669"/>
                  </a:lnTo>
                  <a:lnTo>
                    <a:pt x="5915" y="38669"/>
                  </a:lnTo>
                  <a:lnTo>
                    <a:pt x="5915" y="38726"/>
                  </a:lnTo>
                  <a:lnTo>
                    <a:pt x="5957" y="38726"/>
                  </a:lnTo>
                  <a:lnTo>
                    <a:pt x="5957" y="38796"/>
                  </a:lnTo>
                  <a:lnTo>
                    <a:pt x="5915" y="38796"/>
                  </a:lnTo>
                  <a:lnTo>
                    <a:pt x="5830" y="38796"/>
                  </a:lnTo>
                  <a:lnTo>
                    <a:pt x="5788" y="38796"/>
                  </a:lnTo>
                  <a:close/>
                  <a:moveTo>
                    <a:pt x="127" y="38726"/>
                  </a:moveTo>
                  <a:lnTo>
                    <a:pt x="169" y="38796"/>
                  </a:lnTo>
                  <a:lnTo>
                    <a:pt x="169" y="38726"/>
                  </a:lnTo>
                  <a:close/>
                  <a:moveTo>
                    <a:pt x="6633" y="38726"/>
                  </a:moveTo>
                  <a:lnTo>
                    <a:pt x="6633" y="38796"/>
                  </a:lnTo>
                  <a:lnTo>
                    <a:pt x="6633" y="38866"/>
                  </a:lnTo>
                  <a:lnTo>
                    <a:pt x="6675" y="38866"/>
                  </a:lnTo>
                  <a:lnTo>
                    <a:pt x="6675" y="38796"/>
                  </a:lnTo>
                  <a:lnTo>
                    <a:pt x="6717" y="38796"/>
                  </a:lnTo>
                  <a:lnTo>
                    <a:pt x="6675" y="38726"/>
                  </a:lnTo>
                  <a:close/>
                  <a:moveTo>
                    <a:pt x="6717" y="38796"/>
                  </a:moveTo>
                  <a:lnTo>
                    <a:pt x="6760" y="38796"/>
                  </a:lnTo>
                  <a:lnTo>
                    <a:pt x="6760" y="38726"/>
                  </a:lnTo>
                  <a:lnTo>
                    <a:pt x="6717" y="38726"/>
                  </a:lnTo>
                  <a:close/>
                  <a:moveTo>
                    <a:pt x="4478" y="38796"/>
                  </a:moveTo>
                  <a:lnTo>
                    <a:pt x="4478" y="38866"/>
                  </a:lnTo>
                  <a:lnTo>
                    <a:pt x="4521" y="38866"/>
                  </a:lnTo>
                  <a:lnTo>
                    <a:pt x="4521" y="38796"/>
                  </a:lnTo>
                  <a:close/>
                  <a:moveTo>
                    <a:pt x="4605" y="38796"/>
                  </a:moveTo>
                  <a:lnTo>
                    <a:pt x="4605" y="38866"/>
                  </a:lnTo>
                  <a:lnTo>
                    <a:pt x="4647" y="38796"/>
                  </a:lnTo>
                  <a:close/>
                  <a:moveTo>
                    <a:pt x="4647" y="38796"/>
                  </a:moveTo>
                  <a:lnTo>
                    <a:pt x="4647" y="38866"/>
                  </a:lnTo>
                  <a:lnTo>
                    <a:pt x="4690" y="38866"/>
                  </a:lnTo>
                  <a:close/>
                  <a:moveTo>
                    <a:pt x="4690" y="38866"/>
                  </a:moveTo>
                  <a:lnTo>
                    <a:pt x="4732" y="38866"/>
                  </a:lnTo>
                  <a:lnTo>
                    <a:pt x="4732" y="38796"/>
                  </a:lnTo>
                  <a:lnTo>
                    <a:pt x="4690" y="38796"/>
                  </a:lnTo>
                  <a:close/>
                  <a:moveTo>
                    <a:pt x="4774" y="38796"/>
                  </a:moveTo>
                  <a:lnTo>
                    <a:pt x="4774" y="38866"/>
                  </a:lnTo>
                  <a:lnTo>
                    <a:pt x="4816" y="38866"/>
                  </a:lnTo>
                  <a:lnTo>
                    <a:pt x="4859" y="38796"/>
                  </a:lnTo>
                  <a:lnTo>
                    <a:pt x="4816" y="38796"/>
                  </a:lnTo>
                  <a:close/>
                  <a:moveTo>
                    <a:pt x="6295" y="38796"/>
                  </a:moveTo>
                  <a:lnTo>
                    <a:pt x="6295" y="38866"/>
                  </a:lnTo>
                  <a:lnTo>
                    <a:pt x="6337" y="38866"/>
                  </a:lnTo>
                  <a:lnTo>
                    <a:pt x="6379" y="38866"/>
                  </a:lnTo>
                  <a:lnTo>
                    <a:pt x="6379" y="38796"/>
                  </a:lnTo>
                  <a:lnTo>
                    <a:pt x="6337" y="38796"/>
                  </a:lnTo>
                  <a:close/>
                  <a:moveTo>
                    <a:pt x="6422" y="38796"/>
                  </a:moveTo>
                  <a:lnTo>
                    <a:pt x="6422" y="38866"/>
                  </a:lnTo>
                  <a:lnTo>
                    <a:pt x="6422" y="38923"/>
                  </a:lnTo>
                  <a:lnTo>
                    <a:pt x="6464" y="38923"/>
                  </a:lnTo>
                  <a:lnTo>
                    <a:pt x="6506" y="38923"/>
                  </a:lnTo>
                  <a:lnTo>
                    <a:pt x="6548" y="38923"/>
                  </a:lnTo>
                  <a:lnTo>
                    <a:pt x="6591" y="38923"/>
                  </a:lnTo>
                  <a:lnTo>
                    <a:pt x="6591" y="38866"/>
                  </a:lnTo>
                  <a:lnTo>
                    <a:pt x="6548" y="38866"/>
                  </a:lnTo>
                  <a:lnTo>
                    <a:pt x="6506" y="38866"/>
                  </a:lnTo>
                  <a:lnTo>
                    <a:pt x="6506" y="38796"/>
                  </a:lnTo>
                  <a:lnTo>
                    <a:pt x="6464" y="38796"/>
                  </a:lnTo>
                  <a:close/>
                  <a:moveTo>
                    <a:pt x="634" y="38866"/>
                  </a:moveTo>
                  <a:lnTo>
                    <a:pt x="634" y="38923"/>
                  </a:lnTo>
                  <a:lnTo>
                    <a:pt x="592" y="38923"/>
                  </a:lnTo>
                  <a:lnTo>
                    <a:pt x="550" y="38923"/>
                  </a:lnTo>
                  <a:lnTo>
                    <a:pt x="550" y="38979"/>
                  </a:lnTo>
                  <a:lnTo>
                    <a:pt x="592" y="38979"/>
                  </a:lnTo>
                  <a:lnTo>
                    <a:pt x="634" y="38979"/>
                  </a:lnTo>
                  <a:lnTo>
                    <a:pt x="676" y="38979"/>
                  </a:lnTo>
                  <a:lnTo>
                    <a:pt x="719" y="38979"/>
                  </a:lnTo>
                  <a:lnTo>
                    <a:pt x="761" y="38979"/>
                  </a:lnTo>
                  <a:lnTo>
                    <a:pt x="803" y="38979"/>
                  </a:lnTo>
                  <a:lnTo>
                    <a:pt x="845" y="38979"/>
                  </a:lnTo>
                  <a:lnTo>
                    <a:pt x="845" y="39049"/>
                  </a:lnTo>
                  <a:lnTo>
                    <a:pt x="803" y="39049"/>
                  </a:lnTo>
                  <a:lnTo>
                    <a:pt x="803" y="39106"/>
                  </a:lnTo>
                  <a:lnTo>
                    <a:pt x="845" y="39106"/>
                  </a:lnTo>
                  <a:lnTo>
                    <a:pt x="930" y="39106"/>
                  </a:lnTo>
                  <a:lnTo>
                    <a:pt x="972" y="39106"/>
                  </a:lnTo>
                  <a:lnTo>
                    <a:pt x="1014" y="39106"/>
                  </a:lnTo>
                  <a:lnTo>
                    <a:pt x="1056" y="39106"/>
                  </a:lnTo>
                  <a:lnTo>
                    <a:pt x="1099" y="39106"/>
                  </a:lnTo>
                  <a:lnTo>
                    <a:pt x="1141" y="39106"/>
                  </a:lnTo>
                  <a:lnTo>
                    <a:pt x="1183" y="39106"/>
                  </a:lnTo>
                  <a:lnTo>
                    <a:pt x="1225" y="39106"/>
                  </a:lnTo>
                  <a:lnTo>
                    <a:pt x="1225" y="39049"/>
                  </a:lnTo>
                  <a:lnTo>
                    <a:pt x="1268" y="39049"/>
                  </a:lnTo>
                  <a:lnTo>
                    <a:pt x="1310" y="39049"/>
                  </a:lnTo>
                  <a:lnTo>
                    <a:pt x="1352" y="39049"/>
                  </a:lnTo>
                  <a:lnTo>
                    <a:pt x="1394" y="39049"/>
                  </a:lnTo>
                  <a:lnTo>
                    <a:pt x="1394" y="38979"/>
                  </a:lnTo>
                  <a:lnTo>
                    <a:pt x="1352" y="38979"/>
                  </a:lnTo>
                  <a:lnTo>
                    <a:pt x="1310" y="38979"/>
                  </a:lnTo>
                  <a:lnTo>
                    <a:pt x="1310" y="38923"/>
                  </a:lnTo>
                  <a:lnTo>
                    <a:pt x="1268" y="38923"/>
                  </a:lnTo>
                  <a:lnTo>
                    <a:pt x="1225" y="38923"/>
                  </a:lnTo>
                  <a:lnTo>
                    <a:pt x="1183" y="38923"/>
                  </a:lnTo>
                  <a:lnTo>
                    <a:pt x="1141" y="38923"/>
                  </a:lnTo>
                  <a:lnTo>
                    <a:pt x="1099" y="38923"/>
                  </a:lnTo>
                  <a:lnTo>
                    <a:pt x="1056" y="38923"/>
                  </a:lnTo>
                  <a:lnTo>
                    <a:pt x="1014" y="38923"/>
                  </a:lnTo>
                  <a:lnTo>
                    <a:pt x="972" y="38923"/>
                  </a:lnTo>
                  <a:lnTo>
                    <a:pt x="930" y="38923"/>
                  </a:lnTo>
                  <a:lnTo>
                    <a:pt x="887" y="38923"/>
                  </a:lnTo>
                  <a:lnTo>
                    <a:pt x="845" y="38923"/>
                  </a:lnTo>
                  <a:lnTo>
                    <a:pt x="803" y="38923"/>
                  </a:lnTo>
                  <a:lnTo>
                    <a:pt x="761" y="38923"/>
                  </a:lnTo>
                  <a:lnTo>
                    <a:pt x="719" y="38923"/>
                  </a:lnTo>
                  <a:lnTo>
                    <a:pt x="761" y="38866"/>
                  </a:lnTo>
                  <a:lnTo>
                    <a:pt x="719" y="38866"/>
                  </a:lnTo>
                  <a:lnTo>
                    <a:pt x="676" y="38866"/>
                  </a:lnTo>
                  <a:close/>
                  <a:moveTo>
                    <a:pt x="1479" y="38866"/>
                  </a:moveTo>
                  <a:lnTo>
                    <a:pt x="1479" y="38923"/>
                  </a:lnTo>
                  <a:lnTo>
                    <a:pt x="1521" y="38923"/>
                  </a:lnTo>
                  <a:lnTo>
                    <a:pt x="1563" y="38923"/>
                  </a:lnTo>
                  <a:lnTo>
                    <a:pt x="1606" y="38923"/>
                  </a:lnTo>
                  <a:lnTo>
                    <a:pt x="1648" y="38923"/>
                  </a:lnTo>
                  <a:lnTo>
                    <a:pt x="1690" y="38923"/>
                  </a:lnTo>
                  <a:lnTo>
                    <a:pt x="1732" y="38923"/>
                  </a:lnTo>
                  <a:lnTo>
                    <a:pt x="1732" y="38866"/>
                  </a:lnTo>
                  <a:lnTo>
                    <a:pt x="1690" y="38866"/>
                  </a:lnTo>
                  <a:lnTo>
                    <a:pt x="1648" y="38866"/>
                  </a:lnTo>
                  <a:lnTo>
                    <a:pt x="1606" y="38866"/>
                  </a:lnTo>
                  <a:lnTo>
                    <a:pt x="1563" y="38866"/>
                  </a:lnTo>
                  <a:lnTo>
                    <a:pt x="1521" y="38866"/>
                  </a:lnTo>
                  <a:close/>
                  <a:moveTo>
                    <a:pt x="1732" y="38923"/>
                  </a:moveTo>
                  <a:lnTo>
                    <a:pt x="1732" y="38979"/>
                  </a:lnTo>
                  <a:lnTo>
                    <a:pt x="1775" y="38979"/>
                  </a:lnTo>
                  <a:lnTo>
                    <a:pt x="1775" y="38923"/>
                  </a:lnTo>
                  <a:close/>
                  <a:moveTo>
                    <a:pt x="1775" y="38979"/>
                  </a:moveTo>
                  <a:lnTo>
                    <a:pt x="1817" y="39049"/>
                  </a:lnTo>
                  <a:lnTo>
                    <a:pt x="1859" y="39049"/>
                  </a:lnTo>
                  <a:lnTo>
                    <a:pt x="1901" y="39049"/>
                  </a:lnTo>
                  <a:lnTo>
                    <a:pt x="1944" y="39049"/>
                  </a:lnTo>
                  <a:lnTo>
                    <a:pt x="1986" y="39049"/>
                  </a:lnTo>
                  <a:lnTo>
                    <a:pt x="2028" y="39049"/>
                  </a:lnTo>
                  <a:lnTo>
                    <a:pt x="2070" y="39049"/>
                  </a:lnTo>
                  <a:lnTo>
                    <a:pt x="2113" y="39049"/>
                  </a:lnTo>
                  <a:lnTo>
                    <a:pt x="2155" y="39049"/>
                  </a:lnTo>
                  <a:lnTo>
                    <a:pt x="2197" y="39049"/>
                  </a:lnTo>
                  <a:lnTo>
                    <a:pt x="2239" y="39049"/>
                  </a:lnTo>
                  <a:lnTo>
                    <a:pt x="2282" y="39049"/>
                  </a:lnTo>
                  <a:lnTo>
                    <a:pt x="2324" y="39049"/>
                  </a:lnTo>
                  <a:lnTo>
                    <a:pt x="2324" y="38979"/>
                  </a:lnTo>
                  <a:lnTo>
                    <a:pt x="2282" y="38979"/>
                  </a:lnTo>
                  <a:lnTo>
                    <a:pt x="2239" y="38979"/>
                  </a:lnTo>
                  <a:lnTo>
                    <a:pt x="2197" y="38979"/>
                  </a:lnTo>
                  <a:lnTo>
                    <a:pt x="2155" y="38979"/>
                  </a:lnTo>
                  <a:lnTo>
                    <a:pt x="2113" y="38979"/>
                  </a:lnTo>
                  <a:lnTo>
                    <a:pt x="2070" y="38979"/>
                  </a:lnTo>
                  <a:lnTo>
                    <a:pt x="2028" y="38979"/>
                  </a:lnTo>
                  <a:lnTo>
                    <a:pt x="1986" y="38979"/>
                  </a:lnTo>
                  <a:lnTo>
                    <a:pt x="1944" y="38979"/>
                  </a:lnTo>
                  <a:lnTo>
                    <a:pt x="1901" y="38979"/>
                  </a:lnTo>
                  <a:lnTo>
                    <a:pt x="1859" y="38979"/>
                  </a:lnTo>
                  <a:lnTo>
                    <a:pt x="1817" y="38979"/>
                  </a:lnTo>
                  <a:close/>
                  <a:moveTo>
                    <a:pt x="3000" y="38866"/>
                  </a:moveTo>
                  <a:lnTo>
                    <a:pt x="3000" y="38923"/>
                  </a:lnTo>
                  <a:lnTo>
                    <a:pt x="2958" y="38923"/>
                  </a:lnTo>
                  <a:lnTo>
                    <a:pt x="2915" y="38923"/>
                  </a:lnTo>
                  <a:lnTo>
                    <a:pt x="2915" y="38979"/>
                  </a:lnTo>
                  <a:lnTo>
                    <a:pt x="2873" y="38979"/>
                  </a:lnTo>
                  <a:lnTo>
                    <a:pt x="2831" y="38979"/>
                  </a:lnTo>
                  <a:lnTo>
                    <a:pt x="2831" y="39049"/>
                  </a:lnTo>
                  <a:lnTo>
                    <a:pt x="2873" y="39049"/>
                  </a:lnTo>
                  <a:lnTo>
                    <a:pt x="2915" y="39049"/>
                  </a:lnTo>
                  <a:lnTo>
                    <a:pt x="2958" y="39049"/>
                  </a:lnTo>
                  <a:lnTo>
                    <a:pt x="3000" y="39049"/>
                  </a:lnTo>
                  <a:lnTo>
                    <a:pt x="3042" y="39049"/>
                  </a:lnTo>
                  <a:lnTo>
                    <a:pt x="3084" y="39049"/>
                  </a:lnTo>
                  <a:lnTo>
                    <a:pt x="3126" y="39049"/>
                  </a:lnTo>
                  <a:lnTo>
                    <a:pt x="3169" y="39049"/>
                  </a:lnTo>
                  <a:lnTo>
                    <a:pt x="3169" y="38979"/>
                  </a:lnTo>
                  <a:lnTo>
                    <a:pt x="3211" y="38979"/>
                  </a:lnTo>
                  <a:lnTo>
                    <a:pt x="3253" y="38979"/>
                  </a:lnTo>
                  <a:lnTo>
                    <a:pt x="3295" y="38979"/>
                  </a:lnTo>
                  <a:lnTo>
                    <a:pt x="3338" y="38979"/>
                  </a:lnTo>
                  <a:lnTo>
                    <a:pt x="3380" y="38979"/>
                  </a:lnTo>
                  <a:lnTo>
                    <a:pt x="3380" y="39049"/>
                  </a:lnTo>
                  <a:lnTo>
                    <a:pt x="3380" y="39106"/>
                  </a:lnTo>
                  <a:lnTo>
                    <a:pt x="3422" y="39106"/>
                  </a:lnTo>
                  <a:lnTo>
                    <a:pt x="3422" y="39049"/>
                  </a:lnTo>
                  <a:lnTo>
                    <a:pt x="3464" y="39049"/>
                  </a:lnTo>
                  <a:lnTo>
                    <a:pt x="3464" y="38979"/>
                  </a:lnTo>
                  <a:lnTo>
                    <a:pt x="3464" y="38923"/>
                  </a:lnTo>
                  <a:lnTo>
                    <a:pt x="3507" y="38923"/>
                  </a:lnTo>
                  <a:lnTo>
                    <a:pt x="3507" y="38866"/>
                  </a:lnTo>
                  <a:lnTo>
                    <a:pt x="3464" y="38866"/>
                  </a:lnTo>
                  <a:lnTo>
                    <a:pt x="3422" y="38866"/>
                  </a:lnTo>
                  <a:lnTo>
                    <a:pt x="3380" y="38866"/>
                  </a:lnTo>
                  <a:lnTo>
                    <a:pt x="3338" y="38866"/>
                  </a:lnTo>
                  <a:lnTo>
                    <a:pt x="3295" y="38866"/>
                  </a:lnTo>
                  <a:lnTo>
                    <a:pt x="3253" y="38866"/>
                  </a:lnTo>
                  <a:lnTo>
                    <a:pt x="3211" y="38866"/>
                  </a:lnTo>
                  <a:lnTo>
                    <a:pt x="3169" y="38866"/>
                  </a:lnTo>
                  <a:lnTo>
                    <a:pt x="3126" y="38866"/>
                  </a:lnTo>
                  <a:lnTo>
                    <a:pt x="3084" y="38866"/>
                  </a:lnTo>
                  <a:lnTo>
                    <a:pt x="3042" y="38866"/>
                  </a:lnTo>
                  <a:close/>
                  <a:moveTo>
                    <a:pt x="3591" y="38866"/>
                  </a:moveTo>
                  <a:lnTo>
                    <a:pt x="3591" y="38923"/>
                  </a:lnTo>
                  <a:lnTo>
                    <a:pt x="3633" y="38923"/>
                  </a:lnTo>
                  <a:lnTo>
                    <a:pt x="3633" y="38866"/>
                  </a:lnTo>
                  <a:close/>
                  <a:moveTo>
                    <a:pt x="3633" y="38923"/>
                  </a:moveTo>
                  <a:lnTo>
                    <a:pt x="3633" y="38979"/>
                  </a:lnTo>
                  <a:lnTo>
                    <a:pt x="3676" y="38979"/>
                  </a:lnTo>
                  <a:lnTo>
                    <a:pt x="3718" y="38979"/>
                  </a:lnTo>
                  <a:lnTo>
                    <a:pt x="3676" y="38923"/>
                  </a:lnTo>
                  <a:close/>
                  <a:moveTo>
                    <a:pt x="4014" y="38866"/>
                  </a:moveTo>
                  <a:lnTo>
                    <a:pt x="4014" y="38923"/>
                  </a:lnTo>
                  <a:lnTo>
                    <a:pt x="4056" y="38923"/>
                  </a:lnTo>
                  <a:lnTo>
                    <a:pt x="4056" y="38866"/>
                  </a:lnTo>
                  <a:close/>
                  <a:moveTo>
                    <a:pt x="4225" y="38866"/>
                  </a:moveTo>
                  <a:lnTo>
                    <a:pt x="4225" y="38923"/>
                  </a:lnTo>
                  <a:lnTo>
                    <a:pt x="4267" y="38923"/>
                  </a:lnTo>
                  <a:close/>
                  <a:moveTo>
                    <a:pt x="4352" y="38866"/>
                  </a:moveTo>
                  <a:lnTo>
                    <a:pt x="4352" y="38923"/>
                  </a:lnTo>
                  <a:lnTo>
                    <a:pt x="4394" y="38923"/>
                  </a:lnTo>
                  <a:lnTo>
                    <a:pt x="4394" y="38866"/>
                  </a:lnTo>
                  <a:close/>
                  <a:moveTo>
                    <a:pt x="423" y="38923"/>
                  </a:moveTo>
                  <a:lnTo>
                    <a:pt x="465" y="38979"/>
                  </a:lnTo>
                  <a:lnTo>
                    <a:pt x="507" y="38979"/>
                  </a:lnTo>
                  <a:lnTo>
                    <a:pt x="465" y="38923"/>
                  </a:lnTo>
                  <a:close/>
                  <a:moveTo>
                    <a:pt x="2366" y="38923"/>
                  </a:moveTo>
                  <a:lnTo>
                    <a:pt x="2366" y="38979"/>
                  </a:lnTo>
                  <a:lnTo>
                    <a:pt x="2408" y="38979"/>
                  </a:lnTo>
                  <a:lnTo>
                    <a:pt x="2451" y="38979"/>
                  </a:lnTo>
                  <a:lnTo>
                    <a:pt x="2451" y="38923"/>
                  </a:lnTo>
                  <a:lnTo>
                    <a:pt x="2408" y="38923"/>
                  </a:lnTo>
                  <a:close/>
                  <a:moveTo>
                    <a:pt x="2704" y="38923"/>
                  </a:moveTo>
                  <a:lnTo>
                    <a:pt x="2704" y="38979"/>
                  </a:lnTo>
                  <a:lnTo>
                    <a:pt x="2746" y="38979"/>
                  </a:lnTo>
                  <a:lnTo>
                    <a:pt x="2789" y="38979"/>
                  </a:lnTo>
                  <a:lnTo>
                    <a:pt x="2789" y="38923"/>
                  </a:lnTo>
                  <a:lnTo>
                    <a:pt x="2746" y="38923"/>
                  </a:lnTo>
                  <a:close/>
                  <a:moveTo>
                    <a:pt x="3760" y="38923"/>
                  </a:moveTo>
                  <a:lnTo>
                    <a:pt x="3760" y="38979"/>
                  </a:lnTo>
                  <a:lnTo>
                    <a:pt x="3802" y="38979"/>
                  </a:lnTo>
                  <a:lnTo>
                    <a:pt x="3802" y="38923"/>
                  </a:lnTo>
                  <a:close/>
                  <a:moveTo>
                    <a:pt x="4732" y="38979"/>
                  </a:moveTo>
                  <a:lnTo>
                    <a:pt x="4690" y="39049"/>
                  </a:lnTo>
                  <a:lnTo>
                    <a:pt x="4732" y="39049"/>
                  </a:lnTo>
                  <a:close/>
                  <a:moveTo>
                    <a:pt x="4225" y="39049"/>
                  </a:moveTo>
                  <a:lnTo>
                    <a:pt x="4225" y="39106"/>
                  </a:lnTo>
                  <a:lnTo>
                    <a:pt x="4267" y="39106"/>
                  </a:lnTo>
                  <a:lnTo>
                    <a:pt x="4267" y="39176"/>
                  </a:lnTo>
                  <a:lnTo>
                    <a:pt x="4309" y="39247"/>
                  </a:lnTo>
                  <a:lnTo>
                    <a:pt x="4352" y="39247"/>
                  </a:lnTo>
                  <a:lnTo>
                    <a:pt x="4352" y="39303"/>
                  </a:lnTo>
                  <a:lnTo>
                    <a:pt x="4352" y="39359"/>
                  </a:lnTo>
                  <a:lnTo>
                    <a:pt x="4352" y="39430"/>
                  </a:lnTo>
                  <a:lnTo>
                    <a:pt x="4309" y="39430"/>
                  </a:lnTo>
                  <a:lnTo>
                    <a:pt x="4352" y="39500"/>
                  </a:lnTo>
                  <a:lnTo>
                    <a:pt x="4309" y="39500"/>
                  </a:lnTo>
                  <a:lnTo>
                    <a:pt x="4309" y="39556"/>
                  </a:lnTo>
                  <a:lnTo>
                    <a:pt x="4309" y="39613"/>
                  </a:lnTo>
                  <a:lnTo>
                    <a:pt x="4267" y="39683"/>
                  </a:lnTo>
                  <a:lnTo>
                    <a:pt x="4267" y="39739"/>
                  </a:lnTo>
                  <a:lnTo>
                    <a:pt x="4225" y="39739"/>
                  </a:lnTo>
                  <a:lnTo>
                    <a:pt x="4183" y="39810"/>
                  </a:lnTo>
                  <a:lnTo>
                    <a:pt x="4140" y="39810"/>
                  </a:lnTo>
                  <a:lnTo>
                    <a:pt x="4140" y="39880"/>
                  </a:lnTo>
                  <a:lnTo>
                    <a:pt x="4098" y="39880"/>
                  </a:lnTo>
                  <a:lnTo>
                    <a:pt x="4098" y="39993"/>
                  </a:lnTo>
                  <a:lnTo>
                    <a:pt x="4056" y="40063"/>
                  </a:lnTo>
                  <a:lnTo>
                    <a:pt x="4056" y="40120"/>
                  </a:lnTo>
                  <a:lnTo>
                    <a:pt x="4056" y="40190"/>
                  </a:lnTo>
                  <a:lnTo>
                    <a:pt x="4014" y="40190"/>
                  </a:lnTo>
                  <a:lnTo>
                    <a:pt x="4014" y="40260"/>
                  </a:lnTo>
                  <a:lnTo>
                    <a:pt x="3971" y="40317"/>
                  </a:lnTo>
                  <a:lnTo>
                    <a:pt x="3971" y="40373"/>
                  </a:lnTo>
                  <a:lnTo>
                    <a:pt x="3929" y="40443"/>
                  </a:lnTo>
                  <a:lnTo>
                    <a:pt x="3929" y="40500"/>
                  </a:lnTo>
                  <a:lnTo>
                    <a:pt x="3887" y="40500"/>
                  </a:lnTo>
                  <a:lnTo>
                    <a:pt x="3845" y="40500"/>
                  </a:lnTo>
                  <a:lnTo>
                    <a:pt x="3845" y="40570"/>
                  </a:lnTo>
                  <a:lnTo>
                    <a:pt x="3845" y="40641"/>
                  </a:lnTo>
                  <a:lnTo>
                    <a:pt x="3887" y="40641"/>
                  </a:lnTo>
                  <a:lnTo>
                    <a:pt x="3887" y="40697"/>
                  </a:lnTo>
                  <a:lnTo>
                    <a:pt x="3845" y="40697"/>
                  </a:lnTo>
                  <a:lnTo>
                    <a:pt x="3845" y="40753"/>
                  </a:lnTo>
                  <a:lnTo>
                    <a:pt x="3845" y="40824"/>
                  </a:lnTo>
                  <a:lnTo>
                    <a:pt x="3845" y="40894"/>
                  </a:lnTo>
                  <a:lnTo>
                    <a:pt x="3802" y="40894"/>
                  </a:lnTo>
                  <a:lnTo>
                    <a:pt x="3760" y="40894"/>
                  </a:lnTo>
                  <a:lnTo>
                    <a:pt x="3760" y="40950"/>
                  </a:lnTo>
                  <a:lnTo>
                    <a:pt x="3802" y="40950"/>
                  </a:lnTo>
                  <a:lnTo>
                    <a:pt x="3802" y="41021"/>
                  </a:lnTo>
                  <a:lnTo>
                    <a:pt x="3845" y="41021"/>
                  </a:lnTo>
                  <a:lnTo>
                    <a:pt x="3887" y="40950"/>
                  </a:lnTo>
                  <a:lnTo>
                    <a:pt x="3887" y="40894"/>
                  </a:lnTo>
                  <a:lnTo>
                    <a:pt x="3929" y="40894"/>
                  </a:lnTo>
                  <a:lnTo>
                    <a:pt x="3929" y="40824"/>
                  </a:lnTo>
                  <a:lnTo>
                    <a:pt x="3971" y="40824"/>
                  </a:lnTo>
                  <a:lnTo>
                    <a:pt x="3971" y="40753"/>
                  </a:lnTo>
                  <a:lnTo>
                    <a:pt x="4014" y="40753"/>
                  </a:lnTo>
                  <a:lnTo>
                    <a:pt x="4014" y="40697"/>
                  </a:lnTo>
                  <a:lnTo>
                    <a:pt x="4056" y="40697"/>
                  </a:lnTo>
                  <a:lnTo>
                    <a:pt x="4098" y="40697"/>
                  </a:lnTo>
                  <a:lnTo>
                    <a:pt x="4140" y="40697"/>
                  </a:lnTo>
                  <a:lnTo>
                    <a:pt x="4140" y="40641"/>
                  </a:lnTo>
                  <a:lnTo>
                    <a:pt x="4098" y="40641"/>
                  </a:lnTo>
                  <a:lnTo>
                    <a:pt x="4098" y="40570"/>
                  </a:lnTo>
                  <a:lnTo>
                    <a:pt x="4098" y="40500"/>
                  </a:lnTo>
                  <a:lnTo>
                    <a:pt x="4056" y="40500"/>
                  </a:lnTo>
                  <a:lnTo>
                    <a:pt x="4056" y="40443"/>
                  </a:lnTo>
                  <a:lnTo>
                    <a:pt x="4098" y="40443"/>
                  </a:lnTo>
                  <a:lnTo>
                    <a:pt x="4140" y="40443"/>
                  </a:lnTo>
                  <a:lnTo>
                    <a:pt x="4140" y="40373"/>
                  </a:lnTo>
                  <a:lnTo>
                    <a:pt x="4183" y="40317"/>
                  </a:lnTo>
                  <a:lnTo>
                    <a:pt x="4183" y="40260"/>
                  </a:lnTo>
                  <a:lnTo>
                    <a:pt x="4225" y="40190"/>
                  </a:lnTo>
                  <a:lnTo>
                    <a:pt x="4225" y="40120"/>
                  </a:lnTo>
                  <a:lnTo>
                    <a:pt x="4267" y="40120"/>
                  </a:lnTo>
                  <a:lnTo>
                    <a:pt x="4267" y="40063"/>
                  </a:lnTo>
                  <a:lnTo>
                    <a:pt x="4309" y="40063"/>
                  </a:lnTo>
                  <a:lnTo>
                    <a:pt x="4309" y="39993"/>
                  </a:lnTo>
                  <a:lnTo>
                    <a:pt x="4352" y="39993"/>
                  </a:lnTo>
                  <a:lnTo>
                    <a:pt x="4352" y="39937"/>
                  </a:lnTo>
                  <a:lnTo>
                    <a:pt x="4394" y="39937"/>
                  </a:lnTo>
                  <a:lnTo>
                    <a:pt x="4394" y="39880"/>
                  </a:lnTo>
                  <a:lnTo>
                    <a:pt x="4436" y="39880"/>
                  </a:lnTo>
                  <a:lnTo>
                    <a:pt x="4436" y="39810"/>
                  </a:lnTo>
                  <a:lnTo>
                    <a:pt x="4478" y="39810"/>
                  </a:lnTo>
                  <a:lnTo>
                    <a:pt x="4521" y="39810"/>
                  </a:lnTo>
                  <a:lnTo>
                    <a:pt x="4521" y="39739"/>
                  </a:lnTo>
                  <a:lnTo>
                    <a:pt x="4521" y="39683"/>
                  </a:lnTo>
                  <a:lnTo>
                    <a:pt x="4478" y="39683"/>
                  </a:lnTo>
                  <a:lnTo>
                    <a:pt x="4478" y="39613"/>
                  </a:lnTo>
                  <a:lnTo>
                    <a:pt x="4478" y="39556"/>
                  </a:lnTo>
                  <a:lnTo>
                    <a:pt x="4521" y="39556"/>
                  </a:lnTo>
                  <a:lnTo>
                    <a:pt x="4521" y="39500"/>
                  </a:lnTo>
                  <a:lnTo>
                    <a:pt x="4521" y="39430"/>
                  </a:lnTo>
                  <a:lnTo>
                    <a:pt x="4563" y="39430"/>
                  </a:lnTo>
                  <a:lnTo>
                    <a:pt x="4563" y="39359"/>
                  </a:lnTo>
                  <a:lnTo>
                    <a:pt x="4521" y="39359"/>
                  </a:lnTo>
                  <a:lnTo>
                    <a:pt x="4521" y="39303"/>
                  </a:lnTo>
                  <a:lnTo>
                    <a:pt x="4563" y="39303"/>
                  </a:lnTo>
                  <a:lnTo>
                    <a:pt x="4563" y="39247"/>
                  </a:lnTo>
                  <a:lnTo>
                    <a:pt x="4521" y="39247"/>
                  </a:lnTo>
                  <a:lnTo>
                    <a:pt x="4478" y="39247"/>
                  </a:lnTo>
                  <a:lnTo>
                    <a:pt x="4436" y="39247"/>
                  </a:lnTo>
                  <a:lnTo>
                    <a:pt x="4436" y="39176"/>
                  </a:lnTo>
                  <a:lnTo>
                    <a:pt x="4478" y="39176"/>
                  </a:lnTo>
                  <a:lnTo>
                    <a:pt x="4478" y="39106"/>
                  </a:lnTo>
                  <a:lnTo>
                    <a:pt x="4436" y="39106"/>
                  </a:lnTo>
                  <a:lnTo>
                    <a:pt x="4394" y="39106"/>
                  </a:lnTo>
                  <a:lnTo>
                    <a:pt x="4394" y="39176"/>
                  </a:lnTo>
                  <a:lnTo>
                    <a:pt x="4352" y="39176"/>
                  </a:lnTo>
                  <a:lnTo>
                    <a:pt x="4309" y="39176"/>
                  </a:lnTo>
                  <a:lnTo>
                    <a:pt x="4309" y="39106"/>
                  </a:lnTo>
                  <a:lnTo>
                    <a:pt x="4309" y="39049"/>
                  </a:lnTo>
                  <a:lnTo>
                    <a:pt x="4267" y="39049"/>
                  </a:lnTo>
                  <a:close/>
                  <a:moveTo>
                    <a:pt x="4563" y="39049"/>
                  </a:moveTo>
                  <a:lnTo>
                    <a:pt x="4563" y="39106"/>
                  </a:lnTo>
                  <a:lnTo>
                    <a:pt x="4605" y="39106"/>
                  </a:lnTo>
                  <a:lnTo>
                    <a:pt x="4605" y="39049"/>
                  </a:lnTo>
                  <a:close/>
                  <a:moveTo>
                    <a:pt x="3676" y="41387"/>
                  </a:moveTo>
                  <a:lnTo>
                    <a:pt x="3676" y="41457"/>
                  </a:lnTo>
                  <a:lnTo>
                    <a:pt x="3718" y="41457"/>
                  </a:lnTo>
                  <a:lnTo>
                    <a:pt x="3718" y="41387"/>
                  </a:lnTo>
                  <a:close/>
                  <a:moveTo>
                    <a:pt x="3718" y="41514"/>
                  </a:moveTo>
                  <a:lnTo>
                    <a:pt x="3718" y="41584"/>
                  </a:lnTo>
                  <a:lnTo>
                    <a:pt x="3718" y="41655"/>
                  </a:lnTo>
                  <a:lnTo>
                    <a:pt x="3718" y="41711"/>
                  </a:lnTo>
                  <a:lnTo>
                    <a:pt x="3718" y="41767"/>
                  </a:lnTo>
                  <a:lnTo>
                    <a:pt x="3718" y="41838"/>
                  </a:lnTo>
                  <a:lnTo>
                    <a:pt x="3760" y="41964"/>
                  </a:lnTo>
                  <a:lnTo>
                    <a:pt x="3760" y="42035"/>
                  </a:lnTo>
                  <a:lnTo>
                    <a:pt x="3760" y="42091"/>
                  </a:lnTo>
                  <a:lnTo>
                    <a:pt x="3802" y="42091"/>
                  </a:lnTo>
                  <a:lnTo>
                    <a:pt x="3802" y="42147"/>
                  </a:lnTo>
                  <a:lnTo>
                    <a:pt x="3802" y="42218"/>
                  </a:lnTo>
                  <a:lnTo>
                    <a:pt x="3802" y="42288"/>
                  </a:lnTo>
                  <a:lnTo>
                    <a:pt x="3845" y="42288"/>
                  </a:lnTo>
                  <a:lnTo>
                    <a:pt x="3845" y="42345"/>
                  </a:lnTo>
                  <a:lnTo>
                    <a:pt x="3845" y="42415"/>
                  </a:lnTo>
                  <a:lnTo>
                    <a:pt x="3887" y="42415"/>
                  </a:lnTo>
                  <a:lnTo>
                    <a:pt x="3887" y="42471"/>
                  </a:lnTo>
                  <a:lnTo>
                    <a:pt x="3929" y="42471"/>
                  </a:lnTo>
                  <a:lnTo>
                    <a:pt x="3929" y="42528"/>
                  </a:lnTo>
                  <a:lnTo>
                    <a:pt x="3929" y="42598"/>
                  </a:lnTo>
                  <a:lnTo>
                    <a:pt x="3971" y="42598"/>
                  </a:lnTo>
                  <a:lnTo>
                    <a:pt x="3971" y="42668"/>
                  </a:lnTo>
                  <a:lnTo>
                    <a:pt x="4014" y="42668"/>
                  </a:lnTo>
                  <a:lnTo>
                    <a:pt x="4014" y="42725"/>
                  </a:lnTo>
                  <a:lnTo>
                    <a:pt x="3971" y="42781"/>
                  </a:lnTo>
                  <a:lnTo>
                    <a:pt x="3929" y="42781"/>
                  </a:lnTo>
                  <a:lnTo>
                    <a:pt x="3887" y="42781"/>
                  </a:lnTo>
                  <a:lnTo>
                    <a:pt x="3887" y="42851"/>
                  </a:lnTo>
                  <a:lnTo>
                    <a:pt x="3845" y="42851"/>
                  </a:lnTo>
                  <a:lnTo>
                    <a:pt x="3845" y="42908"/>
                  </a:lnTo>
                  <a:lnTo>
                    <a:pt x="3887" y="42908"/>
                  </a:lnTo>
                  <a:lnTo>
                    <a:pt x="3887" y="42978"/>
                  </a:lnTo>
                  <a:lnTo>
                    <a:pt x="3887" y="43049"/>
                  </a:lnTo>
                  <a:lnTo>
                    <a:pt x="3929" y="43049"/>
                  </a:lnTo>
                  <a:lnTo>
                    <a:pt x="4014" y="42978"/>
                  </a:lnTo>
                  <a:lnTo>
                    <a:pt x="4098" y="43049"/>
                  </a:lnTo>
                  <a:lnTo>
                    <a:pt x="4140" y="43105"/>
                  </a:lnTo>
                  <a:lnTo>
                    <a:pt x="4140" y="43049"/>
                  </a:lnTo>
                  <a:lnTo>
                    <a:pt x="4140" y="42978"/>
                  </a:lnTo>
                  <a:lnTo>
                    <a:pt x="4098" y="42978"/>
                  </a:lnTo>
                  <a:lnTo>
                    <a:pt x="4098" y="42908"/>
                  </a:lnTo>
                  <a:lnTo>
                    <a:pt x="4140" y="42908"/>
                  </a:lnTo>
                  <a:lnTo>
                    <a:pt x="4140" y="42978"/>
                  </a:lnTo>
                  <a:lnTo>
                    <a:pt x="4183" y="42978"/>
                  </a:lnTo>
                  <a:lnTo>
                    <a:pt x="4225" y="42978"/>
                  </a:lnTo>
                  <a:lnTo>
                    <a:pt x="4225" y="43049"/>
                  </a:lnTo>
                  <a:lnTo>
                    <a:pt x="4267" y="43105"/>
                  </a:lnTo>
                  <a:lnTo>
                    <a:pt x="4267" y="43161"/>
                  </a:lnTo>
                  <a:lnTo>
                    <a:pt x="4267" y="43232"/>
                  </a:lnTo>
                  <a:lnTo>
                    <a:pt x="4309" y="43232"/>
                  </a:lnTo>
                  <a:lnTo>
                    <a:pt x="4309" y="43288"/>
                  </a:lnTo>
                  <a:lnTo>
                    <a:pt x="4267" y="43288"/>
                  </a:lnTo>
                  <a:lnTo>
                    <a:pt x="4267" y="43358"/>
                  </a:lnTo>
                  <a:lnTo>
                    <a:pt x="4309" y="43358"/>
                  </a:lnTo>
                  <a:lnTo>
                    <a:pt x="4267" y="43429"/>
                  </a:lnTo>
                  <a:lnTo>
                    <a:pt x="4309" y="43485"/>
                  </a:lnTo>
                  <a:lnTo>
                    <a:pt x="4309" y="43541"/>
                  </a:lnTo>
                  <a:lnTo>
                    <a:pt x="4309" y="43612"/>
                  </a:lnTo>
                  <a:lnTo>
                    <a:pt x="4267" y="43612"/>
                  </a:lnTo>
                  <a:lnTo>
                    <a:pt x="4225" y="43682"/>
                  </a:lnTo>
                  <a:lnTo>
                    <a:pt x="4267" y="43682"/>
                  </a:lnTo>
                  <a:lnTo>
                    <a:pt x="4267" y="43739"/>
                  </a:lnTo>
                  <a:lnTo>
                    <a:pt x="4309" y="43739"/>
                  </a:lnTo>
                  <a:lnTo>
                    <a:pt x="4309" y="43809"/>
                  </a:lnTo>
                  <a:lnTo>
                    <a:pt x="4309" y="43865"/>
                  </a:lnTo>
                  <a:lnTo>
                    <a:pt x="4352" y="43865"/>
                  </a:lnTo>
                  <a:lnTo>
                    <a:pt x="4352" y="43922"/>
                  </a:lnTo>
                  <a:lnTo>
                    <a:pt x="4352" y="43992"/>
                  </a:lnTo>
                  <a:lnTo>
                    <a:pt x="4309" y="43992"/>
                  </a:lnTo>
                  <a:lnTo>
                    <a:pt x="4309" y="44062"/>
                  </a:lnTo>
                  <a:lnTo>
                    <a:pt x="4267" y="44062"/>
                  </a:lnTo>
                  <a:lnTo>
                    <a:pt x="4267" y="44119"/>
                  </a:lnTo>
                  <a:lnTo>
                    <a:pt x="4225" y="44119"/>
                  </a:lnTo>
                  <a:lnTo>
                    <a:pt x="4183" y="44119"/>
                  </a:lnTo>
                  <a:lnTo>
                    <a:pt x="4140" y="44189"/>
                  </a:lnTo>
                  <a:lnTo>
                    <a:pt x="4140" y="44246"/>
                  </a:lnTo>
                  <a:lnTo>
                    <a:pt x="4140" y="44302"/>
                  </a:lnTo>
                  <a:lnTo>
                    <a:pt x="4098" y="44302"/>
                  </a:lnTo>
                  <a:lnTo>
                    <a:pt x="4098" y="44372"/>
                  </a:lnTo>
                  <a:lnTo>
                    <a:pt x="4056" y="44372"/>
                  </a:lnTo>
                  <a:lnTo>
                    <a:pt x="4056" y="44443"/>
                  </a:lnTo>
                  <a:lnTo>
                    <a:pt x="4014" y="44443"/>
                  </a:lnTo>
                  <a:lnTo>
                    <a:pt x="4014" y="44499"/>
                  </a:lnTo>
                  <a:lnTo>
                    <a:pt x="3971" y="44499"/>
                  </a:lnTo>
                  <a:lnTo>
                    <a:pt x="3971" y="44555"/>
                  </a:lnTo>
                  <a:lnTo>
                    <a:pt x="3929" y="44555"/>
                  </a:lnTo>
                  <a:lnTo>
                    <a:pt x="3887" y="44555"/>
                  </a:lnTo>
                  <a:lnTo>
                    <a:pt x="3887" y="44499"/>
                  </a:lnTo>
                  <a:lnTo>
                    <a:pt x="3845" y="44499"/>
                  </a:lnTo>
                  <a:lnTo>
                    <a:pt x="3802" y="44555"/>
                  </a:lnTo>
                  <a:lnTo>
                    <a:pt x="3760" y="44555"/>
                  </a:lnTo>
                  <a:lnTo>
                    <a:pt x="3718" y="44555"/>
                  </a:lnTo>
                  <a:lnTo>
                    <a:pt x="3676" y="44555"/>
                  </a:lnTo>
                  <a:lnTo>
                    <a:pt x="3633" y="44555"/>
                  </a:lnTo>
                  <a:lnTo>
                    <a:pt x="3633" y="44626"/>
                  </a:lnTo>
                  <a:lnTo>
                    <a:pt x="3591" y="44626"/>
                  </a:lnTo>
                  <a:lnTo>
                    <a:pt x="3591" y="44682"/>
                  </a:lnTo>
                  <a:lnTo>
                    <a:pt x="3549" y="44682"/>
                  </a:lnTo>
                  <a:lnTo>
                    <a:pt x="3507" y="44752"/>
                  </a:lnTo>
                  <a:lnTo>
                    <a:pt x="3507" y="44823"/>
                  </a:lnTo>
                  <a:lnTo>
                    <a:pt x="3464" y="44823"/>
                  </a:lnTo>
                  <a:lnTo>
                    <a:pt x="3464" y="44879"/>
                  </a:lnTo>
                  <a:lnTo>
                    <a:pt x="3464" y="44936"/>
                  </a:lnTo>
                  <a:lnTo>
                    <a:pt x="3507" y="44936"/>
                  </a:lnTo>
                  <a:lnTo>
                    <a:pt x="3549" y="44936"/>
                  </a:lnTo>
                  <a:lnTo>
                    <a:pt x="3549" y="44879"/>
                  </a:lnTo>
                  <a:lnTo>
                    <a:pt x="3591" y="44879"/>
                  </a:lnTo>
                  <a:lnTo>
                    <a:pt x="3633" y="44823"/>
                  </a:lnTo>
                  <a:lnTo>
                    <a:pt x="3633" y="44879"/>
                  </a:lnTo>
                  <a:lnTo>
                    <a:pt x="3676" y="44879"/>
                  </a:lnTo>
                  <a:lnTo>
                    <a:pt x="3676" y="44936"/>
                  </a:lnTo>
                  <a:lnTo>
                    <a:pt x="3718" y="44936"/>
                  </a:lnTo>
                  <a:lnTo>
                    <a:pt x="3718" y="44879"/>
                  </a:lnTo>
                  <a:lnTo>
                    <a:pt x="3760" y="44879"/>
                  </a:lnTo>
                  <a:lnTo>
                    <a:pt x="3802" y="44936"/>
                  </a:lnTo>
                  <a:lnTo>
                    <a:pt x="3845" y="45006"/>
                  </a:lnTo>
                  <a:lnTo>
                    <a:pt x="3845" y="44936"/>
                  </a:lnTo>
                  <a:lnTo>
                    <a:pt x="3887" y="44936"/>
                  </a:lnTo>
                  <a:lnTo>
                    <a:pt x="3929" y="44936"/>
                  </a:lnTo>
                  <a:lnTo>
                    <a:pt x="3971" y="44936"/>
                  </a:lnTo>
                  <a:lnTo>
                    <a:pt x="3971" y="44879"/>
                  </a:lnTo>
                  <a:lnTo>
                    <a:pt x="4014" y="44879"/>
                  </a:lnTo>
                  <a:lnTo>
                    <a:pt x="4014" y="44823"/>
                  </a:lnTo>
                  <a:lnTo>
                    <a:pt x="4056" y="44823"/>
                  </a:lnTo>
                  <a:lnTo>
                    <a:pt x="4056" y="44752"/>
                  </a:lnTo>
                  <a:lnTo>
                    <a:pt x="4098" y="44752"/>
                  </a:lnTo>
                  <a:lnTo>
                    <a:pt x="4098" y="44682"/>
                  </a:lnTo>
                  <a:lnTo>
                    <a:pt x="4140" y="44682"/>
                  </a:lnTo>
                  <a:lnTo>
                    <a:pt x="4183" y="44626"/>
                  </a:lnTo>
                  <a:lnTo>
                    <a:pt x="4225" y="44626"/>
                  </a:lnTo>
                  <a:lnTo>
                    <a:pt x="4225" y="44555"/>
                  </a:lnTo>
                  <a:lnTo>
                    <a:pt x="4267" y="44555"/>
                  </a:lnTo>
                  <a:lnTo>
                    <a:pt x="4267" y="44499"/>
                  </a:lnTo>
                  <a:lnTo>
                    <a:pt x="4309" y="44499"/>
                  </a:lnTo>
                  <a:lnTo>
                    <a:pt x="4309" y="44443"/>
                  </a:lnTo>
                  <a:lnTo>
                    <a:pt x="4309" y="44372"/>
                  </a:lnTo>
                  <a:lnTo>
                    <a:pt x="4352" y="44372"/>
                  </a:lnTo>
                  <a:lnTo>
                    <a:pt x="4394" y="44372"/>
                  </a:lnTo>
                  <a:lnTo>
                    <a:pt x="4436" y="44372"/>
                  </a:lnTo>
                  <a:lnTo>
                    <a:pt x="4436" y="44443"/>
                  </a:lnTo>
                  <a:lnTo>
                    <a:pt x="4478" y="44443"/>
                  </a:lnTo>
                  <a:lnTo>
                    <a:pt x="4478" y="44499"/>
                  </a:lnTo>
                  <a:lnTo>
                    <a:pt x="4521" y="44499"/>
                  </a:lnTo>
                  <a:lnTo>
                    <a:pt x="4521" y="44555"/>
                  </a:lnTo>
                  <a:lnTo>
                    <a:pt x="4563" y="44555"/>
                  </a:lnTo>
                  <a:lnTo>
                    <a:pt x="4563" y="44626"/>
                  </a:lnTo>
                  <a:lnTo>
                    <a:pt x="4605" y="44626"/>
                  </a:lnTo>
                  <a:lnTo>
                    <a:pt x="4605" y="44682"/>
                  </a:lnTo>
                  <a:lnTo>
                    <a:pt x="4605" y="44752"/>
                  </a:lnTo>
                  <a:lnTo>
                    <a:pt x="4647" y="44752"/>
                  </a:lnTo>
                  <a:lnTo>
                    <a:pt x="4690" y="44752"/>
                  </a:lnTo>
                  <a:lnTo>
                    <a:pt x="4690" y="44823"/>
                  </a:lnTo>
                  <a:lnTo>
                    <a:pt x="4690" y="44879"/>
                  </a:lnTo>
                  <a:lnTo>
                    <a:pt x="4690" y="44936"/>
                  </a:lnTo>
                  <a:lnTo>
                    <a:pt x="4647" y="44936"/>
                  </a:lnTo>
                  <a:lnTo>
                    <a:pt x="4647" y="45006"/>
                  </a:lnTo>
                  <a:lnTo>
                    <a:pt x="4690" y="45076"/>
                  </a:lnTo>
                  <a:lnTo>
                    <a:pt x="4647" y="45076"/>
                  </a:lnTo>
                  <a:lnTo>
                    <a:pt x="4647" y="45133"/>
                  </a:lnTo>
                  <a:lnTo>
                    <a:pt x="4647" y="45203"/>
                  </a:lnTo>
                  <a:lnTo>
                    <a:pt x="4605" y="45259"/>
                  </a:lnTo>
                  <a:lnTo>
                    <a:pt x="4605" y="45316"/>
                  </a:lnTo>
                  <a:lnTo>
                    <a:pt x="4563" y="45316"/>
                  </a:lnTo>
                  <a:lnTo>
                    <a:pt x="4563" y="45386"/>
                  </a:lnTo>
                  <a:lnTo>
                    <a:pt x="4521" y="45386"/>
                  </a:lnTo>
                  <a:lnTo>
                    <a:pt x="4478" y="45386"/>
                  </a:lnTo>
                  <a:lnTo>
                    <a:pt x="4436" y="45386"/>
                  </a:lnTo>
                  <a:lnTo>
                    <a:pt x="4436" y="45457"/>
                  </a:lnTo>
                  <a:lnTo>
                    <a:pt x="4394" y="45457"/>
                  </a:lnTo>
                  <a:lnTo>
                    <a:pt x="4436" y="45583"/>
                  </a:lnTo>
                  <a:lnTo>
                    <a:pt x="4478" y="45640"/>
                  </a:lnTo>
                  <a:lnTo>
                    <a:pt x="4521" y="45640"/>
                  </a:lnTo>
                  <a:lnTo>
                    <a:pt x="4563" y="45696"/>
                  </a:lnTo>
                  <a:lnTo>
                    <a:pt x="4605" y="45640"/>
                  </a:lnTo>
                  <a:lnTo>
                    <a:pt x="4605" y="45696"/>
                  </a:lnTo>
                  <a:lnTo>
                    <a:pt x="4647" y="45696"/>
                  </a:lnTo>
                  <a:lnTo>
                    <a:pt x="4647" y="45640"/>
                  </a:lnTo>
                  <a:lnTo>
                    <a:pt x="4647" y="45583"/>
                  </a:lnTo>
                  <a:lnTo>
                    <a:pt x="4605" y="45583"/>
                  </a:lnTo>
                  <a:lnTo>
                    <a:pt x="4605" y="45513"/>
                  </a:lnTo>
                  <a:lnTo>
                    <a:pt x="4605" y="45457"/>
                  </a:lnTo>
                  <a:lnTo>
                    <a:pt x="4605" y="45386"/>
                  </a:lnTo>
                  <a:lnTo>
                    <a:pt x="4647" y="45386"/>
                  </a:lnTo>
                  <a:lnTo>
                    <a:pt x="4690" y="45386"/>
                  </a:lnTo>
                  <a:lnTo>
                    <a:pt x="4732" y="45386"/>
                  </a:lnTo>
                  <a:lnTo>
                    <a:pt x="4774" y="45386"/>
                  </a:lnTo>
                  <a:lnTo>
                    <a:pt x="4816" y="45386"/>
                  </a:lnTo>
                  <a:lnTo>
                    <a:pt x="4859" y="45386"/>
                  </a:lnTo>
                  <a:lnTo>
                    <a:pt x="4901" y="45386"/>
                  </a:lnTo>
                  <a:lnTo>
                    <a:pt x="4943" y="45386"/>
                  </a:lnTo>
                  <a:lnTo>
                    <a:pt x="4985" y="45316"/>
                  </a:lnTo>
                  <a:lnTo>
                    <a:pt x="5028" y="45316"/>
                  </a:lnTo>
                  <a:lnTo>
                    <a:pt x="5028" y="45259"/>
                  </a:lnTo>
                  <a:lnTo>
                    <a:pt x="5070" y="45259"/>
                  </a:lnTo>
                  <a:lnTo>
                    <a:pt x="5070" y="45203"/>
                  </a:lnTo>
                  <a:lnTo>
                    <a:pt x="5028" y="45203"/>
                  </a:lnTo>
                  <a:lnTo>
                    <a:pt x="5028" y="45133"/>
                  </a:lnTo>
                  <a:lnTo>
                    <a:pt x="4985" y="45133"/>
                  </a:lnTo>
                  <a:lnTo>
                    <a:pt x="4985" y="45076"/>
                  </a:lnTo>
                  <a:lnTo>
                    <a:pt x="5028" y="45006"/>
                  </a:lnTo>
                  <a:lnTo>
                    <a:pt x="5070" y="45006"/>
                  </a:lnTo>
                  <a:lnTo>
                    <a:pt x="5112" y="45006"/>
                  </a:lnTo>
                  <a:lnTo>
                    <a:pt x="5154" y="45006"/>
                  </a:lnTo>
                  <a:lnTo>
                    <a:pt x="5154" y="44936"/>
                  </a:lnTo>
                  <a:lnTo>
                    <a:pt x="5196" y="44936"/>
                  </a:lnTo>
                  <a:lnTo>
                    <a:pt x="5239" y="44936"/>
                  </a:lnTo>
                  <a:lnTo>
                    <a:pt x="5281" y="44936"/>
                  </a:lnTo>
                  <a:lnTo>
                    <a:pt x="5281" y="44879"/>
                  </a:lnTo>
                  <a:lnTo>
                    <a:pt x="5323" y="44879"/>
                  </a:lnTo>
                  <a:lnTo>
                    <a:pt x="5365" y="44879"/>
                  </a:lnTo>
                  <a:lnTo>
                    <a:pt x="5365" y="44823"/>
                  </a:lnTo>
                  <a:lnTo>
                    <a:pt x="5323" y="44823"/>
                  </a:lnTo>
                  <a:lnTo>
                    <a:pt x="5281" y="44823"/>
                  </a:lnTo>
                  <a:lnTo>
                    <a:pt x="5239" y="44823"/>
                  </a:lnTo>
                  <a:lnTo>
                    <a:pt x="5281" y="44752"/>
                  </a:lnTo>
                  <a:lnTo>
                    <a:pt x="5281" y="44682"/>
                  </a:lnTo>
                  <a:lnTo>
                    <a:pt x="5281" y="44626"/>
                  </a:lnTo>
                  <a:lnTo>
                    <a:pt x="5239" y="44626"/>
                  </a:lnTo>
                  <a:lnTo>
                    <a:pt x="5196" y="44626"/>
                  </a:lnTo>
                  <a:lnTo>
                    <a:pt x="5154" y="44626"/>
                  </a:lnTo>
                  <a:lnTo>
                    <a:pt x="5112" y="44626"/>
                  </a:lnTo>
                  <a:lnTo>
                    <a:pt x="5028" y="44626"/>
                  </a:lnTo>
                  <a:lnTo>
                    <a:pt x="4985" y="44555"/>
                  </a:lnTo>
                  <a:lnTo>
                    <a:pt x="4943" y="44555"/>
                  </a:lnTo>
                  <a:lnTo>
                    <a:pt x="4901" y="44499"/>
                  </a:lnTo>
                  <a:lnTo>
                    <a:pt x="4901" y="44443"/>
                  </a:lnTo>
                  <a:lnTo>
                    <a:pt x="4943" y="44443"/>
                  </a:lnTo>
                  <a:lnTo>
                    <a:pt x="4943" y="44372"/>
                  </a:lnTo>
                  <a:lnTo>
                    <a:pt x="4985" y="44372"/>
                  </a:lnTo>
                  <a:lnTo>
                    <a:pt x="4985" y="44302"/>
                  </a:lnTo>
                  <a:lnTo>
                    <a:pt x="4985" y="44246"/>
                  </a:lnTo>
                  <a:lnTo>
                    <a:pt x="4985" y="44189"/>
                  </a:lnTo>
                  <a:lnTo>
                    <a:pt x="4985" y="44119"/>
                  </a:lnTo>
                  <a:lnTo>
                    <a:pt x="4943" y="44119"/>
                  </a:lnTo>
                  <a:lnTo>
                    <a:pt x="4901" y="44119"/>
                  </a:lnTo>
                  <a:lnTo>
                    <a:pt x="4859" y="44119"/>
                  </a:lnTo>
                  <a:lnTo>
                    <a:pt x="4816" y="44119"/>
                  </a:lnTo>
                  <a:lnTo>
                    <a:pt x="4774" y="44062"/>
                  </a:lnTo>
                  <a:lnTo>
                    <a:pt x="4732" y="44062"/>
                  </a:lnTo>
                  <a:lnTo>
                    <a:pt x="4732" y="43992"/>
                  </a:lnTo>
                  <a:lnTo>
                    <a:pt x="4690" y="43992"/>
                  </a:lnTo>
                  <a:lnTo>
                    <a:pt x="4690" y="43922"/>
                  </a:lnTo>
                  <a:lnTo>
                    <a:pt x="4690" y="43865"/>
                  </a:lnTo>
                  <a:lnTo>
                    <a:pt x="4690" y="43809"/>
                  </a:lnTo>
                  <a:lnTo>
                    <a:pt x="4647" y="43809"/>
                  </a:lnTo>
                  <a:lnTo>
                    <a:pt x="4605" y="43809"/>
                  </a:lnTo>
                  <a:lnTo>
                    <a:pt x="4563" y="43809"/>
                  </a:lnTo>
                  <a:lnTo>
                    <a:pt x="4563" y="43739"/>
                  </a:lnTo>
                  <a:lnTo>
                    <a:pt x="4563" y="43682"/>
                  </a:lnTo>
                  <a:lnTo>
                    <a:pt x="4521" y="43682"/>
                  </a:lnTo>
                  <a:lnTo>
                    <a:pt x="4521" y="43612"/>
                  </a:lnTo>
                  <a:lnTo>
                    <a:pt x="4521" y="43541"/>
                  </a:lnTo>
                  <a:lnTo>
                    <a:pt x="4478" y="43485"/>
                  </a:lnTo>
                  <a:lnTo>
                    <a:pt x="4521" y="43429"/>
                  </a:lnTo>
                  <a:lnTo>
                    <a:pt x="4521" y="43358"/>
                  </a:lnTo>
                  <a:lnTo>
                    <a:pt x="4478" y="43288"/>
                  </a:lnTo>
                  <a:lnTo>
                    <a:pt x="4436" y="43288"/>
                  </a:lnTo>
                  <a:lnTo>
                    <a:pt x="4436" y="43232"/>
                  </a:lnTo>
                  <a:lnTo>
                    <a:pt x="4436" y="43161"/>
                  </a:lnTo>
                  <a:lnTo>
                    <a:pt x="4436" y="43105"/>
                  </a:lnTo>
                  <a:lnTo>
                    <a:pt x="4436" y="43049"/>
                  </a:lnTo>
                  <a:lnTo>
                    <a:pt x="4436" y="42978"/>
                  </a:lnTo>
                  <a:lnTo>
                    <a:pt x="4436" y="42908"/>
                  </a:lnTo>
                  <a:lnTo>
                    <a:pt x="4436" y="42851"/>
                  </a:lnTo>
                  <a:lnTo>
                    <a:pt x="4394" y="42851"/>
                  </a:lnTo>
                  <a:lnTo>
                    <a:pt x="4352" y="42908"/>
                  </a:lnTo>
                  <a:lnTo>
                    <a:pt x="4309" y="42908"/>
                  </a:lnTo>
                  <a:lnTo>
                    <a:pt x="4267" y="42908"/>
                  </a:lnTo>
                  <a:lnTo>
                    <a:pt x="4225" y="42908"/>
                  </a:lnTo>
                  <a:lnTo>
                    <a:pt x="4183" y="42908"/>
                  </a:lnTo>
                  <a:lnTo>
                    <a:pt x="4183" y="42851"/>
                  </a:lnTo>
                  <a:lnTo>
                    <a:pt x="4183" y="42598"/>
                  </a:lnTo>
                  <a:lnTo>
                    <a:pt x="4140" y="42598"/>
                  </a:lnTo>
                  <a:lnTo>
                    <a:pt x="4140" y="42528"/>
                  </a:lnTo>
                  <a:lnTo>
                    <a:pt x="4140" y="42471"/>
                  </a:lnTo>
                  <a:lnTo>
                    <a:pt x="4098" y="42471"/>
                  </a:lnTo>
                  <a:lnTo>
                    <a:pt x="4098" y="42415"/>
                  </a:lnTo>
                  <a:lnTo>
                    <a:pt x="4056" y="42345"/>
                  </a:lnTo>
                  <a:lnTo>
                    <a:pt x="4056" y="42288"/>
                  </a:lnTo>
                  <a:lnTo>
                    <a:pt x="4056" y="42218"/>
                  </a:lnTo>
                  <a:lnTo>
                    <a:pt x="4014" y="42218"/>
                  </a:lnTo>
                  <a:lnTo>
                    <a:pt x="4014" y="42147"/>
                  </a:lnTo>
                  <a:lnTo>
                    <a:pt x="3971" y="42147"/>
                  </a:lnTo>
                  <a:lnTo>
                    <a:pt x="3971" y="42091"/>
                  </a:lnTo>
                  <a:lnTo>
                    <a:pt x="3971" y="42035"/>
                  </a:lnTo>
                  <a:lnTo>
                    <a:pt x="3971" y="41964"/>
                  </a:lnTo>
                  <a:lnTo>
                    <a:pt x="4014" y="41964"/>
                  </a:lnTo>
                  <a:lnTo>
                    <a:pt x="4014" y="41894"/>
                  </a:lnTo>
                  <a:lnTo>
                    <a:pt x="3971" y="41894"/>
                  </a:lnTo>
                  <a:lnTo>
                    <a:pt x="3971" y="41838"/>
                  </a:lnTo>
                  <a:lnTo>
                    <a:pt x="3929" y="41838"/>
                  </a:lnTo>
                  <a:lnTo>
                    <a:pt x="3929" y="41894"/>
                  </a:lnTo>
                  <a:lnTo>
                    <a:pt x="3887" y="41894"/>
                  </a:lnTo>
                  <a:lnTo>
                    <a:pt x="3845" y="41894"/>
                  </a:lnTo>
                  <a:lnTo>
                    <a:pt x="3802" y="41894"/>
                  </a:lnTo>
                  <a:lnTo>
                    <a:pt x="3802" y="41838"/>
                  </a:lnTo>
                  <a:lnTo>
                    <a:pt x="3760" y="41838"/>
                  </a:lnTo>
                  <a:lnTo>
                    <a:pt x="3760" y="41767"/>
                  </a:lnTo>
                  <a:lnTo>
                    <a:pt x="3760" y="41711"/>
                  </a:lnTo>
                  <a:lnTo>
                    <a:pt x="3760" y="41655"/>
                  </a:lnTo>
                  <a:lnTo>
                    <a:pt x="3760" y="41584"/>
                  </a:lnTo>
                  <a:lnTo>
                    <a:pt x="3760" y="41514"/>
                  </a:lnTo>
                  <a:close/>
                  <a:moveTo>
                    <a:pt x="5365" y="44879"/>
                  </a:moveTo>
                  <a:lnTo>
                    <a:pt x="5365" y="44936"/>
                  </a:lnTo>
                  <a:lnTo>
                    <a:pt x="5408" y="44936"/>
                  </a:lnTo>
                  <a:lnTo>
                    <a:pt x="5408" y="44879"/>
                  </a:lnTo>
                  <a:close/>
                  <a:moveTo>
                    <a:pt x="4140" y="43049"/>
                  </a:moveTo>
                  <a:lnTo>
                    <a:pt x="4183" y="43105"/>
                  </a:lnTo>
                  <a:lnTo>
                    <a:pt x="4183" y="43049"/>
                  </a:lnTo>
                  <a:close/>
                  <a:moveTo>
                    <a:pt x="3126" y="42851"/>
                  </a:moveTo>
                  <a:lnTo>
                    <a:pt x="3126" y="42908"/>
                  </a:lnTo>
                  <a:lnTo>
                    <a:pt x="3084" y="42908"/>
                  </a:lnTo>
                  <a:lnTo>
                    <a:pt x="3084" y="42978"/>
                  </a:lnTo>
                  <a:lnTo>
                    <a:pt x="3042" y="42978"/>
                  </a:lnTo>
                  <a:lnTo>
                    <a:pt x="3000" y="42978"/>
                  </a:lnTo>
                  <a:lnTo>
                    <a:pt x="2958" y="42978"/>
                  </a:lnTo>
                  <a:lnTo>
                    <a:pt x="2958" y="43049"/>
                  </a:lnTo>
                  <a:lnTo>
                    <a:pt x="2958" y="43105"/>
                  </a:lnTo>
                  <a:lnTo>
                    <a:pt x="2958" y="43161"/>
                  </a:lnTo>
                  <a:lnTo>
                    <a:pt x="2915" y="43161"/>
                  </a:lnTo>
                  <a:lnTo>
                    <a:pt x="2915" y="43232"/>
                  </a:lnTo>
                  <a:lnTo>
                    <a:pt x="2873" y="43232"/>
                  </a:lnTo>
                  <a:lnTo>
                    <a:pt x="2873" y="43288"/>
                  </a:lnTo>
                  <a:lnTo>
                    <a:pt x="2873" y="43358"/>
                  </a:lnTo>
                  <a:lnTo>
                    <a:pt x="2915" y="43358"/>
                  </a:lnTo>
                  <a:lnTo>
                    <a:pt x="2958" y="43358"/>
                  </a:lnTo>
                  <a:lnTo>
                    <a:pt x="2958" y="43288"/>
                  </a:lnTo>
                  <a:lnTo>
                    <a:pt x="3000" y="43288"/>
                  </a:lnTo>
                  <a:lnTo>
                    <a:pt x="3000" y="43232"/>
                  </a:lnTo>
                  <a:lnTo>
                    <a:pt x="3042" y="43232"/>
                  </a:lnTo>
                  <a:lnTo>
                    <a:pt x="3042" y="43161"/>
                  </a:lnTo>
                  <a:lnTo>
                    <a:pt x="3084" y="43161"/>
                  </a:lnTo>
                  <a:lnTo>
                    <a:pt x="3084" y="43232"/>
                  </a:lnTo>
                  <a:lnTo>
                    <a:pt x="3084" y="43288"/>
                  </a:lnTo>
                  <a:lnTo>
                    <a:pt x="3126" y="43429"/>
                  </a:lnTo>
                  <a:lnTo>
                    <a:pt x="3126" y="43485"/>
                  </a:lnTo>
                  <a:lnTo>
                    <a:pt x="3169" y="43485"/>
                  </a:lnTo>
                  <a:lnTo>
                    <a:pt x="3211" y="43429"/>
                  </a:lnTo>
                  <a:lnTo>
                    <a:pt x="3253" y="43429"/>
                  </a:lnTo>
                  <a:lnTo>
                    <a:pt x="3295" y="43429"/>
                  </a:lnTo>
                  <a:lnTo>
                    <a:pt x="3338" y="43358"/>
                  </a:lnTo>
                  <a:lnTo>
                    <a:pt x="3380" y="43358"/>
                  </a:lnTo>
                  <a:lnTo>
                    <a:pt x="3422" y="43358"/>
                  </a:lnTo>
                  <a:lnTo>
                    <a:pt x="3422" y="43288"/>
                  </a:lnTo>
                  <a:lnTo>
                    <a:pt x="3464" y="43288"/>
                  </a:lnTo>
                  <a:lnTo>
                    <a:pt x="3464" y="43232"/>
                  </a:lnTo>
                  <a:lnTo>
                    <a:pt x="3422" y="43232"/>
                  </a:lnTo>
                  <a:lnTo>
                    <a:pt x="3422" y="43161"/>
                  </a:lnTo>
                  <a:lnTo>
                    <a:pt x="3422" y="43105"/>
                  </a:lnTo>
                  <a:lnTo>
                    <a:pt x="3422" y="43049"/>
                  </a:lnTo>
                  <a:lnTo>
                    <a:pt x="3380" y="42978"/>
                  </a:lnTo>
                  <a:lnTo>
                    <a:pt x="3338" y="42978"/>
                  </a:lnTo>
                  <a:lnTo>
                    <a:pt x="3338" y="42908"/>
                  </a:lnTo>
                  <a:lnTo>
                    <a:pt x="3295" y="42908"/>
                  </a:lnTo>
                  <a:lnTo>
                    <a:pt x="3295" y="42851"/>
                  </a:lnTo>
                  <a:lnTo>
                    <a:pt x="3253" y="42851"/>
                  </a:lnTo>
                  <a:lnTo>
                    <a:pt x="3211" y="42851"/>
                  </a:lnTo>
                  <a:lnTo>
                    <a:pt x="3169" y="42851"/>
                  </a:lnTo>
                  <a:close/>
                  <a:moveTo>
                    <a:pt x="3464" y="42908"/>
                  </a:moveTo>
                  <a:lnTo>
                    <a:pt x="3464" y="42978"/>
                  </a:lnTo>
                  <a:lnTo>
                    <a:pt x="3507" y="42978"/>
                  </a:lnTo>
                  <a:lnTo>
                    <a:pt x="3549" y="42978"/>
                  </a:lnTo>
                  <a:lnTo>
                    <a:pt x="3591" y="42978"/>
                  </a:lnTo>
                  <a:lnTo>
                    <a:pt x="3633" y="42978"/>
                  </a:lnTo>
                  <a:lnTo>
                    <a:pt x="3676" y="42978"/>
                  </a:lnTo>
                  <a:lnTo>
                    <a:pt x="3676" y="42908"/>
                  </a:lnTo>
                  <a:lnTo>
                    <a:pt x="3633" y="42908"/>
                  </a:lnTo>
                  <a:lnTo>
                    <a:pt x="3591" y="42908"/>
                  </a:lnTo>
                  <a:lnTo>
                    <a:pt x="3549" y="42908"/>
                  </a:lnTo>
                  <a:lnTo>
                    <a:pt x="3507" y="42908"/>
                  </a:lnTo>
                  <a:close/>
                  <a:moveTo>
                    <a:pt x="5746" y="44879"/>
                  </a:moveTo>
                  <a:lnTo>
                    <a:pt x="5703" y="44936"/>
                  </a:lnTo>
                  <a:lnTo>
                    <a:pt x="5661" y="44936"/>
                  </a:lnTo>
                  <a:lnTo>
                    <a:pt x="5619" y="44936"/>
                  </a:lnTo>
                  <a:lnTo>
                    <a:pt x="5577" y="44936"/>
                  </a:lnTo>
                  <a:lnTo>
                    <a:pt x="5534" y="45006"/>
                  </a:lnTo>
                  <a:lnTo>
                    <a:pt x="5492" y="45006"/>
                  </a:lnTo>
                  <a:lnTo>
                    <a:pt x="5492" y="44936"/>
                  </a:lnTo>
                  <a:lnTo>
                    <a:pt x="5450" y="44936"/>
                  </a:lnTo>
                  <a:lnTo>
                    <a:pt x="5408" y="45006"/>
                  </a:lnTo>
                  <a:lnTo>
                    <a:pt x="5365" y="45006"/>
                  </a:lnTo>
                  <a:lnTo>
                    <a:pt x="5365" y="45076"/>
                  </a:lnTo>
                  <a:lnTo>
                    <a:pt x="5408" y="45076"/>
                  </a:lnTo>
                  <a:lnTo>
                    <a:pt x="5408" y="45133"/>
                  </a:lnTo>
                  <a:lnTo>
                    <a:pt x="5450" y="45133"/>
                  </a:lnTo>
                  <a:lnTo>
                    <a:pt x="5492" y="45203"/>
                  </a:lnTo>
                  <a:lnTo>
                    <a:pt x="5534" y="45203"/>
                  </a:lnTo>
                  <a:lnTo>
                    <a:pt x="5577" y="45259"/>
                  </a:lnTo>
                  <a:lnTo>
                    <a:pt x="5619" y="45259"/>
                  </a:lnTo>
                  <a:lnTo>
                    <a:pt x="5619" y="45316"/>
                  </a:lnTo>
                  <a:lnTo>
                    <a:pt x="5661" y="45316"/>
                  </a:lnTo>
                  <a:lnTo>
                    <a:pt x="5661" y="45386"/>
                  </a:lnTo>
                  <a:lnTo>
                    <a:pt x="5703" y="45386"/>
                  </a:lnTo>
                  <a:lnTo>
                    <a:pt x="5746" y="45386"/>
                  </a:lnTo>
                  <a:lnTo>
                    <a:pt x="5746" y="45316"/>
                  </a:lnTo>
                  <a:lnTo>
                    <a:pt x="5788" y="45316"/>
                  </a:lnTo>
                  <a:lnTo>
                    <a:pt x="5830" y="45316"/>
                  </a:lnTo>
                  <a:lnTo>
                    <a:pt x="5830" y="45259"/>
                  </a:lnTo>
                  <a:lnTo>
                    <a:pt x="5872" y="45259"/>
                  </a:lnTo>
                  <a:lnTo>
                    <a:pt x="5872" y="45203"/>
                  </a:lnTo>
                  <a:lnTo>
                    <a:pt x="5915" y="45203"/>
                  </a:lnTo>
                  <a:lnTo>
                    <a:pt x="5915" y="45133"/>
                  </a:lnTo>
                  <a:lnTo>
                    <a:pt x="5915" y="45076"/>
                  </a:lnTo>
                  <a:lnTo>
                    <a:pt x="5872" y="45076"/>
                  </a:lnTo>
                  <a:lnTo>
                    <a:pt x="5830" y="45076"/>
                  </a:lnTo>
                  <a:lnTo>
                    <a:pt x="5788" y="45006"/>
                  </a:lnTo>
                  <a:lnTo>
                    <a:pt x="5746" y="45006"/>
                  </a:lnTo>
                  <a:lnTo>
                    <a:pt x="5703" y="45006"/>
                  </a:lnTo>
                  <a:lnTo>
                    <a:pt x="5746" y="44936"/>
                  </a:lnTo>
                  <a:lnTo>
                    <a:pt x="5788" y="44936"/>
                  </a:lnTo>
                  <a:lnTo>
                    <a:pt x="5872" y="44936"/>
                  </a:lnTo>
                  <a:lnTo>
                    <a:pt x="5915" y="44879"/>
                  </a:lnTo>
                  <a:lnTo>
                    <a:pt x="5872" y="44879"/>
                  </a:lnTo>
                  <a:lnTo>
                    <a:pt x="5830" y="44879"/>
                  </a:lnTo>
                  <a:lnTo>
                    <a:pt x="5788" y="4487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4059050" y="3172750"/>
              <a:ext cx="3200" cy="1425"/>
            </a:xfrm>
            <a:custGeom>
              <a:avLst/>
              <a:gdLst/>
              <a:ahLst/>
              <a:cxnLst/>
              <a:rect l="l" t="t" r="r" b="b"/>
              <a:pathLst>
                <a:path w="128" h="57" extrusionOk="0">
                  <a:moveTo>
                    <a:pt x="85" y="57"/>
                  </a:moveTo>
                  <a:lnTo>
                    <a:pt x="43" y="57"/>
                  </a:lnTo>
                  <a:lnTo>
                    <a:pt x="1" y="57"/>
                  </a:lnTo>
                  <a:lnTo>
                    <a:pt x="1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8" y="0"/>
                  </a:lnTo>
                  <a:lnTo>
                    <a:pt x="128" y="5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3208525" y="4771375"/>
              <a:ext cx="161975" cy="114075"/>
            </a:xfrm>
            <a:custGeom>
              <a:avLst/>
              <a:gdLst/>
              <a:ahLst/>
              <a:cxnLst/>
              <a:rect l="l" t="t" r="r" b="b"/>
              <a:pathLst>
                <a:path w="6479" h="4563" extrusionOk="0">
                  <a:moveTo>
                    <a:pt x="4746" y="0"/>
                  </a:moveTo>
                  <a:lnTo>
                    <a:pt x="4690" y="57"/>
                  </a:lnTo>
                  <a:lnTo>
                    <a:pt x="4647" y="57"/>
                  </a:lnTo>
                  <a:lnTo>
                    <a:pt x="4619" y="57"/>
                  </a:lnTo>
                  <a:lnTo>
                    <a:pt x="4619" y="127"/>
                  </a:lnTo>
                  <a:lnTo>
                    <a:pt x="4619" y="197"/>
                  </a:lnTo>
                  <a:lnTo>
                    <a:pt x="4563" y="197"/>
                  </a:lnTo>
                  <a:lnTo>
                    <a:pt x="4436" y="197"/>
                  </a:lnTo>
                  <a:lnTo>
                    <a:pt x="4493" y="310"/>
                  </a:lnTo>
                  <a:lnTo>
                    <a:pt x="4436" y="310"/>
                  </a:lnTo>
                  <a:lnTo>
                    <a:pt x="4394" y="254"/>
                  </a:lnTo>
                  <a:lnTo>
                    <a:pt x="4366" y="254"/>
                  </a:lnTo>
                  <a:lnTo>
                    <a:pt x="4309" y="254"/>
                  </a:lnTo>
                  <a:lnTo>
                    <a:pt x="4267" y="254"/>
                  </a:lnTo>
                  <a:lnTo>
                    <a:pt x="4225" y="254"/>
                  </a:lnTo>
                  <a:lnTo>
                    <a:pt x="4225" y="197"/>
                  </a:lnTo>
                  <a:lnTo>
                    <a:pt x="4183" y="197"/>
                  </a:lnTo>
                  <a:lnTo>
                    <a:pt x="4056" y="197"/>
                  </a:lnTo>
                  <a:lnTo>
                    <a:pt x="4014" y="254"/>
                  </a:lnTo>
                  <a:lnTo>
                    <a:pt x="3972" y="254"/>
                  </a:lnTo>
                  <a:lnTo>
                    <a:pt x="3929" y="310"/>
                  </a:lnTo>
                  <a:lnTo>
                    <a:pt x="3887" y="310"/>
                  </a:lnTo>
                  <a:lnTo>
                    <a:pt x="3845" y="310"/>
                  </a:lnTo>
                  <a:lnTo>
                    <a:pt x="3817" y="310"/>
                  </a:lnTo>
                  <a:lnTo>
                    <a:pt x="3718" y="310"/>
                  </a:lnTo>
                  <a:lnTo>
                    <a:pt x="3690" y="310"/>
                  </a:lnTo>
                  <a:lnTo>
                    <a:pt x="3634" y="310"/>
                  </a:lnTo>
                  <a:lnTo>
                    <a:pt x="3634" y="380"/>
                  </a:lnTo>
                  <a:lnTo>
                    <a:pt x="3690" y="380"/>
                  </a:lnTo>
                  <a:lnTo>
                    <a:pt x="3690" y="451"/>
                  </a:lnTo>
                  <a:lnTo>
                    <a:pt x="3690" y="507"/>
                  </a:lnTo>
                  <a:lnTo>
                    <a:pt x="3634" y="578"/>
                  </a:lnTo>
                  <a:lnTo>
                    <a:pt x="3563" y="578"/>
                  </a:lnTo>
                  <a:lnTo>
                    <a:pt x="3507" y="634"/>
                  </a:lnTo>
                  <a:lnTo>
                    <a:pt x="3436" y="761"/>
                  </a:lnTo>
                  <a:lnTo>
                    <a:pt x="3465" y="831"/>
                  </a:lnTo>
                  <a:lnTo>
                    <a:pt x="3507" y="887"/>
                  </a:lnTo>
                  <a:lnTo>
                    <a:pt x="3563" y="958"/>
                  </a:lnTo>
                  <a:lnTo>
                    <a:pt x="3591" y="958"/>
                  </a:lnTo>
                  <a:lnTo>
                    <a:pt x="3591" y="887"/>
                  </a:lnTo>
                  <a:lnTo>
                    <a:pt x="3591" y="831"/>
                  </a:lnTo>
                  <a:lnTo>
                    <a:pt x="3591" y="761"/>
                  </a:lnTo>
                  <a:lnTo>
                    <a:pt x="3591" y="690"/>
                  </a:lnTo>
                  <a:lnTo>
                    <a:pt x="3690" y="690"/>
                  </a:lnTo>
                  <a:lnTo>
                    <a:pt x="3718" y="690"/>
                  </a:lnTo>
                  <a:lnTo>
                    <a:pt x="3760" y="761"/>
                  </a:lnTo>
                  <a:lnTo>
                    <a:pt x="3817" y="761"/>
                  </a:lnTo>
                  <a:lnTo>
                    <a:pt x="3845" y="761"/>
                  </a:lnTo>
                  <a:lnTo>
                    <a:pt x="3929" y="761"/>
                  </a:lnTo>
                  <a:lnTo>
                    <a:pt x="3972" y="761"/>
                  </a:lnTo>
                  <a:lnTo>
                    <a:pt x="4014" y="831"/>
                  </a:lnTo>
                  <a:lnTo>
                    <a:pt x="4056" y="831"/>
                  </a:lnTo>
                  <a:lnTo>
                    <a:pt x="4098" y="831"/>
                  </a:lnTo>
                  <a:lnTo>
                    <a:pt x="4098" y="761"/>
                  </a:lnTo>
                  <a:lnTo>
                    <a:pt x="4140" y="761"/>
                  </a:lnTo>
                  <a:lnTo>
                    <a:pt x="4140" y="831"/>
                  </a:lnTo>
                  <a:lnTo>
                    <a:pt x="4183" y="831"/>
                  </a:lnTo>
                  <a:lnTo>
                    <a:pt x="4225" y="887"/>
                  </a:lnTo>
                  <a:lnTo>
                    <a:pt x="4225" y="958"/>
                  </a:lnTo>
                  <a:lnTo>
                    <a:pt x="4225" y="1014"/>
                  </a:lnTo>
                  <a:lnTo>
                    <a:pt x="4267" y="1014"/>
                  </a:lnTo>
                  <a:lnTo>
                    <a:pt x="4309" y="1141"/>
                  </a:lnTo>
                  <a:lnTo>
                    <a:pt x="4309" y="1211"/>
                  </a:lnTo>
                  <a:lnTo>
                    <a:pt x="4366" y="1211"/>
                  </a:lnTo>
                  <a:lnTo>
                    <a:pt x="4394" y="1141"/>
                  </a:lnTo>
                  <a:lnTo>
                    <a:pt x="4436" y="1141"/>
                  </a:lnTo>
                  <a:lnTo>
                    <a:pt x="4493" y="1141"/>
                  </a:lnTo>
                  <a:lnTo>
                    <a:pt x="4521" y="1070"/>
                  </a:lnTo>
                  <a:lnTo>
                    <a:pt x="4521" y="1014"/>
                  </a:lnTo>
                  <a:lnTo>
                    <a:pt x="4521" y="958"/>
                  </a:lnTo>
                  <a:lnTo>
                    <a:pt x="4521" y="887"/>
                  </a:lnTo>
                  <a:lnTo>
                    <a:pt x="4563" y="887"/>
                  </a:lnTo>
                  <a:lnTo>
                    <a:pt x="4619" y="887"/>
                  </a:lnTo>
                  <a:lnTo>
                    <a:pt x="4619" y="831"/>
                  </a:lnTo>
                  <a:lnTo>
                    <a:pt x="4563" y="831"/>
                  </a:lnTo>
                  <a:lnTo>
                    <a:pt x="4563" y="761"/>
                  </a:lnTo>
                  <a:lnTo>
                    <a:pt x="4563" y="690"/>
                  </a:lnTo>
                  <a:lnTo>
                    <a:pt x="4521" y="690"/>
                  </a:lnTo>
                  <a:lnTo>
                    <a:pt x="4521" y="634"/>
                  </a:lnTo>
                  <a:lnTo>
                    <a:pt x="4521" y="578"/>
                  </a:lnTo>
                  <a:lnTo>
                    <a:pt x="4521" y="507"/>
                  </a:lnTo>
                  <a:lnTo>
                    <a:pt x="4563" y="507"/>
                  </a:lnTo>
                  <a:lnTo>
                    <a:pt x="4563" y="451"/>
                  </a:lnTo>
                  <a:lnTo>
                    <a:pt x="4619" y="451"/>
                  </a:lnTo>
                  <a:lnTo>
                    <a:pt x="4619" y="507"/>
                  </a:lnTo>
                  <a:lnTo>
                    <a:pt x="4647" y="507"/>
                  </a:lnTo>
                  <a:lnTo>
                    <a:pt x="4690" y="507"/>
                  </a:lnTo>
                  <a:lnTo>
                    <a:pt x="4746" y="507"/>
                  </a:lnTo>
                  <a:lnTo>
                    <a:pt x="4774" y="451"/>
                  </a:lnTo>
                  <a:lnTo>
                    <a:pt x="4816" y="380"/>
                  </a:lnTo>
                  <a:lnTo>
                    <a:pt x="4873" y="310"/>
                  </a:lnTo>
                  <a:lnTo>
                    <a:pt x="4901" y="254"/>
                  </a:lnTo>
                  <a:lnTo>
                    <a:pt x="4943" y="254"/>
                  </a:lnTo>
                  <a:lnTo>
                    <a:pt x="4943" y="197"/>
                  </a:lnTo>
                  <a:lnTo>
                    <a:pt x="4943" y="127"/>
                  </a:lnTo>
                  <a:lnTo>
                    <a:pt x="4901" y="127"/>
                  </a:lnTo>
                  <a:lnTo>
                    <a:pt x="4873" y="57"/>
                  </a:lnTo>
                  <a:lnTo>
                    <a:pt x="4816" y="0"/>
                  </a:lnTo>
                  <a:lnTo>
                    <a:pt x="4774" y="0"/>
                  </a:lnTo>
                  <a:close/>
                  <a:moveTo>
                    <a:pt x="6042" y="690"/>
                  </a:moveTo>
                  <a:lnTo>
                    <a:pt x="6042" y="761"/>
                  </a:lnTo>
                  <a:lnTo>
                    <a:pt x="5999" y="761"/>
                  </a:lnTo>
                  <a:lnTo>
                    <a:pt x="5999" y="831"/>
                  </a:lnTo>
                  <a:lnTo>
                    <a:pt x="5957" y="831"/>
                  </a:lnTo>
                  <a:lnTo>
                    <a:pt x="5957" y="887"/>
                  </a:lnTo>
                  <a:lnTo>
                    <a:pt x="5929" y="887"/>
                  </a:lnTo>
                  <a:lnTo>
                    <a:pt x="5929" y="958"/>
                  </a:lnTo>
                  <a:lnTo>
                    <a:pt x="5873" y="958"/>
                  </a:lnTo>
                  <a:lnTo>
                    <a:pt x="5802" y="1014"/>
                  </a:lnTo>
                  <a:lnTo>
                    <a:pt x="5746" y="1014"/>
                  </a:lnTo>
                  <a:lnTo>
                    <a:pt x="5746" y="1070"/>
                  </a:lnTo>
                  <a:lnTo>
                    <a:pt x="5704" y="1070"/>
                  </a:lnTo>
                  <a:lnTo>
                    <a:pt x="5675" y="1070"/>
                  </a:lnTo>
                  <a:lnTo>
                    <a:pt x="5619" y="1070"/>
                  </a:lnTo>
                  <a:lnTo>
                    <a:pt x="5577" y="1070"/>
                  </a:lnTo>
                  <a:lnTo>
                    <a:pt x="5577" y="1014"/>
                  </a:lnTo>
                  <a:lnTo>
                    <a:pt x="5549" y="1014"/>
                  </a:lnTo>
                  <a:lnTo>
                    <a:pt x="5492" y="958"/>
                  </a:lnTo>
                  <a:lnTo>
                    <a:pt x="5492" y="887"/>
                  </a:lnTo>
                  <a:lnTo>
                    <a:pt x="5450" y="887"/>
                  </a:lnTo>
                  <a:lnTo>
                    <a:pt x="5450" y="958"/>
                  </a:lnTo>
                  <a:lnTo>
                    <a:pt x="5422" y="958"/>
                  </a:lnTo>
                  <a:lnTo>
                    <a:pt x="5422" y="1014"/>
                  </a:lnTo>
                  <a:lnTo>
                    <a:pt x="5366" y="1070"/>
                  </a:lnTo>
                  <a:lnTo>
                    <a:pt x="5323" y="1070"/>
                  </a:lnTo>
                  <a:lnTo>
                    <a:pt x="5295" y="1070"/>
                  </a:lnTo>
                  <a:lnTo>
                    <a:pt x="5295" y="1141"/>
                  </a:lnTo>
                  <a:lnTo>
                    <a:pt x="5239" y="1141"/>
                  </a:lnTo>
                  <a:lnTo>
                    <a:pt x="5197" y="1141"/>
                  </a:lnTo>
                  <a:lnTo>
                    <a:pt x="5154" y="1141"/>
                  </a:lnTo>
                  <a:lnTo>
                    <a:pt x="5070" y="1141"/>
                  </a:lnTo>
                  <a:lnTo>
                    <a:pt x="5070" y="1211"/>
                  </a:lnTo>
                  <a:lnTo>
                    <a:pt x="5028" y="1211"/>
                  </a:lnTo>
                  <a:lnTo>
                    <a:pt x="4943" y="1268"/>
                  </a:lnTo>
                  <a:lnTo>
                    <a:pt x="4901" y="1268"/>
                  </a:lnTo>
                  <a:lnTo>
                    <a:pt x="4901" y="1324"/>
                  </a:lnTo>
                  <a:lnTo>
                    <a:pt x="4873" y="1324"/>
                  </a:lnTo>
                  <a:lnTo>
                    <a:pt x="4816" y="1324"/>
                  </a:lnTo>
                  <a:lnTo>
                    <a:pt x="4816" y="1394"/>
                  </a:lnTo>
                  <a:lnTo>
                    <a:pt x="4774" y="1394"/>
                  </a:lnTo>
                  <a:lnTo>
                    <a:pt x="4746" y="1394"/>
                  </a:lnTo>
                  <a:lnTo>
                    <a:pt x="4746" y="1451"/>
                  </a:lnTo>
                  <a:lnTo>
                    <a:pt x="4690" y="1451"/>
                  </a:lnTo>
                  <a:lnTo>
                    <a:pt x="4746" y="1521"/>
                  </a:lnTo>
                  <a:lnTo>
                    <a:pt x="4690" y="1521"/>
                  </a:lnTo>
                  <a:lnTo>
                    <a:pt x="4647" y="1591"/>
                  </a:lnTo>
                  <a:lnTo>
                    <a:pt x="4619" y="1591"/>
                  </a:lnTo>
                  <a:lnTo>
                    <a:pt x="4563" y="1591"/>
                  </a:lnTo>
                  <a:lnTo>
                    <a:pt x="4521" y="1521"/>
                  </a:lnTo>
                  <a:lnTo>
                    <a:pt x="4521" y="1591"/>
                  </a:lnTo>
                  <a:lnTo>
                    <a:pt x="4563" y="1648"/>
                  </a:lnTo>
                  <a:lnTo>
                    <a:pt x="4619" y="1704"/>
                  </a:lnTo>
                  <a:lnTo>
                    <a:pt x="4619" y="1775"/>
                  </a:lnTo>
                  <a:lnTo>
                    <a:pt x="4563" y="1775"/>
                  </a:lnTo>
                  <a:lnTo>
                    <a:pt x="4521" y="1775"/>
                  </a:lnTo>
                  <a:lnTo>
                    <a:pt x="4493" y="1775"/>
                  </a:lnTo>
                  <a:lnTo>
                    <a:pt x="4436" y="1775"/>
                  </a:lnTo>
                  <a:lnTo>
                    <a:pt x="4394" y="1775"/>
                  </a:lnTo>
                  <a:lnTo>
                    <a:pt x="4394" y="1704"/>
                  </a:lnTo>
                  <a:lnTo>
                    <a:pt x="4366" y="1704"/>
                  </a:lnTo>
                  <a:lnTo>
                    <a:pt x="4309" y="1704"/>
                  </a:lnTo>
                  <a:lnTo>
                    <a:pt x="4267" y="1704"/>
                  </a:lnTo>
                  <a:lnTo>
                    <a:pt x="4225" y="1704"/>
                  </a:lnTo>
                  <a:lnTo>
                    <a:pt x="4183" y="1704"/>
                  </a:lnTo>
                  <a:lnTo>
                    <a:pt x="4183" y="1648"/>
                  </a:lnTo>
                  <a:lnTo>
                    <a:pt x="4140" y="1648"/>
                  </a:lnTo>
                  <a:lnTo>
                    <a:pt x="4098" y="1648"/>
                  </a:lnTo>
                  <a:lnTo>
                    <a:pt x="4056" y="1648"/>
                  </a:lnTo>
                  <a:lnTo>
                    <a:pt x="4014" y="1648"/>
                  </a:lnTo>
                  <a:lnTo>
                    <a:pt x="3972" y="1648"/>
                  </a:lnTo>
                  <a:lnTo>
                    <a:pt x="3929" y="1648"/>
                  </a:lnTo>
                  <a:lnTo>
                    <a:pt x="3887" y="1648"/>
                  </a:lnTo>
                  <a:lnTo>
                    <a:pt x="3887" y="1704"/>
                  </a:lnTo>
                  <a:lnTo>
                    <a:pt x="3929" y="1775"/>
                  </a:lnTo>
                  <a:lnTo>
                    <a:pt x="3972" y="1775"/>
                  </a:lnTo>
                  <a:lnTo>
                    <a:pt x="3972" y="1831"/>
                  </a:lnTo>
                  <a:lnTo>
                    <a:pt x="3929" y="1831"/>
                  </a:lnTo>
                  <a:lnTo>
                    <a:pt x="3887" y="1901"/>
                  </a:lnTo>
                  <a:lnTo>
                    <a:pt x="3845" y="1972"/>
                  </a:lnTo>
                  <a:lnTo>
                    <a:pt x="3817" y="1972"/>
                  </a:lnTo>
                  <a:lnTo>
                    <a:pt x="3718" y="2028"/>
                  </a:lnTo>
                  <a:lnTo>
                    <a:pt x="3718" y="1972"/>
                  </a:lnTo>
                  <a:lnTo>
                    <a:pt x="3690" y="1972"/>
                  </a:lnTo>
                  <a:lnTo>
                    <a:pt x="3690" y="1901"/>
                  </a:lnTo>
                  <a:lnTo>
                    <a:pt x="3634" y="1831"/>
                  </a:lnTo>
                  <a:lnTo>
                    <a:pt x="3591" y="1831"/>
                  </a:lnTo>
                  <a:lnTo>
                    <a:pt x="3591" y="1901"/>
                  </a:lnTo>
                  <a:lnTo>
                    <a:pt x="3591" y="1972"/>
                  </a:lnTo>
                  <a:lnTo>
                    <a:pt x="3591" y="2028"/>
                  </a:lnTo>
                  <a:lnTo>
                    <a:pt x="3591" y="2084"/>
                  </a:lnTo>
                  <a:lnTo>
                    <a:pt x="3563" y="2084"/>
                  </a:lnTo>
                  <a:lnTo>
                    <a:pt x="3563" y="2155"/>
                  </a:lnTo>
                  <a:lnTo>
                    <a:pt x="3507" y="2155"/>
                  </a:lnTo>
                  <a:lnTo>
                    <a:pt x="3507" y="2225"/>
                  </a:lnTo>
                  <a:lnTo>
                    <a:pt x="3465" y="2225"/>
                  </a:lnTo>
                  <a:lnTo>
                    <a:pt x="3436" y="2225"/>
                  </a:lnTo>
                  <a:lnTo>
                    <a:pt x="3380" y="2225"/>
                  </a:lnTo>
                  <a:lnTo>
                    <a:pt x="3380" y="2281"/>
                  </a:lnTo>
                  <a:lnTo>
                    <a:pt x="3338" y="2281"/>
                  </a:lnTo>
                  <a:lnTo>
                    <a:pt x="3296" y="2281"/>
                  </a:lnTo>
                  <a:lnTo>
                    <a:pt x="3296" y="2352"/>
                  </a:lnTo>
                  <a:lnTo>
                    <a:pt x="3253" y="2408"/>
                  </a:lnTo>
                  <a:lnTo>
                    <a:pt x="3211" y="2408"/>
                  </a:lnTo>
                  <a:lnTo>
                    <a:pt x="3169" y="2408"/>
                  </a:lnTo>
                  <a:lnTo>
                    <a:pt x="3169" y="2352"/>
                  </a:lnTo>
                  <a:lnTo>
                    <a:pt x="3211" y="2352"/>
                  </a:lnTo>
                  <a:lnTo>
                    <a:pt x="3211" y="2281"/>
                  </a:lnTo>
                  <a:lnTo>
                    <a:pt x="3253" y="2281"/>
                  </a:lnTo>
                  <a:lnTo>
                    <a:pt x="3253" y="2225"/>
                  </a:lnTo>
                  <a:lnTo>
                    <a:pt x="3211" y="2155"/>
                  </a:lnTo>
                  <a:lnTo>
                    <a:pt x="3169" y="2155"/>
                  </a:lnTo>
                  <a:lnTo>
                    <a:pt x="3169" y="2084"/>
                  </a:lnTo>
                  <a:lnTo>
                    <a:pt x="3127" y="2084"/>
                  </a:lnTo>
                  <a:lnTo>
                    <a:pt x="3084" y="2155"/>
                  </a:lnTo>
                  <a:lnTo>
                    <a:pt x="3042" y="2155"/>
                  </a:lnTo>
                  <a:lnTo>
                    <a:pt x="3000" y="2225"/>
                  </a:lnTo>
                  <a:lnTo>
                    <a:pt x="2958" y="2281"/>
                  </a:lnTo>
                  <a:lnTo>
                    <a:pt x="3000" y="2281"/>
                  </a:lnTo>
                  <a:lnTo>
                    <a:pt x="2958" y="2352"/>
                  </a:lnTo>
                  <a:lnTo>
                    <a:pt x="2915" y="2352"/>
                  </a:lnTo>
                  <a:lnTo>
                    <a:pt x="2915" y="2408"/>
                  </a:lnTo>
                  <a:lnTo>
                    <a:pt x="2873" y="2408"/>
                  </a:lnTo>
                  <a:lnTo>
                    <a:pt x="2831" y="2408"/>
                  </a:lnTo>
                  <a:lnTo>
                    <a:pt x="2831" y="2465"/>
                  </a:lnTo>
                  <a:lnTo>
                    <a:pt x="2789" y="2465"/>
                  </a:lnTo>
                  <a:lnTo>
                    <a:pt x="2760" y="2465"/>
                  </a:lnTo>
                  <a:lnTo>
                    <a:pt x="2704" y="2465"/>
                  </a:lnTo>
                  <a:lnTo>
                    <a:pt x="2662" y="2465"/>
                  </a:lnTo>
                  <a:lnTo>
                    <a:pt x="2634" y="2465"/>
                  </a:lnTo>
                  <a:lnTo>
                    <a:pt x="2577" y="2465"/>
                  </a:lnTo>
                  <a:lnTo>
                    <a:pt x="2577" y="2408"/>
                  </a:lnTo>
                  <a:lnTo>
                    <a:pt x="2535" y="2408"/>
                  </a:lnTo>
                  <a:lnTo>
                    <a:pt x="2535" y="2352"/>
                  </a:lnTo>
                  <a:lnTo>
                    <a:pt x="2535" y="2281"/>
                  </a:lnTo>
                  <a:lnTo>
                    <a:pt x="2507" y="2225"/>
                  </a:lnTo>
                  <a:lnTo>
                    <a:pt x="2451" y="2155"/>
                  </a:lnTo>
                  <a:lnTo>
                    <a:pt x="2507" y="2155"/>
                  </a:lnTo>
                  <a:lnTo>
                    <a:pt x="2535" y="2155"/>
                  </a:lnTo>
                  <a:lnTo>
                    <a:pt x="2507" y="2084"/>
                  </a:lnTo>
                  <a:lnTo>
                    <a:pt x="2535" y="2084"/>
                  </a:lnTo>
                  <a:lnTo>
                    <a:pt x="2577" y="2028"/>
                  </a:lnTo>
                  <a:lnTo>
                    <a:pt x="2634" y="2028"/>
                  </a:lnTo>
                  <a:lnTo>
                    <a:pt x="2662" y="2028"/>
                  </a:lnTo>
                  <a:lnTo>
                    <a:pt x="2662" y="1972"/>
                  </a:lnTo>
                  <a:lnTo>
                    <a:pt x="2704" y="1972"/>
                  </a:lnTo>
                  <a:lnTo>
                    <a:pt x="2760" y="1972"/>
                  </a:lnTo>
                  <a:lnTo>
                    <a:pt x="2789" y="1972"/>
                  </a:lnTo>
                  <a:lnTo>
                    <a:pt x="2789" y="1901"/>
                  </a:lnTo>
                  <a:lnTo>
                    <a:pt x="2789" y="1831"/>
                  </a:lnTo>
                  <a:lnTo>
                    <a:pt x="2831" y="1831"/>
                  </a:lnTo>
                  <a:lnTo>
                    <a:pt x="2873" y="1831"/>
                  </a:lnTo>
                  <a:lnTo>
                    <a:pt x="2915" y="1831"/>
                  </a:lnTo>
                  <a:lnTo>
                    <a:pt x="2915" y="1901"/>
                  </a:lnTo>
                  <a:lnTo>
                    <a:pt x="2958" y="1901"/>
                  </a:lnTo>
                  <a:lnTo>
                    <a:pt x="3000" y="1901"/>
                  </a:lnTo>
                  <a:lnTo>
                    <a:pt x="3042" y="1901"/>
                  </a:lnTo>
                  <a:lnTo>
                    <a:pt x="3084" y="1901"/>
                  </a:lnTo>
                  <a:lnTo>
                    <a:pt x="3127" y="1901"/>
                  </a:lnTo>
                  <a:lnTo>
                    <a:pt x="3169" y="1901"/>
                  </a:lnTo>
                  <a:lnTo>
                    <a:pt x="3169" y="1972"/>
                  </a:lnTo>
                  <a:lnTo>
                    <a:pt x="3211" y="1972"/>
                  </a:lnTo>
                  <a:lnTo>
                    <a:pt x="3253" y="1972"/>
                  </a:lnTo>
                  <a:lnTo>
                    <a:pt x="3296" y="1972"/>
                  </a:lnTo>
                  <a:lnTo>
                    <a:pt x="3338" y="2028"/>
                  </a:lnTo>
                  <a:lnTo>
                    <a:pt x="3380" y="1972"/>
                  </a:lnTo>
                  <a:lnTo>
                    <a:pt x="3380" y="1901"/>
                  </a:lnTo>
                  <a:lnTo>
                    <a:pt x="3436" y="1901"/>
                  </a:lnTo>
                  <a:lnTo>
                    <a:pt x="3436" y="1831"/>
                  </a:lnTo>
                  <a:lnTo>
                    <a:pt x="3465" y="1831"/>
                  </a:lnTo>
                  <a:lnTo>
                    <a:pt x="3465" y="1775"/>
                  </a:lnTo>
                  <a:lnTo>
                    <a:pt x="3507" y="1775"/>
                  </a:lnTo>
                  <a:lnTo>
                    <a:pt x="3507" y="1704"/>
                  </a:lnTo>
                  <a:lnTo>
                    <a:pt x="3563" y="1704"/>
                  </a:lnTo>
                  <a:lnTo>
                    <a:pt x="3591" y="1648"/>
                  </a:lnTo>
                  <a:lnTo>
                    <a:pt x="3634" y="1591"/>
                  </a:lnTo>
                  <a:lnTo>
                    <a:pt x="3591" y="1591"/>
                  </a:lnTo>
                  <a:lnTo>
                    <a:pt x="3563" y="1591"/>
                  </a:lnTo>
                  <a:lnTo>
                    <a:pt x="3507" y="1591"/>
                  </a:lnTo>
                  <a:lnTo>
                    <a:pt x="3465" y="1591"/>
                  </a:lnTo>
                  <a:lnTo>
                    <a:pt x="3436" y="1591"/>
                  </a:lnTo>
                  <a:lnTo>
                    <a:pt x="3380" y="1591"/>
                  </a:lnTo>
                  <a:lnTo>
                    <a:pt x="3338" y="1591"/>
                  </a:lnTo>
                  <a:lnTo>
                    <a:pt x="3296" y="1591"/>
                  </a:lnTo>
                  <a:lnTo>
                    <a:pt x="3253" y="1591"/>
                  </a:lnTo>
                  <a:lnTo>
                    <a:pt x="3253" y="1521"/>
                  </a:lnTo>
                  <a:lnTo>
                    <a:pt x="3211" y="1521"/>
                  </a:lnTo>
                  <a:lnTo>
                    <a:pt x="3169" y="1521"/>
                  </a:lnTo>
                  <a:lnTo>
                    <a:pt x="3127" y="1521"/>
                  </a:lnTo>
                  <a:lnTo>
                    <a:pt x="3084" y="1521"/>
                  </a:lnTo>
                  <a:lnTo>
                    <a:pt x="3042" y="1521"/>
                  </a:lnTo>
                  <a:lnTo>
                    <a:pt x="3000" y="1521"/>
                  </a:lnTo>
                  <a:lnTo>
                    <a:pt x="2958" y="1521"/>
                  </a:lnTo>
                  <a:lnTo>
                    <a:pt x="2915" y="1521"/>
                  </a:lnTo>
                  <a:lnTo>
                    <a:pt x="2873" y="1521"/>
                  </a:lnTo>
                  <a:lnTo>
                    <a:pt x="2831" y="1591"/>
                  </a:lnTo>
                  <a:lnTo>
                    <a:pt x="2789" y="1591"/>
                  </a:lnTo>
                  <a:lnTo>
                    <a:pt x="2760" y="1591"/>
                  </a:lnTo>
                  <a:lnTo>
                    <a:pt x="2760" y="1648"/>
                  </a:lnTo>
                  <a:lnTo>
                    <a:pt x="2155" y="1704"/>
                  </a:lnTo>
                  <a:lnTo>
                    <a:pt x="2155" y="1648"/>
                  </a:lnTo>
                  <a:lnTo>
                    <a:pt x="2113" y="1648"/>
                  </a:lnTo>
                  <a:lnTo>
                    <a:pt x="2070" y="1648"/>
                  </a:lnTo>
                  <a:lnTo>
                    <a:pt x="2028" y="1648"/>
                  </a:lnTo>
                  <a:lnTo>
                    <a:pt x="2028" y="1704"/>
                  </a:lnTo>
                  <a:lnTo>
                    <a:pt x="1986" y="1704"/>
                  </a:lnTo>
                  <a:lnTo>
                    <a:pt x="1986" y="1775"/>
                  </a:lnTo>
                  <a:lnTo>
                    <a:pt x="1986" y="1831"/>
                  </a:lnTo>
                  <a:lnTo>
                    <a:pt x="1986" y="1901"/>
                  </a:lnTo>
                  <a:lnTo>
                    <a:pt x="1986" y="1972"/>
                  </a:lnTo>
                  <a:lnTo>
                    <a:pt x="1944" y="1972"/>
                  </a:lnTo>
                  <a:lnTo>
                    <a:pt x="1902" y="1972"/>
                  </a:lnTo>
                  <a:lnTo>
                    <a:pt x="1859" y="1972"/>
                  </a:lnTo>
                  <a:lnTo>
                    <a:pt x="1817" y="2028"/>
                  </a:lnTo>
                  <a:lnTo>
                    <a:pt x="1775" y="2028"/>
                  </a:lnTo>
                  <a:lnTo>
                    <a:pt x="1733" y="2028"/>
                  </a:lnTo>
                  <a:lnTo>
                    <a:pt x="1704" y="2028"/>
                  </a:lnTo>
                  <a:lnTo>
                    <a:pt x="1648" y="2084"/>
                  </a:lnTo>
                  <a:lnTo>
                    <a:pt x="1648" y="2028"/>
                  </a:lnTo>
                  <a:lnTo>
                    <a:pt x="1648" y="1972"/>
                  </a:lnTo>
                  <a:lnTo>
                    <a:pt x="1648" y="1901"/>
                  </a:lnTo>
                  <a:lnTo>
                    <a:pt x="1648" y="1831"/>
                  </a:lnTo>
                  <a:lnTo>
                    <a:pt x="1704" y="1831"/>
                  </a:lnTo>
                  <a:lnTo>
                    <a:pt x="1704" y="1775"/>
                  </a:lnTo>
                  <a:lnTo>
                    <a:pt x="1648" y="1775"/>
                  </a:lnTo>
                  <a:lnTo>
                    <a:pt x="1648" y="1704"/>
                  </a:lnTo>
                  <a:lnTo>
                    <a:pt x="1606" y="1704"/>
                  </a:lnTo>
                  <a:lnTo>
                    <a:pt x="1578" y="1704"/>
                  </a:lnTo>
                  <a:lnTo>
                    <a:pt x="1521" y="1704"/>
                  </a:lnTo>
                  <a:lnTo>
                    <a:pt x="1479" y="1704"/>
                  </a:lnTo>
                  <a:lnTo>
                    <a:pt x="1479" y="1775"/>
                  </a:lnTo>
                  <a:lnTo>
                    <a:pt x="1437" y="1775"/>
                  </a:lnTo>
                  <a:lnTo>
                    <a:pt x="1437" y="1831"/>
                  </a:lnTo>
                  <a:lnTo>
                    <a:pt x="1479" y="1831"/>
                  </a:lnTo>
                  <a:lnTo>
                    <a:pt x="1479" y="1901"/>
                  </a:lnTo>
                  <a:lnTo>
                    <a:pt x="1521" y="1901"/>
                  </a:lnTo>
                  <a:lnTo>
                    <a:pt x="1521" y="1972"/>
                  </a:lnTo>
                  <a:lnTo>
                    <a:pt x="1479" y="1972"/>
                  </a:lnTo>
                  <a:lnTo>
                    <a:pt x="1479" y="2028"/>
                  </a:lnTo>
                  <a:lnTo>
                    <a:pt x="1437" y="1972"/>
                  </a:lnTo>
                  <a:lnTo>
                    <a:pt x="1395" y="1972"/>
                  </a:lnTo>
                  <a:lnTo>
                    <a:pt x="1352" y="1901"/>
                  </a:lnTo>
                  <a:lnTo>
                    <a:pt x="1310" y="1901"/>
                  </a:lnTo>
                  <a:lnTo>
                    <a:pt x="1268" y="1831"/>
                  </a:lnTo>
                  <a:lnTo>
                    <a:pt x="1226" y="1831"/>
                  </a:lnTo>
                  <a:lnTo>
                    <a:pt x="1183" y="1775"/>
                  </a:lnTo>
                  <a:lnTo>
                    <a:pt x="1099" y="1775"/>
                  </a:lnTo>
                  <a:lnTo>
                    <a:pt x="1057" y="1775"/>
                  </a:lnTo>
                  <a:lnTo>
                    <a:pt x="1057" y="1831"/>
                  </a:lnTo>
                  <a:lnTo>
                    <a:pt x="972" y="1831"/>
                  </a:lnTo>
                  <a:lnTo>
                    <a:pt x="930" y="1831"/>
                  </a:lnTo>
                  <a:lnTo>
                    <a:pt x="761" y="1831"/>
                  </a:lnTo>
                  <a:lnTo>
                    <a:pt x="761" y="1901"/>
                  </a:lnTo>
                  <a:lnTo>
                    <a:pt x="803" y="1901"/>
                  </a:lnTo>
                  <a:lnTo>
                    <a:pt x="803" y="1972"/>
                  </a:lnTo>
                  <a:lnTo>
                    <a:pt x="803" y="2028"/>
                  </a:lnTo>
                  <a:lnTo>
                    <a:pt x="803" y="2084"/>
                  </a:lnTo>
                  <a:lnTo>
                    <a:pt x="803" y="2155"/>
                  </a:lnTo>
                  <a:lnTo>
                    <a:pt x="761" y="2155"/>
                  </a:lnTo>
                  <a:lnTo>
                    <a:pt x="761" y="2225"/>
                  </a:lnTo>
                  <a:lnTo>
                    <a:pt x="719" y="2225"/>
                  </a:lnTo>
                  <a:lnTo>
                    <a:pt x="676" y="2225"/>
                  </a:lnTo>
                  <a:lnTo>
                    <a:pt x="550" y="2352"/>
                  </a:lnTo>
                  <a:lnTo>
                    <a:pt x="507" y="2352"/>
                  </a:lnTo>
                  <a:lnTo>
                    <a:pt x="465" y="2408"/>
                  </a:lnTo>
                  <a:lnTo>
                    <a:pt x="423" y="2465"/>
                  </a:lnTo>
                  <a:lnTo>
                    <a:pt x="381" y="2465"/>
                  </a:lnTo>
                  <a:lnTo>
                    <a:pt x="381" y="2535"/>
                  </a:lnTo>
                  <a:lnTo>
                    <a:pt x="338" y="2535"/>
                  </a:lnTo>
                  <a:lnTo>
                    <a:pt x="296" y="2605"/>
                  </a:lnTo>
                  <a:lnTo>
                    <a:pt x="254" y="2605"/>
                  </a:lnTo>
                  <a:lnTo>
                    <a:pt x="254" y="2535"/>
                  </a:lnTo>
                  <a:lnTo>
                    <a:pt x="212" y="2605"/>
                  </a:lnTo>
                  <a:lnTo>
                    <a:pt x="169" y="2605"/>
                  </a:lnTo>
                  <a:lnTo>
                    <a:pt x="127" y="2605"/>
                  </a:lnTo>
                  <a:lnTo>
                    <a:pt x="127" y="2662"/>
                  </a:lnTo>
                  <a:lnTo>
                    <a:pt x="85" y="2662"/>
                  </a:lnTo>
                  <a:lnTo>
                    <a:pt x="43" y="2662"/>
                  </a:lnTo>
                  <a:lnTo>
                    <a:pt x="0" y="2732"/>
                  </a:lnTo>
                  <a:lnTo>
                    <a:pt x="43" y="2732"/>
                  </a:lnTo>
                  <a:lnTo>
                    <a:pt x="43" y="2788"/>
                  </a:lnTo>
                  <a:lnTo>
                    <a:pt x="85" y="2788"/>
                  </a:lnTo>
                  <a:lnTo>
                    <a:pt x="85" y="2845"/>
                  </a:lnTo>
                  <a:lnTo>
                    <a:pt x="127" y="2845"/>
                  </a:lnTo>
                  <a:lnTo>
                    <a:pt x="169" y="2915"/>
                  </a:lnTo>
                  <a:lnTo>
                    <a:pt x="212" y="2915"/>
                  </a:lnTo>
                  <a:lnTo>
                    <a:pt x="169" y="2986"/>
                  </a:lnTo>
                  <a:lnTo>
                    <a:pt x="212" y="2986"/>
                  </a:lnTo>
                  <a:lnTo>
                    <a:pt x="212" y="3042"/>
                  </a:lnTo>
                  <a:lnTo>
                    <a:pt x="254" y="3042"/>
                  </a:lnTo>
                  <a:lnTo>
                    <a:pt x="296" y="3098"/>
                  </a:lnTo>
                  <a:lnTo>
                    <a:pt x="338" y="3098"/>
                  </a:lnTo>
                  <a:lnTo>
                    <a:pt x="381" y="3098"/>
                  </a:lnTo>
                  <a:lnTo>
                    <a:pt x="381" y="3169"/>
                  </a:lnTo>
                  <a:lnTo>
                    <a:pt x="423" y="3169"/>
                  </a:lnTo>
                  <a:lnTo>
                    <a:pt x="423" y="3225"/>
                  </a:lnTo>
                  <a:lnTo>
                    <a:pt x="465" y="3225"/>
                  </a:lnTo>
                  <a:lnTo>
                    <a:pt x="465" y="3295"/>
                  </a:lnTo>
                  <a:lnTo>
                    <a:pt x="507" y="3295"/>
                  </a:lnTo>
                  <a:lnTo>
                    <a:pt x="550" y="3295"/>
                  </a:lnTo>
                  <a:lnTo>
                    <a:pt x="507" y="3225"/>
                  </a:lnTo>
                  <a:lnTo>
                    <a:pt x="507" y="3169"/>
                  </a:lnTo>
                  <a:lnTo>
                    <a:pt x="550" y="3098"/>
                  </a:lnTo>
                  <a:lnTo>
                    <a:pt x="592" y="3098"/>
                  </a:lnTo>
                  <a:lnTo>
                    <a:pt x="676" y="3098"/>
                  </a:lnTo>
                  <a:lnTo>
                    <a:pt x="676" y="3169"/>
                  </a:lnTo>
                  <a:lnTo>
                    <a:pt x="676" y="3225"/>
                  </a:lnTo>
                  <a:lnTo>
                    <a:pt x="719" y="3225"/>
                  </a:lnTo>
                  <a:lnTo>
                    <a:pt x="761" y="3225"/>
                  </a:lnTo>
                  <a:lnTo>
                    <a:pt x="803" y="3225"/>
                  </a:lnTo>
                  <a:lnTo>
                    <a:pt x="845" y="3169"/>
                  </a:lnTo>
                  <a:lnTo>
                    <a:pt x="888" y="3169"/>
                  </a:lnTo>
                  <a:lnTo>
                    <a:pt x="930" y="3169"/>
                  </a:lnTo>
                  <a:lnTo>
                    <a:pt x="972" y="3169"/>
                  </a:lnTo>
                  <a:lnTo>
                    <a:pt x="1014" y="3098"/>
                  </a:lnTo>
                  <a:lnTo>
                    <a:pt x="1099" y="3098"/>
                  </a:lnTo>
                  <a:lnTo>
                    <a:pt x="1141" y="3098"/>
                  </a:lnTo>
                  <a:lnTo>
                    <a:pt x="1141" y="3169"/>
                  </a:lnTo>
                  <a:lnTo>
                    <a:pt x="1183" y="3169"/>
                  </a:lnTo>
                  <a:lnTo>
                    <a:pt x="1226" y="3169"/>
                  </a:lnTo>
                  <a:lnTo>
                    <a:pt x="1226" y="3225"/>
                  </a:lnTo>
                  <a:lnTo>
                    <a:pt x="1268" y="3225"/>
                  </a:lnTo>
                  <a:lnTo>
                    <a:pt x="1310" y="3295"/>
                  </a:lnTo>
                  <a:lnTo>
                    <a:pt x="1352" y="3295"/>
                  </a:lnTo>
                  <a:lnTo>
                    <a:pt x="1352" y="3366"/>
                  </a:lnTo>
                  <a:lnTo>
                    <a:pt x="1395" y="3366"/>
                  </a:lnTo>
                  <a:lnTo>
                    <a:pt x="1437" y="3422"/>
                  </a:lnTo>
                  <a:lnTo>
                    <a:pt x="1479" y="3422"/>
                  </a:lnTo>
                  <a:lnTo>
                    <a:pt x="1521" y="3478"/>
                  </a:lnTo>
                  <a:lnTo>
                    <a:pt x="1578" y="3549"/>
                  </a:lnTo>
                  <a:lnTo>
                    <a:pt x="1606" y="3549"/>
                  </a:lnTo>
                  <a:lnTo>
                    <a:pt x="1606" y="3619"/>
                  </a:lnTo>
                  <a:lnTo>
                    <a:pt x="1648" y="3619"/>
                  </a:lnTo>
                  <a:lnTo>
                    <a:pt x="1648" y="3676"/>
                  </a:lnTo>
                  <a:lnTo>
                    <a:pt x="1648" y="3746"/>
                  </a:lnTo>
                  <a:lnTo>
                    <a:pt x="1648" y="3802"/>
                  </a:lnTo>
                  <a:lnTo>
                    <a:pt x="1648" y="3859"/>
                  </a:lnTo>
                  <a:lnTo>
                    <a:pt x="1704" y="3859"/>
                  </a:lnTo>
                  <a:lnTo>
                    <a:pt x="1704" y="3802"/>
                  </a:lnTo>
                  <a:lnTo>
                    <a:pt x="1733" y="3802"/>
                  </a:lnTo>
                  <a:lnTo>
                    <a:pt x="1775" y="3802"/>
                  </a:lnTo>
                  <a:lnTo>
                    <a:pt x="1859" y="3746"/>
                  </a:lnTo>
                  <a:lnTo>
                    <a:pt x="1902" y="3746"/>
                  </a:lnTo>
                  <a:lnTo>
                    <a:pt x="1986" y="3676"/>
                  </a:lnTo>
                  <a:lnTo>
                    <a:pt x="2028" y="3676"/>
                  </a:lnTo>
                  <a:lnTo>
                    <a:pt x="2113" y="3676"/>
                  </a:lnTo>
                  <a:lnTo>
                    <a:pt x="2155" y="3619"/>
                  </a:lnTo>
                  <a:lnTo>
                    <a:pt x="2113" y="3619"/>
                  </a:lnTo>
                  <a:lnTo>
                    <a:pt x="2113" y="3549"/>
                  </a:lnTo>
                  <a:lnTo>
                    <a:pt x="2070" y="3549"/>
                  </a:lnTo>
                  <a:lnTo>
                    <a:pt x="2113" y="3478"/>
                  </a:lnTo>
                  <a:lnTo>
                    <a:pt x="2155" y="3478"/>
                  </a:lnTo>
                  <a:lnTo>
                    <a:pt x="2197" y="3422"/>
                  </a:lnTo>
                  <a:lnTo>
                    <a:pt x="2239" y="3422"/>
                  </a:lnTo>
                  <a:lnTo>
                    <a:pt x="2282" y="3422"/>
                  </a:lnTo>
                  <a:lnTo>
                    <a:pt x="2282" y="3478"/>
                  </a:lnTo>
                  <a:lnTo>
                    <a:pt x="2324" y="3478"/>
                  </a:lnTo>
                  <a:lnTo>
                    <a:pt x="2324" y="3422"/>
                  </a:lnTo>
                  <a:lnTo>
                    <a:pt x="2366" y="3422"/>
                  </a:lnTo>
                  <a:lnTo>
                    <a:pt x="2408" y="3366"/>
                  </a:lnTo>
                  <a:lnTo>
                    <a:pt x="2507" y="3225"/>
                  </a:lnTo>
                  <a:lnTo>
                    <a:pt x="2507" y="3169"/>
                  </a:lnTo>
                  <a:lnTo>
                    <a:pt x="2535" y="3169"/>
                  </a:lnTo>
                  <a:lnTo>
                    <a:pt x="2577" y="3225"/>
                  </a:lnTo>
                  <a:lnTo>
                    <a:pt x="2577" y="3169"/>
                  </a:lnTo>
                  <a:lnTo>
                    <a:pt x="2634" y="3169"/>
                  </a:lnTo>
                  <a:lnTo>
                    <a:pt x="2634" y="3098"/>
                  </a:lnTo>
                  <a:lnTo>
                    <a:pt x="2662" y="3098"/>
                  </a:lnTo>
                  <a:lnTo>
                    <a:pt x="2662" y="3042"/>
                  </a:lnTo>
                  <a:lnTo>
                    <a:pt x="2760" y="3295"/>
                  </a:lnTo>
                  <a:lnTo>
                    <a:pt x="2915" y="3225"/>
                  </a:lnTo>
                  <a:lnTo>
                    <a:pt x="2958" y="3225"/>
                  </a:lnTo>
                  <a:lnTo>
                    <a:pt x="3000" y="3169"/>
                  </a:lnTo>
                  <a:lnTo>
                    <a:pt x="3042" y="3169"/>
                  </a:lnTo>
                  <a:lnTo>
                    <a:pt x="3042" y="3098"/>
                  </a:lnTo>
                  <a:lnTo>
                    <a:pt x="3084" y="3098"/>
                  </a:lnTo>
                  <a:lnTo>
                    <a:pt x="3084" y="3169"/>
                  </a:lnTo>
                  <a:lnTo>
                    <a:pt x="3127" y="3169"/>
                  </a:lnTo>
                  <a:lnTo>
                    <a:pt x="3127" y="3225"/>
                  </a:lnTo>
                  <a:lnTo>
                    <a:pt x="3169" y="3295"/>
                  </a:lnTo>
                  <a:lnTo>
                    <a:pt x="3211" y="3295"/>
                  </a:lnTo>
                  <a:lnTo>
                    <a:pt x="3296" y="3295"/>
                  </a:lnTo>
                  <a:lnTo>
                    <a:pt x="3338" y="3225"/>
                  </a:lnTo>
                  <a:lnTo>
                    <a:pt x="3436" y="3225"/>
                  </a:lnTo>
                  <a:lnTo>
                    <a:pt x="3465" y="3295"/>
                  </a:lnTo>
                  <a:lnTo>
                    <a:pt x="3507" y="3366"/>
                  </a:lnTo>
                  <a:lnTo>
                    <a:pt x="3563" y="3422"/>
                  </a:lnTo>
                  <a:lnTo>
                    <a:pt x="3591" y="3422"/>
                  </a:lnTo>
                  <a:lnTo>
                    <a:pt x="3634" y="3422"/>
                  </a:lnTo>
                  <a:lnTo>
                    <a:pt x="3690" y="3366"/>
                  </a:lnTo>
                  <a:lnTo>
                    <a:pt x="3690" y="3422"/>
                  </a:lnTo>
                  <a:lnTo>
                    <a:pt x="3718" y="3478"/>
                  </a:lnTo>
                  <a:lnTo>
                    <a:pt x="3718" y="3549"/>
                  </a:lnTo>
                  <a:lnTo>
                    <a:pt x="3690" y="3549"/>
                  </a:lnTo>
                  <a:lnTo>
                    <a:pt x="3634" y="3549"/>
                  </a:lnTo>
                  <a:lnTo>
                    <a:pt x="3634" y="3619"/>
                  </a:lnTo>
                  <a:lnTo>
                    <a:pt x="3591" y="3619"/>
                  </a:lnTo>
                  <a:lnTo>
                    <a:pt x="3563" y="3619"/>
                  </a:lnTo>
                  <a:lnTo>
                    <a:pt x="3507" y="3619"/>
                  </a:lnTo>
                  <a:lnTo>
                    <a:pt x="3465" y="3676"/>
                  </a:lnTo>
                  <a:lnTo>
                    <a:pt x="3436" y="3676"/>
                  </a:lnTo>
                  <a:lnTo>
                    <a:pt x="3380" y="3676"/>
                  </a:lnTo>
                  <a:lnTo>
                    <a:pt x="3296" y="3746"/>
                  </a:lnTo>
                  <a:lnTo>
                    <a:pt x="3253" y="3746"/>
                  </a:lnTo>
                  <a:lnTo>
                    <a:pt x="3211" y="3802"/>
                  </a:lnTo>
                  <a:lnTo>
                    <a:pt x="3169" y="3802"/>
                  </a:lnTo>
                  <a:lnTo>
                    <a:pt x="3127" y="3802"/>
                  </a:lnTo>
                  <a:lnTo>
                    <a:pt x="3000" y="3802"/>
                  </a:lnTo>
                  <a:lnTo>
                    <a:pt x="2958" y="3802"/>
                  </a:lnTo>
                  <a:lnTo>
                    <a:pt x="2873" y="3802"/>
                  </a:lnTo>
                  <a:lnTo>
                    <a:pt x="2831" y="3802"/>
                  </a:lnTo>
                  <a:lnTo>
                    <a:pt x="2831" y="3746"/>
                  </a:lnTo>
                  <a:lnTo>
                    <a:pt x="2831" y="3676"/>
                  </a:lnTo>
                  <a:lnTo>
                    <a:pt x="2789" y="3676"/>
                  </a:lnTo>
                  <a:lnTo>
                    <a:pt x="2704" y="3676"/>
                  </a:lnTo>
                  <a:lnTo>
                    <a:pt x="2662" y="3746"/>
                  </a:lnTo>
                  <a:lnTo>
                    <a:pt x="2634" y="3746"/>
                  </a:lnTo>
                  <a:lnTo>
                    <a:pt x="2577" y="3746"/>
                  </a:lnTo>
                  <a:lnTo>
                    <a:pt x="2577" y="3802"/>
                  </a:lnTo>
                  <a:lnTo>
                    <a:pt x="2577" y="3859"/>
                  </a:lnTo>
                  <a:lnTo>
                    <a:pt x="2577" y="3929"/>
                  </a:lnTo>
                  <a:lnTo>
                    <a:pt x="2634" y="3929"/>
                  </a:lnTo>
                  <a:lnTo>
                    <a:pt x="2704" y="3999"/>
                  </a:lnTo>
                  <a:lnTo>
                    <a:pt x="2789" y="3999"/>
                  </a:lnTo>
                  <a:lnTo>
                    <a:pt x="2760" y="4056"/>
                  </a:lnTo>
                  <a:lnTo>
                    <a:pt x="2760" y="4126"/>
                  </a:lnTo>
                  <a:lnTo>
                    <a:pt x="2704" y="4239"/>
                  </a:lnTo>
                  <a:lnTo>
                    <a:pt x="2634" y="4239"/>
                  </a:lnTo>
                  <a:lnTo>
                    <a:pt x="2577" y="4183"/>
                  </a:lnTo>
                  <a:lnTo>
                    <a:pt x="2535" y="4183"/>
                  </a:lnTo>
                  <a:lnTo>
                    <a:pt x="2507" y="4183"/>
                  </a:lnTo>
                  <a:lnTo>
                    <a:pt x="2535" y="4239"/>
                  </a:lnTo>
                  <a:lnTo>
                    <a:pt x="2535" y="4309"/>
                  </a:lnTo>
                  <a:lnTo>
                    <a:pt x="2577" y="4309"/>
                  </a:lnTo>
                  <a:lnTo>
                    <a:pt x="2577" y="4380"/>
                  </a:lnTo>
                  <a:lnTo>
                    <a:pt x="2634" y="4380"/>
                  </a:lnTo>
                  <a:lnTo>
                    <a:pt x="2662" y="4436"/>
                  </a:lnTo>
                  <a:lnTo>
                    <a:pt x="2704" y="4436"/>
                  </a:lnTo>
                  <a:lnTo>
                    <a:pt x="2760" y="4436"/>
                  </a:lnTo>
                  <a:lnTo>
                    <a:pt x="2789" y="4436"/>
                  </a:lnTo>
                  <a:lnTo>
                    <a:pt x="2831" y="4436"/>
                  </a:lnTo>
                  <a:lnTo>
                    <a:pt x="2873" y="4436"/>
                  </a:lnTo>
                  <a:lnTo>
                    <a:pt x="2915" y="4436"/>
                  </a:lnTo>
                  <a:lnTo>
                    <a:pt x="2915" y="4492"/>
                  </a:lnTo>
                  <a:lnTo>
                    <a:pt x="2958" y="4492"/>
                  </a:lnTo>
                  <a:lnTo>
                    <a:pt x="3000" y="4492"/>
                  </a:lnTo>
                  <a:lnTo>
                    <a:pt x="3042" y="4492"/>
                  </a:lnTo>
                  <a:lnTo>
                    <a:pt x="3042" y="4563"/>
                  </a:lnTo>
                  <a:lnTo>
                    <a:pt x="3084" y="4563"/>
                  </a:lnTo>
                  <a:lnTo>
                    <a:pt x="3127" y="4563"/>
                  </a:lnTo>
                  <a:lnTo>
                    <a:pt x="3127" y="4492"/>
                  </a:lnTo>
                  <a:lnTo>
                    <a:pt x="3169" y="4492"/>
                  </a:lnTo>
                  <a:lnTo>
                    <a:pt x="3211" y="4492"/>
                  </a:lnTo>
                  <a:lnTo>
                    <a:pt x="3211" y="4563"/>
                  </a:lnTo>
                  <a:lnTo>
                    <a:pt x="3253" y="4492"/>
                  </a:lnTo>
                  <a:lnTo>
                    <a:pt x="3296" y="4492"/>
                  </a:lnTo>
                  <a:lnTo>
                    <a:pt x="3338" y="4492"/>
                  </a:lnTo>
                  <a:lnTo>
                    <a:pt x="3380" y="4492"/>
                  </a:lnTo>
                  <a:lnTo>
                    <a:pt x="3436" y="4492"/>
                  </a:lnTo>
                  <a:lnTo>
                    <a:pt x="3465" y="4492"/>
                  </a:lnTo>
                  <a:lnTo>
                    <a:pt x="3465" y="4436"/>
                  </a:lnTo>
                  <a:lnTo>
                    <a:pt x="3507" y="4436"/>
                  </a:lnTo>
                  <a:lnTo>
                    <a:pt x="3563" y="4436"/>
                  </a:lnTo>
                  <a:lnTo>
                    <a:pt x="3591" y="4436"/>
                  </a:lnTo>
                  <a:lnTo>
                    <a:pt x="3591" y="4380"/>
                  </a:lnTo>
                  <a:lnTo>
                    <a:pt x="3563" y="4380"/>
                  </a:lnTo>
                  <a:lnTo>
                    <a:pt x="3563" y="4309"/>
                  </a:lnTo>
                  <a:lnTo>
                    <a:pt x="3507" y="4309"/>
                  </a:lnTo>
                  <a:lnTo>
                    <a:pt x="3507" y="4239"/>
                  </a:lnTo>
                  <a:lnTo>
                    <a:pt x="3507" y="4183"/>
                  </a:lnTo>
                  <a:lnTo>
                    <a:pt x="3465" y="4183"/>
                  </a:lnTo>
                  <a:lnTo>
                    <a:pt x="3465" y="4126"/>
                  </a:lnTo>
                  <a:lnTo>
                    <a:pt x="3465" y="4056"/>
                  </a:lnTo>
                  <a:lnTo>
                    <a:pt x="3436" y="4056"/>
                  </a:lnTo>
                  <a:lnTo>
                    <a:pt x="3436" y="3999"/>
                  </a:lnTo>
                  <a:lnTo>
                    <a:pt x="3436" y="3929"/>
                  </a:lnTo>
                  <a:lnTo>
                    <a:pt x="3380" y="3929"/>
                  </a:lnTo>
                  <a:lnTo>
                    <a:pt x="3380" y="3859"/>
                  </a:lnTo>
                  <a:lnTo>
                    <a:pt x="3436" y="3802"/>
                  </a:lnTo>
                  <a:lnTo>
                    <a:pt x="3465" y="3802"/>
                  </a:lnTo>
                  <a:lnTo>
                    <a:pt x="3465" y="3746"/>
                  </a:lnTo>
                  <a:lnTo>
                    <a:pt x="3507" y="3746"/>
                  </a:lnTo>
                  <a:lnTo>
                    <a:pt x="3591" y="3676"/>
                  </a:lnTo>
                  <a:lnTo>
                    <a:pt x="3634" y="3676"/>
                  </a:lnTo>
                  <a:lnTo>
                    <a:pt x="3690" y="3619"/>
                  </a:lnTo>
                  <a:lnTo>
                    <a:pt x="3718" y="3619"/>
                  </a:lnTo>
                  <a:lnTo>
                    <a:pt x="3760" y="3619"/>
                  </a:lnTo>
                  <a:lnTo>
                    <a:pt x="3817" y="3619"/>
                  </a:lnTo>
                  <a:lnTo>
                    <a:pt x="3817" y="3549"/>
                  </a:lnTo>
                  <a:lnTo>
                    <a:pt x="3845" y="3478"/>
                  </a:lnTo>
                  <a:lnTo>
                    <a:pt x="3887" y="3478"/>
                  </a:lnTo>
                  <a:lnTo>
                    <a:pt x="3929" y="3478"/>
                  </a:lnTo>
                  <a:lnTo>
                    <a:pt x="3929" y="3422"/>
                  </a:lnTo>
                  <a:lnTo>
                    <a:pt x="3972" y="3422"/>
                  </a:lnTo>
                  <a:lnTo>
                    <a:pt x="3972" y="3366"/>
                  </a:lnTo>
                  <a:lnTo>
                    <a:pt x="4014" y="3366"/>
                  </a:lnTo>
                  <a:lnTo>
                    <a:pt x="4056" y="3366"/>
                  </a:lnTo>
                  <a:lnTo>
                    <a:pt x="4056" y="3295"/>
                  </a:lnTo>
                  <a:lnTo>
                    <a:pt x="4098" y="3295"/>
                  </a:lnTo>
                  <a:lnTo>
                    <a:pt x="4140" y="3225"/>
                  </a:lnTo>
                  <a:lnTo>
                    <a:pt x="4183" y="3225"/>
                  </a:lnTo>
                  <a:lnTo>
                    <a:pt x="4183" y="3169"/>
                  </a:lnTo>
                  <a:lnTo>
                    <a:pt x="4225" y="3169"/>
                  </a:lnTo>
                  <a:lnTo>
                    <a:pt x="4267" y="3169"/>
                  </a:lnTo>
                  <a:lnTo>
                    <a:pt x="4309" y="3169"/>
                  </a:lnTo>
                  <a:lnTo>
                    <a:pt x="4309" y="3225"/>
                  </a:lnTo>
                  <a:lnTo>
                    <a:pt x="4366" y="3225"/>
                  </a:lnTo>
                  <a:lnTo>
                    <a:pt x="4394" y="3225"/>
                  </a:lnTo>
                  <a:lnTo>
                    <a:pt x="4394" y="3169"/>
                  </a:lnTo>
                  <a:lnTo>
                    <a:pt x="4436" y="3169"/>
                  </a:lnTo>
                  <a:lnTo>
                    <a:pt x="4493" y="3169"/>
                  </a:lnTo>
                  <a:lnTo>
                    <a:pt x="4493" y="3098"/>
                  </a:lnTo>
                  <a:lnTo>
                    <a:pt x="4521" y="3042"/>
                  </a:lnTo>
                  <a:lnTo>
                    <a:pt x="4493" y="3042"/>
                  </a:lnTo>
                  <a:lnTo>
                    <a:pt x="4493" y="2986"/>
                  </a:lnTo>
                  <a:lnTo>
                    <a:pt x="4493" y="2915"/>
                  </a:lnTo>
                  <a:lnTo>
                    <a:pt x="4521" y="2915"/>
                  </a:lnTo>
                  <a:lnTo>
                    <a:pt x="4521" y="2845"/>
                  </a:lnTo>
                  <a:lnTo>
                    <a:pt x="4521" y="2788"/>
                  </a:lnTo>
                  <a:lnTo>
                    <a:pt x="4493" y="2788"/>
                  </a:lnTo>
                  <a:lnTo>
                    <a:pt x="4436" y="2732"/>
                  </a:lnTo>
                  <a:lnTo>
                    <a:pt x="4436" y="2788"/>
                  </a:lnTo>
                  <a:lnTo>
                    <a:pt x="4394" y="2788"/>
                  </a:lnTo>
                  <a:lnTo>
                    <a:pt x="4366" y="2788"/>
                  </a:lnTo>
                  <a:lnTo>
                    <a:pt x="4309" y="2788"/>
                  </a:lnTo>
                  <a:lnTo>
                    <a:pt x="4267" y="2788"/>
                  </a:lnTo>
                  <a:lnTo>
                    <a:pt x="4267" y="2845"/>
                  </a:lnTo>
                  <a:lnTo>
                    <a:pt x="4225" y="2845"/>
                  </a:lnTo>
                  <a:lnTo>
                    <a:pt x="4225" y="2788"/>
                  </a:lnTo>
                  <a:lnTo>
                    <a:pt x="4183" y="2788"/>
                  </a:lnTo>
                  <a:lnTo>
                    <a:pt x="4140" y="2732"/>
                  </a:lnTo>
                  <a:lnTo>
                    <a:pt x="4140" y="2662"/>
                  </a:lnTo>
                  <a:lnTo>
                    <a:pt x="4098" y="2662"/>
                  </a:lnTo>
                  <a:lnTo>
                    <a:pt x="4098" y="2605"/>
                  </a:lnTo>
                  <a:lnTo>
                    <a:pt x="4056" y="2605"/>
                  </a:lnTo>
                  <a:lnTo>
                    <a:pt x="4014" y="2605"/>
                  </a:lnTo>
                  <a:lnTo>
                    <a:pt x="3972" y="2605"/>
                  </a:lnTo>
                  <a:lnTo>
                    <a:pt x="3972" y="2535"/>
                  </a:lnTo>
                  <a:lnTo>
                    <a:pt x="3929" y="2535"/>
                  </a:lnTo>
                  <a:lnTo>
                    <a:pt x="3929" y="2465"/>
                  </a:lnTo>
                  <a:lnTo>
                    <a:pt x="3929" y="2408"/>
                  </a:lnTo>
                  <a:lnTo>
                    <a:pt x="3972" y="2408"/>
                  </a:lnTo>
                  <a:lnTo>
                    <a:pt x="3972" y="2352"/>
                  </a:lnTo>
                  <a:lnTo>
                    <a:pt x="4014" y="2352"/>
                  </a:lnTo>
                  <a:lnTo>
                    <a:pt x="4014" y="2281"/>
                  </a:lnTo>
                  <a:lnTo>
                    <a:pt x="4056" y="2281"/>
                  </a:lnTo>
                  <a:lnTo>
                    <a:pt x="4056" y="2225"/>
                  </a:lnTo>
                  <a:lnTo>
                    <a:pt x="4098" y="2225"/>
                  </a:lnTo>
                  <a:lnTo>
                    <a:pt x="4140" y="2225"/>
                  </a:lnTo>
                  <a:lnTo>
                    <a:pt x="4183" y="2225"/>
                  </a:lnTo>
                  <a:lnTo>
                    <a:pt x="4183" y="2155"/>
                  </a:lnTo>
                  <a:lnTo>
                    <a:pt x="4140" y="2155"/>
                  </a:lnTo>
                  <a:lnTo>
                    <a:pt x="4098" y="2155"/>
                  </a:lnTo>
                  <a:lnTo>
                    <a:pt x="4056" y="2155"/>
                  </a:lnTo>
                  <a:lnTo>
                    <a:pt x="4056" y="2084"/>
                  </a:lnTo>
                  <a:lnTo>
                    <a:pt x="4098" y="2084"/>
                  </a:lnTo>
                  <a:lnTo>
                    <a:pt x="4056" y="2028"/>
                  </a:lnTo>
                  <a:lnTo>
                    <a:pt x="4014" y="2028"/>
                  </a:lnTo>
                  <a:lnTo>
                    <a:pt x="4014" y="1972"/>
                  </a:lnTo>
                  <a:lnTo>
                    <a:pt x="4056" y="1972"/>
                  </a:lnTo>
                  <a:lnTo>
                    <a:pt x="4098" y="1901"/>
                  </a:lnTo>
                  <a:lnTo>
                    <a:pt x="4140" y="1901"/>
                  </a:lnTo>
                  <a:lnTo>
                    <a:pt x="4140" y="1831"/>
                  </a:lnTo>
                  <a:lnTo>
                    <a:pt x="4183" y="1831"/>
                  </a:lnTo>
                  <a:lnTo>
                    <a:pt x="4183" y="1901"/>
                  </a:lnTo>
                  <a:lnTo>
                    <a:pt x="4183" y="1972"/>
                  </a:lnTo>
                  <a:lnTo>
                    <a:pt x="4225" y="1972"/>
                  </a:lnTo>
                  <a:lnTo>
                    <a:pt x="4225" y="2028"/>
                  </a:lnTo>
                  <a:lnTo>
                    <a:pt x="4267" y="2028"/>
                  </a:lnTo>
                  <a:lnTo>
                    <a:pt x="4309" y="2028"/>
                  </a:lnTo>
                  <a:lnTo>
                    <a:pt x="4309" y="2084"/>
                  </a:lnTo>
                  <a:lnTo>
                    <a:pt x="4366" y="2084"/>
                  </a:lnTo>
                  <a:lnTo>
                    <a:pt x="4394" y="2084"/>
                  </a:lnTo>
                  <a:lnTo>
                    <a:pt x="4394" y="2028"/>
                  </a:lnTo>
                  <a:lnTo>
                    <a:pt x="4436" y="2028"/>
                  </a:lnTo>
                  <a:lnTo>
                    <a:pt x="4436" y="1972"/>
                  </a:lnTo>
                  <a:lnTo>
                    <a:pt x="4436" y="1901"/>
                  </a:lnTo>
                  <a:lnTo>
                    <a:pt x="4493" y="1901"/>
                  </a:lnTo>
                  <a:lnTo>
                    <a:pt x="4521" y="1831"/>
                  </a:lnTo>
                  <a:lnTo>
                    <a:pt x="4521" y="1901"/>
                  </a:lnTo>
                  <a:lnTo>
                    <a:pt x="4563" y="1901"/>
                  </a:lnTo>
                  <a:lnTo>
                    <a:pt x="4563" y="1972"/>
                  </a:lnTo>
                  <a:lnTo>
                    <a:pt x="4619" y="1972"/>
                  </a:lnTo>
                  <a:lnTo>
                    <a:pt x="4619" y="2028"/>
                  </a:lnTo>
                  <a:lnTo>
                    <a:pt x="4647" y="2028"/>
                  </a:lnTo>
                  <a:lnTo>
                    <a:pt x="4690" y="1972"/>
                  </a:lnTo>
                  <a:lnTo>
                    <a:pt x="4746" y="1972"/>
                  </a:lnTo>
                  <a:lnTo>
                    <a:pt x="4746" y="2028"/>
                  </a:lnTo>
                  <a:lnTo>
                    <a:pt x="4774" y="2028"/>
                  </a:lnTo>
                  <a:lnTo>
                    <a:pt x="4774" y="2084"/>
                  </a:lnTo>
                  <a:lnTo>
                    <a:pt x="4746" y="2084"/>
                  </a:lnTo>
                  <a:lnTo>
                    <a:pt x="4690" y="2084"/>
                  </a:lnTo>
                  <a:lnTo>
                    <a:pt x="4746" y="2155"/>
                  </a:lnTo>
                  <a:lnTo>
                    <a:pt x="4746" y="2225"/>
                  </a:lnTo>
                  <a:lnTo>
                    <a:pt x="4746" y="2281"/>
                  </a:lnTo>
                  <a:lnTo>
                    <a:pt x="4690" y="2281"/>
                  </a:lnTo>
                  <a:lnTo>
                    <a:pt x="4746" y="2352"/>
                  </a:lnTo>
                  <a:lnTo>
                    <a:pt x="4746" y="2408"/>
                  </a:lnTo>
                  <a:lnTo>
                    <a:pt x="4774" y="2408"/>
                  </a:lnTo>
                  <a:lnTo>
                    <a:pt x="4774" y="2465"/>
                  </a:lnTo>
                  <a:lnTo>
                    <a:pt x="4774" y="2535"/>
                  </a:lnTo>
                  <a:lnTo>
                    <a:pt x="4816" y="2535"/>
                  </a:lnTo>
                  <a:lnTo>
                    <a:pt x="4816" y="2605"/>
                  </a:lnTo>
                  <a:lnTo>
                    <a:pt x="4816" y="2662"/>
                  </a:lnTo>
                  <a:lnTo>
                    <a:pt x="4873" y="2662"/>
                  </a:lnTo>
                  <a:lnTo>
                    <a:pt x="4901" y="2662"/>
                  </a:lnTo>
                  <a:lnTo>
                    <a:pt x="4943" y="2662"/>
                  </a:lnTo>
                  <a:lnTo>
                    <a:pt x="4943" y="2732"/>
                  </a:lnTo>
                  <a:lnTo>
                    <a:pt x="4943" y="2788"/>
                  </a:lnTo>
                  <a:lnTo>
                    <a:pt x="4943" y="2845"/>
                  </a:lnTo>
                  <a:lnTo>
                    <a:pt x="4985" y="2845"/>
                  </a:lnTo>
                  <a:lnTo>
                    <a:pt x="4985" y="2915"/>
                  </a:lnTo>
                  <a:lnTo>
                    <a:pt x="5028" y="2915"/>
                  </a:lnTo>
                  <a:lnTo>
                    <a:pt x="5028" y="2986"/>
                  </a:lnTo>
                  <a:lnTo>
                    <a:pt x="5070" y="2986"/>
                  </a:lnTo>
                  <a:lnTo>
                    <a:pt x="5070" y="3042"/>
                  </a:lnTo>
                  <a:lnTo>
                    <a:pt x="5112" y="3042"/>
                  </a:lnTo>
                  <a:lnTo>
                    <a:pt x="5112" y="3098"/>
                  </a:lnTo>
                  <a:lnTo>
                    <a:pt x="5154" y="3098"/>
                  </a:lnTo>
                  <a:lnTo>
                    <a:pt x="5154" y="3169"/>
                  </a:lnTo>
                  <a:lnTo>
                    <a:pt x="5197" y="3169"/>
                  </a:lnTo>
                  <a:lnTo>
                    <a:pt x="5239" y="3169"/>
                  </a:lnTo>
                  <a:lnTo>
                    <a:pt x="5239" y="3098"/>
                  </a:lnTo>
                  <a:lnTo>
                    <a:pt x="5295" y="3042"/>
                  </a:lnTo>
                  <a:lnTo>
                    <a:pt x="5323" y="3042"/>
                  </a:lnTo>
                  <a:lnTo>
                    <a:pt x="5295" y="2986"/>
                  </a:lnTo>
                  <a:lnTo>
                    <a:pt x="5239" y="2986"/>
                  </a:lnTo>
                  <a:lnTo>
                    <a:pt x="5239" y="2915"/>
                  </a:lnTo>
                  <a:lnTo>
                    <a:pt x="5197" y="2915"/>
                  </a:lnTo>
                  <a:lnTo>
                    <a:pt x="5323" y="2788"/>
                  </a:lnTo>
                  <a:lnTo>
                    <a:pt x="5295" y="2788"/>
                  </a:lnTo>
                  <a:lnTo>
                    <a:pt x="5239" y="2788"/>
                  </a:lnTo>
                  <a:lnTo>
                    <a:pt x="5197" y="2788"/>
                  </a:lnTo>
                  <a:lnTo>
                    <a:pt x="5154" y="2788"/>
                  </a:lnTo>
                  <a:lnTo>
                    <a:pt x="5112" y="2732"/>
                  </a:lnTo>
                  <a:lnTo>
                    <a:pt x="5112" y="2662"/>
                  </a:lnTo>
                  <a:lnTo>
                    <a:pt x="5154" y="2662"/>
                  </a:lnTo>
                  <a:lnTo>
                    <a:pt x="5154" y="2605"/>
                  </a:lnTo>
                  <a:lnTo>
                    <a:pt x="5154" y="2535"/>
                  </a:lnTo>
                  <a:lnTo>
                    <a:pt x="5154" y="2465"/>
                  </a:lnTo>
                  <a:lnTo>
                    <a:pt x="5154" y="2408"/>
                  </a:lnTo>
                  <a:lnTo>
                    <a:pt x="5154" y="2352"/>
                  </a:lnTo>
                  <a:lnTo>
                    <a:pt x="5154" y="2281"/>
                  </a:lnTo>
                  <a:lnTo>
                    <a:pt x="5154" y="2225"/>
                  </a:lnTo>
                  <a:lnTo>
                    <a:pt x="5197" y="2225"/>
                  </a:lnTo>
                  <a:lnTo>
                    <a:pt x="5197" y="2155"/>
                  </a:lnTo>
                  <a:lnTo>
                    <a:pt x="5239" y="2155"/>
                  </a:lnTo>
                  <a:lnTo>
                    <a:pt x="5239" y="2084"/>
                  </a:lnTo>
                  <a:lnTo>
                    <a:pt x="5295" y="2084"/>
                  </a:lnTo>
                  <a:lnTo>
                    <a:pt x="5295" y="2028"/>
                  </a:lnTo>
                  <a:lnTo>
                    <a:pt x="5323" y="2028"/>
                  </a:lnTo>
                  <a:lnTo>
                    <a:pt x="5366" y="2028"/>
                  </a:lnTo>
                  <a:lnTo>
                    <a:pt x="5366" y="1972"/>
                  </a:lnTo>
                  <a:lnTo>
                    <a:pt x="5366" y="1901"/>
                  </a:lnTo>
                  <a:lnTo>
                    <a:pt x="5422" y="1901"/>
                  </a:lnTo>
                  <a:lnTo>
                    <a:pt x="5422" y="1831"/>
                  </a:lnTo>
                  <a:lnTo>
                    <a:pt x="5450" y="1831"/>
                  </a:lnTo>
                  <a:lnTo>
                    <a:pt x="5450" y="1775"/>
                  </a:lnTo>
                  <a:lnTo>
                    <a:pt x="5492" y="1775"/>
                  </a:lnTo>
                  <a:lnTo>
                    <a:pt x="5492" y="1704"/>
                  </a:lnTo>
                  <a:lnTo>
                    <a:pt x="5549" y="1704"/>
                  </a:lnTo>
                  <a:lnTo>
                    <a:pt x="5577" y="1704"/>
                  </a:lnTo>
                  <a:lnTo>
                    <a:pt x="5577" y="1648"/>
                  </a:lnTo>
                  <a:lnTo>
                    <a:pt x="5577" y="1591"/>
                  </a:lnTo>
                  <a:lnTo>
                    <a:pt x="5577" y="1521"/>
                  </a:lnTo>
                  <a:lnTo>
                    <a:pt x="5577" y="1451"/>
                  </a:lnTo>
                  <a:lnTo>
                    <a:pt x="5619" y="1451"/>
                  </a:lnTo>
                  <a:lnTo>
                    <a:pt x="5619" y="1521"/>
                  </a:lnTo>
                  <a:lnTo>
                    <a:pt x="5675" y="1521"/>
                  </a:lnTo>
                  <a:lnTo>
                    <a:pt x="5704" y="1521"/>
                  </a:lnTo>
                  <a:lnTo>
                    <a:pt x="5746" y="1521"/>
                  </a:lnTo>
                  <a:lnTo>
                    <a:pt x="5746" y="1451"/>
                  </a:lnTo>
                  <a:lnTo>
                    <a:pt x="5802" y="1451"/>
                  </a:lnTo>
                  <a:lnTo>
                    <a:pt x="5830" y="1451"/>
                  </a:lnTo>
                  <a:lnTo>
                    <a:pt x="5830" y="1394"/>
                  </a:lnTo>
                  <a:lnTo>
                    <a:pt x="5873" y="1394"/>
                  </a:lnTo>
                  <a:lnTo>
                    <a:pt x="5873" y="1324"/>
                  </a:lnTo>
                  <a:lnTo>
                    <a:pt x="5929" y="1324"/>
                  </a:lnTo>
                  <a:lnTo>
                    <a:pt x="5957" y="1324"/>
                  </a:lnTo>
                  <a:lnTo>
                    <a:pt x="5957" y="1268"/>
                  </a:lnTo>
                  <a:lnTo>
                    <a:pt x="5999" y="1268"/>
                  </a:lnTo>
                  <a:lnTo>
                    <a:pt x="6042" y="1211"/>
                  </a:lnTo>
                  <a:lnTo>
                    <a:pt x="6084" y="1211"/>
                  </a:lnTo>
                  <a:lnTo>
                    <a:pt x="6126" y="1211"/>
                  </a:lnTo>
                  <a:lnTo>
                    <a:pt x="6168" y="1211"/>
                  </a:lnTo>
                  <a:lnTo>
                    <a:pt x="6168" y="1268"/>
                  </a:lnTo>
                  <a:lnTo>
                    <a:pt x="6225" y="1268"/>
                  </a:lnTo>
                  <a:lnTo>
                    <a:pt x="6225" y="1324"/>
                  </a:lnTo>
                  <a:lnTo>
                    <a:pt x="6253" y="1324"/>
                  </a:lnTo>
                  <a:lnTo>
                    <a:pt x="6295" y="1324"/>
                  </a:lnTo>
                  <a:lnTo>
                    <a:pt x="6295" y="1394"/>
                  </a:lnTo>
                  <a:lnTo>
                    <a:pt x="6351" y="1394"/>
                  </a:lnTo>
                  <a:lnTo>
                    <a:pt x="6351" y="1451"/>
                  </a:lnTo>
                  <a:lnTo>
                    <a:pt x="6379" y="1451"/>
                  </a:lnTo>
                  <a:lnTo>
                    <a:pt x="6422" y="1451"/>
                  </a:lnTo>
                  <a:lnTo>
                    <a:pt x="6478" y="1451"/>
                  </a:lnTo>
                  <a:lnTo>
                    <a:pt x="6478" y="1394"/>
                  </a:lnTo>
                  <a:lnTo>
                    <a:pt x="6478" y="1324"/>
                  </a:lnTo>
                  <a:lnTo>
                    <a:pt x="6422" y="1324"/>
                  </a:lnTo>
                  <a:lnTo>
                    <a:pt x="6422" y="1268"/>
                  </a:lnTo>
                  <a:lnTo>
                    <a:pt x="6379" y="1268"/>
                  </a:lnTo>
                  <a:lnTo>
                    <a:pt x="6351" y="1141"/>
                  </a:lnTo>
                  <a:lnTo>
                    <a:pt x="6351" y="1070"/>
                  </a:lnTo>
                  <a:lnTo>
                    <a:pt x="6295" y="1070"/>
                  </a:lnTo>
                  <a:lnTo>
                    <a:pt x="6295" y="1014"/>
                  </a:lnTo>
                  <a:lnTo>
                    <a:pt x="6295" y="958"/>
                  </a:lnTo>
                  <a:lnTo>
                    <a:pt x="6295" y="887"/>
                  </a:lnTo>
                  <a:lnTo>
                    <a:pt x="6295" y="831"/>
                  </a:lnTo>
                  <a:lnTo>
                    <a:pt x="6253" y="761"/>
                  </a:lnTo>
                  <a:lnTo>
                    <a:pt x="6225" y="761"/>
                  </a:lnTo>
                  <a:lnTo>
                    <a:pt x="6225" y="690"/>
                  </a:lnTo>
                  <a:lnTo>
                    <a:pt x="6168" y="690"/>
                  </a:lnTo>
                  <a:lnTo>
                    <a:pt x="6126" y="690"/>
                  </a:lnTo>
                  <a:lnTo>
                    <a:pt x="6084" y="690"/>
                  </a:lnTo>
                  <a:close/>
                  <a:moveTo>
                    <a:pt x="4056" y="1324"/>
                  </a:moveTo>
                  <a:lnTo>
                    <a:pt x="4014" y="1394"/>
                  </a:lnTo>
                  <a:lnTo>
                    <a:pt x="4056" y="1394"/>
                  </a:lnTo>
                  <a:lnTo>
                    <a:pt x="4056" y="1451"/>
                  </a:lnTo>
                  <a:lnTo>
                    <a:pt x="4098" y="1451"/>
                  </a:lnTo>
                  <a:lnTo>
                    <a:pt x="4140" y="1451"/>
                  </a:lnTo>
                  <a:lnTo>
                    <a:pt x="4183" y="1451"/>
                  </a:lnTo>
                  <a:lnTo>
                    <a:pt x="4225" y="1451"/>
                  </a:lnTo>
                  <a:lnTo>
                    <a:pt x="4267" y="1451"/>
                  </a:lnTo>
                  <a:lnTo>
                    <a:pt x="4225" y="1394"/>
                  </a:lnTo>
                  <a:lnTo>
                    <a:pt x="4225" y="1324"/>
                  </a:lnTo>
                  <a:lnTo>
                    <a:pt x="4183" y="1324"/>
                  </a:lnTo>
                  <a:lnTo>
                    <a:pt x="4140" y="1324"/>
                  </a:lnTo>
                  <a:lnTo>
                    <a:pt x="4098" y="1324"/>
                  </a:lnTo>
                  <a:close/>
                  <a:moveTo>
                    <a:pt x="3296" y="2408"/>
                  </a:moveTo>
                  <a:lnTo>
                    <a:pt x="3338" y="2408"/>
                  </a:lnTo>
                  <a:lnTo>
                    <a:pt x="3338" y="2465"/>
                  </a:lnTo>
                  <a:lnTo>
                    <a:pt x="3338" y="2535"/>
                  </a:lnTo>
                  <a:lnTo>
                    <a:pt x="3296" y="2535"/>
                  </a:lnTo>
                  <a:lnTo>
                    <a:pt x="3296" y="2465"/>
                  </a:lnTo>
                  <a:close/>
                  <a:moveTo>
                    <a:pt x="2958" y="2605"/>
                  </a:moveTo>
                  <a:lnTo>
                    <a:pt x="3000" y="2662"/>
                  </a:lnTo>
                  <a:lnTo>
                    <a:pt x="3042" y="2662"/>
                  </a:lnTo>
                  <a:lnTo>
                    <a:pt x="3042" y="2732"/>
                  </a:lnTo>
                  <a:lnTo>
                    <a:pt x="3000" y="2732"/>
                  </a:lnTo>
                  <a:lnTo>
                    <a:pt x="2958" y="2732"/>
                  </a:lnTo>
                  <a:lnTo>
                    <a:pt x="2958" y="2788"/>
                  </a:lnTo>
                  <a:lnTo>
                    <a:pt x="2915" y="2788"/>
                  </a:lnTo>
                  <a:lnTo>
                    <a:pt x="2873" y="2845"/>
                  </a:lnTo>
                  <a:lnTo>
                    <a:pt x="2831" y="2845"/>
                  </a:lnTo>
                  <a:lnTo>
                    <a:pt x="2873" y="2788"/>
                  </a:lnTo>
                  <a:lnTo>
                    <a:pt x="2915" y="2788"/>
                  </a:lnTo>
                  <a:lnTo>
                    <a:pt x="2915" y="2732"/>
                  </a:lnTo>
                  <a:lnTo>
                    <a:pt x="2915" y="2662"/>
                  </a:lnTo>
                  <a:lnTo>
                    <a:pt x="2958" y="2662"/>
                  </a:lnTo>
                  <a:close/>
                  <a:moveTo>
                    <a:pt x="2704" y="2915"/>
                  </a:moveTo>
                  <a:lnTo>
                    <a:pt x="2760" y="2915"/>
                  </a:lnTo>
                  <a:lnTo>
                    <a:pt x="2760" y="2986"/>
                  </a:lnTo>
                  <a:lnTo>
                    <a:pt x="2704" y="2986"/>
                  </a:lnTo>
                  <a:close/>
                  <a:moveTo>
                    <a:pt x="3760" y="2915"/>
                  </a:moveTo>
                  <a:lnTo>
                    <a:pt x="3817" y="2915"/>
                  </a:lnTo>
                  <a:lnTo>
                    <a:pt x="3845" y="2986"/>
                  </a:lnTo>
                  <a:lnTo>
                    <a:pt x="3887" y="2986"/>
                  </a:lnTo>
                  <a:lnTo>
                    <a:pt x="3929" y="3042"/>
                  </a:lnTo>
                  <a:lnTo>
                    <a:pt x="3972" y="3098"/>
                  </a:lnTo>
                  <a:lnTo>
                    <a:pt x="3929" y="3098"/>
                  </a:lnTo>
                  <a:lnTo>
                    <a:pt x="3929" y="3169"/>
                  </a:lnTo>
                  <a:lnTo>
                    <a:pt x="3887" y="3169"/>
                  </a:lnTo>
                  <a:lnTo>
                    <a:pt x="3845" y="3169"/>
                  </a:lnTo>
                  <a:lnTo>
                    <a:pt x="3817" y="3098"/>
                  </a:lnTo>
                  <a:lnTo>
                    <a:pt x="3845" y="3098"/>
                  </a:lnTo>
                  <a:lnTo>
                    <a:pt x="3817" y="3042"/>
                  </a:lnTo>
                  <a:lnTo>
                    <a:pt x="3760" y="2986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1950325" y="4557675"/>
              <a:ext cx="13750" cy="15875"/>
            </a:xfrm>
            <a:custGeom>
              <a:avLst/>
              <a:gdLst/>
              <a:ahLst/>
              <a:cxnLst/>
              <a:rect l="l" t="t" r="r" b="b"/>
              <a:pathLst>
                <a:path w="550" h="635" extrusionOk="0">
                  <a:moveTo>
                    <a:pt x="254" y="1"/>
                  </a:moveTo>
                  <a:lnTo>
                    <a:pt x="212" y="57"/>
                  </a:lnTo>
                  <a:lnTo>
                    <a:pt x="254" y="57"/>
                  </a:lnTo>
                  <a:lnTo>
                    <a:pt x="254" y="113"/>
                  </a:lnTo>
                  <a:lnTo>
                    <a:pt x="254" y="184"/>
                  </a:lnTo>
                  <a:lnTo>
                    <a:pt x="296" y="184"/>
                  </a:lnTo>
                  <a:lnTo>
                    <a:pt x="339" y="184"/>
                  </a:lnTo>
                  <a:lnTo>
                    <a:pt x="339" y="113"/>
                  </a:lnTo>
                  <a:lnTo>
                    <a:pt x="296" y="113"/>
                  </a:lnTo>
                  <a:lnTo>
                    <a:pt x="296" y="57"/>
                  </a:lnTo>
                  <a:lnTo>
                    <a:pt x="296" y="1"/>
                  </a:lnTo>
                  <a:close/>
                  <a:moveTo>
                    <a:pt x="339" y="184"/>
                  </a:moveTo>
                  <a:lnTo>
                    <a:pt x="339" y="240"/>
                  </a:lnTo>
                  <a:lnTo>
                    <a:pt x="381" y="240"/>
                  </a:lnTo>
                  <a:lnTo>
                    <a:pt x="381" y="310"/>
                  </a:lnTo>
                  <a:lnTo>
                    <a:pt x="381" y="367"/>
                  </a:lnTo>
                  <a:lnTo>
                    <a:pt x="339" y="367"/>
                  </a:lnTo>
                  <a:lnTo>
                    <a:pt x="296" y="367"/>
                  </a:lnTo>
                  <a:lnTo>
                    <a:pt x="254" y="367"/>
                  </a:lnTo>
                  <a:lnTo>
                    <a:pt x="254" y="437"/>
                  </a:lnTo>
                  <a:lnTo>
                    <a:pt x="212" y="437"/>
                  </a:lnTo>
                  <a:lnTo>
                    <a:pt x="212" y="494"/>
                  </a:lnTo>
                  <a:lnTo>
                    <a:pt x="254" y="494"/>
                  </a:lnTo>
                  <a:lnTo>
                    <a:pt x="296" y="494"/>
                  </a:lnTo>
                  <a:lnTo>
                    <a:pt x="339" y="494"/>
                  </a:lnTo>
                  <a:lnTo>
                    <a:pt x="339" y="437"/>
                  </a:lnTo>
                  <a:lnTo>
                    <a:pt x="381" y="437"/>
                  </a:lnTo>
                  <a:lnTo>
                    <a:pt x="423" y="437"/>
                  </a:lnTo>
                  <a:lnTo>
                    <a:pt x="423" y="494"/>
                  </a:lnTo>
                  <a:lnTo>
                    <a:pt x="381" y="494"/>
                  </a:lnTo>
                  <a:lnTo>
                    <a:pt x="339" y="494"/>
                  </a:lnTo>
                  <a:lnTo>
                    <a:pt x="339" y="564"/>
                  </a:lnTo>
                  <a:lnTo>
                    <a:pt x="381" y="564"/>
                  </a:lnTo>
                  <a:lnTo>
                    <a:pt x="423" y="634"/>
                  </a:lnTo>
                  <a:lnTo>
                    <a:pt x="423" y="564"/>
                  </a:lnTo>
                  <a:lnTo>
                    <a:pt x="465" y="564"/>
                  </a:lnTo>
                  <a:lnTo>
                    <a:pt x="465" y="494"/>
                  </a:lnTo>
                  <a:lnTo>
                    <a:pt x="508" y="494"/>
                  </a:lnTo>
                  <a:lnTo>
                    <a:pt x="508" y="437"/>
                  </a:lnTo>
                  <a:lnTo>
                    <a:pt x="550" y="437"/>
                  </a:lnTo>
                  <a:lnTo>
                    <a:pt x="550" y="367"/>
                  </a:lnTo>
                  <a:lnTo>
                    <a:pt x="508" y="367"/>
                  </a:lnTo>
                  <a:lnTo>
                    <a:pt x="508" y="310"/>
                  </a:lnTo>
                  <a:lnTo>
                    <a:pt x="465" y="310"/>
                  </a:lnTo>
                  <a:lnTo>
                    <a:pt x="423" y="310"/>
                  </a:lnTo>
                  <a:lnTo>
                    <a:pt x="423" y="240"/>
                  </a:lnTo>
                  <a:lnTo>
                    <a:pt x="423" y="184"/>
                  </a:lnTo>
                  <a:lnTo>
                    <a:pt x="381" y="184"/>
                  </a:lnTo>
                  <a:close/>
                  <a:moveTo>
                    <a:pt x="127" y="184"/>
                  </a:moveTo>
                  <a:lnTo>
                    <a:pt x="127" y="240"/>
                  </a:lnTo>
                  <a:lnTo>
                    <a:pt x="85" y="240"/>
                  </a:lnTo>
                  <a:lnTo>
                    <a:pt x="43" y="240"/>
                  </a:lnTo>
                  <a:lnTo>
                    <a:pt x="1" y="240"/>
                  </a:lnTo>
                  <a:lnTo>
                    <a:pt x="1" y="310"/>
                  </a:lnTo>
                  <a:lnTo>
                    <a:pt x="43" y="310"/>
                  </a:lnTo>
                  <a:lnTo>
                    <a:pt x="85" y="310"/>
                  </a:lnTo>
                  <a:lnTo>
                    <a:pt x="127" y="310"/>
                  </a:lnTo>
                  <a:lnTo>
                    <a:pt x="170" y="24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2128825" y="4427425"/>
              <a:ext cx="15850" cy="14450"/>
            </a:xfrm>
            <a:custGeom>
              <a:avLst/>
              <a:gdLst/>
              <a:ahLst/>
              <a:cxnLst/>
              <a:rect l="l" t="t" r="r" b="b"/>
              <a:pathLst>
                <a:path w="634" h="578" extrusionOk="0">
                  <a:moveTo>
                    <a:pt x="253" y="507"/>
                  </a:moveTo>
                  <a:lnTo>
                    <a:pt x="211" y="507"/>
                  </a:lnTo>
                  <a:lnTo>
                    <a:pt x="169" y="507"/>
                  </a:lnTo>
                  <a:lnTo>
                    <a:pt x="169" y="451"/>
                  </a:lnTo>
                  <a:lnTo>
                    <a:pt x="169" y="507"/>
                  </a:lnTo>
                  <a:lnTo>
                    <a:pt x="127" y="507"/>
                  </a:lnTo>
                  <a:lnTo>
                    <a:pt x="127" y="451"/>
                  </a:lnTo>
                  <a:lnTo>
                    <a:pt x="85" y="451"/>
                  </a:lnTo>
                  <a:lnTo>
                    <a:pt x="85" y="507"/>
                  </a:lnTo>
                  <a:lnTo>
                    <a:pt x="42" y="507"/>
                  </a:lnTo>
                  <a:lnTo>
                    <a:pt x="42" y="451"/>
                  </a:lnTo>
                  <a:lnTo>
                    <a:pt x="85" y="451"/>
                  </a:lnTo>
                  <a:lnTo>
                    <a:pt x="85" y="381"/>
                  </a:lnTo>
                  <a:lnTo>
                    <a:pt x="42" y="381"/>
                  </a:lnTo>
                  <a:lnTo>
                    <a:pt x="42" y="324"/>
                  </a:lnTo>
                  <a:lnTo>
                    <a:pt x="0" y="324"/>
                  </a:lnTo>
                  <a:lnTo>
                    <a:pt x="0" y="254"/>
                  </a:lnTo>
                  <a:lnTo>
                    <a:pt x="42" y="198"/>
                  </a:lnTo>
                  <a:lnTo>
                    <a:pt x="42" y="127"/>
                  </a:lnTo>
                  <a:lnTo>
                    <a:pt x="42" y="71"/>
                  </a:lnTo>
                  <a:lnTo>
                    <a:pt x="85" y="71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27" y="71"/>
                  </a:lnTo>
                  <a:lnTo>
                    <a:pt x="85" y="71"/>
                  </a:lnTo>
                  <a:lnTo>
                    <a:pt x="85" y="127"/>
                  </a:lnTo>
                  <a:lnTo>
                    <a:pt x="42" y="127"/>
                  </a:lnTo>
                  <a:lnTo>
                    <a:pt x="42" y="198"/>
                  </a:lnTo>
                  <a:lnTo>
                    <a:pt x="85" y="198"/>
                  </a:lnTo>
                  <a:lnTo>
                    <a:pt x="42" y="198"/>
                  </a:lnTo>
                  <a:lnTo>
                    <a:pt x="42" y="254"/>
                  </a:lnTo>
                  <a:lnTo>
                    <a:pt x="85" y="254"/>
                  </a:lnTo>
                  <a:lnTo>
                    <a:pt x="42" y="254"/>
                  </a:lnTo>
                  <a:lnTo>
                    <a:pt x="85" y="254"/>
                  </a:lnTo>
                  <a:lnTo>
                    <a:pt x="85" y="324"/>
                  </a:lnTo>
                  <a:lnTo>
                    <a:pt x="127" y="324"/>
                  </a:lnTo>
                  <a:lnTo>
                    <a:pt x="127" y="381"/>
                  </a:lnTo>
                  <a:lnTo>
                    <a:pt x="169" y="381"/>
                  </a:lnTo>
                  <a:lnTo>
                    <a:pt x="211" y="381"/>
                  </a:lnTo>
                  <a:lnTo>
                    <a:pt x="253" y="381"/>
                  </a:lnTo>
                  <a:lnTo>
                    <a:pt x="296" y="381"/>
                  </a:lnTo>
                  <a:lnTo>
                    <a:pt x="338" y="381"/>
                  </a:lnTo>
                  <a:lnTo>
                    <a:pt x="380" y="381"/>
                  </a:lnTo>
                  <a:lnTo>
                    <a:pt x="422" y="381"/>
                  </a:lnTo>
                  <a:lnTo>
                    <a:pt x="465" y="381"/>
                  </a:lnTo>
                  <a:lnTo>
                    <a:pt x="465" y="324"/>
                  </a:lnTo>
                  <a:lnTo>
                    <a:pt x="507" y="324"/>
                  </a:lnTo>
                  <a:lnTo>
                    <a:pt x="549" y="324"/>
                  </a:lnTo>
                  <a:lnTo>
                    <a:pt x="549" y="254"/>
                  </a:lnTo>
                  <a:lnTo>
                    <a:pt x="549" y="324"/>
                  </a:lnTo>
                  <a:lnTo>
                    <a:pt x="549" y="254"/>
                  </a:lnTo>
                  <a:lnTo>
                    <a:pt x="591" y="254"/>
                  </a:lnTo>
                  <a:lnTo>
                    <a:pt x="634" y="324"/>
                  </a:lnTo>
                  <a:lnTo>
                    <a:pt x="591" y="324"/>
                  </a:lnTo>
                  <a:lnTo>
                    <a:pt x="591" y="381"/>
                  </a:lnTo>
                  <a:lnTo>
                    <a:pt x="549" y="381"/>
                  </a:lnTo>
                  <a:lnTo>
                    <a:pt x="507" y="381"/>
                  </a:lnTo>
                  <a:lnTo>
                    <a:pt x="549" y="381"/>
                  </a:lnTo>
                  <a:lnTo>
                    <a:pt x="549" y="451"/>
                  </a:lnTo>
                  <a:lnTo>
                    <a:pt x="507" y="451"/>
                  </a:lnTo>
                  <a:lnTo>
                    <a:pt x="465" y="451"/>
                  </a:lnTo>
                  <a:lnTo>
                    <a:pt x="465" y="381"/>
                  </a:lnTo>
                  <a:lnTo>
                    <a:pt x="465" y="451"/>
                  </a:lnTo>
                  <a:lnTo>
                    <a:pt x="422" y="451"/>
                  </a:lnTo>
                  <a:lnTo>
                    <a:pt x="422" y="507"/>
                  </a:lnTo>
                  <a:lnTo>
                    <a:pt x="380" y="507"/>
                  </a:lnTo>
                  <a:lnTo>
                    <a:pt x="380" y="578"/>
                  </a:lnTo>
                  <a:lnTo>
                    <a:pt x="338" y="578"/>
                  </a:lnTo>
                  <a:lnTo>
                    <a:pt x="296" y="578"/>
                  </a:lnTo>
                  <a:lnTo>
                    <a:pt x="296" y="507"/>
                  </a:lnTo>
                  <a:lnTo>
                    <a:pt x="253" y="507"/>
                  </a:lnTo>
                  <a:lnTo>
                    <a:pt x="253" y="57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2992025" y="4090175"/>
              <a:ext cx="704800" cy="510125"/>
            </a:xfrm>
            <a:custGeom>
              <a:avLst/>
              <a:gdLst/>
              <a:ahLst/>
              <a:cxnLst/>
              <a:rect l="l" t="t" r="r" b="b"/>
              <a:pathLst>
                <a:path w="28192" h="20405" extrusionOk="0">
                  <a:moveTo>
                    <a:pt x="26629" y="0"/>
                  </a:moveTo>
                  <a:lnTo>
                    <a:pt x="26629" y="56"/>
                  </a:lnTo>
                  <a:lnTo>
                    <a:pt x="26629" y="127"/>
                  </a:lnTo>
                  <a:lnTo>
                    <a:pt x="26671" y="183"/>
                  </a:lnTo>
                  <a:lnTo>
                    <a:pt x="26671" y="127"/>
                  </a:lnTo>
                  <a:lnTo>
                    <a:pt x="26671" y="56"/>
                  </a:lnTo>
                  <a:close/>
                  <a:moveTo>
                    <a:pt x="26671" y="183"/>
                  </a:moveTo>
                  <a:lnTo>
                    <a:pt x="26629" y="183"/>
                  </a:lnTo>
                  <a:lnTo>
                    <a:pt x="26629" y="240"/>
                  </a:lnTo>
                  <a:lnTo>
                    <a:pt x="26629" y="310"/>
                  </a:lnTo>
                  <a:lnTo>
                    <a:pt x="26629" y="380"/>
                  </a:lnTo>
                  <a:lnTo>
                    <a:pt x="26629" y="437"/>
                  </a:lnTo>
                  <a:lnTo>
                    <a:pt x="26572" y="507"/>
                  </a:lnTo>
                  <a:lnTo>
                    <a:pt x="26629" y="563"/>
                  </a:lnTo>
                  <a:lnTo>
                    <a:pt x="26629" y="634"/>
                  </a:lnTo>
                  <a:lnTo>
                    <a:pt x="26572" y="634"/>
                  </a:lnTo>
                  <a:lnTo>
                    <a:pt x="26572" y="690"/>
                  </a:lnTo>
                  <a:lnTo>
                    <a:pt x="26572" y="761"/>
                  </a:lnTo>
                  <a:lnTo>
                    <a:pt x="26544" y="761"/>
                  </a:lnTo>
                  <a:lnTo>
                    <a:pt x="26502" y="817"/>
                  </a:lnTo>
                  <a:lnTo>
                    <a:pt x="26446" y="873"/>
                  </a:lnTo>
                  <a:lnTo>
                    <a:pt x="26417" y="873"/>
                  </a:lnTo>
                  <a:lnTo>
                    <a:pt x="26417" y="944"/>
                  </a:lnTo>
                  <a:lnTo>
                    <a:pt x="26446" y="944"/>
                  </a:lnTo>
                  <a:lnTo>
                    <a:pt x="26446" y="1014"/>
                  </a:lnTo>
                  <a:lnTo>
                    <a:pt x="26417" y="1014"/>
                  </a:lnTo>
                  <a:lnTo>
                    <a:pt x="26417" y="1070"/>
                  </a:lnTo>
                  <a:lnTo>
                    <a:pt x="26446" y="1070"/>
                  </a:lnTo>
                  <a:lnTo>
                    <a:pt x="26502" y="1070"/>
                  </a:lnTo>
                  <a:lnTo>
                    <a:pt x="26544" y="1070"/>
                  </a:lnTo>
                  <a:lnTo>
                    <a:pt x="26572" y="1070"/>
                  </a:lnTo>
                  <a:lnTo>
                    <a:pt x="26629" y="1070"/>
                  </a:lnTo>
                  <a:lnTo>
                    <a:pt x="26671" y="1070"/>
                  </a:lnTo>
                  <a:lnTo>
                    <a:pt x="26671" y="1141"/>
                  </a:lnTo>
                  <a:lnTo>
                    <a:pt x="26713" y="1141"/>
                  </a:lnTo>
                  <a:lnTo>
                    <a:pt x="26713" y="1197"/>
                  </a:lnTo>
                  <a:lnTo>
                    <a:pt x="26755" y="1197"/>
                  </a:lnTo>
                  <a:lnTo>
                    <a:pt x="26755" y="1253"/>
                  </a:lnTo>
                  <a:lnTo>
                    <a:pt x="26798" y="1253"/>
                  </a:lnTo>
                  <a:lnTo>
                    <a:pt x="26798" y="1324"/>
                  </a:lnTo>
                  <a:lnTo>
                    <a:pt x="26755" y="1394"/>
                  </a:lnTo>
                  <a:lnTo>
                    <a:pt x="26713" y="1394"/>
                  </a:lnTo>
                  <a:lnTo>
                    <a:pt x="26713" y="1451"/>
                  </a:lnTo>
                  <a:lnTo>
                    <a:pt x="26713" y="1521"/>
                  </a:lnTo>
                  <a:lnTo>
                    <a:pt x="26755" y="1451"/>
                  </a:lnTo>
                  <a:lnTo>
                    <a:pt x="26755" y="1521"/>
                  </a:lnTo>
                  <a:lnTo>
                    <a:pt x="26713" y="1521"/>
                  </a:lnTo>
                  <a:lnTo>
                    <a:pt x="26671" y="1521"/>
                  </a:lnTo>
                  <a:lnTo>
                    <a:pt x="26671" y="1577"/>
                  </a:lnTo>
                  <a:lnTo>
                    <a:pt x="26671" y="1634"/>
                  </a:lnTo>
                  <a:lnTo>
                    <a:pt x="26713" y="1634"/>
                  </a:lnTo>
                  <a:lnTo>
                    <a:pt x="26713" y="1704"/>
                  </a:lnTo>
                  <a:lnTo>
                    <a:pt x="26713" y="1774"/>
                  </a:lnTo>
                  <a:lnTo>
                    <a:pt x="26713" y="1831"/>
                  </a:lnTo>
                  <a:lnTo>
                    <a:pt x="26713" y="1901"/>
                  </a:lnTo>
                  <a:lnTo>
                    <a:pt x="26713" y="1957"/>
                  </a:lnTo>
                  <a:lnTo>
                    <a:pt x="26671" y="1957"/>
                  </a:lnTo>
                  <a:lnTo>
                    <a:pt x="26671" y="2014"/>
                  </a:lnTo>
                  <a:lnTo>
                    <a:pt x="26671" y="2084"/>
                  </a:lnTo>
                  <a:lnTo>
                    <a:pt x="26671" y="2155"/>
                  </a:lnTo>
                  <a:lnTo>
                    <a:pt x="26629" y="2155"/>
                  </a:lnTo>
                  <a:lnTo>
                    <a:pt x="26629" y="2211"/>
                  </a:lnTo>
                  <a:lnTo>
                    <a:pt x="26671" y="2211"/>
                  </a:lnTo>
                  <a:lnTo>
                    <a:pt x="26629" y="2281"/>
                  </a:lnTo>
                  <a:lnTo>
                    <a:pt x="26629" y="2211"/>
                  </a:lnTo>
                  <a:lnTo>
                    <a:pt x="26572" y="2211"/>
                  </a:lnTo>
                  <a:lnTo>
                    <a:pt x="26572" y="2281"/>
                  </a:lnTo>
                  <a:lnTo>
                    <a:pt x="26572" y="2338"/>
                  </a:lnTo>
                  <a:lnTo>
                    <a:pt x="26629" y="2338"/>
                  </a:lnTo>
                  <a:lnTo>
                    <a:pt x="26629" y="2408"/>
                  </a:lnTo>
                  <a:lnTo>
                    <a:pt x="26629" y="2464"/>
                  </a:lnTo>
                  <a:lnTo>
                    <a:pt x="26629" y="2535"/>
                  </a:lnTo>
                  <a:lnTo>
                    <a:pt x="26572" y="2535"/>
                  </a:lnTo>
                  <a:lnTo>
                    <a:pt x="26572" y="2591"/>
                  </a:lnTo>
                  <a:lnTo>
                    <a:pt x="26572" y="2647"/>
                  </a:lnTo>
                  <a:lnTo>
                    <a:pt x="26572" y="2718"/>
                  </a:lnTo>
                  <a:lnTo>
                    <a:pt x="26572" y="2788"/>
                  </a:lnTo>
                  <a:lnTo>
                    <a:pt x="26629" y="2788"/>
                  </a:lnTo>
                  <a:lnTo>
                    <a:pt x="26671" y="2788"/>
                  </a:lnTo>
                  <a:lnTo>
                    <a:pt x="26671" y="2845"/>
                  </a:lnTo>
                  <a:lnTo>
                    <a:pt x="26713" y="2845"/>
                  </a:lnTo>
                  <a:lnTo>
                    <a:pt x="26755" y="2845"/>
                  </a:lnTo>
                  <a:lnTo>
                    <a:pt x="26755" y="2915"/>
                  </a:lnTo>
                  <a:lnTo>
                    <a:pt x="26755" y="2971"/>
                  </a:lnTo>
                  <a:lnTo>
                    <a:pt x="26713" y="2971"/>
                  </a:lnTo>
                  <a:lnTo>
                    <a:pt x="26671" y="2971"/>
                  </a:lnTo>
                  <a:lnTo>
                    <a:pt x="26671" y="3028"/>
                  </a:lnTo>
                  <a:lnTo>
                    <a:pt x="26629" y="3028"/>
                  </a:lnTo>
                  <a:lnTo>
                    <a:pt x="26629" y="3098"/>
                  </a:lnTo>
                  <a:lnTo>
                    <a:pt x="26572" y="3098"/>
                  </a:lnTo>
                  <a:lnTo>
                    <a:pt x="26572" y="3169"/>
                  </a:lnTo>
                  <a:lnTo>
                    <a:pt x="26544" y="3169"/>
                  </a:lnTo>
                  <a:lnTo>
                    <a:pt x="26544" y="3225"/>
                  </a:lnTo>
                  <a:lnTo>
                    <a:pt x="26502" y="3225"/>
                  </a:lnTo>
                  <a:lnTo>
                    <a:pt x="26446" y="3225"/>
                  </a:lnTo>
                  <a:lnTo>
                    <a:pt x="26446" y="3295"/>
                  </a:lnTo>
                  <a:lnTo>
                    <a:pt x="26502" y="3295"/>
                  </a:lnTo>
                  <a:lnTo>
                    <a:pt x="26502" y="3352"/>
                  </a:lnTo>
                  <a:lnTo>
                    <a:pt x="26446" y="3352"/>
                  </a:lnTo>
                  <a:lnTo>
                    <a:pt x="26417" y="3352"/>
                  </a:lnTo>
                  <a:lnTo>
                    <a:pt x="26417" y="3408"/>
                  </a:lnTo>
                  <a:lnTo>
                    <a:pt x="26375" y="3408"/>
                  </a:lnTo>
                  <a:lnTo>
                    <a:pt x="26319" y="3408"/>
                  </a:lnTo>
                  <a:lnTo>
                    <a:pt x="26291" y="3408"/>
                  </a:lnTo>
                  <a:lnTo>
                    <a:pt x="26248" y="3408"/>
                  </a:lnTo>
                  <a:lnTo>
                    <a:pt x="26206" y="3408"/>
                  </a:lnTo>
                  <a:lnTo>
                    <a:pt x="26164" y="3408"/>
                  </a:lnTo>
                  <a:lnTo>
                    <a:pt x="26122" y="3352"/>
                  </a:lnTo>
                  <a:lnTo>
                    <a:pt x="26080" y="3352"/>
                  </a:lnTo>
                  <a:lnTo>
                    <a:pt x="26037" y="3352"/>
                  </a:lnTo>
                  <a:lnTo>
                    <a:pt x="26037" y="3408"/>
                  </a:lnTo>
                  <a:lnTo>
                    <a:pt x="25995" y="3408"/>
                  </a:lnTo>
                  <a:lnTo>
                    <a:pt x="25953" y="3408"/>
                  </a:lnTo>
                  <a:lnTo>
                    <a:pt x="25911" y="3408"/>
                  </a:lnTo>
                  <a:lnTo>
                    <a:pt x="25868" y="3408"/>
                  </a:lnTo>
                  <a:lnTo>
                    <a:pt x="25826" y="3408"/>
                  </a:lnTo>
                  <a:lnTo>
                    <a:pt x="25784" y="3408"/>
                  </a:lnTo>
                  <a:lnTo>
                    <a:pt x="25742" y="3408"/>
                  </a:lnTo>
                  <a:lnTo>
                    <a:pt x="25699" y="3408"/>
                  </a:lnTo>
                  <a:lnTo>
                    <a:pt x="25643" y="3408"/>
                  </a:lnTo>
                  <a:lnTo>
                    <a:pt x="25615" y="3408"/>
                  </a:lnTo>
                  <a:lnTo>
                    <a:pt x="25573" y="3408"/>
                  </a:lnTo>
                  <a:lnTo>
                    <a:pt x="25573" y="3478"/>
                  </a:lnTo>
                  <a:lnTo>
                    <a:pt x="25615" y="3478"/>
                  </a:lnTo>
                  <a:lnTo>
                    <a:pt x="25643" y="3478"/>
                  </a:lnTo>
                  <a:lnTo>
                    <a:pt x="25699" y="3478"/>
                  </a:lnTo>
                  <a:lnTo>
                    <a:pt x="25742" y="3549"/>
                  </a:lnTo>
                  <a:lnTo>
                    <a:pt x="25784" y="3549"/>
                  </a:lnTo>
                  <a:lnTo>
                    <a:pt x="25784" y="3605"/>
                  </a:lnTo>
                  <a:lnTo>
                    <a:pt x="25826" y="3549"/>
                  </a:lnTo>
                  <a:lnTo>
                    <a:pt x="25826" y="3605"/>
                  </a:lnTo>
                  <a:lnTo>
                    <a:pt x="25784" y="3605"/>
                  </a:lnTo>
                  <a:lnTo>
                    <a:pt x="25784" y="3675"/>
                  </a:lnTo>
                  <a:lnTo>
                    <a:pt x="25826" y="3675"/>
                  </a:lnTo>
                  <a:lnTo>
                    <a:pt x="25784" y="3732"/>
                  </a:lnTo>
                  <a:lnTo>
                    <a:pt x="25742" y="3732"/>
                  </a:lnTo>
                  <a:lnTo>
                    <a:pt x="25699" y="3732"/>
                  </a:lnTo>
                  <a:lnTo>
                    <a:pt x="25643" y="3802"/>
                  </a:lnTo>
                  <a:lnTo>
                    <a:pt x="25643" y="3859"/>
                  </a:lnTo>
                  <a:lnTo>
                    <a:pt x="25699" y="3859"/>
                  </a:lnTo>
                  <a:lnTo>
                    <a:pt x="25699" y="3802"/>
                  </a:lnTo>
                  <a:lnTo>
                    <a:pt x="25742" y="3802"/>
                  </a:lnTo>
                  <a:lnTo>
                    <a:pt x="25784" y="3859"/>
                  </a:lnTo>
                  <a:lnTo>
                    <a:pt x="25784" y="3929"/>
                  </a:lnTo>
                  <a:lnTo>
                    <a:pt x="25784" y="3985"/>
                  </a:lnTo>
                  <a:lnTo>
                    <a:pt x="25784" y="4042"/>
                  </a:lnTo>
                  <a:lnTo>
                    <a:pt x="25826" y="4042"/>
                  </a:lnTo>
                  <a:lnTo>
                    <a:pt x="25868" y="4042"/>
                  </a:lnTo>
                  <a:lnTo>
                    <a:pt x="25911" y="4112"/>
                  </a:lnTo>
                  <a:lnTo>
                    <a:pt x="25911" y="4042"/>
                  </a:lnTo>
                  <a:lnTo>
                    <a:pt x="25868" y="3985"/>
                  </a:lnTo>
                  <a:lnTo>
                    <a:pt x="25868" y="3929"/>
                  </a:lnTo>
                  <a:lnTo>
                    <a:pt x="25868" y="3859"/>
                  </a:lnTo>
                  <a:lnTo>
                    <a:pt x="25868" y="3802"/>
                  </a:lnTo>
                  <a:lnTo>
                    <a:pt x="25911" y="3732"/>
                  </a:lnTo>
                  <a:lnTo>
                    <a:pt x="25911" y="3675"/>
                  </a:lnTo>
                  <a:lnTo>
                    <a:pt x="25911" y="3605"/>
                  </a:lnTo>
                  <a:lnTo>
                    <a:pt x="25953" y="3605"/>
                  </a:lnTo>
                  <a:lnTo>
                    <a:pt x="25995" y="3549"/>
                  </a:lnTo>
                  <a:lnTo>
                    <a:pt x="26037" y="3549"/>
                  </a:lnTo>
                  <a:lnTo>
                    <a:pt x="26080" y="3549"/>
                  </a:lnTo>
                  <a:lnTo>
                    <a:pt x="26080" y="3478"/>
                  </a:lnTo>
                  <a:lnTo>
                    <a:pt x="26122" y="3478"/>
                  </a:lnTo>
                  <a:lnTo>
                    <a:pt x="26164" y="3478"/>
                  </a:lnTo>
                  <a:lnTo>
                    <a:pt x="26206" y="3478"/>
                  </a:lnTo>
                  <a:lnTo>
                    <a:pt x="26248" y="3478"/>
                  </a:lnTo>
                  <a:lnTo>
                    <a:pt x="26291" y="3478"/>
                  </a:lnTo>
                  <a:lnTo>
                    <a:pt x="26319" y="3478"/>
                  </a:lnTo>
                  <a:lnTo>
                    <a:pt x="26375" y="3478"/>
                  </a:lnTo>
                  <a:lnTo>
                    <a:pt x="26417" y="3478"/>
                  </a:lnTo>
                  <a:lnTo>
                    <a:pt x="26446" y="3408"/>
                  </a:lnTo>
                  <a:lnTo>
                    <a:pt x="26502" y="3408"/>
                  </a:lnTo>
                  <a:lnTo>
                    <a:pt x="26544" y="3408"/>
                  </a:lnTo>
                  <a:lnTo>
                    <a:pt x="26572" y="3408"/>
                  </a:lnTo>
                  <a:lnTo>
                    <a:pt x="26572" y="3352"/>
                  </a:lnTo>
                  <a:lnTo>
                    <a:pt x="26629" y="3352"/>
                  </a:lnTo>
                  <a:lnTo>
                    <a:pt x="26671" y="3352"/>
                  </a:lnTo>
                  <a:lnTo>
                    <a:pt x="26671" y="3295"/>
                  </a:lnTo>
                  <a:lnTo>
                    <a:pt x="26713" y="3295"/>
                  </a:lnTo>
                  <a:lnTo>
                    <a:pt x="26713" y="3225"/>
                  </a:lnTo>
                  <a:lnTo>
                    <a:pt x="26755" y="3225"/>
                  </a:lnTo>
                  <a:lnTo>
                    <a:pt x="26755" y="3169"/>
                  </a:lnTo>
                  <a:lnTo>
                    <a:pt x="26798" y="3098"/>
                  </a:lnTo>
                  <a:lnTo>
                    <a:pt x="26798" y="3028"/>
                  </a:lnTo>
                  <a:lnTo>
                    <a:pt x="26840" y="3028"/>
                  </a:lnTo>
                  <a:lnTo>
                    <a:pt x="26840" y="2971"/>
                  </a:lnTo>
                  <a:lnTo>
                    <a:pt x="26882" y="2971"/>
                  </a:lnTo>
                  <a:lnTo>
                    <a:pt x="26882" y="2915"/>
                  </a:lnTo>
                  <a:lnTo>
                    <a:pt x="26924" y="2915"/>
                  </a:lnTo>
                  <a:lnTo>
                    <a:pt x="26924" y="2971"/>
                  </a:lnTo>
                  <a:lnTo>
                    <a:pt x="26882" y="2971"/>
                  </a:lnTo>
                  <a:lnTo>
                    <a:pt x="26882" y="3028"/>
                  </a:lnTo>
                  <a:lnTo>
                    <a:pt x="26882" y="3098"/>
                  </a:lnTo>
                  <a:lnTo>
                    <a:pt x="26840" y="3098"/>
                  </a:lnTo>
                  <a:lnTo>
                    <a:pt x="26840" y="3169"/>
                  </a:lnTo>
                  <a:lnTo>
                    <a:pt x="26798" y="3169"/>
                  </a:lnTo>
                  <a:lnTo>
                    <a:pt x="26798" y="3225"/>
                  </a:lnTo>
                  <a:lnTo>
                    <a:pt x="26755" y="3295"/>
                  </a:lnTo>
                  <a:lnTo>
                    <a:pt x="26755" y="3352"/>
                  </a:lnTo>
                  <a:lnTo>
                    <a:pt x="26713" y="3352"/>
                  </a:lnTo>
                  <a:lnTo>
                    <a:pt x="26713" y="3408"/>
                  </a:lnTo>
                  <a:lnTo>
                    <a:pt x="26671" y="3408"/>
                  </a:lnTo>
                  <a:lnTo>
                    <a:pt x="26629" y="3478"/>
                  </a:lnTo>
                  <a:lnTo>
                    <a:pt x="26572" y="3478"/>
                  </a:lnTo>
                  <a:lnTo>
                    <a:pt x="26544" y="3549"/>
                  </a:lnTo>
                  <a:lnTo>
                    <a:pt x="26502" y="3549"/>
                  </a:lnTo>
                  <a:lnTo>
                    <a:pt x="26446" y="3549"/>
                  </a:lnTo>
                  <a:lnTo>
                    <a:pt x="26417" y="3549"/>
                  </a:lnTo>
                  <a:lnTo>
                    <a:pt x="26375" y="3549"/>
                  </a:lnTo>
                  <a:lnTo>
                    <a:pt x="26375" y="3605"/>
                  </a:lnTo>
                  <a:lnTo>
                    <a:pt x="26319" y="3605"/>
                  </a:lnTo>
                  <a:lnTo>
                    <a:pt x="26291" y="3605"/>
                  </a:lnTo>
                  <a:lnTo>
                    <a:pt x="26248" y="3605"/>
                  </a:lnTo>
                  <a:lnTo>
                    <a:pt x="26206" y="3605"/>
                  </a:lnTo>
                  <a:lnTo>
                    <a:pt x="26206" y="3675"/>
                  </a:lnTo>
                  <a:lnTo>
                    <a:pt x="26248" y="3675"/>
                  </a:lnTo>
                  <a:lnTo>
                    <a:pt x="26291" y="3675"/>
                  </a:lnTo>
                  <a:lnTo>
                    <a:pt x="26319" y="3675"/>
                  </a:lnTo>
                  <a:lnTo>
                    <a:pt x="26375" y="3675"/>
                  </a:lnTo>
                  <a:lnTo>
                    <a:pt x="26375" y="3732"/>
                  </a:lnTo>
                  <a:lnTo>
                    <a:pt x="26417" y="3732"/>
                  </a:lnTo>
                  <a:lnTo>
                    <a:pt x="26446" y="3732"/>
                  </a:lnTo>
                  <a:lnTo>
                    <a:pt x="26502" y="3732"/>
                  </a:lnTo>
                  <a:lnTo>
                    <a:pt x="26544" y="3732"/>
                  </a:lnTo>
                  <a:lnTo>
                    <a:pt x="26572" y="3675"/>
                  </a:lnTo>
                  <a:lnTo>
                    <a:pt x="26629" y="3675"/>
                  </a:lnTo>
                  <a:lnTo>
                    <a:pt x="26671" y="3675"/>
                  </a:lnTo>
                  <a:lnTo>
                    <a:pt x="26671" y="3605"/>
                  </a:lnTo>
                  <a:lnTo>
                    <a:pt x="26713" y="3605"/>
                  </a:lnTo>
                  <a:lnTo>
                    <a:pt x="26713" y="3549"/>
                  </a:lnTo>
                  <a:lnTo>
                    <a:pt x="26755" y="3549"/>
                  </a:lnTo>
                  <a:lnTo>
                    <a:pt x="26798" y="3478"/>
                  </a:lnTo>
                  <a:lnTo>
                    <a:pt x="26840" y="3478"/>
                  </a:lnTo>
                  <a:lnTo>
                    <a:pt x="26882" y="3408"/>
                  </a:lnTo>
                  <a:lnTo>
                    <a:pt x="26882" y="3352"/>
                  </a:lnTo>
                  <a:lnTo>
                    <a:pt x="26882" y="3295"/>
                  </a:lnTo>
                  <a:lnTo>
                    <a:pt x="26840" y="3295"/>
                  </a:lnTo>
                  <a:lnTo>
                    <a:pt x="26840" y="3225"/>
                  </a:lnTo>
                  <a:lnTo>
                    <a:pt x="26882" y="3169"/>
                  </a:lnTo>
                  <a:lnTo>
                    <a:pt x="26924" y="3169"/>
                  </a:lnTo>
                  <a:lnTo>
                    <a:pt x="26967" y="3169"/>
                  </a:lnTo>
                  <a:lnTo>
                    <a:pt x="27009" y="3169"/>
                  </a:lnTo>
                  <a:lnTo>
                    <a:pt x="27009" y="3098"/>
                  </a:lnTo>
                  <a:lnTo>
                    <a:pt x="27051" y="3098"/>
                  </a:lnTo>
                  <a:lnTo>
                    <a:pt x="27093" y="3028"/>
                  </a:lnTo>
                  <a:lnTo>
                    <a:pt x="27093" y="2971"/>
                  </a:lnTo>
                  <a:lnTo>
                    <a:pt x="27136" y="2971"/>
                  </a:lnTo>
                  <a:lnTo>
                    <a:pt x="27136" y="2915"/>
                  </a:lnTo>
                  <a:lnTo>
                    <a:pt x="27178" y="2915"/>
                  </a:lnTo>
                  <a:lnTo>
                    <a:pt x="27178" y="2845"/>
                  </a:lnTo>
                  <a:lnTo>
                    <a:pt x="27220" y="2788"/>
                  </a:lnTo>
                  <a:lnTo>
                    <a:pt x="27220" y="2718"/>
                  </a:lnTo>
                  <a:lnTo>
                    <a:pt x="27178" y="2718"/>
                  </a:lnTo>
                  <a:lnTo>
                    <a:pt x="27178" y="2647"/>
                  </a:lnTo>
                  <a:lnTo>
                    <a:pt x="27178" y="2591"/>
                  </a:lnTo>
                  <a:lnTo>
                    <a:pt x="27136" y="2535"/>
                  </a:lnTo>
                  <a:lnTo>
                    <a:pt x="27178" y="2535"/>
                  </a:lnTo>
                  <a:lnTo>
                    <a:pt x="27220" y="2464"/>
                  </a:lnTo>
                  <a:lnTo>
                    <a:pt x="27262" y="2464"/>
                  </a:lnTo>
                  <a:lnTo>
                    <a:pt x="27305" y="2408"/>
                  </a:lnTo>
                  <a:lnTo>
                    <a:pt x="27347" y="2408"/>
                  </a:lnTo>
                  <a:lnTo>
                    <a:pt x="27375" y="2338"/>
                  </a:lnTo>
                  <a:lnTo>
                    <a:pt x="27474" y="2338"/>
                  </a:lnTo>
                  <a:lnTo>
                    <a:pt x="27474" y="2281"/>
                  </a:lnTo>
                  <a:lnTo>
                    <a:pt x="27502" y="2281"/>
                  </a:lnTo>
                  <a:lnTo>
                    <a:pt x="27558" y="2211"/>
                  </a:lnTo>
                  <a:lnTo>
                    <a:pt x="27600" y="2211"/>
                  </a:lnTo>
                  <a:lnTo>
                    <a:pt x="27600" y="2155"/>
                  </a:lnTo>
                  <a:lnTo>
                    <a:pt x="27643" y="2155"/>
                  </a:lnTo>
                  <a:lnTo>
                    <a:pt x="27685" y="2155"/>
                  </a:lnTo>
                  <a:lnTo>
                    <a:pt x="27727" y="2084"/>
                  </a:lnTo>
                  <a:lnTo>
                    <a:pt x="27685" y="2084"/>
                  </a:lnTo>
                  <a:lnTo>
                    <a:pt x="27685" y="2014"/>
                  </a:lnTo>
                  <a:lnTo>
                    <a:pt x="27727" y="2014"/>
                  </a:lnTo>
                  <a:lnTo>
                    <a:pt x="27769" y="2014"/>
                  </a:lnTo>
                  <a:lnTo>
                    <a:pt x="27769" y="1957"/>
                  </a:lnTo>
                  <a:lnTo>
                    <a:pt x="27812" y="1957"/>
                  </a:lnTo>
                  <a:lnTo>
                    <a:pt x="27812" y="1901"/>
                  </a:lnTo>
                  <a:lnTo>
                    <a:pt x="27769" y="1901"/>
                  </a:lnTo>
                  <a:lnTo>
                    <a:pt x="27769" y="1831"/>
                  </a:lnTo>
                  <a:lnTo>
                    <a:pt x="27727" y="1831"/>
                  </a:lnTo>
                  <a:lnTo>
                    <a:pt x="27727" y="1901"/>
                  </a:lnTo>
                  <a:lnTo>
                    <a:pt x="27727" y="1957"/>
                  </a:lnTo>
                  <a:lnTo>
                    <a:pt x="27685" y="1957"/>
                  </a:lnTo>
                  <a:lnTo>
                    <a:pt x="27643" y="1957"/>
                  </a:lnTo>
                  <a:lnTo>
                    <a:pt x="27643" y="2014"/>
                  </a:lnTo>
                  <a:lnTo>
                    <a:pt x="27600" y="2014"/>
                  </a:lnTo>
                  <a:lnTo>
                    <a:pt x="27600" y="2084"/>
                  </a:lnTo>
                  <a:lnTo>
                    <a:pt x="27558" y="2084"/>
                  </a:lnTo>
                  <a:lnTo>
                    <a:pt x="27502" y="2084"/>
                  </a:lnTo>
                  <a:lnTo>
                    <a:pt x="27502" y="2155"/>
                  </a:lnTo>
                  <a:lnTo>
                    <a:pt x="27474" y="2155"/>
                  </a:lnTo>
                  <a:lnTo>
                    <a:pt x="27431" y="2155"/>
                  </a:lnTo>
                  <a:lnTo>
                    <a:pt x="27375" y="2155"/>
                  </a:lnTo>
                  <a:lnTo>
                    <a:pt x="27347" y="2155"/>
                  </a:lnTo>
                  <a:lnTo>
                    <a:pt x="27347" y="2211"/>
                  </a:lnTo>
                  <a:lnTo>
                    <a:pt x="27305" y="2211"/>
                  </a:lnTo>
                  <a:lnTo>
                    <a:pt x="27262" y="2211"/>
                  </a:lnTo>
                  <a:lnTo>
                    <a:pt x="27220" y="2211"/>
                  </a:lnTo>
                  <a:lnTo>
                    <a:pt x="27178" y="2281"/>
                  </a:lnTo>
                  <a:lnTo>
                    <a:pt x="27136" y="2281"/>
                  </a:lnTo>
                  <a:lnTo>
                    <a:pt x="27093" y="2281"/>
                  </a:lnTo>
                  <a:lnTo>
                    <a:pt x="27093" y="2338"/>
                  </a:lnTo>
                  <a:lnTo>
                    <a:pt x="27051" y="2338"/>
                  </a:lnTo>
                  <a:lnTo>
                    <a:pt x="27009" y="2338"/>
                  </a:lnTo>
                  <a:lnTo>
                    <a:pt x="27009" y="2408"/>
                  </a:lnTo>
                  <a:lnTo>
                    <a:pt x="26967" y="2408"/>
                  </a:lnTo>
                  <a:lnTo>
                    <a:pt x="26924" y="2464"/>
                  </a:lnTo>
                  <a:lnTo>
                    <a:pt x="26882" y="2464"/>
                  </a:lnTo>
                  <a:lnTo>
                    <a:pt x="26882" y="2535"/>
                  </a:lnTo>
                  <a:lnTo>
                    <a:pt x="26840" y="2535"/>
                  </a:lnTo>
                  <a:lnTo>
                    <a:pt x="26840" y="2591"/>
                  </a:lnTo>
                  <a:lnTo>
                    <a:pt x="26798" y="2591"/>
                  </a:lnTo>
                  <a:lnTo>
                    <a:pt x="26798" y="2535"/>
                  </a:lnTo>
                  <a:lnTo>
                    <a:pt x="26798" y="2464"/>
                  </a:lnTo>
                  <a:lnTo>
                    <a:pt x="26798" y="2408"/>
                  </a:lnTo>
                  <a:lnTo>
                    <a:pt x="26798" y="2338"/>
                  </a:lnTo>
                  <a:lnTo>
                    <a:pt x="26755" y="2338"/>
                  </a:lnTo>
                  <a:lnTo>
                    <a:pt x="26798" y="2281"/>
                  </a:lnTo>
                  <a:lnTo>
                    <a:pt x="26798" y="2211"/>
                  </a:lnTo>
                  <a:lnTo>
                    <a:pt x="26840" y="2211"/>
                  </a:lnTo>
                  <a:lnTo>
                    <a:pt x="26882" y="2155"/>
                  </a:lnTo>
                  <a:lnTo>
                    <a:pt x="26924" y="2084"/>
                  </a:lnTo>
                  <a:lnTo>
                    <a:pt x="26924" y="2014"/>
                  </a:lnTo>
                  <a:lnTo>
                    <a:pt x="26924" y="1957"/>
                  </a:lnTo>
                  <a:lnTo>
                    <a:pt x="26882" y="1957"/>
                  </a:lnTo>
                  <a:lnTo>
                    <a:pt x="26882" y="1901"/>
                  </a:lnTo>
                  <a:lnTo>
                    <a:pt x="26882" y="1831"/>
                  </a:lnTo>
                  <a:lnTo>
                    <a:pt x="26924" y="1831"/>
                  </a:lnTo>
                  <a:lnTo>
                    <a:pt x="26924" y="1901"/>
                  </a:lnTo>
                  <a:lnTo>
                    <a:pt x="26924" y="1957"/>
                  </a:lnTo>
                  <a:lnTo>
                    <a:pt x="26967" y="1957"/>
                  </a:lnTo>
                  <a:lnTo>
                    <a:pt x="26967" y="1901"/>
                  </a:lnTo>
                  <a:lnTo>
                    <a:pt x="26967" y="1831"/>
                  </a:lnTo>
                  <a:lnTo>
                    <a:pt x="26967" y="1774"/>
                  </a:lnTo>
                  <a:lnTo>
                    <a:pt x="26924" y="1774"/>
                  </a:lnTo>
                  <a:lnTo>
                    <a:pt x="26924" y="1704"/>
                  </a:lnTo>
                  <a:lnTo>
                    <a:pt x="26882" y="1704"/>
                  </a:lnTo>
                  <a:lnTo>
                    <a:pt x="26840" y="1704"/>
                  </a:lnTo>
                  <a:lnTo>
                    <a:pt x="26840" y="1634"/>
                  </a:lnTo>
                  <a:lnTo>
                    <a:pt x="26840" y="1577"/>
                  </a:lnTo>
                  <a:lnTo>
                    <a:pt x="26840" y="1521"/>
                  </a:lnTo>
                  <a:lnTo>
                    <a:pt x="26840" y="1451"/>
                  </a:lnTo>
                  <a:lnTo>
                    <a:pt x="26798" y="1451"/>
                  </a:lnTo>
                  <a:lnTo>
                    <a:pt x="26840" y="1394"/>
                  </a:lnTo>
                  <a:lnTo>
                    <a:pt x="26840" y="1451"/>
                  </a:lnTo>
                  <a:lnTo>
                    <a:pt x="26882" y="1451"/>
                  </a:lnTo>
                  <a:lnTo>
                    <a:pt x="26882" y="1394"/>
                  </a:lnTo>
                  <a:lnTo>
                    <a:pt x="26882" y="1324"/>
                  </a:lnTo>
                  <a:lnTo>
                    <a:pt x="26924" y="1324"/>
                  </a:lnTo>
                  <a:lnTo>
                    <a:pt x="26924" y="1253"/>
                  </a:lnTo>
                  <a:lnTo>
                    <a:pt x="26882" y="1197"/>
                  </a:lnTo>
                  <a:lnTo>
                    <a:pt x="26882" y="1253"/>
                  </a:lnTo>
                  <a:lnTo>
                    <a:pt x="26840" y="1253"/>
                  </a:lnTo>
                  <a:lnTo>
                    <a:pt x="26840" y="1197"/>
                  </a:lnTo>
                  <a:lnTo>
                    <a:pt x="26882" y="1197"/>
                  </a:lnTo>
                  <a:lnTo>
                    <a:pt x="26882" y="1141"/>
                  </a:lnTo>
                  <a:lnTo>
                    <a:pt x="26840" y="1141"/>
                  </a:lnTo>
                  <a:lnTo>
                    <a:pt x="26840" y="1070"/>
                  </a:lnTo>
                  <a:lnTo>
                    <a:pt x="26798" y="1070"/>
                  </a:lnTo>
                  <a:lnTo>
                    <a:pt x="26798" y="1141"/>
                  </a:lnTo>
                  <a:lnTo>
                    <a:pt x="26755" y="1141"/>
                  </a:lnTo>
                  <a:lnTo>
                    <a:pt x="26755" y="1070"/>
                  </a:lnTo>
                  <a:lnTo>
                    <a:pt x="26713" y="1070"/>
                  </a:lnTo>
                  <a:lnTo>
                    <a:pt x="26713" y="1014"/>
                  </a:lnTo>
                  <a:lnTo>
                    <a:pt x="26671" y="1014"/>
                  </a:lnTo>
                  <a:lnTo>
                    <a:pt x="26629" y="1014"/>
                  </a:lnTo>
                  <a:lnTo>
                    <a:pt x="26572" y="944"/>
                  </a:lnTo>
                  <a:lnTo>
                    <a:pt x="26544" y="944"/>
                  </a:lnTo>
                  <a:lnTo>
                    <a:pt x="26544" y="873"/>
                  </a:lnTo>
                  <a:lnTo>
                    <a:pt x="26502" y="873"/>
                  </a:lnTo>
                  <a:lnTo>
                    <a:pt x="26544" y="817"/>
                  </a:lnTo>
                  <a:lnTo>
                    <a:pt x="26544" y="873"/>
                  </a:lnTo>
                  <a:lnTo>
                    <a:pt x="26572" y="873"/>
                  </a:lnTo>
                  <a:lnTo>
                    <a:pt x="26572" y="817"/>
                  </a:lnTo>
                  <a:lnTo>
                    <a:pt x="26629" y="817"/>
                  </a:lnTo>
                  <a:lnTo>
                    <a:pt x="26671" y="761"/>
                  </a:lnTo>
                  <a:lnTo>
                    <a:pt x="26713" y="690"/>
                  </a:lnTo>
                  <a:lnTo>
                    <a:pt x="26713" y="634"/>
                  </a:lnTo>
                  <a:lnTo>
                    <a:pt x="26713" y="563"/>
                  </a:lnTo>
                  <a:lnTo>
                    <a:pt x="26713" y="507"/>
                  </a:lnTo>
                  <a:lnTo>
                    <a:pt x="26713" y="437"/>
                  </a:lnTo>
                  <a:lnTo>
                    <a:pt x="26713" y="380"/>
                  </a:lnTo>
                  <a:lnTo>
                    <a:pt x="26713" y="310"/>
                  </a:lnTo>
                  <a:lnTo>
                    <a:pt x="26713" y="240"/>
                  </a:lnTo>
                  <a:close/>
                  <a:moveTo>
                    <a:pt x="26713" y="1014"/>
                  </a:moveTo>
                  <a:lnTo>
                    <a:pt x="26755" y="1070"/>
                  </a:lnTo>
                  <a:lnTo>
                    <a:pt x="26798" y="1070"/>
                  </a:lnTo>
                  <a:lnTo>
                    <a:pt x="26755" y="1014"/>
                  </a:lnTo>
                  <a:close/>
                  <a:moveTo>
                    <a:pt x="25911" y="4112"/>
                  </a:moveTo>
                  <a:lnTo>
                    <a:pt x="25911" y="4182"/>
                  </a:lnTo>
                  <a:lnTo>
                    <a:pt x="25953" y="4182"/>
                  </a:lnTo>
                  <a:lnTo>
                    <a:pt x="25953" y="4112"/>
                  </a:lnTo>
                  <a:close/>
                  <a:moveTo>
                    <a:pt x="26572" y="2535"/>
                  </a:moveTo>
                  <a:lnTo>
                    <a:pt x="26572" y="2464"/>
                  </a:lnTo>
                  <a:lnTo>
                    <a:pt x="26572" y="2408"/>
                  </a:lnTo>
                  <a:lnTo>
                    <a:pt x="26572" y="2338"/>
                  </a:lnTo>
                  <a:lnTo>
                    <a:pt x="26544" y="2338"/>
                  </a:lnTo>
                  <a:lnTo>
                    <a:pt x="26544" y="2408"/>
                  </a:lnTo>
                  <a:lnTo>
                    <a:pt x="26544" y="2464"/>
                  </a:lnTo>
                  <a:lnTo>
                    <a:pt x="26502" y="2464"/>
                  </a:lnTo>
                  <a:lnTo>
                    <a:pt x="26502" y="2535"/>
                  </a:lnTo>
                  <a:lnTo>
                    <a:pt x="26544" y="2535"/>
                  </a:lnTo>
                  <a:close/>
                  <a:moveTo>
                    <a:pt x="26798" y="1704"/>
                  </a:moveTo>
                  <a:lnTo>
                    <a:pt x="26840" y="1774"/>
                  </a:lnTo>
                  <a:lnTo>
                    <a:pt x="26798" y="1774"/>
                  </a:lnTo>
                  <a:close/>
                  <a:moveTo>
                    <a:pt x="27727" y="1704"/>
                  </a:moveTo>
                  <a:lnTo>
                    <a:pt x="27727" y="1774"/>
                  </a:lnTo>
                  <a:lnTo>
                    <a:pt x="27769" y="1774"/>
                  </a:lnTo>
                  <a:lnTo>
                    <a:pt x="27769" y="1704"/>
                  </a:lnTo>
                  <a:close/>
                  <a:moveTo>
                    <a:pt x="26798" y="2084"/>
                  </a:moveTo>
                  <a:lnTo>
                    <a:pt x="26798" y="2155"/>
                  </a:lnTo>
                  <a:lnTo>
                    <a:pt x="26755" y="2155"/>
                  </a:lnTo>
                  <a:close/>
                  <a:moveTo>
                    <a:pt x="20799" y="2535"/>
                  </a:moveTo>
                  <a:lnTo>
                    <a:pt x="20743" y="2591"/>
                  </a:lnTo>
                  <a:lnTo>
                    <a:pt x="20714" y="2591"/>
                  </a:lnTo>
                  <a:lnTo>
                    <a:pt x="20672" y="2591"/>
                  </a:lnTo>
                  <a:lnTo>
                    <a:pt x="20672" y="2647"/>
                  </a:lnTo>
                  <a:lnTo>
                    <a:pt x="20672" y="2718"/>
                  </a:lnTo>
                  <a:lnTo>
                    <a:pt x="20672" y="2788"/>
                  </a:lnTo>
                  <a:lnTo>
                    <a:pt x="20714" y="2788"/>
                  </a:lnTo>
                  <a:lnTo>
                    <a:pt x="20714" y="2845"/>
                  </a:lnTo>
                  <a:lnTo>
                    <a:pt x="20672" y="2845"/>
                  </a:lnTo>
                  <a:lnTo>
                    <a:pt x="20672" y="2915"/>
                  </a:lnTo>
                  <a:lnTo>
                    <a:pt x="20616" y="2915"/>
                  </a:lnTo>
                  <a:lnTo>
                    <a:pt x="20616" y="2971"/>
                  </a:lnTo>
                  <a:lnTo>
                    <a:pt x="20616" y="3028"/>
                  </a:lnTo>
                  <a:lnTo>
                    <a:pt x="20588" y="3028"/>
                  </a:lnTo>
                  <a:lnTo>
                    <a:pt x="20588" y="3098"/>
                  </a:lnTo>
                  <a:lnTo>
                    <a:pt x="20545" y="3098"/>
                  </a:lnTo>
                  <a:lnTo>
                    <a:pt x="20545" y="3169"/>
                  </a:lnTo>
                  <a:lnTo>
                    <a:pt x="20545" y="3225"/>
                  </a:lnTo>
                  <a:lnTo>
                    <a:pt x="20588" y="3225"/>
                  </a:lnTo>
                  <a:lnTo>
                    <a:pt x="20588" y="3295"/>
                  </a:lnTo>
                  <a:lnTo>
                    <a:pt x="20588" y="3352"/>
                  </a:lnTo>
                  <a:lnTo>
                    <a:pt x="20588" y="3408"/>
                  </a:lnTo>
                  <a:lnTo>
                    <a:pt x="20588" y="3478"/>
                  </a:lnTo>
                  <a:lnTo>
                    <a:pt x="20588" y="3549"/>
                  </a:lnTo>
                  <a:lnTo>
                    <a:pt x="20545" y="3549"/>
                  </a:lnTo>
                  <a:lnTo>
                    <a:pt x="20545" y="3605"/>
                  </a:lnTo>
                  <a:lnTo>
                    <a:pt x="20545" y="3675"/>
                  </a:lnTo>
                  <a:lnTo>
                    <a:pt x="20489" y="3732"/>
                  </a:lnTo>
                  <a:lnTo>
                    <a:pt x="20489" y="3802"/>
                  </a:lnTo>
                  <a:lnTo>
                    <a:pt x="20461" y="3802"/>
                  </a:lnTo>
                  <a:lnTo>
                    <a:pt x="20461" y="3859"/>
                  </a:lnTo>
                  <a:lnTo>
                    <a:pt x="20419" y="3859"/>
                  </a:lnTo>
                  <a:lnTo>
                    <a:pt x="20419" y="3929"/>
                  </a:lnTo>
                  <a:lnTo>
                    <a:pt x="20461" y="3929"/>
                  </a:lnTo>
                  <a:lnTo>
                    <a:pt x="20489" y="3929"/>
                  </a:lnTo>
                  <a:lnTo>
                    <a:pt x="20489" y="3859"/>
                  </a:lnTo>
                  <a:lnTo>
                    <a:pt x="20545" y="3859"/>
                  </a:lnTo>
                  <a:lnTo>
                    <a:pt x="20545" y="3802"/>
                  </a:lnTo>
                  <a:lnTo>
                    <a:pt x="20588" y="3802"/>
                  </a:lnTo>
                  <a:lnTo>
                    <a:pt x="20588" y="3732"/>
                  </a:lnTo>
                  <a:lnTo>
                    <a:pt x="20588" y="3675"/>
                  </a:lnTo>
                  <a:lnTo>
                    <a:pt x="20588" y="3605"/>
                  </a:lnTo>
                  <a:lnTo>
                    <a:pt x="20616" y="3605"/>
                  </a:lnTo>
                  <a:lnTo>
                    <a:pt x="20616" y="3549"/>
                  </a:lnTo>
                  <a:lnTo>
                    <a:pt x="20616" y="3478"/>
                  </a:lnTo>
                  <a:lnTo>
                    <a:pt x="20616" y="3408"/>
                  </a:lnTo>
                  <a:lnTo>
                    <a:pt x="20616" y="3352"/>
                  </a:lnTo>
                  <a:lnTo>
                    <a:pt x="20616" y="3295"/>
                  </a:lnTo>
                  <a:lnTo>
                    <a:pt x="20616" y="3225"/>
                  </a:lnTo>
                  <a:lnTo>
                    <a:pt x="20616" y="3169"/>
                  </a:lnTo>
                  <a:lnTo>
                    <a:pt x="20672" y="3169"/>
                  </a:lnTo>
                  <a:lnTo>
                    <a:pt x="20672" y="3098"/>
                  </a:lnTo>
                  <a:lnTo>
                    <a:pt x="20672" y="3028"/>
                  </a:lnTo>
                  <a:lnTo>
                    <a:pt x="20714" y="3028"/>
                  </a:lnTo>
                  <a:lnTo>
                    <a:pt x="20714" y="2971"/>
                  </a:lnTo>
                  <a:lnTo>
                    <a:pt x="20743" y="2971"/>
                  </a:lnTo>
                  <a:lnTo>
                    <a:pt x="20799" y="2915"/>
                  </a:lnTo>
                  <a:lnTo>
                    <a:pt x="20841" y="2915"/>
                  </a:lnTo>
                  <a:lnTo>
                    <a:pt x="20841" y="2845"/>
                  </a:lnTo>
                  <a:lnTo>
                    <a:pt x="20869" y="2845"/>
                  </a:lnTo>
                  <a:lnTo>
                    <a:pt x="20869" y="2788"/>
                  </a:lnTo>
                  <a:lnTo>
                    <a:pt x="20869" y="2718"/>
                  </a:lnTo>
                  <a:lnTo>
                    <a:pt x="20841" y="2718"/>
                  </a:lnTo>
                  <a:lnTo>
                    <a:pt x="20841" y="2647"/>
                  </a:lnTo>
                  <a:lnTo>
                    <a:pt x="20841" y="2591"/>
                  </a:lnTo>
                  <a:lnTo>
                    <a:pt x="20799" y="2591"/>
                  </a:lnTo>
                  <a:close/>
                  <a:moveTo>
                    <a:pt x="20419" y="3929"/>
                  </a:moveTo>
                  <a:lnTo>
                    <a:pt x="20362" y="3929"/>
                  </a:lnTo>
                  <a:lnTo>
                    <a:pt x="20362" y="3985"/>
                  </a:lnTo>
                  <a:lnTo>
                    <a:pt x="20419" y="3985"/>
                  </a:lnTo>
                  <a:close/>
                  <a:moveTo>
                    <a:pt x="20362" y="3985"/>
                  </a:moveTo>
                  <a:lnTo>
                    <a:pt x="20334" y="3985"/>
                  </a:lnTo>
                  <a:lnTo>
                    <a:pt x="20334" y="4042"/>
                  </a:lnTo>
                  <a:lnTo>
                    <a:pt x="20362" y="4042"/>
                  </a:lnTo>
                  <a:close/>
                  <a:moveTo>
                    <a:pt x="20334" y="4042"/>
                  </a:moveTo>
                  <a:lnTo>
                    <a:pt x="20292" y="4042"/>
                  </a:lnTo>
                  <a:lnTo>
                    <a:pt x="20292" y="4112"/>
                  </a:lnTo>
                  <a:lnTo>
                    <a:pt x="20334" y="4112"/>
                  </a:lnTo>
                  <a:close/>
                  <a:moveTo>
                    <a:pt x="26629" y="2591"/>
                  </a:moveTo>
                  <a:lnTo>
                    <a:pt x="26671" y="2591"/>
                  </a:lnTo>
                  <a:lnTo>
                    <a:pt x="26671" y="2647"/>
                  </a:lnTo>
                  <a:lnTo>
                    <a:pt x="26629" y="2647"/>
                  </a:lnTo>
                  <a:close/>
                  <a:moveTo>
                    <a:pt x="26882" y="2591"/>
                  </a:moveTo>
                  <a:lnTo>
                    <a:pt x="26924" y="2591"/>
                  </a:lnTo>
                  <a:lnTo>
                    <a:pt x="26967" y="2591"/>
                  </a:lnTo>
                  <a:lnTo>
                    <a:pt x="27009" y="2591"/>
                  </a:lnTo>
                  <a:lnTo>
                    <a:pt x="27051" y="2591"/>
                  </a:lnTo>
                  <a:lnTo>
                    <a:pt x="27093" y="2647"/>
                  </a:lnTo>
                  <a:lnTo>
                    <a:pt x="27093" y="2718"/>
                  </a:lnTo>
                  <a:lnTo>
                    <a:pt x="27093" y="2788"/>
                  </a:lnTo>
                  <a:lnTo>
                    <a:pt x="27051" y="2788"/>
                  </a:lnTo>
                  <a:lnTo>
                    <a:pt x="27051" y="2845"/>
                  </a:lnTo>
                  <a:lnTo>
                    <a:pt x="27009" y="2845"/>
                  </a:lnTo>
                  <a:lnTo>
                    <a:pt x="26967" y="2845"/>
                  </a:lnTo>
                  <a:lnTo>
                    <a:pt x="26924" y="2845"/>
                  </a:lnTo>
                  <a:lnTo>
                    <a:pt x="26924" y="2788"/>
                  </a:lnTo>
                  <a:lnTo>
                    <a:pt x="26882" y="2788"/>
                  </a:lnTo>
                  <a:lnTo>
                    <a:pt x="26882" y="2718"/>
                  </a:lnTo>
                  <a:lnTo>
                    <a:pt x="26840" y="2718"/>
                  </a:lnTo>
                  <a:lnTo>
                    <a:pt x="26798" y="2718"/>
                  </a:lnTo>
                  <a:lnTo>
                    <a:pt x="26798" y="2647"/>
                  </a:lnTo>
                  <a:lnTo>
                    <a:pt x="26840" y="2647"/>
                  </a:lnTo>
                  <a:close/>
                  <a:moveTo>
                    <a:pt x="26713" y="2647"/>
                  </a:moveTo>
                  <a:lnTo>
                    <a:pt x="26755" y="2647"/>
                  </a:lnTo>
                  <a:lnTo>
                    <a:pt x="26755" y="2718"/>
                  </a:lnTo>
                  <a:lnTo>
                    <a:pt x="26713" y="2718"/>
                  </a:lnTo>
                  <a:close/>
                  <a:moveTo>
                    <a:pt x="26122" y="3605"/>
                  </a:moveTo>
                  <a:lnTo>
                    <a:pt x="26122" y="3675"/>
                  </a:lnTo>
                  <a:lnTo>
                    <a:pt x="26164" y="3675"/>
                  </a:lnTo>
                  <a:lnTo>
                    <a:pt x="26164" y="3605"/>
                  </a:lnTo>
                  <a:close/>
                  <a:moveTo>
                    <a:pt x="26122" y="3675"/>
                  </a:moveTo>
                  <a:lnTo>
                    <a:pt x="26080" y="3675"/>
                  </a:lnTo>
                  <a:lnTo>
                    <a:pt x="26037" y="3732"/>
                  </a:lnTo>
                  <a:lnTo>
                    <a:pt x="26037" y="3802"/>
                  </a:lnTo>
                  <a:lnTo>
                    <a:pt x="26037" y="3859"/>
                  </a:lnTo>
                  <a:lnTo>
                    <a:pt x="26037" y="3929"/>
                  </a:lnTo>
                  <a:lnTo>
                    <a:pt x="26037" y="3985"/>
                  </a:lnTo>
                  <a:lnTo>
                    <a:pt x="26080" y="3985"/>
                  </a:lnTo>
                  <a:lnTo>
                    <a:pt x="26080" y="4042"/>
                  </a:lnTo>
                  <a:lnTo>
                    <a:pt x="26122" y="4042"/>
                  </a:lnTo>
                  <a:lnTo>
                    <a:pt x="26122" y="4112"/>
                  </a:lnTo>
                  <a:lnTo>
                    <a:pt x="26164" y="4112"/>
                  </a:lnTo>
                  <a:lnTo>
                    <a:pt x="26206" y="4112"/>
                  </a:lnTo>
                  <a:lnTo>
                    <a:pt x="26206" y="4042"/>
                  </a:lnTo>
                  <a:lnTo>
                    <a:pt x="26164" y="4042"/>
                  </a:lnTo>
                  <a:lnTo>
                    <a:pt x="26164" y="3985"/>
                  </a:lnTo>
                  <a:lnTo>
                    <a:pt x="26122" y="3985"/>
                  </a:lnTo>
                  <a:lnTo>
                    <a:pt x="26122" y="3929"/>
                  </a:lnTo>
                  <a:lnTo>
                    <a:pt x="26122" y="3859"/>
                  </a:lnTo>
                  <a:lnTo>
                    <a:pt x="26122" y="3802"/>
                  </a:lnTo>
                  <a:lnTo>
                    <a:pt x="26122" y="3732"/>
                  </a:lnTo>
                  <a:close/>
                  <a:moveTo>
                    <a:pt x="26206" y="4112"/>
                  </a:moveTo>
                  <a:lnTo>
                    <a:pt x="26206" y="4182"/>
                  </a:lnTo>
                  <a:lnTo>
                    <a:pt x="26248" y="4182"/>
                  </a:lnTo>
                  <a:lnTo>
                    <a:pt x="26291" y="4182"/>
                  </a:lnTo>
                  <a:lnTo>
                    <a:pt x="26319" y="4182"/>
                  </a:lnTo>
                  <a:lnTo>
                    <a:pt x="26375" y="4182"/>
                  </a:lnTo>
                  <a:lnTo>
                    <a:pt x="26375" y="4239"/>
                  </a:lnTo>
                  <a:lnTo>
                    <a:pt x="26417" y="4239"/>
                  </a:lnTo>
                  <a:lnTo>
                    <a:pt x="26446" y="4239"/>
                  </a:lnTo>
                  <a:lnTo>
                    <a:pt x="26502" y="4239"/>
                  </a:lnTo>
                  <a:lnTo>
                    <a:pt x="26544" y="4239"/>
                  </a:lnTo>
                  <a:lnTo>
                    <a:pt x="26572" y="4239"/>
                  </a:lnTo>
                  <a:lnTo>
                    <a:pt x="26629" y="4239"/>
                  </a:lnTo>
                  <a:lnTo>
                    <a:pt x="26671" y="4239"/>
                  </a:lnTo>
                  <a:lnTo>
                    <a:pt x="26713" y="4239"/>
                  </a:lnTo>
                  <a:lnTo>
                    <a:pt x="26755" y="4239"/>
                  </a:lnTo>
                  <a:lnTo>
                    <a:pt x="26713" y="4182"/>
                  </a:lnTo>
                  <a:lnTo>
                    <a:pt x="26671" y="4182"/>
                  </a:lnTo>
                  <a:lnTo>
                    <a:pt x="26629" y="4182"/>
                  </a:lnTo>
                  <a:lnTo>
                    <a:pt x="26572" y="4182"/>
                  </a:lnTo>
                  <a:lnTo>
                    <a:pt x="26544" y="4182"/>
                  </a:lnTo>
                  <a:lnTo>
                    <a:pt x="26502" y="4182"/>
                  </a:lnTo>
                  <a:lnTo>
                    <a:pt x="26446" y="4182"/>
                  </a:lnTo>
                  <a:lnTo>
                    <a:pt x="26417" y="4182"/>
                  </a:lnTo>
                  <a:lnTo>
                    <a:pt x="26417" y="4112"/>
                  </a:lnTo>
                  <a:lnTo>
                    <a:pt x="26375" y="4112"/>
                  </a:lnTo>
                  <a:lnTo>
                    <a:pt x="26319" y="4042"/>
                  </a:lnTo>
                  <a:lnTo>
                    <a:pt x="26291" y="4042"/>
                  </a:lnTo>
                  <a:lnTo>
                    <a:pt x="26248" y="4112"/>
                  </a:lnTo>
                  <a:close/>
                  <a:moveTo>
                    <a:pt x="26755" y="4239"/>
                  </a:moveTo>
                  <a:lnTo>
                    <a:pt x="26755" y="4309"/>
                  </a:lnTo>
                  <a:lnTo>
                    <a:pt x="26798" y="4309"/>
                  </a:lnTo>
                  <a:lnTo>
                    <a:pt x="26840" y="4309"/>
                  </a:lnTo>
                  <a:lnTo>
                    <a:pt x="26840" y="4365"/>
                  </a:lnTo>
                  <a:lnTo>
                    <a:pt x="26840" y="4422"/>
                  </a:lnTo>
                  <a:lnTo>
                    <a:pt x="26882" y="4422"/>
                  </a:lnTo>
                  <a:lnTo>
                    <a:pt x="26882" y="4365"/>
                  </a:lnTo>
                  <a:lnTo>
                    <a:pt x="26924" y="4365"/>
                  </a:lnTo>
                  <a:lnTo>
                    <a:pt x="26967" y="4365"/>
                  </a:lnTo>
                  <a:lnTo>
                    <a:pt x="26967" y="4309"/>
                  </a:lnTo>
                  <a:lnTo>
                    <a:pt x="27009" y="4309"/>
                  </a:lnTo>
                  <a:lnTo>
                    <a:pt x="27009" y="4239"/>
                  </a:lnTo>
                  <a:lnTo>
                    <a:pt x="27051" y="4239"/>
                  </a:lnTo>
                  <a:lnTo>
                    <a:pt x="27093" y="4182"/>
                  </a:lnTo>
                  <a:lnTo>
                    <a:pt x="27136" y="4112"/>
                  </a:lnTo>
                  <a:lnTo>
                    <a:pt x="27178" y="4112"/>
                  </a:lnTo>
                  <a:lnTo>
                    <a:pt x="27178" y="4042"/>
                  </a:lnTo>
                  <a:lnTo>
                    <a:pt x="27136" y="3985"/>
                  </a:lnTo>
                  <a:lnTo>
                    <a:pt x="27093" y="3929"/>
                  </a:lnTo>
                  <a:lnTo>
                    <a:pt x="27051" y="3929"/>
                  </a:lnTo>
                  <a:lnTo>
                    <a:pt x="27009" y="3985"/>
                  </a:lnTo>
                  <a:lnTo>
                    <a:pt x="26967" y="3985"/>
                  </a:lnTo>
                  <a:lnTo>
                    <a:pt x="26967" y="4042"/>
                  </a:lnTo>
                  <a:lnTo>
                    <a:pt x="26924" y="4042"/>
                  </a:lnTo>
                  <a:lnTo>
                    <a:pt x="26924" y="4112"/>
                  </a:lnTo>
                  <a:lnTo>
                    <a:pt x="26882" y="4112"/>
                  </a:lnTo>
                  <a:lnTo>
                    <a:pt x="26882" y="4182"/>
                  </a:lnTo>
                  <a:lnTo>
                    <a:pt x="26840" y="4182"/>
                  </a:lnTo>
                  <a:lnTo>
                    <a:pt x="26798" y="4182"/>
                  </a:lnTo>
                  <a:close/>
                  <a:moveTo>
                    <a:pt x="26840" y="4422"/>
                  </a:moveTo>
                  <a:lnTo>
                    <a:pt x="26798" y="4422"/>
                  </a:lnTo>
                  <a:lnTo>
                    <a:pt x="26798" y="4492"/>
                  </a:lnTo>
                  <a:lnTo>
                    <a:pt x="26798" y="4563"/>
                  </a:lnTo>
                  <a:lnTo>
                    <a:pt x="26840" y="4563"/>
                  </a:lnTo>
                  <a:lnTo>
                    <a:pt x="26840" y="4492"/>
                  </a:lnTo>
                  <a:close/>
                  <a:moveTo>
                    <a:pt x="26798" y="4563"/>
                  </a:moveTo>
                  <a:lnTo>
                    <a:pt x="26755" y="4619"/>
                  </a:lnTo>
                  <a:lnTo>
                    <a:pt x="26713" y="4689"/>
                  </a:lnTo>
                  <a:lnTo>
                    <a:pt x="26713" y="4746"/>
                  </a:lnTo>
                  <a:lnTo>
                    <a:pt x="26755" y="4689"/>
                  </a:lnTo>
                  <a:close/>
                  <a:moveTo>
                    <a:pt x="26713" y="4746"/>
                  </a:moveTo>
                  <a:lnTo>
                    <a:pt x="26671" y="4746"/>
                  </a:lnTo>
                  <a:lnTo>
                    <a:pt x="26671" y="4802"/>
                  </a:lnTo>
                  <a:lnTo>
                    <a:pt x="26671" y="4872"/>
                  </a:lnTo>
                  <a:lnTo>
                    <a:pt x="26671" y="4943"/>
                  </a:lnTo>
                  <a:lnTo>
                    <a:pt x="26713" y="4943"/>
                  </a:lnTo>
                  <a:lnTo>
                    <a:pt x="26713" y="4872"/>
                  </a:lnTo>
                  <a:lnTo>
                    <a:pt x="26713" y="4802"/>
                  </a:lnTo>
                  <a:close/>
                  <a:moveTo>
                    <a:pt x="26713" y="4943"/>
                  </a:moveTo>
                  <a:lnTo>
                    <a:pt x="26755" y="4943"/>
                  </a:lnTo>
                  <a:lnTo>
                    <a:pt x="26755" y="4999"/>
                  </a:lnTo>
                  <a:lnTo>
                    <a:pt x="26798" y="4999"/>
                  </a:lnTo>
                  <a:lnTo>
                    <a:pt x="26840" y="4999"/>
                  </a:lnTo>
                  <a:lnTo>
                    <a:pt x="26840" y="5070"/>
                  </a:lnTo>
                  <a:lnTo>
                    <a:pt x="26882" y="5070"/>
                  </a:lnTo>
                  <a:lnTo>
                    <a:pt x="26967" y="5126"/>
                  </a:lnTo>
                  <a:lnTo>
                    <a:pt x="27009" y="5126"/>
                  </a:lnTo>
                  <a:lnTo>
                    <a:pt x="27051" y="5126"/>
                  </a:lnTo>
                  <a:lnTo>
                    <a:pt x="27051" y="5196"/>
                  </a:lnTo>
                  <a:lnTo>
                    <a:pt x="27093" y="5196"/>
                  </a:lnTo>
                  <a:lnTo>
                    <a:pt x="27136" y="5196"/>
                  </a:lnTo>
                  <a:lnTo>
                    <a:pt x="27136" y="5126"/>
                  </a:lnTo>
                  <a:lnTo>
                    <a:pt x="27093" y="5126"/>
                  </a:lnTo>
                  <a:lnTo>
                    <a:pt x="27093" y="5070"/>
                  </a:lnTo>
                  <a:lnTo>
                    <a:pt x="27051" y="5070"/>
                  </a:lnTo>
                  <a:lnTo>
                    <a:pt x="27051" y="4999"/>
                  </a:lnTo>
                  <a:lnTo>
                    <a:pt x="27009" y="4999"/>
                  </a:lnTo>
                  <a:lnTo>
                    <a:pt x="27009" y="4943"/>
                  </a:lnTo>
                  <a:lnTo>
                    <a:pt x="26967" y="4943"/>
                  </a:lnTo>
                  <a:lnTo>
                    <a:pt x="26924" y="4943"/>
                  </a:lnTo>
                  <a:lnTo>
                    <a:pt x="26882" y="4943"/>
                  </a:lnTo>
                  <a:lnTo>
                    <a:pt x="26882" y="4872"/>
                  </a:lnTo>
                  <a:lnTo>
                    <a:pt x="26840" y="4872"/>
                  </a:lnTo>
                  <a:lnTo>
                    <a:pt x="26798" y="4872"/>
                  </a:lnTo>
                  <a:lnTo>
                    <a:pt x="26755" y="4872"/>
                  </a:lnTo>
                  <a:close/>
                  <a:moveTo>
                    <a:pt x="27136" y="5196"/>
                  </a:moveTo>
                  <a:lnTo>
                    <a:pt x="27136" y="5253"/>
                  </a:lnTo>
                  <a:lnTo>
                    <a:pt x="27093" y="5253"/>
                  </a:lnTo>
                  <a:lnTo>
                    <a:pt x="27051" y="5196"/>
                  </a:lnTo>
                  <a:lnTo>
                    <a:pt x="27009" y="5196"/>
                  </a:lnTo>
                  <a:lnTo>
                    <a:pt x="26967" y="5126"/>
                  </a:lnTo>
                  <a:lnTo>
                    <a:pt x="26924" y="5126"/>
                  </a:lnTo>
                  <a:lnTo>
                    <a:pt x="26882" y="5126"/>
                  </a:lnTo>
                  <a:lnTo>
                    <a:pt x="26840" y="5126"/>
                  </a:lnTo>
                  <a:lnTo>
                    <a:pt x="26798" y="5126"/>
                  </a:lnTo>
                  <a:lnTo>
                    <a:pt x="26713" y="5070"/>
                  </a:lnTo>
                  <a:lnTo>
                    <a:pt x="26671" y="5070"/>
                  </a:lnTo>
                  <a:lnTo>
                    <a:pt x="26629" y="5070"/>
                  </a:lnTo>
                  <a:lnTo>
                    <a:pt x="26572" y="5070"/>
                  </a:lnTo>
                  <a:lnTo>
                    <a:pt x="26544" y="5070"/>
                  </a:lnTo>
                  <a:lnTo>
                    <a:pt x="26502" y="5070"/>
                  </a:lnTo>
                  <a:lnTo>
                    <a:pt x="26502" y="5126"/>
                  </a:lnTo>
                  <a:lnTo>
                    <a:pt x="26544" y="5126"/>
                  </a:lnTo>
                  <a:lnTo>
                    <a:pt x="26572" y="5196"/>
                  </a:lnTo>
                  <a:lnTo>
                    <a:pt x="26629" y="5196"/>
                  </a:lnTo>
                  <a:lnTo>
                    <a:pt x="26629" y="5126"/>
                  </a:lnTo>
                  <a:lnTo>
                    <a:pt x="26671" y="5126"/>
                  </a:lnTo>
                  <a:lnTo>
                    <a:pt x="26713" y="5196"/>
                  </a:lnTo>
                  <a:lnTo>
                    <a:pt x="26755" y="5196"/>
                  </a:lnTo>
                  <a:lnTo>
                    <a:pt x="26755" y="5253"/>
                  </a:lnTo>
                  <a:lnTo>
                    <a:pt x="26798" y="5253"/>
                  </a:lnTo>
                  <a:lnTo>
                    <a:pt x="26840" y="5253"/>
                  </a:lnTo>
                  <a:lnTo>
                    <a:pt x="26882" y="5253"/>
                  </a:lnTo>
                  <a:lnTo>
                    <a:pt x="26924" y="5253"/>
                  </a:lnTo>
                  <a:lnTo>
                    <a:pt x="26967" y="5253"/>
                  </a:lnTo>
                  <a:lnTo>
                    <a:pt x="27009" y="5253"/>
                  </a:lnTo>
                  <a:lnTo>
                    <a:pt x="27051" y="5253"/>
                  </a:lnTo>
                  <a:lnTo>
                    <a:pt x="27093" y="5323"/>
                  </a:lnTo>
                  <a:lnTo>
                    <a:pt x="27136" y="5323"/>
                  </a:lnTo>
                  <a:lnTo>
                    <a:pt x="27178" y="5323"/>
                  </a:lnTo>
                  <a:lnTo>
                    <a:pt x="27220" y="5323"/>
                  </a:lnTo>
                  <a:lnTo>
                    <a:pt x="27262" y="5323"/>
                  </a:lnTo>
                  <a:lnTo>
                    <a:pt x="27305" y="5323"/>
                  </a:lnTo>
                  <a:lnTo>
                    <a:pt x="27347" y="5253"/>
                  </a:lnTo>
                  <a:lnTo>
                    <a:pt x="27347" y="5196"/>
                  </a:lnTo>
                  <a:lnTo>
                    <a:pt x="27375" y="5196"/>
                  </a:lnTo>
                  <a:lnTo>
                    <a:pt x="27347" y="5253"/>
                  </a:lnTo>
                  <a:lnTo>
                    <a:pt x="27375" y="5253"/>
                  </a:lnTo>
                  <a:lnTo>
                    <a:pt x="27431" y="5253"/>
                  </a:lnTo>
                  <a:lnTo>
                    <a:pt x="27474" y="5253"/>
                  </a:lnTo>
                  <a:lnTo>
                    <a:pt x="27502" y="5196"/>
                  </a:lnTo>
                  <a:lnTo>
                    <a:pt x="27558" y="5253"/>
                  </a:lnTo>
                  <a:lnTo>
                    <a:pt x="27600" y="5253"/>
                  </a:lnTo>
                  <a:lnTo>
                    <a:pt x="27643" y="5253"/>
                  </a:lnTo>
                  <a:lnTo>
                    <a:pt x="27685" y="5253"/>
                  </a:lnTo>
                  <a:lnTo>
                    <a:pt x="27727" y="5323"/>
                  </a:lnTo>
                  <a:lnTo>
                    <a:pt x="27769" y="5323"/>
                  </a:lnTo>
                  <a:lnTo>
                    <a:pt x="27812" y="5323"/>
                  </a:lnTo>
                  <a:lnTo>
                    <a:pt x="27854" y="5253"/>
                  </a:lnTo>
                  <a:lnTo>
                    <a:pt x="27854" y="5196"/>
                  </a:lnTo>
                  <a:lnTo>
                    <a:pt x="27896" y="5196"/>
                  </a:lnTo>
                  <a:lnTo>
                    <a:pt x="27896" y="5126"/>
                  </a:lnTo>
                  <a:lnTo>
                    <a:pt x="27854" y="5126"/>
                  </a:lnTo>
                  <a:lnTo>
                    <a:pt x="27812" y="5126"/>
                  </a:lnTo>
                  <a:lnTo>
                    <a:pt x="27769" y="5126"/>
                  </a:lnTo>
                  <a:lnTo>
                    <a:pt x="27727" y="5126"/>
                  </a:lnTo>
                  <a:lnTo>
                    <a:pt x="27685" y="5126"/>
                  </a:lnTo>
                  <a:lnTo>
                    <a:pt x="27643" y="5126"/>
                  </a:lnTo>
                  <a:lnTo>
                    <a:pt x="27600" y="5126"/>
                  </a:lnTo>
                  <a:lnTo>
                    <a:pt x="27558" y="5126"/>
                  </a:lnTo>
                  <a:lnTo>
                    <a:pt x="27502" y="5126"/>
                  </a:lnTo>
                  <a:lnTo>
                    <a:pt x="27502" y="5070"/>
                  </a:lnTo>
                  <a:lnTo>
                    <a:pt x="27474" y="5070"/>
                  </a:lnTo>
                  <a:lnTo>
                    <a:pt x="27431" y="5070"/>
                  </a:lnTo>
                  <a:lnTo>
                    <a:pt x="27375" y="5070"/>
                  </a:lnTo>
                  <a:lnTo>
                    <a:pt x="27375" y="5126"/>
                  </a:lnTo>
                  <a:lnTo>
                    <a:pt x="27347" y="5126"/>
                  </a:lnTo>
                  <a:lnTo>
                    <a:pt x="27305" y="5126"/>
                  </a:lnTo>
                  <a:lnTo>
                    <a:pt x="27305" y="5196"/>
                  </a:lnTo>
                  <a:lnTo>
                    <a:pt x="27262" y="5196"/>
                  </a:lnTo>
                  <a:lnTo>
                    <a:pt x="27220" y="5196"/>
                  </a:lnTo>
                  <a:lnTo>
                    <a:pt x="27178" y="5196"/>
                  </a:lnTo>
                  <a:close/>
                  <a:moveTo>
                    <a:pt x="27896" y="5126"/>
                  </a:moveTo>
                  <a:lnTo>
                    <a:pt x="27938" y="5126"/>
                  </a:lnTo>
                  <a:lnTo>
                    <a:pt x="27938" y="5196"/>
                  </a:lnTo>
                  <a:lnTo>
                    <a:pt x="27896" y="5196"/>
                  </a:lnTo>
                  <a:lnTo>
                    <a:pt x="27896" y="5253"/>
                  </a:lnTo>
                  <a:lnTo>
                    <a:pt x="27938" y="5253"/>
                  </a:lnTo>
                  <a:lnTo>
                    <a:pt x="27981" y="5196"/>
                  </a:lnTo>
                  <a:lnTo>
                    <a:pt x="27981" y="5126"/>
                  </a:lnTo>
                  <a:lnTo>
                    <a:pt x="27981" y="5070"/>
                  </a:lnTo>
                  <a:lnTo>
                    <a:pt x="28023" y="5070"/>
                  </a:lnTo>
                  <a:lnTo>
                    <a:pt x="28065" y="4999"/>
                  </a:lnTo>
                  <a:lnTo>
                    <a:pt x="28107" y="4999"/>
                  </a:lnTo>
                  <a:lnTo>
                    <a:pt x="28107" y="4943"/>
                  </a:lnTo>
                  <a:lnTo>
                    <a:pt x="28065" y="4943"/>
                  </a:lnTo>
                  <a:lnTo>
                    <a:pt x="28023" y="4999"/>
                  </a:lnTo>
                  <a:lnTo>
                    <a:pt x="28023" y="4943"/>
                  </a:lnTo>
                  <a:lnTo>
                    <a:pt x="27981" y="4943"/>
                  </a:lnTo>
                  <a:lnTo>
                    <a:pt x="27981" y="4999"/>
                  </a:lnTo>
                  <a:lnTo>
                    <a:pt x="27938" y="4999"/>
                  </a:lnTo>
                  <a:lnTo>
                    <a:pt x="27938" y="5070"/>
                  </a:lnTo>
                  <a:lnTo>
                    <a:pt x="27896" y="5070"/>
                  </a:lnTo>
                  <a:close/>
                  <a:moveTo>
                    <a:pt x="27896" y="5253"/>
                  </a:moveTo>
                  <a:lnTo>
                    <a:pt x="27854" y="5253"/>
                  </a:lnTo>
                  <a:lnTo>
                    <a:pt x="27854" y="5323"/>
                  </a:lnTo>
                  <a:lnTo>
                    <a:pt x="27896" y="5323"/>
                  </a:lnTo>
                  <a:close/>
                  <a:moveTo>
                    <a:pt x="26502" y="5126"/>
                  </a:moveTo>
                  <a:lnTo>
                    <a:pt x="26446" y="5126"/>
                  </a:lnTo>
                  <a:lnTo>
                    <a:pt x="26417" y="5196"/>
                  </a:lnTo>
                  <a:lnTo>
                    <a:pt x="26417" y="5253"/>
                  </a:lnTo>
                  <a:lnTo>
                    <a:pt x="26417" y="5323"/>
                  </a:lnTo>
                  <a:lnTo>
                    <a:pt x="26446" y="5323"/>
                  </a:lnTo>
                  <a:lnTo>
                    <a:pt x="26446" y="5253"/>
                  </a:lnTo>
                  <a:lnTo>
                    <a:pt x="26446" y="5196"/>
                  </a:lnTo>
                  <a:lnTo>
                    <a:pt x="26502" y="5196"/>
                  </a:lnTo>
                  <a:close/>
                  <a:moveTo>
                    <a:pt x="20193" y="4112"/>
                  </a:moveTo>
                  <a:lnTo>
                    <a:pt x="20193" y="4182"/>
                  </a:lnTo>
                  <a:lnTo>
                    <a:pt x="20236" y="4182"/>
                  </a:lnTo>
                  <a:lnTo>
                    <a:pt x="20236" y="4112"/>
                  </a:lnTo>
                  <a:close/>
                  <a:moveTo>
                    <a:pt x="20193" y="4182"/>
                  </a:moveTo>
                  <a:lnTo>
                    <a:pt x="20165" y="4182"/>
                  </a:lnTo>
                  <a:lnTo>
                    <a:pt x="20165" y="4239"/>
                  </a:lnTo>
                  <a:lnTo>
                    <a:pt x="20193" y="4239"/>
                  </a:lnTo>
                  <a:close/>
                  <a:moveTo>
                    <a:pt x="25995" y="4182"/>
                  </a:moveTo>
                  <a:lnTo>
                    <a:pt x="25995" y="4239"/>
                  </a:lnTo>
                  <a:lnTo>
                    <a:pt x="26037" y="4239"/>
                  </a:lnTo>
                  <a:lnTo>
                    <a:pt x="26037" y="4182"/>
                  </a:lnTo>
                  <a:close/>
                  <a:moveTo>
                    <a:pt x="26037" y="4239"/>
                  </a:moveTo>
                  <a:lnTo>
                    <a:pt x="26037" y="4309"/>
                  </a:lnTo>
                  <a:lnTo>
                    <a:pt x="26080" y="4309"/>
                  </a:lnTo>
                  <a:lnTo>
                    <a:pt x="26080" y="4239"/>
                  </a:lnTo>
                  <a:close/>
                  <a:moveTo>
                    <a:pt x="26080" y="4309"/>
                  </a:moveTo>
                  <a:lnTo>
                    <a:pt x="26122" y="4365"/>
                  </a:lnTo>
                  <a:lnTo>
                    <a:pt x="26122" y="4422"/>
                  </a:lnTo>
                  <a:lnTo>
                    <a:pt x="26164" y="4422"/>
                  </a:lnTo>
                  <a:lnTo>
                    <a:pt x="26206" y="4422"/>
                  </a:lnTo>
                  <a:lnTo>
                    <a:pt x="26206" y="4365"/>
                  </a:lnTo>
                  <a:lnTo>
                    <a:pt x="26164" y="4365"/>
                  </a:lnTo>
                  <a:lnTo>
                    <a:pt x="26164" y="4309"/>
                  </a:lnTo>
                  <a:lnTo>
                    <a:pt x="26122" y="4309"/>
                  </a:lnTo>
                  <a:close/>
                  <a:moveTo>
                    <a:pt x="26206" y="4422"/>
                  </a:moveTo>
                  <a:lnTo>
                    <a:pt x="26248" y="4492"/>
                  </a:lnTo>
                  <a:lnTo>
                    <a:pt x="26248" y="4563"/>
                  </a:lnTo>
                  <a:lnTo>
                    <a:pt x="26206" y="4563"/>
                  </a:lnTo>
                  <a:lnTo>
                    <a:pt x="26164" y="4563"/>
                  </a:lnTo>
                  <a:lnTo>
                    <a:pt x="26164" y="4619"/>
                  </a:lnTo>
                  <a:lnTo>
                    <a:pt x="26206" y="4619"/>
                  </a:lnTo>
                  <a:lnTo>
                    <a:pt x="26248" y="4619"/>
                  </a:lnTo>
                  <a:lnTo>
                    <a:pt x="26291" y="4619"/>
                  </a:lnTo>
                  <a:lnTo>
                    <a:pt x="26291" y="4563"/>
                  </a:lnTo>
                  <a:lnTo>
                    <a:pt x="26319" y="4563"/>
                  </a:lnTo>
                  <a:lnTo>
                    <a:pt x="26319" y="4492"/>
                  </a:lnTo>
                  <a:lnTo>
                    <a:pt x="26375" y="4492"/>
                  </a:lnTo>
                  <a:lnTo>
                    <a:pt x="26375" y="4422"/>
                  </a:lnTo>
                  <a:lnTo>
                    <a:pt x="26319" y="4422"/>
                  </a:lnTo>
                  <a:lnTo>
                    <a:pt x="26291" y="4422"/>
                  </a:lnTo>
                  <a:lnTo>
                    <a:pt x="26248" y="4422"/>
                  </a:lnTo>
                  <a:close/>
                  <a:moveTo>
                    <a:pt x="26164" y="4619"/>
                  </a:moveTo>
                  <a:lnTo>
                    <a:pt x="26122" y="4619"/>
                  </a:lnTo>
                  <a:lnTo>
                    <a:pt x="26080" y="4619"/>
                  </a:lnTo>
                  <a:lnTo>
                    <a:pt x="26037" y="4619"/>
                  </a:lnTo>
                  <a:lnTo>
                    <a:pt x="26037" y="4689"/>
                  </a:lnTo>
                  <a:lnTo>
                    <a:pt x="25995" y="4689"/>
                  </a:lnTo>
                  <a:lnTo>
                    <a:pt x="25995" y="4746"/>
                  </a:lnTo>
                  <a:lnTo>
                    <a:pt x="25995" y="4802"/>
                  </a:lnTo>
                  <a:lnTo>
                    <a:pt x="25995" y="4872"/>
                  </a:lnTo>
                  <a:lnTo>
                    <a:pt x="26037" y="4872"/>
                  </a:lnTo>
                  <a:lnTo>
                    <a:pt x="26037" y="4802"/>
                  </a:lnTo>
                  <a:lnTo>
                    <a:pt x="26080" y="4802"/>
                  </a:lnTo>
                  <a:lnTo>
                    <a:pt x="26080" y="4746"/>
                  </a:lnTo>
                  <a:lnTo>
                    <a:pt x="26080" y="4689"/>
                  </a:lnTo>
                  <a:lnTo>
                    <a:pt x="26122" y="4689"/>
                  </a:lnTo>
                  <a:lnTo>
                    <a:pt x="26164" y="4689"/>
                  </a:lnTo>
                  <a:close/>
                  <a:moveTo>
                    <a:pt x="25995" y="4872"/>
                  </a:moveTo>
                  <a:lnTo>
                    <a:pt x="25953" y="4872"/>
                  </a:lnTo>
                  <a:lnTo>
                    <a:pt x="25953" y="4943"/>
                  </a:lnTo>
                  <a:lnTo>
                    <a:pt x="25995" y="4943"/>
                  </a:lnTo>
                  <a:close/>
                  <a:moveTo>
                    <a:pt x="25953" y="4943"/>
                  </a:moveTo>
                  <a:lnTo>
                    <a:pt x="25911" y="4943"/>
                  </a:lnTo>
                  <a:lnTo>
                    <a:pt x="25868" y="4943"/>
                  </a:lnTo>
                  <a:lnTo>
                    <a:pt x="25868" y="4999"/>
                  </a:lnTo>
                  <a:lnTo>
                    <a:pt x="25826" y="4999"/>
                  </a:lnTo>
                  <a:lnTo>
                    <a:pt x="25784" y="5070"/>
                  </a:lnTo>
                  <a:lnTo>
                    <a:pt x="25742" y="5070"/>
                  </a:lnTo>
                  <a:lnTo>
                    <a:pt x="25699" y="5070"/>
                  </a:lnTo>
                  <a:lnTo>
                    <a:pt x="25643" y="5126"/>
                  </a:lnTo>
                  <a:lnTo>
                    <a:pt x="25742" y="5126"/>
                  </a:lnTo>
                  <a:lnTo>
                    <a:pt x="25784" y="5126"/>
                  </a:lnTo>
                  <a:lnTo>
                    <a:pt x="25826" y="5126"/>
                  </a:lnTo>
                  <a:lnTo>
                    <a:pt x="25826" y="5070"/>
                  </a:lnTo>
                  <a:lnTo>
                    <a:pt x="25868" y="5070"/>
                  </a:lnTo>
                  <a:lnTo>
                    <a:pt x="25911" y="4999"/>
                  </a:lnTo>
                  <a:lnTo>
                    <a:pt x="25953" y="4999"/>
                  </a:lnTo>
                  <a:close/>
                  <a:moveTo>
                    <a:pt x="20067" y="4309"/>
                  </a:moveTo>
                  <a:lnTo>
                    <a:pt x="20067" y="4365"/>
                  </a:lnTo>
                  <a:lnTo>
                    <a:pt x="20038" y="4365"/>
                  </a:lnTo>
                  <a:lnTo>
                    <a:pt x="20038" y="4422"/>
                  </a:lnTo>
                  <a:lnTo>
                    <a:pt x="20067" y="4422"/>
                  </a:lnTo>
                  <a:lnTo>
                    <a:pt x="20109" y="4422"/>
                  </a:lnTo>
                  <a:lnTo>
                    <a:pt x="20109" y="4365"/>
                  </a:lnTo>
                  <a:lnTo>
                    <a:pt x="20109" y="4309"/>
                  </a:lnTo>
                  <a:close/>
                  <a:moveTo>
                    <a:pt x="20038" y="4422"/>
                  </a:moveTo>
                  <a:lnTo>
                    <a:pt x="19982" y="4422"/>
                  </a:lnTo>
                  <a:lnTo>
                    <a:pt x="19982" y="4492"/>
                  </a:lnTo>
                  <a:lnTo>
                    <a:pt x="20038" y="4492"/>
                  </a:lnTo>
                  <a:close/>
                  <a:moveTo>
                    <a:pt x="19982" y="4492"/>
                  </a:moveTo>
                  <a:lnTo>
                    <a:pt x="19940" y="4492"/>
                  </a:lnTo>
                  <a:lnTo>
                    <a:pt x="19912" y="4563"/>
                  </a:lnTo>
                  <a:lnTo>
                    <a:pt x="19869" y="4563"/>
                  </a:lnTo>
                  <a:lnTo>
                    <a:pt x="19869" y="4619"/>
                  </a:lnTo>
                  <a:lnTo>
                    <a:pt x="19813" y="4619"/>
                  </a:lnTo>
                  <a:lnTo>
                    <a:pt x="19813" y="4689"/>
                  </a:lnTo>
                  <a:lnTo>
                    <a:pt x="19869" y="4689"/>
                  </a:lnTo>
                  <a:lnTo>
                    <a:pt x="19912" y="4619"/>
                  </a:lnTo>
                  <a:lnTo>
                    <a:pt x="19940" y="4619"/>
                  </a:lnTo>
                  <a:lnTo>
                    <a:pt x="19940" y="4563"/>
                  </a:lnTo>
                  <a:lnTo>
                    <a:pt x="19982" y="4563"/>
                  </a:lnTo>
                  <a:close/>
                  <a:moveTo>
                    <a:pt x="19813" y="4689"/>
                  </a:moveTo>
                  <a:lnTo>
                    <a:pt x="19785" y="4689"/>
                  </a:lnTo>
                  <a:lnTo>
                    <a:pt x="19785" y="4746"/>
                  </a:lnTo>
                  <a:lnTo>
                    <a:pt x="19813" y="4746"/>
                  </a:lnTo>
                  <a:close/>
                  <a:moveTo>
                    <a:pt x="19785" y="4746"/>
                  </a:moveTo>
                  <a:lnTo>
                    <a:pt x="19743" y="4746"/>
                  </a:lnTo>
                  <a:lnTo>
                    <a:pt x="19743" y="4802"/>
                  </a:lnTo>
                  <a:lnTo>
                    <a:pt x="19785" y="4802"/>
                  </a:lnTo>
                  <a:close/>
                  <a:moveTo>
                    <a:pt x="19743" y="4802"/>
                  </a:moveTo>
                  <a:lnTo>
                    <a:pt x="19686" y="4802"/>
                  </a:lnTo>
                  <a:lnTo>
                    <a:pt x="19686" y="4872"/>
                  </a:lnTo>
                  <a:lnTo>
                    <a:pt x="19743" y="4872"/>
                  </a:lnTo>
                  <a:close/>
                  <a:moveTo>
                    <a:pt x="19560" y="4872"/>
                  </a:moveTo>
                  <a:lnTo>
                    <a:pt x="19560" y="4943"/>
                  </a:lnTo>
                  <a:lnTo>
                    <a:pt x="19616" y="4943"/>
                  </a:lnTo>
                  <a:lnTo>
                    <a:pt x="19616" y="4872"/>
                  </a:lnTo>
                  <a:close/>
                  <a:moveTo>
                    <a:pt x="19616" y="4943"/>
                  </a:moveTo>
                  <a:lnTo>
                    <a:pt x="19616" y="4999"/>
                  </a:lnTo>
                  <a:lnTo>
                    <a:pt x="19658" y="4943"/>
                  </a:lnTo>
                  <a:close/>
                  <a:moveTo>
                    <a:pt x="19616" y="4999"/>
                  </a:moveTo>
                  <a:lnTo>
                    <a:pt x="19560" y="4999"/>
                  </a:lnTo>
                  <a:lnTo>
                    <a:pt x="19560" y="5070"/>
                  </a:lnTo>
                  <a:lnTo>
                    <a:pt x="19616" y="5070"/>
                  </a:lnTo>
                  <a:close/>
                  <a:moveTo>
                    <a:pt x="19560" y="5070"/>
                  </a:moveTo>
                  <a:lnTo>
                    <a:pt x="19532" y="5070"/>
                  </a:lnTo>
                  <a:lnTo>
                    <a:pt x="19489" y="5070"/>
                  </a:lnTo>
                  <a:lnTo>
                    <a:pt x="19489" y="5126"/>
                  </a:lnTo>
                  <a:lnTo>
                    <a:pt x="19532" y="5126"/>
                  </a:lnTo>
                  <a:lnTo>
                    <a:pt x="19560" y="5126"/>
                  </a:lnTo>
                  <a:close/>
                  <a:moveTo>
                    <a:pt x="19489" y="5126"/>
                  </a:moveTo>
                  <a:lnTo>
                    <a:pt x="19433" y="5126"/>
                  </a:lnTo>
                  <a:lnTo>
                    <a:pt x="19405" y="5126"/>
                  </a:lnTo>
                  <a:lnTo>
                    <a:pt x="19405" y="5196"/>
                  </a:lnTo>
                  <a:lnTo>
                    <a:pt x="19433" y="5196"/>
                  </a:lnTo>
                  <a:lnTo>
                    <a:pt x="19489" y="5196"/>
                  </a:lnTo>
                  <a:close/>
                  <a:moveTo>
                    <a:pt x="19405" y="5196"/>
                  </a:moveTo>
                  <a:lnTo>
                    <a:pt x="19363" y="5196"/>
                  </a:lnTo>
                  <a:lnTo>
                    <a:pt x="19306" y="5196"/>
                  </a:lnTo>
                  <a:lnTo>
                    <a:pt x="19264" y="5196"/>
                  </a:lnTo>
                  <a:lnTo>
                    <a:pt x="19264" y="5253"/>
                  </a:lnTo>
                  <a:lnTo>
                    <a:pt x="19236" y="5253"/>
                  </a:lnTo>
                  <a:lnTo>
                    <a:pt x="19179" y="5253"/>
                  </a:lnTo>
                  <a:lnTo>
                    <a:pt x="19137" y="5253"/>
                  </a:lnTo>
                  <a:lnTo>
                    <a:pt x="19109" y="5253"/>
                  </a:lnTo>
                  <a:lnTo>
                    <a:pt x="19053" y="5253"/>
                  </a:lnTo>
                  <a:lnTo>
                    <a:pt x="19053" y="5196"/>
                  </a:lnTo>
                  <a:lnTo>
                    <a:pt x="19011" y="5196"/>
                  </a:lnTo>
                  <a:lnTo>
                    <a:pt x="19011" y="5126"/>
                  </a:lnTo>
                  <a:lnTo>
                    <a:pt x="18982" y="5126"/>
                  </a:lnTo>
                  <a:lnTo>
                    <a:pt x="18926" y="5126"/>
                  </a:lnTo>
                  <a:lnTo>
                    <a:pt x="18926" y="5070"/>
                  </a:lnTo>
                  <a:lnTo>
                    <a:pt x="18884" y="5070"/>
                  </a:lnTo>
                  <a:lnTo>
                    <a:pt x="18856" y="5070"/>
                  </a:lnTo>
                  <a:lnTo>
                    <a:pt x="18813" y="5070"/>
                  </a:lnTo>
                  <a:lnTo>
                    <a:pt x="18757" y="5070"/>
                  </a:lnTo>
                  <a:lnTo>
                    <a:pt x="18757" y="5126"/>
                  </a:lnTo>
                  <a:lnTo>
                    <a:pt x="18813" y="5126"/>
                  </a:lnTo>
                  <a:lnTo>
                    <a:pt x="18856" y="5126"/>
                  </a:lnTo>
                  <a:lnTo>
                    <a:pt x="18856" y="5196"/>
                  </a:lnTo>
                  <a:lnTo>
                    <a:pt x="18884" y="5196"/>
                  </a:lnTo>
                  <a:lnTo>
                    <a:pt x="18884" y="5253"/>
                  </a:lnTo>
                  <a:lnTo>
                    <a:pt x="18926" y="5253"/>
                  </a:lnTo>
                  <a:lnTo>
                    <a:pt x="18982" y="5253"/>
                  </a:lnTo>
                  <a:lnTo>
                    <a:pt x="18982" y="5323"/>
                  </a:lnTo>
                  <a:lnTo>
                    <a:pt x="19011" y="5323"/>
                  </a:lnTo>
                  <a:lnTo>
                    <a:pt x="19011" y="5379"/>
                  </a:lnTo>
                  <a:lnTo>
                    <a:pt x="19053" y="5379"/>
                  </a:lnTo>
                  <a:lnTo>
                    <a:pt x="19109" y="5379"/>
                  </a:lnTo>
                  <a:lnTo>
                    <a:pt x="19137" y="5379"/>
                  </a:lnTo>
                  <a:lnTo>
                    <a:pt x="19179" y="5379"/>
                  </a:lnTo>
                  <a:lnTo>
                    <a:pt x="19179" y="5323"/>
                  </a:lnTo>
                  <a:lnTo>
                    <a:pt x="19236" y="5323"/>
                  </a:lnTo>
                  <a:lnTo>
                    <a:pt x="19264" y="5323"/>
                  </a:lnTo>
                  <a:lnTo>
                    <a:pt x="19306" y="5323"/>
                  </a:lnTo>
                  <a:lnTo>
                    <a:pt x="19306" y="5253"/>
                  </a:lnTo>
                  <a:lnTo>
                    <a:pt x="19363" y="5253"/>
                  </a:lnTo>
                  <a:lnTo>
                    <a:pt x="19405" y="5253"/>
                  </a:lnTo>
                  <a:close/>
                  <a:moveTo>
                    <a:pt x="28192" y="4872"/>
                  </a:moveTo>
                  <a:lnTo>
                    <a:pt x="28150" y="4943"/>
                  </a:lnTo>
                  <a:lnTo>
                    <a:pt x="28192" y="4943"/>
                  </a:lnTo>
                  <a:close/>
                  <a:moveTo>
                    <a:pt x="23038" y="4943"/>
                  </a:moveTo>
                  <a:lnTo>
                    <a:pt x="23038" y="4999"/>
                  </a:lnTo>
                  <a:lnTo>
                    <a:pt x="23080" y="4999"/>
                  </a:lnTo>
                  <a:lnTo>
                    <a:pt x="23080" y="4943"/>
                  </a:lnTo>
                  <a:close/>
                  <a:moveTo>
                    <a:pt x="22953" y="4999"/>
                  </a:moveTo>
                  <a:lnTo>
                    <a:pt x="22953" y="5070"/>
                  </a:lnTo>
                  <a:lnTo>
                    <a:pt x="22996" y="5070"/>
                  </a:lnTo>
                  <a:lnTo>
                    <a:pt x="22996" y="4999"/>
                  </a:lnTo>
                  <a:close/>
                  <a:moveTo>
                    <a:pt x="22953" y="5070"/>
                  </a:moveTo>
                  <a:lnTo>
                    <a:pt x="22911" y="5070"/>
                  </a:lnTo>
                  <a:lnTo>
                    <a:pt x="22855" y="5126"/>
                  </a:lnTo>
                  <a:lnTo>
                    <a:pt x="22827" y="5126"/>
                  </a:lnTo>
                  <a:lnTo>
                    <a:pt x="22827" y="5196"/>
                  </a:lnTo>
                  <a:lnTo>
                    <a:pt x="22784" y="5253"/>
                  </a:lnTo>
                  <a:lnTo>
                    <a:pt x="22784" y="5323"/>
                  </a:lnTo>
                  <a:lnTo>
                    <a:pt x="22728" y="5323"/>
                  </a:lnTo>
                  <a:lnTo>
                    <a:pt x="22728" y="5379"/>
                  </a:lnTo>
                  <a:lnTo>
                    <a:pt x="22728" y="5450"/>
                  </a:lnTo>
                  <a:lnTo>
                    <a:pt x="22728" y="5506"/>
                  </a:lnTo>
                  <a:lnTo>
                    <a:pt x="22728" y="5576"/>
                  </a:lnTo>
                  <a:lnTo>
                    <a:pt x="22700" y="5576"/>
                  </a:lnTo>
                  <a:lnTo>
                    <a:pt x="22700" y="5633"/>
                  </a:lnTo>
                  <a:lnTo>
                    <a:pt x="22700" y="5703"/>
                  </a:lnTo>
                  <a:lnTo>
                    <a:pt x="22700" y="5760"/>
                  </a:lnTo>
                  <a:lnTo>
                    <a:pt x="22700" y="5816"/>
                  </a:lnTo>
                  <a:lnTo>
                    <a:pt x="22658" y="5816"/>
                  </a:lnTo>
                  <a:lnTo>
                    <a:pt x="22658" y="5886"/>
                  </a:lnTo>
                  <a:lnTo>
                    <a:pt x="22700" y="5886"/>
                  </a:lnTo>
                  <a:lnTo>
                    <a:pt x="22728" y="5886"/>
                  </a:lnTo>
                  <a:lnTo>
                    <a:pt x="22784" y="5886"/>
                  </a:lnTo>
                  <a:lnTo>
                    <a:pt x="22784" y="5957"/>
                  </a:lnTo>
                  <a:lnTo>
                    <a:pt x="22784" y="6013"/>
                  </a:lnTo>
                  <a:lnTo>
                    <a:pt x="22784" y="6083"/>
                  </a:lnTo>
                  <a:lnTo>
                    <a:pt x="22827" y="6083"/>
                  </a:lnTo>
                  <a:lnTo>
                    <a:pt x="22827" y="6140"/>
                  </a:lnTo>
                  <a:lnTo>
                    <a:pt x="22855" y="6140"/>
                  </a:lnTo>
                  <a:lnTo>
                    <a:pt x="22911" y="6140"/>
                  </a:lnTo>
                  <a:lnTo>
                    <a:pt x="22911" y="6196"/>
                  </a:lnTo>
                  <a:lnTo>
                    <a:pt x="22953" y="6196"/>
                  </a:lnTo>
                  <a:lnTo>
                    <a:pt x="22953" y="6266"/>
                  </a:lnTo>
                  <a:lnTo>
                    <a:pt x="22953" y="6337"/>
                  </a:lnTo>
                  <a:lnTo>
                    <a:pt x="22953" y="6393"/>
                  </a:lnTo>
                  <a:lnTo>
                    <a:pt x="22996" y="6393"/>
                  </a:lnTo>
                  <a:lnTo>
                    <a:pt x="23038" y="6393"/>
                  </a:lnTo>
                  <a:lnTo>
                    <a:pt x="23038" y="6337"/>
                  </a:lnTo>
                  <a:lnTo>
                    <a:pt x="23080" y="6337"/>
                  </a:lnTo>
                  <a:lnTo>
                    <a:pt x="23122" y="6337"/>
                  </a:lnTo>
                  <a:lnTo>
                    <a:pt x="23122" y="6393"/>
                  </a:lnTo>
                  <a:lnTo>
                    <a:pt x="23122" y="6464"/>
                  </a:lnTo>
                  <a:lnTo>
                    <a:pt x="23151" y="6464"/>
                  </a:lnTo>
                  <a:lnTo>
                    <a:pt x="23207" y="6464"/>
                  </a:lnTo>
                  <a:lnTo>
                    <a:pt x="23207" y="6520"/>
                  </a:lnTo>
                  <a:lnTo>
                    <a:pt x="23249" y="6520"/>
                  </a:lnTo>
                  <a:lnTo>
                    <a:pt x="23249" y="6590"/>
                  </a:lnTo>
                  <a:lnTo>
                    <a:pt x="23277" y="6590"/>
                  </a:lnTo>
                  <a:lnTo>
                    <a:pt x="23334" y="6590"/>
                  </a:lnTo>
                  <a:lnTo>
                    <a:pt x="23376" y="6590"/>
                  </a:lnTo>
                  <a:lnTo>
                    <a:pt x="23376" y="6520"/>
                  </a:lnTo>
                  <a:lnTo>
                    <a:pt x="23404" y="6520"/>
                  </a:lnTo>
                  <a:lnTo>
                    <a:pt x="23460" y="6520"/>
                  </a:lnTo>
                  <a:lnTo>
                    <a:pt x="23404" y="6464"/>
                  </a:lnTo>
                  <a:lnTo>
                    <a:pt x="23376" y="6464"/>
                  </a:lnTo>
                  <a:lnTo>
                    <a:pt x="23334" y="6464"/>
                  </a:lnTo>
                  <a:lnTo>
                    <a:pt x="23277" y="6464"/>
                  </a:lnTo>
                  <a:lnTo>
                    <a:pt x="23249" y="6464"/>
                  </a:lnTo>
                  <a:lnTo>
                    <a:pt x="23249" y="6393"/>
                  </a:lnTo>
                  <a:lnTo>
                    <a:pt x="23207" y="6393"/>
                  </a:lnTo>
                  <a:lnTo>
                    <a:pt x="23207" y="6337"/>
                  </a:lnTo>
                  <a:lnTo>
                    <a:pt x="23151" y="6337"/>
                  </a:lnTo>
                  <a:lnTo>
                    <a:pt x="23151" y="6266"/>
                  </a:lnTo>
                  <a:lnTo>
                    <a:pt x="23122" y="6266"/>
                  </a:lnTo>
                  <a:lnTo>
                    <a:pt x="23080" y="6266"/>
                  </a:lnTo>
                  <a:lnTo>
                    <a:pt x="23038" y="6266"/>
                  </a:lnTo>
                  <a:lnTo>
                    <a:pt x="23038" y="6196"/>
                  </a:lnTo>
                  <a:lnTo>
                    <a:pt x="23038" y="6140"/>
                  </a:lnTo>
                  <a:lnTo>
                    <a:pt x="22996" y="6140"/>
                  </a:lnTo>
                  <a:lnTo>
                    <a:pt x="22996" y="6083"/>
                  </a:lnTo>
                  <a:lnTo>
                    <a:pt x="22953" y="6083"/>
                  </a:lnTo>
                  <a:lnTo>
                    <a:pt x="22953" y="6013"/>
                  </a:lnTo>
                  <a:lnTo>
                    <a:pt x="22911" y="6013"/>
                  </a:lnTo>
                  <a:lnTo>
                    <a:pt x="22911" y="5957"/>
                  </a:lnTo>
                  <a:lnTo>
                    <a:pt x="22855" y="5957"/>
                  </a:lnTo>
                  <a:lnTo>
                    <a:pt x="22855" y="5886"/>
                  </a:lnTo>
                  <a:lnTo>
                    <a:pt x="22855" y="5816"/>
                  </a:lnTo>
                  <a:lnTo>
                    <a:pt x="22827" y="5816"/>
                  </a:lnTo>
                  <a:lnTo>
                    <a:pt x="22784" y="5760"/>
                  </a:lnTo>
                  <a:lnTo>
                    <a:pt x="22728" y="5760"/>
                  </a:lnTo>
                  <a:lnTo>
                    <a:pt x="22728" y="5703"/>
                  </a:lnTo>
                  <a:lnTo>
                    <a:pt x="22728" y="5633"/>
                  </a:lnTo>
                  <a:lnTo>
                    <a:pt x="22784" y="5633"/>
                  </a:lnTo>
                  <a:lnTo>
                    <a:pt x="22784" y="5576"/>
                  </a:lnTo>
                  <a:lnTo>
                    <a:pt x="22827" y="5576"/>
                  </a:lnTo>
                  <a:lnTo>
                    <a:pt x="22827" y="5506"/>
                  </a:lnTo>
                  <a:lnTo>
                    <a:pt x="22784" y="5506"/>
                  </a:lnTo>
                  <a:lnTo>
                    <a:pt x="22827" y="5450"/>
                  </a:lnTo>
                  <a:lnTo>
                    <a:pt x="22827" y="5379"/>
                  </a:lnTo>
                  <a:lnTo>
                    <a:pt x="22827" y="5323"/>
                  </a:lnTo>
                  <a:lnTo>
                    <a:pt x="22855" y="5323"/>
                  </a:lnTo>
                  <a:lnTo>
                    <a:pt x="22855" y="5253"/>
                  </a:lnTo>
                  <a:lnTo>
                    <a:pt x="22855" y="5196"/>
                  </a:lnTo>
                  <a:lnTo>
                    <a:pt x="22911" y="5196"/>
                  </a:lnTo>
                  <a:lnTo>
                    <a:pt x="22911" y="5126"/>
                  </a:lnTo>
                  <a:lnTo>
                    <a:pt x="22953" y="5126"/>
                  </a:lnTo>
                  <a:close/>
                  <a:moveTo>
                    <a:pt x="27769" y="5196"/>
                  </a:moveTo>
                  <a:lnTo>
                    <a:pt x="27812" y="5196"/>
                  </a:lnTo>
                  <a:lnTo>
                    <a:pt x="27812" y="5253"/>
                  </a:lnTo>
                  <a:close/>
                  <a:moveTo>
                    <a:pt x="26375" y="5379"/>
                  </a:moveTo>
                  <a:lnTo>
                    <a:pt x="26375" y="5450"/>
                  </a:lnTo>
                  <a:lnTo>
                    <a:pt x="26417" y="5450"/>
                  </a:lnTo>
                  <a:lnTo>
                    <a:pt x="26417" y="5379"/>
                  </a:lnTo>
                  <a:close/>
                  <a:moveTo>
                    <a:pt x="26375" y="5450"/>
                  </a:moveTo>
                  <a:lnTo>
                    <a:pt x="26319" y="5450"/>
                  </a:lnTo>
                  <a:lnTo>
                    <a:pt x="26291" y="5450"/>
                  </a:lnTo>
                  <a:lnTo>
                    <a:pt x="26291" y="5506"/>
                  </a:lnTo>
                  <a:lnTo>
                    <a:pt x="26248" y="5506"/>
                  </a:lnTo>
                  <a:lnTo>
                    <a:pt x="26248" y="5576"/>
                  </a:lnTo>
                  <a:lnTo>
                    <a:pt x="26248" y="5633"/>
                  </a:lnTo>
                  <a:lnTo>
                    <a:pt x="26291" y="5633"/>
                  </a:lnTo>
                  <a:lnTo>
                    <a:pt x="26291" y="5703"/>
                  </a:lnTo>
                  <a:lnTo>
                    <a:pt x="26291" y="5760"/>
                  </a:lnTo>
                  <a:lnTo>
                    <a:pt x="26319" y="5816"/>
                  </a:lnTo>
                  <a:lnTo>
                    <a:pt x="26319" y="5886"/>
                  </a:lnTo>
                  <a:lnTo>
                    <a:pt x="26319" y="5957"/>
                  </a:lnTo>
                  <a:lnTo>
                    <a:pt x="26291" y="5957"/>
                  </a:lnTo>
                  <a:lnTo>
                    <a:pt x="26291" y="6013"/>
                  </a:lnTo>
                  <a:lnTo>
                    <a:pt x="26248" y="6013"/>
                  </a:lnTo>
                  <a:lnTo>
                    <a:pt x="26206" y="6083"/>
                  </a:lnTo>
                  <a:lnTo>
                    <a:pt x="26164" y="6083"/>
                  </a:lnTo>
                  <a:lnTo>
                    <a:pt x="26164" y="6140"/>
                  </a:lnTo>
                  <a:lnTo>
                    <a:pt x="26206" y="6140"/>
                  </a:lnTo>
                  <a:lnTo>
                    <a:pt x="26206" y="6196"/>
                  </a:lnTo>
                  <a:lnTo>
                    <a:pt x="26206" y="6266"/>
                  </a:lnTo>
                  <a:lnTo>
                    <a:pt x="26206" y="6337"/>
                  </a:lnTo>
                  <a:lnTo>
                    <a:pt x="26248" y="6337"/>
                  </a:lnTo>
                  <a:lnTo>
                    <a:pt x="26291" y="6337"/>
                  </a:lnTo>
                  <a:lnTo>
                    <a:pt x="26291" y="6266"/>
                  </a:lnTo>
                  <a:lnTo>
                    <a:pt x="26291" y="6196"/>
                  </a:lnTo>
                  <a:lnTo>
                    <a:pt x="26291" y="6140"/>
                  </a:lnTo>
                  <a:lnTo>
                    <a:pt x="26291" y="6083"/>
                  </a:lnTo>
                  <a:lnTo>
                    <a:pt x="26319" y="6083"/>
                  </a:lnTo>
                  <a:lnTo>
                    <a:pt x="26375" y="6083"/>
                  </a:lnTo>
                  <a:lnTo>
                    <a:pt x="26375" y="6013"/>
                  </a:lnTo>
                  <a:lnTo>
                    <a:pt x="26417" y="6013"/>
                  </a:lnTo>
                  <a:lnTo>
                    <a:pt x="26417" y="5957"/>
                  </a:lnTo>
                  <a:lnTo>
                    <a:pt x="26417" y="5886"/>
                  </a:lnTo>
                  <a:lnTo>
                    <a:pt x="26417" y="5816"/>
                  </a:lnTo>
                  <a:lnTo>
                    <a:pt x="26375" y="5816"/>
                  </a:lnTo>
                  <a:lnTo>
                    <a:pt x="26375" y="5760"/>
                  </a:lnTo>
                  <a:lnTo>
                    <a:pt x="26319" y="5760"/>
                  </a:lnTo>
                  <a:lnTo>
                    <a:pt x="26319" y="5703"/>
                  </a:lnTo>
                  <a:lnTo>
                    <a:pt x="26319" y="5633"/>
                  </a:lnTo>
                  <a:lnTo>
                    <a:pt x="26319" y="5576"/>
                  </a:lnTo>
                  <a:lnTo>
                    <a:pt x="26319" y="5506"/>
                  </a:lnTo>
                  <a:lnTo>
                    <a:pt x="26375" y="5506"/>
                  </a:lnTo>
                  <a:close/>
                  <a:moveTo>
                    <a:pt x="26206" y="6337"/>
                  </a:moveTo>
                  <a:lnTo>
                    <a:pt x="26164" y="6337"/>
                  </a:lnTo>
                  <a:lnTo>
                    <a:pt x="26164" y="6393"/>
                  </a:lnTo>
                  <a:lnTo>
                    <a:pt x="26206" y="6393"/>
                  </a:lnTo>
                  <a:close/>
                  <a:moveTo>
                    <a:pt x="26164" y="6393"/>
                  </a:moveTo>
                  <a:lnTo>
                    <a:pt x="26122" y="6393"/>
                  </a:lnTo>
                  <a:lnTo>
                    <a:pt x="26122" y="6464"/>
                  </a:lnTo>
                  <a:lnTo>
                    <a:pt x="26164" y="6464"/>
                  </a:lnTo>
                  <a:close/>
                  <a:moveTo>
                    <a:pt x="26122" y="6464"/>
                  </a:moveTo>
                  <a:lnTo>
                    <a:pt x="26080" y="6464"/>
                  </a:lnTo>
                  <a:lnTo>
                    <a:pt x="26080" y="6520"/>
                  </a:lnTo>
                  <a:lnTo>
                    <a:pt x="26122" y="6520"/>
                  </a:lnTo>
                  <a:close/>
                  <a:moveTo>
                    <a:pt x="26080" y="6520"/>
                  </a:moveTo>
                  <a:lnTo>
                    <a:pt x="26037" y="6520"/>
                  </a:lnTo>
                  <a:lnTo>
                    <a:pt x="26037" y="6590"/>
                  </a:lnTo>
                  <a:lnTo>
                    <a:pt x="26080" y="6590"/>
                  </a:lnTo>
                  <a:close/>
                  <a:moveTo>
                    <a:pt x="26037" y="6590"/>
                  </a:moveTo>
                  <a:lnTo>
                    <a:pt x="25995" y="6590"/>
                  </a:lnTo>
                  <a:lnTo>
                    <a:pt x="25995" y="6647"/>
                  </a:lnTo>
                  <a:close/>
                  <a:moveTo>
                    <a:pt x="25066" y="6590"/>
                  </a:moveTo>
                  <a:lnTo>
                    <a:pt x="25066" y="6647"/>
                  </a:lnTo>
                  <a:lnTo>
                    <a:pt x="25108" y="6647"/>
                  </a:lnTo>
                  <a:lnTo>
                    <a:pt x="25150" y="6647"/>
                  </a:lnTo>
                  <a:lnTo>
                    <a:pt x="25192" y="6647"/>
                  </a:lnTo>
                  <a:lnTo>
                    <a:pt x="25235" y="6647"/>
                  </a:lnTo>
                  <a:lnTo>
                    <a:pt x="25263" y="6647"/>
                  </a:lnTo>
                  <a:lnTo>
                    <a:pt x="25263" y="6717"/>
                  </a:lnTo>
                  <a:lnTo>
                    <a:pt x="25263" y="6773"/>
                  </a:lnTo>
                  <a:lnTo>
                    <a:pt x="25319" y="6773"/>
                  </a:lnTo>
                  <a:lnTo>
                    <a:pt x="25319" y="6844"/>
                  </a:lnTo>
                  <a:lnTo>
                    <a:pt x="25361" y="6844"/>
                  </a:lnTo>
                  <a:lnTo>
                    <a:pt x="25361" y="6900"/>
                  </a:lnTo>
                  <a:lnTo>
                    <a:pt x="25319" y="6900"/>
                  </a:lnTo>
                  <a:lnTo>
                    <a:pt x="25263" y="6900"/>
                  </a:lnTo>
                  <a:lnTo>
                    <a:pt x="25235" y="6900"/>
                  </a:lnTo>
                  <a:lnTo>
                    <a:pt x="25235" y="6971"/>
                  </a:lnTo>
                  <a:lnTo>
                    <a:pt x="25192" y="6971"/>
                  </a:lnTo>
                  <a:lnTo>
                    <a:pt x="25192" y="7027"/>
                  </a:lnTo>
                  <a:lnTo>
                    <a:pt x="25192" y="7097"/>
                  </a:lnTo>
                  <a:lnTo>
                    <a:pt x="25235" y="7097"/>
                  </a:lnTo>
                  <a:lnTo>
                    <a:pt x="25235" y="7154"/>
                  </a:lnTo>
                  <a:lnTo>
                    <a:pt x="25263" y="7154"/>
                  </a:lnTo>
                  <a:lnTo>
                    <a:pt x="25319" y="7154"/>
                  </a:lnTo>
                  <a:lnTo>
                    <a:pt x="25319" y="7210"/>
                  </a:lnTo>
                  <a:lnTo>
                    <a:pt x="25361" y="7210"/>
                  </a:lnTo>
                  <a:lnTo>
                    <a:pt x="25390" y="7210"/>
                  </a:lnTo>
                  <a:lnTo>
                    <a:pt x="25446" y="7210"/>
                  </a:lnTo>
                  <a:lnTo>
                    <a:pt x="25488" y="7210"/>
                  </a:lnTo>
                  <a:lnTo>
                    <a:pt x="25516" y="7154"/>
                  </a:lnTo>
                  <a:lnTo>
                    <a:pt x="25573" y="7154"/>
                  </a:lnTo>
                  <a:lnTo>
                    <a:pt x="25615" y="7154"/>
                  </a:lnTo>
                  <a:lnTo>
                    <a:pt x="25643" y="7154"/>
                  </a:lnTo>
                  <a:lnTo>
                    <a:pt x="25643" y="7210"/>
                  </a:lnTo>
                  <a:lnTo>
                    <a:pt x="25699" y="7210"/>
                  </a:lnTo>
                  <a:lnTo>
                    <a:pt x="25699" y="7280"/>
                  </a:lnTo>
                  <a:lnTo>
                    <a:pt x="25742" y="7280"/>
                  </a:lnTo>
                  <a:lnTo>
                    <a:pt x="25784" y="7280"/>
                  </a:lnTo>
                  <a:lnTo>
                    <a:pt x="25826" y="7280"/>
                  </a:lnTo>
                  <a:lnTo>
                    <a:pt x="25826" y="7210"/>
                  </a:lnTo>
                  <a:lnTo>
                    <a:pt x="25868" y="7210"/>
                  </a:lnTo>
                  <a:lnTo>
                    <a:pt x="25868" y="7154"/>
                  </a:lnTo>
                  <a:lnTo>
                    <a:pt x="25826" y="7154"/>
                  </a:lnTo>
                  <a:lnTo>
                    <a:pt x="25784" y="7154"/>
                  </a:lnTo>
                  <a:lnTo>
                    <a:pt x="25742" y="7154"/>
                  </a:lnTo>
                  <a:lnTo>
                    <a:pt x="25742" y="7097"/>
                  </a:lnTo>
                  <a:lnTo>
                    <a:pt x="25699" y="7097"/>
                  </a:lnTo>
                  <a:lnTo>
                    <a:pt x="25643" y="7027"/>
                  </a:lnTo>
                  <a:lnTo>
                    <a:pt x="25615" y="7027"/>
                  </a:lnTo>
                  <a:lnTo>
                    <a:pt x="25615" y="6971"/>
                  </a:lnTo>
                  <a:lnTo>
                    <a:pt x="25643" y="6971"/>
                  </a:lnTo>
                  <a:lnTo>
                    <a:pt x="25643" y="7027"/>
                  </a:lnTo>
                  <a:lnTo>
                    <a:pt x="25699" y="7027"/>
                  </a:lnTo>
                  <a:lnTo>
                    <a:pt x="25742" y="7027"/>
                  </a:lnTo>
                  <a:lnTo>
                    <a:pt x="25742" y="7097"/>
                  </a:lnTo>
                  <a:lnTo>
                    <a:pt x="25784" y="7097"/>
                  </a:lnTo>
                  <a:lnTo>
                    <a:pt x="25784" y="7027"/>
                  </a:lnTo>
                  <a:lnTo>
                    <a:pt x="25826" y="6971"/>
                  </a:lnTo>
                  <a:lnTo>
                    <a:pt x="25826" y="6900"/>
                  </a:lnTo>
                  <a:lnTo>
                    <a:pt x="25826" y="6844"/>
                  </a:lnTo>
                  <a:lnTo>
                    <a:pt x="25826" y="6773"/>
                  </a:lnTo>
                  <a:lnTo>
                    <a:pt x="25784" y="6773"/>
                  </a:lnTo>
                  <a:lnTo>
                    <a:pt x="25784" y="6844"/>
                  </a:lnTo>
                  <a:lnTo>
                    <a:pt x="25742" y="6844"/>
                  </a:lnTo>
                  <a:lnTo>
                    <a:pt x="25742" y="6900"/>
                  </a:lnTo>
                  <a:lnTo>
                    <a:pt x="25784" y="6971"/>
                  </a:lnTo>
                  <a:lnTo>
                    <a:pt x="25742" y="6971"/>
                  </a:lnTo>
                  <a:lnTo>
                    <a:pt x="25742" y="6900"/>
                  </a:lnTo>
                  <a:lnTo>
                    <a:pt x="25699" y="6900"/>
                  </a:lnTo>
                  <a:lnTo>
                    <a:pt x="25699" y="6844"/>
                  </a:lnTo>
                  <a:lnTo>
                    <a:pt x="25643" y="6844"/>
                  </a:lnTo>
                  <a:lnTo>
                    <a:pt x="25615" y="6773"/>
                  </a:lnTo>
                  <a:lnTo>
                    <a:pt x="25615" y="6844"/>
                  </a:lnTo>
                  <a:lnTo>
                    <a:pt x="25573" y="6844"/>
                  </a:lnTo>
                  <a:lnTo>
                    <a:pt x="25516" y="6844"/>
                  </a:lnTo>
                  <a:lnTo>
                    <a:pt x="25488" y="6844"/>
                  </a:lnTo>
                  <a:lnTo>
                    <a:pt x="25488" y="6773"/>
                  </a:lnTo>
                  <a:lnTo>
                    <a:pt x="25446" y="6773"/>
                  </a:lnTo>
                  <a:lnTo>
                    <a:pt x="25390" y="6773"/>
                  </a:lnTo>
                  <a:lnTo>
                    <a:pt x="25390" y="6717"/>
                  </a:lnTo>
                  <a:lnTo>
                    <a:pt x="25361" y="6717"/>
                  </a:lnTo>
                  <a:lnTo>
                    <a:pt x="25361" y="6647"/>
                  </a:lnTo>
                  <a:lnTo>
                    <a:pt x="25319" y="6647"/>
                  </a:lnTo>
                  <a:lnTo>
                    <a:pt x="25319" y="6590"/>
                  </a:lnTo>
                  <a:lnTo>
                    <a:pt x="25263" y="6590"/>
                  </a:lnTo>
                  <a:lnTo>
                    <a:pt x="25235" y="6590"/>
                  </a:lnTo>
                  <a:lnTo>
                    <a:pt x="25192" y="6590"/>
                  </a:lnTo>
                  <a:lnTo>
                    <a:pt x="25150" y="6590"/>
                  </a:lnTo>
                  <a:lnTo>
                    <a:pt x="25108" y="6590"/>
                  </a:lnTo>
                  <a:close/>
                  <a:moveTo>
                    <a:pt x="25826" y="6773"/>
                  </a:moveTo>
                  <a:lnTo>
                    <a:pt x="25868" y="6773"/>
                  </a:lnTo>
                  <a:lnTo>
                    <a:pt x="25868" y="6717"/>
                  </a:lnTo>
                  <a:lnTo>
                    <a:pt x="25826" y="6717"/>
                  </a:lnTo>
                  <a:close/>
                  <a:moveTo>
                    <a:pt x="24897" y="6647"/>
                  </a:moveTo>
                  <a:lnTo>
                    <a:pt x="24897" y="6717"/>
                  </a:lnTo>
                  <a:lnTo>
                    <a:pt x="24854" y="6717"/>
                  </a:lnTo>
                  <a:lnTo>
                    <a:pt x="24854" y="6773"/>
                  </a:lnTo>
                  <a:lnTo>
                    <a:pt x="24897" y="6773"/>
                  </a:lnTo>
                  <a:lnTo>
                    <a:pt x="24939" y="6773"/>
                  </a:lnTo>
                  <a:lnTo>
                    <a:pt x="24939" y="6717"/>
                  </a:lnTo>
                  <a:lnTo>
                    <a:pt x="24981" y="6717"/>
                  </a:lnTo>
                  <a:lnTo>
                    <a:pt x="24981" y="6647"/>
                  </a:lnTo>
                  <a:lnTo>
                    <a:pt x="24939" y="6647"/>
                  </a:lnTo>
                  <a:close/>
                  <a:moveTo>
                    <a:pt x="24854" y="6773"/>
                  </a:moveTo>
                  <a:lnTo>
                    <a:pt x="24812" y="6844"/>
                  </a:lnTo>
                  <a:lnTo>
                    <a:pt x="24770" y="6844"/>
                  </a:lnTo>
                  <a:lnTo>
                    <a:pt x="24770" y="6900"/>
                  </a:lnTo>
                  <a:lnTo>
                    <a:pt x="24714" y="6900"/>
                  </a:lnTo>
                  <a:lnTo>
                    <a:pt x="24685" y="6900"/>
                  </a:lnTo>
                  <a:lnTo>
                    <a:pt x="24685" y="6971"/>
                  </a:lnTo>
                  <a:lnTo>
                    <a:pt x="24643" y="6971"/>
                  </a:lnTo>
                  <a:lnTo>
                    <a:pt x="24643" y="7027"/>
                  </a:lnTo>
                  <a:lnTo>
                    <a:pt x="24587" y="7027"/>
                  </a:lnTo>
                  <a:lnTo>
                    <a:pt x="24559" y="7027"/>
                  </a:lnTo>
                  <a:lnTo>
                    <a:pt x="24559" y="7097"/>
                  </a:lnTo>
                  <a:lnTo>
                    <a:pt x="24516" y="7097"/>
                  </a:lnTo>
                  <a:lnTo>
                    <a:pt x="24460" y="7097"/>
                  </a:lnTo>
                  <a:lnTo>
                    <a:pt x="24460" y="7154"/>
                  </a:lnTo>
                  <a:lnTo>
                    <a:pt x="24432" y="7154"/>
                  </a:lnTo>
                  <a:lnTo>
                    <a:pt x="24432" y="7210"/>
                  </a:lnTo>
                  <a:lnTo>
                    <a:pt x="24390" y="7210"/>
                  </a:lnTo>
                  <a:lnTo>
                    <a:pt x="24333" y="7280"/>
                  </a:lnTo>
                  <a:lnTo>
                    <a:pt x="24305" y="7280"/>
                  </a:lnTo>
                  <a:lnTo>
                    <a:pt x="24263" y="7280"/>
                  </a:lnTo>
                  <a:lnTo>
                    <a:pt x="24263" y="7351"/>
                  </a:lnTo>
                  <a:lnTo>
                    <a:pt x="24207" y="7351"/>
                  </a:lnTo>
                  <a:lnTo>
                    <a:pt x="24178" y="7351"/>
                  </a:lnTo>
                  <a:lnTo>
                    <a:pt x="24178" y="7407"/>
                  </a:lnTo>
                  <a:lnTo>
                    <a:pt x="24136" y="7407"/>
                  </a:lnTo>
                  <a:lnTo>
                    <a:pt x="24136" y="7478"/>
                  </a:lnTo>
                  <a:lnTo>
                    <a:pt x="24178" y="7478"/>
                  </a:lnTo>
                  <a:lnTo>
                    <a:pt x="24207" y="7478"/>
                  </a:lnTo>
                  <a:lnTo>
                    <a:pt x="24207" y="7407"/>
                  </a:lnTo>
                  <a:lnTo>
                    <a:pt x="24263" y="7407"/>
                  </a:lnTo>
                  <a:lnTo>
                    <a:pt x="24305" y="7407"/>
                  </a:lnTo>
                  <a:lnTo>
                    <a:pt x="24333" y="7351"/>
                  </a:lnTo>
                  <a:lnTo>
                    <a:pt x="24390" y="7351"/>
                  </a:lnTo>
                  <a:lnTo>
                    <a:pt x="24432" y="7351"/>
                  </a:lnTo>
                  <a:lnTo>
                    <a:pt x="24432" y="7280"/>
                  </a:lnTo>
                  <a:lnTo>
                    <a:pt x="24460" y="7280"/>
                  </a:lnTo>
                  <a:lnTo>
                    <a:pt x="24516" y="7280"/>
                  </a:lnTo>
                  <a:lnTo>
                    <a:pt x="24516" y="7210"/>
                  </a:lnTo>
                  <a:lnTo>
                    <a:pt x="24559" y="7210"/>
                  </a:lnTo>
                  <a:lnTo>
                    <a:pt x="24559" y="7154"/>
                  </a:lnTo>
                  <a:lnTo>
                    <a:pt x="24587" y="7154"/>
                  </a:lnTo>
                  <a:lnTo>
                    <a:pt x="24643" y="7154"/>
                  </a:lnTo>
                  <a:lnTo>
                    <a:pt x="24643" y="7097"/>
                  </a:lnTo>
                  <a:lnTo>
                    <a:pt x="24685" y="7097"/>
                  </a:lnTo>
                  <a:lnTo>
                    <a:pt x="24714" y="7097"/>
                  </a:lnTo>
                  <a:lnTo>
                    <a:pt x="24714" y="7027"/>
                  </a:lnTo>
                  <a:lnTo>
                    <a:pt x="24770" y="7027"/>
                  </a:lnTo>
                  <a:lnTo>
                    <a:pt x="24770" y="6971"/>
                  </a:lnTo>
                  <a:lnTo>
                    <a:pt x="24812" y="6971"/>
                  </a:lnTo>
                  <a:lnTo>
                    <a:pt x="24812" y="6900"/>
                  </a:lnTo>
                  <a:lnTo>
                    <a:pt x="24854" y="6900"/>
                  </a:lnTo>
                  <a:lnTo>
                    <a:pt x="24854" y="6844"/>
                  </a:lnTo>
                  <a:close/>
                  <a:moveTo>
                    <a:pt x="24136" y="7478"/>
                  </a:moveTo>
                  <a:lnTo>
                    <a:pt x="24094" y="7478"/>
                  </a:lnTo>
                  <a:lnTo>
                    <a:pt x="24094" y="7534"/>
                  </a:lnTo>
                  <a:lnTo>
                    <a:pt x="24136" y="7534"/>
                  </a:lnTo>
                  <a:close/>
                  <a:moveTo>
                    <a:pt x="24094" y="7534"/>
                  </a:moveTo>
                  <a:lnTo>
                    <a:pt x="24052" y="7534"/>
                  </a:lnTo>
                  <a:lnTo>
                    <a:pt x="24052" y="7590"/>
                  </a:lnTo>
                  <a:lnTo>
                    <a:pt x="24052" y="7661"/>
                  </a:lnTo>
                  <a:lnTo>
                    <a:pt x="24052" y="7731"/>
                  </a:lnTo>
                  <a:lnTo>
                    <a:pt x="24094" y="7731"/>
                  </a:lnTo>
                  <a:lnTo>
                    <a:pt x="24094" y="7661"/>
                  </a:lnTo>
                  <a:lnTo>
                    <a:pt x="24094" y="7590"/>
                  </a:lnTo>
                  <a:close/>
                  <a:moveTo>
                    <a:pt x="25911" y="6647"/>
                  </a:moveTo>
                  <a:lnTo>
                    <a:pt x="25911" y="6717"/>
                  </a:lnTo>
                  <a:lnTo>
                    <a:pt x="25953" y="6717"/>
                  </a:lnTo>
                  <a:lnTo>
                    <a:pt x="25953" y="6647"/>
                  </a:lnTo>
                  <a:close/>
                  <a:moveTo>
                    <a:pt x="24136" y="7731"/>
                  </a:moveTo>
                  <a:lnTo>
                    <a:pt x="24136" y="7801"/>
                  </a:lnTo>
                  <a:lnTo>
                    <a:pt x="24178" y="7858"/>
                  </a:lnTo>
                  <a:lnTo>
                    <a:pt x="24207" y="7858"/>
                  </a:lnTo>
                  <a:lnTo>
                    <a:pt x="24263" y="7858"/>
                  </a:lnTo>
                  <a:lnTo>
                    <a:pt x="24263" y="7801"/>
                  </a:lnTo>
                  <a:lnTo>
                    <a:pt x="24207" y="7801"/>
                  </a:lnTo>
                  <a:lnTo>
                    <a:pt x="24207" y="7731"/>
                  </a:lnTo>
                  <a:lnTo>
                    <a:pt x="24178" y="7731"/>
                  </a:lnTo>
                  <a:close/>
                  <a:moveTo>
                    <a:pt x="24263" y="7801"/>
                  </a:moveTo>
                  <a:lnTo>
                    <a:pt x="24305" y="7801"/>
                  </a:lnTo>
                  <a:lnTo>
                    <a:pt x="24263" y="7731"/>
                  </a:lnTo>
                  <a:close/>
                  <a:moveTo>
                    <a:pt x="24263" y="7858"/>
                  </a:moveTo>
                  <a:lnTo>
                    <a:pt x="24207" y="7914"/>
                  </a:lnTo>
                  <a:lnTo>
                    <a:pt x="24207" y="7984"/>
                  </a:lnTo>
                  <a:lnTo>
                    <a:pt x="24207" y="8041"/>
                  </a:lnTo>
                  <a:lnTo>
                    <a:pt x="24207" y="8111"/>
                  </a:lnTo>
                  <a:lnTo>
                    <a:pt x="24263" y="8111"/>
                  </a:lnTo>
                  <a:lnTo>
                    <a:pt x="24305" y="8111"/>
                  </a:lnTo>
                  <a:lnTo>
                    <a:pt x="24305" y="8041"/>
                  </a:lnTo>
                  <a:lnTo>
                    <a:pt x="24305" y="7984"/>
                  </a:lnTo>
                  <a:lnTo>
                    <a:pt x="24263" y="7984"/>
                  </a:lnTo>
                  <a:lnTo>
                    <a:pt x="24263" y="7914"/>
                  </a:lnTo>
                  <a:close/>
                  <a:moveTo>
                    <a:pt x="24305" y="8111"/>
                  </a:moveTo>
                  <a:lnTo>
                    <a:pt x="24263" y="8168"/>
                  </a:lnTo>
                  <a:lnTo>
                    <a:pt x="24207" y="8168"/>
                  </a:lnTo>
                  <a:lnTo>
                    <a:pt x="24207" y="8238"/>
                  </a:lnTo>
                  <a:lnTo>
                    <a:pt x="24207" y="8294"/>
                  </a:lnTo>
                  <a:lnTo>
                    <a:pt x="24263" y="8294"/>
                  </a:lnTo>
                  <a:lnTo>
                    <a:pt x="24263" y="8238"/>
                  </a:lnTo>
                  <a:lnTo>
                    <a:pt x="24305" y="8294"/>
                  </a:lnTo>
                  <a:lnTo>
                    <a:pt x="24333" y="8294"/>
                  </a:lnTo>
                  <a:lnTo>
                    <a:pt x="24333" y="8365"/>
                  </a:lnTo>
                  <a:lnTo>
                    <a:pt x="24390" y="8365"/>
                  </a:lnTo>
                  <a:lnTo>
                    <a:pt x="24432" y="8421"/>
                  </a:lnTo>
                  <a:lnTo>
                    <a:pt x="24432" y="8491"/>
                  </a:lnTo>
                  <a:lnTo>
                    <a:pt x="24432" y="8548"/>
                  </a:lnTo>
                  <a:lnTo>
                    <a:pt x="24460" y="8548"/>
                  </a:lnTo>
                  <a:lnTo>
                    <a:pt x="24460" y="8491"/>
                  </a:lnTo>
                  <a:lnTo>
                    <a:pt x="24460" y="8421"/>
                  </a:lnTo>
                  <a:lnTo>
                    <a:pt x="24516" y="8421"/>
                  </a:lnTo>
                  <a:lnTo>
                    <a:pt x="24559" y="8365"/>
                  </a:lnTo>
                  <a:lnTo>
                    <a:pt x="24516" y="8365"/>
                  </a:lnTo>
                  <a:lnTo>
                    <a:pt x="24460" y="8365"/>
                  </a:lnTo>
                  <a:lnTo>
                    <a:pt x="24432" y="8365"/>
                  </a:lnTo>
                  <a:lnTo>
                    <a:pt x="24432" y="8294"/>
                  </a:lnTo>
                  <a:lnTo>
                    <a:pt x="24432" y="8238"/>
                  </a:lnTo>
                  <a:lnTo>
                    <a:pt x="24432" y="8168"/>
                  </a:lnTo>
                  <a:lnTo>
                    <a:pt x="24390" y="8168"/>
                  </a:lnTo>
                  <a:lnTo>
                    <a:pt x="24333" y="8168"/>
                  </a:lnTo>
                  <a:lnTo>
                    <a:pt x="24305" y="8168"/>
                  </a:lnTo>
                  <a:close/>
                  <a:moveTo>
                    <a:pt x="24432" y="8548"/>
                  </a:moveTo>
                  <a:lnTo>
                    <a:pt x="24390" y="8548"/>
                  </a:lnTo>
                  <a:lnTo>
                    <a:pt x="24390" y="8618"/>
                  </a:lnTo>
                  <a:lnTo>
                    <a:pt x="24333" y="8618"/>
                  </a:lnTo>
                  <a:lnTo>
                    <a:pt x="24333" y="8674"/>
                  </a:lnTo>
                  <a:lnTo>
                    <a:pt x="24390" y="8674"/>
                  </a:lnTo>
                  <a:lnTo>
                    <a:pt x="24390" y="8745"/>
                  </a:lnTo>
                  <a:lnTo>
                    <a:pt x="24333" y="8745"/>
                  </a:lnTo>
                  <a:lnTo>
                    <a:pt x="24333" y="8801"/>
                  </a:lnTo>
                  <a:lnTo>
                    <a:pt x="24305" y="8801"/>
                  </a:lnTo>
                  <a:lnTo>
                    <a:pt x="24305" y="8872"/>
                  </a:lnTo>
                  <a:lnTo>
                    <a:pt x="24333" y="8872"/>
                  </a:lnTo>
                  <a:lnTo>
                    <a:pt x="24333" y="8928"/>
                  </a:lnTo>
                  <a:lnTo>
                    <a:pt x="24390" y="8928"/>
                  </a:lnTo>
                  <a:lnTo>
                    <a:pt x="24390" y="8872"/>
                  </a:lnTo>
                  <a:lnTo>
                    <a:pt x="24390" y="8801"/>
                  </a:lnTo>
                  <a:lnTo>
                    <a:pt x="24432" y="8801"/>
                  </a:lnTo>
                  <a:lnTo>
                    <a:pt x="24432" y="8745"/>
                  </a:lnTo>
                  <a:lnTo>
                    <a:pt x="24432" y="8674"/>
                  </a:lnTo>
                  <a:lnTo>
                    <a:pt x="24432" y="8618"/>
                  </a:lnTo>
                  <a:close/>
                  <a:moveTo>
                    <a:pt x="24333" y="8928"/>
                  </a:moveTo>
                  <a:lnTo>
                    <a:pt x="24305" y="8928"/>
                  </a:lnTo>
                  <a:lnTo>
                    <a:pt x="24305" y="8984"/>
                  </a:lnTo>
                  <a:lnTo>
                    <a:pt x="24333" y="8984"/>
                  </a:lnTo>
                  <a:close/>
                  <a:moveTo>
                    <a:pt x="24333" y="8618"/>
                  </a:moveTo>
                  <a:lnTo>
                    <a:pt x="24390" y="8548"/>
                  </a:lnTo>
                  <a:lnTo>
                    <a:pt x="24333" y="8548"/>
                  </a:lnTo>
                  <a:close/>
                  <a:moveTo>
                    <a:pt x="24207" y="7984"/>
                  </a:moveTo>
                  <a:lnTo>
                    <a:pt x="24178" y="7984"/>
                  </a:lnTo>
                  <a:lnTo>
                    <a:pt x="24178" y="8041"/>
                  </a:lnTo>
                  <a:close/>
                  <a:moveTo>
                    <a:pt x="24263" y="9055"/>
                  </a:moveTo>
                  <a:lnTo>
                    <a:pt x="24263" y="9125"/>
                  </a:lnTo>
                  <a:lnTo>
                    <a:pt x="24305" y="9125"/>
                  </a:lnTo>
                  <a:lnTo>
                    <a:pt x="24305" y="9055"/>
                  </a:lnTo>
                  <a:close/>
                  <a:moveTo>
                    <a:pt x="24305" y="9125"/>
                  </a:moveTo>
                  <a:lnTo>
                    <a:pt x="24305" y="9195"/>
                  </a:lnTo>
                  <a:lnTo>
                    <a:pt x="24333" y="9195"/>
                  </a:lnTo>
                  <a:lnTo>
                    <a:pt x="24333" y="9252"/>
                  </a:lnTo>
                  <a:lnTo>
                    <a:pt x="24390" y="9252"/>
                  </a:lnTo>
                  <a:lnTo>
                    <a:pt x="24432" y="9252"/>
                  </a:lnTo>
                  <a:lnTo>
                    <a:pt x="24460" y="9252"/>
                  </a:lnTo>
                  <a:lnTo>
                    <a:pt x="24460" y="9195"/>
                  </a:lnTo>
                  <a:lnTo>
                    <a:pt x="24432" y="9195"/>
                  </a:lnTo>
                  <a:lnTo>
                    <a:pt x="24390" y="9195"/>
                  </a:lnTo>
                  <a:lnTo>
                    <a:pt x="24432" y="9125"/>
                  </a:lnTo>
                  <a:lnTo>
                    <a:pt x="24390" y="9125"/>
                  </a:lnTo>
                  <a:lnTo>
                    <a:pt x="24333" y="9125"/>
                  </a:lnTo>
                  <a:close/>
                  <a:moveTo>
                    <a:pt x="24460" y="9195"/>
                  </a:moveTo>
                  <a:lnTo>
                    <a:pt x="24516" y="9252"/>
                  </a:lnTo>
                  <a:lnTo>
                    <a:pt x="24516" y="9195"/>
                  </a:lnTo>
                  <a:close/>
                  <a:moveTo>
                    <a:pt x="24685" y="9055"/>
                  </a:moveTo>
                  <a:lnTo>
                    <a:pt x="24685" y="9125"/>
                  </a:lnTo>
                  <a:lnTo>
                    <a:pt x="24714" y="9125"/>
                  </a:lnTo>
                  <a:lnTo>
                    <a:pt x="24770" y="9125"/>
                  </a:lnTo>
                  <a:lnTo>
                    <a:pt x="24770" y="9055"/>
                  </a:lnTo>
                  <a:lnTo>
                    <a:pt x="24714" y="9055"/>
                  </a:lnTo>
                  <a:close/>
                  <a:moveTo>
                    <a:pt x="24685" y="9125"/>
                  </a:moveTo>
                  <a:lnTo>
                    <a:pt x="24643" y="9125"/>
                  </a:lnTo>
                  <a:lnTo>
                    <a:pt x="24643" y="9195"/>
                  </a:lnTo>
                  <a:lnTo>
                    <a:pt x="24685" y="9195"/>
                  </a:lnTo>
                  <a:close/>
                  <a:moveTo>
                    <a:pt x="24643" y="9125"/>
                  </a:moveTo>
                  <a:lnTo>
                    <a:pt x="24587" y="9125"/>
                  </a:lnTo>
                  <a:lnTo>
                    <a:pt x="24587" y="9195"/>
                  </a:lnTo>
                  <a:close/>
                  <a:moveTo>
                    <a:pt x="24714" y="9195"/>
                  </a:moveTo>
                  <a:lnTo>
                    <a:pt x="24714" y="9252"/>
                  </a:lnTo>
                  <a:lnTo>
                    <a:pt x="24770" y="9252"/>
                  </a:lnTo>
                  <a:lnTo>
                    <a:pt x="24812" y="9252"/>
                  </a:lnTo>
                  <a:lnTo>
                    <a:pt x="24812" y="9195"/>
                  </a:lnTo>
                  <a:lnTo>
                    <a:pt x="24770" y="9195"/>
                  </a:lnTo>
                  <a:close/>
                  <a:moveTo>
                    <a:pt x="24939" y="9195"/>
                  </a:moveTo>
                  <a:lnTo>
                    <a:pt x="24939" y="9252"/>
                  </a:lnTo>
                  <a:lnTo>
                    <a:pt x="24981" y="9252"/>
                  </a:lnTo>
                  <a:lnTo>
                    <a:pt x="24981" y="9195"/>
                  </a:lnTo>
                  <a:close/>
                  <a:moveTo>
                    <a:pt x="24939" y="9308"/>
                  </a:moveTo>
                  <a:lnTo>
                    <a:pt x="24939" y="9379"/>
                  </a:lnTo>
                  <a:lnTo>
                    <a:pt x="24981" y="9379"/>
                  </a:lnTo>
                  <a:lnTo>
                    <a:pt x="24981" y="9308"/>
                  </a:lnTo>
                  <a:close/>
                  <a:moveTo>
                    <a:pt x="25023" y="9379"/>
                  </a:moveTo>
                  <a:lnTo>
                    <a:pt x="25023" y="9435"/>
                  </a:lnTo>
                  <a:lnTo>
                    <a:pt x="25066" y="9435"/>
                  </a:lnTo>
                  <a:lnTo>
                    <a:pt x="25066" y="9379"/>
                  </a:lnTo>
                  <a:close/>
                  <a:moveTo>
                    <a:pt x="5577" y="14448"/>
                  </a:moveTo>
                  <a:lnTo>
                    <a:pt x="5577" y="14504"/>
                  </a:lnTo>
                  <a:lnTo>
                    <a:pt x="5534" y="14504"/>
                  </a:lnTo>
                  <a:lnTo>
                    <a:pt x="5534" y="14575"/>
                  </a:lnTo>
                  <a:lnTo>
                    <a:pt x="5577" y="14575"/>
                  </a:lnTo>
                  <a:lnTo>
                    <a:pt x="5577" y="14631"/>
                  </a:lnTo>
                  <a:lnTo>
                    <a:pt x="5619" y="14631"/>
                  </a:lnTo>
                  <a:lnTo>
                    <a:pt x="5619" y="14575"/>
                  </a:lnTo>
                  <a:lnTo>
                    <a:pt x="5661" y="14575"/>
                  </a:lnTo>
                  <a:lnTo>
                    <a:pt x="5661" y="14631"/>
                  </a:lnTo>
                  <a:lnTo>
                    <a:pt x="5703" y="14631"/>
                  </a:lnTo>
                  <a:lnTo>
                    <a:pt x="5703" y="14701"/>
                  </a:lnTo>
                  <a:lnTo>
                    <a:pt x="5703" y="14758"/>
                  </a:lnTo>
                  <a:lnTo>
                    <a:pt x="5661" y="14701"/>
                  </a:lnTo>
                  <a:lnTo>
                    <a:pt x="5661" y="14631"/>
                  </a:lnTo>
                  <a:lnTo>
                    <a:pt x="5619" y="14631"/>
                  </a:lnTo>
                  <a:lnTo>
                    <a:pt x="5619" y="14701"/>
                  </a:lnTo>
                  <a:lnTo>
                    <a:pt x="5661" y="14758"/>
                  </a:lnTo>
                  <a:lnTo>
                    <a:pt x="5661" y="14828"/>
                  </a:lnTo>
                  <a:lnTo>
                    <a:pt x="5703" y="14828"/>
                  </a:lnTo>
                  <a:lnTo>
                    <a:pt x="5703" y="14885"/>
                  </a:lnTo>
                  <a:lnTo>
                    <a:pt x="5746" y="14885"/>
                  </a:lnTo>
                  <a:lnTo>
                    <a:pt x="5746" y="14955"/>
                  </a:lnTo>
                  <a:lnTo>
                    <a:pt x="5788" y="14955"/>
                  </a:lnTo>
                  <a:lnTo>
                    <a:pt x="5788" y="14885"/>
                  </a:lnTo>
                  <a:lnTo>
                    <a:pt x="5830" y="14885"/>
                  </a:lnTo>
                  <a:lnTo>
                    <a:pt x="5830" y="14955"/>
                  </a:lnTo>
                  <a:lnTo>
                    <a:pt x="5788" y="14955"/>
                  </a:lnTo>
                  <a:lnTo>
                    <a:pt x="5788" y="15011"/>
                  </a:lnTo>
                  <a:lnTo>
                    <a:pt x="5830" y="15011"/>
                  </a:lnTo>
                  <a:lnTo>
                    <a:pt x="5830" y="15082"/>
                  </a:lnTo>
                  <a:lnTo>
                    <a:pt x="5872" y="15082"/>
                  </a:lnTo>
                  <a:lnTo>
                    <a:pt x="5872" y="15152"/>
                  </a:lnTo>
                  <a:lnTo>
                    <a:pt x="5872" y="15208"/>
                  </a:lnTo>
                  <a:lnTo>
                    <a:pt x="5915" y="15208"/>
                  </a:lnTo>
                  <a:lnTo>
                    <a:pt x="5915" y="15265"/>
                  </a:lnTo>
                  <a:lnTo>
                    <a:pt x="5872" y="15265"/>
                  </a:lnTo>
                  <a:lnTo>
                    <a:pt x="5872" y="15335"/>
                  </a:lnTo>
                  <a:lnTo>
                    <a:pt x="5830" y="15335"/>
                  </a:lnTo>
                  <a:lnTo>
                    <a:pt x="5830" y="15391"/>
                  </a:lnTo>
                  <a:lnTo>
                    <a:pt x="5830" y="15462"/>
                  </a:lnTo>
                  <a:lnTo>
                    <a:pt x="5830" y="15532"/>
                  </a:lnTo>
                  <a:lnTo>
                    <a:pt x="5788" y="15532"/>
                  </a:lnTo>
                  <a:lnTo>
                    <a:pt x="5788" y="15589"/>
                  </a:lnTo>
                  <a:lnTo>
                    <a:pt x="5746" y="15645"/>
                  </a:lnTo>
                  <a:lnTo>
                    <a:pt x="5746" y="15715"/>
                  </a:lnTo>
                  <a:lnTo>
                    <a:pt x="5746" y="15772"/>
                  </a:lnTo>
                  <a:lnTo>
                    <a:pt x="5703" y="15772"/>
                  </a:lnTo>
                  <a:lnTo>
                    <a:pt x="5703" y="15842"/>
                  </a:lnTo>
                  <a:lnTo>
                    <a:pt x="5703" y="15898"/>
                  </a:lnTo>
                  <a:lnTo>
                    <a:pt x="5703" y="15969"/>
                  </a:lnTo>
                  <a:lnTo>
                    <a:pt x="5703" y="16025"/>
                  </a:lnTo>
                  <a:lnTo>
                    <a:pt x="5703" y="16096"/>
                  </a:lnTo>
                  <a:lnTo>
                    <a:pt x="5703" y="16152"/>
                  </a:lnTo>
                  <a:lnTo>
                    <a:pt x="5661" y="16152"/>
                  </a:lnTo>
                  <a:lnTo>
                    <a:pt x="5619" y="16222"/>
                  </a:lnTo>
                  <a:lnTo>
                    <a:pt x="5577" y="16222"/>
                  </a:lnTo>
                  <a:lnTo>
                    <a:pt x="5534" y="16279"/>
                  </a:lnTo>
                  <a:lnTo>
                    <a:pt x="5492" y="16349"/>
                  </a:lnTo>
                  <a:lnTo>
                    <a:pt x="5492" y="16405"/>
                  </a:lnTo>
                  <a:lnTo>
                    <a:pt x="5450" y="16405"/>
                  </a:lnTo>
                  <a:lnTo>
                    <a:pt x="5408" y="16405"/>
                  </a:lnTo>
                  <a:lnTo>
                    <a:pt x="5365" y="16405"/>
                  </a:lnTo>
                  <a:lnTo>
                    <a:pt x="5323" y="16405"/>
                  </a:lnTo>
                  <a:lnTo>
                    <a:pt x="5281" y="16349"/>
                  </a:lnTo>
                  <a:lnTo>
                    <a:pt x="5239" y="16349"/>
                  </a:lnTo>
                  <a:lnTo>
                    <a:pt x="5196" y="16279"/>
                  </a:lnTo>
                  <a:lnTo>
                    <a:pt x="5154" y="16279"/>
                  </a:lnTo>
                  <a:lnTo>
                    <a:pt x="5154" y="16222"/>
                  </a:lnTo>
                  <a:lnTo>
                    <a:pt x="5112" y="16222"/>
                  </a:lnTo>
                  <a:lnTo>
                    <a:pt x="5112" y="16152"/>
                  </a:lnTo>
                  <a:lnTo>
                    <a:pt x="5070" y="16152"/>
                  </a:lnTo>
                  <a:lnTo>
                    <a:pt x="5027" y="16222"/>
                  </a:lnTo>
                  <a:lnTo>
                    <a:pt x="5027" y="16152"/>
                  </a:lnTo>
                  <a:lnTo>
                    <a:pt x="5070" y="16152"/>
                  </a:lnTo>
                  <a:lnTo>
                    <a:pt x="5070" y="16096"/>
                  </a:lnTo>
                  <a:lnTo>
                    <a:pt x="5027" y="16096"/>
                  </a:lnTo>
                  <a:lnTo>
                    <a:pt x="5027" y="16025"/>
                  </a:lnTo>
                  <a:lnTo>
                    <a:pt x="4985" y="16025"/>
                  </a:lnTo>
                  <a:lnTo>
                    <a:pt x="4985" y="15969"/>
                  </a:lnTo>
                  <a:lnTo>
                    <a:pt x="4943" y="15898"/>
                  </a:lnTo>
                  <a:lnTo>
                    <a:pt x="4943" y="15842"/>
                  </a:lnTo>
                  <a:lnTo>
                    <a:pt x="4901" y="15842"/>
                  </a:lnTo>
                  <a:lnTo>
                    <a:pt x="4858" y="15772"/>
                  </a:lnTo>
                  <a:lnTo>
                    <a:pt x="4816" y="15772"/>
                  </a:lnTo>
                  <a:lnTo>
                    <a:pt x="4774" y="15772"/>
                  </a:lnTo>
                  <a:lnTo>
                    <a:pt x="4774" y="15842"/>
                  </a:lnTo>
                  <a:lnTo>
                    <a:pt x="4816" y="15842"/>
                  </a:lnTo>
                  <a:lnTo>
                    <a:pt x="4816" y="15898"/>
                  </a:lnTo>
                  <a:lnTo>
                    <a:pt x="4858" y="15898"/>
                  </a:lnTo>
                  <a:lnTo>
                    <a:pt x="4858" y="15969"/>
                  </a:lnTo>
                  <a:lnTo>
                    <a:pt x="4901" y="16025"/>
                  </a:lnTo>
                  <a:lnTo>
                    <a:pt x="4901" y="16096"/>
                  </a:lnTo>
                  <a:lnTo>
                    <a:pt x="4901" y="16152"/>
                  </a:lnTo>
                  <a:lnTo>
                    <a:pt x="4943" y="16152"/>
                  </a:lnTo>
                  <a:lnTo>
                    <a:pt x="4943" y="16222"/>
                  </a:lnTo>
                  <a:lnTo>
                    <a:pt x="4985" y="16222"/>
                  </a:lnTo>
                  <a:lnTo>
                    <a:pt x="4985" y="16279"/>
                  </a:lnTo>
                  <a:lnTo>
                    <a:pt x="5027" y="16279"/>
                  </a:lnTo>
                  <a:lnTo>
                    <a:pt x="5027" y="16349"/>
                  </a:lnTo>
                  <a:lnTo>
                    <a:pt x="5027" y="16405"/>
                  </a:lnTo>
                  <a:lnTo>
                    <a:pt x="5070" y="16405"/>
                  </a:lnTo>
                  <a:lnTo>
                    <a:pt x="5070" y="16349"/>
                  </a:lnTo>
                  <a:lnTo>
                    <a:pt x="5112" y="16405"/>
                  </a:lnTo>
                  <a:lnTo>
                    <a:pt x="5070" y="16405"/>
                  </a:lnTo>
                  <a:lnTo>
                    <a:pt x="5070" y="16476"/>
                  </a:lnTo>
                  <a:lnTo>
                    <a:pt x="5112" y="16476"/>
                  </a:lnTo>
                  <a:lnTo>
                    <a:pt x="5154" y="16476"/>
                  </a:lnTo>
                  <a:lnTo>
                    <a:pt x="5196" y="16476"/>
                  </a:lnTo>
                  <a:lnTo>
                    <a:pt x="5196" y="16546"/>
                  </a:lnTo>
                  <a:lnTo>
                    <a:pt x="5239" y="16546"/>
                  </a:lnTo>
                  <a:lnTo>
                    <a:pt x="5281" y="16546"/>
                  </a:lnTo>
                  <a:lnTo>
                    <a:pt x="5281" y="16476"/>
                  </a:lnTo>
                  <a:lnTo>
                    <a:pt x="5323" y="16546"/>
                  </a:lnTo>
                  <a:lnTo>
                    <a:pt x="5281" y="16546"/>
                  </a:lnTo>
                  <a:lnTo>
                    <a:pt x="5323" y="16602"/>
                  </a:lnTo>
                  <a:lnTo>
                    <a:pt x="5365" y="16602"/>
                  </a:lnTo>
                  <a:lnTo>
                    <a:pt x="5365" y="16546"/>
                  </a:lnTo>
                  <a:lnTo>
                    <a:pt x="5408" y="16602"/>
                  </a:lnTo>
                  <a:lnTo>
                    <a:pt x="5408" y="16659"/>
                  </a:lnTo>
                  <a:lnTo>
                    <a:pt x="5365" y="16659"/>
                  </a:lnTo>
                  <a:lnTo>
                    <a:pt x="5323" y="16659"/>
                  </a:lnTo>
                  <a:lnTo>
                    <a:pt x="5323" y="16729"/>
                  </a:lnTo>
                  <a:lnTo>
                    <a:pt x="5281" y="16786"/>
                  </a:lnTo>
                  <a:lnTo>
                    <a:pt x="5281" y="16856"/>
                  </a:lnTo>
                  <a:lnTo>
                    <a:pt x="5239" y="16856"/>
                  </a:lnTo>
                  <a:lnTo>
                    <a:pt x="5196" y="16856"/>
                  </a:lnTo>
                  <a:lnTo>
                    <a:pt x="5154" y="16856"/>
                  </a:lnTo>
                  <a:lnTo>
                    <a:pt x="5112" y="16856"/>
                  </a:lnTo>
                  <a:lnTo>
                    <a:pt x="5070" y="16856"/>
                  </a:lnTo>
                  <a:lnTo>
                    <a:pt x="5027" y="16856"/>
                  </a:lnTo>
                  <a:lnTo>
                    <a:pt x="5027" y="16926"/>
                  </a:lnTo>
                  <a:lnTo>
                    <a:pt x="4943" y="16926"/>
                  </a:lnTo>
                  <a:lnTo>
                    <a:pt x="4943" y="16983"/>
                  </a:lnTo>
                  <a:lnTo>
                    <a:pt x="4985" y="16983"/>
                  </a:lnTo>
                  <a:lnTo>
                    <a:pt x="5027" y="16983"/>
                  </a:lnTo>
                  <a:lnTo>
                    <a:pt x="5070" y="16983"/>
                  </a:lnTo>
                  <a:lnTo>
                    <a:pt x="5112" y="16983"/>
                  </a:lnTo>
                  <a:lnTo>
                    <a:pt x="5154" y="16983"/>
                  </a:lnTo>
                  <a:lnTo>
                    <a:pt x="5196" y="16983"/>
                  </a:lnTo>
                  <a:lnTo>
                    <a:pt x="5239" y="16983"/>
                  </a:lnTo>
                  <a:lnTo>
                    <a:pt x="5239" y="17039"/>
                  </a:lnTo>
                  <a:lnTo>
                    <a:pt x="5239" y="17109"/>
                  </a:lnTo>
                  <a:lnTo>
                    <a:pt x="5239" y="17166"/>
                  </a:lnTo>
                  <a:lnTo>
                    <a:pt x="5281" y="17166"/>
                  </a:lnTo>
                  <a:lnTo>
                    <a:pt x="5281" y="17236"/>
                  </a:lnTo>
                  <a:lnTo>
                    <a:pt x="5281" y="17307"/>
                  </a:lnTo>
                  <a:lnTo>
                    <a:pt x="5239" y="17307"/>
                  </a:lnTo>
                  <a:lnTo>
                    <a:pt x="5239" y="17363"/>
                  </a:lnTo>
                  <a:lnTo>
                    <a:pt x="5281" y="17363"/>
                  </a:lnTo>
                  <a:lnTo>
                    <a:pt x="5239" y="17419"/>
                  </a:lnTo>
                  <a:lnTo>
                    <a:pt x="5196" y="17419"/>
                  </a:lnTo>
                  <a:lnTo>
                    <a:pt x="5196" y="17490"/>
                  </a:lnTo>
                  <a:lnTo>
                    <a:pt x="5154" y="17490"/>
                  </a:lnTo>
                  <a:lnTo>
                    <a:pt x="5154" y="17546"/>
                  </a:lnTo>
                  <a:lnTo>
                    <a:pt x="5196" y="17546"/>
                  </a:lnTo>
                  <a:lnTo>
                    <a:pt x="5239" y="17546"/>
                  </a:lnTo>
                  <a:lnTo>
                    <a:pt x="5281" y="17546"/>
                  </a:lnTo>
                  <a:lnTo>
                    <a:pt x="5281" y="17616"/>
                  </a:lnTo>
                  <a:lnTo>
                    <a:pt x="5323" y="17616"/>
                  </a:lnTo>
                  <a:lnTo>
                    <a:pt x="5365" y="17673"/>
                  </a:lnTo>
                  <a:lnTo>
                    <a:pt x="5408" y="17673"/>
                  </a:lnTo>
                  <a:lnTo>
                    <a:pt x="5408" y="17743"/>
                  </a:lnTo>
                  <a:lnTo>
                    <a:pt x="5450" y="17743"/>
                  </a:lnTo>
                  <a:lnTo>
                    <a:pt x="5492" y="17743"/>
                  </a:lnTo>
                  <a:lnTo>
                    <a:pt x="5492" y="17673"/>
                  </a:lnTo>
                  <a:lnTo>
                    <a:pt x="5450" y="17673"/>
                  </a:lnTo>
                  <a:lnTo>
                    <a:pt x="5450" y="17616"/>
                  </a:lnTo>
                  <a:lnTo>
                    <a:pt x="5408" y="17616"/>
                  </a:lnTo>
                  <a:lnTo>
                    <a:pt x="5408" y="17546"/>
                  </a:lnTo>
                  <a:lnTo>
                    <a:pt x="5365" y="17546"/>
                  </a:lnTo>
                  <a:lnTo>
                    <a:pt x="5365" y="17490"/>
                  </a:lnTo>
                  <a:lnTo>
                    <a:pt x="5323" y="17490"/>
                  </a:lnTo>
                  <a:lnTo>
                    <a:pt x="5323" y="17419"/>
                  </a:lnTo>
                  <a:lnTo>
                    <a:pt x="5323" y="17363"/>
                  </a:lnTo>
                  <a:lnTo>
                    <a:pt x="5323" y="17307"/>
                  </a:lnTo>
                  <a:lnTo>
                    <a:pt x="5323" y="17236"/>
                  </a:lnTo>
                  <a:lnTo>
                    <a:pt x="5323" y="17166"/>
                  </a:lnTo>
                  <a:lnTo>
                    <a:pt x="5323" y="17109"/>
                  </a:lnTo>
                  <a:lnTo>
                    <a:pt x="5323" y="17039"/>
                  </a:lnTo>
                  <a:lnTo>
                    <a:pt x="5323" y="16983"/>
                  </a:lnTo>
                  <a:lnTo>
                    <a:pt x="5323" y="16926"/>
                  </a:lnTo>
                  <a:lnTo>
                    <a:pt x="5323" y="16856"/>
                  </a:lnTo>
                  <a:lnTo>
                    <a:pt x="5365" y="16856"/>
                  </a:lnTo>
                  <a:lnTo>
                    <a:pt x="5408" y="16856"/>
                  </a:lnTo>
                  <a:lnTo>
                    <a:pt x="5450" y="16856"/>
                  </a:lnTo>
                  <a:lnTo>
                    <a:pt x="5450" y="16786"/>
                  </a:lnTo>
                  <a:lnTo>
                    <a:pt x="5492" y="16786"/>
                  </a:lnTo>
                  <a:lnTo>
                    <a:pt x="5534" y="16729"/>
                  </a:lnTo>
                  <a:lnTo>
                    <a:pt x="5492" y="16729"/>
                  </a:lnTo>
                  <a:lnTo>
                    <a:pt x="5492" y="16659"/>
                  </a:lnTo>
                  <a:lnTo>
                    <a:pt x="5492" y="16602"/>
                  </a:lnTo>
                  <a:lnTo>
                    <a:pt x="5534" y="16602"/>
                  </a:lnTo>
                  <a:lnTo>
                    <a:pt x="5534" y="16659"/>
                  </a:lnTo>
                  <a:lnTo>
                    <a:pt x="5534" y="16729"/>
                  </a:lnTo>
                  <a:lnTo>
                    <a:pt x="5534" y="16786"/>
                  </a:lnTo>
                  <a:lnTo>
                    <a:pt x="5492" y="16786"/>
                  </a:lnTo>
                  <a:lnTo>
                    <a:pt x="5492" y="16856"/>
                  </a:lnTo>
                  <a:lnTo>
                    <a:pt x="5534" y="16856"/>
                  </a:lnTo>
                  <a:lnTo>
                    <a:pt x="5577" y="16786"/>
                  </a:lnTo>
                  <a:lnTo>
                    <a:pt x="5619" y="16786"/>
                  </a:lnTo>
                  <a:lnTo>
                    <a:pt x="5661" y="16729"/>
                  </a:lnTo>
                  <a:lnTo>
                    <a:pt x="5661" y="16659"/>
                  </a:lnTo>
                  <a:lnTo>
                    <a:pt x="5703" y="16659"/>
                  </a:lnTo>
                  <a:lnTo>
                    <a:pt x="5703" y="16602"/>
                  </a:lnTo>
                  <a:lnTo>
                    <a:pt x="5661" y="16602"/>
                  </a:lnTo>
                  <a:lnTo>
                    <a:pt x="5661" y="16546"/>
                  </a:lnTo>
                  <a:lnTo>
                    <a:pt x="5703" y="16476"/>
                  </a:lnTo>
                  <a:lnTo>
                    <a:pt x="5746" y="16476"/>
                  </a:lnTo>
                  <a:lnTo>
                    <a:pt x="5746" y="16405"/>
                  </a:lnTo>
                  <a:lnTo>
                    <a:pt x="5788" y="16405"/>
                  </a:lnTo>
                  <a:lnTo>
                    <a:pt x="5788" y="16349"/>
                  </a:lnTo>
                  <a:lnTo>
                    <a:pt x="5830" y="16349"/>
                  </a:lnTo>
                  <a:lnTo>
                    <a:pt x="5830" y="16279"/>
                  </a:lnTo>
                  <a:lnTo>
                    <a:pt x="5872" y="16279"/>
                  </a:lnTo>
                  <a:lnTo>
                    <a:pt x="5872" y="16222"/>
                  </a:lnTo>
                  <a:lnTo>
                    <a:pt x="5915" y="16222"/>
                  </a:lnTo>
                  <a:lnTo>
                    <a:pt x="5915" y="16152"/>
                  </a:lnTo>
                  <a:lnTo>
                    <a:pt x="5915" y="16096"/>
                  </a:lnTo>
                  <a:lnTo>
                    <a:pt x="5872" y="16025"/>
                  </a:lnTo>
                  <a:lnTo>
                    <a:pt x="5915" y="16025"/>
                  </a:lnTo>
                  <a:lnTo>
                    <a:pt x="5915" y="15969"/>
                  </a:lnTo>
                  <a:lnTo>
                    <a:pt x="5915" y="15898"/>
                  </a:lnTo>
                  <a:lnTo>
                    <a:pt x="5915" y="15842"/>
                  </a:lnTo>
                  <a:lnTo>
                    <a:pt x="5957" y="15842"/>
                  </a:lnTo>
                  <a:lnTo>
                    <a:pt x="5957" y="15772"/>
                  </a:lnTo>
                  <a:lnTo>
                    <a:pt x="5957" y="15715"/>
                  </a:lnTo>
                  <a:lnTo>
                    <a:pt x="5999" y="15715"/>
                  </a:lnTo>
                  <a:lnTo>
                    <a:pt x="5999" y="15645"/>
                  </a:lnTo>
                  <a:lnTo>
                    <a:pt x="6041" y="15645"/>
                  </a:lnTo>
                  <a:lnTo>
                    <a:pt x="6041" y="15589"/>
                  </a:lnTo>
                  <a:lnTo>
                    <a:pt x="6084" y="15589"/>
                  </a:lnTo>
                  <a:lnTo>
                    <a:pt x="6084" y="15532"/>
                  </a:lnTo>
                  <a:lnTo>
                    <a:pt x="6126" y="15462"/>
                  </a:lnTo>
                  <a:lnTo>
                    <a:pt x="6126" y="15391"/>
                  </a:lnTo>
                  <a:lnTo>
                    <a:pt x="6168" y="15391"/>
                  </a:lnTo>
                  <a:lnTo>
                    <a:pt x="6168" y="15335"/>
                  </a:lnTo>
                  <a:lnTo>
                    <a:pt x="6126" y="15335"/>
                  </a:lnTo>
                  <a:lnTo>
                    <a:pt x="6126" y="15265"/>
                  </a:lnTo>
                  <a:lnTo>
                    <a:pt x="6126" y="15208"/>
                  </a:lnTo>
                  <a:lnTo>
                    <a:pt x="6126" y="15152"/>
                  </a:lnTo>
                  <a:lnTo>
                    <a:pt x="6126" y="15082"/>
                  </a:lnTo>
                  <a:lnTo>
                    <a:pt x="6084" y="15082"/>
                  </a:lnTo>
                  <a:lnTo>
                    <a:pt x="6041" y="15082"/>
                  </a:lnTo>
                  <a:lnTo>
                    <a:pt x="6041" y="15011"/>
                  </a:lnTo>
                  <a:lnTo>
                    <a:pt x="5999" y="15011"/>
                  </a:lnTo>
                  <a:lnTo>
                    <a:pt x="5999" y="14955"/>
                  </a:lnTo>
                  <a:lnTo>
                    <a:pt x="5957" y="14955"/>
                  </a:lnTo>
                  <a:lnTo>
                    <a:pt x="5957" y="14885"/>
                  </a:lnTo>
                  <a:lnTo>
                    <a:pt x="5915" y="14828"/>
                  </a:lnTo>
                  <a:lnTo>
                    <a:pt x="5872" y="14758"/>
                  </a:lnTo>
                  <a:lnTo>
                    <a:pt x="5830" y="14758"/>
                  </a:lnTo>
                  <a:lnTo>
                    <a:pt x="5830" y="14701"/>
                  </a:lnTo>
                  <a:lnTo>
                    <a:pt x="5788" y="14701"/>
                  </a:lnTo>
                  <a:lnTo>
                    <a:pt x="5788" y="14631"/>
                  </a:lnTo>
                  <a:lnTo>
                    <a:pt x="5746" y="14631"/>
                  </a:lnTo>
                  <a:lnTo>
                    <a:pt x="5746" y="14575"/>
                  </a:lnTo>
                  <a:lnTo>
                    <a:pt x="5703" y="14575"/>
                  </a:lnTo>
                  <a:lnTo>
                    <a:pt x="5703" y="14504"/>
                  </a:lnTo>
                  <a:lnTo>
                    <a:pt x="5661" y="14504"/>
                  </a:lnTo>
                  <a:lnTo>
                    <a:pt x="5619" y="14504"/>
                  </a:lnTo>
                  <a:lnTo>
                    <a:pt x="5619" y="14448"/>
                  </a:lnTo>
                  <a:close/>
                  <a:moveTo>
                    <a:pt x="5492" y="16856"/>
                  </a:moveTo>
                  <a:lnTo>
                    <a:pt x="5450" y="16856"/>
                  </a:lnTo>
                  <a:lnTo>
                    <a:pt x="5408" y="16926"/>
                  </a:lnTo>
                  <a:lnTo>
                    <a:pt x="5365" y="16926"/>
                  </a:lnTo>
                  <a:lnTo>
                    <a:pt x="5365" y="16983"/>
                  </a:lnTo>
                  <a:lnTo>
                    <a:pt x="5365" y="17039"/>
                  </a:lnTo>
                  <a:lnTo>
                    <a:pt x="5408" y="17039"/>
                  </a:lnTo>
                  <a:lnTo>
                    <a:pt x="5408" y="17109"/>
                  </a:lnTo>
                  <a:lnTo>
                    <a:pt x="5408" y="17166"/>
                  </a:lnTo>
                  <a:lnTo>
                    <a:pt x="5408" y="17236"/>
                  </a:lnTo>
                  <a:lnTo>
                    <a:pt x="5408" y="17307"/>
                  </a:lnTo>
                  <a:lnTo>
                    <a:pt x="5408" y="17363"/>
                  </a:lnTo>
                  <a:lnTo>
                    <a:pt x="5450" y="17363"/>
                  </a:lnTo>
                  <a:lnTo>
                    <a:pt x="5450" y="17419"/>
                  </a:lnTo>
                  <a:lnTo>
                    <a:pt x="5450" y="17490"/>
                  </a:lnTo>
                  <a:lnTo>
                    <a:pt x="5492" y="17490"/>
                  </a:lnTo>
                  <a:lnTo>
                    <a:pt x="5492" y="17546"/>
                  </a:lnTo>
                  <a:lnTo>
                    <a:pt x="5534" y="17546"/>
                  </a:lnTo>
                  <a:lnTo>
                    <a:pt x="5577" y="17616"/>
                  </a:lnTo>
                  <a:lnTo>
                    <a:pt x="5619" y="17616"/>
                  </a:lnTo>
                  <a:lnTo>
                    <a:pt x="5661" y="17616"/>
                  </a:lnTo>
                  <a:lnTo>
                    <a:pt x="5661" y="17673"/>
                  </a:lnTo>
                  <a:lnTo>
                    <a:pt x="5703" y="17673"/>
                  </a:lnTo>
                  <a:lnTo>
                    <a:pt x="5746" y="17673"/>
                  </a:lnTo>
                  <a:lnTo>
                    <a:pt x="5788" y="17616"/>
                  </a:lnTo>
                  <a:lnTo>
                    <a:pt x="5830" y="17616"/>
                  </a:lnTo>
                  <a:lnTo>
                    <a:pt x="5872" y="17616"/>
                  </a:lnTo>
                  <a:lnTo>
                    <a:pt x="5915" y="17616"/>
                  </a:lnTo>
                  <a:lnTo>
                    <a:pt x="5957" y="17616"/>
                  </a:lnTo>
                  <a:lnTo>
                    <a:pt x="5999" y="17616"/>
                  </a:lnTo>
                  <a:lnTo>
                    <a:pt x="6041" y="17616"/>
                  </a:lnTo>
                  <a:lnTo>
                    <a:pt x="6084" y="17616"/>
                  </a:lnTo>
                  <a:lnTo>
                    <a:pt x="6126" y="17616"/>
                  </a:lnTo>
                  <a:lnTo>
                    <a:pt x="6168" y="17616"/>
                  </a:lnTo>
                  <a:lnTo>
                    <a:pt x="6210" y="17616"/>
                  </a:lnTo>
                  <a:lnTo>
                    <a:pt x="6253" y="17616"/>
                  </a:lnTo>
                  <a:lnTo>
                    <a:pt x="6295" y="17546"/>
                  </a:lnTo>
                  <a:lnTo>
                    <a:pt x="6253" y="17546"/>
                  </a:lnTo>
                  <a:lnTo>
                    <a:pt x="6210" y="17546"/>
                  </a:lnTo>
                  <a:lnTo>
                    <a:pt x="6168" y="17546"/>
                  </a:lnTo>
                  <a:lnTo>
                    <a:pt x="6126" y="17546"/>
                  </a:lnTo>
                  <a:lnTo>
                    <a:pt x="6084" y="17546"/>
                  </a:lnTo>
                  <a:lnTo>
                    <a:pt x="6041" y="17546"/>
                  </a:lnTo>
                  <a:lnTo>
                    <a:pt x="5999" y="17546"/>
                  </a:lnTo>
                  <a:lnTo>
                    <a:pt x="5957" y="17546"/>
                  </a:lnTo>
                  <a:lnTo>
                    <a:pt x="5915" y="17546"/>
                  </a:lnTo>
                  <a:lnTo>
                    <a:pt x="5872" y="17546"/>
                  </a:lnTo>
                  <a:lnTo>
                    <a:pt x="5830" y="17546"/>
                  </a:lnTo>
                  <a:lnTo>
                    <a:pt x="5788" y="17546"/>
                  </a:lnTo>
                  <a:lnTo>
                    <a:pt x="5746" y="17546"/>
                  </a:lnTo>
                  <a:lnTo>
                    <a:pt x="5746" y="17490"/>
                  </a:lnTo>
                  <a:lnTo>
                    <a:pt x="5703" y="17490"/>
                  </a:lnTo>
                  <a:lnTo>
                    <a:pt x="5661" y="17490"/>
                  </a:lnTo>
                  <a:lnTo>
                    <a:pt x="5619" y="17490"/>
                  </a:lnTo>
                  <a:lnTo>
                    <a:pt x="5619" y="17419"/>
                  </a:lnTo>
                  <a:lnTo>
                    <a:pt x="5577" y="17419"/>
                  </a:lnTo>
                  <a:lnTo>
                    <a:pt x="5577" y="17363"/>
                  </a:lnTo>
                  <a:lnTo>
                    <a:pt x="5534" y="17363"/>
                  </a:lnTo>
                  <a:lnTo>
                    <a:pt x="5492" y="17307"/>
                  </a:lnTo>
                  <a:lnTo>
                    <a:pt x="5492" y="17236"/>
                  </a:lnTo>
                  <a:lnTo>
                    <a:pt x="5492" y="17166"/>
                  </a:lnTo>
                  <a:lnTo>
                    <a:pt x="5492" y="17109"/>
                  </a:lnTo>
                  <a:lnTo>
                    <a:pt x="5492" y="17039"/>
                  </a:lnTo>
                  <a:lnTo>
                    <a:pt x="5492" y="16983"/>
                  </a:lnTo>
                  <a:lnTo>
                    <a:pt x="5492" y="16926"/>
                  </a:lnTo>
                  <a:close/>
                  <a:moveTo>
                    <a:pt x="5492" y="17743"/>
                  </a:moveTo>
                  <a:lnTo>
                    <a:pt x="5492" y="17799"/>
                  </a:lnTo>
                  <a:lnTo>
                    <a:pt x="5534" y="17799"/>
                  </a:lnTo>
                  <a:lnTo>
                    <a:pt x="5619" y="17799"/>
                  </a:lnTo>
                  <a:lnTo>
                    <a:pt x="5577" y="17743"/>
                  </a:lnTo>
                  <a:lnTo>
                    <a:pt x="5534" y="17743"/>
                  </a:lnTo>
                  <a:close/>
                  <a:moveTo>
                    <a:pt x="5534" y="14575"/>
                  </a:moveTo>
                  <a:lnTo>
                    <a:pt x="5492" y="14504"/>
                  </a:lnTo>
                  <a:lnTo>
                    <a:pt x="5450" y="14504"/>
                  </a:lnTo>
                  <a:lnTo>
                    <a:pt x="5450" y="14575"/>
                  </a:lnTo>
                  <a:lnTo>
                    <a:pt x="5492" y="14575"/>
                  </a:lnTo>
                  <a:close/>
                  <a:moveTo>
                    <a:pt x="5323" y="14504"/>
                  </a:moveTo>
                  <a:lnTo>
                    <a:pt x="5323" y="14575"/>
                  </a:lnTo>
                  <a:lnTo>
                    <a:pt x="5365" y="14575"/>
                  </a:lnTo>
                  <a:lnTo>
                    <a:pt x="5408" y="14575"/>
                  </a:lnTo>
                  <a:lnTo>
                    <a:pt x="5408" y="14504"/>
                  </a:lnTo>
                  <a:lnTo>
                    <a:pt x="5365" y="14504"/>
                  </a:lnTo>
                  <a:close/>
                  <a:moveTo>
                    <a:pt x="5957" y="15082"/>
                  </a:moveTo>
                  <a:lnTo>
                    <a:pt x="5999" y="15082"/>
                  </a:lnTo>
                  <a:lnTo>
                    <a:pt x="5999" y="15152"/>
                  </a:lnTo>
                  <a:close/>
                  <a:moveTo>
                    <a:pt x="5999" y="15208"/>
                  </a:moveTo>
                  <a:lnTo>
                    <a:pt x="6041" y="15208"/>
                  </a:lnTo>
                  <a:lnTo>
                    <a:pt x="6041" y="15265"/>
                  </a:lnTo>
                  <a:lnTo>
                    <a:pt x="5999" y="15265"/>
                  </a:lnTo>
                  <a:close/>
                  <a:moveTo>
                    <a:pt x="5957" y="15532"/>
                  </a:moveTo>
                  <a:lnTo>
                    <a:pt x="5999" y="15532"/>
                  </a:lnTo>
                  <a:lnTo>
                    <a:pt x="5999" y="15589"/>
                  </a:lnTo>
                  <a:lnTo>
                    <a:pt x="5957" y="15589"/>
                  </a:lnTo>
                  <a:close/>
                  <a:moveTo>
                    <a:pt x="5872" y="15645"/>
                  </a:moveTo>
                  <a:lnTo>
                    <a:pt x="5915" y="15645"/>
                  </a:lnTo>
                  <a:lnTo>
                    <a:pt x="5872" y="15715"/>
                  </a:lnTo>
                  <a:close/>
                  <a:moveTo>
                    <a:pt x="5788" y="15842"/>
                  </a:moveTo>
                  <a:lnTo>
                    <a:pt x="5830" y="15898"/>
                  </a:lnTo>
                  <a:lnTo>
                    <a:pt x="5788" y="15898"/>
                  </a:lnTo>
                  <a:close/>
                  <a:moveTo>
                    <a:pt x="5746" y="15969"/>
                  </a:moveTo>
                  <a:lnTo>
                    <a:pt x="5788" y="15969"/>
                  </a:lnTo>
                  <a:lnTo>
                    <a:pt x="5788" y="16025"/>
                  </a:lnTo>
                  <a:lnTo>
                    <a:pt x="5746" y="16025"/>
                  </a:lnTo>
                  <a:close/>
                  <a:moveTo>
                    <a:pt x="12223" y="16096"/>
                  </a:moveTo>
                  <a:lnTo>
                    <a:pt x="12223" y="16152"/>
                  </a:lnTo>
                  <a:lnTo>
                    <a:pt x="12167" y="16152"/>
                  </a:lnTo>
                  <a:lnTo>
                    <a:pt x="12125" y="16152"/>
                  </a:lnTo>
                  <a:lnTo>
                    <a:pt x="12096" y="16152"/>
                  </a:lnTo>
                  <a:lnTo>
                    <a:pt x="12096" y="16222"/>
                  </a:lnTo>
                  <a:lnTo>
                    <a:pt x="12040" y="16222"/>
                  </a:lnTo>
                  <a:lnTo>
                    <a:pt x="11998" y="16222"/>
                  </a:lnTo>
                  <a:lnTo>
                    <a:pt x="11998" y="16279"/>
                  </a:lnTo>
                  <a:lnTo>
                    <a:pt x="11956" y="16279"/>
                  </a:lnTo>
                  <a:lnTo>
                    <a:pt x="11913" y="16279"/>
                  </a:lnTo>
                  <a:lnTo>
                    <a:pt x="11871" y="16279"/>
                  </a:lnTo>
                  <a:lnTo>
                    <a:pt x="11829" y="16279"/>
                  </a:lnTo>
                  <a:lnTo>
                    <a:pt x="11829" y="16349"/>
                  </a:lnTo>
                  <a:lnTo>
                    <a:pt x="11871" y="16349"/>
                  </a:lnTo>
                  <a:lnTo>
                    <a:pt x="11913" y="16349"/>
                  </a:lnTo>
                  <a:lnTo>
                    <a:pt x="11956" y="16349"/>
                  </a:lnTo>
                  <a:lnTo>
                    <a:pt x="11998" y="16349"/>
                  </a:lnTo>
                  <a:lnTo>
                    <a:pt x="12040" y="16349"/>
                  </a:lnTo>
                  <a:lnTo>
                    <a:pt x="12040" y="16279"/>
                  </a:lnTo>
                  <a:lnTo>
                    <a:pt x="12096" y="16279"/>
                  </a:lnTo>
                  <a:lnTo>
                    <a:pt x="12125" y="16279"/>
                  </a:lnTo>
                  <a:lnTo>
                    <a:pt x="12125" y="16222"/>
                  </a:lnTo>
                  <a:lnTo>
                    <a:pt x="12167" y="16222"/>
                  </a:lnTo>
                  <a:lnTo>
                    <a:pt x="12223" y="16222"/>
                  </a:lnTo>
                  <a:lnTo>
                    <a:pt x="12251" y="16222"/>
                  </a:lnTo>
                  <a:lnTo>
                    <a:pt x="12251" y="16152"/>
                  </a:lnTo>
                  <a:lnTo>
                    <a:pt x="12251" y="16096"/>
                  </a:lnTo>
                  <a:close/>
                  <a:moveTo>
                    <a:pt x="11829" y="16279"/>
                  </a:moveTo>
                  <a:lnTo>
                    <a:pt x="11829" y="16222"/>
                  </a:lnTo>
                  <a:lnTo>
                    <a:pt x="11787" y="16222"/>
                  </a:lnTo>
                  <a:lnTo>
                    <a:pt x="11787" y="16279"/>
                  </a:lnTo>
                  <a:close/>
                  <a:moveTo>
                    <a:pt x="11660" y="16152"/>
                  </a:moveTo>
                  <a:lnTo>
                    <a:pt x="11660" y="16222"/>
                  </a:lnTo>
                  <a:lnTo>
                    <a:pt x="11702" y="16222"/>
                  </a:lnTo>
                  <a:lnTo>
                    <a:pt x="11744" y="16222"/>
                  </a:lnTo>
                  <a:lnTo>
                    <a:pt x="11744" y="16152"/>
                  </a:lnTo>
                  <a:lnTo>
                    <a:pt x="11702" y="16152"/>
                  </a:lnTo>
                  <a:close/>
                  <a:moveTo>
                    <a:pt x="11660" y="16222"/>
                  </a:moveTo>
                  <a:lnTo>
                    <a:pt x="11618" y="16222"/>
                  </a:lnTo>
                  <a:lnTo>
                    <a:pt x="11575" y="16222"/>
                  </a:lnTo>
                  <a:lnTo>
                    <a:pt x="11575" y="16279"/>
                  </a:lnTo>
                  <a:lnTo>
                    <a:pt x="11533" y="16279"/>
                  </a:lnTo>
                  <a:lnTo>
                    <a:pt x="11491" y="16279"/>
                  </a:lnTo>
                  <a:lnTo>
                    <a:pt x="11449" y="16279"/>
                  </a:lnTo>
                  <a:lnTo>
                    <a:pt x="11449" y="16349"/>
                  </a:lnTo>
                  <a:lnTo>
                    <a:pt x="11420" y="16349"/>
                  </a:lnTo>
                  <a:lnTo>
                    <a:pt x="11420" y="16405"/>
                  </a:lnTo>
                  <a:lnTo>
                    <a:pt x="11364" y="16405"/>
                  </a:lnTo>
                  <a:lnTo>
                    <a:pt x="11322" y="16405"/>
                  </a:lnTo>
                  <a:lnTo>
                    <a:pt x="11294" y="16405"/>
                  </a:lnTo>
                  <a:lnTo>
                    <a:pt x="11237" y="16405"/>
                  </a:lnTo>
                  <a:lnTo>
                    <a:pt x="11237" y="16476"/>
                  </a:lnTo>
                  <a:lnTo>
                    <a:pt x="11294" y="16476"/>
                  </a:lnTo>
                  <a:lnTo>
                    <a:pt x="11322" y="16476"/>
                  </a:lnTo>
                  <a:lnTo>
                    <a:pt x="11364" y="16476"/>
                  </a:lnTo>
                  <a:lnTo>
                    <a:pt x="11420" y="16476"/>
                  </a:lnTo>
                  <a:lnTo>
                    <a:pt x="11449" y="16476"/>
                  </a:lnTo>
                  <a:lnTo>
                    <a:pt x="11449" y="16405"/>
                  </a:lnTo>
                  <a:lnTo>
                    <a:pt x="11491" y="16405"/>
                  </a:lnTo>
                  <a:lnTo>
                    <a:pt x="11491" y="16349"/>
                  </a:lnTo>
                  <a:lnTo>
                    <a:pt x="11533" y="16349"/>
                  </a:lnTo>
                  <a:lnTo>
                    <a:pt x="11575" y="16349"/>
                  </a:lnTo>
                  <a:lnTo>
                    <a:pt x="11618" y="16349"/>
                  </a:lnTo>
                  <a:lnTo>
                    <a:pt x="11618" y="16279"/>
                  </a:lnTo>
                  <a:lnTo>
                    <a:pt x="11660" y="16279"/>
                  </a:lnTo>
                  <a:close/>
                  <a:moveTo>
                    <a:pt x="12294" y="16152"/>
                  </a:moveTo>
                  <a:lnTo>
                    <a:pt x="12294" y="16222"/>
                  </a:lnTo>
                  <a:lnTo>
                    <a:pt x="12350" y="16222"/>
                  </a:lnTo>
                  <a:lnTo>
                    <a:pt x="12378" y="16222"/>
                  </a:lnTo>
                  <a:lnTo>
                    <a:pt x="12378" y="16152"/>
                  </a:lnTo>
                  <a:lnTo>
                    <a:pt x="12350" y="16152"/>
                  </a:lnTo>
                  <a:close/>
                  <a:moveTo>
                    <a:pt x="5788" y="16222"/>
                  </a:moveTo>
                  <a:lnTo>
                    <a:pt x="5830" y="16222"/>
                  </a:lnTo>
                  <a:lnTo>
                    <a:pt x="5788" y="16279"/>
                  </a:lnTo>
                  <a:close/>
                  <a:moveTo>
                    <a:pt x="8449" y="16222"/>
                  </a:moveTo>
                  <a:lnTo>
                    <a:pt x="8449" y="16279"/>
                  </a:lnTo>
                  <a:lnTo>
                    <a:pt x="8407" y="16279"/>
                  </a:lnTo>
                  <a:lnTo>
                    <a:pt x="8407" y="16349"/>
                  </a:lnTo>
                  <a:lnTo>
                    <a:pt x="8449" y="16349"/>
                  </a:lnTo>
                  <a:lnTo>
                    <a:pt x="8492" y="16349"/>
                  </a:lnTo>
                  <a:lnTo>
                    <a:pt x="8492" y="16405"/>
                  </a:lnTo>
                  <a:lnTo>
                    <a:pt x="8492" y="16476"/>
                  </a:lnTo>
                  <a:lnTo>
                    <a:pt x="8492" y="16546"/>
                  </a:lnTo>
                  <a:lnTo>
                    <a:pt x="8534" y="16546"/>
                  </a:lnTo>
                  <a:lnTo>
                    <a:pt x="8534" y="16476"/>
                  </a:lnTo>
                  <a:lnTo>
                    <a:pt x="8576" y="16476"/>
                  </a:lnTo>
                  <a:lnTo>
                    <a:pt x="8576" y="16405"/>
                  </a:lnTo>
                  <a:lnTo>
                    <a:pt x="8534" y="16405"/>
                  </a:lnTo>
                  <a:lnTo>
                    <a:pt x="8534" y="16349"/>
                  </a:lnTo>
                  <a:lnTo>
                    <a:pt x="8534" y="16279"/>
                  </a:lnTo>
                  <a:lnTo>
                    <a:pt x="8492" y="16279"/>
                  </a:lnTo>
                  <a:close/>
                  <a:moveTo>
                    <a:pt x="8492" y="16546"/>
                  </a:moveTo>
                  <a:lnTo>
                    <a:pt x="8449" y="16546"/>
                  </a:lnTo>
                  <a:lnTo>
                    <a:pt x="8449" y="16602"/>
                  </a:lnTo>
                  <a:lnTo>
                    <a:pt x="8492" y="16602"/>
                  </a:lnTo>
                  <a:close/>
                  <a:moveTo>
                    <a:pt x="8449" y="16602"/>
                  </a:moveTo>
                  <a:lnTo>
                    <a:pt x="8407" y="16602"/>
                  </a:lnTo>
                  <a:lnTo>
                    <a:pt x="8407" y="16659"/>
                  </a:lnTo>
                  <a:lnTo>
                    <a:pt x="8449" y="16659"/>
                  </a:lnTo>
                  <a:close/>
                  <a:moveTo>
                    <a:pt x="8407" y="16659"/>
                  </a:moveTo>
                  <a:lnTo>
                    <a:pt x="8365" y="16659"/>
                  </a:lnTo>
                  <a:lnTo>
                    <a:pt x="8365" y="16729"/>
                  </a:lnTo>
                  <a:lnTo>
                    <a:pt x="8407" y="16729"/>
                  </a:lnTo>
                  <a:close/>
                  <a:moveTo>
                    <a:pt x="12420" y="16222"/>
                  </a:moveTo>
                  <a:lnTo>
                    <a:pt x="12420" y="16279"/>
                  </a:lnTo>
                  <a:lnTo>
                    <a:pt x="12477" y="16279"/>
                  </a:lnTo>
                  <a:lnTo>
                    <a:pt x="12505" y="16279"/>
                  </a:lnTo>
                  <a:lnTo>
                    <a:pt x="12505" y="16222"/>
                  </a:lnTo>
                  <a:lnTo>
                    <a:pt x="12477" y="16222"/>
                  </a:lnTo>
                  <a:close/>
                  <a:moveTo>
                    <a:pt x="8787" y="16279"/>
                  </a:moveTo>
                  <a:lnTo>
                    <a:pt x="8787" y="16349"/>
                  </a:lnTo>
                  <a:lnTo>
                    <a:pt x="8829" y="16349"/>
                  </a:lnTo>
                  <a:lnTo>
                    <a:pt x="8829" y="16279"/>
                  </a:lnTo>
                  <a:close/>
                  <a:moveTo>
                    <a:pt x="8829" y="16349"/>
                  </a:moveTo>
                  <a:lnTo>
                    <a:pt x="8829" y="16405"/>
                  </a:lnTo>
                  <a:lnTo>
                    <a:pt x="8829" y="16476"/>
                  </a:lnTo>
                  <a:lnTo>
                    <a:pt x="8872" y="16405"/>
                  </a:lnTo>
                  <a:close/>
                  <a:moveTo>
                    <a:pt x="8829" y="16476"/>
                  </a:moveTo>
                  <a:lnTo>
                    <a:pt x="8787" y="16476"/>
                  </a:lnTo>
                  <a:lnTo>
                    <a:pt x="8787" y="16546"/>
                  </a:lnTo>
                  <a:lnTo>
                    <a:pt x="8829" y="16546"/>
                  </a:lnTo>
                  <a:close/>
                  <a:moveTo>
                    <a:pt x="8787" y="16546"/>
                  </a:moveTo>
                  <a:lnTo>
                    <a:pt x="8745" y="16546"/>
                  </a:lnTo>
                  <a:lnTo>
                    <a:pt x="8745" y="16602"/>
                  </a:lnTo>
                  <a:lnTo>
                    <a:pt x="8787" y="16602"/>
                  </a:lnTo>
                  <a:close/>
                  <a:moveTo>
                    <a:pt x="12589" y="16279"/>
                  </a:moveTo>
                  <a:lnTo>
                    <a:pt x="12589" y="16349"/>
                  </a:lnTo>
                  <a:lnTo>
                    <a:pt x="12632" y="16349"/>
                  </a:lnTo>
                  <a:lnTo>
                    <a:pt x="12674" y="16349"/>
                  </a:lnTo>
                  <a:lnTo>
                    <a:pt x="12716" y="16349"/>
                  </a:lnTo>
                  <a:lnTo>
                    <a:pt x="12716" y="16279"/>
                  </a:lnTo>
                  <a:lnTo>
                    <a:pt x="12674" y="16279"/>
                  </a:lnTo>
                  <a:lnTo>
                    <a:pt x="12632" y="16279"/>
                  </a:lnTo>
                  <a:close/>
                  <a:moveTo>
                    <a:pt x="5619" y="16349"/>
                  </a:moveTo>
                  <a:lnTo>
                    <a:pt x="5661" y="16349"/>
                  </a:lnTo>
                  <a:lnTo>
                    <a:pt x="5661" y="16405"/>
                  </a:lnTo>
                  <a:lnTo>
                    <a:pt x="5619" y="16405"/>
                  </a:lnTo>
                  <a:close/>
                  <a:moveTo>
                    <a:pt x="12758" y="16349"/>
                  </a:moveTo>
                  <a:lnTo>
                    <a:pt x="12758" y="16405"/>
                  </a:lnTo>
                  <a:lnTo>
                    <a:pt x="12800" y="16405"/>
                  </a:lnTo>
                  <a:lnTo>
                    <a:pt x="12800" y="16349"/>
                  </a:lnTo>
                  <a:close/>
                  <a:moveTo>
                    <a:pt x="12800" y="16405"/>
                  </a:moveTo>
                  <a:lnTo>
                    <a:pt x="12800" y="16476"/>
                  </a:lnTo>
                  <a:lnTo>
                    <a:pt x="12843" y="16476"/>
                  </a:lnTo>
                  <a:lnTo>
                    <a:pt x="12885" y="16476"/>
                  </a:lnTo>
                  <a:lnTo>
                    <a:pt x="12927" y="16476"/>
                  </a:lnTo>
                  <a:lnTo>
                    <a:pt x="12969" y="16476"/>
                  </a:lnTo>
                  <a:lnTo>
                    <a:pt x="13026" y="16476"/>
                  </a:lnTo>
                  <a:lnTo>
                    <a:pt x="13054" y="16476"/>
                  </a:lnTo>
                  <a:lnTo>
                    <a:pt x="13054" y="16546"/>
                  </a:lnTo>
                  <a:lnTo>
                    <a:pt x="13096" y="16546"/>
                  </a:lnTo>
                  <a:lnTo>
                    <a:pt x="13096" y="16476"/>
                  </a:lnTo>
                  <a:lnTo>
                    <a:pt x="13096" y="16405"/>
                  </a:lnTo>
                  <a:lnTo>
                    <a:pt x="13054" y="16405"/>
                  </a:lnTo>
                  <a:lnTo>
                    <a:pt x="13026" y="16405"/>
                  </a:lnTo>
                  <a:lnTo>
                    <a:pt x="12969" y="16405"/>
                  </a:lnTo>
                  <a:lnTo>
                    <a:pt x="12927" y="16405"/>
                  </a:lnTo>
                  <a:lnTo>
                    <a:pt x="12885" y="16405"/>
                  </a:lnTo>
                  <a:lnTo>
                    <a:pt x="12843" y="16405"/>
                  </a:lnTo>
                  <a:close/>
                  <a:moveTo>
                    <a:pt x="13096" y="16546"/>
                  </a:moveTo>
                  <a:lnTo>
                    <a:pt x="13096" y="16602"/>
                  </a:lnTo>
                  <a:lnTo>
                    <a:pt x="13153" y="16602"/>
                  </a:lnTo>
                  <a:lnTo>
                    <a:pt x="13153" y="16546"/>
                  </a:lnTo>
                  <a:close/>
                  <a:moveTo>
                    <a:pt x="13153" y="16602"/>
                  </a:moveTo>
                  <a:lnTo>
                    <a:pt x="13153" y="16659"/>
                  </a:lnTo>
                  <a:lnTo>
                    <a:pt x="13181" y="16659"/>
                  </a:lnTo>
                  <a:lnTo>
                    <a:pt x="13181" y="16602"/>
                  </a:lnTo>
                  <a:close/>
                  <a:moveTo>
                    <a:pt x="13181" y="16659"/>
                  </a:moveTo>
                  <a:lnTo>
                    <a:pt x="13181" y="16729"/>
                  </a:lnTo>
                  <a:lnTo>
                    <a:pt x="13223" y="16729"/>
                  </a:lnTo>
                  <a:lnTo>
                    <a:pt x="13223" y="16786"/>
                  </a:lnTo>
                  <a:lnTo>
                    <a:pt x="13223" y="16856"/>
                  </a:lnTo>
                  <a:lnTo>
                    <a:pt x="13279" y="16856"/>
                  </a:lnTo>
                  <a:lnTo>
                    <a:pt x="13307" y="16856"/>
                  </a:lnTo>
                  <a:lnTo>
                    <a:pt x="13307" y="16926"/>
                  </a:lnTo>
                  <a:lnTo>
                    <a:pt x="13350" y="16856"/>
                  </a:lnTo>
                  <a:lnTo>
                    <a:pt x="13350" y="16786"/>
                  </a:lnTo>
                  <a:lnTo>
                    <a:pt x="13307" y="16786"/>
                  </a:lnTo>
                  <a:lnTo>
                    <a:pt x="13279" y="16786"/>
                  </a:lnTo>
                  <a:lnTo>
                    <a:pt x="13279" y="16729"/>
                  </a:lnTo>
                  <a:lnTo>
                    <a:pt x="13279" y="16659"/>
                  </a:lnTo>
                  <a:lnTo>
                    <a:pt x="13223" y="16659"/>
                  </a:lnTo>
                  <a:close/>
                  <a:moveTo>
                    <a:pt x="5577" y="16405"/>
                  </a:moveTo>
                  <a:lnTo>
                    <a:pt x="5577" y="16476"/>
                  </a:lnTo>
                  <a:lnTo>
                    <a:pt x="5534" y="16476"/>
                  </a:lnTo>
                  <a:close/>
                  <a:moveTo>
                    <a:pt x="11068" y="16476"/>
                  </a:moveTo>
                  <a:lnTo>
                    <a:pt x="11068" y="16546"/>
                  </a:lnTo>
                  <a:lnTo>
                    <a:pt x="11026" y="16546"/>
                  </a:lnTo>
                  <a:lnTo>
                    <a:pt x="11026" y="16602"/>
                  </a:lnTo>
                  <a:lnTo>
                    <a:pt x="11068" y="16602"/>
                  </a:lnTo>
                  <a:lnTo>
                    <a:pt x="11111" y="16546"/>
                  </a:lnTo>
                  <a:lnTo>
                    <a:pt x="11167" y="16546"/>
                  </a:lnTo>
                  <a:lnTo>
                    <a:pt x="11167" y="16476"/>
                  </a:lnTo>
                  <a:lnTo>
                    <a:pt x="11111" y="16476"/>
                  </a:lnTo>
                  <a:close/>
                  <a:moveTo>
                    <a:pt x="8703" y="16659"/>
                  </a:moveTo>
                  <a:lnTo>
                    <a:pt x="8703" y="16729"/>
                  </a:lnTo>
                  <a:lnTo>
                    <a:pt x="8745" y="16729"/>
                  </a:lnTo>
                  <a:lnTo>
                    <a:pt x="8745" y="16659"/>
                  </a:lnTo>
                  <a:close/>
                  <a:moveTo>
                    <a:pt x="10942" y="16659"/>
                  </a:moveTo>
                  <a:lnTo>
                    <a:pt x="10942" y="16729"/>
                  </a:lnTo>
                  <a:lnTo>
                    <a:pt x="10984" y="16729"/>
                  </a:lnTo>
                  <a:lnTo>
                    <a:pt x="10984" y="16659"/>
                  </a:lnTo>
                  <a:close/>
                  <a:moveTo>
                    <a:pt x="8618" y="16729"/>
                  </a:moveTo>
                  <a:lnTo>
                    <a:pt x="8618" y="16786"/>
                  </a:lnTo>
                  <a:lnTo>
                    <a:pt x="8660" y="16786"/>
                  </a:lnTo>
                  <a:lnTo>
                    <a:pt x="8660" y="16729"/>
                  </a:lnTo>
                  <a:close/>
                  <a:moveTo>
                    <a:pt x="8660" y="16786"/>
                  </a:moveTo>
                  <a:lnTo>
                    <a:pt x="8660" y="16856"/>
                  </a:lnTo>
                  <a:lnTo>
                    <a:pt x="8703" y="16856"/>
                  </a:lnTo>
                  <a:lnTo>
                    <a:pt x="8745" y="16856"/>
                  </a:lnTo>
                  <a:lnTo>
                    <a:pt x="8787" y="16856"/>
                  </a:lnTo>
                  <a:lnTo>
                    <a:pt x="8829" y="16856"/>
                  </a:lnTo>
                  <a:lnTo>
                    <a:pt x="8787" y="16786"/>
                  </a:lnTo>
                  <a:lnTo>
                    <a:pt x="8745" y="16786"/>
                  </a:lnTo>
                  <a:lnTo>
                    <a:pt x="8703" y="16786"/>
                  </a:lnTo>
                  <a:close/>
                  <a:moveTo>
                    <a:pt x="8956" y="16729"/>
                  </a:moveTo>
                  <a:lnTo>
                    <a:pt x="8914" y="16786"/>
                  </a:lnTo>
                  <a:lnTo>
                    <a:pt x="8872" y="16786"/>
                  </a:lnTo>
                  <a:lnTo>
                    <a:pt x="8872" y="16856"/>
                  </a:lnTo>
                  <a:lnTo>
                    <a:pt x="8914" y="16856"/>
                  </a:lnTo>
                  <a:lnTo>
                    <a:pt x="8914" y="16926"/>
                  </a:lnTo>
                  <a:lnTo>
                    <a:pt x="8956" y="16926"/>
                  </a:lnTo>
                  <a:lnTo>
                    <a:pt x="8998" y="16926"/>
                  </a:lnTo>
                  <a:lnTo>
                    <a:pt x="9041" y="16926"/>
                  </a:lnTo>
                  <a:lnTo>
                    <a:pt x="9041" y="16983"/>
                  </a:lnTo>
                  <a:lnTo>
                    <a:pt x="9083" y="16983"/>
                  </a:lnTo>
                  <a:lnTo>
                    <a:pt x="9125" y="16983"/>
                  </a:lnTo>
                  <a:lnTo>
                    <a:pt x="9167" y="16983"/>
                  </a:lnTo>
                  <a:lnTo>
                    <a:pt x="9210" y="16983"/>
                  </a:lnTo>
                  <a:lnTo>
                    <a:pt x="9252" y="16983"/>
                  </a:lnTo>
                  <a:lnTo>
                    <a:pt x="9308" y="17039"/>
                  </a:lnTo>
                  <a:lnTo>
                    <a:pt x="9336" y="17039"/>
                  </a:lnTo>
                  <a:lnTo>
                    <a:pt x="9379" y="17039"/>
                  </a:lnTo>
                  <a:lnTo>
                    <a:pt x="9379" y="17109"/>
                  </a:lnTo>
                  <a:lnTo>
                    <a:pt x="9421" y="17109"/>
                  </a:lnTo>
                  <a:lnTo>
                    <a:pt x="9463" y="17109"/>
                  </a:lnTo>
                  <a:lnTo>
                    <a:pt x="9505" y="17109"/>
                  </a:lnTo>
                  <a:lnTo>
                    <a:pt x="9505" y="17039"/>
                  </a:lnTo>
                  <a:lnTo>
                    <a:pt x="9548" y="17039"/>
                  </a:lnTo>
                  <a:lnTo>
                    <a:pt x="9590" y="16983"/>
                  </a:lnTo>
                  <a:lnTo>
                    <a:pt x="9632" y="16983"/>
                  </a:lnTo>
                  <a:lnTo>
                    <a:pt x="9674" y="16983"/>
                  </a:lnTo>
                  <a:lnTo>
                    <a:pt x="9674" y="16926"/>
                  </a:lnTo>
                  <a:lnTo>
                    <a:pt x="9632" y="16926"/>
                  </a:lnTo>
                  <a:lnTo>
                    <a:pt x="9590" y="16926"/>
                  </a:lnTo>
                  <a:lnTo>
                    <a:pt x="9548" y="16926"/>
                  </a:lnTo>
                  <a:lnTo>
                    <a:pt x="9505" y="16926"/>
                  </a:lnTo>
                  <a:lnTo>
                    <a:pt x="9463" y="16926"/>
                  </a:lnTo>
                  <a:lnTo>
                    <a:pt x="9421" y="16926"/>
                  </a:lnTo>
                  <a:lnTo>
                    <a:pt x="9421" y="16856"/>
                  </a:lnTo>
                  <a:lnTo>
                    <a:pt x="9379" y="16856"/>
                  </a:lnTo>
                  <a:lnTo>
                    <a:pt x="9336" y="16786"/>
                  </a:lnTo>
                  <a:lnTo>
                    <a:pt x="9308" y="16786"/>
                  </a:lnTo>
                  <a:lnTo>
                    <a:pt x="9252" y="16786"/>
                  </a:lnTo>
                  <a:lnTo>
                    <a:pt x="9252" y="16729"/>
                  </a:lnTo>
                  <a:lnTo>
                    <a:pt x="9210" y="16729"/>
                  </a:lnTo>
                  <a:lnTo>
                    <a:pt x="9167" y="16729"/>
                  </a:lnTo>
                  <a:lnTo>
                    <a:pt x="9167" y="16786"/>
                  </a:lnTo>
                  <a:lnTo>
                    <a:pt x="9125" y="16786"/>
                  </a:lnTo>
                  <a:lnTo>
                    <a:pt x="9083" y="16786"/>
                  </a:lnTo>
                  <a:lnTo>
                    <a:pt x="9041" y="16786"/>
                  </a:lnTo>
                  <a:lnTo>
                    <a:pt x="8998" y="16786"/>
                  </a:lnTo>
                  <a:lnTo>
                    <a:pt x="8998" y="16729"/>
                  </a:lnTo>
                  <a:close/>
                  <a:moveTo>
                    <a:pt x="8280" y="16786"/>
                  </a:moveTo>
                  <a:lnTo>
                    <a:pt x="8280" y="16856"/>
                  </a:lnTo>
                  <a:lnTo>
                    <a:pt x="8323" y="16856"/>
                  </a:lnTo>
                  <a:lnTo>
                    <a:pt x="8323" y="16786"/>
                  </a:lnTo>
                  <a:close/>
                  <a:moveTo>
                    <a:pt x="8534" y="16786"/>
                  </a:moveTo>
                  <a:lnTo>
                    <a:pt x="8534" y="16856"/>
                  </a:lnTo>
                  <a:lnTo>
                    <a:pt x="8576" y="16856"/>
                  </a:lnTo>
                  <a:lnTo>
                    <a:pt x="8576" y="16786"/>
                  </a:lnTo>
                  <a:close/>
                  <a:moveTo>
                    <a:pt x="8238" y="16926"/>
                  </a:moveTo>
                  <a:lnTo>
                    <a:pt x="8238" y="16983"/>
                  </a:lnTo>
                  <a:lnTo>
                    <a:pt x="8280" y="16983"/>
                  </a:lnTo>
                  <a:lnTo>
                    <a:pt x="8280" y="16926"/>
                  </a:lnTo>
                  <a:close/>
                  <a:moveTo>
                    <a:pt x="8238" y="16983"/>
                  </a:moveTo>
                  <a:lnTo>
                    <a:pt x="8196" y="16983"/>
                  </a:lnTo>
                  <a:lnTo>
                    <a:pt x="8196" y="17039"/>
                  </a:lnTo>
                  <a:lnTo>
                    <a:pt x="8238" y="17039"/>
                  </a:lnTo>
                  <a:close/>
                  <a:moveTo>
                    <a:pt x="8196" y="17039"/>
                  </a:moveTo>
                  <a:lnTo>
                    <a:pt x="8154" y="17039"/>
                  </a:lnTo>
                  <a:lnTo>
                    <a:pt x="8154" y="17109"/>
                  </a:lnTo>
                  <a:close/>
                  <a:moveTo>
                    <a:pt x="9886" y="16926"/>
                  </a:moveTo>
                  <a:lnTo>
                    <a:pt x="9886" y="16983"/>
                  </a:lnTo>
                  <a:lnTo>
                    <a:pt x="9928" y="16983"/>
                  </a:lnTo>
                  <a:lnTo>
                    <a:pt x="9970" y="16983"/>
                  </a:lnTo>
                  <a:lnTo>
                    <a:pt x="9970" y="16926"/>
                  </a:lnTo>
                  <a:lnTo>
                    <a:pt x="9928" y="16926"/>
                  </a:lnTo>
                  <a:close/>
                  <a:moveTo>
                    <a:pt x="9759" y="16983"/>
                  </a:moveTo>
                  <a:lnTo>
                    <a:pt x="9759" y="17039"/>
                  </a:lnTo>
                  <a:lnTo>
                    <a:pt x="9801" y="17039"/>
                  </a:lnTo>
                  <a:lnTo>
                    <a:pt x="9843" y="17039"/>
                  </a:lnTo>
                  <a:lnTo>
                    <a:pt x="9843" y="16983"/>
                  </a:lnTo>
                  <a:lnTo>
                    <a:pt x="9801" y="16983"/>
                  </a:lnTo>
                  <a:close/>
                  <a:moveTo>
                    <a:pt x="7055" y="17039"/>
                  </a:moveTo>
                  <a:lnTo>
                    <a:pt x="7055" y="17109"/>
                  </a:lnTo>
                  <a:lnTo>
                    <a:pt x="7013" y="17109"/>
                  </a:lnTo>
                  <a:lnTo>
                    <a:pt x="6971" y="17109"/>
                  </a:lnTo>
                  <a:lnTo>
                    <a:pt x="6971" y="17166"/>
                  </a:lnTo>
                  <a:lnTo>
                    <a:pt x="6928" y="17166"/>
                  </a:lnTo>
                  <a:lnTo>
                    <a:pt x="6886" y="17166"/>
                  </a:lnTo>
                  <a:lnTo>
                    <a:pt x="6844" y="17166"/>
                  </a:lnTo>
                  <a:lnTo>
                    <a:pt x="6844" y="17236"/>
                  </a:lnTo>
                  <a:lnTo>
                    <a:pt x="6802" y="17307"/>
                  </a:lnTo>
                  <a:lnTo>
                    <a:pt x="6759" y="17363"/>
                  </a:lnTo>
                  <a:lnTo>
                    <a:pt x="6717" y="17363"/>
                  </a:lnTo>
                  <a:lnTo>
                    <a:pt x="6675" y="17419"/>
                  </a:lnTo>
                  <a:lnTo>
                    <a:pt x="6633" y="17419"/>
                  </a:lnTo>
                  <a:lnTo>
                    <a:pt x="6633" y="17490"/>
                  </a:lnTo>
                  <a:lnTo>
                    <a:pt x="6675" y="17490"/>
                  </a:lnTo>
                  <a:lnTo>
                    <a:pt x="6717" y="17490"/>
                  </a:lnTo>
                  <a:lnTo>
                    <a:pt x="6759" y="17419"/>
                  </a:lnTo>
                  <a:lnTo>
                    <a:pt x="6802" y="17419"/>
                  </a:lnTo>
                  <a:lnTo>
                    <a:pt x="6802" y="17363"/>
                  </a:lnTo>
                  <a:lnTo>
                    <a:pt x="6844" y="17363"/>
                  </a:lnTo>
                  <a:lnTo>
                    <a:pt x="6886" y="17363"/>
                  </a:lnTo>
                  <a:lnTo>
                    <a:pt x="6928" y="17363"/>
                  </a:lnTo>
                  <a:lnTo>
                    <a:pt x="6971" y="17307"/>
                  </a:lnTo>
                  <a:lnTo>
                    <a:pt x="7013" y="17307"/>
                  </a:lnTo>
                  <a:lnTo>
                    <a:pt x="7055" y="17307"/>
                  </a:lnTo>
                  <a:lnTo>
                    <a:pt x="7097" y="17307"/>
                  </a:lnTo>
                  <a:lnTo>
                    <a:pt x="7140" y="17307"/>
                  </a:lnTo>
                  <a:lnTo>
                    <a:pt x="7182" y="17307"/>
                  </a:lnTo>
                  <a:lnTo>
                    <a:pt x="7224" y="17307"/>
                  </a:lnTo>
                  <a:lnTo>
                    <a:pt x="7266" y="17307"/>
                  </a:lnTo>
                  <a:lnTo>
                    <a:pt x="7309" y="17307"/>
                  </a:lnTo>
                  <a:lnTo>
                    <a:pt x="7351" y="17307"/>
                  </a:lnTo>
                  <a:lnTo>
                    <a:pt x="7393" y="17307"/>
                  </a:lnTo>
                  <a:lnTo>
                    <a:pt x="7435" y="17307"/>
                  </a:lnTo>
                  <a:lnTo>
                    <a:pt x="7478" y="17307"/>
                  </a:lnTo>
                  <a:lnTo>
                    <a:pt x="7520" y="17307"/>
                  </a:lnTo>
                  <a:lnTo>
                    <a:pt x="7562" y="17307"/>
                  </a:lnTo>
                  <a:lnTo>
                    <a:pt x="7604" y="17307"/>
                  </a:lnTo>
                  <a:lnTo>
                    <a:pt x="7562" y="17236"/>
                  </a:lnTo>
                  <a:lnTo>
                    <a:pt x="7520" y="17236"/>
                  </a:lnTo>
                  <a:lnTo>
                    <a:pt x="7520" y="17166"/>
                  </a:lnTo>
                  <a:lnTo>
                    <a:pt x="7478" y="17166"/>
                  </a:lnTo>
                  <a:lnTo>
                    <a:pt x="7435" y="17166"/>
                  </a:lnTo>
                  <a:lnTo>
                    <a:pt x="7435" y="17109"/>
                  </a:lnTo>
                  <a:lnTo>
                    <a:pt x="7393" y="17109"/>
                  </a:lnTo>
                  <a:lnTo>
                    <a:pt x="7351" y="17109"/>
                  </a:lnTo>
                  <a:lnTo>
                    <a:pt x="7351" y="17039"/>
                  </a:lnTo>
                  <a:lnTo>
                    <a:pt x="7309" y="17039"/>
                  </a:lnTo>
                  <a:lnTo>
                    <a:pt x="7309" y="17109"/>
                  </a:lnTo>
                  <a:lnTo>
                    <a:pt x="7266" y="17109"/>
                  </a:lnTo>
                  <a:lnTo>
                    <a:pt x="7224" y="17109"/>
                  </a:lnTo>
                  <a:lnTo>
                    <a:pt x="7224" y="17039"/>
                  </a:lnTo>
                  <a:lnTo>
                    <a:pt x="7182" y="17039"/>
                  </a:lnTo>
                  <a:lnTo>
                    <a:pt x="7140" y="17039"/>
                  </a:lnTo>
                  <a:lnTo>
                    <a:pt x="7097" y="17039"/>
                  </a:lnTo>
                  <a:close/>
                  <a:moveTo>
                    <a:pt x="7985" y="17166"/>
                  </a:moveTo>
                  <a:lnTo>
                    <a:pt x="7985" y="17236"/>
                  </a:lnTo>
                  <a:lnTo>
                    <a:pt x="8027" y="17236"/>
                  </a:lnTo>
                  <a:lnTo>
                    <a:pt x="8027" y="17166"/>
                  </a:lnTo>
                  <a:close/>
                  <a:moveTo>
                    <a:pt x="7900" y="17236"/>
                  </a:moveTo>
                  <a:lnTo>
                    <a:pt x="7900" y="17307"/>
                  </a:lnTo>
                  <a:lnTo>
                    <a:pt x="7942" y="17307"/>
                  </a:lnTo>
                  <a:lnTo>
                    <a:pt x="7942" y="17236"/>
                  </a:lnTo>
                  <a:close/>
                  <a:moveTo>
                    <a:pt x="7689" y="17307"/>
                  </a:moveTo>
                  <a:lnTo>
                    <a:pt x="7689" y="17363"/>
                  </a:lnTo>
                  <a:lnTo>
                    <a:pt x="7731" y="17363"/>
                  </a:lnTo>
                  <a:lnTo>
                    <a:pt x="7773" y="17363"/>
                  </a:lnTo>
                  <a:lnTo>
                    <a:pt x="7816" y="17363"/>
                  </a:lnTo>
                  <a:lnTo>
                    <a:pt x="7858" y="17363"/>
                  </a:lnTo>
                  <a:lnTo>
                    <a:pt x="7858" y="17307"/>
                  </a:lnTo>
                  <a:lnTo>
                    <a:pt x="7816" y="17307"/>
                  </a:lnTo>
                  <a:lnTo>
                    <a:pt x="7773" y="17307"/>
                  </a:lnTo>
                  <a:lnTo>
                    <a:pt x="7731" y="17307"/>
                  </a:lnTo>
                  <a:close/>
                  <a:moveTo>
                    <a:pt x="6379" y="17490"/>
                  </a:moveTo>
                  <a:lnTo>
                    <a:pt x="6379" y="17546"/>
                  </a:lnTo>
                  <a:lnTo>
                    <a:pt x="6422" y="17546"/>
                  </a:lnTo>
                  <a:lnTo>
                    <a:pt x="6464" y="17546"/>
                  </a:lnTo>
                  <a:lnTo>
                    <a:pt x="6506" y="17546"/>
                  </a:lnTo>
                  <a:lnTo>
                    <a:pt x="6548" y="17546"/>
                  </a:lnTo>
                  <a:lnTo>
                    <a:pt x="6590" y="17490"/>
                  </a:lnTo>
                  <a:lnTo>
                    <a:pt x="6548" y="17490"/>
                  </a:lnTo>
                  <a:lnTo>
                    <a:pt x="6506" y="17490"/>
                  </a:lnTo>
                  <a:lnTo>
                    <a:pt x="6464" y="17490"/>
                  </a:lnTo>
                  <a:lnTo>
                    <a:pt x="6422" y="17490"/>
                  </a:lnTo>
                  <a:close/>
                  <a:moveTo>
                    <a:pt x="8534" y="17490"/>
                  </a:moveTo>
                  <a:lnTo>
                    <a:pt x="8534" y="17546"/>
                  </a:lnTo>
                  <a:lnTo>
                    <a:pt x="8576" y="17546"/>
                  </a:lnTo>
                  <a:lnTo>
                    <a:pt x="8618" y="17546"/>
                  </a:lnTo>
                  <a:lnTo>
                    <a:pt x="8618" y="17616"/>
                  </a:lnTo>
                  <a:lnTo>
                    <a:pt x="8660" y="17616"/>
                  </a:lnTo>
                  <a:lnTo>
                    <a:pt x="8703" y="17616"/>
                  </a:lnTo>
                  <a:lnTo>
                    <a:pt x="8745" y="17616"/>
                  </a:lnTo>
                  <a:lnTo>
                    <a:pt x="8745" y="17673"/>
                  </a:lnTo>
                  <a:lnTo>
                    <a:pt x="8787" y="17673"/>
                  </a:lnTo>
                  <a:lnTo>
                    <a:pt x="8829" y="17673"/>
                  </a:lnTo>
                  <a:lnTo>
                    <a:pt x="8829" y="17616"/>
                  </a:lnTo>
                  <a:lnTo>
                    <a:pt x="8787" y="17616"/>
                  </a:lnTo>
                  <a:lnTo>
                    <a:pt x="8787" y="17546"/>
                  </a:lnTo>
                  <a:lnTo>
                    <a:pt x="8745" y="17546"/>
                  </a:lnTo>
                  <a:lnTo>
                    <a:pt x="8703" y="17546"/>
                  </a:lnTo>
                  <a:lnTo>
                    <a:pt x="8660" y="17546"/>
                  </a:lnTo>
                  <a:lnTo>
                    <a:pt x="8660" y="17490"/>
                  </a:lnTo>
                  <a:lnTo>
                    <a:pt x="8618" y="17490"/>
                  </a:lnTo>
                  <a:lnTo>
                    <a:pt x="8576" y="17490"/>
                  </a:lnTo>
                  <a:close/>
                  <a:moveTo>
                    <a:pt x="8829" y="17673"/>
                  </a:moveTo>
                  <a:lnTo>
                    <a:pt x="8829" y="17743"/>
                  </a:lnTo>
                  <a:lnTo>
                    <a:pt x="8829" y="17799"/>
                  </a:lnTo>
                  <a:lnTo>
                    <a:pt x="8829" y="17870"/>
                  </a:lnTo>
                  <a:lnTo>
                    <a:pt x="8787" y="17870"/>
                  </a:lnTo>
                  <a:lnTo>
                    <a:pt x="8787" y="17940"/>
                  </a:lnTo>
                  <a:lnTo>
                    <a:pt x="8787" y="17997"/>
                  </a:lnTo>
                  <a:lnTo>
                    <a:pt x="8829" y="17997"/>
                  </a:lnTo>
                  <a:lnTo>
                    <a:pt x="8872" y="17997"/>
                  </a:lnTo>
                  <a:lnTo>
                    <a:pt x="8914" y="17940"/>
                  </a:lnTo>
                  <a:lnTo>
                    <a:pt x="8956" y="17940"/>
                  </a:lnTo>
                  <a:lnTo>
                    <a:pt x="8998" y="17940"/>
                  </a:lnTo>
                  <a:lnTo>
                    <a:pt x="8998" y="17870"/>
                  </a:lnTo>
                  <a:lnTo>
                    <a:pt x="8998" y="17799"/>
                  </a:lnTo>
                  <a:lnTo>
                    <a:pt x="8956" y="17799"/>
                  </a:lnTo>
                  <a:lnTo>
                    <a:pt x="8914" y="17743"/>
                  </a:lnTo>
                  <a:lnTo>
                    <a:pt x="8872" y="17743"/>
                  </a:lnTo>
                  <a:lnTo>
                    <a:pt x="8872" y="17673"/>
                  </a:lnTo>
                  <a:close/>
                  <a:moveTo>
                    <a:pt x="8998" y="17870"/>
                  </a:moveTo>
                  <a:lnTo>
                    <a:pt x="9041" y="17870"/>
                  </a:lnTo>
                  <a:lnTo>
                    <a:pt x="9083" y="17870"/>
                  </a:lnTo>
                  <a:lnTo>
                    <a:pt x="9083" y="17799"/>
                  </a:lnTo>
                  <a:lnTo>
                    <a:pt x="9041" y="17799"/>
                  </a:lnTo>
                  <a:close/>
                  <a:moveTo>
                    <a:pt x="8323" y="17546"/>
                  </a:moveTo>
                  <a:lnTo>
                    <a:pt x="8323" y="17616"/>
                  </a:lnTo>
                  <a:lnTo>
                    <a:pt x="8365" y="17616"/>
                  </a:lnTo>
                  <a:lnTo>
                    <a:pt x="8407" y="17616"/>
                  </a:lnTo>
                  <a:lnTo>
                    <a:pt x="8407" y="17546"/>
                  </a:lnTo>
                  <a:lnTo>
                    <a:pt x="8365" y="17546"/>
                  </a:lnTo>
                  <a:close/>
                  <a:moveTo>
                    <a:pt x="10435" y="17546"/>
                  </a:moveTo>
                  <a:lnTo>
                    <a:pt x="10435" y="17616"/>
                  </a:lnTo>
                  <a:lnTo>
                    <a:pt x="10477" y="17616"/>
                  </a:lnTo>
                  <a:lnTo>
                    <a:pt x="10519" y="17616"/>
                  </a:lnTo>
                  <a:lnTo>
                    <a:pt x="10562" y="17616"/>
                  </a:lnTo>
                  <a:lnTo>
                    <a:pt x="10562" y="17546"/>
                  </a:lnTo>
                  <a:lnTo>
                    <a:pt x="10519" y="17546"/>
                  </a:lnTo>
                  <a:lnTo>
                    <a:pt x="10477" y="17546"/>
                  </a:lnTo>
                  <a:close/>
                  <a:moveTo>
                    <a:pt x="10899" y="17546"/>
                  </a:moveTo>
                  <a:lnTo>
                    <a:pt x="10899" y="17616"/>
                  </a:lnTo>
                  <a:lnTo>
                    <a:pt x="10942" y="17616"/>
                  </a:lnTo>
                  <a:lnTo>
                    <a:pt x="10942" y="17546"/>
                  </a:lnTo>
                  <a:close/>
                  <a:moveTo>
                    <a:pt x="10942" y="17616"/>
                  </a:moveTo>
                  <a:lnTo>
                    <a:pt x="10984" y="17616"/>
                  </a:lnTo>
                  <a:lnTo>
                    <a:pt x="11068" y="17616"/>
                  </a:lnTo>
                  <a:lnTo>
                    <a:pt x="11111" y="17616"/>
                  </a:lnTo>
                  <a:lnTo>
                    <a:pt x="11167" y="17616"/>
                  </a:lnTo>
                  <a:lnTo>
                    <a:pt x="11195" y="17616"/>
                  </a:lnTo>
                  <a:lnTo>
                    <a:pt x="11237" y="17616"/>
                  </a:lnTo>
                  <a:lnTo>
                    <a:pt x="11294" y="17616"/>
                  </a:lnTo>
                  <a:lnTo>
                    <a:pt x="11322" y="17616"/>
                  </a:lnTo>
                  <a:lnTo>
                    <a:pt x="11364" y="17616"/>
                  </a:lnTo>
                  <a:lnTo>
                    <a:pt x="11322" y="17546"/>
                  </a:lnTo>
                  <a:lnTo>
                    <a:pt x="11294" y="17546"/>
                  </a:lnTo>
                  <a:lnTo>
                    <a:pt x="11237" y="17546"/>
                  </a:lnTo>
                  <a:lnTo>
                    <a:pt x="11195" y="17546"/>
                  </a:lnTo>
                  <a:lnTo>
                    <a:pt x="11167" y="17546"/>
                  </a:lnTo>
                  <a:lnTo>
                    <a:pt x="11111" y="17546"/>
                  </a:lnTo>
                  <a:lnTo>
                    <a:pt x="11068" y="17546"/>
                  </a:lnTo>
                  <a:lnTo>
                    <a:pt x="11026" y="17546"/>
                  </a:lnTo>
                  <a:lnTo>
                    <a:pt x="10984" y="17546"/>
                  </a:lnTo>
                  <a:close/>
                  <a:moveTo>
                    <a:pt x="11364" y="17616"/>
                  </a:moveTo>
                  <a:lnTo>
                    <a:pt x="11364" y="17673"/>
                  </a:lnTo>
                  <a:lnTo>
                    <a:pt x="11420" y="17673"/>
                  </a:lnTo>
                  <a:lnTo>
                    <a:pt x="11449" y="17616"/>
                  </a:lnTo>
                  <a:lnTo>
                    <a:pt x="11420" y="17616"/>
                  </a:lnTo>
                  <a:close/>
                  <a:moveTo>
                    <a:pt x="11491" y="17546"/>
                  </a:moveTo>
                  <a:lnTo>
                    <a:pt x="11491" y="17616"/>
                  </a:lnTo>
                  <a:lnTo>
                    <a:pt x="11491" y="17673"/>
                  </a:lnTo>
                  <a:lnTo>
                    <a:pt x="11533" y="17673"/>
                  </a:lnTo>
                  <a:lnTo>
                    <a:pt x="11533" y="17743"/>
                  </a:lnTo>
                  <a:lnTo>
                    <a:pt x="11575" y="17743"/>
                  </a:lnTo>
                  <a:lnTo>
                    <a:pt x="11575" y="17799"/>
                  </a:lnTo>
                  <a:lnTo>
                    <a:pt x="11618" y="17799"/>
                  </a:lnTo>
                  <a:lnTo>
                    <a:pt x="11660" y="17799"/>
                  </a:lnTo>
                  <a:lnTo>
                    <a:pt x="11660" y="17870"/>
                  </a:lnTo>
                  <a:lnTo>
                    <a:pt x="11702" y="17799"/>
                  </a:lnTo>
                  <a:lnTo>
                    <a:pt x="11744" y="17799"/>
                  </a:lnTo>
                  <a:lnTo>
                    <a:pt x="11744" y="17743"/>
                  </a:lnTo>
                  <a:lnTo>
                    <a:pt x="11787" y="17743"/>
                  </a:lnTo>
                  <a:lnTo>
                    <a:pt x="11787" y="17799"/>
                  </a:lnTo>
                  <a:lnTo>
                    <a:pt x="11829" y="17799"/>
                  </a:lnTo>
                  <a:lnTo>
                    <a:pt x="11829" y="17870"/>
                  </a:lnTo>
                  <a:lnTo>
                    <a:pt x="11871" y="17870"/>
                  </a:lnTo>
                  <a:lnTo>
                    <a:pt x="11913" y="17870"/>
                  </a:lnTo>
                  <a:lnTo>
                    <a:pt x="11956" y="17870"/>
                  </a:lnTo>
                  <a:lnTo>
                    <a:pt x="11956" y="17799"/>
                  </a:lnTo>
                  <a:lnTo>
                    <a:pt x="11913" y="17799"/>
                  </a:lnTo>
                  <a:lnTo>
                    <a:pt x="11871" y="17799"/>
                  </a:lnTo>
                  <a:lnTo>
                    <a:pt x="11871" y="17743"/>
                  </a:lnTo>
                  <a:lnTo>
                    <a:pt x="11871" y="17673"/>
                  </a:lnTo>
                  <a:lnTo>
                    <a:pt x="11829" y="17673"/>
                  </a:lnTo>
                  <a:lnTo>
                    <a:pt x="11787" y="17673"/>
                  </a:lnTo>
                  <a:lnTo>
                    <a:pt x="11744" y="17673"/>
                  </a:lnTo>
                  <a:lnTo>
                    <a:pt x="11702" y="17673"/>
                  </a:lnTo>
                  <a:lnTo>
                    <a:pt x="11702" y="17743"/>
                  </a:lnTo>
                  <a:lnTo>
                    <a:pt x="11660" y="17743"/>
                  </a:lnTo>
                  <a:lnTo>
                    <a:pt x="11660" y="17673"/>
                  </a:lnTo>
                  <a:lnTo>
                    <a:pt x="11660" y="17616"/>
                  </a:lnTo>
                  <a:lnTo>
                    <a:pt x="11660" y="17546"/>
                  </a:lnTo>
                  <a:lnTo>
                    <a:pt x="11618" y="17546"/>
                  </a:lnTo>
                  <a:lnTo>
                    <a:pt x="11575" y="17546"/>
                  </a:lnTo>
                  <a:lnTo>
                    <a:pt x="11533" y="17546"/>
                  </a:lnTo>
                  <a:close/>
                  <a:moveTo>
                    <a:pt x="8238" y="17616"/>
                  </a:moveTo>
                  <a:lnTo>
                    <a:pt x="8238" y="17673"/>
                  </a:lnTo>
                  <a:lnTo>
                    <a:pt x="8280" y="17673"/>
                  </a:lnTo>
                  <a:lnTo>
                    <a:pt x="8280" y="17616"/>
                  </a:lnTo>
                  <a:close/>
                  <a:moveTo>
                    <a:pt x="10364" y="17616"/>
                  </a:moveTo>
                  <a:lnTo>
                    <a:pt x="10364" y="17673"/>
                  </a:lnTo>
                  <a:lnTo>
                    <a:pt x="10393" y="17673"/>
                  </a:lnTo>
                  <a:lnTo>
                    <a:pt x="10393" y="17616"/>
                  </a:lnTo>
                  <a:close/>
                  <a:moveTo>
                    <a:pt x="10364" y="17673"/>
                  </a:moveTo>
                  <a:lnTo>
                    <a:pt x="10308" y="17673"/>
                  </a:lnTo>
                  <a:lnTo>
                    <a:pt x="10266" y="17673"/>
                  </a:lnTo>
                  <a:lnTo>
                    <a:pt x="10238" y="17743"/>
                  </a:lnTo>
                  <a:lnTo>
                    <a:pt x="10266" y="17743"/>
                  </a:lnTo>
                  <a:lnTo>
                    <a:pt x="10308" y="17743"/>
                  </a:lnTo>
                  <a:lnTo>
                    <a:pt x="10364" y="17743"/>
                  </a:lnTo>
                  <a:close/>
                  <a:moveTo>
                    <a:pt x="10238" y="17743"/>
                  </a:moveTo>
                  <a:lnTo>
                    <a:pt x="10181" y="17743"/>
                  </a:lnTo>
                  <a:lnTo>
                    <a:pt x="10139" y="17743"/>
                  </a:lnTo>
                  <a:lnTo>
                    <a:pt x="10139" y="17799"/>
                  </a:lnTo>
                  <a:lnTo>
                    <a:pt x="10181" y="17799"/>
                  </a:lnTo>
                  <a:close/>
                  <a:moveTo>
                    <a:pt x="10139" y="17799"/>
                  </a:moveTo>
                  <a:lnTo>
                    <a:pt x="10055" y="17799"/>
                  </a:lnTo>
                  <a:lnTo>
                    <a:pt x="10012" y="17799"/>
                  </a:lnTo>
                  <a:lnTo>
                    <a:pt x="9970" y="17799"/>
                  </a:lnTo>
                  <a:lnTo>
                    <a:pt x="9928" y="17799"/>
                  </a:lnTo>
                  <a:lnTo>
                    <a:pt x="9886" y="17799"/>
                  </a:lnTo>
                  <a:lnTo>
                    <a:pt x="9843" y="17799"/>
                  </a:lnTo>
                  <a:lnTo>
                    <a:pt x="9801" y="17799"/>
                  </a:lnTo>
                  <a:lnTo>
                    <a:pt x="9801" y="17870"/>
                  </a:lnTo>
                  <a:lnTo>
                    <a:pt x="9759" y="17870"/>
                  </a:lnTo>
                  <a:lnTo>
                    <a:pt x="9717" y="17870"/>
                  </a:lnTo>
                  <a:lnTo>
                    <a:pt x="9674" y="17940"/>
                  </a:lnTo>
                  <a:lnTo>
                    <a:pt x="9632" y="17940"/>
                  </a:lnTo>
                  <a:lnTo>
                    <a:pt x="9632" y="17997"/>
                  </a:lnTo>
                  <a:lnTo>
                    <a:pt x="9632" y="18053"/>
                  </a:lnTo>
                  <a:lnTo>
                    <a:pt x="9632" y="18123"/>
                  </a:lnTo>
                  <a:lnTo>
                    <a:pt x="9590" y="18123"/>
                  </a:lnTo>
                  <a:lnTo>
                    <a:pt x="9548" y="18123"/>
                  </a:lnTo>
                  <a:lnTo>
                    <a:pt x="9548" y="18053"/>
                  </a:lnTo>
                  <a:lnTo>
                    <a:pt x="9505" y="17997"/>
                  </a:lnTo>
                  <a:lnTo>
                    <a:pt x="9463" y="17997"/>
                  </a:lnTo>
                  <a:lnTo>
                    <a:pt x="9421" y="17997"/>
                  </a:lnTo>
                  <a:lnTo>
                    <a:pt x="9421" y="17940"/>
                  </a:lnTo>
                  <a:lnTo>
                    <a:pt x="9421" y="17870"/>
                  </a:lnTo>
                  <a:lnTo>
                    <a:pt x="9463" y="17870"/>
                  </a:lnTo>
                  <a:lnTo>
                    <a:pt x="9463" y="17799"/>
                  </a:lnTo>
                  <a:lnTo>
                    <a:pt x="9463" y="17743"/>
                  </a:lnTo>
                  <a:lnTo>
                    <a:pt x="9505" y="17743"/>
                  </a:lnTo>
                  <a:lnTo>
                    <a:pt x="9505" y="17673"/>
                  </a:lnTo>
                  <a:lnTo>
                    <a:pt x="9463" y="17673"/>
                  </a:lnTo>
                  <a:lnTo>
                    <a:pt x="9421" y="17673"/>
                  </a:lnTo>
                  <a:lnTo>
                    <a:pt x="9379" y="17673"/>
                  </a:lnTo>
                  <a:lnTo>
                    <a:pt x="9336" y="17673"/>
                  </a:lnTo>
                  <a:lnTo>
                    <a:pt x="9308" y="17673"/>
                  </a:lnTo>
                  <a:lnTo>
                    <a:pt x="9252" y="17673"/>
                  </a:lnTo>
                  <a:lnTo>
                    <a:pt x="9252" y="17743"/>
                  </a:lnTo>
                  <a:lnTo>
                    <a:pt x="9308" y="17743"/>
                  </a:lnTo>
                  <a:lnTo>
                    <a:pt x="9336" y="17743"/>
                  </a:lnTo>
                  <a:lnTo>
                    <a:pt x="9379" y="17743"/>
                  </a:lnTo>
                  <a:lnTo>
                    <a:pt x="9379" y="17799"/>
                  </a:lnTo>
                  <a:lnTo>
                    <a:pt x="9379" y="17870"/>
                  </a:lnTo>
                  <a:lnTo>
                    <a:pt x="9336" y="17870"/>
                  </a:lnTo>
                  <a:lnTo>
                    <a:pt x="9336" y="17940"/>
                  </a:lnTo>
                  <a:lnTo>
                    <a:pt x="9308" y="17940"/>
                  </a:lnTo>
                  <a:lnTo>
                    <a:pt x="9308" y="17997"/>
                  </a:lnTo>
                  <a:lnTo>
                    <a:pt x="9252" y="17997"/>
                  </a:lnTo>
                  <a:lnTo>
                    <a:pt x="9252" y="18053"/>
                  </a:lnTo>
                  <a:lnTo>
                    <a:pt x="9210" y="18053"/>
                  </a:lnTo>
                  <a:lnTo>
                    <a:pt x="9210" y="18123"/>
                  </a:lnTo>
                  <a:lnTo>
                    <a:pt x="9167" y="18123"/>
                  </a:lnTo>
                  <a:lnTo>
                    <a:pt x="9167" y="18180"/>
                  </a:lnTo>
                  <a:lnTo>
                    <a:pt x="9167" y="18250"/>
                  </a:lnTo>
                  <a:lnTo>
                    <a:pt x="9125" y="18250"/>
                  </a:lnTo>
                  <a:lnTo>
                    <a:pt x="9125" y="18320"/>
                  </a:lnTo>
                  <a:lnTo>
                    <a:pt x="9167" y="18320"/>
                  </a:lnTo>
                  <a:lnTo>
                    <a:pt x="9167" y="18377"/>
                  </a:lnTo>
                  <a:lnTo>
                    <a:pt x="9125" y="18377"/>
                  </a:lnTo>
                  <a:lnTo>
                    <a:pt x="9125" y="18433"/>
                  </a:lnTo>
                  <a:lnTo>
                    <a:pt x="9125" y="18504"/>
                  </a:lnTo>
                  <a:lnTo>
                    <a:pt x="9125" y="18560"/>
                  </a:lnTo>
                  <a:lnTo>
                    <a:pt x="9167" y="18560"/>
                  </a:lnTo>
                  <a:lnTo>
                    <a:pt x="9167" y="18504"/>
                  </a:lnTo>
                  <a:lnTo>
                    <a:pt x="9167" y="18433"/>
                  </a:lnTo>
                  <a:lnTo>
                    <a:pt x="9210" y="18433"/>
                  </a:lnTo>
                  <a:lnTo>
                    <a:pt x="9210" y="18377"/>
                  </a:lnTo>
                  <a:lnTo>
                    <a:pt x="9210" y="18320"/>
                  </a:lnTo>
                  <a:lnTo>
                    <a:pt x="9252" y="18320"/>
                  </a:lnTo>
                  <a:lnTo>
                    <a:pt x="9252" y="18250"/>
                  </a:lnTo>
                  <a:lnTo>
                    <a:pt x="9308" y="18250"/>
                  </a:lnTo>
                  <a:lnTo>
                    <a:pt x="9308" y="18180"/>
                  </a:lnTo>
                  <a:lnTo>
                    <a:pt x="9336" y="18180"/>
                  </a:lnTo>
                  <a:lnTo>
                    <a:pt x="9379" y="18180"/>
                  </a:lnTo>
                  <a:lnTo>
                    <a:pt x="9421" y="18180"/>
                  </a:lnTo>
                  <a:lnTo>
                    <a:pt x="9421" y="18250"/>
                  </a:lnTo>
                  <a:lnTo>
                    <a:pt x="9463" y="18250"/>
                  </a:lnTo>
                  <a:lnTo>
                    <a:pt x="9505" y="18250"/>
                  </a:lnTo>
                  <a:lnTo>
                    <a:pt x="9548" y="18250"/>
                  </a:lnTo>
                  <a:lnTo>
                    <a:pt x="9590" y="18250"/>
                  </a:lnTo>
                  <a:lnTo>
                    <a:pt x="9632" y="18250"/>
                  </a:lnTo>
                  <a:lnTo>
                    <a:pt x="9632" y="18180"/>
                  </a:lnTo>
                  <a:lnTo>
                    <a:pt x="9674" y="18180"/>
                  </a:lnTo>
                  <a:lnTo>
                    <a:pt x="9717" y="18180"/>
                  </a:lnTo>
                  <a:lnTo>
                    <a:pt x="9717" y="18123"/>
                  </a:lnTo>
                  <a:lnTo>
                    <a:pt x="9759" y="18123"/>
                  </a:lnTo>
                  <a:lnTo>
                    <a:pt x="9801" y="18123"/>
                  </a:lnTo>
                  <a:lnTo>
                    <a:pt x="9843" y="18123"/>
                  </a:lnTo>
                  <a:lnTo>
                    <a:pt x="9843" y="18053"/>
                  </a:lnTo>
                  <a:lnTo>
                    <a:pt x="9886" y="18053"/>
                  </a:lnTo>
                  <a:lnTo>
                    <a:pt x="9928" y="17997"/>
                  </a:lnTo>
                  <a:lnTo>
                    <a:pt x="9970" y="17997"/>
                  </a:lnTo>
                  <a:lnTo>
                    <a:pt x="10012" y="17940"/>
                  </a:lnTo>
                  <a:lnTo>
                    <a:pt x="10012" y="17870"/>
                  </a:lnTo>
                  <a:lnTo>
                    <a:pt x="10055" y="17870"/>
                  </a:lnTo>
                  <a:lnTo>
                    <a:pt x="10097" y="17870"/>
                  </a:lnTo>
                  <a:close/>
                  <a:moveTo>
                    <a:pt x="7773" y="17673"/>
                  </a:moveTo>
                  <a:lnTo>
                    <a:pt x="7773" y="17743"/>
                  </a:lnTo>
                  <a:lnTo>
                    <a:pt x="7816" y="17743"/>
                  </a:lnTo>
                  <a:lnTo>
                    <a:pt x="7858" y="17743"/>
                  </a:lnTo>
                  <a:lnTo>
                    <a:pt x="7900" y="17743"/>
                  </a:lnTo>
                  <a:lnTo>
                    <a:pt x="7942" y="17673"/>
                  </a:lnTo>
                  <a:lnTo>
                    <a:pt x="7900" y="17673"/>
                  </a:lnTo>
                  <a:lnTo>
                    <a:pt x="7858" y="17673"/>
                  </a:lnTo>
                  <a:lnTo>
                    <a:pt x="7816" y="17673"/>
                  </a:lnTo>
                  <a:close/>
                  <a:moveTo>
                    <a:pt x="7604" y="17743"/>
                  </a:moveTo>
                  <a:lnTo>
                    <a:pt x="7562" y="17799"/>
                  </a:lnTo>
                  <a:lnTo>
                    <a:pt x="7604" y="17799"/>
                  </a:lnTo>
                  <a:lnTo>
                    <a:pt x="7647" y="17799"/>
                  </a:lnTo>
                  <a:lnTo>
                    <a:pt x="7647" y="17743"/>
                  </a:lnTo>
                  <a:close/>
                  <a:moveTo>
                    <a:pt x="9125" y="17743"/>
                  </a:moveTo>
                  <a:lnTo>
                    <a:pt x="9125" y="17799"/>
                  </a:lnTo>
                  <a:lnTo>
                    <a:pt x="9167" y="17799"/>
                  </a:lnTo>
                  <a:lnTo>
                    <a:pt x="9210" y="17799"/>
                  </a:lnTo>
                  <a:lnTo>
                    <a:pt x="9210" y="17743"/>
                  </a:lnTo>
                  <a:lnTo>
                    <a:pt x="9167" y="17743"/>
                  </a:lnTo>
                  <a:close/>
                  <a:moveTo>
                    <a:pt x="11998" y="17743"/>
                  </a:moveTo>
                  <a:lnTo>
                    <a:pt x="11998" y="17799"/>
                  </a:lnTo>
                  <a:lnTo>
                    <a:pt x="11998" y="17870"/>
                  </a:lnTo>
                  <a:lnTo>
                    <a:pt x="12040" y="17870"/>
                  </a:lnTo>
                  <a:lnTo>
                    <a:pt x="12096" y="17870"/>
                  </a:lnTo>
                  <a:lnTo>
                    <a:pt x="12096" y="17940"/>
                  </a:lnTo>
                  <a:lnTo>
                    <a:pt x="12125" y="17940"/>
                  </a:lnTo>
                  <a:lnTo>
                    <a:pt x="12167" y="17940"/>
                  </a:lnTo>
                  <a:lnTo>
                    <a:pt x="12167" y="17870"/>
                  </a:lnTo>
                  <a:lnTo>
                    <a:pt x="12125" y="17870"/>
                  </a:lnTo>
                  <a:lnTo>
                    <a:pt x="12125" y="17799"/>
                  </a:lnTo>
                  <a:lnTo>
                    <a:pt x="12096" y="17799"/>
                  </a:lnTo>
                  <a:lnTo>
                    <a:pt x="12040" y="17799"/>
                  </a:lnTo>
                  <a:lnTo>
                    <a:pt x="12096" y="17743"/>
                  </a:lnTo>
                  <a:lnTo>
                    <a:pt x="12040" y="17743"/>
                  </a:lnTo>
                  <a:close/>
                  <a:moveTo>
                    <a:pt x="5830" y="17799"/>
                  </a:moveTo>
                  <a:lnTo>
                    <a:pt x="5830" y="17870"/>
                  </a:lnTo>
                  <a:lnTo>
                    <a:pt x="5872" y="17870"/>
                  </a:lnTo>
                  <a:lnTo>
                    <a:pt x="5915" y="17870"/>
                  </a:lnTo>
                  <a:lnTo>
                    <a:pt x="5957" y="17870"/>
                  </a:lnTo>
                  <a:lnTo>
                    <a:pt x="5957" y="17799"/>
                  </a:lnTo>
                  <a:lnTo>
                    <a:pt x="5915" y="17799"/>
                  </a:lnTo>
                  <a:lnTo>
                    <a:pt x="5872" y="17799"/>
                  </a:lnTo>
                  <a:close/>
                  <a:moveTo>
                    <a:pt x="5957" y="17799"/>
                  </a:moveTo>
                  <a:lnTo>
                    <a:pt x="5999" y="17870"/>
                  </a:lnTo>
                  <a:lnTo>
                    <a:pt x="6041" y="17870"/>
                  </a:lnTo>
                  <a:lnTo>
                    <a:pt x="6084" y="17870"/>
                  </a:lnTo>
                  <a:lnTo>
                    <a:pt x="6126" y="17870"/>
                  </a:lnTo>
                  <a:lnTo>
                    <a:pt x="6168" y="17870"/>
                  </a:lnTo>
                  <a:lnTo>
                    <a:pt x="6168" y="17799"/>
                  </a:lnTo>
                  <a:lnTo>
                    <a:pt x="6126" y="17799"/>
                  </a:lnTo>
                  <a:lnTo>
                    <a:pt x="6084" y="17799"/>
                  </a:lnTo>
                  <a:lnTo>
                    <a:pt x="6041" y="17799"/>
                  </a:lnTo>
                  <a:lnTo>
                    <a:pt x="5999" y="17799"/>
                  </a:lnTo>
                  <a:close/>
                  <a:moveTo>
                    <a:pt x="7478" y="17799"/>
                  </a:moveTo>
                  <a:lnTo>
                    <a:pt x="7435" y="17870"/>
                  </a:lnTo>
                  <a:lnTo>
                    <a:pt x="7478" y="17870"/>
                  </a:lnTo>
                  <a:lnTo>
                    <a:pt x="7520" y="17799"/>
                  </a:lnTo>
                  <a:close/>
                  <a:moveTo>
                    <a:pt x="6210" y="17870"/>
                  </a:moveTo>
                  <a:lnTo>
                    <a:pt x="6210" y="17940"/>
                  </a:lnTo>
                  <a:lnTo>
                    <a:pt x="6253" y="17940"/>
                  </a:lnTo>
                  <a:lnTo>
                    <a:pt x="6253" y="17997"/>
                  </a:lnTo>
                  <a:lnTo>
                    <a:pt x="6295" y="17997"/>
                  </a:lnTo>
                  <a:lnTo>
                    <a:pt x="6337" y="17997"/>
                  </a:lnTo>
                  <a:lnTo>
                    <a:pt x="6337" y="17940"/>
                  </a:lnTo>
                  <a:lnTo>
                    <a:pt x="6295" y="17940"/>
                  </a:lnTo>
                  <a:lnTo>
                    <a:pt x="6295" y="17870"/>
                  </a:lnTo>
                  <a:lnTo>
                    <a:pt x="6253" y="17870"/>
                  </a:lnTo>
                  <a:close/>
                  <a:moveTo>
                    <a:pt x="6253" y="17997"/>
                  </a:moveTo>
                  <a:lnTo>
                    <a:pt x="6210" y="18053"/>
                  </a:lnTo>
                  <a:lnTo>
                    <a:pt x="6253" y="18053"/>
                  </a:lnTo>
                  <a:close/>
                  <a:moveTo>
                    <a:pt x="6210" y="18053"/>
                  </a:moveTo>
                  <a:lnTo>
                    <a:pt x="6168" y="18053"/>
                  </a:lnTo>
                  <a:lnTo>
                    <a:pt x="6126" y="18123"/>
                  </a:lnTo>
                  <a:lnTo>
                    <a:pt x="6168" y="18123"/>
                  </a:lnTo>
                  <a:lnTo>
                    <a:pt x="6210" y="18123"/>
                  </a:lnTo>
                  <a:close/>
                  <a:moveTo>
                    <a:pt x="6126" y="18123"/>
                  </a:moveTo>
                  <a:lnTo>
                    <a:pt x="6084" y="18053"/>
                  </a:lnTo>
                  <a:lnTo>
                    <a:pt x="6041" y="18053"/>
                  </a:lnTo>
                  <a:lnTo>
                    <a:pt x="5999" y="18053"/>
                  </a:lnTo>
                  <a:lnTo>
                    <a:pt x="5957" y="18053"/>
                  </a:lnTo>
                  <a:lnTo>
                    <a:pt x="5915" y="18053"/>
                  </a:lnTo>
                  <a:lnTo>
                    <a:pt x="5872" y="18053"/>
                  </a:lnTo>
                  <a:lnTo>
                    <a:pt x="5830" y="18053"/>
                  </a:lnTo>
                  <a:lnTo>
                    <a:pt x="5788" y="18053"/>
                  </a:lnTo>
                  <a:lnTo>
                    <a:pt x="5746" y="18053"/>
                  </a:lnTo>
                  <a:lnTo>
                    <a:pt x="5703" y="18053"/>
                  </a:lnTo>
                  <a:lnTo>
                    <a:pt x="5661" y="18053"/>
                  </a:lnTo>
                  <a:lnTo>
                    <a:pt x="5661" y="18123"/>
                  </a:lnTo>
                  <a:lnTo>
                    <a:pt x="5619" y="18123"/>
                  </a:lnTo>
                  <a:lnTo>
                    <a:pt x="5577" y="18123"/>
                  </a:lnTo>
                  <a:lnTo>
                    <a:pt x="5534" y="18123"/>
                  </a:lnTo>
                  <a:lnTo>
                    <a:pt x="5492" y="18123"/>
                  </a:lnTo>
                  <a:lnTo>
                    <a:pt x="5450" y="18123"/>
                  </a:lnTo>
                  <a:lnTo>
                    <a:pt x="5408" y="18123"/>
                  </a:lnTo>
                  <a:lnTo>
                    <a:pt x="5365" y="18123"/>
                  </a:lnTo>
                  <a:lnTo>
                    <a:pt x="5323" y="18123"/>
                  </a:lnTo>
                  <a:lnTo>
                    <a:pt x="5281" y="18123"/>
                  </a:lnTo>
                  <a:lnTo>
                    <a:pt x="5281" y="18180"/>
                  </a:lnTo>
                  <a:lnTo>
                    <a:pt x="5323" y="18180"/>
                  </a:lnTo>
                  <a:lnTo>
                    <a:pt x="5365" y="18180"/>
                  </a:lnTo>
                  <a:lnTo>
                    <a:pt x="5408" y="18180"/>
                  </a:lnTo>
                  <a:lnTo>
                    <a:pt x="5450" y="18180"/>
                  </a:lnTo>
                  <a:lnTo>
                    <a:pt x="5492" y="18180"/>
                  </a:lnTo>
                  <a:lnTo>
                    <a:pt x="5534" y="18180"/>
                  </a:lnTo>
                  <a:lnTo>
                    <a:pt x="5577" y="18180"/>
                  </a:lnTo>
                  <a:lnTo>
                    <a:pt x="5619" y="18180"/>
                  </a:lnTo>
                  <a:lnTo>
                    <a:pt x="5661" y="18180"/>
                  </a:lnTo>
                  <a:lnTo>
                    <a:pt x="5703" y="18180"/>
                  </a:lnTo>
                  <a:lnTo>
                    <a:pt x="5746" y="18180"/>
                  </a:lnTo>
                  <a:lnTo>
                    <a:pt x="5788" y="18180"/>
                  </a:lnTo>
                  <a:lnTo>
                    <a:pt x="5830" y="18180"/>
                  </a:lnTo>
                  <a:lnTo>
                    <a:pt x="5872" y="18180"/>
                  </a:lnTo>
                  <a:lnTo>
                    <a:pt x="5872" y="18123"/>
                  </a:lnTo>
                  <a:lnTo>
                    <a:pt x="5915" y="18123"/>
                  </a:lnTo>
                  <a:lnTo>
                    <a:pt x="5957" y="18123"/>
                  </a:lnTo>
                  <a:lnTo>
                    <a:pt x="5999" y="18123"/>
                  </a:lnTo>
                  <a:lnTo>
                    <a:pt x="6041" y="18123"/>
                  </a:lnTo>
                  <a:lnTo>
                    <a:pt x="6084" y="18123"/>
                  </a:lnTo>
                  <a:close/>
                  <a:moveTo>
                    <a:pt x="7351" y="17870"/>
                  </a:moveTo>
                  <a:lnTo>
                    <a:pt x="7309" y="17940"/>
                  </a:lnTo>
                  <a:lnTo>
                    <a:pt x="7351" y="17940"/>
                  </a:lnTo>
                  <a:lnTo>
                    <a:pt x="7393" y="17940"/>
                  </a:lnTo>
                  <a:lnTo>
                    <a:pt x="7393" y="17870"/>
                  </a:lnTo>
                  <a:close/>
                  <a:moveTo>
                    <a:pt x="12223" y="17870"/>
                  </a:moveTo>
                  <a:lnTo>
                    <a:pt x="12223" y="17940"/>
                  </a:lnTo>
                  <a:lnTo>
                    <a:pt x="12223" y="17997"/>
                  </a:lnTo>
                  <a:lnTo>
                    <a:pt x="12251" y="17997"/>
                  </a:lnTo>
                  <a:lnTo>
                    <a:pt x="12251" y="17940"/>
                  </a:lnTo>
                  <a:lnTo>
                    <a:pt x="12294" y="17940"/>
                  </a:lnTo>
                  <a:lnTo>
                    <a:pt x="12251" y="17870"/>
                  </a:lnTo>
                  <a:close/>
                  <a:moveTo>
                    <a:pt x="12294" y="17940"/>
                  </a:moveTo>
                  <a:lnTo>
                    <a:pt x="12350" y="17940"/>
                  </a:lnTo>
                  <a:lnTo>
                    <a:pt x="12350" y="17997"/>
                  </a:lnTo>
                  <a:lnTo>
                    <a:pt x="12378" y="17997"/>
                  </a:lnTo>
                  <a:lnTo>
                    <a:pt x="12420" y="17997"/>
                  </a:lnTo>
                  <a:lnTo>
                    <a:pt x="12420" y="17940"/>
                  </a:lnTo>
                  <a:lnTo>
                    <a:pt x="12378" y="17940"/>
                  </a:lnTo>
                  <a:lnTo>
                    <a:pt x="12378" y="17870"/>
                  </a:lnTo>
                  <a:lnTo>
                    <a:pt x="12350" y="17870"/>
                  </a:lnTo>
                  <a:lnTo>
                    <a:pt x="12294" y="17870"/>
                  </a:lnTo>
                  <a:close/>
                  <a:moveTo>
                    <a:pt x="12420" y="17997"/>
                  </a:moveTo>
                  <a:lnTo>
                    <a:pt x="12420" y="18053"/>
                  </a:lnTo>
                  <a:lnTo>
                    <a:pt x="12477" y="18053"/>
                  </a:lnTo>
                  <a:lnTo>
                    <a:pt x="12477" y="18123"/>
                  </a:lnTo>
                  <a:lnTo>
                    <a:pt x="12505" y="18123"/>
                  </a:lnTo>
                  <a:lnTo>
                    <a:pt x="12547" y="18123"/>
                  </a:lnTo>
                  <a:lnTo>
                    <a:pt x="12547" y="18053"/>
                  </a:lnTo>
                  <a:lnTo>
                    <a:pt x="12505" y="18053"/>
                  </a:lnTo>
                  <a:lnTo>
                    <a:pt x="12505" y="17997"/>
                  </a:lnTo>
                  <a:lnTo>
                    <a:pt x="12477" y="17997"/>
                  </a:lnTo>
                  <a:close/>
                  <a:moveTo>
                    <a:pt x="12927" y="17870"/>
                  </a:moveTo>
                  <a:lnTo>
                    <a:pt x="12927" y="17940"/>
                  </a:lnTo>
                  <a:lnTo>
                    <a:pt x="12969" y="17940"/>
                  </a:lnTo>
                  <a:lnTo>
                    <a:pt x="13026" y="17940"/>
                  </a:lnTo>
                  <a:lnTo>
                    <a:pt x="13026" y="17870"/>
                  </a:lnTo>
                  <a:lnTo>
                    <a:pt x="12969" y="17870"/>
                  </a:lnTo>
                  <a:close/>
                  <a:moveTo>
                    <a:pt x="13096" y="17870"/>
                  </a:moveTo>
                  <a:lnTo>
                    <a:pt x="13054" y="17940"/>
                  </a:lnTo>
                  <a:lnTo>
                    <a:pt x="13054" y="17997"/>
                  </a:lnTo>
                  <a:lnTo>
                    <a:pt x="13096" y="17940"/>
                  </a:lnTo>
                  <a:lnTo>
                    <a:pt x="13096" y="17997"/>
                  </a:lnTo>
                  <a:lnTo>
                    <a:pt x="13096" y="18053"/>
                  </a:lnTo>
                  <a:lnTo>
                    <a:pt x="13153" y="18053"/>
                  </a:lnTo>
                  <a:lnTo>
                    <a:pt x="13181" y="18053"/>
                  </a:lnTo>
                  <a:lnTo>
                    <a:pt x="13181" y="18123"/>
                  </a:lnTo>
                  <a:lnTo>
                    <a:pt x="13223" y="18123"/>
                  </a:lnTo>
                  <a:lnTo>
                    <a:pt x="13223" y="18180"/>
                  </a:lnTo>
                  <a:lnTo>
                    <a:pt x="13279" y="18180"/>
                  </a:lnTo>
                  <a:lnTo>
                    <a:pt x="13307" y="18180"/>
                  </a:lnTo>
                  <a:lnTo>
                    <a:pt x="13307" y="18123"/>
                  </a:lnTo>
                  <a:lnTo>
                    <a:pt x="13279" y="18053"/>
                  </a:lnTo>
                  <a:lnTo>
                    <a:pt x="13279" y="17997"/>
                  </a:lnTo>
                  <a:lnTo>
                    <a:pt x="13223" y="17997"/>
                  </a:lnTo>
                  <a:lnTo>
                    <a:pt x="13181" y="17997"/>
                  </a:lnTo>
                  <a:lnTo>
                    <a:pt x="13181" y="17940"/>
                  </a:lnTo>
                  <a:lnTo>
                    <a:pt x="13153" y="17940"/>
                  </a:lnTo>
                  <a:lnTo>
                    <a:pt x="13153" y="17870"/>
                  </a:lnTo>
                  <a:close/>
                  <a:moveTo>
                    <a:pt x="7224" y="17940"/>
                  </a:moveTo>
                  <a:lnTo>
                    <a:pt x="7224" y="17997"/>
                  </a:lnTo>
                  <a:lnTo>
                    <a:pt x="7266" y="17997"/>
                  </a:lnTo>
                  <a:lnTo>
                    <a:pt x="7266" y="17940"/>
                  </a:lnTo>
                  <a:close/>
                  <a:moveTo>
                    <a:pt x="7224" y="17997"/>
                  </a:moveTo>
                  <a:lnTo>
                    <a:pt x="7182" y="17997"/>
                  </a:lnTo>
                  <a:lnTo>
                    <a:pt x="7182" y="18053"/>
                  </a:lnTo>
                  <a:lnTo>
                    <a:pt x="7140" y="18053"/>
                  </a:lnTo>
                  <a:lnTo>
                    <a:pt x="7140" y="18123"/>
                  </a:lnTo>
                  <a:lnTo>
                    <a:pt x="7097" y="18123"/>
                  </a:lnTo>
                  <a:lnTo>
                    <a:pt x="7140" y="18053"/>
                  </a:lnTo>
                  <a:lnTo>
                    <a:pt x="7097" y="18053"/>
                  </a:lnTo>
                  <a:lnTo>
                    <a:pt x="7055" y="18053"/>
                  </a:lnTo>
                  <a:lnTo>
                    <a:pt x="7055" y="18123"/>
                  </a:lnTo>
                  <a:lnTo>
                    <a:pt x="7013" y="18123"/>
                  </a:lnTo>
                  <a:lnTo>
                    <a:pt x="6971" y="18123"/>
                  </a:lnTo>
                  <a:lnTo>
                    <a:pt x="6928" y="18123"/>
                  </a:lnTo>
                  <a:lnTo>
                    <a:pt x="6886" y="18123"/>
                  </a:lnTo>
                  <a:lnTo>
                    <a:pt x="6844" y="18123"/>
                  </a:lnTo>
                  <a:lnTo>
                    <a:pt x="6802" y="18123"/>
                  </a:lnTo>
                  <a:lnTo>
                    <a:pt x="6759" y="18123"/>
                  </a:lnTo>
                  <a:lnTo>
                    <a:pt x="6717" y="18123"/>
                  </a:lnTo>
                  <a:lnTo>
                    <a:pt x="6675" y="18180"/>
                  </a:lnTo>
                  <a:lnTo>
                    <a:pt x="6717" y="18180"/>
                  </a:lnTo>
                  <a:lnTo>
                    <a:pt x="6759" y="18180"/>
                  </a:lnTo>
                  <a:lnTo>
                    <a:pt x="6802" y="18180"/>
                  </a:lnTo>
                  <a:lnTo>
                    <a:pt x="6802" y="18250"/>
                  </a:lnTo>
                  <a:lnTo>
                    <a:pt x="6844" y="18250"/>
                  </a:lnTo>
                  <a:lnTo>
                    <a:pt x="6886" y="18180"/>
                  </a:lnTo>
                  <a:lnTo>
                    <a:pt x="6886" y="18250"/>
                  </a:lnTo>
                  <a:lnTo>
                    <a:pt x="6928" y="18250"/>
                  </a:lnTo>
                  <a:lnTo>
                    <a:pt x="6971" y="18250"/>
                  </a:lnTo>
                  <a:lnTo>
                    <a:pt x="7013" y="18250"/>
                  </a:lnTo>
                  <a:lnTo>
                    <a:pt x="7055" y="18250"/>
                  </a:lnTo>
                  <a:lnTo>
                    <a:pt x="7055" y="18320"/>
                  </a:lnTo>
                  <a:lnTo>
                    <a:pt x="7055" y="18377"/>
                  </a:lnTo>
                  <a:lnTo>
                    <a:pt x="7097" y="18377"/>
                  </a:lnTo>
                  <a:lnTo>
                    <a:pt x="7097" y="18433"/>
                  </a:lnTo>
                  <a:lnTo>
                    <a:pt x="7140" y="18504"/>
                  </a:lnTo>
                  <a:lnTo>
                    <a:pt x="7182" y="18504"/>
                  </a:lnTo>
                  <a:lnTo>
                    <a:pt x="7182" y="18433"/>
                  </a:lnTo>
                  <a:lnTo>
                    <a:pt x="7224" y="18504"/>
                  </a:lnTo>
                  <a:lnTo>
                    <a:pt x="7182" y="18504"/>
                  </a:lnTo>
                  <a:lnTo>
                    <a:pt x="7182" y="18560"/>
                  </a:lnTo>
                  <a:lnTo>
                    <a:pt x="7224" y="18560"/>
                  </a:lnTo>
                  <a:lnTo>
                    <a:pt x="7224" y="18630"/>
                  </a:lnTo>
                  <a:lnTo>
                    <a:pt x="7266" y="18630"/>
                  </a:lnTo>
                  <a:lnTo>
                    <a:pt x="7266" y="18701"/>
                  </a:lnTo>
                  <a:lnTo>
                    <a:pt x="7224" y="18757"/>
                  </a:lnTo>
                  <a:lnTo>
                    <a:pt x="7266" y="18757"/>
                  </a:lnTo>
                  <a:lnTo>
                    <a:pt x="7266" y="18813"/>
                  </a:lnTo>
                  <a:lnTo>
                    <a:pt x="7309" y="18813"/>
                  </a:lnTo>
                  <a:lnTo>
                    <a:pt x="7309" y="18884"/>
                  </a:lnTo>
                  <a:lnTo>
                    <a:pt x="7351" y="18884"/>
                  </a:lnTo>
                  <a:lnTo>
                    <a:pt x="7351" y="18940"/>
                  </a:lnTo>
                  <a:lnTo>
                    <a:pt x="7393" y="18940"/>
                  </a:lnTo>
                  <a:lnTo>
                    <a:pt x="7393" y="19010"/>
                  </a:lnTo>
                  <a:lnTo>
                    <a:pt x="7393" y="19067"/>
                  </a:lnTo>
                  <a:lnTo>
                    <a:pt x="7435" y="19067"/>
                  </a:lnTo>
                  <a:lnTo>
                    <a:pt x="7435" y="19137"/>
                  </a:lnTo>
                  <a:lnTo>
                    <a:pt x="7393" y="19137"/>
                  </a:lnTo>
                  <a:lnTo>
                    <a:pt x="7393" y="19194"/>
                  </a:lnTo>
                  <a:lnTo>
                    <a:pt x="7435" y="19194"/>
                  </a:lnTo>
                  <a:lnTo>
                    <a:pt x="7478" y="19194"/>
                  </a:lnTo>
                  <a:lnTo>
                    <a:pt x="7478" y="19264"/>
                  </a:lnTo>
                  <a:lnTo>
                    <a:pt x="7478" y="19334"/>
                  </a:lnTo>
                  <a:lnTo>
                    <a:pt x="7478" y="19391"/>
                  </a:lnTo>
                  <a:lnTo>
                    <a:pt x="7478" y="19447"/>
                  </a:lnTo>
                  <a:lnTo>
                    <a:pt x="7478" y="19517"/>
                  </a:lnTo>
                  <a:lnTo>
                    <a:pt x="7520" y="19517"/>
                  </a:lnTo>
                  <a:lnTo>
                    <a:pt x="7520" y="19574"/>
                  </a:lnTo>
                  <a:lnTo>
                    <a:pt x="7520" y="19644"/>
                  </a:lnTo>
                  <a:lnTo>
                    <a:pt x="7562" y="19644"/>
                  </a:lnTo>
                  <a:lnTo>
                    <a:pt x="7604" y="19644"/>
                  </a:lnTo>
                  <a:lnTo>
                    <a:pt x="7604" y="19574"/>
                  </a:lnTo>
                  <a:lnTo>
                    <a:pt x="7562" y="19517"/>
                  </a:lnTo>
                  <a:lnTo>
                    <a:pt x="7562" y="19447"/>
                  </a:lnTo>
                  <a:lnTo>
                    <a:pt x="7562" y="19391"/>
                  </a:lnTo>
                  <a:lnTo>
                    <a:pt x="7562" y="19334"/>
                  </a:lnTo>
                  <a:lnTo>
                    <a:pt x="7562" y="19264"/>
                  </a:lnTo>
                  <a:lnTo>
                    <a:pt x="7562" y="19194"/>
                  </a:lnTo>
                  <a:lnTo>
                    <a:pt x="7562" y="19137"/>
                  </a:lnTo>
                  <a:lnTo>
                    <a:pt x="7520" y="19067"/>
                  </a:lnTo>
                  <a:lnTo>
                    <a:pt x="7520" y="19137"/>
                  </a:lnTo>
                  <a:lnTo>
                    <a:pt x="7478" y="19067"/>
                  </a:lnTo>
                  <a:lnTo>
                    <a:pt x="7520" y="19067"/>
                  </a:lnTo>
                  <a:lnTo>
                    <a:pt x="7562" y="19067"/>
                  </a:lnTo>
                  <a:lnTo>
                    <a:pt x="7562" y="19010"/>
                  </a:lnTo>
                  <a:lnTo>
                    <a:pt x="7520" y="19010"/>
                  </a:lnTo>
                  <a:lnTo>
                    <a:pt x="7520" y="18940"/>
                  </a:lnTo>
                  <a:lnTo>
                    <a:pt x="7478" y="18940"/>
                  </a:lnTo>
                  <a:lnTo>
                    <a:pt x="7478" y="18884"/>
                  </a:lnTo>
                  <a:lnTo>
                    <a:pt x="7478" y="18813"/>
                  </a:lnTo>
                  <a:lnTo>
                    <a:pt x="7435" y="18813"/>
                  </a:lnTo>
                  <a:lnTo>
                    <a:pt x="7435" y="18757"/>
                  </a:lnTo>
                  <a:lnTo>
                    <a:pt x="7393" y="18757"/>
                  </a:lnTo>
                  <a:lnTo>
                    <a:pt x="7393" y="18701"/>
                  </a:lnTo>
                  <a:lnTo>
                    <a:pt x="7351" y="18701"/>
                  </a:lnTo>
                  <a:lnTo>
                    <a:pt x="7351" y="18630"/>
                  </a:lnTo>
                  <a:lnTo>
                    <a:pt x="7393" y="18630"/>
                  </a:lnTo>
                  <a:lnTo>
                    <a:pt x="7393" y="18560"/>
                  </a:lnTo>
                  <a:lnTo>
                    <a:pt x="7393" y="18504"/>
                  </a:lnTo>
                  <a:lnTo>
                    <a:pt x="7351" y="18504"/>
                  </a:lnTo>
                  <a:lnTo>
                    <a:pt x="7351" y="18433"/>
                  </a:lnTo>
                  <a:lnTo>
                    <a:pt x="7309" y="18433"/>
                  </a:lnTo>
                  <a:lnTo>
                    <a:pt x="7266" y="18377"/>
                  </a:lnTo>
                  <a:lnTo>
                    <a:pt x="7266" y="18320"/>
                  </a:lnTo>
                  <a:lnTo>
                    <a:pt x="7266" y="18250"/>
                  </a:lnTo>
                  <a:lnTo>
                    <a:pt x="7266" y="18180"/>
                  </a:lnTo>
                  <a:lnTo>
                    <a:pt x="7309" y="18180"/>
                  </a:lnTo>
                  <a:lnTo>
                    <a:pt x="7266" y="18123"/>
                  </a:lnTo>
                  <a:lnTo>
                    <a:pt x="7224" y="18123"/>
                  </a:lnTo>
                  <a:lnTo>
                    <a:pt x="7224" y="18053"/>
                  </a:lnTo>
                  <a:close/>
                  <a:moveTo>
                    <a:pt x="7393" y="18630"/>
                  </a:moveTo>
                  <a:lnTo>
                    <a:pt x="7393" y="18701"/>
                  </a:lnTo>
                  <a:lnTo>
                    <a:pt x="7435" y="18630"/>
                  </a:lnTo>
                  <a:close/>
                  <a:moveTo>
                    <a:pt x="7604" y="19644"/>
                  </a:moveTo>
                  <a:lnTo>
                    <a:pt x="7604" y="19715"/>
                  </a:lnTo>
                  <a:lnTo>
                    <a:pt x="7647" y="19644"/>
                  </a:lnTo>
                  <a:close/>
                  <a:moveTo>
                    <a:pt x="6675" y="18180"/>
                  </a:moveTo>
                  <a:lnTo>
                    <a:pt x="6633" y="18180"/>
                  </a:lnTo>
                  <a:lnTo>
                    <a:pt x="6590" y="18180"/>
                  </a:lnTo>
                  <a:lnTo>
                    <a:pt x="6590" y="18250"/>
                  </a:lnTo>
                  <a:lnTo>
                    <a:pt x="6548" y="18250"/>
                  </a:lnTo>
                  <a:lnTo>
                    <a:pt x="6548" y="18320"/>
                  </a:lnTo>
                  <a:lnTo>
                    <a:pt x="6590" y="18320"/>
                  </a:lnTo>
                  <a:lnTo>
                    <a:pt x="6633" y="18250"/>
                  </a:lnTo>
                  <a:close/>
                  <a:moveTo>
                    <a:pt x="6548" y="18320"/>
                  </a:moveTo>
                  <a:lnTo>
                    <a:pt x="6506" y="18320"/>
                  </a:lnTo>
                  <a:lnTo>
                    <a:pt x="6464" y="18320"/>
                  </a:lnTo>
                  <a:lnTo>
                    <a:pt x="6422" y="18377"/>
                  </a:lnTo>
                  <a:lnTo>
                    <a:pt x="6464" y="18377"/>
                  </a:lnTo>
                  <a:lnTo>
                    <a:pt x="6506" y="18377"/>
                  </a:lnTo>
                  <a:lnTo>
                    <a:pt x="6548" y="18377"/>
                  </a:lnTo>
                  <a:close/>
                  <a:moveTo>
                    <a:pt x="12716" y="17940"/>
                  </a:moveTo>
                  <a:lnTo>
                    <a:pt x="12716" y="17997"/>
                  </a:lnTo>
                  <a:lnTo>
                    <a:pt x="12758" y="17997"/>
                  </a:lnTo>
                  <a:lnTo>
                    <a:pt x="12758" y="17940"/>
                  </a:lnTo>
                  <a:close/>
                  <a:moveTo>
                    <a:pt x="12589" y="17997"/>
                  </a:moveTo>
                  <a:lnTo>
                    <a:pt x="12589" y="18053"/>
                  </a:lnTo>
                  <a:lnTo>
                    <a:pt x="12632" y="18053"/>
                  </a:lnTo>
                  <a:lnTo>
                    <a:pt x="12632" y="17997"/>
                  </a:lnTo>
                  <a:close/>
                  <a:moveTo>
                    <a:pt x="1099" y="18053"/>
                  </a:moveTo>
                  <a:lnTo>
                    <a:pt x="1099" y="18123"/>
                  </a:lnTo>
                  <a:lnTo>
                    <a:pt x="1056" y="18180"/>
                  </a:lnTo>
                  <a:lnTo>
                    <a:pt x="972" y="18250"/>
                  </a:lnTo>
                  <a:lnTo>
                    <a:pt x="972" y="18320"/>
                  </a:lnTo>
                  <a:lnTo>
                    <a:pt x="972" y="18377"/>
                  </a:lnTo>
                  <a:lnTo>
                    <a:pt x="930" y="18377"/>
                  </a:lnTo>
                  <a:lnTo>
                    <a:pt x="930" y="18433"/>
                  </a:lnTo>
                  <a:lnTo>
                    <a:pt x="887" y="18433"/>
                  </a:lnTo>
                  <a:lnTo>
                    <a:pt x="845" y="18433"/>
                  </a:lnTo>
                  <a:lnTo>
                    <a:pt x="845" y="18504"/>
                  </a:lnTo>
                  <a:lnTo>
                    <a:pt x="803" y="18504"/>
                  </a:lnTo>
                  <a:lnTo>
                    <a:pt x="761" y="18504"/>
                  </a:lnTo>
                  <a:lnTo>
                    <a:pt x="676" y="18504"/>
                  </a:lnTo>
                  <a:lnTo>
                    <a:pt x="634" y="18504"/>
                  </a:lnTo>
                  <a:lnTo>
                    <a:pt x="592" y="18504"/>
                  </a:lnTo>
                  <a:lnTo>
                    <a:pt x="549" y="18504"/>
                  </a:lnTo>
                  <a:lnTo>
                    <a:pt x="507" y="18504"/>
                  </a:lnTo>
                  <a:lnTo>
                    <a:pt x="507" y="18433"/>
                  </a:lnTo>
                  <a:lnTo>
                    <a:pt x="507" y="18377"/>
                  </a:lnTo>
                  <a:lnTo>
                    <a:pt x="465" y="18377"/>
                  </a:lnTo>
                  <a:lnTo>
                    <a:pt x="465" y="18433"/>
                  </a:lnTo>
                  <a:lnTo>
                    <a:pt x="465" y="18504"/>
                  </a:lnTo>
                  <a:lnTo>
                    <a:pt x="423" y="18504"/>
                  </a:lnTo>
                  <a:lnTo>
                    <a:pt x="423" y="18560"/>
                  </a:lnTo>
                  <a:lnTo>
                    <a:pt x="465" y="18560"/>
                  </a:lnTo>
                  <a:lnTo>
                    <a:pt x="465" y="18630"/>
                  </a:lnTo>
                  <a:lnTo>
                    <a:pt x="507" y="18630"/>
                  </a:lnTo>
                  <a:lnTo>
                    <a:pt x="549" y="18630"/>
                  </a:lnTo>
                  <a:lnTo>
                    <a:pt x="592" y="18630"/>
                  </a:lnTo>
                  <a:lnTo>
                    <a:pt x="634" y="18630"/>
                  </a:lnTo>
                  <a:lnTo>
                    <a:pt x="634" y="18560"/>
                  </a:lnTo>
                  <a:lnTo>
                    <a:pt x="676" y="18560"/>
                  </a:lnTo>
                  <a:lnTo>
                    <a:pt x="718" y="18560"/>
                  </a:lnTo>
                  <a:lnTo>
                    <a:pt x="718" y="18630"/>
                  </a:lnTo>
                  <a:lnTo>
                    <a:pt x="676" y="18630"/>
                  </a:lnTo>
                  <a:lnTo>
                    <a:pt x="634" y="18630"/>
                  </a:lnTo>
                  <a:lnTo>
                    <a:pt x="634" y="18701"/>
                  </a:lnTo>
                  <a:lnTo>
                    <a:pt x="592" y="18701"/>
                  </a:lnTo>
                  <a:lnTo>
                    <a:pt x="549" y="18757"/>
                  </a:lnTo>
                  <a:lnTo>
                    <a:pt x="549" y="18813"/>
                  </a:lnTo>
                  <a:lnTo>
                    <a:pt x="507" y="18813"/>
                  </a:lnTo>
                  <a:lnTo>
                    <a:pt x="465" y="18813"/>
                  </a:lnTo>
                  <a:lnTo>
                    <a:pt x="465" y="18884"/>
                  </a:lnTo>
                  <a:lnTo>
                    <a:pt x="507" y="18884"/>
                  </a:lnTo>
                  <a:lnTo>
                    <a:pt x="549" y="18884"/>
                  </a:lnTo>
                  <a:lnTo>
                    <a:pt x="592" y="18884"/>
                  </a:lnTo>
                  <a:lnTo>
                    <a:pt x="634" y="18884"/>
                  </a:lnTo>
                  <a:lnTo>
                    <a:pt x="676" y="18884"/>
                  </a:lnTo>
                  <a:lnTo>
                    <a:pt x="718" y="18884"/>
                  </a:lnTo>
                  <a:lnTo>
                    <a:pt x="718" y="18813"/>
                  </a:lnTo>
                  <a:lnTo>
                    <a:pt x="761" y="18813"/>
                  </a:lnTo>
                  <a:lnTo>
                    <a:pt x="803" y="18813"/>
                  </a:lnTo>
                  <a:lnTo>
                    <a:pt x="845" y="18813"/>
                  </a:lnTo>
                  <a:lnTo>
                    <a:pt x="887" y="18813"/>
                  </a:lnTo>
                  <a:lnTo>
                    <a:pt x="930" y="18813"/>
                  </a:lnTo>
                  <a:lnTo>
                    <a:pt x="930" y="18884"/>
                  </a:lnTo>
                  <a:lnTo>
                    <a:pt x="972" y="18884"/>
                  </a:lnTo>
                  <a:lnTo>
                    <a:pt x="972" y="18940"/>
                  </a:lnTo>
                  <a:lnTo>
                    <a:pt x="972" y="19010"/>
                  </a:lnTo>
                  <a:lnTo>
                    <a:pt x="1014" y="19010"/>
                  </a:lnTo>
                  <a:lnTo>
                    <a:pt x="1056" y="19010"/>
                  </a:lnTo>
                  <a:lnTo>
                    <a:pt x="1099" y="19010"/>
                  </a:lnTo>
                  <a:lnTo>
                    <a:pt x="1141" y="19010"/>
                  </a:lnTo>
                  <a:lnTo>
                    <a:pt x="1183" y="19010"/>
                  </a:lnTo>
                  <a:lnTo>
                    <a:pt x="1225" y="19010"/>
                  </a:lnTo>
                  <a:lnTo>
                    <a:pt x="1268" y="19010"/>
                  </a:lnTo>
                  <a:lnTo>
                    <a:pt x="1310" y="19010"/>
                  </a:lnTo>
                  <a:lnTo>
                    <a:pt x="1352" y="19010"/>
                  </a:lnTo>
                  <a:lnTo>
                    <a:pt x="1394" y="19010"/>
                  </a:lnTo>
                  <a:lnTo>
                    <a:pt x="1437" y="18940"/>
                  </a:lnTo>
                  <a:lnTo>
                    <a:pt x="1479" y="18940"/>
                  </a:lnTo>
                  <a:lnTo>
                    <a:pt x="1479" y="18884"/>
                  </a:lnTo>
                  <a:lnTo>
                    <a:pt x="1521" y="18884"/>
                  </a:lnTo>
                  <a:lnTo>
                    <a:pt x="1563" y="18884"/>
                  </a:lnTo>
                  <a:lnTo>
                    <a:pt x="1521" y="18940"/>
                  </a:lnTo>
                  <a:lnTo>
                    <a:pt x="1563" y="18940"/>
                  </a:lnTo>
                  <a:lnTo>
                    <a:pt x="1606" y="18940"/>
                  </a:lnTo>
                  <a:lnTo>
                    <a:pt x="1648" y="18940"/>
                  </a:lnTo>
                  <a:lnTo>
                    <a:pt x="1690" y="18940"/>
                  </a:lnTo>
                  <a:lnTo>
                    <a:pt x="1732" y="18940"/>
                  </a:lnTo>
                  <a:lnTo>
                    <a:pt x="1775" y="18940"/>
                  </a:lnTo>
                  <a:lnTo>
                    <a:pt x="1775" y="19010"/>
                  </a:lnTo>
                  <a:lnTo>
                    <a:pt x="1817" y="19010"/>
                  </a:lnTo>
                  <a:lnTo>
                    <a:pt x="1859" y="19010"/>
                  </a:lnTo>
                  <a:lnTo>
                    <a:pt x="1901" y="19010"/>
                  </a:lnTo>
                  <a:lnTo>
                    <a:pt x="1901" y="19067"/>
                  </a:lnTo>
                  <a:lnTo>
                    <a:pt x="1944" y="19067"/>
                  </a:lnTo>
                  <a:lnTo>
                    <a:pt x="1986" y="19067"/>
                  </a:lnTo>
                  <a:lnTo>
                    <a:pt x="1986" y="19137"/>
                  </a:lnTo>
                  <a:lnTo>
                    <a:pt x="2028" y="19137"/>
                  </a:lnTo>
                  <a:lnTo>
                    <a:pt x="2070" y="19137"/>
                  </a:lnTo>
                  <a:lnTo>
                    <a:pt x="2113" y="19137"/>
                  </a:lnTo>
                  <a:lnTo>
                    <a:pt x="2155" y="19194"/>
                  </a:lnTo>
                  <a:lnTo>
                    <a:pt x="2197" y="19194"/>
                  </a:lnTo>
                  <a:lnTo>
                    <a:pt x="2239" y="19194"/>
                  </a:lnTo>
                  <a:lnTo>
                    <a:pt x="2281" y="19194"/>
                  </a:lnTo>
                  <a:lnTo>
                    <a:pt x="2324" y="19194"/>
                  </a:lnTo>
                  <a:lnTo>
                    <a:pt x="2324" y="19264"/>
                  </a:lnTo>
                  <a:lnTo>
                    <a:pt x="2366" y="19264"/>
                  </a:lnTo>
                  <a:lnTo>
                    <a:pt x="2408" y="19264"/>
                  </a:lnTo>
                  <a:lnTo>
                    <a:pt x="2408" y="19334"/>
                  </a:lnTo>
                  <a:lnTo>
                    <a:pt x="2408" y="19391"/>
                  </a:lnTo>
                  <a:lnTo>
                    <a:pt x="2366" y="19391"/>
                  </a:lnTo>
                  <a:lnTo>
                    <a:pt x="2366" y="19447"/>
                  </a:lnTo>
                  <a:lnTo>
                    <a:pt x="2324" y="19447"/>
                  </a:lnTo>
                  <a:lnTo>
                    <a:pt x="2281" y="19447"/>
                  </a:lnTo>
                  <a:lnTo>
                    <a:pt x="2281" y="19517"/>
                  </a:lnTo>
                  <a:lnTo>
                    <a:pt x="2239" y="19517"/>
                  </a:lnTo>
                  <a:lnTo>
                    <a:pt x="2197" y="19574"/>
                  </a:lnTo>
                  <a:lnTo>
                    <a:pt x="2155" y="19574"/>
                  </a:lnTo>
                  <a:lnTo>
                    <a:pt x="2155" y="19644"/>
                  </a:lnTo>
                  <a:lnTo>
                    <a:pt x="2113" y="19644"/>
                  </a:lnTo>
                  <a:lnTo>
                    <a:pt x="2070" y="19715"/>
                  </a:lnTo>
                  <a:lnTo>
                    <a:pt x="2070" y="19771"/>
                  </a:lnTo>
                  <a:lnTo>
                    <a:pt x="2028" y="19771"/>
                  </a:lnTo>
                  <a:lnTo>
                    <a:pt x="2028" y="19827"/>
                  </a:lnTo>
                  <a:lnTo>
                    <a:pt x="1986" y="19827"/>
                  </a:lnTo>
                  <a:lnTo>
                    <a:pt x="1944" y="19827"/>
                  </a:lnTo>
                  <a:lnTo>
                    <a:pt x="1944" y="19898"/>
                  </a:lnTo>
                  <a:lnTo>
                    <a:pt x="1944" y="19954"/>
                  </a:lnTo>
                  <a:lnTo>
                    <a:pt x="1901" y="19954"/>
                  </a:lnTo>
                  <a:lnTo>
                    <a:pt x="1944" y="19898"/>
                  </a:lnTo>
                  <a:lnTo>
                    <a:pt x="1901" y="19898"/>
                  </a:lnTo>
                  <a:lnTo>
                    <a:pt x="1859" y="19898"/>
                  </a:lnTo>
                  <a:lnTo>
                    <a:pt x="1859" y="19954"/>
                  </a:lnTo>
                  <a:lnTo>
                    <a:pt x="1817" y="19954"/>
                  </a:lnTo>
                  <a:lnTo>
                    <a:pt x="1775" y="19954"/>
                  </a:lnTo>
                  <a:lnTo>
                    <a:pt x="1732" y="20024"/>
                  </a:lnTo>
                  <a:lnTo>
                    <a:pt x="1732" y="20095"/>
                  </a:lnTo>
                  <a:lnTo>
                    <a:pt x="1775" y="20095"/>
                  </a:lnTo>
                  <a:lnTo>
                    <a:pt x="1775" y="20151"/>
                  </a:lnTo>
                  <a:lnTo>
                    <a:pt x="1732" y="20151"/>
                  </a:lnTo>
                  <a:lnTo>
                    <a:pt x="1732" y="20095"/>
                  </a:lnTo>
                  <a:lnTo>
                    <a:pt x="1690" y="20095"/>
                  </a:lnTo>
                  <a:lnTo>
                    <a:pt x="1648" y="20151"/>
                  </a:lnTo>
                  <a:lnTo>
                    <a:pt x="1690" y="20151"/>
                  </a:lnTo>
                  <a:lnTo>
                    <a:pt x="1690" y="20207"/>
                  </a:lnTo>
                  <a:lnTo>
                    <a:pt x="1732" y="20207"/>
                  </a:lnTo>
                  <a:lnTo>
                    <a:pt x="1732" y="20278"/>
                  </a:lnTo>
                  <a:lnTo>
                    <a:pt x="1775" y="20334"/>
                  </a:lnTo>
                  <a:lnTo>
                    <a:pt x="1817" y="20334"/>
                  </a:lnTo>
                  <a:lnTo>
                    <a:pt x="1859" y="20334"/>
                  </a:lnTo>
                  <a:lnTo>
                    <a:pt x="1859" y="20278"/>
                  </a:lnTo>
                  <a:lnTo>
                    <a:pt x="1817" y="20278"/>
                  </a:lnTo>
                  <a:lnTo>
                    <a:pt x="1817" y="20207"/>
                  </a:lnTo>
                  <a:lnTo>
                    <a:pt x="1859" y="20207"/>
                  </a:lnTo>
                  <a:lnTo>
                    <a:pt x="1859" y="20151"/>
                  </a:lnTo>
                  <a:lnTo>
                    <a:pt x="1901" y="20151"/>
                  </a:lnTo>
                  <a:lnTo>
                    <a:pt x="1901" y="20095"/>
                  </a:lnTo>
                  <a:lnTo>
                    <a:pt x="1944" y="20095"/>
                  </a:lnTo>
                  <a:lnTo>
                    <a:pt x="1944" y="20024"/>
                  </a:lnTo>
                  <a:lnTo>
                    <a:pt x="1986" y="20024"/>
                  </a:lnTo>
                  <a:lnTo>
                    <a:pt x="2028" y="20024"/>
                  </a:lnTo>
                  <a:lnTo>
                    <a:pt x="2070" y="20024"/>
                  </a:lnTo>
                  <a:lnTo>
                    <a:pt x="2113" y="20024"/>
                  </a:lnTo>
                  <a:lnTo>
                    <a:pt x="2113" y="19954"/>
                  </a:lnTo>
                  <a:lnTo>
                    <a:pt x="2155" y="19954"/>
                  </a:lnTo>
                  <a:lnTo>
                    <a:pt x="2197" y="19954"/>
                  </a:lnTo>
                  <a:lnTo>
                    <a:pt x="2197" y="19898"/>
                  </a:lnTo>
                  <a:lnTo>
                    <a:pt x="2239" y="19898"/>
                  </a:lnTo>
                  <a:lnTo>
                    <a:pt x="2239" y="19827"/>
                  </a:lnTo>
                  <a:lnTo>
                    <a:pt x="2281" y="19827"/>
                  </a:lnTo>
                  <a:lnTo>
                    <a:pt x="2324" y="19827"/>
                  </a:lnTo>
                  <a:lnTo>
                    <a:pt x="2324" y="19771"/>
                  </a:lnTo>
                  <a:lnTo>
                    <a:pt x="2366" y="19771"/>
                  </a:lnTo>
                  <a:lnTo>
                    <a:pt x="2366" y="19715"/>
                  </a:lnTo>
                  <a:lnTo>
                    <a:pt x="2408" y="19715"/>
                  </a:lnTo>
                  <a:lnTo>
                    <a:pt x="2450" y="19715"/>
                  </a:lnTo>
                  <a:lnTo>
                    <a:pt x="2493" y="19715"/>
                  </a:lnTo>
                  <a:lnTo>
                    <a:pt x="2535" y="19644"/>
                  </a:lnTo>
                  <a:lnTo>
                    <a:pt x="2577" y="19644"/>
                  </a:lnTo>
                  <a:lnTo>
                    <a:pt x="2577" y="19574"/>
                  </a:lnTo>
                  <a:lnTo>
                    <a:pt x="2577" y="19517"/>
                  </a:lnTo>
                  <a:lnTo>
                    <a:pt x="2619" y="19517"/>
                  </a:lnTo>
                  <a:lnTo>
                    <a:pt x="2577" y="19574"/>
                  </a:lnTo>
                  <a:lnTo>
                    <a:pt x="2619" y="19574"/>
                  </a:lnTo>
                  <a:lnTo>
                    <a:pt x="2662" y="19574"/>
                  </a:lnTo>
                  <a:lnTo>
                    <a:pt x="2704" y="19574"/>
                  </a:lnTo>
                  <a:lnTo>
                    <a:pt x="2746" y="19574"/>
                  </a:lnTo>
                  <a:lnTo>
                    <a:pt x="2746" y="19517"/>
                  </a:lnTo>
                  <a:lnTo>
                    <a:pt x="2746" y="19447"/>
                  </a:lnTo>
                  <a:lnTo>
                    <a:pt x="2746" y="19391"/>
                  </a:lnTo>
                  <a:lnTo>
                    <a:pt x="2788" y="19391"/>
                  </a:lnTo>
                  <a:lnTo>
                    <a:pt x="2788" y="19334"/>
                  </a:lnTo>
                  <a:lnTo>
                    <a:pt x="2788" y="19264"/>
                  </a:lnTo>
                  <a:lnTo>
                    <a:pt x="2831" y="19264"/>
                  </a:lnTo>
                  <a:lnTo>
                    <a:pt x="2831" y="19194"/>
                  </a:lnTo>
                  <a:lnTo>
                    <a:pt x="2873" y="19194"/>
                  </a:lnTo>
                  <a:lnTo>
                    <a:pt x="2915" y="19194"/>
                  </a:lnTo>
                  <a:lnTo>
                    <a:pt x="2957" y="19194"/>
                  </a:lnTo>
                  <a:lnTo>
                    <a:pt x="2957" y="19137"/>
                  </a:lnTo>
                  <a:lnTo>
                    <a:pt x="3000" y="19137"/>
                  </a:lnTo>
                  <a:lnTo>
                    <a:pt x="3042" y="19137"/>
                  </a:lnTo>
                  <a:lnTo>
                    <a:pt x="3084" y="19137"/>
                  </a:lnTo>
                  <a:lnTo>
                    <a:pt x="3084" y="19067"/>
                  </a:lnTo>
                  <a:lnTo>
                    <a:pt x="3126" y="19067"/>
                  </a:lnTo>
                  <a:lnTo>
                    <a:pt x="3169" y="19067"/>
                  </a:lnTo>
                  <a:lnTo>
                    <a:pt x="3211" y="19067"/>
                  </a:lnTo>
                  <a:lnTo>
                    <a:pt x="3211" y="19010"/>
                  </a:lnTo>
                  <a:lnTo>
                    <a:pt x="3253" y="19010"/>
                  </a:lnTo>
                  <a:lnTo>
                    <a:pt x="3295" y="19010"/>
                  </a:lnTo>
                  <a:lnTo>
                    <a:pt x="3338" y="19010"/>
                  </a:lnTo>
                  <a:lnTo>
                    <a:pt x="3380" y="19010"/>
                  </a:lnTo>
                  <a:lnTo>
                    <a:pt x="3380" y="18940"/>
                  </a:lnTo>
                  <a:lnTo>
                    <a:pt x="3338" y="18940"/>
                  </a:lnTo>
                  <a:lnTo>
                    <a:pt x="3295" y="18940"/>
                  </a:lnTo>
                  <a:lnTo>
                    <a:pt x="3253" y="18940"/>
                  </a:lnTo>
                  <a:lnTo>
                    <a:pt x="3211" y="18940"/>
                  </a:lnTo>
                  <a:lnTo>
                    <a:pt x="3169" y="18940"/>
                  </a:lnTo>
                  <a:lnTo>
                    <a:pt x="3126" y="19010"/>
                  </a:lnTo>
                  <a:lnTo>
                    <a:pt x="3084" y="19010"/>
                  </a:lnTo>
                  <a:lnTo>
                    <a:pt x="3042" y="19010"/>
                  </a:lnTo>
                  <a:lnTo>
                    <a:pt x="3000" y="19010"/>
                  </a:lnTo>
                  <a:lnTo>
                    <a:pt x="2957" y="19010"/>
                  </a:lnTo>
                  <a:lnTo>
                    <a:pt x="2915" y="19010"/>
                  </a:lnTo>
                  <a:lnTo>
                    <a:pt x="2915" y="19067"/>
                  </a:lnTo>
                  <a:lnTo>
                    <a:pt x="2873" y="19067"/>
                  </a:lnTo>
                  <a:lnTo>
                    <a:pt x="2831" y="19067"/>
                  </a:lnTo>
                  <a:lnTo>
                    <a:pt x="2831" y="19137"/>
                  </a:lnTo>
                  <a:lnTo>
                    <a:pt x="2788" y="19137"/>
                  </a:lnTo>
                  <a:lnTo>
                    <a:pt x="2788" y="19194"/>
                  </a:lnTo>
                  <a:lnTo>
                    <a:pt x="2746" y="19194"/>
                  </a:lnTo>
                  <a:lnTo>
                    <a:pt x="2746" y="19264"/>
                  </a:lnTo>
                  <a:lnTo>
                    <a:pt x="2704" y="19334"/>
                  </a:lnTo>
                  <a:lnTo>
                    <a:pt x="2662" y="19334"/>
                  </a:lnTo>
                  <a:lnTo>
                    <a:pt x="2619" y="19334"/>
                  </a:lnTo>
                  <a:lnTo>
                    <a:pt x="2577" y="19334"/>
                  </a:lnTo>
                  <a:lnTo>
                    <a:pt x="2535" y="19334"/>
                  </a:lnTo>
                  <a:lnTo>
                    <a:pt x="2493" y="19334"/>
                  </a:lnTo>
                  <a:lnTo>
                    <a:pt x="2493" y="19264"/>
                  </a:lnTo>
                  <a:lnTo>
                    <a:pt x="2450" y="19194"/>
                  </a:lnTo>
                  <a:lnTo>
                    <a:pt x="2408" y="19194"/>
                  </a:lnTo>
                  <a:lnTo>
                    <a:pt x="2408" y="19137"/>
                  </a:lnTo>
                  <a:lnTo>
                    <a:pt x="2366" y="19137"/>
                  </a:lnTo>
                  <a:lnTo>
                    <a:pt x="2366" y="19067"/>
                  </a:lnTo>
                  <a:lnTo>
                    <a:pt x="2366" y="19010"/>
                  </a:lnTo>
                  <a:lnTo>
                    <a:pt x="2324" y="19010"/>
                  </a:lnTo>
                  <a:lnTo>
                    <a:pt x="2324" y="18940"/>
                  </a:lnTo>
                  <a:lnTo>
                    <a:pt x="2281" y="18940"/>
                  </a:lnTo>
                  <a:lnTo>
                    <a:pt x="2239" y="18940"/>
                  </a:lnTo>
                  <a:lnTo>
                    <a:pt x="2239" y="18884"/>
                  </a:lnTo>
                  <a:lnTo>
                    <a:pt x="2197" y="18884"/>
                  </a:lnTo>
                  <a:lnTo>
                    <a:pt x="2155" y="18884"/>
                  </a:lnTo>
                  <a:lnTo>
                    <a:pt x="2155" y="18813"/>
                  </a:lnTo>
                  <a:lnTo>
                    <a:pt x="2197" y="18813"/>
                  </a:lnTo>
                  <a:lnTo>
                    <a:pt x="2197" y="18757"/>
                  </a:lnTo>
                  <a:lnTo>
                    <a:pt x="2155" y="18757"/>
                  </a:lnTo>
                  <a:lnTo>
                    <a:pt x="2113" y="18757"/>
                  </a:lnTo>
                  <a:lnTo>
                    <a:pt x="2113" y="18813"/>
                  </a:lnTo>
                  <a:lnTo>
                    <a:pt x="2070" y="18813"/>
                  </a:lnTo>
                  <a:lnTo>
                    <a:pt x="2070" y="18757"/>
                  </a:lnTo>
                  <a:lnTo>
                    <a:pt x="2113" y="18757"/>
                  </a:lnTo>
                  <a:lnTo>
                    <a:pt x="2070" y="18701"/>
                  </a:lnTo>
                  <a:lnTo>
                    <a:pt x="2028" y="18701"/>
                  </a:lnTo>
                  <a:lnTo>
                    <a:pt x="2028" y="18757"/>
                  </a:lnTo>
                  <a:lnTo>
                    <a:pt x="1986" y="18757"/>
                  </a:lnTo>
                  <a:lnTo>
                    <a:pt x="1986" y="18701"/>
                  </a:lnTo>
                  <a:lnTo>
                    <a:pt x="1944" y="18701"/>
                  </a:lnTo>
                  <a:lnTo>
                    <a:pt x="1901" y="18701"/>
                  </a:lnTo>
                  <a:lnTo>
                    <a:pt x="1901" y="18757"/>
                  </a:lnTo>
                  <a:lnTo>
                    <a:pt x="1859" y="18757"/>
                  </a:lnTo>
                  <a:lnTo>
                    <a:pt x="1817" y="18757"/>
                  </a:lnTo>
                  <a:lnTo>
                    <a:pt x="1859" y="18701"/>
                  </a:lnTo>
                  <a:lnTo>
                    <a:pt x="1817" y="18701"/>
                  </a:lnTo>
                  <a:lnTo>
                    <a:pt x="1775" y="18701"/>
                  </a:lnTo>
                  <a:lnTo>
                    <a:pt x="1775" y="18757"/>
                  </a:lnTo>
                  <a:lnTo>
                    <a:pt x="1732" y="18757"/>
                  </a:lnTo>
                  <a:lnTo>
                    <a:pt x="1690" y="18757"/>
                  </a:lnTo>
                  <a:lnTo>
                    <a:pt x="1648" y="18757"/>
                  </a:lnTo>
                  <a:lnTo>
                    <a:pt x="1606" y="18813"/>
                  </a:lnTo>
                  <a:lnTo>
                    <a:pt x="1563" y="18813"/>
                  </a:lnTo>
                  <a:lnTo>
                    <a:pt x="1521" y="18813"/>
                  </a:lnTo>
                  <a:lnTo>
                    <a:pt x="1479" y="18813"/>
                  </a:lnTo>
                  <a:lnTo>
                    <a:pt x="1437" y="18813"/>
                  </a:lnTo>
                  <a:lnTo>
                    <a:pt x="1394" y="18813"/>
                  </a:lnTo>
                  <a:lnTo>
                    <a:pt x="1352" y="18813"/>
                  </a:lnTo>
                  <a:lnTo>
                    <a:pt x="1310" y="18757"/>
                  </a:lnTo>
                  <a:lnTo>
                    <a:pt x="1310" y="18701"/>
                  </a:lnTo>
                  <a:lnTo>
                    <a:pt x="1268" y="18701"/>
                  </a:lnTo>
                  <a:lnTo>
                    <a:pt x="1268" y="18630"/>
                  </a:lnTo>
                  <a:lnTo>
                    <a:pt x="1225" y="18630"/>
                  </a:lnTo>
                  <a:lnTo>
                    <a:pt x="1183" y="18630"/>
                  </a:lnTo>
                  <a:lnTo>
                    <a:pt x="1141" y="18560"/>
                  </a:lnTo>
                  <a:lnTo>
                    <a:pt x="1141" y="18504"/>
                  </a:lnTo>
                  <a:lnTo>
                    <a:pt x="1099" y="18504"/>
                  </a:lnTo>
                  <a:lnTo>
                    <a:pt x="1099" y="18433"/>
                  </a:lnTo>
                  <a:lnTo>
                    <a:pt x="1056" y="18433"/>
                  </a:lnTo>
                  <a:lnTo>
                    <a:pt x="1056" y="18504"/>
                  </a:lnTo>
                  <a:lnTo>
                    <a:pt x="1014" y="18504"/>
                  </a:lnTo>
                  <a:lnTo>
                    <a:pt x="1014" y="18433"/>
                  </a:lnTo>
                  <a:lnTo>
                    <a:pt x="1056" y="18433"/>
                  </a:lnTo>
                  <a:lnTo>
                    <a:pt x="1056" y="18377"/>
                  </a:lnTo>
                  <a:lnTo>
                    <a:pt x="1056" y="18320"/>
                  </a:lnTo>
                  <a:lnTo>
                    <a:pt x="1056" y="18250"/>
                  </a:lnTo>
                  <a:lnTo>
                    <a:pt x="1099" y="18180"/>
                  </a:lnTo>
                  <a:lnTo>
                    <a:pt x="1141" y="18180"/>
                  </a:lnTo>
                  <a:lnTo>
                    <a:pt x="1141" y="18123"/>
                  </a:lnTo>
                  <a:lnTo>
                    <a:pt x="1141" y="18053"/>
                  </a:lnTo>
                  <a:close/>
                  <a:moveTo>
                    <a:pt x="2197" y="18813"/>
                  </a:moveTo>
                  <a:lnTo>
                    <a:pt x="2239" y="18884"/>
                  </a:lnTo>
                  <a:lnTo>
                    <a:pt x="2281" y="18884"/>
                  </a:lnTo>
                  <a:lnTo>
                    <a:pt x="2324" y="18884"/>
                  </a:lnTo>
                  <a:lnTo>
                    <a:pt x="2324" y="18940"/>
                  </a:lnTo>
                  <a:lnTo>
                    <a:pt x="2366" y="18940"/>
                  </a:lnTo>
                  <a:lnTo>
                    <a:pt x="2366" y="19010"/>
                  </a:lnTo>
                  <a:lnTo>
                    <a:pt x="2408" y="19010"/>
                  </a:lnTo>
                  <a:lnTo>
                    <a:pt x="2408" y="19067"/>
                  </a:lnTo>
                  <a:lnTo>
                    <a:pt x="2408" y="19137"/>
                  </a:lnTo>
                  <a:lnTo>
                    <a:pt x="2450" y="19137"/>
                  </a:lnTo>
                  <a:lnTo>
                    <a:pt x="2450" y="19194"/>
                  </a:lnTo>
                  <a:lnTo>
                    <a:pt x="2493" y="19194"/>
                  </a:lnTo>
                  <a:lnTo>
                    <a:pt x="2535" y="19194"/>
                  </a:lnTo>
                  <a:lnTo>
                    <a:pt x="2577" y="19194"/>
                  </a:lnTo>
                  <a:lnTo>
                    <a:pt x="2619" y="19194"/>
                  </a:lnTo>
                  <a:lnTo>
                    <a:pt x="2662" y="19194"/>
                  </a:lnTo>
                  <a:lnTo>
                    <a:pt x="2704" y="19194"/>
                  </a:lnTo>
                  <a:lnTo>
                    <a:pt x="2704" y="19137"/>
                  </a:lnTo>
                  <a:lnTo>
                    <a:pt x="2746" y="19137"/>
                  </a:lnTo>
                  <a:lnTo>
                    <a:pt x="2788" y="19137"/>
                  </a:lnTo>
                  <a:lnTo>
                    <a:pt x="2788" y="19067"/>
                  </a:lnTo>
                  <a:lnTo>
                    <a:pt x="2831" y="19067"/>
                  </a:lnTo>
                  <a:lnTo>
                    <a:pt x="2831" y="19010"/>
                  </a:lnTo>
                  <a:lnTo>
                    <a:pt x="2873" y="19010"/>
                  </a:lnTo>
                  <a:lnTo>
                    <a:pt x="2873" y="18940"/>
                  </a:lnTo>
                  <a:lnTo>
                    <a:pt x="2915" y="18940"/>
                  </a:lnTo>
                  <a:lnTo>
                    <a:pt x="2957" y="18940"/>
                  </a:lnTo>
                  <a:lnTo>
                    <a:pt x="3000" y="18940"/>
                  </a:lnTo>
                  <a:lnTo>
                    <a:pt x="3042" y="18940"/>
                  </a:lnTo>
                  <a:lnTo>
                    <a:pt x="3042" y="18884"/>
                  </a:lnTo>
                  <a:lnTo>
                    <a:pt x="3000" y="18884"/>
                  </a:lnTo>
                  <a:lnTo>
                    <a:pt x="2957" y="18884"/>
                  </a:lnTo>
                  <a:lnTo>
                    <a:pt x="2957" y="18813"/>
                  </a:lnTo>
                  <a:lnTo>
                    <a:pt x="2957" y="18757"/>
                  </a:lnTo>
                  <a:lnTo>
                    <a:pt x="2957" y="18701"/>
                  </a:lnTo>
                  <a:lnTo>
                    <a:pt x="2957" y="18630"/>
                  </a:lnTo>
                  <a:lnTo>
                    <a:pt x="2915" y="18630"/>
                  </a:lnTo>
                  <a:lnTo>
                    <a:pt x="2873" y="18630"/>
                  </a:lnTo>
                  <a:lnTo>
                    <a:pt x="2873" y="18701"/>
                  </a:lnTo>
                  <a:lnTo>
                    <a:pt x="2831" y="18757"/>
                  </a:lnTo>
                  <a:lnTo>
                    <a:pt x="2831" y="18813"/>
                  </a:lnTo>
                  <a:lnTo>
                    <a:pt x="2788" y="18813"/>
                  </a:lnTo>
                  <a:lnTo>
                    <a:pt x="2746" y="18813"/>
                  </a:lnTo>
                  <a:lnTo>
                    <a:pt x="2746" y="18884"/>
                  </a:lnTo>
                  <a:lnTo>
                    <a:pt x="2704" y="18884"/>
                  </a:lnTo>
                  <a:lnTo>
                    <a:pt x="2662" y="18884"/>
                  </a:lnTo>
                  <a:lnTo>
                    <a:pt x="2619" y="18884"/>
                  </a:lnTo>
                  <a:lnTo>
                    <a:pt x="2577" y="18884"/>
                  </a:lnTo>
                  <a:lnTo>
                    <a:pt x="2535" y="18884"/>
                  </a:lnTo>
                  <a:lnTo>
                    <a:pt x="2493" y="18884"/>
                  </a:lnTo>
                  <a:lnTo>
                    <a:pt x="2493" y="18813"/>
                  </a:lnTo>
                  <a:lnTo>
                    <a:pt x="2450" y="18813"/>
                  </a:lnTo>
                  <a:lnTo>
                    <a:pt x="2408" y="18813"/>
                  </a:lnTo>
                  <a:lnTo>
                    <a:pt x="2366" y="18813"/>
                  </a:lnTo>
                  <a:lnTo>
                    <a:pt x="2324" y="18813"/>
                  </a:lnTo>
                  <a:lnTo>
                    <a:pt x="2281" y="18813"/>
                  </a:lnTo>
                  <a:lnTo>
                    <a:pt x="2239" y="18813"/>
                  </a:lnTo>
                  <a:close/>
                  <a:moveTo>
                    <a:pt x="1859" y="20334"/>
                  </a:moveTo>
                  <a:lnTo>
                    <a:pt x="1859" y="20405"/>
                  </a:lnTo>
                  <a:lnTo>
                    <a:pt x="1901" y="20405"/>
                  </a:lnTo>
                  <a:lnTo>
                    <a:pt x="1901" y="20334"/>
                  </a:lnTo>
                  <a:close/>
                  <a:moveTo>
                    <a:pt x="1690" y="20207"/>
                  </a:moveTo>
                  <a:lnTo>
                    <a:pt x="1648" y="20207"/>
                  </a:lnTo>
                  <a:lnTo>
                    <a:pt x="1648" y="20151"/>
                  </a:lnTo>
                  <a:lnTo>
                    <a:pt x="1606" y="20151"/>
                  </a:lnTo>
                  <a:lnTo>
                    <a:pt x="1606" y="20207"/>
                  </a:lnTo>
                  <a:lnTo>
                    <a:pt x="1563" y="20207"/>
                  </a:lnTo>
                  <a:lnTo>
                    <a:pt x="1563" y="20278"/>
                  </a:lnTo>
                  <a:lnTo>
                    <a:pt x="1563" y="20334"/>
                  </a:lnTo>
                  <a:lnTo>
                    <a:pt x="1606" y="20278"/>
                  </a:lnTo>
                  <a:lnTo>
                    <a:pt x="1648" y="20278"/>
                  </a:lnTo>
                  <a:close/>
                  <a:moveTo>
                    <a:pt x="465" y="18813"/>
                  </a:moveTo>
                  <a:lnTo>
                    <a:pt x="507" y="18757"/>
                  </a:lnTo>
                  <a:lnTo>
                    <a:pt x="465" y="18757"/>
                  </a:lnTo>
                  <a:lnTo>
                    <a:pt x="423" y="18757"/>
                  </a:lnTo>
                  <a:lnTo>
                    <a:pt x="380" y="18757"/>
                  </a:lnTo>
                  <a:lnTo>
                    <a:pt x="338" y="18757"/>
                  </a:lnTo>
                  <a:lnTo>
                    <a:pt x="296" y="18757"/>
                  </a:lnTo>
                  <a:lnTo>
                    <a:pt x="254" y="18757"/>
                  </a:lnTo>
                  <a:lnTo>
                    <a:pt x="211" y="18757"/>
                  </a:lnTo>
                  <a:lnTo>
                    <a:pt x="169" y="18757"/>
                  </a:lnTo>
                  <a:lnTo>
                    <a:pt x="127" y="18757"/>
                  </a:lnTo>
                  <a:lnTo>
                    <a:pt x="85" y="18757"/>
                  </a:lnTo>
                  <a:lnTo>
                    <a:pt x="85" y="18813"/>
                  </a:lnTo>
                  <a:lnTo>
                    <a:pt x="43" y="18813"/>
                  </a:lnTo>
                  <a:lnTo>
                    <a:pt x="43" y="18884"/>
                  </a:lnTo>
                  <a:lnTo>
                    <a:pt x="0" y="18940"/>
                  </a:lnTo>
                  <a:lnTo>
                    <a:pt x="43" y="18940"/>
                  </a:lnTo>
                  <a:lnTo>
                    <a:pt x="85" y="18884"/>
                  </a:lnTo>
                  <a:lnTo>
                    <a:pt x="127" y="18884"/>
                  </a:lnTo>
                  <a:lnTo>
                    <a:pt x="169" y="18884"/>
                  </a:lnTo>
                  <a:lnTo>
                    <a:pt x="169" y="18813"/>
                  </a:lnTo>
                  <a:lnTo>
                    <a:pt x="211" y="18813"/>
                  </a:lnTo>
                  <a:lnTo>
                    <a:pt x="254" y="18813"/>
                  </a:lnTo>
                  <a:lnTo>
                    <a:pt x="296" y="18813"/>
                  </a:lnTo>
                  <a:lnTo>
                    <a:pt x="338" y="18813"/>
                  </a:lnTo>
                  <a:lnTo>
                    <a:pt x="380" y="18813"/>
                  </a:lnTo>
                  <a:lnTo>
                    <a:pt x="423" y="18813"/>
                  </a:lnTo>
                  <a:close/>
                  <a:moveTo>
                    <a:pt x="9336" y="18053"/>
                  </a:moveTo>
                  <a:lnTo>
                    <a:pt x="9379" y="18053"/>
                  </a:lnTo>
                  <a:lnTo>
                    <a:pt x="9336" y="18123"/>
                  </a:lnTo>
                  <a:close/>
                  <a:moveTo>
                    <a:pt x="5154" y="18180"/>
                  </a:moveTo>
                  <a:lnTo>
                    <a:pt x="5154" y="18250"/>
                  </a:lnTo>
                  <a:lnTo>
                    <a:pt x="5196" y="18250"/>
                  </a:lnTo>
                  <a:lnTo>
                    <a:pt x="5239" y="18250"/>
                  </a:lnTo>
                  <a:lnTo>
                    <a:pt x="5239" y="18180"/>
                  </a:lnTo>
                  <a:lnTo>
                    <a:pt x="5196" y="18180"/>
                  </a:lnTo>
                  <a:close/>
                  <a:moveTo>
                    <a:pt x="7097" y="18180"/>
                  </a:moveTo>
                  <a:lnTo>
                    <a:pt x="7140" y="18250"/>
                  </a:lnTo>
                  <a:lnTo>
                    <a:pt x="7097" y="18250"/>
                  </a:lnTo>
                  <a:close/>
                  <a:moveTo>
                    <a:pt x="13350" y="18180"/>
                  </a:moveTo>
                  <a:lnTo>
                    <a:pt x="13350" y="18250"/>
                  </a:lnTo>
                  <a:lnTo>
                    <a:pt x="13406" y="18250"/>
                  </a:lnTo>
                  <a:lnTo>
                    <a:pt x="13406" y="18180"/>
                  </a:lnTo>
                  <a:close/>
                  <a:moveTo>
                    <a:pt x="13406" y="18250"/>
                  </a:moveTo>
                  <a:lnTo>
                    <a:pt x="13406" y="18320"/>
                  </a:lnTo>
                  <a:lnTo>
                    <a:pt x="13434" y="18320"/>
                  </a:lnTo>
                  <a:lnTo>
                    <a:pt x="13476" y="18320"/>
                  </a:lnTo>
                  <a:lnTo>
                    <a:pt x="13476" y="18377"/>
                  </a:lnTo>
                  <a:lnTo>
                    <a:pt x="13533" y="18377"/>
                  </a:lnTo>
                  <a:lnTo>
                    <a:pt x="13561" y="18377"/>
                  </a:lnTo>
                  <a:lnTo>
                    <a:pt x="13561" y="18320"/>
                  </a:lnTo>
                  <a:lnTo>
                    <a:pt x="13533" y="18320"/>
                  </a:lnTo>
                  <a:lnTo>
                    <a:pt x="13533" y="18250"/>
                  </a:lnTo>
                  <a:lnTo>
                    <a:pt x="13476" y="18250"/>
                  </a:lnTo>
                  <a:lnTo>
                    <a:pt x="13434" y="18250"/>
                  </a:lnTo>
                  <a:close/>
                  <a:moveTo>
                    <a:pt x="13561" y="18377"/>
                  </a:moveTo>
                  <a:lnTo>
                    <a:pt x="13561" y="18433"/>
                  </a:lnTo>
                  <a:lnTo>
                    <a:pt x="13603" y="18504"/>
                  </a:lnTo>
                  <a:lnTo>
                    <a:pt x="13603" y="18560"/>
                  </a:lnTo>
                  <a:lnTo>
                    <a:pt x="13645" y="18560"/>
                  </a:lnTo>
                  <a:lnTo>
                    <a:pt x="13688" y="18560"/>
                  </a:lnTo>
                  <a:lnTo>
                    <a:pt x="13730" y="18630"/>
                  </a:lnTo>
                  <a:lnTo>
                    <a:pt x="13772" y="18630"/>
                  </a:lnTo>
                  <a:lnTo>
                    <a:pt x="13772" y="18701"/>
                  </a:lnTo>
                  <a:lnTo>
                    <a:pt x="13814" y="18701"/>
                  </a:lnTo>
                  <a:lnTo>
                    <a:pt x="13857" y="18701"/>
                  </a:lnTo>
                  <a:lnTo>
                    <a:pt x="13899" y="18701"/>
                  </a:lnTo>
                  <a:lnTo>
                    <a:pt x="13899" y="18630"/>
                  </a:lnTo>
                  <a:lnTo>
                    <a:pt x="13857" y="18630"/>
                  </a:lnTo>
                  <a:lnTo>
                    <a:pt x="13814" y="18630"/>
                  </a:lnTo>
                  <a:lnTo>
                    <a:pt x="13814" y="18560"/>
                  </a:lnTo>
                  <a:lnTo>
                    <a:pt x="13772" y="18560"/>
                  </a:lnTo>
                  <a:lnTo>
                    <a:pt x="13730" y="18560"/>
                  </a:lnTo>
                  <a:lnTo>
                    <a:pt x="13730" y="18504"/>
                  </a:lnTo>
                  <a:lnTo>
                    <a:pt x="13688" y="18504"/>
                  </a:lnTo>
                  <a:lnTo>
                    <a:pt x="13688" y="18433"/>
                  </a:lnTo>
                  <a:lnTo>
                    <a:pt x="13645" y="18504"/>
                  </a:lnTo>
                  <a:lnTo>
                    <a:pt x="13645" y="18433"/>
                  </a:lnTo>
                  <a:lnTo>
                    <a:pt x="13603" y="18433"/>
                  </a:lnTo>
                  <a:lnTo>
                    <a:pt x="13603" y="18377"/>
                  </a:lnTo>
                  <a:close/>
                  <a:moveTo>
                    <a:pt x="5027" y="18250"/>
                  </a:moveTo>
                  <a:lnTo>
                    <a:pt x="4985" y="18320"/>
                  </a:lnTo>
                  <a:lnTo>
                    <a:pt x="5027" y="18320"/>
                  </a:lnTo>
                  <a:lnTo>
                    <a:pt x="5070" y="18320"/>
                  </a:lnTo>
                  <a:lnTo>
                    <a:pt x="5070" y="18250"/>
                  </a:lnTo>
                  <a:close/>
                  <a:moveTo>
                    <a:pt x="4985" y="18320"/>
                  </a:moveTo>
                  <a:lnTo>
                    <a:pt x="4943" y="18320"/>
                  </a:lnTo>
                  <a:lnTo>
                    <a:pt x="4901" y="18320"/>
                  </a:lnTo>
                  <a:lnTo>
                    <a:pt x="4901" y="18377"/>
                  </a:lnTo>
                  <a:lnTo>
                    <a:pt x="4943" y="18377"/>
                  </a:lnTo>
                  <a:close/>
                  <a:moveTo>
                    <a:pt x="4732" y="18377"/>
                  </a:moveTo>
                  <a:lnTo>
                    <a:pt x="4732" y="18433"/>
                  </a:lnTo>
                  <a:lnTo>
                    <a:pt x="4774" y="18433"/>
                  </a:lnTo>
                  <a:lnTo>
                    <a:pt x="4816" y="18433"/>
                  </a:lnTo>
                  <a:lnTo>
                    <a:pt x="4816" y="18377"/>
                  </a:lnTo>
                  <a:lnTo>
                    <a:pt x="4774" y="18377"/>
                  </a:lnTo>
                  <a:close/>
                  <a:moveTo>
                    <a:pt x="5239" y="18377"/>
                  </a:moveTo>
                  <a:lnTo>
                    <a:pt x="5239" y="18433"/>
                  </a:lnTo>
                  <a:lnTo>
                    <a:pt x="5196" y="18433"/>
                  </a:lnTo>
                  <a:lnTo>
                    <a:pt x="5154" y="18433"/>
                  </a:lnTo>
                  <a:lnTo>
                    <a:pt x="5112" y="18433"/>
                  </a:lnTo>
                  <a:lnTo>
                    <a:pt x="5070" y="18504"/>
                  </a:lnTo>
                  <a:lnTo>
                    <a:pt x="5027" y="18504"/>
                  </a:lnTo>
                  <a:lnTo>
                    <a:pt x="4985" y="18504"/>
                  </a:lnTo>
                  <a:lnTo>
                    <a:pt x="4985" y="18560"/>
                  </a:lnTo>
                  <a:lnTo>
                    <a:pt x="4943" y="18560"/>
                  </a:lnTo>
                  <a:lnTo>
                    <a:pt x="4901" y="18560"/>
                  </a:lnTo>
                  <a:lnTo>
                    <a:pt x="4858" y="18560"/>
                  </a:lnTo>
                  <a:lnTo>
                    <a:pt x="4816" y="18560"/>
                  </a:lnTo>
                  <a:lnTo>
                    <a:pt x="4816" y="18630"/>
                  </a:lnTo>
                  <a:lnTo>
                    <a:pt x="4858" y="18630"/>
                  </a:lnTo>
                  <a:lnTo>
                    <a:pt x="4901" y="18630"/>
                  </a:lnTo>
                  <a:lnTo>
                    <a:pt x="4943" y="18630"/>
                  </a:lnTo>
                  <a:lnTo>
                    <a:pt x="5027" y="18630"/>
                  </a:lnTo>
                  <a:lnTo>
                    <a:pt x="5070" y="18630"/>
                  </a:lnTo>
                  <a:lnTo>
                    <a:pt x="5070" y="18701"/>
                  </a:lnTo>
                  <a:lnTo>
                    <a:pt x="5112" y="18701"/>
                  </a:lnTo>
                  <a:lnTo>
                    <a:pt x="5154" y="18757"/>
                  </a:lnTo>
                  <a:lnTo>
                    <a:pt x="5154" y="18701"/>
                  </a:lnTo>
                  <a:lnTo>
                    <a:pt x="5154" y="18630"/>
                  </a:lnTo>
                  <a:lnTo>
                    <a:pt x="5196" y="18630"/>
                  </a:lnTo>
                  <a:lnTo>
                    <a:pt x="5239" y="18630"/>
                  </a:lnTo>
                  <a:lnTo>
                    <a:pt x="5239" y="18560"/>
                  </a:lnTo>
                  <a:lnTo>
                    <a:pt x="5281" y="18560"/>
                  </a:lnTo>
                  <a:lnTo>
                    <a:pt x="5323" y="18560"/>
                  </a:lnTo>
                  <a:lnTo>
                    <a:pt x="5365" y="18504"/>
                  </a:lnTo>
                  <a:lnTo>
                    <a:pt x="5408" y="18504"/>
                  </a:lnTo>
                  <a:lnTo>
                    <a:pt x="5450" y="18504"/>
                  </a:lnTo>
                  <a:lnTo>
                    <a:pt x="5492" y="18504"/>
                  </a:lnTo>
                  <a:lnTo>
                    <a:pt x="5534" y="18504"/>
                  </a:lnTo>
                  <a:lnTo>
                    <a:pt x="5577" y="18504"/>
                  </a:lnTo>
                  <a:lnTo>
                    <a:pt x="5619" y="18433"/>
                  </a:lnTo>
                  <a:lnTo>
                    <a:pt x="5661" y="18433"/>
                  </a:lnTo>
                  <a:lnTo>
                    <a:pt x="5703" y="18433"/>
                  </a:lnTo>
                  <a:lnTo>
                    <a:pt x="5703" y="18504"/>
                  </a:lnTo>
                  <a:lnTo>
                    <a:pt x="5746" y="18504"/>
                  </a:lnTo>
                  <a:lnTo>
                    <a:pt x="5788" y="18504"/>
                  </a:lnTo>
                  <a:lnTo>
                    <a:pt x="5830" y="18504"/>
                  </a:lnTo>
                  <a:lnTo>
                    <a:pt x="5872" y="18504"/>
                  </a:lnTo>
                  <a:lnTo>
                    <a:pt x="5915" y="18504"/>
                  </a:lnTo>
                  <a:lnTo>
                    <a:pt x="5957" y="18504"/>
                  </a:lnTo>
                  <a:lnTo>
                    <a:pt x="5999" y="18504"/>
                  </a:lnTo>
                  <a:lnTo>
                    <a:pt x="6041" y="18504"/>
                  </a:lnTo>
                  <a:lnTo>
                    <a:pt x="6084" y="18504"/>
                  </a:lnTo>
                  <a:lnTo>
                    <a:pt x="6126" y="18504"/>
                  </a:lnTo>
                  <a:lnTo>
                    <a:pt x="6126" y="18433"/>
                  </a:lnTo>
                  <a:lnTo>
                    <a:pt x="6084" y="18433"/>
                  </a:lnTo>
                  <a:lnTo>
                    <a:pt x="6041" y="18433"/>
                  </a:lnTo>
                  <a:lnTo>
                    <a:pt x="5999" y="18433"/>
                  </a:lnTo>
                  <a:lnTo>
                    <a:pt x="5957" y="18433"/>
                  </a:lnTo>
                  <a:lnTo>
                    <a:pt x="5915" y="18433"/>
                  </a:lnTo>
                  <a:lnTo>
                    <a:pt x="5872" y="18433"/>
                  </a:lnTo>
                  <a:lnTo>
                    <a:pt x="5830" y="18433"/>
                  </a:lnTo>
                  <a:lnTo>
                    <a:pt x="5788" y="18433"/>
                  </a:lnTo>
                  <a:lnTo>
                    <a:pt x="5746" y="18377"/>
                  </a:lnTo>
                  <a:lnTo>
                    <a:pt x="5703" y="18377"/>
                  </a:lnTo>
                  <a:lnTo>
                    <a:pt x="5661" y="18377"/>
                  </a:lnTo>
                  <a:lnTo>
                    <a:pt x="5619" y="18377"/>
                  </a:lnTo>
                  <a:lnTo>
                    <a:pt x="5577" y="18377"/>
                  </a:lnTo>
                  <a:lnTo>
                    <a:pt x="5534" y="18377"/>
                  </a:lnTo>
                  <a:lnTo>
                    <a:pt x="5492" y="18377"/>
                  </a:lnTo>
                  <a:lnTo>
                    <a:pt x="5450" y="18377"/>
                  </a:lnTo>
                  <a:lnTo>
                    <a:pt x="5408" y="18377"/>
                  </a:lnTo>
                  <a:lnTo>
                    <a:pt x="5365" y="18377"/>
                  </a:lnTo>
                  <a:lnTo>
                    <a:pt x="5323" y="18377"/>
                  </a:lnTo>
                  <a:lnTo>
                    <a:pt x="5281" y="18377"/>
                  </a:lnTo>
                  <a:close/>
                  <a:moveTo>
                    <a:pt x="6126" y="18433"/>
                  </a:moveTo>
                  <a:lnTo>
                    <a:pt x="6168" y="18433"/>
                  </a:lnTo>
                  <a:lnTo>
                    <a:pt x="6210" y="18433"/>
                  </a:lnTo>
                  <a:lnTo>
                    <a:pt x="6253" y="18433"/>
                  </a:lnTo>
                  <a:lnTo>
                    <a:pt x="6295" y="18433"/>
                  </a:lnTo>
                  <a:lnTo>
                    <a:pt x="6337" y="18433"/>
                  </a:lnTo>
                  <a:lnTo>
                    <a:pt x="6379" y="18433"/>
                  </a:lnTo>
                  <a:lnTo>
                    <a:pt x="6379" y="18377"/>
                  </a:lnTo>
                  <a:lnTo>
                    <a:pt x="6337" y="18377"/>
                  </a:lnTo>
                  <a:lnTo>
                    <a:pt x="6295" y="18377"/>
                  </a:lnTo>
                  <a:lnTo>
                    <a:pt x="6253" y="18377"/>
                  </a:lnTo>
                  <a:lnTo>
                    <a:pt x="6210" y="18377"/>
                  </a:lnTo>
                  <a:lnTo>
                    <a:pt x="6168" y="18377"/>
                  </a:lnTo>
                  <a:lnTo>
                    <a:pt x="6126" y="18377"/>
                  </a:lnTo>
                  <a:close/>
                  <a:moveTo>
                    <a:pt x="4816" y="18630"/>
                  </a:moveTo>
                  <a:lnTo>
                    <a:pt x="4774" y="18630"/>
                  </a:lnTo>
                  <a:lnTo>
                    <a:pt x="4732" y="18630"/>
                  </a:lnTo>
                  <a:lnTo>
                    <a:pt x="4689" y="18701"/>
                  </a:lnTo>
                  <a:lnTo>
                    <a:pt x="4732" y="18701"/>
                  </a:lnTo>
                  <a:lnTo>
                    <a:pt x="4774" y="18701"/>
                  </a:lnTo>
                  <a:lnTo>
                    <a:pt x="4816" y="18701"/>
                  </a:lnTo>
                  <a:close/>
                  <a:moveTo>
                    <a:pt x="4689" y="18701"/>
                  </a:moveTo>
                  <a:lnTo>
                    <a:pt x="4647" y="18701"/>
                  </a:lnTo>
                  <a:lnTo>
                    <a:pt x="4647" y="18757"/>
                  </a:lnTo>
                  <a:lnTo>
                    <a:pt x="4689" y="18757"/>
                  </a:lnTo>
                  <a:close/>
                  <a:moveTo>
                    <a:pt x="4647" y="18757"/>
                  </a:moveTo>
                  <a:lnTo>
                    <a:pt x="4605" y="18757"/>
                  </a:lnTo>
                  <a:lnTo>
                    <a:pt x="4563" y="18757"/>
                  </a:lnTo>
                  <a:lnTo>
                    <a:pt x="4520" y="18813"/>
                  </a:lnTo>
                  <a:lnTo>
                    <a:pt x="4478" y="18813"/>
                  </a:lnTo>
                  <a:lnTo>
                    <a:pt x="4436" y="18884"/>
                  </a:lnTo>
                  <a:lnTo>
                    <a:pt x="4394" y="18884"/>
                  </a:lnTo>
                  <a:lnTo>
                    <a:pt x="4351" y="18884"/>
                  </a:lnTo>
                  <a:lnTo>
                    <a:pt x="4309" y="18884"/>
                  </a:lnTo>
                  <a:lnTo>
                    <a:pt x="4267" y="18884"/>
                  </a:lnTo>
                  <a:lnTo>
                    <a:pt x="4183" y="18884"/>
                  </a:lnTo>
                  <a:lnTo>
                    <a:pt x="4140" y="18884"/>
                  </a:lnTo>
                  <a:lnTo>
                    <a:pt x="4098" y="18884"/>
                  </a:lnTo>
                  <a:lnTo>
                    <a:pt x="4056" y="18884"/>
                  </a:lnTo>
                  <a:lnTo>
                    <a:pt x="4014" y="18884"/>
                  </a:lnTo>
                  <a:lnTo>
                    <a:pt x="3971" y="18884"/>
                  </a:lnTo>
                  <a:lnTo>
                    <a:pt x="3929" y="18884"/>
                  </a:lnTo>
                  <a:lnTo>
                    <a:pt x="3929" y="18940"/>
                  </a:lnTo>
                  <a:lnTo>
                    <a:pt x="3971" y="18940"/>
                  </a:lnTo>
                  <a:lnTo>
                    <a:pt x="4014" y="19010"/>
                  </a:lnTo>
                  <a:lnTo>
                    <a:pt x="4056" y="19010"/>
                  </a:lnTo>
                  <a:lnTo>
                    <a:pt x="4098" y="19010"/>
                  </a:lnTo>
                  <a:lnTo>
                    <a:pt x="4098" y="19067"/>
                  </a:lnTo>
                  <a:lnTo>
                    <a:pt x="4140" y="19067"/>
                  </a:lnTo>
                  <a:lnTo>
                    <a:pt x="4183" y="19067"/>
                  </a:lnTo>
                  <a:lnTo>
                    <a:pt x="4225" y="19067"/>
                  </a:lnTo>
                  <a:lnTo>
                    <a:pt x="4267" y="19067"/>
                  </a:lnTo>
                  <a:lnTo>
                    <a:pt x="4309" y="19067"/>
                  </a:lnTo>
                  <a:lnTo>
                    <a:pt x="4351" y="19067"/>
                  </a:lnTo>
                  <a:lnTo>
                    <a:pt x="4394" y="19067"/>
                  </a:lnTo>
                  <a:lnTo>
                    <a:pt x="4394" y="19010"/>
                  </a:lnTo>
                  <a:lnTo>
                    <a:pt x="4436" y="19010"/>
                  </a:lnTo>
                  <a:lnTo>
                    <a:pt x="4436" y="18940"/>
                  </a:lnTo>
                  <a:lnTo>
                    <a:pt x="4478" y="18940"/>
                  </a:lnTo>
                  <a:lnTo>
                    <a:pt x="4520" y="18940"/>
                  </a:lnTo>
                  <a:lnTo>
                    <a:pt x="4520" y="18884"/>
                  </a:lnTo>
                  <a:lnTo>
                    <a:pt x="4563" y="18884"/>
                  </a:lnTo>
                  <a:lnTo>
                    <a:pt x="4605" y="18884"/>
                  </a:lnTo>
                  <a:lnTo>
                    <a:pt x="4605" y="18813"/>
                  </a:lnTo>
                  <a:lnTo>
                    <a:pt x="4647" y="18813"/>
                  </a:lnTo>
                  <a:close/>
                  <a:moveTo>
                    <a:pt x="3929" y="18884"/>
                  </a:moveTo>
                  <a:lnTo>
                    <a:pt x="3929" y="18813"/>
                  </a:lnTo>
                  <a:lnTo>
                    <a:pt x="3887" y="18813"/>
                  </a:lnTo>
                  <a:lnTo>
                    <a:pt x="3845" y="18813"/>
                  </a:lnTo>
                  <a:lnTo>
                    <a:pt x="3802" y="18813"/>
                  </a:lnTo>
                  <a:lnTo>
                    <a:pt x="3760" y="18813"/>
                  </a:lnTo>
                  <a:lnTo>
                    <a:pt x="3718" y="18813"/>
                  </a:lnTo>
                  <a:lnTo>
                    <a:pt x="3676" y="18813"/>
                  </a:lnTo>
                  <a:lnTo>
                    <a:pt x="3633" y="18813"/>
                  </a:lnTo>
                  <a:lnTo>
                    <a:pt x="3591" y="18813"/>
                  </a:lnTo>
                  <a:lnTo>
                    <a:pt x="3591" y="18884"/>
                  </a:lnTo>
                  <a:lnTo>
                    <a:pt x="3633" y="18884"/>
                  </a:lnTo>
                  <a:lnTo>
                    <a:pt x="3676" y="18884"/>
                  </a:lnTo>
                  <a:lnTo>
                    <a:pt x="3718" y="18884"/>
                  </a:lnTo>
                  <a:lnTo>
                    <a:pt x="3760" y="18884"/>
                  </a:lnTo>
                  <a:lnTo>
                    <a:pt x="3718" y="18940"/>
                  </a:lnTo>
                  <a:lnTo>
                    <a:pt x="3676" y="18940"/>
                  </a:lnTo>
                  <a:lnTo>
                    <a:pt x="3676" y="19010"/>
                  </a:lnTo>
                  <a:lnTo>
                    <a:pt x="3676" y="19067"/>
                  </a:lnTo>
                  <a:lnTo>
                    <a:pt x="3633" y="19067"/>
                  </a:lnTo>
                  <a:lnTo>
                    <a:pt x="3633" y="19137"/>
                  </a:lnTo>
                  <a:lnTo>
                    <a:pt x="3591" y="19137"/>
                  </a:lnTo>
                  <a:lnTo>
                    <a:pt x="3591" y="19194"/>
                  </a:lnTo>
                  <a:lnTo>
                    <a:pt x="3549" y="19194"/>
                  </a:lnTo>
                  <a:lnTo>
                    <a:pt x="3549" y="19264"/>
                  </a:lnTo>
                  <a:lnTo>
                    <a:pt x="3549" y="19334"/>
                  </a:lnTo>
                  <a:lnTo>
                    <a:pt x="3591" y="19334"/>
                  </a:lnTo>
                  <a:lnTo>
                    <a:pt x="3591" y="19391"/>
                  </a:lnTo>
                  <a:lnTo>
                    <a:pt x="3591" y="19447"/>
                  </a:lnTo>
                  <a:lnTo>
                    <a:pt x="3633" y="19447"/>
                  </a:lnTo>
                  <a:lnTo>
                    <a:pt x="3633" y="19517"/>
                  </a:lnTo>
                  <a:lnTo>
                    <a:pt x="3633" y="19574"/>
                  </a:lnTo>
                  <a:lnTo>
                    <a:pt x="3676" y="19574"/>
                  </a:lnTo>
                  <a:lnTo>
                    <a:pt x="3676" y="19517"/>
                  </a:lnTo>
                  <a:lnTo>
                    <a:pt x="3676" y="19447"/>
                  </a:lnTo>
                  <a:lnTo>
                    <a:pt x="3676" y="19391"/>
                  </a:lnTo>
                  <a:lnTo>
                    <a:pt x="3676" y="19334"/>
                  </a:lnTo>
                  <a:lnTo>
                    <a:pt x="3718" y="19334"/>
                  </a:lnTo>
                  <a:lnTo>
                    <a:pt x="3718" y="19264"/>
                  </a:lnTo>
                  <a:lnTo>
                    <a:pt x="3760" y="19264"/>
                  </a:lnTo>
                  <a:lnTo>
                    <a:pt x="3760" y="19194"/>
                  </a:lnTo>
                  <a:lnTo>
                    <a:pt x="3802" y="19194"/>
                  </a:lnTo>
                  <a:lnTo>
                    <a:pt x="3802" y="19137"/>
                  </a:lnTo>
                  <a:lnTo>
                    <a:pt x="3802" y="19067"/>
                  </a:lnTo>
                  <a:lnTo>
                    <a:pt x="3845" y="19067"/>
                  </a:lnTo>
                  <a:lnTo>
                    <a:pt x="3845" y="19010"/>
                  </a:lnTo>
                  <a:lnTo>
                    <a:pt x="3802" y="19010"/>
                  </a:lnTo>
                  <a:lnTo>
                    <a:pt x="3802" y="18940"/>
                  </a:lnTo>
                  <a:lnTo>
                    <a:pt x="3845" y="18940"/>
                  </a:lnTo>
                  <a:lnTo>
                    <a:pt x="3887" y="18940"/>
                  </a:lnTo>
                  <a:lnTo>
                    <a:pt x="3887" y="18884"/>
                  </a:lnTo>
                  <a:close/>
                  <a:moveTo>
                    <a:pt x="4225" y="18433"/>
                  </a:moveTo>
                  <a:lnTo>
                    <a:pt x="4225" y="18504"/>
                  </a:lnTo>
                  <a:lnTo>
                    <a:pt x="4225" y="18560"/>
                  </a:lnTo>
                  <a:lnTo>
                    <a:pt x="4267" y="18630"/>
                  </a:lnTo>
                  <a:lnTo>
                    <a:pt x="4267" y="18701"/>
                  </a:lnTo>
                  <a:lnTo>
                    <a:pt x="4225" y="18701"/>
                  </a:lnTo>
                  <a:lnTo>
                    <a:pt x="4225" y="18757"/>
                  </a:lnTo>
                  <a:lnTo>
                    <a:pt x="4267" y="18757"/>
                  </a:lnTo>
                  <a:lnTo>
                    <a:pt x="4309" y="18757"/>
                  </a:lnTo>
                  <a:lnTo>
                    <a:pt x="4351" y="18757"/>
                  </a:lnTo>
                  <a:lnTo>
                    <a:pt x="4351" y="18701"/>
                  </a:lnTo>
                  <a:lnTo>
                    <a:pt x="4394" y="18701"/>
                  </a:lnTo>
                  <a:lnTo>
                    <a:pt x="4436" y="18701"/>
                  </a:lnTo>
                  <a:lnTo>
                    <a:pt x="4436" y="18630"/>
                  </a:lnTo>
                  <a:lnTo>
                    <a:pt x="4478" y="18630"/>
                  </a:lnTo>
                  <a:lnTo>
                    <a:pt x="4520" y="18630"/>
                  </a:lnTo>
                  <a:lnTo>
                    <a:pt x="4520" y="18560"/>
                  </a:lnTo>
                  <a:lnTo>
                    <a:pt x="4478" y="18560"/>
                  </a:lnTo>
                  <a:lnTo>
                    <a:pt x="4436" y="18560"/>
                  </a:lnTo>
                  <a:lnTo>
                    <a:pt x="4394" y="18630"/>
                  </a:lnTo>
                  <a:lnTo>
                    <a:pt x="4351" y="18630"/>
                  </a:lnTo>
                  <a:lnTo>
                    <a:pt x="4351" y="18560"/>
                  </a:lnTo>
                  <a:lnTo>
                    <a:pt x="4309" y="18560"/>
                  </a:lnTo>
                  <a:lnTo>
                    <a:pt x="4309" y="18504"/>
                  </a:lnTo>
                  <a:lnTo>
                    <a:pt x="4267" y="18504"/>
                  </a:lnTo>
                  <a:lnTo>
                    <a:pt x="4267" y="18433"/>
                  </a:lnTo>
                  <a:close/>
                  <a:moveTo>
                    <a:pt x="4520" y="18560"/>
                  </a:moveTo>
                  <a:lnTo>
                    <a:pt x="4563" y="18560"/>
                  </a:lnTo>
                  <a:lnTo>
                    <a:pt x="4605" y="18560"/>
                  </a:lnTo>
                  <a:lnTo>
                    <a:pt x="4605" y="18504"/>
                  </a:lnTo>
                  <a:lnTo>
                    <a:pt x="4563" y="18504"/>
                  </a:lnTo>
                  <a:lnTo>
                    <a:pt x="4520" y="18504"/>
                  </a:lnTo>
                  <a:close/>
                  <a:moveTo>
                    <a:pt x="4605" y="18504"/>
                  </a:moveTo>
                  <a:lnTo>
                    <a:pt x="4647" y="18504"/>
                  </a:lnTo>
                  <a:lnTo>
                    <a:pt x="4689" y="18504"/>
                  </a:lnTo>
                  <a:lnTo>
                    <a:pt x="4689" y="18433"/>
                  </a:lnTo>
                  <a:lnTo>
                    <a:pt x="4647" y="18433"/>
                  </a:lnTo>
                  <a:lnTo>
                    <a:pt x="4605" y="18433"/>
                  </a:lnTo>
                  <a:close/>
                  <a:moveTo>
                    <a:pt x="7266" y="18504"/>
                  </a:moveTo>
                  <a:lnTo>
                    <a:pt x="7309" y="18560"/>
                  </a:lnTo>
                  <a:lnTo>
                    <a:pt x="7266" y="18560"/>
                  </a:lnTo>
                  <a:close/>
                  <a:moveTo>
                    <a:pt x="845" y="18560"/>
                  </a:moveTo>
                  <a:lnTo>
                    <a:pt x="887" y="18560"/>
                  </a:lnTo>
                  <a:lnTo>
                    <a:pt x="930" y="18630"/>
                  </a:lnTo>
                  <a:lnTo>
                    <a:pt x="887" y="18630"/>
                  </a:lnTo>
                  <a:lnTo>
                    <a:pt x="845" y="18630"/>
                  </a:lnTo>
                  <a:close/>
                  <a:moveTo>
                    <a:pt x="1099" y="18560"/>
                  </a:moveTo>
                  <a:lnTo>
                    <a:pt x="1141" y="18630"/>
                  </a:lnTo>
                  <a:lnTo>
                    <a:pt x="1099" y="18630"/>
                  </a:lnTo>
                  <a:close/>
                  <a:moveTo>
                    <a:pt x="1014" y="18630"/>
                  </a:moveTo>
                  <a:lnTo>
                    <a:pt x="1056" y="18701"/>
                  </a:lnTo>
                  <a:lnTo>
                    <a:pt x="1014" y="18701"/>
                  </a:lnTo>
                  <a:close/>
                  <a:moveTo>
                    <a:pt x="3676" y="18630"/>
                  </a:moveTo>
                  <a:lnTo>
                    <a:pt x="3676" y="18701"/>
                  </a:lnTo>
                  <a:lnTo>
                    <a:pt x="3718" y="18701"/>
                  </a:lnTo>
                  <a:lnTo>
                    <a:pt x="3760" y="18701"/>
                  </a:lnTo>
                  <a:lnTo>
                    <a:pt x="3802" y="18701"/>
                  </a:lnTo>
                  <a:lnTo>
                    <a:pt x="3845" y="18701"/>
                  </a:lnTo>
                  <a:lnTo>
                    <a:pt x="3887" y="18701"/>
                  </a:lnTo>
                  <a:lnTo>
                    <a:pt x="3929" y="18701"/>
                  </a:lnTo>
                  <a:lnTo>
                    <a:pt x="3929" y="18757"/>
                  </a:lnTo>
                  <a:lnTo>
                    <a:pt x="3971" y="18757"/>
                  </a:lnTo>
                  <a:lnTo>
                    <a:pt x="4014" y="18757"/>
                  </a:lnTo>
                  <a:lnTo>
                    <a:pt x="4056" y="18757"/>
                  </a:lnTo>
                  <a:lnTo>
                    <a:pt x="4098" y="18757"/>
                  </a:lnTo>
                  <a:lnTo>
                    <a:pt x="4140" y="18757"/>
                  </a:lnTo>
                  <a:lnTo>
                    <a:pt x="4183" y="18757"/>
                  </a:lnTo>
                  <a:lnTo>
                    <a:pt x="4140" y="18701"/>
                  </a:lnTo>
                  <a:lnTo>
                    <a:pt x="4098" y="18701"/>
                  </a:lnTo>
                  <a:lnTo>
                    <a:pt x="4098" y="18630"/>
                  </a:lnTo>
                  <a:lnTo>
                    <a:pt x="4056" y="18630"/>
                  </a:lnTo>
                  <a:lnTo>
                    <a:pt x="4014" y="18630"/>
                  </a:lnTo>
                  <a:lnTo>
                    <a:pt x="3971" y="18630"/>
                  </a:lnTo>
                  <a:lnTo>
                    <a:pt x="3929" y="18630"/>
                  </a:lnTo>
                  <a:lnTo>
                    <a:pt x="3887" y="18630"/>
                  </a:lnTo>
                  <a:lnTo>
                    <a:pt x="3845" y="18630"/>
                  </a:lnTo>
                  <a:lnTo>
                    <a:pt x="3802" y="18630"/>
                  </a:lnTo>
                  <a:lnTo>
                    <a:pt x="3760" y="18630"/>
                  </a:lnTo>
                  <a:lnTo>
                    <a:pt x="3718" y="18630"/>
                  </a:lnTo>
                  <a:close/>
                  <a:moveTo>
                    <a:pt x="3676" y="18701"/>
                  </a:moveTo>
                  <a:lnTo>
                    <a:pt x="3633" y="18701"/>
                  </a:lnTo>
                  <a:lnTo>
                    <a:pt x="3591" y="18701"/>
                  </a:lnTo>
                  <a:lnTo>
                    <a:pt x="3549" y="18701"/>
                  </a:lnTo>
                  <a:lnTo>
                    <a:pt x="3549" y="18757"/>
                  </a:lnTo>
                  <a:lnTo>
                    <a:pt x="3591" y="18757"/>
                  </a:lnTo>
                  <a:lnTo>
                    <a:pt x="3633" y="18757"/>
                  </a:lnTo>
                  <a:lnTo>
                    <a:pt x="3676" y="18757"/>
                  </a:lnTo>
                  <a:close/>
                  <a:moveTo>
                    <a:pt x="14462" y="18630"/>
                  </a:moveTo>
                  <a:lnTo>
                    <a:pt x="14462" y="18701"/>
                  </a:lnTo>
                  <a:lnTo>
                    <a:pt x="14490" y="18701"/>
                  </a:lnTo>
                  <a:lnTo>
                    <a:pt x="14533" y="18701"/>
                  </a:lnTo>
                  <a:lnTo>
                    <a:pt x="14533" y="18630"/>
                  </a:lnTo>
                  <a:lnTo>
                    <a:pt x="14490" y="18630"/>
                  </a:lnTo>
                  <a:close/>
                  <a:moveTo>
                    <a:pt x="14533" y="18701"/>
                  </a:moveTo>
                  <a:lnTo>
                    <a:pt x="14533" y="18757"/>
                  </a:lnTo>
                  <a:lnTo>
                    <a:pt x="14589" y="18757"/>
                  </a:lnTo>
                  <a:lnTo>
                    <a:pt x="14617" y="18701"/>
                  </a:lnTo>
                  <a:lnTo>
                    <a:pt x="14589" y="18701"/>
                  </a:lnTo>
                  <a:close/>
                  <a:moveTo>
                    <a:pt x="14589" y="18757"/>
                  </a:moveTo>
                  <a:lnTo>
                    <a:pt x="14589" y="18813"/>
                  </a:lnTo>
                  <a:lnTo>
                    <a:pt x="14617" y="18813"/>
                  </a:lnTo>
                  <a:lnTo>
                    <a:pt x="14617" y="18757"/>
                  </a:lnTo>
                  <a:close/>
                  <a:moveTo>
                    <a:pt x="13955" y="18701"/>
                  </a:moveTo>
                  <a:lnTo>
                    <a:pt x="13983" y="18701"/>
                  </a:lnTo>
                  <a:close/>
                  <a:moveTo>
                    <a:pt x="14152" y="18701"/>
                  </a:moveTo>
                  <a:lnTo>
                    <a:pt x="14209" y="18757"/>
                  </a:lnTo>
                  <a:lnTo>
                    <a:pt x="14209" y="18701"/>
                  </a:lnTo>
                  <a:close/>
                  <a:moveTo>
                    <a:pt x="14237" y="18701"/>
                  </a:moveTo>
                  <a:lnTo>
                    <a:pt x="14237" y="18757"/>
                  </a:lnTo>
                  <a:lnTo>
                    <a:pt x="14279" y="18757"/>
                  </a:lnTo>
                  <a:lnTo>
                    <a:pt x="14279" y="18701"/>
                  </a:lnTo>
                  <a:close/>
                  <a:moveTo>
                    <a:pt x="3422" y="18757"/>
                  </a:moveTo>
                  <a:lnTo>
                    <a:pt x="3422" y="18813"/>
                  </a:lnTo>
                  <a:lnTo>
                    <a:pt x="3464" y="18813"/>
                  </a:lnTo>
                  <a:lnTo>
                    <a:pt x="3507" y="18757"/>
                  </a:lnTo>
                  <a:lnTo>
                    <a:pt x="3464" y="18757"/>
                  </a:lnTo>
                  <a:close/>
                  <a:moveTo>
                    <a:pt x="1690" y="18813"/>
                  </a:moveTo>
                  <a:lnTo>
                    <a:pt x="1732" y="18813"/>
                  </a:lnTo>
                  <a:lnTo>
                    <a:pt x="1690" y="18884"/>
                  </a:lnTo>
                  <a:close/>
                  <a:moveTo>
                    <a:pt x="3211" y="18813"/>
                  </a:moveTo>
                  <a:lnTo>
                    <a:pt x="3211" y="18884"/>
                  </a:lnTo>
                  <a:lnTo>
                    <a:pt x="3253" y="18884"/>
                  </a:lnTo>
                  <a:lnTo>
                    <a:pt x="3295" y="18884"/>
                  </a:lnTo>
                  <a:lnTo>
                    <a:pt x="3295" y="18813"/>
                  </a:lnTo>
                  <a:lnTo>
                    <a:pt x="3253" y="18813"/>
                  </a:lnTo>
                  <a:close/>
                  <a:moveTo>
                    <a:pt x="3422" y="18884"/>
                  </a:moveTo>
                  <a:lnTo>
                    <a:pt x="3422" y="18940"/>
                  </a:lnTo>
                  <a:lnTo>
                    <a:pt x="3464" y="18940"/>
                  </a:lnTo>
                  <a:lnTo>
                    <a:pt x="3507" y="18940"/>
                  </a:lnTo>
                  <a:lnTo>
                    <a:pt x="3549" y="18940"/>
                  </a:lnTo>
                  <a:lnTo>
                    <a:pt x="3549" y="18884"/>
                  </a:lnTo>
                  <a:lnTo>
                    <a:pt x="3507" y="18884"/>
                  </a:lnTo>
                  <a:lnTo>
                    <a:pt x="3464" y="18884"/>
                  </a:lnTo>
                  <a:close/>
                  <a:moveTo>
                    <a:pt x="14589" y="18884"/>
                  </a:moveTo>
                  <a:lnTo>
                    <a:pt x="14589" y="18940"/>
                  </a:lnTo>
                  <a:lnTo>
                    <a:pt x="14589" y="19010"/>
                  </a:lnTo>
                  <a:lnTo>
                    <a:pt x="14589" y="19067"/>
                  </a:lnTo>
                  <a:lnTo>
                    <a:pt x="14589" y="19137"/>
                  </a:lnTo>
                  <a:lnTo>
                    <a:pt x="14617" y="19137"/>
                  </a:lnTo>
                  <a:lnTo>
                    <a:pt x="14617" y="19067"/>
                  </a:lnTo>
                  <a:lnTo>
                    <a:pt x="14659" y="19067"/>
                  </a:lnTo>
                  <a:lnTo>
                    <a:pt x="14659" y="19010"/>
                  </a:lnTo>
                  <a:lnTo>
                    <a:pt x="14617" y="19010"/>
                  </a:lnTo>
                  <a:lnTo>
                    <a:pt x="14617" y="18940"/>
                  </a:lnTo>
                  <a:lnTo>
                    <a:pt x="14617" y="18884"/>
                  </a:lnTo>
                  <a:close/>
                  <a:moveTo>
                    <a:pt x="14589" y="19137"/>
                  </a:moveTo>
                  <a:lnTo>
                    <a:pt x="14533" y="19137"/>
                  </a:lnTo>
                  <a:lnTo>
                    <a:pt x="14490" y="19137"/>
                  </a:lnTo>
                  <a:lnTo>
                    <a:pt x="14462" y="19137"/>
                  </a:lnTo>
                  <a:lnTo>
                    <a:pt x="14406" y="19194"/>
                  </a:lnTo>
                  <a:lnTo>
                    <a:pt x="14462" y="19194"/>
                  </a:lnTo>
                  <a:lnTo>
                    <a:pt x="14490" y="19194"/>
                  </a:lnTo>
                  <a:lnTo>
                    <a:pt x="14533" y="19194"/>
                  </a:lnTo>
                  <a:lnTo>
                    <a:pt x="14589" y="19194"/>
                  </a:lnTo>
                  <a:close/>
                  <a:moveTo>
                    <a:pt x="13406" y="18940"/>
                  </a:moveTo>
                  <a:lnTo>
                    <a:pt x="13406" y="19010"/>
                  </a:lnTo>
                  <a:lnTo>
                    <a:pt x="13350" y="19010"/>
                  </a:lnTo>
                  <a:lnTo>
                    <a:pt x="13350" y="19067"/>
                  </a:lnTo>
                  <a:lnTo>
                    <a:pt x="13307" y="19067"/>
                  </a:lnTo>
                  <a:lnTo>
                    <a:pt x="13307" y="19137"/>
                  </a:lnTo>
                  <a:lnTo>
                    <a:pt x="13307" y="19194"/>
                  </a:lnTo>
                  <a:lnTo>
                    <a:pt x="13307" y="19264"/>
                  </a:lnTo>
                  <a:lnTo>
                    <a:pt x="13350" y="19264"/>
                  </a:lnTo>
                  <a:lnTo>
                    <a:pt x="13350" y="19194"/>
                  </a:lnTo>
                  <a:lnTo>
                    <a:pt x="13406" y="19194"/>
                  </a:lnTo>
                  <a:lnTo>
                    <a:pt x="13406" y="19137"/>
                  </a:lnTo>
                  <a:lnTo>
                    <a:pt x="13406" y="19067"/>
                  </a:lnTo>
                  <a:lnTo>
                    <a:pt x="13434" y="19067"/>
                  </a:lnTo>
                  <a:lnTo>
                    <a:pt x="13476" y="19067"/>
                  </a:lnTo>
                  <a:lnTo>
                    <a:pt x="13533" y="19067"/>
                  </a:lnTo>
                  <a:lnTo>
                    <a:pt x="13533" y="19137"/>
                  </a:lnTo>
                  <a:lnTo>
                    <a:pt x="13561" y="19137"/>
                  </a:lnTo>
                  <a:lnTo>
                    <a:pt x="13603" y="19137"/>
                  </a:lnTo>
                  <a:lnTo>
                    <a:pt x="13603" y="19194"/>
                  </a:lnTo>
                  <a:lnTo>
                    <a:pt x="13645" y="19194"/>
                  </a:lnTo>
                  <a:lnTo>
                    <a:pt x="13688" y="19194"/>
                  </a:lnTo>
                  <a:lnTo>
                    <a:pt x="13730" y="19194"/>
                  </a:lnTo>
                  <a:lnTo>
                    <a:pt x="13730" y="19137"/>
                  </a:lnTo>
                  <a:lnTo>
                    <a:pt x="13772" y="19137"/>
                  </a:lnTo>
                  <a:lnTo>
                    <a:pt x="13772" y="19067"/>
                  </a:lnTo>
                  <a:lnTo>
                    <a:pt x="13730" y="19067"/>
                  </a:lnTo>
                  <a:lnTo>
                    <a:pt x="13688" y="19010"/>
                  </a:lnTo>
                  <a:lnTo>
                    <a:pt x="13645" y="19010"/>
                  </a:lnTo>
                  <a:lnTo>
                    <a:pt x="13603" y="19010"/>
                  </a:lnTo>
                  <a:lnTo>
                    <a:pt x="13603" y="18940"/>
                  </a:lnTo>
                  <a:lnTo>
                    <a:pt x="13561" y="18940"/>
                  </a:lnTo>
                  <a:lnTo>
                    <a:pt x="13533" y="18940"/>
                  </a:lnTo>
                  <a:lnTo>
                    <a:pt x="13476" y="18940"/>
                  </a:lnTo>
                  <a:lnTo>
                    <a:pt x="13434" y="18940"/>
                  </a:lnTo>
                  <a:close/>
                  <a:moveTo>
                    <a:pt x="13603" y="19194"/>
                  </a:moveTo>
                  <a:lnTo>
                    <a:pt x="13561" y="19194"/>
                  </a:lnTo>
                  <a:lnTo>
                    <a:pt x="13533" y="19194"/>
                  </a:lnTo>
                  <a:lnTo>
                    <a:pt x="13476" y="19194"/>
                  </a:lnTo>
                  <a:lnTo>
                    <a:pt x="13434" y="19194"/>
                  </a:lnTo>
                  <a:lnTo>
                    <a:pt x="13406" y="19194"/>
                  </a:lnTo>
                  <a:lnTo>
                    <a:pt x="13406" y="19264"/>
                  </a:lnTo>
                  <a:lnTo>
                    <a:pt x="13350" y="19334"/>
                  </a:lnTo>
                  <a:lnTo>
                    <a:pt x="13307" y="19334"/>
                  </a:lnTo>
                  <a:lnTo>
                    <a:pt x="13307" y="19264"/>
                  </a:lnTo>
                  <a:lnTo>
                    <a:pt x="13279" y="19264"/>
                  </a:lnTo>
                  <a:lnTo>
                    <a:pt x="13279" y="19334"/>
                  </a:lnTo>
                  <a:lnTo>
                    <a:pt x="13279" y="19391"/>
                  </a:lnTo>
                  <a:lnTo>
                    <a:pt x="13307" y="19391"/>
                  </a:lnTo>
                  <a:lnTo>
                    <a:pt x="13350" y="19391"/>
                  </a:lnTo>
                  <a:lnTo>
                    <a:pt x="13406" y="19391"/>
                  </a:lnTo>
                  <a:lnTo>
                    <a:pt x="13434" y="19391"/>
                  </a:lnTo>
                  <a:lnTo>
                    <a:pt x="13476" y="19391"/>
                  </a:lnTo>
                  <a:lnTo>
                    <a:pt x="13476" y="19334"/>
                  </a:lnTo>
                  <a:lnTo>
                    <a:pt x="13533" y="19334"/>
                  </a:lnTo>
                  <a:lnTo>
                    <a:pt x="13561" y="19334"/>
                  </a:lnTo>
                  <a:lnTo>
                    <a:pt x="13603" y="19334"/>
                  </a:lnTo>
                  <a:lnTo>
                    <a:pt x="13645" y="19334"/>
                  </a:lnTo>
                  <a:lnTo>
                    <a:pt x="13603" y="19264"/>
                  </a:lnTo>
                  <a:close/>
                  <a:moveTo>
                    <a:pt x="13645" y="19334"/>
                  </a:moveTo>
                  <a:lnTo>
                    <a:pt x="13645" y="19391"/>
                  </a:lnTo>
                  <a:lnTo>
                    <a:pt x="13688" y="19391"/>
                  </a:lnTo>
                  <a:lnTo>
                    <a:pt x="13688" y="19334"/>
                  </a:lnTo>
                  <a:close/>
                  <a:moveTo>
                    <a:pt x="13279" y="19391"/>
                  </a:moveTo>
                  <a:lnTo>
                    <a:pt x="13223" y="19391"/>
                  </a:lnTo>
                  <a:lnTo>
                    <a:pt x="13181" y="19391"/>
                  </a:lnTo>
                  <a:lnTo>
                    <a:pt x="13181" y="19334"/>
                  </a:lnTo>
                  <a:lnTo>
                    <a:pt x="13153" y="19334"/>
                  </a:lnTo>
                  <a:lnTo>
                    <a:pt x="13096" y="19391"/>
                  </a:lnTo>
                  <a:lnTo>
                    <a:pt x="13054" y="19391"/>
                  </a:lnTo>
                  <a:lnTo>
                    <a:pt x="13096" y="19334"/>
                  </a:lnTo>
                  <a:lnTo>
                    <a:pt x="13054" y="19334"/>
                  </a:lnTo>
                  <a:lnTo>
                    <a:pt x="13026" y="19334"/>
                  </a:lnTo>
                  <a:lnTo>
                    <a:pt x="13026" y="19391"/>
                  </a:lnTo>
                  <a:lnTo>
                    <a:pt x="12969" y="19391"/>
                  </a:lnTo>
                  <a:lnTo>
                    <a:pt x="12927" y="19447"/>
                  </a:lnTo>
                  <a:lnTo>
                    <a:pt x="12885" y="19447"/>
                  </a:lnTo>
                  <a:lnTo>
                    <a:pt x="12927" y="19391"/>
                  </a:lnTo>
                  <a:lnTo>
                    <a:pt x="12885" y="19391"/>
                  </a:lnTo>
                  <a:lnTo>
                    <a:pt x="12843" y="19391"/>
                  </a:lnTo>
                  <a:lnTo>
                    <a:pt x="12800" y="19391"/>
                  </a:lnTo>
                  <a:lnTo>
                    <a:pt x="12800" y="19447"/>
                  </a:lnTo>
                  <a:lnTo>
                    <a:pt x="12758" y="19447"/>
                  </a:lnTo>
                  <a:lnTo>
                    <a:pt x="12758" y="19517"/>
                  </a:lnTo>
                  <a:lnTo>
                    <a:pt x="12716" y="19517"/>
                  </a:lnTo>
                  <a:lnTo>
                    <a:pt x="12758" y="19447"/>
                  </a:lnTo>
                  <a:lnTo>
                    <a:pt x="12716" y="19447"/>
                  </a:lnTo>
                  <a:lnTo>
                    <a:pt x="12674" y="19447"/>
                  </a:lnTo>
                  <a:lnTo>
                    <a:pt x="12674" y="19517"/>
                  </a:lnTo>
                  <a:lnTo>
                    <a:pt x="12674" y="19574"/>
                  </a:lnTo>
                  <a:lnTo>
                    <a:pt x="12632" y="19574"/>
                  </a:lnTo>
                  <a:lnTo>
                    <a:pt x="12589" y="19644"/>
                  </a:lnTo>
                  <a:lnTo>
                    <a:pt x="12547" y="19644"/>
                  </a:lnTo>
                  <a:lnTo>
                    <a:pt x="12547" y="19715"/>
                  </a:lnTo>
                  <a:lnTo>
                    <a:pt x="12505" y="19715"/>
                  </a:lnTo>
                  <a:lnTo>
                    <a:pt x="12505" y="19771"/>
                  </a:lnTo>
                  <a:lnTo>
                    <a:pt x="12477" y="19771"/>
                  </a:lnTo>
                  <a:lnTo>
                    <a:pt x="12477" y="19827"/>
                  </a:lnTo>
                  <a:lnTo>
                    <a:pt x="12477" y="19898"/>
                  </a:lnTo>
                  <a:lnTo>
                    <a:pt x="12420" y="19898"/>
                  </a:lnTo>
                  <a:lnTo>
                    <a:pt x="12378" y="19898"/>
                  </a:lnTo>
                  <a:lnTo>
                    <a:pt x="12378" y="19827"/>
                  </a:lnTo>
                  <a:lnTo>
                    <a:pt x="12350" y="19827"/>
                  </a:lnTo>
                  <a:lnTo>
                    <a:pt x="12294" y="19827"/>
                  </a:lnTo>
                  <a:lnTo>
                    <a:pt x="12251" y="19827"/>
                  </a:lnTo>
                  <a:lnTo>
                    <a:pt x="12251" y="19771"/>
                  </a:lnTo>
                  <a:lnTo>
                    <a:pt x="12223" y="19771"/>
                  </a:lnTo>
                  <a:lnTo>
                    <a:pt x="12167" y="19771"/>
                  </a:lnTo>
                  <a:lnTo>
                    <a:pt x="12167" y="19827"/>
                  </a:lnTo>
                  <a:lnTo>
                    <a:pt x="12125" y="19827"/>
                  </a:lnTo>
                  <a:lnTo>
                    <a:pt x="12096" y="19827"/>
                  </a:lnTo>
                  <a:lnTo>
                    <a:pt x="12040" y="19827"/>
                  </a:lnTo>
                  <a:lnTo>
                    <a:pt x="11998" y="19827"/>
                  </a:lnTo>
                  <a:lnTo>
                    <a:pt x="11956" y="19827"/>
                  </a:lnTo>
                  <a:lnTo>
                    <a:pt x="11913" y="19827"/>
                  </a:lnTo>
                  <a:lnTo>
                    <a:pt x="11956" y="19898"/>
                  </a:lnTo>
                  <a:lnTo>
                    <a:pt x="11913" y="19898"/>
                  </a:lnTo>
                  <a:lnTo>
                    <a:pt x="11913" y="19954"/>
                  </a:lnTo>
                  <a:lnTo>
                    <a:pt x="11956" y="19954"/>
                  </a:lnTo>
                  <a:lnTo>
                    <a:pt x="11998" y="19954"/>
                  </a:lnTo>
                  <a:lnTo>
                    <a:pt x="12040" y="19954"/>
                  </a:lnTo>
                  <a:lnTo>
                    <a:pt x="12096" y="19954"/>
                  </a:lnTo>
                  <a:lnTo>
                    <a:pt x="12125" y="19954"/>
                  </a:lnTo>
                  <a:lnTo>
                    <a:pt x="12167" y="19954"/>
                  </a:lnTo>
                  <a:lnTo>
                    <a:pt x="12167" y="20024"/>
                  </a:lnTo>
                  <a:lnTo>
                    <a:pt x="12223" y="19954"/>
                  </a:lnTo>
                  <a:lnTo>
                    <a:pt x="12251" y="19954"/>
                  </a:lnTo>
                  <a:lnTo>
                    <a:pt x="12223" y="19898"/>
                  </a:lnTo>
                  <a:lnTo>
                    <a:pt x="12251" y="19898"/>
                  </a:lnTo>
                  <a:lnTo>
                    <a:pt x="12251" y="19954"/>
                  </a:lnTo>
                  <a:lnTo>
                    <a:pt x="12251" y="20024"/>
                  </a:lnTo>
                  <a:lnTo>
                    <a:pt x="12294" y="20024"/>
                  </a:lnTo>
                  <a:lnTo>
                    <a:pt x="12294" y="19954"/>
                  </a:lnTo>
                  <a:lnTo>
                    <a:pt x="12350" y="19954"/>
                  </a:lnTo>
                  <a:lnTo>
                    <a:pt x="12378" y="19954"/>
                  </a:lnTo>
                  <a:lnTo>
                    <a:pt x="12420" y="19954"/>
                  </a:lnTo>
                  <a:lnTo>
                    <a:pt x="12477" y="19954"/>
                  </a:lnTo>
                  <a:lnTo>
                    <a:pt x="12477" y="20024"/>
                  </a:lnTo>
                  <a:lnTo>
                    <a:pt x="12505" y="20024"/>
                  </a:lnTo>
                  <a:lnTo>
                    <a:pt x="12505" y="19954"/>
                  </a:lnTo>
                  <a:lnTo>
                    <a:pt x="12547" y="19954"/>
                  </a:lnTo>
                  <a:lnTo>
                    <a:pt x="12547" y="19898"/>
                  </a:lnTo>
                  <a:lnTo>
                    <a:pt x="12589" y="19898"/>
                  </a:lnTo>
                  <a:lnTo>
                    <a:pt x="12632" y="19898"/>
                  </a:lnTo>
                  <a:lnTo>
                    <a:pt x="12632" y="19827"/>
                  </a:lnTo>
                  <a:lnTo>
                    <a:pt x="12674" y="19827"/>
                  </a:lnTo>
                  <a:lnTo>
                    <a:pt x="12716" y="19771"/>
                  </a:lnTo>
                  <a:lnTo>
                    <a:pt x="12758" y="19771"/>
                  </a:lnTo>
                  <a:lnTo>
                    <a:pt x="12800" y="19771"/>
                  </a:lnTo>
                  <a:lnTo>
                    <a:pt x="12800" y="19715"/>
                  </a:lnTo>
                  <a:lnTo>
                    <a:pt x="12843" y="19715"/>
                  </a:lnTo>
                  <a:lnTo>
                    <a:pt x="12885" y="19715"/>
                  </a:lnTo>
                  <a:lnTo>
                    <a:pt x="12927" y="19715"/>
                  </a:lnTo>
                  <a:lnTo>
                    <a:pt x="12927" y="19644"/>
                  </a:lnTo>
                  <a:lnTo>
                    <a:pt x="12969" y="19644"/>
                  </a:lnTo>
                  <a:lnTo>
                    <a:pt x="13026" y="19644"/>
                  </a:lnTo>
                  <a:lnTo>
                    <a:pt x="13054" y="19644"/>
                  </a:lnTo>
                  <a:lnTo>
                    <a:pt x="13054" y="19574"/>
                  </a:lnTo>
                  <a:lnTo>
                    <a:pt x="13096" y="19574"/>
                  </a:lnTo>
                  <a:lnTo>
                    <a:pt x="13153" y="19574"/>
                  </a:lnTo>
                  <a:lnTo>
                    <a:pt x="13181" y="19574"/>
                  </a:lnTo>
                  <a:lnTo>
                    <a:pt x="13181" y="19517"/>
                  </a:lnTo>
                  <a:lnTo>
                    <a:pt x="13223" y="19517"/>
                  </a:lnTo>
                  <a:lnTo>
                    <a:pt x="13279" y="19447"/>
                  </a:lnTo>
                  <a:close/>
                  <a:moveTo>
                    <a:pt x="11913" y="19898"/>
                  </a:moveTo>
                  <a:lnTo>
                    <a:pt x="11913" y="19827"/>
                  </a:lnTo>
                  <a:lnTo>
                    <a:pt x="11871" y="19771"/>
                  </a:lnTo>
                  <a:lnTo>
                    <a:pt x="11829" y="19771"/>
                  </a:lnTo>
                  <a:lnTo>
                    <a:pt x="11787" y="19771"/>
                  </a:lnTo>
                  <a:lnTo>
                    <a:pt x="11744" y="19771"/>
                  </a:lnTo>
                  <a:lnTo>
                    <a:pt x="11702" y="19827"/>
                  </a:lnTo>
                  <a:lnTo>
                    <a:pt x="11660" y="19827"/>
                  </a:lnTo>
                  <a:lnTo>
                    <a:pt x="11660" y="19898"/>
                  </a:lnTo>
                  <a:lnTo>
                    <a:pt x="11618" y="19898"/>
                  </a:lnTo>
                  <a:lnTo>
                    <a:pt x="11618" y="19954"/>
                  </a:lnTo>
                  <a:lnTo>
                    <a:pt x="11575" y="20024"/>
                  </a:lnTo>
                  <a:lnTo>
                    <a:pt x="11533" y="20024"/>
                  </a:lnTo>
                  <a:lnTo>
                    <a:pt x="11533" y="20095"/>
                  </a:lnTo>
                  <a:lnTo>
                    <a:pt x="11491" y="20095"/>
                  </a:lnTo>
                  <a:lnTo>
                    <a:pt x="11491" y="20151"/>
                  </a:lnTo>
                  <a:lnTo>
                    <a:pt x="11491" y="20207"/>
                  </a:lnTo>
                  <a:lnTo>
                    <a:pt x="11491" y="20278"/>
                  </a:lnTo>
                  <a:lnTo>
                    <a:pt x="11575" y="20278"/>
                  </a:lnTo>
                  <a:lnTo>
                    <a:pt x="11575" y="20207"/>
                  </a:lnTo>
                  <a:lnTo>
                    <a:pt x="11618" y="20207"/>
                  </a:lnTo>
                  <a:lnTo>
                    <a:pt x="11618" y="20151"/>
                  </a:lnTo>
                  <a:lnTo>
                    <a:pt x="11575" y="20151"/>
                  </a:lnTo>
                  <a:lnTo>
                    <a:pt x="11575" y="20095"/>
                  </a:lnTo>
                  <a:lnTo>
                    <a:pt x="11618" y="20095"/>
                  </a:lnTo>
                  <a:lnTo>
                    <a:pt x="11660" y="20095"/>
                  </a:lnTo>
                  <a:lnTo>
                    <a:pt x="11660" y="20151"/>
                  </a:lnTo>
                  <a:lnTo>
                    <a:pt x="11702" y="20151"/>
                  </a:lnTo>
                  <a:lnTo>
                    <a:pt x="11744" y="20151"/>
                  </a:lnTo>
                  <a:lnTo>
                    <a:pt x="11744" y="20095"/>
                  </a:lnTo>
                  <a:lnTo>
                    <a:pt x="11744" y="20024"/>
                  </a:lnTo>
                  <a:lnTo>
                    <a:pt x="11787" y="20024"/>
                  </a:lnTo>
                  <a:lnTo>
                    <a:pt x="11787" y="19954"/>
                  </a:lnTo>
                  <a:lnTo>
                    <a:pt x="11829" y="19954"/>
                  </a:lnTo>
                  <a:lnTo>
                    <a:pt x="11871" y="19954"/>
                  </a:lnTo>
                  <a:lnTo>
                    <a:pt x="11871" y="19898"/>
                  </a:lnTo>
                  <a:close/>
                  <a:moveTo>
                    <a:pt x="11660" y="20151"/>
                  </a:moveTo>
                  <a:lnTo>
                    <a:pt x="11618" y="20095"/>
                  </a:lnTo>
                  <a:lnTo>
                    <a:pt x="11618" y="20151"/>
                  </a:lnTo>
                  <a:close/>
                  <a:moveTo>
                    <a:pt x="11491" y="20151"/>
                  </a:moveTo>
                  <a:lnTo>
                    <a:pt x="11449" y="20151"/>
                  </a:lnTo>
                  <a:lnTo>
                    <a:pt x="11449" y="20207"/>
                  </a:lnTo>
                  <a:close/>
                  <a:moveTo>
                    <a:pt x="11449" y="20207"/>
                  </a:moveTo>
                  <a:lnTo>
                    <a:pt x="11420" y="20207"/>
                  </a:lnTo>
                  <a:lnTo>
                    <a:pt x="11420" y="20278"/>
                  </a:lnTo>
                  <a:lnTo>
                    <a:pt x="11449" y="20278"/>
                  </a:lnTo>
                  <a:close/>
                  <a:moveTo>
                    <a:pt x="12378" y="19827"/>
                  </a:moveTo>
                  <a:lnTo>
                    <a:pt x="12420" y="19827"/>
                  </a:lnTo>
                  <a:lnTo>
                    <a:pt x="12420" y="19771"/>
                  </a:lnTo>
                  <a:close/>
                  <a:moveTo>
                    <a:pt x="12420" y="19771"/>
                  </a:moveTo>
                  <a:lnTo>
                    <a:pt x="12477" y="19771"/>
                  </a:lnTo>
                  <a:lnTo>
                    <a:pt x="12477" y="19715"/>
                  </a:lnTo>
                  <a:lnTo>
                    <a:pt x="12420" y="19715"/>
                  </a:lnTo>
                  <a:close/>
                  <a:moveTo>
                    <a:pt x="12477" y="19715"/>
                  </a:moveTo>
                  <a:lnTo>
                    <a:pt x="12505" y="19715"/>
                  </a:lnTo>
                  <a:lnTo>
                    <a:pt x="12547" y="19644"/>
                  </a:lnTo>
                  <a:lnTo>
                    <a:pt x="12505" y="19644"/>
                  </a:lnTo>
                  <a:lnTo>
                    <a:pt x="12477" y="19644"/>
                  </a:lnTo>
                  <a:close/>
                  <a:moveTo>
                    <a:pt x="12547" y="19644"/>
                  </a:moveTo>
                  <a:lnTo>
                    <a:pt x="12589" y="19574"/>
                  </a:lnTo>
                  <a:lnTo>
                    <a:pt x="12547" y="19574"/>
                  </a:lnTo>
                  <a:close/>
                  <a:moveTo>
                    <a:pt x="12589" y="19574"/>
                  </a:moveTo>
                  <a:lnTo>
                    <a:pt x="12632" y="19574"/>
                  </a:lnTo>
                  <a:lnTo>
                    <a:pt x="12632" y="19517"/>
                  </a:lnTo>
                  <a:lnTo>
                    <a:pt x="12589" y="19517"/>
                  </a:lnTo>
                  <a:close/>
                  <a:moveTo>
                    <a:pt x="3718" y="19010"/>
                  </a:moveTo>
                  <a:lnTo>
                    <a:pt x="3760" y="19010"/>
                  </a:lnTo>
                  <a:lnTo>
                    <a:pt x="3760" y="19067"/>
                  </a:lnTo>
                  <a:close/>
                  <a:moveTo>
                    <a:pt x="13561" y="19010"/>
                  </a:moveTo>
                  <a:lnTo>
                    <a:pt x="13603" y="19067"/>
                  </a:lnTo>
                  <a:lnTo>
                    <a:pt x="13645" y="19067"/>
                  </a:lnTo>
                  <a:lnTo>
                    <a:pt x="13645" y="19137"/>
                  </a:lnTo>
                  <a:lnTo>
                    <a:pt x="13603" y="19067"/>
                  </a:lnTo>
                  <a:lnTo>
                    <a:pt x="13561" y="19067"/>
                  </a:lnTo>
                  <a:close/>
                  <a:moveTo>
                    <a:pt x="13955" y="19067"/>
                  </a:moveTo>
                  <a:lnTo>
                    <a:pt x="13955" y="19137"/>
                  </a:lnTo>
                  <a:lnTo>
                    <a:pt x="13983" y="19137"/>
                  </a:lnTo>
                  <a:lnTo>
                    <a:pt x="14026" y="19137"/>
                  </a:lnTo>
                  <a:lnTo>
                    <a:pt x="14082" y="19137"/>
                  </a:lnTo>
                  <a:lnTo>
                    <a:pt x="14026" y="19067"/>
                  </a:lnTo>
                  <a:lnTo>
                    <a:pt x="13983" y="19067"/>
                  </a:lnTo>
                  <a:close/>
                  <a:moveTo>
                    <a:pt x="3718" y="19137"/>
                  </a:moveTo>
                  <a:lnTo>
                    <a:pt x="3760" y="19137"/>
                  </a:lnTo>
                  <a:lnTo>
                    <a:pt x="3718" y="19194"/>
                  </a:lnTo>
                  <a:close/>
                  <a:moveTo>
                    <a:pt x="14209" y="19137"/>
                  </a:moveTo>
                  <a:lnTo>
                    <a:pt x="14209" y="19194"/>
                  </a:lnTo>
                  <a:lnTo>
                    <a:pt x="14237" y="19194"/>
                  </a:lnTo>
                  <a:lnTo>
                    <a:pt x="14279" y="19194"/>
                  </a:lnTo>
                  <a:lnTo>
                    <a:pt x="14279" y="19137"/>
                  </a:lnTo>
                  <a:lnTo>
                    <a:pt x="14237" y="19137"/>
                  </a:lnTo>
                  <a:close/>
                  <a:moveTo>
                    <a:pt x="3676" y="19194"/>
                  </a:moveTo>
                  <a:lnTo>
                    <a:pt x="3676" y="19264"/>
                  </a:lnTo>
                  <a:lnTo>
                    <a:pt x="3633" y="19264"/>
                  </a:lnTo>
                  <a:close/>
                  <a:moveTo>
                    <a:pt x="13730" y="19391"/>
                  </a:moveTo>
                  <a:lnTo>
                    <a:pt x="13730" y="19447"/>
                  </a:lnTo>
                  <a:lnTo>
                    <a:pt x="13730" y="19517"/>
                  </a:lnTo>
                  <a:lnTo>
                    <a:pt x="13730" y="19574"/>
                  </a:lnTo>
                  <a:lnTo>
                    <a:pt x="13772" y="19644"/>
                  </a:lnTo>
                  <a:lnTo>
                    <a:pt x="13814" y="19644"/>
                  </a:lnTo>
                  <a:lnTo>
                    <a:pt x="13857" y="19644"/>
                  </a:lnTo>
                  <a:lnTo>
                    <a:pt x="13899" y="19644"/>
                  </a:lnTo>
                  <a:lnTo>
                    <a:pt x="13955" y="19644"/>
                  </a:lnTo>
                  <a:lnTo>
                    <a:pt x="13983" y="19644"/>
                  </a:lnTo>
                  <a:lnTo>
                    <a:pt x="13955" y="19574"/>
                  </a:lnTo>
                  <a:lnTo>
                    <a:pt x="13899" y="19574"/>
                  </a:lnTo>
                  <a:lnTo>
                    <a:pt x="13857" y="19574"/>
                  </a:lnTo>
                  <a:lnTo>
                    <a:pt x="13814" y="19574"/>
                  </a:lnTo>
                  <a:lnTo>
                    <a:pt x="13772" y="19574"/>
                  </a:lnTo>
                  <a:lnTo>
                    <a:pt x="13772" y="19517"/>
                  </a:lnTo>
                  <a:lnTo>
                    <a:pt x="13814" y="19447"/>
                  </a:lnTo>
                  <a:lnTo>
                    <a:pt x="13772" y="19447"/>
                  </a:lnTo>
                  <a:lnTo>
                    <a:pt x="13772" y="19391"/>
                  </a:lnTo>
                  <a:close/>
                  <a:moveTo>
                    <a:pt x="13983" y="19644"/>
                  </a:moveTo>
                  <a:lnTo>
                    <a:pt x="14026" y="19644"/>
                  </a:lnTo>
                  <a:lnTo>
                    <a:pt x="14082" y="19644"/>
                  </a:lnTo>
                  <a:lnTo>
                    <a:pt x="14110" y="19644"/>
                  </a:lnTo>
                  <a:lnTo>
                    <a:pt x="14152" y="19644"/>
                  </a:lnTo>
                  <a:lnTo>
                    <a:pt x="14152" y="19574"/>
                  </a:lnTo>
                  <a:lnTo>
                    <a:pt x="14110" y="19574"/>
                  </a:lnTo>
                  <a:lnTo>
                    <a:pt x="14082" y="19574"/>
                  </a:lnTo>
                  <a:lnTo>
                    <a:pt x="14026" y="19574"/>
                  </a:lnTo>
                  <a:lnTo>
                    <a:pt x="13983" y="19574"/>
                  </a:lnTo>
                  <a:close/>
                  <a:moveTo>
                    <a:pt x="14152" y="19644"/>
                  </a:moveTo>
                  <a:lnTo>
                    <a:pt x="14152" y="19715"/>
                  </a:lnTo>
                  <a:lnTo>
                    <a:pt x="14209" y="19715"/>
                  </a:lnTo>
                  <a:lnTo>
                    <a:pt x="14237" y="19715"/>
                  </a:lnTo>
                  <a:lnTo>
                    <a:pt x="14279" y="19715"/>
                  </a:lnTo>
                  <a:lnTo>
                    <a:pt x="14335" y="19715"/>
                  </a:lnTo>
                  <a:lnTo>
                    <a:pt x="14335" y="19644"/>
                  </a:lnTo>
                  <a:lnTo>
                    <a:pt x="14364" y="19644"/>
                  </a:lnTo>
                  <a:lnTo>
                    <a:pt x="14364" y="19574"/>
                  </a:lnTo>
                  <a:lnTo>
                    <a:pt x="14335" y="19574"/>
                  </a:lnTo>
                  <a:lnTo>
                    <a:pt x="14279" y="19574"/>
                  </a:lnTo>
                  <a:lnTo>
                    <a:pt x="14237" y="19574"/>
                  </a:lnTo>
                  <a:lnTo>
                    <a:pt x="14209" y="19644"/>
                  </a:lnTo>
                  <a:close/>
                  <a:moveTo>
                    <a:pt x="14364" y="19574"/>
                  </a:moveTo>
                  <a:lnTo>
                    <a:pt x="14406" y="19574"/>
                  </a:lnTo>
                  <a:lnTo>
                    <a:pt x="14462" y="19574"/>
                  </a:lnTo>
                  <a:lnTo>
                    <a:pt x="14490" y="19574"/>
                  </a:lnTo>
                  <a:lnTo>
                    <a:pt x="14490" y="19644"/>
                  </a:lnTo>
                  <a:lnTo>
                    <a:pt x="14533" y="19644"/>
                  </a:lnTo>
                  <a:lnTo>
                    <a:pt x="14533" y="19574"/>
                  </a:lnTo>
                  <a:lnTo>
                    <a:pt x="14589" y="19574"/>
                  </a:lnTo>
                  <a:lnTo>
                    <a:pt x="14617" y="19574"/>
                  </a:lnTo>
                  <a:lnTo>
                    <a:pt x="14659" y="19574"/>
                  </a:lnTo>
                  <a:lnTo>
                    <a:pt x="14702" y="19574"/>
                  </a:lnTo>
                  <a:lnTo>
                    <a:pt x="14744" y="19574"/>
                  </a:lnTo>
                  <a:lnTo>
                    <a:pt x="14786" y="19574"/>
                  </a:lnTo>
                  <a:lnTo>
                    <a:pt x="14828" y="19574"/>
                  </a:lnTo>
                  <a:lnTo>
                    <a:pt x="14828" y="19517"/>
                  </a:lnTo>
                  <a:lnTo>
                    <a:pt x="14786" y="19517"/>
                  </a:lnTo>
                  <a:lnTo>
                    <a:pt x="14744" y="19517"/>
                  </a:lnTo>
                  <a:lnTo>
                    <a:pt x="14702" y="19517"/>
                  </a:lnTo>
                  <a:lnTo>
                    <a:pt x="14659" y="19517"/>
                  </a:lnTo>
                  <a:lnTo>
                    <a:pt x="14617" y="19517"/>
                  </a:lnTo>
                  <a:lnTo>
                    <a:pt x="14589" y="19517"/>
                  </a:lnTo>
                  <a:lnTo>
                    <a:pt x="14533" y="19517"/>
                  </a:lnTo>
                  <a:lnTo>
                    <a:pt x="14490" y="19517"/>
                  </a:lnTo>
                  <a:lnTo>
                    <a:pt x="14462" y="19517"/>
                  </a:lnTo>
                  <a:lnTo>
                    <a:pt x="14462" y="19447"/>
                  </a:lnTo>
                  <a:lnTo>
                    <a:pt x="14406" y="19447"/>
                  </a:lnTo>
                  <a:lnTo>
                    <a:pt x="14406" y="19517"/>
                  </a:lnTo>
                  <a:close/>
                  <a:moveTo>
                    <a:pt x="15166" y="19391"/>
                  </a:moveTo>
                  <a:lnTo>
                    <a:pt x="15166" y="19447"/>
                  </a:lnTo>
                  <a:lnTo>
                    <a:pt x="15138" y="19447"/>
                  </a:lnTo>
                  <a:lnTo>
                    <a:pt x="15138" y="19517"/>
                  </a:lnTo>
                  <a:lnTo>
                    <a:pt x="15082" y="19517"/>
                  </a:lnTo>
                  <a:lnTo>
                    <a:pt x="15039" y="19517"/>
                  </a:lnTo>
                  <a:lnTo>
                    <a:pt x="15011" y="19574"/>
                  </a:lnTo>
                  <a:lnTo>
                    <a:pt x="15039" y="19574"/>
                  </a:lnTo>
                  <a:lnTo>
                    <a:pt x="15082" y="19574"/>
                  </a:lnTo>
                  <a:lnTo>
                    <a:pt x="15138" y="19574"/>
                  </a:lnTo>
                  <a:lnTo>
                    <a:pt x="15166" y="19574"/>
                  </a:lnTo>
                  <a:lnTo>
                    <a:pt x="15208" y="19574"/>
                  </a:lnTo>
                  <a:lnTo>
                    <a:pt x="15265" y="19574"/>
                  </a:lnTo>
                  <a:lnTo>
                    <a:pt x="15293" y="19574"/>
                  </a:lnTo>
                  <a:lnTo>
                    <a:pt x="15293" y="19644"/>
                  </a:lnTo>
                  <a:lnTo>
                    <a:pt x="15335" y="19644"/>
                  </a:lnTo>
                  <a:lnTo>
                    <a:pt x="15335" y="19715"/>
                  </a:lnTo>
                  <a:lnTo>
                    <a:pt x="15392" y="19771"/>
                  </a:lnTo>
                  <a:lnTo>
                    <a:pt x="15420" y="19827"/>
                  </a:lnTo>
                  <a:lnTo>
                    <a:pt x="15462" y="19827"/>
                  </a:lnTo>
                  <a:lnTo>
                    <a:pt x="15462" y="19898"/>
                  </a:lnTo>
                  <a:lnTo>
                    <a:pt x="15518" y="19898"/>
                  </a:lnTo>
                  <a:lnTo>
                    <a:pt x="15546" y="19898"/>
                  </a:lnTo>
                  <a:lnTo>
                    <a:pt x="15589" y="19898"/>
                  </a:lnTo>
                  <a:lnTo>
                    <a:pt x="15645" y="19898"/>
                  </a:lnTo>
                  <a:lnTo>
                    <a:pt x="15645" y="19954"/>
                  </a:lnTo>
                  <a:lnTo>
                    <a:pt x="15687" y="19954"/>
                  </a:lnTo>
                  <a:lnTo>
                    <a:pt x="15715" y="19954"/>
                  </a:lnTo>
                  <a:lnTo>
                    <a:pt x="15758" y="19954"/>
                  </a:lnTo>
                  <a:lnTo>
                    <a:pt x="15814" y="20024"/>
                  </a:lnTo>
                  <a:lnTo>
                    <a:pt x="15842" y="20024"/>
                  </a:lnTo>
                  <a:lnTo>
                    <a:pt x="15884" y="20095"/>
                  </a:lnTo>
                  <a:lnTo>
                    <a:pt x="15941" y="20095"/>
                  </a:lnTo>
                  <a:lnTo>
                    <a:pt x="15969" y="20095"/>
                  </a:lnTo>
                  <a:lnTo>
                    <a:pt x="16011" y="20095"/>
                  </a:lnTo>
                  <a:lnTo>
                    <a:pt x="16067" y="20095"/>
                  </a:lnTo>
                  <a:lnTo>
                    <a:pt x="16096" y="20095"/>
                  </a:lnTo>
                  <a:lnTo>
                    <a:pt x="16138" y="20095"/>
                  </a:lnTo>
                  <a:lnTo>
                    <a:pt x="16194" y="20095"/>
                  </a:lnTo>
                  <a:lnTo>
                    <a:pt x="16194" y="20024"/>
                  </a:lnTo>
                  <a:lnTo>
                    <a:pt x="16222" y="20024"/>
                  </a:lnTo>
                  <a:lnTo>
                    <a:pt x="16265" y="20024"/>
                  </a:lnTo>
                  <a:lnTo>
                    <a:pt x="16321" y="20024"/>
                  </a:lnTo>
                  <a:lnTo>
                    <a:pt x="16321" y="19954"/>
                  </a:lnTo>
                  <a:lnTo>
                    <a:pt x="16321" y="19898"/>
                  </a:lnTo>
                  <a:lnTo>
                    <a:pt x="16321" y="19827"/>
                  </a:lnTo>
                  <a:lnTo>
                    <a:pt x="16349" y="19827"/>
                  </a:lnTo>
                  <a:lnTo>
                    <a:pt x="16349" y="19771"/>
                  </a:lnTo>
                  <a:lnTo>
                    <a:pt x="16391" y="19771"/>
                  </a:lnTo>
                  <a:lnTo>
                    <a:pt x="16391" y="19715"/>
                  </a:lnTo>
                  <a:lnTo>
                    <a:pt x="16448" y="19715"/>
                  </a:lnTo>
                  <a:lnTo>
                    <a:pt x="16448" y="19644"/>
                  </a:lnTo>
                  <a:lnTo>
                    <a:pt x="16476" y="19644"/>
                  </a:lnTo>
                  <a:lnTo>
                    <a:pt x="16518" y="19644"/>
                  </a:lnTo>
                  <a:lnTo>
                    <a:pt x="16518" y="19574"/>
                  </a:lnTo>
                  <a:lnTo>
                    <a:pt x="16574" y="19574"/>
                  </a:lnTo>
                  <a:lnTo>
                    <a:pt x="16617" y="19574"/>
                  </a:lnTo>
                  <a:lnTo>
                    <a:pt x="16617" y="19644"/>
                  </a:lnTo>
                  <a:lnTo>
                    <a:pt x="16645" y="19644"/>
                  </a:lnTo>
                  <a:lnTo>
                    <a:pt x="16701" y="19644"/>
                  </a:lnTo>
                  <a:lnTo>
                    <a:pt x="16701" y="19715"/>
                  </a:lnTo>
                  <a:lnTo>
                    <a:pt x="16645" y="19715"/>
                  </a:lnTo>
                  <a:lnTo>
                    <a:pt x="16645" y="19771"/>
                  </a:lnTo>
                  <a:lnTo>
                    <a:pt x="16617" y="19771"/>
                  </a:lnTo>
                  <a:lnTo>
                    <a:pt x="16617" y="19827"/>
                  </a:lnTo>
                  <a:lnTo>
                    <a:pt x="16617" y="19898"/>
                  </a:lnTo>
                  <a:lnTo>
                    <a:pt x="16574" y="19898"/>
                  </a:lnTo>
                  <a:lnTo>
                    <a:pt x="16518" y="19898"/>
                  </a:lnTo>
                  <a:lnTo>
                    <a:pt x="16518" y="19954"/>
                  </a:lnTo>
                  <a:lnTo>
                    <a:pt x="16574" y="19954"/>
                  </a:lnTo>
                  <a:lnTo>
                    <a:pt x="16617" y="19954"/>
                  </a:lnTo>
                  <a:lnTo>
                    <a:pt x="16617" y="20024"/>
                  </a:lnTo>
                  <a:lnTo>
                    <a:pt x="16617" y="20095"/>
                  </a:lnTo>
                  <a:lnTo>
                    <a:pt x="16645" y="20095"/>
                  </a:lnTo>
                  <a:lnTo>
                    <a:pt x="16645" y="20151"/>
                  </a:lnTo>
                  <a:lnTo>
                    <a:pt x="16701" y="20151"/>
                  </a:lnTo>
                  <a:lnTo>
                    <a:pt x="16743" y="20151"/>
                  </a:lnTo>
                  <a:lnTo>
                    <a:pt x="16743" y="20095"/>
                  </a:lnTo>
                  <a:lnTo>
                    <a:pt x="16743" y="20024"/>
                  </a:lnTo>
                  <a:lnTo>
                    <a:pt x="16701" y="20024"/>
                  </a:lnTo>
                  <a:lnTo>
                    <a:pt x="16645" y="20024"/>
                  </a:lnTo>
                  <a:lnTo>
                    <a:pt x="16645" y="19954"/>
                  </a:lnTo>
                  <a:lnTo>
                    <a:pt x="16645" y="19898"/>
                  </a:lnTo>
                  <a:lnTo>
                    <a:pt x="16701" y="19898"/>
                  </a:lnTo>
                  <a:lnTo>
                    <a:pt x="16701" y="19827"/>
                  </a:lnTo>
                  <a:lnTo>
                    <a:pt x="16743" y="19827"/>
                  </a:lnTo>
                  <a:lnTo>
                    <a:pt x="16743" y="19771"/>
                  </a:lnTo>
                  <a:lnTo>
                    <a:pt x="16772" y="19771"/>
                  </a:lnTo>
                  <a:lnTo>
                    <a:pt x="16772" y="19715"/>
                  </a:lnTo>
                  <a:lnTo>
                    <a:pt x="16772" y="19644"/>
                  </a:lnTo>
                  <a:lnTo>
                    <a:pt x="16814" y="19644"/>
                  </a:lnTo>
                  <a:lnTo>
                    <a:pt x="16870" y="19644"/>
                  </a:lnTo>
                  <a:lnTo>
                    <a:pt x="16814" y="19574"/>
                  </a:lnTo>
                  <a:lnTo>
                    <a:pt x="16870" y="19574"/>
                  </a:lnTo>
                  <a:lnTo>
                    <a:pt x="16870" y="19644"/>
                  </a:lnTo>
                  <a:lnTo>
                    <a:pt x="16898" y="19644"/>
                  </a:lnTo>
                  <a:lnTo>
                    <a:pt x="16898" y="19574"/>
                  </a:lnTo>
                  <a:lnTo>
                    <a:pt x="16898" y="19517"/>
                  </a:lnTo>
                  <a:lnTo>
                    <a:pt x="16898" y="19447"/>
                  </a:lnTo>
                  <a:lnTo>
                    <a:pt x="16870" y="19447"/>
                  </a:lnTo>
                  <a:lnTo>
                    <a:pt x="16814" y="19447"/>
                  </a:lnTo>
                  <a:lnTo>
                    <a:pt x="16772" y="19447"/>
                  </a:lnTo>
                  <a:lnTo>
                    <a:pt x="16743" y="19447"/>
                  </a:lnTo>
                  <a:lnTo>
                    <a:pt x="16701" y="19447"/>
                  </a:lnTo>
                  <a:lnTo>
                    <a:pt x="16645" y="19447"/>
                  </a:lnTo>
                  <a:lnTo>
                    <a:pt x="16617" y="19447"/>
                  </a:lnTo>
                  <a:lnTo>
                    <a:pt x="16574" y="19447"/>
                  </a:lnTo>
                  <a:lnTo>
                    <a:pt x="16518" y="19447"/>
                  </a:lnTo>
                  <a:lnTo>
                    <a:pt x="16518" y="19517"/>
                  </a:lnTo>
                  <a:lnTo>
                    <a:pt x="16476" y="19517"/>
                  </a:lnTo>
                  <a:lnTo>
                    <a:pt x="16448" y="19517"/>
                  </a:lnTo>
                  <a:lnTo>
                    <a:pt x="16391" y="19517"/>
                  </a:lnTo>
                  <a:lnTo>
                    <a:pt x="16391" y="19574"/>
                  </a:lnTo>
                  <a:lnTo>
                    <a:pt x="16349" y="19574"/>
                  </a:lnTo>
                  <a:lnTo>
                    <a:pt x="16321" y="19574"/>
                  </a:lnTo>
                  <a:lnTo>
                    <a:pt x="16321" y="19644"/>
                  </a:lnTo>
                  <a:lnTo>
                    <a:pt x="16321" y="19715"/>
                  </a:lnTo>
                  <a:lnTo>
                    <a:pt x="16265" y="19715"/>
                  </a:lnTo>
                  <a:lnTo>
                    <a:pt x="16265" y="19771"/>
                  </a:lnTo>
                  <a:lnTo>
                    <a:pt x="16222" y="19771"/>
                  </a:lnTo>
                  <a:lnTo>
                    <a:pt x="16222" y="19827"/>
                  </a:lnTo>
                  <a:lnTo>
                    <a:pt x="16222" y="19898"/>
                  </a:lnTo>
                  <a:lnTo>
                    <a:pt x="16265" y="19898"/>
                  </a:lnTo>
                  <a:lnTo>
                    <a:pt x="16265" y="19954"/>
                  </a:lnTo>
                  <a:lnTo>
                    <a:pt x="16222" y="19954"/>
                  </a:lnTo>
                  <a:lnTo>
                    <a:pt x="16194" y="19954"/>
                  </a:lnTo>
                  <a:lnTo>
                    <a:pt x="16138" y="19954"/>
                  </a:lnTo>
                  <a:lnTo>
                    <a:pt x="16096" y="19954"/>
                  </a:lnTo>
                  <a:lnTo>
                    <a:pt x="16067" y="19954"/>
                  </a:lnTo>
                  <a:lnTo>
                    <a:pt x="16011" y="19954"/>
                  </a:lnTo>
                  <a:lnTo>
                    <a:pt x="15969" y="19954"/>
                  </a:lnTo>
                  <a:lnTo>
                    <a:pt x="15941" y="19954"/>
                  </a:lnTo>
                  <a:lnTo>
                    <a:pt x="15884" y="19954"/>
                  </a:lnTo>
                  <a:lnTo>
                    <a:pt x="15884" y="19898"/>
                  </a:lnTo>
                  <a:lnTo>
                    <a:pt x="15842" y="19898"/>
                  </a:lnTo>
                  <a:lnTo>
                    <a:pt x="15814" y="19898"/>
                  </a:lnTo>
                  <a:lnTo>
                    <a:pt x="15814" y="19827"/>
                  </a:lnTo>
                  <a:lnTo>
                    <a:pt x="15758" y="19827"/>
                  </a:lnTo>
                  <a:lnTo>
                    <a:pt x="15715" y="19827"/>
                  </a:lnTo>
                  <a:lnTo>
                    <a:pt x="15687" y="19827"/>
                  </a:lnTo>
                  <a:lnTo>
                    <a:pt x="15645" y="19827"/>
                  </a:lnTo>
                  <a:lnTo>
                    <a:pt x="15589" y="19827"/>
                  </a:lnTo>
                  <a:lnTo>
                    <a:pt x="15589" y="19771"/>
                  </a:lnTo>
                  <a:lnTo>
                    <a:pt x="15546" y="19771"/>
                  </a:lnTo>
                  <a:lnTo>
                    <a:pt x="15518" y="19771"/>
                  </a:lnTo>
                  <a:lnTo>
                    <a:pt x="15462" y="19771"/>
                  </a:lnTo>
                  <a:lnTo>
                    <a:pt x="15462" y="19715"/>
                  </a:lnTo>
                  <a:lnTo>
                    <a:pt x="15518" y="19715"/>
                  </a:lnTo>
                  <a:lnTo>
                    <a:pt x="15518" y="19644"/>
                  </a:lnTo>
                  <a:lnTo>
                    <a:pt x="15546" y="19644"/>
                  </a:lnTo>
                  <a:lnTo>
                    <a:pt x="15546" y="19574"/>
                  </a:lnTo>
                  <a:lnTo>
                    <a:pt x="15589" y="19574"/>
                  </a:lnTo>
                  <a:lnTo>
                    <a:pt x="15645" y="19574"/>
                  </a:lnTo>
                  <a:lnTo>
                    <a:pt x="15687" y="19517"/>
                  </a:lnTo>
                  <a:lnTo>
                    <a:pt x="15715" y="19517"/>
                  </a:lnTo>
                  <a:lnTo>
                    <a:pt x="15715" y="19447"/>
                  </a:lnTo>
                  <a:lnTo>
                    <a:pt x="15687" y="19447"/>
                  </a:lnTo>
                  <a:lnTo>
                    <a:pt x="15645" y="19447"/>
                  </a:lnTo>
                  <a:lnTo>
                    <a:pt x="15589" y="19447"/>
                  </a:lnTo>
                  <a:lnTo>
                    <a:pt x="15589" y="19391"/>
                  </a:lnTo>
                  <a:lnTo>
                    <a:pt x="15546" y="19391"/>
                  </a:lnTo>
                  <a:lnTo>
                    <a:pt x="15546" y="19447"/>
                  </a:lnTo>
                  <a:lnTo>
                    <a:pt x="15518" y="19447"/>
                  </a:lnTo>
                  <a:lnTo>
                    <a:pt x="15462" y="19447"/>
                  </a:lnTo>
                  <a:lnTo>
                    <a:pt x="15420" y="19447"/>
                  </a:lnTo>
                  <a:lnTo>
                    <a:pt x="15392" y="19447"/>
                  </a:lnTo>
                  <a:lnTo>
                    <a:pt x="15392" y="19391"/>
                  </a:lnTo>
                  <a:lnTo>
                    <a:pt x="15335" y="19391"/>
                  </a:lnTo>
                  <a:lnTo>
                    <a:pt x="15293" y="19391"/>
                  </a:lnTo>
                  <a:lnTo>
                    <a:pt x="15265" y="19391"/>
                  </a:lnTo>
                  <a:lnTo>
                    <a:pt x="15208" y="19391"/>
                  </a:lnTo>
                  <a:close/>
                  <a:moveTo>
                    <a:pt x="16743" y="20151"/>
                  </a:moveTo>
                  <a:lnTo>
                    <a:pt x="16743" y="20207"/>
                  </a:lnTo>
                  <a:lnTo>
                    <a:pt x="16772" y="20207"/>
                  </a:lnTo>
                  <a:lnTo>
                    <a:pt x="16772" y="20151"/>
                  </a:lnTo>
                  <a:close/>
                  <a:moveTo>
                    <a:pt x="16617" y="20024"/>
                  </a:moveTo>
                  <a:lnTo>
                    <a:pt x="16574" y="20024"/>
                  </a:lnTo>
                  <a:lnTo>
                    <a:pt x="16574" y="20095"/>
                  </a:lnTo>
                  <a:close/>
                  <a:moveTo>
                    <a:pt x="15011" y="19574"/>
                  </a:moveTo>
                  <a:lnTo>
                    <a:pt x="15011" y="19517"/>
                  </a:lnTo>
                  <a:lnTo>
                    <a:pt x="14955" y="19517"/>
                  </a:lnTo>
                  <a:lnTo>
                    <a:pt x="14955" y="19574"/>
                  </a:lnTo>
                  <a:close/>
                  <a:moveTo>
                    <a:pt x="2366" y="19517"/>
                  </a:moveTo>
                  <a:lnTo>
                    <a:pt x="2366" y="19574"/>
                  </a:lnTo>
                  <a:lnTo>
                    <a:pt x="2324" y="19574"/>
                  </a:lnTo>
                  <a:close/>
                  <a:moveTo>
                    <a:pt x="2113" y="19827"/>
                  </a:moveTo>
                  <a:lnTo>
                    <a:pt x="2155" y="19827"/>
                  </a:lnTo>
                  <a:lnTo>
                    <a:pt x="2113" y="19898"/>
                  </a:lnTo>
                  <a:close/>
                  <a:moveTo>
                    <a:pt x="1479" y="20278"/>
                  </a:moveTo>
                  <a:lnTo>
                    <a:pt x="1479" y="20334"/>
                  </a:lnTo>
                  <a:lnTo>
                    <a:pt x="1521" y="20334"/>
                  </a:lnTo>
                  <a:lnTo>
                    <a:pt x="1521" y="20278"/>
                  </a:lnTo>
                  <a:close/>
                  <a:moveTo>
                    <a:pt x="1479" y="20334"/>
                  </a:moveTo>
                  <a:lnTo>
                    <a:pt x="1437" y="20334"/>
                  </a:lnTo>
                  <a:lnTo>
                    <a:pt x="1394" y="20405"/>
                  </a:lnTo>
                  <a:lnTo>
                    <a:pt x="1437" y="2040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306200" y="2803450"/>
              <a:ext cx="7400" cy="14100"/>
            </a:xfrm>
            <a:custGeom>
              <a:avLst/>
              <a:gdLst/>
              <a:ahLst/>
              <a:cxnLst/>
              <a:rect l="l" t="t" r="r" b="b"/>
              <a:pathLst>
                <a:path w="296" h="564" extrusionOk="0">
                  <a:moveTo>
                    <a:pt x="169" y="564"/>
                  </a:moveTo>
                  <a:lnTo>
                    <a:pt x="127" y="564"/>
                  </a:lnTo>
                  <a:lnTo>
                    <a:pt x="127" y="507"/>
                  </a:lnTo>
                  <a:lnTo>
                    <a:pt x="85" y="507"/>
                  </a:lnTo>
                  <a:lnTo>
                    <a:pt x="85" y="437"/>
                  </a:lnTo>
                  <a:lnTo>
                    <a:pt x="42" y="437"/>
                  </a:lnTo>
                  <a:lnTo>
                    <a:pt x="42" y="381"/>
                  </a:lnTo>
                  <a:lnTo>
                    <a:pt x="0" y="381"/>
                  </a:lnTo>
                  <a:lnTo>
                    <a:pt x="0" y="310"/>
                  </a:lnTo>
                  <a:lnTo>
                    <a:pt x="0" y="254"/>
                  </a:lnTo>
                  <a:lnTo>
                    <a:pt x="0" y="184"/>
                  </a:lnTo>
                  <a:lnTo>
                    <a:pt x="42" y="184"/>
                  </a:lnTo>
                  <a:lnTo>
                    <a:pt x="42" y="127"/>
                  </a:lnTo>
                  <a:lnTo>
                    <a:pt x="85" y="127"/>
                  </a:lnTo>
                  <a:lnTo>
                    <a:pt x="85" y="57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211" y="57"/>
                  </a:lnTo>
                  <a:lnTo>
                    <a:pt x="211" y="127"/>
                  </a:lnTo>
                  <a:lnTo>
                    <a:pt x="211" y="184"/>
                  </a:lnTo>
                  <a:lnTo>
                    <a:pt x="254" y="254"/>
                  </a:lnTo>
                  <a:lnTo>
                    <a:pt x="254" y="310"/>
                  </a:lnTo>
                  <a:lnTo>
                    <a:pt x="254" y="381"/>
                  </a:lnTo>
                  <a:lnTo>
                    <a:pt x="254" y="437"/>
                  </a:lnTo>
                  <a:lnTo>
                    <a:pt x="254" y="507"/>
                  </a:lnTo>
                  <a:lnTo>
                    <a:pt x="296" y="507"/>
                  </a:lnTo>
                  <a:lnTo>
                    <a:pt x="254" y="507"/>
                  </a:lnTo>
                  <a:lnTo>
                    <a:pt x="254" y="564"/>
                  </a:lnTo>
                  <a:lnTo>
                    <a:pt x="211" y="56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4626550" y="1938125"/>
              <a:ext cx="484775" cy="580200"/>
            </a:xfrm>
            <a:custGeom>
              <a:avLst/>
              <a:gdLst/>
              <a:ahLst/>
              <a:cxnLst/>
              <a:rect l="l" t="t" r="r" b="b"/>
              <a:pathLst>
                <a:path w="19391" h="23208" extrusionOk="0">
                  <a:moveTo>
                    <a:pt x="7816" y="1"/>
                  </a:moveTo>
                  <a:lnTo>
                    <a:pt x="7759" y="71"/>
                  </a:lnTo>
                  <a:lnTo>
                    <a:pt x="7717" y="71"/>
                  </a:lnTo>
                  <a:lnTo>
                    <a:pt x="7689" y="71"/>
                  </a:lnTo>
                  <a:lnTo>
                    <a:pt x="7647" y="71"/>
                  </a:lnTo>
                  <a:lnTo>
                    <a:pt x="7590" y="141"/>
                  </a:lnTo>
                  <a:lnTo>
                    <a:pt x="7562" y="141"/>
                  </a:lnTo>
                  <a:lnTo>
                    <a:pt x="7520" y="141"/>
                  </a:lnTo>
                  <a:lnTo>
                    <a:pt x="7520" y="198"/>
                  </a:lnTo>
                  <a:lnTo>
                    <a:pt x="7464" y="198"/>
                  </a:lnTo>
                  <a:lnTo>
                    <a:pt x="7436" y="198"/>
                  </a:lnTo>
                  <a:lnTo>
                    <a:pt x="7393" y="254"/>
                  </a:lnTo>
                  <a:lnTo>
                    <a:pt x="7337" y="254"/>
                  </a:lnTo>
                  <a:lnTo>
                    <a:pt x="7337" y="324"/>
                  </a:lnTo>
                  <a:lnTo>
                    <a:pt x="7393" y="324"/>
                  </a:lnTo>
                  <a:lnTo>
                    <a:pt x="7436" y="381"/>
                  </a:lnTo>
                  <a:lnTo>
                    <a:pt x="7464" y="381"/>
                  </a:lnTo>
                  <a:lnTo>
                    <a:pt x="7464" y="451"/>
                  </a:lnTo>
                  <a:lnTo>
                    <a:pt x="7520" y="451"/>
                  </a:lnTo>
                  <a:lnTo>
                    <a:pt x="7562" y="451"/>
                  </a:lnTo>
                  <a:lnTo>
                    <a:pt x="7562" y="522"/>
                  </a:lnTo>
                  <a:lnTo>
                    <a:pt x="7590" y="522"/>
                  </a:lnTo>
                  <a:lnTo>
                    <a:pt x="7647" y="522"/>
                  </a:lnTo>
                  <a:lnTo>
                    <a:pt x="7689" y="578"/>
                  </a:lnTo>
                  <a:lnTo>
                    <a:pt x="7717" y="578"/>
                  </a:lnTo>
                  <a:lnTo>
                    <a:pt x="7759" y="578"/>
                  </a:lnTo>
                  <a:lnTo>
                    <a:pt x="7816" y="634"/>
                  </a:lnTo>
                  <a:lnTo>
                    <a:pt x="7886" y="705"/>
                  </a:lnTo>
                  <a:lnTo>
                    <a:pt x="7942" y="705"/>
                  </a:lnTo>
                  <a:lnTo>
                    <a:pt x="8013" y="761"/>
                  </a:lnTo>
                  <a:lnTo>
                    <a:pt x="8069" y="831"/>
                  </a:lnTo>
                  <a:lnTo>
                    <a:pt x="8111" y="831"/>
                  </a:lnTo>
                  <a:lnTo>
                    <a:pt x="8196" y="902"/>
                  </a:lnTo>
                  <a:lnTo>
                    <a:pt x="8238" y="958"/>
                  </a:lnTo>
                  <a:lnTo>
                    <a:pt x="8266" y="958"/>
                  </a:lnTo>
                  <a:lnTo>
                    <a:pt x="8323" y="958"/>
                  </a:lnTo>
                  <a:lnTo>
                    <a:pt x="8365" y="1014"/>
                  </a:lnTo>
                  <a:lnTo>
                    <a:pt x="8492" y="1085"/>
                  </a:lnTo>
                  <a:lnTo>
                    <a:pt x="8520" y="1085"/>
                  </a:lnTo>
                  <a:lnTo>
                    <a:pt x="8576" y="1155"/>
                  </a:lnTo>
                  <a:lnTo>
                    <a:pt x="8647" y="1212"/>
                  </a:lnTo>
                  <a:lnTo>
                    <a:pt x="8703" y="1212"/>
                  </a:lnTo>
                  <a:lnTo>
                    <a:pt x="8745" y="1212"/>
                  </a:lnTo>
                  <a:lnTo>
                    <a:pt x="8745" y="1282"/>
                  </a:lnTo>
                  <a:lnTo>
                    <a:pt x="8787" y="1282"/>
                  </a:lnTo>
                  <a:lnTo>
                    <a:pt x="8816" y="1282"/>
                  </a:lnTo>
                  <a:lnTo>
                    <a:pt x="8816" y="1338"/>
                  </a:lnTo>
                  <a:lnTo>
                    <a:pt x="8872" y="1338"/>
                  </a:lnTo>
                  <a:lnTo>
                    <a:pt x="8914" y="1338"/>
                  </a:lnTo>
                  <a:lnTo>
                    <a:pt x="8999" y="1395"/>
                  </a:lnTo>
                  <a:lnTo>
                    <a:pt x="9041" y="1465"/>
                  </a:lnTo>
                  <a:lnTo>
                    <a:pt x="9069" y="1465"/>
                  </a:lnTo>
                  <a:lnTo>
                    <a:pt x="9125" y="1536"/>
                  </a:lnTo>
                  <a:lnTo>
                    <a:pt x="9168" y="1536"/>
                  </a:lnTo>
                  <a:lnTo>
                    <a:pt x="9252" y="1592"/>
                  </a:lnTo>
                  <a:lnTo>
                    <a:pt x="9294" y="1592"/>
                  </a:lnTo>
                  <a:lnTo>
                    <a:pt x="9379" y="1648"/>
                  </a:lnTo>
                  <a:lnTo>
                    <a:pt x="9421" y="1648"/>
                  </a:lnTo>
                  <a:lnTo>
                    <a:pt x="9449" y="1719"/>
                  </a:lnTo>
                  <a:lnTo>
                    <a:pt x="9506" y="1719"/>
                  </a:lnTo>
                  <a:lnTo>
                    <a:pt x="9576" y="1775"/>
                  </a:lnTo>
                  <a:lnTo>
                    <a:pt x="9632" y="1845"/>
                  </a:lnTo>
                  <a:lnTo>
                    <a:pt x="9675" y="1845"/>
                  </a:lnTo>
                  <a:lnTo>
                    <a:pt x="9717" y="1845"/>
                  </a:lnTo>
                  <a:lnTo>
                    <a:pt x="9759" y="1916"/>
                  </a:lnTo>
                  <a:lnTo>
                    <a:pt x="9801" y="1916"/>
                  </a:lnTo>
                  <a:lnTo>
                    <a:pt x="9801" y="1972"/>
                  </a:lnTo>
                  <a:lnTo>
                    <a:pt x="9844" y="1972"/>
                  </a:lnTo>
                  <a:lnTo>
                    <a:pt x="9872" y="2028"/>
                  </a:lnTo>
                  <a:lnTo>
                    <a:pt x="9928" y="2028"/>
                  </a:lnTo>
                  <a:lnTo>
                    <a:pt x="9928" y="2099"/>
                  </a:lnTo>
                  <a:lnTo>
                    <a:pt x="9970" y="2099"/>
                  </a:lnTo>
                  <a:lnTo>
                    <a:pt x="9998" y="2028"/>
                  </a:lnTo>
                  <a:lnTo>
                    <a:pt x="10055" y="2028"/>
                  </a:lnTo>
                  <a:lnTo>
                    <a:pt x="10097" y="2028"/>
                  </a:lnTo>
                  <a:lnTo>
                    <a:pt x="10125" y="2028"/>
                  </a:lnTo>
                  <a:lnTo>
                    <a:pt x="10125" y="2099"/>
                  </a:lnTo>
                  <a:lnTo>
                    <a:pt x="10125" y="2155"/>
                  </a:lnTo>
                  <a:lnTo>
                    <a:pt x="10125" y="2226"/>
                  </a:lnTo>
                  <a:lnTo>
                    <a:pt x="10181" y="2226"/>
                  </a:lnTo>
                  <a:lnTo>
                    <a:pt x="10181" y="2296"/>
                  </a:lnTo>
                  <a:lnTo>
                    <a:pt x="10181" y="2352"/>
                  </a:lnTo>
                  <a:lnTo>
                    <a:pt x="10125" y="2352"/>
                  </a:lnTo>
                  <a:lnTo>
                    <a:pt x="10097" y="2409"/>
                  </a:lnTo>
                  <a:lnTo>
                    <a:pt x="10055" y="2479"/>
                  </a:lnTo>
                  <a:lnTo>
                    <a:pt x="9998" y="2535"/>
                  </a:lnTo>
                  <a:lnTo>
                    <a:pt x="9970" y="2535"/>
                  </a:lnTo>
                  <a:lnTo>
                    <a:pt x="9928" y="2606"/>
                  </a:lnTo>
                  <a:lnTo>
                    <a:pt x="9801" y="2606"/>
                  </a:lnTo>
                  <a:lnTo>
                    <a:pt x="9759" y="2606"/>
                  </a:lnTo>
                  <a:lnTo>
                    <a:pt x="9675" y="2606"/>
                  </a:lnTo>
                  <a:lnTo>
                    <a:pt x="9632" y="2676"/>
                  </a:lnTo>
                  <a:lnTo>
                    <a:pt x="9506" y="2676"/>
                  </a:lnTo>
                  <a:lnTo>
                    <a:pt x="9449" y="2676"/>
                  </a:lnTo>
                  <a:lnTo>
                    <a:pt x="9379" y="2676"/>
                  </a:lnTo>
                  <a:lnTo>
                    <a:pt x="9322" y="2676"/>
                  </a:lnTo>
                  <a:lnTo>
                    <a:pt x="9294" y="2676"/>
                  </a:lnTo>
                  <a:lnTo>
                    <a:pt x="9196" y="2732"/>
                  </a:lnTo>
                  <a:lnTo>
                    <a:pt x="9168" y="2732"/>
                  </a:lnTo>
                  <a:lnTo>
                    <a:pt x="9125" y="2732"/>
                  </a:lnTo>
                  <a:lnTo>
                    <a:pt x="9069" y="2732"/>
                  </a:lnTo>
                  <a:lnTo>
                    <a:pt x="9041" y="2789"/>
                  </a:lnTo>
                  <a:lnTo>
                    <a:pt x="8999" y="2859"/>
                  </a:lnTo>
                  <a:lnTo>
                    <a:pt x="8999" y="2930"/>
                  </a:lnTo>
                  <a:lnTo>
                    <a:pt x="8942" y="2930"/>
                  </a:lnTo>
                  <a:lnTo>
                    <a:pt x="8942" y="2986"/>
                  </a:lnTo>
                  <a:lnTo>
                    <a:pt x="8872" y="3113"/>
                  </a:lnTo>
                  <a:lnTo>
                    <a:pt x="8816" y="3239"/>
                  </a:lnTo>
                  <a:lnTo>
                    <a:pt x="8787" y="3366"/>
                  </a:lnTo>
                  <a:lnTo>
                    <a:pt x="8745" y="3422"/>
                  </a:lnTo>
                  <a:lnTo>
                    <a:pt x="8703" y="3549"/>
                  </a:lnTo>
                  <a:lnTo>
                    <a:pt x="8647" y="3690"/>
                  </a:lnTo>
                  <a:lnTo>
                    <a:pt x="8576" y="3746"/>
                  </a:lnTo>
                  <a:lnTo>
                    <a:pt x="8520" y="3873"/>
                  </a:lnTo>
                  <a:lnTo>
                    <a:pt x="8492" y="4000"/>
                  </a:lnTo>
                  <a:lnTo>
                    <a:pt x="8393" y="4183"/>
                  </a:lnTo>
                  <a:lnTo>
                    <a:pt x="8449" y="4183"/>
                  </a:lnTo>
                  <a:lnTo>
                    <a:pt x="8520" y="4253"/>
                  </a:lnTo>
                  <a:lnTo>
                    <a:pt x="8576" y="4253"/>
                  </a:lnTo>
                  <a:lnTo>
                    <a:pt x="8618" y="4253"/>
                  </a:lnTo>
                  <a:lnTo>
                    <a:pt x="8703" y="4324"/>
                  </a:lnTo>
                  <a:lnTo>
                    <a:pt x="8745" y="4324"/>
                  </a:lnTo>
                  <a:lnTo>
                    <a:pt x="8787" y="4324"/>
                  </a:lnTo>
                  <a:lnTo>
                    <a:pt x="8914" y="4450"/>
                  </a:lnTo>
                  <a:lnTo>
                    <a:pt x="8816" y="4563"/>
                  </a:lnTo>
                  <a:lnTo>
                    <a:pt x="8816" y="4633"/>
                  </a:lnTo>
                  <a:lnTo>
                    <a:pt x="8787" y="4704"/>
                  </a:lnTo>
                  <a:lnTo>
                    <a:pt x="8787" y="4760"/>
                  </a:lnTo>
                  <a:lnTo>
                    <a:pt x="8745" y="4760"/>
                  </a:lnTo>
                  <a:lnTo>
                    <a:pt x="8745" y="4817"/>
                  </a:lnTo>
                  <a:lnTo>
                    <a:pt x="8703" y="4887"/>
                  </a:lnTo>
                  <a:lnTo>
                    <a:pt x="8745" y="4887"/>
                  </a:lnTo>
                  <a:lnTo>
                    <a:pt x="8745" y="4943"/>
                  </a:lnTo>
                  <a:lnTo>
                    <a:pt x="8787" y="4943"/>
                  </a:lnTo>
                  <a:lnTo>
                    <a:pt x="8816" y="4943"/>
                  </a:lnTo>
                  <a:lnTo>
                    <a:pt x="8914" y="4943"/>
                  </a:lnTo>
                  <a:lnTo>
                    <a:pt x="8942" y="5014"/>
                  </a:lnTo>
                  <a:lnTo>
                    <a:pt x="8999" y="5014"/>
                  </a:lnTo>
                  <a:lnTo>
                    <a:pt x="9041" y="5014"/>
                  </a:lnTo>
                  <a:lnTo>
                    <a:pt x="9069" y="5014"/>
                  </a:lnTo>
                  <a:lnTo>
                    <a:pt x="9125" y="5014"/>
                  </a:lnTo>
                  <a:lnTo>
                    <a:pt x="9168" y="5084"/>
                  </a:lnTo>
                  <a:lnTo>
                    <a:pt x="9196" y="5084"/>
                  </a:lnTo>
                  <a:lnTo>
                    <a:pt x="9252" y="5084"/>
                  </a:lnTo>
                  <a:lnTo>
                    <a:pt x="9294" y="5084"/>
                  </a:lnTo>
                  <a:lnTo>
                    <a:pt x="9322" y="5084"/>
                  </a:lnTo>
                  <a:lnTo>
                    <a:pt x="9379" y="5140"/>
                  </a:lnTo>
                  <a:lnTo>
                    <a:pt x="9421" y="5140"/>
                  </a:lnTo>
                  <a:lnTo>
                    <a:pt x="9449" y="5140"/>
                  </a:lnTo>
                  <a:lnTo>
                    <a:pt x="9548" y="5140"/>
                  </a:lnTo>
                  <a:lnTo>
                    <a:pt x="9548" y="5197"/>
                  </a:lnTo>
                  <a:lnTo>
                    <a:pt x="9576" y="5197"/>
                  </a:lnTo>
                  <a:lnTo>
                    <a:pt x="9675" y="5197"/>
                  </a:lnTo>
                  <a:lnTo>
                    <a:pt x="9717" y="5267"/>
                  </a:lnTo>
                  <a:lnTo>
                    <a:pt x="9759" y="5267"/>
                  </a:lnTo>
                  <a:lnTo>
                    <a:pt x="9759" y="5323"/>
                  </a:lnTo>
                  <a:lnTo>
                    <a:pt x="9801" y="5323"/>
                  </a:lnTo>
                  <a:lnTo>
                    <a:pt x="9844" y="5394"/>
                  </a:lnTo>
                  <a:lnTo>
                    <a:pt x="9872" y="5394"/>
                  </a:lnTo>
                  <a:lnTo>
                    <a:pt x="9872" y="5464"/>
                  </a:lnTo>
                  <a:lnTo>
                    <a:pt x="9970" y="5464"/>
                  </a:lnTo>
                  <a:lnTo>
                    <a:pt x="9970" y="5521"/>
                  </a:lnTo>
                  <a:lnTo>
                    <a:pt x="9998" y="5521"/>
                  </a:lnTo>
                  <a:lnTo>
                    <a:pt x="9998" y="5577"/>
                  </a:lnTo>
                  <a:lnTo>
                    <a:pt x="10055" y="5577"/>
                  </a:lnTo>
                  <a:lnTo>
                    <a:pt x="10097" y="5577"/>
                  </a:lnTo>
                  <a:lnTo>
                    <a:pt x="10125" y="5647"/>
                  </a:lnTo>
                  <a:lnTo>
                    <a:pt x="10181" y="5718"/>
                  </a:lnTo>
                  <a:lnTo>
                    <a:pt x="10252" y="5774"/>
                  </a:lnTo>
                  <a:lnTo>
                    <a:pt x="10308" y="5845"/>
                  </a:lnTo>
                  <a:lnTo>
                    <a:pt x="10350" y="5901"/>
                  </a:lnTo>
                  <a:lnTo>
                    <a:pt x="10435" y="5957"/>
                  </a:lnTo>
                  <a:lnTo>
                    <a:pt x="10350" y="6028"/>
                  </a:lnTo>
                  <a:lnTo>
                    <a:pt x="10350" y="6098"/>
                  </a:lnTo>
                  <a:lnTo>
                    <a:pt x="10308" y="6098"/>
                  </a:lnTo>
                  <a:lnTo>
                    <a:pt x="10308" y="6154"/>
                  </a:lnTo>
                  <a:lnTo>
                    <a:pt x="10308" y="6225"/>
                  </a:lnTo>
                  <a:lnTo>
                    <a:pt x="10252" y="6225"/>
                  </a:lnTo>
                  <a:lnTo>
                    <a:pt x="10252" y="6281"/>
                  </a:lnTo>
                  <a:lnTo>
                    <a:pt x="10252" y="6337"/>
                  </a:lnTo>
                  <a:lnTo>
                    <a:pt x="10224" y="6281"/>
                  </a:lnTo>
                  <a:lnTo>
                    <a:pt x="10181" y="6281"/>
                  </a:lnTo>
                  <a:lnTo>
                    <a:pt x="10181" y="6225"/>
                  </a:lnTo>
                  <a:lnTo>
                    <a:pt x="10125" y="6225"/>
                  </a:lnTo>
                  <a:lnTo>
                    <a:pt x="10097" y="6154"/>
                  </a:lnTo>
                  <a:lnTo>
                    <a:pt x="10055" y="6154"/>
                  </a:lnTo>
                  <a:lnTo>
                    <a:pt x="10055" y="6098"/>
                  </a:lnTo>
                  <a:lnTo>
                    <a:pt x="9998" y="6098"/>
                  </a:lnTo>
                  <a:lnTo>
                    <a:pt x="9970" y="6098"/>
                  </a:lnTo>
                  <a:lnTo>
                    <a:pt x="9970" y="6028"/>
                  </a:lnTo>
                  <a:lnTo>
                    <a:pt x="9928" y="6028"/>
                  </a:lnTo>
                  <a:lnTo>
                    <a:pt x="9872" y="5957"/>
                  </a:lnTo>
                  <a:lnTo>
                    <a:pt x="9844" y="5901"/>
                  </a:lnTo>
                  <a:lnTo>
                    <a:pt x="9801" y="5901"/>
                  </a:lnTo>
                  <a:lnTo>
                    <a:pt x="9759" y="5845"/>
                  </a:lnTo>
                  <a:lnTo>
                    <a:pt x="9717" y="5845"/>
                  </a:lnTo>
                  <a:lnTo>
                    <a:pt x="9675" y="5774"/>
                  </a:lnTo>
                  <a:lnTo>
                    <a:pt x="9632" y="5718"/>
                  </a:lnTo>
                  <a:lnTo>
                    <a:pt x="9576" y="5718"/>
                  </a:lnTo>
                  <a:lnTo>
                    <a:pt x="9576" y="5647"/>
                  </a:lnTo>
                  <a:lnTo>
                    <a:pt x="9548" y="5647"/>
                  </a:lnTo>
                  <a:lnTo>
                    <a:pt x="9506" y="5647"/>
                  </a:lnTo>
                  <a:lnTo>
                    <a:pt x="9506" y="5577"/>
                  </a:lnTo>
                  <a:lnTo>
                    <a:pt x="9548" y="5577"/>
                  </a:lnTo>
                  <a:lnTo>
                    <a:pt x="9548" y="5521"/>
                  </a:lnTo>
                  <a:lnTo>
                    <a:pt x="9576" y="5464"/>
                  </a:lnTo>
                  <a:lnTo>
                    <a:pt x="9576" y="5394"/>
                  </a:lnTo>
                  <a:lnTo>
                    <a:pt x="9576" y="5323"/>
                  </a:lnTo>
                  <a:lnTo>
                    <a:pt x="9576" y="5267"/>
                  </a:lnTo>
                  <a:lnTo>
                    <a:pt x="9548" y="5267"/>
                  </a:lnTo>
                  <a:lnTo>
                    <a:pt x="9548" y="5323"/>
                  </a:lnTo>
                  <a:lnTo>
                    <a:pt x="9506" y="5323"/>
                  </a:lnTo>
                  <a:lnTo>
                    <a:pt x="9449" y="5323"/>
                  </a:lnTo>
                  <a:lnTo>
                    <a:pt x="9421" y="5323"/>
                  </a:lnTo>
                  <a:lnTo>
                    <a:pt x="9379" y="5323"/>
                  </a:lnTo>
                  <a:lnTo>
                    <a:pt x="9322" y="5323"/>
                  </a:lnTo>
                  <a:lnTo>
                    <a:pt x="9294" y="5323"/>
                  </a:lnTo>
                  <a:lnTo>
                    <a:pt x="9252" y="5323"/>
                  </a:lnTo>
                  <a:lnTo>
                    <a:pt x="9168" y="5267"/>
                  </a:lnTo>
                  <a:lnTo>
                    <a:pt x="9069" y="5267"/>
                  </a:lnTo>
                  <a:lnTo>
                    <a:pt x="9041" y="5267"/>
                  </a:lnTo>
                  <a:lnTo>
                    <a:pt x="8942" y="5267"/>
                  </a:lnTo>
                  <a:lnTo>
                    <a:pt x="8914" y="5267"/>
                  </a:lnTo>
                  <a:lnTo>
                    <a:pt x="8872" y="5267"/>
                  </a:lnTo>
                  <a:lnTo>
                    <a:pt x="8816" y="5267"/>
                  </a:lnTo>
                  <a:lnTo>
                    <a:pt x="8787" y="5323"/>
                  </a:lnTo>
                  <a:lnTo>
                    <a:pt x="8745" y="5323"/>
                  </a:lnTo>
                  <a:lnTo>
                    <a:pt x="8703" y="5323"/>
                  </a:lnTo>
                  <a:lnTo>
                    <a:pt x="8703" y="5394"/>
                  </a:lnTo>
                  <a:lnTo>
                    <a:pt x="8647" y="5394"/>
                  </a:lnTo>
                  <a:lnTo>
                    <a:pt x="8647" y="5464"/>
                  </a:lnTo>
                  <a:lnTo>
                    <a:pt x="8647" y="5521"/>
                  </a:lnTo>
                  <a:lnTo>
                    <a:pt x="8618" y="5577"/>
                  </a:lnTo>
                  <a:lnTo>
                    <a:pt x="8618" y="5647"/>
                  </a:lnTo>
                  <a:lnTo>
                    <a:pt x="8576" y="5718"/>
                  </a:lnTo>
                  <a:lnTo>
                    <a:pt x="8576" y="5774"/>
                  </a:lnTo>
                  <a:lnTo>
                    <a:pt x="8576" y="5845"/>
                  </a:lnTo>
                  <a:lnTo>
                    <a:pt x="8520" y="5901"/>
                  </a:lnTo>
                  <a:lnTo>
                    <a:pt x="8520" y="5957"/>
                  </a:lnTo>
                  <a:lnTo>
                    <a:pt x="8492" y="6028"/>
                  </a:lnTo>
                  <a:lnTo>
                    <a:pt x="8449" y="6028"/>
                  </a:lnTo>
                  <a:lnTo>
                    <a:pt x="8393" y="6028"/>
                  </a:lnTo>
                  <a:lnTo>
                    <a:pt x="8365" y="6028"/>
                  </a:lnTo>
                  <a:lnTo>
                    <a:pt x="8323" y="5957"/>
                  </a:lnTo>
                  <a:lnTo>
                    <a:pt x="8266" y="5957"/>
                  </a:lnTo>
                  <a:lnTo>
                    <a:pt x="8266" y="5901"/>
                  </a:lnTo>
                  <a:lnTo>
                    <a:pt x="8238" y="5901"/>
                  </a:lnTo>
                  <a:lnTo>
                    <a:pt x="8196" y="5901"/>
                  </a:lnTo>
                  <a:lnTo>
                    <a:pt x="8196" y="5957"/>
                  </a:lnTo>
                  <a:lnTo>
                    <a:pt x="8140" y="6028"/>
                  </a:lnTo>
                  <a:lnTo>
                    <a:pt x="8111" y="6098"/>
                  </a:lnTo>
                  <a:lnTo>
                    <a:pt x="8069" y="6098"/>
                  </a:lnTo>
                  <a:lnTo>
                    <a:pt x="8013" y="6154"/>
                  </a:lnTo>
                  <a:lnTo>
                    <a:pt x="7985" y="6154"/>
                  </a:lnTo>
                  <a:lnTo>
                    <a:pt x="7985" y="6225"/>
                  </a:lnTo>
                  <a:lnTo>
                    <a:pt x="7942" y="6225"/>
                  </a:lnTo>
                  <a:lnTo>
                    <a:pt x="7942" y="6281"/>
                  </a:lnTo>
                  <a:lnTo>
                    <a:pt x="7886" y="6281"/>
                  </a:lnTo>
                  <a:lnTo>
                    <a:pt x="7858" y="6337"/>
                  </a:lnTo>
                  <a:lnTo>
                    <a:pt x="7816" y="6337"/>
                  </a:lnTo>
                  <a:lnTo>
                    <a:pt x="7759" y="6408"/>
                  </a:lnTo>
                  <a:lnTo>
                    <a:pt x="7717" y="6408"/>
                  </a:lnTo>
                  <a:lnTo>
                    <a:pt x="7717" y="6478"/>
                  </a:lnTo>
                  <a:lnTo>
                    <a:pt x="7689" y="6535"/>
                  </a:lnTo>
                  <a:lnTo>
                    <a:pt x="7689" y="6591"/>
                  </a:lnTo>
                  <a:lnTo>
                    <a:pt x="7647" y="6661"/>
                  </a:lnTo>
                  <a:lnTo>
                    <a:pt x="7647" y="6718"/>
                  </a:lnTo>
                  <a:lnTo>
                    <a:pt x="7590" y="6661"/>
                  </a:lnTo>
                  <a:lnTo>
                    <a:pt x="7562" y="6661"/>
                  </a:lnTo>
                  <a:lnTo>
                    <a:pt x="7520" y="6661"/>
                  </a:lnTo>
                  <a:lnTo>
                    <a:pt x="7520" y="6718"/>
                  </a:lnTo>
                  <a:lnTo>
                    <a:pt x="7464" y="6718"/>
                  </a:lnTo>
                  <a:lnTo>
                    <a:pt x="7436" y="6661"/>
                  </a:lnTo>
                  <a:lnTo>
                    <a:pt x="7393" y="6661"/>
                  </a:lnTo>
                  <a:lnTo>
                    <a:pt x="7393" y="6591"/>
                  </a:lnTo>
                  <a:lnTo>
                    <a:pt x="7337" y="6591"/>
                  </a:lnTo>
                  <a:lnTo>
                    <a:pt x="7309" y="6591"/>
                  </a:lnTo>
                  <a:lnTo>
                    <a:pt x="7267" y="6535"/>
                  </a:lnTo>
                  <a:lnTo>
                    <a:pt x="7210" y="6535"/>
                  </a:lnTo>
                  <a:lnTo>
                    <a:pt x="7182" y="6478"/>
                  </a:lnTo>
                  <a:lnTo>
                    <a:pt x="7140" y="6478"/>
                  </a:lnTo>
                  <a:lnTo>
                    <a:pt x="7083" y="6408"/>
                  </a:lnTo>
                  <a:lnTo>
                    <a:pt x="7055" y="6408"/>
                  </a:lnTo>
                  <a:lnTo>
                    <a:pt x="7013" y="6337"/>
                  </a:lnTo>
                  <a:lnTo>
                    <a:pt x="6929" y="6337"/>
                  </a:lnTo>
                  <a:lnTo>
                    <a:pt x="6886" y="6281"/>
                  </a:lnTo>
                  <a:lnTo>
                    <a:pt x="6830" y="6281"/>
                  </a:lnTo>
                  <a:lnTo>
                    <a:pt x="6788" y="6281"/>
                  </a:lnTo>
                  <a:lnTo>
                    <a:pt x="6703" y="6337"/>
                  </a:lnTo>
                  <a:lnTo>
                    <a:pt x="6661" y="6337"/>
                  </a:lnTo>
                  <a:lnTo>
                    <a:pt x="6633" y="6337"/>
                  </a:lnTo>
                  <a:lnTo>
                    <a:pt x="6534" y="6408"/>
                  </a:lnTo>
                  <a:lnTo>
                    <a:pt x="6506" y="6408"/>
                  </a:lnTo>
                  <a:lnTo>
                    <a:pt x="6464" y="6478"/>
                  </a:lnTo>
                  <a:lnTo>
                    <a:pt x="6464" y="6535"/>
                  </a:lnTo>
                  <a:lnTo>
                    <a:pt x="6464" y="6591"/>
                  </a:lnTo>
                  <a:lnTo>
                    <a:pt x="6408" y="6591"/>
                  </a:lnTo>
                  <a:lnTo>
                    <a:pt x="6379" y="6718"/>
                  </a:lnTo>
                  <a:lnTo>
                    <a:pt x="6379" y="6788"/>
                  </a:lnTo>
                  <a:lnTo>
                    <a:pt x="6337" y="6858"/>
                  </a:lnTo>
                  <a:lnTo>
                    <a:pt x="6337" y="6915"/>
                  </a:lnTo>
                  <a:lnTo>
                    <a:pt x="6281" y="6971"/>
                  </a:lnTo>
                  <a:lnTo>
                    <a:pt x="6281" y="7041"/>
                  </a:lnTo>
                  <a:lnTo>
                    <a:pt x="6281" y="7112"/>
                  </a:lnTo>
                  <a:lnTo>
                    <a:pt x="6337" y="7112"/>
                  </a:lnTo>
                  <a:lnTo>
                    <a:pt x="6337" y="7168"/>
                  </a:lnTo>
                  <a:lnTo>
                    <a:pt x="6379" y="7168"/>
                  </a:lnTo>
                  <a:lnTo>
                    <a:pt x="6379" y="7112"/>
                  </a:lnTo>
                  <a:lnTo>
                    <a:pt x="6408" y="7112"/>
                  </a:lnTo>
                  <a:lnTo>
                    <a:pt x="6464" y="7112"/>
                  </a:lnTo>
                  <a:lnTo>
                    <a:pt x="6506" y="7112"/>
                  </a:lnTo>
                  <a:lnTo>
                    <a:pt x="6534" y="7112"/>
                  </a:lnTo>
                  <a:lnTo>
                    <a:pt x="6591" y="7112"/>
                  </a:lnTo>
                  <a:lnTo>
                    <a:pt x="6633" y="7112"/>
                  </a:lnTo>
                  <a:lnTo>
                    <a:pt x="6661" y="7112"/>
                  </a:lnTo>
                  <a:lnTo>
                    <a:pt x="6703" y="7112"/>
                  </a:lnTo>
                  <a:lnTo>
                    <a:pt x="6760" y="7112"/>
                  </a:lnTo>
                  <a:lnTo>
                    <a:pt x="6788" y="7112"/>
                  </a:lnTo>
                  <a:lnTo>
                    <a:pt x="6830" y="7112"/>
                  </a:lnTo>
                  <a:lnTo>
                    <a:pt x="6886" y="7112"/>
                  </a:lnTo>
                  <a:lnTo>
                    <a:pt x="6886" y="7041"/>
                  </a:lnTo>
                  <a:lnTo>
                    <a:pt x="6929" y="7041"/>
                  </a:lnTo>
                  <a:lnTo>
                    <a:pt x="6957" y="7041"/>
                  </a:lnTo>
                  <a:lnTo>
                    <a:pt x="7013" y="7041"/>
                  </a:lnTo>
                  <a:lnTo>
                    <a:pt x="7055" y="7041"/>
                  </a:lnTo>
                  <a:lnTo>
                    <a:pt x="7055" y="6971"/>
                  </a:lnTo>
                  <a:lnTo>
                    <a:pt x="7083" y="6971"/>
                  </a:lnTo>
                  <a:lnTo>
                    <a:pt x="7140" y="6971"/>
                  </a:lnTo>
                  <a:lnTo>
                    <a:pt x="7182" y="6971"/>
                  </a:lnTo>
                  <a:lnTo>
                    <a:pt x="7210" y="6971"/>
                  </a:lnTo>
                  <a:lnTo>
                    <a:pt x="7267" y="6971"/>
                  </a:lnTo>
                  <a:lnTo>
                    <a:pt x="7309" y="6971"/>
                  </a:lnTo>
                  <a:lnTo>
                    <a:pt x="7337" y="6971"/>
                  </a:lnTo>
                  <a:lnTo>
                    <a:pt x="7393" y="6971"/>
                  </a:lnTo>
                  <a:lnTo>
                    <a:pt x="7436" y="6971"/>
                  </a:lnTo>
                  <a:lnTo>
                    <a:pt x="7464" y="6971"/>
                  </a:lnTo>
                  <a:lnTo>
                    <a:pt x="7520" y="6971"/>
                  </a:lnTo>
                  <a:lnTo>
                    <a:pt x="7520" y="7041"/>
                  </a:lnTo>
                  <a:lnTo>
                    <a:pt x="7520" y="7112"/>
                  </a:lnTo>
                  <a:lnTo>
                    <a:pt x="7464" y="7168"/>
                  </a:lnTo>
                  <a:lnTo>
                    <a:pt x="7464" y="7239"/>
                  </a:lnTo>
                  <a:lnTo>
                    <a:pt x="7464" y="7295"/>
                  </a:lnTo>
                  <a:lnTo>
                    <a:pt x="7436" y="7295"/>
                  </a:lnTo>
                  <a:lnTo>
                    <a:pt x="7436" y="7351"/>
                  </a:lnTo>
                  <a:lnTo>
                    <a:pt x="7393" y="7351"/>
                  </a:lnTo>
                  <a:lnTo>
                    <a:pt x="7393" y="7422"/>
                  </a:lnTo>
                  <a:lnTo>
                    <a:pt x="7393" y="7492"/>
                  </a:lnTo>
                  <a:lnTo>
                    <a:pt x="7393" y="7548"/>
                  </a:lnTo>
                  <a:lnTo>
                    <a:pt x="7393" y="7619"/>
                  </a:lnTo>
                  <a:lnTo>
                    <a:pt x="7393" y="7675"/>
                  </a:lnTo>
                  <a:lnTo>
                    <a:pt x="7393" y="7731"/>
                  </a:lnTo>
                  <a:lnTo>
                    <a:pt x="7393" y="7802"/>
                  </a:lnTo>
                  <a:lnTo>
                    <a:pt x="7337" y="7802"/>
                  </a:lnTo>
                  <a:lnTo>
                    <a:pt x="7337" y="7872"/>
                  </a:lnTo>
                  <a:lnTo>
                    <a:pt x="7309" y="7872"/>
                  </a:lnTo>
                  <a:lnTo>
                    <a:pt x="7309" y="7802"/>
                  </a:lnTo>
                  <a:lnTo>
                    <a:pt x="7267" y="7802"/>
                  </a:lnTo>
                  <a:lnTo>
                    <a:pt x="7210" y="7802"/>
                  </a:lnTo>
                  <a:lnTo>
                    <a:pt x="7182" y="7802"/>
                  </a:lnTo>
                  <a:lnTo>
                    <a:pt x="7140" y="7802"/>
                  </a:lnTo>
                  <a:lnTo>
                    <a:pt x="7140" y="7872"/>
                  </a:lnTo>
                  <a:lnTo>
                    <a:pt x="7210" y="7872"/>
                  </a:lnTo>
                  <a:lnTo>
                    <a:pt x="7210" y="7929"/>
                  </a:lnTo>
                  <a:lnTo>
                    <a:pt x="7210" y="7985"/>
                  </a:lnTo>
                  <a:lnTo>
                    <a:pt x="7267" y="7985"/>
                  </a:lnTo>
                  <a:lnTo>
                    <a:pt x="7267" y="8055"/>
                  </a:lnTo>
                  <a:lnTo>
                    <a:pt x="7182" y="7985"/>
                  </a:lnTo>
                  <a:lnTo>
                    <a:pt x="7140" y="7985"/>
                  </a:lnTo>
                  <a:lnTo>
                    <a:pt x="7083" y="8055"/>
                  </a:lnTo>
                  <a:lnTo>
                    <a:pt x="7055" y="8055"/>
                  </a:lnTo>
                  <a:lnTo>
                    <a:pt x="7013" y="8055"/>
                  </a:lnTo>
                  <a:lnTo>
                    <a:pt x="6957" y="8055"/>
                  </a:lnTo>
                  <a:lnTo>
                    <a:pt x="6957" y="8112"/>
                  </a:lnTo>
                  <a:lnTo>
                    <a:pt x="7013" y="8182"/>
                  </a:lnTo>
                  <a:lnTo>
                    <a:pt x="7083" y="8309"/>
                  </a:lnTo>
                  <a:lnTo>
                    <a:pt x="7083" y="8365"/>
                  </a:lnTo>
                  <a:lnTo>
                    <a:pt x="7140" y="8365"/>
                  </a:lnTo>
                  <a:lnTo>
                    <a:pt x="7140" y="8436"/>
                  </a:lnTo>
                  <a:lnTo>
                    <a:pt x="7140" y="8506"/>
                  </a:lnTo>
                  <a:lnTo>
                    <a:pt x="7182" y="8506"/>
                  </a:lnTo>
                  <a:lnTo>
                    <a:pt x="7182" y="8562"/>
                  </a:lnTo>
                  <a:lnTo>
                    <a:pt x="7210" y="8562"/>
                  </a:lnTo>
                  <a:lnTo>
                    <a:pt x="7267" y="8633"/>
                  </a:lnTo>
                  <a:lnTo>
                    <a:pt x="7267" y="8689"/>
                  </a:lnTo>
                  <a:lnTo>
                    <a:pt x="7267" y="8745"/>
                  </a:lnTo>
                  <a:lnTo>
                    <a:pt x="7210" y="8816"/>
                  </a:lnTo>
                  <a:lnTo>
                    <a:pt x="7182" y="8886"/>
                  </a:lnTo>
                  <a:lnTo>
                    <a:pt x="7182" y="8942"/>
                  </a:lnTo>
                  <a:lnTo>
                    <a:pt x="7182" y="9013"/>
                  </a:lnTo>
                  <a:lnTo>
                    <a:pt x="7140" y="9013"/>
                  </a:lnTo>
                  <a:lnTo>
                    <a:pt x="7083" y="9013"/>
                  </a:lnTo>
                  <a:lnTo>
                    <a:pt x="7083" y="9069"/>
                  </a:lnTo>
                  <a:lnTo>
                    <a:pt x="7055" y="9069"/>
                  </a:lnTo>
                  <a:lnTo>
                    <a:pt x="7013" y="9069"/>
                  </a:lnTo>
                  <a:lnTo>
                    <a:pt x="7013" y="9126"/>
                  </a:lnTo>
                  <a:lnTo>
                    <a:pt x="6957" y="9126"/>
                  </a:lnTo>
                  <a:lnTo>
                    <a:pt x="6929" y="9126"/>
                  </a:lnTo>
                  <a:lnTo>
                    <a:pt x="6929" y="9196"/>
                  </a:lnTo>
                  <a:lnTo>
                    <a:pt x="6929" y="9266"/>
                  </a:lnTo>
                  <a:lnTo>
                    <a:pt x="6886" y="9266"/>
                  </a:lnTo>
                  <a:lnTo>
                    <a:pt x="6886" y="9323"/>
                  </a:lnTo>
                  <a:lnTo>
                    <a:pt x="6886" y="9393"/>
                  </a:lnTo>
                  <a:lnTo>
                    <a:pt x="6830" y="9393"/>
                  </a:lnTo>
                  <a:lnTo>
                    <a:pt x="6830" y="9449"/>
                  </a:lnTo>
                  <a:lnTo>
                    <a:pt x="6788" y="9449"/>
                  </a:lnTo>
                  <a:lnTo>
                    <a:pt x="6760" y="9506"/>
                  </a:lnTo>
                  <a:lnTo>
                    <a:pt x="6703" y="9506"/>
                  </a:lnTo>
                  <a:lnTo>
                    <a:pt x="6703" y="9576"/>
                  </a:lnTo>
                  <a:lnTo>
                    <a:pt x="6661" y="9576"/>
                  </a:lnTo>
                  <a:lnTo>
                    <a:pt x="6661" y="9647"/>
                  </a:lnTo>
                  <a:lnTo>
                    <a:pt x="6633" y="9703"/>
                  </a:lnTo>
                  <a:lnTo>
                    <a:pt x="6633" y="9759"/>
                  </a:lnTo>
                  <a:lnTo>
                    <a:pt x="6591" y="9759"/>
                  </a:lnTo>
                  <a:lnTo>
                    <a:pt x="6591" y="9830"/>
                  </a:lnTo>
                  <a:lnTo>
                    <a:pt x="6534" y="9830"/>
                  </a:lnTo>
                  <a:lnTo>
                    <a:pt x="6534" y="9900"/>
                  </a:lnTo>
                  <a:lnTo>
                    <a:pt x="6506" y="9900"/>
                  </a:lnTo>
                  <a:lnTo>
                    <a:pt x="6506" y="9956"/>
                  </a:lnTo>
                  <a:lnTo>
                    <a:pt x="6464" y="9956"/>
                  </a:lnTo>
                  <a:lnTo>
                    <a:pt x="6408" y="9956"/>
                  </a:lnTo>
                  <a:lnTo>
                    <a:pt x="6379" y="9956"/>
                  </a:lnTo>
                  <a:lnTo>
                    <a:pt x="6337" y="9956"/>
                  </a:lnTo>
                  <a:lnTo>
                    <a:pt x="6281" y="9956"/>
                  </a:lnTo>
                  <a:lnTo>
                    <a:pt x="6253" y="9956"/>
                  </a:lnTo>
                  <a:lnTo>
                    <a:pt x="6210" y="9956"/>
                  </a:lnTo>
                  <a:lnTo>
                    <a:pt x="6154" y="9956"/>
                  </a:lnTo>
                  <a:lnTo>
                    <a:pt x="6126" y="9956"/>
                  </a:lnTo>
                  <a:lnTo>
                    <a:pt x="6084" y="9900"/>
                  </a:lnTo>
                  <a:lnTo>
                    <a:pt x="6027" y="9900"/>
                  </a:lnTo>
                  <a:lnTo>
                    <a:pt x="5999" y="9830"/>
                  </a:lnTo>
                  <a:lnTo>
                    <a:pt x="5901" y="9830"/>
                  </a:lnTo>
                  <a:lnTo>
                    <a:pt x="5858" y="9759"/>
                  </a:lnTo>
                  <a:lnTo>
                    <a:pt x="5830" y="9759"/>
                  </a:lnTo>
                  <a:lnTo>
                    <a:pt x="5830" y="9703"/>
                  </a:lnTo>
                  <a:lnTo>
                    <a:pt x="5774" y="9759"/>
                  </a:lnTo>
                  <a:lnTo>
                    <a:pt x="5732" y="9759"/>
                  </a:lnTo>
                  <a:lnTo>
                    <a:pt x="5703" y="9759"/>
                  </a:lnTo>
                  <a:lnTo>
                    <a:pt x="5647" y="9759"/>
                  </a:lnTo>
                  <a:lnTo>
                    <a:pt x="5605" y="9759"/>
                  </a:lnTo>
                  <a:lnTo>
                    <a:pt x="5577" y="9759"/>
                  </a:lnTo>
                  <a:lnTo>
                    <a:pt x="5478" y="9759"/>
                  </a:lnTo>
                  <a:lnTo>
                    <a:pt x="5450" y="9759"/>
                  </a:lnTo>
                  <a:lnTo>
                    <a:pt x="5408" y="9759"/>
                  </a:lnTo>
                  <a:lnTo>
                    <a:pt x="5351" y="9759"/>
                  </a:lnTo>
                  <a:lnTo>
                    <a:pt x="5323" y="9759"/>
                  </a:lnTo>
                  <a:lnTo>
                    <a:pt x="5281" y="9759"/>
                  </a:lnTo>
                  <a:lnTo>
                    <a:pt x="5225" y="9759"/>
                  </a:lnTo>
                  <a:lnTo>
                    <a:pt x="5197" y="9759"/>
                  </a:lnTo>
                  <a:lnTo>
                    <a:pt x="5154" y="9759"/>
                  </a:lnTo>
                  <a:lnTo>
                    <a:pt x="5098" y="9759"/>
                  </a:lnTo>
                  <a:lnTo>
                    <a:pt x="5098" y="9703"/>
                  </a:lnTo>
                  <a:lnTo>
                    <a:pt x="5070" y="9703"/>
                  </a:lnTo>
                  <a:lnTo>
                    <a:pt x="5028" y="9703"/>
                  </a:lnTo>
                  <a:lnTo>
                    <a:pt x="4971" y="9703"/>
                  </a:lnTo>
                  <a:lnTo>
                    <a:pt x="4971" y="9759"/>
                  </a:lnTo>
                  <a:lnTo>
                    <a:pt x="4929" y="9759"/>
                  </a:lnTo>
                  <a:lnTo>
                    <a:pt x="4901" y="9759"/>
                  </a:lnTo>
                  <a:lnTo>
                    <a:pt x="4845" y="9759"/>
                  </a:lnTo>
                  <a:lnTo>
                    <a:pt x="4802" y="9759"/>
                  </a:lnTo>
                  <a:lnTo>
                    <a:pt x="4774" y="9759"/>
                  </a:lnTo>
                  <a:lnTo>
                    <a:pt x="4718" y="9759"/>
                  </a:lnTo>
                  <a:lnTo>
                    <a:pt x="4676" y="9759"/>
                  </a:lnTo>
                  <a:lnTo>
                    <a:pt x="4647" y="9759"/>
                  </a:lnTo>
                  <a:lnTo>
                    <a:pt x="4591" y="9759"/>
                  </a:lnTo>
                  <a:lnTo>
                    <a:pt x="4549" y="9830"/>
                  </a:lnTo>
                  <a:lnTo>
                    <a:pt x="4521" y="9830"/>
                  </a:lnTo>
                  <a:lnTo>
                    <a:pt x="4478" y="9830"/>
                  </a:lnTo>
                  <a:lnTo>
                    <a:pt x="4478" y="9900"/>
                  </a:lnTo>
                  <a:lnTo>
                    <a:pt x="4422" y="9900"/>
                  </a:lnTo>
                  <a:lnTo>
                    <a:pt x="4394" y="9900"/>
                  </a:lnTo>
                  <a:lnTo>
                    <a:pt x="4352" y="9900"/>
                  </a:lnTo>
                  <a:lnTo>
                    <a:pt x="4352" y="9956"/>
                  </a:lnTo>
                  <a:lnTo>
                    <a:pt x="4295" y="9956"/>
                  </a:lnTo>
                  <a:lnTo>
                    <a:pt x="4267" y="9956"/>
                  </a:lnTo>
                  <a:lnTo>
                    <a:pt x="4225" y="9956"/>
                  </a:lnTo>
                  <a:lnTo>
                    <a:pt x="4225" y="10027"/>
                  </a:lnTo>
                  <a:lnTo>
                    <a:pt x="4169" y="10027"/>
                  </a:lnTo>
                  <a:lnTo>
                    <a:pt x="4126" y="10027"/>
                  </a:lnTo>
                  <a:lnTo>
                    <a:pt x="4098" y="10027"/>
                  </a:lnTo>
                  <a:lnTo>
                    <a:pt x="4098" y="10083"/>
                  </a:lnTo>
                  <a:lnTo>
                    <a:pt x="4042" y="10083"/>
                  </a:lnTo>
                  <a:lnTo>
                    <a:pt x="4000" y="10083"/>
                  </a:lnTo>
                  <a:lnTo>
                    <a:pt x="4000" y="10139"/>
                  </a:lnTo>
                  <a:lnTo>
                    <a:pt x="3971" y="10139"/>
                  </a:lnTo>
                  <a:lnTo>
                    <a:pt x="3915" y="10139"/>
                  </a:lnTo>
                  <a:lnTo>
                    <a:pt x="3873" y="10210"/>
                  </a:lnTo>
                  <a:lnTo>
                    <a:pt x="3845" y="10210"/>
                  </a:lnTo>
                  <a:lnTo>
                    <a:pt x="3788" y="10210"/>
                  </a:lnTo>
                  <a:lnTo>
                    <a:pt x="3746" y="10210"/>
                  </a:lnTo>
                  <a:lnTo>
                    <a:pt x="3718" y="10280"/>
                  </a:lnTo>
                  <a:lnTo>
                    <a:pt x="3662" y="10280"/>
                  </a:lnTo>
                  <a:lnTo>
                    <a:pt x="3619" y="10280"/>
                  </a:lnTo>
                  <a:lnTo>
                    <a:pt x="3591" y="10280"/>
                  </a:lnTo>
                  <a:lnTo>
                    <a:pt x="3535" y="10280"/>
                  </a:lnTo>
                  <a:lnTo>
                    <a:pt x="3493" y="10280"/>
                  </a:lnTo>
                  <a:lnTo>
                    <a:pt x="3465" y="10280"/>
                  </a:lnTo>
                  <a:lnTo>
                    <a:pt x="3422" y="10280"/>
                  </a:lnTo>
                  <a:lnTo>
                    <a:pt x="3366" y="10210"/>
                  </a:lnTo>
                  <a:lnTo>
                    <a:pt x="3338" y="10210"/>
                  </a:lnTo>
                  <a:lnTo>
                    <a:pt x="3296" y="10210"/>
                  </a:lnTo>
                  <a:lnTo>
                    <a:pt x="3239" y="10210"/>
                  </a:lnTo>
                  <a:lnTo>
                    <a:pt x="3197" y="10210"/>
                  </a:lnTo>
                  <a:lnTo>
                    <a:pt x="3169" y="10210"/>
                  </a:lnTo>
                  <a:lnTo>
                    <a:pt x="3169" y="10139"/>
                  </a:lnTo>
                  <a:lnTo>
                    <a:pt x="3112" y="10139"/>
                  </a:lnTo>
                  <a:lnTo>
                    <a:pt x="3070" y="10139"/>
                  </a:lnTo>
                  <a:lnTo>
                    <a:pt x="3042" y="10139"/>
                  </a:lnTo>
                  <a:lnTo>
                    <a:pt x="2986" y="10083"/>
                  </a:lnTo>
                  <a:lnTo>
                    <a:pt x="2986" y="10027"/>
                  </a:lnTo>
                  <a:lnTo>
                    <a:pt x="2986" y="9956"/>
                  </a:lnTo>
                  <a:lnTo>
                    <a:pt x="3042" y="9956"/>
                  </a:lnTo>
                  <a:lnTo>
                    <a:pt x="3042" y="9900"/>
                  </a:lnTo>
                  <a:lnTo>
                    <a:pt x="2986" y="9900"/>
                  </a:lnTo>
                  <a:lnTo>
                    <a:pt x="2943" y="9900"/>
                  </a:lnTo>
                  <a:lnTo>
                    <a:pt x="2943" y="9956"/>
                  </a:lnTo>
                  <a:lnTo>
                    <a:pt x="2915" y="9956"/>
                  </a:lnTo>
                  <a:lnTo>
                    <a:pt x="2859" y="9956"/>
                  </a:lnTo>
                  <a:lnTo>
                    <a:pt x="2817" y="9956"/>
                  </a:lnTo>
                  <a:lnTo>
                    <a:pt x="2817" y="10027"/>
                  </a:lnTo>
                  <a:lnTo>
                    <a:pt x="2817" y="10083"/>
                  </a:lnTo>
                  <a:lnTo>
                    <a:pt x="2789" y="10083"/>
                  </a:lnTo>
                  <a:lnTo>
                    <a:pt x="2732" y="10083"/>
                  </a:lnTo>
                  <a:lnTo>
                    <a:pt x="2690" y="10083"/>
                  </a:lnTo>
                  <a:lnTo>
                    <a:pt x="2690" y="10139"/>
                  </a:lnTo>
                  <a:lnTo>
                    <a:pt x="2690" y="10210"/>
                  </a:lnTo>
                  <a:lnTo>
                    <a:pt x="2732" y="10210"/>
                  </a:lnTo>
                  <a:lnTo>
                    <a:pt x="2732" y="10280"/>
                  </a:lnTo>
                  <a:lnTo>
                    <a:pt x="2732" y="10337"/>
                  </a:lnTo>
                  <a:lnTo>
                    <a:pt x="2732" y="10407"/>
                  </a:lnTo>
                  <a:lnTo>
                    <a:pt x="2789" y="10407"/>
                  </a:lnTo>
                  <a:lnTo>
                    <a:pt x="2817" y="10407"/>
                  </a:lnTo>
                  <a:lnTo>
                    <a:pt x="2817" y="10463"/>
                  </a:lnTo>
                  <a:lnTo>
                    <a:pt x="2859" y="10463"/>
                  </a:lnTo>
                  <a:lnTo>
                    <a:pt x="2859" y="10520"/>
                  </a:lnTo>
                  <a:lnTo>
                    <a:pt x="2915" y="10520"/>
                  </a:lnTo>
                  <a:lnTo>
                    <a:pt x="2915" y="10590"/>
                  </a:lnTo>
                  <a:lnTo>
                    <a:pt x="2915" y="10660"/>
                  </a:lnTo>
                  <a:lnTo>
                    <a:pt x="2859" y="10660"/>
                  </a:lnTo>
                  <a:lnTo>
                    <a:pt x="2817" y="10660"/>
                  </a:lnTo>
                  <a:lnTo>
                    <a:pt x="2859" y="10717"/>
                  </a:lnTo>
                  <a:lnTo>
                    <a:pt x="2915" y="10717"/>
                  </a:lnTo>
                  <a:lnTo>
                    <a:pt x="2943" y="10717"/>
                  </a:lnTo>
                  <a:lnTo>
                    <a:pt x="2986" y="10717"/>
                  </a:lnTo>
                  <a:lnTo>
                    <a:pt x="2986" y="10660"/>
                  </a:lnTo>
                  <a:lnTo>
                    <a:pt x="3042" y="10660"/>
                  </a:lnTo>
                  <a:lnTo>
                    <a:pt x="3070" y="10660"/>
                  </a:lnTo>
                  <a:lnTo>
                    <a:pt x="3112" y="10660"/>
                  </a:lnTo>
                  <a:lnTo>
                    <a:pt x="3169" y="10660"/>
                  </a:lnTo>
                  <a:lnTo>
                    <a:pt x="3197" y="10660"/>
                  </a:lnTo>
                  <a:lnTo>
                    <a:pt x="3239" y="10660"/>
                  </a:lnTo>
                  <a:lnTo>
                    <a:pt x="3239" y="10717"/>
                  </a:lnTo>
                  <a:lnTo>
                    <a:pt x="3239" y="10787"/>
                  </a:lnTo>
                  <a:lnTo>
                    <a:pt x="3197" y="10787"/>
                  </a:lnTo>
                  <a:lnTo>
                    <a:pt x="3197" y="10844"/>
                  </a:lnTo>
                  <a:lnTo>
                    <a:pt x="3169" y="10844"/>
                  </a:lnTo>
                  <a:lnTo>
                    <a:pt x="3169" y="10900"/>
                  </a:lnTo>
                  <a:lnTo>
                    <a:pt x="3112" y="10900"/>
                  </a:lnTo>
                  <a:lnTo>
                    <a:pt x="3112" y="10970"/>
                  </a:lnTo>
                  <a:lnTo>
                    <a:pt x="3070" y="10970"/>
                  </a:lnTo>
                  <a:lnTo>
                    <a:pt x="3042" y="11041"/>
                  </a:lnTo>
                  <a:lnTo>
                    <a:pt x="2986" y="11041"/>
                  </a:lnTo>
                  <a:lnTo>
                    <a:pt x="2986" y="11097"/>
                  </a:lnTo>
                  <a:lnTo>
                    <a:pt x="2943" y="11097"/>
                  </a:lnTo>
                  <a:lnTo>
                    <a:pt x="2915" y="11097"/>
                  </a:lnTo>
                  <a:lnTo>
                    <a:pt x="2915" y="11153"/>
                  </a:lnTo>
                  <a:lnTo>
                    <a:pt x="2859" y="11153"/>
                  </a:lnTo>
                  <a:lnTo>
                    <a:pt x="2817" y="11153"/>
                  </a:lnTo>
                  <a:lnTo>
                    <a:pt x="2817" y="11224"/>
                  </a:lnTo>
                  <a:lnTo>
                    <a:pt x="2789" y="11224"/>
                  </a:lnTo>
                  <a:lnTo>
                    <a:pt x="2915" y="11350"/>
                  </a:lnTo>
                  <a:lnTo>
                    <a:pt x="2943" y="11350"/>
                  </a:lnTo>
                  <a:lnTo>
                    <a:pt x="2986" y="11421"/>
                  </a:lnTo>
                  <a:lnTo>
                    <a:pt x="3042" y="11421"/>
                  </a:lnTo>
                  <a:lnTo>
                    <a:pt x="3070" y="11421"/>
                  </a:lnTo>
                  <a:lnTo>
                    <a:pt x="3112" y="11421"/>
                  </a:lnTo>
                  <a:lnTo>
                    <a:pt x="3112" y="11350"/>
                  </a:lnTo>
                  <a:lnTo>
                    <a:pt x="3169" y="11350"/>
                  </a:lnTo>
                  <a:lnTo>
                    <a:pt x="3169" y="11294"/>
                  </a:lnTo>
                  <a:lnTo>
                    <a:pt x="3296" y="11153"/>
                  </a:lnTo>
                  <a:lnTo>
                    <a:pt x="3296" y="11097"/>
                  </a:lnTo>
                  <a:lnTo>
                    <a:pt x="3338" y="11097"/>
                  </a:lnTo>
                  <a:lnTo>
                    <a:pt x="3338" y="11041"/>
                  </a:lnTo>
                  <a:lnTo>
                    <a:pt x="3366" y="11041"/>
                  </a:lnTo>
                  <a:lnTo>
                    <a:pt x="3422" y="11041"/>
                  </a:lnTo>
                  <a:lnTo>
                    <a:pt x="3422" y="10970"/>
                  </a:lnTo>
                  <a:lnTo>
                    <a:pt x="3465" y="10970"/>
                  </a:lnTo>
                  <a:lnTo>
                    <a:pt x="3493" y="10970"/>
                  </a:lnTo>
                  <a:lnTo>
                    <a:pt x="3535" y="10900"/>
                  </a:lnTo>
                  <a:lnTo>
                    <a:pt x="3591" y="10900"/>
                  </a:lnTo>
                  <a:lnTo>
                    <a:pt x="3591" y="10844"/>
                  </a:lnTo>
                  <a:lnTo>
                    <a:pt x="3619" y="10844"/>
                  </a:lnTo>
                  <a:lnTo>
                    <a:pt x="3662" y="10844"/>
                  </a:lnTo>
                  <a:lnTo>
                    <a:pt x="3718" y="10844"/>
                  </a:lnTo>
                  <a:lnTo>
                    <a:pt x="3718" y="10787"/>
                  </a:lnTo>
                  <a:lnTo>
                    <a:pt x="3746" y="10787"/>
                  </a:lnTo>
                  <a:lnTo>
                    <a:pt x="3788" y="10787"/>
                  </a:lnTo>
                  <a:lnTo>
                    <a:pt x="3788" y="10717"/>
                  </a:lnTo>
                  <a:lnTo>
                    <a:pt x="3845" y="10717"/>
                  </a:lnTo>
                  <a:lnTo>
                    <a:pt x="3873" y="10717"/>
                  </a:lnTo>
                  <a:lnTo>
                    <a:pt x="3915" y="10717"/>
                  </a:lnTo>
                  <a:lnTo>
                    <a:pt x="3915" y="10660"/>
                  </a:lnTo>
                  <a:lnTo>
                    <a:pt x="3971" y="10660"/>
                  </a:lnTo>
                  <a:lnTo>
                    <a:pt x="4000" y="10660"/>
                  </a:lnTo>
                  <a:lnTo>
                    <a:pt x="4042" y="10660"/>
                  </a:lnTo>
                  <a:lnTo>
                    <a:pt x="4042" y="10590"/>
                  </a:lnTo>
                  <a:lnTo>
                    <a:pt x="4098" y="10590"/>
                  </a:lnTo>
                  <a:lnTo>
                    <a:pt x="4126" y="10590"/>
                  </a:lnTo>
                  <a:lnTo>
                    <a:pt x="4126" y="10520"/>
                  </a:lnTo>
                  <a:lnTo>
                    <a:pt x="4169" y="10520"/>
                  </a:lnTo>
                  <a:lnTo>
                    <a:pt x="4169" y="10590"/>
                  </a:lnTo>
                  <a:lnTo>
                    <a:pt x="4225" y="10590"/>
                  </a:lnTo>
                  <a:lnTo>
                    <a:pt x="4267" y="10590"/>
                  </a:lnTo>
                  <a:lnTo>
                    <a:pt x="4267" y="10660"/>
                  </a:lnTo>
                  <a:lnTo>
                    <a:pt x="4295" y="10660"/>
                  </a:lnTo>
                  <a:lnTo>
                    <a:pt x="4352" y="10717"/>
                  </a:lnTo>
                  <a:lnTo>
                    <a:pt x="4394" y="10717"/>
                  </a:lnTo>
                  <a:lnTo>
                    <a:pt x="4422" y="10787"/>
                  </a:lnTo>
                  <a:lnTo>
                    <a:pt x="4422" y="10844"/>
                  </a:lnTo>
                  <a:lnTo>
                    <a:pt x="4394" y="10844"/>
                  </a:lnTo>
                  <a:lnTo>
                    <a:pt x="4352" y="10900"/>
                  </a:lnTo>
                  <a:lnTo>
                    <a:pt x="4295" y="10900"/>
                  </a:lnTo>
                  <a:lnTo>
                    <a:pt x="4295" y="10970"/>
                  </a:lnTo>
                  <a:lnTo>
                    <a:pt x="4267" y="10970"/>
                  </a:lnTo>
                  <a:lnTo>
                    <a:pt x="4267" y="11041"/>
                  </a:lnTo>
                  <a:lnTo>
                    <a:pt x="4225" y="11041"/>
                  </a:lnTo>
                  <a:lnTo>
                    <a:pt x="4169" y="11041"/>
                  </a:lnTo>
                  <a:lnTo>
                    <a:pt x="4169" y="11097"/>
                  </a:lnTo>
                  <a:lnTo>
                    <a:pt x="4126" y="11097"/>
                  </a:lnTo>
                  <a:lnTo>
                    <a:pt x="4098" y="11153"/>
                  </a:lnTo>
                  <a:lnTo>
                    <a:pt x="4042" y="11153"/>
                  </a:lnTo>
                  <a:lnTo>
                    <a:pt x="4042" y="11224"/>
                  </a:lnTo>
                  <a:lnTo>
                    <a:pt x="4000" y="11224"/>
                  </a:lnTo>
                  <a:lnTo>
                    <a:pt x="3971" y="11224"/>
                  </a:lnTo>
                  <a:lnTo>
                    <a:pt x="3915" y="11294"/>
                  </a:lnTo>
                  <a:lnTo>
                    <a:pt x="3873" y="11294"/>
                  </a:lnTo>
                  <a:lnTo>
                    <a:pt x="3845" y="11294"/>
                  </a:lnTo>
                  <a:lnTo>
                    <a:pt x="3788" y="11350"/>
                  </a:lnTo>
                  <a:lnTo>
                    <a:pt x="3746" y="11350"/>
                  </a:lnTo>
                  <a:lnTo>
                    <a:pt x="3718" y="11350"/>
                  </a:lnTo>
                  <a:lnTo>
                    <a:pt x="3718" y="11421"/>
                  </a:lnTo>
                  <a:lnTo>
                    <a:pt x="3662" y="11421"/>
                  </a:lnTo>
                  <a:lnTo>
                    <a:pt x="3662" y="11477"/>
                  </a:lnTo>
                  <a:lnTo>
                    <a:pt x="3718" y="11477"/>
                  </a:lnTo>
                  <a:lnTo>
                    <a:pt x="3746" y="11477"/>
                  </a:lnTo>
                  <a:lnTo>
                    <a:pt x="3788" y="11477"/>
                  </a:lnTo>
                  <a:lnTo>
                    <a:pt x="3845" y="11477"/>
                  </a:lnTo>
                  <a:lnTo>
                    <a:pt x="3845" y="11534"/>
                  </a:lnTo>
                  <a:lnTo>
                    <a:pt x="3873" y="11534"/>
                  </a:lnTo>
                  <a:lnTo>
                    <a:pt x="3873" y="11604"/>
                  </a:lnTo>
                  <a:lnTo>
                    <a:pt x="3873" y="11674"/>
                  </a:lnTo>
                  <a:lnTo>
                    <a:pt x="3845" y="11674"/>
                  </a:lnTo>
                  <a:lnTo>
                    <a:pt x="3845" y="11731"/>
                  </a:lnTo>
                  <a:lnTo>
                    <a:pt x="3746" y="11731"/>
                  </a:lnTo>
                  <a:lnTo>
                    <a:pt x="3718" y="11731"/>
                  </a:lnTo>
                  <a:lnTo>
                    <a:pt x="3662" y="11731"/>
                  </a:lnTo>
                  <a:lnTo>
                    <a:pt x="3619" y="11731"/>
                  </a:lnTo>
                  <a:lnTo>
                    <a:pt x="3591" y="11731"/>
                  </a:lnTo>
                  <a:lnTo>
                    <a:pt x="3535" y="11731"/>
                  </a:lnTo>
                  <a:lnTo>
                    <a:pt x="3493" y="11731"/>
                  </a:lnTo>
                  <a:lnTo>
                    <a:pt x="3422" y="11731"/>
                  </a:lnTo>
                  <a:lnTo>
                    <a:pt x="3338" y="11731"/>
                  </a:lnTo>
                  <a:lnTo>
                    <a:pt x="3296" y="11731"/>
                  </a:lnTo>
                  <a:lnTo>
                    <a:pt x="3239" y="11731"/>
                  </a:lnTo>
                  <a:lnTo>
                    <a:pt x="3197" y="11731"/>
                  </a:lnTo>
                  <a:lnTo>
                    <a:pt x="3169" y="11731"/>
                  </a:lnTo>
                  <a:lnTo>
                    <a:pt x="3112" y="11731"/>
                  </a:lnTo>
                  <a:lnTo>
                    <a:pt x="3112" y="11801"/>
                  </a:lnTo>
                  <a:lnTo>
                    <a:pt x="3070" y="11801"/>
                  </a:lnTo>
                  <a:lnTo>
                    <a:pt x="3042" y="11801"/>
                  </a:lnTo>
                  <a:lnTo>
                    <a:pt x="2986" y="11801"/>
                  </a:lnTo>
                  <a:lnTo>
                    <a:pt x="2986" y="11857"/>
                  </a:lnTo>
                  <a:lnTo>
                    <a:pt x="3042" y="11857"/>
                  </a:lnTo>
                  <a:lnTo>
                    <a:pt x="3042" y="11914"/>
                  </a:lnTo>
                  <a:lnTo>
                    <a:pt x="3070" y="11984"/>
                  </a:lnTo>
                  <a:lnTo>
                    <a:pt x="3070" y="12055"/>
                  </a:lnTo>
                  <a:lnTo>
                    <a:pt x="3042" y="12055"/>
                  </a:lnTo>
                  <a:lnTo>
                    <a:pt x="2986" y="12055"/>
                  </a:lnTo>
                  <a:lnTo>
                    <a:pt x="2986" y="12111"/>
                  </a:lnTo>
                  <a:lnTo>
                    <a:pt x="2943" y="12111"/>
                  </a:lnTo>
                  <a:lnTo>
                    <a:pt x="2915" y="12111"/>
                  </a:lnTo>
                  <a:lnTo>
                    <a:pt x="2859" y="12111"/>
                  </a:lnTo>
                  <a:lnTo>
                    <a:pt x="2817" y="12111"/>
                  </a:lnTo>
                  <a:lnTo>
                    <a:pt x="2789" y="12111"/>
                  </a:lnTo>
                  <a:lnTo>
                    <a:pt x="2789" y="12055"/>
                  </a:lnTo>
                  <a:lnTo>
                    <a:pt x="2732" y="12055"/>
                  </a:lnTo>
                  <a:lnTo>
                    <a:pt x="2690" y="12055"/>
                  </a:lnTo>
                  <a:lnTo>
                    <a:pt x="2690" y="12111"/>
                  </a:lnTo>
                  <a:lnTo>
                    <a:pt x="2662" y="12181"/>
                  </a:lnTo>
                  <a:lnTo>
                    <a:pt x="2690" y="12181"/>
                  </a:lnTo>
                  <a:lnTo>
                    <a:pt x="2690" y="12238"/>
                  </a:lnTo>
                  <a:lnTo>
                    <a:pt x="2732" y="12238"/>
                  </a:lnTo>
                  <a:lnTo>
                    <a:pt x="2789" y="12238"/>
                  </a:lnTo>
                  <a:lnTo>
                    <a:pt x="2789" y="12294"/>
                  </a:lnTo>
                  <a:lnTo>
                    <a:pt x="2732" y="12294"/>
                  </a:lnTo>
                  <a:lnTo>
                    <a:pt x="2789" y="12364"/>
                  </a:lnTo>
                  <a:lnTo>
                    <a:pt x="2817" y="12364"/>
                  </a:lnTo>
                  <a:lnTo>
                    <a:pt x="2817" y="12294"/>
                  </a:lnTo>
                  <a:lnTo>
                    <a:pt x="2859" y="12294"/>
                  </a:lnTo>
                  <a:lnTo>
                    <a:pt x="2915" y="12294"/>
                  </a:lnTo>
                  <a:lnTo>
                    <a:pt x="2915" y="12238"/>
                  </a:lnTo>
                  <a:lnTo>
                    <a:pt x="2943" y="12238"/>
                  </a:lnTo>
                  <a:lnTo>
                    <a:pt x="2986" y="12238"/>
                  </a:lnTo>
                  <a:lnTo>
                    <a:pt x="3042" y="12181"/>
                  </a:lnTo>
                  <a:lnTo>
                    <a:pt x="3070" y="12181"/>
                  </a:lnTo>
                  <a:lnTo>
                    <a:pt x="3112" y="12181"/>
                  </a:lnTo>
                  <a:lnTo>
                    <a:pt x="3112" y="12111"/>
                  </a:lnTo>
                  <a:lnTo>
                    <a:pt x="3169" y="12111"/>
                  </a:lnTo>
                  <a:lnTo>
                    <a:pt x="3197" y="12055"/>
                  </a:lnTo>
                  <a:lnTo>
                    <a:pt x="3239" y="12055"/>
                  </a:lnTo>
                  <a:lnTo>
                    <a:pt x="3296" y="11984"/>
                  </a:lnTo>
                  <a:lnTo>
                    <a:pt x="3338" y="11984"/>
                  </a:lnTo>
                  <a:lnTo>
                    <a:pt x="3366" y="11984"/>
                  </a:lnTo>
                  <a:lnTo>
                    <a:pt x="3422" y="11914"/>
                  </a:lnTo>
                  <a:lnTo>
                    <a:pt x="3465" y="11914"/>
                  </a:lnTo>
                  <a:lnTo>
                    <a:pt x="3493" y="11914"/>
                  </a:lnTo>
                  <a:lnTo>
                    <a:pt x="3493" y="11857"/>
                  </a:lnTo>
                  <a:lnTo>
                    <a:pt x="3535" y="11857"/>
                  </a:lnTo>
                  <a:lnTo>
                    <a:pt x="3591" y="11857"/>
                  </a:lnTo>
                  <a:lnTo>
                    <a:pt x="3619" y="11857"/>
                  </a:lnTo>
                  <a:lnTo>
                    <a:pt x="3662" y="11857"/>
                  </a:lnTo>
                  <a:lnTo>
                    <a:pt x="3718" y="11857"/>
                  </a:lnTo>
                  <a:lnTo>
                    <a:pt x="3746" y="11857"/>
                  </a:lnTo>
                  <a:lnTo>
                    <a:pt x="3746" y="11914"/>
                  </a:lnTo>
                  <a:lnTo>
                    <a:pt x="3788" y="11914"/>
                  </a:lnTo>
                  <a:lnTo>
                    <a:pt x="3788" y="11984"/>
                  </a:lnTo>
                  <a:lnTo>
                    <a:pt x="3788" y="12055"/>
                  </a:lnTo>
                  <a:lnTo>
                    <a:pt x="3788" y="12111"/>
                  </a:lnTo>
                  <a:lnTo>
                    <a:pt x="3746" y="12111"/>
                  </a:lnTo>
                  <a:lnTo>
                    <a:pt x="3746" y="12181"/>
                  </a:lnTo>
                  <a:lnTo>
                    <a:pt x="3788" y="12181"/>
                  </a:lnTo>
                  <a:lnTo>
                    <a:pt x="3788" y="12238"/>
                  </a:lnTo>
                  <a:lnTo>
                    <a:pt x="3788" y="12294"/>
                  </a:lnTo>
                  <a:lnTo>
                    <a:pt x="3788" y="12364"/>
                  </a:lnTo>
                  <a:lnTo>
                    <a:pt x="3788" y="12435"/>
                  </a:lnTo>
                  <a:lnTo>
                    <a:pt x="3788" y="12491"/>
                  </a:lnTo>
                  <a:lnTo>
                    <a:pt x="3746" y="12491"/>
                  </a:lnTo>
                  <a:lnTo>
                    <a:pt x="3746" y="12561"/>
                  </a:lnTo>
                  <a:lnTo>
                    <a:pt x="3718" y="12561"/>
                  </a:lnTo>
                  <a:lnTo>
                    <a:pt x="3718" y="12618"/>
                  </a:lnTo>
                  <a:lnTo>
                    <a:pt x="3662" y="12618"/>
                  </a:lnTo>
                  <a:lnTo>
                    <a:pt x="3662" y="12688"/>
                  </a:lnTo>
                  <a:lnTo>
                    <a:pt x="3619" y="12688"/>
                  </a:lnTo>
                  <a:lnTo>
                    <a:pt x="3619" y="12745"/>
                  </a:lnTo>
                  <a:lnTo>
                    <a:pt x="3591" y="12745"/>
                  </a:lnTo>
                  <a:lnTo>
                    <a:pt x="3535" y="12745"/>
                  </a:lnTo>
                  <a:lnTo>
                    <a:pt x="3535" y="12815"/>
                  </a:lnTo>
                  <a:lnTo>
                    <a:pt x="3493" y="12815"/>
                  </a:lnTo>
                  <a:lnTo>
                    <a:pt x="3465" y="12815"/>
                  </a:lnTo>
                  <a:lnTo>
                    <a:pt x="3465" y="12871"/>
                  </a:lnTo>
                  <a:lnTo>
                    <a:pt x="3422" y="12871"/>
                  </a:lnTo>
                  <a:lnTo>
                    <a:pt x="3366" y="12871"/>
                  </a:lnTo>
                  <a:lnTo>
                    <a:pt x="3366" y="12928"/>
                  </a:lnTo>
                  <a:lnTo>
                    <a:pt x="3338" y="12928"/>
                  </a:lnTo>
                  <a:lnTo>
                    <a:pt x="3296" y="12928"/>
                  </a:lnTo>
                  <a:lnTo>
                    <a:pt x="3239" y="12928"/>
                  </a:lnTo>
                  <a:lnTo>
                    <a:pt x="3197" y="12928"/>
                  </a:lnTo>
                  <a:lnTo>
                    <a:pt x="3169" y="12871"/>
                  </a:lnTo>
                  <a:lnTo>
                    <a:pt x="3112" y="12871"/>
                  </a:lnTo>
                  <a:lnTo>
                    <a:pt x="3112" y="12815"/>
                  </a:lnTo>
                  <a:lnTo>
                    <a:pt x="3070" y="12815"/>
                  </a:lnTo>
                  <a:lnTo>
                    <a:pt x="3042" y="12815"/>
                  </a:lnTo>
                  <a:lnTo>
                    <a:pt x="2986" y="12815"/>
                  </a:lnTo>
                  <a:lnTo>
                    <a:pt x="2986" y="12745"/>
                  </a:lnTo>
                  <a:lnTo>
                    <a:pt x="2943" y="12745"/>
                  </a:lnTo>
                  <a:lnTo>
                    <a:pt x="2915" y="12745"/>
                  </a:lnTo>
                  <a:lnTo>
                    <a:pt x="2859" y="12745"/>
                  </a:lnTo>
                  <a:lnTo>
                    <a:pt x="2732" y="12745"/>
                  </a:lnTo>
                  <a:lnTo>
                    <a:pt x="2690" y="12745"/>
                  </a:lnTo>
                  <a:lnTo>
                    <a:pt x="2662" y="12745"/>
                  </a:lnTo>
                  <a:lnTo>
                    <a:pt x="2662" y="12688"/>
                  </a:lnTo>
                  <a:lnTo>
                    <a:pt x="2606" y="12688"/>
                  </a:lnTo>
                  <a:lnTo>
                    <a:pt x="2563" y="12688"/>
                  </a:lnTo>
                  <a:lnTo>
                    <a:pt x="2535" y="12688"/>
                  </a:lnTo>
                  <a:lnTo>
                    <a:pt x="2535" y="12745"/>
                  </a:lnTo>
                  <a:lnTo>
                    <a:pt x="2535" y="12815"/>
                  </a:lnTo>
                  <a:lnTo>
                    <a:pt x="2535" y="12871"/>
                  </a:lnTo>
                  <a:lnTo>
                    <a:pt x="2535" y="12928"/>
                  </a:lnTo>
                  <a:lnTo>
                    <a:pt x="2563" y="12928"/>
                  </a:lnTo>
                  <a:lnTo>
                    <a:pt x="2563" y="12998"/>
                  </a:lnTo>
                  <a:lnTo>
                    <a:pt x="2535" y="12998"/>
                  </a:lnTo>
                  <a:lnTo>
                    <a:pt x="2535" y="13068"/>
                  </a:lnTo>
                  <a:lnTo>
                    <a:pt x="2535" y="13125"/>
                  </a:lnTo>
                  <a:lnTo>
                    <a:pt x="2479" y="13125"/>
                  </a:lnTo>
                  <a:lnTo>
                    <a:pt x="2437" y="13125"/>
                  </a:lnTo>
                  <a:lnTo>
                    <a:pt x="2408" y="13125"/>
                  </a:lnTo>
                  <a:lnTo>
                    <a:pt x="2366" y="13195"/>
                  </a:lnTo>
                  <a:lnTo>
                    <a:pt x="2310" y="13195"/>
                  </a:lnTo>
                  <a:lnTo>
                    <a:pt x="2268" y="13195"/>
                  </a:lnTo>
                  <a:lnTo>
                    <a:pt x="2239" y="13195"/>
                  </a:lnTo>
                  <a:lnTo>
                    <a:pt x="2183" y="13195"/>
                  </a:lnTo>
                  <a:lnTo>
                    <a:pt x="2141" y="13195"/>
                  </a:lnTo>
                  <a:lnTo>
                    <a:pt x="2113" y="13195"/>
                  </a:lnTo>
                  <a:lnTo>
                    <a:pt x="2056" y="13195"/>
                  </a:lnTo>
                  <a:lnTo>
                    <a:pt x="2014" y="13195"/>
                  </a:lnTo>
                  <a:lnTo>
                    <a:pt x="2056" y="13251"/>
                  </a:lnTo>
                  <a:lnTo>
                    <a:pt x="2056" y="13308"/>
                  </a:lnTo>
                  <a:lnTo>
                    <a:pt x="2056" y="13378"/>
                  </a:lnTo>
                  <a:lnTo>
                    <a:pt x="2014" y="13378"/>
                  </a:lnTo>
                  <a:lnTo>
                    <a:pt x="2014" y="13449"/>
                  </a:lnTo>
                  <a:lnTo>
                    <a:pt x="2056" y="13449"/>
                  </a:lnTo>
                  <a:lnTo>
                    <a:pt x="2113" y="13449"/>
                  </a:lnTo>
                  <a:lnTo>
                    <a:pt x="2113" y="13378"/>
                  </a:lnTo>
                  <a:lnTo>
                    <a:pt x="2141" y="13378"/>
                  </a:lnTo>
                  <a:lnTo>
                    <a:pt x="2183" y="13378"/>
                  </a:lnTo>
                  <a:lnTo>
                    <a:pt x="2239" y="13378"/>
                  </a:lnTo>
                  <a:lnTo>
                    <a:pt x="2268" y="13308"/>
                  </a:lnTo>
                  <a:lnTo>
                    <a:pt x="2310" y="13308"/>
                  </a:lnTo>
                  <a:lnTo>
                    <a:pt x="2366" y="13308"/>
                  </a:lnTo>
                  <a:lnTo>
                    <a:pt x="2408" y="13308"/>
                  </a:lnTo>
                  <a:lnTo>
                    <a:pt x="2437" y="13308"/>
                  </a:lnTo>
                  <a:lnTo>
                    <a:pt x="2479" y="13308"/>
                  </a:lnTo>
                  <a:lnTo>
                    <a:pt x="2535" y="13308"/>
                  </a:lnTo>
                  <a:lnTo>
                    <a:pt x="2535" y="13378"/>
                  </a:lnTo>
                  <a:lnTo>
                    <a:pt x="2563" y="13378"/>
                  </a:lnTo>
                  <a:lnTo>
                    <a:pt x="2606" y="13378"/>
                  </a:lnTo>
                  <a:lnTo>
                    <a:pt x="2606" y="13449"/>
                  </a:lnTo>
                  <a:lnTo>
                    <a:pt x="2662" y="13449"/>
                  </a:lnTo>
                  <a:lnTo>
                    <a:pt x="2662" y="13505"/>
                  </a:lnTo>
                  <a:lnTo>
                    <a:pt x="2690" y="13505"/>
                  </a:lnTo>
                  <a:lnTo>
                    <a:pt x="2732" y="13505"/>
                  </a:lnTo>
                  <a:lnTo>
                    <a:pt x="2789" y="13505"/>
                  </a:lnTo>
                  <a:lnTo>
                    <a:pt x="2789" y="13575"/>
                  </a:lnTo>
                  <a:lnTo>
                    <a:pt x="2789" y="13632"/>
                  </a:lnTo>
                  <a:lnTo>
                    <a:pt x="2789" y="13688"/>
                  </a:lnTo>
                  <a:lnTo>
                    <a:pt x="2817" y="13758"/>
                  </a:lnTo>
                  <a:lnTo>
                    <a:pt x="2817" y="13829"/>
                  </a:lnTo>
                  <a:lnTo>
                    <a:pt x="2817" y="13885"/>
                  </a:lnTo>
                  <a:lnTo>
                    <a:pt x="2817" y="13956"/>
                  </a:lnTo>
                  <a:lnTo>
                    <a:pt x="2789" y="13956"/>
                  </a:lnTo>
                  <a:lnTo>
                    <a:pt x="2789" y="14012"/>
                  </a:lnTo>
                  <a:lnTo>
                    <a:pt x="2789" y="14082"/>
                  </a:lnTo>
                  <a:lnTo>
                    <a:pt x="2732" y="14082"/>
                  </a:lnTo>
                  <a:lnTo>
                    <a:pt x="2732" y="14139"/>
                  </a:lnTo>
                  <a:lnTo>
                    <a:pt x="2732" y="14209"/>
                  </a:lnTo>
                  <a:lnTo>
                    <a:pt x="2732" y="14265"/>
                  </a:lnTo>
                  <a:lnTo>
                    <a:pt x="2690" y="14265"/>
                  </a:lnTo>
                  <a:lnTo>
                    <a:pt x="2690" y="14322"/>
                  </a:lnTo>
                  <a:lnTo>
                    <a:pt x="2690" y="14392"/>
                  </a:lnTo>
                  <a:lnTo>
                    <a:pt x="2662" y="14392"/>
                  </a:lnTo>
                  <a:lnTo>
                    <a:pt x="2662" y="14463"/>
                  </a:lnTo>
                  <a:lnTo>
                    <a:pt x="2690" y="14463"/>
                  </a:lnTo>
                  <a:lnTo>
                    <a:pt x="2732" y="14463"/>
                  </a:lnTo>
                  <a:lnTo>
                    <a:pt x="2789" y="14463"/>
                  </a:lnTo>
                  <a:lnTo>
                    <a:pt x="2817" y="14463"/>
                  </a:lnTo>
                  <a:lnTo>
                    <a:pt x="2859" y="14463"/>
                  </a:lnTo>
                  <a:lnTo>
                    <a:pt x="2915" y="14463"/>
                  </a:lnTo>
                  <a:lnTo>
                    <a:pt x="2943" y="14463"/>
                  </a:lnTo>
                  <a:lnTo>
                    <a:pt x="2986" y="14463"/>
                  </a:lnTo>
                  <a:lnTo>
                    <a:pt x="3042" y="14463"/>
                  </a:lnTo>
                  <a:lnTo>
                    <a:pt x="3042" y="14519"/>
                  </a:lnTo>
                  <a:lnTo>
                    <a:pt x="3070" y="14519"/>
                  </a:lnTo>
                  <a:lnTo>
                    <a:pt x="3070" y="14463"/>
                  </a:lnTo>
                  <a:lnTo>
                    <a:pt x="3112" y="14463"/>
                  </a:lnTo>
                  <a:lnTo>
                    <a:pt x="3169" y="14463"/>
                  </a:lnTo>
                  <a:lnTo>
                    <a:pt x="3169" y="14519"/>
                  </a:lnTo>
                  <a:lnTo>
                    <a:pt x="3197" y="14519"/>
                  </a:lnTo>
                  <a:lnTo>
                    <a:pt x="3239" y="14519"/>
                  </a:lnTo>
                  <a:lnTo>
                    <a:pt x="3296" y="14463"/>
                  </a:lnTo>
                  <a:lnTo>
                    <a:pt x="3296" y="14519"/>
                  </a:lnTo>
                  <a:lnTo>
                    <a:pt x="3296" y="14589"/>
                  </a:lnTo>
                  <a:lnTo>
                    <a:pt x="3338" y="14589"/>
                  </a:lnTo>
                  <a:lnTo>
                    <a:pt x="3338" y="14646"/>
                  </a:lnTo>
                  <a:lnTo>
                    <a:pt x="3366" y="14646"/>
                  </a:lnTo>
                  <a:lnTo>
                    <a:pt x="3366" y="14702"/>
                  </a:lnTo>
                  <a:lnTo>
                    <a:pt x="3422" y="14702"/>
                  </a:lnTo>
                  <a:lnTo>
                    <a:pt x="3422" y="14772"/>
                  </a:lnTo>
                  <a:lnTo>
                    <a:pt x="3422" y="14843"/>
                  </a:lnTo>
                  <a:lnTo>
                    <a:pt x="3465" y="14843"/>
                  </a:lnTo>
                  <a:lnTo>
                    <a:pt x="3465" y="14899"/>
                  </a:lnTo>
                  <a:lnTo>
                    <a:pt x="3465" y="14969"/>
                  </a:lnTo>
                  <a:lnTo>
                    <a:pt x="3493" y="14969"/>
                  </a:lnTo>
                  <a:lnTo>
                    <a:pt x="3493" y="15026"/>
                  </a:lnTo>
                  <a:lnTo>
                    <a:pt x="3493" y="15082"/>
                  </a:lnTo>
                  <a:lnTo>
                    <a:pt x="3535" y="15082"/>
                  </a:lnTo>
                  <a:lnTo>
                    <a:pt x="3535" y="15153"/>
                  </a:lnTo>
                  <a:lnTo>
                    <a:pt x="3535" y="15223"/>
                  </a:lnTo>
                  <a:lnTo>
                    <a:pt x="3493" y="15223"/>
                  </a:lnTo>
                  <a:lnTo>
                    <a:pt x="3493" y="15279"/>
                  </a:lnTo>
                  <a:lnTo>
                    <a:pt x="3465" y="15279"/>
                  </a:lnTo>
                  <a:lnTo>
                    <a:pt x="3465" y="15350"/>
                  </a:lnTo>
                  <a:lnTo>
                    <a:pt x="3422" y="15350"/>
                  </a:lnTo>
                  <a:lnTo>
                    <a:pt x="3366" y="15350"/>
                  </a:lnTo>
                  <a:lnTo>
                    <a:pt x="3366" y="15406"/>
                  </a:lnTo>
                  <a:lnTo>
                    <a:pt x="3338" y="15406"/>
                  </a:lnTo>
                  <a:lnTo>
                    <a:pt x="3296" y="15406"/>
                  </a:lnTo>
                  <a:lnTo>
                    <a:pt x="3239" y="15476"/>
                  </a:lnTo>
                  <a:lnTo>
                    <a:pt x="3197" y="15533"/>
                  </a:lnTo>
                  <a:lnTo>
                    <a:pt x="3169" y="15533"/>
                  </a:lnTo>
                  <a:lnTo>
                    <a:pt x="3112" y="15533"/>
                  </a:lnTo>
                  <a:lnTo>
                    <a:pt x="3070" y="15533"/>
                  </a:lnTo>
                  <a:lnTo>
                    <a:pt x="2986" y="15533"/>
                  </a:lnTo>
                  <a:lnTo>
                    <a:pt x="2943" y="15533"/>
                  </a:lnTo>
                  <a:lnTo>
                    <a:pt x="2943" y="15476"/>
                  </a:lnTo>
                  <a:lnTo>
                    <a:pt x="2915" y="15476"/>
                  </a:lnTo>
                  <a:lnTo>
                    <a:pt x="2859" y="15406"/>
                  </a:lnTo>
                  <a:lnTo>
                    <a:pt x="2915" y="15406"/>
                  </a:lnTo>
                  <a:lnTo>
                    <a:pt x="2915" y="15350"/>
                  </a:lnTo>
                  <a:lnTo>
                    <a:pt x="2943" y="15350"/>
                  </a:lnTo>
                  <a:lnTo>
                    <a:pt x="2943" y="15279"/>
                  </a:lnTo>
                  <a:lnTo>
                    <a:pt x="2915" y="15223"/>
                  </a:lnTo>
                  <a:lnTo>
                    <a:pt x="2859" y="15223"/>
                  </a:lnTo>
                  <a:lnTo>
                    <a:pt x="2817" y="15153"/>
                  </a:lnTo>
                  <a:lnTo>
                    <a:pt x="2789" y="15153"/>
                  </a:lnTo>
                  <a:lnTo>
                    <a:pt x="2732" y="15153"/>
                  </a:lnTo>
                  <a:lnTo>
                    <a:pt x="2732" y="15082"/>
                  </a:lnTo>
                  <a:lnTo>
                    <a:pt x="2690" y="15082"/>
                  </a:lnTo>
                  <a:lnTo>
                    <a:pt x="2690" y="15153"/>
                  </a:lnTo>
                  <a:lnTo>
                    <a:pt x="2662" y="15153"/>
                  </a:lnTo>
                  <a:lnTo>
                    <a:pt x="2662" y="15082"/>
                  </a:lnTo>
                  <a:lnTo>
                    <a:pt x="2662" y="15026"/>
                  </a:lnTo>
                  <a:lnTo>
                    <a:pt x="2690" y="15026"/>
                  </a:lnTo>
                  <a:lnTo>
                    <a:pt x="2690" y="14969"/>
                  </a:lnTo>
                  <a:lnTo>
                    <a:pt x="2732" y="14969"/>
                  </a:lnTo>
                  <a:lnTo>
                    <a:pt x="2690" y="14899"/>
                  </a:lnTo>
                  <a:lnTo>
                    <a:pt x="2732" y="14843"/>
                  </a:lnTo>
                  <a:lnTo>
                    <a:pt x="2732" y="14772"/>
                  </a:lnTo>
                  <a:lnTo>
                    <a:pt x="2789" y="14772"/>
                  </a:lnTo>
                  <a:lnTo>
                    <a:pt x="2789" y="14702"/>
                  </a:lnTo>
                  <a:lnTo>
                    <a:pt x="2789" y="14646"/>
                  </a:lnTo>
                  <a:lnTo>
                    <a:pt x="2732" y="14589"/>
                  </a:lnTo>
                  <a:lnTo>
                    <a:pt x="2690" y="14589"/>
                  </a:lnTo>
                  <a:lnTo>
                    <a:pt x="2690" y="14519"/>
                  </a:lnTo>
                  <a:lnTo>
                    <a:pt x="2662" y="14589"/>
                  </a:lnTo>
                  <a:lnTo>
                    <a:pt x="2606" y="14589"/>
                  </a:lnTo>
                  <a:lnTo>
                    <a:pt x="2563" y="14589"/>
                  </a:lnTo>
                  <a:lnTo>
                    <a:pt x="2535" y="14589"/>
                  </a:lnTo>
                  <a:lnTo>
                    <a:pt x="2535" y="14519"/>
                  </a:lnTo>
                  <a:lnTo>
                    <a:pt x="2479" y="14589"/>
                  </a:lnTo>
                  <a:lnTo>
                    <a:pt x="2437" y="14589"/>
                  </a:lnTo>
                  <a:lnTo>
                    <a:pt x="2408" y="14646"/>
                  </a:lnTo>
                  <a:lnTo>
                    <a:pt x="2366" y="14646"/>
                  </a:lnTo>
                  <a:lnTo>
                    <a:pt x="2366" y="14702"/>
                  </a:lnTo>
                  <a:lnTo>
                    <a:pt x="2366" y="14772"/>
                  </a:lnTo>
                  <a:lnTo>
                    <a:pt x="2366" y="14843"/>
                  </a:lnTo>
                  <a:lnTo>
                    <a:pt x="2366" y="14899"/>
                  </a:lnTo>
                  <a:lnTo>
                    <a:pt x="2366" y="14969"/>
                  </a:lnTo>
                  <a:lnTo>
                    <a:pt x="2366" y="15026"/>
                  </a:lnTo>
                  <a:lnTo>
                    <a:pt x="2366" y="15082"/>
                  </a:lnTo>
                  <a:lnTo>
                    <a:pt x="2408" y="15082"/>
                  </a:lnTo>
                  <a:lnTo>
                    <a:pt x="2408" y="15153"/>
                  </a:lnTo>
                  <a:lnTo>
                    <a:pt x="2408" y="15223"/>
                  </a:lnTo>
                  <a:lnTo>
                    <a:pt x="2437" y="15223"/>
                  </a:lnTo>
                  <a:lnTo>
                    <a:pt x="2479" y="15279"/>
                  </a:lnTo>
                  <a:lnTo>
                    <a:pt x="2437" y="15279"/>
                  </a:lnTo>
                  <a:lnTo>
                    <a:pt x="2437" y="15350"/>
                  </a:lnTo>
                  <a:lnTo>
                    <a:pt x="2437" y="15406"/>
                  </a:lnTo>
                  <a:lnTo>
                    <a:pt x="2408" y="15406"/>
                  </a:lnTo>
                  <a:lnTo>
                    <a:pt x="2408" y="15476"/>
                  </a:lnTo>
                  <a:lnTo>
                    <a:pt x="2408" y="15533"/>
                  </a:lnTo>
                  <a:lnTo>
                    <a:pt x="2366" y="15603"/>
                  </a:lnTo>
                  <a:lnTo>
                    <a:pt x="2310" y="15603"/>
                  </a:lnTo>
                  <a:lnTo>
                    <a:pt x="2310" y="15659"/>
                  </a:lnTo>
                  <a:lnTo>
                    <a:pt x="2268" y="15659"/>
                  </a:lnTo>
                  <a:lnTo>
                    <a:pt x="2268" y="15730"/>
                  </a:lnTo>
                  <a:lnTo>
                    <a:pt x="2239" y="15730"/>
                  </a:lnTo>
                  <a:lnTo>
                    <a:pt x="2141" y="15786"/>
                  </a:lnTo>
                  <a:lnTo>
                    <a:pt x="2113" y="15857"/>
                  </a:lnTo>
                  <a:lnTo>
                    <a:pt x="2056" y="15857"/>
                  </a:lnTo>
                  <a:lnTo>
                    <a:pt x="2014" y="15913"/>
                  </a:lnTo>
                  <a:lnTo>
                    <a:pt x="1986" y="15913"/>
                  </a:lnTo>
                  <a:lnTo>
                    <a:pt x="1930" y="15913"/>
                  </a:lnTo>
                  <a:lnTo>
                    <a:pt x="1859" y="15913"/>
                  </a:lnTo>
                  <a:lnTo>
                    <a:pt x="1859" y="15983"/>
                  </a:lnTo>
                  <a:lnTo>
                    <a:pt x="1803" y="15983"/>
                  </a:lnTo>
                  <a:lnTo>
                    <a:pt x="1761" y="16040"/>
                  </a:lnTo>
                  <a:lnTo>
                    <a:pt x="1676" y="16166"/>
                  </a:lnTo>
                  <a:lnTo>
                    <a:pt x="1634" y="16166"/>
                  </a:lnTo>
                  <a:lnTo>
                    <a:pt x="1634" y="16237"/>
                  </a:lnTo>
                  <a:lnTo>
                    <a:pt x="1606" y="16237"/>
                  </a:lnTo>
                  <a:lnTo>
                    <a:pt x="1606" y="16293"/>
                  </a:lnTo>
                  <a:lnTo>
                    <a:pt x="1549" y="16293"/>
                  </a:lnTo>
                  <a:lnTo>
                    <a:pt x="1549" y="16364"/>
                  </a:lnTo>
                  <a:lnTo>
                    <a:pt x="1507" y="16420"/>
                  </a:lnTo>
                  <a:lnTo>
                    <a:pt x="1507" y="16476"/>
                  </a:lnTo>
                  <a:lnTo>
                    <a:pt x="1479" y="16476"/>
                  </a:lnTo>
                  <a:lnTo>
                    <a:pt x="1380" y="16547"/>
                  </a:lnTo>
                  <a:lnTo>
                    <a:pt x="1338" y="16547"/>
                  </a:lnTo>
                  <a:lnTo>
                    <a:pt x="1310" y="16547"/>
                  </a:lnTo>
                  <a:lnTo>
                    <a:pt x="1254" y="16547"/>
                  </a:lnTo>
                  <a:lnTo>
                    <a:pt x="1211" y="16547"/>
                  </a:lnTo>
                  <a:lnTo>
                    <a:pt x="1211" y="16617"/>
                  </a:lnTo>
                  <a:lnTo>
                    <a:pt x="1254" y="16617"/>
                  </a:lnTo>
                  <a:lnTo>
                    <a:pt x="1310" y="16617"/>
                  </a:lnTo>
                  <a:lnTo>
                    <a:pt x="1338" y="16617"/>
                  </a:lnTo>
                  <a:lnTo>
                    <a:pt x="1380" y="16617"/>
                  </a:lnTo>
                  <a:lnTo>
                    <a:pt x="1423" y="16617"/>
                  </a:lnTo>
                  <a:lnTo>
                    <a:pt x="1479" y="16617"/>
                  </a:lnTo>
                  <a:lnTo>
                    <a:pt x="1507" y="16617"/>
                  </a:lnTo>
                  <a:lnTo>
                    <a:pt x="1549" y="16617"/>
                  </a:lnTo>
                  <a:lnTo>
                    <a:pt x="1606" y="16673"/>
                  </a:lnTo>
                  <a:lnTo>
                    <a:pt x="1634" y="16744"/>
                  </a:lnTo>
                  <a:lnTo>
                    <a:pt x="1634" y="16800"/>
                  </a:lnTo>
                  <a:lnTo>
                    <a:pt x="1676" y="16870"/>
                  </a:lnTo>
                  <a:lnTo>
                    <a:pt x="1676" y="16927"/>
                  </a:lnTo>
                  <a:lnTo>
                    <a:pt x="1732" y="16927"/>
                  </a:lnTo>
                  <a:lnTo>
                    <a:pt x="1732" y="16870"/>
                  </a:lnTo>
                  <a:lnTo>
                    <a:pt x="1761" y="16870"/>
                  </a:lnTo>
                  <a:lnTo>
                    <a:pt x="1803" y="16870"/>
                  </a:lnTo>
                  <a:lnTo>
                    <a:pt x="1859" y="16870"/>
                  </a:lnTo>
                  <a:lnTo>
                    <a:pt x="1859" y="16800"/>
                  </a:lnTo>
                  <a:lnTo>
                    <a:pt x="1887" y="16800"/>
                  </a:lnTo>
                  <a:lnTo>
                    <a:pt x="1930" y="16800"/>
                  </a:lnTo>
                  <a:lnTo>
                    <a:pt x="1986" y="16800"/>
                  </a:lnTo>
                  <a:lnTo>
                    <a:pt x="2014" y="16800"/>
                  </a:lnTo>
                  <a:lnTo>
                    <a:pt x="2014" y="16744"/>
                  </a:lnTo>
                  <a:lnTo>
                    <a:pt x="2056" y="16744"/>
                  </a:lnTo>
                  <a:lnTo>
                    <a:pt x="2056" y="16800"/>
                  </a:lnTo>
                  <a:lnTo>
                    <a:pt x="2141" y="16744"/>
                  </a:lnTo>
                  <a:lnTo>
                    <a:pt x="2183" y="16744"/>
                  </a:lnTo>
                  <a:lnTo>
                    <a:pt x="2239" y="16744"/>
                  </a:lnTo>
                  <a:lnTo>
                    <a:pt x="2268" y="16744"/>
                  </a:lnTo>
                  <a:lnTo>
                    <a:pt x="2268" y="16673"/>
                  </a:lnTo>
                  <a:lnTo>
                    <a:pt x="2310" y="16673"/>
                  </a:lnTo>
                  <a:lnTo>
                    <a:pt x="2183" y="16476"/>
                  </a:lnTo>
                  <a:lnTo>
                    <a:pt x="2239" y="16476"/>
                  </a:lnTo>
                  <a:lnTo>
                    <a:pt x="2268" y="16420"/>
                  </a:lnTo>
                  <a:lnTo>
                    <a:pt x="2366" y="16420"/>
                  </a:lnTo>
                  <a:lnTo>
                    <a:pt x="2408" y="16364"/>
                  </a:lnTo>
                  <a:lnTo>
                    <a:pt x="2437" y="16364"/>
                  </a:lnTo>
                  <a:lnTo>
                    <a:pt x="2479" y="16364"/>
                  </a:lnTo>
                  <a:lnTo>
                    <a:pt x="2479" y="16293"/>
                  </a:lnTo>
                  <a:lnTo>
                    <a:pt x="2535" y="16293"/>
                  </a:lnTo>
                  <a:lnTo>
                    <a:pt x="2563" y="16293"/>
                  </a:lnTo>
                  <a:lnTo>
                    <a:pt x="2606" y="16293"/>
                  </a:lnTo>
                  <a:lnTo>
                    <a:pt x="2606" y="16237"/>
                  </a:lnTo>
                  <a:lnTo>
                    <a:pt x="2662" y="16237"/>
                  </a:lnTo>
                  <a:lnTo>
                    <a:pt x="2690" y="16237"/>
                  </a:lnTo>
                  <a:lnTo>
                    <a:pt x="2732" y="16237"/>
                  </a:lnTo>
                  <a:lnTo>
                    <a:pt x="2789" y="16166"/>
                  </a:lnTo>
                  <a:lnTo>
                    <a:pt x="2817" y="16166"/>
                  </a:lnTo>
                  <a:lnTo>
                    <a:pt x="2817" y="16096"/>
                  </a:lnTo>
                  <a:lnTo>
                    <a:pt x="2859" y="16096"/>
                  </a:lnTo>
                  <a:lnTo>
                    <a:pt x="2915" y="16096"/>
                  </a:lnTo>
                  <a:lnTo>
                    <a:pt x="2915" y="16040"/>
                  </a:lnTo>
                  <a:lnTo>
                    <a:pt x="3042" y="15983"/>
                  </a:lnTo>
                  <a:lnTo>
                    <a:pt x="3070" y="15983"/>
                  </a:lnTo>
                  <a:lnTo>
                    <a:pt x="3112" y="15913"/>
                  </a:lnTo>
                  <a:lnTo>
                    <a:pt x="3169" y="15913"/>
                  </a:lnTo>
                  <a:lnTo>
                    <a:pt x="3169" y="15857"/>
                  </a:lnTo>
                  <a:lnTo>
                    <a:pt x="3197" y="15857"/>
                  </a:lnTo>
                  <a:lnTo>
                    <a:pt x="3239" y="15786"/>
                  </a:lnTo>
                  <a:lnTo>
                    <a:pt x="3296" y="15786"/>
                  </a:lnTo>
                  <a:lnTo>
                    <a:pt x="3338" y="15730"/>
                  </a:lnTo>
                  <a:lnTo>
                    <a:pt x="3366" y="15730"/>
                  </a:lnTo>
                  <a:lnTo>
                    <a:pt x="3366" y="15659"/>
                  </a:lnTo>
                  <a:lnTo>
                    <a:pt x="3422" y="15659"/>
                  </a:lnTo>
                  <a:lnTo>
                    <a:pt x="3465" y="15659"/>
                  </a:lnTo>
                  <a:lnTo>
                    <a:pt x="3465" y="15603"/>
                  </a:lnTo>
                  <a:lnTo>
                    <a:pt x="3493" y="15603"/>
                  </a:lnTo>
                  <a:lnTo>
                    <a:pt x="3535" y="15533"/>
                  </a:lnTo>
                  <a:lnTo>
                    <a:pt x="3591" y="15533"/>
                  </a:lnTo>
                  <a:lnTo>
                    <a:pt x="3619" y="15533"/>
                  </a:lnTo>
                  <a:lnTo>
                    <a:pt x="3662" y="15476"/>
                  </a:lnTo>
                  <a:lnTo>
                    <a:pt x="3718" y="15476"/>
                  </a:lnTo>
                  <a:lnTo>
                    <a:pt x="3746" y="15476"/>
                  </a:lnTo>
                  <a:lnTo>
                    <a:pt x="3788" y="15406"/>
                  </a:lnTo>
                  <a:lnTo>
                    <a:pt x="3873" y="15406"/>
                  </a:lnTo>
                  <a:lnTo>
                    <a:pt x="3873" y="15350"/>
                  </a:lnTo>
                  <a:lnTo>
                    <a:pt x="3845" y="15279"/>
                  </a:lnTo>
                  <a:lnTo>
                    <a:pt x="3845" y="15223"/>
                  </a:lnTo>
                  <a:lnTo>
                    <a:pt x="3873" y="15153"/>
                  </a:lnTo>
                  <a:lnTo>
                    <a:pt x="3873" y="15082"/>
                  </a:lnTo>
                  <a:lnTo>
                    <a:pt x="3873" y="15026"/>
                  </a:lnTo>
                  <a:lnTo>
                    <a:pt x="3873" y="14969"/>
                  </a:lnTo>
                  <a:lnTo>
                    <a:pt x="3873" y="14899"/>
                  </a:lnTo>
                  <a:lnTo>
                    <a:pt x="3873" y="14843"/>
                  </a:lnTo>
                  <a:lnTo>
                    <a:pt x="3915" y="14843"/>
                  </a:lnTo>
                  <a:lnTo>
                    <a:pt x="3915" y="14772"/>
                  </a:lnTo>
                  <a:lnTo>
                    <a:pt x="3971" y="14772"/>
                  </a:lnTo>
                  <a:lnTo>
                    <a:pt x="3971" y="14702"/>
                  </a:lnTo>
                  <a:lnTo>
                    <a:pt x="4000" y="14702"/>
                  </a:lnTo>
                  <a:lnTo>
                    <a:pt x="4000" y="14646"/>
                  </a:lnTo>
                  <a:lnTo>
                    <a:pt x="4042" y="14646"/>
                  </a:lnTo>
                  <a:lnTo>
                    <a:pt x="4098" y="14646"/>
                  </a:lnTo>
                  <a:lnTo>
                    <a:pt x="4098" y="14589"/>
                  </a:lnTo>
                  <a:lnTo>
                    <a:pt x="4126" y="14589"/>
                  </a:lnTo>
                  <a:lnTo>
                    <a:pt x="4126" y="14519"/>
                  </a:lnTo>
                  <a:lnTo>
                    <a:pt x="4098" y="14519"/>
                  </a:lnTo>
                  <a:lnTo>
                    <a:pt x="4098" y="14463"/>
                  </a:lnTo>
                  <a:lnTo>
                    <a:pt x="4042" y="14463"/>
                  </a:lnTo>
                  <a:lnTo>
                    <a:pt x="4000" y="14463"/>
                  </a:lnTo>
                  <a:lnTo>
                    <a:pt x="3971" y="14463"/>
                  </a:lnTo>
                  <a:lnTo>
                    <a:pt x="3915" y="14463"/>
                  </a:lnTo>
                  <a:lnTo>
                    <a:pt x="3873" y="14463"/>
                  </a:lnTo>
                  <a:lnTo>
                    <a:pt x="3845" y="14463"/>
                  </a:lnTo>
                  <a:lnTo>
                    <a:pt x="3788" y="14463"/>
                  </a:lnTo>
                  <a:lnTo>
                    <a:pt x="3746" y="14463"/>
                  </a:lnTo>
                  <a:lnTo>
                    <a:pt x="3718" y="14392"/>
                  </a:lnTo>
                  <a:lnTo>
                    <a:pt x="3718" y="14322"/>
                  </a:lnTo>
                  <a:lnTo>
                    <a:pt x="3718" y="14265"/>
                  </a:lnTo>
                  <a:lnTo>
                    <a:pt x="3746" y="14265"/>
                  </a:lnTo>
                  <a:lnTo>
                    <a:pt x="3746" y="14209"/>
                  </a:lnTo>
                  <a:lnTo>
                    <a:pt x="3788" y="14209"/>
                  </a:lnTo>
                  <a:lnTo>
                    <a:pt x="3788" y="14139"/>
                  </a:lnTo>
                  <a:lnTo>
                    <a:pt x="3788" y="14082"/>
                  </a:lnTo>
                  <a:lnTo>
                    <a:pt x="3845" y="14082"/>
                  </a:lnTo>
                  <a:lnTo>
                    <a:pt x="3845" y="14012"/>
                  </a:lnTo>
                  <a:lnTo>
                    <a:pt x="3873" y="14012"/>
                  </a:lnTo>
                  <a:lnTo>
                    <a:pt x="3873" y="13956"/>
                  </a:lnTo>
                  <a:lnTo>
                    <a:pt x="3915" y="13956"/>
                  </a:lnTo>
                  <a:lnTo>
                    <a:pt x="3915" y="13885"/>
                  </a:lnTo>
                  <a:lnTo>
                    <a:pt x="3971" y="13885"/>
                  </a:lnTo>
                  <a:lnTo>
                    <a:pt x="3971" y="13829"/>
                  </a:lnTo>
                  <a:lnTo>
                    <a:pt x="4000" y="13829"/>
                  </a:lnTo>
                  <a:lnTo>
                    <a:pt x="4000" y="13758"/>
                  </a:lnTo>
                  <a:lnTo>
                    <a:pt x="4000" y="13688"/>
                  </a:lnTo>
                  <a:lnTo>
                    <a:pt x="4042" y="13688"/>
                  </a:lnTo>
                  <a:lnTo>
                    <a:pt x="4042" y="13632"/>
                  </a:lnTo>
                  <a:lnTo>
                    <a:pt x="4098" y="13632"/>
                  </a:lnTo>
                  <a:lnTo>
                    <a:pt x="4098" y="13575"/>
                  </a:lnTo>
                  <a:lnTo>
                    <a:pt x="4126" y="13575"/>
                  </a:lnTo>
                  <a:lnTo>
                    <a:pt x="4169" y="13575"/>
                  </a:lnTo>
                  <a:lnTo>
                    <a:pt x="4169" y="13505"/>
                  </a:lnTo>
                  <a:lnTo>
                    <a:pt x="4225" y="13505"/>
                  </a:lnTo>
                  <a:lnTo>
                    <a:pt x="4267" y="13505"/>
                  </a:lnTo>
                  <a:lnTo>
                    <a:pt x="4295" y="13505"/>
                  </a:lnTo>
                  <a:lnTo>
                    <a:pt x="4295" y="13449"/>
                  </a:lnTo>
                  <a:lnTo>
                    <a:pt x="4267" y="13449"/>
                  </a:lnTo>
                  <a:lnTo>
                    <a:pt x="4225" y="13449"/>
                  </a:lnTo>
                  <a:lnTo>
                    <a:pt x="4169" y="13449"/>
                  </a:lnTo>
                  <a:lnTo>
                    <a:pt x="4126" y="13449"/>
                  </a:lnTo>
                  <a:lnTo>
                    <a:pt x="4126" y="13505"/>
                  </a:lnTo>
                  <a:lnTo>
                    <a:pt x="4098" y="13505"/>
                  </a:lnTo>
                  <a:lnTo>
                    <a:pt x="4042" y="13505"/>
                  </a:lnTo>
                  <a:lnTo>
                    <a:pt x="4042" y="13449"/>
                  </a:lnTo>
                  <a:lnTo>
                    <a:pt x="4098" y="13378"/>
                  </a:lnTo>
                  <a:lnTo>
                    <a:pt x="4098" y="13308"/>
                  </a:lnTo>
                  <a:lnTo>
                    <a:pt x="4126" y="13308"/>
                  </a:lnTo>
                  <a:lnTo>
                    <a:pt x="4126" y="13251"/>
                  </a:lnTo>
                  <a:lnTo>
                    <a:pt x="4169" y="13251"/>
                  </a:lnTo>
                  <a:lnTo>
                    <a:pt x="4169" y="13195"/>
                  </a:lnTo>
                  <a:lnTo>
                    <a:pt x="4225" y="13195"/>
                  </a:lnTo>
                  <a:lnTo>
                    <a:pt x="4225" y="13125"/>
                  </a:lnTo>
                  <a:lnTo>
                    <a:pt x="4267" y="13125"/>
                  </a:lnTo>
                  <a:lnTo>
                    <a:pt x="4267" y="13068"/>
                  </a:lnTo>
                  <a:lnTo>
                    <a:pt x="4295" y="13068"/>
                  </a:lnTo>
                  <a:lnTo>
                    <a:pt x="4295" y="12998"/>
                  </a:lnTo>
                  <a:lnTo>
                    <a:pt x="4352" y="12998"/>
                  </a:lnTo>
                  <a:lnTo>
                    <a:pt x="4352" y="12928"/>
                  </a:lnTo>
                  <a:lnTo>
                    <a:pt x="4394" y="12871"/>
                  </a:lnTo>
                  <a:lnTo>
                    <a:pt x="4422" y="12871"/>
                  </a:lnTo>
                  <a:lnTo>
                    <a:pt x="4422" y="12815"/>
                  </a:lnTo>
                  <a:lnTo>
                    <a:pt x="4422" y="12745"/>
                  </a:lnTo>
                  <a:lnTo>
                    <a:pt x="4478" y="12745"/>
                  </a:lnTo>
                  <a:lnTo>
                    <a:pt x="4478" y="12688"/>
                  </a:lnTo>
                  <a:lnTo>
                    <a:pt x="4521" y="12688"/>
                  </a:lnTo>
                  <a:lnTo>
                    <a:pt x="4521" y="12618"/>
                  </a:lnTo>
                  <a:lnTo>
                    <a:pt x="4549" y="12618"/>
                  </a:lnTo>
                  <a:lnTo>
                    <a:pt x="4549" y="12561"/>
                  </a:lnTo>
                  <a:lnTo>
                    <a:pt x="4591" y="12561"/>
                  </a:lnTo>
                  <a:lnTo>
                    <a:pt x="4591" y="12491"/>
                  </a:lnTo>
                  <a:lnTo>
                    <a:pt x="4647" y="12491"/>
                  </a:lnTo>
                  <a:lnTo>
                    <a:pt x="4647" y="12435"/>
                  </a:lnTo>
                  <a:lnTo>
                    <a:pt x="4676" y="12435"/>
                  </a:lnTo>
                  <a:lnTo>
                    <a:pt x="4676" y="12364"/>
                  </a:lnTo>
                  <a:lnTo>
                    <a:pt x="4718" y="12364"/>
                  </a:lnTo>
                  <a:lnTo>
                    <a:pt x="4718" y="12294"/>
                  </a:lnTo>
                  <a:lnTo>
                    <a:pt x="4774" y="12294"/>
                  </a:lnTo>
                  <a:lnTo>
                    <a:pt x="4802" y="12294"/>
                  </a:lnTo>
                  <a:lnTo>
                    <a:pt x="4845" y="12294"/>
                  </a:lnTo>
                  <a:lnTo>
                    <a:pt x="4901" y="12294"/>
                  </a:lnTo>
                  <a:lnTo>
                    <a:pt x="4901" y="12364"/>
                  </a:lnTo>
                  <a:lnTo>
                    <a:pt x="4901" y="12491"/>
                  </a:lnTo>
                  <a:lnTo>
                    <a:pt x="4901" y="12561"/>
                  </a:lnTo>
                  <a:lnTo>
                    <a:pt x="4901" y="12618"/>
                  </a:lnTo>
                  <a:lnTo>
                    <a:pt x="4845" y="12618"/>
                  </a:lnTo>
                  <a:lnTo>
                    <a:pt x="4845" y="12688"/>
                  </a:lnTo>
                  <a:lnTo>
                    <a:pt x="4901" y="12688"/>
                  </a:lnTo>
                  <a:lnTo>
                    <a:pt x="4901" y="12745"/>
                  </a:lnTo>
                  <a:lnTo>
                    <a:pt x="4929" y="12745"/>
                  </a:lnTo>
                  <a:lnTo>
                    <a:pt x="4929" y="12688"/>
                  </a:lnTo>
                  <a:lnTo>
                    <a:pt x="4971" y="12688"/>
                  </a:lnTo>
                  <a:lnTo>
                    <a:pt x="4971" y="12618"/>
                  </a:lnTo>
                  <a:lnTo>
                    <a:pt x="5028" y="12618"/>
                  </a:lnTo>
                  <a:lnTo>
                    <a:pt x="5028" y="12561"/>
                  </a:lnTo>
                  <a:lnTo>
                    <a:pt x="5070" y="12561"/>
                  </a:lnTo>
                  <a:lnTo>
                    <a:pt x="5098" y="12561"/>
                  </a:lnTo>
                  <a:lnTo>
                    <a:pt x="5098" y="12491"/>
                  </a:lnTo>
                  <a:lnTo>
                    <a:pt x="5098" y="12435"/>
                  </a:lnTo>
                  <a:lnTo>
                    <a:pt x="5154" y="12435"/>
                  </a:lnTo>
                  <a:lnTo>
                    <a:pt x="5197" y="12435"/>
                  </a:lnTo>
                  <a:lnTo>
                    <a:pt x="5197" y="12364"/>
                  </a:lnTo>
                  <a:lnTo>
                    <a:pt x="5225" y="12364"/>
                  </a:lnTo>
                  <a:lnTo>
                    <a:pt x="5281" y="12364"/>
                  </a:lnTo>
                  <a:lnTo>
                    <a:pt x="5281" y="12294"/>
                  </a:lnTo>
                  <a:lnTo>
                    <a:pt x="5323" y="12294"/>
                  </a:lnTo>
                  <a:lnTo>
                    <a:pt x="5323" y="12364"/>
                  </a:lnTo>
                  <a:lnTo>
                    <a:pt x="5351" y="12364"/>
                  </a:lnTo>
                  <a:lnTo>
                    <a:pt x="5408" y="12364"/>
                  </a:lnTo>
                  <a:lnTo>
                    <a:pt x="5450" y="12364"/>
                  </a:lnTo>
                  <a:lnTo>
                    <a:pt x="5478" y="12364"/>
                  </a:lnTo>
                  <a:lnTo>
                    <a:pt x="5535" y="12364"/>
                  </a:lnTo>
                  <a:lnTo>
                    <a:pt x="5577" y="12364"/>
                  </a:lnTo>
                  <a:lnTo>
                    <a:pt x="5605" y="12364"/>
                  </a:lnTo>
                  <a:lnTo>
                    <a:pt x="5647" y="12364"/>
                  </a:lnTo>
                  <a:lnTo>
                    <a:pt x="5703" y="12364"/>
                  </a:lnTo>
                  <a:lnTo>
                    <a:pt x="5703" y="12294"/>
                  </a:lnTo>
                  <a:lnTo>
                    <a:pt x="5732" y="12294"/>
                  </a:lnTo>
                  <a:lnTo>
                    <a:pt x="5774" y="12294"/>
                  </a:lnTo>
                  <a:lnTo>
                    <a:pt x="5830" y="12238"/>
                  </a:lnTo>
                  <a:lnTo>
                    <a:pt x="5858" y="12238"/>
                  </a:lnTo>
                  <a:lnTo>
                    <a:pt x="5901" y="12238"/>
                  </a:lnTo>
                  <a:lnTo>
                    <a:pt x="5957" y="12238"/>
                  </a:lnTo>
                  <a:lnTo>
                    <a:pt x="5999" y="12238"/>
                  </a:lnTo>
                  <a:lnTo>
                    <a:pt x="6027" y="12238"/>
                  </a:lnTo>
                  <a:lnTo>
                    <a:pt x="6084" y="12294"/>
                  </a:lnTo>
                  <a:lnTo>
                    <a:pt x="6126" y="12294"/>
                  </a:lnTo>
                  <a:lnTo>
                    <a:pt x="6154" y="12294"/>
                  </a:lnTo>
                  <a:lnTo>
                    <a:pt x="6154" y="12364"/>
                  </a:lnTo>
                  <a:lnTo>
                    <a:pt x="6154" y="12435"/>
                  </a:lnTo>
                  <a:lnTo>
                    <a:pt x="6154" y="12491"/>
                  </a:lnTo>
                  <a:lnTo>
                    <a:pt x="6126" y="12491"/>
                  </a:lnTo>
                  <a:lnTo>
                    <a:pt x="6126" y="12561"/>
                  </a:lnTo>
                  <a:lnTo>
                    <a:pt x="6126" y="12618"/>
                  </a:lnTo>
                  <a:lnTo>
                    <a:pt x="6084" y="12618"/>
                  </a:lnTo>
                  <a:lnTo>
                    <a:pt x="6084" y="12688"/>
                  </a:lnTo>
                  <a:lnTo>
                    <a:pt x="6084" y="12745"/>
                  </a:lnTo>
                  <a:lnTo>
                    <a:pt x="6084" y="12815"/>
                  </a:lnTo>
                  <a:lnTo>
                    <a:pt x="6027" y="12815"/>
                  </a:lnTo>
                  <a:lnTo>
                    <a:pt x="6027" y="12871"/>
                  </a:lnTo>
                  <a:lnTo>
                    <a:pt x="5999" y="12871"/>
                  </a:lnTo>
                  <a:lnTo>
                    <a:pt x="5999" y="12928"/>
                  </a:lnTo>
                  <a:lnTo>
                    <a:pt x="5957" y="12928"/>
                  </a:lnTo>
                  <a:lnTo>
                    <a:pt x="5957" y="12998"/>
                  </a:lnTo>
                  <a:lnTo>
                    <a:pt x="5901" y="12998"/>
                  </a:lnTo>
                  <a:lnTo>
                    <a:pt x="5901" y="13068"/>
                  </a:lnTo>
                  <a:lnTo>
                    <a:pt x="5858" y="13068"/>
                  </a:lnTo>
                  <a:lnTo>
                    <a:pt x="5858" y="13125"/>
                  </a:lnTo>
                  <a:lnTo>
                    <a:pt x="5830" y="13125"/>
                  </a:lnTo>
                  <a:lnTo>
                    <a:pt x="5830" y="13195"/>
                  </a:lnTo>
                  <a:lnTo>
                    <a:pt x="5774" y="13195"/>
                  </a:lnTo>
                  <a:lnTo>
                    <a:pt x="5732" y="13251"/>
                  </a:lnTo>
                  <a:lnTo>
                    <a:pt x="5732" y="13308"/>
                  </a:lnTo>
                  <a:lnTo>
                    <a:pt x="5703" y="13308"/>
                  </a:lnTo>
                  <a:lnTo>
                    <a:pt x="5703" y="13378"/>
                  </a:lnTo>
                  <a:lnTo>
                    <a:pt x="5647" y="13378"/>
                  </a:lnTo>
                  <a:lnTo>
                    <a:pt x="5647" y="13449"/>
                  </a:lnTo>
                  <a:lnTo>
                    <a:pt x="5605" y="13449"/>
                  </a:lnTo>
                  <a:lnTo>
                    <a:pt x="5577" y="13449"/>
                  </a:lnTo>
                  <a:lnTo>
                    <a:pt x="5577" y="13505"/>
                  </a:lnTo>
                  <a:lnTo>
                    <a:pt x="5535" y="13505"/>
                  </a:lnTo>
                  <a:lnTo>
                    <a:pt x="5478" y="13505"/>
                  </a:lnTo>
                  <a:lnTo>
                    <a:pt x="5450" y="13505"/>
                  </a:lnTo>
                  <a:lnTo>
                    <a:pt x="5408" y="13505"/>
                  </a:lnTo>
                  <a:lnTo>
                    <a:pt x="5351" y="13505"/>
                  </a:lnTo>
                  <a:lnTo>
                    <a:pt x="5323" y="13505"/>
                  </a:lnTo>
                  <a:lnTo>
                    <a:pt x="5281" y="13505"/>
                  </a:lnTo>
                  <a:lnTo>
                    <a:pt x="5225" y="13505"/>
                  </a:lnTo>
                  <a:lnTo>
                    <a:pt x="5197" y="13505"/>
                  </a:lnTo>
                  <a:lnTo>
                    <a:pt x="5154" y="13505"/>
                  </a:lnTo>
                  <a:lnTo>
                    <a:pt x="5098" y="13505"/>
                  </a:lnTo>
                  <a:lnTo>
                    <a:pt x="5070" y="13505"/>
                  </a:lnTo>
                  <a:lnTo>
                    <a:pt x="5028" y="13505"/>
                  </a:lnTo>
                  <a:lnTo>
                    <a:pt x="4971" y="13505"/>
                  </a:lnTo>
                  <a:lnTo>
                    <a:pt x="4929" y="13505"/>
                  </a:lnTo>
                  <a:lnTo>
                    <a:pt x="4901" y="13505"/>
                  </a:lnTo>
                  <a:lnTo>
                    <a:pt x="4845" y="13505"/>
                  </a:lnTo>
                  <a:lnTo>
                    <a:pt x="4802" y="13505"/>
                  </a:lnTo>
                  <a:lnTo>
                    <a:pt x="4774" y="13505"/>
                  </a:lnTo>
                  <a:lnTo>
                    <a:pt x="4718" y="13505"/>
                  </a:lnTo>
                  <a:lnTo>
                    <a:pt x="4718" y="13449"/>
                  </a:lnTo>
                  <a:lnTo>
                    <a:pt x="4676" y="13449"/>
                  </a:lnTo>
                  <a:lnTo>
                    <a:pt x="4647" y="13449"/>
                  </a:lnTo>
                  <a:lnTo>
                    <a:pt x="4591" y="13449"/>
                  </a:lnTo>
                  <a:lnTo>
                    <a:pt x="4549" y="13449"/>
                  </a:lnTo>
                  <a:lnTo>
                    <a:pt x="4521" y="13449"/>
                  </a:lnTo>
                  <a:lnTo>
                    <a:pt x="4478" y="13449"/>
                  </a:lnTo>
                  <a:lnTo>
                    <a:pt x="4478" y="13505"/>
                  </a:lnTo>
                  <a:lnTo>
                    <a:pt x="4422" y="13505"/>
                  </a:lnTo>
                  <a:lnTo>
                    <a:pt x="4422" y="13575"/>
                  </a:lnTo>
                  <a:lnTo>
                    <a:pt x="4422" y="13632"/>
                  </a:lnTo>
                  <a:lnTo>
                    <a:pt x="4478" y="13632"/>
                  </a:lnTo>
                  <a:lnTo>
                    <a:pt x="4521" y="13632"/>
                  </a:lnTo>
                  <a:lnTo>
                    <a:pt x="4549" y="13632"/>
                  </a:lnTo>
                  <a:lnTo>
                    <a:pt x="4591" y="13632"/>
                  </a:lnTo>
                  <a:lnTo>
                    <a:pt x="4647" y="13632"/>
                  </a:lnTo>
                  <a:lnTo>
                    <a:pt x="4676" y="13632"/>
                  </a:lnTo>
                  <a:lnTo>
                    <a:pt x="4718" y="13632"/>
                  </a:lnTo>
                  <a:lnTo>
                    <a:pt x="4774" y="13632"/>
                  </a:lnTo>
                  <a:lnTo>
                    <a:pt x="4802" y="13632"/>
                  </a:lnTo>
                  <a:lnTo>
                    <a:pt x="4802" y="13688"/>
                  </a:lnTo>
                  <a:lnTo>
                    <a:pt x="4845" y="13688"/>
                  </a:lnTo>
                  <a:lnTo>
                    <a:pt x="4901" y="13688"/>
                  </a:lnTo>
                  <a:lnTo>
                    <a:pt x="4929" y="13688"/>
                  </a:lnTo>
                  <a:lnTo>
                    <a:pt x="4971" y="13758"/>
                  </a:lnTo>
                  <a:lnTo>
                    <a:pt x="5028" y="13758"/>
                  </a:lnTo>
                  <a:lnTo>
                    <a:pt x="5098" y="13758"/>
                  </a:lnTo>
                  <a:lnTo>
                    <a:pt x="5154" y="13829"/>
                  </a:lnTo>
                  <a:lnTo>
                    <a:pt x="5197" y="13829"/>
                  </a:lnTo>
                  <a:lnTo>
                    <a:pt x="5225" y="13829"/>
                  </a:lnTo>
                  <a:lnTo>
                    <a:pt x="5281" y="13829"/>
                  </a:lnTo>
                  <a:lnTo>
                    <a:pt x="5323" y="13829"/>
                  </a:lnTo>
                  <a:lnTo>
                    <a:pt x="5323" y="13885"/>
                  </a:lnTo>
                  <a:lnTo>
                    <a:pt x="5351" y="13885"/>
                  </a:lnTo>
                  <a:lnTo>
                    <a:pt x="5408" y="13885"/>
                  </a:lnTo>
                  <a:lnTo>
                    <a:pt x="5450" y="13885"/>
                  </a:lnTo>
                  <a:lnTo>
                    <a:pt x="5478" y="13885"/>
                  </a:lnTo>
                  <a:lnTo>
                    <a:pt x="5535" y="13885"/>
                  </a:lnTo>
                  <a:lnTo>
                    <a:pt x="5535" y="13956"/>
                  </a:lnTo>
                  <a:lnTo>
                    <a:pt x="5577" y="13956"/>
                  </a:lnTo>
                  <a:lnTo>
                    <a:pt x="5605" y="13956"/>
                  </a:lnTo>
                  <a:lnTo>
                    <a:pt x="5647" y="13956"/>
                  </a:lnTo>
                  <a:lnTo>
                    <a:pt x="5703" y="13956"/>
                  </a:lnTo>
                  <a:lnTo>
                    <a:pt x="5732" y="13956"/>
                  </a:lnTo>
                  <a:lnTo>
                    <a:pt x="5774" y="13956"/>
                  </a:lnTo>
                  <a:lnTo>
                    <a:pt x="5830" y="14012"/>
                  </a:lnTo>
                  <a:lnTo>
                    <a:pt x="5858" y="14012"/>
                  </a:lnTo>
                  <a:lnTo>
                    <a:pt x="5858" y="14082"/>
                  </a:lnTo>
                  <a:lnTo>
                    <a:pt x="5858" y="14139"/>
                  </a:lnTo>
                  <a:lnTo>
                    <a:pt x="5858" y="14209"/>
                  </a:lnTo>
                  <a:lnTo>
                    <a:pt x="5830" y="14209"/>
                  </a:lnTo>
                  <a:lnTo>
                    <a:pt x="5774" y="14209"/>
                  </a:lnTo>
                  <a:lnTo>
                    <a:pt x="5774" y="14265"/>
                  </a:lnTo>
                  <a:lnTo>
                    <a:pt x="5732" y="14265"/>
                  </a:lnTo>
                  <a:lnTo>
                    <a:pt x="5703" y="14322"/>
                  </a:lnTo>
                  <a:lnTo>
                    <a:pt x="5647" y="14322"/>
                  </a:lnTo>
                  <a:lnTo>
                    <a:pt x="5605" y="14322"/>
                  </a:lnTo>
                  <a:lnTo>
                    <a:pt x="5577" y="14322"/>
                  </a:lnTo>
                  <a:lnTo>
                    <a:pt x="5535" y="14322"/>
                  </a:lnTo>
                  <a:lnTo>
                    <a:pt x="5478" y="14322"/>
                  </a:lnTo>
                  <a:lnTo>
                    <a:pt x="5450" y="14322"/>
                  </a:lnTo>
                  <a:lnTo>
                    <a:pt x="5408" y="14322"/>
                  </a:lnTo>
                  <a:lnTo>
                    <a:pt x="5351" y="14392"/>
                  </a:lnTo>
                  <a:lnTo>
                    <a:pt x="5323" y="14392"/>
                  </a:lnTo>
                  <a:lnTo>
                    <a:pt x="5281" y="14392"/>
                  </a:lnTo>
                  <a:lnTo>
                    <a:pt x="5281" y="14463"/>
                  </a:lnTo>
                  <a:lnTo>
                    <a:pt x="5225" y="14463"/>
                  </a:lnTo>
                  <a:lnTo>
                    <a:pt x="5225" y="14519"/>
                  </a:lnTo>
                  <a:lnTo>
                    <a:pt x="5281" y="14646"/>
                  </a:lnTo>
                  <a:lnTo>
                    <a:pt x="5281" y="14702"/>
                  </a:lnTo>
                  <a:lnTo>
                    <a:pt x="5281" y="14772"/>
                  </a:lnTo>
                  <a:lnTo>
                    <a:pt x="5281" y="14843"/>
                  </a:lnTo>
                  <a:lnTo>
                    <a:pt x="5281" y="14969"/>
                  </a:lnTo>
                  <a:lnTo>
                    <a:pt x="5225" y="15026"/>
                  </a:lnTo>
                  <a:lnTo>
                    <a:pt x="5225" y="15082"/>
                  </a:lnTo>
                  <a:lnTo>
                    <a:pt x="5225" y="15153"/>
                  </a:lnTo>
                  <a:lnTo>
                    <a:pt x="5225" y="15223"/>
                  </a:lnTo>
                  <a:lnTo>
                    <a:pt x="5197" y="15279"/>
                  </a:lnTo>
                  <a:lnTo>
                    <a:pt x="5154" y="15350"/>
                  </a:lnTo>
                  <a:lnTo>
                    <a:pt x="5098" y="15350"/>
                  </a:lnTo>
                  <a:lnTo>
                    <a:pt x="5098" y="15406"/>
                  </a:lnTo>
                  <a:lnTo>
                    <a:pt x="5070" y="15406"/>
                  </a:lnTo>
                  <a:lnTo>
                    <a:pt x="5028" y="15406"/>
                  </a:lnTo>
                  <a:lnTo>
                    <a:pt x="5028" y="15476"/>
                  </a:lnTo>
                  <a:lnTo>
                    <a:pt x="4971" y="15476"/>
                  </a:lnTo>
                  <a:lnTo>
                    <a:pt x="4929" y="15476"/>
                  </a:lnTo>
                  <a:lnTo>
                    <a:pt x="4901" y="15476"/>
                  </a:lnTo>
                  <a:lnTo>
                    <a:pt x="4901" y="15533"/>
                  </a:lnTo>
                  <a:lnTo>
                    <a:pt x="4845" y="15533"/>
                  </a:lnTo>
                  <a:lnTo>
                    <a:pt x="4802" y="15533"/>
                  </a:lnTo>
                  <a:lnTo>
                    <a:pt x="4774" y="15533"/>
                  </a:lnTo>
                  <a:lnTo>
                    <a:pt x="4774" y="15603"/>
                  </a:lnTo>
                  <a:lnTo>
                    <a:pt x="4718" y="15603"/>
                  </a:lnTo>
                  <a:lnTo>
                    <a:pt x="4718" y="15659"/>
                  </a:lnTo>
                  <a:lnTo>
                    <a:pt x="4676" y="15659"/>
                  </a:lnTo>
                  <a:lnTo>
                    <a:pt x="4676" y="15730"/>
                  </a:lnTo>
                  <a:lnTo>
                    <a:pt x="4718" y="15730"/>
                  </a:lnTo>
                  <a:lnTo>
                    <a:pt x="4774" y="15730"/>
                  </a:lnTo>
                  <a:lnTo>
                    <a:pt x="4802" y="15730"/>
                  </a:lnTo>
                  <a:lnTo>
                    <a:pt x="4845" y="15786"/>
                  </a:lnTo>
                  <a:lnTo>
                    <a:pt x="4901" y="15786"/>
                  </a:lnTo>
                  <a:lnTo>
                    <a:pt x="4901" y="15857"/>
                  </a:lnTo>
                  <a:lnTo>
                    <a:pt x="4929" y="15857"/>
                  </a:lnTo>
                  <a:lnTo>
                    <a:pt x="4971" y="15857"/>
                  </a:lnTo>
                  <a:lnTo>
                    <a:pt x="5028" y="15857"/>
                  </a:lnTo>
                  <a:lnTo>
                    <a:pt x="5028" y="15913"/>
                  </a:lnTo>
                  <a:lnTo>
                    <a:pt x="5070" y="15913"/>
                  </a:lnTo>
                  <a:lnTo>
                    <a:pt x="5098" y="15913"/>
                  </a:lnTo>
                  <a:lnTo>
                    <a:pt x="5154" y="15983"/>
                  </a:lnTo>
                  <a:lnTo>
                    <a:pt x="5098" y="16040"/>
                  </a:lnTo>
                  <a:lnTo>
                    <a:pt x="5098" y="16096"/>
                  </a:lnTo>
                  <a:lnTo>
                    <a:pt x="5154" y="16096"/>
                  </a:lnTo>
                  <a:lnTo>
                    <a:pt x="5197" y="16096"/>
                  </a:lnTo>
                  <a:lnTo>
                    <a:pt x="5225" y="16096"/>
                  </a:lnTo>
                  <a:lnTo>
                    <a:pt x="5225" y="16040"/>
                  </a:lnTo>
                  <a:lnTo>
                    <a:pt x="5281" y="16040"/>
                  </a:lnTo>
                  <a:lnTo>
                    <a:pt x="5323" y="15983"/>
                  </a:lnTo>
                  <a:lnTo>
                    <a:pt x="5323" y="16040"/>
                  </a:lnTo>
                  <a:lnTo>
                    <a:pt x="5351" y="16040"/>
                  </a:lnTo>
                  <a:lnTo>
                    <a:pt x="5408" y="16040"/>
                  </a:lnTo>
                  <a:lnTo>
                    <a:pt x="5450" y="16040"/>
                  </a:lnTo>
                  <a:lnTo>
                    <a:pt x="5478" y="15983"/>
                  </a:lnTo>
                  <a:lnTo>
                    <a:pt x="5450" y="15983"/>
                  </a:lnTo>
                  <a:lnTo>
                    <a:pt x="5450" y="15913"/>
                  </a:lnTo>
                  <a:lnTo>
                    <a:pt x="5450" y="15857"/>
                  </a:lnTo>
                  <a:lnTo>
                    <a:pt x="5478" y="15857"/>
                  </a:lnTo>
                  <a:lnTo>
                    <a:pt x="5478" y="15786"/>
                  </a:lnTo>
                  <a:lnTo>
                    <a:pt x="5535" y="15730"/>
                  </a:lnTo>
                  <a:lnTo>
                    <a:pt x="5535" y="15659"/>
                  </a:lnTo>
                  <a:lnTo>
                    <a:pt x="5535" y="15603"/>
                  </a:lnTo>
                  <a:lnTo>
                    <a:pt x="5577" y="15533"/>
                  </a:lnTo>
                  <a:lnTo>
                    <a:pt x="5577" y="15476"/>
                  </a:lnTo>
                  <a:lnTo>
                    <a:pt x="5605" y="15476"/>
                  </a:lnTo>
                  <a:lnTo>
                    <a:pt x="5605" y="15406"/>
                  </a:lnTo>
                  <a:lnTo>
                    <a:pt x="5647" y="15406"/>
                  </a:lnTo>
                  <a:lnTo>
                    <a:pt x="5732" y="15406"/>
                  </a:lnTo>
                  <a:lnTo>
                    <a:pt x="5774" y="15476"/>
                  </a:lnTo>
                  <a:lnTo>
                    <a:pt x="5830" y="15476"/>
                  </a:lnTo>
                  <a:lnTo>
                    <a:pt x="5858" y="15533"/>
                  </a:lnTo>
                  <a:lnTo>
                    <a:pt x="5901" y="15533"/>
                  </a:lnTo>
                  <a:lnTo>
                    <a:pt x="5957" y="15533"/>
                  </a:lnTo>
                  <a:lnTo>
                    <a:pt x="5999" y="15603"/>
                  </a:lnTo>
                  <a:lnTo>
                    <a:pt x="5957" y="15659"/>
                  </a:lnTo>
                  <a:lnTo>
                    <a:pt x="5901" y="15659"/>
                  </a:lnTo>
                  <a:lnTo>
                    <a:pt x="5901" y="15730"/>
                  </a:lnTo>
                  <a:lnTo>
                    <a:pt x="5858" y="15730"/>
                  </a:lnTo>
                  <a:lnTo>
                    <a:pt x="5858" y="15786"/>
                  </a:lnTo>
                  <a:lnTo>
                    <a:pt x="5830" y="15786"/>
                  </a:lnTo>
                  <a:lnTo>
                    <a:pt x="5830" y="15857"/>
                  </a:lnTo>
                  <a:lnTo>
                    <a:pt x="5830" y="15913"/>
                  </a:lnTo>
                  <a:lnTo>
                    <a:pt x="5858" y="15913"/>
                  </a:lnTo>
                  <a:lnTo>
                    <a:pt x="5901" y="15913"/>
                  </a:lnTo>
                  <a:lnTo>
                    <a:pt x="5957" y="15913"/>
                  </a:lnTo>
                  <a:lnTo>
                    <a:pt x="5999" y="15913"/>
                  </a:lnTo>
                  <a:lnTo>
                    <a:pt x="6027" y="15913"/>
                  </a:lnTo>
                  <a:lnTo>
                    <a:pt x="6084" y="15913"/>
                  </a:lnTo>
                  <a:lnTo>
                    <a:pt x="6126" y="15913"/>
                  </a:lnTo>
                  <a:lnTo>
                    <a:pt x="6154" y="15913"/>
                  </a:lnTo>
                  <a:lnTo>
                    <a:pt x="6210" y="15913"/>
                  </a:lnTo>
                  <a:lnTo>
                    <a:pt x="6281" y="15913"/>
                  </a:lnTo>
                  <a:lnTo>
                    <a:pt x="6379" y="15913"/>
                  </a:lnTo>
                  <a:lnTo>
                    <a:pt x="6379" y="15857"/>
                  </a:lnTo>
                  <a:lnTo>
                    <a:pt x="6408" y="15857"/>
                  </a:lnTo>
                  <a:lnTo>
                    <a:pt x="6408" y="15786"/>
                  </a:lnTo>
                  <a:lnTo>
                    <a:pt x="6464" y="15786"/>
                  </a:lnTo>
                  <a:lnTo>
                    <a:pt x="6506" y="15730"/>
                  </a:lnTo>
                  <a:lnTo>
                    <a:pt x="6534" y="15659"/>
                  </a:lnTo>
                  <a:lnTo>
                    <a:pt x="6591" y="15659"/>
                  </a:lnTo>
                  <a:lnTo>
                    <a:pt x="6633" y="15659"/>
                  </a:lnTo>
                  <a:lnTo>
                    <a:pt x="6661" y="15659"/>
                  </a:lnTo>
                  <a:lnTo>
                    <a:pt x="6661" y="15730"/>
                  </a:lnTo>
                  <a:lnTo>
                    <a:pt x="6703" y="15730"/>
                  </a:lnTo>
                  <a:lnTo>
                    <a:pt x="6703" y="15659"/>
                  </a:lnTo>
                  <a:lnTo>
                    <a:pt x="6703" y="15603"/>
                  </a:lnTo>
                  <a:lnTo>
                    <a:pt x="6661" y="15603"/>
                  </a:lnTo>
                  <a:lnTo>
                    <a:pt x="6661" y="15533"/>
                  </a:lnTo>
                  <a:lnTo>
                    <a:pt x="6661" y="15476"/>
                  </a:lnTo>
                  <a:lnTo>
                    <a:pt x="6633" y="15476"/>
                  </a:lnTo>
                  <a:lnTo>
                    <a:pt x="6633" y="15406"/>
                  </a:lnTo>
                  <a:lnTo>
                    <a:pt x="6633" y="15350"/>
                  </a:lnTo>
                  <a:lnTo>
                    <a:pt x="6633" y="15279"/>
                  </a:lnTo>
                  <a:lnTo>
                    <a:pt x="6591" y="15279"/>
                  </a:lnTo>
                  <a:lnTo>
                    <a:pt x="6591" y="15223"/>
                  </a:lnTo>
                  <a:lnTo>
                    <a:pt x="6591" y="15153"/>
                  </a:lnTo>
                  <a:lnTo>
                    <a:pt x="6633" y="15082"/>
                  </a:lnTo>
                  <a:lnTo>
                    <a:pt x="6661" y="15082"/>
                  </a:lnTo>
                  <a:lnTo>
                    <a:pt x="6661" y="15026"/>
                  </a:lnTo>
                  <a:lnTo>
                    <a:pt x="6703" y="15026"/>
                  </a:lnTo>
                  <a:lnTo>
                    <a:pt x="6760" y="15026"/>
                  </a:lnTo>
                  <a:lnTo>
                    <a:pt x="6760" y="14969"/>
                  </a:lnTo>
                  <a:lnTo>
                    <a:pt x="6788" y="14969"/>
                  </a:lnTo>
                  <a:lnTo>
                    <a:pt x="6830" y="14969"/>
                  </a:lnTo>
                  <a:lnTo>
                    <a:pt x="6830" y="14899"/>
                  </a:lnTo>
                  <a:lnTo>
                    <a:pt x="6886" y="14899"/>
                  </a:lnTo>
                  <a:lnTo>
                    <a:pt x="6886" y="14843"/>
                  </a:lnTo>
                  <a:lnTo>
                    <a:pt x="6929" y="14843"/>
                  </a:lnTo>
                  <a:lnTo>
                    <a:pt x="6957" y="14843"/>
                  </a:lnTo>
                  <a:lnTo>
                    <a:pt x="6957" y="14772"/>
                  </a:lnTo>
                  <a:lnTo>
                    <a:pt x="6957" y="14702"/>
                  </a:lnTo>
                  <a:lnTo>
                    <a:pt x="6929" y="14702"/>
                  </a:lnTo>
                  <a:lnTo>
                    <a:pt x="6929" y="14646"/>
                  </a:lnTo>
                  <a:lnTo>
                    <a:pt x="6929" y="14589"/>
                  </a:lnTo>
                  <a:lnTo>
                    <a:pt x="6929" y="14519"/>
                  </a:lnTo>
                  <a:lnTo>
                    <a:pt x="6957" y="14519"/>
                  </a:lnTo>
                  <a:lnTo>
                    <a:pt x="6957" y="14463"/>
                  </a:lnTo>
                  <a:lnTo>
                    <a:pt x="6957" y="14392"/>
                  </a:lnTo>
                  <a:lnTo>
                    <a:pt x="7013" y="14392"/>
                  </a:lnTo>
                  <a:lnTo>
                    <a:pt x="7013" y="14322"/>
                  </a:lnTo>
                  <a:lnTo>
                    <a:pt x="7055" y="14322"/>
                  </a:lnTo>
                  <a:lnTo>
                    <a:pt x="7055" y="14265"/>
                  </a:lnTo>
                  <a:lnTo>
                    <a:pt x="7083" y="14265"/>
                  </a:lnTo>
                  <a:lnTo>
                    <a:pt x="7083" y="14209"/>
                  </a:lnTo>
                  <a:lnTo>
                    <a:pt x="7140" y="14209"/>
                  </a:lnTo>
                  <a:lnTo>
                    <a:pt x="7182" y="14209"/>
                  </a:lnTo>
                  <a:lnTo>
                    <a:pt x="7210" y="14209"/>
                  </a:lnTo>
                  <a:lnTo>
                    <a:pt x="7267" y="14209"/>
                  </a:lnTo>
                  <a:lnTo>
                    <a:pt x="7309" y="14209"/>
                  </a:lnTo>
                  <a:lnTo>
                    <a:pt x="7337" y="14209"/>
                  </a:lnTo>
                  <a:lnTo>
                    <a:pt x="7337" y="14139"/>
                  </a:lnTo>
                  <a:lnTo>
                    <a:pt x="7393" y="14139"/>
                  </a:lnTo>
                  <a:lnTo>
                    <a:pt x="7436" y="14139"/>
                  </a:lnTo>
                  <a:lnTo>
                    <a:pt x="7464" y="14139"/>
                  </a:lnTo>
                  <a:lnTo>
                    <a:pt x="7520" y="14139"/>
                  </a:lnTo>
                  <a:lnTo>
                    <a:pt x="7562" y="14139"/>
                  </a:lnTo>
                  <a:lnTo>
                    <a:pt x="7590" y="14139"/>
                  </a:lnTo>
                  <a:lnTo>
                    <a:pt x="7647" y="14139"/>
                  </a:lnTo>
                  <a:lnTo>
                    <a:pt x="7689" y="14139"/>
                  </a:lnTo>
                  <a:lnTo>
                    <a:pt x="7717" y="14139"/>
                  </a:lnTo>
                  <a:lnTo>
                    <a:pt x="7759" y="14139"/>
                  </a:lnTo>
                  <a:lnTo>
                    <a:pt x="7816" y="14139"/>
                  </a:lnTo>
                  <a:lnTo>
                    <a:pt x="7858" y="14139"/>
                  </a:lnTo>
                  <a:lnTo>
                    <a:pt x="7886" y="14139"/>
                  </a:lnTo>
                  <a:lnTo>
                    <a:pt x="7886" y="14209"/>
                  </a:lnTo>
                  <a:lnTo>
                    <a:pt x="7886" y="14265"/>
                  </a:lnTo>
                  <a:lnTo>
                    <a:pt x="7858" y="14265"/>
                  </a:lnTo>
                  <a:lnTo>
                    <a:pt x="7858" y="14322"/>
                  </a:lnTo>
                  <a:lnTo>
                    <a:pt x="7858" y="14392"/>
                  </a:lnTo>
                  <a:lnTo>
                    <a:pt x="7858" y="14463"/>
                  </a:lnTo>
                  <a:lnTo>
                    <a:pt x="7858" y="14519"/>
                  </a:lnTo>
                  <a:lnTo>
                    <a:pt x="7858" y="14589"/>
                  </a:lnTo>
                  <a:lnTo>
                    <a:pt x="7816" y="14589"/>
                  </a:lnTo>
                  <a:lnTo>
                    <a:pt x="7816" y="14646"/>
                  </a:lnTo>
                  <a:lnTo>
                    <a:pt x="7816" y="14702"/>
                  </a:lnTo>
                  <a:lnTo>
                    <a:pt x="7759" y="14702"/>
                  </a:lnTo>
                  <a:lnTo>
                    <a:pt x="7759" y="14772"/>
                  </a:lnTo>
                  <a:lnTo>
                    <a:pt x="7717" y="14772"/>
                  </a:lnTo>
                  <a:lnTo>
                    <a:pt x="7689" y="14772"/>
                  </a:lnTo>
                  <a:lnTo>
                    <a:pt x="7647" y="14772"/>
                  </a:lnTo>
                  <a:lnTo>
                    <a:pt x="7647" y="14843"/>
                  </a:lnTo>
                  <a:lnTo>
                    <a:pt x="7590" y="14843"/>
                  </a:lnTo>
                  <a:lnTo>
                    <a:pt x="7590" y="14899"/>
                  </a:lnTo>
                  <a:lnTo>
                    <a:pt x="7562" y="14899"/>
                  </a:lnTo>
                  <a:lnTo>
                    <a:pt x="7562" y="14969"/>
                  </a:lnTo>
                  <a:lnTo>
                    <a:pt x="7562" y="15026"/>
                  </a:lnTo>
                  <a:lnTo>
                    <a:pt x="7520" y="15026"/>
                  </a:lnTo>
                  <a:lnTo>
                    <a:pt x="7520" y="15082"/>
                  </a:lnTo>
                  <a:lnTo>
                    <a:pt x="7520" y="15153"/>
                  </a:lnTo>
                  <a:lnTo>
                    <a:pt x="7520" y="15223"/>
                  </a:lnTo>
                  <a:lnTo>
                    <a:pt x="7520" y="15279"/>
                  </a:lnTo>
                  <a:lnTo>
                    <a:pt x="7562" y="15279"/>
                  </a:lnTo>
                  <a:lnTo>
                    <a:pt x="7562" y="15350"/>
                  </a:lnTo>
                  <a:lnTo>
                    <a:pt x="7562" y="15406"/>
                  </a:lnTo>
                  <a:lnTo>
                    <a:pt x="7562" y="15476"/>
                  </a:lnTo>
                  <a:lnTo>
                    <a:pt x="7520" y="15476"/>
                  </a:lnTo>
                  <a:lnTo>
                    <a:pt x="7520" y="15533"/>
                  </a:lnTo>
                  <a:lnTo>
                    <a:pt x="7464" y="15603"/>
                  </a:lnTo>
                  <a:lnTo>
                    <a:pt x="7464" y="15659"/>
                  </a:lnTo>
                  <a:lnTo>
                    <a:pt x="7464" y="15730"/>
                  </a:lnTo>
                  <a:lnTo>
                    <a:pt x="7436" y="15730"/>
                  </a:lnTo>
                  <a:lnTo>
                    <a:pt x="7393" y="15786"/>
                  </a:lnTo>
                  <a:lnTo>
                    <a:pt x="7337" y="15786"/>
                  </a:lnTo>
                  <a:lnTo>
                    <a:pt x="7309" y="15786"/>
                  </a:lnTo>
                  <a:lnTo>
                    <a:pt x="7267" y="15786"/>
                  </a:lnTo>
                  <a:lnTo>
                    <a:pt x="7267" y="15857"/>
                  </a:lnTo>
                  <a:lnTo>
                    <a:pt x="7210" y="15857"/>
                  </a:lnTo>
                  <a:lnTo>
                    <a:pt x="7182" y="15857"/>
                  </a:lnTo>
                  <a:lnTo>
                    <a:pt x="7140" y="15857"/>
                  </a:lnTo>
                  <a:lnTo>
                    <a:pt x="7083" y="15857"/>
                  </a:lnTo>
                  <a:lnTo>
                    <a:pt x="7055" y="15857"/>
                  </a:lnTo>
                  <a:lnTo>
                    <a:pt x="7055" y="15786"/>
                  </a:lnTo>
                  <a:lnTo>
                    <a:pt x="7013" y="15786"/>
                  </a:lnTo>
                  <a:lnTo>
                    <a:pt x="6957" y="15786"/>
                  </a:lnTo>
                  <a:lnTo>
                    <a:pt x="6957" y="15730"/>
                  </a:lnTo>
                  <a:lnTo>
                    <a:pt x="6929" y="15730"/>
                  </a:lnTo>
                  <a:lnTo>
                    <a:pt x="6929" y="15786"/>
                  </a:lnTo>
                  <a:lnTo>
                    <a:pt x="6886" y="15786"/>
                  </a:lnTo>
                  <a:lnTo>
                    <a:pt x="6830" y="15786"/>
                  </a:lnTo>
                  <a:lnTo>
                    <a:pt x="6830" y="15857"/>
                  </a:lnTo>
                  <a:lnTo>
                    <a:pt x="6788" y="15857"/>
                  </a:lnTo>
                  <a:lnTo>
                    <a:pt x="6760" y="15857"/>
                  </a:lnTo>
                  <a:lnTo>
                    <a:pt x="6760" y="15913"/>
                  </a:lnTo>
                  <a:lnTo>
                    <a:pt x="6703" y="15913"/>
                  </a:lnTo>
                  <a:lnTo>
                    <a:pt x="6760" y="15983"/>
                  </a:lnTo>
                  <a:lnTo>
                    <a:pt x="6830" y="15983"/>
                  </a:lnTo>
                  <a:lnTo>
                    <a:pt x="6886" y="15983"/>
                  </a:lnTo>
                  <a:lnTo>
                    <a:pt x="6929" y="15983"/>
                  </a:lnTo>
                  <a:lnTo>
                    <a:pt x="6957" y="15913"/>
                  </a:lnTo>
                  <a:lnTo>
                    <a:pt x="7013" y="15983"/>
                  </a:lnTo>
                  <a:lnTo>
                    <a:pt x="7083" y="15983"/>
                  </a:lnTo>
                  <a:lnTo>
                    <a:pt x="7140" y="15983"/>
                  </a:lnTo>
                  <a:lnTo>
                    <a:pt x="7182" y="16040"/>
                  </a:lnTo>
                  <a:lnTo>
                    <a:pt x="7210" y="16040"/>
                  </a:lnTo>
                  <a:lnTo>
                    <a:pt x="7267" y="16040"/>
                  </a:lnTo>
                  <a:lnTo>
                    <a:pt x="7309" y="16096"/>
                  </a:lnTo>
                  <a:lnTo>
                    <a:pt x="7337" y="16096"/>
                  </a:lnTo>
                  <a:lnTo>
                    <a:pt x="7393" y="16096"/>
                  </a:lnTo>
                  <a:lnTo>
                    <a:pt x="7436" y="16166"/>
                  </a:lnTo>
                  <a:lnTo>
                    <a:pt x="7464" y="16166"/>
                  </a:lnTo>
                  <a:lnTo>
                    <a:pt x="7520" y="16166"/>
                  </a:lnTo>
                  <a:lnTo>
                    <a:pt x="7562" y="16166"/>
                  </a:lnTo>
                  <a:lnTo>
                    <a:pt x="7562" y="16237"/>
                  </a:lnTo>
                  <a:lnTo>
                    <a:pt x="7590" y="16237"/>
                  </a:lnTo>
                  <a:lnTo>
                    <a:pt x="7647" y="16237"/>
                  </a:lnTo>
                  <a:lnTo>
                    <a:pt x="7689" y="16237"/>
                  </a:lnTo>
                  <a:lnTo>
                    <a:pt x="7689" y="16293"/>
                  </a:lnTo>
                  <a:lnTo>
                    <a:pt x="7717" y="16293"/>
                  </a:lnTo>
                  <a:lnTo>
                    <a:pt x="7759" y="16293"/>
                  </a:lnTo>
                  <a:lnTo>
                    <a:pt x="7816" y="16293"/>
                  </a:lnTo>
                  <a:lnTo>
                    <a:pt x="7858" y="16293"/>
                  </a:lnTo>
                  <a:lnTo>
                    <a:pt x="7886" y="16293"/>
                  </a:lnTo>
                  <a:lnTo>
                    <a:pt x="7886" y="16364"/>
                  </a:lnTo>
                  <a:lnTo>
                    <a:pt x="7942" y="16364"/>
                  </a:lnTo>
                  <a:lnTo>
                    <a:pt x="7985" y="16364"/>
                  </a:lnTo>
                  <a:lnTo>
                    <a:pt x="8013" y="16364"/>
                  </a:lnTo>
                  <a:lnTo>
                    <a:pt x="8111" y="16293"/>
                  </a:lnTo>
                  <a:lnTo>
                    <a:pt x="8140" y="16293"/>
                  </a:lnTo>
                  <a:lnTo>
                    <a:pt x="8196" y="16293"/>
                  </a:lnTo>
                  <a:lnTo>
                    <a:pt x="8238" y="16293"/>
                  </a:lnTo>
                  <a:lnTo>
                    <a:pt x="8266" y="16293"/>
                  </a:lnTo>
                  <a:lnTo>
                    <a:pt x="8266" y="16237"/>
                  </a:lnTo>
                  <a:lnTo>
                    <a:pt x="8323" y="16237"/>
                  </a:lnTo>
                  <a:lnTo>
                    <a:pt x="8365" y="16237"/>
                  </a:lnTo>
                  <a:lnTo>
                    <a:pt x="8365" y="16166"/>
                  </a:lnTo>
                  <a:lnTo>
                    <a:pt x="8393" y="16166"/>
                  </a:lnTo>
                  <a:lnTo>
                    <a:pt x="8449" y="16166"/>
                  </a:lnTo>
                  <a:lnTo>
                    <a:pt x="8449" y="16096"/>
                  </a:lnTo>
                  <a:lnTo>
                    <a:pt x="8492" y="16096"/>
                  </a:lnTo>
                  <a:lnTo>
                    <a:pt x="8520" y="16096"/>
                  </a:lnTo>
                  <a:lnTo>
                    <a:pt x="8520" y="16040"/>
                  </a:lnTo>
                  <a:lnTo>
                    <a:pt x="8576" y="16040"/>
                  </a:lnTo>
                  <a:lnTo>
                    <a:pt x="8576" y="16096"/>
                  </a:lnTo>
                  <a:lnTo>
                    <a:pt x="8576" y="16166"/>
                  </a:lnTo>
                  <a:lnTo>
                    <a:pt x="8520" y="16166"/>
                  </a:lnTo>
                  <a:lnTo>
                    <a:pt x="8520" y="16237"/>
                  </a:lnTo>
                  <a:lnTo>
                    <a:pt x="8520" y="16293"/>
                  </a:lnTo>
                  <a:lnTo>
                    <a:pt x="8492" y="16293"/>
                  </a:lnTo>
                  <a:lnTo>
                    <a:pt x="8449" y="16364"/>
                  </a:lnTo>
                  <a:lnTo>
                    <a:pt x="8393" y="16420"/>
                  </a:lnTo>
                  <a:lnTo>
                    <a:pt x="8365" y="16476"/>
                  </a:lnTo>
                  <a:lnTo>
                    <a:pt x="8323" y="16476"/>
                  </a:lnTo>
                  <a:lnTo>
                    <a:pt x="8323" y="16547"/>
                  </a:lnTo>
                  <a:lnTo>
                    <a:pt x="8266" y="16547"/>
                  </a:lnTo>
                  <a:lnTo>
                    <a:pt x="8238" y="16617"/>
                  </a:lnTo>
                  <a:lnTo>
                    <a:pt x="8196" y="16617"/>
                  </a:lnTo>
                  <a:lnTo>
                    <a:pt x="8196" y="16673"/>
                  </a:lnTo>
                  <a:lnTo>
                    <a:pt x="8140" y="16673"/>
                  </a:lnTo>
                  <a:lnTo>
                    <a:pt x="8140" y="16744"/>
                  </a:lnTo>
                  <a:lnTo>
                    <a:pt x="8111" y="16744"/>
                  </a:lnTo>
                  <a:lnTo>
                    <a:pt x="8111" y="16800"/>
                  </a:lnTo>
                  <a:lnTo>
                    <a:pt x="8069" y="16870"/>
                  </a:lnTo>
                  <a:lnTo>
                    <a:pt x="8069" y="16927"/>
                  </a:lnTo>
                  <a:lnTo>
                    <a:pt x="8013" y="16927"/>
                  </a:lnTo>
                  <a:lnTo>
                    <a:pt x="8013" y="16997"/>
                  </a:lnTo>
                  <a:lnTo>
                    <a:pt x="8013" y="17054"/>
                  </a:lnTo>
                  <a:lnTo>
                    <a:pt x="7985" y="17124"/>
                  </a:lnTo>
                  <a:lnTo>
                    <a:pt x="7985" y="17180"/>
                  </a:lnTo>
                  <a:lnTo>
                    <a:pt x="7942" y="17180"/>
                  </a:lnTo>
                  <a:lnTo>
                    <a:pt x="7942" y="17251"/>
                  </a:lnTo>
                  <a:lnTo>
                    <a:pt x="7886" y="17307"/>
                  </a:lnTo>
                  <a:lnTo>
                    <a:pt x="7858" y="17307"/>
                  </a:lnTo>
                  <a:lnTo>
                    <a:pt x="7816" y="17377"/>
                  </a:lnTo>
                  <a:lnTo>
                    <a:pt x="7717" y="17434"/>
                  </a:lnTo>
                  <a:lnTo>
                    <a:pt x="7689" y="17434"/>
                  </a:lnTo>
                  <a:lnTo>
                    <a:pt x="7590" y="17490"/>
                  </a:lnTo>
                  <a:lnTo>
                    <a:pt x="7590" y="17561"/>
                  </a:lnTo>
                  <a:lnTo>
                    <a:pt x="7562" y="17561"/>
                  </a:lnTo>
                  <a:lnTo>
                    <a:pt x="7647" y="17687"/>
                  </a:lnTo>
                  <a:lnTo>
                    <a:pt x="7689" y="17758"/>
                  </a:lnTo>
                  <a:lnTo>
                    <a:pt x="7689" y="17814"/>
                  </a:lnTo>
                  <a:lnTo>
                    <a:pt x="7717" y="17870"/>
                  </a:lnTo>
                  <a:lnTo>
                    <a:pt x="7759" y="17941"/>
                  </a:lnTo>
                  <a:lnTo>
                    <a:pt x="7816" y="18011"/>
                  </a:lnTo>
                  <a:lnTo>
                    <a:pt x="7858" y="18011"/>
                  </a:lnTo>
                  <a:lnTo>
                    <a:pt x="8238" y="17870"/>
                  </a:lnTo>
                  <a:lnTo>
                    <a:pt x="8365" y="17870"/>
                  </a:lnTo>
                  <a:lnTo>
                    <a:pt x="8618" y="17758"/>
                  </a:lnTo>
                  <a:lnTo>
                    <a:pt x="8787" y="17631"/>
                  </a:lnTo>
                  <a:lnTo>
                    <a:pt x="8745" y="17631"/>
                  </a:lnTo>
                  <a:lnTo>
                    <a:pt x="8745" y="17561"/>
                  </a:lnTo>
                  <a:lnTo>
                    <a:pt x="8703" y="17561"/>
                  </a:lnTo>
                  <a:lnTo>
                    <a:pt x="8703" y="17490"/>
                  </a:lnTo>
                  <a:lnTo>
                    <a:pt x="8647" y="17490"/>
                  </a:lnTo>
                  <a:lnTo>
                    <a:pt x="8647" y="17434"/>
                  </a:lnTo>
                  <a:lnTo>
                    <a:pt x="8647" y="17377"/>
                  </a:lnTo>
                  <a:lnTo>
                    <a:pt x="8745" y="17307"/>
                  </a:lnTo>
                  <a:lnTo>
                    <a:pt x="8816" y="17307"/>
                  </a:lnTo>
                  <a:lnTo>
                    <a:pt x="8872" y="17251"/>
                  </a:lnTo>
                  <a:lnTo>
                    <a:pt x="8942" y="17251"/>
                  </a:lnTo>
                  <a:lnTo>
                    <a:pt x="8999" y="17251"/>
                  </a:lnTo>
                  <a:lnTo>
                    <a:pt x="9069" y="17180"/>
                  </a:lnTo>
                  <a:lnTo>
                    <a:pt x="9125" y="17124"/>
                  </a:lnTo>
                  <a:lnTo>
                    <a:pt x="9196" y="17124"/>
                  </a:lnTo>
                  <a:lnTo>
                    <a:pt x="9252" y="17124"/>
                  </a:lnTo>
                  <a:lnTo>
                    <a:pt x="9322" y="17054"/>
                  </a:lnTo>
                  <a:lnTo>
                    <a:pt x="9421" y="16997"/>
                  </a:lnTo>
                  <a:lnTo>
                    <a:pt x="9449" y="16997"/>
                  </a:lnTo>
                  <a:lnTo>
                    <a:pt x="9506" y="16997"/>
                  </a:lnTo>
                  <a:lnTo>
                    <a:pt x="9506" y="16927"/>
                  </a:lnTo>
                  <a:lnTo>
                    <a:pt x="9548" y="16927"/>
                  </a:lnTo>
                  <a:lnTo>
                    <a:pt x="9548" y="16997"/>
                  </a:lnTo>
                  <a:lnTo>
                    <a:pt x="9632" y="17180"/>
                  </a:lnTo>
                  <a:lnTo>
                    <a:pt x="9675" y="17307"/>
                  </a:lnTo>
                  <a:lnTo>
                    <a:pt x="9717" y="17307"/>
                  </a:lnTo>
                  <a:lnTo>
                    <a:pt x="9759" y="17377"/>
                  </a:lnTo>
                  <a:lnTo>
                    <a:pt x="9801" y="17434"/>
                  </a:lnTo>
                  <a:lnTo>
                    <a:pt x="9872" y="17561"/>
                  </a:lnTo>
                  <a:lnTo>
                    <a:pt x="9928" y="17631"/>
                  </a:lnTo>
                  <a:lnTo>
                    <a:pt x="9970" y="17687"/>
                  </a:lnTo>
                  <a:lnTo>
                    <a:pt x="9928" y="17687"/>
                  </a:lnTo>
                  <a:lnTo>
                    <a:pt x="9872" y="17758"/>
                  </a:lnTo>
                  <a:lnTo>
                    <a:pt x="9928" y="17870"/>
                  </a:lnTo>
                  <a:lnTo>
                    <a:pt x="9970" y="17941"/>
                  </a:lnTo>
                  <a:lnTo>
                    <a:pt x="9998" y="18011"/>
                  </a:lnTo>
                  <a:lnTo>
                    <a:pt x="10055" y="18067"/>
                  </a:lnTo>
                  <a:lnTo>
                    <a:pt x="10055" y="18138"/>
                  </a:lnTo>
                  <a:lnTo>
                    <a:pt x="9998" y="18194"/>
                  </a:lnTo>
                  <a:lnTo>
                    <a:pt x="9928" y="18194"/>
                  </a:lnTo>
                  <a:lnTo>
                    <a:pt x="9872" y="18265"/>
                  </a:lnTo>
                  <a:lnTo>
                    <a:pt x="9844" y="18265"/>
                  </a:lnTo>
                  <a:lnTo>
                    <a:pt x="9844" y="18321"/>
                  </a:lnTo>
                  <a:lnTo>
                    <a:pt x="9844" y="18391"/>
                  </a:lnTo>
                  <a:lnTo>
                    <a:pt x="9844" y="18448"/>
                  </a:lnTo>
                  <a:lnTo>
                    <a:pt x="9872" y="18448"/>
                  </a:lnTo>
                  <a:lnTo>
                    <a:pt x="9928" y="18448"/>
                  </a:lnTo>
                  <a:lnTo>
                    <a:pt x="10055" y="18391"/>
                  </a:lnTo>
                  <a:lnTo>
                    <a:pt x="10097" y="18391"/>
                  </a:lnTo>
                  <a:lnTo>
                    <a:pt x="10181" y="18321"/>
                  </a:lnTo>
                  <a:lnTo>
                    <a:pt x="10224" y="18321"/>
                  </a:lnTo>
                  <a:lnTo>
                    <a:pt x="10252" y="18321"/>
                  </a:lnTo>
                  <a:lnTo>
                    <a:pt x="10252" y="18391"/>
                  </a:lnTo>
                  <a:lnTo>
                    <a:pt x="10308" y="18448"/>
                  </a:lnTo>
                  <a:lnTo>
                    <a:pt x="10308" y="18518"/>
                  </a:lnTo>
                  <a:lnTo>
                    <a:pt x="10350" y="18574"/>
                  </a:lnTo>
                  <a:lnTo>
                    <a:pt x="10379" y="18574"/>
                  </a:lnTo>
                  <a:lnTo>
                    <a:pt x="10435" y="18645"/>
                  </a:lnTo>
                  <a:lnTo>
                    <a:pt x="10435" y="18701"/>
                  </a:lnTo>
                  <a:lnTo>
                    <a:pt x="10477" y="18772"/>
                  </a:lnTo>
                  <a:lnTo>
                    <a:pt x="10505" y="18828"/>
                  </a:lnTo>
                  <a:lnTo>
                    <a:pt x="10505" y="18898"/>
                  </a:lnTo>
                  <a:lnTo>
                    <a:pt x="10562" y="19025"/>
                  </a:lnTo>
                  <a:lnTo>
                    <a:pt x="10505" y="19081"/>
                  </a:lnTo>
                  <a:lnTo>
                    <a:pt x="10505" y="19152"/>
                  </a:lnTo>
                  <a:lnTo>
                    <a:pt x="10477" y="19264"/>
                  </a:lnTo>
                  <a:lnTo>
                    <a:pt x="10350" y="19532"/>
                  </a:lnTo>
                  <a:lnTo>
                    <a:pt x="10308" y="19588"/>
                  </a:lnTo>
                  <a:lnTo>
                    <a:pt x="10308" y="19645"/>
                  </a:lnTo>
                  <a:lnTo>
                    <a:pt x="10308" y="19715"/>
                  </a:lnTo>
                  <a:lnTo>
                    <a:pt x="10252" y="19715"/>
                  </a:lnTo>
                  <a:lnTo>
                    <a:pt x="10252" y="19785"/>
                  </a:lnTo>
                  <a:lnTo>
                    <a:pt x="10252" y="19842"/>
                  </a:lnTo>
                  <a:lnTo>
                    <a:pt x="10308" y="19842"/>
                  </a:lnTo>
                  <a:lnTo>
                    <a:pt x="10562" y="19715"/>
                  </a:lnTo>
                  <a:lnTo>
                    <a:pt x="10646" y="19715"/>
                  </a:lnTo>
                  <a:lnTo>
                    <a:pt x="10731" y="19645"/>
                  </a:lnTo>
                  <a:lnTo>
                    <a:pt x="10773" y="19645"/>
                  </a:lnTo>
                  <a:lnTo>
                    <a:pt x="10815" y="19645"/>
                  </a:lnTo>
                  <a:lnTo>
                    <a:pt x="10857" y="19645"/>
                  </a:lnTo>
                  <a:lnTo>
                    <a:pt x="10900" y="19588"/>
                  </a:lnTo>
                  <a:lnTo>
                    <a:pt x="10928" y="19588"/>
                  </a:lnTo>
                  <a:lnTo>
                    <a:pt x="10984" y="19588"/>
                  </a:lnTo>
                  <a:lnTo>
                    <a:pt x="11026" y="19588"/>
                  </a:lnTo>
                  <a:lnTo>
                    <a:pt x="11055" y="19588"/>
                  </a:lnTo>
                  <a:lnTo>
                    <a:pt x="11055" y="19645"/>
                  </a:lnTo>
                  <a:lnTo>
                    <a:pt x="11111" y="19645"/>
                  </a:lnTo>
                  <a:lnTo>
                    <a:pt x="11153" y="19645"/>
                  </a:lnTo>
                  <a:lnTo>
                    <a:pt x="11181" y="19645"/>
                  </a:lnTo>
                  <a:lnTo>
                    <a:pt x="11576" y="19785"/>
                  </a:lnTo>
                  <a:lnTo>
                    <a:pt x="11618" y="19785"/>
                  </a:lnTo>
                  <a:lnTo>
                    <a:pt x="11660" y="19785"/>
                  </a:lnTo>
                  <a:lnTo>
                    <a:pt x="11702" y="19785"/>
                  </a:lnTo>
                  <a:lnTo>
                    <a:pt x="11745" y="19785"/>
                  </a:lnTo>
                  <a:lnTo>
                    <a:pt x="11787" y="19785"/>
                  </a:lnTo>
                  <a:lnTo>
                    <a:pt x="11829" y="19785"/>
                  </a:lnTo>
                  <a:lnTo>
                    <a:pt x="11871" y="19785"/>
                  </a:lnTo>
                  <a:lnTo>
                    <a:pt x="11914" y="19785"/>
                  </a:lnTo>
                  <a:lnTo>
                    <a:pt x="12209" y="19645"/>
                  </a:lnTo>
                  <a:lnTo>
                    <a:pt x="12547" y="19532"/>
                  </a:lnTo>
                  <a:lnTo>
                    <a:pt x="12674" y="19405"/>
                  </a:lnTo>
                  <a:lnTo>
                    <a:pt x="12716" y="19405"/>
                  </a:lnTo>
                  <a:lnTo>
                    <a:pt x="12758" y="19405"/>
                  </a:lnTo>
                  <a:lnTo>
                    <a:pt x="12801" y="19335"/>
                  </a:lnTo>
                  <a:lnTo>
                    <a:pt x="12843" y="19335"/>
                  </a:lnTo>
                  <a:lnTo>
                    <a:pt x="12885" y="19335"/>
                  </a:lnTo>
                  <a:lnTo>
                    <a:pt x="12927" y="19264"/>
                  </a:lnTo>
                  <a:lnTo>
                    <a:pt x="12970" y="19264"/>
                  </a:lnTo>
                  <a:lnTo>
                    <a:pt x="12970" y="19208"/>
                  </a:lnTo>
                  <a:lnTo>
                    <a:pt x="13012" y="19208"/>
                  </a:lnTo>
                  <a:lnTo>
                    <a:pt x="13040" y="19152"/>
                  </a:lnTo>
                  <a:lnTo>
                    <a:pt x="13096" y="19152"/>
                  </a:lnTo>
                  <a:lnTo>
                    <a:pt x="13139" y="19081"/>
                  </a:lnTo>
                  <a:lnTo>
                    <a:pt x="13167" y="19081"/>
                  </a:lnTo>
                  <a:lnTo>
                    <a:pt x="13223" y="19025"/>
                  </a:lnTo>
                  <a:lnTo>
                    <a:pt x="13265" y="18955"/>
                  </a:lnTo>
                  <a:lnTo>
                    <a:pt x="13350" y="18828"/>
                  </a:lnTo>
                  <a:lnTo>
                    <a:pt x="13392" y="18828"/>
                  </a:lnTo>
                  <a:lnTo>
                    <a:pt x="13603" y="18574"/>
                  </a:lnTo>
                  <a:lnTo>
                    <a:pt x="13603" y="18518"/>
                  </a:lnTo>
                  <a:lnTo>
                    <a:pt x="13857" y="18194"/>
                  </a:lnTo>
                  <a:lnTo>
                    <a:pt x="13899" y="18194"/>
                  </a:lnTo>
                  <a:lnTo>
                    <a:pt x="13941" y="18138"/>
                  </a:lnTo>
                  <a:lnTo>
                    <a:pt x="13941" y="18067"/>
                  </a:lnTo>
                  <a:lnTo>
                    <a:pt x="14026" y="18011"/>
                  </a:lnTo>
                  <a:lnTo>
                    <a:pt x="14068" y="17941"/>
                  </a:lnTo>
                  <a:lnTo>
                    <a:pt x="14096" y="17870"/>
                  </a:lnTo>
                  <a:lnTo>
                    <a:pt x="14152" y="17870"/>
                  </a:lnTo>
                  <a:lnTo>
                    <a:pt x="14152" y="17814"/>
                  </a:lnTo>
                  <a:lnTo>
                    <a:pt x="14195" y="17814"/>
                  </a:lnTo>
                  <a:lnTo>
                    <a:pt x="14195" y="17758"/>
                  </a:lnTo>
                  <a:lnTo>
                    <a:pt x="14279" y="17687"/>
                  </a:lnTo>
                  <a:lnTo>
                    <a:pt x="14321" y="17631"/>
                  </a:lnTo>
                  <a:lnTo>
                    <a:pt x="14364" y="17631"/>
                  </a:lnTo>
                  <a:lnTo>
                    <a:pt x="14364" y="17561"/>
                  </a:lnTo>
                  <a:lnTo>
                    <a:pt x="14448" y="17490"/>
                  </a:lnTo>
                  <a:lnTo>
                    <a:pt x="14448" y="17434"/>
                  </a:lnTo>
                  <a:lnTo>
                    <a:pt x="14490" y="17434"/>
                  </a:lnTo>
                  <a:lnTo>
                    <a:pt x="14490" y="17377"/>
                  </a:lnTo>
                  <a:lnTo>
                    <a:pt x="14533" y="17377"/>
                  </a:lnTo>
                  <a:lnTo>
                    <a:pt x="14533" y="17307"/>
                  </a:lnTo>
                  <a:lnTo>
                    <a:pt x="14575" y="17307"/>
                  </a:lnTo>
                  <a:lnTo>
                    <a:pt x="14575" y="17251"/>
                  </a:lnTo>
                  <a:lnTo>
                    <a:pt x="14617" y="17180"/>
                  </a:lnTo>
                  <a:lnTo>
                    <a:pt x="14659" y="17180"/>
                  </a:lnTo>
                  <a:lnTo>
                    <a:pt x="14659" y="17124"/>
                  </a:lnTo>
                  <a:lnTo>
                    <a:pt x="14702" y="17124"/>
                  </a:lnTo>
                  <a:lnTo>
                    <a:pt x="14702" y="16997"/>
                  </a:lnTo>
                  <a:lnTo>
                    <a:pt x="14744" y="16997"/>
                  </a:lnTo>
                  <a:lnTo>
                    <a:pt x="14786" y="16927"/>
                  </a:lnTo>
                  <a:lnTo>
                    <a:pt x="14828" y="16870"/>
                  </a:lnTo>
                  <a:lnTo>
                    <a:pt x="14828" y="16800"/>
                  </a:lnTo>
                  <a:lnTo>
                    <a:pt x="14871" y="16744"/>
                  </a:lnTo>
                  <a:lnTo>
                    <a:pt x="14913" y="16673"/>
                  </a:lnTo>
                  <a:lnTo>
                    <a:pt x="14955" y="16617"/>
                  </a:lnTo>
                  <a:lnTo>
                    <a:pt x="14955" y="16547"/>
                  </a:lnTo>
                  <a:lnTo>
                    <a:pt x="14997" y="16547"/>
                  </a:lnTo>
                  <a:lnTo>
                    <a:pt x="14997" y="16476"/>
                  </a:lnTo>
                  <a:lnTo>
                    <a:pt x="15040" y="16420"/>
                  </a:lnTo>
                  <a:lnTo>
                    <a:pt x="15040" y="16364"/>
                  </a:lnTo>
                  <a:lnTo>
                    <a:pt x="15082" y="16293"/>
                  </a:lnTo>
                  <a:lnTo>
                    <a:pt x="15082" y="16237"/>
                  </a:lnTo>
                  <a:lnTo>
                    <a:pt x="15124" y="16237"/>
                  </a:lnTo>
                  <a:lnTo>
                    <a:pt x="15124" y="16166"/>
                  </a:lnTo>
                  <a:lnTo>
                    <a:pt x="15124" y="16096"/>
                  </a:lnTo>
                  <a:lnTo>
                    <a:pt x="15166" y="16096"/>
                  </a:lnTo>
                  <a:lnTo>
                    <a:pt x="15166" y="16040"/>
                  </a:lnTo>
                  <a:lnTo>
                    <a:pt x="15209" y="15983"/>
                  </a:lnTo>
                  <a:lnTo>
                    <a:pt x="15209" y="15913"/>
                  </a:lnTo>
                  <a:lnTo>
                    <a:pt x="15251" y="15857"/>
                  </a:lnTo>
                  <a:lnTo>
                    <a:pt x="15251" y="15786"/>
                  </a:lnTo>
                  <a:lnTo>
                    <a:pt x="15293" y="15730"/>
                  </a:lnTo>
                  <a:lnTo>
                    <a:pt x="15293" y="15659"/>
                  </a:lnTo>
                  <a:lnTo>
                    <a:pt x="15251" y="15659"/>
                  </a:lnTo>
                  <a:lnTo>
                    <a:pt x="15251" y="15730"/>
                  </a:lnTo>
                  <a:lnTo>
                    <a:pt x="15209" y="15730"/>
                  </a:lnTo>
                  <a:lnTo>
                    <a:pt x="15166" y="15786"/>
                  </a:lnTo>
                  <a:lnTo>
                    <a:pt x="15124" y="15786"/>
                  </a:lnTo>
                  <a:lnTo>
                    <a:pt x="15124" y="15857"/>
                  </a:lnTo>
                  <a:lnTo>
                    <a:pt x="15082" y="15857"/>
                  </a:lnTo>
                  <a:lnTo>
                    <a:pt x="15040" y="15857"/>
                  </a:lnTo>
                  <a:lnTo>
                    <a:pt x="15040" y="15913"/>
                  </a:lnTo>
                  <a:lnTo>
                    <a:pt x="14997" y="15913"/>
                  </a:lnTo>
                  <a:lnTo>
                    <a:pt x="14997" y="15983"/>
                  </a:lnTo>
                  <a:lnTo>
                    <a:pt x="14955" y="15983"/>
                  </a:lnTo>
                  <a:lnTo>
                    <a:pt x="14955" y="16040"/>
                  </a:lnTo>
                  <a:lnTo>
                    <a:pt x="14913" y="16040"/>
                  </a:lnTo>
                  <a:lnTo>
                    <a:pt x="14871" y="16040"/>
                  </a:lnTo>
                  <a:lnTo>
                    <a:pt x="14871" y="16096"/>
                  </a:lnTo>
                  <a:lnTo>
                    <a:pt x="14828" y="16096"/>
                  </a:lnTo>
                  <a:lnTo>
                    <a:pt x="14828" y="16166"/>
                  </a:lnTo>
                  <a:lnTo>
                    <a:pt x="14786" y="16166"/>
                  </a:lnTo>
                  <a:lnTo>
                    <a:pt x="14744" y="16237"/>
                  </a:lnTo>
                  <a:lnTo>
                    <a:pt x="14702" y="16237"/>
                  </a:lnTo>
                  <a:lnTo>
                    <a:pt x="14659" y="16293"/>
                  </a:lnTo>
                  <a:lnTo>
                    <a:pt x="14617" y="16293"/>
                  </a:lnTo>
                  <a:lnTo>
                    <a:pt x="14575" y="16364"/>
                  </a:lnTo>
                  <a:lnTo>
                    <a:pt x="14533" y="16364"/>
                  </a:lnTo>
                  <a:lnTo>
                    <a:pt x="14490" y="16364"/>
                  </a:lnTo>
                  <a:lnTo>
                    <a:pt x="14490" y="16420"/>
                  </a:lnTo>
                  <a:lnTo>
                    <a:pt x="14448" y="16420"/>
                  </a:lnTo>
                  <a:lnTo>
                    <a:pt x="14406" y="16420"/>
                  </a:lnTo>
                  <a:lnTo>
                    <a:pt x="14406" y="16476"/>
                  </a:lnTo>
                  <a:lnTo>
                    <a:pt x="14364" y="16476"/>
                  </a:lnTo>
                  <a:lnTo>
                    <a:pt x="14321" y="16476"/>
                  </a:lnTo>
                  <a:lnTo>
                    <a:pt x="14279" y="16547"/>
                  </a:lnTo>
                  <a:lnTo>
                    <a:pt x="14237" y="16547"/>
                  </a:lnTo>
                  <a:lnTo>
                    <a:pt x="14237" y="16617"/>
                  </a:lnTo>
                  <a:lnTo>
                    <a:pt x="14195" y="16617"/>
                  </a:lnTo>
                  <a:lnTo>
                    <a:pt x="14152" y="16617"/>
                  </a:lnTo>
                  <a:lnTo>
                    <a:pt x="14152" y="16673"/>
                  </a:lnTo>
                  <a:lnTo>
                    <a:pt x="14096" y="16673"/>
                  </a:lnTo>
                  <a:lnTo>
                    <a:pt x="14068" y="16673"/>
                  </a:lnTo>
                  <a:lnTo>
                    <a:pt x="14068" y="16744"/>
                  </a:lnTo>
                  <a:lnTo>
                    <a:pt x="14026" y="16800"/>
                  </a:lnTo>
                  <a:lnTo>
                    <a:pt x="14026" y="16870"/>
                  </a:lnTo>
                  <a:lnTo>
                    <a:pt x="14026" y="16927"/>
                  </a:lnTo>
                  <a:lnTo>
                    <a:pt x="13984" y="16927"/>
                  </a:lnTo>
                  <a:lnTo>
                    <a:pt x="13984" y="16997"/>
                  </a:lnTo>
                  <a:lnTo>
                    <a:pt x="13941" y="17124"/>
                  </a:lnTo>
                  <a:lnTo>
                    <a:pt x="13941" y="17180"/>
                  </a:lnTo>
                  <a:lnTo>
                    <a:pt x="13899" y="17180"/>
                  </a:lnTo>
                  <a:lnTo>
                    <a:pt x="13899" y="17251"/>
                  </a:lnTo>
                  <a:lnTo>
                    <a:pt x="13857" y="17307"/>
                  </a:lnTo>
                  <a:lnTo>
                    <a:pt x="13857" y="17377"/>
                  </a:lnTo>
                  <a:lnTo>
                    <a:pt x="13815" y="17377"/>
                  </a:lnTo>
                  <a:lnTo>
                    <a:pt x="13772" y="17434"/>
                  </a:lnTo>
                  <a:lnTo>
                    <a:pt x="13730" y="17434"/>
                  </a:lnTo>
                  <a:lnTo>
                    <a:pt x="13688" y="17434"/>
                  </a:lnTo>
                  <a:lnTo>
                    <a:pt x="13688" y="17490"/>
                  </a:lnTo>
                  <a:lnTo>
                    <a:pt x="13646" y="17490"/>
                  </a:lnTo>
                  <a:lnTo>
                    <a:pt x="13603" y="17490"/>
                  </a:lnTo>
                  <a:lnTo>
                    <a:pt x="13561" y="17490"/>
                  </a:lnTo>
                  <a:lnTo>
                    <a:pt x="13561" y="17561"/>
                  </a:lnTo>
                  <a:lnTo>
                    <a:pt x="13519" y="17561"/>
                  </a:lnTo>
                  <a:lnTo>
                    <a:pt x="13477" y="17631"/>
                  </a:lnTo>
                  <a:lnTo>
                    <a:pt x="13434" y="17631"/>
                  </a:lnTo>
                  <a:lnTo>
                    <a:pt x="13392" y="17631"/>
                  </a:lnTo>
                  <a:lnTo>
                    <a:pt x="13350" y="17631"/>
                  </a:lnTo>
                  <a:lnTo>
                    <a:pt x="13308" y="17631"/>
                  </a:lnTo>
                  <a:lnTo>
                    <a:pt x="13265" y="17631"/>
                  </a:lnTo>
                  <a:lnTo>
                    <a:pt x="13223" y="17631"/>
                  </a:lnTo>
                  <a:lnTo>
                    <a:pt x="13223" y="17561"/>
                  </a:lnTo>
                  <a:lnTo>
                    <a:pt x="13167" y="17561"/>
                  </a:lnTo>
                  <a:lnTo>
                    <a:pt x="13139" y="17561"/>
                  </a:lnTo>
                  <a:lnTo>
                    <a:pt x="13096" y="17561"/>
                  </a:lnTo>
                  <a:lnTo>
                    <a:pt x="13096" y="17490"/>
                  </a:lnTo>
                  <a:lnTo>
                    <a:pt x="13040" y="17490"/>
                  </a:lnTo>
                  <a:lnTo>
                    <a:pt x="13012" y="17490"/>
                  </a:lnTo>
                  <a:lnTo>
                    <a:pt x="12970" y="17490"/>
                  </a:lnTo>
                  <a:lnTo>
                    <a:pt x="12927" y="17490"/>
                  </a:lnTo>
                  <a:lnTo>
                    <a:pt x="12885" y="17490"/>
                  </a:lnTo>
                  <a:lnTo>
                    <a:pt x="12885" y="17434"/>
                  </a:lnTo>
                  <a:lnTo>
                    <a:pt x="12843" y="17434"/>
                  </a:lnTo>
                  <a:lnTo>
                    <a:pt x="12843" y="17377"/>
                  </a:lnTo>
                  <a:lnTo>
                    <a:pt x="12801" y="17377"/>
                  </a:lnTo>
                  <a:lnTo>
                    <a:pt x="12758" y="17377"/>
                  </a:lnTo>
                  <a:lnTo>
                    <a:pt x="12758" y="17307"/>
                  </a:lnTo>
                  <a:lnTo>
                    <a:pt x="12716" y="17307"/>
                  </a:lnTo>
                  <a:lnTo>
                    <a:pt x="12716" y="17251"/>
                  </a:lnTo>
                  <a:lnTo>
                    <a:pt x="12716" y="17180"/>
                  </a:lnTo>
                  <a:lnTo>
                    <a:pt x="12674" y="17180"/>
                  </a:lnTo>
                  <a:lnTo>
                    <a:pt x="12674" y="17124"/>
                  </a:lnTo>
                  <a:lnTo>
                    <a:pt x="12632" y="17124"/>
                  </a:lnTo>
                  <a:lnTo>
                    <a:pt x="12589" y="17124"/>
                  </a:lnTo>
                  <a:lnTo>
                    <a:pt x="12589" y="17054"/>
                  </a:lnTo>
                  <a:lnTo>
                    <a:pt x="12547" y="17054"/>
                  </a:lnTo>
                  <a:lnTo>
                    <a:pt x="12547" y="16997"/>
                  </a:lnTo>
                  <a:lnTo>
                    <a:pt x="12505" y="16997"/>
                  </a:lnTo>
                  <a:lnTo>
                    <a:pt x="12505" y="16927"/>
                  </a:lnTo>
                  <a:lnTo>
                    <a:pt x="12463" y="16927"/>
                  </a:lnTo>
                  <a:lnTo>
                    <a:pt x="12420" y="16927"/>
                  </a:lnTo>
                  <a:lnTo>
                    <a:pt x="12378" y="16927"/>
                  </a:lnTo>
                  <a:lnTo>
                    <a:pt x="12336" y="16927"/>
                  </a:lnTo>
                  <a:lnTo>
                    <a:pt x="12294" y="16927"/>
                  </a:lnTo>
                  <a:lnTo>
                    <a:pt x="12294" y="16870"/>
                  </a:lnTo>
                  <a:lnTo>
                    <a:pt x="12237" y="16870"/>
                  </a:lnTo>
                  <a:lnTo>
                    <a:pt x="12209" y="16870"/>
                  </a:lnTo>
                  <a:lnTo>
                    <a:pt x="12167" y="16800"/>
                  </a:lnTo>
                  <a:lnTo>
                    <a:pt x="12111" y="16800"/>
                  </a:lnTo>
                  <a:lnTo>
                    <a:pt x="12082" y="16800"/>
                  </a:lnTo>
                  <a:lnTo>
                    <a:pt x="12082" y="16744"/>
                  </a:lnTo>
                  <a:lnTo>
                    <a:pt x="12040" y="16744"/>
                  </a:lnTo>
                  <a:lnTo>
                    <a:pt x="11984" y="16744"/>
                  </a:lnTo>
                  <a:lnTo>
                    <a:pt x="11984" y="16673"/>
                  </a:lnTo>
                  <a:lnTo>
                    <a:pt x="11956" y="16673"/>
                  </a:lnTo>
                  <a:lnTo>
                    <a:pt x="11914" y="16673"/>
                  </a:lnTo>
                  <a:lnTo>
                    <a:pt x="11914" y="16617"/>
                  </a:lnTo>
                  <a:lnTo>
                    <a:pt x="11829" y="16617"/>
                  </a:lnTo>
                  <a:lnTo>
                    <a:pt x="11829" y="16547"/>
                  </a:lnTo>
                  <a:lnTo>
                    <a:pt x="11787" y="16547"/>
                  </a:lnTo>
                  <a:lnTo>
                    <a:pt x="11745" y="16476"/>
                  </a:lnTo>
                  <a:lnTo>
                    <a:pt x="11702" y="16476"/>
                  </a:lnTo>
                  <a:lnTo>
                    <a:pt x="11660" y="16420"/>
                  </a:lnTo>
                  <a:lnTo>
                    <a:pt x="11618" y="16420"/>
                  </a:lnTo>
                  <a:lnTo>
                    <a:pt x="11576" y="16364"/>
                  </a:lnTo>
                  <a:lnTo>
                    <a:pt x="11533" y="16364"/>
                  </a:lnTo>
                  <a:lnTo>
                    <a:pt x="11533" y="16293"/>
                  </a:lnTo>
                  <a:lnTo>
                    <a:pt x="11491" y="16293"/>
                  </a:lnTo>
                  <a:lnTo>
                    <a:pt x="11435" y="16293"/>
                  </a:lnTo>
                  <a:lnTo>
                    <a:pt x="11435" y="16237"/>
                  </a:lnTo>
                  <a:lnTo>
                    <a:pt x="11407" y="16237"/>
                  </a:lnTo>
                  <a:lnTo>
                    <a:pt x="11364" y="16237"/>
                  </a:lnTo>
                  <a:lnTo>
                    <a:pt x="11364" y="16166"/>
                  </a:lnTo>
                  <a:lnTo>
                    <a:pt x="11308" y="16166"/>
                  </a:lnTo>
                  <a:lnTo>
                    <a:pt x="11238" y="16096"/>
                  </a:lnTo>
                  <a:lnTo>
                    <a:pt x="11153" y="16040"/>
                  </a:lnTo>
                  <a:lnTo>
                    <a:pt x="11026" y="15983"/>
                  </a:lnTo>
                  <a:lnTo>
                    <a:pt x="11026" y="15913"/>
                  </a:lnTo>
                  <a:lnTo>
                    <a:pt x="10900" y="15857"/>
                  </a:lnTo>
                  <a:lnTo>
                    <a:pt x="10773" y="15730"/>
                  </a:lnTo>
                  <a:lnTo>
                    <a:pt x="10731" y="15730"/>
                  </a:lnTo>
                  <a:lnTo>
                    <a:pt x="10688" y="15659"/>
                  </a:lnTo>
                  <a:lnTo>
                    <a:pt x="10646" y="15659"/>
                  </a:lnTo>
                  <a:lnTo>
                    <a:pt x="10562" y="15533"/>
                  </a:lnTo>
                  <a:lnTo>
                    <a:pt x="10477" y="15476"/>
                  </a:lnTo>
                  <a:lnTo>
                    <a:pt x="10435" y="15476"/>
                  </a:lnTo>
                  <a:lnTo>
                    <a:pt x="10379" y="15350"/>
                  </a:lnTo>
                  <a:lnTo>
                    <a:pt x="10308" y="15223"/>
                  </a:lnTo>
                  <a:lnTo>
                    <a:pt x="10252" y="15153"/>
                  </a:lnTo>
                  <a:lnTo>
                    <a:pt x="10181" y="15026"/>
                  </a:lnTo>
                  <a:lnTo>
                    <a:pt x="10097" y="14899"/>
                  </a:lnTo>
                  <a:lnTo>
                    <a:pt x="10097" y="14843"/>
                  </a:lnTo>
                  <a:lnTo>
                    <a:pt x="10055" y="14702"/>
                  </a:lnTo>
                  <a:lnTo>
                    <a:pt x="10097" y="14702"/>
                  </a:lnTo>
                  <a:lnTo>
                    <a:pt x="10505" y="14519"/>
                  </a:lnTo>
                  <a:lnTo>
                    <a:pt x="10604" y="14463"/>
                  </a:lnTo>
                  <a:lnTo>
                    <a:pt x="10646" y="14139"/>
                  </a:lnTo>
                  <a:lnTo>
                    <a:pt x="10646" y="14082"/>
                  </a:lnTo>
                  <a:lnTo>
                    <a:pt x="10646" y="14012"/>
                  </a:lnTo>
                  <a:lnTo>
                    <a:pt x="10731" y="13829"/>
                  </a:lnTo>
                  <a:lnTo>
                    <a:pt x="10815" y="13688"/>
                  </a:lnTo>
                  <a:lnTo>
                    <a:pt x="10900" y="13575"/>
                  </a:lnTo>
                  <a:lnTo>
                    <a:pt x="10857" y="13505"/>
                  </a:lnTo>
                  <a:lnTo>
                    <a:pt x="10815" y="13505"/>
                  </a:lnTo>
                  <a:lnTo>
                    <a:pt x="10815" y="13449"/>
                  </a:lnTo>
                  <a:lnTo>
                    <a:pt x="10773" y="13449"/>
                  </a:lnTo>
                  <a:lnTo>
                    <a:pt x="10731" y="13378"/>
                  </a:lnTo>
                  <a:lnTo>
                    <a:pt x="10731" y="13308"/>
                  </a:lnTo>
                  <a:lnTo>
                    <a:pt x="10688" y="13308"/>
                  </a:lnTo>
                  <a:lnTo>
                    <a:pt x="10688" y="13251"/>
                  </a:lnTo>
                  <a:lnTo>
                    <a:pt x="10731" y="13251"/>
                  </a:lnTo>
                  <a:lnTo>
                    <a:pt x="10773" y="13251"/>
                  </a:lnTo>
                  <a:lnTo>
                    <a:pt x="10815" y="13195"/>
                  </a:lnTo>
                  <a:lnTo>
                    <a:pt x="10857" y="13195"/>
                  </a:lnTo>
                  <a:lnTo>
                    <a:pt x="10900" y="13125"/>
                  </a:lnTo>
                  <a:lnTo>
                    <a:pt x="10900" y="13068"/>
                  </a:lnTo>
                  <a:lnTo>
                    <a:pt x="10928" y="12998"/>
                  </a:lnTo>
                  <a:lnTo>
                    <a:pt x="10984" y="12928"/>
                  </a:lnTo>
                  <a:lnTo>
                    <a:pt x="10928" y="12928"/>
                  </a:lnTo>
                  <a:lnTo>
                    <a:pt x="10900" y="12928"/>
                  </a:lnTo>
                  <a:lnTo>
                    <a:pt x="10900" y="12871"/>
                  </a:lnTo>
                  <a:lnTo>
                    <a:pt x="10857" y="12871"/>
                  </a:lnTo>
                  <a:lnTo>
                    <a:pt x="10815" y="12815"/>
                  </a:lnTo>
                  <a:lnTo>
                    <a:pt x="10815" y="12745"/>
                  </a:lnTo>
                  <a:lnTo>
                    <a:pt x="10857" y="12745"/>
                  </a:lnTo>
                  <a:lnTo>
                    <a:pt x="10900" y="12745"/>
                  </a:lnTo>
                  <a:lnTo>
                    <a:pt x="10928" y="12745"/>
                  </a:lnTo>
                  <a:lnTo>
                    <a:pt x="10900" y="12688"/>
                  </a:lnTo>
                  <a:lnTo>
                    <a:pt x="10900" y="12618"/>
                  </a:lnTo>
                  <a:lnTo>
                    <a:pt x="10928" y="12618"/>
                  </a:lnTo>
                  <a:lnTo>
                    <a:pt x="10928" y="12561"/>
                  </a:lnTo>
                  <a:lnTo>
                    <a:pt x="10984" y="12561"/>
                  </a:lnTo>
                  <a:lnTo>
                    <a:pt x="11026" y="12561"/>
                  </a:lnTo>
                  <a:lnTo>
                    <a:pt x="11055" y="12561"/>
                  </a:lnTo>
                  <a:lnTo>
                    <a:pt x="11111" y="12618"/>
                  </a:lnTo>
                  <a:lnTo>
                    <a:pt x="11153" y="12745"/>
                  </a:lnTo>
                  <a:lnTo>
                    <a:pt x="11153" y="12815"/>
                  </a:lnTo>
                  <a:lnTo>
                    <a:pt x="11181" y="12815"/>
                  </a:lnTo>
                  <a:lnTo>
                    <a:pt x="11238" y="12928"/>
                  </a:lnTo>
                  <a:lnTo>
                    <a:pt x="11280" y="12998"/>
                  </a:lnTo>
                  <a:lnTo>
                    <a:pt x="11308" y="13068"/>
                  </a:lnTo>
                  <a:lnTo>
                    <a:pt x="11308" y="13125"/>
                  </a:lnTo>
                  <a:lnTo>
                    <a:pt x="11364" y="13195"/>
                  </a:lnTo>
                  <a:lnTo>
                    <a:pt x="11576" y="13449"/>
                  </a:lnTo>
                  <a:lnTo>
                    <a:pt x="11533" y="13449"/>
                  </a:lnTo>
                  <a:lnTo>
                    <a:pt x="11533" y="13505"/>
                  </a:lnTo>
                  <a:lnTo>
                    <a:pt x="11491" y="13505"/>
                  </a:lnTo>
                  <a:lnTo>
                    <a:pt x="11435" y="13575"/>
                  </a:lnTo>
                  <a:lnTo>
                    <a:pt x="11364" y="13758"/>
                  </a:lnTo>
                  <a:lnTo>
                    <a:pt x="11280" y="13885"/>
                  </a:lnTo>
                  <a:lnTo>
                    <a:pt x="11308" y="13885"/>
                  </a:lnTo>
                  <a:lnTo>
                    <a:pt x="11364" y="13885"/>
                  </a:lnTo>
                  <a:lnTo>
                    <a:pt x="11407" y="13885"/>
                  </a:lnTo>
                  <a:lnTo>
                    <a:pt x="11435" y="13885"/>
                  </a:lnTo>
                  <a:lnTo>
                    <a:pt x="11491" y="13885"/>
                  </a:lnTo>
                  <a:lnTo>
                    <a:pt x="11533" y="13885"/>
                  </a:lnTo>
                  <a:lnTo>
                    <a:pt x="11618" y="13885"/>
                  </a:lnTo>
                  <a:lnTo>
                    <a:pt x="11660" y="13956"/>
                  </a:lnTo>
                  <a:lnTo>
                    <a:pt x="11660" y="14012"/>
                  </a:lnTo>
                  <a:lnTo>
                    <a:pt x="11660" y="14082"/>
                  </a:lnTo>
                  <a:lnTo>
                    <a:pt x="11660" y="14139"/>
                  </a:lnTo>
                  <a:lnTo>
                    <a:pt x="11660" y="14209"/>
                  </a:lnTo>
                  <a:lnTo>
                    <a:pt x="11660" y="14265"/>
                  </a:lnTo>
                  <a:lnTo>
                    <a:pt x="11660" y="14322"/>
                  </a:lnTo>
                  <a:lnTo>
                    <a:pt x="11660" y="14392"/>
                  </a:lnTo>
                  <a:lnTo>
                    <a:pt x="11660" y="14463"/>
                  </a:lnTo>
                  <a:lnTo>
                    <a:pt x="11702" y="14463"/>
                  </a:lnTo>
                  <a:lnTo>
                    <a:pt x="11702" y="14519"/>
                  </a:lnTo>
                  <a:lnTo>
                    <a:pt x="11745" y="14646"/>
                  </a:lnTo>
                  <a:lnTo>
                    <a:pt x="11787" y="14702"/>
                  </a:lnTo>
                  <a:lnTo>
                    <a:pt x="11787" y="14772"/>
                  </a:lnTo>
                  <a:lnTo>
                    <a:pt x="11829" y="14772"/>
                  </a:lnTo>
                  <a:lnTo>
                    <a:pt x="11829" y="14843"/>
                  </a:lnTo>
                  <a:lnTo>
                    <a:pt x="11829" y="14899"/>
                  </a:lnTo>
                  <a:lnTo>
                    <a:pt x="11871" y="14899"/>
                  </a:lnTo>
                  <a:lnTo>
                    <a:pt x="11914" y="14899"/>
                  </a:lnTo>
                  <a:lnTo>
                    <a:pt x="11956" y="14899"/>
                  </a:lnTo>
                  <a:lnTo>
                    <a:pt x="11984" y="14899"/>
                  </a:lnTo>
                  <a:lnTo>
                    <a:pt x="12040" y="14899"/>
                  </a:lnTo>
                  <a:lnTo>
                    <a:pt x="12082" y="14899"/>
                  </a:lnTo>
                  <a:lnTo>
                    <a:pt x="12111" y="14899"/>
                  </a:lnTo>
                  <a:lnTo>
                    <a:pt x="12167" y="14899"/>
                  </a:lnTo>
                  <a:lnTo>
                    <a:pt x="12209" y="14899"/>
                  </a:lnTo>
                  <a:lnTo>
                    <a:pt x="12237" y="14899"/>
                  </a:lnTo>
                  <a:lnTo>
                    <a:pt x="12294" y="14899"/>
                  </a:lnTo>
                  <a:lnTo>
                    <a:pt x="12336" y="14899"/>
                  </a:lnTo>
                  <a:lnTo>
                    <a:pt x="12378" y="14899"/>
                  </a:lnTo>
                  <a:lnTo>
                    <a:pt x="12420" y="14899"/>
                  </a:lnTo>
                  <a:lnTo>
                    <a:pt x="12463" y="14899"/>
                  </a:lnTo>
                  <a:lnTo>
                    <a:pt x="12505" y="14899"/>
                  </a:lnTo>
                  <a:lnTo>
                    <a:pt x="12505" y="14843"/>
                  </a:lnTo>
                  <a:lnTo>
                    <a:pt x="12505" y="14772"/>
                  </a:lnTo>
                  <a:lnTo>
                    <a:pt x="12547" y="14772"/>
                  </a:lnTo>
                  <a:lnTo>
                    <a:pt x="12547" y="14702"/>
                  </a:lnTo>
                  <a:lnTo>
                    <a:pt x="12547" y="14646"/>
                  </a:lnTo>
                  <a:lnTo>
                    <a:pt x="12589" y="14519"/>
                  </a:lnTo>
                  <a:lnTo>
                    <a:pt x="12589" y="14463"/>
                  </a:lnTo>
                  <a:lnTo>
                    <a:pt x="12632" y="14463"/>
                  </a:lnTo>
                  <a:lnTo>
                    <a:pt x="12632" y="14392"/>
                  </a:lnTo>
                  <a:lnTo>
                    <a:pt x="12716" y="14209"/>
                  </a:lnTo>
                  <a:lnTo>
                    <a:pt x="12801" y="14209"/>
                  </a:lnTo>
                  <a:lnTo>
                    <a:pt x="12885" y="14265"/>
                  </a:lnTo>
                  <a:lnTo>
                    <a:pt x="12927" y="14265"/>
                  </a:lnTo>
                  <a:lnTo>
                    <a:pt x="13012" y="14322"/>
                  </a:lnTo>
                  <a:lnTo>
                    <a:pt x="13040" y="14322"/>
                  </a:lnTo>
                  <a:lnTo>
                    <a:pt x="13139" y="14322"/>
                  </a:lnTo>
                  <a:lnTo>
                    <a:pt x="13350" y="14463"/>
                  </a:lnTo>
                  <a:lnTo>
                    <a:pt x="13434" y="14392"/>
                  </a:lnTo>
                  <a:lnTo>
                    <a:pt x="13477" y="14392"/>
                  </a:lnTo>
                  <a:lnTo>
                    <a:pt x="13561" y="14322"/>
                  </a:lnTo>
                  <a:lnTo>
                    <a:pt x="13603" y="14322"/>
                  </a:lnTo>
                  <a:lnTo>
                    <a:pt x="13646" y="14265"/>
                  </a:lnTo>
                  <a:lnTo>
                    <a:pt x="13688" y="14265"/>
                  </a:lnTo>
                  <a:lnTo>
                    <a:pt x="13730" y="14265"/>
                  </a:lnTo>
                  <a:lnTo>
                    <a:pt x="13730" y="14209"/>
                  </a:lnTo>
                  <a:lnTo>
                    <a:pt x="13772" y="14139"/>
                  </a:lnTo>
                  <a:lnTo>
                    <a:pt x="13815" y="14139"/>
                  </a:lnTo>
                  <a:lnTo>
                    <a:pt x="13899" y="14082"/>
                  </a:lnTo>
                  <a:lnTo>
                    <a:pt x="13899" y="14012"/>
                  </a:lnTo>
                  <a:lnTo>
                    <a:pt x="13941" y="14012"/>
                  </a:lnTo>
                  <a:lnTo>
                    <a:pt x="13984" y="13956"/>
                  </a:lnTo>
                  <a:lnTo>
                    <a:pt x="14068" y="13885"/>
                  </a:lnTo>
                  <a:lnTo>
                    <a:pt x="14096" y="13829"/>
                  </a:lnTo>
                  <a:lnTo>
                    <a:pt x="14152" y="13758"/>
                  </a:lnTo>
                  <a:lnTo>
                    <a:pt x="14195" y="13758"/>
                  </a:lnTo>
                  <a:lnTo>
                    <a:pt x="14237" y="13758"/>
                  </a:lnTo>
                  <a:lnTo>
                    <a:pt x="14321" y="13758"/>
                  </a:lnTo>
                  <a:lnTo>
                    <a:pt x="14364" y="13758"/>
                  </a:lnTo>
                  <a:lnTo>
                    <a:pt x="14406" y="13758"/>
                  </a:lnTo>
                  <a:lnTo>
                    <a:pt x="14448" y="13758"/>
                  </a:lnTo>
                  <a:lnTo>
                    <a:pt x="14490" y="13758"/>
                  </a:lnTo>
                  <a:lnTo>
                    <a:pt x="14533" y="13758"/>
                  </a:lnTo>
                  <a:lnTo>
                    <a:pt x="14575" y="13758"/>
                  </a:lnTo>
                  <a:lnTo>
                    <a:pt x="14617" y="13758"/>
                  </a:lnTo>
                  <a:lnTo>
                    <a:pt x="14617" y="13688"/>
                  </a:lnTo>
                  <a:lnTo>
                    <a:pt x="14659" y="13688"/>
                  </a:lnTo>
                  <a:lnTo>
                    <a:pt x="14659" y="13632"/>
                  </a:lnTo>
                  <a:lnTo>
                    <a:pt x="14702" y="13632"/>
                  </a:lnTo>
                  <a:lnTo>
                    <a:pt x="14744" y="13632"/>
                  </a:lnTo>
                  <a:lnTo>
                    <a:pt x="14744" y="13575"/>
                  </a:lnTo>
                  <a:lnTo>
                    <a:pt x="14786" y="13575"/>
                  </a:lnTo>
                  <a:lnTo>
                    <a:pt x="14786" y="13505"/>
                  </a:lnTo>
                  <a:lnTo>
                    <a:pt x="14828" y="13505"/>
                  </a:lnTo>
                  <a:lnTo>
                    <a:pt x="14871" y="13505"/>
                  </a:lnTo>
                  <a:lnTo>
                    <a:pt x="14913" y="13505"/>
                  </a:lnTo>
                  <a:lnTo>
                    <a:pt x="14955" y="13505"/>
                  </a:lnTo>
                  <a:lnTo>
                    <a:pt x="14997" y="13505"/>
                  </a:lnTo>
                  <a:lnTo>
                    <a:pt x="14997" y="13449"/>
                  </a:lnTo>
                  <a:lnTo>
                    <a:pt x="14997" y="13378"/>
                  </a:lnTo>
                  <a:lnTo>
                    <a:pt x="15040" y="13378"/>
                  </a:lnTo>
                  <a:lnTo>
                    <a:pt x="15040" y="13308"/>
                  </a:lnTo>
                  <a:lnTo>
                    <a:pt x="15040" y="13251"/>
                  </a:lnTo>
                  <a:lnTo>
                    <a:pt x="15040" y="13195"/>
                  </a:lnTo>
                  <a:lnTo>
                    <a:pt x="15082" y="13195"/>
                  </a:lnTo>
                  <a:lnTo>
                    <a:pt x="15124" y="13195"/>
                  </a:lnTo>
                  <a:lnTo>
                    <a:pt x="15166" y="13195"/>
                  </a:lnTo>
                  <a:lnTo>
                    <a:pt x="15209" y="13195"/>
                  </a:lnTo>
                  <a:lnTo>
                    <a:pt x="15209" y="13125"/>
                  </a:lnTo>
                  <a:lnTo>
                    <a:pt x="15209" y="13068"/>
                  </a:lnTo>
                  <a:lnTo>
                    <a:pt x="15251" y="13068"/>
                  </a:lnTo>
                  <a:lnTo>
                    <a:pt x="15251" y="12998"/>
                  </a:lnTo>
                  <a:lnTo>
                    <a:pt x="15251" y="12928"/>
                  </a:lnTo>
                  <a:lnTo>
                    <a:pt x="15251" y="12871"/>
                  </a:lnTo>
                  <a:lnTo>
                    <a:pt x="15209" y="12871"/>
                  </a:lnTo>
                  <a:lnTo>
                    <a:pt x="15166" y="12871"/>
                  </a:lnTo>
                  <a:lnTo>
                    <a:pt x="15209" y="12815"/>
                  </a:lnTo>
                  <a:lnTo>
                    <a:pt x="15209" y="12745"/>
                  </a:lnTo>
                  <a:lnTo>
                    <a:pt x="15209" y="12688"/>
                  </a:lnTo>
                  <a:lnTo>
                    <a:pt x="15293" y="12688"/>
                  </a:lnTo>
                  <a:lnTo>
                    <a:pt x="15335" y="12688"/>
                  </a:lnTo>
                  <a:lnTo>
                    <a:pt x="15378" y="12688"/>
                  </a:lnTo>
                  <a:lnTo>
                    <a:pt x="15420" y="12688"/>
                  </a:lnTo>
                  <a:lnTo>
                    <a:pt x="15420" y="12618"/>
                  </a:lnTo>
                  <a:lnTo>
                    <a:pt x="15462" y="12618"/>
                  </a:lnTo>
                  <a:lnTo>
                    <a:pt x="15462" y="12561"/>
                  </a:lnTo>
                  <a:lnTo>
                    <a:pt x="15420" y="12561"/>
                  </a:lnTo>
                  <a:lnTo>
                    <a:pt x="15420" y="12491"/>
                  </a:lnTo>
                  <a:lnTo>
                    <a:pt x="15420" y="12435"/>
                  </a:lnTo>
                  <a:lnTo>
                    <a:pt x="15378" y="12435"/>
                  </a:lnTo>
                  <a:lnTo>
                    <a:pt x="15335" y="12435"/>
                  </a:lnTo>
                  <a:lnTo>
                    <a:pt x="15335" y="12491"/>
                  </a:lnTo>
                  <a:lnTo>
                    <a:pt x="15293" y="12491"/>
                  </a:lnTo>
                  <a:lnTo>
                    <a:pt x="15251" y="12491"/>
                  </a:lnTo>
                  <a:lnTo>
                    <a:pt x="15209" y="12491"/>
                  </a:lnTo>
                  <a:lnTo>
                    <a:pt x="15166" y="12491"/>
                  </a:lnTo>
                  <a:lnTo>
                    <a:pt x="15124" y="12491"/>
                  </a:lnTo>
                  <a:lnTo>
                    <a:pt x="15082" y="12491"/>
                  </a:lnTo>
                  <a:lnTo>
                    <a:pt x="15082" y="12435"/>
                  </a:lnTo>
                  <a:lnTo>
                    <a:pt x="15040" y="12435"/>
                  </a:lnTo>
                  <a:lnTo>
                    <a:pt x="15040" y="12364"/>
                  </a:lnTo>
                  <a:lnTo>
                    <a:pt x="15040" y="12294"/>
                  </a:lnTo>
                  <a:lnTo>
                    <a:pt x="15040" y="12238"/>
                  </a:lnTo>
                  <a:lnTo>
                    <a:pt x="15082" y="12238"/>
                  </a:lnTo>
                  <a:lnTo>
                    <a:pt x="15082" y="12181"/>
                  </a:lnTo>
                  <a:lnTo>
                    <a:pt x="15082" y="12111"/>
                  </a:lnTo>
                  <a:lnTo>
                    <a:pt x="15040" y="12111"/>
                  </a:lnTo>
                  <a:lnTo>
                    <a:pt x="14997" y="12111"/>
                  </a:lnTo>
                  <a:lnTo>
                    <a:pt x="14997" y="12055"/>
                  </a:lnTo>
                  <a:lnTo>
                    <a:pt x="14997" y="11984"/>
                  </a:lnTo>
                  <a:lnTo>
                    <a:pt x="14997" y="11914"/>
                  </a:lnTo>
                  <a:lnTo>
                    <a:pt x="14997" y="11857"/>
                  </a:lnTo>
                  <a:lnTo>
                    <a:pt x="14997" y="11801"/>
                  </a:lnTo>
                  <a:lnTo>
                    <a:pt x="14997" y="11731"/>
                  </a:lnTo>
                  <a:lnTo>
                    <a:pt x="14997" y="11674"/>
                  </a:lnTo>
                  <a:lnTo>
                    <a:pt x="14997" y="11604"/>
                  </a:lnTo>
                  <a:lnTo>
                    <a:pt x="14955" y="11534"/>
                  </a:lnTo>
                  <a:lnTo>
                    <a:pt x="14955" y="11477"/>
                  </a:lnTo>
                  <a:lnTo>
                    <a:pt x="14997" y="11477"/>
                  </a:lnTo>
                  <a:lnTo>
                    <a:pt x="15040" y="11421"/>
                  </a:lnTo>
                  <a:lnTo>
                    <a:pt x="15082" y="11421"/>
                  </a:lnTo>
                  <a:lnTo>
                    <a:pt x="15166" y="11421"/>
                  </a:lnTo>
                  <a:lnTo>
                    <a:pt x="15166" y="11350"/>
                  </a:lnTo>
                  <a:lnTo>
                    <a:pt x="15124" y="11350"/>
                  </a:lnTo>
                  <a:lnTo>
                    <a:pt x="15124" y="11294"/>
                  </a:lnTo>
                  <a:lnTo>
                    <a:pt x="15166" y="11294"/>
                  </a:lnTo>
                  <a:lnTo>
                    <a:pt x="15209" y="11294"/>
                  </a:lnTo>
                  <a:lnTo>
                    <a:pt x="15251" y="11294"/>
                  </a:lnTo>
                  <a:lnTo>
                    <a:pt x="15293" y="11294"/>
                  </a:lnTo>
                  <a:lnTo>
                    <a:pt x="15335" y="11294"/>
                  </a:lnTo>
                  <a:lnTo>
                    <a:pt x="15378" y="11294"/>
                  </a:lnTo>
                  <a:lnTo>
                    <a:pt x="15420" y="11294"/>
                  </a:lnTo>
                  <a:lnTo>
                    <a:pt x="15462" y="11294"/>
                  </a:lnTo>
                  <a:lnTo>
                    <a:pt x="15462" y="11350"/>
                  </a:lnTo>
                  <a:lnTo>
                    <a:pt x="15462" y="11421"/>
                  </a:lnTo>
                  <a:lnTo>
                    <a:pt x="15462" y="11477"/>
                  </a:lnTo>
                  <a:lnTo>
                    <a:pt x="15462" y="11534"/>
                  </a:lnTo>
                  <a:lnTo>
                    <a:pt x="15462" y="11604"/>
                  </a:lnTo>
                  <a:lnTo>
                    <a:pt x="15462" y="11674"/>
                  </a:lnTo>
                  <a:lnTo>
                    <a:pt x="15504" y="11674"/>
                  </a:lnTo>
                  <a:lnTo>
                    <a:pt x="15504" y="11731"/>
                  </a:lnTo>
                  <a:lnTo>
                    <a:pt x="15504" y="11801"/>
                  </a:lnTo>
                  <a:lnTo>
                    <a:pt x="15504" y="11857"/>
                  </a:lnTo>
                  <a:lnTo>
                    <a:pt x="15547" y="11857"/>
                  </a:lnTo>
                  <a:lnTo>
                    <a:pt x="15547" y="11914"/>
                  </a:lnTo>
                  <a:lnTo>
                    <a:pt x="15547" y="11984"/>
                  </a:lnTo>
                  <a:lnTo>
                    <a:pt x="15589" y="11914"/>
                  </a:lnTo>
                  <a:lnTo>
                    <a:pt x="15631" y="11914"/>
                  </a:lnTo>
                  <a:lnTo>
                    <a:pt x="15673" y="11914"/>
                  </a:lnTo>
                  <a:lnTo>
                    <a:pt x="15673" y="11857"/>
                  </a:lnTo>
                  <a:lnTo>
                    <a:pt x="15631" y="11857"/>
                  </a:lnTo>
                  <a:lnTo>
                    <a:pt x="15631" y="11801"/>
                  </a:lnTo>
                  <a:lnTo>
                    <a:pt x="15631" y="11731"/>
                  </a:lnTo>
                  <a:lnTo>
                    <a:pt x="15631" y="11674"/>
                  </a:lnTo>
                  <a:lnTo>
                    <a:pt x="15673" y="11674"/>
                  </a:lnTo>
                  <a:lnTo>
                    <a:pt x="15673" y="11604"/>
                  </a:lnTo>
                  <a:lnTo>
                    <a:pt x="15716" y="11477"/>
                  </a:lnTo>
                  <a:lnTo>
                    <a:pt x="15631" y="11421"/>
                  </a:lnTo>
                  <a:lnTo>
                    <a:pt x="15589" y="11350"/>
                  </a:lnTo>
                  <a:lnTo>
                    <a:pt x="15589" y="11294"/>
                  </a:lnTo>
                  <a:lnTo>
                    <a:pt x="15631" y="11294"/>
                  </a:lnTo>
                  <a:lnTo>
                    <a:pt x="15673" y="11294"/>
                  </a:lnTo>
                  <a:lnTo>
                    <a:pt x="15716" y="11294"/>
                  </a:lnTo>
                  <a:lnTo>
                    <a:pt x="15758" y="11294"/>
                  </a:lnTo>
                  <a:lnTo>
                    <a:pt x="15758" y="11224"/>
                  </a:lnTo>
                  <a:lnTo>
                    <a:pt x="15800" y="11224"/>
                  </a:lnTo>
                  <a:lnTo>
                    <a:pt x="15842" y="11224"/>
                  </a:lnTo>
                  <a:lnTo>
                    <a:pt x="15885" y="11224"/>
                  </a:lnTo>
                  <a:lnTo>
                    <a:pt x="15927" y="11224"/>
                  </a:lnTo>
                  <a:lnTo>
                    <a:pt x="16054" y="11224"/>
                  </a:lnTo>
                  <a:lnTo>
                    <a:pt x="16096" y="11153"/>
                  </a:lnTo>
                  <a:lnTo>
                    <a:pt x="16180" y="11041"/>
                  </a:lnTo>
                  <a:lnTo>
                    <a:pt x="16180" y="10970"/>
                  </a:lnTo>
                  <a:lnTo>
                    <a:pt x="16222" y="10970"/>
                  </a:lnTo>
                  <a:lnTo>
                    <a:pt x="16222" y="10900"/>
                  </a:lnTo>
                  <a:lnTo>
                    <a:pt x="16265" y="10844"/>
                  </a:lnTo>
                  <a:lnTo>
                    <a:pt x="16349" y="10787"/>
                  </a:lnTo>
                  <a:lnTo>
                    <a:pt x="16391" y="10787"/>
                  </a:lnTo>
                  <a:lnTo>
                    <a:pt x="16434" y="10787"/>
                  </a:lnTo>
                  <a:lnTo>
                    <a:pt x="16476" y="10787"/>
                  </a:lnTo>
                  <a:lnTo>
                    <a:pt x="16518" y="10717"/>
                  </a:lnTo>
                  <a:lnTo>
                    <a:pt x="16560" y="10717"/>
                  </a:lnTo>
                  <a:lnTo>
                    <a:pt x="16603" y="10717"/>
                  </a:lnTo>
                  <a:lnTo>
                    <a:pt x="16645" y="10717"/>
                  </a:lnTo>
                  <a:lnTo>
                    <a:pt x="16645" y="10660"/>
                  </a:lnTo>
                  <a:lnTo>
                    <a:pt x="16687" y="10660"/>
                  </a:lnTo>
                  <a:lnTo>
                    <a:pt x="16729" y="10660"/>
                  </a:lnTo>
                  <a:lnTo>
                    <a:pt x="16772" y="10660"/>
                  </a:lnTo>
                  <a:lnTo>
                    <a:pt x="16772" y="10590"/>
                  </a:lnTo>
                  <a:lnTo>
                    <a:pt x="16814" y="10590"/>
                  </a:lnTo>
                  <a:lnTo>
                    <a:pt x="16856" y="10590"/>
                  </a:lnTo>
                  <a:lnTo>
                    <a:pt x="16898" y="10590"/>
                  </a:lnTo>
                  <a:lnTo>
                    <a:pt x="16983" y="10590"/>
                  </a:lnTo>
                  <a:lnTo>
                    <a:pt x="16983" y="10520"/>
                  </a:lnTo>
                  <a:lnTo>
                    <a:pt x="17025" y="10520"/>
                  </a:lnTo>
                  <a:lnTo>
                    <a:pt x="17110" y="10520"/>
                  </a:lnTo>
                  <a:lnTo>
                    <a:pt x="17194" y="10590"/>
                  </a:lnTo>
                  <a:lnTo>
                    <a:pt x="17236" y="10590"/>
                  </a:lnTo>
                  <a:lnTo>
                    <a:pt x="17321" y="10590"/>
                  </a:lnTo>
                  <a:lnTo>
                    <a:pt x="17363" y="10590"/>
                  </a:lnTo>
                  <a:lnTo>
                    <a:pt x="17405" y="10660"/>
                  </a:lnTo>
                  <a:lnTo>
                    <a:pt x="17448" y="10660"/>
                  </a:lnTo>
                  <a:lnTo>
                    <a:pt x="17490" y="10660"/>
                  </a:lnTo>
                  <a:lnTo>
                    <a:pt x="17532" y="10660"/>
                  </a:lnTo>
                  <a:lnTo>
                    <a:pt x="17617" y="10660"/>
                  </a:lnTo>
                  <a:lnTo>
                    <a:pt x="17659" y="10660"/>
                  </a:lnTo>
                  <a:lnTo>
                    <a:pt x="17701" y="10717"/>
                  </a:lnTo>
                  <a:lnTo>
                    <a:pt x="17786" y="10717"/>
                  </a:lnTo>
                  <a:lnTo>
                    <a:pt x="17828" y="10787"/>
                  </a:lnTo>
                  <a:lnTo>
                    <a:pt x="17828" y="10844"/>
                  </a:lnTo>
                  <a:lnTo>
                    <a:pt x="17828" y="10900"/>
                  </a:lnTo>
                  <a:lnTo>
                    <a:pt x="17786" y="10900"/>
                  </a:lnTo>
                  <a:lnTo>
                    <a:pt x="17786" y="10970"/>
                  </a:lnTo>
                  <a:lnTo>
                    <a:pt x="17786" y="11041"/>
                  </a:lnTo>
                  <a:lnTo>
                    <a:pt x="17743" y="11041"/>
                  </a:lnTo>
                  <a:lnTo>
                    <a:pt x="17701" y="11097"/>
                  </a:lnTo>
                  <a:lnTo>
                    <a:pt x="17659" y="11097"/>
                  </a:lnTo>
                  <a:lnTo>
                    <a:pt x="17659" y="11153"/>
                  </a:lnTo>
                  <a:lnTo>
                    <a:pt x="17701" y="11153"/>
                  </a:lnTo>
                  <a:lnTo>
                    <a:pt x="17743" y="11224"/>
                  </a:lnTo>
                  <a:lnTo>
                    <a:pt x="17786" y="11224"/>
                  </a:lnTo>
                  <a:lnTo>
                    <a:pt x="17786" y="11294"/>
                  </a:lnTo>
                  <a:lnTo>
                    <a:pt x="17828" y="11294"/>
                  </a:lnTo>
                  <a:lnTo>
                    <a:pt x="17870" y="11350"/>
                  </a:lnTo>
                  <a:lnTo>
                    <a:pt x="17912" y="11421"/>
                  </a:lnTo>
                  <a:lnTo>
                    <a:pt x="17955" y="11421"/>
                  </a:lnTo>
                  <a:lnTo>
                    <a:pt x="17955" y="11477"/>
                  </a:lnTo>
                  <a:lnTo>
                    <a:pt x="17997" y="11477"/>
                  </a:lnTo>
                  <a:lnTo>
                    <a:pt x="17997" y="11534"/>
                  </a:lnTo>
                  <a:lnTo>
                    <a:pt x="18039" y="11534"/>
                  </a:lnTo>
                  <a:lnTo>
                    <a:pt x="18039" y="11604"/>
                  </a:lnTo>
                  <a:lnTo>
                    <a:pt x="18081" y="11674"/>
                  </a:lnTo>
                  <a:lnTo>
                    <a:pt x="18124" y="11731"/>
                  </a:lnTo>
                  <a:lnTo>
                    <a:pt x="18208" y="11674"/>
                  </a:lnTo>
                  <a:lnTo>
                    <a:pt x="18250" y="11604"/>
                  </a:lnTo>
                  <a:lnTo>
                    <a:pt x="18293" y="11534"/>
                  </a:lnTo>
                  <a:lnTo>
                    <a:pt x="18335" y="11534"/>
                  </a:lnTo>
                  <a:lnTo>
                    <a:pt x="18335" y="11477"/>
                  </a:lnTo>
                  <a:lnTo>
                    <a:pt x="18377" y="11477"/>
                  </a:lnTo>
                  <a:lnTo>
                    <a:pt x="18377" y="11421"/>
                  </a:lnTo>
                  <a:lnTo>
                    <a:pt x="18419" y="11421"/>
                  </a:lnTo>
                  <a:lnTo>
                    <a:pt x="18461" y="11421"/>
                  </a:lnTo>
                  <a:lnTo>
                    <a:pt x="18461" y="11350"/>
                  </a:lnTo>
                  <a:lnTo>
                    <a:pt x="18504" y="11294"/>
                  </a:lnTo>
                  <a:lnTo>
                    <a:pt x="18546" y="11294"/>
                  </a:lnTo>
                  <a:lnTo>
                    <a:pt x="18546" y="11224"/>
                  </a:lnTo>
                  <a:lnTo>
                    <a:pt x="18588" y="11224"/>
                  </a:lnTo>
                  <a:lnTo>
                    <a:pt x="18588" y="11153"/>
                  </a:lnTo>
                  <a:lnTo>
                    <a:pt x="18630" y="11153"/>
                  </a:lnTo>
                  <a:lnTo>
                    <a:pt x="18673" y="11153"/>
                  </a:lnTo>
                  <a:lnTo>
                    <a:pt x="18673" y="11097"/>
                  </a:lnTo>
                  <a:lnTo>
                    <a:pt x="18673" y="11041"/>
                  </a:lnTo>
                  <a:lnTo>
                    <a:pt x="18715" y="11041"/>
                  </a:lnTo>
                  <a:lnTo>
                    <a:pt x="18757" y="11041"/>
                  </a:lnTo>
                  <a:lnTo>
                    <a:pt x="18757" y="10970"/>
                  </a:lnTo>
                  <a:lnTo>
                    <a:pt x="18799" y="10970"/>
                  </a:lnTo>
                  <a:lnTo>
                    <a:pt x="18842" y="10900"/>
                  </a:lnTo>
                  <a:lnTo>
                    <a:pt x="18884" y="10844"/>
                  </a:lnTo>
                  <a:lnTo>
                    <a:pt x="18968" y="10717"/>
                  </a:lnTo>
                  <a:lnTo>
                    <a:pt x="18968" y="10660"/>
                  </a:lnTo>
                  <a:lnTo>
                    <a:pt x="18968" y="10590"/>
                  </a:lnTo>
                  <a:lnTo>
                    <a:pt x="18968" y="10520"/>
                  </a:lnTo>
                  <a:lnTo>
                    <a:pt x="18968" y="10463"/>
                  </a:lnTo>
                  <a:lnTo>
                    <a:pt x="18968" y="10407"/>
                  </a:lnTo>
                  <a:lnTo>
                    <a:pt x="19011" y="10407"/>
                  </a:lnTo>
                  <a:lnTo>
                    <a:pt x="19011" y="10337"/>
                  </a:lnTo>
                  <a:lnTo>
                    <a:pt x="19011" y="10280"/>
                  </a:lnTo>
                  <a:lnTo>
                    <a:pt x="19053" y="10280"/>
                  </a:lnTo>
                  <a:lnTo>
                    <a:pt x="19053" y="10210"/>
                  </a:lnTo>
                  <a:lnTo>
                    <a:pt x="19053" y="10139"/>
                  </a:lnTo>
                  <a:lnTo>
                    <a:pt x="19095" y="10139"/>
                  </a:lnTo>
                  <a:lnTo>
                    <a:pt x="19095" y="10083"/>
                  </a:lnTo>
                  <a:lnTo>
                    <a:pt x="19011" y="10083"/>
                  </a:lnTo>
                  <a:lnTo>
                    <a:pt x="18926" y="10139"/>
                  </a:lnTo>
                  <a:lnTo>
                    <a:pt x="18799" y="10139"/>
                  </a:lnTo>
                  <a:lnTo>
                    <a:pt x="18715" y="10210"/>
                  </a:lnTo>
                  <a:lnTo>
                    <a:pt x="18673" y="10210"/>
                  </a:lnTo>
                  <a:lnTo>
                    <a:pt x="18166" y="10323"/>
                  </a:lnTo>
                  <a:lnTo>
                    <a:pt x="18166" y="10337"/>
                  </a:lnTo>
                  <a:lnTo>
                    <a:pt x="18124" y="10337"/>
                  </a:lnTo>
                  <a:lnTo>
                    <a:pt x="18166" y="10323"/>
                  </a:lnTo>
                  <a:lnTo>
                    <a:pt x="18166" y="10280"/>
                  </a:lnTo>
                  <a:lnTo>
                    <a:pt x="18166" y="10210"/>
                  </a:lnTo>
                  <a:lnTo>
                    <a:pt x="18166" y="10139"/>
                  </a:lnTo>
                  <a:lnTo>
                    <a:pt x="18208" y="10083"/>
                  </a:lnTo>
                  <a:lnTo>
                    <a:pt x="18208" y="10027"/>
                  </a:lnTo>
                  <a:lnTo>
                    <a:pt x="18208" y="9956"/>
                  </a:lnTo>
                  <a:lnTo>
                    <a:pt x="18250" y="9900"/>
                  </a:lnTo>
                  <a:lnTo>
                    <a:pt x="18293" y="9830"/>
                  </a:lnTo>
                  <a:lnTo>
                    <a:pt x="18293" y="9759"/>
                  </a:lnTo>
                  <a:lnTo>
                    <a:pt x="18335" y="9759"/>
                  </a:lnTo>
                  <a:lnTo>
                    <a:pt x="18377" y="9759"/>
                  </a:lnTo>
                  <a:lnTo>
                    <a:pt x="18377" y="9703"/>
                  </a:lnTo>
                  <a:lnTo>
                    <a:pt x="18419" y="9703"/>
                  </a:lnTo>
                  <a:lnTo>
                    <a:pt x="18461" y="9703"/>
                  </a:lnTo>
                  <a:lnTo>
                    <a:pt x="18461" y="9647"/>
                  </a:lnTo>
                  <a:lnTo>
                    <a:pt x="18504" y="9647"/>
                  </a:lnTo>
                  <a:lnTo>
                    <a:pt x="18546" y="9647"/>
                  </a:lnTo>
                  <a:lnTo>
                    <a:pt x="18546" y="9576"/>
                  </a:lnTo>
                  <a:lnTo>
                    <a:pt x="18588" y="9576"/>
                  </a:lnTo>
                  <a:lnTo>
                    <a:pt x="18630" y="9576"/>
                  </a:lnTo>
                  <a:lnTo>
                    <a:pt x="18673" y="9506"/>
                  </a:lnTo>
                  <a:lnTo>
                    <a:pt x="18715" y="9506"/>
                  </a:lnTo>
                  <a:lnTo>
                    <a:pt x="18757" y="9506"/>
                  </a:lnTo>
                  <a:lnTo>
                    <a:pt x="18757" y="9449"/>
                  </a:lnTo>
                  <a:lnTo>
                    <a:pt x="18799" y="9449"/>
                  </a:lnTo>
                  <a:lnTo>
                    <a:pt x="18842" y="9449"/>
                  </a:lnTo>
                  <a:lnTo>
                    <a:pt x="18842" y="9393"/>
                  </a:lnTo>
                  <a:lnTo>
                    <a:pt x="18884" y="9393"/>
                  </a:lnTo>
                  <a:lnTo>
                    <a:pt x="18926" y="9393"/>
                  </a:lnTo>
                  <a:lnTo>
                    <a:pt x="18968" y="9393"/>
                  </a:lnTo>
                  <a:lnTo>
                    <a:pt x="19011" y="9393"/>
                  </a:lnTo>
                  <a:lnTo>
                    <a:pt x="19011" y="9323"/>
                  </a:lnTo>
                  <a:lnTo>
                    <a:pt x="19053" y="9323"/>
                  </a:lnTo>
                  <a:lnTo>
                    <a:pt x="19095" y="9323"/>
                  </a:lnTo>
                  <a:lnTo>
                    <a:pt x="19095" y="9266"/>
                  </a:lnTo>
                  <a:lnTo>
                    <a:pt x="19137" y="9266"/>
                  </a:lnTo>
                  <a:lnTo>
                    <a:pt x="19180" y="9266"/>
                  </a:lnTo>
                  <a:lnTo>
                    <a:pt x="19222" y="9266"/>
                  </a:lnTo>
                  <a:lnTo>
                    <a:pt x="19222" y="9196"/>
                  </a:lnTo>
                  <a:lnTo>
                    <a:pt x="19264" y="9196"/>
                  </a:lnTo>
                  <a:lnTo>
                    <a:pt x="19264" y="9126"/>
                  </a:lnTo>
                  <a:lnTo>
                    <a:pt x="19264" y="9069"/>
                  </a:lnTo>
                  <a:lnTo>
                    <a:pt x="19264" y="9013"/>
                  </a:lnTo>
                  <a:lnTo>
                    <a:pt x="19264" y="8942"/>
                  </a:lnTo>
                  <a:lnTo>
                    <a:pt x="19222" y="8942"/>
                  </a:lnTo>
                  <a:lnTo>
                    <a:pt x="19222" y="8886"/>
                  </a:lnTo>
                  <a:lnTo>
                    <a:pt x="19137" y="8886"/>
                  </a:lnTo>
                  <a:lnTo>
                    <a:pt x="19095" y="8886"/>
                  </a:lnTo>
                  <a:lnTo>
                    <a:pt x="19095" y="8816"/>
                  </a:lnTo>
                  <a:lnTo>
                    <a:pt x="19095" y="8745"/>
                  </a:lnTo>
                  <a:lnTo>
                    <a:pt x="19095" y="8689"/>
                  </a:lnTo>
                  <a:lnTo>
                    <a:pt x="19137" y="8689"/>
                  </a:lnTo>
                  <a:lnTo>
                    <a:pt x="19180" y="8689"/>
                  </a:lnTo>
                  <a:lnTo>
                    <a:pt x="19180" y="8633"/>
                  </a:lnTo>
                  <a:lnTo>
                    <a:pt x="19222" y="8633"/>
                  </a:lnTo>
                  <a:lnTo>
                    <a:pt x="19264" y="8562"/>
                  </a:lnTo>
                  <a:lnTo>
                    <a:pt x="19306" y="8562"/>
                  </a:lnTo>
                  <a:lnTo>
                    <a:pt x="19306" y="8506"/>
                  </a:lnTo>
                  <a:lnTo>
                    <a:pt x="19349" y="8506"/>
                  </a:lnTo>
                  <a:lnTo>
                    <a:pt x="19349" y="8436"/>
                  </a:lnTo>
                  <a:lnTo>
                    <a:pt x="19391" y="8436"/>
                  </a:lnTo>
                  <a:lnTo>
                    <a:pt x="19391" y="8365"/>
                  </a:lnTo>
                  <a:lnTo>
                    <a:pt x="19391" y="8309"/>
                  </a:lnTo>
                  <a:lnTo>
                    <a:pt x="19391" y="8252"/>
                  </a:lnTo>
                  <a:lnTo>
                    <a:pt x="19349" y="8252"/>
                  </a:lnTo>
                  <a:lnTo>
                    <a:pt x="19349" y="8182"/>
                  </a:lnTo>
                  <a:lnTo>
                    <a:pt x="19349" y="8112"/>
                  </a:lnTo>
                  <a:lnTo>
                    <a:pt x="19349" y="8055"/>
                  </a:lnTo>
                  <a:lnTo>
                    <a:pt x="19306" y="7985"/>
                  </a:lnTo>
                  <a:lnTo>
                    <a:pt x="19306" y="7929"/>
                  </a:lnTo>
                  <a:lnTo>
                    <a:pt x="19264" y="7872"/>
                  </a:lnTo>
                  <a:lnTo>
                    <a:pt x="19264" y="7802"/>
                  </a:lnTo>
                  <a:lnTo>
                    <a:pt x="19264" y="7731"/>
                  </a:lnTo>
                  <a:lnTo>
                    <a:pt x="19222" y="7731"/>
                  </a:lnTo>
                  <a:lnTo>
                    <a:pt x="19222" y="7675"/>
                  </a:lnTo>
                  <a:lnTo>
                    <a:pt x="19222" y="7619"/>
                  </a:lnTo>
                  <a:lnTo>
                    <a:pt x="19180" y="7619"/>
                  </a:lnTo>
                  <a:lnTo>
                    <a:pt x="19180" y="7548"/>
                  </a:lnTo>
                  <a:lnTo>
                    <a:pt x="19222" y="7548"/>
                  </a:lnTo>
                  <a:lnTo>
                    <a:pt x="19222" y="7492"/>
                  </a:lnTo>
                  <a:lnTo>
                    <a:pt x="19180" y="7492"/>
                  </a:lnTo>
                  <a:lnTo>
                    <a:pt x="19137" y="7492"/>
                  </a:lnTo>
                  <a:lnTo>
                    <a:pt x="19137" y="7422"/>
                  </a:lnTo>
                  <a:lnTo>
                    <a:pt x="19137" y="7351"/>
                  </a:lnTo>
                  <a:lnTo>
                    <a:pt x="19095" y="7351"/>
                  </a:lnTo>
                  <a:lnTo>
                    <a:pt x="19095" y="7295"/>
                  </a:lnTo>
                  <a:lnTo>
                    <a:pt x="19053" y="7295"/>
                  </a:lnTo>
                  <a:lnTo>
                    <a:pt x="19053" y="7239"/>
                  </a:lnTo>
                  <a:lnTo>
                    <a:pt x="19011" y="7239"/>
                  </a:lnTo>
                  <a:lnTo>
                    <a:pt x="19011" y="7168"/>
                  </a:lnTo>
                  <a:lnTo>
                    <a:pt x="18968" y="7168"/>
                  </a:lnTo>
                  <a:lnTo>
                    <a:pt x="18968" y="7112"/>
                  </a:lnTo>
                  <a:lnTo>
                    <a:pt x="18968" y="7041"/>
                  </a:lnTo>
                  <a:lnTo>
                    <a:pt x="18926" y="7041"/>
                  </a:lnTo>
                  <a:lnTo>
                    <a:pt x="18926" y="6971"/>
                  </a:lnTo>
                  <a:lnTo>
                    <a:pt x="18884" y="6971"/>
                  </a:lnTo>
                  <a:lnTo>
                    <a:pt x="18842" y="6971"/>
                  </a:lnTo>
                  <a:lnTo>
                    <a:pt x="18842" y="7041"/>
                  </a:lnTo>
                  <a:lnTo>
                    <a:pt x="18799" y="7041"/>
                  </a:lnTo>
                  <a:lnTo>
                    <a:pt x="18757" y="7041"/>
                  </a:lnTo>
                  <a:lnTo>
                    <a:pt x="18757" y="7112"/>
                  </a:lnTo>
                  <a:lnTo>
                    <a:pt x="18715" y="7112"/>
                  </a:lnTo>
                  <a:lnTo>
                    <a:pt x="18673" y="7112"/>
                  </a:lnTo>
                  <a:lnTo>
                    <a:pt x="18673" y="7168"/>
                  </a:lnTo>
                  <a:lnTo>
                    <a:pt x="18630" y="7168"/>
                  </a:lnTo>
                  <a:lnTo>
                    <a:pt x="18588" y="7168"/>
                  </a:lnTo>
                  <a:lnTo>
                    <a:pt x="18588" y="7239"/>
                  </a:lnTo>
                  <a:lnTo>
                    <a:pt x="18546" y="7239"/>
                  </a:lnTo>
                  <a:lnTo>
                    <a:pt x="18504" y="7239"/>
                  </a:lnTo>
                  <a:lnTo>
                    <a:pt x="18504" y="7295"/>
                  </a:lnTo>
                  <a:lnTo>
                    <a:pt x="18461" y="7295"/>
                  </a:lnTo>
                  <a:lnTo>
                    <a:pt x="18419" y="7239"/>
                  </a:lnTo>
                  <a:lnTo>
                    <a:pt x="18377" y="7239"/>
                  </a:lnTo>
                  <a:lnTo>
                    <a:pt x="18377" y="7168"/>
                  </a:lnTo>
                  <a:lnTo>
                    <a:pt x="18335" y="7168"/>
                  </a:lnTo>
                  <a:lnTo>
                    <a:pt x="18293" y="7168"/>
                  </a:lnTo>
                  <a:lnTo>
                    <a:pt x="18250" y="7168"/>
                  </a:lnTo>
                  <a:lnTo>
                    <a:pt x="18208" y="7168"/>
                  </a:lnTo>
                  <a:lnTo>
                    <a:pt x="18166" y="7168"/>
                  </a:lnTo>
                  <a:lnTo>
                    <a:pt x="18124" y="7168"/>
                  </a:lnTo>
                  <a:lnTo>
                    <a:pt x="18124" y="7112"/>
                  </a:lnTo>
                  <a:lnTo>
                    <a:pt x="18081" y="7112"/>
                  </a:lnTo>
                  <a:lnTo>
                    <a:pt x="18039" y="7112"/>
                  </a:lnTo>
                  <a:lnTo>
                    <a:pt x="17997" y="7112"/>
                  </a:lnTo>
                  <a:lnTo>
                    <a:pt x="17955" y="7112"/>
                  </a:lnTo>
                  <a:lnTo>
                    <a:pt x="17912" y="7041"/>
                  </a:lnTo>
                  <a:lnTo>
                    <a:pt x="17870" y="7041"/>
                  </a:lnTo>
                  <a:lnTo>
                    <a:pt x="17828" y="7041"/>
                  </a:lnTo>
                  <a:lnTo>
                    <a:pt x="17828" y="6971"/>
                  </a:lnTo>
                  <a:lnTo>
                    <a:pt x="17786" y="6971"/>
                  </a:lnTo>
                  <a:lnTo>
                    <a:pt x="17743" y="6971"/>
                  </a:lnTo>
                  <a:lnTo>
                    <a:pt x="17743" y="6915"/>
                  </a:lnTo>
                  <a:lnTo>
                    <a:pt x="17701" y="6915"/>
                  </a:lnTo>
                  <a:lnTo>
                    <a:pt x="17659" y="6858"/>
                  </a:lnTo>
                  <a:lnTo>
                    <a:pt x="17659" y="6915"/>
                  </a:lnTo>
                  <a:lnTo>
                    <a:pt x="17617" y="6915"/>
                  </a:lnTo>
                  <a:lnTo>
                    <a:pt x="17574" y="6915"/>
                  </a:lnTo>
                  <a:lnTo>
                    <a:pt x="17574" y="6971"/>
                  </a:lnTo>
                  <a:lnTo>
                    <a:pt x="17532" y="6971"/>
                  </a:lnTo>
                  <a:lnTo>
                    <a:pt x="17490" y="6971"/>
                  </a:lnTo>
                  <a:lnTo>
                    <a:pt x="17490" y="7041"/>
                  </a:lnTo>
                  <a:lnTo>
                    <a:pt x="17490" y="7112"/>
                  </a:lnTo>
                  <a:lnTo>
                    <a:pt x="17448" y="7112"/>
                  </a:lnTo>
                  <a:lnTo>
                    <a:pt x="17405" y="7112"/>
                  </a:lnTo>
                  <a:lnTo>
                    <a:pt x="17363" y="7112"/>
                  </a:lnTo>
                  <a:lnTo>
                    <a:pt x="17363" y="7168"/>
                  </a:lnTo>
                  <a:lnTo>
                    <a:pt x="17363" y="7239"/>
                  </a:lnTo>
                  <a:lnTo>
                    <a:pt x="17363" y="7295"/>
                  </a:lnTo>
                  <a:lnTo>
                    <a:pt x="17321" y="7295"/>
                  </a:lnTo>
                  <a:lnTo>
                    <a:pt x="17321" y="7351"/>
                  </a:lnTo>
                  <a:lnTo>
                    <a:pt x="17279" y="7351"/>
                  </a:lnTo>
                  <a:lnTo>
                    <a:pt x="17279" y="7422"/>
                  </a:lnTo>
                  <a:lnTo>
                    <a:pt x="17236" y="7422"/>
                  </a:lnTo>
                  <a:lnTo>
                    <a:pt x="17236" y="7492"/>
                  </a:lnTo>
                  <a:lnTo>
                    <a:pt x="17194" y="7492"/>
                  </a:lnTo>
                  <a:lnTo>
                    <a:pt x="17152" y="7492"/>
                  </a:lnTo>
                  <a:lnTo>
                    <a:pt x="17152" y="7548"/>
                  </a:lnTo>
                  <a:lnTo>
                    <a:pt x="17110" y="7548"/>
                  </a:lnTo>
                  <a:lnTo>
                    <a:pt x="17110" y="7619"/>
                  </a:lnTo>
                  <a:lnTo>
                    <a:pt x="17067" y="7619"/>
                  </a:lnTo>
                  <a:lnTo>
                    <a:pt x="17025" y="7619"/>
                  </a:lnTo>
                  <a:lnTo>
                    <a:pt x="16983" y="7548"/>
                  </a:lnTo>
                  <a:lnTo>
                    <a:pt x="16983" y="7492"/>
                  </a:lnTo>
                  <a:lnTo>
                    <a:pt x="16983" y="7422"/>
                  </a:lnTo>
                  <a:lnTo>
                    <a:pt x="16941" y="7422"/>
                  </a:lnTo>
                  <a:lnTo>
                    <a:pt x="16898" y="7422"/>
                  </a:lnTo>
                  <a:lnTo>
                    <a:pt x="16856" y="7422"/>
                  </a:lnTo>
                  <a:lnTo>
                    <a:pt x="16814" y="7422"/>
                  </a:lnTo>
                  <a:lnTo>
                    <a:pt x="16772" y="7422"/>
                  </a:lnTo>
                  <a:lnTo>
                    <a:pt x="16772" y="7351"/>
                  </a:lnTo>
                  <a:lnTo>
                    <a:pt x="16729" y="7351"/>
                  </a:lnTo>
                  <a:lnTo>
                    <a:pt x="16687" y="7351"/>
                  </a:lnTo>
                  <a:lnTo>
                    <a:pt x="16645" y="7351"/>
                  </a:lnTo>
                  <a:lnTo>
                    <a:pt x="16645" y="7295"/>
                  </a:lnTo>
                  <a:lnTo>
                    <a:pt x="16687" y="7295"/>
                  </a:lnTo>
                  <a:lnTo>
                    <a:pt x="16687" y="7239"/>
                  </a:lnTo>
                  <a:lnTo>
                    <a:pt x="16687" y="7168"/>
                  </a:lnTo>
                  <a:lnTo>
                    <a:pt x="16687" y="7112"/>
                  </a:lnTo>
                  <a:lnTo>
                    <a:pt x="16729" y="7112"/>
                  </a:lnTo>
                  <a:lnTo>
                    <a:pt x="16729" y="7041"/>
                  </a:lnTo>
                  <a:lnTo>
                    <a:pt x="16772" y="7041"/>
                  </a:lnTo>
                  <a:lnTo>
                    <a:pt x="16772" y="6971"/>
                  </a:lnTo>
                  <a:lnTo>
                    <a:pt x="16814" y="6971"/>
                  </a:lnTo>
                  <a:lnTo>
                    <a:pt x="16856" y="6971"/>
                  </a:lnTo>
                  <a:lnTo>
                    <a:pt x="16856" y="6915"/>
                  </a:lnTo>
                  <a:lnTo>
                    <a:pt x="16898" y="6915"/>
                  </a:lnTo>
                  <a:lnTo>
                    <a:pt x="16941" y="6915"/>
                  </a:lnTo>
                  <a:lnTo>
                    <a:pt x="16941" y="6858"/>
                  </a:lnTo>
                  <a:lnTo>
                    <a:pt x="16983" y="6858"/>
                  </a:lnTo>
                  <a:lnTo>
                    <a:pt x="16983" y="6788"/>
                  </a:lnTo>
                  <a:lnTo>
                    <a:pt x="17025" y="6788"/>
                  </a:lnTo>
                  <a:lnTo>
                    <a:pt x="17025" y="6718"/>
                  </a:lnTo>
                  <a:lnTo>
                    <a:pt x="17067" y="6718"/>
                  </a:lnTo>
                  <a:lnTo>
                    <a:pt x="17110" y="6718"/>
                  </a:lnTo>
                  <a:lnTo>
                    <a:pt x="17152" y="6718"/>
                  </a:lnTo>
                  <a:lnTo>
                    <a:pt x="17194" y="6661"/>
                  </a:lnTo>
                  <a:lnTo>
                    <a:pt x="17236" y="6661"/>
                  </a:lnTo>
                  <a:lnTo>
                    <a:pt x="17279" y="6661"/>
                  </a:lnTo>
                  <a:lnTo>
                    <a:pt x="17321" y="6661"/>
                  </a:lnTo>
                  <a:lnTo>
                    <a:pt x="17321" y="6591"/>
                  </a:lnTo>
                  <a:lnTo>
                    <a:pt x="17321" y="6535"/>
                  </a:lnTo>
                  <a:lnTo>
                    <a:pt x="17279" y="6535"/>
                  </a:lnTo>
                  <a:lnTo>
                    <a:pt x="17321" y="6478"/>
                  </a:lnTo>
                  <a:lnTo>
                    <a:pt x="17363" y="6478"/>
                  </a:lnTo>
                  <a:lnTo>
                    <a:pt x="17363" y="6408"/>
                  </a:lnTo>
                  <a:lnTo>
                    <a:pt x="17405" y="6408"/>
                  </a:lnTo>
                  <a:lnTo>
                    <a:pt x="17405" y="6337"/>
                  </a:lnTo>
                  <a:lnTo>
                    <a:pt x="17448" y="6337"/>
                  </a:lnTo>
                  <a:lnTo>
                    <a:pt x="17448" y="6281"/>
                  </a:lnTo>
                  <a:lnTo>
                    <a:pt x="17405" y="6281"/>
                  </a:lnTo>
                  <a:lnTo>
                    <a:pt x="17363" y="6281"/>
                  </a:lnTo>
                  <a:lnTo>
                    <a:pt x="17321" y="6281"/>
                  </a:lnTo>
                  <a:lnTo>
                    <a:pt x="17279" y="6281"/>
                  </a:lnTo>
                  <a:lnTo>
                    <a:pt x="17236" y="6281"/>
                  </a:lnTo>
                  <a:lnTo>
                    <a:pt x="17194" y="6281"/>
                  </a:lnTo>
                  <a:lnTo>
                    <a:pt x="17152" y="6281"/>
                  </a:lnTo>
                  <a:lnTo>
                    <a:pt x="17152" y="6225"/>
                  </a:lnTo>
                  <a:lnTo>
                    <a:pt x="17110" y="6225"/>
                  </a:lnTo>
                  <a:lnTo>
                    <a:pt x="17067" y="6225"/>
                  </a:lnTo>
                  <a:lnTo>
                    <a:pt x="17025" y="6225"/>
                  </a:lnTo>
                  <a:lnTo>
                    <a:pt x="17025" y="6154"/>
                  </a:lnTo>
                  <a:lnTo>
                    <a:pt x="17025" y="6098"/>
                  </a:lnTo>
                  <a:lnTo>
                    <a:pt x="17067" y="6098"/>
                  </a:lnTo>
                  <a:lnTo>
                    <a:pt x="17067" y="6028"/>
                  </a:lnTo>
                  <a:lnTo>
                    <a:pt x="17110" y="6028"/>
                  </a:lnTo>
                  <a:lnTo>
                    <a:pt x="17152" y="6028"/>
                  </a:lnTo>
                  <a:lnTo>
                    <a:pt x="17194" y="6028"/>
                  </a:lnTo>
                  <a:lnTo>
                    <a:pt x="17236" y="6028"/>
                  </a:lnTo>
                  <a:lnTo>
                    <a:pt x="17279" y="6028"/>
                  </a:lnTo>
                  <a:lnTo>
                    <a:pt x="17363" y="6028"/>
                  </a:lnTo>
                  <a:lnTo>
                    <a:pt x="17405" y="6028"/>
                  </a:lnTo>
                  <a:lnTo>
                    <a:pt x="17448" y="6028"/>
                  </a:lnTo>
                  <a:lnTo>
                    <a:pt x="17490" y="6028"/>
                  </a:lnTo>
                  <a:lnTo>
                    <a:pt x="17490" y="5957"/>
                  </a:lnTo>
                  <a:lnTo>
                    <a:pt x="17532" y="5957"/>
                  </a:lnTo>
                  <a:lnTo>
                    <a:pt x="17532" y="5901"/>
                  </a:lnTo>
                  <a:lnTo>
                    <a:pt x="17574" y="5901"/>
                  </a:lnTo>
                  <a:lnTo>
                    <a:pt x="17617" y="5845"/>
                  </a:lnTo>
                  <a:lnTo>
                    <a:pt x="17574" y="5774"/>
                  </a:lnTo>
                  <a:lnTo>
                    <a:pt x="17574" y="5718"/>
                  </a:lnTo>
                  <a:lnTo>
                    <a:pt x="17532" y="5718"/>
                  </a:lnTo>
                  <a:lnTo>
                    <a:pt x="17490" y="5718"/>
                  </a:lnTo>
                  <a:lnTo>
                    <a:pt x="17490" y="5647"/>
                  </a:lnTo>
                  <a:lnTo>
                    <a:pt x="17532" y="5647"/>
                  </a:lnTo>
                  <a:lnTo>
                    <a:pt x="17532" y="5577"/>
                  </a:lnTo>
                  <a:lnTo>
                    <a:pt x="17574" y="5577"/>
                  </a:lnTo>
                  <a:lnTo>
                    <a:pt x="17574" y="5521"/>
                  </a:lnTo>
                  <a:lnTo>
                    <a:pt x="17532" y="5521"/>
                  </a:lnTo>
                  <a:lnTo>
                    <a:pt x="17532" y="5464"/>
                  </a:lnTo>
                  <a:lnTo>
                    <a:pt x="17490" y="5464"/>
                  </a:lnTo>
                  <a:lnTo>
                    <a:pt x="17490" y="5394"/>
                  </a:lnTo>
                  <a:lnTo>
                    <a:pt x="17490" y="5323"/>
                  </a:lnTo>
                  <a:lnTo>
                    <a:pt x="17490" y="5267"/>
                  </a:lnTo>
                  <a:lnTo>
                    <a:pt x="17532" y="5267"/>
                  </a:lnTo>
                  <a:lnTo>
                    <a:pt x="17490" y="5197"/>
                  </a:lnTo>
                  <a:lnTo>
                    <a:pt x="17448" y="5197"/>
                  </a:lnTo>
                  <a:lnTo>
                    <a:pt x="17405" y="5197"/>
                  </a:lnTo>
                  <a:lnTo>
                    <a:pt x="17363" y="5197"/>
                  </a:lnTo>
                  <a:lnTo>
                    <a:pt x="17363" y="5140"/>
                  </a:lnTo>
                  <a:lnTo>
                    <a:pt x="17321" y="5140"/>
                  </a:lnTo>
                  <a:lnTo>
                    <a:pt x="17279" y="5140"/>
                  </a:lnTo>
                  <a:lnTo>
                    <a:pt x="17279" y="5084"/>
                  </a:lnTo>
                  <a:lnTo>
                    <a:pt x="17236" y="5084"/>
                  </a:lnTo>
                  <a:lnTo>
                    <a:pt x="17194" y="5084"/>
                  </a:lnTo>
                  <a:lnTo>
                    <a:pt x="17152" y="5084"/>
                  </a:lnTo>
                  <a:lnTo>
                    <a:pt x="17110" y="5084"/>
                  </a:lnTo>
                  <a:lnTo>
                    <a:pt x="17067" y="5084"/>
                  </a:lnTo>
                  <a:lnTo>
                    <a:pt x="17025" y="5084"/>
                  </a:lnTo>
                  <a:lnTo>
                    <a:pt x="16983" y="5084"/>
                  </a:lnTo>
                  <a:lnTo>
                    <a:pt x="16983" y="5014"/>
                  </a:lnTo>
                  <a:lnTo>
                    <a:pt x="16941" y="5014"/>
                  </a:lnTo>
                  <a:lnTo>
                    <a:pt x="16898" y="5014"/>
                  </a:lnTo>
                  <a:lnTo>
                    <a:pt x="16856" y="5014"/>
                  </a:lnTo>
                  <a:lnTo>
                    <a:pt x="16814" y="5014"/>
                  </a:lnTo>
                  <a:lnTo>
                    <a:pt x="16772" y="5014"/>
                  </a:lnTo>
                  <a:lnTo>
                    <a:pt x="16729" y="5014"/>
                  </a:lnTo>
                  <a:lnTo>
                    <a:pt x="16687" y="5014"/>
                  </a:lnTo>
                  <a:lnTo>
                    <a:pt x="16645" y="5014"/>
                  </a:lnTo>
                  <a:lnTo>
                    <a:pt x="16603" y="5014"/>
                  </a:lnTo>
                  <a:lnTo>
                    <a:pt x="16560" y="5014"/>
                  </a:lnTo>
                  <a:lnTo>
                    <a:pt x="16518" y="5014"/>
                  </a:lnTo>
                  <a:lnTo>
                    <a:pt x="16476" y="5014"/>
                  </a:lnTo>
                  <a:lnTo>
                    <a:pt x="16434" y="5014"/>
                  </a:lnTo>
                  <a:lnTo>
                    <a:pt x="16391" y="5014"/>
                  </a:lnTo>
                  <a:lnTo>
                    <a:pt x="16307" y="5014"/>
                  </a:lnTo>
                  <a:lnTo>
                    <a:pt x="16265" y="5014"/>
                  </a:lnTo>
                  <a:lnTo>
                    <a:pt x="16222" y="5014"/>
                  </a:lnTo>
                  <a:lnTo>
                    <a:pt x="16180" y="4943"/>
                  </a:lnTo>
                  <a:lnTo>
                    <a:pt x="16138" y="4943"/>
                  </a:lnTo>
                  <a:lnTo>
                    <a:pt x="16096" y="4943"/>
                  </a:lnTo>
                  <a:lnTo>
                    <a:pt x="16054" y="4943"/>
                  </a:lnTo>
                  <a:lnTo>
                    <a:pt x="16011" y="4943"/>
                  </a:lnTo>
                  <a:lnTo>
                    <a:pt x="16011" y="5014"/>
                  </a:lnTo>
                  <a:lnTo>
                    <a:pt x="15969" y="5014"/>
                  </a:lnTo>
                  <a:lnTo>
                    <a:pt x="15927" y="5014"/>
                  </a:lnTo>
                  <a:lnTo>
                    <a:pt x="15885" y="5014"/>
                  </a:lnTo>
                  <a:lnTo>
                    <a:pt x="15842" y="5014"/>
                  </a:lnTo>
                  <a:lnTo>
                    <a:pt x="15800" y="5014"/>
                  </a:lnTo>
                  <a:lnTo>
                    <a:pt x="15758" y="5014"/>
                  </a:lnTo>
                  <a:lnTo>
                    <a:pt x="15758" y="5084"/>
                  </a:lnTo>
                  <a:lnTo>
                    <a:pt x="15716" y="5084"/>
                  </a:lnTo>
                  <a:lnTo>
                    <a:pt x="15673" y="5084"/>
                  </a:lnTo>
                  <a:lnTo>
                    <a:pt x="15631" y="5084"/>
                  </a:lnTo>
                  <a:lnTo>
                    <a:pt x="15589" y="5084"/>
                  </a:lnTo>
                  <a:lnTo>
                    <a:pt x="15547" y="5084"/>
                  </a:lnTo>
                  <a:lnTo>
                    <a:pt x="15504" y="5014"/>
                  </a:lnTo>
                  <a:lnTo>
                    <a:pt x="15462" y="5014"/>
                  </a:lnTo>
                  <a:lnTo>
                    <a:pt x="15462" y="4943"/>
                  </a:lnTo>
                  <a:lnTo>
                    <a:pt x="15462" y="4887"/>
                  </a:lnTo>
                  <a:lnTo>
                    <a:pt x="15420" y="4887"/>
                  </a:lnTo>
                  <a:lnTo>
                    <a:pt x="15378" y="4887"/>
                  </a:lnTo>
                  <a:lnTo>
                    <a:pt x="15378" y="4943"/>
                  </a:lnTo>
                  <a:lnTo>
                    <a:pt x="15335" y="5014"/>
                  </a:lnTo>
                  <a:lnTo>
                    <a:pt x="15335" y="5084"/>
                  </a:lnTo>
                  <a:lnTo>
                    <a:pt x="15293" y="5084"/>
                  </a:lnTo>
                  <a:lnTo>
                    <a:pt x="15293" y="5140"/>
                  </a:lnTo>
                  <a:lnTo>
                    <a:pt x="15251" y="5140"/>
                  </a:lnTo>
                  <a:lnTo>
                    <a:pt x="15209" y="5140"/>
                  </a:lnTo>
                  <a:lnTo>
                    <a:pt x="15166" y="5140"/>
                  </a:lnTo>
                  <a:lnTo>
                    <a:pt x="15124" y="5140"/>
                  </a:lnTo>
                  <a:lnTo>
                    <a:pt x="15124" y="5197"/>
                  </a:lnTo>
                  <a:lnTo>
                    <a:pt x="15082" y="5197"/>
                  </a:lnTo>
                  <a:lnTo>
                    <a:pt x="15040" y="5197"/>
                  </a:lnTo>
                  <a:lnTo>
                    <a:pt x="14997" y="5197"/>
                  </a:lnTo>
                  <a:lnTo>
                    <a:pt x="14955" y="5140"/>
                  </a:lnTo>
                  <a:lnTo>
                    <a:pt x="14955" y="5197"/>
                  </a:lnTo>
                  <a:lnTo>
                    <a:pt x="14913" y="5197"/>
                  </a:lnTo>
                  <a:lnTo>
                    <a:pt x="14871" y="5197"/>
                  </a:lnTo>
                  <a:lnTo>
                    <a:pt x="14828" y="5197"/>
                  </a:lnTo>
                  <a:lnTo>
                    <a:pt x="14786" y="5197"/>
                  </a:lnTo>
                  <a:lnTo>
                    <a:pt x="14744" y="5197"/>
                  </a:lnTo>
                  <a:lnTo>
                    <a:pt x="14702" y="5197"/>
                  </a:lnTo>
                  <a:lnTo>
                    <a:pt x="14659" y="5197"/>
                  </a:lnTo>
                  <a:lnTo>
                    <a:pt x="14617" y="5197"/>
                  </a:lnTo>
                  <a:lnTo>
                    <a:pt x="14575" y="5197"/>
                  </a:lnTo>
                  <a:lnTo>
                    <a:pt x="14533" y="5197"/>
                  </a:lnTo>
                  <a:lnTo>
                    <a:pt x="14533" y="5140"/>
                  </a:lnTo>
                  <a:lnTo>
                    <a:pt x="14490" y="5140"/>
                  </a:lnTo>
                  <a:lnTo>
                    <a:pt x="14448" y="5140"/>
                  </a:lnTo>
                  <a:lnTo>
                    <a:pt x="14406" y="5140"/>
                  </a:lnTo>
                  <a:lnTo>
                    <a:pt x="14364" y="5140"/>
                  </a:lnTo>
                  <a:lnTo>
                    <a:pt x="14321" y="5140"/>
                  </a:lnTo>
                  <a:lnTo>
                    <a:pt x="14321" y="5197"/>
                  </a:lnTo>
                  <a:lnTo>
                    <a:pt x="14364" y="5267"/>
                  </a:lnTo>
                  <a:lnTo>
                    <a:pt x="14364" y="5323"/>
                  </a:lnTo>
                  <a:lnTo>
                    <a:pt x="14364" y="5394"/>
                  </a:lnTo>
                  <a:lnTo>
                    <a:pt x="14321" y="5394"/>
                  </a:lnTo>
                  <a:lnTo>
                    <a:pt x="14279" y="5464"/>
                  </a:lnTo>
                  <a:lnTo>
                    <a:pt x="14237" y="5464"/>
                  </a:lnTo>
                  <a:lnTo>
                    <a:pt x="14195" y="5464"/>
                  </a:lnTo>
                  <a:lnTo>
                    <a:pt x="14152" y="5394"/>
                  </a:lnTo>
                  <a:lnTo>
                    <a:pt x="14096" y="5323"/>
                  </a:lnTo>
                  <a:lnTo>
                    <a:pt x="14068" y="5323"/>
                  </a:lnTo>
                  <a:lnTo>
                    <a:pt x="14068" y="5267"/>
                  </a:lnTo>
                  <a:lnTo>
                    <a:pt x="14026" y="5197"/>
                  </a:lnTo>
                  <a:lnTo>
                    <a:pt x="13984" y="5197"/>
                  </a:lnTo>
                  <a:lnTo>
                    <a:pt x="13941" y="5197"/>
                  </a:lnTo>
                  <a:lnTo>
                    <a:pt x="13899" y="5197"/>
                  </a:lnTo>
                  <a:lnTo>
                    <a:pt x="13857" y="5197"/>
                  </a:lnTo>
                  <a:lnTo>
                    <a:pt x="13857" y="5267"/>
                  </a:lnTo>
                  <a:lnTo>
                    <a:pt x="13815" y="5267"/>
                  </a:lnTo>
                  <a:lnTo>
                    <a:pt x="13772" y="5267"/>
                  </a:lnTo>
                  <a:lnTo>
                    <a:pt x="13772" y="5323"/>
                  </a:lnTo>
                  <a:lnTo>
                    <a:pt x="13730" y="5323"/>
                  </a:lnTo>
                  <a:lnTo>
                    <a:pt x="13730" y="5267"/>
                  </a:lnTo>
                  <a:lnTo>
                    <a:pt x="13688" y="5267"/>
                  </a:lnTo>
                  <a:lnTo>
                    <a:pt x="13688" y="5197"/>
                  </a:lnTo>
                  <a:lnTo>
                    <a:pt x="13646" y="5197"/>
                  </a:lnTo>
                  <a:lnTo>
                    <a:pt x="13646" y="5267"/>
                  </a:lnTo>
                  <a:lnTo>
                    <a:pt x="13603" y="5267"/>
                  </a:lnTo>
                  <a:lnTo>
                    <a:pt x="13561" y="5267"/>
                  </a:lnTo>
                  <a:lnTo>
                    <a:pt x="13561" y="5197"/>
                  </a:lnTo>
                  <a:lnTo>
                    <a:pt x="13519" y="5197"/>
                  </a:lnTo>
                  <a:lnTo>
                    <a:pt x="13477" y="5197"/>
                  </a:lnTo>
                  <a:lnTo>
                    <a:pt x="13434" y="5197"/>
                  </a:lnTo>
                  <a:lnTo>
                    <a:pt x="13434" y="5140"/>
                  </a:lnTo>
                  <a:lnTo>
                    <a:pt x="13392" y="5140"/>
                  </a:lnTo>
                  <a:lnTo>
                    <a:pt x="13350" y="5140"/>
                  </a:lnTo>
                  <a:lnTo>
                    <a:pt x="13308" y="5140"/>
                  </a:lnTo>
                  <a:lnTo>
                    <a:pt x="13265" y="5084"/>
                  </a:lnTo>
                  <a:lnTo>
                    <a:pt x="13223" y="5084"/>
                  </a:lnTo>
                  <a:lnTo>
                    <a:pt x="13223" y="5140"/>
                  </a:lnTo>
                  <a:lnTo>
                    <a:pt x="13167" y="5140"/>
                  </a:lnTo>
                  <a:lnTo>
                    <a:pt x="13139" y="5140"/>
                  </a:lnTo>
                  <a:lnTo>
                    <a:pt x="13096" y="5140"/>
                  </a:lnTo>
                  <a:lnTo>
                    <a:pt x="13040" y="5140"/>
                  </a:lnTo>
                  <a:lnTo>
                    <a:pt x="13040" y="5197"/>
                  </a:lnTo>
                  <a:lnTo>
                    <a:pt x="13012" y="5197"/>
                  </a:lnTo>
                  <a:lnTo>
                    <a:pt x="12970" y="5197"/>
                  </a:lnTo>
                  <a:lnTo>
                    <a:pt x="12927" y="5197"/>
                  </a:lnTo>
                  <a:lnTo>
                    <a:pt x="12927" y="5140"/>
                  </a:lnTo>
                  <a:lnTo>
                    <a:pt x="12885" y="5140"/>
                  </a:lnTo>
                  <a:lnTo>
                    <a:pt x="12885" y="5197"/>
                  </a:lnTo>
                  <a:lnTo>
                    <a:pt x="12843" y="5197"/>
                  </a:lnTo>
                  <a:lnTo>
                    <a:pt x="12801" y="5197"/>
                  </a:lnTo>
                  <a:lnTo>
                    <a:pt x="12758" y="5197"/>
                  </a:lnTo>
                  <a:lnTo>
                    <a:pt x="12716" y="5267"/>
                  </a:lnTo>
                  <a:lnTo>
                    <a:pt x="12674" y="5267"/>
                  </a:lnTo>
                  <a:lnTo>
                    <a:pt x="12632" y="5267"/>
                  </a:lnTo>
                  <a:lnTo>
                    <a:pt x="12589" y="5267"/>
                  </a:lnTo>
                  <a:lnTo>
                    <a:pt x="12589" y="5323"/>
                  </a:lnTo>
                  <a:lnTo>
                    <a:pt x="12547" y="5323"/>
                  </a:lnTo>
                  <a:lnTo>
                    <a:pt x="12505" y="5323"/>
                  </a:lnTo>
                  <a:lnTo>
                    <a:pt x="12463" y="5323"/>
                  </a:lnTo>
                  <a:lnTo>
                    <a:pt x="12420" y="5323"/>
                  </a:lnTo>
                  <a:lnTo>
                    <a:pt x="12378" y="5323"/>
                  </a:lnTo>
                  <a:lnTo>
                    <a:pt x="12336" y="5323"/>
                  </a:lnTo>
                  <a:lnTo>
                    <a:pt x="12294" y="5267"/>
                  </a:lnTo>
                  <a:lnTo>
                    <a:pt x="12237" y="5267"/>
                  </a:lnTo>
                  <a:lnTo>
                    <a:pt x="12209" y="5267"/>
                  </a:lnTo>
                  <a:lnTo>
                    <a:pt x="12167" y="5267"/>
                  </a:lnTo>
                  <a:lnTo>
                    <a:pt x="12111" y="5267"/>
                  </a:lnTo>
                  <a:lnTo>
                    <a:pt x="12082" y="5197"/>
                  </a:lnTo>
                  <a:lnTo>
                    <a:pt x="12040" y="5197"/>
                  </a:lnTo>
                  <a:lnTo>
                    <a:pt x="12082" y="4943"/>
                  </a:lnTo>
                  <a:lnTo>
                    <a:pt x="12082" y="4887"/>
                  </a:lnTo>
                  <a:lnTo>
                    <a:pt x="12040" y="4817"/>
                  </a:lnTo>
                  <a:lnTo>
                    <a:pt x="12040" y="4760"/>
                  </a:lnTo>
                  <a:lnTo>
                    <a:pt x="11984" y="4760"/>
                  </a:lnTo>
                  <a:lnTo>
                    <a:pt x="11914" y="4704"/>
                  </a:lnTo>
                  <a:lnTo>
                    <a:pt x="11871" y="4704"/>
                  </a:lnTo>
                  <a:lnTo>
                    <a:pt x="11829" y="4633"/>
                  </a:lnTo>
                  <a:lnTo>
                    <a:pt x="11829" y="4704"/>
                  </a:lnTo>
                  <a:lnTo>
                    <a:pt x="11829" y="4760"/>
                  </a:lnTo>
                  <a:lnTo>
                    <a:pt x="11829" y="4817"/>
                  </a:lnTo>
                  <a:lnTo>
                    <a:pt x="11787" y="4887"/>
                  </a:lnTo>
                  <a:lnTo>
                    <a:pt x="11787" y="4943"/>
                  </a:lnTo>
                  <a:lnTo>
                    <a:pt x="11787" y="5014"/>
                  </a:lnTo>
                  <a:lnTo>
                    <a:pt x="11787" y="5140"/>
                  </a:lnTo>
                  <a:lnTo>
                    <a:pt x="11787" y="5197"/>
                  </a:lnTo>
                  <a:lnTo>
                    <a:pt x="11745" y="5197"/>
                  </a:lnTo>
                  <a:lnTo>
                    <a:pt x="11702" y="5197"/>
                  </a:lnTo>
                  <a:lnTo>
                    <a:pt x="11660" y="5197"/>
                  </a:lnTo>
                  <a:lnTo>
                    <a:pt x="11618" y="5197"/>
                  </a:lnTo>
                  <a:lnTo>
                    <a:pt x="11618" y="5140"/>
                  </a:lnTo>
                  <a:lnTo>
                    <a:pt x="11618" y="5084"/>
                  </a:lnTo>
                  <a:lnTo>
                    <a:pt x="11618" y="5014"/>
                  </a:lnTo>
                  <a:lnTo>
                    <a:pt x="11618" y="4943"/>
                  </a:lnTo>
                  <a:lnTo>
                    <a:pt x="11618" y="4887"/>
                  </a:lnTo>
                  <a:lnTo>
                    <a:pt x="11576" y="4817"/>
                  </a:lnTo>
                  <a:lnTo>
                    <a:pt x="11576" y="4760"/>
                  </a:lnTo>
                  <a:lnTo>
                    <a:pt x="11576" y="4704"/>
                  </a:lnTo>
                  <a:lnTo>
                    <a:pt x="11576" y="4633"/>
                  </a:lnTo>
                  <a:lnTo>
                    <a:pt x="11576" y="4563"/>
                  </a:lnTo>
                  <a:lnTo>
                    <a:pt x="11576" y="4507"/>
                  </a:lnTo>
                  <a:lnTo>
                    <a:pt x="11576" y="4450"/>
                  </a:lnTo>
                  <a:lnTo>
                    <a:pt x="11618" y="4380"/>
                  </a:lnTo>
                  <a:lnTo>
                    <a:pt x="11660" y="4380"/>
                  </a:lnTo>
                  <a:lnTo>
                    <a:pt x="11660" y="4324"/>
                  </a:lnTo>
                  <a:lnTo>
                    <a:pt x="11702" y="4324"/>
                  </a:lnTo>
                  <a:lnTo>
                    <a:pt x="11702" y="4253"/>
                  </a:lnTo>
                  <a:lnTo>
                    <a:pt x="11745" y="4183"/>
                  </a:lnTo>
                  <a:lnTo>
                    <a:pt x="11787" y="4127"/>
                  </a:lnTo>
                  <a:lnTo>
                    <a:pt x="11829" y="4070"/>
                  </a:lnTo>
                  <a:lnTo>
                    <a:pt x="11829" y="4000"/>
                  </a:lnTo>
                  <a:lnTo>
                    <a:pt x="11871" y="3929"/>
                  </a:lnTo>
                  <a:lnTo>
                    <a:pt x="11914" y="3873"/>
                  </a:lnTo>
                  <a:lnTo>
                    <a:pt x="11914" y="3803"/>
                  </a:lnTo>
                  <a:lnTo>
                    <a:pt x="11956" y="3803"/>
                  </a:lnTo>
                  <a:lnTo>
                    <a:pt x="11956" y="3746"/>
                  </a:lnTo>
                  <a:lnTo>
                    <a:pt x="11984" y="3746"/>
                  </a:lnTo>
                  <a:lnTo>
                    <a:pt x="11984" y="3690"/>
                  </a:lnTo>
                  <a:lnTo>
                    <a:pt x="12040" y="3690"/>
                  </a:lnTo>
                  <a:lnTo>
                    <a:pt x="12040" y="3620"/>
                  </a:lnTo>
                  <a:lnTo>
                    <a:pt x="12082" y="3549"/>
                  </a:lnTo>
                  <a:lnTo>
                    <a:pt x="12082" y="3493"/>
                  </a:lnTo>
                  <a:lnTo>
                    <a:pt x="12040" y="3493"/>
                  </a:lnTo>
                  <a:lnTo>
                    <a:pt x="12040" y="3422"/>
                  </a:lnTo>
                  <a:lnTo>
                    <a:pt x="11984" y="3422"/>
                  </a:lnTo>
                  <a:lnTo>
                    <a:pt x="11984" y="3366"/>
                  </a:lnTo>
                  <a:lnTo>
                    <a:pt x="11956" y="3366"/>
                  </a:lnTo>
                  <a:lnTo>
                    <a:pt x="11956" y="3310"/>
                  </a:lnTo>
                  <a:lnTo>
                    <a:pt x="11914" y="3310"/>
                  </a:lnTo>
                  <a:lnTo>
                    <a:pt x="11914" y="3239"/>
                  </a:lnTo>
                  <a:lnTo>
                    <a:pt x="11914" y="3169"/>
                  </a:lnTo>
                  <a:lnTo>
                    <a:pt x="11871" y="3169"/>
                  </a:lnTo>
                  <a:lnTo>
                    <a:pt x="11871" y="3113"/>
                  </a:lnTo>
                  <a:lnTo>
                    <a:pt x="11829" y="3113"/>
                  </a:lnTo>
                  <a:lnTo>
                    <a:pt x="11829" y="3056"/>
                  </a:lnTo>
                  <a:lnTo>
                    <a:pt x="11787" y="3056"/>
                  </a:lnTo>
                  <a:lnTo>
                    <a:pt x="11787" y="2986"/>
                  </a:lnTo>
                  <a:lnTo>
                    <a:pt x="11787" y="2930"/>
                  </a:lnTo>
                  <a:lnTo>
                    <a:pt x="11829" y="2859"/>
                  </a:lnTo>
                  <a:lnTo>
                    <a:pt x="11829" y="2789"/>
                  </a:lnTo>
                  <a:lnTo>
                    <a:pt x="11829" y="2732"/>
                  </a:lnTo>
                  <a:lnTo>
                    <a:pt x="11871" y="2732"/>
                  </a:lnTo>
                  <a:lnTo>
                    <a:pt x="11871" y="2676"/>
                  </a:lnTo>
                  <a:lnTo>
                    <a:pt x="11829" y="2676"/>
                  </a:lnTo>
                  <a:lnTo>
                    <a:pt x="11787" y="2676"/>
                  </a:lnTo>
                  <a:lnTo>
                    <a:pt x="11660" y="2606"/>
                  </a:lnTo>
                  <a:lnTo>
                    <a:pt x="11660" y="2479"/>
                  </a:lnTo>
                  <a:lnTo>
                    <a:pt x="11660" y="2409"/>
                  </a:lnTo>
                  <a:lnTo>
                    <a:pt x="11660" y="2352"/>
                  </a:lnTo>
                  <a:lnTo>
                    <a:pt x="11618" y="2352"/>
                  </a:lnTo>
                  <a:lnTo>
                    <a:pt x="11533" y="2352"/>
                  </a:lnTo>
                  <a:lnTo>
                    <a:pt x="11533" y="2296"/>
                  </a:lnTo>
                  <a:lnTo>
                    <a:pt x="11435" y="2296"/>
                  </a:lnTo>
                  <a:lnTo>
                    <a:pt x="11407" y="2226"/>
                  </a:lnTo>
                  <a:lnTo>
                    <a:pt x="11364" y="2226"/>
                  </a:lnTo>
                  <a:lnTo>
                    <a:pt x="11308" y="2226"/>
                  </a:lnTo>
                  <a:lnTo>
                    <a:pt x="11308" y="2155"/>
                  </a:lnTo>
                  <a:lnTo>
                    <a:pt x="11280" y="2155"/>
                  </a:lnTo>
                  <a:lnTo>
                    <a:pt x="11238" y="2155"/>
                  </a:lnTo>
                  <a:lnTo>
                    <a:pt x="11153" y="2099"/>
                  </a:lnTo>
                  <a:lnTo>
                    <a:pt x="11111" y="2099"/>
                  </a:lnTo>
                  <a:lnTo>
                    <a:pt x="11055" y="2099"/>
                  </a:lnTo>
                  <a:lnTo>
                    <a:pt x="11026" y="2099"/>
                  </a:lnTo>
                  <a:lnTo>
                    <a:pt x="10984" y="2028"/>
                  </a:lnTo>
                  <a:lnTo>
                    <a:pt x="10928" y="2028"/>
                  </a:lnTo>
                  <a:lnTo>
                    <a:pt x="10900" y="2028"/>
                  </a:lnTo>
                  <a:lnTo>
                    <a:pt x="10815" y="2028"/>
                  </a:lnTo>
                  <a:lnTo>
                    <a:pt x="10773" y="2028"/>
                  </a:lnTo>
                  <a:lnTo>
                    <a:pt x="10731" y="2028"/>
                  </a:lnTo>
                  <a:lnTo>
                    <a:pt x="10773" y="1972"/>
                  </a:lnTo>
                  <a:lnTo>
                    <a:pt x="10773" y="1916"/>
                  </a:lnTo>
                  <a:lnTo>
                    <a:pt x="10815" y="1845"/>
                  </a:lnTo>
                  <a:lnTo>
                    <a:pt x="10857" y="1719"/>
                  </a:lnTo>
                  <a:lnTo>
                    <a:pt x="10928" y="1536"/>
                  </a:lnTo>
                  <a:lnTo>
                    <a:pt x="10984" y="1395"/>
                  </a:lnTo>
                  <a:lnTo>
                    <a:pt x="11026" y="1338"/>
                  </a:lnTo>
                  <a:lnTo>
                    <a:pt x="11055" y="1282"/>
                  </a:lnTo>
                  <a:lnTo>
                    <a:pt x="11055" y="1212"/>
                  </a:lnTo>
                  <a:lnTo>
                    <a:pt x="11111" y="1155"/>
                  </a:lnTo>
                  <a:lnTo>
                    <a:pt x="11026" y="1085"/>
                  </a:lnTo>
                  <a:lnTo>
                    <a:pt x="10984" y="1085"/>
                  </a:lnTo>
                  <a:lnTo>
                    <a:pt x="10928" y="1085"/>
                  </a:lnTo>
                  <a:lnTo>
                    <a:pt x="10900" y="1155"/>
                  </a:lnTo>
                  <a:lnTo>
                    <a:pt x="10857" y="1155"/>
                  </a:lnTo>
                  <a:lnTo>
                    <a:pt x="10773" y="1155"/>
                  </a:lnTo>
                  <a:lnTo>
                    <a:pt x="10731" y="1155"/>
                  </a:lnTo>
                  <a:lnTo>
                    <a:pt x="10688" y="1212"/>
                  </a:lnTo>
                  <a:lnTo>
                    <a:pt x="10688" y="1155"/>
                  </a:lnTo>
                  <a:lnTo>
                    <a:pt x="10604" y="1085"/>
                  </a:lnTo>
                  <a:lnTo>
                    <a:pt x="10562" y="1014"/>
                  </a:lnTo>
                  <a:lnTo>
                    <a:pt x="10477" y="958"/>
                  </a:lnTo>
                  <a:lnTo>
                    <a:pt x="10435" y="902"/>
                  </a:lnTo>
                  <a:lnTo>
                    <a:pt x="10350" y="831"/>
                  </a:lnTo>
                  <a:lnTo>
                    <a:pt x="10308" y="831"/>
                  </a:lnTo>
                  <a:lnTo>
                    <a:pt x="10252" y="761"/>
                  </a:lnTo>
                  <a:lnTo>
                    <a:pt x="10224" y="761"/>
                  </a:lnTo>
                  <a:lnTo>
                    <a:pt x="10181" y="705"/>
                  </a:lnTo>
                  <a:lnTo>
                    <a:pt x="10125" y="705"/>
                  </a:lnTo>
                  <a:lnTo>
                    <a:pt x="10097" y="705"/>
                  </a:lnTo>
                  <a:lnTo>
                    <a:pt x="10055" y="705"/>
                  </a:lnTo>
                  <a:lnTo>
                    <a:pt x="10055" y="634"/>
                  </a:lnTo>
                  <a:lnTo>
                    <a:pt x="9998" y="634"/>
                  </a:lnTo>
                  <a:lnTo>
                    <a:pt x="9970" y="634"/>
                  </a:lnTo>
                  <a:lnTo>
                    <a:pt x="9928" y="634"/>
                  </a:lnTo>
                  <a:lnTo>
                    <a:pt x="9872" y="634"/>
                  </a:lnTo>
                  <a:lnTo>
                    <a:pt x="9844" y="578"/>
                  </a:lnTo>
                  <a:lnTo>
                    <a:pt x="9801" y="578"/>
                  </a:lnTo>
                  <a:lnTo>
                    <a:pt x="9717" y="578"/>
                  </a:lnTo>
                  <a:lnTo>
                    <a:pt x="9675" y="522"/>
                  </a:lnTo>
                  <a:lnTo>
                    <a:pt x="9576" y="522"/>
                  </a:lnTo>
                  <a:lnTo>
                    <a:pt x="9548" y="451"/>
                  </a:lnTo>
                  <a:lnTo>
                    <a:pt x="9506" y="451"/>
                  </a:lnTo>
                  <a:lnTo>
                    <a:pt x="9449" y="451"/>
                  </a:lnTo>
                  <a:lnTo>
                    <a:pt x="9421" y="451"/>
                  </a:lnTo>
                  <a:lnTo>
                    <a:pt x="9379" y="381"/>
                  </a:lnTo>
                  <a:lnTo>
                    <a:pt x="9322" y="381"/>
                  </a:lnTo>
                  <a:lnTo>
                    <a:pt x="9252" y="381"/>
                  </a:lnTo>
                  <a:lnTo>
                    <a:pt x="9168" y="381"/>
                  </a:lnTo>
                  <a:lnTo>
                    <a:pt x="9041" y="381"/>
                  </a:lnTo>
                  <a:lnTo>
                    <a:pt x="8942" y="324"/>
                  </a:lnTo>
                  <a:lnTo>
                    <a:pt x="8872" y="324"/>
                  </a:lnTo>
                  <a:lnTo>
                    <a:pt x="8816" y="324"/>
                  </a:lnTo>
                  <a:lnTo>
                    <a:pt x="8745" y="324"/>
                  </a:lnTo>
                  <a:lnTo>
                    <a:pt x="8703" y="324"/>
                  </a:lnTo>
                  <a:lnTo>
                    <a:pt x="8618" y="254"/>
                  </a:lnTo>
                  <a:lnTo>
                    <a:pt x="8492" y="254"/>
                  </a:lnTo>
                  <a:lnTo>
                    <a:pt x="8393" y="254"/>
                  </a:lnTo>
                  <a:lnTo>
                    <a:pt x="8365" y="254"/>
                  </a:lnTo>
                  <a:lnTo>
                    <a:pt x="8323" y="254"/>
                  </a:lnTo>
                  <a:lnTo>
                    <a:pt x="8140" y="198"/>
                  </a:lnTo>
                  <a:lnTo>
                    <a:pt x="8111" y="198"/>
                  </a:lnTo>
                  <a:lnTo>
                    <a:pt x="8069" y="198"/>
                  </a:lnTo>
                  <a:lnTo>
                    <a:pt x="8069" y="141"/>
                  </a:lnTo>
                  <a:lnTo>
                    <a:pt x="8013" y="141"/>
                  </a:lnTo>
                  <a:lnTo>
                    <a:pt x="7985" y="71"/>
                  </a:lnTo>
                  <a:lnTo>
                    <a:pt x="7985" y="1"/>
                  </a:lnTo>
                  <a:lnTo>
                    <a:pt x="7942" y="1"/>
                  </a:lnTo>
                  <a:lnTo>
                    <a:pt x="7886" y="1"/>
                  </a:lnTo>
                  <a:lnTo>
                    <a:pt x="7858" y="1"/>
                  </a:lnTo>
                  <a:close/>
                  <a:moveTo>
                    <a:pt x="5098" y="16096"/>
                  </a:moveTo>
                  <a:lnTo>
                    <a:pt x="5070" y="16096"/>
                  </a:lnTo>
                  <a:lnTo>
                    <a:pt x="5070" y="16166"/>
                  </a:lnTo>
                  <a:lnTo>
                    <a:pt x="5098" y="16166"/>
                  </a:lnTo>
                  <a:close/>
                  <a:moveTo>
                    <a:pt x="9801" y="8942"/>
                  </a:moveTo>
                  <a:lnTo>
                    <a:pt x="9844" y="8942"/>
                  </a:lnTo>
                  <a:lnTo>
                    <a:pt x="9872" y="8942"/>
                  </a:lnTo>
                  <a:lnTo>
                    <a:pt x="9928" y="8942"/>
                  </a:lnTo>
                  <a:lnTo>
                    <a:pt x="9970" y="8942"/>
                  </a:lnTo>
                  <a:lnTo>
                    <a:pt x="9998" y="8942"/>
                  </a:lnTo>
                  <a:lnTo>
                    <a:pt x="10055" y="8942"/>
                  </a:lnTo>
                  <a:lnTo>
                    <a:pt x="10097" y="8942"/>
                  </a:lnTo>
                  <a:lnTo>
                    <a:pt x="10125" y="8942"/>
                  </a:lnTo>
                  <a:lnTo>
                    <a:pt x="10125" y="9013"/>
                  </a:lnTo>
                  <a:lnTo>
                    <a:pt x="10181" y="9013"/>
                  </a:lnTo>
                  <a:lnTo>
                    <a:pt x="10181" y="9069"/>
                  </a:lnTo>
                  <a:lnTo>
                    <a:pt x="10125" y="9069"/>
                  </a:lnTo>
                  <a:lnTo>
                    <a:pt x="10125" y="9126"/>
                  </a:lnTo>
                  <a:lnTo>
                    <a:pt x="10125" y="9196"/>
                  </a:lnTo>
                  <a:lnTo>
                    <a:pt x="10181" y="9196"/>
                  </a:lnTo>
                  <a:lnTo>
                    <a:pt x="10224" y="9196"/>
                  </a:lnTo>
                  <a:lnTo>
                    <a:pt x="10252" y="9196"/>
                  </a:lnTo>
                  <a:lnTo>
                    <a:pt x="10252" y="9266"/>
                  </a:lnTo>
                  <a:lnTo>
                    <a:pt x="10350" y="9266"/>
                  </a:lnTo>
                  <a:lnTo>
                    <a:pt x="10379" y="9266"/>
                  </a:lnTo>
                  <a:lnTo>
                    <a:pt x="10435" y="9266"/>
                  </a:lnTo>
                  <a:lnTo>
                    <a:pt x="10435" y="9323"/>
                  </a:lnTo>
                  <a:lnTo>
                    <a:pt x="10379" y="9393"/>
                  </a:lnTo>
                  <a:lnTo>
                    <a:pt x="10350" y="9393"/>
                  </a:lnTo>
                  <a:lnTo>
                    <a:pt x="10350" y="9449"/>
                  </a:lnTo>
                  <a:lnTo>
                    <a:pt x="10350" y="9506"/>
                  </a:lnTo>
                  <a:lnTo>
                    <a:pt x="10308" y="9506"/>
                  </a:lnTo>
                  <a:lnTo>
                    <a:pt x="10308" y="9576"/>
                  </a:lnTo>
                  <a:lnTo>
                    <a:pt x="10252" y="9576"/>
                  </a:lnTo>
                  <a:lnTo>
                    <a:pt x="10252" y="9647"/>
                  </a:lnTo>
                  <a:lnTo>
                    <a:pt x="10308" y="9647"/>
                  </a:lnTo>
                  <a:lnTo>
                    <a:pt x="10308" y="9703"/>
                  </a:lnTo>
                  <a:lnTo>
                    <a:pt x="10350" y="9703"/>
                  </a:lnTo>
                  <a:lnTo>
                    <a:pt x="10379" y="9703"/>
                  </a:lnTo>
                  <a:lnTo>
                    <a:pt x="10435" y="9703"/>
                  </a:lnTo>
                  <a:lnTo>
                    <a:pt x="10477" y="9703"/>
                  </a:lnTo>
                  <a:lnTo>
                    <a:pt x="10477" y="9759"/>
                  </a:lnTo>
                  <a:lnTo>
                    <a:pt x="10435" y="9759"/>
                  </a:lnTo>
                  <a:lnTo>
                    <a:pt x="10379" y="9759"/>
                  </a:lnTo>
                  <a:lnTo>
                    <a:pt x="10379" y="9830"/>
                  </a:lnTo>
                  <a:lnTo>
                    <a:pt x="10350" y="9830"/>
                  </a:lnTo>
                  <a:lnTo>
                    <a:pt x="10379" y="9900"/>
                  </a:lnTo>
                  <a:lnTo>
                    <a:pt x="10379" y="9956"/>
                  </a:lnTo>
                  <a:lnTo>
                    <a:pt x="10379" y="10027"/>
                  </a:lnTo>
                  <a:lnTo>
                    <a:pt x="10435" y="10083"/>
                  </a:lnTo>
                  <a:lnTo>
                    <a:pt x="10477" y="10083"/>
                  </a:lnTo>
                  <a:lnTo>
                    <a:pt x="10477" y="10210"/>
                  </a:lnTo>
                  <a:lnTo>
                    <a:pt x="10505" y="10280"/>
                  </a:lnTo>
                  <a:lnTo>
                    <a:pt x="10562" y="10280"/>
                  </a:lnTo>
                  <a:lnTo>
                    <a:pt x="10604" y="10280"/>
                  </a:lnTo>
                  <a:lnTo>
                    <a:pt x="10646" y="10280"/>
                  </a:lnTo>
                  <a:lnTo>
                    <a:pt x="10688" y="10210"/>
                  </a:lnTo>
                  <a:lnTo>
                    <a:pt x="10688" y="10280"/>
                  </a:lnTo>
                  <a:lnTo>
                    <a:pt x="10688" y="10337"/>
                  </a:lnTo>
                  <a:lnTo>
                    <a:pt x="10731" y="10407"/>
                  </a:lnTo>
                  <a:lnTo>
                    <a:pt x="10688" y="10407"/>
                  </a:lnTo>
                  <a:lnTo>
                    <a:pt x="10688" y="10463"/>
                  </a:lnTo>
                  <a:lnTo>
                    <a:pt x="10688" y="10520"/>
                  </a:lnTo>
                  <a:lnTo>
                    <a:pt x="10688" y="10590"/>
                  </a:lnTo>
                  <a:lnTo>
                    <a:pt x="10688" y="10660"/>
                  </a:lnTo>
                  <a:lnTo>
                    <a:pt x="10731" y="10660"/>
                  </a:lnTo>
                  <a:lnTo>
                    <a:pt x="10731" y="10717"/>
                  </a:lnTo>
                  <a:lnTo>
                    <a:pt x="10731" y="10787"/>
                  </a:lnTo>
                  <a:lnTo>
                    <a:pt x="10731" y="10844"/>
                  </a:lnTo>
                  <a:lnTo>
                    <a:pt x="10688" y="10844"/>
                  </a:lnTo>
                  <a:lnTo>
                    <a:pt x="10688" y="10900"/>
                  </a:lnTo>
                  <a:lnTo>
                    <a:pt x="10731" y="10900"/>
                  </a:lnTo>
                  <a:lnTo>
                    <a:pt x="10731" y="10970"/>
                  </a:lnTo>
                  <a:lnTo>
                    <a:pt x="10688" y="11041"/>
                  </a:lnTo>
                  <a:lnTo>
                    <a:pt x="10646" y="11041"/>
                  </a:lnTo>
                  <a:lnTo>
                    <a:pt x="10646" y="11097"/>
                  </a:lnTo>
                  <a:lnTo>
                    <a:pt x="10646" y="11153"/>
                  </a:lnTo>
                  <a:lnTo>
                    <a:pt x="10646" y="11224"/>
                  </a:lnTo>
                  <a:lnTo>
                    <a:pt x="10646" y="11294"/>
                  </a:lnTo>
                  <a:lnTo>
                    <a:pt x="10604" y="11294"/>
                  </a:lnTo>
                  <a:lnTo>
                    <a:pt x="10562" y="11294"/>
                  </a:lnTo>
                  <a:lnTo>
                    <a:pt x="10505" y="11294"/>
                  </a:lnTo>
                  <a:lnTo>
                    <a:pt x="10477" y="11294"/>
                  </a:lnTo>
                  <a:lnTo>
                    <a:pt x="10379" y="11294"/>
                  </a:lnTo>
                  <a:lnTo>
                    <a:pt x="10350" y="11294"/>
                  </a:lnTo>
                  <a:lnTo>
                    <a:pt x="10308" y="11224"/>
                  </a:lnTo>
                  <a:lnTo>
                    <a:pt x="10252" y="11224"/>
                  </a:lnTo>
                  <a:lnTo>
                    <a:pt x="10224" y="11153"/>
                  </a:lnTo>
                  <a:lnTo>
                    <a:pt x="10181" y="11097"/>
                  </a:lnTo>
                  <a:lnTo>
                    <a:pt x="10125" y="10970"/>
                  </a:lnTo>
                  <a:lnTo>
                    <a:pt x="10097" y="10970"/>
                  </a:lnTo>
                  <a:lnTo>
                    <a:pt x="9998" y="10844"/>
                  </a:lnTo>
                  <a:lnTo>
                    <a:pt x="9970" y="10787"/>
                  </a:lnTo>
                  <a:lnTo>
                    <a:pt x="9970" y="10717"/>
                  </a:lnTo>
                  <a:lnTo>
                    <a:pt x="9928" y="10660"/>
                  </a:lnTo>
                  <a:lnTo>
                    <a:pt x="9928" y="10590"/>
                  </a:lnTo>
                  <a:lnTo>
                    <a:pt x="9872" y="10590"/>
                  </a:lnTo>
                  <a:lnTo>
                    <a:pt x="9872" y="10660"/>
                  </a:lnTo>
                  <a:lnTo>
                    <a:pt x="9844" y="10717"/>
                  </a:lnTo>
                  <a:lnTo>
                    <a:pt x="9872" y="10717"/>
                  </a:lnTo>
                  <a:lnTo>
                    <a:pt x="9872" y="10787"/>
                  </a:lnTo>
                  <a:lnTo>
                    <a:pt x="9844" y="10787"/>
                  </a:lnTo>
                  <a:lnTo>
                    <a:pt x="9844" y="10844"/>
                  </a:lnTo>
                  <a:lnTo>
                    <a:pt x="9801" y="10844"/>
                  </a:lnTo>
                  <a:lnTo>
                    <a:pt x="9759" y="10844"/>
                  </a:lnTo>
                  <a:lnTo>
                    <a:pt x="9717" y="10844"/>
                  </a:lnTo>
                  <a:lnTo>
                    <a:pt x="9675" y="10844"/>
                  </a:lnTo>
                  <a:lnTo>
                    <a:pt x="9632" y="10844"/>
                  </a:lnTo>
                  <a:lnTo>
                    <a:pt x="9576" y="10844"/>
                  </a:lnTo>
                  <a:lnTo>
                    <a:pt x="9548" y="10787"/>
                  </a:lnTo>
                  <a:lnTo>
                    <a:pt x="9506" y="10787"/>
                  </a:lnTo>
                  <a:lnTo>
                    <a:pt x="9506" y="10844"/>
                  </a:lnTo>
                  <a:lnTo>
                    <a:pt x="9548" y="10900"/>
                  </a:lnTo>
                  <a:lnTo>
                    <a:pt x="9675" y="11224"/>
                  </a:lnTo>
                  <a:lnTo>
                    <a:pt x="9576" y="11224"/>
                  </a:lnTo>
                  <a:lnTo>
                    <a:pt x="9548" y="11294"/>
                  </a:lnTo>
                  <a:lnTo>
                    <a:pt x="9379" y="11350"/>
                  </a:lnTo>
                  <a:lnTo>
                    <a:pt x="9294" y="11350"/>
                  </a:lnTo>
                  <a:lnTo>
                    <a:pt x="9196" y="11421"/>
                  </a:lnTo>
                  <a:lnTo>
                    <a:pt x="9168" y="11421"/>
                  </a:lnTo>
                  <a:lnTo>
                    <a:pt x="9069" y="11477"/>
                  </a:lnTo>
                  <a:lnTo>
                    <a:pt x="9041" y="11477"/>
                  </a:lnTo>
                  <a:lnTo>
                    <a:pt x="8999" y="11477"/>
                  </a:lnTo>
                  <a:lnTo>
                    <a:pt x="8872" y="11534"/>
                  </a:lnTo>
                  <a:lnTo>
                    <a:pt x="8787" y="11534"/>
                  </a:lnTo>
                  <a:lnTo>
                    <a:pt x="8647" y="11604"/>
                  </a:lnTo>
                  <a:lnTo>
                    <a:pt x="8618" y="11604"/>
                  </a:lnTo>
                  <a:lnTo>
                    <a:pt x="8576" y="11674"/>
                  </a:lnTo>
                  <a:lnTo>
                    <a:pt x="8492" y="11731"/>
                  </a:lnTo>
                  <a:lnTo>
                    <a:pt x="8393" y="11801"/>
                  </a:lnTo>
                  <a:lnTo>
                    <a:pt x="8365" y="11857"/>
                  </a:lnTo>
                  <a:lnTo>
                    <a:pt x="8196" y="11984"/>
                  </a:lnTo>
                  <a:lnTo>
                    <a:pt x="8140" y="11984"/>
                  </a:lnTo>
                  <a:lnTo>
                    <a:pt x="8140" y="12055"/>
                  </a:lnTo>
                  <a:lnTo>
                    <a:pt x="8069" y="12111"/>
                  </a:lnTo>
                  <a:lnTo>
                    <a:pt x="8013" y="12181"/>
                  </a:lnTo>
                  <a:lnTo>
                    <a:pt x="7985" y="12238"/>
                  </a:lnTo>
                  <a:lnTo>
                    <a:pt x="7942" y="12294"/>
                  </a:lnTo>
                  <a:lnTo>
                    <a:pt x="7886" y="12364"/>
                  </a:lnTo>
                  <a:lnTo>
                    <a:pt x="7858" y="12364"/>
                  </a:lnTo>
                  <a:lnTo>
                    <a:pt x="7816" y="12364"/>
                  </a:lnTo>
                  <a:lnTo>
                    <a:pt x="7759" y="12364"/>
                  </a:lnTo>
                  <a:lnTo>
                    <a:pt x="7759" y="12294"/>
                  </a:lnTo>
                  <a:lnTo>
                    <a:pt x="7717" y="12294"/>
                  </a:lnTo>
                  <a:lnTo>
                    <a:pt x="7689" y="12294"/>
                  </a:lnTo>
                  <a:lnTo>
                    <a:pt x="7647" y="12294"/>
                  </a:lnTo>
                  <a:lnTo>
                    <a:pt x="7590" y="12294"/>
                  </a:lnTo>
                  <a:lnTo>
                    <a:pt x="7590" y="12364"/>
                  </a:lnTo>
                  <a:lnTo>
                    <a:pt x="7562" y="12364"/>
                  </a:lnTo>
                  <a:lnTo>
                    <a:pt x="7562" y="12435"/>
                  </a:lnTo>
                  <a:lnTo>
                    <a:pt x="7520" y="12435"/>
                  </a:lnTo>
                  <a:lnTo>
                    <a:pt x="7464" y="12435"/>
                  </a:lnTo>
                  <a:lnTo>
                    <a:pt x="7436" y="12435"/>
                  </a:lnTo>
                  <a:lnTo>
                    <a:pt x="7393" y="12435"/>
                  </a:lnTo>
                  <a:lnTo>
                    <a:pt x="7337" y="12435"/>
                  </a:lnTo>
                  <a:lnTo>
                    <a:pt x="7337" y="12364"/>
                  </a:lnTo>
                  <a:lnTo>
                    <a:pt x="7309" y="12364"/>
                  </a:lnTo>
                  <a:lnTo>
                    <a:pt x="7267" y="12364"/>
                  </a:lnTo>
                  <a:lnTo>
                    <a:pt x="7210" y="12294"/>
                  </a:lnTo>
                  <a:lnTo>
                    <a:pt x="7210" y="12238"/>
                  </a:lnTo>
                  <a:lnTo>
                    <a:pt x="7182" y="12238"/>
                  </a:lnTo>
                  <a:lnTo>
                    <a:pt x="7182" y="12181"/>
                  </a:lnTo>
                  <a:lnTo>
                    <a:pt x="7210" y="12111"/>
                  </a:lnTo>
                  <a:lnTo>
                    <a:pt x="7210" y="12055"/>
                  </a:lnTo>
                  <a:lnTo>
                    <a:pt x="7210" y="11984"/>
                  </a:lnTo>
                  <a:lnTo>
                    <a:pt x="7267" y="11914"/>
                  </a:lnTo>
                  <a:lnTo>
                    <a:pt x="7267" y="11857"/>
                  </a:lnTo>
                  <a:lnTo>
                    <a:pt x="7267" y="11801"/>
                  </a:lnTo>
                  <a:lnTo>
                    <a:pt x="7309" y="11801"/>
                  </a:lnTo>
                  <a:lnTo>
                    <a:pt x="7309" y="11731"/>
                  </a:lnTo>
                  <a:lnTo>
                    <a:pt x="7337" y="11731"/>
                  </a:lnTo>
                  <a:lnTo>
                    <a:pt x="7337" y="11674"/>
                  </a:lnTo>
                  <a:lnTo>
                    <a:pt x="7393" y="11604"/>
                  </a:lnTo>
                  <a:lnTo>
                    <a:pt x="7393" y="11534"/>
                  </a:lnTo>
                  <a:lnTo>
                    <a:pt x="7337" y="11477"/>
                  </a:lnTo>
                  <a:lnTo>
                    <a:pt x="7337" y="11421"/>
                  </a:lnTo>
                  <a:lnTo>
                    <a:pt x="7393" y="11421"/>
                  </a:lnTo>
                  <a:lnTo>
                    <a:pt x="7436" y="11350"/>
                  </a:lnTo>
                  <a:lnTo>
                    <a:pt x="7520" y="11294"/>
                  </a:lnTo>
                  <a:lnTo>
                    <a:pt x="7562" y="11294"/>
                  </a:lnTo>
                  <a:lnTo>
                    <a:pt x="7590" y="11224"/>
                  </a:lnTo>
                  <a:lnTo>
                    <a:pt x="7647" y="11224"/>
                  </a:lnTo>
                  <a:lnTo>
                    <a:pt x="7717" y="11224"/>
                  </a:lnTo>
                  <a:lnTo>
                    <a:pt x="7759" y="11224"/>
                  </a:lnTo>
                  <a:lnTo>
                    <a:pt x="7816" y="11224"/>
                  </a:lnTo>
                  <a:lnTo>
                    <a:pt x="7816" y="11294"/>
                  </a:lnTo>
                  <a:lnTo>
                    <a:pt x="7816" y="11350"/>
                  </a:lnTo>
                  <a:lnTo>
                    <a:pt x="7816" y="11421"/>
                  </a:lnTo>
                  <a:lnTo>
                    <a:pt x="7816" y="11477"/>
                  </a:lnTo>
                  <a:lnTo>
                    <a:pt x="7759" y="11477"/>
                  </a:lnTo>
                  <a:lnTo>
                    <a:pt x="7717" y="11477"/>
                  </a:lnTo>
                  <a:lnTo>
                    <a:pt x="7689" y="11477"/>
                  </a:lnTo>
                  <a:lnTo>
                    <a:pt x="7647" y="11477"/>
                  </a:lnTo>
                  <a:lnTo>
                    <a:pt x="7590" y="11421"/>
                  </a:lnTo>
                  <a:lnTo>
                    <a:pt x="7520" y="11534"/>
                  </a:lnTo>
                  <a:lnTo>
                    <a:pt x="7562" y="11534"/>
                  </a:lnTo>
                  <a:lnTo>
                    <a:pt x="7562" y="11604"/>
                  </a:lnTo>
                  <a:lnTo>
                    <a:pt x="7562" y="11674"/>
                  </a:lnTo>
                  <a:lnTo>
                    <a:pt x="7520" y="11674"/>
                  </a:lnTo>
                  <a:lnTo>
                    <a:pt x="7562" y="11731"/>
                  </a:lnTo>
                  <a:lnTo>
                    <a:pt x="7590" y="11731"/>
                  </a:lnTo>
                  <a:lnTo>
                    <a:pt x="7647" y="11731"/>
                  </a:lnTo>
                  <a:lnTo>
                    <a:pt x="7717" y="11731"/>
                  </a:lnTo>
                  <a:lnTo>
                    <a:pt x="7816" y="11731"/>
                  </a:lnTo>
                  <a:lnTo>
                    <a:pt x="7816" y="11674"/>
                  </a:lnTo>
                  <a:lnTo>
                    <a:pt x="7858" y="11604"/>
                  </a:lnTo>
                  <a:lnTo>
                    <a:pt x="7886" y="11534"/>
                  </a:lnTo>
                  <a:lnTo>
                    <a:pt x="7886" y="11477"/>
                  </a:lnTo>
                  <a:lnTo>
                    <a:pt x="7942" y="11477"/>
                  </a:lnTo>
                  <a:lnTo>
                    <a:pt x="7942" y="11421"/>
                  </a:lnTo>
                  <a:lnTo>
                    <a:pt x="7942" y="11350"/>
                  </a:lnTo>
                  <a:lnTo>
                    <a:pt x="8013" y="11294"/>
                  </a:lnTo>
                  <a:lnTo>
                    <a:pt x="8111" y="11294"/>
                  </a:lnTo>
                  <a:lnTo>
                    <a:pt x="8140" y="11224"/>
                  </a:lnTo>
                  <a:lnTo>
                    <a:pt x="8111" y="11153"/>
                  </a:lnTo>
                  <a:lnTo>
                    <a:pt x="8140" y="11097"/>
                  </a:lnTo>
                  <a:lnTo>
                    <a:pt x="8140" y="11041"/>
                  </a:lnTo>
                  <a:lnTo>
                    <a:pt x="8196" y="10970"/>
                  </a:lnTo>
                  <a:lnTo>
                    <a:pt x="8238" y="10970"/>
                  </a:lnTo>
                  <a:lnTo>
                    <a:pt x="8266" y="10970"/>
                  </a:lnTo>
                  <a:lnTo>
                    <a:pt x="8266" y="10900"/>
                  </a:lnTo>
                  <a:lnTo>
                    <a:pt x="8323" y="10900"/>
                  </a:lnTo>
                  <a:lnTo>
                    <a:pt x="8365" y="10900"/>
                  </a:lnTo>
                  <a:lnTo>
                    <a:pt x="8449" y="10900"/>
                  </a:lnTo>
                  <a:lnTo>
                    <a:pt x="8492" y="10844"/>
                  </a:lnTo>
                  <a:lnTo>
                    <a:pt x="8520" y="10787"/>
                  </a:lnTo>
                  <a:lnTo>
                    <a:pt x="8618" y="10717"/>
                  </a:lnTo>
                  <a:lnTo>
                    <a:pt x="8618" y="10660"/>
                  </a:lnTo>
                  <a:lnTo>
                    <a:pt x="8618" y="10520"/>
                  </a:lnTo>
                  <a:lnTo>
                    <a:pt x="8576" y="10463"/>
                  </a:lnTo>
                  <a:lnTo>
                    <a:pt x="8576" y="10407"/>
                  </a:lnTo>
                  <a:lnTo>
                    <a:pt x="8520" y="10337"/>
                  </a:lnTo>
                  <a:lnTo>
                    <a:pt x="8492" y="10280"/>
                  </a:lnTo>
                  <a:lnTo>
                    <a:pt x="8492" y="10210"/>
                  </a:lnTo>
                  <a:lnTo>
                    <a:pt x="8520" y="10210"/>
                  </a:lnTo>
                  <a:lnTo>
                    <a:pt x="8576" y="10210"/>
                  </a:lnTo>
                  <a:lnTo>
                    <a:pt x="8647" y="10210"/>
                  </a:lnTo>
                  <a:lnTo>
                    <a:pt x="8703" y="10139"/>
                  </a:lnTo>
                  <a:lnTo>
                    <a:pt x="8745" y="10139"/>
                  </a:lnTo>
                  <a:lnTo>
                    <a:pt x="8787" y="10139"/>
                  </a:lnTo>
                  <a:lnTo>
                    <a:pt x="8816" y="10139"/>
                  </a:lnTo>
                  <a:lnTo>
                    <a:pt x="8872" y="10139"/>
                  </a:lnTo>
                  <a:lnTo>
                    <a:pt x="8914" y="10139"/>
                  </a:lnTo>
                  <a:lnTo>
                    <a:pt x="8942" y="10139"/>
                  </a:lnTo>
                  <a:lnTo>
                    <a:pt x="8999" y="10139"/>
                  </a:lnTo>
                  <a:lnTo>
                    <a:pt x="9041" y="10210"/>
                  </a:lnTo>
                  <a:lnTo>
                    <a:pt x="9069" y="10210"/>
                  </a:lnTo>
                  <a:lnTo>
                    <a:pt x="9125" y="10210"/>
                  </a:lnTo>
                  <a:lnTo>
                    <a:pt x="9168" y="10280"/>
                  </a:lnTo>
                  <a:lnTo>
                    <a:pt x="9196" y="10280"/>
                  </a:lnTo>
                  <a:lnTo>
                    <a:pt x="9252" y="10280"/>
                  </a:lnTo>
                  <a:lnTo>
                    <a:pt x="9294" y="10337"/>
                  </a:lnTo>
                  <a:lnTo>
                    <a:pt x="9322" y="10337"/>
                  </a:lnTo>
                  <a:lnTo>
                    <a:pt x="9322" y="10407"/>
                  </a:lnTo>
                  <a:lnTo>
                    <a:pt x="9379" y="10407"/>
                  </a:lnTo>
                  <a:lnTo>
                    <a:pt x="9421" y="10407"/>
                  </a:lnTo>
                  <a:lnTo>
                    <a:pt x="9421" y="10337"/>
                  </a:lnTo>
                  <a:lnTo>
                    <a:pt x="9449" y="10337"/>
                  </a:lnTo>
                  <a:lnTo>
                    <a:pt x="9421" y="10280"/>
                  </a:lnTo>
                  <a:lnTo>
                    <a:pt x="9379" y="10280"/>
                  </a:lnTo>
                  <a:lnTo>
                    <a:pt x="9379" y="10210"/>
                  </a:lnTo>
                  <a:lnTo>
                    <a:pt x="9379" y="10139"/>
                  </a:lnTo>
                  <a:lnTo>
                    <a:pt x="9421" y="10083"/>
                  </a:lnTo>
                  <a:lnTo>
                    <a:pt x="9421" y="10027"/>
                  </a:lnTo>
                  <a:lnTo>
                    <a:pt x="9449" y="10027"/>
                  </a:lnTo>
                  <a:lnTo>
                    <a:pt x="9449" y="9956"/>
                  </a:lnTo>
                  <a:lnTo>
                    <a:pt x="9506" y="9956"/>
                  </a:lnTo>
                  <a:lnTo>
                    <a:pt x="9506" y="9900"/>
                  </a:lnTo>
                  <a:lnTo>
                    <a:pt x="9506" y="9830"/>
                  </a:lnTo>
                  <a:lnTo>
                    <a:pt x="9548" y="9759"/>
                  </a:lnTo>
                  <a:lnTo>
                    <a:pt x="9548" y="9703"/>
                  </a:lnTo>
                  <a:lnTo>
                    <a:pt x="9576" y="9647"/>
                  </a:lnTo>
                  <a:lnTo>
                    <a:pt x="9576" y="9576"/>
                  </a:lnTo>
                  <a:lnTo>
                    <a:pt x="9632" y="9576"/>
                  </a:lnTo>
                  <a:lnTo>
                    <a:pt x="9632" y="9506"/>
                  </a:lnTo>
                  <a:lnTo>
                    <a:pt x="9675" y="9506"/>
                  </a:lnTo>
                  <a:lnTo>
                    <a:pt x="9675" y="9449"/>
                  </a:lnTo>
                  <a:lnTo>
                    <a:pt x="9717" y="9449"/>
                  </a:lnTo>
                  <a:lnTo>
                    <a:pt x="9717" y="9393"/>
                  </a:lnTo>
                  <a:lnTo>
                    <a:pt x="9759" y="9323"/>
                  </a:lnTo>
                  <a:lnTo>
                    <a:pt x="9801" y="9323"/>
                  </a:lnTo>
                  <a:lnTo>
                    <a:pt x="9801" y="9266"/>
                  </a:lnTo>
                  <a:lnTo>
                    <a:pt x="9759" y="9196"/>
                  </a:lnTo>
                  <a:lnTo>
                    <a:pt x="9759" y="9126"/>
                  </a:lnTo>
                  <a:lnTo>
                    <a:pt x="9759" y="9069"/>
                  </a:lnTo>
                  <a:lnTo>
                    <a:pt x="9759" y="9013"/>
                  </a:lnTo>
                  <a:lnTo>
                    <a:pt x="9801" y="9013"/>
                  </a:lnTo>
                  <a:close/>
                  <a:moveTo>
                    <a:pt x="15082" y="9900"/>
                  </a:moveTo>
                  <a:lnTo>
                    <a:pt x="15124" y="9900"/>
                  </a:lnTo>
                  <a:lnTo>
                    <a:pt x="15124" y="9956"/>
                  </a:lnTo>
                  <a:lnTo>
                    <a:pt x="15166" y="9956"/>
                  </a:lnTo>
                  <a:lnTo>
                    <a:pt x="15209" y="9956"/>
                  </a:lnTo>
                  <a:lnTo>
                    <a:pt x="15209" y="10027"/>
                  </a:lnTo>
                  <a:lnTo>
                    <a:pt x="15251" y="10027"/>
                  </a:lnTo>
                  <a:lnTo>
                    <a:pt x="15251" y="10083"/>
                  </a:lnTo>
                  <a:lnTo>
                    <a:pt x="15293" y="10083"/>
                  </a:lnTo>
                  <a:lnTo>
                    <a:pt x="15335" y="10083"/>
                  </a:lnTo>
                  <a:lnTo>
                    <a:pt x="15378" y="10083"/>
                  </a:lnTo>
                  <a:lnTo>
                    <a:pt x="15420" y="10083"/>
                  </a:lnTo>
                  <a:lnTo>
                    <a:pt x="15420" y="10139"/>
                  </a:lnTo>
                  <a:lnTo>
                    <a:pt x="15462" y="10139"/>
                  </a:lnTo>
                  <a:lnTo>
                    <a:pt x="15504" y="10139"/>
                  </a:lnTo>
                  <a:lnTo>
                    <a:pt x="15504" y="10210"/>
                  </a:lnTo>
                  <a:lnTo>
                    <a:pt x="15547" y="10210"/>
                  </a:lnTo>
                  <a:lnTo>
                    <a:pt x="15589" y="10210"/>
                  </a:lnTo>
                  <a:lnTo>
                    <a:pt x="15631" y="10210"/>
                  </a:lnTo>
                  <a:lnTo>
                    <a:pt x="15673" y="10210"/>
                  </a:lnTo>
                  <a:lnTo>
                    <a:pt x="15673" y="10280"/>
                  </a:lnTo>
                  <a:lnTo>
                    <a:pt x="15631" y="10337"/>
                  </a:lnTo>
                  <a:lnTo>
                    <a:pt x="15589" y="10337"/>
                  </a:lnTo>
                  <a:lnTo>
                    <a:pt x="15589" y="10407"/>
                  </a:lnTo>
                  <a:lnTo>
                    <a:pt x="15547" y="10407"/>
                  </a:lnTo>
                  <a:lnTo>
                    <a:pt x="15504" y="10407"/>
                  </a:lnTo>
                  <a:lnTo>
                    <a:pt x="15504" y="10337"/>
                  </a:lnTo>
                  <a:lnTo>
                    <a:pt x="15462" y="10337"/>
                  </a:lnTo>
                  <a:lnTo>
                    <a:pt x="15462" y="10280"/>
                  </a:lnTo>
                  <a:lnTo>
                    <a:pt x="15420" y="10280"/>
                  </a:lnTo>
                  <a:lnTo>
                    <a:pt x="15378" y="10280"/>
                  </a:lnTo>
                  <a:lnTo>
                    <a:pt x="15378" y="10210"/>
                  </a:lnTo>
                  <a:lnTo>
                    <a:pt x="15335" y="10210"/>
                  </a:lnTo>
                  <a:lnTo>
                    <a:pt x="15293" y="10210"/>
                  </a:lnTo>
                  <a:lnTo>
                    <a:pt x="15293" y="10139"/>
                  </a:lnTo>
                  <a:lnTo>
                    <a:pt x="15251" y="10139"/>
                  </a:lnTo>
                  <a:lnTo>
                    <a:pt x="15209" y="10139"/>
                  </a:lnTo>
                  <a:lnTo>
                    <a:pt x="15209" y="10083"/>
                  </a:lnTo>
                  <a:lnTo>
                    <a:pt x="15166" y="10083"/>
                  </a:lnTo>
                  <a:lnTo>
                    <a:pt x="15124" y="10083"/>
                  </a:lnTo>
                  <a:lnTo>
                    <a:pt x="15124" y="10027"/>
                  </a:lnTo>
                  <a:lnTo>
                    <a:pt x="15082" y="10027"/>
                  </a:lnTo>
                  <a:lnTo>
                    <a:pt x="15082" y="9956"/>
                  </a:lnTo>
                  <a:close/>
                  <a:moveTo>
                    <a:pt x="5281" y="11153"/>
                  </a:moveTo>
                  <a:lnTo>
                    <a:pt x="5351" y="11153"/>
                  </a:lnTo>
                  <a:lnTo>
                    <a:pt x="5351" y="11224"/>
                  </a:lnTo>
                  <a:lnTo>
                    <a:pt x="5408" y="11294"/>
                  </a:lnTo>
                  <a:lnTo>
                    <a:pt x="5408" y="11350"/>
                  </a:lnTo>
                  <a:lnTo>
                    <a:pt x="5408" y="11421"/>
                  </a:lnTo>
                  <a:lnTo>
                    <a:pt x="5408" y="11477"/>
                  </a:lnTo>
                  <a:lnTo>
                    <a:pt x="5450" y="11477"/>
                  </a:lnTo>
                  <a:lnTo>
                    <a:pt x="5478" y="11421"/>
                  </a:lnTo>
                  <a:lnTo>
                    <a:pt x="5577" y="11421"/>
                  </a:lnTo>
                  <a:lnTo>
                    <a:pt x="5605" y="11421"/>
                  </a:lnTo>
                  <a:lnTo>
                    <a:pt x="5647" y="11421"/>
                  </a:lnTo>
                  <a:lnTo>
                    <a:pt x="5703" y="11421"/>
                  </a:lnTo>
                  <a:lnTo>
                    <a:pt x="5732" y="11477"/>
                  </a:lnTo>
                  <a:lnTo>
                    <a:pt x="5774" y="11477"/>
                  </a:lnTo>
                  <a:lnTo>
                    <a:pt x="5774" y="11534"/>
                  </a:lnTo>
                  <a:lnTo>
                    <a:pt x="5830" y="11604"/>
                  </a:lnTo>
                  <a:lnTo>
                    <a:pt x="5858" y="11604"/>
                  </a:lnTo>
                  <a:lnTo>
                    <a:pt x="5858" y="11674"/>
                  </a:lnTo>
                  <a:lnTo>
                    <a:pt x="5858" y="11731"/>
                  </a:lnTo>
                  <a:lnTo>
                    <a:pt x="5858" y="11801"/>
                  </a:lnTo>
                  <a:lnTo>
                    <a:pt x="5858" y="11857"/>
                  </a:lnTo>
                  <a:lnTo>
                    <a:pt x="5858" y="11914"/>
                  </a:lnTo>
                  <a:lnTo>
                    <a:pt x="5647" y="12111"/>
                  </a:lnTo>
                  <a:lnTo>
                    <a:pt x="5535" y="12181"/>
                  </a:lnTo>
                  <a:lnTo>
                    <a:pt x="5478" y="12181"/>
                  </a:lnTo>
                  <a:lnTo>
                    <a:pt x="5351" y="12181"/>
                  </a:lnTo>
                  <a:lnTo>
                    <a:pt x="5154" y="12055"/>
                  </a:lnTo>
                  <a:lnTo>
                    <a:pt x="5098" y="12055"/>
                  </a:lnTo>
                  <a:lnTo>
                    <a:pt x="5098" y="11984"/>
                  </a:lnTo>
                  <a:lnTo>
                    <a:pt x="5154" y="11984"/>
                  </a:lnTo>
                  <a:lnTo>
                    <a:pt x="5154" y="11914"/>
                  </a:lnTo>
                  <a:lnTo>
                    <a:pt x="5154" y="11857"/>
                  </a:lnTo>
                  <a:lnTo>
                    <a:pt x="5098" y="11801"/>
                  </a:lnTo>
                  <a:lnTo>
                    <a:pt x="5070" y="11857"/>
                  </a:lnTo>
                  <a:lnTo>
                    <a:pt x="5028" y="11857"/>
                  </a:lnTo>
                  <a:lnTo>
                    <a:pt x="4971" y="11857"/>
                  </a:lnTo>
                  <a:lnTo>
                    <a:pt x="4929" y="11857"/>
                  </a:lnTo>
                  <a:lnTo>
                    <a:pt x="4901" y="11857"/>
                  </a:lnTo>
                  <a:lnTo>
                    <a:pt x="4901" y="11914"/>
                  </a:lnTo>
                  <a:lnTo>
                    <a:pt x="4845" y="11914"/>
                  </a:lnTo>
                  <a:lnTo>
                    <a:pt x="4802" y="11914"/>
                  </a:lnTo>
                  <a:lnTo>
                    <a:pt x="4774" y="11914"/>
                  </a:lnTo>
                  <a:lnTo>
                    <a:pt x="4774" y="11857"/>
                  </a:lnTo>
                  <a:lnTo>
                    <a:pt x="4718" y="11857"/>
                  </a:lnTo>
                  <a:lnTo>
                    <a:pt x="4647" y="11801"/>
                  </a:lnTo>
                  <a:lnTo>
                    <a:pt x="4591" y="11801"/>
                  </a:lnTo>
                  <a:lnTo>
                    <a:pt x="4591" y="11731"/>
                  </a:lnTo>
                  <a:lnTo>
                    <a:pt x="4549" y="11731"/>
                  </a:lnTo>
                  <a:lnTo>
                    <a:pt x="4521" y="11731"/>
                  </a:lnTo>
                  <a:lnTo>
                    <a:pt x="4521" y="11674"/>
                  </a:lnTo>
                  <a:lnTo>
                    <a:pt x="4478" y="11674"/>
                  </a:lnTo>
                  <a:lnTo>
                    <a:pt x="4422" y="11604"/>
                  </a:lnTo>
                  <a:lnTo>
                    <a:pt x="4394" y="11604"/>
                  </a:lnTo>
                  <a:lnTo>
                    <a:pt x="4352" y="11534"/>
                  </a:lnTo>
                  <a:lnTo>
                    <a:pt x="4394" y="11534"/>
                  </a:lnTo>
                  <a:lnTo>
                    <a:pt x="4422" y="11534"/>
                  </a:lnTo>
                  <a:lnTo>
                    <a:pt x="4478" y="11534"/>
                  </a:lnTo>
                  <a:lnTo>
                    <a:pt x="4549" y="11477"/>
                  </a:lnTo>
                  <a:lnTo>
                    <a:pt x="4591" y="11477"/>
                  </a:lnTo>
                  <a:lnTo>
                    <a:pt x="4647" y="11477"/>
                  </a:lnTo>
                  <a:lnTo>
                    <a:pt x="4676" y="11421"/>
                  </a:lnTo>
                  <a:lnTo>
                    <a:pt x="4718" y="11421"/>
                  </a:lnTo>
                  <a:lnTo>
                    <a:pt x="4774" y="11421"/>
                  </a:lnTo>
                  <a:lnTo>
                    <a:pt x="4802" y="11350"/>
                  </a:lnTo>
                  <a:lnTo>
                    <a:pt x="4845" y="11350"/>
                  </a:lnTo>
                  <a:lnTo>
                    <a:pt x="4901" y="11350"/>
                  </a:lnTo>
                  <a:lnTo>
                    <a:pt x="4929" y="11350"/>
                  </a:lnTo>
                  <a:lnTo>
                    <a:pt x="5028" y="11294"/>
                  </a:lnTo>
                  <a:lnTo>
                    <a:pt x="5070" y="11294"/>
                  </a:lnTo>
                  <a:lnTo>
                    <a:pt x="5098" y="11294"/>
                  </a:lnTo>
                  <a:lnTo>
                    <a:pt x="5197" y="11224"/>
                  </a:lnTo>
                  <a:lnTo>
                    <a:pt x="5225" y="11224"/>
                  </a:lnTo>
                  <a:close/>
                  <a:moveTo>
                    <a:pt x="9970" y="11421"/>
                  </a:moveTo>
                  <a:lnTo>
                    <a:pt x="9998" y="11421"/>
                  </a:lnTo>
                  <a:lnTo>
                    <a:pt x="10055" y="11477"/>
                  </a:lnTo>
                  <a:lnTo>
                    <a:pt x="10097" y="11534"/>
                  </a:lnTo>
                  <a:lnTo>
                    <a:pt x="10224" y="11604"/>
                  </a:lnTo>
                  <a:lnTo>
                    <a:pt x="10308" y="11674"/>
                  </a:lnTo>
                  <a:lnTo>
                    <a:pt x="10350" y="11731"/>
                  </a:lnTo>
                  <a:lnTo>
                    <a:pt x="10505" y="11857"/>
                  </a:lnTo>
                  <a:lnTo>
                    <a:pt x="10646" y="11984"/>
                  </a:lnTo>
                  <a:lnTo>
                    <a:pt x="10646" y="12055"/>
                  </a:lnTo>
                  <a:lnTo>
                    <a:pt x="10688" y="12055"/>
                  </a:lnTo>
                  <a:lnTo>
                    <a:pt x="10731" y="12111"/>
                  </a:lnTo>
                  <a:lnTo>
                    <a:pt x="10857" y="12238"/>
                  </a:lnTo>
                  <a:lnTo>
                    <a:pt x="10900" y="12238"/>
                  </a:lnTo>
                  <a:lnTo>
                    <a:pt x="10928" y="12294"/>
                  </a:lnTo>
                  <a:lnTo>
                    <a:pt x="10900" y="12364"/>
                  </a:lnTo>
                  <a:lnTo>
                    <a:pt x="10731" y="12364"/>
                  </a:lnTo>
                  <a:lnTo>
                    <a:pt x="10688" y="12364"/>
                  </a:lnTo>
                  <a:lnTo>
                    <a:pt x="10604" y="12435"/>
                  </a:lnTo>
                  <a:lnTo>
                    <a:pt x="10505" y="12435"/>
                  </a:lnTo>
                  <a:lnTo>
                    <a:pt x="10505" y="12491"/>
                  </a:lnTo>
                  <a:lnTo>
                    <a:pt x="10477" y="12491"/>
                  </a:lnTo>
                  <a:lnTo>
                    <a:pt x="10379" y="12561"/>
                  </a:lnTo>
                  <a:lnTo>
                    <a:pt x="10350" y="12561"/>
                  </a:lnTo>
                  <a:lnTo>
                    <a:pt x="10308" y="12618"/>
                  </a:lnTo>
                  <a:lnTo>
                    <a:pt x="10308" y="12688"/>
                  </a:lnTo>
                  <a:lnTo>
                    <a:pt x="10252" y="12688"/>
                  </a:lnTo>
                  <a:lnTo>
                    <a:pt x="10224" y="12688"/>
                  </a:lnTo>
                  <a:lnTo>
                    <a:pt x="10224" y="12618"/>
                  </a:lnTo>
                  <a:lnTo>
                    <a:pt x="10181" y="12618"/>
                  </a:lnTo>
                  <a:lnTo>
                    <a:pt x="10125" y="12618"/>
                  </a:lnTo>
                  <a:lnTo>
                    <a:pt x="9998" y="12561"/>
                  </a:lnTo>
                  <a:lnTo>
                    <a:pt x="9998" y="12491"/>
                  </a:lnTo>
                  <a:lnTo>
                    <a:pt x="9970" y="12491"/>
                  </a:lnTo>
                  <a:lnTo>
                    <a:pt x="9928" y="12491"/>
                  </a:lnTo>
                  <a:lnTo>
                    <a:pt x="9844" y="12435"/>
                  </a:lnTo>
                  <a:lnTo>
                    <a:pt x="9801" y="12435"/>
                  </a:lnTo>
                  <a:lnTo>
                    <a:pt x="9759" y="12435"/>
                  </a:lnTo>
                  <a:lnTo>
                    <a:pt x="9717" y="12435"/>
                  </a:lnTo>
                  <a:lnTo>
                    <a:pt x="9675" y="12364"/>
                  </a:lnTo>
                  <a:lnTo>
                    <a:pt x="9675" y="12294"/>
                  </a:lnTo>
                  <a:lnTo>
                    <a:pt x="9675" y="12238"/>
                  </a:lnTo>
                  <a:lnTo>
                    <a:pt x="9675" y="12181"/>
                  </a:lnTo>
                  <a:lnTo>
                    <a:pt x="9717" y="12111"/>
                  </a:lnTo>
                  <a:lnTo>
                    <a:pt x="9717" y="12055"/>
                  </a:lnTo>
                  <a:lnTo>
                    <a:pt x="9717" y="11984"/>
                  </a:lnTo>
                  <a:lnTo>
                    <a:pt x="9759" y="11984"/>
                  </a:lnTo>
                  <a:lnTo>
                    <a:pt x="9759" y="11914"/>
                  </a:lnTo>
                  <a:lnTo>
                    <a:pt x="9759" y="11857"/>
                  </a:lnTo>
                  <a:lnTo>
                    <a:pt x="9801" y="11857"/>
                  </a:lnTo>
                  <a:lnTo>
                    <a:pt x="9844" y="11801"/>
                  </a:lnTo>
                  <a:lnTo>
                    <a:pt x="9844" y="11731"/>
                  </a:lnTo>
                  <a:lnTo>
                    <a:pt x="9872" y="11674"/>
                  </a:lnTo>
                  <a:lnTo>
                    <a:pt x="9872" y="11604"/>
                  </a:lnTo>
                  <a:lnTo>
                    <a:pt x="9872" y="11534"/>
                  </a:lnTo>
                  <a:lnTo>
                    <a:pt x="9928" y="11534"/>
                  </a:lnTo>
                  <a:lnTo>
                    <a:pt x="9970" y="11477"/>
                  </a:lnTo>
                  <a:close/>
                  <a:moveTo>
                    <a:pt x="14533" y="11984"/>
                  </a:moveTo>
                  <a:lnTo>
                    <a:pt x="14575" y="11984"/>
                  </a:lnTo>
                  <a:lnTo>
                    <a:pt x="14617" y="11984"/>
                  </a:lnTo>
                  <a:lnTo>
                    <a:pt x="14659" y="12055"/>
                  </a:lnTo>
                  <a:lnTo>
                    <a:pt x="14659" y="12111"/>
                  </a:lnTo>
                  <a:lnTo>
                    <a:pt x="14702" y="12111"/>
                  </a:lnTo>
                  <a:lnTo>
                    <a:pt x="14702" y="12181"/>
                  </a:lnTo>
                  <a:lnTo>
                    <a:pt x="14744" y="12181"/>
                  </a:lnTo>
                  <a:lnTo>
                    <a:pt x="14744" y="12238"/>
                  </a:lnTo>
                  <a:lnTo>
                    <a:pt x="14786" y="12294"/>
                  </a:lnTo>
                  <a:lnTo>
                    <a:pt x="14744" y="12294"/>
                  </a:lnTo>
                  <a:lnTo>
                    <a:pt x="14744" y="12364"/>
                  </a:lnTo>
                  <a:lnTo>
                    <a:pt x="14702" y="12435"/>
                  </a:lnTo>
                  <a:lnTo>
                    <a:pt x="14702" y="12491"/>
                  </a:lnTo>
                  <a:lnTo>
                    <a:pt x="14702" y="12561"/>
                  </a:lnTo>
                  <a:lnTo>
                    <a:pt x="14659" y="12561"/>
                  </a:lnTo>
                  <a:lnTo>
                    <a:pt x="14617" y="12561"/>
                  </a:lnTo>
                  <a:lnTo>
                    <a:pt x="14575" y="12561"/>
                  </a:lnTo>
                  <a:lnTo>
                    <a:pt x="14575" y="12491"/>
                  </a:lnTo>
                  <a:lnTo>
                    <a:pt x="14533" y="12491"/>
                  </a:lnTo>
                  <a:lnTo>
                    <a:pt x="14490" y="12435"/>
                  </a:lnTo>
                  <a:lnTo>
                    <a:pt x="14448" y="12435"/>
                  </a:lnTo>
                  <a:lnTo>
                    <a:pt x="14406" y="12435"/>
                  </a:lnTo>
                  <a:lnTo>
                    <a:pt x="14364" y="12435"/>
                  </a:lnTo>
                  <a:lnTo>
                    <a:pt x="14364" y="12364"/>
                  </a:lnTo>
                  <a:lnTo>
                    <a:pt x="14364" y="12294"/>
                  </a:lnTo>
                  <a:lnTo>
                    <a:pt x="14406" y="12294"/>
                  </a:lnTo>
                  <a:lnTo>
                    <a:pt x="14406" y="12238"/>
                  </a:lnTo>
                  <a:lnTo>
                    <a:pt x="14448" y="12238"/>
                  </a:lnTo>
                  <a:lnTo>
                    <a:pt x="14448" y="12181"/>
                  </a:lnTo>
                  <a:lnTo>
                    <a:pt x="14490" y="12181"/>
                  </a:lnTo>
                  <a:lnTo>
                    <a:pt x="14490" y="12111"/>
                  </a:lnTo>
                  <a:lnTo>
                    <a:pt x="14533" y="12111"/>
                  </a:lnTo>
                  <a:lnTo>
                    <a:pt x="14533" y="12055"/>
                  </a:lnTo>
                  <a:close/>
                  <a:moveTo>
                    <a:pt x="7590" y="12745"/>
                  </a:moveTo>
                  <a:lnTo>
                    <a:pt x="7647" y="12745"/>
                  </a:lnTo>
                  <a:lnTo>
                    <a:pt x="7647" y="12871"/>
                  </a:lnTo>
                  <a:lnTo>
                    <a:pt x="7647" y="12928"/>
                  </a:lnTo>
                  <a:lnTo>
                    <a:pt x="7689" y="12998"/>
                  </a:lnTo>
                  <a:lnTo>
                    <a:pt x="7689" y="13068"/>
                  </a:lnTo>
                  <a:lnTo>
                    <a:pt x="7689" y="13125"/>
                  </a:lnTo>
                  <a:lnTo>
                    <a:pt x="7689" y="13195"/>
                  </a:lnTo>
                  <a:lnTo>
                    <a:pt x="7689" y="13251"/>
                  </a:lnTo>
                  <a:lnTo>
                    <a:pt x="7717" y="13308"/>
                  </a:lnTo>
                  <a:lnTo>
                    <a:pt x="7717" y="13378"/>
                  </a:lnTo>
                  <a:lnTo>
                    <a:pt x="7759" y="13378"/>
                  </a:lnTo>
                  <a:lnTo>
                    <a:pt x="7816" y="13449"/>
                  </a:lnTo>
                  <a:lnTo>
                    <a:pt x="7858" y="13505"/>
                  </a:lnTo>
                  <a:lnTo>
                    <a:pt x="7886" y="13505"/>
                  </a:lnTo>
                  <a:lnTo>
                    <a:pt x="7886" y="13575"/>
                  </a:lnTo>
                  <a:lnTo>
                    <a:pt x="7942" y="13575"/>
                  </a:lnTo>
                  <a:lnTo>
                    <a:pt x="7985" y="13632"/>
                  </a:lnTo>
                  <a:lnTo>
                    <a:pt x="8013" y="13688"/>
                  </a:lnTo>
                  <a:lnTo>
                    <a:pt x="8013" y="13758"/>
                  </a:lnTo>
                  <a:lnTo>
                    <a:pt x="8069" y="13758"/>
                  </a:lnTo>
                  <a:lnTo>
                    <a:pt x="8069" y="13829"/>
                  </a:lnTo>
                  <a:lnTo>
                    <a:pt x="8111" y="13885"/>
                  </a:lnTo>
                  <a:lnTo>
                    <a:pt x="8140" y="13956"/>
                  </a:lnTo>
                  <a:lnTo>
                    <a:pt x="8140" y="14012"/>
                  </a:lnTo>
                  <a:lnTo>
                    <a:pt x="8196" y="14082"/>
                  </a:lnTo>
                  <a:lnTo>
                    <a:pt x="8238" y="14139"/>
                  </a:lnTo>
                  <a:lnTo>
                    <a:pt x="8140" y="14209"/>
                  </a:lnTo>
                  <a:lnTo>
                    <a:pt x="8140" y="14139"/>
                  </a:lnTo>
                  <a:lnTo>
                    <a:pt x="8069" y="14012"/>
                  </a:lnTo>
                  <a:lnTo>
                    <a:pt x="8013" y="14012"/>
                  </a:lnTo>
                  <a:lnTo>
                    <a:pt x="8013" y="13956"/>
                  </a:lnTo>
                  <a:lnTo>
                    <a:pt x="7942" y="13829"/>
                  </a:lnTo>
                  <a:lnTo>
                    <a:pt x="7886" y="13688"/>
                  </a:lnTo>
                  <a:lnTo>
                    <a:pt x="7858" y="13688"/>
                  </a:lnTo>
                  <a:lnTo>
                    <a:pt x="7816" y="13688"/>
                  </a:lnTo>
                  <a:lnTo>
                    <a:pt x="7759" y="13758"/>
                  </a:lnTo>
                  <a:lnTo>
                    <a:pt x="7717" y="13758"/>
                  </a:lnTo>
                  <a:lnTo>
                    <a:pt x="7689" y="13758"/>
                  </a:lnTo>
                  <a:lnTo>
                    <a:pt x="7689" y="13829"/>
                  </a:lnTo>
                  <a:lnTo>
                    <a:pt x="7647" y="13829"/>
                  </a:lnTo>
                  <a:lnTo>
                    <a:pt x="7590" y="13829"/>
                  </a:lnTo>
                  <a:lnTo>
                    <a:pt x="7562" y="13829"/>
                  </a:lnTo>
                  <a:lnTo>
                    <a:pt x="7520" y="13829"/>
                  </a:lnTo>
                  <a:lnTo>
                    <a:pt x="7464" y="13885"/>
                  </a:lnTo>
                  <a:lnTo>
                    <a:pt x="7436" y="13885"/>
                  </a:lnTo>
                  <a:lnTo>
                    <a:pt x="7393" y="13885"/>
                  </a:lnTo>
                  <a:lnTo>
                    <a:pt x="7337" y="13885"/>
                  </a:lnTo>
                  <a:lnTo>
                    <a:pt x="7337" y="13956"/>
                  </a:lnTo>
                  <a:lnTo>
                    <a:pt x="7309" y="13956"/>
                  </a:lnTo>
                  <a:lnTo>
                    <a:pt x="7267" y="13956"/>
                  </a:lnTo>
                  <a:lnTo>
                    <a:pt x="7210" y="13956"/>
                  </a:lnTo>
                  <a:lnTo>
                    <a:pt x="7182" y="13956"/>
                  </a:lnTo>
                  <a:lnTo>
                    <a:pt x="7140" y="13956"/>
                  </a:lnTo>
                  <a:lnTo>
                    <a:pt x="7140" y="13885"/>
                  </a:lnTo>
                  <a:lnTo>
                    <a:pt x="7083" y="13829"/>
                  </a:lnTo>
                  <a:lnTo>
                    <a:pt x="7055" y="13758"/>
                  </a:lnTo>
                  <a:lnTo>
                    <a:pt x="7055" y="13688"/>
                  </a:lnTo>
                  <a:lnTo>
                    <a:pt x="7013" y="13688"/>
                  </a:lnTo>
                  <a:lnTo>
                    <a:pt x="7013" y="13632"/>
                  </a:lnTo>
                  <a:lnTo>
                    <a:pt x="6957" y="13632"/>
                  </a:lnTo>
                  <a:lnTo>
                    <a:pt x="6957" y="13575"/>
                  </a:lnTo>
                  <a:lnTo>
                    <a:pt x="7013" y="13575"/>
                  </a:lnTo>
                  <a:lnTo>
                    <a:pt x="7055" y="13575"/>
                  </a:lnTo>
                  <a:lnTo>
                    <a:pt x="7083" y="13575"/>
                  </a:lnTo>
                  <a:lnTo>
                    <a:pt x="7083" y="13505"/>
                  </a:lnTo>
                  <a:lnTo>
                    <a:pt x="7140" y="13505"/>
                  </a:lnTo>
                  <a:lnTo>
                    <a:pt x="7140" y="13449"/>
                  </a:lnTo>
                  <a:lnTo>
                    <a:pt x="7182" y="13378"/>
                  </a:lnTo>
                  <a:lnTo>
                    <a:pt x="7210" y="13378"/>
                  </a:lnTo>
                  <a:lnTo>
                    <a:pt x="7267" y="13378"/>
                  </a:lnTo>
                  <a:lnTo>
                    <a:pt x="7309" y="13378"/>
                  </a:lnTo>
                  <a:lnTo>
                    <a:pt x="7309" y="13308"/>
                  </a:lnTo>
                  <a:lnTo>
                    <a:pt x="7309" y="13251"/>
                  </a:lnTo>
                  <a:lnTo>
                    <a:pt x="7210" y="13251"/>
                  </a:lnTo>
                  <a:lnTo>
                    <a:pt x="7140" y="13251"/>
                  </a:lnTo>
                  <a:lnTo>
                    <a:pt x="7083" y="13195"/>
                  </a:lnTo>
                  <a:lnTo>
                    <a:pt x="7013" y="13125"/>
                  </a:lnTo>
                  <a:lnTo>
                    <a:pt x="7013" y="13068"/>
                  </a:lnTo>
                  <a:lnTo>
                    <a:pt x="7013" y="12998"/>
                  </a:lnTo>
                  <a:lnTo>
                    <a:pt x="7210" y="12871"/>
                  </a:lnTo>
                  <a:lnTo>
                    <a:pt x="7436" y="12815"/>
                  </a:lnTo>
                  <a:close/>
                  <a:moveTo>
                    <a:pt x="4591" y="15659"/>
                  </a:moveTo>
                  <a:lnTo>
                    <a:pt x="4591" y="15730"/>
                  </a:lnTo>
                  <a:lnTo>
                    <a:pt x="4647" y="15730"/>
                  </a:lnTo>
                  <a:lnTo>
                    <a:pt x="4647" y="15659"/>
                  </a:lnTo>
                  <a:close/>
                  <a:moveTo>
                    <a:pt x="3619" y="16476"/>
                  </a:moveTo>
                  <a:lnTo>
                    <a:pt x="3619" y="16547"/>
                  </a:lnTo>
                  <a:lnTo>
                    <a:pt x="3619" y="16617"/>
                  </a:lnTo>
                  <a:lnTo>
                    <a:pt x="3662" y="16617"/>
                  </a:lnTo>
                  <a:lnTo>
                    <a:pt x="3662" y="16673"/>
                  </a:lnTo>
                  <a:lnTo>
                    <a:pt x="3662" y="16744"/>
                  </a:lnTo>
                  <a:lnTo>
                    <a:pt x="3619" y="16744"/>
                  </a:lnTo>
                  <a:lnTo>
                    <a:pt x="3619" y="16800"/>
                  </a:lnTo>
                  <a:lnTo>
                    <a:pt x="3619" y="16870"/>
                  </a:lnTo>
                  <a:lnTo>
                    <a:pt x="3619" y="16927"/>
                  </a:lnTo>
                  <a:lnTo>
                    <a:pt x="3619" y="16997"/>
                  </a:lnTo>
                  <a:lnTo>
                    <a:pt x="3591" y="16997"/>
                  </a:lnTo>
                  <a:lnTo>
                    <a:pt x="3535" y="16997"/>
                  </a:lnTo>
                  <a:lnTo>
                    <a:pt x="3535" y="17054"/>
                  </a:lnTo>
                  <a:lnTo>
                    <a:pt x="3535" y="17124"/>
                  </a:lnTo>
                  <a:lnTo>
                    <a:pt x="3535" y="17180"/>
                  </a:lnTo>
                  <a:lnTo>
                    <a:pt x="3493" y="17180"/>
                  </a:lnTo>
                  <a:lnTo>
                    <a:pt x="3493" y="17251"/>
                  </a:lnTo>
                  <a:lnTo>
                    <a:pt x="3493" y="17307"/>
                  </a:lnTo>
                  <a:lnTo>
                    <a:pt x="3493" y="17377"/>
                  </a:lnTo>
                  <a:lnTo>
                    <a:pt x="3465" y="17377"/>
                  </a:lnTo>
                  <a:lnTo>
                    <a:pt x="3465" y="17434"/>
                  </a:lnTo>
                  <a:lnTo>
                    <a:pt x="3465" y="17490"/>
                  </a:lnTo>
                  <a:lnTo>
                    <a:pt x="3465" y="17561"/>
                  </a:lnTo>
                  <a:lnTo>
                    <a:pt x="3422" y="17561"/>
                  </a:lnTo>
                  <a:lnTo>
                    <a:pt x="3422" y="17631"/>
                  </a:lnTo>
                  <a:lnTo>
                    <a:pt x="3422" y="17687"/>
                  </a:lnTo>
                  <a:lnTo>
                    <a:pt x="3366" y="17687"/>
                  </a:lnTo>
                  <a:lnTo>
                    <a:pt x="3366" y="17758"/>
                  </a:lnTo>
                  <a:lnTo>
                    <a:pt x="3366" y="17814"/>
                  </a:lnTo>
                  <a:lnTo>
                    <a:pt x="3366" y="17870"/>
                  </a:lnTo>
                  <a:lnTo>
                    <a:pt x="3338" y="17870"/>
                  </a:lnTo>
                  <a:lnTo>
                    <a:pt x="3338" y="17941"/>
                  </a:lnTo>
                  <a:lnTo>
                    <a:pt x="3338" y="18011"/>
                  </a:lnTo>
                  <a:lnTo>
                    <a:pt x="3338" y="18067"/>
                  </a:lnTo>
                  <a:lnTo>
                    <a:pt x="3296" y="18067"/>
                  </a:lnTo>
                  <a:lnTo>
                    <a:pt x="3296" y="18138"/>
                  </a:lnTo>
                  <a:lnTo>
                    <a:pt x="3296" y="18194"/>
                  </a:lnTo>
                  <a:lnTo>
                    <a:pt x="3239" y="18265"/>
                  </a:lnTo>
                  <a:lnTo>
                    <a:pt x="3239" y="18321"/>
                  </a:lnTo>
                  <a:lnTo>
                    <a:pt x="3197" y="18321"/>
                  </a:lnTo>
                  <a:lnTo>
                    <a:pt x="3197" y="18391"/>
                  </a:lnTo>
                  <a:lnTo>
                    <a:pt x="3197" y="18448"/>
                  </a:lnTo>
                  <a:lnTo>
                    <a:pt x="3169" y="18448"/>
                  </a:lnTo>
                  <a:lnTo>
                    <a:pt x="3169" y="18518"/>
                  </a:lnTo>
                  <a:lnTo>
                    <a:pt x="3169" y="18574"/>
                  </a:lnTo>
                  <a:lnTo>
                    <a:pt x="3112" y="18574"/>
                  </a:lnTo>
                  <a:lnTo>
                    <a:pt x="3112" y="18645"/>
                  </a:lnTo>
                  <a:lnTo>
                    <a:pt x="3169" y="18645"/>
                  </a:lnTo>
                  <a:lnTo>
                    <a:pt x="3197" y="18645"/>
                  </a:lnTo>
                  <a:lnTo>
                    <a:pt x="3197" y="18574"/>
                  </a:lnTo>
                  <a:lnTo>
                    <a:pt x="3239" y="18574"/>
                  </a:lnTo>
                  <a:lnTo>
                    <a:pt x="3296" y="18574"/>
                  </a:lnTo>
                  <a:lnTo>
                    <a:pt x="3296" y="18518"/>
                  </a:lnTo>
                  <a:lnTo>
                    <a:pt x="3338" y="18574"/>
                  </a:lnTo>
                  <a:lnTo>
                    <a:pt x="3366" y="18574"/>
                  </a:lnTo>
                  <a:lnTo>
                    <a:pt x="3366" y="18645"/>
                  </a:lnTo>
                  <a:lnTo>
                    <a:pt x="3422" y="18701"/>
                  </a:lnTo>
                  <a:lnTo>
                    <a:pt x="3465" y="18772"/>
                  </a:lnTo>
                  <a:lnTo>
                    <a:pt x="3465" y="18828"/>
                  </a:lnTo>
                  <a:lnTo>
                    <a:pt x="3422" y="18828"/>
                  </a:lnTo>
                  <a:lnTo>
                    <a:pt x="3366" y="18828"/>
                  </a:lnTo>
                  <a:lnTo>
                    <a:pt x="3366" y="18898"/>
                  </a:lnTo>
                  <a:lnTo>
                    <a:pt x="3422" y="18898"/>
                  </a:lnTo>
                  <a:lnTo>
                    <a:pt x="3422" y="18955"/>
                  </a:lnTo>
                  <a:lnTo>
                    <a:pt x="3465" y="18955"/>
                  </a:lnTo>
                  <a:lnTo>
                    <a:pt x="3465" y="19025"/>
                  </a:lnTo>
                  <a:lnTo>
                    <a:pt x="3493" y="19025"/>
                  </a:lnTo>
                  <a:lnTo>
                    <a:pt x="3493" y="19081"/>
                  </a:lnTo>
                  <a:lnTo>
                    <a:pt x="3465" y="19152"/>
                  </a:lnTo>
                  <a:lnTo>
                    <a:pt x="3465" y="19208"/>
                  </a:lnTo>
                  <a:lnTo>
                    <a:pt x="3493" y="19152"/>
                  </a:lnTo>
                  <a:lnTo>
                    <a:pt x="3535" y="19152"/>
                  </a:lnTo>
                  <a:lnTo>
                    <a:pt x="3591" y="19152"/>
                  </a:lnTo>
                  <a:lnTo>
                    <a:pt x="3619" y="19081"/>
                  </a:lnTo>
                  <a:lnTo>
                    <a:pt x="3619" y="19152"/>
                  </a:lnTo>
                  <a:lnTo>
                    <a:pt x="3662" y="19208"/>
                  </a:lnTo>
                  <a:lnTo>
                    <a:pt x="3718" y="19208"/>
                  </a:lnTo>
                  <a:lnTo>
                    <a:pt x="3746" y="19264"/>
                  </a:lnTo>
                  <a:lnTo>
                    <a:pt x="3788" y="19264"/>
                  </a:lnTo>
                  <a:lnTo>
                    <a:pt x="3873" y="19405"/>
                  </a:lnTo>
                  <a:lnTo>
                    <a:pt x="3873" y="19335"/>
                  </a:lnTo>
                  <a:lnTo>
                    <a:pt x="3915" y="19335"/>
                  </a:lnTo>
                  <a:lnTo>
                    <a:pt x="3971" y="19335"/>
                  </a:lnTo>
                  <a:lnTo>
                    <a:pt x="3971" y="19405"/>
                  </a:lnTo>
                  <a:lnTo>
                    <a:pt x="3971" y="19462"/>
                  </a:lnTo>
                  <a:lnTo>
                    <a:pt x="3971" y="19532"/>
                  </a:lnTo>
                  <a:lnTo>
                    <a:pt x="4000" y="19532"/>
                  </a:lnTo>
                  <a:lnTo>
                    <a:pt x="4000" y="19588"/>
                  </a:lnTo>
                  <a:lnTo>
                    <a:pt x="4000" y="19645"/>
                  </a:lnTo>
                  <a:lnTo>
                    <a:pt x="4000" y="19715"/>
                  </a:lnTo>
                  <a:lnTo>
                    <a:pt x="4042" y="19715"/>
                  </a:lnTo>
                  <a:lnTo>
                    <a:pt x="4098" y="19715"/>
                  </a:lnTo>
                  <a:lnTo>
                    <a:pt x="4126" y="19715"/>
                  </a:lnTo>
                  <a:lnTo>
                    <a:pt x="4169" y="19785"/>
                  </a:lnTo>
                  <a:lnTo>
                    <a:pt x="4225" y="19785"/>
                  </a:lnTo>
                  <a:lnTo>
                    <a:pt x="4267" y="19785"/>
                  </a:lnTo>
                  <a:lnTo>
                    <a:pt x="4295" y="19785"/>
                  </a:lnTo>
                  <a:lnTo>
                    <a:pt x="4352" y="19785"/>
                  </a:lnTo>
                  <a:lnTo>
                    <a:pt x="4394" y="19785"/>
                  </a:lnTo>
                  <a:lnTo>
                    <a:pt x="4394" y="19715"/>
                  </a:lnTo>
                  <a:lnTo>
                    <a:pt x="4422" y="19715"/>
                  </a:lnTo>
                  <a:lnTo>
                    <a:pt x="4422" y="19645"/>
                  </a:lnTo>
                  <a:lnTo>
                    <a:pt x="4478" y="19645"/>
                  </a:lnTo>
                  <a:lnTo>
                    <a:pt x="4478" y="19588"/>
                  </a:lnTo>
                  <a:lnTo>
                    <a:pt x="4521" y="19588"/>
                  </a:lnTo>
                  <a:lnTo>
                    <a:pt x="4549" y="19588"/>
                  </a:lnTo>
                  <a:lnTo>
                    <a:pt x="4591" y="19588"/>
                  </a:lnTo>
                  <a:lnTo>
                    <a:pt x="4591" y="19532"/>
                  </a:lnTo>
                  <a:lnTo>
                    <a:pt x="4591" y="19462"/>
                  </a:lnTo>
                  <a:lnTo>
                    <a:pt x="4647" y="19462"/>
                  </a:lnTo>
                  <a:lnTo>
                    <a:pt x="4647" y="19405"/>
                  </a:lnTo>
                  <a:lnTo>
                    <a:pt x="4676" y="19405"/>
                  </a:lnTo>
                  <a:lnTo>
                    <a:pt x="4676" y="19335"/>
                  </a:lnTo>
                  <a:lnTo>
                    <a:pt x="4718" y="19335"/>
                  </a:lnTo>
                  <a:lnTo>
                    <a:pt x="4718" y="19264"/>
                  </a:lnTo>
                  <a:lnTo>
                    <a:pt x="4774" y="19264"/>
                  </a:lnTo>
                  <a:lnTo>
                    <a:pt x="4802" y="19208"/>
                  </a:lnTo>
                  <a:lnTo>
                    <a:pt x="4845" y="19208"/>
                  </a:lnTo>
                  <a:lnTo>
                    <a:pt x="4901" y="19152"/>
                  </a:lnTo>
                  <a:lnTo>
                    <a:pt x="4929" y="19152"/>
                  </a:lnTo>
                  <a:lnTo>
                    <a:pt x="4971" y="19152"/>
                  </a:lnTo>
                  <a:lnTo>
                    <a:pt x="4971" y="19081"/>
                  </a:lnTo>
                  <a:lnTo>
                    <a:pt x="4929" y="19081"/>
                  </a:lnTo>
                  <a:lnTo>
                    <a:pt x="4929" y="19025"/>
                  </a:lnTo>
                  <a:lnTo>
                    <a:pt x="4901" y="19025"/>
                  </a:lnTo>
                  <a:lnTo>
                    <a:pt x="4901" y="18955"/>
                  </a:lnTo>
                  <a:lnTo>
                    <a:pt x="4845" y="18955"/>
                  </a:lnTo>
                  <a:lnTo>
                    <a:pt x="4802" y="18898"/>
                  </a:lnTo>
                  <a:lnTo>
                    <a:pt x="4802" y="18828"/>
                  </a:lnTo>
                  <a:lnTo>
                    <a:pt x="4802" y="18772"/>
                  </a:lnTo>
                  <a:lnTo>
                    <a:pt x="4802" y="18701"/>
                  </a:lnTo>
                  <a:lnTo>
                    <a:pt x="4774" y="18701"/>
                  </a:lnTo>
                  <a:lnTo>
                    <a:pt x="4718" y="18701"/>
                  </a:lnTo>
                  <a:lnTo>
                    <a:pt x="4676" y="18701"/>
                  </a:lnTo>
                  <a:lnTo>
                    <a:pt x="4676" y="18645"/>
                  </a:lnTo>
                  <a:lnTo>
                    <a:pt x="4676" y="18574"/>
                  </a:lnTo>
                  <a:lnTo>
                    <a:pt x="4676" y="18518"/>
                  </a:lnTo>
                  <a:lnTo>
                    <a:pt x="4647" y="18518"/>
                  </a:lnTo>
                  <a:lnTo>
                    <a:pt x="4591" y="18518"/>
                  </a:lnTo>
                  <a:lnTo>
                    <a:pt x="4549" y="18518"/>
                  </a:lnTo>
                  <a:lnTo>
                    <a:pt x="4549" y="18448"/>
                  </a:lnTo>
                  <a:lnTo>
                    <a:pt x="4521" y="18448"/>
                  </a:lnTo>
                  <a:lnTo>
                    <a:pt x="4478" y="18518"/>
                  </a:lnTo>
                  <a:lnTo>
                    <a:pt x="4422" y="18518"/>
                  </a:lnTo>
                  <a:lnTo>
                    <a:pt x="4422" y="18574"/>
                  </a:lnTo>
                  <a:lnTo>
                    <a:pt x="4394" y="18574"/>
                  </a:lnTo>
                  <a:lnTo>
                    <a:pt x="4394" y="18645"/>
                  </a:lnTo>
                  <a:lnTo>
                    <a:pt x="4394" y="18701"/>
                  </a:lnTo>
                  <a:lnTo>
                    <a:pt x="4422" y="18701"/>
                  </a:lnTo>
                  <a:lnTo>
                    <a:pt x="4422" y="18772"/>
                  </a:lnTo>
                  <a:lnTo>
                    <a:pt x="4422" y="18828"/>
                  </a:lnTo>
                  <a:lnTo>
                    <a:pt x="4394" y="18828"/>
                  </a:lnTo>
                  <a:lnTo>
                    <a:pt x="4394" y="18898"/>
                  </a:lnTo>
                  <a:lnTo>
                    <a:pt x="4394" y="18955"/>
                  </a:lnTo>
                  <a:lnTo>
                    <a:pt x="4394" y="19025"/>
                  </a:lnTo>
                  <a:lnTo>
                    <a:pt x="4352" y="19025"/>
                  </a:lnTo>
                  <a:lnTo>
                    <a:pt x="4352" y="19081"/>
                  </a:lnTo>
                  <a:lnTo>
                    <a:pt x="4394" y="19081"/>
                  </a:lnTo>
                  <a:lnTo>
                    <a:pt x="4394" y="19152"/>
                  </a:lnTo>
                  <a:lnTo>
                    <a:pt x="4394" y="19208"/>
                  </a:lnTo>
                  <a:lnTo>
                    <a:pt x="4352" y="19208"/>
                  </a:lnTo>
                  <a:lnTo>
                    <a:pt x="4295" y="19208"/>
                  </a:lnTo>
                  <a:lnTo>
                    <a:pt x="4267" y="19264"/>
                  </a:lnTo>
                  <a:lnTo>
                    <a:pt x="4225" y="19208"/>
                  </a:lnTo>
                  <a:lnTo>
                    <a:pt x="4169" y="19208"/>
                  </a:lnTo>
                  <a:lnTo>
                    <a:pt x="4126" y="19208"/>
                  </a:lnTo>
                  <a:lnTo>
                    <a:pt x="4126" y="19152"/>
                  </a:lnTo>
                  <a:lnTo>
                    <a:pt x="4126" y="19081"/>
                  </a:lnTo>
                  <a:lnTo>
                    <a:pt x="4098" y="19081"/>
                  </a:lnTo>
                  <a:lnTo>
                    <a:pt x="4098" y="19025"/>
                  </a:lnTo>
                  <a:lnTo>
                    <a:pt x="4098" y="18955"/>
                  </a:lnTo>
                  <a:lnTo>
                    <a:pt x="4098" y="18898"/>
                  </a:lnTo>
                  <a:lnTo>
                    <a:pt x="4126" y="18898"/>
                  </a:lnTo>
                  <a:lnTo>
                    <a:pt x="4126" y="18828"/>
                  </a:lnTo>
                  <a:lnTo>
                    <a:pt x="4126" y="18772"/>
                  </a:lnTo>
                  <a:lnTo>
                    <a:pt x="4169" y="18772"/>
                  </a:lnTo>
                  <a:lnTo>
                    <a:pt x="4169" y="18701"/>
                  </a:lnTo>
                  <a:lnTo>
                    <a:pt x="4169" y="18645"/>
                  </a:lnTo>
                  <a:lnTo>
                    <a:pt x="4169" y="18574"/>
                  </a:lnTo>
                  <a:lnTo>
                    <a:pt x="4169" y="18518"/>
                  </a:lnTo>
                  <a:lnTo>
                    <a:pt x="4225" y="18518"/>
                  </a:lnTo>
                  <a:lnTo>
                    <a:pt x="4225" y="18448"/>
                  </a:lnTo>
                  <a:lnTo>
                    <a:pt x="4169" y="18448"/>
                  </a:lnTo>
                  <a:lnTo>
                    <a:pt x="4169" y="18391"/>
                  </a:lnTo>
                  <a:lnTo>
                    <a:pt x="4126" y="18321"/>
                  </a:lnTo>
                  <a:lnTo>
                    <a:pt x="4126" y="18265"/>
                  </a:lnTo>
                  <a:lnTo>
                    <a:pt x="4126" y="18194"/>
                  </a:lnTo>
                  <a:lnTo>
                    <a:pt x="4098" y="18194"/>
                  </a:lnTo>
                  <a:lnTo>
                    <a:pt x="4098" y="18138"/>
                  </a:lnTo>
                  <a:lnTo>
                    <a:pt x="4042" y="18138"/>
                  </a:lnTo>
                  <a:lnTo>
                    <a:pt x="4042" y="18067"/>
                  </a:lnTo>
                  <a:lnTo>
                    <a:pt x="4000" y="18067"/>
                  </a:lnTo>
                  <a:lnTo>
                    <a:pt x="4000" y="18011"/>
                  </a:lnTo>
                  <a:lnTo>
                    <a:pt x="3971" y="18011"/>
                  </a:lnTo>
                  <a:lnTo>
                    <a:pt x="3971" y="17941"/>
                  </a:lnTo>
                  <a:lnTo>
                    <a:pt x="3971" y="17870"/>
                  </a:lnTo>
                  <a:lnTo>
                    <a:pt x="3915" y="17814"/>
                  </a:lnTo>
                  <a:lnTo>
                    <a:pt x="3915" y="17758"/>
                  </a:lnTo>
                  <a:lnTo>
                    <a:pt x="3873" y="17758"/>
                  </a:lnTo>
                  <a:lnTo>
                    <a:pt x="3873" y="17687"/>
                  </a:lnTo>
                  <a:lnTo>
                    <a:pt x="3873" y="17631"/>
                  </a:lnTo>
                  <a:lnTo>
                    <a:pt x="3845" y="17631"/>
                  </a:lnTo>
                  <a:lnTo>
                    <a:pt x="3845" y="17561"/>
                  </a:lnTo>
                  <a:lnTo>
                    <a:pt x="3788" y="17561"/>
                  </a:lnTo>
                  <a:lnTo>
                    <a:pt x="3788" y="17490"/>
                  </a:lnTo>
                  <a:lnTo>
                    <a:pt x="3788" y="17434"/>
                  </a:lnTo>
                  <a:lnTo>
                    <a:pt x="3845" y="17434"/>
                  </a:lnTo>
                  <a:lnTo>
                    <a:pt x="3873" y="17434"/>
                  </a:lnTo>
                  <a:lnTo>
                    <a:pt x="3915" y="17377"/>
                  </a:lnTo>
                  <a:lnTo>
                    <a:pt x="3915" y="17307"/>
                  </a:lnTo>
                  <a:lnTo>
                    <a:pt x="3873" y="17307"/>
                  </a:lnTo>
                  <a:lnTo>
                    <a:pt x="3845" y="17307"/>
                  </a:lnTo>
                  <a:lnTo>
                    <a:pt x="3845" y="17251"/>
                  </a:lnTo>
                  <a:lnTo>
                    <a:pt x="3845" y="17180"/>
                  </a:lnTo>
                  <a:lnTo>
                    <a:pt x="3788" y="17180"/>
                  </a:lnTo>
                  <a:lnTo>
                    <a:pt x="3788" y="17124"/>
                  </a:lnTo>
                  <a:lnTo>
                    <a:pt x="3788" y="17054"/>
                  </a:lnTo>
                  <a:lnTo>
                    <a:pt x="3788" y="16997"/>
                  </a:lnTo>
                  <a:lnTo>
                    <a:pt x="3788" y="16927"/>
                  </a:lnTo>
                  <a:lnTo>
                    <a:pt x="3845" y="16927"/>
                  </a:lnTo>
                  <a:lnTo>
                    <a:pt x="3845" y="16870"/>
                  </a:lnTo>
                  <a:lnTo>
                    <a:pt x="3788" y="16870"/>
                  </a:lnTo>
                  <a:lnTo>
                    <a:pt x="3746" y="16870"/>
                  </a:lnTo>
                  <a:lnTo>
                    <a:pt x="3746" y="16800"/>
                  </a:lnTo>
                  <a:lnTo>
                    <a:pt x="3718" y="16800"/>
                  </a:lnTo>
                  <a:lnTo>
                    <a:pt x="3718" y="16744"/>
                  </a:lnTo>
                  <a:lnTo>
                    <a:pt x="3746" y="16673"/>
                  </a:lnTo>
                  <a:lnTo>
                    <a:pt x="3746" y="16617"/>
                  </a:lnTo>
                  <a:lnTo>
                    <a:pt x="3746" y="16547"/>
                  </a:lnTo>
                  <a:lnTo>
                    <a:pt x="3746" y="16476"/>
                  </a:lnTo>
                  <a:lnTo>
                    <a:pt x="3718" y="16476"/>
                  </a:lnTo>
                  <a:lnTo>
                    <a:pt x="3662" y="16476"/>
                  </a:lnTo>
                  <a:close/>
                  <a:moveTo>
                    <a:pt x="3112" y="18645"/>
                  </a:moveTo>
                  <a:lnTo>
                    <a:pt x="3070" y="18574"/>
                  </a:lnTo>
                  <a:lnTo>
                    <a:pt x="3042" y="18574"/>
                  </a:lnTo>
                  <a:lnTo>
                    <a:pt x="2986" y="18518"/>
                  </a:lnTo>
                  <a:lnTo>
                    <a:pt x="2943" y="18518"/>
                  </a:lnTo>
                  <a:lnTo>
                    <a:pt x="2915" y="18448"/>
                  </a:lnTo>
                  <a:lnTo>
                    <a:pt x="2859" y="18448"/>
                  </a:lnTo>
                  <a:lnTo>
                    <a:pt x="2817" y="18448"/>
                  </a:lnTo>
                  <a:lnTo>
                    <a:pt x="2789" y="18518"/>
                  </a:lnTo>
                  <a:lnTo>
                    <a:pt x="2817" y="18518"/>
                  </a:lnTo>
                  <a:lnTo>
                    <a:pt x="2859" y="18574"/>
                  </a:lnTo>
                  <a:lnTo>
                    <a:pt x="2817" y="18574"/>
                  </a:lnTo>
                  <a:lnTo>
                    <a:pt x="2817" y="18645"/>
                  </a:lnTo>
                  <a:lnTo>
                    <a:pt x="2789" y="18645"/>
                  </a:lnTo>
                  <a:lnTo>
                    <a:pt x="2732" y="18645"/>
                  </a:lnTo>
                  <a:lnTo>
                    <a:pt x="2732" y="18701"/>
                  </a:lnTo>
                  <a:lnTo>
                    <a:pt x="2690" y="18701"/>
                  </a:lnTo>
                  <a:lnTo>
                    <a:pt x="2662" y="18701"/>
                  </a:lnTo>
                  <a:lnTo>
                    <a:pt x="2606" y="18701"/>
                  </a:lnTo>
                  <a:lnTo>
                    <a:pt x="2563" y="18701"/>
                  </a:lnTo>
                  <a:lnTo>
                    <a:pt x="2535" y="18701"/>
                  </a:lnTo>
                  <a:lnTo>
                    <a:pt x="2479" y="18772"/>
                  </a:lnTo>
                  <a:lnTo>
                    <a:pt x="2479" y="18828"/>
                  </a:lnTo>
                  <a:lnTo>
                    <a:pt x="2437" y="18828"/>
                  </a:lnTo>
                  <a:lnTo>
                    <a:pt x="2408" y="18828"/>
                  </a:lnTo>
                  <a:lnTo>
                    <a:pt x="2366" y="18828"/>
                  </a:lnTo>
                  <a:lnTo>
                    <a:pt x="2366" y="18898"/>
                  </a:lnTo>
                  <a:lnTo>
                    <a:pt x="2310" y="18898"/>
                  </a:lnTo>
                  <a:lnTo>
                    <a:pt x="2268" y="18898"/>
                  </a:lnTo>
                  <a:lnTo>
                    <a:pt x="2268" y="18955"/>
                  </a:lnTo>
                  <a:lnTo>
                    <a:pt x="2239" y="18955"/>
                  </a:lnTo>
                  <a:lnTo>
                    <a:pt x="2183" y="18955"/>
                  </a:lnTo>
                  <a:lnTo>
                    <a:pt x="2141" y="18955"/>
                  </a:lnTo>
                  <a:lnTo>
                    <a:pt x="2113" y="19025"/>
                  </a:lnTo>
                  <a:lnTo>
                    <a:pt x="2056" y="19025"/>
                  </a:lnTo>
                  <a:lnTo>
                    <a:pt x="2014" y="19025"/>
                  </a:lnTo>
                  <a:lnTo>
                    <a:pt x="1986" y="19025"/>
                  </a:lnTo>
                  <a:lnTo>
                    <a:pt x="1930" y="19025"/>
                  </a:lnTo>
                  <a:lnTo>
                    <a:pt x="1887" y="19025"/>
                  </a:lnTo>
                  <a:lnTo>
                    <a:pt x="1859" y="19025"/>
                  </a:lnTo>
                  <a:lnTo>
                    <a:pt x="1803" y="19025"/>
                  </a:lnTo>
                  <a:lnTo>
                    <a:pt x="1761" y="19025"/>
                  </a:lnTo>
                  <a:lnTo>
                    <a:pt x="1732" y="19025"/>
                  </a:lnTo>
                  <a:lnTo>
                    <a:pt x="1676" y="19025"/>
                  </a:lnTo>
                  <a:lnTo>
                    <a:pt x="1634" y="18955"/>
                  </a:lnTo>
                  <a:lnTo>
                    <a:pt x="1634" y="18898"/>
                  </a:lnTo>
                  <a:lnTo>
                    <a:pt x="1634" y="18828"/>
                  </a:lnTo>
                  <a:lnTo>
                    <a:pt x="1676" y="18772"/>
                  </a:lnTo>
                  <a:lnTo>
                    <a:pt x="1732" y="18701"/>
                  </a:lnTo>
                  <a:lnTo>
                    <a:pt x="1761" y="18645"/>
                  </a:lnTo>
                  <a:lnTo>
                    <a:pt x="1761" y="18574"/>
                  </a:lnTo>
                  <a:lnTo>
                    <a:pt x="1803" y="18518"/>
                  </a:lnTo>
                  <a:lnTo>
                    <a:pt x="1803" y="18448"/>
                  </a:lnTo>
                  <a:lnTo>
                    <a:pt x="1803" y="18391"/>
                  </a:lnTo>
                  <a:lnTo>
                    <a:pt x="1803" y="18321"/>
                  </a:lnTo>
                  <a:lnTo>
                    <a:pt x="1761" y="18321"/>
                  </a:lnTo>
                  <a:lnTo>
                    <a:pt x="1634" y="18391"/>
                  </a:lnTo>
                  <a:lnTo>
                    <a:pt x="1634" y="18448"/>
                  </a:lnTo>
                  <a:lnTo>
                    <a:pt x="1634" y="18518"/>
                  </a:lnTo>
                  <a:lnTo>
                    <a:pt x="1606" y="18518"/>
                  </a:lnTo>
                  <a:lnTo>
                    <a:pt x="1606" y="18574"/>
                  </a:lnTo>
                  <a:lnTo>
                    <a:pt x="1549" y="18574"/>
                  </a:lnTo>
                  <a:lnTo>
                    <a:pt x="1507" y="18645"/>
                  </a:lnTo>
                  <a:lnTo>
                    <a:pt x="1479" y="18701"/>
                  </a:lnTo>
                  <a:lnTo>
                    <a:pt x="1423" y="18701"/>
                  </a:lnTo>
                  <a:lnTo>
                    <a:pt x="1423" y="18772"/>
                  </a:lnTo>
                  <a:lnTo>
                    <a:pt x="1380" y="18772"/>
                  </a:lnTo>
                  <a:lnTo>
                    <a:pt x="1338" y="18772"/>
                  </a:lnTo>
                  <a:lnTo>
                    <a:pt x="1310" y="18772"/>
                  </a:lnTo>
                  <a:lnTo>
                    <a:pt x="1254" y="18772"/>
                  </a:lnTo>
                  <a:lnTo>
                    <a:pt x="1211" y="18772"/>
                  </a:lnTo>
                  <a:lnTo>
                    <a:pt x="1183" y="18772"/>
                  </a:lnTo>
                  <a:lnTo>
                    <a:pt x="1127" y="18772"/>
                  </a:lnTo>
                  <a:lnTo>
                    <a:pt x="1085" y="18772"/>
                  </a:lnTo>
                  <a:lnTo>
                    <a:pt x="1057" y="18772"/>
                  </a:lnTo>
                  <a:lnTo>
                    <a:pt x="1000" y="18828"/>
                  </a:lnTo>
                  <a:lnTo>
                    <a:pt x="958" y="18828"/>
                  </a:lnTo>
                  <a:lnTo>
                    <a:pt x="930" y="18828"/>
                  </a:lnTo>
                  <a:lnTo>
                    <a:pt x="930" y="18898"/>
                  </a:lnTo>
                  <a:lnTo>
                    <a:pt x="873" y="18898"/>
                  </a:lnTo>
                  <a:lnTo>
                    <a:pt x="831" y="18898"/>
                  </a:lnTo>
                  <a:lnTo>
                    <a:pt x="803" y="18898"/>
                  </a:lnTo>
                  <a:lnTo>
                    <a:pt x="747" y="18898"/>
                  </a:lnTo>
                  <a:lnTo>
                    <a:pt x="705" y="18898"/>
                  </a:lnTo>
                  <a:lnTo>
                    <a:pt x="676" y="18898"/>
                  </a:lnTo>
                  <a:lnTo>
                    <a:pt x="620" y="18955"/>
                  </a:lnTo>
                  <a:lnTo>
                    <a:pt x="578" y="18955"/>
                  </a:lnTo>
                  <a:lnTo>
                    <a:pt x="550" y="18955"/>
                  </a:lnTo>
                  <a:lnTo>
                    <a:pt x="550" y="19025"/>
                  </a:lnTo>
                  <a:lnTo>
                    <a:pt x="493" y="19025"/>
                  </a:lnTo>
                  <a:lnTo>
                    <a:pt x="451" y="19025"/>
                  </a:lnTo>
                  <a:lnTo>
                    <a:pt x="409" y="19025"/>
                  </a:lnTo>
                  <a:lnTo>
                    <a:pt x="409" y="19081"/>
                  </a:lnTo>
                  <a:lnTo>
                    <a:pt x="367" y="19081"/>
                  </a:lnTo>
                  <a:lnTo>
                    <a:pt x="324" y="19081"/>
                  </a:lnTo>
                  <a:lnTo>
                    <a:pt x="282" y="19081"/>
                  </a:lnTo>
                  <a:lnTo>
                    <a:pt x="254" y="19081"/>
                  </a:lnTo>
                  <a:lnTo>
                    <a:pt x="198" y="19152"/>
                  </a:lnTo>
                  <a:lnTo>
                    <a:pt x="155" y="19152"/>
                  </a:lnTo>
                  <a:lnTo>
                    <a:pt x="155" y="19208"/>
                  </a:lnTo>
                  <a:lnTo>
                    <a:pt x="127" y="19208"/>
                  </a:lnTo>
                  <a:lnTo>
                    <a:pt x="127" y="19264"/>
                  </a:lnTo>
                  <a:lnTo>
                    <a:pt x="71" y="19264"/>
                  </a:lnTo>
                  <a:lnTo>
                    <a:pt x="29" y="19264"/>
                  </a:lnTo>
                  <a:lnTo>
                    <a:pt x="29" y="19335"/>
                  </a:lnTo>
                  <a:lnTo>
                    <a:pt x="0" y="19335"/>
                  </a:lnTo>
                  <a:lnTo>
                    <a:pt x="29" y="19405"/>
                  </a:lnTo>
                  <a:lnTo>
                    <a:pt x="71" y="19405"/>
                  </a:lnTo>
                  <a:lnTo>
                    <a:pt x="71" y="19462"/>
                  </a:lnTo>
                  <a:lnTo>
                    <a:pt x="127" y="19462"/>
                  </a:lnTo>
                  <a:lnTo>
                    <a:pt x="127" y="19532"/>
                  </a:lnTo>
                  <a:lnTo>
                    <a:pt x="155" y="19532"/>
                  </a:lnTo>
                  <a:lnTo>
                    <a:pt x="198" y="19588"/>
                  </a:lnTo>
                  <a:lnTo>
                    <a:pt x="254" y="19588"/>
                  </a:lnTo>
                  <a:lnTo>
                    <a:pt x="254" y="19645"/>
                  </a:lnTo>
                  <a:lnTo>
                    <a:pt x="282" y="19645"/>
                  </a:lnTo>
                  <a:lnTo>
                    <a:pt x="324" y="19645"/>
                  </a:lnTo>
                  <a:lnTo>
                    <a:pt x="324" y="19715"/>
                  </a:lnTo>
                  <a:lnTo>
                    <a:pt x="367" y="19715"/>
                  </a:lnTo>
                  <a:lnTo>
                    <a:pt x="409" y="19715"/>
                  </a:lnTo>
                  <a:lnTo>
                    <a:pt x="409" y="19785"/>
                  </a:lnTo>
                  <a:lnTo>
                    <a:pt x="451" y="19785"/>
                  </a:lnTo>
                  <a:lnTo>
                    <a:pt x="451" y="19842"/>
                  </a:lnTo>
                  <a:lnTo>
                    <a:pt x="493" y="19842"/>
                  </a:lnTo>
                  <a:lnTo>
                    <a:pt x="550" y="19842"/>
                  </a:lnTo>
                  <a:lnTo>
                    <a:pt x="578" y="19842"/>
                  </a:lnTo>
                  <a:lnTo>
                    <a:pt x="620" y="19842"/>
                  </a:lnTo>
                  <a:lnTo>
                    <a:pt x="676" y="19842"/>
                  </a:lnTo>
                  <a:lnTo>
                    <a:pt x="705" y="19842"/>
                  </a:lnTo>
                  <a:lnTo>
                    <a:pt x="747" y="19785"/>
                  </a:lnTo>
                  <a:lnTo>
                    <a:pt x="803" y="19785"/>
                  </a:lnTo>
                  <a:lnTo>
                    <a:pt x="831" y="19785"/>
                  </a:lnTo>
                  <a:lnTo>
                    <a:pt x="831" y="19715"/>
                  </a:lnTo>
                  <a:lnTo>
                    <a:pt x="873" y="19715"/>
                  </a:lnTo>
                  <a:lnTo>
                    <a:pt x="930" y="19715"/>
                  </a:lnTo>
                  <a:lnTo>
                    <a:pt x="958" y="19715"/>
                  </a:lnTo>
                  <a:lnTo>
                    <a:pt x="1000" y="19715"/>
                  </a:lnTo>
                  <a:lnTo>
                    <a:pt x="1000" y="19645"/>
                  </a:lnTo>
                  <a:lnTo>
                    <a:pt x="1057" y="19645"/>
                  </a:lnTo>
                  <a:lnTo>
                    <a:pt x="1085" y="19588"/>
                  </a:lnTo>
                  <a:lnTo>
                    <a:pt x="1127" y="19588"/>
                  </a:lnTo>
                  <a:lnTo>
                    <a:pt x="1183" y="19532"/>
                  </a:lnTo>
                  <a:lnTo>
                    <a:pt x="1211" y="19532"/>
                  </a:lnTo>
                  <a:lnTo>
                    <a:pt x="1211" y="19462"/>
                  </a:lnTo>
                  <a:lnTo>
                    <a:pt x="1254" y="19462"/>
                  </a:lnTo>
                  <a:lnTo>
                    <a:pt x="1254" y="19405"/>
                  </a:lnTo>
                  <a:lnTo>
                    <a:pt x="1310" y="19405"/>
                  </a:lnTo>
                  <a:lnTo>
                    <a:pt x="1338" y="19405"/>
                  </a:lnTo>
                  <a:lnTo>
                    <a:pt x="1380" y="19405"/>
                  </a:lnTo>
                  <a:lnTo>
                    <a:pt x="1423" y="19405"/>
                  </a:lnTo>
                  <a:lnTo>
                    <a:pt x="1423" y="19462"/>
                  </a:lnTo>
                  <a:lnTo>
                    <a:pt x="1479" y="19462"/>
                  </a:lnTo>
                  <a:lnTo>
                    <a:pt x="1507" y="19462"/>
                  </a:lnTo>
                  <a:lnTo>
                    <a:pt x="1507" y="19532"/>
                  </a:lnTo>
                  <a:lnTo>
                    <a:pt x="1549" y="19532"/>
                  </a:lnTo>
                  <a:lnTo>
                    <a:pt x="1606" y="19532"/>
                  </a:lnTo>
                  <a:lnTo>
                    <a:pt x="1606" y="19588"/>
                  </a:lnTo>
                  <a:lnTo>
                    <a:pt x="1634" y="19588"/>
                  </a:lnTo>
                  <a:lnTo>
                    <a:pt x="1634" y="19645"/>
                  </a:lnTo>
                  <a:lnTo>
                    <a:pt x="1676" y="19645"/>
                  </a:lnTo>
                  <a:lnTo>
                    <a:pt x="1676" y="19715"/>
                  </a:lnTo>
                  <a:lnTo>
                    <a:pt x="1634" y="19715"/>
                  </a:lnTo>
                  <a:lnTo>
                    <a:pt x="1676" y="19785"/>
                  </a:lnTo>
                  <a:lnTo>
                    <a:pt x="1634" y="19842"/>
                  </a:lnTo>
                  <a:lnTo>
                    <a:pt x="1676" y="19842"/>
                  </a:lnTo>
                  <a:lnTo>
                    <a:pt x="1732" y="19842"/>
                  </a:lnTo>
                  <a:lnTo>
                    <a:pt x="1761" y="19842"/>
                  </a:lnTo>
                  <a:lnTo>
                    <a:pt x="1761" y="19785"/>
                  </a:lnTo>
                  <a:lnTo>
                    <a:pt x="1803" y="19785"/>
                  </a:lnTo>
                  <a:lnTo>
                    <a:pt x="1859" y="19785"/>
                  </a:lnTo>
                  <a:lnTo>
                    <a:pt x="1887" y="19785"/>
                  </a:lnTo>
                  <a:lnTo>
                    <a:pt x="1887" y="19715"/>
                  </a:lnTo>
                  <a:lnTo>
                    <a:pt x="1930" y="19715"/>
                  </a:lnTo>
                  <a:lnTo>
                    <a:pt x="1986" y="19715"/>
                  </a:lnTo>
                  <a:lnTo>
                    <a:pt x="1986" y="19785"/>
                  </a:lnTo>
                  <a:lnTo>
                    <a:pt x="2014" y="19785"/>
                  </a:lnTo>
                  <a:lnTo>
                    <a:pt x="2014" y="19842"/>
                  </a:lnTo>
                  <a:lnTo>
                    <a:pt x="2014" y="19912"/>
                  </a:lnTo>
                  <a:lnTo>
                    <a:pt x="1986" y="19912"/>
                  </a:lnTo>
                  <a:lnTo>
                    <a:pt x="1986" y="19968"/>
                  </a:lnTo>
                  <a:lnTo>
                    <a:pt x="2014" y="19968"/>
                  </a:lnTo>
                  <a:lnTo>
                    <a:pt x="2056" y="20039"/>
                  </a:lnTo>
                  <a:lnTo>
                    <a:pt x="2113" y="20095"/>
                  </a:lnTo>
                  <a:lnTo>
                    <a:pt x="2113" y="20166"/>
                  </a:lnTo>
                  <a:lnTo>
                    <a:pt x="2141" y="20166"/>
                  </a:lnTo>
                  <a:lnTo>
                    <a:pt x="2183" y="20166"/>
                  </a:lnTo>
                  <a:lnTo>
                    <a:pt x="2239" y="20095"/>
                  </a:lnTo>
                  <a:lnTo>
                    <a:pt x="2268" y="20095"/>
                  </a:lnTo>
                  <a:lnTo>
                    <a:pt x="2310" y="20095"/>
                  </a:lnTo>
                  <a:lnTo>
                    <a:pt x="2366" y="20039"/>
                  </a:lnTo>
                  <a:lnTo>
                    <a:pt x="2408" y="20039"/>
                  </a:lnTo>
                  <a:lnTo>
                    <a:pt x="2437" y="20039"/>
                  </a:lnTo>
                  <a:lnTo>
                    <a:pt x="2479" y="20039"/>
                  </a:lnTo>
                  <a:lnTo>
                    <a:pt x="2479" y="20095"/>
                  </a:lnTo>
                  <a:lnTo>
                    <a:pt x="2479" y="20166"/>
                  </a:lnTo>
                  <a:lnTo>
                    <a:pt x="2479" y="20222"/>
                  </a:lnTo>
                  <a:lnTo>
                    <a:pt x="2479" y="20292"/>
                  </a:lnTo>
                  <a:lnTo>
                    <a:pt x="2437" y="20349"/>
                  </a:lnTo>
                  <a:lnTo>
                    <a:pt x="2408" y="20349"/>
                  </a:lnTo>
                  <a:lnTo>
                    <a:pt x="2408" y="20419"/>
                  </a:lnTo>
                  <a:lnTo>
                    <a:pt x="2366" y="20419"/>
                  </a:lnTo>
                  <a:lnTo>
                    <a:pt x="2366" y="20475"/>
                  </a:lnTo>
                  <a:lnTo>
                    <a:pt x="2310" y="20475"/>
                  </a:lnTo>
                  <a:lnTo>
                    <a:pt x="2268" y="20475"/>
                  </a:lnTo>
                  <a:lnTo>
                    <a:pt x="2268" y="20546"/>
                  </a:lnTo>
                  <a:lnTo>
                    <a:pt x="2239" y="20546"/>
                  </a:lnTo>
                  <a:lnTo>
                    <a:pt x="2183" y="20546"/>
                  </a:lnTo>
                  <a:lnTo>
                    <a:pt x="2141" y="20602"/>
                  </a:lnTo>
                  <a:lnTo>
                    <a:pt x="2056" y="20602"/>
                  </a:lnTo>
                  <a:lnTo>
                    <a:pt x="2113" y="20658"/>
                  </a:lnTo>
                  <a:lnTo>
                    <a:pt x="2141" y="20658"/>
                  </a:lnTo>
                  <a:lnTo>
                    <a:pt x="2141" y="20729"/>
                  </a:lnTo>
                  <a:lnTo>
                    <a:pt x="2183" y="20729"/>
                  </a:lnTo>
                  <a:lnTo>
                    <a:pt x="2183" y="20799"/>
                  </a:lnTo>
                  <a:lnTo>
                    <a:pt x="2239" y="20799"/>
                  </a:lnTo>
                  <a:lnTo>
                    <a:pt x="2268" y="20799"/>
                  </a:lnTo>
                  <a:lnTo>
                    <a:pt x="2310" y="20799"/>
                  </a:lnTo>
                  <a:lnTo>
                    <a:pt x="2366" y="20799"/>
                  </a:lnTo>
                  <a:lnTo>
                    <a:pt x="2408" y="20799"/>
                  </a:lnTo>
                  <a:lnTo>
                    <a:pt x="2408" y="20856"/>
                  </a:lnTo>
                  <a:lnTo>
                    <a:pt x="2437" y="20856"/>
                  </a:lnTo>
                  <a:lnTo>
                    <a:pt x="2437" y="20926"/>
                  </a:lnTo>
                  <a:lnTo>
                    <a:pt x="2479" y="20926"/>
                  </a:lnTo>
                  <a:lnTo>
                    <a:pt x="2479" y="20982"/>
                  </a:lnTo>
                  <a:lnTo>
                    <a:pt x="2535" y="20982"/>
                  </a:lnTo>
                  <a:lnTo>
                    <a:pt x="2535" y="20926"/>
                  </a:lnTo>
                  <a:lnTo>
                    <a:pt x="2563" y="20926"/>
                  </a:lnTo>
                  <a:lnTo>
                    <a:pt x="2563" y="20856"/>
                  </a:lnTo>
                  <a:lnTo>
                    <a:pt x="2535" y="20799"/>
                  </a:lnTo>
                  <a:lnTo>
                    <a:pt x="2535" y="20729"/>
                  </a:lnTo>
                  <a:lnTo>
                    <a:pt x="2535" y="20658"/>
                  </a:lnTo>
                  <a:lnTo>
                    <a:pt x="2535" y="20602"/>
                  </a:lnTo>
                  <a:lnTo>
                    <a:pt x="2535" y="20546"/>
                  </a:lnTo>
                  <a:lnTo>
                    <a:pt x="2535" y="20475"/>
                  </a:lnTo>
                  <a:lnTo>
                    <a:pt x="2535" y="20419"/>
                  </a:lnTo>
                  <a:lnTo>
                    <a:pt x="2535" y="20349"/>
                  </a:lnTo>
                  <a:lnTo>
                    <a:pt x="2535" y="20292"/>
                  </a:lnTo>
                  <a:lnTo>
                    <a:pt x="2563" y="20292"/>
                  </a:lnTo>
                  <a:lnTo>
                    <a:pt x="2606" y="20222"/>
                  </a:lnTo>
                  <a:lnTo>
                    <a:pt x="2662" y="20222"/>
                  </a:lnTo>
                  <a:lnTo>
                    <a:pt x="2690" y="20222"/>
                  </a:lnTo>
                  <a:lnTo>
                    <a:pt x="2732" y="20222"/>
                  </a:lnTo>
                  <a:lnTo>
                    <a:pt x="2789" y="20222"/>
                  </a:lnTo>
                  <a:lnTo>
                    <a:pt x="2789" y="20166"/>
                  </a:lnTo>
                  <a:lnTo>
                    <a:pt x="2817" y="20166"/>
                  </a:lnTo>
                  <a:lnTo>
                    <a:pt x="2859" y="20166"/>
                  </a:lnTo>
                  <a:lnTo>
                    <a:pt x="2915" y="20166"/>
                  </a:lnTo>
                  <a:lnTo>
                    <a:pt x="2915" y="20222"/>
                  </a:lnTo>
                  <a:lnTo>
                    <a:pt x="2943" y="20222"/>
                  </a:lnTo>
                  <a:lnTo>
                    <a:pt x="2986" y="20222"/>
                  </a:lnTo>
                  <a:lnTo>
                    <a:pt x="2986" y="20166"/>
                  </a:lnTo>
                  <a:lnTo>
                    <a:pt x="3042" y="20166"/>
                  </a:lnTo>
                  <a:lnTo>
                    <a:pt x="3042" y="20095"/>
                  </a:lnTo>
                  <a:lnTo>
                    <a:pt x="2986" y="20095"/>
                  </a:lnTo>
                  <a:lnTo>
                    <a:pt x="2986" y="20039"/>
                  </a:lnTo>
                  <a:lnTo>
                    <a:pt x="3042" y="20039"/>
                  </a:lnTo>
                  <a:lnTo>
                    <a:pt x="3042" y="19968"/>
                  </a:lnTo>
                  <a:lnTo>
                    <a:pt x="3042" y="19912"/>
                  </a:lnTo>
                  <a:lnTo>
                    <a:pt x="3070" y="19912"/>
                  </a:lnTo>
                  <a:lnTo>
                    <a:pt x="3070" y="19842"/>
                  </a:lnTo>
                  <a:lnTo>
                    <a:pt x="3112" y="19842"/>
                  </a:lnTo>
                  <a:lnTo>
                    <a:pt x="3112" y="19785"/>
                  </a:lnTo>
                  <a:lnTo>
                    <a:pt x="3112" y="19715"/>
                  </a:lnTo>
                  <a:lnTo>
                    <a:pt x="3070" y="19715"/>
                  </a:lnTo>
                  <a:lnTo>
                    <a:pt x="3042" y="19715"/>
                  </a:lnTo>
                  <a:lnTo>
                    <a:pt x="3042" y="19645"/>
                  </a:lnTo>
                  <a:lnTo>
                    <a:pt x="2986" y="19645"/>
                  </a:lnTo>
                  <a:lnTo>
                    <a:pt x="2986" y="19588"/>
                  </a:lnTo>
                  <a:lnTo>
                    <a:pt x="2943" y="19588"/>
                  </a:lnTo>
                  <a:lnTo>
                    <a:pt x="2943" y="19532"/>
                  </a:lnTo>
                  <a:lnTo>
                    <a:pt x="2943" y="19462"/>
                  </a:lnTo>
                  <a:lnTo>
                    <a:pt x="2915" y="19462"/>
                  </a:lnTo>
                  <a:lnTo>
                    <a:pt x="2859" y="19405"/>
                  </a:lnTo>
                  <a:lnTo>
                    <a:pt x="2859" y="19335"/>
                  </a:lnTo>
                  <a:lnTo>
                    <a:pt x="2915" y="19335"/>
                  </a:lnTo>
                  <a:lnTo>
                    <a:pt x="2943" y="19335"/>
                  </a:lnTo>
                  <a:lnTo>
                    <a:pt x="2943" y="19264"/>
                  </a:lnTo>
                  <a:lnTo>
                    <a:pt x="2986" y="19264"/>
                  </a:lnTo>
                  <a:lnTo>
                    <a:pt x="2986" y="19208"/>
                  </a:lnTo>
                  <a:lnTo>
                    <a:pt x="3042" y="19208"/>
                  </a:lnTo>
                  <a:lnTo>
                    <a:pt x="3042" y="19152"/>
                  </a:lnTo>
                  <a:lnTo>
                    <a:pt x="3070" y="19152"/>
                  </a:lnTo>
                  <a:lnTo>
                    <a:pt x="3112" y="19025"/>
                  </a:lnTo>
                  <a:lnTo>
                    <a:pt x="3070" y="19025"/>
                  </a:lnTo>
                  <a:lnTo>
                    <a:pt x="3070" y="18955"/>
                  </a:lnTo>
                  <a:lnTo>
                    <a:pt x="3070" y="18898"/>
                  </a:lnTo>
                  <a:lnTo>
                    <a:pt x="3070" y="18828"/>
                  </a:lnTo>
                  <a:lnTo>
                    <a:pt x="3070" y="18772"/>
                  </a:lnTo>
                  <a:lnTo>
                    <a:pt x="3070" y="18701"/>
                  </a:lnTo>
                  <a:lnTo>
                    <a:pt x="3112" y="18701"/>
                  </a:lnTo>
                  <a:close/>
                  <a:moveTo>
                    <a:pt x="5732" y="17631"/>
                  </a:moveTo>
                  <a:lnTo>
                    <a:pt x="5732" y="17687"/>
                  </a:lnTo>
                  <a:lnTo>
                    <a:pt x="5703" y="17687"/>
                  </a:lnTo>
                  <a:lnTo>
                    <a:pt x="5647" y="17687"/>
                  </a:lnTo>
                  <a:lnTo>
                    <a:pt x="5605" y="17687"/>
                  </a:lnTo>
                  <a:lnTo>
                    <a:pt x="5605" y="17758"/>
                  </a:lnTo>
                  <a:lnTo>
                    <a:pt x="5577" y="17758"/>
                  </a:lnTo>
                  <a:lnTo>
                    <a:pt x="5535" y="17758"/>
                  </a:lnTo>
                  <a:lnTo>
                    <a:pt x="5478" y="17758"/>
                  </a:lnTo>
                  <a:lnTo>
                    <a:pt x="5450" y="17758"/>
                  </a:lnTo>
                  <a:lnTo>
                    <a:pt x="5450" y="17687"/>
                  </a:lnTo>
                  <a:lnTo>
                    <a:pt x="5408" y="17687"/>
                  </a:lnTo>
                  <a:lnTo>
                    <a:pt x="5351" y="17687"/>
                  </a:lnTo>
                  <a:lnTo>
                    <a:pt x="5323" y="17687"/>
                  </a:lnTo>
                  <a:lnTo>
                    <a:pt x="5323" y="17758"/>
                  </a:lnTo>
                  <a:lnTo>
                    <a:pt x="5323" y="17814"/>
                  </a:lnTo>
                  <a:lnTo>
                    <a:pt x="5323" y="17870"/>
                  </a:lnTo>
                  <a:lnTo>
                    <a:pt x="5323" y="17941"/>
                  </a:lnTo>
                  <a:lnTo>
                    <a:pt x="5351" y="17941"/>
                  </a:lnTo>
                  <a:lnTo>
                    <a:pt x="5351" y="18011"/>
                  </a:lnTo>
                  <a:lnTo>
                    <a:pt x="5351" y="18067"/>
                  </a:lnTo>
                  <a:lnTo>
                    <a:pt x="5323" y="18067"/>
                  </a:lnTo>
                  <a:lnTo>
                    <a:pt x="5225" y="18138"/>
                  </a:lnTo>
                  <a:lnTo>
                    <a:pt x="5281" y="18138"/>
                  </a:lnTo>
                  <a:lnTo>
                    <a:pt x="5323" y="18138"/>
                  </a:lnTo>
                  <a:lnTo>
                    <a:pt x="5351" y="18138"/>
                  </a:lnTo>
                  <a:lnTo>
                    <a:pt x="5408" y="18138"/>
                  </a:lnTo>
                  <a:lnTo>
                    <a:pt x="5450" y="18138"/>
                  </a:lnTo>
                  <a:lnTo>
                    <a:pt x="5535" y="18138"/>
                  </a:lnTo>
                  <a:lnTo>
                    <a:pt x="5535" y="18194"/>
                  </a:lnTo>
                  <a:lnTo>
                    <a:pt x="5605" y="18194"/>
                  </a:lnTo>
                  <a:lnTo>
                    <a:pt x="5647" y="18194"/>
                  </a:lnTo>
                  <a:lnTo>
                    <a:pt x="5732" y="18265"/>
                  </a:lnTo>
                  <a:lnTo>
                    <a:pt x="5774" y="18265"/>
                  </a:lnTo>
                  <a:lnTo>
                    <a:pt x="5830" y="18321"/>
                  </a:lnTo>
                  <a:lnTo>
                    <a:pt x="5774" y="18391"/>
                  </a:lnTo>
                  <a:lnTo>
                    <a:pt x="5732" y="18391"/>
                  </a:lnTo>
                  <a:lnTo>
                    <a:pt x="5703" y="18391"/>
                  </a:lnTo>
                  <a:lnTo>
                    <a:pt x="5647" y="18391"/>
                  </a:lnTo>
                  <a:lnTo>
                    <a:pt x="5605" y="18391"/>
                  </a:lnTo>
                  <a:lnTo>
                    <a:pt x="5605" y="18448"/>
                  </a:lnTo>
                  <a:lnTo>
                    <a:pt x="5577" y="18448"/>
                  </a:lnTo>
                  <a:lnTo>
                    <a:pt x="5535" y="18448"/>
                  </a:lnTo>
                  <a:lnTo>
                    <a:pt x="5577" y="18518"/>
                  </a:lnTo>
                  <a:lnTo>
                    <a:pt x="5605" y="18518"/>
                  </a:lnTo>
                  <a:lnTo>
                    <a:pt x="5647" y="18518"/>
                  </a:lnTo>
                  <a:lnTo>
                    <a:pt x="5703" y="18518"/>
                  </a:lnTo>
                  <a:lnTo>
                    <a:pt x="5703" y="18574"/>
                  </a:lnTo>
                  <a:lnTo>
                    <a:pt x="5732" y="18574"/>
                  </a:lnTo>
                  <a:lnTo>
                    <a:pt x="5774" y="18574"/>
                  </a:lnTo>
                  <a:lnTo>
                    <a:pt x="5830" y="18574"/>
                  </a:lnTo>
                  <a:lnTo>
                    <a:pt x="5830" y="18645"/>
                  </a:lnTo>
                  <a:lnTo>
                    <a:pt x="5858" y="18645"/>
                  </a:lnTo>
                  <a:lnTo>
                    <a:pt x="5901" y="18645"/>
                  </a:lnTo>
                  <a:lnTo>
                    <a:pt x="5901" y="18701"/>
                  </a:lnTo>
                  <a:lnTo>
                    <a:pt x="5957" y="18701"/>
                  </a:lnTo>
                  <a:lnTo>
                    <a:pt x="5957" y="18772"/>
                  </a:lnTo>
                  <a:lnTo>
                    <a:pt x="5999" y="18772"/>
                  </a:lnTo>
                  <a:lnTo>
                    <a:pt x="5999" y="18828"/>
                  </a:lnTo>
                  <a:lnTo>
                    <a:pt x="5999" y="18898"/>
                  </a:lnTo>
                  <a:lnTo>
                    <a:pt x="6027" y="18898"/>
                  </a:lnTo>
                  <a:lnTo>
                    <a:pt x="6027" y="18955"/>
                  </a:lnTo>
                  <a:lnTo>
                    <a:pt x="6027" y="19025"/>
                  </a:lnTo>
                  <a:lnTo>
                    <a:pt x="5999" y="19025"/>
                  </a:lnTo>
                  <a:lnTo>
                    <a:pt x="5957" y="19025"/>
                  </a:lnTo>
                  <a:lnTo>
                    <a:pt x="5901" y="19025"/>
                  </a:lnTo>
                  <a:lnTo>
                    <a:pt x="5901" y="18955"/>
                  </a:lnTo>
                  <a:lnTo>
                    <a:pt x="5858" y="18955"/>
                  </a:lnTo>
                  <a:lnTo>
                    <a:pt x="5830" y="18955"/>
                  </a:lnTo>
                  <a:lnTo>
                    <a:pt x="5774" y="18955"/>
                  </a:lnTo>
                  <a:lnTo>
                    <a:pt x="5774" y="18898"/>
                  </a:lnTo>
                  <a:lnTo>
                    <a:pt x="5732" y="18898"/>
                  </a:lnTo>
                  <a:lnTo>
                    <a:pt x="5732" y="18955"/>
                  </a:lnTo>
                  <a:lnTo>
                    <a:pt x="5703" y="18955"/>
                  </a:lnTo>
                  <a:lnTo>
                    <a:pt x="5647" y="18955"/>
                  </a:lnTo>
                  <a:lnTo>
                    <a:pt x="5605" y="18955"/>
                  </a:lnTo>
                  <a:lnTo>
                    <a:pt x="5605" y="19025"/>
                  </a:lnTo>
                  <a:lnTo>
                    <a:pt x="5577" y="19025"/>
                  </a:lnTo>
                  <a:lnTo>
                    <a:pt x="5535" y="19025"/>
                  </a:lnTo>
                  <a:lnTo>
                    <a:pt x="5535" y="19081"/>
                  </a:lnTo>
                  <a:lnTo>
                    <a:pt x="5535" y="19152"/>
                  </a:lnTo>
                  <a:lnTo>
                    <a:pt x="5535" y="19208"/>
                  </a:lnTo>
                  <a:lnTo>
                    <a:pt x="5577" y="19208"/>
                  </a:lnTo>
                  <a:lnTo>
                    <a:pt x="5605" y="19208"/>
                  </a:lnTo>
                  <a:lnTo>
                    <a:pt x="5605" y="19264"/>
                  </a:lnTo>
                  <a:lnTo>
                    <a:pt x="5647" y="19264"/>
                  </a:lnTo>
                  <a:lnTo>
                    <a:pt x="5647" y="19335"/>
                  </a:lnTo>
                  <a:lnTo>
                    <a:pt x="5703" y="19335"/>
                  </a:lnTo>
                  <a:lnTo>
                    <a:pt x="5703" y="19405"/>
                  </a:lnTo>
                  <a:lnTo>
                    <a:pt x="5732" y="19405"/>
                  </a:lnTo>
                  <a:lnTo>
                    <a:pt x="5732" y="19462"/>
                  </a:lnTo>
                  <a:lnTo>
                    <a:pt x="5774" y="19462"/>
                  </a:lnTo>
                  <a:lnTo>
                    <a:pt x="5774" y="19532"/>
                  </a:lnTo>
                  <a:lnTo>
                    <a:pt x="5774" y="19588"/>
                  </a:lnTo>
                  <a:lnTo>
                    <a:pt x="5830" y="19588"/>
                  </a:lnTo>
                  <a:lnTo>
                    <a:pt x="5830" y="19645"/>
                  </a:lnTo>
                  <a:lnTo>
                    <a:pt x="5858" y="19645"/>
                  </a:lnTo>
                  <a:lnTo>
                    <a:pt x="5858" y="19715"/>
                  </a:lnTo>
                  <a:lnTo>
                    <a:pt x="5901" y="19715"/>
                  </a:lnTo>
                  <a:lnTo>
                    <a:pt x="5901" y="19785"/>
                  </a:lnTo>
                  <a:lnTo>
                    <a:pt x="5957" y="19842"/>
                  </a:lnTo>
                  <a:lnTo>
                    <a:pt x="5957" y="19912"/>
                  </a:lnTo>
                  <a:lnTo>
                    <a:pt x="5999" y="19912"/>
                  </a:lnTo>
                  <a:lnTo>
                    <a:pt x="5999" y="19968"/>
                  </a:lnTo>
                  <a:lnTo>
                    <a:pt x="5999" y="20039"/>
                  </a:lnTo>
                  <a:lnTo>
                    <a:pt x="6027" y="20039"/>
                  </a:lnTo>
                  <a:lnTo>
                    <a:pt x="6027" y="20095"/>
                  </a:lnTo>
                  <a:lnTo>
                    <a:pt x="6027" y="20166"/>
                  </a:lnTo>
                  <a:lnTo>
                    <a:pt x="6027" y="20222"/>
                  </a:lnTo>
                  <a:lnTo>
                    <a:pt x="6027" y="20292"/>
                  </a:lnTo>
                  <a:lnTo>
                    <a:pt x="5999" y="20292"/>
                  </a:lnTo>
                  <a:lnTo>
                    <a:pt x="5999" y="20349"/>
                  </a:lnTo>
                  <a:lnTo>
                    <a:pt x="5957" y="20349"/>
                  </a:lnTo>
                  <a:lnTo>
                    <a:pt x="5957" y="20419"/>
                  </a:lnTo>
                  <a:lnTo>
                    <a:pt x="5901" y="20419"/>
                  </a:lnTo>
                  <a:lnTo>
                    <a:pt x="5858" y="20419"/>
                  </a:lnTo>
                  <a:lnTo>
                    <a:pt x="5858" y="20475"/>
                  </a:lnTo>
                  <a:lnTo>
                    <a:pt x="5830" y="20475"/>
                  </a:lnTo>
                  <a:lnTo>
                    <a:pt x="5774" y="20546"/>
                  </a:lnTo>
                  <a:lnTo>
                    <a:pt x="5732" y="20546"/>
                  </a:lnTo>
                  <a:lnTo>
                    <a:pt x="5703" y="20546"/>
                  </a:lnTo>
                  <a:lnTo>
                    <a:pt x="5647" y="20602"/>
                  </a:lnTo>
                  <a:lnTo>
                    <a:pt x="5605" y="20602"/>
                  </a:lnTo>
                  <a:lnTo>
                    <a:pt x="5577" y="20602"/>
                  </a:lnTo>
                  <a:lnTo>
                    <a:pt x="5535" y="20602"/>
                  </a:lnTo>
                  <a:lnTo>
                    <a:pt x="5478" y="20602"/>
                  </a:lnTo>
                  <a:lnTo>
                    <a:pt x="5450" y="20602"/>
                  </a:lnTo>
                  <a:lnTo>
                    <a:pt x="5450" y="20546"/>
                  </a:lnTo>
                  <a:lnTo>
                    <a:pt x="5408" y="20546"/>
                  </a:lnTo>
                  <a:lnTo>
                    <a:pt x="5351" y="20546"/>
                  </a:lnTo>
                  <a:lnTo>
                    <a:pt x="5323" y="20602"/>
                  </a:lnTo>
                  <a:lnTo>
                    <a:pt x="5281" y="20602"/>
                  </a:lnTo>
                  <a:lnTo>
                    <a:pt x="5225" y="20602"/>
                  </a:lnTo>
                  <a:lnTo>
                    <a:pt x="5197" y="20602"/>
                  </a:lnTo>
                  <a:lnTo>
                    <a:pt x="5197" y="20658"/>
                  </a:lnTo>
                  <a:lnTo>
                    <a:pt x="5154" y="20658"/>
                  </a:lnTo>
                  <a:lnTo>
                    <a:pt x="5154" y="20729"/>
                  </a:lnTo>
                  <a:lnTo>
                    <a:pt x="5098" y="20729"/>
                  </a:lnTo>
                  <a:lnTo>
                    <a:pt x="5070" y="20729"/>
                  </a:lnTo>
                  <a:lnTo>
                    <a:pt x="5028" y="20729"/>
                  </a:lnTo>
                  <a:lnTo>
                    <a:pt x="5028" y="20799"/>
                  </a:lnTo>
                  <a:lnTo>
                    <a:pt x="5070" y="20799"/>
                  </a:lnTo>
                  <a:lnTo>
                    <a:pt x="5098" y="20799"/>
                  </a:lnTo>
                  <a:lnTo>
                    <a:pt x="5098" y="20856"/>
                  </a:lnTo>
                  <a:lnTo>
                    <a:pt x="5154" y="20856"/>
                  </a:lnTo>
                  <a:lnTo>
                    <a:pt x="5197" y="20856"/>
                  </a:lnTo>
                  <a:lnTo>
                    <a:pt x="5225" y="20926"/>
                  </a:lnTo>
                  <a:lnTo>
                    <a:pt x="5281" y="20926"/>
                  </a:lnTo>
                  <a:lnTo>
                    <a:pt x="5323" y="20926"/>
                  </a:lnTo>
                  <a:lnTo>
                    <a:pt x="5323" y="20982"/>
                  </a:lnTo>
                  <a:lnTo>
                    <a:pt x="5351" y="20982"/>
                  </a:lnTo>
                  <a:lnTo>
                    <a:pt x="5408" y="21039"/>
                  </a:lnTo>
                  <a:lnTo>
                    <a:pt x="5450" y="21039"/>
                  </a:lnTo>
                  <a:lnTo>
                    <a:pt x="5478" y="21109"/>
                  </a:lnTo>
                  <a:lnTo>
                    <a:pt x="5478" y="21180"/>
                  </a:lnTo>
                  <a:lnTo>
                    <a:pt x="5450" y="21180"/>
                  </a:lnTo>
                  <a:lnTo>
                    <a:pt x="5450" y="21250"/>
                  </a:lnTo>
                  <a:lnTo>
                    <a:pt x="5450" y="21306"/>
                  </a:lnTo>
                  <a:lnTo>
                    <a:pt x="5450" y="21363"/>
                  </a:lnTo>
                  <a:lnTo>
                    <a:pt x="5450" y="21433"/>
                  </a:lnTo>
                  <a:lnTo>
                    <a:pt x="5408" y="21433"/>
                  </a:lnTo>
                  <a:lnTo>
                    <a:pt x="5351" y="21489"/>
                  </a:lnTo>
                  <a:lnTo>
                    <a:pt x="5323" y="21489"/>
                  </a:lnTo>
                  <a:lnTo>
                    <a:pt x="5323" y="21560"/>
                  </a:lnTo>
                  <a:lnTo>
                    <a:pt x="5323" y="21616"/>
                  </a:lnTo>
                  <a:lnTo>
                    <a:pt x="5281" y="21616"/>
                  </a:lnTo>
                  <a:lnTo>
                    <a:pt x="5225" y="21616"/>
                  </a:lnTo>
                  <a:lnTo>
                    <a:pt x="5225" y="21686"/>
                  </a:lnTo>
                  <a:lnTo>
                    <a:pt x="5197" y="21686"/>
                  </a:lnTo>
                  <a:lnTo>
                    <a:pt x="5197" y="21743"/>
                  </a:lnTo>
                  <a:lnTo>
                    <a:pt x="5154" y="21743"/>
                  </a:lnTo>
                  <a:lnTo>
                    <a:pt x="5154" y="21813"/>
                  </a:lnTo>
                  <a:lnTo>
                    <a:pt x="5098" y="21813"/>
                  </a:lnTo>
                  <a:lnTo>
                    <a:pt x="5098" y="21870"/>
                  </a:lnTo>
                  <a:lnTo>
                    <a:pt x="5070" y="21870"/>
                  </a:lnTo>
                  <a:lnTo>
                    <a:pt x="5028" y="21870"/>
                  </a:lnTo>
                  <a:lnTo>
                    <a:pt x="4971" y="21940"/>
                  </a:lnTo>
                  <a:lnTo>
                    <a:pt x="4971" y="21996"/>
                  </a:lnTo>
                  <a:lnTo>
                    <a:pt x="4929" y="21996"/>
                  </a:lnTo>
                  <a:lnTo>
                    <a:pt x="4929" y="22067"/>
                  </a:lnTo>
                  <a:lnTo>
                    <a:pt x="4901" y="22067"/>
                  </a:lnTo>
                  <a:lnTo>
                    <a:pt x="4845" y="22123"/>
                  </a:lnTo>
                  <a:lnTo>
                    <a:pt x="4845" y="22193"/>
                  </a:lnTo>
                  <a:lnTo>
                    <a:pt x="4802" y="22193"/>
                  </a:lnTo>
                  <a:lnTo>
                    <a:pt x="4802" y="22250"/>
                  </a:lnTo>
                  <a:lnTo>
                    <a:pt x="4802" y="22320"/>
                  </a:lnTo>
                  <a:lnTo>
                    <a:pt x="4802" y="22376"/>
                  </a:lnTo>
                  <a:lnTo>
                    <a:pt x="4802" y="22433"/>
                  </a:lnTo>
                  <a:lnTo>
                    <a:pt x="4774" y="22503"/>
                  </a:lnTo>
                  <a:lnTo>
                    <a:pt x="4802" y="22503"/>
                  </a:lnTo>
                  <a:lnTo>
                    <a:pt x="4845" y="22503"/>
                  </a:lnTo>
                  <a:lnTo>
                    <a:pt x="4901" y="22503"/>
                  </a:lnTo>
                  <a:lnTo>
                    <a:pt x="4929" y="22503"/>
                  </a:lnTo>
                  <a:lnTo>
                    <a:pt x="4971" y="22503"/>
                  </a:lnTo>
                  <a:lnTo>
                    <a:pt x="5028" y="22503"/>
                  </a:lnTo>
                  <a:lnTo>
                    <a:pt x="5070" y="22503"/>
                  </a:lnTo>
                  <a:lnTo>
                    <a:pt x="5098" y="22503"/>
                  </a:lnTo>
                  <a:lnTo>
                    <a:pt x="5098" y="22574"/>
                  </a:lnTo>
                  <a:lnTo>
                    <a:pt x="5154" y="22574"/>
                  </a:lnTo>
                  <a:lnTo>
                    <a:pt x="5197" y="22574"/>
                  </a:lnTo>
                  <a:lnTo>
                    <a:pt x="5225" y="22644"/>
                  </a:lnTo>
                  <a:lnTo>
                    <a:pt x="5281" y="22644"/>
                  </a:lnTo>
                  <a:lnTo>
                    <a:pt x="5281" y="22700"/>
                  </a:lnTo>
                  <a:lnTo>
                    <a:pt x="5323" y="22700"/>
                  </a:lnTo>
                  <a:lnTo>
                    <a:pt x="5323" y="22757"/>
                  </a:lnTo>
                  <a:lnTo>
                    <a:pt x="5351" y="22757"/>
                  </a:lnTo>
                  <a:lnTo>
                    <a:pt x="5408" y="22757"/>
                  </a:lnTo>
                  <a:lnTo>
                    <a:pt x="5450" y="22757"/>
                  </a:lnTo>
                  <a:lnTo>
                    <a:pt x="5450" y="22827"/>
                  </a:lnTo>
                  <a:lnTo>
                    <a:pt x="5478" y="22827"/>
                  </a:lnTo>
                  <a:lnTo>
                    <a:pt x="5478" y="22883"/>
                  </a:lnTo>
                  <a:lnTo>
                    <a:pt x="5478" y="22954"/>
                  </a:lnTo>
                  <a:lnTo>
                    <a:pt x="5535" y="23010"/>
                  </a:lnTo>
                  <a:lnTo>
                    <a:pt x="5577" y="23081"/>
                  </a:lnTo>
                  <a:lnTo>
                    <a:pt x="5647" y="23137"/>
                  </a:lnTo>
                  <a:lnTo>
                    <a:pt x="5703" y="23137"/>
                  </a:lnTo>
                  <a:lnTo>
                    <a:pt x="5703" y="23207"/>
                  </a:lnTo>
                  <a:lnTo>
                    <a:pt x="5732" y="23207"/>
                  </a:lnTo>
                  <a:lnTo>
                    <a:pt x="5830" y="23137"/>
                  </a:lnTo>
                  <a:lnTo>
                    <a:pt x="5901" y="23137"/>
                  </a:lnTo>
                  <a:lnTo>
                    <a:pt x="6027" y="23081"/>
                  </a:lnTo>
                  <a:lnTo>
                    <a:pt x="6126" y="23010"/>
                  </a:lnTo>
                  <a:lnTo>
                    <a:pt x="6253" y="22954"/>
                  </a:lnTo>
                  <a:lnTo>
                    <a:pt x="6281" y="22954"/>
                  </a:lnTo>
                  <a:lnTo>
                    <a:pt x="6379" y="22883"/>
                  </a:lnTo>
                  <a:lnTo>
                    <a:pt x="6408" y="22883"/>
                  </a:lnTo>
                  <a:lnTo>
                    <a:pt x="6506" y="22827"/>
                  </a:lnTo>
                  <a:lnTo>
                    <a:pt x="6534" y="22827"/>
                  </a:lnTo>
                  <a:lnTo>
                    <a:pt x="6591" y="22827"/>
                  </a:lnTo>
                  <a:lnTo>
                    <a:pt x="6591" y="22757"/>
                  </a:lnTo>
                  <a:lnTo>
                    <a:pt x="6633" y="22757"/>
                  </a:lnTo>
                  <a:lnTo>
                    <a:pt x="6661" y="22757"/>
                  </a:lnTo>
                  <a:lnTo>
                    <a:pt x="6703" y="22757"/>
                  </a:lnTo>
                  <a:lnTo>
                    <a:pt x="6760" y="22700"/>
                  </a:lnTo>
                  <a:lnTo>
                    <a:pt x="6788" y="22700"/>
                  </a:lnTo>
                  <a:lnTo>
                    <a:pt x="6788" y="22644"/>
                  </a:lnTo>
                  <a:lnTo>
                    <a:pt x="6830" y="22644"/>
                  </a:lnTo>
                  <a:lnTo>
                    <a:pt x="6886" y="22574"/>
                  </a:lnTo>
                  <a:lnTo>
                    <a:pt x="6929" y="22574"/>
                  </a:lnTo>
                  <a:lnTo>
                    <a:pt x="6957" y="22503"/>
                  </a:lnTo>
                  <a:lnTo>
                    <a:pt x="7013" y="22503"/>
                  </a:lnTo>
                  <a:lnTo>
                    <a:pt x="7013" y="22433"/>
                  </a:lnTo>
                  <a:lnTo>
                    <a:pt x="7055" y="22433"/>
                  </a:lnTo>
                  <a:lnTo>
                    <a:pt x="7055" y="22376"/>
                  </a:lnTo>
                  <a:lnTo>
                    <a:pt x="7083" y="22376"/>
                  </a:lnTo>
                  <a:lnTo>
                    <a:pt x="7083" y="22320"/>
                  </a:lnTo>
                  <a:lnTo>
                    <a:pt x="7140" y="22320"/>
                  </a:lnTo>
                  <a:lnTo>
                    <a:pt x="7140" y="22250"/>
                  </a:lnTo>
                  <a:lnTo>
                    <a:pt x="7140" y="22193"/>
                  </a:lnTo>
                  <a:lnTo>
                    <a:pt x="7182" y="22193"/>
                  </a:lnTo>
                  <a:lnTo>
                    <a:pt x="7182" y="22123"/>
                  </a:lnTo>
                  <a:lnTo>
                    <a:pt x="7182" y="22067"/>
                  </a:lnTo>
                  <a:lnTo>
                    <a:pt x="7210" y="22067"/>
                  </a:lnTo>
                  <a:lnTo>
                    <a:pt x="7210" y="21996"/>
                  </a:lnTo>
                  <a:lnTo>
                    <a:pt x="7210" y="21940"/>
                  </a:lnTo>
                  <a:lnTo>
                    <a:pt x="7182" y="21940"/>
                  </a:lnTo>
                  <a:lnTo>
                    <a:pt x="7140" y="21940"/>
                  </a:lnTo>
                  <a:lnTo>
                    <a:pt x="7083" y="21940"/>
                  </a:lnTo>
                  <a:lnTo>
                    <a:pt x="7055" y="21870"/>
                  </a:lnTo>
                  <a:lnTo>
                    <a:pt x="7013" y="21870"/>
                  </a:lnTo>
                  <a:lnTo>
                    <a:pt x="6957" y="21870"/>
                  </a:lnTo>
                  <a:lnTo>
                    <a:pt x="6929" y="21870"/>
                  </a:lnTo>
                  <a:lnTo>
                    <a:pt x="6929" y="21813"/>
                  </a:lnTo>
                  <a:lnTo>
                    <a:pt x="6886" y="21813"/>
                  </a:lnTo>
                  <a:lnTo>
                    <a:pt x="6830" y="21813"/>
                  </a:lnTo>
                  <a:lnTo>
                    <a:pt x="6886" y="21743"/>
                  </a:lnTo>
                  <a:lnTo>
                    <a:pt x="6886" y="21686"/>
                  </a:lnTo>
                  <a:lnTo>
                    <a:pt x="6929" y="21686"/>
                  </a:lnTo>
                  <a:lnTo>
                    <a:pt x="6929" y="21616"/>
                  </a:lnTo>
                  <a:lnTo>
                    <a:pt x="6957" y="21560"/>
                  </a:lnTo>
                  <a:lnTo>
                    <a:pt x="6957" y="21489"/>
                  </a:lnTo>
                  <a:lnTo>
                    <a:pt x="7013" y="21489"/>
                  </a:lnTo>
                  <a:lnTo>
                    <a:pt x="7013" y="21433"/>
                  </a:lnTo>
                  <a:lnTo>
                    <a:pt x="7055" y="21363"/>
                  </a:lnTo>
                  <a:lnTo>
                    <a:pt x="7055" y="21306"/>
                  </a:lnTo>
                  <a:lnTo>
                    <a:pt x="7083" y="21250"/>
                  </a:lnTo>
                  <a:lnTo>
                    <a:pt x="7140" y="21180"/>
                  </a:lnTo>
                  <a:lnTo>
                    <a:pt x="7182" y="21180"/>
                  </a:lnTo>
                  <a:lnTo>
                    <a:pt x="7182" y="21109"/>
                  </a:lnTo>
                  <a:lnTo>
                    <a:pt x="7210" y="21109"/>
                  </a:lnTo>
                  <a:lnTo>
                    <a:pt x="7267" y="21109"/>
                  </a:lnTo>
                  <a:lnTo>
                    <a:pt x="7267" y="21039"/>
                  </a:lnTo>
                  <a:lnTo>
                    <a:pt x="7309" y="21039"/>
                  </a:lnTo>
                  <a:lnTo>
                    <a:pt x="7337" y="20982"/>
                  </a:lnTo>
                  <a:lnTo>
                    <a:pt x="7436" y="20926"/>
                  </a:lnTo>
                  <a:lnTo>
                    <a:pt x="7464" y="20856"/>
                  </a:lnTo>
                  <a:lnTo>
                    <a:pt x="7520" y="20856"/>
                  </a:lnTo>
                  <a:lnTo>
                    <a:pt x="7590" y="20799"/>
                  </a:lnTo>
                  <a:lnTo>
                    <a:pt x="7647" y="20729"/>
                  </a:lnTo>
                  <a:lnTo>
                    <a:pt x="7689" y="20729"/>
                  </a:lnTo>
                  <a:lnTo>
                    <a:pt x="7717" y="20658"/>
                  </a:lnTo>
                  <a:lnTo>
                    <a:pt x="7759" y="20602"/>
                  </a:lnTo>
                  <a:lnTo>
                    <a:pt x="7816" y="20602"/>
                  </a:lnTo>
                  <a:lnTo>
                    <a:pt x="7858" y="20546"/>
                  </a:lnTo>
                  <a:lnTo>
                    <a:pt x="7886" y="20546"/>
                  </a:lnTo>
                  <a:lnTo>
                    <a:pt x="7942" y="20475"/>
                  </a:lnTo>
                  <a:lnTo>
                    <a:pt x="7985" y="20475"/>
                  </a:lnTo>
                  <a:lnTo>
                    <a:pt x="7985" y="20419"/>
                  </a:lnTo>
                  <a:lnTo>
                    <a:pt x="8013" y="20419"/>
                  </a:lnTo>
                  <a:lnTo>
                    <a:pt x="8069" y="20349"/>
                  </a:lnTo>
                  <a:lnTo>
                    <a:pt x="8140" y="20292"/>
                  </a:lnTo>
                  <a:lnTo>
                    <a:pt x="8196" y="20292"/>
                  </a:lnTo>
                  <a:lnTo>
                    <a:pt x="8196" y="20222"/>
                  </a:lnTo>
                  <a:lnTo>
                    <a:pt x="8238" y="20222"/>
                  </a:lnTo>
                  <a:lnTo>
                    <a:pt x="8266" y="20222"/>
                  </a:lnTo>
                  <a:lnTo>
                    <a:pt x="8266" y="20166"/>
                  </a:lnTo>
                  <a:lnTo>
                    <a:pt x="8323" y="20166"/>
                  </a:lnTo>
                  <a:lnTo>
                    <a:pt x="8365" y="20166"/>
                  </a:lnTo>
                  <a:lnTo>
                    <a:pt x="8393" y="20166"/>
                  </a:lnTo>
                  <a:lnTo>
                    <a:pt x="8393" y="20095"/>
                  </a:lnTo>
                  <a:lnTo>
                    <a:pt x="8449" y="20095"/>
                  </a:lnTo>
                  <a:lnTo>
                    <a:pt x="8492" y="20095"/>
                  </a:lnTo>
                  <a:lnTo>
                    <a:pt x="8520" y="20095"/>
                  </a:lnTo>
                  <a:lnTo>
                    <a:pt x="8576" y="20095"/>
                  </a:lnTo>
                  <a:lnTo>
                    <a:pt x="8576" y="20039"/>
                  </a:lnTo>
                  <a:lnTo>
                    <a:pt x="8618" y="20039"/>
                  </a:lnTo>
                  <a:lnTo>
                    <a:pt x="8647" y="20039"/>
                  </a:lnTo>
                  <a:lnTo>
                    <a:pt x="8703" y="20039"/>
                  </a:lnTo>
                  <a:lnTo>
                    <a:pt x="8745" y="20039"/>
                  </a:lnTo>
                  <a:lnTo>
                    <a:pt x="8787" y="20039"/>
                  </a:lnTo>
                  <a:lnTo>
                    <a:pt x="8816" y="20039"/>
                  </a:lnTo>
                  <a:lnTo>
                    <a:pt x="8872" y="20039"/>
                  </a:lnTo>
                  <a:lnTo>
                    <a:pt x="8914" y="20039"/>
                  </a:lnTo>
                  <a:lnTo>
                    <a:pt x="8999" y="20039"/>
                  </a:lnTo>
                  <a:lnTo>
                    <a:pt x="9041" y="20039"/>
                  </a:lnTo>
                  <a:lnTo>
                    <a:pt x="9069" y="20039"/>
                  </a:lnTo>
                  <a:lnTo>
                    <a:pt x="9125" y="20039"/>
                  </a:lnTo>
                  <a:lnTo>
                    <a:pt x="9196" y="20039"/>
                  </a:lnTo>
                  <a:lnTo>
                    <a:pt x="9294" y="19968"/>
                  </a:lnTo>
                  <a:lnTo>
                    <a:pt x="9322" y="19968"/>
                  </a:lnTo>
                  <a:lnTo>
                    <a:pt x="9379" y="19968"/>
                  </a:lnTo>
                  <a:lnTo>
                    <a:pt x="9421" y="19968"/>
                  </a:lnTo>
                  <a:lnTo>
                    <a:pt x="9506" y="19968"/>
                  </a:lnTo>
                  <a:lnTo>
                    <a:pt x="9548" y="19968"/>
                  </a:lnTo>
                  <a:lnTo>
                    <a:pt x="9717" y="19968"/>
                  </a:lnTo>
                  <a:lnTo>
                    <a:pt x="9717" y="19912"/>
                  </a:lnTo>
                  <a:lnTo>
                    <a:pt x="9675" y="19842"/>
                  </a:lnTo>
                  <a:lnTo>
                    <a:pt x="9632" y="19842"/>
                  </a:lnTo>
                  <a:lnTo>
                    <a:pt x="9506" y="19842"/>
                  </a:lnTo>
                  <a:lnTo>
                    <a:pt x="9294" y="19645"/>
                  </a:lnTo>
                  <a:lnTo>
                    <a:pt x="9294" y="19588"/>
                  </a:lnTo>
                  <a:lnTo>
                    <a:pt x="9252" y="19588"/>
                  </a:lnTo>
                  <a:lnTo>
                    <a:pt x="9196" y="19588"/>
                  </a:lnTo>
                  <a:lnTo>
                    <a:pt x="9196" y="19532"/>
                  </a:lnTo>
                  <a:lnTo>
                    <a:pt x="9168" y="19532"/>
                  </a:lnTo>
                  <a:lnTo>
                    <a:pt x="9125" y="19532"/>
                  </a:lnTo>
                  <a:lnTo>
                    <a:pt x="9069" y="19532"/>
                  </a:lnTo>
                  <a:lnTo>
                    <a:pt x="9041" y="19532"/>
                  </a:lnTo>
                  <a:lnTo>
                    <a:pt x="8999" y="19462"/>
                  </a:lnTo>
                  <a:lnTo>
                    <a:pt x="8942" y="19462"/>
                  </a:lnTo>
                  <a:lnTo>
                    <a:pt x="8914" y="19405"/>
                  </a:lnTo>
                  <a:lnTo>
                    <a:pt x="8872" y="19335"/>
                  </a:lnTo>
                  <a:lnTo>
                    <a:pt x="8872" y="19264"/>
                  </a:lnTo>
                  <a:lnTo>
                    <a:pt x="8872" y="19208"/>
                  </a:lnTo>
                  <a:lnTo>
                    <a:pt x="8872" y="19152"/>
                  </a:lnTo>
                  <a:lnTo>
                    <a:pt x="8745" y="19081"/>
                  </a:lnTo>
                  <a:lnTo>
                    <a:pt x="8647" y="19025"/>
                  </a:lnTo>
                  <a:lnTo>
                    <a:pt x="8618" y="19025"/>
                  </a:lnTo>
                  <a:lnTo>
                    <a:pt x="8618" y="18955"/>
                  </a:lnTo>
                  <a:lnTo>
                    <a:pt x="8576" y="18955"/>
                  </a:lnTo>
                  <a:lnTo>
                    <a:pt x="8576" y="18898"/>
                  </a:lnTo>
                  <a:lnTo>
                    <a:pt x="8492" y="18828"/>
                  </a:lnTo>
                  <a:lnTo>
                    <a:pt x="8449" y="18828"/>
                  </a:lnTo>
                  <a:lnTo>
                    <a:pt x="8393" y="18828"/>
                  </a:lnTo>
                  <a:lnTo>
                    <a:pt x="8365" y="18828"/>
                  </a:lnTo>
                  <a:lnTo>
                    <a:pt x="8323" y="18898"/>
                  </a:lnTo>
                  <a:lnTo>
                    <a:pt x="8266" y="18828"/>
                  </a:lnTo>
                  <a:lnTo>
                    <a:pt x="8238" y="18828"/>
                  </a:lnTo>
                  <a:lnTo>
                    <a:pt x="8196" y="18828"/>
                  </a:lnTo>
                  <a:lnTo>
                    <a:pt x="8140" y="18828"/>
                  </a:lnTo>
                  <a:lnTo>
                    <a:pt x="8111" y="18828"/>
                  </a:lnTo>
                  <a:lnTo>
                    <a:pt x="8069" y="18828"/>
                  </a:lnTo>
                  <a:lnTo>
                    <a:pt x="8013" y="18828"/>
                  </a:lnTo>
                  <a:lnTo>
                    <a:pt x="7985" y="18828"/>
                  </a:lnTo>
                  <a:lnTo>
                    <a:pt x="7985" y="18772"/>
                  </a:lnTo>
                  <a:lnTo>
                    <a:pt x="7942" y="18772"/>
                  </a:lnTo>
                  <a:lnTo>
                    <a:pt x="7886" y="18772"/>
                  </a:lnTo>
                  <a:lnTo>
                    <a:pt x="7858" y="18772"/>
                  </a:lnTo>
                  <a:lnTo>
                    <a:pt x="7816" y="18772"/>
                  </a:lnTo>
                  <a:lnTo>
                    <a:pt x="7759" y="18772"/>
                  </a:lnTo>
                  <a:lnTo>
                    <a:pt x="7717" y="18772"/>
                  </a:lnTo>
                  <a:lnTo>
                    <a:pt x="7689" y="18701"/>
                  </a:lnTo>
                  <a:lnTo>
                    <a:pt x="7689" y="18772"/>
                  </a:lnTo>
                  <a:lnTo>
                    <a:pt x="7647" y="18772"/>
                  </a:lnTo>
                  <a:lnTo>
                    <a:pt x="7590" y="18772"/>
                  </a:lnTo>
                  <a:lnTo>
                    <a:pt x="7562" y="18772"/>
                  </a:lnTo>
                  <a:lnTo>
                    <a:pt x="7562" y="18828"/>
                  </a:lnTo>
                  <a:lnTo>
                    <a:pt x="7520" y="18828"/>
                  </a:lnTo>
                  <a:lnTo>
                    <a:pt x="7464" y="18828"/>
                  </a:lnTo>
                  <a:lnTo>
                    <a:pt x="7464" y="18898"/>
                  </a:lnTo>
                  <a:lnTo>
                    <a:pt x="7436" y="18898"/>
                  </a:lnTo>
                  <a:lnTo>
                    <a:pt x="7393" y="18898"/>
                  </a:lnTo>
                  <a:lnTo>
                    <a:pt x="7337" y="18898"/>
                  </a:lnTo>
                  <a:lnTo>
                    <a:pt x="7309" y="18828"/>
                  </a:lnTo>
                  <a:lnTo>
                    <a:pt x="7267" y="18828"/>
                  </a:lnTo>
                  <a:lnTo>
                    <a:pt x="7210" y="18828"/>
                  </a:lnTo>
                  <a:lnTo>
                    <a:pt x="7210" y="18772"/>
                  </a:lnTo>
                  <a:lnTo>
                    <a:pt x="7182" y="18772"/>
                  </a:lnTo>
                  <a:lnTo>
                    <a:pt x="7182" y="18701"/>
                  </a:lnTo>
                  <a:lnTo>
                    <a:pt x="7140" y="18701"/>
                  </a:lnTo>
                  <a:lnTo>
                    <a:pt x="7083" y="18701"/>
                  </a:lnTo>
                  <a:lnTo>
                    <a:pt x="7055" y="18645"/>
                  </a:lnTo>
                  <a:lnTo>
                    <a:pt x="7055" y="18574"/>
                  </a:lnTo>
                  <a:lnTo>
                    <a:pt x="7055" y="18518"/>
                  </a:lnTo>
                  <a:lnTo>
                    <a:pt x="7055" y="18448"/>
                  </a:lnTo>
                  <a:lnTo>
                    <a:pt x="7055" y="18391"/>
                  </a:lnTo>
                  <a:lnTo>
                    <a:pt x="7055" y="18321"/>
                  </a:lnTo>
                  <a:lnTo>
                    <a:pt x="7055" y="18265"/>
                  </a:lnTo>
                  <a:lnTo>
                    <a:pt x="7055" y="18194"/>
                  </a:lnTo>
                  <a:lnTo>
                    <a:pt x="7083" y="18138"/>
                  </a:lnTo>
                  <a:lnTo>
                    <a:pt x="7083" y="18067"/>
                  </a:lnTo>
                  <a:lnTo>
                    <a:pt x="7140" y="18067"/>
                  </a:lnTo>
                  <a:lnTo>
                    <a:pt x="7182" y="18011"/>
                  </a:lnTo>
                  <a:lnTo>
                    <a:pt x="7182" y="17941"/>
                  </a:lnTo>
                  <a:lnTo>
                    <a:pt x="7182" y="17870"/>
                  </a:lnTo>
                  <a:lnTo>
                    <a:pt x="7182" y="17814"/>
                  </a:lnTo>
                  <a:lnTo>
                    <a:pt x="7140" y="17814"/>
                  </a:lnTo>
                  <a:lnTo>
                    <a:pt x="7083" y="17814"/>
                  </a:lnTo>
                  <a:lnTo>
                    <a:pt x="7083" y="17870"/>
                  </a:lnTo>
                  <a:lnTo>
                    <a:pt x="7055" y="17941"/>
                  </a:lnTo>
                  <a:lnTo>
                    <a:pt x="7013" y="17941"/>
                  </a:lnTo>
                  <a:lnTo>
                    <a:pt x="6957" y="17941"/>
                  </a:lnTo>
                  <a:lnTo>
                    <a:pt x="6929" y="17941"/>
                  </a:lnTo>
                  <a:lnTo>
                    <a:pt x="6886" y="17941"/>
                  </a:lnTo>
                  <a:lnTo>
                    <a:pt x="6830" y="17941"/>
                  </a:lnTo>
                  <a:lnTo>
                    <a:pt x="6788" y="17941"/>
                  </a:lnTo>
                  <a:lnTo>
                    <a:pt x="6760" y="17941"/>
                  </a:lnTo>
                  <a:lnTo>
                    <a:pt x="6703" y="17941"/>
                  </a:lnTo>
                  <a:lnTo>
                    <a:pt x="6661" y="17941"/>
                  </a:lnTo>
                  <a:lnTo>
                    <a:pt x="6633" y="17941"/>
                  </a:lnTo>
                  <a:lnTo>
                    <a:pt x="6534" y="17941"/>
                  </a:lnTo>
                  <a:lnTo>
                    <a:pt x="6506" y="17941"/>
                  </a:lnTo>
                  <a:lnTo>
                    <a:pt x="6464" y="17941"/>
                  </a:lnTo>
                  <a:lnTo>
                    <a:pt x="6464" y="18011"/>
                  </a:lnTo>
                  <a:lnTo>
                    <a:pt x="6408" y="18011"/>
                  </a:lnTo>
                  <a:lnTo>
                    <a:pt x="6379" y="18011"/>
                  </a:lnTo>
                  <a:lnTo>
                    <a:pt x="6337" y="18011"/>
                  </a:lnTo>
                  <a:lnTo>
                    <a:pt x="6281" y="18011"/>
                  </a:lnTo>
                  <a:lnTo>
                    <a:pt x="6253" y="18011"/>
                  </a:lnTo>
                  <a:lnTo>
                    <a:pt x="6210" y="17941"/>
                  </a:lnTo>
                  <a:lnTo>
                    <a:pt x="6154" y="17941"/>
                  </a:lnTo>
                  <a:lnTo>
                    <a:pt x="6126" y="17870"/>
                  </a:lnTo>
                  <a:lnTo>
                    <a:pt x="6084" y="17870"/>
                  </a:lnTo>
                  <a:lnTo>
                    <a:pt x="6027" y="17814"/>
                  </a:lnTo>
                  <a:lnTo>
                    <a:pt x="5999" y="17814"/>
                  </a:lnTo>
                  <a:lnTo>
                    <a:pt x="5957" y="17758"/>
                  </a:lnTo>
                  <a:lnTo>
                    <a:pt x="5901" y="17758"/>
                  </a:lnTo>
                  <a:lnTo>
                    <a:pt x="5901" y="17687"/>
                  </a:lnTo>
                  <a:lnTo>
                    <a:pt x="5858" y="17687"/>
                  </a:lnTo>
                  <a:lnTo>
                    <a:pt x="5830" y="17687"/>
                  </a:lnTo>
                  <a:lnTo>
                    <a:pt x="5830" y="17631"/>
                  </a:lnTo>
                  <a:lnTo>
                    <a:pt x="5774" y="1763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3799250" y="2344025"/>
              <a:ext cx="54950" cy="28550"/>
            </a:xfrm>
            <a:custGeom>
              <a:avLst/>
              <a:gdLst/>
              <a:ahLst/>
              <a:cxnLst/>
              <a:rect l="l" t="t" r="r" b="b"/>
              <a:pathLst>
                <a:path w="2198" h="1142" extrusionOk="0">
                  <a:moveTo>
                    <a:pt x="1986" y="761"/>
                  </a:moveTo>
                  <a:lnTo>
                    <a:pt x="2028" y="761"/>
                  </a:lnTo>
                  <a:lnTo>
                    <a:pt x="2028" y="818"/>
                  </a:lnTo>
                  <a:lnTo>
                    <a:pt x="2071" y="818"/>
                  </a:lnTo>
                  <a:lnTo>
                    <a:pt x="2071" y="761"/>
                  </a:lnTo>
                  <a:lnTo>
                    <a:pt x="2113" y="761"/>
                  </a:lnTo>
                  <a:lnTo>
                    <a:pt x="2113" y="691"/>
                  </a:lnTo>
                  <a:lnTo>
                    <a:pt x="2113" y="761"/>
                  </a:lnTo>
                  <a:lnTo>
                    <a:pt x="2155" y="818"/>
                  </a:lnTo>
                  <a:lnTo>
                    <a:pt x="2155" y="888"/>
                  </a:lnTo>
                  <a:lnTo>
                    <a:pt x="2155" y="944"/>
                  </a:lnTo>
                  <a:lnTo>
                    <a:pt x="2155" y="1015"/>
                  </a:lnTo>
                  <a:lnTo>
                    <a:pt x="2197" y="1015"/>
                  </a:lnTo>
                  <a:lnTo>
                    <a:pt x="2113" y="1015"/>
                  </a:lnTo>
                  <a:lnTo>
                    <a:pt x="2028" y="1071"/>
                  </a:lnTo>
                  <a:lnTo>
                    <a:pt x="1986" y="1071"/>
                  </a:lnTo>
                  <a:lnTo>
                    <a:pt x="1944" y="1071"/>
                  </a:lnTo>
                  <a:lnTo>
                    <a:pt x="1902" y="1141"/>
                  </a:lnTo>
                  <a:lnTo>
                    <a:pt x="1859" y="1141"/>
                  </a:lnTo>
                  <a:lnTo>
                    <a:pt x="1817" y="1141"/>
                  </a:lnTo>
                  <a:lnTo>
                    <a:pt x="1775" y="1141"/>
                  </a:lnTo>
                  <a:lnTo>
                    <a:pt x="1733" y="1141"/>
                  </a:lnTo>
                  <a:lnTo>
                    <a:pt x="1733" y="1071"/>
                  </a:lnTo>
                  <a:lnTo>
                    <a:pt x="1775" y="1071"/>
                  </a:lnTo>
                  <a:lnTo>
                    <a:pt x="1775" y="1015"/>
                  </a:lnTo>
                  <a:lnTo>
                    <a:pt x="1817" y="1015"/>
                  </a:lnTo>
                  <a:lnTo>
                    <a:pt x="1817" y="944"/>
                  </a:lnTo>
                  <a:lnTo>
                    <a:pt x="1859" y="944"/>
                  </a:lnTo>
                  <a:lnTo>
                    <a:pt x="1859" y="888"/>
                  </a:lnTo>
                  <a:lnTo>
                    <a:pt x="1817" y="818"/>
                  </a:lnTo>
                  <a:lnTo>
                    <a:pt x="1817" y="761"/>
                  </a:lnTo>
                  <a:lnTo>
                    <a:pt x="1775" y="691"/>
                  </a:lnTo>
                  <a:lnTo>
                    <a:pt x="1733" y="691"/>
                  </a:lnTo>
                  <a:lnTo>
                    <a:pt x="1690" y="691"/>
                  </a:lnTo>
                  <a:lnTo>
                    <a:pt x="1690" y="634"/>
                  </a:lnTo>
                  <a:lnTo>
                    <a:pt x="1648" y="634"/>
                  </a:lnTo>
                  <a:lnTo>
                    <a:pt x="1648" y="564"/>
                  </a:lnTo>
                  <a:lnTo>
                    <a:pt x="1606" y="564"/>
                  </a:lnTo>
                  <a:lnTo>
                    <a:pt x="1564" y="508"/>
                  </a:lnTo>
                  <a:lnTo>
                    <a:pt x="1521" y="508"/>
                  </a:lnTo>
                  <a:lnTo>
                    <a:pt x="1479" y="508"/>
                  </a:lnTo>
                  <a:lnTo>
                    <a:pt x="1479" y="437"/>
                  </a:lnTo>
                  <a:lnTo>
                    <a:pt x="1437" y="437"/>
                  </a:lnTo>
                  <a:lnTo>
                    <a:pt x="1395" y="437"/>
                  </a:lnTo>
                  <a:lnTo>
                    <a:pt x="1352" y="437"/>
                  </a:lnTo>
                  <a:lnTo>
                    <a:pt x="1310" y="437"/>
                  </a:lnTo>
                  <a:lnTo>
                    <a:pt x="1268" y="437"/>
                  </a:lnTo>
                  <a:lnTo>
                    <a:pt x="1226" y="437"/>
                  </a:lnTo>
                  <a:lnTo>
                    <a:pt x="1183" y="437"/>
                  </a:lnTo>
                  <a:lnTo>
                    <a:pt x="1141" y="437"/>
                  </a:lnTo>
                  <a:lnTo>
                    <a:pt x="1099" y="437"/>
                  </a:lnTo>
                  <a:lnTo>
                    <a:pt x="1057" y="437"/>
                  </a:lnTo>
                  <a:lnTo>
                    <a:pt x="1014" y="437"/>
                  </a:lnTo>
                  <a:lnTo>
                    <a:pt x="972" y="437"/>
                  </a:lnTo>
                  <a:lnTo>
                    <a:pt x="930" y="437"/>
                  </a:lnTo>
                  <a:lnTo>
                    <a:pt x="888" y="437"/>
                  </a:lnTo>
                  <a:lnTo>
                    <a:pt x="845" y="437"/>
                  </a:lnTo>
                  <a:lnTo>
                    <a:pt x="845" y="381"/>
                  </a:lnTo>
                  <a:lnTo>
                    <a:pt x="803" y="381"/>
                  </a:lnTo>
                  <a:lnTo>
                    <a:pt x="761" y="381"/>
                  </a:lnTo>
                  <a:lnTo>
                    <a:pt x="761" y="437"/>
                  </a:lnTo>
                  <a:lnTo>
                    <a:pt x="719" y="437"/>
                  </a:lnTo>
                  <a:lnTo>
                    <a:pt x="719" y="508"/>
                  </a:lnTo>
                  <a:lnTo>
                    <a:pt x="719" y="437"/>
                  </a:lnTo>
                  <a:lnTo>
                    <a:pt x="676" y="437"/>
                  </a:lnTo>
                  <a:lnTo>
                    <a:pt x="634" y="437"/>
                  </a:lnTo>
                  <a:lnTo>
                    <a:pt x="592" y="437"/>
                  </a:lnTo>
                  <a:lnTo>
                    <a:pt x="550" y="437"/>
                  </a:lnTo>
                  <a:lnTo>
                    <a:pt x="507" y="437"/>
                  </a:lnTo>
                  <a:lnTo>
                    <a:pt x="465" y="508"/>
                  </a:lnTo>
                  <a:lnTo>
                    <a:pt x="465" y="437"/>
                  </a:lnTo>
                  <a:lnTo>
                    <a:pt x="423" y="437"/>
                  </a:lnTo>
                  <a:lnTo>
                    <a:pt x="381" y="437"/>
                  </a:lnTo>
                  <a:lnTo>
                    <a:pt x="381" y="508"/>
                  </a:lnTo>
                  <a:lnTo>
                    <a:pt x="338" y="508"/>
                  </a:lnTo>
                  <a:lnTo>
                    <a:pt x="296" y="508"/>
                  </a:lnTo>
                  <a:lnTo>
                    <a:pt x="254" y="508"/>
                  </a:lnTo>
                  <a:lnTo>
                    <a:pt x="212" y="508"/>
                  </a:lnTo>
                  <a:lnTo>
                    <a:pt x="212" y="437"/>
                  </a:lnTo>
                  <a:lnTo>
                    <a:pt x="212" y="381"/>
                  </a:lnTo>
                  <a:lnTo>
                    <a:pt x="169" y="311"/>
                  </a:lnTo>
                  <a:lnTo>
                    <a:pt x="127" y="311"/>
                  </a:lnTo>
                  <a:lnTo>
                    <a:pt x="127" y="254"/>
                  </a:lnTo>
                  <a:lnTo>
                    <a:pt x="85" y="254"/>
                  </a:lnTo>
                  <a:lnTo>
                    <a:pt x="43" y="254"/>
                  </a:lnTo>
                  <a:lnTo>
                    <a:pt x="1" y="254"/>
                  </a:lnTo>
                  <a:lnTo>
                    <a:pt x="1" y="184"/>
                  </a:lnTo>
                  <a:lnTo>
                    <a:pt x="1" y="128"/>
                  </a:lnTo>
                  <a:lnTo>
                    <a:pt x="43" y="128"/>
                  </a:lnTo>
                  <a:lnTo>
                    <a:pt x="85" y="128"/>
                  </a:lnTo>
                  <a:lnTo>
                    <a:pt x="127" y="128"/>
                  </a:lnTo>
                  <a:lnTo>
                    <a:pt x="169" y="128"/>
                  </a:lnTo>
                  <a:lnTo>
                    <a:pt x="212" y="128"/>
                  </a:lnTo>
                  <a:lnTo>
                    <a:pt x="254" y="128"/>
                  </a:lnTo>
                  <a:lnTo>
                    <a:pt x="296" y="128"/>
                  </a:lnTo>
                  <a:lnTo>
                    <a:pt x="338" y="128"/>
                  </a:lnTo>
                  <a:lnTo>
                    <a:pt x="381" y="128"/>
                  </a:lnTo>
                  <a:lnTo>
                    <a:pt x="381" y="57"/>
                  </a:lnTo>
                  <a:lnTo>
                    <a:pt x="719" y="57"/>
                  </a:lnTo>
                  <a:lnTo>
                    <a:pt x="1014" y="57"/>
                  </a:lnTo>
                  <a:lnTo>
                    <a:pt x="1479" y="1"/>
                  </a:lnTo>
                  <a:lnTo>
                    <a:pt x="1733" y="1"/>
                  </a:lnTo>
                  <a:lnTo>
                    <a:pt x="1902" y="1"/>
                  </a:lnTo>
                  <a:lnTo>
                    <a:pt x="1902" y="57"/>
                  </a:lnTo>
                  <a:lnTo>
                    <a:pt x="1859" y="128"/>
                  </a:lnTo>
                  <a:lnTo>
                    <a:pt x="1859" y="184"/>
                  </a:lnTo>
                  <a:lnTo>
                    <a:pt x="1817" y="184"/>
                  </a:lnTo>
                  <a:lnTo>
                    <a:pt x="1817" y="254"/>
                  </a:lnTo>
                  <a:lnTo>
                    <a:pt x="1817" y="311"/>
                  </a:lnTo>
                  <a:lnTo>
                    <a:pt x="1775" y="311"/>
                  </a:lnTo>
                  <a:lnTo>
                    <a:pt x="1733" y="311"/>
                  </a:lnTo>
                  <a:lnTo>
                    <a:pt x="1690" y="311"/>
                  </a:lnTo>
                  <a:lnTo>
                    <a:pt x="1648" y="311"/>
                  </a:lnTo>
                  <a:lnTo>
                    <a:pt x="1690" y="311"/>
                  </a:lnTo>
                  <a:lnTo>
                    <a:pt x="1648" y="254"/>
                  </a:lnTo>
                  <a:lnTo>
                    <a:pt x="1606" y="254"/>
                  </a:lnTo>
                  <a:lnTo>
                    <a:pt x="1564" y="254"/>
                  </a:lnTo>
                  <a:lnTo>
                    <a:pt x="1606" y="254"/>
                  </a:lnTo>
                  <a:lnTo>
                    <a:pt x="1606" y="311"/>
                  </a:lnTo>
                  <a:lnTo>
                    <a:pt x="1648" y="311"/>
                  </a:lnTo>
                  <a:lnTo>
                    <a:pt x="1690" y="311"/>
                  </a:lnTo>
                  <a:lnTo>
                    <a:pt x="1733" y="311"/>
                  </a:lnTo>
                  <a:lnTo>
                    <a:pt x="1775" y="311"/>
                  </a:lnTo>
                  <a:lnTo>
                    <a:pt x="1817" y="311"/>
                  </a:lnTo>
                  <a:lnTo>
                    <a:pt x="1817" y="381"/>
                  </a:lnTo>
                  <a:lnTo>
                    <a:pt x="1817" y="437"/>
                  </a:lnTo>
                  <a:lnTo>
                    <a:pt x="1859" y="437"/>
                  </a:lnTo>
                  <a:lnTo>
                    <a:pt x="1859" y="508"/>
                  </a:lnTo>
                  <a:lnTo>
                    <a:pt x="1902" y="508"/>
                  </a:lnTo>
                  <a:lnTo>
                    <a:pt x="1902" y="564"/>
                  </a:lnTo>
                  <a:lnTo>
                    <a:pt x="1944" y="564"/>
                  </a:lnTo>
                  <a:lnTo>
                    <a:pt x="1944" y="634"/>
                  </a:lnTo>
                  <a:lnTo>
                    <a:pt x="1986" y="634"/>
                  </a:lnTo>
                  <a:lnTo>
                    <a:pt x="1944" y="634"/>
                  </a:lnTo>
                  <a:lnTo>
                    <a:pt x="1944" y="691"/>
                  </a:lnTo>
                  <a:lnTo>
                    <a:pt x="1986" y="69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2291800" y="4311950"/>
              <a:ext cx="25375" cy="8125"/>
            </a:xfrm>
            <a:custGeom>
              <a:avLst/>
              <a:gdLst/>
              <a:ahLst/>
              <a:cxnLst/>
              <a:rect l="l" t="t" r="r" b="b"/>
              <a:pathLst>
                <a:path w="1015" h="325" extrusionOk="0">
                  <a:moveTo>
                    <a:pt x="930" y="1"/>
                  </a:moveTo>
                  <a:lnTo>
                    <a:pt x="930" y="57"/>
                  </a:lnTo>
                  <a:lnTo>
                    <a:pt x="930" y="113"/>
                  </a:lnTo>
                  <a:lnTo>
                    <a:pt x="972" y="113"/>
                  </a:lnTo>
                  <a:lnTo>
                    <a:pt x="1015" y="113"/>
                  </a:lnTo>
                  <a:lnTo>
                    <a:pt x="1015" y="57"/>
                  </a:lnTo>
                  <a:lnTo>
                    <a:pt x="972" y="57"/>
                  </a:lnTo>
                  <a:lnTo>
                    <a:pt x="972" y="1"/>
                  </a:lnTo>
                  <a:close/>
                  <a:moveTo>
                    <a:pt x="1" y="113"/>
                  </a:moveTo>
                  <a:lnTo>
                    <a:pt x="170" y="324"/>
                  </a:lnTo>
                  <a:lnTo>
                    <a:pt x="212" y="324"/>
                  </a:lnTo>
                  <a:lnTo>
                    <a:pt x="240" y="254"/>
                  </a:lnTo>
                  <a:lnTo>
                    <a:pt x="297" y="254"/>
                  </a:lnTo>
                  <a:lnTo>
                    <a:pt x="339" y="254"/>
                  </a:lnTo>
                  <a:lnTo>
                    <a:pt x="367" y="254"/>
                  </a:lnTo>
                  <a:lnTo>
                    <a:pt x="423" y="254"/>
                  </a:lnTo>
                  <a:lnTo>
                    <a:pt x="466" y="254"/>
                  </a:lnTo>
                  <a:lnTo>
                    <a:pt x="494" y="184"/>
                  </a:lnTo>
                  <a:lnTo>
                    <a:pt x="550" y="184"/>
                  </a:lnTo>
                  <a:lnTo>
                    <a:pt x="550" y="113"/>
                  </a:lnTo>
                  <a:lnTo>
                    <a:pt x="494" y="113"/>
                  </a:lnTo>
                  <a:lnTo>
                    <a:pt x="466" y="113"/>
                  </a:lnTo>
                  <a:lnTo>
                    <a:pt x="423" y="113"/>
                  </a:lnTo>
                  <a:lnTo>
                    <a:pt x="367" y="113"/>
                  </a:lnTo>
                  <a:lnTo>
                    <a:pt x="339" y="113"/>
                  </a:lnTo>
                  <a:lnTo>
                    <a:pt x="297" y="113"/>
                  </a:lnTo>
                  <a:lnTo>
                    <a:pt x="170" y="113"/>
                  </a:lnTo>
                  <a:lnTo>
                    <a:pt x="85" y="113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5620350" y="1838500"/>
              <a:ext cx="8475" cy="3200"/>
            </a:xfrm>
            <a:custGeom>
              <a:avLst/>
              <a:gdLst/>
              <a:ahLst/>
              <a:cxnLst/>
              <a:rect l="l" t="t" r="r" b="b"/>
              <a:pathLst>
                <a:path w="339" h="128" extrusionOk="0">
                  <a:moveTo>
                    <a:pt x="339" y="0"/>
                  </a:moveTo>
                  <a:lnTo>
                    <a:pt x="297" y="0"/>
                  </a:lnTo>
                  <a:lnTo>
                    <a:pt x="297" y="57"/>
                  </a:lnTo>
                  <a:lnTo>
                    <a:pt x="254" y="57"/>
                  </a:lnTo>
                  <a:lnTo>
                    <a:pt x="254" y="127"/>
                  </a:lnTo>
                  <a:lnTo>
                    <a:pt x="212" y="127"/>
                  </a:lnTo>
                  <a:lnTo>
                    <a:pt x="170" y="127"/>
                  </a:lnTo>
                  <a:lnTo>
                    <a:pt x="128" y="127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1" y="127"/>
                  </a:lnTo>
                  <a:lnTo>
                    <a:pt x="1" y="57"/>
                  </a:lnTo>
                  <a:lnTo>
                    <a:pt x="43" y="57"/>
                  </a:lnTo>
                  <a:lnTo>
                    <a:pt x="85" y="57"/>
                  </a:lnTo>
                  <a:lnTo>
                    <a:pt x="170" y="0"/>
                  </a:lnTo>
                  <a:lnTo>
                    <a:pt x="212" y="0"/>
                  </a:lnTo>
                  <a:lnTo>
                    <a:pt x="254" y="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3929150" y="3411775"/>
              <a:ext cx="44375" cy="55650"/>
            </a:xfrm>
            <a:custGeom>
              <a:avLst/>
              <a:gdLst/>
              <a:ahLst/>
              <a:cxnLst/>
              <a:rect l="l" t="t" r="r" b="b"/>
              <a:pathLst>
                <a:path w="1775" h="2226" extrusionOk="0">
                  <a:moveTo>
                    <a:pt x="634" y="634"/>
                  </a:moveTo>
                  <a:lnTo>
                    <a:pt x="634" y="578"/>
                  </a:lnTo>
                  <a:lnTo>
                    <a:pt x="634" y="508"/>
                  </a:lnTo>
                  <a:lnTo>
                    <a:pt x="592" y="508"/>
                  </a:lnTo>
                  <a:lnTo>
                    <a:pt x="592" y="451"/>
                  </a:lnTo>
                  <a:lnTo>
                    <a:pt x="550" y="381"/>
                  </a:lnTo>
                  <a:lnTo>
                    <a:pt x="550" y="325"/>
                  </a:lnTo>
                  <a:lnTo>
                    <a:pt x="508" y="325"/>
                  </a:lnTo>
                  <a:lnTo>
                    <a:pt x="508" y="254"/>
                  </a:lnTo>
                  <a:lnTo>
                    <a:pt x="508" y="198"/>
                  </a:lnTo>
                  <a:lnTo>
                    <a:pt x="508" y="127"/>
                  </a:lnTo>
                  <a:lnTo>
                    <a:pt x="508" y="71"/>
                  </a:lnTo>
                  <a:lnTo>
                    <a:pt x="508" y="1"/>
                  </a:lnTo>
                  <a:lnTo>
                    <a:pt x="550" y="1"/>
                  </a:lnTo>
                  <a:lnTo>
                    <a:pt x="592" y="1"/>
                  </a:lnTo>
                  <a:lnTo>
                    <a:pt x="634" y="1"/>
                  </a:lnTo>
                  <a:lnTo>
                    <a:pt x="677" y="1"/>
                  </a:lnTo>
                  <a:lnTo>
                    <a:pt x="719" y="1"/>
                  </a:lnTo>
                  <a:lnTo>
                    <a:pt x="761" y="1"/>
                  </a:lnTo>
                  <a:lnTo>
                    <a:pt x="761" y="71"/>
                  </a:lnTo>
                  <a:lnTo>
                    <a:pt x="803" y="71"/>
                  </a:lnTo>
                  <a:lnTo>
                    <a:pt x="803" y="127"/>
                  </a:lnTo>
                  <a:lnTo>
                    <a:pt x="803" y="198"/>
                  </a:lnTo>
                  <a:lnTo>
                    <a:pt x="803" y="254"/>
                  </a:lnTo>
                  <a:lnTo>
                    <a:pt x="803" y="325"/>
                  </a:lnTo>
                  <a:lnTo>
                    <a:pt x="803" y="381"/>
                  </a:lnTo>
                  <a:lnTo>
                    <a:pt x="803" y="451"/>
                  </a:lnTo>
                  <a:lnTo>
                    <a:pt x="846" y="451"/>
                  </a:lnTo>
                  <a:lnTo>
                    <a:pt x="888" y="451"/>
                  </a:lnTo>
                  <a:lnTo>
                    <a:pt x="930" y="451"/>
                  </a:lnTo>
                  <a:lnTo>
                    <a:pt x="972" y="451"/>
                  </a:lnTo>
                  <a:lnTo>
                    <a:pt x="972" y="508"/>
                  </a:lnTo>
                  <a:lnTo>
                    <a:pt x="930" y="508"/>
                  </a:lnTo>
                  <a:lnTo>
                    <a:pt x="930" y="578"/>
                  </a:lnTo>
                  <a:lnTo>
                    <a:pt x="930" y="634"/>
                  </a:lnTo>
                  <a:lnTo>
                    <a:pt x="930" y="705"/>
                  </a:lnTo>
                  <a:lnTo>
                    <a:pt x="972" y="705"/>
                  </a:lnTo>
                  <a:lnTo>
                    <a:pt x="1057" y="705"/>
                  </a:lnTo>
                  <a:lnTo>
                    <a:pt x="1099" y="705"/>
                  </a:lnTo>
                  <a:lnTo>
                    <a:pt x="1099" y="761"/>
                  </a:lnTo>
                  <a:lnTo>
                    <a:pt x="1099" y="831"/>
                  </a:lnTo>
                  <a:lnTo>
                    <a:pt x="1057" y="888"/>
                  </a:lnTo>
                  <a:lnTo>
                    <a:pt x="1057" y="958"/>
                  </a:lnTo>
                  <a:lnTo>
                    <a:pt x="1057" y="1015"/>
                  </a:lnTo>
                  <a:lnTo>
                    <a:pt x="1057" y="1085"/>
                  </a:lnTo>
                  <a:lnTo>
                    <a:pt x="1099" y="1085"/>
                  </a:lnTo>
                  <a:lnTo>
                    <a:pt x="1099" y="1141"/>
                  </a:lnTo>
                  <a:lnTo>
                    <a:pt x="1141" y="1141"/>
                  </a:lnTo>
                  <a:lnTo>
                    <a:pt x="1141" y="1212"/>
                  </a:lnTo>
                  <a:lnTo>
                    <a:pt x="1184" y="1212"/>
                  </a:lnTo>
                  <a:lnTo>
                    <a:pt x="1184" y="1268"/>
                  </a:lnTo>
                  <a:lnTo>
                    <a:pt x="1226" y="1268"/>
                  </a:lnTo>
                  <a:lnTo>
                    <a:pt x="1226" y="1338"/>
                  </a:lnTo>
                  <a:lnTo>
                    <a:pt x="1268" y="1338"/>
                  </a:lnTo>
                  <a:lnTo>
                    <a:pt x="1310" y="1395"/>
                  </a:lnTo>
                  <a:lnTo>
                    <a:pt x="1352" y="1395"/>
                  </a:lnTo>
                  <a:lnTo>
                    <a:pt x="1352" y="1465"/>
                  </a:lnTo>
                  <a:lnTo>
                    <a:pt x="1395" y="1465"/>
                  </a:lnTo>
                  <a:lnTo>
                    <a:pt x="1437" y="1521"/>
                  </a:lnTo>
                  <a:lnTo>
                    <a:pt x="1479" y="1521"/>
                  </a:lnTo>
                  <a:lnTo>
                    <a:pt x="1521" y="1592"/>
                  </a:lnTo>
                  <a:lnTo>
                    <a:pt x="1564" y="1592"/>
                  </a:lnTo>
                  <a:lnTo>
                    <a:pt x="1606" y="1648"/>
                  </a:lnTo>
                  <a:lnTo>
                    <a:pt x="1648" y="1648"/>
                  </a:lnTo>
                  <a:lnTo>
                    <a:pt x="1648" y="1719"/>
                  </a:lnTo>
                  <a:lnTo>
                    <a:pt x="1690" y="1719"/>
                  </a:lnTo>
                  <a:lnTo>
                    <a:pt x="1690" y="1775"/>
                  </a:lnTo>
                  <a:lnTo>
                    <a:pt x="1690" y="1845"/>
                  </a:lnTo>
                  <a:lnTo>
                    <a:pt x="1733" y="1845"/>
                  </a:lnTo>
                  <a:lnTo>
                    <a:pt x="1733" y="1902"/>
                  </a:lnTo>
                  <a:lnTo>
                    <a:pt x="1733" y="1972"/>
                  </a:lnTo>
                  <a:lnTo>
                    <a:pt x="1733" y="2028"/>
                  </a:lnTo>
                  <a:lnTo>
                    <a:pt x="1775" y="2028"/>
                  </a:lnTo>
                  <a:lnTo>
                    <a:pt x="1775" y="2099"/>
                  </a:lnTo>
                  <a:lnTo>
                    <a:pt x="1733" y="2099"/>
                  </a:lnTo>
                  <a:lnTo>
                    <a:pt x="1690" y="2099"/>
                  </a:lnTo>
                  <a:lnTo>
                    <a:pt x="1690" y="2028"/>
                  </a:lnTo>
                  <a:lnTo>
                    <a:pt x="1648" y="1972"/>
                  </a:lnTo>
                  <a:lnTo>
                    <a:pt x="1648" y="1902"/>
                  </a:lnTo>
                  <a:lnTo>
                    <a:pt x="1606" y="1902"/>
                  </a:lnTo>
                  <a:lnTo>
                    <a:pt x="1564" y="1902"/>
                  </a:lnTo>
                  <a:lnTo>
                    <a:pt x="1521" y="1972"/>
                  </a:lnTo>
                  <a:lnTo>
                    <a:pt x="1521" y="2028"/>
                  </a:lnTo>
                  <a:lnTo>
                    <a:pt x="1521" y="2099"/>
                  </a:lnTo>
                  <a:lnTo>
                    <a:pt x="1564" y="2099"/>
                  </a:lnTo>
                  <a:lnTo>
                    <a:pt x="1564" y="2155"/>
                  </a:lnTo>
                  <a:lnTo>
                    <a:pt x="1564" y="2226"/>
                  </a:lnTo>
                  <a:lnTo>
                    <a:pt x="1521" y="2226"/>
                  </a:lnTo>
                  <a:lnTo>
                    <a:pt x="1479" y="2226"/>
                  </a:lnTo>
                  <a:lnTo>
                    <a:pt x="1437" y="2226"/>
                  </a:lnTo>
                  <a:lnTo>
                    <a:pt x="1395" y="2226"/>
                  </a:lnTo>
                  <a:lnTo>
                    <a:pt x="1352" y="2226"/>
                  </a:lnTo>
                  <a:lnTo>
                    <a:pt x="1310" y="2155"/>
                  </a:lnTo>
                  <a:lnTo>
                    <a:pt x="1310" y="2099"/>
                  </a:lnTo>
                  <a:lnTo>
                    <a:pt x="1268" y="2099"/>
                  </a:lnTo>
                  <a:lnTo>
                    <a:pt x="1226" y="2099"/>
                  </a:lnTo>
                  <a:lnTo>
                    <a:pt x="1226" y="2028"/>
                  </a:lnTo>
                  <a:lnTo>
                    <a:pt x="1226" y="2099"/>
                  </a:lnTo>
                  <a:lnTo>
                    <a:pt x="1184" y="2099"/>
                  </a:lnTo>
                  <a:lnTo>
                    <a:pt x="1141" y="2099"/>
                  </a:lnTo>
                  <a:lnTo>
                    <a:pt x="1141" y="2028"/>
                  </a:lnTo>
                  <a:lnTo>
                    <a:pt x="1099" y="2028"/>
                  </a:lnTo>
                  <a:lnTo>
                    <a:pt x="1057" y="2028"/>
                  </a:lnTo>
                  <a:lnTo>
                    <a:pt x="1015" y="2028"/>
                  </a:lnTo>
                  <a:lnTo>
                    <a:pt x="972" y="2028"/>
                  </a:lnTo>
                  <a:lnTo>
                    <a:pt x="930" y="2028"/>
                  </a:lnTo>
                  <a:lnTo>
                    <a:pt x="888" y="2028"/>
                  </a:lnTo>
                  <a:lnTo>
                    <a:pt x="846" y="2028"/>
                  </a:lnTo>
                  <a:lnTo>
                    <a:pt x="803" y="1972"/>
                  </a:lnTo>
                  <a:lnTo>
                    <a:pt x="761" y="1972"/>
                  </a:lnTo>
                  <a:lnTo>
                    <a:pt x="761" y="1902"/>
                  </a:lnTo>
                  <a:lnTo>
                    <a:pt x="761" y="1845"/>
                  </a:lnTo>
                  <a:lnTo>
                    <a:pt x="761" y="1775"/>
                  </a:lnTo>
                  <a:lnTo>
                    <a:pt x="761" y="1719"/>
                  </a:lnTo>
                  <a:lnTo>
                    <a:pt x="719" y="1648"/>
                  </a:lnTo>
                  <a:lnTo>
                    <a:pt x="719" y="1592"/>
                  </a:lnTo>
                  <a:lnTo>
                    <a:pt x="677" y="1592"/>
                  </a:lnTo>
                  <a:lnTo>
                    <a:pt x="634" y="1592"/>
                  </a:lnTo>
                  <a:lnTo>
                    <a:pt x="592" y="1592"/>
                  </a:lnTo>
                  <a:lnTo>
                    <a:pt x="550" y="1592"/>
                  </a:lnTo>
                  <a:lnTo>
                    <a:pt x="508" y="1592"/>
                  </a:lnTo>
                  <a:lnTo>
                    <a:pt x="465" y="1592"/>
                  </a:lnTo>
                  <a:lnTo>
                    <a:pt x="465" y="1521"/>
                  </a:lnTo>
                  <a:lnTo>
                    <a:pt x="423" y="1521"/>
                  </a:lnTo>
                  <a:lnTo>
                    <a:pt x="465" y="1465"/>
                  </a:lnTo>
                  <a:lnTo>
                    <a:pt x="508" y="1465"/>
                  </a:lnTo>
                  <a:lnTo>
                    <a:pt x="508" y="1395"/>
                  </a:lnTo>
                  <a:lnTo>
                    <a:pt x="550" y="1395"/>
                  </a:lnTo>
                  <a:lnTo>
                    <a:pt x="592" y="1395"/>
                  </a:lnTo>
                  <a:lnTo>
                    <a:pt x="592" y="1338"/>
                  </a:lnTo>
                  <a:lnTo>
                    <a:pt x="550" y="1338"/>
                  </a:lnTo>
                  <a:lnTo>
                    <a:pt x="508" y="1338"/>
                  </a:lnTo>
                  <a:lnTo>
                    <a:pt x="465" y="1338"/>
                  </a:lnTo>
                  <a:lnTo>
                    <a:pt x="423" y="1338"/>
                  </a:lnTo>
                  <a:lnTo>
                    <a:pt x="423" y="1268"/>
                  </a:lnTo>
                  <a:lnTo>
                    <a:pt x="381" y="1268"/>
                  </a:lnTo>
                  <a:lnTo>
                    <a:pt x="339" y="1268"/>
                  </a:lnTo>
                  <a:lnTo>
                    <a:pt x="296" y="1268"/>
                  </a:lnTo>
                  <a:lnTo>
                    <a:pt x="254" y="1268"/>
                  </a:lnTo>
                  <a:lnTo>
                    <a:pt x="212" y="1268"/>
                  </a:lnTo>
                  <a:lnTo>
                    <a:pt x="170" y="1268"/>
                  </a:lnTo>
                  <a:lnTo>
                    <a:pt x="127" y="1268"/>
                  </a:lnTo>
                  <a:lnTo>
                    <a:pt x="85" y="1268"/>
                  </a:lnTo>
                  <a:lnTo>
                    <a:pt x="43" y="1268"/>
                  </a:lnTo>
                  <a:lnTo>
                    <a:pt x="43" y="1212"/>
                  </a:lnTo>
                  <a:lnTo>
                    <a:pt x="1" y="1212"/>
                  </a:lnTo>
                  <a:lnTo>
                    <a:pt x="1" y="1141"/>
                  </a:lnTo>
                  <a:lnTo>
                    <a:pt x="1" y="1085"/>
                  </a:lnTo>
                  <a:lnTo>
                    <a:pt x="43" y="1141"/>
                  </a:lnTo>
                  <a:lnTo>
                    <a:pt x="85" y="1141"/>
                  </a:lnTo>
                  <a:lnTo>
                    <a:pt x="85" y="1212"/>
                  </a:lnTo>
                  <a:lnTo>
                    <a:pt x="127" y="1212"/>
                  </a:lnTo>
                  <a:lnTo>
                    <a:pt x="127" y="1141"/>
                  </a:lnTo>
                  <a:lnTo>
                    <a:pt x="170" y="1141"/>
                  </a:lnTo>
                  <a:lnTo>
                    <a:pt x="212" y="1141"/>
                  </a:lnTo>
                  <a:lnTo>
                    <a:pt x="254" y="1141"/>
                  </a:lnTo>
                  <a:lnTo>
                    <a:pt x="296" y="1141"/>
                  </a:lnTo>
                  <a:lnTo>
                    <a:pt x="339" y="1141"/>
                  </a:lnTo>
                  <a:lnTo>
                    <a:pt x="381" y="1141"/>
                  </a:lnTo>
                  <a:lnTo>
                    <a:pt x="423" y="1141"/>
                  </a:lnTo>
                  <a:lnTo>
                    <a:pt x="465" y="1141"/>
                  </a:lnTo>
                  <a:lnTo>
                    <a:pt x="508" y="1141"/>
                  </a:lnTo>
                  <a:lnTo>
                    <a:pt x="550" y="1141"/>
                  </a:lnTo>
                  <a:lnTo>
                    <a:pt x="550" y="1085"/>
                  </a:lnTo>
                  <a:lnTo>
                    <a:pt x="550" y="1015"/>
                  </a:lnTo>
                  <a:lnTo>
                    <a:pt x="550" y="958"/>
                  </a:lnTo>
                  <a:lnTo>
                    <a:pt x="508" y="888"/>
                  </a:lnTo>
                  <a:lnTo>
                    <a:pt x="550" y="831"/>
                  </a:lnTo>
                  <a:lnTo>
                    <a:pt x="592" y="831"/>
                  </a:lnTo>
                  <a:lnTo>
                    <a:pt x="592" y="761"/>
                  </a:lnTo>
                  <a:lnTo>
                    <a:pt x="592" y="705"/>
                  </a:lnTo>
                  <a:close/>
                  <a:moveTo>
                    <a:pt x="1184" y="1775"/>
                  </a:moveTo>
                  <a:lnTo>
                    <a:pt x="1141" y="1775"/>
                  </a:lnTo>
                  <a:lnTo>
                    <a:pt x="1141" y="1719"/>
                  </a:lnTo>
                  <a:lnTo>
                    <a:pt x="1099" y="1719"/>
                  </a:lnTo>
                  <a:lnTo>
                    <a:pt x="1057" y="1719"/>
                  </a:lnTo>
                  <a:lnTo>
                    <a:pt x="1057" y="1648"/>
                  </a:lnTo>
                  <a:lnTo>
                    <a:pt x="1015" y="1648"/>
                  </a:lnTo>
                  <a:lnTo>
                    <a:pt x="1015" y="1592"/>
                  </a:lnTo>
                  <a:lnTo>
                    <a:pt x="972" y="1592"/>
                  </a:lnTo>
                  <a:lnTo>
                    <a:pt x="972" y="1521"/>
                  </a:lnTo>
                  <a:lnTo>
                    <a:pt x="930" y="1521"/>
                  </a:lnTo>
                  <a:lnTo>
                    <a:pt x="888" y="1521"/>
                  </a:lnTo>
                  <a:lnTo>
                    <a:pt x="888" y="1465"/>
                  </a:lnTo>
                  <a:lnTo>
                    <a:pt x="888" y="1521"/>
                  </a:lnTo>
                  <a:lnTo>
                    <a:pt x="888" y="1592"/>
                  </a:lnTo>
                  <a:lnTo>
                    <a:pt x="930" y="1592"/>
                  </a:lnTo>
                  <a:lnTo>
                    <a:pt x="930" y="1648"/>
                  </a:lnTo>
                  <a:lnTo>
                    <a:pt x="972" y="1648"/>
                  </a:lnTo>
                  <a:lnTo>
                    <a:pt x="972" y="1719"/>
                  </a:lnTo>
                  <a:lnTo>
                    <a:pt x="1015" y="1719"/>
                  </a:lnTo>
                  <a:lnTo>
                    <a:pt x="1057" y="1719"/>
                  </a:lnTo>
                  <a:lnTo>
                    <a:pt x="1057" y="1775"/>
                  </a:lnTo>
                  <a:lnTo>
                    <a:pt x="1099" y="1775"/>
                  </a:lnTo>
                  <a:lnTo>
                    <a:pt x="1141" y="177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5126100" y="2419725"/>
              <a:ext cx="75000" cy="115850"/>
            </a:xfrm>
            <a:custGeom>
              <a:avLst/>
              <a:gdLst/>
              <a:ahLst/>
              <a:cxnLst/>
              <a:rect l="l" t="t" r="r" b="b"/>
              <a:pathLst>
                <a:path w="3000" h="4634" extrusionOk="0">
                  <a:moveTo>
                    <a:pt x="85" y="0"/>
                  </a:moveTo>
                  <a:lnTo>
                    <a:pt x="43" y="71"/>
                  </a:lnTo>
                  <a:lnTo>
                    <a:pt x="43" y="141"/>
                  </a:lnTo>
                  <a:lnTo>
                    <a:pt x="0" y="141"/>
                  </a:lnTo>
                  <a:lnTo>
                    <a:pt x="0" y="198"/>
                  </a:lnTo>
                  <a:lnTo>
                    <a:pt x="0" y="268"/>
                  </a:lnTo>
                  <a:lnTo>
                    <a:pt x="43" y="268"/>
                  </a:lnTo>
                  <a:lnTo>
                    <a:pt x="85" y="268"/>
                  </a:lnTo>
                  <a:lnTo>
                    <a:pt x="85" y="324"/>
                  </a:lnTo>
                  <a:lnTo>
                    <a:pt x="127" y="324"/>
                  </a:lnTo>
                  <a:lnTo>
                    <a:pt x="127" y="381"/>
                  </a:lnTo>
                  <a:lnTo>
                    <a:pt x="85" y="381"/>
                  </a:lnTo>
                  <a:lnTo>
                    <a:pt x="85" y="451"/>
                  </a:lnTo>
                  <a:lnTo>
                    <a:pt x="127" y="451"/>
                  </a:lnTo>
                  <a:lnTo>
                    <a:pt x="127" y="521"/>
                  </a:lnTo>
                  <a:lnTo>
                    <a:pt x="169" y="521"/>
                  </a:lnTo>
                  <a:lnTo>
                    <a:pt x="212" y="521"/>
                  </a:lnTo>
                  <a:lnTo>
                    <a:pt x="212" y="578"/>
                  </a:lnTo>
                  <a:lnTo>
                    <a:pt x="254" y="578"/>
                  </a:lnTo>
                  <a:lnTo>
                    <a:pt x="254" y="648"/>
                  </a:lnTo>
                  <a:lnTo>
                    <a:pt x="296" y="648"/>
                  </a:lnTo>
                  <a:lnTo>
                    <a:pt x="296" y="704"/>
                  </a:lnTo>
                  <a:lnTo>
                    <a:pt x="338" y="775"/>
                  </a:lnTo>
                  <a:lnTo>
                    <a:pt x="381" y="775"/>
                  </a:lnTo>
                  <a:lnTo>
                    <a:pt x="381" y="831"/>
                  </a:lnTo>
                  <a:lnTo>
                    <a:pt x="423" y="831"/>
                  </a:lnTo>
                  <a:lnTo>
                    <a:pt x="423" y="902"/>
                  </a:lnTo>
                  <a:lnTo>
                    <a:pt x="423" y="958"/>
                  </a:lnTo>
                  <a:lnTo>
                    <a:pt x="465" y="958"/>
                  </a:lnTo>
                  <a:lnTo>
                    <a:pt x="465" y="1028"/>
                  </a:lnTo>
                  <a:lnTo>
                    <a:pt x="465" y="1155"/>
                  </a:lnTo>
                  <a:lnTo>
                    <a:pt x="507" y="1211"/>
                  </a:lnTo>
                  <a:lnTo>
                    <a:pt x="507" y="1338"/>
                  </a:lnTo>
                  <a:lnTo>
                    <a:pt x="549" y="1394"/>
                  </a:lnTo>
                  <a:lnTo>
                    <a:pt x="592" y="1465"/>
                  </a:lnTo>
                  <a:lnTo>
                    <a:pt x="592" y="1535"/>
                  </a:lnTo>
                  <a:lnTo>
                    <a:pt x="634" y="1535"/>
                  </a:lnTo>
                  <a:lnTo>
                    <a:pt x="634" y="1592"/>
                  </a:lnTo>
                  <a:lnTo>
                    <a:pt x="634" y="1662"/>
                  </a:lnTo>
                  <a:lnTo>
                    <a:pt x="676" y="1718"/>
                  </a:lnTo>
                  <a:lnTo>
                    <a:pt x="676" y="1662"/>
                  </a:lnTo>
                  <a:lnTo>
                    <a:pt x="718" y="1662"/>
                  </a:lnTo>
                  <a:lnTo>
                    <a:pt x="718" y="1718"/>
                  </a:lnTo>
                  <a:lnTo>
                    <a:pt x="718" y="1775"/>
                  </a:lnTo>
                  <a:lnTo>
                    <a:pt x="761" y="1775"/>
                  </a:lnTo>
                  <a:lnTo>
                    <a:pt x="803" y="1845"/>
                  </a:lnTo>
                  <a:lnTo>
                    <a:pt x="845" y="1916"/>
                  </a:lnTo>
                  <a:lnTo>
                    <a:pt x="887" y="1916"/>
                  </a:lnTo>
                  <a:lnTo>
                    <a:pt x="930" y="1986"/>
                  </a:lnTo>
                  <a:lnTo>
                    <a:pt x="972" y="1986"/>
                  </a:lnTo>
                  <a:lnTo>
                    <a:pt x="972" y="2042"/>
                  </a:lnTo>
                  <a:lnTo>
                    <a:pt x="1014" y="2042"/>
                  </a:lnTo>
                  <a:lnTo>
                    <a:pt x="972" y="2099"/>
                  </a:lnTo>
                  <a:lnTo>
                    <a:pt x="930" y="2099"/>
                  </a:lnTo>
                  <a:lnTo>
                    <a:pt x="930" y="2169"/>
                  </a:lnTo>
                  <a:lnTo>
                    <a:pt x="887" y="2169"/>
                  </a:lnTo>
                  <a:lnTo>
                    <a:pt x="845" y="2169"/>
                  </a:lnTo>
                  <a:lnTo>
                    <a:pt x="845" y="2225"/>
                  </a:lnTo>
                  <a:lnTo>
                    <a:pt x="887" y="2225"/>
                  </a:lnTo>
                  <a:lnTo>
                    <a:pt x="930" y="2225"/>
                  </a:lnTo>
                  <a:lnTo>
                    <a:pt x="930" y="2296"/>
                  </a:lnTo>
                  <a:lnTo>
                    <a:pt x="972" y="2296"/>
                  </a:lnTo>
                  <a:lnTo>
                    <a:pt x="1014" y="2296"/>
                  </a:lnTo>
                  <a:lnTo>
                    <a:pt x="1056" y="2296"/>
                  </a:lnTo>
                  <a:lnTo>
                    <a:pt x="1056" y="2225"/>
                  </a:lnTo>
                  <a:lnTo>
                    <a:pt x="1099" y="2225"/>
                  </a:lnTo>
                  <a:lnTo>
                    <a:pt x="1141" y="2169"/>
                  </a:lnTo>
                  <a:lnTo>
                    <a:pt x="1183" y="2169"/>
                  </a:lnTo>
                  <a:lnTo>
                    <a:pt x="1225" y="2169"/>
                  </a:lnTo>
                  <a:lnTo>
                    <a:pt x="1268" y="2169"/>
                  </a:lnTo>
                  <a:lnTo>
                    <a:pt x="1268" y="2225"/>
                  </a:lnTo>
                  <a:lnTo>
                    <a:pt x="1310" y="2225"/>
                  </a:lnTo>
                  <a:lnTo>
                    <a:pt x="1310" y="2296"/>
                  </a:lnTo>
                  <a:lnTo>
                    <a:pt x="1352" y="2296"/>
                  </a:lnTo>
                  <a:lnTo>
                    <a:pt x="1394" y="2352"/>
                  </a:lnTo>
                  <a:lnTo>
                    <a:pt x="1437" y="2422"/>
                  </a:lnTo>
                  <a:lnTo>
                    <a:pt x="1479" y="2422"/>
                  </a:lnTo>
                  <a:lnTo>
                    <a:pt x="1479" y="2479"/>
                  </a:lnTo>
                  <a:lnTo>
                    <a:pt x="1521" y="2479"/>
                  </a:lnTo>
                  <a:lnTo>
                    <a:pt x="1563" y="2479"/>
                  </a:lnTo>
                  <a:lnTo>
                    <a:pt x="1606" y="2479"/>
                  </a:lnTo>
                  <a:lnTo>
                    <a:pt x="1606" y="2549"/>
                  </a:lnTo>
                  <a:lnTo>
                    <a:pt x="1648" y="2549"/>
                  </a:lnTo>
                  <a:lnTo>
                    <a:pt x="1648" y="2606"/>
                  </a:lnTo>
                  <a:lnTo>
                    <a:pt x="1690" y="2606"/>
                  </a:lnTo>
                  <a:lnTo>
                    <a:pt x="1690" y="2676"/>
                  </a:lnTo>
                  <a:lnTo>
                    <a:pt x="1648" y="2676"/>
                  </a:lnTo>
                  <a:lnTo>
                    <a:pt x="1690" y="2732"/>
                  </a:lnTo>
                  <a:lnTo>
                    <a:pt x="1690" y="2803"/>
                  </a:lnTo>
                  <a:lnTo>
                    <a:pt x="1648" y="2859"/>
                  </a:lnTo>
                  <a:lnTo>
                    <a:pt x="1648" y="2929"/>
                  </a:lnTo>
                  <a:lnTo>
                    <a:pt x="1648" y="2986"/>
                  </a:lnTo>
                  <a:lnTo>
                    <a:pt x="1648" y="3056"/>
                  </a:lnTo>
                  <a:lnTo>
                    <a:pt x="1648" y="3112"/>
                  </a:lnTo>
                  <a:lnTo>
                    <a:pt x="1648" y="3169"/>
                  </a:lnTo>
                  <a:lnTo>
                    <a:pt x="1606" y="3169"/>
                  </a:lnTo>
                  <a:lnTo>
                    <a:pt x="1606" y="3239"/>
                  </a:lnTo>
                  <a:lnTo>
                    <a:pt x="1606" y="3310"/>
                  </a:lnTo>
                  <a:lnTo>
                    <a:pt x="1648" y="3310"/>
                  </a:lnTo>
                  <a:lnTo>
                    <a:pt x="1648" y="3380"/>
                  </a:lnTo>
                  <a:lnTo>
                    <a:pt x="1606" y="3380"/>
                  </a:lnTo>
                  <a:lnTo>
                    <a:pt x="1606" y="3436"/>
                  </a:lnTo>
                  <a:lnTo>
                    <a:pt x="1648" y="3436"/>
                  </a:lnTo>
                  <a:lnTo>
                    <a:pt x="1690" y="3436"/>
                  </a:lnTo>
                  <a:lnTo>
                    <a:pt x="1732" y="3493"/>
                  </a:lnTo>
                  <a:lnTo>
                    <a:pt x="1775" y="3493"/>
                  </a:lnTo>
                  <a:lnTo>
                    <a:pt x="1817" y="3493"/>
                  </a:lnTo>
                  <a:lnTo>
                    <a:pt x="1817" y="3436"/>
                  </a:lnTo>
                  <a:lnTo>
                    <a:pt x="1859" y="3436"/>
                  </a:lnTo>
                  <a:lnTo>
                    <a:pt x="1901" y="3436"/>
                  </a:lnTo>
                  <a:lnTo>
                    <a:pt x="1944" y="3436"/>
                  </a:lnTo>
                  <a:lnTo>
                    <a:pt x="1986" y="3436"/>
                  </a:lnTo>
                  <a:lnTo>
                    <a:pt x="2028" y="3436"/>
                  </a:lnTo>
                  <a:lnTo>
                    <a:pt x="2070" y="3436"/>
                  </a:lnTo>
                  <a:lnTo>
                    <a:pt x="2113" y="3436"/>
                  </a:lnTo>
                  <a:lnTo>
                    <a:pt x="2113" y="3493"/>
                  </a:lnTo>
                  <a:lnTo>
                    <a:pt x="2155" y="3493"/>
                  </a:lnTo>
                  <a:lnTo>
                    <a:pt x="2197" y="3563"/>
                  </a:lnTo>
                  <a:lnTo>
                    <a:pt x="2239" y="3563"/>
                  </a:lnTo>
                  <a:lnTo>
                    <a:pt x="2239" y="3619"/>
                  </a:lnTo>
                  <a:lnTo>
                    <a:pt x="2239" y="3690"/>
                  </a:lnTo>
                  <a:lnTo>
                    <a:pt x="2239" y="3746"/>
                  </a:lnTo>
                  <a:lnTo>
                    <a:pt x="2239" y="3817"/>
                  </a:lnTo>
                  <a:lnTo>
                    <a:pt x="2197" y="3817"/>
                  </a:lnTo>
                  <a:lnTo>
                    <a:pt x="2197" y="3873"/>
                  </a:lnTo>
                  <a:lnTo>
                    <a:pt x="2197" y="3943"/>
                  </a:lnTo>
                  <a:lnTo>
                    <a:pt x="2239" y="3943"/>
                  </a:lnTo>
                  <a:lnTo>
                    <a:pt x="2239" y="4000"/>
                  </a:lnTo>
                  <a:lnTo>
                    <a:pt x="2239" y="4070"/>
                  </a:lnTo>
                  <a:lnTo>
                    <a:pt x="2239" y="4126"/>
                  </a:lnTo>
                  <a:lnTo>
                    <a:pt x="2239" y="4197"/>
                  </a:lnTo>
                  <a:lnTo>
                    <a:pt x="2282" y="4253"/>
                  </a:lnTo>
                  <a:lnTo>
                    <a:pt x="2282" y="4323"/>
                  </a:lnTo>
                  <a:lnTo>
                    <a:pt x="2324" y="4323"/>
                  </a:lnTo>
                  <a:lnTo>
                    <a:pt x="2366" y="4323"/>
                  </a:lnTo>
                  <a:lnTo>
                    <a:pt x="2408" y="4323"/>
                  </a:lnTo>
                  <a:lnTo>
                    <a:pt x="2408" y="4253"/>
                  </a:lnTo>
                  <a:lnTo>
                    <a:pt x="2451" y="4323"/>
                  </a:lnTo>
                  <a:lnTo>
                    <a:pt x="2451" y="4253"/>
                  </a:lnTo>
                  <a:lnTo>
                    <a:pt x="2493" y="4253"/>
                  </a:lnTo>
                  <a:lnTo>
                    <a:pt x="2535" y="4253"/>
                  </a:lnTo>
                  <a:lnTo>
                    <a:pt x="2577" y="4253"/>
                  </a:lnTo>
                  <a:lnTo>
                    <a:pt x="2577" y="4323"/>
                  </a:lnTo>
                  <a:lnTo>
                    <a:pt x="2619" y="4323"/>
                  </a:lnTo>
                  <a:lnTo>
                    <a:pt x="2619" y="4380"/>
                  </a:lnTo>
                  <a:lnTo>
                    <a:pt x="2662" y="4380"/>
                  </a:lnTo>
                  <a:lnTo>
                    <a:pt x="2662" y="4450"/>
                  </a:lnTo>
                  <a:lnTo>
                    <a:pt x="2704" y="4450"/>
                  </a:lnTo>
                  <a:lnTo>
                    <a:pt x="2746" y="4507"/>
                  </a:lnTo>
                  <a:lnTo>
                    <a:pt x="2788" y="4507"/>
                  </a:lnTo>
                  <a:lnTo>
                    <a:pt x="2831" y="4563"/>
                  </a:lnTo>
                  <a:lnTo>
                    <a:pt x="2873" y="4563"/>
                  </a:lnTo>
                  <a:lnTo>
                    <a:pt x="2915" y="4563"/>
                  </a:lnTo>
                  <a:lnTo>
                    <a:pt x="2915" y="4633"/>
                  </a:lnTo>
                  <a:lnTo>
                    <a:pt x="2957" y="4633"/>
                  </a:lnTo>
                  <a:lnTo>
                    <a:pt x="3000" y="4563"/>
                  </a:lnTo>
                  <a:lnTo>
                    <a:pt x="2957" y="4563"/>
                  </a:lnTo>
                  <a:lnTo>
                    <a:pt x="2957" y="4507"/>
                  </a:lnTo>
                  <a:lnTo>
                    <a:pt x="2915" y="4507"/>
                  </a:lnTo>
                  <a:lnTo>
                    <a:pt x="2915" y="4450"/>
                  </a:lnTo>
                  <a:lnTo>
                    <a:pt x="2873" y="4450"/>
                  </a:lnTo>
                  <a:lnTo>
                    <a:pt x="2873" y="4380"/>
                  </a:lnTo>
                  <a:lnTo>
                    <a:pt x="2831" y="4380"/>
                  </a:lnTo>
                  <a:lnTo>
                    <a:pt x="2788" y="4380"/>
                  </a:lnTo>
                  <a:lnTo>
                    <a:pt x="2788" y="4323"/>
                  </a:lnTo>
                  <a:lnTo>
                    <a:pt x="2746" y="4323"/>
                  </a:lnTo>
                  <a:lnTo>
                    <a:pt x="2704" y="4253"/>
                  </a:lnTo>
                  <a:lnTo>
                    <a:pt x="2704" y="4197"/>
                  </a:lnTo>
                  <a:lnTo>
                    <a:pt x="2704" y="4126"/>
                  </a:lnTo>
                  <a:lnTo>
                    <a:pt x="2704" y="4070"/>
                  </a:lnTo>
                  <a:lnTo>
                    <a:pt x="2704" y="4000"/>
                  </a:lnTo>
                  <a:lnTo>
                    <a:pt x="2746" y="4000"/>
                  </a:lnTo>
                  <a:lnTo>
                    <a:pt x="2746" y="3943"/>
                  </a:lnTo>
                  <a:lnTo>
                    <a:pt x="2788" y="3943"/>
                  </a:lnTo>
                  <a:lnTo>
                    <a:pt x="2788" y="3873"/>
                  </a:lnTo>
                  <a:lnTo>
                    <a:pt x="2788" y="3817"/>
                  </a:lnTo>
                  <a:lnTo>
                    <a:pt x="2788" y="3746"/>
                  </a:lnTo>
                  <a:lnTo>
                    <a:pt x="2788" y="3690"/>
                  </a:lnTo>
                  <a:lnTo>
                    <a:pt x="2746" y="3690"/>
                  </a:lnTo>
                  <a:lnTo>
                    <a:pt x="2746" y="3619"/>
                  </a:lnTo>
                  <a:lnTo>
                    <a:pt x="2746" y="3563"/>
                  </a:lnTo>
                  <a:lnTo>
                    <a:pt x="2746" y="3493"/>
                  </a:lnTo>
                  <a:lnTo>
                    <a:pt x="2704" y="3493"/>
                  </a:lnTo>
                  <a:lnTo>
                    <a:pt x="2704" y="3436"/>
                  </a:lnTo>
                  <a:lnTo>
                    <a:pt x="2662" y="3436"/>
                  </a:lnTo>
                  <a:lnTo>
                    <a:pt x="2662" y="3380"/>
                  </a:lnTo>
                  <a:lnTo>
                    <a:pt x="2662" y="3310"/>
                  </a:lnTo>
                  <a:lnTo>
                    <a:pt x="2619" y="3310"/>
                  </a:lnTo>
                  <a:lnTo>
                    <a:pt x="2577" y="3239"/>
                  </a:lnTo>
                  <a:lnTo>
                    <a:pt x="2535" y="3239"/>
                  </a:lnTo>
                  <a:lnTo>
                    <a:pt x="2493" y="3169"/>
                  </a:lnTo>
                  <a:lnTo>
                    <a:pt x="2451" y="3169"/>
                  </a:lnTo>
                  <a:lnTo>
                    <a:pt x="2451" y="3112"/>
                  </a:lnTo>
                  <a:lnTo>
                    <a:pt x="2451" y="3056"/>
                  </a:lnTo>
                  <a:lnTo>
                    <a:pt x="2408" y="2986"/>
                  </a:lnTo>
                  <a:lnTo>
                    <a:pt x="2408" y="2929"/>
                  </a:lnTo>
                  <a:lnTo>
                    <a:pt x="2408" y="2859"/>
                  </a:lnTo>
                  <a:lnTo>
                    <a:pt x="2408" y="2803"/>
                  </a:lnTo>
                  <a:lnTo>
                    <a:pt x="2451" y="2803"/>
                  </a:lnTo>
                  <a:lnTo>
                    <a:pt x="2451" y="2732"/>
                  </a:lnTo>
                  <a:lnTo>
                    <a:pt x="2493" y="2732"/>
                  </a:lnTo>
                  <a:lnTo>
                    <a:pt x="2493" y="2676"/>
                  </a:lnTo>
                  <a:lnTo>
                    <a:pt x="2493" y="2606"/>
                  </a:lnTo>
                  <a:lnTo>
                    <a:pt x="2493" y="2549"/>
                  </a:lnTo>
                  <a:lnTo>
                    <a:pt x="2493" y="2479"/>
                  </a:lnTo>
                  <a:lnTo>
                    <a:pt x="2451" y="2422"/>
                  </a:lnTo>
                  <a:lnTo>
                    <a:pt x="2451" y="2352"/>
                  </a:lnTo>
                  <a:lnTo>
                    <a:pt x="2408" y="2296"/>
                  </a:lnTo>
                  <a:lnTo>
                    <a:pt x="2408" y="2225"/>
                  </a:lnTo>
                  <a:lnTo>
                    <a:pt x="2408" y="2169"/>
                  </a:lnTo>
                  <a:lnTo>
                    <a:pt x="2408" y="2099"/>
                  </a:lnTo>
                  <a:lnTo>
                    <a:pt x="2408" y="1986"/>
                  </a:lnTo>
                  <a:lnTo>
                    <a:pt x="2408" y="1916"/>
                  </a:lnTo>
                  <a:lnTo>
                    <a:pt x="2366" y="1916"/>
                  </a:lnTo>
                  <a:lnTo>
                    <a:pt x="2366" y="1845"/>
                  </a:lnTo>
                  <a:lnTo>
                    <a:pt x="2366" y="1775"/>
                  </a:lnTo>
                  <a:lnTo>
                    <a:pt x="2408" y="1775"/>
                  </a:lnTo>
                  <a:lnTo>
                    <a:pt x="2408" y="1718"/>
                  </a:lnTo>
                  <a:lnTo>
                    <a:pt x="2366" y="1718"/>
                  </a:lnTo>
                  <a:lnTo>
                    <a:pt x="2366" y="1662"/>
                  </a:lnTo>
                  <a:lnTo>
                    <a:pt x="2366" y="1592"/>
                  </a:lnTo>
                  <a:lnTo>
                    <a:pt x="2366" y="1535"/>
                  </a:lnTo>
                  <a:lnTo>
                    <a:pt x="2366" y="1465"/>
                  </a:lnTo>
                  <a:lnTo>
                    <a:pt x="2324" y="1465"/>
                  </a:lnTo>
                  <a:lnTo>
                    <a:pt x="2282" y="1535"/>
                  </a:lnTo>
                  <a:lnTo>
                    <a:pt x="2239" y="1535"/>
                  </a:lnTo>
                  <a:lnTo>
                    <a:pt x="2197" y="1535"/>
                  </a:lnTo>
                  <a:lnTo>
                    <a:pt x="2155" y="1535"/>
                  </a:lnTo>
                  <a:lnTo>
                    <a:pt x="2113" y="1535"/>
                  </a:lnTo>
                  <a:lnTo>
                    <a:pt x="2113" y="1465"/>
                  </a:lnTo>
                  <a:lnTo>
                    <a:pt x="2113" y="1394"/>
                  </a:lnTo>
                  <a:lnTo>
                    <a:pt x="2113" y="1338"/>
                  </a:lnTo>
                  <a:lnTo>
                    <a:pt x="2155" y="1338"/>
                  </a:lnTo>
                  <a:lnTo>
                    <a:pt x="2197" y="1338"/>
                  </a:lnTo>
                  <a:lnTo>
                    <a:pt x="2239" y="1338"/>
                  </a:lnTo>
                  <a:lnTo>
                    <a:pt x="2197" y="1282"/>
                  </a:lnTo>
                  <a:lnTo>
                    <a:pt x="2197" y="1211"/>
                  </a:lnTo>
                  <a:lnTo>
                    <a:pt x="2197" y="1155"/>
                  </a:lnTo>
                  <a:lnTo>
                    <a:pt x="2155" y="1155"/>
                  </a:lnTo>
                  <a:lnTo>
                    <a:pt x="2155" y="1085"/>
                  </a:lnTo>
                  <a:lnTo>
                    <a:pt x="2155" y="1028"/>
                  </a:lnTo>
                  <a:lnTo>
                    <a:pt x="2155" y="958"/>
                  </a:lnTo>
                  <a:lnTo>
                    <a:pt x="2155" y="902"/>
                  </a:lnTo>
                  <a:lnTo>
                    <a:pt x="2113" y="902"/>
                  </a:lnTo>
                  <a:lnTo>
                    <a:pt x="2113" y="831"/>
                  </a:lnTo>
                  <a:lnTo>
                    <a:pt x="2070" y="831"/>
                  </a:lnTo>
                  <a:lnTo>
                    <a:pt x="2028" y="831"/>
                  </a:lnTo>
                  <a:lnTo>
                    <a:pt x="2028" y="902"/>
                  </a:lnTo>
                  <a:lnTo>
                    <a:pt x="1986" y="902"/>
                  </a:lnTo>
                  <a:lnTo>
                    <a:pt x="1944" y="902"/>
                  </a:lnTo>
                  <a:lnTo>
                    <a:pt x="1901" y="902"/>
                  </a:lnTo>
                  <a:lnTo>
                    <a:pt x="1859" y="902"/>
                  </a:lnTo>
                  <a:lnTo>
                    <a:pt x="1859" y="958"/>
                  </a:lnTo>
                  <a:lnTo>
                    <a:pt x="1859" y="1028"/>
                  </a:lnTo>
                  <a:lnTo>
                    <a:pt x="1817" y="1085"/>
                  </a:lnTo>
                  <a:lnTo>
                    <a:pt x="1817" y="1028"/>
                  </a:lnTo>
                  <a:lnTo>
                    <a:pt x="1859" y="958"/>
                  </a:lnTo>
                  <a:lnTo>
                    <a:pt x="1817" y="958"/>
                  </a:lnTo>
                  <a:lnTo>
                    <a:pt x="1775" y="958"/>
                  </a:lnTo>
                  <a:lnTo>
                    <a:pt x="1732" y="958"/>
                  </a:lnTo>
                  <a:lnTo>
                    <a:pt x="1732" y="1028"/>
                  </a:lnTo>
                  <a:lnTo>
                    <a:pt x="1732" y="1085"/>
                  </a:lnTo>
                  <a:lnTo>
                    <a:pt x="1690" y="1085"/>
                  </a:lnTo>
                  <a:lnTo>
                    <a:pt x="1690" y="1155"/>
                  </a:lnTo>
                  <a:lnTo>
                    <a:pt x="1648" y="1155"/>
                  </a:lnTo>
                  <a:lnTo>
                    <a:pt x="1648" y="1211"/>
                  </a:lnTo>
                  <a:lnTo>
                    <a:pt x="1648" y="1282"/>
                  </a:lnTo>
                  <a:lnTo>
                    <a:pt x="1606" y="1282"/>
                  </a:lnTo>
                  <a:lnTo>
                    <a:pt x="1606" y="1338"/>
                  </a:lnTo>
                  <a:lnTo>
                    <a:pt x="1563" y="1338"/>
                  </a:lnTo>
                  <a:lnTo>
                    <a:pt x="1521" y="1338"/>
                  </a:lnTo>
                  <a:lnTo>
                    <a:pt x="1479" y="1338"/>
                  </a:lnTo>
                  <a:lnTo>
                    <a:pt x="1437" y="1338"/>
                  </a:lnTo>
                  <a:lnTo>
                    <a:pt x="1394" y="1282"/>
                  </a:lnTo>
                  <a:lnTo>
                    <a:pt x="1394" y="1211"/>
                  </a:lnTo>
                  <a:lnTo>
                    <a:pt x="1352" y="1211"/>
                  </a:lnTo>
                  <a:lnTo>
                    <a:pt x="1310" y="1211"/>
                  </a:lnTo>
                  <a:lnTo>
                    <a:pt x="1310" y="1155"/>
                  </a:lnTo>
                  <a:lnTo>
                    <a:pt x="1268" y="1211"/>
                  </a:lnTo>
                  <a:lnTo>
                    <a:pt x="1225" y="1211"/>
                  </a:lnTo>
                  <a:lnTo>
                    <a:pt x="1183" y="1211"/>
                  </a:lnTo>
                  <a:lnTo>
                    <a:pt x="1183" y="1155"/>
                  </a:lnTo>
                  <a:lnTo>
                    <a:pt x="1141" y="1155"/>
                  </a:lnTo>
                  <a:lnTo>
                    <a:pt x="1099" y="1155"/>
                  </a:lnTo>
                  <a:lnTo>
                    <a:pt x="1056" y="1155"/>
                  </a:lnTo>
                  <a:lnTo>
                    <a:pt x="1056" y="1085"/>
                  </a:lnTo>
                  <a:lnTo>
                    <a:pt x="1014" y="1085"/>
                  </a:lnTo>
                  <a:lnTo>
                    <a:pt x="972" y="1028"/>
                  </a:lnTo>
                  <a:lnTo>
                    <a:pt x="930" y="1028"/>
                  </a:lnTo>
                  <a:lnTo>
                    <a:pt x="930" y="958"/>
                  </a:lnTo>
                  <a:lnTo>
                    <a:pt x="930" y="902"/>
                  </a:lnTo>
                  <a:lnTo>
                    <a:pt x="972" y="902"/>
                  </a:lnTo>
                  <a:lnTo>
                    <a:pt x="972" y="831"/>
                  </a:lnTo>
                  <a:lnTo>
                    <a:pt x="1014" y="831"/>
                  </a:lnTo>
                  <a:lnTo>
                    <a:pt x="1056" y="831"/>
                  </a:lnTo>
                  <a:lnTo>
                    <a:pt x="1056" y="775"/>
                  </a:lnTo>
                  <a:lnTo>
                    <a:pt x="1014" y="704"/>
                  </a:lnTo>
                  <a:lnTo>
                    <a:pt x="972" y="648"/>
                  </a:lnTo>
                  <a:lnTo>
                    <a:pt x="972" y="578"/>
                  </a:lnTo>
                  <a:lnTo>
                    <a:pt x="930" y="578"/>
                  </a:lnTo>
                  <a:lnTo>
                    <a:pt x="930" y="521"/>
                  </a:lnTo>
                  <a:lnTo>
                    <a:pt x="887" y="521"/>
                  </a:lnTo>
                  <a:lnTo>
                    <a:pt x="845" y="451"/>
                  </a:lnTo>
                  <a:lnTo>
                    <a:pt x="845" y="381"/>
                  </a:lnTo>
                  <a:lnTo>
                    <a:pt x="803" y="381"/>
                  </a:lnTo>
                  <a:lnTo>
                    <a:pt x="803" y="324"/>
                  </a:lnTo>
                  <a:lnTo>
                    <a:pt x="761" y="324"/>
                  </a:lnTo>
                  <a:lnTo>
                    <a:pt x="761" y="268"/>
                  </a:lnTo>
                  <a:lnTo>
                    <a:pt x="718" y="198"/>
                  </a:lnTo>
                  <a:lnTo>
                    <a:pt x="676" y="198"/>
                  </a:lnTo>
                  <a:lnTo>
                    <a:pt x="634" y="198"/>
                  </a:lnTo>
                  <a:lnTo>
                    <a:pt x="634" y="268"/>
                  </a:lnTo>
                  <a:lnTo>
                    <a:pt x="592" y="268"/>
                  </a:lnTo>
                  <a:lnTo>
                    <a:pt x="549" y="268"/>
                  </a:lnTo>
                  <a:lnTo>
                    <a:pt x="507" y="268"/>
                  </a:lnTo>
                  <a:lnTo>
                    <a:pt x="507" y="324"/>
                  </a:lnTo>
                  <a:lnTo>
                    <a:pt x="465" y="324"/>
                  </a:lnTo>
                  <a:lnTo>
                    <a:pt x="423" y="324"/>
                  </a:lnTo>
                  <a:lnTo>
                    <a:pt x="381" y="324"/>
                  </a:lnTo>
                  <a:lnTo>
                    <a:pt x="381" y="381"/>
                  </a:lnTo>
                  <a:lnTo>
                    <a:pt x="338" y="381"/>
                  </a:lnTo>
                  <a:lnTo>
                    <a:pt x="338" y="324"/>
                  </a:lnTo>
                  <a:lnTo>
                    <a:pt x="296" y="324"/>
                  </a:lnTo>
                  <a:lnTo>
                    <a:pt x="254" y="324"/>
                  </a:lnTo>
                  <a:lnTo>
                    <a:pt x="212" y="324"/>
                  </a:lnTo>
                  <a:lnTo>
                    <a:pt x="212" y="381"/>
                  </a:lnTo>
                  <a:lnTo>
                    <a:pt x="169" y="324"/>
                  </a:lnTo>
                  <a:lnTo>
                    <a:pt x="127" y="268"/>
                  </a:lnTo>
                  <a:lnTo>
                    <a:pt x="127" y="198"/>
                  </a:lnTo>
                  <a:lnTo>
                    <a:pt x="169" y="198"/>
                  </a:lnTo>
                  <a:lnTo>
                    <a:pt x="212" y="198"/>
                  </a:lnTo>
                  <a:lnTo>
                    <a:pt x="212" y="141"/>
                  </a:lnTo>
                  <a:lnTo>
                    <a:pt x="254" y="141"/>
                  </a:lnTo>
                  <a:lnTo>
                    <a:pt x="254" y="71"/>
                  </a:lnTo>
                  <a:lnTo>
                    <a:pt x="212" y="71"/>
                  </a:lnTo>
                  <a:lnTo>
                    <a:pt x="212" y="0"/>
                  </a:lnTo>
                  <a:lnTo>
                    <a:pt x="169" y="0"/>
                  </a:lnTo>
                  <a:lnTo>
                    <a:pt x="127" y="0"/>
                  </a:lnTo>
                  <a:close/>
                  <a:moveTo>
                    <a:pt x="254" y="141"/>
                  </a:moveTo>
                  <a:lnTo>
                    <a:pt x="254" y="198"/>
                  </a:lnTo>
                  <a:lnTo>
                    <a:pt x="296" y="198"/>
                  </a:lnTo>
                  <a:lnTo>
                    <a:pt x="296" y="141"/>
                  </a:lnTo>
                  <a:close/>
                  <a:moveTo>
                    <a:pt x="296" y="198"/>
                  </a:moveTo>
                  <a:lnTo>
                    <a:pt x="296" y="268"/>
                  </a:lnTo>
                  <a:lnTo>
                    <a:pt x="338" y="268"/>
                  </a:lnTo>
                  <a:close/>
                  <a:moveTo>
                    <a:pt x="338" y="268"/>
                  </a:moveTo>
                  <a:lnTo>
                    <a:pt x="338" y="324"/>
                  </a:lnTo>
                  <a:lnTo>
                    <a:pt x="381" y="324"/>
                  </a:lnTo>
                  <a:close/>
                  <a:moveTo>
                    <a:pt x="1859" y="902"/>
                  </a:moveTo>
                  <a:lnTo>
                    <a:pt x="1859" y="831"/>
                  </a:lnTo>
                  <a:lnTo>
                    <a:pt x="1859" y="775"/>
                  </a:lnTo>
                  <a:lnTo>
                    <a:pt x="1859" y="704"/>
                  </a:lnTo>
                  <a:lnTo>
                    <a:pt x="1901" y="704"/>
                  </a:lnTo>
                  <a:lnTo>
                    <a:pt x="1901" y="648"/>
                  </a:lnTo>
                  <a:lnTo>
                    <a:pt x="1944" y="648"/>
                  </a:lnTo>
                  <a:lnTo>
                    <a:pt x="1944" y="578"/>
                  </a:lnTo>
                  <a:lnTo>
                    <a:pt x="1901" y="578"/>
                  </a:lnTo>
                  <a:lnTo>
                    <a:pt x="1859" y="578"/>
                  </a:lnTo>
                  <a:lnTo>
                    <a:pt x="1817" y="578"/>
                  </a:lnTo>
                  <a:lnTo>
                    <a:pt x="1775" y="578"/>
                  </a:lnTo>
                  <a:lnTo>
                    <a:pt x="1732" y="648"/>
                  </a:lnTo>
                  <a:lnTo>
                    <a:pt x="1690" y="648"/>
                  </a:lnTo>
                  <a:lnTo>
                    <a:pt x="1690" y="704"/>
                  </a:lnTo>
                  <a:lnTo>
                    <a:pt x="1732" y="704"/>
                  </a:lnTo>
                  <a:lnTo>
                    <a:pt x="1775" y="704"/>
                  </a:lnTo>
                  <a:lnTo>
                    <a:pt x="1775" y="775"/>
                  </a:lnTo>
                  <a:lnTo>
                    <a:pt x="1775" y="831"/>
                  </a:lnTo>
                  <a:lnTo>
                    <a:pt x="1817" y="831"/>
                  </a:lnTo>
                  <a:lnTo>
                    <a:pt x="1817" y="902"/>
                  </a:lnTo>
                  <a:close/>
                  <a:moveTo>
                    <a:pt x="549" y="648"/>
                  </a:moveTo>
                  <a:lnTo>
                    <a:pt x="592" y="704"/>
                  </a:lnTo>
                  <a:lnTo>
                    <a:pt x="634" y="775"/>
                  </a:lnTo>
                  <a:lnTo>
                    <a:pt x="676" y="831"/>
                  </a:lnTo>
                  <a:lnTo>
                    <a:pt x="718" y="831"/>
                  </a:lnTo>
                  <a:lnTo>
                    <a:pt x="718" y="902"/>
                  </a:lnTo>
                  <a:lnTo>
                    <a:pt x="761" y="902"/>
                  </a:lnTo>
                  <a:lnTo>
                    <a:pt x="761" y="958"/>
                  </a:lnTo>
                  <a:lnTo>
                    <a:pt x="718" y="902"/>
                  </a:lnTo>
                  <a:lnTo>
                    <a:pt x="676" y="902"/>
                  </a:lnTo>
                  <a:lnTo>
                    <a:pt x="676" y="831"/>
                  </a:lnTo>
                  <a:lnTo>
                    <a:pt x="634" y="831"/>
                  </a:lnTo>
                  <a:lnTo>
                    <a:pt x="634" y="775"/>
                  </a:lnTo>
                  <a:lnTo>
                    <a:pt x="592" y="775"/>
                  </a:lnTo>
                  <a:lnTo>
                    <a:pt x="592" y="704"/>
                  </a:lnTo>
                  <a:lnTo>
                    <a:pt x="549" y="704"/>
                  </a:lnTo>
                  <a:close/>
                  <a:moveTo>
                    <a:pt x="761" y="1028"/>
                  </a:moveTo>
                  <a:lnTo>
                    <a:pt x="803" y="1028"/>
                  </a:lnTo>
                  <a:lnTo>
                    <a:pt x="803" y="1085"/>
                  </a:lnTo>
                  <a:lnTo>
                    <a:pt x="845" y="1085"/>
                  </a:lnTo>
                  <a:lnTo>
                    <a:pt x="845" y="1155"/>
                  </a:lnTo>
                  <a:lnTo>
                    <a:pt x="887" y="1211"/>
                  </a:lnTo>
                  <a:lnTo>
                    <a:pt x="930" y="1282"/>
                  </a:lnTo>
                  <a:lnTo>
                    <a:pt x="972" y="1282"/>
                  </a:lnTo>
                  <a:lnTo>
                    <a:pt x="1014" y="1338"/>
                  </a:lnTo>
                  <a:lnTo>
                    <a:pt x="1056" y="1338"/>
                  </a:lnTo>
                  <a:lnTo>
                    <a:pt x="1056" y="1394"/>
                  </a:lnTo>
                  <a:lnTo>
                    <a:pt x="1014" y="1338"/>
                  </a:lnTo>
                  <a:lnTo>
                    <a:pt x="972" y="1338"/>
                  </a:lnTo>
                  <a:lnTo>
                    <a:pt x="930" y="1282"/>
                  </a:lnTo>
                  <a:lnTo>
                    <a:pt x="887" y="1282"/>
                  </a:lnTo>
                  <a:lnTo>
                    <a:pt x="887" y="1211"/>
                  </a:lnTo>
                  <a:lnTo>
                    <a:pt x="845" y="1211"/>
                  </a:lnTo>
                  <a:lnTo>
                    <a:pt x="845" y="1155"/>
                  </a:lnTo>
                  <a:lnTo>
                    <a:pt x="803" y="1155"/>
                  </a:lnTo>
                  <a:lnTo>
                    <a:pt x="803" y="1085"/>
                  </a:lnTo>
                  <a:close/>
                  <a:moveTo>
                    <a:pt x="1817" y="1155"/>
                  </a:moveTo>
                  <a:lnTo>
                    <a:pt x="1817" y="1211"/>
                  </a:lnTo>
                  <a:lnTo>
                    <a:pt x="1775" y="1211"/>
                  </a:lnTo>
                  <a:close/>
                  <a:moveTo>
                    <a:pt x="1183" y="1535"/>
                  </a:moveTo>
                  <a:lnTo>
                    <a:pt x="1225" y="1535"/>
                  </a:lnTo>
                  <a:lnTo>
                    <a:pt x="1183" y="1592"/>
                  </a:lnTo>
                  <a:lnTo>
                    <a:pt x="1141" y="1592"/>
                  </a:lnTo>
                  <a:close/>
                  <a:moveTo>
                    <a:pt x="972" y="1592"/>
                  </a:moveTo>
                  <a:lnTo>
                    <a:pt x="1014" y="1592"/>
                  </a:lnTo>
                  <a:lnTo>
                    <a:pt x="972" y="1662"/>
                  </a:lnTo>
                  <a:lnTo>
                    <a:pt x="930" y="1662"/>
                  </a:lnTo>
                  <a:close/>
                  <a:moveTo>
                    <a:pt x="1352" y="1592"/>
                  </a:moveTo>
                  <a:lnTo>
                    <a:pt x="1394" y="1592"/>
                  </a:lnTo>
                  <a:lnTo>
                    <a:pt x="1394" y="1662"/>
                  </a:lnTo>
                  <a:close/>
                  <a:moveTo>
                    <a:pt x="1437" y="1662"/>
                  </a:moveTo>
                  <a:lnTo>
                    <a:pt x="1479" y="1662"/>
                  </a:lnTo>
                  <a:lnTo>
                    <a:pt x="1479" y="1718"/>
                  </a:lnTo>
                  <a:lnTo>
                    <a:pt x="1437" y="1718"/>
                  </a:lnTo>
                  <a:close/>
                  <a:moveTo>
                    <a:pt x="1521" y="1775"/>
                  </a:moveTo>
                  <a:lnTo>
                    <a:pt x="1563" y="1775"/>
                  </a:lnTo>
                  <a:lnTo>
                    <a:pt x="1563" y="1845"/>
                  </a:lnTo>
                  <a:lnTo>
                    <a:pt x="1606" y="1845"/>
                  </a:lnTo>
                  <a:lnTo>
                    <a:pt x="1606" y="1916"/>
                  </a:lnTo>
                  <a:lnTo>
                    <a:pt x="1648" y="1916"/>
                  </a:lnTo>
                  <a:lnTo>
                    <a:pt x="1648" y="1986"/>
                  </a:lnTo>
                  <a:lnTo>
                    <a:pt x="1606" y="1916"/>
                  </a:lnTo>
                  <a:lnTo>
                    <a:pt x="1563" y="1845"/>
                  </a:lnTo>
                  <a:close/>
                  <a:moveTo>
                    <a:pt x="1690" y="2042"/>
                  </a:moveTo>
                  <a:lnTo>
                    <a:pt x="1732" y="2099"/>
                  </a:lnTo>
                  <a:lnTo>
                    <a:pt x="1690" y="2099"/>
                  </a:lnTo>
                  <a:close/>
                  <a:moveTo>
                    <a:pt x="1817" y="2352"/>
                  </a:moveTo>
                  <a:lnTo>
                    <a:pt x="1859" y="2352"/>
                  </a:lnTo>
                  <a:lnTo>
                    <a:pt x="1859" y="2422"/>
                  </a:lnTo>
                  <a:close/>
                  <a:moveTo>
                    <a:pt x="1901" y="2549"/>
                  </a:moveTo>
                  <a:lnTo>
                    <a:pt x="1944" y="2549"/>
                  </a:lnTo>
                  <a:lnTo>
                    <a:pt x="1944" y="2606"/>
                  </a:lnTo>
                  <a:close/>
                  <a:moveTo>
                    <a:pt x="1986" y="2803"/>
                  </a:moveTo>
                  <a:lnTo>
                    <a:pt x="2028" y="2803"/>
                  </a:lnTo>
                  <a:lnTo>
                    <a:pt x="2028" y="2859"/>
                  </a:lnTo>
                  <a:lnTo>
                    <a:pt x="1986" y="2859"/>
                  </a:lnTo>
                  <a:close/>
                  <a:moveTo>
                    <a:pt x="2113" y="3056"/>
                  </a:moveTo>
                  <a:lnTo>
                    <a:pt x="2155" y="3112"/>
                  </a:lnTo>
                  <a:lnTo>
                    <a:pt x="2113" y="3112"/>
                  </a:lnTo>
                  <a:close/>
                  <a:moveTo>
                    <a:pt x="2282" y="3380"/>
                  </a:moveTo>
                  <a:lnTo>
                    <a:pt x="2324" y="3436"/>
                  </a:lnTo>
                  <a:lnTo>
                    <a:pt x="2366" y="3436"/>
                  </a:lnTo>
                  <a:lnTo>
                    <a:pt x="2366" y="3493"/>
                  </a:lnTo>
                  <a:lnTo>
                    <a:pt x="2324" y="3436"/>
                  </a:lnTo>
                  <a:lnTo>
                    <a:pt x="2282" y="3436"/>
                  </a:lnTo>
                  <a:close/>
                  <a:moveTo>
                    <a:pt x="2408" y="3563"/>
                  </a:moveTo>
                  <a:lnTo>
                    <a:pt x="2451" y="3563"/>
                  </a:lnTo>
                  <a:lnTo>
                    <a:pt x="2451" y="3619"/>
                  </a:lnTo>
                  <a:lnTo>
                    <a:pt x="2408" y="3619"/>
                  </a:lnTo>
                  <a:close/>
                  <a:moveTo>
                    <a:pt x="2831" y="3690"/>
                  </a:moveTo>
                  <a:lnTo>
                    <a:pt x="2831" y="3746"/>
                  </a:lnTo>
                  <a:lnTo>
                    <a:pt x="2873" y="3746"/>
                  </a:lnTo>
                  <a:lnTo>
                    <a:pt x="2915" y="3746"/>
                  </a:lnTo>
                  <a:lnTo>
                    <a:pt x="2873" y="3690"/>
                  </a:lnTo>
                  <a:close/>
                  <a:moveTo>
                    <a:pt x="2451" y="3817"/>
                  </a:moveTo>
                  <a:lnTo>
                    <a:pt x="2493" y="3873"/>
                  </a:lnTo>
                  <a:lnTo>
                    <a:pt x="2493" y="3943"/>
                  </a:lnTo>
                  <a:lnTo>
                    <a:pt x="2451" y="3873"/>
                  </a:lnTo>
                  <a:close/>
                  <a:moveTo>
                    <a:pt x="2535" y="4126"/>
                  </a:moveTo>
                  <a:lnTo>
                    <a:pt x="2577" y="4197"/>
                  </a:lnTo>
                  <a:lnTo>
                    <a:pt x="2535" y="419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3523600" y="2367625"/>
              <a:ext cx="95075" cy="96825"/>
            </a:xfrm>
            <a:custGeom>
              <a:avLst/>
              <a:gdLst/>
              <a:ahLst/>
              <a:cxnLst/>
              <a:rect l="l" t="t" r="r" b="b"/>
              <a:pathLst>
                <a:path w="3803" h="3873" extrusionOk="0">
                  <a:moveTo>
                    <a:pt x="1690" y="0"/>
                  </a:moveTo>
                  <a:lnTo>
                    <a:pt x="1690" y="71"/>
                  </a:lnTo>
                  <a:lnTo>
                    <a:pt x="1733" y="71"/>
                  </a:lnTo>
                  <a:lnTo>
                    <a:pt x="1775" y="127"/>
                  </a:lnTo>
                  <a:lnTo>
                    <a:pt x="1775" y="197"/>
                  </a:lnTo>
                  <a:lnTo>
                    <a:pt x="1817" y="197"/>
                  </a:lnTo>
                  <a:lnTo>
                    <a:pt x="1817" y="127"/>
                  </a:lnTo>
                  <a:lnTo>
                    <a:pt x="1775" y="127"/>
                  </a:lnTo>
                  <a:lnTo>
                    <a:pt x="1817" y="127"/>
                  </a:lnTo>
                  <a:lnTo>
                    <a:pt x="1775" y="127"/>
                  </a:lnTo>
                  <a:lnTo>
                    <a:pt x="1817" y="71"/>
                  </a:lnTo>
                  <a:lnTo>
                    <a:pt x="1775" y="71"/>
                  </a:lnTo>
                  <a:lnTo>
                    <a:pt x="1775" y="0"/>
                  </a:lnTo>
                  <a:lnTo>
                    <a:pt x="1817" y="0"/>
                  </a:lnTo>
                  <a:lnTo>
                    <a:pt x="1817" y="71"/>
                  </a:lnTo>
                  <a:lnTo>
                    <a:pt x="1817" y="127"/>
                  </a:lnTo>
                  <a:lnTo>
                    <a:pt x="1817" y="71"/>
                  </a:lnTo>
                  <a:lnTo>
                    <a:pt x="1859" y="71"/>
                  </a:lnTo>
                  <a:lnTo>
                    <a:pt x="1817" y="71"/>
                  </a:lnTo>
                  <a:lnTo>
                    <a:pt x="1859" y="71"/>
                  </a:lnTo>
                  <a:lnTo>
                    <a:pt x="1859" y="0"/>
                  </a:lnTo>
                  <a:lnTo>
                    <a:pt x="1902" y="0"/>
                  </a:lnTo>
                  <a:lnTo>
                    <a:pt x="1902" y="71"/>
                  </a:lnTo>
                  <a:lnTo>
                    <a:pt x="1944" y="71"/>
                  </a:lnTo>
                  <a:lnTo>
                    <a:pt x="1944" y="0"/>
                  </a:lnTo>
                  <a:lnTo>
                    <a:pt x="1986" y="0"/>
                  </a:lnTo>
                  <a:lnTo>
                    <a:pt x="2028" y="0"/>
                  </a:lnTo>
                  <a:lnTo>
                    <a:pt x="2028" y="71"/>
                  </a:lnTo>
                  <a:lnTo>
                    <a:pt x="2028" y="127"/>
                  </a:lnTo>
                  <a:lnTo>
                    <a:pt x="2028" y="197"/>
                  </a:lnTo>
                  <a:lnTo>
                    <a:pt x="2028" y="254"/>
                  </a:lnTo>
                  <a:lnTo>
                    <a:pt x="2071" y="254"/>
                  </a:lnTo>
                  <a:lnTo>
                    <a:pt x="2113" y="254"/>
                  </a:lnTo>
                  <a:lnTo>
                    <a:pt x="2155" y="254"/>
                  </a:lnTo>
                  <a:lnTo>
                    <a:pt x="2155" y="324"/>
                  </a:lnTo>
                  <a:lnTo>
                    <a:pt x="2197" y="324"/>
                  </a:lnTo>
                  <a:lnTo>
                    <a:pt x="2197" y="254"/>
                  </a:lnTo>
                  <a:lnTo>
                    <a:pt x="2240" y="254"/>
                  </a:lnTo>
                  <a:lnTo>
                    <a:pt x="2282" y="254"/>
                  </a:lnTo>
                  <a:lnTo>
                    <a:pt x="2282" y="324"/>
                  </a:lnTo>
                  <a:lnTo>
                    <a:pt x="2240" y="324"/>
                  </a:lnTo>
                  <a:lnTo>
                    <a:pt x="2282" y="324"/>
                  </a:lnTo>
                  <a:lnTo>
                    <a:pt x="2282" y="254"/>
                  </a:lnTo>
                  <a:lnTo>
                    <a:pt x="2324" y="254"/>
                  </a:lnTo>
                  <a:lnTo>
                    <a:pt x="2324" y="324"/>
                  </a:lnTo>
                  <a:lnTo>
                    <a:pt x="2324" y="254"/>
                  </a:lnTo>
                  <a:lnTo>
                    <a:pt x="2366" y="254"/>
                  </a:lnTo>
                  <a:lnTo>
                    <a:pt x="2366" y="324"/>
                  </a:lnTo>
                  <a:lnTo>
                    <a:pt x="2409" y="324"/>
                  </a:lnTo>
                  <a:lnTo>
                    <a:pt x="2409" y="254"/>
                  </a:lnTo>
                  <a:lnTo>
                    <a:pt x="2409" y="197"/>
                  </a:lnTo>
                  <a:lnTo>
                    <a:pt x="2451" y="197"/>
                  </a:lnTo>
                  <a:lnTo>
                    <a:pt x="2451" y="254"/>
                  </a:lnTo>
                  <a:lnTo>
                    <a:pt x="2493" y="254"/>
                  </a:lnTo>
                  <a:lnTo>
                    <a:pt x="2535" y="254"/>
                  </a:lnTo>
                  <a:lnTo>
                    <a:pt x="2578" y="254"/>
                  </a:lnTo>
                  <a:lnTo>
                    <a:pt x="2578" y="197"/>
                  </a:lnTo>
                  <a:lnTo>
                    <a:pt x="2535" y="197"/>
                  </a:lnTo>
                  <a:lnTo>
                    <a:pt x="2578" y="197"/>
                  </a:lnTo>
                  <a:lnTo>
                    <a:pt x="2620" y="197"/>
                  </a:lnTo>
                  <a:lnTo>
                    <a:pt x="2662" y="197"/>
                  </a:lnTo>
                  <a:lnTo>
                    <a:pt x="2662" y="254"/>
                  </a:lnTo>
                  <a:lnTo>
                    <a:pt x="2620" y="254"/>
                  </a:lnTo>
                  <a:lnTo>
                    <a:pt x="2620" y="324"/>
                  </a:lnTo>
                  <a:lnTo>
                    <a:pt x="2620" y="254"/>
                  </a:lnTo>
                  <a:lnTo>
                    <a:pt x="2578" y="254"/>
                  </a:lnTo>
                  <a:lnTo>
                    <a:pt x="2620" y="254"/>
                  </a:lnTo>
                  <a:lnTo>
                    <a:pt x="2620" y="324"/>
                  </a:lnTo>
                  <a:lnTo>
                    <a:pt x="2578" y="324"/>
                  </a:lnTo>
                  <a:lnTo>
                    <a:pt x="2535" y="324"/>
                  </a:lnTo>
                  <a:lnTo>
                    <a:pt x="2493" y="324"/>
                  </a:lnTo>
                  <a:lnTo>
                    <a:pt x="2451" y="324"/>
                  </a:lnTo>
                  <a:lnTo>
                    <a:pt x="2451" y="381"/>
                  </a:lnTo>
                  <a:lnTo>
                    <a:pt x="2409" y="381"/>
                  </a:lnTo>
                  <a:lnTo>
                    <a:pt x="2366" y="381"/>
                  </a:lnTo>
                  <a:lnTo>
                    <a:pt x="2409" y="381"/>
                  </a:lnTo>
                  <a:lnTo>
                    <a:pt x="2409" y="451"/>
                  </a:lnTo>
                  <a:lnTo>
                    <a:pt x="2366" y="451"/>
                  </a:lnTo>
                  <a:lnTo>
                    <a:pt x="2324" y="451"/>
                  </a:lnTo>
                  <a:lnTo>
                    <a:pt x="2282" y="451"/>
                  </a:lnTo>
                  <a:lnTo>
                    <a:pt x="2240" y="451"/>
                  </a:lnTo>
                  <a:lnTo>
                    <a:pt x="2240" y="381"/>
                  </a:lnTo>
                  <a:lnTo>
                    <a:pt x="2197" y="381"/>
                  </a:lnTo>
                  <a:lnTo>
                    <a:pt x="2197" y="451"/>
                  </a:lnTo>
                  <a:lnTo>
                    <a:pt x="2197" y="507"/>
                  </a:lnTo>
                  <a:lnTo>
                    <a:pt x="2155" y="507"/>
                  </a:lnTo>
                  <a:lnTo>
                    <a:pt x="2113" y="451"/>
                  </a:lnTo>
                  <a:lnTo>
                    <a:pt x="2071" y="451"/>
                  </a:lnTo>
                  <a:lnTo>
                    <a:pt x="2071" y="381"/>
                  </a:lnTo>
                  <a:lnTo>
                    <a:pt x="2028" y="381"/>
                  </a:lnTo>
                  <a:lnTo>
                    <a:pt x="1986" y="381"/>
                  </a:lnTo>
                  <a:lnTo>
                    <a:pt x="1944" y="381"/>
                  </a:lnTo>
                  <a:lnTo>
                    <a:pt x="1902" y="381"/>
                  </a:lnTo>
                  <a:lnTo>
                    <a:pt x="1902" y="451"/>
                  </a:lnTo>
                  <a:lnTo>
                    <a:pt x="1859" y="451"/>
                  </a:lnTo>
                  <a:lnTo>
                    <a:pt x="1817" y="381"/>
                  </a:lnTo>
                  <a:lnTo>
                    <a:pt x="1733" y="324"/>
                  </a:lnTo>
                  <a:lnTo>
                    <a:pt x="1690" y="254"/>
                  </a:lnTo>
                  <a:lnTo>
                    <a:pt x="1648" y="254"/>
                  </a:lnTo>
                  <a:lnTo>
                    <a:pt x="1564" y="324"/>
                  </a:lnTo>
                  <a:lnTo>
                    <a:pt x="1521" y="324"/>
                  </a:lnTo>
                  <a:lnTo>
                    <a:pt x="1479" y="381"/>
                  </a:lnTo>
                  <a:lnTo>
                    <a:pt x="1437" y="381"/>
                  </a:lnTo>
                  <a:lnTo>
                    <a:pt x="1395" y="381"/>
                  </a:lnTo>
                  <a:lnTo>
                    <a:pt x="1352" y="451"/>
                  </a:lnTo>
                  <a:lnTo>
                    <a:pt x="1310" y="451"/>
                  </a:lnTo>
                  <a:lnTo>
                    <a:pt x="1268" y="451"/>
                  </a:lnTo>
                  <a:lnTo>
                    <a:pt x="1226" y="451"/>
                  </a:lnTo>
                  <a:lnTo>
                    <a:pt x="1183" y="451"/>
                  </a:lnTo>
                  <a:lnTo>
                    <a:pt x="1141" y="451"/>
                  </a:lnTo>
                  <a:lnTo>
                    <a:pt x="1141" y="381"/>
                  </a:lnTo>
                  <a:lnTo>
                    <a:pt x="1099" y="381"/>
                  </a:lnTo>
                  <a:lnTo>
                    <a:pt x="1057" y="381"/>
                  </a:lnTo>
                  <a:lnTo>
                    <a:pt x="1014" y="381"/>
                  </a:lnTo>
                  <a:lnTo>
                    <a:pt x="972" y="381"/>
                  </a:lnTo>
                  <a:lnTo>
                    <a:pt x="930" y="451"/>
                  </a:lnTo>
                  <a:lnTo>
                    <a:pt x="888" y="451"/>
                  </a:lnTo>
                  <a:lnTo>
                    <a:pt x="845" y="451"/>
                  </a:lnTo>
                  <a:lnTo>
                    <a:pt x="845" y="507"/>
                  </a:lnTo>
                  <a:lnTo>
                    <a:pt x="845" y="578"/>
                  </a:lnTo>
                  <a:lnTo>
                    <a:pt x="888" y="634"/>
                  </a:lnTo>
                  <a:lnTo>
                    <a:pt x="930" y="704"/>
                  </a:lnTo>
                  <a:lnTo>
                    <a:pt x="972" y="831"/>
                  </a:lnTo>
                  <a:lnTo>
                    <a:pt x="1057" y="887"/>
                  </a:lnTo>
                  <a:lnTo>
                    <a:pt x="1057" y="958"/>
                  </a:lnTo>
                  <a:lnTo>
                    <a:pt x="1014" y="958"/>
                  </a:lnTo>
                  <a:lnTo>
                    <a:pt x="972" y="958"/>
                  </a:lnTo>
                  <a:lnTo>
                    <a:pt x="888" y="958"/>
                  </a:lnTo>
                  <a:lnTo>
                    <a:pt x="803" y="958"/>
                  </a:lnTo>
                  <a:lnTo>
                    <a:pt x="761" y="958"/>
                  </a:lnTo>
                  <a:lnTo>
                    <a:pt x="719" y="1014"/>
                  </a:lnTo>
                  <a:lnTo>
                    <a:pt x="761" y="1085"/>
                  </a:lnTo>
                  <a:lnTo>
                    <a:pt x="761" y="1141"/>
                  </a:lnTo>
                  <a:lnTo>
                    <a:pt x="803" y="1211"/>
                  </a:lnTo>
                  <a:lnTo>
                    <a:pt x="803" y="1268"/>
                  </a:lnTo>
                  <a:lnTo>
                    <a:pt x="845" y="1268"/>
                  </a:lnTo>
                  <a:lnTo>
                    <a:pt x="888" y="1338"/>
                  </a:lnTo>
                  <a:lnTo>
                    <a:pt x="930" y="1338"/>
                  </a:lnTo>
                  <a:lnTo>
                    <a:pt x="972" y="1394"/>
                  </a:lnTo>
                  <a:lnTo>
                    <a:pt x="1014" y="1394"/>
                  </a:lnTo>
                  <a:lnTo>
                    <a:pt x="1057" y="1465"/>
                  </a:lnTo>
                  <a:lnTo>
                    <a:pt x="1099" y="1465"/>
                  </a:lnTo>
                  <a:lnTo>
                    <a:pt x="1099" y="1521"/>
                  </a:lnTo>
                  <a:lnTo>
                    <a:pt x="1141" y="1521"/>
                  </a:lnTo>
                  <a:lnTo>
                    <a:pt x="1183" y="1521"/>
                  </a:lnTo>
                  <a:lnTo>
                    <a:pt x="1226" y="1521"/>
                  </a:lnTo>
                  <a:lnTo>
                    <a:pt x="1226" y="1592"/>
                  </a:lnTo>
                  <a:lnTo>
                    <a:pt x="1268" y="1592"/>
                  </a:lnTo>
                  <a:lnTo>
                    <a:pt x="1268" y="1648"/>
                  </a:lnTo>
                  <a:lnTo>
                    <a:pt x="1310" y="1648"/>
                  </a:lnTo>
                  <a:lnTo>
                    <a:pt x="1310" y="1718"/>
                  </a:lnTo>
                  <a:lnTo>
                    <a:pt x="1352" y="1718"/>
                  </a:lnTo>
                  <a:lnTo>
                    <a:pt x="1395" y="1718"/>
                  </a:lnTo>
                  <a:lnTo>
                    <a:pt x="1437" y="1718"/>
                  </a:lnTo>
                  <a:lnTo>
                    <a:pt x="1479" y="1718"/>
                  </a:lnTo>
                  <a:lnTo>
                    <a:pt x="1521" y="1718"/>
                  </a:lnTo>
                  <a:lnTo>
                    <a:pt x="1564" y="1718"/>
                  </a:lnTo>
                  <a:lnTo>
                    <a:pt x="1564" y="1648"/>
                  </a:lnTo>
                  <a:lnTo>
                    <a:pt x="1606" y="1648"/>
                  </a:lnTo>
                  <a:lnTo>
                    <a:pt x="1648" y="1648"/>
                  </a:lnTo>
                  <a:lnTo>
                    <a:pt x="1690" y="1718"/>
                  </a:lnTo>
                  <a:lnTo>
                    <a:pt x="1733" y="1718"/>
                  </a:lnTo>
                  <a:lnTo>
                    <a:pt x="1775" y="1775"/>
                  </a:lnTo>
                  <a:lnTo>
                    <a:pt x="1817" y="1775"/>
                  </a:lnTo>
                  <a:lnTo>
                    <a:pt x="1859" y="1845"/>
                  </a:lnTo>
                  <a:lnTo>
                    <a:pt x="1817" y="1845"/>
                  </a:lnTo>
                  <a:lnTo>
                    <a:pt x="1859" y="1845"/>
                  </a:lnTo>
                  <a:lnTo>
                    <a:pt x="1859" y="1901"/>
                  </a:lnTo>
                  <a:lnTo>
                    <a:pt x="1902" y="1901"/>
                  </a:lnTo>
                  <a:lnTo>
                    <a:pt x="1902" y="1972"/>
                  </a:lnTo>
                  <a:lnTo>
                    <a:pt x="1944" y="2028"/>
                  </a:lnTo>
                  <a:lnTo>
                    <a:pt x="1986" y="2028"/>
                  </a:lnTo>
                  <a:lnTo>
                    <a:pt x="1986" y="2098"/>
                  </a:lnTo>
                  <a:lnTo>
                    <a:pt x="2028" y="2098"/>
                  </a:lnTo>
                  <a:lnTo>
                    <a:pt x="2028" y="2155"/>
                  </a:lnTo>
                  <a:lnTo>
                    <a:pt x="2071" y="2155"/>
                  </a:lnTo>
                  <a:lnTo>
                    <a:pt x="2071" y="2225"/>
                  </a:lnTo>
                  <a:lnTo>
                    <a:pt x="2113" y="2282"/>
                  </a:lnTo>
                  <a:lnTo>
                    <a:pt x="2113" y="2352"/>
                  </a:lnTo>
                  <a:lnTo>
                    <a:pt x="2155" y="2352"/>
                  </a:lnTo>
                  <a:lnTo>
                    <a:pt x="2155" y="2408"/>
                  </a:lnTo>
                  <a:lnTo>
                    <a:pt x="2197" y="2408"/>
                  </a:lnTo>
                  <a:lnTo>
                    <a:pt x="2240" y="2408"/>
                  </a:lnTo>
                  <a:lnTo>
                    <a:pt x="2282" y="2408"/>
                  </a:lnTo>
                  <a:lnTo>
                    <a:pt x="2282" y="2352"/>
                  </a:lnTo>
                  <a:lnTo>
                    <a:pt x="2240" y="2282"/>
                  </a:lnTo>
                  <a:lnTo>
                    <a:pt x="2282" y="2282"/>
                  </a:lnTo>
                  <a:lnTo>
                    <a:pt x="2324" y="2225"/>
                  </a:lnTo>
                  <a:lnTo>
                    <a:pt x="2366" y="2225"/>
                  </a:lnTo>
                  <a:lnTo>
                    <a:pt x="2409" y="2225"/>
                  </a:lnTo>
                  <a:lnTo>
                    <a:pt x="2409" y="2155"/>
                  </a:lnTo>
                  <a:lnTo>
                    <a:pt x="2451" y="2155"/>
                  </a:lnTo>
                  <a:lnTo>
                    <a:pt x="2493" y="2098"/>
                  </a:lnTo>
                  <a:lnTo>
                    <a:pt x="2535" y="2098"/>
                  </a:lnTo>
                  <a:lnTo>
                    <a:pt x="2535" y="2028"/>
                  </a:lnTo>
                  <a:lnTo>
                    <a:pt x="2578" y="2028"/>
                  </a:lnTo>
                  <a:lnTo>
                    <a:pt x="2620" y="2028"/>
                  </a:lnTo>
                  <a:lnTo>
                    <a:pt x="2662" y="2028"/>
                  </a:lnTo>
                  <a:lnTo>
                    <a:pt x="2704" y="2028"/>
                  </a:lnTo>
                  <a:lnTo>
                    <a:pt x="2789" y="2028"/>
                  </a:lnTo>
                  <a:lnTo>
                    <a:pt x="2873" y="2028"/>
                  </a:lnTo>
                  <a:lnTo>
                    <a:pt x="2958" y="2028"/>
                  </a:lnTo>
                  <a:lnTo>
                    <a:pt x="3042" y="2028"/>
                  </a:lnTo>
                  <a:lnTo>
                    <a:pt x="3127" y="2028"/>
                  </a:lnTo>
                  <a:lnTo>
                    <a:pt x="3169" y="2098"/>
                  </a:lnTo>
                  <a:lnTo>
                    <a:pt x="3211" y="2098"/>
                  </a:lnTo>
                  <a:lnTo>
                    <a:pt x="3253" y="2028"/>
                  </a:lnTo>
                  <a:lnTo>
                    <a:pt x="3296" y="2028"/>
                  </a:lnTo>
                  <a:lnTo>
                    <a:pt x="3338" y="2028"/>
                  </a:lnTo>
                  <a:lnTo>
                    <a:pt x="3380" y="2028"/>
                  </a:lnTo>
                  <a:lnTo>
                    <a:pt x="3422" y="2028"/>
                  </a:lnTo>
                  <a:lnTo>
                    <a:pt x="3422" y="2098"/>
                  </a:lnTo>
                  <a:lnTo>
                    <a:pt x="3507" y="2155"/>
                  </a:lnTo>
                  <a:lnTo>
                    <a:pt x="3549" y="2155"/>
                  </a:lnTo>
                  <a:lnTo>
                    <a:pt x="3549" y="2225"/>
                  </a:lnTo>
                  <a:lnTo>
                    <a:pt x="3591" y="2225"/>
                  </a:lnTo>
                  <a:lnTo>
                    <a:pt x="3634" y="2225"/>
                  </a:lnTo>
                  <a:lnTo>
                    <a:pt x="3676" y="2225"/>
                  </a:lnTo>
                  <a:lnTo>
                    <a:pt x="3676" y="2282"/>
                  </a:lnTo>
                  <a:lnTo>
                    <a:pt x="3718" y="2282"/>
                  </a:lnTo>
                  <a:lnTo>
                    <a:pt x="3676" y="2352"/>
                  </a:lnTo>
                  <a:lnTo>
                    <a:pt x="3634" y="2408"/>
                  </a:lnTo>
                  <a:lnTo>
                    <a:pt x="3591" y="2408"/>
                  </a:lnTo>
                  <a:lnTo>
                    <a:pt x="3549" y="2479"/>
                  </a:lnTo>
                  <a:lnTo>
                    <a:pt x="3507" y="2535"/>
                  </a:lnTo>
                  <a:lnTo>
                    <a:pt x="3465" y="2605"/>
                  </a:lnTo>
                  <a:lnTo>
                    <a:pt x="3507" y="2605"/>
                  </a:lnTo>
                  <a:lnTo>
                    <a:pt x="3507" y="2662"/>
                  </a:lnTo>
                  <a:lnTo>
                    <a:pt x="3549" y="2732"/>
                  </a:lnTo>
                  <a:lnTo>
                    <a:pt x="3591" y="2859"/>
                  </a:lnTo>
                  <a:lnTo>
                    <a:pt x="3634" y="2915"/>
                  </a:lnTo>
                  <a:lnTo>
                    <a:pt x="3676" y="2986"/>
                  </a:lnTo>
                  <a:lnTo>
                    <a:pt x="3718" y="3042"/>
                  </a:lnTo>
                  <a:lnTo>
                    <a:pt x="3718" y="3112"/>
                  </a:lnTo>
                  <a:lnTo>
                    <a:pt x="3718" y="3169"/>
                  </a:lnTo>
                  <a:lnTo>
                    <a:pt x="3760" y="3169"/>
                  </a:lnTo>
                  <a:lnTo>
                    <a:pt x="3760" y="3239"/>
                  </a:lnTo>
                  <a:lnTo>
                    <a:pt x="3803" y="3295"/>
                  </a:lnTo>
                  <a:lnTo>
                    <a:pt x="3803" y="3366"/>
                  </a:lnTo>
                  <a:lnTo>
                    <a:pt x="3803" y="3422"/>
                  </a:lnTo>
                  <a:lnTo>
                    <a:pt x="3760" y="3422"/>
                  </a:lnTo>
                  <a:lnTo>
                    <a:pt x="3760" y="3493"/>
                  </a:lnTo>
                  <a:lnTo>
                    <a:pt x="3718" y="3493"/>
                  </a:lnTo>
                  <a:lnTo>
                    <a:pt x="3676" y="3493"/>
                  </a:lnTo>
                  <a:lnTo>
                    <a:pt x="3676" y="3549"/>
                  </a:lnTo>
                  <a:lnTo>
                    <a:pt x="3676" y="3619"/>
                  </a:lnTo>
                  <a:lnTo>
                    <a:pt x="3634" y="3619"/>
                  </a:lnTo>
                  <a:lnTo>
                    <a:pt x="3634" y="3676"/>
                  </a:lnTo>
                  <a:lnTo>
                    <a:pt x="3634" y="3746"/>
                  </a:lnTo>
                  <a:lnTo>
                    <a:pt x="3591" y="3746"/>
                  </a:lnTo>
                  <a:lnTo>
                    <a:pt x="3549" y="3746"/>
                  </a:lnTo>
                  <a:lnTo>
                    <a:pt x="3591" y="3746"/>
                  </a:lnTo>
                  <a:lnTo>
                    <a:pt x="3591" y="3802"/>
                  </a:lnTo>
                  <a:lnTo>
                    <a:pt x="3634" y="3802"/>
                  </a:lnTo>
                  <a:lnTo>
                    <a:pt x="3591" y="3802"/>
                  </a:lnTo>
                  <a:lnTo>
                    <a:pt x="3549" y="3802"/>
                  </a:lnTo>
                  <a:lnTo>
                    <a:pt x="3507" y="3802"/>
                  </a:lnTo>
                  <a:lnTo>
                    <a:pt x="3507" y="3746"/>
                  </a:lnTo>
                  <a:lnTo>
                    <a:pt x="3465" y="3746"/>
                  </a:lnTo>
                  <a:lnTo>
                    <a:pt x="3422" y="3746"/>
                  </a:lnTo>
                  <a:lnTo>
                    <a:pt x="3380" y="3746"/>
                  </a:lnTo>
                  <a:lnTo>
                    <a:pt x="3338" y="3746"/>
                  </a:lnTo>
                  <a:lnTo>
                    <a:pt x="3296" y="3746"/>
                  </a:lnTo>
                  <a:lnTo>
                    <a:pt x="3253" y="3746"/>
                  </a:lnTo>
                  <a:lnTo>
                    <a:pt x="3253" y="3676"/>
                  </a:lnTo>
                  <a:lnTo>
                    <a:pt x="3211" y="3676"/>
                  </a:lnTo>
                  <a:lnTo>
                    <a:pt x="3169" y="3676"/>
                  </a:lnTo>
                  <a:lnTo>
                    <a:pt x="3127" y="3676"/>
                  </a:lnTo>
                  <a:lnTo>
                    <a:pt x="3084" y="3676"/>
                  </a:lnTo>
                  <a:lnTo>
                    <a:pt x="3042" y="3676"/>
                  </a:lnTo>
                  <a:lnTo>
                    <a:pt x="3000" y="3676"/>
                  </a:lnTo>
                  <a:lnTo>
                    <a:pt x="2958" y="3676"/>
                  </a:lnTo>
                  <a:lnTo>
                    <a:pt x="2958" y="3619"/>
                  </a:lnTo>
                  <a:lnTo>
                    <a:pt x="2915" y="3619"/>
                  </a:lnTo>
                  <a:lnTo>
                    <a:pt x="2873" y="3619"/>
                  </a:lnTo>
                  <a:lnTo>
                    <a:pt x="2831" y="3619"/>
                  </a:lnTo>
                  <a:lnTo>
                    <a:pt x="2789" y="3619"/>
                  </a:lnTo>
                  <a:lnTo>
                    <a:pt x="2746" y="3619"/>
                  </a:lnTo>
                  <a:lnTo>
                    <a:pt x="2704" y="3619"/>
                  </a:lnTo>
                  <a:lnTo>
                    <a:pt x="2662" y="3619"/>
                  </a:lnTo>
                  <a:lnTo>
                    <a:pt x="2620" y="3619"/>
                  </a:lnTo>
                  <a:lnTo>
                    <a:pt x="2620" y="3549"/>
                  </a:lnTo>
                  <a:lnTo>
                    <a:pt x="2578" y="3549"/>
                  </a:lnTo>
                  <a:lnTo>
                    <a:pt x="2578" y="3619"/>
                  </a:lnTo>
                  <a:lnTo>
                    <a:pt x="2535" y="3619"/>
                  </a:lnTo>
                  <a:lnTo>
                    <a:pt x="2535" y="3676"/>
                  </a:lnTo>
                  <a:lnTo>
                    <a:pt x="2493" y="3746"/>
                  </a:lnTo>
                  <a:lnTo>
                    <a:pt x="2451" y="3802"/>
                  </a:lnTo>
                  <a:lnTo>
                    <a:pt x="2409" y="3802"/>
                  </a:lnTo>
                  <a:lnTo>
                    <a:pt x="2366" y="3802"/>
                  </a:lnTo>
                  <a:lnTo>
                    <a:pt x="2366" y="3873"/>
                  </a:lnTo>
                  <a:lnTo>
                    <a:pt x="2324" y="3873"/>
                  </a:lnTo>
                  <a:lnTo>
                    <a:pt x="2282" y="3802"/>
                  </a:lnTo>
                  <a:lnTo>
                    <a:pt x="2240" y="3873"/>
                  </a:lnTo>
                  <a:lnTo>
                    <a:pt x="2197" y="3873"/>
                  </a:lnTo>
                  <a:lnTo>
                    <a:pt x="2197" y="3802"/>
                  </a:lnTo>
                  <a:lnTo>
                    <a:pt x="2155" y="3873"/>
                  </a:lnTo>
                  <a:lnTo>
                    <a:pt x="2113" y="3873"/>
                  </a:lnTo>
                  <a:lnTo>
                    <a:pt x="2113" y="3802"/>
                  </a:lnTo>
                  <a:lnTo>
                    <a:pt x="1986" y="3802"/>
                  </a:lnTo>
                  <a:lnTo>
                    <a:pt x="1859" y="3802"/>
                  </a:lnTo>
                  <a:lnTo>
                    <a:pt x="1733" y="3746"/>
                  </a:lnTo>
                  <a:lnTo>
                    <a:pt x="1564" y="3676"/>
                  </a:lnTo>
                  <a:lnTo>
                    <a:pt x="1564" y="3619"/>
                  </a:lnTo>
                  <a:lnTo>
                    <a:pt x="1521" y="3549"/>
                  </a:lnTo>
                  <a:lnTo>
                    <a:pt x="1521" y="3493"/>
                  </a:lnTo>
                  <a:lnTo>
                    <a:pt x="1521" y="3422"/>
                  </a:lnTo>
                  <a:lnTo>
                    <a:pt x="1521" y="3366"/>
                  </a:lnTo>
                  <a:lnTo>
                    <a:pt x="1521" y="3295"/>
                  </a:lnTo>
                  <a:lnTo>
                    <a:pt x="1521" y="3366"/>
                  </a:lnTo>
                  <a:lnTo>
                    <a:pt x="1564" y="3366"/>
                  </a:lnTo>
                  <a:lnTo>
                    <a:pt x="1564" y="3295"/>
                  </a:lnTo>
                  <a:lnTo>
                    <a:pt x="1606" y="3295"/>
                  </a:lnTo>
                  <a:lnTo>
                    <a:pt x="1606" y="3239"/>
                  </a:lnTo>
                  <a:lnTo>
                    <a:pt x="1606" y="3169"/>
                  </a:lnTo>
                  <a:lnTo>
                    <a:pt x="1606" y="3112"/>
                  </a:lnTo>
                  <a:lnTo>
                    <a:pt x="1606" y="3042"/>
                  </a:lnTo>
                  <a:lnTo>
                    <a:pt x="1606" y="2986"/>
                  </a:lnTo>
                  <a:lnTo>
                    <a:pt x="1606" y="2915"/>
                  </a:lnTo>
                  <a:lnTo>
                    <a:pt x="1606" y="2859"/>
                  </a:lnTo>
                  <a:lnTo>
                    <a:pt x="1564" y="2859"/>
                  </a:lnTo>
                  <a:lnTo>
                    <a:pt x="1606" y="2859"/>
                  </a:lnTo>
                  <a:lnTo>
                    <a:pt x="1606" y="2788"/>
                  </a:lnTo>
                  <a:lnTo>
                    <a:pt x="1564" y="2788"/>
                  </a:lnTo>
                  <a:lnTo>
                    <a:pt x="1564" y="2732"/>
                  </a:lnTo>
                  <a:lnTo>
                    <a:pt x="1564" y="2662"/>
                  </a:lnTo>
                  <a:lnTo>
                    <a:pt x="1564" y="2605"/>
                  </a:lnTo>
                  <a:lnTo>
                    <a:pt x="1564" y="2535"/>
                  </a:lnTo>
                  <a:lnTo>
                    <a:pt x="1564" y="2479"/>
                  </a:lnTo>
                  <a:lnTo>
                    <a:pt x="1564" y="2408"/>
                  </a:lnTo>
                  <a:lnTo>
                    <a:pt x="1564" y="2352"/>
                  </a:lnTo>
                  <a:lnTo>
                    <a:pt x="1564" y="2282"/>
                  </a:lnTo>
                  <a:lnTo>
                    <a:pt x="1521" y="2282"/>
                  </a:lnTo>
                  <a:lnTo>
                    <a:pt x="1521" y="2225"/>
                  </a:lnTo>
                  <a:lnTo>
                    <a:pt x="1521" y="2155"/>
                  </a:lnTo>
                  <a:lnTo>
                    <a:pt x="1564" y="2155"/>
                  </a:lnTo>
                  <a:lnTo>
                    <a:pt x="1564" y="2098"/>
                  </a:lnTo>
                  <a:lnTo>
                    <a:pt x="1564" y="2155"/>
                  </a:lnTo>
                  <a:lnTo>
                    <a:pt x="1521" y="2155"/>
                  </a:lnTo>
                  <a:lnTo>
                    <a:pt x="1521" y="2098"/>
                  </a:lnTo>
                  <a:lnTo>
                    <a:pt x="1479" y="2098"/>
                  </a:lnTo>
                  <a:lnTo>
                    <a:pt x="1437" y="2098"/>
                  </a:lnTo>
                  <a:lnTo>
                    <a:pt x="1437" y="2028"/>
                  </a:lnTo>
                  <a:lnTo>
                    <a:pt x="1395" y="2028"/>
                  </a:lnTo>
                  <a:lnTo>
                    <a:pt x="1352" y="2028"/>
                  </a:lnTo>
                  <a:lnTo>
                    <a:pt x="1352" y="1972"/>
                  </a:lnTo>
                  <a:lnTo>
                    <a:pt x="1395" y="1972"/>
                  </a:lnTo>
                  <a:lnTo>
                    <a:pt x="1352" y="1972"/>
                  </a:lnTo>
                  <a:lnTo>
                    <a:pt x="1310" y="1972"/>
                  </a:lnTo>
                  <a:lnTo>
                    <a:pt x="1310" y="2028"/>
                  </a:lnTo>
                  <a:lnTo>
                    <a:pt x="1268" y="2028"/>
                  </a:lnTo>
                  <a:lnTo>
                    <a:pt x="1226" y="2028"/>
                  </a:lnTo>
                  <a:lnTo>
                    <a:pt x="1226" y="1972"/>
                  </a:lnTo>
                  <a:lnTo>
                    <a:pt x="1183" y="1972"/>
                  </a:lnTo>
                  <a:lnTo>
                    <a:pt x="1226" y="1972"/>
                  </a:lnTo>
                  <a:lnTo>
                    <a:pt x="1183" y="1972"/>
                  </a:lnTo>
                  <a:lnTo>
                    <a:pt x="1141" y="1972"/>
                  </a:lnTo>
                  <a:lnTo>
                    <a:pt x="1141" y="1901"/>
                  </a:lnTo>
                  <a:lnTo>
                    <a:pt x="1141" y="1845"/>
                  </a:lnTo>
                  <a:lnTo>
                    <a:pt x="1141" y="1775"/>
                  </a:lnTo>
                  <a:lnTo>
                    <a:pt x="1099" y="1775"/>
                  </a:lnTo>
                  <a:lnTo>
                    <a:pt x="1099" y="1845"/>
                  </a:lnTo>
                  <a:lnTo>
                    <a:pt x="1099" y="1775"/>
                  </a:lnTo>
                  <a:lnTo>
                    <a:pt x="1099" y="1845"/>
                  </a:lnTo>
                  <a:lnTo>
                    <a:pt x="1057" y="1845"/>
                  </a:lnTo>
                  <a:lnTo>
                    <a:pt x="1014" y="1845"/>
                  </a:lnTo>
                  <a:lnTo>
                    <a:pt x="1014" y="1775"/>
                  </a:lnTo>
                  <a:lnTo>
                    <a:pt x="972" y="1775"/>
                  </a:lnTo>
                  <a:lnTo>
                    <a:pt x="1014" y="1775"/>
                  </a:lnTo>
                  <a:lnTo>
                    <a:pt x="1014" y="1718"/>
                  </a:lnTo>
                  <a:lnTo>
                    <a:pt x="1014" y="1775"/>
                  </a:lnTo>
                  <a:lnTo>
                    <a:pt x="972" y="1775"/>
                  </a:lnTo>
                  <a:lnTo>
                    <a:pt x="972" y="1718"/>
                  </a:lnTo>
                  <a:lnTo>
                    <a:pt x="1014" y="1718"/>
                  </a:lnTo>
                  <a:lnTo>
                    <a:pt x="1014" y="1648"/>
                  </a:lnTo>
                  <a:lnTo>
                    <a:pt x="1014" y="1718"/>
                  </a:lnTo>
                  <a:lnTo>
                    <a:pt x="972" y="1718"/>
                  </a:lnTo>
                  <a:lnTo>
                    <a:pt x="930" y="1718"/>
                  </a:lnTo>
                  <a:lnTo>
                    <a:pt x="930" y="1648"/>
                  </a:lnTo>
                  <a:lnTo>
                    <a:pt x="930" y="1718"/>
                  </a:lnTo>
                  <a:lnTo>
                    <a:pt x="888" y="1718"/>
                  </a:lnTo>
                  <a:lnTo>
                    <a:pt x="845" y="1718"/>
                  </a:lnTo>
                  <a:lnTo>
                    <a:pt x="803" y="1718"/>
                  </a:lnTo>
                  <a:lnTo>
                    <a:pt x="803" y="1648"/>
                  </a:lnTo>
                  <a:lnTo>
                    <a:pt x="761" y="1648"/>
                  </a:lnTo>
                  <a:lnTo>
                    <a:pt x="803" y="1648"/>
                  </a:lnTo>
                  <a:lnTo>
                    <a:pt x="803" y="1592"/>
                  </a:lnTo>
                  <a:lnTo>
                    <a:pt x="803" y="1521"/>
                  </a:lnTo>
                  <a:lnTo>
                    <a:pt x="845" y="1521"/>
                  </a:lnTo>
                  <a:lnTo>
                    <a:pt x="803" y="1521"/>
                  </a:lnTo>
                  <a:lnTo>
                    <a:pt x="761" y="1521"/>
                  </a:lnTo>
                  <a:lnTo>
                    <a:pt x="761" y="1592"/>
                  </a:lnTo>
                  <a:lnTo>
                    <a:pt x="719" y="1592"/>
                  </a:lnTo>
                  <a:lnTo>
                    <a:pt x="719" y="1521"/>
                  </a:lnTo>
                  <a:lnTo>
                    <a:pt x="676" y="1521"/>
                  </a:lnTo>
                  <a:lnTo>
                    <a:pt x="676" y="1465"/>
                  </a:lnTo>
                  <a:lnTo>
                    <a:pt x="676" y="1521"/>
                  </a:lnTo>
                  <a:lnTo>
                    <a:pt x="676" y="1465"/>
                  </a:lnTo>
                  <a:lnTo>
                    <a:pt x="634" y="1465"/>
                  </a:lnTo>
                  <a:lnTo>
                    <a:pt x="676" y="1465"/>
                  </a:lnTo>
                  <a:lnTo>
                    <a:pt x="634" y="1465"/>
                  </a:lnTo>
                  <a:lnTo>
                    <a:pt x="676" y="1465"/>
                  </a:lnTo>
                  <a:lnTo>
                    <a:pt x="719" y="1465"/>
                  </a:lnTo>
                  <a:lnTo>
                    <a:pt x="761" y="1465"/>
                  </a:lnTo>
                  <a:lnTo>
                    <a:pt x="761" y="1394"/>
                  </a:lnTo>
                  <a:lnTo>
                    <a:pt x="719" y="1394"/>
                  </a:lnTo>
                  <a:lnTo>
                    <a:pt x="761" y="1394"/>
                  </a:lnTo>
                  <a:lnTo>
                    <a:pt x="719" y="1394"/>
                  </a:lnTo>
                  <a:lnTo>
                    <a:pt x="676" y="1394"/>
                  </a:lnTo>
                  <a:lnTo>
                    <a:pt x="634" y="1394"/>
                  </a:lnTo>
                  <a:lnTo>
                    <a:pt x="592" y="1394"/>
                  </a:lnTo>
                  <a:lnTo>
                    <a:pt x="592" y="1338"/>
                  </a:lnTo>
                  <a:lnTo>
                    <a:pt x="634" y="1338"/>
                  </a:lnTo>
                  <a:lnTo>
                    <a:pt x="676" y="1338"/>
                  </a:lnTo>
                  <a:lnTo>
                    <a:pt x="634" y="1338"/>
                  </a:lnTo>
                  <a:lnTo>
                    <a:pt x="634" y="1268"/>
                  </a:lnTo>
                  <a:lnTo>
                    <a:pt x="676" y="1268"/>
                  </a:lnTo>
                  <a:lnTo>
                    <a:pt x="634" y="1268"/>
                  </a:lnTo>
                  <a:lnTo>
                    <a:pt x="634" y="1338"/>
                  </a:lnTo>
                  <a:lnTo>
                    <a:pt x="592" y="1338"/>
                  </a:lnTo>
                  <a:lnTo>
                    <a:pt x="550" y="1338"/>
                  </a:lnTo>
                  <a:lnTo>
                    <a:pt x="550" y="1268"/>
                  </a:lnTo>
                  <a:lnTo>
                    <a:pt x="550" y="1338"/>
                  </a:lnTo>
                  <a:lnTo>
                    <a:pt x="550" y="1268"/>
                  </a:lnTo>
                  <a:lnTo>
                    <a:pt x="508" y="1268"/>
                  </a:lnTo>
                  <a:lnTo>
                    <a:pt x="550" y="1268"/>
                  </a:lnTo>
                  <a:lnTo>
                    <a:pt x="508" y="1268"/>
                  </a:lnTo>
                  <a:lnTo>
                    <a:pt x="550" y="1268"/>
                  </a:lnTo>
                  <a:lnTo>
                    <a:pt x="550" y="1211"/>
                  </a:lnTo>
                  <a:lnTo>
                    <a:pt x="508" y="1211"/>
                  </a:lnTo>
                  <a:lnTo>
                    <a:pt x="465" y="1211"/>
                  </a:lnTo>
                  <a:lnTo>
                    <a:pt x="423" y="1211"/>
                  </a:lnTo>
                  <a:lnTo>
                    <a:pt x="423" y="1268"/>
                  </a:lnTo>
                  <a:lnTo>
                    <a:pt x="381" y="1268"/>
                  </a:lnTo>
                  <a:lnTo>
                    <a:pt x="339" y="1268"/>
                  </a:lnTo>
                  <a:lnTo>
                    <a:pt x="339" y="1338"/>
                  </a:lnTo>
                  <a:lnTo>
                    <a:pt x="296" y="1338"/>
                  </a:lnTo>
                  <a:lnTo>
                    <a:pt x="254" y="1338"/>
                  </a:lnTo>
                  <a:lnTo>
                    <a:pt x="212" y="1338"/>
                  </a:lnTo>
                  <a:lnTo>
                    <a:pt x="170" y="1338"/>
                  </a:lnTo>
                  <a:lnTo>
                    <a:pt x="170" y="1268"/>
                  </a:lnTo>
                  <a:lnTo>
                    <a:pt x="127" y="1268"/>
                  </a:lnTo>
                  <a:lnTo>
                    <a:pt x="85" y="1268"/>
                  </a:lnTo>
                  <a:lnTo>
                    <a:pt x="85" y="1338"/>
                  </a:lnTo>
                  <a:lnTo>
                    <a:pt x="85" y="1268"/>
                  </a:lnTo>
                  <a:lnTo>
                    <a:pt x="85" y="1338"/>
                  </a:lnTo>
                  <a:lnTo>
                    <a:pt x="85" y="1268"/>
                  </a:lnTo>
                  <a:lnTo>
                    <a:pt x="43" y="1268"/>
                  </a:lnTo>
                  <a:lnTo>
                    <a:pt x="43" y="1211"/>
                  </a:lnTo>
                  <a:lnTo>
                    <a:pt x="43" y="1141"/>
                  </a:lnTo>
                  <a:lnTo>
                    <a:pt x="1" y="1141"/>
                  </a:lnTo>
                  <a:lnTo>
                    <a:pt x="1" y="1085"/>
                  </a:lnTo>
                  <a:lnTo>
                    <a:pt x="43" y="1085"/>
                  </a:lnTo>
                  <a:lnTo>
                    <a:pt x="85" y="1014"/>
                  </a:lnTo>
                  <a:lnTo>
                    <a:pt x="43" y="1014"/>
                  </a:lnTo>
                  <a:lnTo>
                    <a:pt x="43" y="1085"/>
                  </a:lnTo>
                  <a:lnTo>
                    <a:pt x="43" y="1014"/>
                  </a:lnTo>
                  <a:lnTo>
                    <a:pt x="43" y="958"/>
                  </a:lnTo>
                  <a:lnTo>
                    <a:pt x="85" y="958"/>
                  </a:lnTo>
                  <a:lnTo>
                    <a:pt x="127" y="958"/>
                  </a:lnTo>
                  <a:lnTo>
                    <a:pt x="127" y="1014"/>
                  </a:lnTo>
                  <a:lnTo>
                    <a:pt x="85" y="1014"/>
                  </a:lnTo>
                  <a:lnTo>
                    <a:pt x="127" y="1014"/>
                  </a:lnTo>
                  <a:lnTo>
                    <a:pt x="170" y="1014"/>
                  </a:lnTo>
                  <a:lnTo>
                    <a:pt x="170" y="958"/>
                  </a:lnTo>
                  <a:lnTo>
                    <a:pt x="170" y="887"/>
                  </a:lnTo>
                  <a:lnTo>
                    <a:pt x="212" y="887"/>
                  </a:lnTo>
                  <a:lnTo>
                    <a:pt x="212" y="958"/>
                  </a:lnTo>
                  <a:lnTo>
                    <a:pt x="254" y="958"/>
                  </a:lnTo>
                  <a:lnTo>
                    <a:pt x="254" y="887"/>
                  </a:lnTo>
                  <a:lnTo>
                    <a:pt x="296" y="887"/>
                  </a:lnTo>
                  <a:lnTo>
                    <a:pt x="254" y="887"/>
                  </a:lnTo>
                  <a:lnTo>
                    <a:pt x="254" y="958"/>
                  </a:lnTo>
                  <a:lnTo>
                    <a:pt x="296" y="958"/>
                  </a:lnTo>
                  <a:lnTo>
                    <a:pt x="296" y="887"/>
                  </a:lnTo>
                  <a:lnTo>
                    <a:pt x="339" y="887"/>
                  </a:lnTo>
                  <a:lnTo>
                    <a:pt x="381" y="887"/>
                  </a:lnTo>
                  <a:lnTo>
                    <a:pt x="339" y="887"/>
                  </a:lnTo>
                  <a:lnTo>
                    <a:pt x="339" y="831"/>
                  </a:lnTo>
                  <a:lnTo>
                    <a:pt x="381" y="831"/>
                  </a:lnTo>
                  <a:lnTo>
                    <a:pt x="423" y="831"/>
                  </a:lnTo>
                  <a:lnTo>
                    <a:pt x="423" y="887"/>
                  </a:lnTo>
                  <a:lnTo>
                    <a:pt x="423" y="831"/>
                  </a:lnTo>
                  <a:lnTo>
                    <a:pt x="465" y="831"/>
                  </a:lnTo>
                  <a:lnTo>
                    <a:pt x="465" y="887"/>
                  </a:lnTo>
                  <a:lnTo>
                    <a:pt x="423" y="887"/>
                  </a:lnTo>
                  <a:lnTo>
                    <a:pt x="465" y="887"/>
                  </a:lnTo>
                  <a:lnTo>
                    <a:pt x="508" y="887"/>
                  </a:lnTo>
                  <a:lnTo>
                    <a:pt x="508" y="831"/>
                  </a:lnTo>
                  <a:lnTo>
                    <a:pt x="550" y="831"/>
                  </a:lnTo>
                  <a:lnTo>
                    <a:pt x="592" y="831"/>
                  </a:lnTo>
                  <a:lnTo>
                    <a:pt x="592" y="761"/>
                  </a:lnTo>
                  <a:lnTo>
                    <a:pt x="634" y="761"/>
                  </a:lnTo>
                  <a:lnTo>
                    <a:pt x="634" y="704"/>
                  </a:lnTo>
                  <a:lnTo>
                    <a:pt x="592" y="704"/>
                  </a:lnTo>
                  <a:lnTo>
                    <a:pt x="550" y="704"/>
                  </a:lnTo>
                  <a:lnTo>
                    <a:pt x="550" y="634"/>
                  </a:lnTo>
                  <a:lnTo>
                    <a:pt x="550" y="704"/>
                  </a:lnTo>
                  <a:lnTo>
                    <a:pt x="550" y="634"/>
                  </a:lnTo>
                  <a:lnTo>
                    <a:pt x="508" y="634"/>
                  </a:lnTo>
                  <a:lnTo>
                    <a:pt x="508" y="578"/>
                  </a:lnTo>
                  <a:lnTo>
                    <a:pt x="465" y="578"/>
                  </a:lnTo>
                  <a:lnTo>
                    <a:pt x="465" y="507"/>
                  </a:lnTo>
                  <a:lnTo>
                    <a:pt x="465" y="578"/>
                  </a:lnTo>
                  <a:lnTo>
                    <a:pt x="508" y="578"/>
                  </a:lnTo>
                  <a:lnTo>
                    <a:pt x="508" y="507"/>
                  </a:lnTo>
                  <a:lnTo>
                    <a:pt x="465" y="507"/>
                  </a:lnTo>
                  <a:lnTo>
                    <a:pt x="423" y="507"/>
                  </a:lnTo>
                  <a:lnTo>
                    <a:pt x="423" y="451"/>
                  </a:lnTo>
                  <a:lnTo>
                    <a:pt x="423" y="381"/>
                  </a:lnTo>
                  <a:lnTo>
                    <a:pt x="465" y="381"/>
                  </a:lnTo>
                  <a:lnTo>
                    <a:pt x="508" y="381"/>
                  </a:lnTo>
                  <a:lnTo>
                    <a:pt x="465" y="381"/>
                  </a:lnTo>
                  <a:lnTo>
                    <a:pt x="508" y="381"/>
                  </a:lnTo>
                  <a:lnTo>
                    <a:pt x="550" y="381"/>
                  </a:lnTo>
                  <a:lnTo>
                    <a:pt x="592" y="381"/>
                  </a:lnTo>
                  <a:lnTo>
                    <a:pt x="592" y="324"/>
                  </a:lnTo>
                  <a:lnTo>
                    <a:pt x="634" y="324"/>
                  </a:lnTo>
                  <a:lnTo>
                    <a:pt x="634" y="381"/>
                  </a:lnTo>
                  <a:lnTo>
                    <a:pt x="676" y="381"/>
                  </a:lnTo>
                  <a:lnTo>
                    <a:pt x="676" y="324"/>
                  </a:lnTo>
                  <a:lnTo>
                    <a:pt x="634" y="324"/>
                  </a:lnTo>
                  <a:lnTo>
                    <a:pt x="676" y="324"/>
                  </a:lnTo>
                  <a:lnTo>
                    <a:pt x="719" y="324"/>
                  </a:lnTo>
                  <a:lnTo>
                    <a:pt x="761" y="324"/>
                  </a:lnTo>
                  <a:lnTo>
                    <a:pt x="719" y="324"/>
                  </a:lnTo>
                  <a:lnTo>
                    <a:pt x="761" y="324"/>
                  </a:lnTo>
                  <a:lnTo>
                    <a:pt x="761" y="254"/>
                  </a:lnTo>
                  <a:lnTo>
                    <a:pt x="761" y="324"/>
                  </a:lnTo>
                  <a:lnTo>
                    <a:pt x="803" y="324"/>
                  </a:lnTo>
                  <a:lnTo>
                    <a:pt x="803" y="254"/>
                  </a:lnTo>
                  <a:lnTo>
                    <a:pt x="845" y="254"/>
                  </a:lnTo>
                  <a:lnTo>
                    <a:pt x="888" y="254"/>
                  </a:lnTo>
                  <a:lnTo>
                    <a:pt x="930" y="254"/>
                  </a:lnTo>
                  <a:lnTo>
                    <a:pt x="888" y="254"/>
                  </a:lnTo>
                  <a:lnTo>
                    <a:pt x="888" y="197"/>
                  </a:lnTo>
                  <a:lnTo>
                    <a:pt x="930" y="197"/>
                  </a:lnTo>
                  <a:lnTo>
                    <a:pt x="972" y="197"/>
                  </a:lnTo>
                  <a:lnTo>
                    <a:pt x="1014" y="197"/>
                  </a:lnTo>
                  <a:lnTo>
                    <a:pt x="1057" y="197"/>
                  </a:lnTo>
                  <a:lnTo>
                    <a:pt x="1099" y="197"/>
                  </a:lnTo>
                  <a:lnTo>
                    <a:pt x="1141" y="197"/>
                  </a:lnTo>
                  <a:lnTo>
                    <a:pt x="1141" y="254"/>
                  </a:lnTo>
                  <a:lnTo>
                    <a:pt x="1141" y="197"/>
                  </a:lnTo>
                  <a:lnTo>
                    <a:pt x="1183" y="197"/>
                  </a:lnTo>
                  <a:lnTo>
                    <a:pt x="1226" y="197"/>
                  </a:lnTo>
                  <a:lnTo>
                    <a:pt x="1268" y="197"/>
                  </a:lnTo>
                  <a:lnTo>
                    <a:pt x="1310" y="197"/>
                  </a:lnTo>
                  <a:lnTo>
                    <a:pt x="1352" y="127"/>
                  </a:lnTo>
                  <a:lnTo>
                    <a:pt x="1395" y="127"/>
                  </a:lnTo>
                  <a:lnTo>
                    <a:pt x="1352" y="127"/>
                  </a:lnTo>
                  <a:lnTo>
                    <a:pt x="1352" y="71"/>
                  </a:lnTo>
                  <a:lnTo>
                    <a:pt x="1395" y="71"/>
                  </a:lnTo>
                  <a:lnTo>
                    <a:pt x="1437" y="71"/>
                  </a:lnTo>
                  <a:lnTo>
                    <a:pt x="1479" y="71"/>
                  </a:lnTo>
                  <a:lnTo>
                    <a:pt x="1521" y="71"/>
                  </a:lnTo>
                  <a:lnTo>
                    <a:pt x="1521" y="0"/>
                  </a:lnTo>
                  <a:lnTo>
                    <a:pt x="1564" y="0"/>
                  </a:lnTo>
                  <a:lnTo>
                    <a:pt x="1606" y="0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5886500" y="2681300"/>
              <a:ext cx="4250" cy="3175"/>
            </a:xfrm>
            <a:custGeom>
              <a:avLst/>
              <a:gdLst/>
              <a:ahLst/>
              <a:cxnLst/>
              <a:rect l="l" t="t" r="r" b="b"/>
              <a:pathLst>
                <a:path w="170" h="127" extrusionOk="0">
                  <a:moveTo>
                    <a:pt x="1" y="71"/>
                  </a:moveTo>
                  <a:lnTo>
                    <a:pt x="43" y="71"/>
                  </a:lnTo>
                  <a:lnTo>
                    <a:pt x="85" y="71"/>
                  </a:lnTo>
                  <a:lnTo>
                    <a:pt x="127" y="0"/>
                  </a:lnTo>
                  <a:lnTo>
                    <a:pt x="170" y="0"/>
                  </a:lnTo>
                  <a:lnTo>
                    <a:pt x="170" y="127"/>
                  </a:lnTo>
                  <a:lnTo>
                    <a:pt x="43" y="127"/>
                  </a:lnTo>
                  <a:lnTo>
                    <a:pt x="1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036325" y="827425"/>
              <a:ext cx="24325" cy="157050"/>
            </a:xfrm>
            <a:custGeom>
              <a:avLst/>
              <a:gdLst/>
              <a:ahLst/>
              <a:cxnLst/>
              <a:rect l="l" t="t" r="r" b="b"/>
              <a:pathLst>
                <a:path w="973" h="6282" extrusionOk="0">
                  <a:moveTo>
                    <a:pt x="972" y="4380"/>
                  </a:moveTo>
                  <a:lnTo>
                    <a:pt x="930" y="4380"/>
                  </a:lnTo>
                  <a:lnTo>
                    <a:pt x="930" y="4437"/>
                  </a:lnTo>
                  <a:lnTo>
                    <a:pt x="972" y="4437"/>
                  </a:lnTo>
                  <a:lnTo>
                    <a:pt x="930" y="4437"/>
                  </a:lnTo>
                  <a:lnTo>
                    <a:pt x="888" y="4437"/>
                  </a:lnTo>
                  <a:lnTo>
                    <a:pt x="845" y="4437"/>
                  </a:lnTo>
                  <a:lnTo>
                    <a:pt x="845" y="4507"/>
                  </a:lnTo>
                  <a:lnTo>
                    <a:pt x="845" y="4563"/>
                  </a:lnTo>
                  <a:lnTo>
                    <a:pt x="803" y="4634"/>
                  </a:lnTo>
                  <a:lnTo>
                    <a:pt x="761" y="4634"/>
                  </a:lnTo>
                  <a:lnTo>
                    <a:pt x="761" y="4690"/>
                  </a:lnTo>
                  <a:lnTo>
                    <a:pt x="761" y="4760"/>
                  </a:lnTo>
                  <a:lnTo>
                    <a:pt x="719" y="4760"/>
                  </a:lnTo>
                  <a:lnTo>
                    <a:pt x="761" y="4760"/>
                  </a:lnTo>
                  <a:lnTo>
                    <a:pt x="761" y="4817"/>
                  </a:lnTo>
                  <a:lnTo>
                    <a:pt x="761" y="4760"/>
                  </a:lnTo>
                  <a:lnTo>
                    <a:pt x="761" y="4817"/>
                  </a:lnTo>
                  <a:lnTo>
                    <a:pt x="803" y="4817"/>
                  </a:lnTo>
                  <a:lnTo>
                    <a:pt x="803" y="4887"/>
                  </a:lnTo>
                  <a:lnTo>
                    <a:pt x="803" y="4943"/>
                  </a:lnTo>
                  <a:lnTo>
                    <a:pt x="845" y="4943"/>
                  </a:lnTo>
                  <a:lnTo>
                    <a:pt x="845" y="5014"/>
                  </a:lnTo>
                  <a:lnTo>
                    <a:pt x="888" y="5014"/>
                  </a:lnTo>
                  <a:lnTo>
                    <a:pt x="888" y="5070"/>
                  </a:lnTo>
                  <a:lnTo>
                    <a:pt x="930" y="5070"/>
                  </a:lnTo>
                  <a:lnTo>
                    <a:pt x="930" y="5141"/>
                  </a:lnTo>
                  <a:lnTo>
                    <a:pt x="930" y="5197"/>
                  </a:lnTo>
                  <a:lnTo>
                    <a:pt x="930" y="5267"/>
                  </a:lnTo>
                  <a:lnTo>
                    <a:pt x="930" y="5324"/>
                  </a:lnTo>
                  <a:lnTo>
                    <a:pt x="930" y="5394"/>
                  </a:lnTo>
                  <a:lnTo>
                    <a:pt x="972" y="5394"/>
                  </a:lnTo>
                  <a:lnTo>
                    <a:pt x="930" y="5394"/>
                  </a:lnTo>
                  <a:lnTo>
                    <a:pt x="930" y="5450"/>
                  </a:lnTo>
                  <a:lnTo>
                    <a:pt x="972" y="5450"/>
                  </a:lnTo>
                  <a:lnTo>
                    <a:pt x="972" y="5521"/>
                  </a:lnTo>
                  <a:lnTo>
                    <a:pt x="930" y="5521"/>
                  </a:lnTo>
                  <a:lnTo>
                    <a:pt x="930" y="5577"/>
                  </a:lnTo>
                  <a:lnTo>
                    <a:pt x="888" y="5577"/>
                  </a:lnTo>
                  <a:lnTo>
                    <a:pt x="930" y="5577"/>
                  </a:lnTo>
                  <a:lnTo>
                    <a:pt x="930" y="5648"/>
                  </a:lnTo>
                  <a:lnTo>
                    <a:pt x="930" y="5704"/>
                  </a:lnTo>
                  <a:lnTo>
                    <a:pt x="888" y="5704"/>
                  </a:lnTo>
                  <a:lnTo>
                    <a:pt x="888" y="5774"/>
                  </a:lnTo>
                  <a:lnTo>
                    <a:pt x="888" y="5831"/>
                  </a:lnTo>
                  <a:lnTo>
                    <a:pt x="930" y="5831"/>
                  </a:lnTo>
                  <a:lnTo>
                    <a:pt x="972" y="5831"/>
                  </a:lnTo>
                  <a:lnTo>
                    <a:pt x="972" y="5901"/>
                  </a:lnTo>
                  <a:lnTo>
                    <a:pt x="930" y="5901"/>
                  </a:lnTo>
                  <a:lnTo>
                    <a:pt x="888" y="5901"/>
                  </a:lnTo>
                  <a:lnTo>
                    <a:pt x="930" y="5901"/>
                  </a:lnTo>
                  <a:lnTo>
                    <a:pt x="930" y="5957"/>
                  </a:lnTo>
                  <a:lnTo>
                    <a:pt x="888" y="5957"/>
                  </a:lnTo>
                  <a:lnTo>
                    <a:pt x="845" y="5957"/>
                  </a:lnTo>
                  <a:lnTo>
                    <a:pt x="803" y="5957"/>
                  </a:lnTo>
                  <a:lnTo>
                    <a:pt x="761" y="5957"/>
                  </a:lnTo>
                  <a:lnTo>
                    <a:pt x="719" y="5957"/>
                  </a:lnTo>
                  <a:lnTo>
                    <a:pt x="676" y="5957"/>
                  </a:lnTo>
                  <a:lnTo>
                    <a:pt x="676" y="6028"/>
                  </a:lnTo>
                  <a:lnTo>
                    <a:pt x="719" y="6028"/>
                  </a:lnTo>
                  <a:lnTo>
                    <a:pt x="719" y="5957"/>
                  </a:lnTo>
                  <a:lnTo>
                    <a:pt x="761" y="5957"/>
                  </a:lnTo>
                  <a:lnTo>
                    <a:pt x="803" y="5957"/>
                  </a:lnTo>
                  <a:lnTo>
                    <a:pt x="803" y="6028"/>
                  </a:lnTo>
                  <a:lnTo>
                    <a:pt x="803" y="6084"/>
                  </a:lnTo>
                  <a:lnTo>
                    <a:pt x="761" y="6084"/>
                  </a:lnTo>
                  <a:lnTo>
                    <a:pt x="803" y="6084"/>
                  </a:lnTo>
                  <a:lnTo>
                    <a:pt x="845" y="6084"/>
                  </a:lnTo>
                  <a:lnTo>
                    <a:pt x="845" y="6155"/>
                  </a:lnTo>
                  <a:lnTo>
                    <a:pt x="845" y="6211"/>
                  </a:lnTo>
                  <a:lnTo>
                    <a:pt x="803" y="6211"/>
                  </a:lnTo>
                  <a:lnTo>
                    <a:pt x="761" y="6211"/>
                  </a:lnTo>
                  <a:lnTo>
                    <a:pt x="719" y="6211"/>
                  </a:lnTo>
                  <a:lnTo>
                    <a:pt x="676" y="6211"/>
                  </a:lnTo>
                  <a:lnTo>
                    <a:pt x="676" y="6281"/>
                  </a:lnTo>
                  <a:lnTo>
                    <a:pt x="634" y="6281"/>
                  </a:lnTo>
                  <a:lnTo>
                    <a:pt x="592" y="6281"/>
                  </a:lnTo>
                  <a:lnTo>
                    <a:pt x="550" y="6281"/>
                  </a:lnTo>
                  <a:lnTo>
                    <a:pt x="507" y="6281"/>
                  </a:lnTo>
                  <a:lnTo>
                    <a:pt x="423" y="6281"/>
                  </a:lnTo>
                  <a:lnTo>
                    <a:pt x="423" y="6211"/>
                  </a:lnTo>
                  <a:lnTo>
                    <a:pt x="465" y="6211"/>
                  </a:lnTo>
                  <a:lnTo>
                    <a:pt x="507" y="6211"/>
                  </a:lnTo>
                  <a:lnTo>
                    <a:pt x="465" y="6211"/>
                  </a:lnTo>
                  <a:lnTo>
                    <a:pt x="465" y="6155"/>
                  </a:lnTo>
                  <a:lnTo>
                    <a:pt x="423" y="6155"/>
                  </a:lnTo>
                  <a:lnTo>
                    <a:pt x="423" y="6084"/>
                  </a:lnTo>
                  <a:lnTo>
                    <a:pt x="381" y="6084"/>
                  </a:lnTo>
                  <a:lnTo>
                    <a:pt x="381" y="6028"/>
                  </a:lnTo>
                  <a:lnTo>
                    <a:pt x="381" y="5957"/>
                  </a:lnTo>
                  <a:lnTo>
                    <a:pt x="381" y="5901"/>
                  </a:lnTo>
                  <a:lnTo>
                    <a:pt x="381" y="5831"/>
                  </a:lnTo>
                  <a:lnTo>
                    <a:pt x="381" y="5774"/>
                  </a:lnTo>
                  <a:lnTo>
                    <a:pt x="381" y="5704"/>
                  </a:lnTo>
                  <a:lnTo>
                    <a:pt x="423" y="5704"/>
                  </a:lnTo>
                  <a:lnTo>
                    <a:pt x="423" y="5648"/>
                  </a:lnTo>
                  <a:lnTo>
                    <a:pt x="423" y="5577"/>
                  </a:lnTo>
                  <a:lnTo>
                    <a:pt x="423" y="5521"/>
                  </a:lnTo>
                  <a:lnTo>
                    <a:pt x="423" y="5450"/>
                  </a:lnTo>
                  <a:lnTo>
                    <a:pt x="465" y="5394"/>
                  </a:lnTo>
                  <a:lnTo>
                    <a:pt x="465" y="5324"/>
                  </a:lnTo>
                  <a:lnTo>
                    <a:pt x="465" y="5267"/>
                  </a:lnTo>
                  <a:lnTo>
                    <a:pt x="465" y="5197"/>
                  </a:lnTo>
                  <a:lnTo>
                    <a:pt x="465" y="5141"/>
                  </a:lnTo>
                  <a:lnTo>
                    <a:pt x="465" y="5070"/>
                  </a:lnTo>
                  <a:lnTo>
                    <a:pt x="465" y="5014"/>
                  </a:lnTo>
                  <a:lnTo>
                    <a:pt x="465" y="4943"/>
                  </a:lnTo>
                  <a:lnTo>
                    <a:pt x="465" y="4887"/>
                  </a:lnTo>
                  <a:lnTo>
                    <a:pt x="423" y="4817"/>
                  </a:lnTo>
                  <a:lnTo>
                    <a:pt x="423" y="4760"/>
                  </a:lnTo>
                  <a:lnTo>
                    <a:pt x="423" y="4634"/>
                  </a:lnTo>
                  <a:lnTo>
                    <a:pt x="423" y="4563"/>
                  </a:lnTo>
                  <a:lnTo>
                    <a:pt x="423" y="4507"/>
                  </a:lnTo>
                  <a:lnTo>
                    <a:pt x="423" y="4437"/>
                  </a:lnTo>
                  <a:lnTo>
                    <a:pt x="381" y="4437"/>
                  </a:lnTo>
                  <a:lnTo>
                    <a:pt x="381" y="4380"/>
                  </a:lnTo>
                  <a:lnTo>
                    <a:pt x="381" y="4310"/>
                  </a:lnTo>
                  <a:lnTo>
                    <a:pt x="381" y="4253"/>
                  </a:lnTo>
                  <a:lnTo>
                    <a:pt x="381" y="4183"/>
                  </a:lnTo>
                  <a:lnTo>
                    <a:pt x="381" y="4127"/>
                  </a:lnTo>
                  <a:lnTo>
                    <a:pt x="381" y="4056"/>
                  </a:lnTo>
                  <a:lnTo>
                    <a:pt x="381" y="4000"/>
                  </a:lnTo>
                  <a:lnTo>
                    <a:pt x="381" y="3930"/>
                  </a:lnTo>
                  <a:lnTo>
                    <a:pt x="381" y="3873"/>
                  </a:lnTo>
                  <a:lnTo>
                    <a:pt x="381" y="3803"/>
                  </a:lnTo>
                  <a:lnTo>
                    <a:pt x="381" y="3747"/>
                  </a:lnTo>
                  <a:lnTo>
                    <a:pt x="381" y="3676"/>
                  </a:lnTo>
                  <a:lnTo>
                    <a:pt x="381" y="3620"/>
                  </a:lnTo>
                  <a:lnTo>
                    <a:pt x="381" y="3549"/>
                  </a:lnTo>
                  <a:lnTo>
                    <a:pt x="381" y="3493"/>
                  </a:lnTo>
                  <a:lnTo>
                    <a:pt x="381" y="3423"/>
                  </a:lnTo>
                  <a:lnTo>
                    <a:pt x="381" y="3366"/>
                  </a:lnTo>
                  <a:lnTo>
                    <a:pt x="381" y="3296"/>
                  </a:lnTo>
                  <a:lnTo>
                    <a:pt x="381" y="3240"/>
                  </a:lnTo>
                  <a:lnTo>
                    <a:pt x="338" y="3169"/>
                  </a:lnTo>
                  <a:lnTo>
                    <a:pt x="338" y="3113"/>
                  </a:lnTo>
                  <a:lnTo>
                    <a:pt x="338" y="3042"/>
                  </a:lnTo>
                  <a:lnTo>
                    <a:pt x="338" y="2986"/>
                  </a:lnTo>
                  <a:lnTo>
                    <a:pt x="296" y="2986"/>
                  </a:lnTo>
                  <a:lnTo>
                    <a:pt x="296" y="2916"/>
                  </a:lnTo>
                  <a:lnTo>
                    <a:pt x="338" y="2916"/>
                  </a:lnTo>
                  <a:lnTo>
                    <a:pt x="338" y="2859"/>
                  </a:lnTo>
                  <a:lnTo>
                    <a:pt x="381" y="2859"/>
                  </a:lnTo>
                  <a:lnTo>
                    <a:pt x="381" y="2916"/>
                  </a:lnTo>
                  <a:lnTo>
                    <a:pt x="381" y="2859"/>
                  </a:lnTo>
                  <a:lnTo>
                    <a:pt x="423" y="2859"/>
                  </a:lnTo>
                  <a:lnTo>
                    <a:pt x="381" y="2859"/>
                  </a:lnTo>
                  <a:lnTo>
                    <a:pt x="381" y="2789"/>
                  </a:lnTo>
                  <a:lnTo>
                    <a:pt x="381" y="2733"/>
                  </a:lnTo>
                  <a:lnTo>
                    <a:pt x="381" y="2662"/>
                  </a:lnTo>
                  <a:lnTo>
                    <a:pt x="381" y="2606"/>
                  </a:lnTo>
                  <a:lnTo>
                    <a:pt x="338" y="2606"/>
                  </a:lnTo>
                  <a:lnTo>
                    <a:pt x="338" y="2536"/>
                  </a:lnTo>
                  <a:lnTo>
                    <a:pt x="338" y="2479"/>
                  </a:lnTo>
                  <a:lnTo>
                    <a:pt x="338" y="2409"/>
                  </a:lnTo>
                  <a:lnTo>
                    <a:pt x="338" y="2352"/>
                  </a:lnTo>
                  <a:lnTo>
                    <a:pt x="338" y="2226"/>
                  </a:lnTo>
                  <a:lnTo>
                    <a:pt x="338" y="2155"/>
                  </a:lnTo>
                  <a:lnTo>
                    <a:pt x="381" y="2155"/>
                  </a:lnTo>
                  <a:lnTo>
                    <a:pt x="381" y="2099"/>
                  </a:lnTo>
                  <a:lnTo>
                    <a:pt x="381" y="2029"/>
                  </a:lnTo>
                  <a:lnTo>
                    <a:pt x="381" y="1972"/>
                  </a:lnTo>
                  <a:lnTo>
                    <a:pt x="381" y="1902"/>
                  </a:lnTo>
                  <a:lnTo>
                    <a:pt x="381" y="1845"/>
                  </a:lnTo>
                  <a:lnTo>
                    <a:pt x="338" y="1845"/>
                  </a:lnTo>
                  <a:lnTo>
                    <a:pt x="338" y="1775"/>
                  </a:lnTo>
                  <a:lnTo>
                    <a:pt x="338" y="1719"/>
                  </a:lnTo>
                  <a:lnTo>
                    <a:pt x="296" y="1719"/>
                  </a:lnTo>
                  <a:lnTo>
                    <a:pt x="254" y="1522"/>
                  </a:lnTo>
                  <a:lnTo>
                    <a:pt x="254" y="1465"/>
                  </a:lnTo>
                  <a:lnTo>
                    <a:pt x="212" y="1465"/>
                  </a:lnTo>
                  <a:lnTo>
                    <a:pt x="212" y="1339"/>
                  </a:lnTo>
                  <a:lnTo>
                    <a:pt x="169" y="1339"/>
                  </a:lnTo>
                  <a:lnTo>
                    <a:pt x="169" y="1268"/>
                  </a:lnTo>
                  <a:lnTo>
                    <a:pt x="127" y="1141"/>
                  </a:lnTo>
                  <a:lnTo>
                    <a:pt x="85" y="1085"/>
                  </a:lnTo>
                  <a:lnTo>
                    <a:pt x="127" y="1085"/>
                  </a:lnTo>
                  <a:lnTo>
                    <a:pt x="127" y="1015"/>
                  </a:lnTo>
                  <a:lnTo>
                    <a:pt x="169" y="1015"/>
                  </a:lnTo>
                  <a:lnTo>
                    <a:pt x="169" y="958"/>
                  </a:lnTo>
                  <a:lnTo>
                    <a:pt x="127" y="958"/>
                  </a:lnTo>
                  <a:lnTo>
                    <a:pt x="85" y="958"/>
                  </a:lnTo>
                  <a:lnTo>
                    <a:pt x="43" y="958"/>
                  </a:lnTo>
                  <a:lnTo>
                    <a:pt x="0" y="958"/>
                  </a:lnTo>
                  <a:lnTo>
                    <a:pt x="0" y="888"/>
                  </a:lnTo>
                  <a:lnTo>
                    <a:pt x="43" y="888"/>
                  </a:lnTo>
                  <a:lnTo>
                    <a:pt x="85" y="888"/>
                  </a:lnTo>
                  <a:lnTo>
                    <a:pt x="43" y="888"/>
                  </a:lnTo>
                  <a:lnTo>
                    <a:pt x="85" y="888"/>
                  </a:lnTo>
                  <a:lnTo>
                    <a:pt x="127" y="888"/>
                  </a:lnTo>
                  <a:lnTo>
                    <a:pt x="169" y="888"/>
                  </a:lnTo>
                  <a:lnTo>
                    <a:pt x="127" y="888"/>
                  </a:lnTo>
                  <a:lnTo>
                    <a:pt x="127" y="832"/>
                  </a:lnTo>
                  <a:lnTo>
                    <a:pt x="85" y="832"/>
                  </a:lnTo>
                  <a:lnTo>
                    <a:pt x="127" y="832"/>
                  </a:lnTo>
                  <a:lnTo>
                    <a:pt x="169" y="832"/>
                  </a:lnTo>
                  <a:lnTo>
                    <a:pt x="169" y="761"/>
                  </a:lnTo>
                  <a:lnTo>
                    <a:pt x="127" y="761"/>
                  </a:lnTo>
                  <a:lnTo>
                    <a:pt x="85" y="761"/>
                  </a:lnTo>
                  <a:lnTo>
                    <a:pt x="43" y="761"/>
                  </a:lnTo>
                  <a:lnTo>
                    <a:pt x="0" y="761"/>
                  </a:lnTo>
                  <a:lnTo>
                    <a:pt x="0" y="705"/>
                  </a:lnTo>
                  <a:lnTo>
                    <a:pt x="43" y="705"/>
                  </a:lnTo>
                  <a:lnTo>
                    <a:pt x="0" y="705"/>
                  </a:lnTo>
                  <a:lnTo>
                    <a:pt x="43" y="705"/>
                  </a:lnTo>
                  <a:lnTo>
                    <a:pt x="85" y="705"/>
                  </a:lnTo>
                  <a:lnTo>
                    <a:pt x="85" y="634"/>
                  </a:lnTo>
                  <a:lnTo>
                    <a:pt x="127" y="634"/>
                  </a:lnTo>
                  <a:lnTo>
                    <a:pt x="169" y="634"/>
                  </a:lnTo>
                  <a:lnTo>
                    <a:pt x="169" y="578"/>
                  </a:lnTo>
                  <a:lnTo>
                    <a:pt x="169" y="508"/>
                  </a:lnTo>
                  <a:lnTo>
                    <a:pt x="212" y="508"/>
                  </a:lnTo>
                  <a:lnTo>
                    <a:pt x="254" y="508"/>
                  </a:lnTo>
                  <a:lnTo>
                    <a:pt x="254" y="451"/>
                  </a:lnTo>
                  <a:lnTo>
                    <a:pt x="212" y="451"/>
                  </a:lnTo>
                  <a:lnTo>
                    <a:pt x="212" y="381"/>
                  </a:lnTo>
                  <a:lnTo>
                    <a:pt x="254" y="381"/>
                  </a:lnTo>
                  <a:lnTo>
                    <a:pt x="212" y="381"/>
                  </a:lnTo>
                  <a:lnTo>
                    <a:pt x="212" y="325"/>
                  </a:lnTo>
                  <a:lnTo>
                    <a:pt x="212" y="254"/>
                  </a:lnTo>
                  <a:lnTo>
                    <a:pt x="212" y="198"/>
                  </a:lnTo>
                  <a:lnTo>
                    <a:pt x="254" y="198"/>
                  </a:lnTo>
                  <a:lnTo>
                    <a:pt x="254" y="128"/>
                  </a:lnTo>
                  <a:lnTo>
                    <a:pt x="296" y="128"/>
                  </a:lnTo>
                  <a:lnTo>
                    <a:pt x="338" y="128"/>
                  </a:lnTo>
                  <a:lnTo>
                    <a:pt x="381" y="128"/>
                  </a:lnTo>
                  <a:lnTo>
                    <a:pt x="381" y="71"/>
                  </a:lnTo>
                  <a:lnTo>
                    <a:pt x="423" y="71"/>
                  </a:lnTo>
                  <a:lnTo>
                    <a:pt x="465" y="71"/>
                  </a:lnTo>
                  <a:lnTo>
                    <a:pt x="507" y="71"/>
                  </a:lnTo>
                  <a:lnTo>
                    <a:pt x="550" y="71"/>
                  </a:lnTo>
                  <a:lnTo>
                    <a:pt x="550" y="1"/>
                  </a:lnTo>
                  <a:lnTo>
                    <a:pt x="550" y="71"/>
                  </a:lnTo>
                  <a:lnTo>
                    <a:pt x="592" y="71"/>
                  </a:lnTo>
                  <a:lnTo>
                    <a:pt x="550" y="71"/>
                  </a:lnTo>
                  <a:lnTo>
                    <a:pt x="592" y="128"/>
                  </a:lnTo>
                  <a:lnTo>
                    <a:pt x="592" y="198"/>
                  </a:lnTo>
                  <a:lnTo>
                    <a:pt x="592" y="254"/>
                  </a:lnTo>
                  <a:lnTo>
                    <a:pt x="634" y="254"/>
                  </a:lnTo>
                  <a:lnTo>
                    <a:pt x="592" y="254"/>
                  </a:lnTo>
                  <a:lnTo>
                    <a:pt x="592" y="325"/>
                  </a:lnTo>
                  <a:lnTo>
                    <a:pt x="550" y="381"/>
                  </a:lnTo>
                  <a:lnTo>
                    <a:pt x="550" y="451"/>
                  </a:lnTo>
                  <a:lnTo>
                    <a:pt x="592" y="451"/>
                  </a:lnTo>
                  <a:lnTo>
                    <a:pt x="592" y="508"/>
                  </a:lnTo>
                  <a:lnTo>
                    <a:pt x="550" y="508"/>
                  </a:lnTo>
                  <a:lnTo>
                    <a:pt x="550" y="578"/>
                  </a:lnTo>
                  <a:lnTo>
                    <a:pt x="550" y="634"/>
                  </a:lnTo>
                  <a:lnTo>
                    <a:pt x="592" y="634"/>
                  </a:lnTo>
                  <a:lnTo>
                    <a:pt x="592" y="705"/>
                  </a:lnTo>
                  <a:lnTo>
                    <a:pt x="550" y="705"/>
                  </a:lnTo>
                  <a:lnTo>
                    <a:pt x="507" y="705"/>
                  </a:lnTo>
                  <a:lnTo>
                    <a:pt x="507" y="761"/>
                  </a:lnTo>
                  <a:lnTo>
                    <a:pt x="507" y="832"/>
                  </a:lnTo>
                  <a:lnTo>
                    <a:pt x="550" y="832"/>
                  </a:lnTo>
                  <a:lnTo>
                    <a:pt x="550" y="888"/>
                  </a:lnTo>
                  <a:lnTo>
                    <a:pt x="507" y="888"/>
                  </a:lnTo>
                  <a:lnTo>
                    <a:pt x="507" y="958"/>
                  </a:lnTo>
                  <a:lnTo>
                    <a:pt x="550" y="958"/>
                  </a:lnTo>
                  <a:lnTo>
                    <a:pt x="550" y="1015"/>
                  </a:lnTo>
                  <a:lnTo>
                    <a:pt x="592" y="1015"/>
                  </a:lnTo>
                  <a:lnTo>
                    <a:pt x="634" y="1015"/>
                  </a:lnTo>
                  <a:lnTo>
                    <a:pt x="634" y="1085"/>
                  </a:lnTo>
                  <a:lnTo>
                    <a:pt x="676" y="1085"/>
                  </a:lnTo>
                  <a:lnTo>
                    <a:pt x="676" y="1141"/>
                  </a:lnTo>
                  <a:lnTo>
                    <a:pt x="634" y="1141"/>
                  </a:lnTo>
                  <a:lnTo>
                    <a:pt x="634" y="1212"/>
                  </a:lnTo>
                  <a:lnTo>
                    <a:pt x="634" y="1268"/>
                  </a:lnTo>
                  <a:lnTo>
                    <a:pt x="676" y="1268"/>
                  </a:lnTo>
                  <a:lnTo>
                    <a:pt x="676" y="1339"/>
                  </a:lnTo>
                  <a:lnTo>
                    <a:pt x="719" y="1339"/>
                  </a:lnTo>
                  <a:lnTo>
                    <a:pt x="719" y="1395"/>
                  </a:lnTo>
                  <a:lnTo>
                    <a:pt x="761" y="1395"/>
                  </a:lnTo>
                  <a:lnTo>
                    <a:pt x="761" y="1465"/>
                  </a:lnTo>
                  <a:lnTo>
                    <a:pt x="719" y="1465"/>
                  </a:lnTo>
                  <a:lnTo>
                    <a:pt x="761" y="1522"/>
                  </a:lnTo>
                  <a:lnTo>
                    <a:pt x="761" y="1592"/>
                  </a:lnTo>
                  <a:lnTo>
                    <a:pt x="803" y="1592"/>
                  </a:lnTo>
                  <a:lnTo>
                    <a:pt x="803" y="1648"/>
                  </a:lnTo>
                  <a:lnTo>
                    <a:pt x="761" y="1648"/>
                  </a:lnTo>
                  <a:lnTo>
                    <a:pt x="761" y="1719"/>
                  </a:lnTo>
                  <a:lnTo>
                    <a:pt x="719" y="1719"/>
                  </a:lnTo>
                  <a:lnTo>
                    <a:pt x="676" y="1719"/>
                  </a:lnTo>
                  <a:lnTo>
                    <a:pt x="719" y="1719"/>
                  </a:lnTo>
                  <a:lnTo>
                    <a:pt x="719" y="1775"/>
                  </a:lnTo>
                  <a:lnTo>
                    <a:pt x="719" y="1845"/>
                  </a:lnTo>
                  <a:lnTo>
                    <a:pt x="719" y="1902"/>
                  </a:lnTo>
                  <a:lnTo>
                    <a:pt x="719" y="1972"/>
                  </a:lnTo>
                  <a:lnTo>
                    <a:pt x="761" y="1972"/>
                  </a:lnTo>
                  <a:lnTo>
                    <a:pt x="761" y="2029"/>
                  </a:lnTo>
                  <a:lnTo>
                    <a:pt x="719" y="2099"/>
                  </a:lnTo>
                  <a:lnTo>
                    <a:pt x="719" y="2155"/>
                  </a:lnTo>
                  <a:lnTo>
                    <a:pt x="761" y="2155"/>
                  </a:lnTo>
                  <a:lnTo>
                    <a:pt x="719" y="2226"/>
                  </a:lnTo>
                  <a:lnTo>
                    <a:pt x="761" y="2226"/>
                  </a:lnTo>
                  <a:lnTo>
                    <a:pt x="761" y="2282"/>
                  </a:lnTo>
                  <a:lnTo>
                    <a:pt x="719" y="2282"/>
                  </a:lnTo>
                  <a:lnTo>
                    <a:pt x="719" y="2352"/>
                  </a:lnTo>
                  <a:lnTo>
                    <a:pt x="719" y="2409"/>
                  </a:lnTo>
                  <a:lnTo>
                    <a:pt x="719" y="2479"/>
                  </a:lnTo>
                  <a:lnTo>
                    <a:pt x="719" y="2536"/>
                  </a:lnTo>
                  <a:lnTo>
                    <a:pt x="761" y="2536"/>
                  </a:lnTo>
                  <a:lnTo>
                    <a:pt x="719" y="2536"/>
                  </a:lnTo>
                  <a:lnTo>
                    <a:pt x="719" y="2606"/>
                  </a:lnTo>
                  <a:lnTo>
                    <a:pt x="719" y="2662"/>
                  </a:lnTo>
                  <a:lnTo>
                    <a:pt x="761" y="2662"/>
                  </a:lnTo>
                  <a:lnTo>
                    <a:pt x="761" y="2733"/>
                  </a:lnTo>
                  <a:lnTo>
                    <a:pt x="761" y="2789"/>
                  </a:lnTo>
                  <a:lnTo>
                    <a:pt x="803" y="2789"/>
                  </a:lnTo>
                  <a:lnTo>
                    <a:pt x="803" y="2859"/>
                  </a:lnTo>
                  <a:lnTo>
                    <a:pt x="845" y="2859"/>
                  </a:lnTo>
                  <a:lnTo>
                    <a:pt x="845" y="2916"/>
                  </a:lnTo>
                  <a:lnTo>
                    <a:pt x="803" y="2916"/>
                  </a:lnTo>
                  <a:lnTo>
                    <a:pt x="845" y="2916"/>
                  </a:lnTo>
                  <a:lnTo>
                    <a:pt x="845" y="2986"/>
                  </a:lnTo>
                  <a:lnTo>
                    <a:pt x="845" y="3042"/>
                  </a:lnTo>
                  <a:lnTo>
                    <a:pt x="845" y="3113"/>
                  </a:lnTo>
                  <a:lnTo>
                    <a:pt x="845" y="3169"/>
                  </a:lnTo>
                  <a:lnTo>
                    <a:pt x="803" y="3169"/>
                  </a:lnTo>
                  <a:lnTo>
                    <a:pt x="845" y="3169"/>
                  </a:lnTo>
                  <a:lnTo>
                    <a:pt x="803" y="3169"/>
                  </a:lnTo>
                  <a:lnTo>
                    <a:pt x="803" y="3240"/>
                  </a:lnTo>
                  <a:lnTo>
                    <a:pt x="845" y="3296"/>
                  </a:lnTo>
                  <a:lnTo>
                    <a:pt x="845" y="3366"/>
                  </a:lnTo>
                  <a:lnTo>
                    <a:pt x="845" y="3423"/>
                  </a:lnTo>
                  <a:lnTo>
                    <a:pt x="803" y="3423"/>
                  </a:lnTo>
                  <a:lnTo>
                    <a:pt x="803" y="3493"/>
                  </a:lnTo>
                  <a:lnTo>
                    <a:pt x="803" y="3549"/>
                  </a:lnTo>
                  <a:lnTo>
                    <a:pt x="803" y="3620"/>
                  </a:lnTo>
                  <a:lnTo>
                    <a:pt x="845" y="3620"/>
                  </a:lnTo>
                  <a:lnTo>
                    <a:pt x="845" y="3676"/>
                  </a:lnTo>
                  <a:lnTo>
                    <a:pt x="803" y="3676"/>
                  </a:lnTo>
                  <a:lnTo>
                    <a:pt x="845" y="3676"/>
                  </a:lnTo>
                  <a:lnTo>
                    <a:pt x="845" y="3747"/>
                  </a:lnTo>
                  <a:lnTo>
                    <a:pt x="803" y="3747"/>
                  </a:lnTo>
                  <a:lnTo>
                    <a:pt x="803" y="3803"/>
                  </a:lnTo>
                  <a:lnTo>
                    <a:pt x="803" y="3747"/>
                  </a:lnTo>
                  <a:lnTo>
                    <a:pt x="803" y="3803"/>
                  </a:lnTo>
                  <a:lnTo>
                    <a:pt x="845" y="3803"/>
                  </a:lnTo>
                  <a:lnTo>
                    <a:pt x="845" y="3873"/>
                  </a:lnTo>
                  <a:lnTo>
                    <a:pt x="845" y="3930"/>
                  </a:lnTo>
                  <a:lnTo>
                    <a:pt x="888" y="3930"/>
                  </a:lnTo>
                  <a:lnTo>
                    <a:pt x="888" y="4000"/>
                  </a:lnTo>
                  <a:lnTo>
                    <a:pt x="845" y="4000"/>
                  </a:lnTo>
                  <a:lnTo>
                    <a:pt x="845" y="4056"/>
                  </a:lnTo>
                  <a:lnTo>
                    <a:pt x="888" y="4056"/>
                  </a:lnTo>
                  <a:lnTo>
                    <a:pt x="930" y="4056"/>
                  </a:lnTo>
                  <a:lnTo>
                    <a:pt x="930" y="4127"/>
                  </a:lnTo>
                  <a:lnTo>
                    <a:pt x="888" y="4127"/>
                  </a:lnTo>
                  <a:lnTo>
                    <a:pt x="845" y="4127"/>
                  </a:lnTo>
                  <a:lnTo>
                    <a:pt x="803" y="4127"/>
                  </a:lnTo>
                  <a:lnTo>
                    <a:pt x="845" y="4127"/>
                  </a:lnTo>
                  <a:lnTo>
                    <a:pt x="888" y="4183"/>
                  </a:lnTo>
                  <a:lnTo>
                    <a:pt x="845" y="4183"/>
                  </a:lnTo>
                  <a:lnTo>
                    <a:pt x="803" y="4183"/>
                  </a:lnTo>
                  <a:lnTo>
                    <a:pt x="803" y="4253"/>
                  </a:lnTo>
                  <a:lnTo>
                    <a:pt x="845" y="4253"/>
                  </a:lnTo>
                  <a:lnTo>
                    <a:pt x="803" y="4253"/>
                  </a:lnTo>
                  <a:lnTo>
                    <a:pt x="803" y="4310"/>
                  </a:lnTo>
                  <a:lnTo>
                    <a:pt x="845" y="4310"/>
                  </a:lnTo>
                  <a:lnTo>
                    <a:pt x="888" y="4310"/>
                  </a:lnTo>
                  <a:lnTo>
                    <a:pt x="888" y="4380"/>
                  </a:lnTo>
                  <a:lnTo>
                    <a:pt x="930" y="438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6050200" y="2535550"/>
              <a:ext cx="10950" cy="12700"/>
            </a:xfrm>
            <a:custGeom>
              <a:avLst/>
              <a:gdLst/>
              <a:ahLst/>
              <a:cxnLst/>
              <a:rect l="l" t="t" r="r" b="b"/>
              <a:pathLst>
                <a:path w="438" h="508" extrusionOk="0">
                  <a:moveTo>
                    <a:pt x="226" y="0"/>
                  </a:moveTo>
                  <a:lnTo>
                    <a:pt x="268" y="0"/>
                  </a:lnTo>
                  <a:lnTo>
                    <a:pt x="310" y="0"/>
                  </a:lnTo>
                  <a:lnTo>
                    <a:pt x="310" y="71"/>
                  </a:lnTo>
                  <a:lnTo>
                    <a:pt x="353" y="71"/>
                  </a:lnTo>
                  <a:lnTo>
                    <a:pt x="353" y="127"/>
                  </a:lnTo>
                  <a:lnTo>
                    <a:pt x="395" y="197"/>
                  </a:lnTo>
                  <a:lnTo>
                    <a:pt x="395" y="254"/>
                  </a:lnTo>
                  <a:lnTo>
                    <a:pt x="437" y="254"/>
                  </a:lnTo>
                  <a:lnTo>
                    <a:pt x="437" y="324"/>
                  </a:lnTo>
                  <a:lnTo>
                    <a:pt x="395" y="324"/>
                  </a:lnTo>
                  <a:lnTo>
                    <a:pt x="353" y="324"/>
                  </a:lnTo>
                  <a:lnTo>
                    <a:pt x="310" y="380"/>
                  </a:lnTo>
                  <a:lnTo>
                    <a:pt x="268" y="380"/>
                  </a:lnTo>
                  <a:lnTo>
                    <a:pt x="226" y="380"/>
                  </a:lnTo>
                  <a:lnTo>
                    <a:pt x="226" y="451"/>
                  </a:lnTo>
                  <a:lnTo>
                    <a:pt x="184" y="451"/>
                  </a:lnTo>
                  <a:lnTo>
                    <a:pt x="141" y="451"/>
                  </a:lnTo>
                  <a:lnTo>
                    <a:pt x="141" y="507"/>
                  </a:lnTo>
                  <a:lnTo>
                    <a:pt x="99" y="507"/>
                  </a:lnTo>
                  <a:lnTo>
                    <a:pt x="57" y="451"/>
                  </a:lnTo>
                  <a:lnTo>
                    <a:pt x="1" y="451"/>
                  </a:lnTo>
                  <a:lnTo>
                    <a:pt x="1" y="380"/>
                  </a:lnTo>
                  <a:lnTo>
                    <a:pt x="1" y="324"/>
                  </a:lnTo>
                  <a:lnTo>
                    <a:pt x="1" y="254"/>
                  </a:lnTo>
                  <a:lnTo>
                    <a:pt x="1" y="197"/>
                  </a:lnTo>
                  <a:lnTo>
                    <a:pt x="1" y="127"/>
                  </a:lnTo>
                  <a:lnTo>
                    <a:pt x="1" y="71"/>
                  </a:lnTo>
                  <a:lnTo>
                    <a:pt x="57" y="71"/>
                  </a:lnTo>
                  <a:lnTo>
                    <a:pt x="99" y="71"/>
                  </a:lnTo>
                  <a:lnTo>
                    <a:pt x="99" y="0"/>
                  </a:lnTo>
                  <a:lnTo>
                    <a:pt x="141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3811925" y="2293350"/>
              <a:ext cx="11650" cy="7750"/>
            </a:xfrm>
            <a:custGeom>
              <a:avLst/>
              <a:gdLst/>
              <a:ahLst/>
              <a:cxnLst/>
              <a:rect l="l" t="t" r="r" b="b"/>
              <a:pathLst>
                <a:path w="466" h="310" extrusionOk="0">
                  <a:moveTo>
                    <a:pt x="465" y="56"/>
                  </a:moveTo>
                  <a:lnTo>
                    <a:pt x="465" y="127"/>
                  </a:lnTo>
                  <a:lnTo>
                    <a:pt x="423" y="127"/>
                  </a:lnTo>
                  <a:lnTo>
                    <a:pt x="423" y="183"/>
                  </a:lnTo>
                  <a:lnTo>
                    <a:pt x="381" y="183"/>
                  </a:lnTo>
                  <a:lnTo>
                    <a:pt x="338" y="183"/>
                  </a:lnTo>
                  <a:lnTo>
                    <a:pt x="296" y="254"/>
                  </a:lnTo>
                  <a:lnTo>
                    <a:pt x="254" y="254"/>
                  </a:lnTo>
                  <a:lnTo>
                    <a:pt x="212" y="254"/>
                  </a:lnTo>
                  <a:lnTo>
                    <a:pt x="169" y="254"/>
                  </a:lnTo>
                  <a:lnTo>
                    <a:pt x="127" y="310"/>
                  </a:lnTo>
                  <a:lnTo>
                    <a:pt x="85" y="310"/>
                  </a:lnTo>
                  <a:lnTo>
                    <a:pt x="43" y="310"/>
                  </a:lnTo>
                  <a:lnTo>
                    <a:pt x="0" y="310"/>
                  </a:lnTo>
                  <a:lnTo>
                    <a:pt x="43" y="310"/>
                  </a:lnTo>
                  <a:lnTo>
                    <a:pt x="43" y="254"/>
                  </a:lnTo>
                  <a:lnTo>
                    <a:pt x="85" y="254"/>
                  </a:lnTo>
                  <a:lnTo>
                    <a:pt x="85" y="183"/>
                  </a:lnTo>
                  <a:lnTo>
                    <a:pt x="127" y="183"/>
                  </a:lnTo>
                  <a:lnTo>
                    <a:pt x="169" y="127"/>
                  </a:lnTo>
                  <a:lnTo>
                    <a:pt x="212" y="127"/>
                  </a:lnTo>
                  <a:lnTo>
                    <a:pt x="254" y="127"/>
                  </a:lnTo>
                  <a:lnTo>
                    <a:pt x="296" y="127"/>
                  </a:lnTo>
                  <a:lnTo>
                    <a:pt x="296" y="56"/>
                  </a:lnTo>
                  <a:lnTo>
                    <a:pt x="338" y="0"/>
                  </a:lnTo>
                  <a:lnTo>
                    <a:pt x="423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3989350" y="2717900"/>
              <a:ext cx="59175" cy="88750"/>
            </a:xfrm>
            <a:custGeom>
              <a:avLst/>
              <a:gdLst/>
              <a:ahLst/>
              <a:cxnLst/>
              <a:rect l="l" t="t" r="r" b="b"/>
              <a:pathLst>
                <a:path w="2367" h="3550" extrusionOk="0">
                  <a:moveTo>
                    <a:pt x="1944" y="1775"/>
                  </a:moveTo>
                  <a:lnTo>
                    <a:pt x="1944" y="1831"/>
                  </a:lnTo>
                  <a:lnTo>
                    <a:pt x="1902" y="1831"/>
                  </a:lnTo>
                  <a:lnTo>
                    <a:pt x="1902" y="1902"/>
                  </a:lnTo>
                  <a:lnTo>
                    <a:pt x="1944" y="1902"/>
                  </a:lnTo>
                  <a:lnTo>
                    <a:pt x="1986" y="1902"/>
                  </a:lnTo>
                  <a:lnTo>
                    <a:pt x="1986" y="1831"/>
                  </a:lnTo>
                  <a:lnTo>
                    <a:pt x="2028" y="1831"/>
                  </a:lnTo>
                  <a:lnTo>
                    <a:pt x="2028" y="1902"/>
                  </a:lnTo>
                  <a:lnTo>
                    <a:pt x="1986" y="1902"/>
                  </a:lnTo>
                  <a:lnTo>
                    <a:pt x="1986" y="1958"/>
                  </a:lnTo>
                  <a:lnTo>
                    <a:pt x="1944" y="1958"/>
                  </a:lnTo>
                  <a:lnTo>
                    <a:pt x="1986" y="1958"/>
                  </a:lnTo>
                  <a:lnTo>
                    <a:pt x="1986" y="2028"/>
                  </a:lnTo>
                  <a:lnTo>
                    <a:pt x="1944" y="2028"/>
                  </a:lnTo>
                  <a:lnTo>
                    <a:pt x="1944" y="2085"/>
                  </a:lnTo>
                  <a:lnTo>
                    <a:pt x="1902" y="2085"/>
                  </a:lnTo>
                  <a:lnTo>
                    <a:pt x="1944" y="2085"/>
                  </a:lnTo>
                  <a:lnTo>
                    <a:pt x="1944" y="2155"/>
                  </a:lnTo>
                  <a:lnTo>
                    <a:pt x="1986" y="2155"/>
                  </a:lnTo>
                  <a:lnTo>
                    <a:pt x="1986" y="2211"/>
                  </a:lnTo>
                  <a:lnTo>
                    <a:pt x="2028" y="2211"/>
                  </a:lnTo>
                  <a:lnTo>
                    <a:pt x="1986" y="2282"/>
                  </a:lnTo>
                  <a:lnTo>
                    <a:pt x="1986" y="2338"/>
                  </a:lnTo>
                  <a:lnTo>
                    <a:pt x="1944" y="2338"/>
                  </a:lnTo>
                  <a:lnTo>
                    <a:pt x="1944" y="2409"/>
                  </a:lnTo>
                  <a:lnTo>
                    <a:pt x="1902" y="2409"/>
                  </a:lnTo>
                  <a:lnTo>
                    <a:pt x="1944" y="2409"/>
                  </a:lnTo>
                  <a:lnTo>
                    <a:pt x="1944" y="2465"/>
                  </a:lnTo>
                  <a:lnTo>
                    <a:pt x="1986" y="2535"/>
                  </a:lnTo>
                  <a:lnTo>
                    <a:pt x="2028" y="2535"/>
                  </a:lnTo>
                  <a:lnTo>
                    <a:pt x="2028" y="2592"/>
                  </a:lnTo>
                  <a:lnTo>
                    <a:pt x="2028" y="2662"/>
                  </a:lnTo>
                  <a:lnTo>
                    <a:pt x="2028" y="2718"/>
                  </a:lnTo>
                  <a:lnTo>
                    <a:pt x="2071" y="2718"/>
                  </a:lnTo>
                  <a:lnTo>
                    <a:pt x="2071" y="2789"/>
                  </a:lnTo>
                  <a:lnTo>
                    <a:pt x="2028" y="2789"/>
                  </a:lnTo>
                  <a:lnTo>
                    <a:pt x="2028" y="2845"/>
                  </a:lnTo>
                  <a:lnTo>
                    <a:pt x="2028" y="2916"/>
                  </a:lnTo>
                  <a:lnTo>
                    <a:pt x="2028" y="2972"/>
                  </a:lnTo>
                  <a:lnTo>
                    <a:pt x="2071" y="2972"/>
                  </a:lnTo>
                  <a:lnTo>
                    <a:pt x="2071" y="3042"/>
                  </a:lnTo>
                  <a:lnTo>
                    <a:pt x="2113" y="3042"/>
                  </a:lnTo>
                  <a:lnTo>
                    <a:pt x="2113" y="3099"/>
                  </a:lnTo>
                  <a:lnTo>
                    <a:pt x="2113" y="3169"/>
                  </a:lnTo>
                  <a:lnTo>
                    <a:pt x="2155" y="3169"/>
                  </a:lnTo>
                  <a:lnTo>
                    <a:pt x="2155" y="3225"/>
                  </a:lnTo>
                  <a:lnTo>
                    <a:pt x="2197" y="3225"/>
                  </a:lnTo>
                  <a:lnTo>
                    <a:pt x="2155" y="3225"/>
                  </a:lnTo>
                  <a:lnTo>
                    <a:pt x="2155" y="3296"/>
                  </a:lnTo>
                  <a:lnTo>
                    <a:pt x="2197" y="3296"/>
                  </a:lnTo>
                  <a:lnTo>
                    <a:pt x="2240" y="3296"/>
                  </a:lnTo>
                  <a:lnTo>
                    <a:pt x="2240" y="3352"/>
                  </a:lnTo>
                  <a:lnTo>
                    <a:pt x="2282" y="3352"/>
                  </a:lnTo>
                  <a:lnTo>
                    <a:pt x="2282" y="3422"/>
                  </a:lnTo>
                  <a:lnTo>
                    <a:pt x="2324" y="3422"/>
                  </a:lnTo>
                  <a:lnTo>
                    <a:pt x="2366" y="3422"/>
                  </a:lnTo>
                  <a:lnTo>
                    <a:pt x="2366" y="3479"/>
                  </a:lnTo>
                  <a:lnTo>
                    <a:pt x="2324" y="3479"/>
                  </a:lnTo>
                  <a:lnTo>
                    <a:pt x="2282" y="3479"/>
                  </a:lnTo>
                  <a:lnTo>
                    <a:pt x="2240" y="3479"/>
                  </a:lnTo>
                  <a:lnTo>
                    <a:pt x="2197" y="3479"/>
                  </a:lnTo>
                  <a:lnTo>
                    <a:pt x="2197" y="3549"/>
                  </a:lnTo>
                  <a:lnTo>
                    <a:pt x="2197" y="3479"/>
                  </a:lnTo>
                  <a:lnTo>
                    <a:pt x="2155" y="3479"/>
                  </a:lnTo>
                  <a:lnTo>
                    <a:pt x="2113" y="3479"/>
                  </a:lnTo>
                  <a:lnTo>
                    <a:pt x="2071" y="3479"/>
                  </a:lnTo>
                  <a:lnTo>
                    <a:pt x="2028" y="3479"/>
                  </a:lnTo>
                  <a:lnTo>
                    <a:pt x="1986" y="3479"/>
                  </a:lnTo>
                  <a:lnTo>
                    <a:pt x="1944" y="3479"/>
                  </a:lnTo>
                  <a:lnTo>
                    <a:pt x="1902" y="3479"/>
                  </a:lnTo>
                  <a:lnTo>
                    <a:pt x="1859" y="3479"/>
                  </a:lnTo>
                  <a:lnTo>
                    <a:pt x="1817" y="3479"/>
                  </a:lnTo>
                  <a:lnTo>
                    <a:pt x="1817" y="3549"/>
                  </a:lnTo>
                  <a:lnTo>
                    <a:pt x="1775" y="3549"/>
                  </a:lnTo>
                  <a:lnTo>
                    <a:pt x="1733" y="3549"/>
                  </a:lnTo>
                  <a:lnTo>
                    <a:pt x="1733" y="3479"/>
                  </a:lnTo>
                  <a:lnTo>
                    <a:pt x="1775" y="3479"/>
                  </a:lnTo>
                  <a:lnTo>
                    <a:pt x="1775" y="3422"/>
                  </a:lnTo>
                  <a:lnTo>
                    <a:pt x="1817" y="3422"/>
                  </a:lnTo>
                  <a:lnTo>
                    <a:pt x="1817" y="3352"/>
                  </a:lnTo>
                  <a:lnTo>
                    <a:pt x="1859" y="3352"/>
                  </a:lnTo>
                  <a:lnTo>
                    <a:pt x="1859" y="3296"/>
                  </a:lnTo>
                  <a:lnTo>
                    <a:pt x="1902" y="3296"/>
                  </a:lnTo>
                  <a:lnTo>
                    <a:pt x="1902" y="3225"/>
                  </a:lnTo>
                  <a:lnTo>
                    <a:pt x="1859" y="3225"/>
                  </a:lnTo>
                  <a:lnTo>
                    <a:pt x="1902" y="3225"/>
                  </a:lnTo>
                  <a:lnTo>
                    <a:pt x="1902" y="3169"/>
                  </a:lnTo>
                  <a:lnTo>
                    <a:pt x="1902" y="3099"/>
                  </a:lnTo>
                  <a:lnTo>
                    <a:pt x="1902" y="3042"/>
                  </a:lnTo>
                  <a:lnTo>
                    <a:pt x="1902" y="2972"/>
                  </a:lnTo>
                  <a:lnTo>
                    <a:pt x="1944" y="2972"/>
                  </a:lnTo>
                  <a:lnTo>
                    <a:pt x="1944" y="2916"/>
                  </a:lnTo>
                  <a:lnTo>
                    <a:pt x="1944" y="2845"/>
                  </a:lnTo>
                  <a:lnTo>
                    <a:pt x="1944" y="2789"/>
                  </a:lnTo>
                  <a:lnTo>
                    <a:pt x="1986" y="2789"/>
                  </a:lnTo>
                  <a:lnTo>
                    <a:pt x="1986" y="2718"/>
                  </a:lnTo>
                  <a:lnTo>
                    <a:pt x="1986" y="2662"/>
                  </a:lnTo>
                  <a:lnTo>
                    <a:pt x="1986" y="2592"/>
                  </a:lnTo>
                  <a:lnTo>
                    <a:pt x="1944" y="2592"/>
                  </a:lnTo>
                  <a:lnTo>
                    <a:pt x="1944" y="2535"/>
                  </a:lnTo>
                  <a:lnTo>
                    <a:pt x="1902" y="2535"/>
                  </a:lnTo>
                  <a:lnTo>
                    <a:pt x="1902" y="2465"/>
                  </a:lnTo>
                  <a:lnTo>
                    <a:pt x="1859" y="2465"/>
                  </a:lnTo>
                  <a:lnTo>
                    <a:pt x="1817" y="2465"/>
                  </a:lnTo>
                  <a:lnTo>
                    <a:pt x="1817" y="2409"/>
                  </a:lnTo>
                  <a:lnTo>
                    <a:pt x="1775" y="2409"/>
                  </a:lnTo>
                  <a:lnTo>
                    <a:pt x="1733" y="2409"/>
                  </a:lnTo>
                  <a:lnTo>
                    <a:pt x="1690" y="2409"/>
                  </a:lnTo>
                  <a:lnTo>
                    <a:pt x="1690" y="2465"/>
                  </a:lnTo>
                  <a:lnTo>
                    <a:pt x="1690" y="2535"/>
                  </a:lnTo>
                  <a:lnTo>
                    <a:pt x="1648" y="2535"/>
                  </a:lnTo>
                  <a:lnTo>
                    <a:pt x="1606" y="2535"/>
                  </a:lnTo>
                  <a:lnTo>
                    <a:pt x="1606" y="2465"/>
                  </a:lnTo>
                  <a:lnTo>
                    <a:pt x="1564" y="2465"/>
                  </a:lnTo>
                  <a:lnTo>
                    <a:pt x="1521" y="2465"/>
                  </a:lnTo>
                  <a:lnTo>
                    <a:pt x="1479" y="2465"/>
                  </a:lnTo>
                  <a:lnTo>
                    <a:pt x="1437" y="2465"/>
                  </a:lnTo>
                  <a:lnTo>
                    <a:pt x="1395" y="2465"/>
                  </a:lnTo>
                  <a:lnTo>
                    <a:pt x="1395" y="2409"/>
                  </a:lnTo>
                  <a:lnTo>
                    <a:pt x="1352" y="2409"/>
                  </a:lnTo>
                  <a:lnTo>
                    <a:pt x="1310" y="2409"/>
                  </a:lnTo>
                  <a:lnTo>
                    <a:pt x="1268" y="2465"/>
                  </a:lnTo>
                  <a:lnTo>
                    <a:pt x="1226" y="2465"/>
                  </a:lnTo>
                  <a:lnTo>
                    <a:pt x="1183" y="2535"/>
                  </a:lnTo>
                  <a:lnTo>
                    <a:pt x="1141" y="2535"/>
                  </a:lnTo>
                  <a:lnTo>
                    <a:pt x="1099" y="2535"/>
                  </a:lnTo>
                  <a:lnTo>
                    <a:pt x="1057" y="2465"/>
                  </a:lnTo>
                  <a:lnTo>
                    <a:pt x="1014" y="2465"/>
                  </a:lnTo>
                  <a:lnTo>
                    <a:pt x="972" y="2465"/>
                  </a:lnTo>
                  <a:lnTo>
                    <a:pt x="930" y="2465"/>
                  </a:lnTo>
                  <a:lnTo>
                    <a:pt x="888" y="2465"/>
                  </a:lnTo>
                  <a:lnTo>
                    <a:pt x="846" y="2465"/>
                  </a:lnTo>
                  <a:lnTo>
                    <a:pt x="803" y="2465"/>
                  </a:lnTo>
                  <a:lnTo>
                    <a:pt x="761" y="2465"/>
                  </a:lnTo>
                  <a:lnTo>
                    <a:pt x="719" y="2465"/>
                  </a:lnTo>
                  <a:lnTo>
                    <a:pt x="677" y="2465"/>
                  </a:lnTo>
                  <a:lnTo>
                    <a:pt x="634" y="2465"/>
                  </a:lnTo>
                  <a:lnTo>
                    <a:pt x="592" y="2465"/>
                  </a:lnTo>
                  <a:lnTo>
                    <a:pt x="550" y="2465"/>
                  </a:lnTo>
                  <a:lnTo>
                    <a:pt x="508" y="2465"/>
                  </a:lnTo>
                  <a:lnTo>
                    <a:pt x="508" y="2409"/>
                  </a:lnTo>
                  <a:lnTo>
                    <a:pt x="465" y="2409"/>
                  </a:lnTo>
                  <a:lnTo>
                    <a:pt x="465" y="2338"/>
                  </a:lnTo>
                  <a:lnTo>
                    <a:pt x="465" y="2282"/>
                  </a:lnTo>
                  <a:lnTo>
                    <a:pt x="465" y="2211"/>
                  </a:lnTo>
                  <a:lnTo>
                    <a:pt x="465" y="2155"/>
                  </a:lnTo>
                  <a:lnTo>
                    <a:pt x="423" y="2085"/>
                  </a:lnTo>
                  <a:lnTo>
                    <a:pt x="423" y="1958"/>
                  </a:lnTo>
                  <a:lnTo>
                    <a:pt x="465" y="1958"/>
                  </a:lnTo>
                  <a:lnTo>
                    <a:pt x="423" y="1521"/>
                  </a:lnTo>
                  <a:lnTo>
                    <a:pt x="381" y="1521"/>
                  </a:lnTo>
                  <a:lnTo>
                    <a:pt x="339" y="1521"/>
                  </a:lnTo>
                  <a:lnTo>
                    <a:pt x="296" y="1521"/>
                  </a:lnTo>
                  <a:lnTo>
                    <a:pt x="254" y="1451"/>
                  </a:lnTo>
                  <a:lnTo>
                    <a:pt x="254" y="1395"/>
                  </a:lnTo>
                  <a:lnTo>
                    <a:pt x="212" y="1324"/>
                  </a:lnTo>
                  <a:lnTo>
                    <a:pt x="212" y="1268"/>
                  </a:lnTo>
                  <a:lnTo>
                    <a:pt x="170" y="1268"/>
                  </a:lnTo>
                  <a:lnTo>
                    <a:pt x="127" y="1268"/>
                  </a:lnTo>
                  <a:lnTo>
                    <a:pt x="85" y="1268"/>
                  </a:lnTo>
                  <a:lnTo>
                    <a:pt x="43" y="1268"/>
                  </a:lnTo>
                  <a:lnTo>
                    <a:pt x="1" y="1268"/>
                  </a:lnTo>
                  <a:lnTo>
                    <a:pt x="43" y="1014"/>
                  </a:lnTo>
                  <a:lnTo>
                    <a:pt x="43" y="944"/>
                  </a:lnTo>
                  <a:lnTo>
                    <a:pt x="43" y="888"/>
                  </a:lnTo>
                  <a:lnTo>
                    <a:pt x="85" y="888"/>
                  </a:lnTo>
                  <a:lnTo>
                    <a:pt x="85" y="817"/>
                  </a:lnTo>
                  <a:lnTo>
                    <a:pt x="85" y="761"/>
                  </a:lnTo>
                  <a:lnTo>
                    <a:pt x="170" y="564"/>
                  </a:lnTo>
                  <a:lnTo>
                    <a:pt x="170" y="437"/>
                  </a:lnTo>
                  <a:lnTo>
                    <a:pt x="212" y="381"/>
                  </a:lnTo>
                  <a:lnTo>
                    <a:pt x="212" y="310"/>
                  </a:lnTo>
                  <a:lnTo>
                    <a:pt x="254" y="254"/>
                  </a:lnTo>
                  <a:lnTo>
                    <a:pt x="254" y="184"/>
                  </a:lnTo>
                  <a:lnTo>
                    <a:pt x="296" y="127"/>
                  </a:lnTo>
                  <a:lnTo>
                    <a:pt x="296" y="57"/>
                  </a:lnTo>
                  <a:lnTo>
                    <a:pt x="339" y="57"/>
                  </a:lnTo>
                  <a:lnTo>
                    <a:pt x="423" y="57"/>
                  </a:lnTo>
                  <a:lnTo>
                    <a:pt x="465" y="57"/>
                  </a:lnTo>
                  <a:lnTo>
                    <a:pt x="592" y="1"/>
                  </a:lnTo>
                  <a:lnTo>
                    <a:pt x="634" y="1"/>
                  </a:lnTo>
                  <a:lnTo>
                    <a:pt x="677" y="1"/>
                  </a:lnTo>
                  <a:lnTo>
                    <a:pt x="719" y="1"/>
                  </a:lnTo>
                  <a:lnTo>
                    <a:pt x="761" y="1"/>
                  </a:lnTo>
                  <a:lnTo>
                    <a:pt x="803" y="1"/>
                  </a:lnTo>
                  <a:lnTo>
                    <a:pt x="846" y="1"/>
                  </a:lnTo>
                  <a:lnTo>
                    <a:pt x="972" y="1"/>
                  </a:lnTo>
                  <a:lnTo>
                    <a:pt x="1057" y="1"/>
                  </a:lnTo>
                  <a:lnTo>
                    <a:pt x="1141" y="1"/>
                  </a:lnTo>
                  <a:lnTo>
                    <a:pt x="1226" y="1"/>
                  </a:lnTo>
                  <a:lnTo>
                    <a:pt x="1310" y="57"/>
                  </a:lnTo>
                  <a:lnTo>
                    <a:pt x="1395" y="57"/>
                  </a:lnTo>
                  <a:lnTo>
                    <a:pt x="1479" y="57"/>
                  </a:lnTo>
                  <a:lnTo>
                    <a:pt x="1564" y="57"/>
                  </a:lnTo>
                  <a:lnTo>
                    <a:pt x="1690" y="57"/>
                  </a:lnTo>
                  <a:lnTo>
                    <a:pt x="1733" y="57"/>
                  </a:lnTo>
                  <a:lnTo>
                    <a:pt x="1733" y="127"/>
                  </a:lnTo>
                  <a:lnTo>
                    <a:pt x="1733" y="254"/>
                  </a:lnTo>
                  <a:lnTo>
                    <a:pt x="1733" y="310"/>
                  </a:lnTo>
                  <a:lnTo>
                    <a:pt x="1733" y="381"/>
                  </a:lnTo>
                  <a:lnTo>
                    <a:pt x="1733" y="437"/>
                  </a:lnTo>
                  <a:lnTo>
                    <a:pt x="1733" y="508"/>
                  </a:lnTo>
                  <a:lnTo>
                    <a:pt x="1733" y="564"/>
                  </a:lnTo>
                  <a:lnTo>
                    <a:pt x="1733" y="634"/>
                  </a:lnTo>
                  <a:lnTo>
                    <a:pt x="1733" y="691"/>
                  </a:lnTo>
                  <a:lnTo>
                    <a:pt x="1775" y="691"/>
                  </a:lnTo>
                  <a:lnTo>
                    <a:pt x="1775" y="761"/>
                  </a:lnTo>
                  <a:lnTo>
                    <a:pt x="1775" y="817"/>
                  </a:lnTo>
                  <a:lnTo>
                    <a:pt x="1817" y="817"/>
                  </a:lnTo>
                  <a:lnTo>
                    <a:pt x="1817" y="888"/>
                  </a:lnTo>
                  <a:lnTo>
                    <a:pt x="1817" y="944"/>
                  </a:lnTo>
                  <a:lnTo>
                    <a:pt x="1817" y="1014"/>
                  </a:lnTo>
                  <a:lnTo>
                    <a:pt x="1859" y="1071"/>
                  </a:lnTo>
                  <a:lnTo>
                    <a:pt x="1859" y="1141"/>
                  </a:lnTo>
                  <a:lnTo>
                    <a:pt x="1902" y="1141"/>
                  </a:lnTo>
                  <a:lnTo>
                    <a:pt x="1859" y="1141"/>
                  </a:lnTo>
                  <a:lnTo>
                    <a:pt x="1859" y="1198"/>
                  </a:lnTo>
                  <a:lnTo>
                    <a:pt x="1859" y="1268"/>
                  </a:lnTo>
                  <a:lnTo>
                    <a:pt x="1859" y="1324"/>
                  </a:lnTo>
                  <a:lnTo>
                    <a:pt x="1859" y="1395"/>
                  </a:lnTo>
                  <a:lnTo>
                    <a:pt x="1859" y="1451"/>
                  </a:lnTo>
                  <a:lnTo>
                    <a:pt x="1902" y="1451"/>
                  </a:lnTo>
                  <a:lnTo>
                    <a:pt x="1902" y="1521"/>
                  </a:lnTo>
                  <a:lnTo>
                    <a:pt x="1902" y="1578"/>
                  </a:lnTo>
                  <a:lnTo>
                    <a:pt x="1902" y="1648"/>
                  </a:lnTo>
                  <a:lnTo>
                    <a:pt x="1902" y="1704"/>
                  </a:lnTo>
                  <a:lnTo>
                    <a:pt x="1902" y="177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3056450" y="4512975"/>
              <a:ext cx="94025" cy="52475"/>
            </a:xfrm>
            <a:custGeom>
              <a:avLst/>
              <a:gdLst/>
              <a:ahLst/>
              <a:cxnLst/>
              <a:rect l="l" t="t" r="r" b="b"/>
              <a:pathLst>
                <a:path w="3761" h="2099" extrusionOk="0">
                  <a:moveTo>
                    <a:pt x="3084" y="887"/>
                  </a:moveTo>
                  <a:lnTo>
                    <a:pt x="3126" y="887"/>
                  </a:lnTo>
                  <a:lnTo>
                    <a:pt x="3169" y="887"/>
                  </a:lnTo>
                  <a:lnTo>
                    <a:pt x="3211" y="887"/>
                  </a:lnTo>
                  <a:lnTo>
                    <a:pt x="3253" y="887"/>
                  </a:lnTo>
                  <a:lnTo>
                    <a:pt x="3295" y="887"/>
                  </a:lnTo>
                  <a:lnTo>
                    <a:pt x="3338" y="887"/>
                  </a:lnTo>
                  <a:lnTo>
                    <a:pt x="3380" y="887"/>
                  </a:lnTo>
                  <a:lnTo>
                    <a:pt x="3422" y="887"/>
                  </a:lnTo>
                  <a:lnTo>
                    <a:pt x="3464" y="887"/>
                  </a:lnTo>
                  <a:lnTo>
                    <a:pt x="3507" y="887"/>
                  </a:lnTo>
                  <a:lnTo>
                    <a:pt x="3549" y="887"/>
                  </a:lnTo>
                  <a:lnTo>
                    <a:pt x="3591" y="887"/>
                  </a:lnTo>
                  <a:lnTo>
                    <a:pt x="3591" y="958"/>
                  </a:lnTo>
                  <a:lnTo>
                    <a:pt x="3633" y="958"/>
                  </a:lnTo>
                  <a:lnTo>
                    <a:pt x="3676" y="958"/>
                  </a:lnTo>
                  <a:lnTo>
                    <a:pt x="3718" y="958"/>
                  </a:lnTo>
                  <a:lnTo>
                    <a:pt x="3718" y="1014"/>
                  </a:lnTo>
                  <a:lnTo>
                    <a:pt x="3760" y="1014"/>
                  </a:lnTo>
                  <a:lnTo>
                    <a:pt x="3760" y="1085"/>
                  </a:lnTo>
                  <a:lnTo>
                    <a:pt x="3718" y="1085"/>
                  </a:lnTo>
                  <a:lnTo>
                    <a:pt x="3676" y="1085"/>
                  </a:lnTo>
                  <a:lnTo>
                    <a:pt x="3676" y="1141"/>
                  </a:lnTo>
                  <a:lnTo>
                    <a:pt x="3633" y="1141"/>
                  </a:lnTo>
                  <a:lnTo>
                    <a:pt x="3633" y="1211"/>
                  </a:lnTo>
                  <a:lnTo>
                    <a:pt x="3591" y="1211"/>
                  </a:lnTo>
                  <a:lnTo>
                    <a:pt x="3549" y="1211"/>
                  </a:lnTo>
                  <a:lnTo>
                    <a:pt x="3507" y="1211"/>
                  </a:lnTo>
                  <a:lnTo>
                    <a:pt x="3464" y="1211"/>
                  </a:lnTo>
                  <a:lnTo>
                    <a:pt x="3422" y="1211"/>
                  </a:lnTo>
                  <a:lnTo>
                    <a:pt x="3380" y="1211"/>
                  </a:lnTo>
                  <a:lnTo>
                    <a:pt x="3338" y="1211"/>
                  </a:lnTo>
                  <a:lnTo>
                    <a:pt x="3295" y="1211"/>
                  </a:lnTo>
                  <a:lnTo>
                    <a:pt x="3295" y="1268"/>
                  </a:lnTo>
                  <a:lnTo>
                    <a:pt x="3253" y="1268"/>
                  </a:lnTo>
                  <a:lnTo>
                    <a:pt x="3211" y="1268"/>
                  </a:lnTo>
                  <a:lnTo>
                    <a:pt x="3169" y="1268"/>
                  </a:lnTo>
                  <a:lnTo>
                    <a:pt x="3126" y="1268"/>
                  </a:lnTo>
                  <a:lnTo>
                    <a:pt x="3084" y="1268"/>
                  </a:lnTo>
                  <a:lnTo>
                    <a:pt x="3042" y="1268"/>
                  </a:lnTo>
                  <a:lnTo>
                    <a:pt x="3000" y="1268"/>
                  </a:lnTo>
                  <a:lnTo>
                    <a:pt x="2957" y="1268"/>
                  </a:lnTo>
                  <a:lnTo>
                    <a:pt x="2915" y="1268"/>
                  </a:lnTo>
                  <a:lnTo>
                    <a:pt x="2873" y="1268"/>
                  </a:lnTo>
                  <a:lnTo>
                    <a:pt x="2831" y="1268"/>
                  </a:lnTo>
                  <a:lnTo>
                    <a:pt x="2788" y="1268"/>
                  </a:lnTo>
                  <a:lnTo>
                    <a:pt x="2746" y="1268"/>
                  </a:lnTo>
                  <a:lnTo>
                    <a:pt x="2704" y="1268"/>
                  </a:lnTo>
                  <a:lnTo>
                    <a:pt x="2662" y="1268"/>
                  </a:lnTo>
                  <a:lnTo>
                    <a:pt x="2662" y="1338"/>
                  </a:lnTo>
                  <a:lnTo>
                    <a:pt x="2619" y="1338"/>
                  </a:lnTo>
                  <a:lnTo>
                    <a:pt x="2577" y="1338"/>
                  </a:lnTo>
                  <a:lnTo>
                    <a:pt x="2535" y="1338"/>
                  </a:lnTo>
                  <a:lnTo>
                    <a:pt x="2493" y="1338"/>
                  </a:lnTo>
                  <a:lnTo>
                    <a:pt x="2493" y="1394"/>
                  </a:lnTo>
                  <a:lnTo>
                    <a:pt x="2450" y="1394"/>
                  </a:lnTo>
                  <a:lnTo>
                    <a:pt x="2408" y="1394"/>
                  </a:lnTo>
                  <a:lnTo>
                    <a:pt x="2366" y="1465"/>
                  </a:lnTo>
                  <a:lnTo>
                    <a:pt x="2324" y="1465"/>
                  </a:lnTo>
                  <a:lnTo>
                    <a:pt x="2281" y="1465"/>
                  </a:lnTo>
                  <a:lnTo>
                    <a:pt x="2239" y="1465"/>
                  </a:lnTo>
                  <a:lnTo>
                    <a:pt x="2239" y="1521"/>
                  </a:lnTo>
                  <a:lnTo>
                    <a:pt x="2197" y="1521"/>
                  </a:lnTo>
                  <a:lnTo>
                    <a:pt x="2155" y="1521"/>
                  </a:lnTo>
                  <a:lnTo>
                    <a:pt x="2112" y="1521"/>
                  </a:lnTo>
                  <a:lnTo>
                    <a:pt x="2112" y="1592"/>
                  </a:lnTo>
                  <a:lnTo>
                    <a:pt x="2070" y="1592"/>
                  </a:lnTo>
                  <a:lnTo>
                    <a:pt x="2028" y="1592"/>
                  </a:lnTo>
                  <a:lnTo>
                    <a:pt x="2028" y="1648"/>
                  </a:lnTo>
                  <a:lnTo>
                    <a:pt x="1986" y="1648"/>
                  </a:lnTo>
                  <a:lnTo>
                    <a:pt x="1943" y="1648"/>
                  </a:lnTo>
                  <a:lnTo>
                    <a:pt x="1943" y="1718"/>
                  </a:lnTo>
                  <a:lnTo>
                    <a:pt x="1901" y="1718"/>
                  </a:lnTo>
                  <a:lnTo>
                    <a:pt x="1859" y="1718"/>
                  </a:lnTo>
                  <a:lnTo>
                    <a:pt x="1859" y="1775"/>
                  </a:lnTo>
                  <a:lnTo>
                    <a:pt x="1817" y="1775"/>
                  </a:lnTo>
                  <a:lnTo>
                    <a:pt x="1774" y="1775"/>
                  </a:lnTo>
                  <a:lnTo>
                    <a:pt x="1774" y="1845"/>
                  </a:lnTo>
                  <a:lnTo>
                    <a:pt x="1732" y="1845"/>
                  </a:lnTo>
                  <a:lnTo>
                    <a:pt x="1690" y="1845"/>
                  </a:lnTo>
                  <a:lnTo>
                    <a:pt x="1648" y="1845"/>
                  </a:lnTo>
                  <a:lnTo>
                    <a:pt x="1606" y="1845"/>
                  </a:lnTo>
                  <a:lnTo>
                    <a:pt x="1563" y="1845"/>
                  </a:lnTo>
                  <a:lnTo>
                    <a:pt x="1521" y="1845"/>
                  </a:lnTo>
                  <a:lnTo>
                    <a:pt x="1479" y="1845"/>
                  </a:lnTo>
                  <a:lnTo>
                    <a:pt x="1437" y="1845"/>
                  </a:lnTo>
                  <a:lnTo>
                    <a:pt x="1394" y="1845"/>
                  </a:lnTo>
                  <a:lnTo>
                    <a:pt x="1352" y="1845"/>
                  </a:lnTo>
                  <a:lnTo>
                    <a:pt x="1352" y="1775"/>
                  </a:lnTo>
                  <a:lnTo>
                    <a:pt x="1310" y="1775"/>
                  </a:lnTo>
                  <a:lnTo>
                    <a:pt x="1268" y="1775"/>
                  </a:lnTo>
                  <a:lnTo>
                    <a:pt x="1225" y="1775"/>
                  </a:lnTo>
                  <a:lnTo>
                    <a:pt x="1183" y="1775"/>
                  </a:lnTo>
                  <a:lnTo>
                    <a:pt x="1141" y="1775"/>
                  </a:lnTo>
                  <a:lnTo>
                    <a:pt x="1099" y="1775"/>
                  </a:lnTo>
                  <a:lnTo>
                    <a:pt x="1099" y="1845"/>
                  </a:lnTo>
                  <a:lnTo>
                    <a:pt x="1056" y="1845"/>
                  </a:lnTo>
                  <a:lnTo>
                    <a:pt x="1014" y="1845"/>
                  </a:lnTo>
                  <a:lnTo>
                    <a:pt x="972" y="1845"/>
                  </a:lnTo>
                  <a:lnTo>
                    <a:pt x="930" y="1845"/>
                  </a:lnTo>
                  <a:lnTo>
                    <a:pt x="887" y="1901"/>
                  </a:lnTo>
                  <a:lnTo>
                    <a:pt x="845" y="1901"/>
                  </a:lnTo>
                  <a:lnTo>
                    <a:pt x="803" y="1901"/>
                  </a:lnTo>
                  <a:lnTo>
                    <a:pt x="761" y="1901"/>
                  </a:lnTo>
                  <a:lnTo>
                    <a:pt x="718" y="1901"/>
                  </a:lnTo>
                  <a:lnTo>
                    <a:pt x="718" y="1972"/>
                  </a:lnTo>
                  <a:lnTo>
                    <a:pt x="676" y="1972"/>
                  </a:lnTo>
                  <a:lnTo>
                    <a:pt x="634" y="1972"/>
                  </a:lnTo>
                  <a:lnTo>
                    <a:pt x="592" y="1972"/>
                  </a:lnTo>
                  <a:lnTo>
                    <a:pt x="549" y="1972"/>
                  </a:lnTo>
                  <a:lnTo>
                    <a:pt x="507" y="1972"/>
                  </a:lnTo>
                  <a:lnTo>
                    <a:pt x="465" y="1972"/>
                  </a:lnTo>
                  <a:lnTo>
                    <a:pt x="465" y="2028"/>
                  </a:lnTo>
                  <a:lnTo>
                    <a:pt x="423" y="2028"/>
                  </a:lnTo>
                  <a:lnTo>
                    <a:pt x="380" y="2028"/>
                  </a:lnTo>
                  <a:lnTo>
                    <a:pt x="338" y="2028"/>
                  </a:lnTo>
                  <a:lnTo>
                    <a:pt x="296" y="2028"/>
                  </a:lnTo>
                  <a:lnTo>
                    <a:pt x="296" y="2098"/>
                  </a:lnTo>
                  <a:lnTo>
                    <a:pt x="254" y="2098"/>
                  </a:lnTo>
                  <a:lnTo>
                    <a:pt x="254" y="2028"/>
                  </a:lnTo>
                  <a:lnTo>
                    <a:pt x="254" y="1972"/>
                  </a:lnTo>
                  <a:lnTo>
                    <a:pt x="254" y="1901"/>
                  </a:lnTo>
                  <a:lnTo>
                    <a:pt x="254" y="1845"/>
                  </a:lnTo>
                  <a:lnTo>
                    <a:pt x="254" y="1775"/>
                  </a:lnTo>
                  <a:lnTo>
                    <a:pt x="211" y="1775"/>
                  </a:lnTo>
                  <a:lnTo>
                    <a:pt x="211" y="1718"/>
                  </a:lnTo>
                  <a:lnTo>
                    <a:pt x="254" y="1648"/>
                  </a:lnTo>
                  <a:lnTo>
                    <a:pt x="254" y="1592"/>
                  </a:lnTo>
                  <a:lnTo>
                    <a:pt x="296" y="1592"/>
                  </a:lnTo>
                  <a:lnTo>
                    <a:pt x="254" y="1592"/>
                  </a:lnTo>
                  <a:lnTo>
                    <a:pt x="254" y="1521"/>
                  </a:lnTo>
                  <a:lnTo>
                    <a:pt x="254" y="1465"/>
                  </a:lnTo>
                  <a:lnTo>
                    <a:pt x="211" y="1465"/>
                  </a:lnTo>
                  <a:lnTo>
                    <a:pt x="211" y="1394"/>
                  </a:lnTo>
                  <a:lnTo>
                    <a:pt x="211" y="1338"/>
                  </a:lnTo>
                  <a:lnTo>
                    <a:pt x="169" y="1268"/>
                  </a:lnTo>
                  <a:lnTo>
                    <a:pt x="127" y="1268"/>
                  </a:lnTo>
                  <a:lnTo>
                    <a:pt x="85" y="1268"/>
                  </a:lnTo>
                  <a:lnTo>
                    <a:pt x="85" y="1211"/>
                  </a:lnTo>
                  <a:lnTo>
                    <a:pt x="42" y="1211"/>
                  </a:lnTo>
                  <a:lnTo>
                    <a:pt x="42" y="1141"/>
                  </a:lnTo>
                  <a:lnTo>
                    <a:pt x="42" y="1085"/>
                  </a:lnTo>
                  <a:lnTo>
                    <a:pt x="42" y="1014"/>
                  </a:lnTo>
                  <a:lnTo>
                    <a:pt x="42" y="958"/>
                  </a:lnTo>
                  <a:lnTo>
                    <a:pt x="42" y="887"/>
                  </a:lnTo>
                  <a:lnTo>
                    <a:pt x="0" y="887"/>
                  </a:lnTo>
                  <a:lnTo>
                    <a:pt x="42" y="887"/>
                  </a:lnTo>
                  <a:lnTo>
                    <a:pt x="85" y="887"/>
                  </a:lnTo>
                  <a:lnTo>
                    <a:pt x="127" y="887"/>
                  </a:lnTo>
                  <a:lnTo>
                    <a:pt x="169" y="887"/>
                  </a:lnTo>
                  <a:lnTo>
                    <a:pt x="211" y="887"/>
                  </a:lnTo>
                  <a:lnTo>
                    <a:pt x="254" y="958"/>
                  </a:lnTo>
                  <a:lnTo>
                    <a:pt x="296" y="958"/>
                  </a:lnTo>
                  <a:lnTo>
                    <a:pt x="338" y="958"/>
                  </a:lnTo>
                  <a:lnTo>
                    <a:pt x="338" y="1014"/>
                  </a:lnTo>
                  <a:lnTo>
                    <a:pt x="380" y="1014"/>
                  </a:lnTo>
                  <a:lnTo>
                    <a:pt x="423" y="1014"/>
                  </a:lnTo>
                  <a:lnTo>
                    <a:pt x="465" y="1014"/>
                  </a:lnTo>
                  <a:lnTo>
                    <a:pt x="465" y="1085"/>
                  </a:lnTo>
                  <a:lnTo>
                    <a:pt x="507" y="1085"/>
                  </a:lnTo>
                  <a:lnTo>
                    <a:pt x="549" y="1085"/>
                  </a:lnTo>
                  <a:lnTo>
                    <a:pt x="549" y="1141"/>
                  </a:lnTo>
                  <a:lnTo>
                    <a:pt x="592" y="1141"/>
                  </a:lnTo>
                  <a:lnTo>
                    <a:pt x="592" y="1211"/>
                  </a:lnTo>
                  <a:lnTo>
                    <a:pt x="634" y="1211"/>
                  </a:lnTo>
                  <a:lnTo>
                    <a:pt x="676" y="1211"/>
                  </a:lnTo>
                  <a:lnTo>
                    <a:pt x="718" y="1268"/>
                  </a:lnTo>
                  <a:lnTo>
                    <a:pt x="761" y="1268"/>
                  </a:lnTo>
                  <a:lnTo>
                    <a:pt x="803" y="1268"/>
                  </a:lnTo>
                  <a:lnTo>
                    <a:pt x="845" y="1268"/>
                  </a:lnTo>
                  <a:lnTo>
                    <a:pt x="887" y="1338"/>
                  </a:lnTo>
                  <a:lnTo>
                    <a:pt x="930" y="1338"/>
                  </a:lnTo>
                  <a:lnTo>
                    <a:pt x="930" y="1394"/>
                  </a:lnTo>
                  <a:lnTo>
                    <a:pt x="972" y="1394"/>
                  </a:lnTo>
                  <a:lnTo>
                    <a:pt x="1014" y="1394"/>
                  </a:lnTo>
                  <a:lnTo>
                    <a:pt x="1056" y="1394"/>
                  </a:lnTo>
                  <a:lnTo>
                    <a:pt x="1099" y="1394"/>
                  </a:lnTo>
                  <a:lnTo>
                    <a:pt x="1141" y="1394"/>
                  </a:lnTo>
                  <a:lnTo>
                    <a:pt x="1183" y="1394"/>
                  </a:lnTo>
                  <a:lnTo>
                    <a:pt x="1225" y="1394"/>
                  </a:lnTo>
                  <a:lnTo>
                    <a:pt x="1268" y="1394"/>
                  </a:lnTo>
                  <a:lnTo>
                    <a:pt x="1268" y="1338"/>
                  </a:lnTo>
                  <a:lnTo>
                    <a:pt x="1310" y="1338"/>
                  </a:lnTo>
                  <a:lnTo>
                    <a:pt x="1352" y="1268"/>
                  </a:lnTo>
                  <a:lnTo>
                    <a:pt x="1394" y="1268"/>
                  </a:lnTo>
                  <a:lnTo>
                    <a:pt x="1394" y="1211"/>
                  </a:lnTo>
                  <a:lnTo>
                    <a:pt x="1394" y="1141"/>
                  </a:lnTo>
                  <a:lnTo>
                    <a:pt x="1437" y="1085"/>
                  </a:lnTo>
                  <a:lnTo>
                    <a:pt x="1394" y="1085"/>
                  </a:lnTo>
                  <a:lnTo>
                    <a:pt x="1394" y="1014"/>
                  </a:lnTo>
                  <a:lnTo>
                    <a:pt x="1437" y="1014"/>
                  </a:lnTo>
                  <a:lnTo>
                    <a:pt x="1479" y="1014"/>
                  </a:lnTo>
                  <a:lnTo>
                    <a:pt x="1479" y="958"/>
                  </a:lnTo>
                  <a:lnTo>
                    <a:pt x="1521" y="958"/>
                  </a:lnTo>
                  <a:lnTo>
                    <a:pt x="1563" y="958"/>
                  </a:lnTo>
                  <a:lnTo>
                    <a:pt x="1563" y="1014"/>
                  </a:lnTo>
                  <a:lnTo>
                    <a:pt x="1563" y="1085"/>
                  </a:lnTo>
                  <a:lnTo>
                    <a:pt x="1606" y="1085"/>
                  </a:lnTo>
                  <a:lnTo>
                    <a:pt x="1648" y="1085"/>
                  </a:lnTo>
                  <a:lnTo>
                    <a:pt x="1690" y="1141"/>
                  </a:lnTo>
                  <a:lnTo>
                    <a:pt x="1732" y="1141"/>
                  </a:lnTo>
                  <a:lnTo>
                    <a:pt x="1732" y="1211"/>
                  </a:lnTo>
                  <a:lnTo>
                    <a:pt x="1774" y="1211"/>
                  </a:lnTo>
                  <a:lnTo>
                    <a:pt x="1774" y="1268"/>
                  </a:lnTo>
                  <a:lnTo>
                    <a:pt x="1817" y="1268"/>
                  </a:lnTo>
                  <a:lnTo>
                    <a:pt x="1817" y="1338"/>
                  </a:lnTo>
                  <a:lnTo>
                    <a:pt x="1859" y="1338"/>
                  </a:lnTo>
                  <a:lnTo>
                    <a:pt x="1859" y="1268"/>
                  </a:lnTo>
                  <a:lnTo>
                    <a:pt x="1901" y="1268"/>
                  </a:lnTo>
                  <a:lnTo>
                    <a:pt x="1943" y="1268"/>
                  </a:lnTo>
                  <a:lnTo>
                    <a:pt x="1986" y="1268"/>
                  </a:lnTo>
                  <a:lnTo>
                    <a:pt x="2028" y="1268"/>
                  </a:lnTo>
                  <a:lnTo>
                    <a:pt x="2070" y="1268"/>
                  </a:lnTo>
                  <a:lnTo>
                    <a:pt x="2112" y="1268"/>
                  </a:lnTo>
                  <a:lnTo>
                    <a:pt x="2155" y="1268"/>
                  </a:lnTo>
                  <a:lnTo>
                    <a:pt x="2155" y="1211"/>
                  </a:lnTo>
                  <a:lnTo>
                    <a:pt x="2197" y="1211"/>
                  </a:lnTo>
                  <a:lnTo>
                    <a:pt x="2239" y="1211"/>
                  </a:lnTo>
                  <a:lnTo>
                    <a:pt x="2281" y="1211"/>
                  </a:lnTo>
                  <a:lnTo>
                    <a:pt x="2324" y="1211"/>
                  </a:lnTo>
                  <a:lnTo>
                    <a:pt x="2324" y="1141"/>
                  </a:lnTo>
                  <a:lnTo>
                    <a:pt x="2324" y="1085"/>
                  </a:lnTo>
                  <a:lnTo>
                    <a:pt x="2366" y="1014"/>
                  </a:lnTo>
                  <a:lnTo>
                    <a:pt x="2366" y="958"/>
                  </a:lnTo>
                  <a:lnTo>
                    <a:pt x="2366" y="887"/>
                  </a:lnTo>
                  <a:lnTo>
                    <a:pt x="2366" y="831"/>
                  </a:lnTo>
                  <a:lnTo>
                    <a:pt x="2324" y="831"/>
                  </a:lnTo>
                  <a:lnTo>
                    <a:pt x="2281" y="831"/>
                  </a:lnTo>
                  <a:lnTo>
                    <a:pt x="2239" y="831"/>
                  </a:lnTo>
                  <a:lnTo>
                    <a:pt x="2239" y="761"/>
                  </a:lnTo>
                  <a:lnTo>
                    <a:pt x="2197" y="761"/>
                  </a:lnTo>
                  <a:lnTo>
                    <a:pt x="2155" y="761"/>
                  </a:lnTo>
                  <a:lnTo>
                    <a:pt x="2155" y="704"/>
                  </a:lnTo>
                  <a:lnTo>
                    <a:pt x="2155" y="634"/>
                  </a:lnTo>
                  <a:lnTo>
                    <a:pt x="2155" y="578"/>
                  </a:lnTo>
                  <a:lnTo>
                    <a:pt x="2197" y="578"/>
                  </a:lnTo>
                  <a:lnTo>
                    <a:pt x="2239" y="507"/>
                  </a:lnTo>
                  <a:lnTo>
                    <a:pt x="2324" y="507"/>
                  </a:lnTo>
                  <a:lnTo>
                    <a:pt x="2366" y="507"/>
                  </a:lnTo>
                  <a:lnTo>
                    <a:pt x="2408" y="507"/>
                  </a:lnTo>
                  <a:lnTo>
                    <a:pt x="2450" y="507"/>
                  </a:lnTo>
                  <a:lnTo>
                    <a:pt x="2493" y="507"/>
                  </a:lnTo>
                  <a:lnTo>
                    <a:pt x="2535" y="507"/>
                  </a:lnTo>
                  <a:lnTo>
                    <a:pt x="2577" y="507"/>
                  </a:lnTo>
                  <a:lnTo>
                    <a:pt x="2577" y="451"/>
                  </a:lnTo>
                  <a:lnTo>
                    <a:pt x="2577" y="380"/>
                  </a:lnTo>
                  <a:lnTo>
                    <a:pt x="2577" y="324"/>
                  </a:lnTo>
                  <a:lnTo>
                    <a:pt x="2535" y="254"/>
                  </a:lnTo>
                  <a:lnTo>
                    <a:pt x="2535" y="197"/>
                  </a:lnTo>
                  <a:lnTo>
                    <a:pt x="2535" y="127"/>
                  </a:lnTo>
                  <a:lnTo>
                    <a:pt x="2577" y="127"/>
                  </a:lnTo>
                  <a:lnTo>
                    <a:pt x="2619" y="71"/>
                  </a:lnTo>
                  <a:lnTo>
                    <a:pt x="2662" y="71"/>
                  </a:lnTo>
                  <a:lnTo>
                    <a:pt x="2704" y="0"/>
                  </a:lnTo>
                  <a:lnTo>
                    <a:pt x="2746" y="0"/>
                  </a:lnTo>
                  <a:lnTo>
                    <a:pt x="2746" y="71"/>
                  </a:lnTo>
                  <a:lnTo>
                    <a:pt x="2746" y="127"/>
                  </a:lnTo>
                  <a:lnTo>
                    <a:pt x="2746" y="197"/>
                  </a:lnTo>
                  <a:lnTo>
                    <a:pt x="2746" y="254"/>
                  </a:lnTo>
                  <a:lnTo>
                    <a:pt x="2746" y="324"/>
                  </a:lnTo>
                  <a:lnTo>
                    <a:pt x="2746" y="380"/>
                  </a:lnTo>
                  <a:lnTo>
                    <a:pt x="2746" y="451"/>
                  </a:lnTo>
                  <a:lnTo>
                    <a:pt x="2746" y="507"/>
                  </a:lnTo>
                  <a:lnTo>
                    <a:pt x="2746" y="578"/>
                  </a:lnTo>
                  <a:lnTo>
                    <a:pt x="2788" y="578"/>
                  </a:lnTo>
                  <a:lnTo>
                    <a:pt x="2788" y="634"/>
                  </a:lnTo>
                  <a:lnTo>
                    <a:pt x="2831" y="634"/>
                  </a:lnTo>
                  <a:lnTo>
                    <a:pt x="2831" y="704"/>
                  </a:lnTo>
                  <a:lnTo>
                    <a:pt x="2873" y="704"/>
                  </a:lnTo>
                  <a:lnTo>
                    <a:pt x="2873" y="761"/>
                  </a:lnTo>
                  <a:lnTo>
                    <a:pt x="2915" y="761"/>
                  </a:lnTo>
                  <a:lnTo>
                    <a:pt x="2915" y="831"/>
                  </a:lnTo>
                  <a:lnTo>
                    <a:pt x="2957" y="831"/>
                  </a:lnTo>
                  <a:lnTo>
                    <a:pt x="3000" y="831"/>
                  </a:lnTo>
                  <a:lnTo>
                    <a:pt x="3042" y="88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2383700" y="4023625"/>
              <a:ext cx="17975" cy="17275"/>
            </a:xfrm>
            <a:custGeom>
              <a:avLst/>
              <a:gdLst/>
              <a:ahLst/>
              <a:cxnLst/>
              <a:rect l="l" t="t" r="r" b="b"/>
              <a:pathLst>
                <a:path w="719" h="691" extrusionOk="0">
                  <a:moveTo>
                    <a:pt x="718" y="310"/>
                  </a:moveTo>
                  <a:lnTo>
                    <a:pt x="634" y="381"/>
                  </a:lnTo>
                  <a:lnTo>
                    <a:pt x="592" y="381"/>
                  </a:lnTo>
                  <a:lnTo>
                    <a:pt x="592" y="437"/>
                  </a:lnTo>
                  <a:lnTo>
                    <a:pt x="549" y="437"/>
                  </a:lnTo>
                  <a:lnTo>
                    <a:pt x="549" y="508"/>
                  </a:lnTo>
                  <a:lnTo>
                    <a:pt x="507" y="508"/>
                  </a:lnTo>
                  <a:lnTo>
                    <a:pt x="465" y="564"/>
                  </a:lnTo>
                  <a:lnTo>
                    <a:pt x="465" y="634"/>
                  </a:lnTo>
                  <a:lnTo>
                    <a:pt x="423" y="634"/>
                  </a:lnTo>
                  <a:lnTo>
                    <a:pt x="380" y="634"/>
                  </a:lnTo>
                  <a:lnTo>
                    <a:pt x="338" y="634"/>
                  </a:lnTo>
                  <a:lnTo>
                    <a:pt x="296" y="634"/>
                  </a:lnTo>
                  <a:lnTo>
                    <a:pt x="254" y="634"/>
                  </a:lnTo>
                  <a:lnTo>
                    <a:pt x="211" y="634"/>
                  </a:lnTo>
                  <a:lnTo>
                    <a:pt x="169" y="634"/>
                  </a:lnTo>
                  <a:lnTo>
                    <a:pt x="169" y="691"/>
                  </a:lnTo>
                  <a:lnTo>
                    <a:pt x="127" y="691"/>
                  </a:lnTo>
                  <a:lnTo>
                    <a:pt x="85" y="691"/>
                  </a:lnTo>
                  <a:lnTo>
                    <a:pt x="42" y="691"/>
                  </a:lnTo>
                  <a:lnTo>
                    <a:pt x="0" y="691"/>
                  </a:lnTo>
                  <a:lnTo>
                    <a:pt x="0" y="634"/>
                  </a:lnTo>
                  <a:lnTo>
                    <a:pt x="0" y="564"/>
                  </a:lnTo>
                  <a:lnTo>
                    <a:pt x="0" y="508"/>
                  </a:lnTo>
                  <a:lnTo>
                    <a:pt x="42" y="508"/>
                  </a:lnTo>
                  <a:lnTo>
                    <a:pt x="42" y="437"/>
                  </a:lnTo>
                  <a:lnTo>
                    <a:pt x="42" y="381"/>
                  </a:lnTo>
                  <a:lnTo>
                    <a:pt x="42" y="310"/>
                  </a:lnTo>
                  <a:lnTo>
                    <a:pt x="85" y="254"/>
                  </a:lnTo>
                  <a:lnTo>
                    <a:pt x="85" y="184"/>
                  </a:lnTo>
                  <a:lnTo>
                    <a:pt x="127" y="184"/>
                  </a:lnTo>
                  <a:lnTo>
                    <a:pt x="169" y="184"/>
                  </a:lnTo>
                  <a:lnTo>
                    <a:pt x="169" y="127"/>
                  </a:lnTo>
                  <a:lnTo>
                    <a:pt x="211" y="127"/>
                  </a:lnTo>
                  <a:lnTo>
                    <a:pt x="254" y="57"/>
                  </a:lnTo>
                  <a:lnTo>
                    <a:pt x="296" y="57"/>
                  </a:lnTo>
                  <a:lnTo>
                    <a:pt x="338" y="57"/>
                  </a:lnTo>
                  <a:lnTo>
                    <a:pt x="380" y="57"/>
                  </a:lnTo>
                  <a:lnTo>
                    <a:pt x="423" y="1"/>
                  </a:lnTo>
                  <a:lnTo>
                    <a:pt x="465" y="1"/>
                  </a:lnTo>
                  <a:lnTo>
                    <a:pt x="507" y="1"/>
                  </a:lnTo>
                  <a:lnTo>
                    <a:pt x="549" y="1"/>
                  </a:lnTo>
                  <a:lnTo>
                    <a:pt x="592" y="1"/>
                  </a:lnTo>
                  <a:lnTo>
                    <a:pt x="634" y="1"/>
                  </a:lnTo>
                  <a:lnTo>
                    <a:pt x="592" y="1"/>
                  </a:lnTo>
                  <a:lnTo>
                    <a:pt x="549" y="57"/>
                  </a:lnTo>
                  <a:lnTo>
                    <a:pt x="592" y="57"/>
                  </a:lnTo>
                  <a:lnTo>
                    <a:pt x="592" y="127"/>
                  </a:lnTo>
                  <a:lnTo>
                    <a:pt x="634" y="127"/>
                  </a:lnTo>
                  <a:lnTo>
                    <a:pt x="634" y="184"/>
                  </a:lnTo>
                  <a:lnTo>
                    <a:pt x="676" y="184"/>
                  </a:lnTo>
                  <a:lnTo>
                    <a:pt x="676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4844100" y="2982275"/>
              <a:ext cx="49675" cy="73250"/>
            </a:xfrm>
            <a:custGeom>
              <a:avLst/>
              <a:gdLst/>
              <a:ahLst/>
              <a:cxnLst/>
              <a:rect l="l" t="t" r="r" b="b"/>
              <a:pathLst>
                <a:path w="1987" h="2930" extrusionOk="0">
                  <a:moveTo>
                    <a:pt x="1057" y="1"/>
                  </a:moveTo>
                  <a:lnTo>
                    <a:pt x="1057" y="71"/>
                  </a:lnTo>
                  <a:lnTo>
                    <a:pt x="1015" y="71"/>
                  </a:lnTo>
                  <a:lnTo>
                    <a:pt x="1015" y="142"/>
                  </a:lnTo>
                  <a:lnTo>
                    <a:pt x="1015" y="198"/>
                  </a:lnTo>
                  <a:lnTo>
                    <a:pt x="1015" y="254"/>
                  </a:lnTo>
                  <a:lnTo>
                    <a:pt x="1057" y="254"/>
                  </a:lnTo>
                  <a:lnTo>
                    <a:pt x="1057" y="325"/>
                  </a:lnTo>
                  <a:lnTo>
                    <a:pt x="1099" y="325"/>
                  </a:lnTo>
                  <a:lnTo>
                    <a:pt x="1099" y="381"/>
                  </a:lnTo>
                  <a:lnTo>
                    <a:pt x="1099" y="452"/>
                  </a:lnTo>
                  <a:lnTo>
                    <a:pt x="1099" y="522"/>
                  </a:lnTo>
                  <a:lnTo>
                    <a:pt x="1099" y="578"/>
                  </a:lnTo>
                  <a:lnTo>
                    <a:pt x="1099" y="635"/>
                  </a:lnTo>
                  <a:lnTo>
                    <a:pt x="1099" y="705"/>
                  </a:lnTo>
                  <a:lnTo>
                    <a:pt x="1099" y="775"/>
                  </a:lnTo>
                  <a:lnTo>
                    <a:pt x="1057" y="775"/>
                  </a:lnTo>
                  <a:lnTo>
                    <a:pt x="1057" y="832"/>
                  </a:lnTo>
                  <a:lnTo>
                    <a:pt x="1057" y="902"/>
                  </a:lnTo>
                  <a:lnTo>
                    <a:pt x="1015" y="902"/>
                  </a:lnTo>
                  <a:lnTo>
                    <a:pt x="1015" y="959"/>
                  </a:lnTo>
                  <a:lnTo>
                    <a:pt x="973" y="959"/>
                  </a:lnTo>
                  <a:lnTo>
                    <a:pt x="930" y="1015"/>
                  </a:lnTo>
                  <a:lnTo>
                    <a:pt x="874" y="1015"/>
                  </a:lnTo>
                  <a:lnTo>
                    <a:pt x="874" y="959"/>
                  </a:lnTo>
                  <a:lnTo>
                    <a:pt x="846" y="959"/>
                  </a:lnTo>
                  <a:lnTo>
                    <a:pt x="804" y="959"/>
                  </a:lnTo>
                  <a:lnTo>
                    <a:pt x="747" y="902"/>
                  </a:lnTo>
                  <a:lnTo>
                    <a:pt x="719" y="902"/>
                  </a:lnTo>
                  <a:lnTo>
                    <a:pt x="719" y="832"/>
                  </a:lnTo>
                  <a:lnTo>
                    <a:pt x="677" y="832"/>
                  </a:lnTo>
                  <a:lnTo>
                    <a:pt x="677" y="775"/>
                  </a:lnTo>
                  <a:lnTo>
                    <a:pt x="620" y="775"/>
                  </a:lnTo>
                  <a:lnTo>
                    <a:pt x="592" y="705"/>
                  </a:lnTo>
                  <a:lnTo>
                    <a:pt x="550" y="635"/>
                  </a:lnTo>
                  <a:lnTo>
                    <a:pt x="494" y="635"/>
                  </a:lnTo>
                  <a:lnTo>
                    <a:pt x="494" y="578"/>
                  </a:lnTo>
                  <a:lnTo>
                    <a:pt x="466" y="578"/>
                  </a:lnTo>
                  <a:lnTo>
                    <a:pt x="423" y="578"/>
                  </a:lnTo>
                  <a:lnTo>
                    <a:pt x="423" y="635"/>
                  </a:lnTo>
                  <a:lnTo>
                    <a:pt x="367" y="635"/>
                  </a:lnTo>
                  <a:lnTo>
                    <a:pt x="339" y="635"/>
                  </a:lnTo>
                  <a:lnTo>
                    <a:pt x="297" y="635"/>
                  </a:lnTo>
                  <a:lnTo>
                    <a:pt x="240" y="635"/>
                  </a:lnTo>
                  <a:lnTo>
                    <a:pt x="212" y="578"/>
                  </a:lnTo>
                  <a:lnTo>
                    <a:pt x="212" y="522"/>
                  </a:lnTo>
                  <a:lnTo>
                    <a:pt x="170" y="522"/>
                  </a:lnTo>
                  <a:lnTo>
                    <a:pt x="114" y="522"/>
                  </a:lnTo>
                  <a:lnTo>
                    <a:pt x="85" y="522"/>
                  </a:lnTo>
                  <a:lnTo>
                    <a:pt x="43" y="522"/>
                  </a:lnTo>
                  <a:lnTo>
                    <a:pt x="1" y="578"/>
                  </a:lnTo>
                  <a:lnTo>
                    <a:pt x="43" y="635"/>
                  </a:lnTo>
                  <a:lnTo>
                    <a:pt x="85" y="635"/>
                  </a:lnTo>
                  <a:lnTo>
                    <a:pt x="114" y="705"/>
                  </a:lnTo>
                  <a:lnTo>
                    <a:pt x="170" y="705"/>
                  </a:lnTo>
                  <a:lnTo>
                    <a:pt x="212" y="775"/>
                  </a:lnTo>
                  <a:lnTo>
                    <a:pt x="170" y="775"/>
                  </a:lnTo>
                  <a:lnTo>
                    <a:pt x="170" y="832"/>
                  </a:lnTo>
                  <a:lnTo>
                    <a:pt x="114" y="832"/>
                  </a:lnTo>
                  <a:lnTo>
                    <a:pt x="114" y="902"/>
                  </a:lnTo>
                  <a:lnTo>
                    <a:pt x="85" y="902"/>
                  </a:lnTo>
                  <a:lnTo>
                    <a:pt x="43" y="959"/>
                  </a:lnTo>
                  <a:lnTo>
                    <a:pt x="85" y="959"/>
                  </a:lnTo>
                  <a:lnTo>
                    <a:pt x="114" y="1015"/>
                  </a:lnTo>
                  <a:lnTo>
                    <a:pt x="170" y="1015"/>
                  </a:lnTo>
                  <a:lnTo>
                    <a:pt x="170" y="1085"/>
                  </a:lnTo>
                  <a:lnTo>
                    <a:pt x="212" y="1085"/>
                  </a:lnTo>
                  <a:lnTo>
                    <a:pt x="240" y="1085"/>
                  </a:lnTo>
                  <a:lnTo>
                    <a:pt x="297" y="1085"/>
                  </a:lnTo>
                  <a:lnTo>
                    <a:pt x="339" y="1085"/>
                  </a:lnTo>
                  <a:lnTo>
                    <a:pt x="339" y="1156"/>
                  </a:lnTo>
                  <a:lnTo>
                    <a:pt x="367" y="1156"/>
                  </a:lnTo>
                  <a:lnTo>
                    <a:pt x="423" y="1156"/>
                  </a:lnTo>
                  <a:lnTo>
                    <a:pt x="466" y="1212"/>
                  </a:lnTo>
                  <a:lnTo>
                    <a:pt x="620" y="1339"/>
                  </a:lnTo>
                  <a:lnTo>
                    <a:pt x="677" y="1339"/>
                  </a:lnTo>
                  <a:lnTo>
                    <a:pt x="846" y="1339"/>
                  </a:lnTo>
                  <a:lnTo>
                    <a:pt x="846" y="1395"/>
                  </a:lnTo>
                  <a:lnTo>
                    <a:pt x="874" y="1395"/>
                  </a:lnTo>
                  <a:lnTo>
                    <a:pt x="930" y="1339"/>
                  </a:lnTo>
                  <a:lnTo>
                    <a:pt x="1015" y="1395"/>
                  </a:lnTo>
                  <a:lnTo>
                    <a:pt x="1099" y="1395"/>
                  </a:lnTo>
                  <a:lnTo>
                    <a:pt x="1142" y="1536"/>
                  </a:lnTo>
                  <a:lnTo>
                    <a:pt x="1057" y="1775"/>
                  </a:lnTo>
                  <a:lnTo>
                    <a:pt x="1015" y="1846"/>
                  </a:lnTo>
                  <a:lnTo>
                    <a:pt x="1099" y="1972"/>
                  </a:lnTo>
                  <a:lnTo>
                    <a:pt x="1057" y="2029"/>
                  </a:lnTo>
                  <a:lnTo>
                    <a:pt x="930" y="2029"/>
                  </a:lnTo>
                  <a:lnTo>
                    <a:pt x="846" y="2029"/>
                  </a:lnTo>
                  <a:lnTo>
                    <a:pt x="592" y="1972"/>
                  </a:lnTo>
                  <a:lnTo>
                    <a:pt x="550" y="1972"/>
                  </a:lnTo>
                  <a:lnTo>
                    <a:pt x="550" y="1916"/>
                  </a:lnTo>
                  <a:lnTo>
                    <a:pt x="494" y="1916"/>
                  </a:lnTo>
                  <a:lnTo>
                    <a:pt x="494" y="1972"/>
                  </a:lnTo>
                  <a:lnTo>
                    <a:pt x="466" y="1972"/>
                  </a:lnTo>
                  <a:lnTo>
                    <a:pt x="423" y="2029"/>
                  </a:lnTo>
                  <a:lnTo>
                    <a:pt x="423" y="2099"/>
                  </a:lnTo>
                  <a:lnTo>
                    <a:pt x="466" y="2170"/>
                  </a:lnTo>
                  <a:lnTo>
                    <a:pt x="494" y="2170"/>
                  </a:lnTo>
                  <a:lnTo>
                    <a:pt x="494" y="2099"/>
                  </a:lnTo>
                  <a:lnTo>
                    <a:pt x="466" y="2099"/>
                  </a:lnTo>
                  <a:lnTo>
                    <a:pt x="466" y="2029"/>
                  </a:lnTo>
                  <a:lnTo>
                    <a:pt x="494" y="2029"/>
                  </a:lnTo>
                  <a:lnTo>
                    <a:pt x="550" y="2029"/>
                  </a:lnTo>
                  <a:lnTo>
                    <a:pt x="592" y="2029"/>
                  </a:lnTo>
                  <a:lnTo>
                    <a:pt x="620" y="2029"/>
                  </a:lnTo>
                  <a:lnTo>
                    <a:pt x="677" y="2029"/>
                  </a:lnTo>
                  <a:lnTo>
                    <a:pt x="719" y="2029"/>
                  </a:lnTo>
                  <a:lnTo>
                    <a:pt x="747" y="2029"/>
                  </a:lnTo>
                  <a:lnTo>
                    <a:pt x="747" y="2099"/>
                  </a:lnTo>
                  <a:lnTo>
                    <a:pt x="804" y="2099"/>
                  </a:lnTo>
                  <a:lnTo>
                    <a:pt x="804" y="2170"/>
                  </a:lnTo>
                  <a:lnTo>
                    <a:pt x="846" y="2170"/>
                  </a:lnTo>
                  <a:lnTo>
                    <a:pt x="846" y="2226"/>
                  </a:lnTo>
                  <a:lnTo>
                    <a:pt x="874" y="2226"/>
                  </a:lnTo>
                  <a:lnTo>
                    <a:pt x="930" y="2226"/>
                  </a:lnTo>
                  <a:lnTo>
                    <a:pt x="973" y="2226"/>
                  </a:lnTo>
                  <a:lnTo>
                    <a:pt x="1015" y="2226"/>
                  </a:lnTo>
                  <a:lnTo>
                    <a:pt x="1057" y="2226"/>
                  </a:lnTo>
                  <a:lnTo>
                    <a:pt x="1099" y="2296"/>
                  </a:lnTo>
                  <a:lnTo>
                    <a:pt x="1099" y="2353"/>
                  </a:lnTo>
                  <a:lnTo>
                    <a:pt x="1142" y="2353"/>
                  </a:lnTo>
                  <a:lnTo>
                    <a:pt x="1170" y="2353"/>
                  </a:lnTo>
                  <a:lnTo>
                    <a:pt x="1170" y="2296"/>
                  </a:lnTo>
                  <a:lnTo>
                    <a:pt x="1226" y="2296"/>
                  </a:lnTo>
                  <a:lnTo>
                    <a:pt x="1226" y="2353"/>
                  </a:lnTo>
                  <a:lnTo>
                    <a:pt x="1268" y="2353"/>
                  </a:lnTo>
                  <a:lnTo>
                    <a:pt x="1296" y="2353"/>
                  </a:lnTo>
                  <a:lnTo>
                    <a:pt x="1296" y="2409"/>
                  </a:lnTo>
                  <a:lnTo>
                    <a:pt x="1353" y="2409"/>
                  </a:lnTo>
                  <a:lnTo>
                    <a:pt x="1353" y="2479"/>
                  </a:lnTo>
                  <a:lnTo>
                    <a:pt x="1395" y="2479"/>
                  </a:lnTo>
                  <a:lnTo>
                    <a:pt x="1395" y="2550"/>
                  </a:lnTo>
                  <a:lnTo>
                    <a:pt x="1423" y="2550"/>
                  </a:lnTo>
                  <a:lnTo>
                    <a:pt x="1479" y="2550"/>
                  </a:lnTo>
                  <a:lnTo>
                    <a:pt x="1479" y="2479"/>
                  </a:lnTo>
                  <a:lnTo>
                    <a:pt x="1522" y="2479"/>
                  </a:lnTo>
                  <a:lnTo>
                    <a:pt x="1522" y="2409"/>
                  </a:lnTo>
                  <a:lnTo>
                    <a:pt x="1550" y="2479"/>
                  </a:lnTo>
                  <a:lnTo>
                    <a:pt x="1550" y="2550"/>
                  </a:lnTo>
                  <a:lnTo>
                    <a:pt x="1550" y="2606"/>
                  </a:lnTo>
                  <a:lnTo>
                    <a:pt x="1550" y="2676"/>
                  </a:lnTo>
                  <a:lnTo>
                    <a:pt x="1522" y="2676"/>
                  </a:lnTo>
                  <a:lnTo>
                    <a:pt x="1479" y="2676"/>
                  </a:lnTo>
                  <a:lnTo>
                    <a:pt x="1395" y="2733"/>
                  </a:lnTo>
                  <a:lnTo>
                    <a:pt x="1296" y="2733"/>
                  </a:lnTo>
                  <a:lnTo>
                    <a:pt x="1296" y="2789"/>
                  </a:lnTo>
                  <a:lnTo>
                    <a:pt x="1353" y="2789"/>
                  </a:lnTo>
                  <a:lnTo>
                    <a:pt x="1395" y="2789"/>
                  </a:lnTo>
                  <a:lnTo>
                    <a:pt x="1423" y="2789"/>
                  </a:lnTo>
                  <a:lnTo>
                    <a:pt x="1479" y="2789"/>
                  </a:lnTo>
                  <a:lnTo>
                    <a:pt x="1479" y="2860"/>
                  </a:lnTo>
                  <a:lnTo>
                    <a:pt x="1522" y="2860"/>
                  </a:lnTo>
                  <a:lnTo>
                    <a:pt x="1522" y="2930"/>
                  </a:lnTo>
                  <a:lnTo>
                    <a:pt x="1550" y="2930"/>
                  </a:lnTo>
                  <a:lnTo>
                    <a:pt x="1606" y="2930"/>
                  </a:lnTo>
                  <a:lnTo>
                    <a:pt x="1606" y="2860"/>
                  </a:lnTo>
                  <a:lnTo>
                    <a:pt x="1648" y="2860"/>
                  </a:lnTo>
                  <a:lnTo>
                    <a:pt x="1648" y="2789"/>
                  </a:lnTo>
                  <a:lnTo>
                    <a:pt x="1648" y="2733"/>
                  </a:lnTo>
                  <a:lnTo>
                    <a:pt x="1677" y="2733"/>
                  </a:lnTo>
                  <a:lnTo>
                    <a:pt x="1677" y="2676"/>
                  </a:lnTo>
                  <a:lnTo>
                    <a:pt x="1677" y="2606"/>
                  </a:lnTo>
                  <a:lnTo>
                    <a:pt x="1677" y="2550"/>
                  </a:lnTo>
                  <a:lnTo>
                    <a:pt x="1677" y="2479"/>
                  </a:lnTo>
                  <a:lnTo>
                    <a:pt x="1733" y="2409"/>
                  </a:lnTo>
                  <a:lnTo>
                    <a:pt x="1733" y="2353"/>
                  </a:lnTo>
                  <a:lnTo>
                    <a:pt x="1677" y="2353"/>
                  </a:lnTo>
                  <a:lnTo>
                    <a:pt x="1648" y="2296"/>
                  </a:lnTo>
                  <a:lnTo>
                    <a:pt x="1606" y="2296"/>
                  </a:lnTo>
                  <a:lnTo>
                    <a:pt x="1550" y="2226"/>
                  </a:lnTo>
                  <a:lnTo>
                    <a:pt x="1522" y="2226"/>
                  </a:lnTo>
                  <a:lnTo>
                    <a:pt x="1522" y="2170"/>
                  </a:lnTo>
                  <a:lnTo>
                    <a:pt x="1550" y="2170"/>
                  </a:lnTo>
                  <a:lnTo>
                    <a:pt x="1550" y="2099"/>
                  </a:lnTo>
                  <a:lnTo>
                    <a:pt x="1550" y="2029"/>
                  </a:lnTo>
                  <a:lnTo>
                    <a:pt x="1550" y="1972"/>
                  </a:lnTo>
                  <a:lnTo>
                    <a:pt x="1606" y="1972"/>
                  </a:lnTo>
                  <a:lnTo>
                    <a:pt x="1606" y="2029"/>
                  </a:lnTo>
                  <a:lnTo>
                    <a:pt x="1606" y="2099"/>
                  </a:lnTo>
                  <a:lnTo>
                    <a:pt x="1606" y="2170"/>
                  </a:lnTo>
                  <a:lnTo>
                    <a:pt x="1606" y="2226"/>
                  </a:lnTo>
                  <a:lnTo>
                    <a:pt x="1648" y="2226"/>
                  </a:lnTo>
                  <a:lnTo>
                    <a:pt x="1648" y="2296"/>
                  </a:lnTo>
                  <a:lnTo>
                    <a:pt x="1677" y="2296"/>
                  </a:lnTo>
                  <a:lnTo>
                    <a:pt x="1733" y="2353"/>
                  </a:lnTo>
                  <a:lnTo>
                    <a:pt x="1775" y="2353"/>
                  </a:lnTo>
                  <a:lnTo>
                    <a:pt x="1775" y="2296"/>
                  </a:lnTo>
                  <a:lnTo>
                    <a:pt x="1803" y="2296"/>
                  </a:lnTo>
                  <a:lnTo>
                    <a:pt x="1860" y="2296"/>
                  </a:lnTo>
                  <a:lnTo>
                    <a:pt x="1860" y="2226"/>
                  </a:lnTo>
                  <a:lnTo>
                    <a:pt x="1803" y="2226"/>
                  </a:lnTo>
                  <a:lnTo>
                    <a:pt x="1803" y="2170"/>
                  </a:lnTo>
                  <a:lnTo>
                    <a:pt x="1775" y="2099"/>
                  </a:lnTo>
                  <a:lnTo>
                    <a:pt x="1733" y="2099"/>
                  </a:lnTo>
                  <a:lnTo>
                    <a:pt x="1733" y="2029"/>
                  </a:lnTo>
                  <a:lnTo>
                    <a:pt x="1677" y="2029"/>
                  </a:lnTo>
                  <a:lnTo>
                    <a:pt x="1677" y="1972"/>
                  </a:lnTo>
                  <a:lnTo>
                    <a:pt x="1648" y="1972"/>
                  </a:lnTo>
                  <a:lnTo>
                    <a:pt x="1648" y="1916"/>
                  </a:lnTo>
                  <a:lnTo>
                    <a:pt x="1606" y="1916"/>
                  </a:lnTo>
                  <a:lnTo>
                    <a:pt x="1550" y="1916"/>
                  </a:lnTo>
                  <a:lnTo>
                    <a:pt x="1522" y="1916"/>
                  </a:lnTo>
                  <a:lnTo>
                    <a:pt x="1522" y="1846"/>
                  </a:lnTo>
                  <a:lnTo>
                    <a:pt x="1479" y="1846"/>
                  </a:lnTo>
                  <a:lnTo>
                    <a:pt x="1479" y="1775"/>
                  </a:lnTo>
                  <a:lnTo>
                    <a:pt x="1479" y="1719"/>
                  </a:lnTo>
                  <a:lnTo>
                    <a:pt x="1423" y="1719"/>
                  </a:lnTo>
                  <a:lnTo>
                    <a:pt x="1423" y="1663"/>
                  </a:lnTo>
                  <a:lnTo>
                    <a:pt x="1423" y="1592"/>
                  </a:lnTo>
                  <a:lnTo>
                    <a:pt x="1395" y="1592"/>
                  </a:lnTo>
                  <a:lnTo>
                    <a:pt x="1395" y="1536"/>
                  </a:lnTo>
                  <a:lnTo>
                    <a:pt x="1353" y="1465"/>
                  </a:lnTo>
                  <a:lnTo>
                    <a:pt x="1296" y="1339"/>
                  </a:lnTo>
                  <a:lnTo>
                    <a:pt x="1268" y="1212"/>
                  </a:lnTo>
                  <a:lnTo>
                    <a:pt x="1268" y="1156"/>
                  </a:lnTo>
                  <a:lnTo>
                    <a:pt x="1226" y="1156"/>
                  </a:lnTo>
                  <a:lnTo>
                    <a:pt x="1226" y="1085"/>
                  </a:lnTo>
                  <a:lnTo>
                    <a:pt x="1268" y="1015"/>
                  </a:lnTo>
                  <a:lnTo>
                    <a:pt x="1268" y="959"/>
                  </a:lnTo>
                  <a:lnTo>
                    <a:pt x="1268" y="902"/>
                  </a:lnTo>
                  <a:lnTo>
                    <a:pt x="1268" y="832"/>
                  </a:lnTo>
                  <a:lnTo>
                    <a:pt x="1268" y="775"/>
                  </a:lnTo>
                  <a:lnTo>
                    <a:pt x="1296" y="775"/>
                  </a:lnTo>
                  <a:lnTo>
                    <a:pt x="1353" y="705"/>
                  </a:lnTo>
                  <a:lnTo>
                    <a:pt x="1395" y="705"/>
                  </a:lnTo>
                  <a:lnTo>
                    <a:pt x="1395" y="635"/>
                  </a:lnTo>
                  <a:lnTo>
                    <a:pt x="1395" y="578"/>
                  </a:lnTo>
                  <a:lnTo>
                    <a:pt x="1395" y="522"/>
                  </a:lnTo>
                  <a:lnTo>
                    <a:pt x="1353" y="522"/>
                  </a:lnTo>
                  <a:lnTo>
                    <a:pt x="1296" y="452"/>
                  </a:lnTo>
                  <a:lnTo>
                    <a:pt x="1296" y="381"/>
                  </a:lnTo>
                  <a:lnTo>
                    <a:pt x="1268" y="381"/>
                  </a:lnTo>
                  <a:lnTo>
                    <a:pt x="1268" y="325"/>
                  </a:lnTo>
                  <a:lnTo>
                    <a:pt x="1268" y="254"/>
                  </a:lnTo>
                  <a:lnTo>
                    <a:pt x="1226" y="198"/>
                  </a:lnTo>
                  <a:lnTo>
                    <a:pt x="1226" y="142"/>
                  </a:lnTo>
                  <a:lnTo>
                    <a:pt x="1170" y="142"/>
                  </a:lnTo>
                  <a:lnTo>
                    <a:pt x="1170" y="71"/>
                  </a:lnTo>
                  <a:lnTo>
                    <a:pt x="1142" y="71"/>
                  </a:lnTo>
                  <a:lnTo>
                    <a:pt x="1099" y="1"/>
                  </a:lnTo>
                  <a:close/>
                  <a:moveTo>
                    <a:pt x="1099" y="2353"/>
                  </a:moveTo>
                  <a:lnTo>
                    <a:pt x="1057" y="2353"/>
                  </a:lnTo>
                  <a:lnTo>
                    <a:pt x="1015" y="2353"/>
                  </a:lnTo>
                  <a:lnTo>
                    <a:pt x="973" y="2353"/>
                  </a:lnTo>
                  <a:lnTo>
                    <a:pt x="973" y="2296"/>
                  </a:lnTo>
                  <a:lnTo>
                    <a:pt x="930" y="2296"/>
                  </a:lnTo>
                  <a:lnTo>
                    <a:pt x="874" y="2296"/>
                  </a:lnTo>
                  <a:lnTo>
                    <a:pt x="846" y="2296"/>
                  </a:lnTo>
                  <a:lnTo>
                    <a:pt x="846" y="2353"/>
                  </a:lnTo>
                  <a:lnTo>
                    <a:pt x="874" y="2353"/>
                  </a:lnTo>
                  <a:lnTo>
                    <a:pt x="874" y="2409"/>
                  </a:lnTo>
                  <a:lnTo>
                    <a:pt x="930" y="2409"/>
                  </a:lnTo>
                  <a:lnTo>
                    <a:pt x="973" y="2409"/>
                  </a:lnTo>
                  <a:lnTo>
                    <a:pt x="1015" y="2479"/>
                  </a:lnTo>
                  <a:lnTo>
                    <a:pt x="1057" y="2479"/>
                  </a:lnTo>
                  <a:lnTo>
                    <a:pt x="1057" y="2550"/>
                  </a:lnTo>
                  <a:lnTo>
                    <a:pt x="1099" y="2550"/>
                  </a:lnTo>
                  <a:lnTo>
                    <a:pt x="1142" y="2479"/>
                  </a:lnTo>
                  <a:lnTo>
                    <a:pt x="1142" y="2409"/>
                  </a:lnTo>
                  <a:lnTo>
                    <a:pt x="1099" y="2409"/>
                  </a:lnTo>
                  <a:close/>
                  <a:moveTo>
                    <a:pt x="1423" y="1465"/>
                  </a:moveTo>
                  <a:lnTo>
                    <a:pt x="1423" y="1536"/>
                  </a:lnTo>
                  <a:lnTo>
                    <a:pt x="1479" y="1536"/>
                  </a:lnTo>
                  <a:lnTo>
                    <a:pt x="1479" y="1592"/>
                  </a:lnTo>
                  <a:lnTo>
                    <a:pt x="1522" y="1592"/>
                  </a:lnTo>
                  <a:lnTo>
                    <a:pt x="1522" y="1536"/>
                  </a:lnTo>
                  <a:lnTo>
                    <a:pt x="1522" y="1465"/>
                  </a:lnTo>
                  <a:lnTo>
                    <a:pt x="1479" y="1465"/>
                  </a:lnTo>
                  <a:close/>
                  <a:moveTo>
                    <a:pt x="1860" y="1775"/>
                  </a:moveTo>
                  <a:lnTo>
                    <a:pt x="1860" y="1846"/>
                  </a:lnTo>
                  <a:lnTo>
                    <a:pt x="1860" y="1916"/>
                  </a:lnTo>
                  <a:lnTo>
                    <a:pt x="1902" y="1916"/>
                  </a:lnTo>
                  <a:lnTo>
                    <a:pt x="1902" y="1972"/>
                  </a:lnTo>
                  <a:lnTo>
                    <a:pt x="1944" y="1972"/>
                  </a:lnTo>
                  <a:lnTo>
                    <a:pt x="1944" y="1916"/>
                  </a:lnTo>
                  <a:lnTo>
                    <a:pt x="1986" y="1916"/>
                  </a:lnTo>
                  <a:lnTo>
                    <a:pt x="1986" y="1846"/>
                  </a:lnTo>
                  <a:lnTo>
                    <a:pt x="1944" y="1846"/>
                  </a:lnTo>
                  <a:lnTo>
                    <a:pt x="1902" y="1846"/>
                  </a:lnTo>
                  <a:lnTo>
                    <a:pt x="1902" y="177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5385900" y="2473925"/>
              <a:ext cx="25375" cy="41225"/>
            </a:xfrm>
            <a:custGeom>
              <a:avLst/>
              <a:gdLst/>
              <a:ahLst/>
              <a:cxnLst/>
              <a:rect l="l" t="t" r="r" b="b"/>
              <a:pathLst>
                <a:path w="1015" h="1649" extrusionOk="0">
                  <a:moveTo>
                    <a:pt x="296" y="1451"/>
                  </a:moveTo>
                  <a:lnTo>
                    <a:pt x="296" y="1395"/>
                  </a:lnTo>
                  <a:lnTo>
                    <a:pt x="254" y="1395"/>
                  </a:lnTo>
                  <a:lnTo>
                    <a:pt x="212" y="1325"/>
                  </a:lnTo>
                  <a:lnTo>
                    <a:pt x="212" y="1268"/>
                  </a:lnTo>
                  <a:lnTo>
                    <a:pt x="170" y="1268"/>
                  </a:lnTo>
                  <a:lnTo>
                    <a:pt x="127" y="1198"/>
                  </a:lnTo>
                  <a:lnTo>
                    <a:pt x="127" y="1142"/>
                  </a:lnTo>
                  <a:lnTo>
                    <a:pt x="85" y="1142"/>
                  </a:lnTo>
                  <a:lnTo>
                    <a:pt x="85" y="1071"/>
                  </a:lnTo>
                  <a:lnTo>
                    <a:pt x="43" y="1071"/>
                  </a:lnTo>
                  <a:lnTo>
                    <a:pt x="43" y="1015"/>
                  </a:lnTo>
                  <a:lnTo>
                    <a:pt x="43" y="944"/>
                  </a:lnTo>
                  <a:lnTo>
                    <a:pt x="1" y="944"/>
                  </a:lnTo>
                  <a:lnTo>
                    <a:pt x="43" y="944"/>
                  </a:lnTo>
                  <a:lnTo>
                    <a:pt x="85" y="944"/>
                  </a:lnTo>
                  <a:lnTo>
                    <a:pt x="85" y="888"/>
                  </a:lnTo>
                  <a:lnTo>
                    <a:pt x="127" y="888"/>
                  </a:lnTo>
                  <a:lnTo>
                    <a:pt x="170" y="888"/>
                  </a:lnTo>
                  <a:lnTo>
                    <a:pt x="212" y="888"/>
                  </a:lnTo>
                  <a:lnTo>
                    <a:pt x="212" y="818"/>
                  </a:lnTo>
                  <a:lnTo>
                    <a:pt x="212" y="761"/>
                  </a:lnTo>
                  <a:lnTo>
                    <a:pt x="170" y="761"/>
                  </a:lnTo>
                  <a:lnTo>
                    <a:pt x="127" y="818"/>
                  </a:lnTo>
                  <a:lnTo>
                    <a:pt x="85" y="818"/>
                  </a:lnTo>
                  <a:lnTo>
                    <a:pt x="43" y="818"/>
                  </a:lnTo>
                  <a:lnTo>
                    <a:pt x="1" y="761"/>
                  </a:lnTo>
                  <a:lnTo>
                    <a:pt x="1" y="691"/>
                  </a:lnTo>
                  <a:lnTo>
                    <a:pt x="1" y="635"/>
                  </a:lnTo>
                  <a:lnTo>
                    <a:pt x="43" y="564"/>
                  </a:lnTo>
                  <a:lnTo>
                    <a:pt x="85" y="508"/>
                  </a:lnTo>
                  <a:lnTo>
                    <a:pt x="85" y="438"/>
                  </a:lnTo>
                  <a:lnTo>
                    <a:pt x="85" y="381"/>
                  </a:lnTo>
                  <a:lnTo>
                    <a:pt x="127" y="311"/>
                  </a:lnTo>
                  <a:lnTo>
                    <a:pt x="170" y="254"/>
                  </a:lnTo>
                  <a:lnTo>
                    <a:pt x="212" y="184"/>
                  </a:lnTo>
                  <a:lnTo>
                    <a:pt x="254" y="128"/>
                  </a:lnTo>
                  <a:lnTo>
                    <a:pt x="254" y="57"/>
                  </a:lnTo>
                  <a:lnTo>
                    <a:pt x="296" y="128"/>
                  </a:lnTo>
                  <a:lnTo>
                    <a:pt x="296" y="184"/>
                  </a:lnTo>
                  <a:lnTo>
                    <a:pt x="296" y="254"/>
                  </a:lnTo>
                  <a:lnTo>
                    <a:pt x="339" y="254"/>
                  </a:lnTo>
                  <a:lnTo>
                    <a:pt x="339" y="311"/>
                  </a:lnTo>
                  <a:lnTo>
                    <a:pt x="381" y="311"/>
                  </a:lnTo>
                  <a:lnTo>
                    <a:pt x="423" y="311"/>
                  </a:lnTo>
                  <a:lnTo>
                    <a:pt x="465" y="311"/>
                  </a:lnTo>
                  <a:lnTo>
                    <a:pt x="465" y="254"/>
                  </a:lnTo>
                  <a:lnTo>
                    <a:pt x="508" y="254"/>
                  </a:lnTo>
                  <a:lnTo>
                    <a:pt x="550" y="254"/>
                  </a:lnTo>
                  <a:lnTo>
                    <a:pt x="592" y="254"/>
                  </a:lnTo>
                  <a:lnTo>
                    <a:pt x="634" y="254"/>
                  </a:lnTo>
                  <a:lnTo>
                    <a:pt x="634" y="184"/>
                  </a:lnTo>
                  <a:lnTo>
                    <a:pt x="676" y="184"/>
                  </a:lnTo>
                  <a:lnTo>
                    <a:pt x="719" y="184"/>
                  </a:lnTo>
                  <a:lnTo>
                    <a:pt x="761" y="184"/>
                  </a:lnTo>
                  <a:lnTo>
                    <a:pt x="761" y="128"/>
                  </a:lnTo>
                  <a:lnTo>
                    <a:pt x="803" y="128"/>
                  </a:lnTo>
                  <a:lnTo>
                    <a:pt x="845" y="128"/>
                  </a:lnTo>
                  <a:lnTo>
                    <a:pt x="845" y="57"/>
                  </a:lnTo>
                  <a:lnTo>
                    <a:pt x="888" y="57"/>
                  </a:lnTo>
                  <a:lnTo>
                    <a:pt x="930" y="57"/>
                  </a:lnTo>
                  <a:lnTo>
                    <a:pt x="930" y="1"/>
                  </a:lnTo>
                  <a:lnTo>
                    <a:pt x="930" y="57"/>
                  </a:lnTo>
                  <a:lnTo>
                    <a:pt x="930" y="128"/>
                  </a:lnTo>
                  <a:lnTo>
                    <a:pt x="888" y="128"/>
                  </a:lnTo>
                  <a:lnTo>
                    <a:pt x="888" y="184"/>
                  </a:lnTo>
                  <a:lnTo>
                    <a:pt x="888" y="254"/>
                  </a:lnTo>
                  <a:lnTo>
                    <a:pt x="888" y="311"/>
                  </a:lnTo>
                  <a:lnTo>
                    <a:pt x="845" y="311"/>
                  </a:lnTo>
                  <a:lnTo>
                    <a:pt x="845" y="381"/>
                  </a:lnTo>
                  <a:lnTo>
                    <a:pt x="845" y="438"/>
                  </a:lnTo>
                  <a:lnTo>
                    <a:pt x="845" y="508"/>
                  </a:lnTo>
                  <a:lnTo>
                    <a:pt x="845" y="564"/>
                  </a:lnTo>
                  <a:lnTo>
                    <a:pt x="845" y="635"/>
                  </a:lnTo>
                  <a:lnTo>
                    <a:pt x="803" y="635"/>
                  </a:lnTo>
                  <a:lnTo>
                    <a:pt x="845" y="635"/>
                  </a:lnTo>
                  <a:lnTo>
                    <a:pt x="845" y="691"/>
                  </a:lnTo>
                  <a:lnTo>
                    <a:pt x="888" y="691"/>
                  </a:lnTo>
                  <a:lnTo>
                    <a:pt x="888" y="761"/>
                  </a:lnTo>
                  <a:lnTo>
                    <a:pt x="930" y="818"/>
                  </a:lnTo>
                  <a:lnTo>
                    <a:pt x="930" y="888"/>
                  </a:lnTo>
                  <a:lnTo>
                    <a:pt x="972" y="888"/>
                  </a:lnTo>
                  <a:lnTo>
                    <a:pt x="972" y="944"/>
                  </a:lnTo>
                  <a:lnTo>
                    <a:pt x="930" y="944"/>
                  </a:lnTo>
                  <a:lnTo>
                    <a:pt x="972" y="944"/>
                  </a:lnTo>
                  <a:lnTo>
                    <a:pt x="930" y="944"/>
                  </a:lnTo>
                  <a:lnTo>
                    <a:pt x="930" y="1015"/>
                  </a:lnTo>
                  <a:lnTo>
                    <a:pt x="888" y="1015"/>
                  </a:lnTo>
                  <a:lnTo>
                    <a:pt x="845" y="1015"/>
                  </a:lnTo>
                  <a:lnTo>
                    <a:pt x="845" y="1071"/>
                  </a:lnTo>
                  <a:lnTo>
                    <a:pt x="888" y="1071"/>
                  </a:lnTo>
                  <a:lnTo>
                    <a:pt x="845" y="1142"/>
                  </a:lnTo>
                  <a:lnTo>
                    <a:pt x="888" y="1142"/>
                  </a:lnTo>
                  <a:lnTo>
                    <a:pt x="888" y="1198"/>
                  </a:lnTo>
                  <a:lnTo>
                    <a:pt x="888" y="1268"/>
                  </a:lnTo>
                  <a:lnTo>
                    <a:pt x="845" y="1268"/>
                  </a:lnTo>
                  <a:lnTo>
                    <a:pt x="888" y="1325"/>
                  </a:lnTo>
                  <a:lnTo>
                    <a:pt x="930" y="1325"/>
                  </a:lnTo>
                  <a:lnTo>
                    <a:pt x="930" y="1395"/>
                  </a:lnTo>
                  <a:lnTo>
                    <a:pt x="972" y="1395"/>
                  </a:lnTo>
                  <a:lnTo>
                    <a:pt x="972" y="1451"/>
                  </a:lnTo>
                  <a:lnTo>
                    <a:pt x="1014" y="1451"/>
                  </a:lnTo>
                  <a:lnTo>
                    <a:pt x="972" y="1451"/>
                  </a:lnTo>
                  <a:lnTo>
                    <a:pt x="888" y="1522"/>
                  </a:lnTo>
                  <a:lnTo>
                    <a:pt x="845" y="1522"/>
                  </a:lnTo>
                  <a:lnTo>
                    <a:pt x="803" y="1522"/>
                  </a:lnTo>
                  <a:lnTo>
                    <a:pt x="761" y="1522"/>
                  </a:lnTo>
                  <a:lnTo>
                    <a:pt x="719" y="1522"/>
                  </a:lnTo>
                  <a:lnTo>
                    <a:pt x="676" y="1522"/>
                  </a:lnTo>
                  <a:lnTo>
                    <a:pt x="634" y="1522"/>
                  </a:lnTo>
                  <a:lnTo>
                    <a:pt x="550" y="1522"/>
                  </a:lnTo>
                  <a:lnTo>
                    <a:pt x="550" y="1578"/>
                  </a:lnTo>
                  <a:lnTo>
                    <a:pt x="508" y="1578"/>
                  </a:lnTo>
                  <a:lnTo>
                    <a:pt x="465" y="1578"/>
                  </a:lnTo>
                  <a:lnTo>
                    <a:pt x="465" y="1649"/>
                  </a:lnTo>
                  <a:lnTo>
                    <a:pt x="423" y="1649"/>
                  </a:lnTo>
                  <a:lnTo>
                    <a:pt x="423" y="1578"/>
                  </a:lnTo>
                  <a:lnTo>
                    <a:pt x="465" y="1522"/>
                  </a:lnTo>
                  <a:lnTo>
                    <a:pt x="465" y="1451"/>
                  </a:lnTo>
                  <a:lnTo>
                    <a:pt x="508" y="1395"/>
                  </a:lnTo>
                  <a:lnTo>
                    <a:pt x="550" y="1395"/>
                  </a:lnTo>
                  <a:lnTo>
                    <a:pt x="550" y="1325"/>
                  </a:lnTo>
                  <a:lnTo>
                    <a:pt x="508" y="1325"/>
                  </a:lnTo>
                  <a:lnTo>
                    <a:pt x="508" y="1268"/>
                  </a:lnTo>
                  <a:lnTo>
                    <a:pt x="592" y="1268"/>
                  </a:lnTo>
                  <a:lnTo>
                    <a:pt x="634" y="1268"/>
                  </a:lnTo>
                  <a:lnTo>
                    <a:pt x="676" y="1198"/>
                  </a:lnTo>
                  <a:lnTo>
                    <a:pt x="676" y="1142"/>
                  </a:lnTo>
                  <a:lnTo>
                    <a:pt x="719" y="1142"/>
                  </a:lnTo>
                  <a:lnTo>
                    <a:pt x="676" y="1071"/>
                  </a:lnTo>
                  <a:lnTo>
                    <a:pt x="719" y="1015"/>
                  </a:lnTo>
                  <a:lnTo>
                    <a:pt x="676" y="1015"/>
                  </a:lnTo>
                  <a:lnTo>
                    <a:pt x="634" y="1015"/>
                  </a:lnTo>
                  <a:lnTo>
                    <a:pt x="592" y="1015"/>
                  </a:lnTo>
                  <a:lnTo>
                    <a:pt x="550" y="1015"/>
                  </a:lnTo>
                  <a:lnTo>
                    <a:pt x="508" y="1015"/>
                  </a:lnTo>
                  <a:lnTo>
                    <a:pt x="508" y="1071"/>
                  </a:lnTo>
                  <a:lnTo>
                    <a:pt x="508" y="1142"/>
                  </a:lnTo>
                  <a:lnTo>
                    <a:pt x="550" y="1142"/>
                  </a:lnTo>
                  <a:lnTo>
                    <a:pt x="508" y="1142"/>
                  </a:lnTo>
                  <a:lnTo>
                    <a:pt x="423" y="1198"/>
                  </a:lnTo>
                  <a:lnTo>
                    <a:pt x="381" y="1268"/>
                  </a:lnTo>
                  <a:lnTo>
                    <a:pt x="339" y="1268"/>
                  </a:lnTo>
                  <a:lnTo>
                    <a:pt x="339" y="1325"/>
                  </a:lnTo>
                  <a:lnTo>
                    <a:pt x="339" y="1395"/>
                  </a:lnTo>
                  <a:lnTo>
                    <a:pt x="339" y="1451"/>
                  </a:lnTo>
                  <a:lnTo>
                    <a:pt x="339" y="1522"/>
                  </a:lnTo>
                  <a:lnTo>
                    <a:pt x="339" y="145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5245425" y="3321650"/>
              <a:ext cx="2150" cy="1450"/>
            </a:xfrm>
            <a:custGeom>
              <a:avLst/>
              <a:gdLst/>
              <a:ahLst/>
              <a:cxnLst/>
              <a:rect l="l" t="t" r="r" b="b"/>
              <a:pathLst>
                <a:path w="86" h="58" extrusionOk="0">
                  <a:moveTo>
                    <a:pt x="85" y="1"/>
                  </a:moveTo>
                  <a:lnTo>
                    <a:pt x="43" y="1"/>
                  </a:lnTo>
                  <a:lnTo>
                    <a:pt x="43" y="57"/>
                  </a:lnTo>
                  <a:lnTo>
                    <a:pt x="1" y="57"/>
                  </a:lnTo>
                  <a:lnTo>
                    <a:pt x="43" y="57"/>
                  </a:lnTo>
                  <a:lnTo>
                    <a:pt x="85" y="57"/>
                  </a:lnTo>
                  <a:lnTo>
                    <a:pt x="43" y="57"/>
                  </a:lnTo>
                  <a:lnTo>
                    <a:pt x="1" y="57"/>
                  </a:lnTo>
                  <a:lnTo>
                    <a:pt x="1" y="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5336275" y="2050775"/>
              <a:ext cx="21125" cy="10950"/>
            </a:xfrm>
            <a:custGeom>
              <a:avLst/>
              <a:gdLst/>
              <a:ahLst/>
              <a:cxnLst/>
              <a:rect l="l" t="t" r="r" b="b"/>
              <a:pathLst>
                <a:path w="845" h="438" extrusionOk="0">
                  <a:moveTo>
                    <a:pt x="254" y="1"/>
                  </a:moveTo>
                  <a:lnTo>
                    <a:pt x="254" y="57"/>
                  </a:lnTo>
                  <a:lnTo>
                    <a:pt x="211" y="57"/>
                  </a:lnTo>
                  <a:lnTo>
                    <a:pt x="169" y="57"/>
                  </a:lnTo>
                  <a:lnTo>
                    <a:pt x="127" y="57"/>
                  </a:lnTo>
                  <a:lnTo>
                    <a:pt x="85" y="57"/>
                  </a:lnTo>
                  <a:lnTo>
                    <a:pt x="85" y="127"/>
                  </a:lnTo>
                  <a:lnTo>
                    <a:pt x="42" y="127"/>
                  </a:lnTo>
                  <a:lnTo>
                    <a:pt x="42" y="198"/>
                  </a:lnTo>
                  <a:lnTo>
                    <a:pt x="0" y="198"/>
                  </a:lnTo>
                  <a:lnTo>
                    <a:pt x="0" y="254"/>
                  </a:lnTo>
                  <a:lnTo>
                    <a:pt x="42" y="254"/>
                  </a:lnTo>
                  <a:lnTo>
                    <a:pt x="85" y="254"/>
                  </a:lnTo>
                  <a:lnTo>
                    <a:pt x="85" y="311"/>
                  </a:lnTo>
                  <a:lnTo>
                    <a:pt x="127" y="311"/>
                  </a:lnTo>
                  <a:lnTo>
                    <a:pt x="169" y="311"/>
                  </a:lnTo>
                  <a:lnTo>
                    <a:pt x="211" y="311"/>
                  </a:lnTo>
                  <a:lnTo>
                    <a:pt x="254" y="311"/>
                  </a:lnTo>
                  <a:lnTo>
                    <a:pt x="254" y="254"/>
                  </a:lnTo>
                  <a:lnTo>
                    <a:pt x="296" y="198"/>
                  </a:lnTo>
                  <a:lnTo>
                    <a:pt x="296" y="127"/>
                  </a:lnTo>
                  <a:lnTo>
                    <a:pt x="296" y="57"/>
                  </a:lnTo>
                  <a:lnTo>
                    <a:pt x="296" y="1"/>
                  </a:lnTo>
                  <a:close/>
                  <a:moveTo>
                    <a:pt x="676" y="127"/>
                  </a:moveTo>
                  <a:lnTo>
                    <a:pt x="634" y="198"/>
                  </a:lnTo>
                  <a:lnTo>
                    <a:pt x="591" y="254"/>
                  </a:lnTo>
                  <a:lnTo>
                    <a:pt x="591" y="311"/>
                  </a:lnTo>
                  <a:lnTo>
                    <a:pt x="591" y="381"/>
                  </a:lnTo>
                  <a:lnTo>
                    <a:pt x="634" y="381"/>
                  </a:lnTo>
                  <a:lnTo>
                    <a:pt x="676" y="381"/>
                  </a:lnTo>
                  <a:lnTo>
                    <a:pt x="676" y="437"/>
                  </a:lnTo>
                  <a:lnTo>
                    <a:pt x="718" y="437"/>
                  </a:lnTo>
                  <a:lnTo>
                    <a:pt x="760" y="381"/>
                  </a:lnTo>
                  <a:lnTo>
                    <a:pt x="760" y="311"/>
                  </a:lnTo>
                  <a:lnTo>
                    <a:pt x="803" y="311"/>
                  </a:lnTo>
                  <a:lnTo>
                    <a:pt x="803" y="254"/>
                  </a:lnTo>
                  <a:lnTo>
                    <a:pt x="845" y="198"/>
                  </a:lnTo>
                  <a:lnTo>
                    <a:pt x="803" y="198"/>
                  </a:lnTo>
                  <a:lnTo>
                    <a:pt x="760" y="127"/>
                  </a:lnTo>
                  <a:lnTo>
                    <a:pt x="718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2190425" y="4032775"/>
              <a:ext cx="171100" cy="123600"/>
            </a:xfrm>
            <a:custGeom>
              <a:avLst/>
              <a:gdLst/>
              <a:ahLst/>
              <a:cxnLst/>
              <a:rect l="l" t="t" r="r" b="b"/>
              <a:pathLst>
                <a:path w="6844" h="4944" extrusionOk="0">
                  <a:moveTo>
                    <a:pt x="2943" y="1"/>
                  </a:moveTo>
                  <a:lnTo>
                    <a:pt x="2943" y="71"/>
                  </a:lnTo>
                  <a:lnTo>
                    <a:pt x="2943" y="142"/>
                  </a:lnTo>
                  <a:lnTo>
                    <a:pt x="2915" y="142"/>
                  </a:lnTo>
                  <a:lnTo>
                    <a:pt x="2873" y="142"/>
                  </a:lnTo>
                  <a:lnTo>
                    <a:pt x="2817" y="142"/>
                  </a:lnTo>
                  <a:lnTo>
                    <a:pt x="2817" y="198"/>
                  </a:lnTo>
                  <a:lnTo>
                    <a:pt x="2788" y="198"/>
                  </a:lnTo>
                  <a:lnTo>
                    <a:pt x="2746" y="198"/>
                  </a:lnTo>
                  <a:lnTo>
                    <a:pt x="2746" y="268"/>
                  </a:lnTo>
                  <a:lnTo>
                    <a:pt x="2690" y="268"/>
                  </a:lnTo>
                  <a:lnTo>
                    <a:pt x="2662" y="268"/>
                  </a:lnTo>
                  <a:lnTo>
                    <a:pt x="2620" y="268"/>
                  </a:lnTo>
                  <a:lnTo>
                    <a:pt x="2620" y="325"/>
                  </a:lnTo>
                  <a:lnTo>
                    <a:pt x="2563" y="325"/>
                  </a:lnTo>
                  <a:lnTo>
                    <a:pt x="2535" y="325"/>
                  </a:lnTo>
                  <a:lnTo>
                    <a:pt x="2493" y="325"/>
                  </a:lnTo>
                  <a:lnTo>
                    <a:pt x="2436" y="325"/>
                  </a:lnTo>
                  <a:lnTo>
                    <a:pt x="2408" y="325"/>
                  </a:lnTo>
                  <a:lnTo>
                    <a:pt x="2408" y="381"/>
                  </a:lnTo>
                  <a:lnTo>
                    <a:pt x="2366" y="381"/>
                  </a:lnTo>
                  <a:lnTo>
                    <a:pt x="2310" y="381"/>
                  </a:lnTo>
                  <a:lnTo>
                    <a:pt x="2282" y="381"/>
                  </a:lnTo>
                  <a:lnTo>
                    <a:pt x="2282" y="451"/>
                  </a:lnTo>
                  <a:lnTo>
                    <a:pt x="2239" y="451"/>
                  </a:lnTo>
                  <a:lnTo>
                    <a:pt x="2239" y="522"/>
                  </a:lnTo>
                  <a:lnTo>
                    <a:pt x="2183" y="522"/>
                  </a:lnTo>
                  <a:lnTo>
                    <a:pt x="2155" y="522"/>
                  </a:lnTo>
                  <a:lnTo>
                    <a:pt x="2113" y="522"/>
                  </a:lnTo>
                  <a:lnTo>
                    <a:pt x="2056" y="522"/>
                  </a:lnTo>
                  <a:lnTo>
                    <a:pt x="2014" y="522"/>
                  </a:lnTo>
                  <a:lnTo>
                    <a:pt x="1986" y="522"/>
                  </a:lnTo>
                  <a:lnTo>
                    <a:pt x="1986" y="578"/>
                  </a:lnTo>
                  <a:lnTo>
                    <a:pt x="1944" y="578"/>
                  </a:lnTo>
                  <a:lnTo>
                    <a:pt x="1887" y="578"/>
                  </a:lnTo>
                  <a:lnTo>
                    <a:pt x="1859" y="578"/>
                  </a:lnTo>
                  <a:lnTo>
                    <a:pt x="1817" y="578"/>
                  </a:lnTo>
                  <a:lnTo>
                    <a:pt x="1761" y="578"/>
                  </a:lnTo>
                  <a:lnTo>
                    <a:pt x="1732" y="578"/>
                  </a:lnTo>
                  <a:lnTo>
                    <a:pt x="1690" y="578"/>
                  </a:lnTo>
                  <a:lnTo>
                    <a:pt x="1634" y="578"/>
                  </a:lnTo>
                  <a:lnTo>
                    <a:pt x="1606" y="578"/>
                  </a:lnTo>
                  <a:lnTo>
                    <a:pt x="1563" y="578"/>
                  </a:lnTo>
                  <a:lnTo>
                    <a:pt x="1507" y="578"/>
                  </a:lnTo>
                  <a:lnTo>
                    <a:pt x="1479" y="578"/>
                  </a:lnTo>
                  <a:lnTo>
                    <a:pt x="1437" y="578"/>
                  </a:lnTo>
                  <a:lnTo>
                    <a:pt x="1380" y="578"/>
                  </a:lnTo>
                  <a:lnTo>
                    <a:pt x="1352" y="578"/>
                  </a:lnTo>
                  <a:lnTo>
                    <a:pt x="1310" y="578"/>
                  </a:lnTo>
                  <a:lnTo>
                    <a:pt x="1254" y="578"/>
                  </a:lnTo>
                  <a:lnTo>
                    <a:pt x="1225" y="578"/>
                  </a:lnTo>
                  <a:lnTo>
                    <a:pt x="1183" y="578"/>
                  </a:lnTo>
                  <a:lnTo>
                    <a:pt x="1127" y="578"/>
                  </a:lnTo>
                  <a:lnTo>
                    <a:pt x="1085" y="578"/>
                  </a:lnTo>
                  <a:lnTo>
                    <a:pt x="1056" y="578"/>
                  </a:lnTo>
                  <a:lnTo>
                    <a:pt x="1000" y="578"/>
                  </a:lnTo>
                  <a:lnTo>
                    <a:pt x="958" y="578"/>
                  </a:lnTo>
                  <a:lnTo>
                    <a:pt x="930" y="578"/>
                  </a:lnTo>
                  <a:lnTo>
                    <a:pt x="887" y="578"/>
                  </a:lnTo>
                  <a:lnTo>
                    <a:pt x="887" y="522"/>
                  </a:lnTo>
                  <a:lnTo>
                    <a:pt x="831" y="522"/>
                  </a:lnTo>
                  <a:lnTo>
                    <a:pt x="803" y="522"/>
                  </a:lnTo>
                  <a:lnTo>
                    <a:pt x="761" y="522"/>
                  </a:lnTo>
                  <a:lnTo>
                    <a:pt x="704" y="522"/>
                  </a:lnTo>
                  <a:lnTo>
                    <a:pt x="676" y="522"/>
                  </a:lnTo>
                  <a:lnTo>
                    <a:pt x="634" y="522"/>
                  </a:lnTo>
                  <a:lnTo>
                    <a:pt x="578" y="522"/>
                  </a:lnTo>
                  <a:lnTo>
                    <a:pt x="550" y="522"/>
                  </a:lnTo>
                  <a:lnTo>
                    <a:pt x="507" y="522"/>
                  </a:lnTo>
                  <a:lnTo>
                    <a:pt x="451" y="522"/>
                  </a:lnTo>
                  <a:lnTo>
                    <a:pt x="423" y="522"/>
                  </a:lnTo>
                  <a:lnTo>
                    <a:pt x="381" y="522"/>
                  </a:lnTo>
                  <a:lnTo>
                    <a:pt x="381" y="451"/>
                  </a:lnTo>
                  <a:lnTo>
                    <a:pt x="324" y="451"/>
                  </a:lnTo>
                  <a:lnTo>
                    <a:pt x="296" y="451"/>
                  </a:lnTo>
                  <a:lnTo>
                    <a:pt x="254" y="451"/>
                  </a:lnTo>
                  <a:lnTo>
                    <a:pt x="197" y="451"/>
                  </a:lnTo>
                  <a:lnTo>
                    <a:pt x="155" y="451"/>
                  </a:lnTo>
                  <a:lnTo>
                    <a:pt x="127" y="451"/>
                  </a:lnTo>
                  <a:lnTo>
                    <a:pt x="71" y="451"/>
                  </a:lnTo>
                  <a:lnTo>
                    <a:pt x="28" y="451"/>
                  </a:lnTo>
                  <a:lnTo>
                    <a:pt x="28" y="522"/>
                  </a:lnTo>
                  <a:lnTo>
                    <a:pt x="0" y="649"/>
                  </a:lnTo>
                  <a:lnTo>
                    <a:pt x="0" y="705"/>
                  </a:lnTo>
                  <a:lnTo>
                    <a:pt x="28" y="705"/>
                  </a:lnTo>
                  <a:lnTo>
                    <a:pt x="71" y="705"/>
                  </a:lnTo>
                  <a:lnTo>
                    <a:pt x="127" y="705"/>
                  </a:lnTo>
                  <a:lnTo>
                    <a:pt x="155" y="705"/>
                  </a:lnTo>
                  <a:lnTo>
                    <a:pt x="155" y="649"/>
                  </a:lnTo>
                  <a:lnTo>
                    <a:pt x="197" y="649"/>
                  </a:lnTo>
                  <a:lnTo>
                    <a:pt x="254" y="649"/>
                  </a:lnTo>
                  <a:lnTo>
                    <a:pt x="296" y="649"/>
                  </a:lnTo>
                  <a:lnTo>
                    <a:pt x="324" y="649"/>
                  </a:lnTo>
                  <a:lnTo>
                    <a:pt x="381" y="649"/>
                  </a:lnTo>
                  <a:lnTo>
                    <a:pt x="423" y="649"/>
                  </a:lnTo>
                  <a:lnTo>
                    <a:pt x="451" y="649"/>
                  </a:lnTo>
                  <a:lnTo>
                    <a:pt x="451" y="705"/>
                  </a:lnTo>
                  <a:lnTo>
                    <a:pt x="507" y="705"/>
                  </a:lnTo>
                  <a:lnTo>
                    <a:pt x="550" y="705"/>
                  </a:lnTo>
                  <a:lnTo>
                    <a:pt x="578" y="705"/>
                  </a:lnTo>
                  <a:lnTo>
                    <a:pt x="578" y="649"/>
                  </a:lnTo>
                  <a:lnTo>
                    <a:pt x="634" y="649"/>
                  </a:lnTo>
                  <a:lnTo>
                    <a:pt x="676" y="578"/>
                  </a:lnTo>
                  <a:lnTo>
                    <a:pt x="704" y="578"/>
                  </a:lnTo>
                  <a:lnTo>
                    <a:pt x="704" y="649"/>
                  </a:lnTo>
                  <a:lnTo>
                    <a:pt x="704" y="705"/>
                  </a:lnTo>
                  <a:lnTo>
                    <a:pt x="704" y="761"/>
                  </a:lnTo>
                  <a:lnTo>
                    <a:pt x="704" y="832"/>
                  </a:lnTo>
                  <a:lnTo>
                    <a:pt x="761" y="832"/>
                  </a:lnTo>
                  <a:lnTo>
                    <a:pt x="761" y="902"/>
                  </a:lnTo>
                  <a:lnTo>
                    <a:pt x="704" y="902"/>
                  </a:lnTo>
                  <a:lnTo>
                    <a:pt x="761" y="958"/>
                  </a:lnTo>
                  <a:lnTo>
                    <a:pt x="803" y="958"/>
                  </a:lnTo>
                  <a:lnTo>
                    <a:pt x="803" y="1029"/>
                  </a:lnTo>
                  <a:lnTo>
                    <a:pt x="831" y="1029"/>
                  </a:lnTo>
                  <a:lnTo>
                    <a:pt x="887" y="1085"/>
                  </a:lnTo>
                  <a:lnTo>
                    <a:pt x="930" y="1085"/>
                  </a:lnTo>
                  <a:lnTo>
                    <a:pt x="930" y="1141"/>
                  </a:lnTo>
                  <a:lnTo>
                    <a:pt x="958" y="1141"/>
                  </a:lnTo>
                  <a:lnTo>
                    <a:pt x="1000" y="1141"/>
                  </a:lnTo>
                  <a:lnTo>
                    <a:pt x="1056" y="1141"/>
                  </a:lnTo>
                  <a:lnTo>
                    <a:pt x="1085" y="1141"/>
                  </a:lnTo>
                  <a:lnTo>
                    <a:pt x="1127" y="1141"/>
                  </a:lnTo>
                  <a:lnTo>
                    <a:pt x="1183" y="1212"/>
                  </a:lnTo>
                  <a:lnTo>
                    <a:pt x="1225" y="1212"/>
                  </a:lnTo>
                  <a:lnTo>
                    <a:pt x="1254" y="1212"/>
                  </a:lnTo>
                  <a:lnTo>
                    <a:pt x="1310" y="1212"/>
                  </a:lnTo>
                  <a:lnTo>
                    <a:pt x="1352" y="1212"/>
                  </a:lnTo>
                  <a:lnTo>
                    <a:pt x="1380" y="1212"/>
                  </a:lnTo>
                  <a:lnTo>
                    <a:pt x="1437" y="1212"/>
                  </a:lnTo>
                  <a:lnTo>
                    <a:pt x="1479" y="1212"/>
                  </a:lnTo>
                  <a:lnTo>
                    <a:pt x="1507" y="1212"/>
                  </a:lnTo>
                  <a:lnTo>
                    <a:pt x="1507" y="1282"/>
                  </a:lnTo>
                  <a:lnTo>
                    <a:pt x="1563" y="1282"/>
                  </a:lnTo>
                  <a:lnTo>
                    <a:pt x="1606" y="1282"/>
                  </a:lnTo>
                  <a:lnTo>
                    <a:pt x="1634" y="1282"/>
                  </a:lnTo>
                  <a:lnTo>
                    <a:pt x="1634" y="1339"/>
                  </a:lnTo>
                  <a:lnTo>
                    <a:pt x="1690" y="1339"/>
                  </a:lnTo>
                  <a:lnTo>
                    <a:pt x="1732" y="1339"/>
                  </a:lnTo>
                  <a:lnTo>
                    <a:pt x="1761" y="1339"/>
                  </a:lnTo>
                  <a:lnTo>
                    <a:pt x="1761" y="1409"/>
                  </a:lnTo>
                  <a:lnTo>
                    <a:pt x="1817" y="1409"/>
                  </a:lnTo>
                  <a:lnTo>
                    <a:pt x="1859" y="1409"/>
                  </a:lnTo>
                  <a:lnTo>
                    <a:pt x="1887" y="1409"/>
                  </a:lnTo>
                  <a:lnTo>
                    <a:pt x="1944" y="1409"/>
                  </a:lnTo>
                  <a:lnTo>
                    <a:pt x="1986" y="1409"/>
                  </a:lnTo>
                  <a:lnTo>
                    <a:pt x="2014" y="1409"/>
                  </a:lnTo>
                  <a:lnTo>
                    <a:pt x="2056" y="1409"/>
                  </a:lnTo>
                  <a:lnTo>
                    <a:pt x="2155" y="1409"/>
                  </a:lnTo>
                  <a:lnTo>
                    <a:pt x="2155" y="1465"/>
                  </a:lnTo>
                  <a:lnTo>
                    <a:pt x="2183" y="1465"/>
                  </a:lnTo>
                  <a:lnTo>
                    <a:pt x="2239" y="1465"/>
                  </a:lnTo>
                  <a:lnTo>
                    <a:pt x="2282" y="1465"/>
                  </a:lnTo>
                  <a:lnTo>
                    <a:pt x="2310" y="1465"/>
                  </a:lnTo>
                  <a:lnTo>
                    <a:pt x="2366" y="1465"/>
                  </a:lnTo>
                  <a:lnTo>
                    <a:pt x="2408" y="1465"/>
                  </a:lnTo>
                  <a:lnTo>
                    <a:pt x="2436" y="1465"/>
                  </a:lnTo>
                  <a:lnTo>
                    <a:pt x="2493" y="1465"/>
                  </a:lnTo>
                  <a:lnTo>
                    <a:pt x="2535" y="1465"/>
                  </a:lnTo>
                  <a:lnTo>
                    <a:pt x="2563" y="1536"/>
                  </a:lnTo>
                  <a:lnTo>
                    <a:pt x="2620" y="1536"/>
                  </a:lnTo>
                  <a:lnTo>
                    <a:pt x="2662" y="1536"/>
                  </a:lnTo>
                  <a:lnTo>
                    <a:pt x="2690" y="1536"/>
                  </a:lnTo>
                  <a:lnTo>
                    <a:pt x="2746" y="1536"/>
                  </a:lnTo>
                  <a:lnTo>
                    <a:pt x="2746" y="1592"/>
                  </a:lnTo>
                  <a:lnTo>
                    <a:pt x="2817" y="1592"/>
                  </a:lnTo>
                  <a:lnTo>
                    <a:pt x="2873" y="1592"/>
                  </a:lnTo>
                  <a:lnTo>
                    <a:pt x="2915" y="1662"/>
                  </a:lnTo>
                  <a:lnTo>
                    <a:pt x="2943" y="1662"/>
                  </a:lnTo>
                  <a:lnTo>
                    <a:pt x="3000" y="1662"/>
                  </a:lnTo>
                  <a:lnTo>
                    <a:pt x="3000" y="1719"/>
                  </a:lnTo>
                  <a:lnTo>
                    <a:pt x="3042" y="1719"/>
                  </a:lnTo>
                  <a:lnTo>
                    <a:pt x="3112" y="1775"/>
                  </a:lnTo>
                  <a:lnTo>
                    <a:pt x="3112" y="1846"/>
                  </a:lnTo>
                  <a:lnTo>
                    <a:pt x="3169" y="1846"/>
                  </a:lnTo>
                  <a:lnTo>
                    <a:pt x="3211" y="1916"/>
                  </a:lnTo>
                  <a:lnTo>
                    <a:pt x="3239" y="1916"/>
                  </a:lnTo>
                  <a:lnTo>
                    <a:pt x="3239" y="1846"/>
                  </a:lnTo>
                  <a:lnTo>
                    <a:pt x="3295" y="1846"/>
                  </a:lnTo>
                  <a:lnTo>
                    <a:pt x="3295" y="1916"/>
                  </a:lnTo>
                  <a:lnTo>
                    <a:pt x="3338" y="1916"/>
                  </a:lnTo>
                  <a:lnTo>
                    <a:pt x="3338" y="1972"/>
                  </a:lnTo>
                  <a:lnTo>
                    <a:pt x="3366" y="2043"/>
                  </a:lnTo>
                  <a:lnTo>
                    <a:pt x="3422" y="2043"/>
                  </a:lnTo>
                  <a:lnTo>
                    <a:pt x="3422" y="2099"/>
                  </a:lnTo>
                  <a:lnTo>
                    <a:pt x="3464" y="2155"/>
                  </a:lnTo>
                  <a:lnTo>
                    <a:pt x="3493" y="2226"/>
                  </a:lnTo>
                  <a:lnTo>
                    <a:pt x="3493" y="2296"/>
                  </a:lnTo>
                  <a:lnTo>
                    <a:pt x="3549" y="2296"/>
                  </a:lnTo>
                  <a:lnTo>
                    <a:pt x="3549" y="2226"/>
                  </a:lnTo>
                  <a:lnTo>
                    <a:pt x="3591" y="2226"/>
                  </a:lnTo>
                  <a:lnTo>
                    <a:pt x="3619" y="2296"/>
                  </a:lnTo>
                  <a:lnTo>
                    <a:pt x="3676" y="2352"/>
                  </a:lnTo>
                  <a:lnTo>
                    <a:pt x="3718" y="2423"/>
                  </a:lnTo>
                  <a:lnTo>
                    <a:pt x="3718" y="2479"/>
                  </a:lnTo>
                  <a:lnTo>
                    <a:pt x="3746" y="2479"/>
                  </a:lnTo>
                  <a:lnTo>
                    <a:pt x="3746" y="2536"/>
                  </a:lnTo>
                  <a:lnTo>
                    <a:pt x="3802" y="2536"/>
                  </a:lnTo>
                  <a:lnTo>
                    <a:pt x="3802" y="2606"/>
                  </a:lnTo>
                  <a:lnTo>
                    <a:pt x="3845" y="2606"/>
                  </a:lnTo>
                  <a:lnTo>
                    <a:pt x="3845" y="2676"/>
                  </a:lnTo>
                  <a:lnTo>
                    <a:pt x="3845" y="2733"/>
                  </a:lnTo>
                  <a:lnTo>
                    <a:pt x="3802" y="2733"/>
                  </a:lnTo>
                  <a:lnTo>
                    <a:pt x="3746" y="2733"/>
                  </a:lnTo>
                  <a:lnTo>
                    <a:pt x="3718" y="2733"/>
                  </a:lnTo>
                  <a:lnTo>
                    <a:pt x="3676" y="2733"/>
                  </a:lnTo>
                  <a:lnTo>
                    <a:pt x="3676" y="2803"/>
                  </a:lnTo>
                  <a:lnTo>
                    <a:pt x="3619" y="2803"/>
                  </a:lnTo>
                  <a:lnTo>
                    <a:pt x="3591" y="2803"/>
                  </a:lnTo>
                  <a:lnTo>
                    <a:pt x="3549" y="2803"/>
                  </a:lnTo>
                  <a:lnTo>
                    <a:pt x="3493" y="2803"/>
                  </a:lnTo>
                  <a:lnTo>
                    <a:pt x="3464" y="2803"/>
                  </a:lnTo>
                  <a:lnTo>
                    <a:pt x="3422" y="2859"/>
                  </a:lnTo>
                  <a:lnTo>
                    <a:pt x="3366" y="2859"/>
                  </a:lnTo>
                  <a:lnTo>
                    <a:pt x="3338" y="2859"/>
                  </a:lnTo>
                  <a:lnTo>
                    <a:pt x="3338" y="2930"/>
                  </a:lnTo>
                  <a:lnTo>
                    <a:pt x="3239" y="2930"/>
                  </a:lnTo>
                  <a:lnTo>
                    <a:pt x="3211" y="2986"/>
                  </a:lnTo>
                  <a:lnTo>
                    <a:pt x="3211" y="3057"/>
                  </a:lnTo>
                  <a:lnTo>
                    <a:pt x="3169" y="3057"/>
                  </a:lnTo>
                  <a:lnTo>
                    <a:pt x="3169" y="3113"/>
                  </a:lnTo>
                  <a:lnTo>
                    <a:pt x="3112" y="3169"/>
                  </a:lnTo>
                  <a:lnTo>
                    <a:pt x="3112" y="3240"/>
                  </a:lnTo>
                  <a:lnTo>
                    <a:pt x="3112" y="3310"/>
                  </a:lnTo>
                  <a:lnTo>
                    <a:pt x="3112" y="3366"/>
                  </a:lnTo>
                  <a:lnTo>
                    <a:pt x="3112" y="3437"/>
                  </a:lnTo>
                  <a:lnTo>
                    <a:pt x="3112" y="3493"/>
                  </a:lnTo>
                  <a:lnTo>
                    <a:pt x="3084" y="3493"/>
                  </a:lnTo>
                  <a:lnTo>
                    <a:pt x="3084" y="3549"/>
                  </a:lnTo>
                  <a:lnTo>
                    <a:pt x="3084" y="3620"/>
                  </a:lnTo>
                  <a:lnTo>
                    <a:pt x="3084" y="3690"/>
                  </a:lnTo>
                  <a:lnTo>
                    <a:pt x="3042" y="3690"/>
                  </a:lnTo>
                  <a:lnTo>
                    <a:pt x="3042" y="3747"/>
                  </a:lnTo>
                  <a:lnTo>
                    <a:pt x="3000" y="3747"/>
                  </a:lnTo>
                  <a:lnTo>
                    <a:pt x="3000" y="3817"/>
                  </a:lnTo>
                  <a:lnTo>
                    <a:pt x="2943" y="3817"/>
                  </a:lnTo>
                  <a:lnTo>
                    <a:pt x="2943" y="3873"/>
                  </a:lnTo>
                  <a:lnTo>
                    <a:pt x="2915" y="3873"/>
                  </a:lnTo>
                  <a:lnTo>
                    <a:pt x="2915" y="3930"/>
                  </a:lnTo>
                  <a:lnTo>
                    <a:pt x="2873" y="3930"/>
                  </a:lnTo>
                  <a:lnTo>
                    <a:pt x="2817" y="4000"/>
                  </a:lnTo>
                  <a:lnTo>
                    <a:pt x="2788" y="4000"/>
                  </a:lnTo>
                  <a:lnTo>
                    <a:pt x="2746" y="4070"/>
                  </a:lnTo>
                  <a:lnTo>
                    <a:pt x="2690" y="4070"/>
                  </a:lnTo>
                  <a:lnTo>
                    <a:pt x="2690" y="4127"/>
                  </a:lnTo>
                  <a:lnTo>
                    <a:pt x="2662" y="4127"/>
                  </a:lnTo>
                  <a:lnTo>
                    <a:pt x="2620" y="4127"/>
                  </a:lnTo>
                  <a:lnTo>
                    <a:pt x="2620" y="4197"/>
                  </a:lnTo>
                  <a:lnTo>
                    <a:pt x="2563" y="4197"/>
                  </a:lnTo>
                  <a:lnTo>
                    <a:pt x="2563" y="4253"/>
                  </a:lnTo>
                  <a:lnTo>
                    <a:pt x="2535" y="4253"/>
                  </a:lnTo>
                  <a:lnTo>
                    <a:pt x="2535" y="4310"/>
                  </a:lnTo>
                  <a:lnTo>
                    <a:pt x="2493" y="4310"/>
                  </a:lnTo>
                  <a:lnTo>
                    <a:pt x="2493" y="4380"/>
                  </a:lnTo>
                  <a:lnTo>
                    <a:pt x="2493" y="4451"/>
                  </a:lnTo>
                  <a:lnTo>
                    <a:pt x="2436" y="4451"/>
                  </a:lnTo>
                  <a:lnTo>
                    <a:pt x="2436" y="4507"/>
                  </a:lnTo>
                  <a:lnTo>
                    <a:pt x="2436" y="4577"/>
                  </a:lnTo>
                  <a:lnTo>
                    <a:pt x="2436" y="4634"/>
                  </a:lnTo>
                  <a:lnTo>
                    <a:pt x="2436" y="4704"/>
                  </a:lnTo>
                  <a:lnTo>
                    <a:pt x="2493" y="4704"/>
                  </a:lnTo>
                  <a:lnTo>
                    <a:pt x="2535" y="4704"/>
                  </a:lnTo>
                  <a:lnTo>
                    <a:pt x="2563" y="4704"/>
                  </a:lnTo>
                  <a:lnTo>
                    <a:pt x="2620" y="4704"/>
                  </a:lnTo>
                  <a:lnTo>
                    <a:pt x="2662" y="4704"/>
                  </a:lnTo>
                  <a:lnTo>
                    <a:pt x="2662" y="4634"/>
                  </a:lnTo>
                  <a:lnTo>
                    <a:pt x="2690" y="4634"/>
                  </a:lnTo>
                  <a:lnTo>
                    <a:pt x="2690" y="4577"/>
                  </a:lnTo>
                  <a:lnTo>
                    <a:pt x="2788" y="4634"/>
                  </a:lnTo>
                  <a:lnTo>
                    <a:pt x="2817" y="4634"/>
                  </a:lnTo>
                  <a:lnTo>
                    <a:pt x="2873" y="4704"/>
                  </a:lnTo>
                  <a:lnTo>
                    <a:pt x="2915" y="4704"/>
                  </a:lnTo>
                  <a:lnTo>
                    <a:pt x="2873" y="4760"/>
                  </a:lnTo>
                  <a:lnTo>
                    <a:pt x="2915" y="4760"/>
                  </a:lnTo>
                  <a:lnTo>
                    <a:pt x="2943" y="4760"/>
                  </a:lnTo>
                  <a:lnTo>
                    <a:pt x="3000" y="4760"/>
                  </a:lnTo>
                  <a:lnTo>
                    <a:pt x="3000" y="4704"/>
                  </a:lnTo>
                  <a:lnTo>
                    <a:pt x="3042" y="4704"/>
                  </a:lnTo>
                  <a:lnTo>
                    <a:pt x="3084" y="4704"/>
                  </a:lnTo>
                  <a:lnTo>
                    <a:pt x="3112" y="4704"/>
                  </a:lnTo>
                  <a:lnTo>
                    <a:pt x="3169" y="4704"/>
                  </a:lnTo>
                  <a:lnTo>
                    <a:pt x="3211" y="4634"/>
                  </a:lnTo>
                  <a:lnTo>
                    <a:pt x="3239" y="4634"/>
                  </a:lnTo>
                  <a:lnTo>
                    <a:pt x="3295" y="4634"/>
                  </a:lnTo>
                  <a:lnTo>
                    <a:pt x="3295" y="4704"/>
                  </a:lnTo>
                  <a:lnTo>
                    <a:pt x="3239" y="4704"/>
                  </a:lnTo>
                  <a:lnTo>
                    <a:pt x="3211" y="4704"/>
                  </a:lnTo>
                  <a:lnTo>
                    <a:pt x="3239" y="4760"/>
                  </a:lnTo>
                  <a:lnTo>
                    <a:pt x="3295" y="4831"/>
                  </a:lnTo>
                  <a:lnTo>
                    <a:pt x="3338" y="4831"/>
                  </a:lnTo>
                  <a:lnTo>
                    <a:pt x="3366" y="4831"/>
                  </a:lnTo>
                  <a:lnTo>
                    <a:pt x="3366" y="4887"/>
                  </a:lnTo>
                  <a:lnTo>
                    <a:pt x="3422" y="4887"/>
                  </a:lnTo>
                  <a:lnTo>
                    <a:pt x="3422" y="4943"/>
                  </a:lnTo>
                  <a:lnTo>
                    <a:pt x="3464" y="4943"/>
                  </a:lnTo>
                  <a:lnTo>
                    <a:pt x="3464" y="4887"/>
                  </a:lnTo>
                  <a:lnTo>
                    <a:pt x="3493" y="4887"/>
                  </a:lnTo>
                  <a:lnTo>
                    <a:pt x="3591" y="4831"/>
                  </a:lnTo>
                  <a:lnTo>
                    <a:pt x="3619" y="4760"/>
                  </a:lnTo>
                  <a:lnTo>
                    <a:pt x="3676" y="4704"/>
                  </a:lnTo>
                  <a:lnTo>
                    <a:pt x="3746" y="4634"/>
                  </a:lnTo>
                  <a:lnTo>
                    <a:pt x="3746" y="4577"/>
                  </a:lnTo>
                  <a:lnTo>
                    <a:pt x="3802" y="4310"/>
                  </a:lnTo>
                  <a:lnTo>
                    <a:pt x="3718" y="4380"/>
                  </a:lnTo>
                  <a:lnTo>
                    <a:pt x="3718" y="4451"/>
                  </a:lnTo>
                  <a:lnTo>
                    <a:pt x="3619" y="4380"/>
                  </a:lnTo>
                  <a:lnTo>
                    <a:pt x="3619" y="4451"/>
                  </a:lnTo>
                  <a:lnTo>
                    <a:pt x="3591" y="4451"/>
                  </a:lnTo>
                  <a:lnTo>
                    <a:pt x="3549" y="4507"/>
                  </a:lnTo>
                  <a:lnTo>
                    <a:pt x="3549" y="4451"/>
                  </a:lnTo>
                  <a:lnTo>
                    <a:pt x="3591" y="4451"/>
                  </a:lnTo>
                  <a:lnTo>
                    <a:pt x="3619" y="4380"/>
                  </a:lnTo>
                  <a:lnTo>
                    <a:pt x="3676" y="4380"/>
                  </a:lnTo>
                  <a:lnTo>
                    <a:pt x="3676" y="4310"/>
                  </a:lnTo>
                  <a:lnTo>
                    <a:pt x="3718" y="4310"/>
                  </a:lnTo>
                  <a:lnTo>
                    <a:pt x="3718" y="4253"/>
                  </a:lnTo>
                  <a:lnTo>
                    <a:pt x="3746" y="4253"/>
                  </a:lnTo>
                  <a:lnTo>
                    <a:pt x="3802" y="4197"/>
                  </a:lnTo>
                  <a:lnTo>
                    <a:pt x="3802" y="4127"/>
                  </a:lnTo>
                  <a:lnTo>
                    <a:pt x="3845" y="4070"/>
                  </a:lnTo>
                  <a:lnTo>
                    <a:pt x="3845" y="4000"/>
                  </a:lnTo>
                  <a:lnTo>
                    <a:pt x="3845" y="3930"/>
                  </a:lnTo>
                  <a:lnTo>
                    <a:pt x="3873" y="3930"/>
                  </a:lnTo>
                  <a:lnTo>
                    <a:pt x="3873" y="3873"/>
                  </a:lnTo>
                  <a:lnTo>
                    <a:pt x="3873" y="3817"/>
                  </a:lnTo>
                  <a:lnTo>
                    <a:pt x="3845" y="3817"/>
                  </a:lnTo>
                  <a:lnTo>
                    <a:pt x="3845" y="3747"/>
                  </a:lnTo>
                  <a:lnTo>
                    <a:pt x="3845" y="3690"/>
                  </a:lnTo>
                  <a:lnTo>
                    <a:pt x="3845" y="3620"/>
                  </a:lnTo>
                  <a:lnTo>
                    <a:pt x="3873" y="3549"/>
                  </a:lnTo>
                  <a:lnTo>
                    <a:pt x="3929" y="3549"/>
                  </a:lnTo>
                  <a:lnTo>
                    <a:pt x="3971" y="3493"/>
                  </a:lnTo>
                  <a:lnTo>
                    <a:pt x="3971" y="3437"/>
                  </a:lnTo>
                  <a:lnTo>
                    <a:pt x="4014" y="3437"/>
                  </a:lnTo>
                  <a:lnTo>
                    <a:pt x="4014" y="3366"/>
                  </a:lnTo>
                  <a:lnTo>
                    <a:pt x="4056" y="3366"/>
                  </a:lnTo>
                  <a:lnTo>
                    <a:pt x="4098" y="3366"/>
                  </a:lnTo>
                  <a:lnTo>
                    <a:pt x="4098" y="3310"/>
                  </a:lnTo>
                  <a:lnTo>
                    <a:pt x="4140" y="3310"/>
                  </a:lnTo>
                  <a:lnTo>
                    <a:pt x="4168" y="3310"/>
                  </a:lnTo>
                  <a:lnTo>
                    <a:pt x="4225" y="3310"/>
                  </a:lnTo>
                  <a:lnTo>
                    <a:pt x="4267" y="3240"/>
                  </a:lnTo>
                  <a:lnTo>
                    <a:pt x="4295" y="3240"/>
                  </a:lnTo>
                  <a:lnTo>
                    <a:pt x="4352" y="3240"/>
                  </a:lnTo>
                  <a:lnTo>
                    <a:pt x="4352" y="3169"/>
                  </a:lnTo>
                  <a:lnTo>
                    <a:pt x="4394" y="3169"/>
                  </a:lnTo>
                  <a:lnTo>
                    <a:pt x="4422" y="3169"/>
                  </a:lnTo>
                  <a:lnTo>
                    <a:pt x="4478" y="3169"/>
                  </a:lnTo>
                  <a:lnTo>
                    <a:pt x="4478" y="3113"/>
                  </a:lnTo>
                  <a:lnTo>
                    <a:pt x="4478" y="3057"/>
                  </a:lnTo>
                  <a:lnTo>
                    <a:pt x="4521" y="2986"/>
                  </a:lnTo>
                  <a:lnTo>
                    <a:pt x="4549" y="2930"/>
                  </a:lnTo>
                  <a:lnTo>
                    <a:pt x="4549" y="2859"/>
                  </a:lnTo>
                  <a:lnTo>
                    <a:pt x="4549" y="2803"/>
                  </a:lnTo>
                  <a:lnTo>
                    <a:pt x="4549" y="2733"/>
                  </a:lnTo>
                  <a:lnTo>
                    <a:pt x="4521" y="2733"/>
                  </a:lnTo>
                  <a:lnTo>
                    <a:pt x="4521" y="2676"/>
                  </a:lnTo>
                  <a:lnTo>
                    <a:pt x="4549" y="2676"/>
                  </a:lnTo>
                  <a:lnTo>
                    <a:pt x="4549" y="2606"/>
                  </a:lnTo>
                  <a:lnTo>
                    <a:pt x="4521" y="2606"/>
                  </a:lnTo>
                  <a:lnTo>
                    <a:pt x="4521" y="2536"/>
                  </a:lnTo>
                  <a:lnTo>
                    <a:pt x="4478" y="2536"/>
                  </a:lnTo>
                  <a:lnTo>
                    <a:pt x="4478" y="2479"/>
                  </a:lnTo>
                  <a:lnTo>
                    <a:pt x="4422" y="2479"/>
                  </a:lnTo>
                  <a:lnTo>
                    <a:pt x="4352" y="2352"/>
                  </a:lnTo>
                  <a:lnTo>
                    <a:pt x="4267" y="2352"/>
                  </a:lnTo>
                  <a:lnTo>
                    <a:pt x="4098" y="2226"/>
                  </a:lnTo>
                  <a:lnTo>
                    <a:pt x="3929" y="2099"/>
                  </a:lnTo>
                  <a:lnTo>
                    <a:pt x="3746" y="2043"/>
                  </a:lnTo>
                  <a:lnTo>
                    <a:pt x="3676" y="1972"/>
                  </a:lnTo>
                  <a:lnTo>
                    <a:pt x="3422" y="1846"/>
                  </a:lnTo>
                  <a:lnTo>
                    <a:pt x="3366" y="1846"/>
                  </a:lnTo>
                  <a:lnTo>
                    <a:pt x="3366" y="1775"/>
                  </a:lnTo>
                  <a:lnTo>
                    <a:pt x="3338" y="1775"/>
                  </a:lnTo>
                  <a:lnTo>
                    <a:pt x="3338" y="1719"/>
                  </a:lnTo>
                  <a:lnTo>
                    <a:pt x="3295" y="1719"/>
                  </a:lnTo>
                  <a:lnTo>
                    <a:pt x="3295" y="1662"/>
                  </a:lnTo>
                  <a:lnTo>
                    <a:pt x="3239" y="1592"/>
                  </a:lnTo>
                  <a:lnTo>
                    <a:pt x="3211" y="1536"/>
                  </a:lnTo>
                  <a:lnTo>
                    <a:pt x="3211" y="1465"/>
                  </a:lnTo>
                  <a:lnTo>
                    <a:pt x="3169" y="1409"/>
                  </a:lnTo>
                  <a:lnTo>
                    <a:pt x="3169" y="1339"/>
                  </a:lnTo>
                  <a:lnTo>
                    <a:pt x="3169" y="1282"/>
                  </a:lnTo>
                  <a:lnTo>
                    <a:pt x="3112" y="1212"/>
                  </a:lnTo>
                  <a:lnTo>
                    <a:pt x="3112" y="1141"/>
                  </a:lnTo>
                  <a:lnTo>
                    <a:pt x="3112" y="1085"/>
                  </a:lnTo>
                  <a:lnTo>
                    <a:pt x="3169" y="1085"/>
                  </a:lnTo>
                  <a:lnTo>
                    <a:pt x="3169" y="1029"/>
                  </a:lnTo>
                  <a:lnTo>
                    <a:pt x="3169" y="958"/>
                  </a:lnTo>
                  <a:lnTo>
                    <a:pt x="3169" y="902"/>
                  </a:lnTo>
                  <a:lnTo>
                    <a:pt x="3112" y="902"/>
                  </a:lnTo>
                  <a:lnTo>
                    <a:pt x="3112" y="832"/>
                  </a:lnTo>
                  <a:lnTo>
                    <a:pt x="3084" y="832"/>
                  </a:lnTo>
                  <a:lnTo>
                    <a:pt x="3084" y="761"/>
                  </a:lnTo>
                  <a:lnTo>
                    <a:pt x="3084" y="705"/>
                  </a:lnTo>
                  <a:lnTo>
                    <a:pt x="3084" y="649"/>
                  </a:lnTo>
                  <a:lnTo>
                    <a:pt x="3042" y="578"/>
                  </a:lnTo>
                  <a:lnTo>
                    <a:pt x="3042" y="522"/>
                  </a:lnTo>
                  <a:lnTo>
                    <a:pt x="3042" y="451"/>
                  </a:lnTo>
                  <a:lnTo>
                    <a:pt x="3042" y="381"/>
                  </a:lnTo>
                  <a:lnTo>
                    <a:pt x="3042" y="325"/>
                  </a:lnTo>
                  <a:lnTo>
                    <a:pt x="3042" y="268"/>
                  </a:lnTo>
                  <a:lnTo>
                    <a:pt x="3042" y="198"/>
                  </a:lnTo>
                  <a:lnTo>
                    <a:pt x="3042" y="142"/>
                  </a:lnTo>
                  <a:lnTo>
                    <a:pt x="3042" y="71"/>
                  </a:lnTo>
                  <a:lnTo>
                    <a:pt x="3042" y="1"/>
                  </a:lnTo>
                  <a:lnTo>
                    <a:pt x="3000" y="1"/>
                  </a:lnTo>
                  <a:close/>
                  <a:moveTo>
                    <a:pt x="6464" y="1212"/>
                  </a:moveTo>
                  <a:lnTo>
                    <a:pt x="6464" y="1282"/>
                  </a:lnTo>
                  <a:lnTo>
                    <a:pt x="6407" y="1282"/>
                  </a:lnTo>
                  <a:lnTo>
                    <a:pt x="6379" y="1282"/>
                  </a:lnTo>
                  <a:lnTo>
                    <a:pt x="6379" y="1339"/>
                  </a:lnTo>
                  <a:lnTo>
                    <a:pt x="6337" y="1339"/>
                  </a:lnTo>
                  <a:lnTo>
                    <a:pt x="6281" y="1339"/>
                  </a:lnTo>
                  <a:lnTo>
                    <a:pt x="6253" y="1339"/>
                  </a:lnTo>
                  <a:lnTo>
                    <a:pt x="6210" y="1339"/>
                  </a:lnTo>
                  <a:lnTo>
                    <a:pt x="6210" y="1409"/>
                  </a:lnTo>
                  <a:lnTo>
                    <a:pt x="6168" y="1409"/>
                  </a:lnTo>
                  <a:lnTo>
                    <a:pt x="6126" y="1409"/>
                  </a:lnTo>
                  <a:lnTo>
                    <a:pt x="6084" y="1465"/>
                  </a:lnTo>
                  <a:lnTo>
                    <a:pt x="6041" y="1465"/>
                  </a:lnTo>
                  <a:lnTo>
                    <a:pt x="5999" y="1465"/>
                  </a:lnTo>
                  <a:lnTo>
                    <a:pt x="5999" y="1536"/>
                  </a:lnTo>
                  <a:lnTo>
                    <a:pt x="5957" y="1536"/>
                  </a:lnTo>
                  <a:lnTo>
                    <a:pt x="5915" y="1536"/>
                  </a:lnTo>
                  <a:lnTo>
                    <a:pt x="5872" y="1536"/>
                  </a:lnTo>
                  <a:lnTo>
                    <a:pt x="5872" y="1592"/>
                  </a:lnTo>
                  <a:lnTo>
                    <a:pt x="5830" y="1592"/>
                  </a:lnTo>
                  <a:lnTo>
                    <a:pt x="5788" y="1592"/>
                  </a:lnTo>
                  <a:lnTo>
                    <a:pt x="5788" y="1662"/>
                  </a:lnTo>
                  <a:lnTo>
                    <a:pt x="5746" y="1662"/>
                  </a:lnTo>
                  <a:lnTo>
                    <a:pt x="5703" y="1662"/>
                  </a:lnTo>
                  <a:lnTo>
                    <a:pt x="5703" y="1719"/>
                  </a:lnTo>
                  <a:lnTo>
                    <a:pt x="5661" y="1719"/>
                  </a:lnTo>
                  <a:lnTo>
                    <a:pt x="5605" y="1719"/>
                  </a:lnTo>
                  <a:lnTo>
                    <a:pt x="5577" y="1719"/>
                  </a:lnTo>
                  <a:lnTo>
                    <a:pt x="5577" y="1775"/>
                  </a:lnTo>
                  <a:lnTo>
                    <a:pt x="5534" y="1775"/>
                  </a:lnTo>
                  <a:lnTo>
                    <a:pt x="5478" y="1775"/>
                  </a:lnTo>
                  <a:lnTo>
                    <a:pt x="5450" y="1775"/>
                  </a:lnTo>
                  <a:lnTo>
                    <a:pt x="5450" y="1846"/>
                  </a:lnTo>
                  <a:lnTo>
                    <a:pt x="5408" y="1846"/>
                  </a:lnTo>
                  <a:lnTo>
                    <a:pt x="5351" y="1846"/>
                  </a:lnTo>
                  <a:lnTo>
                    <a:pt x="5351" y="1916"/>
                  </a:lnTo>
                  <a:lnTo>
                    <a:pt x="5323" y="1916"/>
                  </a:lnTo>
                  <a:lnTo>
                    <a:pt x="5281" y="1916"/>
                  </a:lnTo>
                  <a:lnTo>
                    <a:pt x="5281" y="1972"/>
                  </a:lnTo>
                  <a:lnTo>
                    <a:pt x="5225" y="1972"/>
                  </a:lnTo>
                  <a:lnTo>
                    <a:pt x="5196" y="2043"/>
                  </a:lnTo>
                  <a:lnTo>
                    <a:pt x="5154" y="2043"/>
                  </a:lnTo>
                  <a:lnTo>
                    <a:pt x="5112" y="2099"/>
                  </a:lnTo>
                  <a:lnTo>
                    <a:pt x="5070" y="2155"/>
                  </a:lnTo>
                  <a:lnTo>
                    <a:pt x="5027" y="2155"/>
                  </a:lnTo>
                  <a:lnTo>
                    <a:pt x="4985" y="2226"/>
                  </a:lnTo>
                  <a:lnTo>
                    <a:pt x="4943" y="2296"/>
                  </a:lnTo>
                  <a:lnTo>
                    <a:pt x="4901" y="2296"/>
                  </a:lnTo>
                  <a:lnTo>
                    <a:pt x="4901" y="2352"/>
                  </a:lnTo>
                  <a:lnTo>
                    <a:pt x="4943" y="2352"/>
                  </a:lnTo>
                  <a:lnTo>
                    <a:pt x="4943" y="2423"/>
                  </a:lnTo>
                  <a:lnTo>
                    <a:pt x="4985" y="2423"/>
                  </a:lnTo>
                  <a:lnTo>
                    <a:pt x="5070" y="2423"/>
                  </a:lnTo>
                  <a:lnTo>
                    <a:pt x="5112" y="2423"/>
                  </a:lnTo>
                  <a:lnTo>
                    <a:pt x="5154" y="2423"/>
                  </a:lnTo>
                  <a:lnTo>
                    <a:pt x="5196" y="2423"/>
                  </a:lnTo>
                  <a:lnTo>
                    <a:pt x="5225" y="2352"/>
                  </a:lnTo>
                  <a:lnTo>
                    <a:pt x="5281" y="2352"/>
                  </a:lnTo>
                  <a:lnTo>
                    <a:pt x="5281" y="2296"/>
                  </a:lnTo>
                  <a:lnTo>
                    <a:pt x="5323" y="2296"/>
                  </a:lnTo>
                  <a:lnTo>
                    <a:pt x="5351" y="2296"/>
                  </a:lnTo>
                  <a:lnTo>
                    <a:pt x="5408" y="2226"/>
                  </a:lnTo>
                  <a:lnTo>
                    <a:pt x="5450" y="2226"/>
                  </a:lnTo>
                  <a:lnTo>
                    <a:pt x="5478" y="2155"/>
                  </a:lnTo>
                  <a:lnTo>
                    <a:pt x="5534" y="2155"/>
                  </a:lnTo>
                  <a:lnTo>
                    <a:pt x="5577" y="2099"/>
                  </a:lnTo>
                  <a:lnTo>
                    <a:pt x="5605" y="2099"/>
                  </a:lnTo>
                  <a:lnTo>
                    <a:pt x="5661" y="2099"/>
                  </a:lnTo>
                  <a:lnTo>
                    <a:pt x="5661" y="2043"/>
                  </a:lnTo>
                  <a:lnTo>
                    <a:pt x="5703" y="2043"/>
                  </a:lnTo>
                  <a:lnTo>
                    <a:pt x="5746" y="2043"/>
                  </a:lnTo>
                  <a:lnTo>
                    <a:pt x="5746" y="1972"/>
                  </a:lnTo>
                  <a:lnTo>
                    <a:pt x="5788" y="1972"/>
                  </a:lnTo>
                  <a:lnTo>
                    <a:pt x="5830" y="1972"/>
                  </a:lnTo>
                  <a:lnTo>
                    <a:pt x="5872" y="1972"/>
                  </a:lnTo>
                  <a:lnTo>
                    <a:pt x="5915" y="1972"/>
                  </a:lnTo>
                  <a:lnTo>
                    <a:pt x="5957" y="1972"/>
                  </a:lnTo>
                  <a:lnTo>
                    <a:pt x="5957" y="1916"/>
                  </a:lnTo>
                  <a:lnTo>
                    <a:pt x="5999" y="1916"/>
                  </a:lnTo>
                  <a:lnTo>
                    <a:pt x="6041" y="1916"/>
                  </a:lnTo>
                  <a:lnTo>
                    <a:pt x="6084" y="1916"/>
                  </a:lnTo>
                  <a:lnTo>
                    <a:pt x="6126" y="1916"/>
                  </a:lnTo>
                  <a:lnTo>
                    <a:pt x="6168" y="1916"/>
                  </a:lnTo>
                  <a:lnTo>
                    <a:pt x="6210" y="1916"/>
                  </a:lnTo>
                  <a:lnTo>
                    <a:pt x="6210" y="1846"/>
                  </a:lnTo>
                  <a:lnTo>
                    <a:pt x="6253" y="1846"/>
                  </a:lnTo>
                  <a:lnTo>
                    <a:pt x="6281" y="1846"/>
                  </a:lnTo>
                  <a:lnTo>
                    <a:pt x="6337" y="1846"/>
                  </a:lnTo>
                  <a:lnTo>
                    <a:pt x="6379" y="1846"/>
                  </a:lnTo>
                  <a:lnTo>
                    <a:pt x="6407" y="1846"/>
                  </a:lnTo>
                  <a:lnTo>
                    <a:pt x="6464" y="1846"/>
                  </a:lnTo>
                  <a:lnTo>
                    <a:pt x="6506" y="1846"/>
                  </a:lnTo>
                  <a:lnTo>
                    <a:pt x="6506" y="1775"/>
                  </a:lnTo>
                  <a:lnTo>
                    <a:pt x="6506" y="1719"/>
                  </a:lnTo>
                  <a:lnTo>
                    <a:pt x="6534" y="1662"/>
                  </a:lnTo>
                  <a:lnTo>
                    <a:pt x="6506" y="1592"/>
                  </a:lnTo>
                  <a:lnTo>
                    <a:pt x="6534" y="1592"/>
                  </a:lnTo>
                  <a:lnTo>
                    <a:pt x="6534" y="1662"/>
                  </a:lnTo>
                  <a:lnTo>
                    <a:pt x="6591" y="1662"/>
                  </a:lnTo>
                  <a:lnTo>
                    <a:pt x="6633" y="1662"/>
                  </a:lnTo>
                  <a:lnTo>
                    <a:pt x="6675" y="1592"/>
                  </a:lnTo>
                  <a:lnTo>
                    <a:pt x="6717" y="1592"/>
                  </a:lnTo>
                  <a:lnTo>
                    <a:pt x="6760" y="1592"/>
                  </a:lnTo>
                  <a:lnTo>
                    <a:pt x="6760" y="1536"/>
                  </a:lnTo>
                  <a:lnTo>
                    <a:pt x="6802" y="1536"/>
                  </a:lnTo>
                  <a:lnTo>
                    <a:pt x="6802" y="1465"/>
                  </a:lnTo>
                  <a:lnTo>
                    <a:pt x="6844" y="1465"/>
                  </a:lnTo>
                  <a:lnTo>
                    <a:pt x="6844" y="1409"/>
                  </a:lnTo>
                  <a:lnTo>
                    <a:pt x="6844" y="1339"/>
                  </a:lnTo>
                  <a:lnTo>
                    <a:pt x="6844" y="1282"/>
                  </a:lnTo>
                  <a:lnTo>
                    <a:pt x="6802" y="1212"/>
                  </a:lnTo>
                  <a:lnTo>
                    <a:pt x="6760" y="1212"/>
                  </a:lnTo>
                  <a:lnTo>
                    <a:pt x="6717" y="1212"/>
                  </a:lnTo>
                  <a:lnTo>
                    <a:pt x="6675" y="1212"/>
                  </a:lnTo>
                  <a:lnTo>
                    <a:pt x="6633" y="1212"/>
                  </a:lnTo>
                  <a:lnTo>
                    <a:pt x="6591" y="1212"/>
                  </a:lnTo>
                  <a:lnTo>
                    <a:pt x="6534" y="1212"/>
                  </a:lnTo>
                  <a:lnTo>
                    <a:pt x="6506" y="1212"/>
                  </a:lnTo>
                  <a:close/>
                  <a:moveTo>
                    <a:pt x="6253" y="1409"/>
                  </a:moveTo>
                  <a:lnTo>
                    <a:pt x="6281" y="1409"/>
                  </a:lnTo>
                  <a:lnTo>
                    <a:pt x="6281" y="1465"/>
                  </a:lnTo>
                  <a:lnTo>
                    <a:pt x="6253" y="1465"/>
                  </a:lnTo>
                  <a:close/>
                  <a:moveTo>
                    <a:pt x="6337" y="1465"/>
                  </a:moveTo>
                  <a:lnTo>
                    <a:pt x="6379" y="1465"/>
                  </a:lnTo>
                  <a:lnTo>
                    <a:pt x="6379" y="1536"/>
                  </a:lnTo>
                  <a:close/>
                  <a:moveTo>
                    <a:pt x="6407" y="1536"/>
                  </a:moveTo>
                  <a:lnTo>
                    <a:pt x="6464" y="1536"/>
                  </a:lnTo>
                  <a:lnTo>
                    <a:pt x="6464" y="1592"/>
                  </a:lnTo>
                  <a:lnTo>
                    <a:pt x="6407" y="1592"/>
                  </a:lnTo>
                  <a:close/>
                  <a:moveTo>
                    <a:pt x="3464" y="4507"/>
                  </a:moveTo>
                  <a:lnTo>
                    <a:pt x="3493" y="4507"/>
                  </a:lnTo>
                  <a:lnTo>
                    <a:pt x="3493" y="4577"/>
                  </a:lnTo>
                  <a:lnTo>
                    <a:pt x="3464" y="4577"/>
                  </a:lnTo>
                  <a:lnTo>
                    <a:pt x="3422" y="4577"/>
                  </a:lnTo>
                  <a:close/>
                  <a:moveTo>
                    <a:pt x="3338" y="4577"/>
                  </a:moveTo>
                  <a:lnTo>
                    <a:pt x="3366" y="4577"/>
                  </a:lnTo>
                  <a:lnTo>
                    <a:pt x="3366" y="4634"/>
                  </a:lnTo>
                  <a:lnTo>
                    <a:pt x="3338" y="463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6033300" y="2488025"/>
              <a:ext cx="24675" cy="28525"/>
            </a:xfrm>
            <a:custGeom>
              <a:avLst/>
              <a:gdLst/>
              <a:ahLst/>
              <a:cxnLst/>
              <a:rect l="l" t="t" r="r" b="b"/>
              <a:pathLst>
                <a:path w="987" h="1141" extrusionOk="0">
                  <a:moveTo>
                    <a:pt x="508" y="71"/>
                  </a:moveTo>
                  <a:lnTo>
                    <a:pt x="550" y="71"/>
                  </a:lnTo>
                  <a:lnTo>
                    <a:pt x="592" y="127"/>
                  </a:lnTo>
                  <a:lnTo>
                    <a:pt x="634" y="127"/>
                  </a:lnTo>
                  <a:lnTo>
                    <a:pt x="733" y="197"/>
                  </a:lnTo>
                  <a:lnTo>
                    <a:pt x="817" y="254"/>
                  </a:lnTo>
                  <a:lnTo>
                    <a:pt x="860" y="324"/>
                  </a:lnTo>
                  <a:lnTo>
                    <a:pt x="902" y="324"/>
                  </a:lnTo>
                  <a:lnTo>
                    <a:pt x="902" y="380"/>
                  </a:lnTo>
                  <a:lnTo>
                    <a:pt x="902" y="451"/>
                  </a:lnTo>
                  <a:lnTo>
                    <a:pt x="944" y="451"/>
                  </a:lnTo>
                  <a:lnTo>
                    <a:pt x="944" y="507"/>
                  </a:lnTo>
                  <a:lnTo>
                    <a:pt x="944" y="578"/>
                  </a:lnTo>
                  <a:lnTo>
                    <a:pt x="944" y="634"/>
                  </a:lnTo>
                  <a:lnTo>
                    <a:pt x="986" y="634"/>
                  </a:lnTo>
                  <a:lnTo>
                    <a:pt x="986" y="704"/>
                  </a:lnTo>
                  <a:lnTo>
                    <a:pt x="986" y="761"/>
                  </a:lnTo>
                  <a:lnTo>
                    <a:pt x="986" y="831"/>
                  </a:lnTo>
                  <a:lnTo>
                    <a:pt x="944" y="831"/>
                  </a:lnTo>
                  <a:lnTo>
                    <a:pt x="944" y="887"/>
                  </a:lnTo>
                  <a:lnTo>
                    <a:pt x="902" y="887"/>
                  </a:lnTo>
                  <a:lnTo>
                    <a:pt x="860" y="887"/>
                  </a:lnTo>
                  <a:lnTo>
                    <a:pt x="860" y="958"/>
                  </a:lnTo>
                  <a:lnTo>
                    <a:pt x="817" y="958"/>
                  </a:lnTo>
                  <a:lnTo>
                    <a:pt x="775" y="958"/>
                  </a:lnTo>
                  <a:lnTo>
                    <a:pt x="733" y="958"/>
                  </a:lnTo>
                  <a:lnTo>
                    <a:pt x="677" y="958"/>
                  </a:lnTo>
                  <a:lnTo>
                    <a:pt x="634" y="958"/>
                  </a:lnTo>
                  <a:lnTo>
                    <a:pt x="592" y="958"/>
                  </a:lnTo>
                  <a:lnTo>
                    <a:pt x="592" y="1014"/>
                  </a:lnTo>
                  <a:lnTo>
                    <a:pt x="550" y="1014"/>
                  </a:lnTo>
                  <a:lnTo>
                    <a:pt x="465" y="1014"/>
                  </a:lnTo>
                  <a:lnTo>
                    <a:pt x="423" y="1014"/>
                  </a:lnTo>
                  <a:lnTo>
                    <a:pt x="381" y="1014"/>
                  </a:lnTo>
                  <a:lnTo>
                    <a:pt x="339" y="1014"/>
                  </a:lnTo>
                  <a:lnTo>
                    <a:pt x="296" y="1085"/>
                  </a:lnTo>
                  <a:lnTo>
                    <a:pt x="254" y="1085"/>
                  </a:lnTo>
                  <a:lnTo>
                    <a:pt x="212" y="1085"/>
                  </a:lnTo>
                  <a:lnTo>
                    <a:pt x="212" y="1141"/>
                  </a:lnTo>
                  <a:lnTo>
                    <a:pt x="170" y="1141"/>
                  </a:lnTo>
                  <a:lnTo>
                    <a:pt x="170" y="1085"/>
                  </a:lnTo>
                  <a:lnTo>
                    <a:pt x="127" y="1085"/>
                  </a:lnTo>
                  <a:lnTo>
                    <a:pt x="85" y="1085"/>
                  </a:lnTo>
                  <a:lnTo>
                    <a:pt x="85" y="1014"/>
                  </a:lnTo>
                  <a:lnTo>
                    <a:pt x="85" y="958"/>
                  </a:lnTo>
                  <a:lnTo>
                    <a:pt x="85" y="887"/>
                  </a:lnTo>
                  <a:lnTo>
                    <a:pt x="85" y="831"/>
                  </a:lnTo>
                  <a:lnTo>
                    <a:pt x="43" y="831"/>
                  </a:lnTo>
                  <a:lnTo>
                    <a:pt x="43" y="761"/>
                  </a:lnTo>
                  <a:lnTo>
                    <a:pt x="85" y="761"/>
                  </a:lnTo>
                  <a:lnTo>
                    <a:pt x="85" y="831"/>
                  </a:lnTo>
                  <a:lnTo>
                    <a:pt x="127" y="887"/>
                  </a:lnTo>
                  <a:lnTo>
                    <a:pt x="127" y="831"/>
                  </a:lnTo>
                  <a:lnTo>
                    <a:pt x="170" y="831"/>
                  </a:lnTo>
                  <a:lnTo>
                    <a:pt x="212" y="831"/>
                  </a:lnTo>
                  <a:lnTo>
                    <a:pt x="170" y="761"/>
                  </a:lnTo>
                  <a:lnTo>
                    <a:pt x="170" y="704"/>
                  </a:lnTo>
                  <a:lnTo>
                    <a:pt x="127" y="704"/>
                  </a:lnTo>
                  <a:lnTo>
                    <a:pt x="127" y="634"/>
                  </a:lnTo>
                  <a:lnTo>
                    <a:pt x="85" y="634"/>
                  </a:lnTo>
                  <a:lnTo>
                    <a:pt x="85" y="578"/>
                  </a:lnTo>
                  <a:lnTo>
                    <a:pt x="43" y="507"/>
                  </a:lnTo>
                  <a:lnTo>
                    <a:pt x="1" y="507"/>
                  </a:lnTo>
                  <a:lnTo>
                    <a:pt x="43" y="451"/>
                  </a:lnTo>
                  <a:lnTo>
                    <a:pt x="1" y="451"/>
                  </a:lnTo>
                  <a:lnTo>
                    <a:pt x="1" y="380"/>
                  </a:lnTo>
                  <a:lnTo>
                    <a:pt x="1" y="324"/>
                  </a:lnTo>
                  <a:lnTo>
                    <a:pt x="1" y="254"/>
                  </a:lnTo>
                  <a:lnTo>
                    <a:pt x="1" y="197"/>
                  </a:lnTo>
                  <a:lnTo>
                    <a:pt x="43" y="197"/>
                  </a:lnTo>
                  <a:lnTo>
                    <a:pt x="85" y="197"/>
                  </a:lnTo>
                  <a:lnTo>
                    <a:pt x="127" y="197"/>
                  </a:lnTo>
                  <a:lnTo>
                    <a:pt x="170" y="127"/>
                  </a:lnTo>
                  <a:lnTo>
                    <a:pt x="212" y="71"/>
                  </a:lnTo>
                  <a:lnTo>
                    <a:pt x="212" y="0"/>
                  </a:lnTo>
                  <a:lnTo>
                    <a:pt x="254" y="0"/>
                  </a:lnTo>
                  <a:lnTo>
                    <a:pt x="296" y="0"/>
                  </a:lnTo>
                  <a:lnTo>
                    <a:pt x="339" y="0"/>
                  </a:lnTo>
                  <a:lnTo>
                    <a:pt x="381" y="0"/>
                  </a:lnTo>
                  <a:lnTo>
                    <a:pt x="381" y="71"/>
                  </a:lnTo>
                  <a:lnTo>
                    <a:pt x="423" y="71"/>
                  </a:lnTo>
                  <a:lnTo>
                    <a:pt x="465" y="7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4250225" y="3251950"/>
              <a:ext cx="4250" cy="1425"/>
            </a:xfrm>
            <a:custGeom>
              <a:avLst/>
              <a:gdLst/>
              <a:ahLst/>
              <a:cxnLst/>
              <a:rect l="l" t="t" r="r" b="b"/>
              <a:pathLst>
                <a:path w="170" h="57" extrusionOk="0">
                  <a:moveTo>
                    <a:pt x="169" y="1"/>
                  </a:moveTo>
                  <a:lnTo>
                    <a:pt x="127" y="1"/>
                  </a:lnTo>
                  <a:lnTo>
                    <a:pt x="127" y="57"/>
                  </a:lnTo>
                  <a:lnTo>
                    <a:pt x="85" y="57"/>
                  </a:lnTo>
                  <a:lnTo>
                    <a:pt x="42" y="57"/>
                  </a:lnTo>
                  <a:lnTo>
                    <a:pt x="42" y="1"/>
                  </a:lnTo>
                  <a:lnTo>
                    <a:pt x="0" y="1"/>
                  </a:lnTo>
                  <a:lnTo>
                    <a:pt x="42" y="1"/>
                  </a:lnTo>
                  <a:lnTo>
                    <a:pt x="85" y="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2799800" y="4915700"/>
              <a:ext cx="73950" cy="99650"/>
            </a:xfrm>
            <a:custGeom>
              <a:avLst/>
              <a:gdLst/>
              <a:ahLst/>
              <a:cxnLst/>
              <a:rect l="l" t="t" r="r" b="b"/>
              <a:pathLst>
                <a:path w="2958" h="3986" extrusionOk="0">
                  <a:moveTo>
                    <a:pt x="1353" y="1"/>
                  </a:moveTo>
                  <a:lnTo>
                    <a:pt x="1353" y="57"/>
                  </a:lnTo>
                  <a:lnTo>
                    <a:pt x="1310" y="57"/>
                  </a:lnTo>
                  <a:lnTo>
                    <a:pt x="1268" y="57"/>
                  </a:lnTo>
                  <a:lnTo>
                    <a:pt x="1268" y="127"/>
                  </a:lnTo>
                  <a:lnTo>
                    <a:pt x="1268" y="184"/>
                  </a:lnTo>
                  <a:lnTo>
                    <a:pt x="1226" y="184"/>
                  </a:lnTo>
                  <a:lnTo>
                    <a:pt x="1226" y="240"/>
                  </a:lnTo>
                  <a:lnTo>
                    <a:pt x="1184" y="240"/>
                  </a:lnTo>
                  <a:lnTo>
                    <a:pt x="1184" y="311"/>
                  </a:lnTo>
                  <a:lnTo>
                    <a:pt x="1141" y="311"/>
                  </a:lnTo>
                  <a:lnTo>
                    <a:pt x="1099" y="311"/>
                  </a:lnTo>
                  <a:lnTo>
                    <a:pt x="1099" y="381"/>
                  </a:lnTo>
                  <a:lnTo>
                    <a:pt x="1057" y="311"/>
                  </a:lnTo>
                  <a:lnTo>
                    <a:pt x="1057" y="381"/>
                  </a:lnTo>
                  <a:lnTo>
                    <a:pt x="1015" y="381"/>
                  </a:lnTo>
                  <a:lnTo>
                    <a:pt x="1015" y="437"/>
                  </a:lnTo>
                  <a:lnTo>
                    <a:pt x="972" y="437"/>
                  </a:lnTo>
                  <a:lnTo>
                    <a:pt x="930" y="437"/>
                  </a:lnTo>
                  <a:lnTo>
                    <a:pt x="930" y="494"/>
                  </a:lnTo>
                  <a:lnTo>
                    <a:pt x="888" y="494"/>
                  </a:lnTo>
                  <a:lnTo>
                    <a:pt x="846" y="494"/>
                  </a:lnTo>
                  <a:lnTo>
                    <a:pt x="803" y="494"/>
                  </a:lnTo>
                  <a:lnTo>
                    <a:pt x="761" y="494"/>
                  </a:lnTo>
                  <a:lnTo>
                    <a:pt x="761" y="564"/>
                  </a:lnTo>
                  <a:lnTo>
                    <a:pt x="761" y="634"/>
                  </a:lnTo>
                  <a:lnTo>
                    <a:pt x="761" y="691"/>
                  </a:lnTo>
                  <a:lnTo>
                    <a:pt x="803" y="691"/>
                  </a:lnTo>
                  <a:lnTo>
                    <a:pt x="803" y="634"/>
                  </a:lnTo>
                  <a:lnTo>
                    <a:pt x="846" y="634"/>
                  </a:lnTo>
                  <a:lnTo>
                    <a:pt x="846" y="691"/>
                  </a:lnTo>
                  <a:lnTo>
                    <a:pt x="803" y="691"/>
                  </a:lnTo>
                  <a:lnTo>
                    <a:pt x="803" y="761"/>
                  </a:lnTo>
                  <a:lnTo>
                    <a:pt x="803" y="817"/>
                  </a:lnTo>
                  <a:lnTo>
                    <a:pt x="846" y="817"/>
                  </a:lnTo>
                  <a:lnTo>
                    <a:pt x="846" y="874"/>
                  </a:lnTo>
                  <a:lnTo>
                    <a:pt x="803" y="874"/>
                  </a:lnTo>
                  <a:lnTo>
                    <a:pt x="761" y="874"/>
                  </a:lnTo>
                  <a:lnTo>
                    <a:pt x="761" y="944"/>
                  </a:lnTo>
                  <a:lnTo>
                    <a:pt x="761" y="1015"/>
                  </a:lnTo>
                  <a:lnTo>
                    <a:pt x="719" y="1015"/>
                  </a:lnTo>
                  <a:lnTo>
                    <a:pt x="719" y="1071"/>
                  </a:lnTo>
                  <a:lnTo>
                    <a:pt x="677" y="1071"/>
                  </a:lnTo>
                  <a:lnTo>
                    <a:pt x="634" y="1071"/>
                  </a:lnTo>
                  <a:lnTo>
                    <a:pt x="592" y="1071"/>
                  </a:lnTo>
                  <a:lnTo>
                    <a:pt x="592" y="1141"/>
                  </a:lnTo>
                  <a:lnTo>
                    <a:pt x="592" y="1198"/>
                  </a:lnTo>
                  <a:lnTo>
                    <a:pt x="550" y="1198"/>
                  </a:lnTo>
                  <a:lnTo>
                    <a:pt x="550" y="1254"/>
                  </a:lnTo>
                  <a:lnTo>
                    <a:pt x="550" y="1324"/>
                  </a:lnTo>
                  <a:lnTo>
                    <a:pt x="550" y="1395"/>
                  </a:lnTo>
                  <a:lnTo>
                    <a:pt x="508" y="1395"/>
                  </a:lnTo>
                  <a:lnTo>
                    <a:pt x="465" y="1395"/>
                  </a:lnTo>
                  <a:lnTo>
                    <a:pt x="465" y="1451"/>
                  </a:lnTo>
                  <a:lnTo>
                    <a:pt x="508" y="1451"/>
                  </a:lnTo>
                  <a:lnTo>
                    <a:pt x="550" y="1451"/>
                  </a:lnTo>
                  <a:lnTo>
                    <a:pt x="550" y="1522"/>
                  </a:lnTo>
                  <a:lnTo>
                    <a:pt x="508" y="1522"/>
                  </a:lnTo>
                  <a:lnTo>
                    <a:pt x="465" y="1522"/>
                  </a:lnTo>
                  <a:lnTo>
                    <a:pt x="423" y="1522"/>
                  </a:lnTo>
                  <a:lnTo>
                    <a:pt x="381" y="1522"/>
                  </a:lnTo>
                  <a:lnTo>
                    <a:pt x="381" y="1578"/>
                  </a:lnTo>
                  <a:lnTo>
                    <a:pt x="423" y="1578"/>
                  </a:lnTo>
                  <a:lnTo>
                    <a:pt x="423" y="1634"/>
                  </a:lnTo>
                  <a:lnTo>
                    <a:pt x="381" y="1634"/>
                  </a:lnTo>
                  <a:lnTo>
                    <a:pt x="381" y="1578"/>
                  </a:lnTo>
                  <a:lnTo>
                    <a:pt x="339" y="1578"/>
                  </a:lnTo>
                  <a:lnTo>
                    <a:pt x="296" y="1578"/>
                  </a:lnTo>
                  <a:lnTo>
                    <a:pt x="296" y="1634"/>
                  </a:lnTo>
                  <a:lnTo>
                    <a:pt x="254" y="1634"/>
                  </a:lnTo>
                  <a:lnTo>
                    <a:pt x="212" y="1634"/>
                  </a:lnTo>
                  <a:lnTo>
                    <a:pt x="170" y="1634"/>
                  </a:lnTo>
                  <a:lnTo>
                    <a:pt x="127" y="1634"/>
                  </a:lnTo>
                  <a:lnTo>
                    <a:pt x="85" y="1634"/>
                  </a:lnTo>
                  <a:lnTo>
                    <a:pt x="43" y="1634"/>
                  </a:lnTo>
                  <a:lnTo>
                    <a:pt x="43" y="1705"/>
                  </a:lnTo>
                  <a:lnTo>
                    <a:pt x="1" y="1705"/>
                  </a:lnTo>
                  <a:lnTo>
                    <a:pt x="1" y="1775"/>
                  </a:lnTo>
                  <a:lnTo>
                    <a:pt x="1" y="1831"/>
                  </a:lnTo>
                  <a:lnTo>
                    <a:pt x="43" y="1831"/>
                  </a:lnTo>
                  <a:lnTo>
                    <a:pt x="43" y="1888"/>
                  </a:lnTo>
                  <a:lnTo>
                    <a:pt x="1" y="1888"/>
                  </a:lnTo>
                  <a:lnTo>
                    <a:pt x="1" y="1958"/>
                  </a:lnTo>
                  <a:lnTo>
                    <a:pt x="1" y="2029"/>
                  </a:lnTo>
                  <a:lnTo>
                    <a:pt x="43" y="2029"/>
                  </a:lnTo>
                  <a:lnTo>
                    <a:pt x="85" y="2029"/>
                  </a:lnTo>
                  <a:lnTo>
                    <a:pt x="85" y="2085"/>
                  </a:lnTo>
                  <a:lnTo>
                    <a:pt x="43" y="2085"/>
                  </a:lnTo>
                  <a:lnTo>
                    <a:pt x="43" y="2155"/>
                  </a:lnTo>
                  <a:lnTo>
                    <a:pt x="43" y="2212"/>
                  </a:lnTo>
                  <a:lnTo>
                    <a:pt x="85" y="2212"/>
                  </a:lnTo>
                  <a:lnTo>
                    <a:pt x="85" y="2268"/>
                  </a:lnTo>
                  <a:lnTo>
                    <a:pt x="85" y="2338"/>
                  </a:lnTo>
                  <a:lnTo>
                    <a:pt x="127" y="2338"/>
                  </a:lnTo>
                  <a:lnTo>
                    <a:pt x="127" y="2409"/>
                  </a:lnTo>
                  <a:lnTo>
                    <a:pt x="170" y="2409"/>
                  </a:lnTo>
                  <a:lnTo>
                    <a:pt x="170" y="2338"/>
                  </a:lnTo>
                  <a:lnTo>
                    <a:pt x="212" y="2338"/>
                  </a:lnTo>
                  <a:lnTo>
                    <a:pt x="254" y="2338"/>
                  </a:lnTo>
                  <a:lnTo>
                    <a:pt x="254" y="2409"/>
                  </a:lnTo>
                  <a:lnTo>
                    <a:pt x="212" y="2409"/>
                  </a:lnTo>
                  <a:lnTo>
                    <a:pt x="212" y="2465"/>
                  </a:lnTo>
                  <a:lnTo>
                    <a:pt x="212" y="2535"/>
                  </a:lnTo>
                  <a:lnTo>
                    <a:pt x="254" y="2535"/>
                  </a:lnTo>
                  <a:lnTo>
                    <a:pt x="254" y="2592"/>
                  </a:lnTo>
                  <a:lnTo>
                    <a:pt x="212" y="2592"/>
                  </a:lnTo>
                  <a:lnTo>
                    <a:pt x="212" y="2648"/>
                  </a:lnTo>
                  <a:lnTo>
                    <a:pt x="254" y="2648"/>
                  </a:lnTo>
                  <a:lnTo>
                    <a:pt x="296" y="2648"/>
                  </a:lnTo>
                  <a:lnTo>
                    <a:pt x="296" y="2719"/>
                  </a:lnTo>
                  <a:lnTo>
                    <a:pt x="254" y="2719"/>
                  </a:lnTo>
                  <a:lnTo>
                    <a:pt x="212" y="2719"/>
                  </a:lnTo>
                  <a:lnTo>
                    <a:pt x="212" y="2789"/>
                  </a:lnTo>
                  <a:lnTo>
                    <a:pt x="254" y="2789"/>
                  </a:lnTo>
                  <a:lnTo>
                    <a:pt x="296" y="2789"/>
                  </a:lnTo>
                  <a:lnTo>
                    <a:pt x="296" y="2845"/>
                  </a:lnTo>
                  <a:lnTo>
                    <a:pt x="339" y="2845"/>
                  </a:lnTo>
                  <a:lnTo>
                    <a:pt x="339" y="2916"/>
                  </a:lnTo>
                  <a:lnTo>
                    <a:pt x="381" y="2916"/>
                  </a:lnTo>
                  <a:lnTo>
                    <a:pt x="381" y="2972"/>
                  </a:lnTo>
                  <a:lnTo>
                    <a:pt x="381" y="3028"/>
                  </a:lnTo>
                  <a:lnTo>
                    <a:pt x="423" y="3028"/>
                  </a:lnTo>
                  <a:lnTo>
                    <a:pt x="423" y="3099"/>
                  </a:lnTo>
                  <a:lnTo>
                    <a:pt x="465" y="3099"/>
                  </a:lnTo>
                  <a:lnTo>
                    <a:pt x="465" y="3169"/>
                  </a:lnTo>
                  <a:lnTo>
                    <a:pt x="508" y="3169"/>
                  </a:lnTo>
                  <a:lnTo>
                    <a:pt x="508" y="3225"/>
                  </a:lnTo>
                  <a:lnTo>
                    <a:pt x="550" y="3225"/>
                  </a:lnTo>
                  <a:lnTo>
                    <a:pt x="592" y="3225"/>
                  </a:lnTo>
                  <a:lnTo>
                    <a:pt x="634" y="3225"/>
                  </a:lnTo>
                  <a:lnTo>
                    <a:pt x="634" y="3296"/>
                  </a:lnTo>
                  <a:lnTo>
                    <a:pt x="677" y="3296"/>
                  </a:lnTo>
                  <a:lnTo>
                    <a:pt x="719" y="3296"/>
                  </a:lnTo>
                  <a:lnTo>
                    <a:pt x="761" y="3296"/>
                  </a:lnTo>
                  <a:lnTo>
                    <a:pt x="761" y="3352"/>
                  </a:lnTo>
                  <a:lnTo>
                    <a:pt x="803" y="3352"/>
                  </a:lnTo>
                  <a:lnTo>
                    <a:pt x="846" y="3352"/>
                  </a:lnTo>
                  <a:lnTo>
                    <a:pt x="846" y="3423"/>
                  </a:lnTo>
                  <a:lnTo>
                    <a:pt x="888" y="3423"/>
                  </a:lnTo>
                  <a:lnTo>
                    <a:pt x="930" y="3423"/>
                  </a:lnTo>
                  <a:lnTo>
                    <a:pt x="930" y="3479"/>
                  </a:lnTo>
                  <a:lnTo>
                    <a:pt x="972" y="3479"/>
                  </a:lnTo>
                  <a:lnTo>
                    <a:pt x="1015" y="3479"/>
                  </a:lnTo>
                  <a:lnTo>
                    <a:pt x="1057" y="3479"/>
                  </a:lnTo>
                  <a:lnTo>
                    <a:pt x="1057" y="3549"/>
                  </a:lnTo>
                  <a:lnTo>
                    <a:pt x="1099" y="3479"/>
                  </a:lnTo>
                  <a:lnTo>
                    <a:pt x="1099" y="3549"/>
                  </a:lnTo>
                  <a:lnTo>
                    <a:pt x="1141" y="3549"/>
                  </a:lnTo>
                  <a:lnTo>
                    <a:pt x="1184" y="3549"/>
                  </a:lnTo>
                  <a:lnTo>
                    <a:pt x="1226" y="3549"/>
                  </a:lnTo>
                  <a:lnTo>
                    <a:pt x="1268" y="3549"/>
                  </a:lnTo>
                  <a:lnTo>
                    <a:pt x="1310" y="3549"/>
                  </a:lnTo>
                  <a:lnTo>
                    <a:pt x="1353" y="3549"/>
                  </a:lnTo>
                  <a:lnTo>
                    <a:pt x="1353" y="3479"/>
                  </a:lnTo>
                  <a:lnTo>
                    <a:pt x="1395" y="3479"/>
                  </a:lnTo>
                  <a:lnTo>
                    <a:pt x="1437" y="3479"/>
                  </a:lnTo>
                  <a:lnTo>
                    <a:pt x="1479" y="3479"/>
                  </a:lnTo>
                  <a:lnTo>
                    <a:pt x="1479" y="3423"/>
                  </a:lnTo>
                  <a:lnTo>
                    <a:pt x="1521" y="3423"/>
                  </a:lnTo>
                  <a:lnTo>
                    <a:pt x="1521" y="3479"/>
                  </a:lnTo>
                  <a:lnTo>
                    <a:pt x="1564" y="3479"/>
                  </a:lnTo>
                  <a:lnTo>
                    <a:pt x="1564" y="3423"/>
                  </a:lnTo>
                  <a:lnTo>
                    <a:pt x="1606" y="3423"/>
                  </a:lnTo>
                  <a:lnTo>
                    <a:pt x="1648" y="3423"/>
                  </a:lnTo>
                  <a:lnTo>
                    <a:pt x="1690" y="3423"/>
                  </a:lnTo>
                  <a:lnTo>
                    <a:pt x="1690" y="3479"/>
                  </a:lnTo>
                  <a:lnTo>
                    <a:pt x="1733" y="3479"/>
                  </a:lnTo>
                  <a:lnTo>
                    <a:pt x="1733" y="3549"/>
                  </a:lnTo>
                  <a:lnTo>
                    <a:pt x="1733" y="3606"/>
                  </a:lnTo>
                  <a:lnTo>
                    <a:pt x="1733" y="3662"/>
                  </a:lnTo>
                  <a:lnTo>
                    <a:pt x="1775" y="3606"/>
                  </a:lnTo>
                  <a:lnTo>
                    <a:pt x="1775" y="3662"/>
                  </a:lnTo>
                  <a:lnTo>
                    <a:pt x="1775" y="3732"/>
                  </a:lnTo>
                  <a:lnTo>
                    <a:pt x="1733" y="3732"/>
                  </a:lnTo>
                  <a:lnTo>
                    <a:pt x="1733" y="3803"/>
                  </a:lnTo>
                  <a:lnTo>
                    <a:pt x="1775" y="3803"/>
                  </a:lnTo>
                  <a:lnTo>
                    <a:pt x="1775" y="3859"/>
                  </a:lnTo>
                  <a:lnTo>
                    <a:pt x="1817" y="3859"/>
                  </a:lnTo>
                  <a:lnTo>
                    <a:pt x="1817" y="3930"/>
                  </a:lnTo>
                  <a:lnTo>
                    <a:pt x="1859" y="3930"/>
                  </a:lnTo>
                  <a:lnTo>
                    <a:pt x="1859" y="3986"/>
                  </a:lnTo>
                  <a:lnTo>
                    <a:pt x="1902" y="3986"/>
                  </a:lnTo>
                  <a:lnTo>
                    <a:pt x="1944" y="3986"/>
                  </a:lnTo>
                  <a:lnTo>
                    <a:pt x="1986" y="3930"/>
                  </a:lnTo>
                  <a:lnTo>
                    <a:pt x="2028" y="3930"/>
                  </a:lnTo>
                  <a:lnTo>
                    <a:pt x="2071" y="3930"/>
                  </a:lnTo>
                  <a:lnTo>
                    <a:pt x="2113" y="3859"/>
                  </a:lnTo>
                  <a:lnTo>
                    <a:pt x="2155" y="3803"/>
                  </a:lnTo>
                  <a:lnTo>
                    <a:pt x="2197" y="3803"/>
                  </a:lnTo>
                  <a:lnTo>
                    <a:pt x="2240" y="3803"/>
                  </a:lnTo>
                  <a:lnTo>
                    <a:pt x="2197" y="3732"/>
                  </a:lnTo>
                  <a:lnTo>
                    <a:pt x="2155" y="3732"/>
                  </a:lnTo>
                  <a:lnTo>
                    <a:pt x="2113" y="3732"/>
                  </a:lnTo>
                  <a:lnTo>
                    <a:pt x="2071" y="3732"/>
                  </a:lnTo>
                  <a:lnTo>
                    <a:pt x="2028" y="3732"/>
                  </a:lnTo>
                  <a:lnTo>
                    <a:pt x="2028" y="3662"/>
                  </a:lnTo>
                  <a:lnTo>
                    <a:pt x="2071" y="3606"/>
                  </a:lnTo>
                  <a:lnTo>
                    <a:pt x="2113" y="3549"/>
                  </a:lnTo>
                  <a:lnTo>
                    <a:pt x="2071" y="3479"/>
                  </a:lnTo>
                  <a:lnTo>
                    <a:pt x="2028" y="3479"/>
                  </a:lnTo>
                  <a:lnTo>
                    <a:pt x="1986" y="3479"/>
                  </a:lnTo>
                  <a:lnTo>
                    <a:pt x="1986" y="3549"/>
                  </a:lnTo>
                  <a:lnTo>
                    <a:pt x="1944" y="3606"/>
                  </a:lnTo>
                  <a:lnTo>
                    <a:pt x="1944" y="3549"/>
                  </a:lnTo>
                  <a:lnTo>
                    <a:pt x="1902" y="3549"/>
                  </a:lnTo>
                  <a:lnTo>
                    <a:pt x="1902" y="3479"/>
                  </a:lnTo>
                  <a:lnTo>
                    <a:pt x="1902" y="3423"/>
                  </a:lnTo>
                  <a:lnTo>
                    <a:pt x="1944" y="3423"/>
                  </a:lnTo>
                  <a:lnTo>
                    <a:pt x="1944" y="3352"/>
                  </a:lnTo>
                  <a:lnTo>
                    <a:pt x="1986" y="3296"/>
                  </a:lnTo>
                  <a:lnTo>
                    <a:pt x="2028" y="3296"/>
                  </a:lnTo>
                  <a:lnTo>
                    <a:pt x="2028" y="3225"/>
                  </a:lnTo>
                  <a:lnTo>
                    <a:pt x="1986" y="3225"/>
                  </a:lnTo>
                  <a:lnTo>
                    <a:pt x="1944" y="3225"/>
                  </a:lnTo>
                  <a:lnTo>
                    <a:pt x="1902" y="3225"/>
                  </a:lnTo>
                  <a:lnTo>
                    <a:pt x="1859" y="3225"/>
                  </a:lnTo>
                  <a:lnTo>
                    <a:pt x="1817" y="3225"/>
                  </a:lnTo>
                  <a:lnTo>
                    <a:pt x="1775" y="3225"/>
                  </a:lnTo>
                  <a:lnTo>
                    <a:pt x="1775" y="3169"/>
                  </a:lnTo>
                  <a:lnTo>
                    <a:pt x="1733" y="3169"/>
                  </a:lnTo>
                  <a:lnTo>
                    <a:pt x="1690" y="3099"/>
                  </a:lnTo>
                  <a:lnTo>
                    <a:pt x="1733" y="3099"/>
                  </a:lnTo>
                  <a:lnTo>
                    <a:pt x="1775" y="3099"/>
                  </a:lnTo>
                  <a:lnTo>
                    <a:pt x="1775" y="3028"/>
                  </a:lnTo>
                  <a:lnTo>
                    <a:pt x="1733" y="3028"/>
                  </a:lnTo>
                  <a:lnTo>
                    <a:pt x="1690" y="3028"/>
                  </a:lnTo>
                  <a:lnTo>
                    <a:pt x="1648" y="2972"/>
                  </a:lnTo>
                  <a:lnTo>
                    <a:pt x="1606" y="2972"/>
                  </a:lnTo>
                  <a:lnTo>
                    <a:pt x="1606" y="3028"/>
                  </a:lnTo>
                  <a:lnTo>
                    <a:pt x="1648" y="3099"/>
                  </a:lnTo>
                  <a:lnTo>
                    <a:pt x="1606" y="3099"/>
                  </a:lnTo>
                  <a:lnTo>
                    <a:pt x="1564" y="3099"/>
                  </a:lnTo>
                  <a:lnTo>
                    <a:pt x="1564" y="3169"/>
                  </a:lnTo>
                  <a:lnTo>
                    <a:pt x="1521" y="3169"/>
                  </a:lnTo>
                  <a:lnTo>
                    <a:pt x="1521" y="3225"/>
                  </a:lnTo>
                  <a:lnTo>
                    <a:pt x="1479" y="3225"/>
                  </a:lnTo>
                  <a:lnTo>
                    <a:pt x="1437" y="3225"/>
                  </a:lnTo>
                  <a:lnTo>
                    <a:pt x="1437" y="3296"/>
                  </a:lnTo>
                  <a:lnTo>
                    <a:pt x="1395" y="3296"/>
                  </a:lnTo>
                  <a:lnTo>
                    <a:pt x="1353" y="3296"/>
                  </a:lnTo>
                  <a:lnTo>
                    <a:pt x="1310" y="3296"/>
                  </a:lnTo>
                  <a:lnTo>
                    <a:pt x="1268" y="3296"/>
                  </a:lnTo>
                  <a:lnTo>
                    <a:pt x="1226" y="3225"/>
                  </a:lnTo>
                  <a:lnTo>
                    <a:pt x="1184" y="3169"/>
                  </a:lnTo>
                  <a:lnTo>
                    <a:pt x="1141" y="3169"/>
                  </a:lnTo>
                  <a:lnTo>
                    <a:pt x="1141" y="3099"/>
                  </a:lnTo>
                  <a:lnTo>
                    <a:pt x="1057" y="3099"/>
                  </a:lnTo>
                  <a:lnTo>
                    <a:pt x="1015" y="3028"/>
                  </a:lnTo>
                  <a:lnTo>
                    <a:pt x="972" y="3028"/>
                  </a:lnTo>
                  <a:lnTo>
                    <a:pt x="930" y="3028"/>
                  </a:lnTo>
                  <a:lnTo>
                    <a:pt x="888" y="3028"/>
                  </a:lnTo>
                  <a:lnTo>
                    <a:pt x="888" y="2972"/>
                  </a:lnTo>
                  <a:lnTo>
                    <a:pt x="846" y="2972"/>
                  </a:lnTo>
                  <a:lnTo>
                    <a:pt x="803" y="2972"/>
                  </a:lnTo>
                  <a:lnTo>
                    <a:pt x="803" y="2916"/>
                  </a:lnTo>
                  <a:lnTo>
                    <a:pt x="761" y="2916"/>
                  </a:lnTo>
                  <a:lnTo>
                    <a:pt x="761" y="2845"/>
                  </a:lnTo>
                  <a:lnTo>
                    <a:pt x="719" y="2845"/>
                  </a:lnTo>
                  <a:lnTo>
                    <a:pt x="677" y="2845"/>
                  </a:lnTo>
                  <a:lnTo>
                    <a:pt x="677" y="2789"/>
                  </a:lnTo>
                  <a:lnTo>
                    <a:pt x="634" y="2789"/>
                  </a:lnTo>
                  <a:lnTo>
                    <a:pt x="592" y="2719"/>
                  </a:lnTo>
                  <a:lnTo>
                    <a:pt x="550" y="2648"/>
                  </a:lnTo>
                  <a:lnTo>
                    <a:pt x="508" y="2648"/>
                  </a:lnTo>
                  <a:lnTo>
                    <a:pt x="508" y="2592"/>
                  </a:lnTo>
                  <a:lnTo>
                    <a:pt x="508" y="2535"/>
                  </a:lnTo>
                  <a:lnTo>
                    <a:pt x="508" y="2465"/>
                  </a:lnTo>
                  <a:lnTo>
                    <a:pt x="465" y="2409"/>
                  </a:lnTo>
                  <a:lnTo>
                    <a:pt x="465" y="2338"/>
                  </a:lnTo>
                  <a:lnTo>
                    <a:pt x="465" y="2268"/>
                  </a:lnTo>
                  <a:lnTo>
                    <a:pt x="423" y="2268"/>
                  </a:lnTo>
                  <a:lnTo>
                    <a:pt x="423" y="2212"/>
                  </a:lnTo>
                  <a:lnTo>
                    <a:pt x="381" y="2155"/>
                  </a:lnTo>
                  <a:lnTo>
                    <a:pt x="381" y="2085"/>
                  </a:lnTo>
                  <a:lnTo>
                    <a:pt x="339" y="2029"/>
                  </a:lnTo>
                  <a:lnTo>
                    <a:pt x="339" y="1958"/>
                  </a:lnTo>
                  <a:lnTo>
                    <a:pt x="296" y="1958"/>
                  </a:lnTo>
                  <a:lnTo>
                    <a:pt x="296" y="1888"/>
                  </a:lnTo>
                  <a:lnTo>
                    <a:pt x="339" y="1888"/>
                  </a:lnTo>
                  <a:lnTo>
                    <a:pt x="423" y="1888"/>
                  </a:lnTo>
                  <a:lnTo>
                    <a:pt x="508" y="1888"/>
                  </a:lnTo>
                  <a:lnTo>
                    <a:pt x="592" y="1888"/>
                  </a:lnTo>
                  <a:lnTo>
                    <a:pt x="592" y="1831"/>
                  </a:lnTo>
                  <a:lnTo>
                    <a:pt x="592" y="1775"/>
                  </a:lnTo>
                  <a:lnTo>
                    <a:pt x="592" y="1705"/>
                  </a:lnTo>
                  <a:lnTo>
                    <a:pt x="592" y="1634"/>
                  </a:lnTo>
                  <a:lnTo>
                    <a:pt x="634" y="1634"/>
                  </a:lnTo>
                  <a:lnTo>
                    <a:pt x="634" y="1578"/>
                  </a:lnTo>
                  <a:lnTo>
                    <a:pt x="677" y="1578"/>
                  </a:lnTo>
                  <a:lnTo>
                    <a:pt x="677" y="1522"/>
                  </a:lnTo>
                  <a:lnTo>
                    <a:pt x="719" y="1522"/>
                  </a:lnTo>
                  <a:lnTo>
                    <a:pt x="719" y="1451"/>
                  </a:lnTo>
                  <a:lnTo>
                    <a:pt x="719" y="1395"/>
                  </a:lnTo>
                  <a:lnTo>
                    <a:pt x="761" y="1395"/>
                  </a:lnTo>
                  <a:lnTo>
                    <a:pt x="761" y="1324"/>
                  </a:lnTo>
                  <a:lnTo>
                    <a:pt x="761" y="1254"/>
                  </a:lnTo>
                  <a:lnTo>
                    <a:pt x="803" y="1254"/>
                  </a:lnTo>
                  <a:lnTo>
                    <a:pt x="846" y="1254"/>
                  </a:lnTo>
                  <a:lnTo>
                    <a:pt x="888" y="1254"/>
                  </a:lnTo>
                  <a:lnTo>
                    <a:pt x="930" y="1254"/>
                  </a:lnTo>
                  <a:lnTo>
                    <a:pt x="930" y="1324"/>
                  </a:lnTo>
                  <a:lnTo>
                    <a:pt x="972" y="1324"/>
                  </a:lnTo>
                  <a:lnTo>
                    <a:pt x="1015" y="1324"/>
                  </a:lnTo>
                  <a:lnTo>
                    <a:pt x="1057" y="1254"/>
                  </a:lnTo>
                  <a:lnTo>
                    <a:pt x="1099" y="1254"/>
                  </a:lnTo>
                  <a:lnTo>
                    <a:pt x="1057" y="1198"/>
                  </a:lnTo>
                  <a:lnTo>
                    <a:pt x="1057" y="1141"/>
                  </a:lnTo>
                  <a:lnTo>
                    <a:pt x="1099" y="1071"/>
                  </a:lnTo>
                  <a:lnTo>
                    <a:pt x="1141" y="1071"/>
                  </a:lnTo>
                  <a:lnTo>
                    <a:pt x="1184" y="1071"/>
                  </a:lnTo>
                  <a:lnTo>
                    <a:pt x="1184" y="1141"/>
                  </a:lnTo>
                  <a:lnTo>
                    <a:pt x="1226" y="1141"/>
                  </a:lnTo>
                  <a:lnTo>
                    <a:pt x="1226" y="1198"/>
                  </a:lnTo>
                  <a:lnTo>
                    <a:pt x="1268" y="1198"/>
                  </a:lnTo>
                  <a:lnTo>
                    <a:pt x="1268" y="1254"/>
                  </a:lnTo>
                  <a:lnTo>
                    <a:pt x="1310" y="1254"/>
                  </a:lnTo>
                  <a:lnTo>
                    <a:pt x="1310" y="1324"/>
                  </a:lnTo>
                  <a:lnTo>
                    <a:pt x="1353" y="1324"/>
                  </a:lnTo>
                  <a:lnTo>
                    <a:pt x="1395" y="1324"/>
                  </a:lnTo>
                  <a:lnTo>
                    <a:pt x="1395" y="1395"/>
                  </a:lnTo>
                  <a:lnTo>
                    <a:pt x="1437" y="1395"/>
                  </a:lnTo>
                  <a:lnTo>
                    <a:pt x="1479" y="1395"/>
                  </a:lnTo>
                  <a:lnTo>
                    <a:pt x="1479" y="1451"/>
                  </a:lnTo>
                  <a:lnTo>
                    <a:pt x="1521" y="1451"/>
                  </a:lnTo>
                  <a:lnTo>
                    <a:pt x="1564" y="1451"/>
                  </a:lnTo>
                  <a:lnTo>
                    <a:pt x="1606" y="1451"/>
                  </a:lnTo>
                  <a:lnTo>
                    <a:pt x="1606" y="1395"/>
                  </a:lnTo>
                  <a:lnTo>
                    <a:pt x="1606" y="1324"/>
                  </a:lnTo>
                  <a:lnTo>
                    <a:pt x="1648" y="1254"/>
                  </a:lnTo>
                  <a:lnTo>
                    <a:pt x="1648" y="1198"/>
                  </a:lnTo>
                  <a:lnTo>
                    <a:pt x="1648" y="1141"/>
                  </a:lnTo>
                  <a:lnTo>
                    <a:pt x="1690" y="1141"/>
                  </a:lnTo>
                  <a:lnTo>
                    <a:pt x="1733" y="1071"/>
                  </a:lnTo>
                  <a:lnTo>
                    <a:pt x="1775" y="1071"/>
                  </a:lnTo>
                  <a:lnTo>
                    <a:pt x="1775" y="1015"/>
                  </a:lnTo>
                  <a:lnTo>
                    <a:pt x="1817" y="944"/>
                  </a:lnTo>
                  <a:lnTo>
                    <a:pt x="1817" y="874"/>
                  </a:lnTo>
                  <a:lnTo>
                    <a:pt x="1859" y="817"/>
                  </a:lnTo>
                  <a:lnTo>
                    <a:pt x="1859" y="761"/>
                  </a:lnTo>
                  <a:lnTo>
                    <a:pt x="1902" y="691"/>
                  </a:lnTo>
                  <a:lnTo>
                    <a:pt x="1902" y="634"/>
                  </a:lnTo>
                  <a:lnTo>
                    <a:pt x="1944" y="634"/>
                  </a:lnTo>
                  <a:lnTo>
                    <a:pt x="1944" y="691"/>
                  </a:lnTo>
                  <a:lnTo>
                    <a:pt x="2028" y="691"/>
                  </a:lnTo>
                  <a:lnTo>
                    <a:pt x="2113" y="691"/>
                  </a:lnTo>
                  <a:lnTo>
                    <a:pt x="2155" y="761"/>
                  </a:lnTo>
                  <a:lnTo>
                    <a:pt x="2113" y="761"/>
                  </a:lnTo>
                  <a:lnTo>
                    <a:pt x="2113" y="817"/>
                  </a:lnTo>
                  <a:lnTo>
                    <a:pt x="2155" y="817"/>
                  </a:lnTo>
                  <a:lnTo>
                    <a:pt x="2240" y="817"/>
                  </a:lnTo>
                  <a:lnTo>
                    <a:pt x="2240" y="874"/>
                  </a:lnTo>
                  <a:lnTo>
                    <a:pt x="2197" y="874"/>
                  </a:lnTo>
                  <a:lnTo>
                    <a:pt x="2197" y="944"/>
                  </a:lnTo>
                  <a:lnTo>
                    <a:pt x="2197" y="1015"/>
                  </a:lnTo>
                  <a:lnTo>
                    <a:pt x="2240" y="1015"/>
                  </a:lnTo>
                  <a:lnTo>
                    <a:pt x="2282" y="1071"/>
                  </a:lnTo>
                  <a:lnTo>
                    <a:pt x="2324" y="1071"/>
                  </a:lnTo>
                  <a:lnTo>
                    <a:pt x="2409" y="1071"/>
                  </a:lnTo>
                  <a:lnTo>
                    <a:pt x="2451" y="1071"/>
                  </a:lnTo>
                  <a:lnTo>
                    <a:pt x="2493" y="1071"/>
                  </a:lnTo>
                  <a:lnTo>
                    <a:pt x="2493" y="1015"/>
                  </a:lnTo>
                  <a:lnTo>
                    <a:pt x="2451" y="944"/>
                  </a:lnTo>
                  <a:lnTo>
                    <a:pt x="2451" y="874"/>
                  </a:lnTo>
                  <a:lnTo>
                    <a:pt x="2451" y="817"/>
                  </a:lnTo>
                  <a:lnTo>
                    <a:pt x="2451" y="761"/>
                  </a:lnTo>
                  <a:lnTo>
                    <a:pt x="2493" y="761"/>
                  </a:lnTo>
                  <a:lnTo>
                    <a:pt x="2493" y="691"/>
                  </a:lnTo>
                  <a:lnTo>
                    <a:pt x="2535" y="761"/>
                  </a:lnTo>
                  <a:lnTo>
                    <a:pt x="2578" y="761"/>
                  </a:lnTo>
                  <a:lnTo>
                    <a:pt x="2620" y="761"/>
                  </a:lnTo>
                  <a:lnTo>
                    <a:pt x="2620" y="817"/>
                  </a:lnTo>
                  <a:lnTo>
                    <a:pt x="2578" y="817"/>
                  </a:lnTo>
                  <a:lnTo>
                    <a:pt x="2620" y="874"/>
                  </a:lnTo>
                  <a:lnTo>
                    <a:pt x="2578" y="874"/>
                  </a:lnTo>
                  <a:lnTo>
                    <a:pt x="2620" y="944"/>
                  </a:lnTo>
                  <a:lnTo>
                    <a:pt x="2620" y="1015"/>
                  </a:lnTo>
                  <a:lnTo>
                    <a:pt x="2662" y="1015"/>
                  </a:lnTo>
                  <a:lnTo>
                    <a:pt x="2704" y="1015"/>
                  </a:lnTo>
                  <a:lnTo>
                    <a:pt x="2747" y="1015"/>
                  </a:lnTo>
                  <a:lnTo>
                    <a:pt x="2747" y="944"/>
                  </a:lnTo>
                  <a:lnTo>
                    <a:pt x="2747" y="874"/>
                  </a:lnTo>
                  <a:lnTo>
                    <a:pt x="2789" y="817"/>
                  </a:lnTo>
                  <a:lnTo>
                    <a:pt x="2831" y="817"/>
                  </a:lnTo>
                  <a:lnTo>
                    <a:pt x="2831" y="761"/>
                  </a:lnTo>
                  <a:lnTo>
                    <a:pt x="2873" y="761"/>
                  </a:lnTo>
                  <a:lnTo>
                    <a:pt x="2916" y="691"/>
                  </a:lnTo>
                  <a:lnTo>
                    <a:pt x="2958" y="634"/>
                  </a:lnTo>
                  <a:lnTo>
                    <a:pt x="2916" y="564"/>
                  </a:lnTo>
                  <a:lnTo>
                    <a:pt x="2873" y="564"/>
                  </a:lnTo>
                  <a:lnTo>
                    <a:pt x="2831" y="494"/>
                  </a:lnTo>
                  <a:lnTo>
                    <a:pt x="2789" y="494"/>
                  </a:lnTo>
                  <a:lnTo>
                    <a:pt x="2873" y="381"/>
                  </a:lnTo>
                  <a:lnTo>
                    <a:pt x="2831" y="311"/>
                  </a:lnTo>
                  <a:lnTo>
                    <a:pt x="2789" y="240"/>
                  </a:lnTo>
                  <a:lnTo>
                    <a:pt x="2747" y="240"/>
                  </a:lnTo>
                  <a:lnTo>
                    <a:pt x="2704" y="184"/>
                  </a:lnTo>
                  <a:lnTo>
                    <a:pt x="2704" y="127"/>
                  </a:lnTo>
                  <a:lnTo>
                    <a:pt x="2747" y="127"/>
                  </a:lnTo>
                  <a:lnTo>
                    <a:pt x="2704" y="57"/>
                  </a:lnTo>
                  <a:lnTo>
                    <a:pt x="2662" y="57"/>
                  </a:lnTo>
                  <a:lnTo>
                    <a:pt x="2662" y="1"/>
                  </a:lnTo>
                  <a:lnTo>
                    <a:pt x="2620" y="1"/>
                  </a:lnTo>
                  <a:lnTo>
                    <a:pt x="2578" y="1"/>
                  </a:lnTo>
                  <a:lnTo>
                    <a:pt x="2578" y="57"/>
                  </a:lnTo>
                  <a:lnTo>
                    <a:pt x="2578" y="127"/>
                  </a:lnTo>
                  <a:lnTo>
                    <a:pt x="2535" y="127"/>
                  </a:lnTo>
                  <a:lnTo>
                    <a:pt x="2535" y="184"/>
                  </a:lnTo>
                  <a:lnTo>
                    <a:pt x="2493" y="184"/>
                  </a:lnTo>
                  <a:lnTo>
                    <a:pt x="2451" y="184"/>
                  </a:lnTo>
                  <a:lnTo>
                    <a:pt x="2451" y="240"/>
                  </a:lnTo>
                  <a:lnTo>
                    <a:pt x="2409" y="240"/>
                  </a:lnTo>
                  <a:lnTo>
                    <a:pt x="2366" y="240"/>
                  </a:lnTo>
                  <a:lnTo>
                    <a:pt x="2324" y="240"/>
                  </a:lnTo>
                  <a:lnTo>
                    <a:pt x="2324" y="184"/>
                  </a:lnTo>
                  <a:lnTo>
                    <a:pt x="2324" y="127"/>
                  </a:lnTo>
                  <a:lnTo>
                    <a:pt x="2282" y="127"/>
                  </a:lnTo>
                  <a:lnTo>
                    <a:pt x="2282" y="57"/>
                  </a:lnTo>
                  <a:lnTo>
                    <a:pt x="2240" y="57"/>
                  </a:lnTo>
                  <a:lnTo>
                    <a:pt x="2197" y="57"/>
                  </a:lnTo>
                  <a:lnTo>
                    <a:pt x="2155" y="57"/>
                  </a:lnTo>
                  <a:lnTo>
                    <a:pt x="2113" y="57"/>
                  </a:lnTo>
                  <a:lnTo>
                    <a:pt x="2113" y="1"/>
                  </a:lnTo>
                  <a:lnTo>
                    <a:pt x="2071" y="1"/>
                  </a:lnTo>
                  <a:lnTo>
                    <a:pt x="2028" y="1"/>
                  </a:lnTo>
                  <a:lnTo>
                    <a:pt x="1986" y="1"/>
                  </a:lnTo>
                  <a:lnTo>
                    <a:pt x="1986" y="57"/>
                  </a:lnTo>
                  <a:lnTo>
                    <a:pt x="1944" y="57"/>
                  </a:lnTo>
                  <a:lnTo>
                    <a:pt x="1944" y="1"/>
                  </a:lnTo>
                  <a:lnTo>
                    <a:pt x="1902" y="1"/>
                  </a:lnTo>
                  <a:lnTo>
                    <a:pt x="1859" y="1"/>
                  </a:lnTo>
                  <a:lnTo>
                    <a:pt x="1817" y="1"/>
                  </a:lnTo>
                  <a:lnTo>
                    <a:pt x="1775" y="1"/>
                  </a:lnTo>
                  <a:lnTo>
                    <a:pt x="1775" y="57"/>
                  </a:lnTo>
                  <a:lnTo>
                    <a:pt x="1733" y="57"/>
                  </a:lnTo>
                  <a:lnTo>
                    <a:pt x="1733" y="1"/>
                  </a:lnTo>
                  <a:lnTo>
                    <a:pt x="1690" y="1"/>
                  </a:lnTo>
                  <a:lnTo>
                    <a:pt x="1648" y="1"/>
                  </a:lnTo>
                  <a:lnTo>
                    <a:pt x="1606" y="1"/>
                  </a:lnTo>
                  <a:lnTo>
                    <a:pt x="1564" y="57"/>
                  </a:lnTo>
                  <a:lnTo>
                    <a:pt x="1521" y="57"/>
                  </a:lnTo>
                  <a:lnTo>
                    <a:pt x="1521" y="1"/>
                  </a:lnTo>
                  <a:lnTo>
                    <a:pt x="1479" y="1"/>
                  </a:lnTo>
                  <a:lnTo>
                    <a:pt x="1437" y="1"/>
                  </a:lnTo>
                  <a:lnTo>
                    <a:pt x="1395" y="1"/>
                  </a:lnTo>
                  <a:close/>
                  <a:moveTo>
                    <a:pt x="2028" y="3225"/>
                  </a:moveTo>
                  <a:lnTo>
                    <a:pt x="2071" y="3225"/>
                  </a:lnTo>
                  <a:lnTo>
                    <a:pt x="2071" y="3169"/>
                  </a:lnTo>
                  <a:lnTo>
                    <a:pt x="2028" y="3169"/>
                  </a:lnTo>
                  <a:close/>
                  <a:moveTo>
                    <a:pt x="2071" y="3169"/>
                  </a:moveTo>
                  <a:lnTo>
                    <a:pt x="2113" y="3169"/>
                  </a:lnTo>
                  <a:lnTo>
                    <a:pt x="2113" y="3099"/>
                  </a:lnTo>
                  <a:lnTo>
                    <a:pt x="2071" y="3099"/>
                  </a:lnTo>
                  <a:close/>
                  <a:moveTo>
                    <a:pt x="2113" y="3099"/>
                  </a:moveTo>
                  <a:lnTo>
                    <a:pt x="2155" y="3099"/>
                  </a:lnTo>
                  <a:lnTo>
                    <a:pt x="2197" y="3099"/>
                  </a:lnTo>
                  <a:lnTo>
                    <a:pt x="2240" y="3099"/>
                  </a:lnTo>
                  <a:lnTo>
                    <a:pt x="2240" y="3169"/>
                  </a:lnTo>
                  <a:lnTo>
                    <a:pt x="2282" y="3169"/>
                  </a:lnTo>
                  <a:lnTo>
                    <a:pt x="2324" y="3169"/>
                  </a:lnTo>
                  <a:lnTo>
                    <a:pt x="2324" y="3225"/>
                  </a:lnTo>
                  <a:lnTo>
                    <a:pt x="2366" y="3225"/>
                  </a:lnTo>
                  <a:lnTo>
                    <a:pt x="2409" y="3296"/>
                  </a:lnTo>
                  <a:lnTo>
                    <a:pt x="2451" y="3296"/>
                  </a:lnTo>
                  <a:lnTo>
                    <a:pt x="2451" y="3352"/>
                  </a:lnTo>
                  <a:lnTo>
                    <a:pt x="2493" y="3352"/>
                  </a:lnTo>
                  <a:lnTo>
                    <a:pt x="2493" y="3296"/>
                  </a:lnTo>
                  <a:lnTo>
                    <a:pt x="2535" y="3296"/>
                  </a:lnTo>
                  <a:lnTo>
                    <a:pt x="2535" y="3225"/>
                  </a:lnTo>
                  <a:lnTo>
                    <a:pt x="2493" y="3225"/>
                  </a:lnTo>
                  <a:lnTo>
                    <a:pt x="2451" y="3225"/>
                  </a:lnTo>
                  <a:lnTo>
                    <a:pt x="2451" y="3169"/>
                  </a:lnTo>
                  <a:lnTo>
                    <a:pt x="2409" y="3169"/>
                  </a:lnTo>
                  <a:lnTo>
                    <a:pt x="2366" y="3099"/>
                  </a:lnTo>
                  <a:lnTo>
                    <a:pt x="2324" y="3099"/>
                  </a:lnTo>
                  <a:lnTo>
                    <a:pt x="2324" y="3028"/>
                  </a:lnTo>
                  <a:lnTo>
                    <a:pt x="2282" y="3028"/>
                  </a:lnTo>
                  <a:lnTo>
                    <a:pt x="2282" y="2972"/>
                  </a:lnTo>
                  <a:lnTo>
                    <a:pt x="2240" y="2972"/>
                  </a:lnTo>
                  <a:lnTo>
                    <a:pt x="2197" y="2972"/>
                  </a:lnTo>
                  <a:lnTo>
                    <a:pt x="2155" y="2972"/>
                  </a:lnTo>
                  <a:lnTo>
                    <a:pt x="2155" y="3028"/>
                  </a:lnTo>
                  <a:lnTo>
                    <a:pt x="2113" y="3028"/>
                  </a:lnTo>
                  <a:close/>
                  <a:moveTo>
                    <a:pt x="127" y="311"/>
                  </a:moveTo>
                  <a:lnTo>
                    <a:pt x="127" y="381"/>
                  </a:lnTo>
                  <a:lnTo>
                    <a:pt x="127" y="437"/>
                  </a:lnTo>
                  <a:lnTo>
                    <a:pt x="170" y="437"/>
                  </a:lnTo>
                  <a:lnTo>
                    <a:pt x="170" y="494"/>
                  </a:lnTo>
                  <a:lnTo>
                    <a:pt x="127" y="494"/>
                  </a:lnTo>
                  <a:lnTo>
                    <a:pt x="127" y="564"/>
                  </a:lnTo>
                  <a:lnTo>
                    <a:pt x="85" y="564"/>
                  </a:lnTo>
                  <a:lnTo>
                    <a:pt x="43" y="564"/>
                  </a:lnTo>
                  <a:lnTo>
                    <a:pt x="1" y="564"/>
                  </a:lnTo>
                  <a:lnTo>
                    <a:pt x="1" y="634"/>
                  </a:lnTo>
                  <a:lnTo>
                    <a:pt x="43" y="634"/>
                  </a:lnTo>
                  <a:lnTo>
                    <a:pt x="85" y="634"/>
                  </a:lnTo>
                  <a:lnTo>
                    <a:pt x="85" y="691"/>
                  </a:lnTo>
                  <a:lnTo>
                    <a:pt x="127" y="691"/>
                  </a:lnTo>
                  <a:lnTo>
                    <a:pt x="170" y="691"/>
                  </a:lnTo>
                  <a:lnTo>
                    <a:pt x="212" y="691"/>
                  </a:lnTo>
                  <a:lnTo>
                    <a:pt x="212" y="634"/>
                  </a:lnTo>
                  <a:lnTo>
                    <a:pt x="254" y="634"/>
                  </a:lnTo>
                  <a:lnTo>
                    <a:pt x="296" y="634"/>
                  </a:lnTo>
                  <a:lnTo>
                    <a:pt x="296" y="691"/>
                  </a:lnTo>
                  <a:lnTo>
                    <a:pt x="339" y="691"/>
                  </a:lnTo>
                  <a:lnTo>
                    <a:pt x="381" y="691"/>
                  </a:lnTo>
                  <a:lnTo>
                    <a:pt x="423" y="691"/>
                  </a:lnTo>
                  <a:lnTo>
                    <a:pt x="465" y="691"/>
                  </a:lnTo>
                  <a:lnTo>
                    <a:pt x="465" y="634"/>
                  </a:lnTo>
                  <a:lnTo>
                    <a:pt x="465" y="564"/>
                  </a:lnTo>
                  <a:lnTo>
                    <a:pt x="423" y="564"/>
                  </a:lnTo>
                  <a:lnTo>
                    <a:pt x="423" y="494"/>
                  </a:lnTo>
                  <a:lnTo>
                    <a:pt x="381" y="564"/>
                  </a:lnTo>
                  <a:lnTo>
                    <a:pt x="381" y="494"/>
                  </a:lnTo>
                  <a:lnTo>
                    <a:pt x="381" y="437"/>
                  </a:lnTo>
                  <a:lnTo>
                    <a:pt x="339" y="437"/>
                  </a:lnTo>
                  <a:lnTo>
                    <a:pt x="339" y="381"/>
                  </a:lnTo>
                  <a:lnTo>
                    <a:pt x="296" y="381"/>
                  </a:lnTo>
                  <a:lnTo>
                    <a:pt x="296" y="311"/>
                  </a:lnTo>
                  <a:lnTo>
                    <a:pt x="254" y="311"/>
                  </a:lnTo>
                  <a:lnTo>
                    <a:pt x="212" y="311"/>
                  </a:lnTo>
                  <a:lnTo>
                    <a:pt x="170" y="311"/>
                  </a:lnTo>
                  <a:close/>
                  <a:moveTo>
                    <a:pt x="1648" y="1451"/>
                  </a:moveTo>
                  <a:lnTo>
                    <a:pt x="1648" y="1522"/>
                  </a:lnTo>
                  <a:lnTo>
                    <a:pt x="1690" y="1522"/>
                  </a:lnTo>
                  <a:lnTo>
                    <a:pt x="1733" y="1522"/>
                  </a:lnTo>
                  <a:lnTo>
                    <a:pt x="1733" y="1451"/>
                  </a:lnTo>
                  <a:lnTo>
                    <a:pt x="1690" y="1451"/>
                  </a:lnTo>
                  <a:close/>
                  <a:moveTo>
                    <a:pt x="1733" y="1522"/>
                  </a:moveTo>
                  <a:lnTo>
                    <a:pt x="1775" y="1578"/>
                  </a:lnTo>
                  <a:lnTo>
                    <a:pt x="1775" y="1522"/>
                  </a:lnTo>
                  <a:close/>
                  <a:moveTo>
                    <a:pt x="127" y="2212"/>
                  </a:moveTo>
                  <a:lnTo>
                    <a:pt x="170" y="2212"/>
                  </a:lnTo>
                  <a:lnTo>
                    <a:pt x="170" y="2268"/>
                  </a:lnTo>
                  <a:lnTo>
                    <a:pt x="127" y="226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4013650" y="3318500"/>
              <a:ext cx="7400" cy="7750"/>
            </a:xfrm>
            <a:custGeom>
              <a:avLst/>
              <a:gdLst/>
              <a:ahLst/>
              <a:cxnLst/>
              <a:rect l="l" t="t" r="r" b="b"/>
              <a:pathLst>
                <a:path w="296" h="310" extrusionOk="0">
                  <a:moveTo>
                    <a:pt x="254" y="56"/>
                  </a:moveTo>
                  <a:lnTo>
                    <a:pt x="296" y="56"/>
                  </a:lnTo>
                  <a:lnTo>
                    <a:pt x="254" y="56"/>
                  </a:lnTo>
                  <a:lnTo>
                    <a:pt x="254" y="127"/>
                  </a:lnTo>
                  <a:lnTo>
                    <a:pt x="211" y="127"/>
                  </a:lnTo>
                  <a:lnTo>
                    <a:pt x="169" y="127"/>
                  </a:lnTo>
                  <a:lnTo>
                    <a:pt x="169" y="183"/>
                  </a:lnTo>
                  <a:lnTo>
                    <a:pt x="169" y="253"/>
                  </a:lnTo>
                  <a:lnTo>
                    <a:pt x="169" y="310"/>
                  </a:lnTo>
                  <a:lnTo>
                    <a:pt x="127" y="310"/>
                  </a:lnTo>
                  <a:lnTo>
                    <a:pt x="85" y="310"/>
                  </a:lnTo>
                  <a:lnTo>
                    <a:pt x="85" y="253"/>
                  </a:lnTo>
                  <a:lnTo>
                    <a:pt x="42" y="253"/>
                  </a:lnTo>
                  <a:lnTo>
                    <a:pt x="42" y="183"/>
                  </a:lnTo>
                  <a:lnTo>
                    <a:pt x="0" y="183"/>
                  </a:lnTo>
                  <a:lnTo>
                    <a:pt x="0" y="127"/>
                  </a:lnTo>
                  <a:lnTo>
                    <a:pt x="42" y="56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2480850" y="45337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381" y="507"/>
                  </a:moveTo>
                  <a:lnTo>
                    <a:pt x="381" y="563"/>
                  </a:lnTo>
                  <a:lnTo>
                    <a:pt x="381" y="507"/>
                  </a:lnTo>
                  <a:lnTo>
                    <a:pt x="339" y="507"/>
                  </a:lnTo>
                  <a:lnTo>
                    <a:pt x="296" y="507"/>
                  </a:lnTo>
                  <a:lnTo>
                    <a:pt x="296" y="437"/>
                  </a:lnTo>
                  <a:lnTo>
                    <a:pt x="254" y="437"/>
                  </a:lnTo>
                  <a:lnTo>
                    <a:pt x="212" y="437"/>
                  </a:lnTo>
                  <a:lnTo>
                    <a:pt x="170" y="437"/>
                  </a:lnTo>
                  <a:lnTo>
                    <a:pt x="127" y="437"/>
                  </a:lnTo>
                  <a:lnTo>
                    <a:pt x="127" y="380"/>
                  </a:lnTo>
                  <a:lnTo>
                    <a:pt x="127" y="437"/>
                  </a:lnTo>
                  <a:lnTo>
                    <a:pt x="85" y="437"/>
                  </a:lnTo>
                  <a:lnTo>
                    <a:pt x="43" y="437"/>
                  </a:lnTo>
                  <a:lnTo>
                    <a:pt x="1" y="437"/>
                  </a:lnTo>
                  <a:lnTo>
                    <a:pt x="43" y="437"/>
                  </a:lnTo>
                  <a:lnTo>
                    <a:pt x="43" y="380"/>
                  </a:lnTo>
                  <a:lnTo>
                    <a:pt x="1" y="380"/>
                  </a:lnTo>
                  <a:lnTo>
                    <a:pt x="1" y="310"/>
                  </a:lnTo>
                  <a:lnTo>
                    <a:pt x="43" y="310"/>
                  </a:lnTo>
                  <a:lnTo>
                    <a:pt x="43" y="254"/>
                  </a:lnTo>
                  <a:lnTo>
                    <a:pt x="85" y="254"/>
                  </a:lnTo>
                  <a:lnTo>
                    <a:pt x="85" y="183"/>
                  </a:lnTo>
                  <a:lnTo>
                    <a:pt x="85" y="127"/>
                  </a:lnTo>
                  <a:lnTo>
                    <a:pt x="127" y="56"/>
                  </a:lnTo>
                  <a:lnTo>
                    <a:pt x="127" y="0"/>
                  </a:lnTo>
                  <a:lnTo>
                    <a:pt x="170" y="0"/>
                  </a:lnTo>
                  <a:lnTo>
                    <a:pt x="170" y="56"/>
                  </a:lnTo>
                  <a:lnTo>
                    <a:pt x="170" y="0"/>
                  </a:lnTo>
                  <a:lnTo>
                    <a:pt x="212" y="0"/>
                  </a:lnTo>
                  <a:lnTo>
                    <a:pt x="254" y="0"/>
                  </a:lnTo>
                  <a:lnTo>
                    <a:pt x="296" y="0"/>
                  </a:lnTo>
                  <a:lnTo>
                    <a:pt x="339" y="0"/>
                  </a:lnTo>
                  <a:lnTo>
                    <a:pt x="339" y="56"/>
                  </a:lnTo>
                  <a:lnTo>
                    <a:pt x="381" y="56"/>
                  </a:lnTo>
                  <a:lnTo>
                    <a:pt x="423" y="56"/>
                  </a:lnTo>
                  <a:lnTo>
                    <a:pt x="465" y="56"/>
                  </a:lnTo>
                  <a:lnTo>
                    <a:pt x="508" y="56"/>
                  </a:lnTo>
                  <a:lnTo>
                    <a:pt x="550" y="127"/>
                  </a:lnTo>
                  <a:lnTo>
                    <a:pt x="592" y="183"/>
                  </a:lnTo>
                  <a:lnTo>
                    <a:pt x="634" y="254"/>
                  </a:lnTo>
                  <a:lnTo>
                    <a:pt x="677" y="310"/>
                  </a:lnTo>
                  <a:lnTo>
                    <a:pt x="761" y="380"/>
                  </a:lnTo>
                  <a:lnTo>
                    <a:pt x="761" y="437"/>
                  </a:lnTo>
                  <a:lnTo>
                    <a:pt x="803" y="437"/>
                  </a:lnTo>
                  <a:lnTo>
                    <a:pt x="803" y="507"/>
                  </a:lnTo>
                  <a:lnTo>
                    <a:pt x="761" y="507"/>
                  </a:lnTo>
                  <a:lnTo>
                    <a:pt x="550" y="634"/>
                  </a:lnTo>
                  <a:lnTo>
                    <a:pt x="508" y="634"/>
                  </a:lnTo>
                  <a:lnTo>
                    <a:pt x="465" y="690"/>
                  </a:lnTo>
                  <a:lnTo>
                    <a:pt x="465" y="634"/>
                  </a:lnTo>
                  <a:lnTo>
                    <a:pt x="465" y="563"/>
                  </a:lnTo>
                  <a:lnTo>
                    <a:pt x="423" y="563"/>
                  </a:lnTo>
                  <a:lnTo>
                    <a:pt x="465" y="563"/>
                  </a:lnTo>
                  <a:lnTo>
                    <a:pt x="423" y="563"/>
                  </a:lnTo>
                  <a:lnTo>
                    <a:pt x="465" y="563"/>
                  </a:lnTo>
                  <a:lnTo>
                    <a:pt x="423" y="563"/>
                  </a:lnTo>
                  <a:lnTo>
                    <a:pt x="381" y="563"/>
                  </a:lnTo>
                  <a:lnTo>
                    <a:pt x="423" y="563"/>
                  </a:lnTo>
                  <a:lnTo>
                    <a:pt x="381" y="563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3949225" y="3392775"/>
              <a:ext cx="5300" cy="9525"/>
            </a:xfrm>
            <a:custGeom>
              <a:avLst/>
              <a:gdLst/>
              <a:ahLst/>
              <a:cxnLst/>
              <a:rect l="l" t="t" r="r" b="b"/>
              <a:pathLst>
                <a:path w="212" h="381" extrusionOk="0">
                  <a:moveTo>
                    <a:pt x="0" y="0"/>
                  </a:moveTo>
                  <a:lnTo>
                    <a:pt x="0" y="71"/>
                  </a:lnTo>
                  <a:lnTo>
                    <a:pt x="43" y="71"/>
                  </a:lnTo>
                  <a:lnTo>
                    <a:pt x="85" y="71"/>
                  </a:lnTo>
                  <a:lnTo>
                    <a:pt x="85" y="0"/>
                  </a:lnTo>
                  <a:lnTo>
                    <a:pt x="43" y="0"/>
                  </a:lnTo>
                  <a:close/>
                  <a:moveTo>
                    <a:pt x="169" y="127"/>
                  </a:moveTo>
                  <a:lnTo>
                    <a:pt x="169" y="197"/>
                  </a:lnTo>
                  <a:lnTo>
                    <a:pt x="212" y="197"/>
                  </a:lnTo>
                  <a:lnTo>
                    <a:pt x="212" y="127"/>
                  </a:lnTo>
                  <a:close/>
                  <a:moveTo>
                    <a:pt x="85" y="254"/>
                  </a:moveTo>
                  <a:lnTo>
                    <a:pt x="85" y="324"/>
                  </a:lnTo>
                  <a:lnTo>
                    <a:pt x="127" y="324"/>
                  </a:lnTo>
                  <a:lnTo>
                    <a:pt x="127" y="254"/>
                  </a:lnTo>
                  <a:close/>
                  <a:moveTo>
                    <a:pt x="127" y="324"/>
                  </a:moveTo>
                  <a:lnTo>
                    <a:pt x="127" y="380"/>
                  </a:lnTo>
                  <a:lnTo>
                    <a:pt x="169" y="380"/>
                  </a:lnTo>
                  <a:lnTo>
                    <a:pt x="169" y="324"/>
                  </a:lnTo>
                  <a:close/>
                  <a:moveTo>
                    <a:pt x="169" y="324"/>
                  </a:moveTo>
                  <a:lnTo>
                    <a:pt x="212" y="324"/>
                  </a:lnTo>
                  <a:lnTo>
                    <a:pt x="212" y="254"/>
                  </a:lnTo>
                  <a:lnTo>
                    <a:pt x="169" y="254"/>
                  </a:lnTo>
                  <a:close/>
                  <a:moveTo>
                    <a:pt x="0" y="324"/>
                  </a:moveTo>
                  <a:lnTo>
                    <a:pt x="0" y="380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2641375" y="4597100"/>
              <a:ext cx="59175" cy="46150"/>
            </a:xfrm>
            <a:custGeom>
              <a:avLst/>
              <a:gdLst/>
              <a:ahLst/>
              <a:cxnLst/>
              <a:rect l="l" t="t" r="r" b="b"/>
              <a:pathLst>
                <a:path w="2367" h="1846" extrusionOk="0">
                  <a:moveTo>
                    <a:pt x="170" y="1"/>
                  </a:moveTo>
                  <a:lnTo>
                    <a:pt x="170" y="57"/>
                  </a:lnTo>
                  <a:lnTo>
                    <a:pt x="128" y="57"/>
                  </a:lnTo>
                  <a:lnTo>
                    <a:pt x="85" y="57"/>
                  </a:lnTo>
                  <a:lnTo>
                    <a:pt x="43" y="128"/>
                  </a:lnTo>
                  <a:lnTo>
                    <a:pt x="85" y="128"/>
                  </a:lnTo>
                  <a:lnTo>
                    <a:pt x="85" y="198"/>
                  </a:lnTo>
                  <a:lnTo>
                    <a:pt x="128" y="198"/>
                  </a:lnTo>
                  <a:lnTo>
                    <a:pt x="170" y="198"/>
                  </a:lnTo>
                  <a:lnTo>
                    <a:pt x="212" y="198"/>
                  </a:lnTo>
                  <a:lnTo>
                    <a:pt x="254" y="198"/>
                  </a:lnTo>
                  <a:lnTo>
                    <a:pt x="297" y="198"/>
                  </a:lnTo>
                  <a:lnTo>
                    <a:pt x="297" y="254"/>
                  </a:lnTo>
                  <a:lnTo>
                    <a:pt x="339" y="254"/>
                  </a:lnTo>
                  <a:lnTo>
                    <a:pt x="339" y="198"/>
                  </a:lnTo>
                  <a:lnTo>
                    <a:pt x="381" y="254"/>
                  </a:lnTo>
                  <a:lnTo>
                    <a:pt x="423" y="254"/>
                  </a:lnTo>
                  <a:lnTo>
                    <a:pt x="466" y="254"/>
                  </a:lnTo>
                  <a:lnTo>
                    <a:pt x="466" y="311"/>
                  </a:lnTo>
                  <a:lnTo>
                    <a:pt x="508" y="311"/>
                  </a:lnTo>
                  <a:lnTo>
                    <a:pt x="550" y="311"/>
                  </a:lnTo>
                  <a:lnTo>
                    <a:pt x="592" y="311"/>
                  </a:lnTo>
                  <a:lnTo>
                    <a:pt x="592" y="381"/>
                  </a:lnTo>
                  <a:lnTo>
                    <a:pt x="635" y="381"/>
                  </a:lnTo>
                  <a:lnTo>
                    <a:pt x="677" y="381"/>
                  </a:lnTo>
                  <a:lnTo>
                    <a:pt x="719" y="451"/>
                  </a:lnTo>
                  <a:lnTo>
                    <a:pt x="761" y="451"/>
                  </a:lnTo>
                  <a:lnTo>
                    <a:pt x="761" y="508"/>
                  </a:lnTo>
                  <a:lnTo>
                    <a:pt x="804" y="508"/>
                  </a:lnTo>
                  <a:lnTo>
                    <a:pt x="846" y="508"/>
                  </a:lnTo>
                  <a:lnTo>
                    <a:pt x="846" y="564"/>
                  </a:lnTo>
                  <a:lnTo>
                    <a:pt x="888" y="564"/>
                  </a:lnTo>
                  <a:lnTo>
                    <a:pt x="930" y="564"/>
                  </a:lnTo>
                  <a:lnTo>
                    <a:pt x="930" y="634"/>
                  </a:lnTo>
                  <a:lnTo>
                    <a:pt x="973" y="634"/>
                  </a:lnTo>
                  <a:lnTo>
                    <a:pt x="1015" y="634"/>
                  </a:lnTo>
                  <a:lnTo>
                    <a:pt x="1015" y="691"/>
                  </a:lnTo>
                  <a:lnTo>
                    <a:pt x="1057" y="691"/>
                  </a:lnTo>
                  <a:lnTo>
                    <a:pt x="1099" y="691"/>
                  </a:lnTo>
                  <a:lnTo>
                    <a:pt x="1099" y="761"/>
                  </a:lnTo>
                  <a:lnTo>
                    <a:pt x="1184" y="832"/>
                  </a:lnTo>
                  <a:lnTo>
                    <a:pt x="1226" y="832"/>
                  </a:lnTo>
                  <a:lnTo>
                    <a:pt x="1268" y="888"/>
                  </a:lnTo>
                  <a:lnTo>
                    <a:pt x="1353" y="944"/>
                  </a:lnTo>
                  <a:lnTo>
                    <a:pt x="1395" y="944"/>
                  </a:lnTo>
                  <a:lnTo>
                    <a:pt x="1437" y="1015"/>
                  </a:lnTo>
                  <a:lnTo>
                    <a:pt x="1480" y="1071"/>
                  </a:lnTo>
                  <a:lnTo>
                    <a:pt x="1522" y="1071"/>
                  </a:lnTo>
                  <a:lnTo>
                    <a:pt x="1564" y="1141"/>
                  </a:lnTo>
                  <a:lnTo>
                    <a:pt x="1606" y="1141"/>
                  </a:lnTo>
                  <a:lnTo>
                    <a:pt x="1648" y="1212"/>
                  </a:lnTo>
                  <a:lnTo>
                    <a:pt x="1733" y="1268"/>
                  </a:lnTo>
                  <a:lnTo>
                    <a:pt x="1733" y="1324"/>
                  </a:lnTo>
                  <a:lnTo>
                    <a:pt x="1775" y="1324"/>
                  </a:lnTo>
                  <a:lnTo>
                    <a:pt x="1817" y="1395"/>
                  </a:lnTo>
                  <a:lnTo>
                    <a:pt x="1860" y="1395"/>
                  </a:lnTo>
                  <a:lnTo>
                    <a:pt x="1860" y="1451"/>
                  </a:lnTo>
                  <a:lnTo>
                    <a:pt x="1902" y="1451"/>
                  </a:lnTo>
                  <a:lnTo>
                    <a:pt x="1902" y="1522"/>
                  </a:lnTo>
                  <a:lnTo>
                    <a:pt x="1944" y="1522"/>
                  </a:lnTo>
                  <a:lnTo>
                    <a:pt x="1986" y="1522"/>
                  </a:lnTo>
                  <a:lnTo>
                    <a:pt x="1986" y="1592"/>
                  </a:lnTo>
                  <a:lnTo>
                    <a:pt x="2029" y="1592"/>
                  </a:lnTo>
                  <a:lnTo>
                    <a:pt x="2071" y="1648"/>
                  </a:lnTo>
                  <a:lnTo>
                    <a:pt x="2113" y="1705"/>
                  </a:lnTo>
                  <a:lnTo>
                    <a:pt x="2155" y="1705"/>
                  </a:lnTo>
                  <a:lnTo>
                    <a:pt x="2155" y="1775"/>
                  </a:lnTo>
                  <a:lnTo>
                    <a:pt x="2198" y="1775"/>
                  </a:lnTo>
                  <a:lnTo>
                    <a:pt x="2240" y="1775"/>
                  </a:lnTo>
                  <a:lnTo>
                    <a:pt x="2240" y="1846"/>
                  </a:lnTo>
                  <a:lnTo>
                    <a:pt x="2282" y="1846"/>
                  </a:lnTo>
                  <a:lnTo>
                    <a:pt x="2324" y="1846"/>
                  </a:lnTo>
                  <a:lnTo>
                    <a:pt x="2367" y="1775"/>
                  </a:lnTo>
                  <a:lnTo>
                    <a:pt x="2324" y="1775"/>
                  </a:lnTo>
                  <a:lnTo>
                    <a:pt x="2324" y="1705"/>
                  </a:lnTo>
                  <a:lnTo>
                    <a:pt x="2324" y="1648"/>
                  </a:lnTo>
                  <a:lnTo>
                    <a:pt x="2282" y="1648"/>
                  </a:lnTo>
                  <a:lnTo>
                    <a:pt x="2282" y="1592"/>
                  </a:lnTo>
                  <a:lnTo>
                    <a:pt x="2240" y="1592"/>
                  </a:lnTo>
                  <a:lnTo>
                    <a:pt x="2240" y="1522"/>
                  </a:lnTo>
                  <a:lnTo>
                    <a:pt x="2198" y="1522"/>
                  </a:lnTo>
                  <a:lnTo>
                    <a:pt x="2155" y="1522"/>
                  </a:lnTo>
                  <a:lnTo>
                    <a:pt x="2155" y="1451"/>
                  </a:lnTo>
                  <a:lnTo>
                    <a:pt x="2113" y="1451"/>
                  </a:lnTo>
                  <a:lnTo>
                    <a:pt x="2071" y="1395"/>
                  </a:lnTo>
                  <a:lnTo>
                    <a:pt x="2029" y="1395"/>
                  </a:lnTo>
                  <a:lnTo>
                    <a:pt x="2029" y="1324"/>
                  </a:lnTo>
                  <a:lnTo>
                    <a:pt x="1986" y="1324"/>
                  </a:lnTo>
                  <a:lnTo>
                    <a:pt x="1902" y="1268"/>
                  </a:lnTo>
                  <a:lnTo>
                    <a:pt x="1860" y="1268"/>
                  </a:lnTo>
                  <a:lnTo>
                    <a:pt x="1860" y="1212"/>
                  </a:lnTo>
                  <a:lnTo>
                    <a:pt x="1817" y="1212"/>
                  </a:lnTo>
                  <a:lnTo>
                    <a:pt x="1775" y="1141"/>
                  </a:lnTo>
                  <a:lnTo>
                    <a:pt x="1733" y="1071"/>
                  </a:lnTo>
                  <a:lnTo>
                    <a:pt x="1691" y="1071"/>
                  </a:lnTo>
                  <a:lnTo>
                    <a:pt x="1691" y="1015"/>
                  </a:lnTo>
                  <a:lnTo>
                    <a:pt x="1648" y="1071"/>
                  </a:lnTo>
                  <a:lnTo>
                    <a:pt x="1648" y="1015"/>
                  </a:lnTo>
                  <a:lnTo>
                    <a:pt x="1606" y="1015"/>
                  </a:lnTo>
                  <a:lnTo>
                    <a:pt x="1606" y="944"/>
                  </a:lnTo>
                  <a:lnTo>
                    <a:pt x="1564" y="944"/>
                  </a:lnTo>
                  <a:lnTo>
                    <a:pt x="1564" y="888"/>
                  </a:lnTo>
                  <a:lnTo>
                    <a:pt x="1522" y="944"/>
                  </a:lnTo>
                  <a:lnTo>
                    <a:pt x="1522" y="888"/>
                  </a:lnTo>
                  <a:lnTo>
                    <a:pt x="1480" y="888"/>
                  </a:lnTo>
                  <a:lnTo>
                    <a:pt x="1437" y="888"/>
                  </a:lnTo>
                  <a:lnTo>
                    <a:pt x="1437" y="832"/>
                  </a:lnTo>
                  <a:lnTo>
                    <a:pt x="1395" y="832"/>
                  </a:lnTo>
                  <a:lnTo>
                    <a:pt x="1353" y="832"/>
                  </a:lnTo>
                  <a:lnTo>
                    <a:pt x="1353" y="761"/>
                  </a:lnTo>
                  <a:lnTo>
                    <a:pt x="1311" y="761"/>
                  </a:lnTo>
                  <a:lnTo>
                    <a:pt x="1311" y="691"/>
                  </a:lnTo>
                  <a:lnTo>
                    <a:pt x="1268" y="691"/>
                  </a:lnTo>
                  <a:lnTo>
                    <a:pt x="1268" y="634"/>
                  </a:lnTo>
                  <a:lnTo>
                    <a:pt x="1226" y="634"/>
                  </a:lnTo>
                  <a:lnTo>
                    <a:pt x="1184" y="634"/>
                  </a:lnTo>
                  <a:lnTo>
                    <a:pt x="1184" y="564"/>
                  </a:lnTo>
                  <a:lnTo>
                    <a:pt x="1142" y="564"/>
                  </a:lnTo>
                  <a:lnTo>
                    <a:pt x="1099" y="508"/>
                  </a:lnTo>
                  <a:lnTo>
                    <a:pt x="1099" y="564"/>
                  </a:lnTo>
                  <a:lnTo>
                    <a:pt x="1057" y="564"/>
                  </a:lnTo>
                  <a:lnTo>
                    <a:pt x="1057" y="508"/>
                  </a:lnTo>
                  <a:lnTo>
                    <a:pt x="1015" y="508"/>
                  </a:lnTo>
                  <a:lnTo>
                    <a:pt x="973" y="508"/>
                  </a:lnTo>
                  <a:lnTo>
                    <a:pt x="973" y="451"/>
                  </a:lnTo>
                  <a:lnTo>
                    <a:pt x="930" y="451"/>
                  </a:lnTo>
                  <a:lnTo>
                    <a:pt x="888" y="451"/>
                  </a:lnTo>
                  <a:lnTo>
                    <a:pt x="888" y="381"/>
                  </a:lnTo>
                  <a:lnTo>
                    <a:pt x="846" y="381"/>
                  </a:lnTo>
                  <a:lnTo>
                    <a:pt x="761" y="311"/>
                  </a:lnTo>
                  <a:lnTo>
                    <a:pt x="719" y="254"/>
                  </a:lnTo>
                  <a:lnTo>
                    <a:pt x="677" y="254"/>
                  </a:lnTo>
                  <a:lnTo>
                    <a:pt x="677" y="198"/>
                  </a:lnTo>
                  <a:lnTo>
                    <a:pt x="635" y="198"/>
                  </a:lnTo>
                  <a:lnTo>
                    <a:pt x="592" y="198"/>
                  </a:lnTo>
                  <a:lnTo>
                    <a:pt x="550" y="128"/>
                  </a:lnTo>
                  <a:lnTo>
                    <a:pt x="508" y="128"/>
                  </a:lnTo>
                  <a:lnTo>
                    <a:pt x="508" y="57"/>
                  </a:lnTo>
                  <a:lnTo>
                    <a:pt x="466" y="57"/>
                  </a:lnTo>
                  <a:lnTo>
                    <a:pt x="423" y="57"/>
                  </a:lnTo>
                  <a:lnTo>
                    <a:pt x="381" y="57"/>
                  </a:lnTo>
                  <a:lnTo>
                    <a:pt x="339" y="57"/>
                  </a:lnTo>
                  <a:lnTo>
                    <a:pt x="339" y="1"/>
                  </a:lnTo>
                  <a:lnTo>
                    <a:pt x="297" y="1"/>
                  </a:lnTo>
                  <a:lnTo>
                    <a:pt x="297" y="57"/>
                  </a:lnTo>
                  <a:lnTo>
                    <a:pt x="254" y="1"/>
                  </a:lnTo>
                  <a:lnTo>
                    <a:pt x="212" y="1"/>
                  </a:lnTo>
                  <a:close/>
                  <a:moveTo>
                    <a:pt x="1" y="128"/>
                  </a:moveTo>
                  <a:lnTo>
                    <a:pt x="1" y="19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5220100" y="1474125"/>
              <a:ext cx="47550" cy="48975"/>
            </a:xfrm>
            <a:custGeom>
              <a:avLst/>
              <a:gdLst/>
              <a:ahLst/>
              <a:cxnLst/>
              <a:rect l="l" t="t" r="r" b="b"/>
              <a:pathLst>
                <a:path w="1902" h="1959" extrusionOk="0">
                  <a:moveTo>
                    <a:pt x="42" y="1"/>
                  </a:moveTo>
                  <a:lnTo>
                    <a:pt x="42" y="57"/>
                  </a:lnTo>
                  <a:lnTo>
                    <a:pt x="0" y="57"/>
                  </a:lnTo>
                  <a:lnTo>
                    <a:pt x="0" y="128"/>
                  </a:lnTo>
                  <a:lnTo>
                    <a:pt x="42" y="184"/>
                  </a:lnTo>
                  <a:lnTo>
                    <a:pt x="85" y="184"/>
                  </a:lnTo>
                  <a:lnTo>
                    <a:pt x="85" y="254"/>
                  </a:lnTo>
                  <a:lnTo>
                    <a:pt x="127" y="254"/>
                  </a:lnTo>
                  <a:lnTo>
                    <a:pt x="85" y="311"/>
                  </a:lnTo>
                  <a:lnTo>
                    <a:pt x="127" y="311"/>
                  </a:lnTo>
                  <a:lnTo>
                    <a:pt x="169" y="311"/>
                  </a:lnTo>
                  <a:lnTo>
                    <a:pt x="211" y="311"/>
                  </a:lnTo>
                  <a:lnTo>
                    <a:pt x="254" y="311"/>
                  </a:lnTo>
                  <a:lnTo>
                    <a:pt x="296" y="311"/>
                  </a:lnTo>
                  <a:lnTo>
                    <a:pt x="296" y="254"/>
                  </a:lnTo>
                  <a:lnTo>
                    <a:pt x="338" y="254"/>
                  </a:lnTo>
                  <a:lnTo>
                    <a:pt x="380" y="184"/>
                  </a:lnTo>
                  <a:lnTo>
                    <a:pt x="338" y="184"/>
                  </a:lnTo>
                  <a:lnTo>
                    <a:pt x="296" y="184"/>
                  </a:lnTo>
                  <a:lnTo>
                    <a:pt x="254" y="128"/>
                  </a:lnTo>
                  <a:lnTo>
                    <a:pt x="211" y="128"/>
                  </a:lnTo>
                  <a:lnTo>
                    <a:pt x="169" y="128"/>
                  </a:lnTo>
                  <a:lnTo>
                    <a:pt x="85" y="57"/>
                  </a:lnTo>
                  <a:close/>
                  <a:moveTo>
                    <a:pt x="803" y="184"/>
                  </a:moveTo>
                  <a:lnTo>
                    <a:pt x="803" y="254"/>
                  </a:lnTo>
                  <a:lnTo>
                    <a:pt x="845" y="311"/>
                  </a:lnTo>
                  <a:lnTo>
                    <a:pt x="887" y="311"/>
                  </a:lnTo>
                  <a:lnTo>
                    <a:pt x="929" y="381"/>
                  </a:lnTo>
                  <a:lnTo>
                    <a:pt x="972" y="437"/>
                  </a:lnTo>
                  <a:lnTo>
                    <a:pt x="1056" y="508"/>
                  </a:lnTo>
                  <a:lnTo>
                    <a:pt x="1098" y="508"/>
                  </a:lnTo>
                  <a:lnTo>
                    <a:pt x="1141" y="564"/>
                  </a:lnTo>
                  <a:lnTo>
                    <a:pt x="1183" y="564"/>
                  </a:lnTo>
                  <a:lnTo>
                    <a:pt x="1225" y="564"/>
                  </a:lnTo>
                  <a:lnTo>
                    <a:pt x="1183" y="508"/>
                  </a:lnTo>
                  <a:lnTo>
                    <a:pt x="1141" y="508"/>
                  </a:lnTo>
                  <a:lnTo>
                    <a:pt x="1098" y="437"/>
                  </a:lnTo>
                  <a:lnTo>
                    <a:pt x="1056" y="437"/>
                  </a:lnTo>
                  <a:lnTo>
                    <a:pt x="1014" y="381"/>
                  </a:lnTo>
                  <a:lnTo>
                    <a:pt x="972" y="311"/>
                  </a:lnTo>
                  <a:lnTo>
                    <a:pt x="845" y="254"/>
                  </a:lnTo>
                  <a:lnTo>
                    <a:pt x="845" y="184"/>
                  </a:lnTo>
                  <a:close/>
                  <a:moveTo>
                    <a:pt x="1225" y="564"/>
                  </a:moveTo>
                  <a:lnTo>
                    <a:pt x="1267" y="620"/>
                  </a:lnTo>
                  <a:lnTo>
                    <a:pt x="1310" y="620"/>
                  </a:lnTo>
                  <a:lnTo>
                    <a:pt x="1267" y="564"/>
                  </a:lnTo>
                  <a:close/>
                  <a:moveTo>
                    <a:pt x="1310" y="620"/>
                  </a:moveTo>
                  <a:lnTo>
                    <a:pt x="1352" y="691"/>
                  </a:lnTo>
                  <a:lnTo>
                    <a:pt x="1394" y="691"/>
                  </a:lnTo>
                  <a:lnTo>
                    <a:pt x="1394" y="620"/>
                  </a:lnTo>
                  <a:lnTo>
                    <a:pt x="1352" y="620"/>
                  </a:lnTo>
                  <a:close/>
                  <a:moveTo>
                    <a:pt x="1436" y="691"/>
                  </a:moveTo>
                  <a:lnTo>
                    <a:pt x="1436" y="761"/>
                  </a:lnTo>
                  <a:lnTo>
                    <a:pt x="1479" y="761"/>
                  </a:lnTo>
                  <a:lnTo>
                    <a:pt x="1521" y="761"/>
                  </a:lnTo>
                  <a:lnTo>
                    <a:pt x="1521" y="818"/>
                  </a:lnTo>
                  <a:lnTo>
                    <a:pt x="1563" y="818"/>
                  </a:lnTo>
                  <a:lnTo>
                    <a:pt x="1605" y="818"/>
                  </a:lnTo>
                  <a:lnTo>
                    <a:pt x="1648" y="818"/>
                  </a:lnTo>
                  <a:lnTo>
                    <a:pt x="1732" y="818"/>
                  </a:lnTo>
                  <a:lnTo>
                    <a:pt x="1774" y="818"/>
                  </a:lnTo>
                  <a:lnTo>
                    <a:pt x="1732" y="761"/>
                  </a:lnTo>
                  <a:lnTo>
                    <a:pt x="1690" y="761"/>
                  </a:lnTo>
                  <a:lnTo>
                    <a:pt x="1648" y="761"/>
                  </a:lnTo>
                  <a:lnTo>
                    <a:pt x="1605" y="761"/>
                  </a:lnTo>
                  <a:lnTo>
                    <a:pt x="1563" y="691"/>
                  </a:lnTo>
                  <a:lnTo>
                    <a:pt x="1521" y="691"/>
                  </a:lnTo>
                  <a:lnTo>
                    <a:pt x="1479" y="691"/>
                  </a:lnTo>
                  <a:close/>
                  <a:moveTo>
                    <a:pt x="1774" y="818"/>
                  </a:moveTo>
                  <a:lnTo>
                    <a:pt x="1774" y="888"/>
                  </a:lnTo>
                  <a:lnTo>
                    <a:pt x="1817" y="944"/>
                  </a:lnTo>
                  <a:lnTo>
                    <a:pt x="1774" y="944"/>
                  </a:lnTo>
                  <a:lnTo>
                    <a:pt x="1732" y="1001"/>
                  </a:lnTo>
                  <a:lnTo>
                    <a:pt x="1690" y="1001"/>
                  </a:lnTo>
                  <a:lnTo>
                    <a:pt x="1648" y="1001"/>
                  </a:lnTo>
                  <a:lnTo>
                    <a:pt x="1605" y="1071"/>
                  </a:lnTo>
                  <a:lnTo>
                    <a:pt x="1563" y="1071"/>
                  </a:lnTo>
                  <a:lnTo>
                    <a:pt x="1521" y="1071"/>
                  </a:lnTo>
                  <a:lnTo>
                    <a:pt x="1479" y="1071"/>
                  </a:lnTo>
                  <a:lnTo>
                    <a:pt x="1394" y="1142"/>
                  </a:lnTo>
                  <a:lnTo>
                    <a:pt x="1352" y="1142"/>
                  </a:lnTo>
                  <a:lnTo>
                    <a:pt x="1310" y="1142"/>
                  </a:lnTo>
                  <a:lnTo>
                    <a:pt x="1310" y="1071"/>
                  </a:lnTo>
                  <a:lnTo>
                    <a:pt x="1267" y="1071"/>
                  </a:lnTo>
                  <a:lnTo>
                    <a:pt x="1267" y="1001"/>
                  </a:lnTo>
                  <a:lnTo>
                    <a:pt x="1225" y="944"/>
                  </a:lnTo>
                  <a:lnTo>
                    <a:pt x="1183" y="944"/>
                  </a:lnTo>
                  <a:lnTo>
                    <a:pt x="1183" y="888"/>
                  </a:lnTo>
                  <a:lnTo>
                    <a:pt x="1141" y="888"/>
                  </a:lnTo>
                  <a:lnTo>
                    <a:pt x="1098" y="944"/>
                  </a:lnTo>
                  <a:lnTo>
                    <a:pt x="1056" y="944"/>
                  </a:lnTo>
                  <a:lnTo>
                    <a:pt x="972" y="944"/>
                  </a:lnTo>
                  <a:lnTo>
                    <a:pt x="929" y="944"/>
                  </a:lnTo>
                  <a:lnTo>
                    <a:pt x="887" y="1001"/>
                  </a:lnTo>
                  <a:lnTo>
                    <a:pt x="803" y="1001"/>
                  </a:lnTo>
                  <a:lnTo>
                    <a:pt x="761" y="1001"/>
                  </a:lnTo>
                  <a:lnTo>
                    <a:pt x="718" y="1001"/>
                  </a:lnTo>
                  <a:lnTo>
                    <a:pt x="676" y="1001"/>
                  </a:lnTo>
                  <a:lnTo>
                    <a:pt x="592" y="1001"/>
                  </a:lnTo>
                  <a:lnTo>
                    <a:pt x="465" y="1071"/>
                  </a:lnTo>
                  <a:lnTo>
                    <a:pt x="423" y="1142"/>
                  </a:lnTo>
                  <a:lnTo>
                    <a:pt x="380" y="1142"/>
                  </a:lnTo>
                  <a:lnTo>
                    <a:pt x="296" y="1198"/>
                  </a:lnTo>
                  <a:lnTo>
                    <a:pt x="254" y="1198"/>
                  </a:lnTo>
                  <a:lnTo>
                    <a:pt x="254" y="1268"/>
                  </a:lnTo>
                  <a:lnTo>
                    <a:pt x="296" y="1268"/>
                  </a:lnTo>
                  <a:lnTo>
                    <a:pt x="296" y="1325"/>
                  </a:lnTo>
                  <a:lnTo>
                    <a:pt x="338" y="1325"/>
                  </a:lnTo>
                  <a:lnTo>
                    <a:pt x="338" y="1395"/>
                  </a:lnTo>
                  <a:lnTo>
                    <a:pt x="380" y="1395"/>
                  </a:lnTo>
                  <a:lnTo>
                    <a:pt x="380" y="1451"/>
                  </a:lnTo>
                  <a:lnTo>
                    <a:pt x="423" y="1451"/>
                  </a:lnTo>
                  <a:lnTo>
                    <a:pt x="465" y="1522"/>
                  </a:lnTo>
                  <a:lnTo>
                    <a:pt x="507" y="1522"/>
                  </a:lnTo>
                  <a:lnTo>
                    <a:pt x="507" y="1578"/>
                  </a:lnTo>
                  <a:lnTo>
                    <a:pt x="549" y="1578"/>
                  </a:lnTo>
                  <a:lnTo>
                    <a:pt x="549" y="1648"/>
                  </a:lnTo>
                  <a:lnTo>
                    <a:pt x="592" y="1648"/>
                  </a:lnTo>
                  <a:lnTo>
                    <a:pt x="592" y="1705"/>
                  </a:lnTo>
                  <a:lnTo>
                    <a:pt x="634" y="1705"/>
                  </a:lnTo>
                  <a:lnTo>
                    <a:pt x="634" y="1775"/>
                  </a:lnTo>
                  <a:lnTo>
                    <a:pt x="676" y="1775"/>
                  </a:lnTo>
                  <a:lnTo>
                    <a:pt x="718" y="1832"/>
                  </a:lnTo>
                  <a:lnTo>
                    <a:pt x="761" y="1902"/>
                  </a:lnTo>
                  <a:lnTo>
                    <a:pt x="803" y="1958"/>
                  </a:lnTo>
                  <a:lnTo>
                    <a:pt x="803" y="1902"/>
                  </a:lnTo>
                  <a:lnTo>
                    <a:pt x="845" y="1902"/>
                  </a:lnTo>
                  <a:lnTo>
                    <a:pt x="887" y="1902"/>
                  </a:lnTo>
                  <a:lnTo>
                    <a:pt x="929" y="1902"/>
                  </a:lnTo>
                  <a:lnTo>
                    <a:pt x="972" y="1902"/>
                  </a:lnTo>
                  <a:lnTo>
                    <a:pt x="1014" y="1902"/>
                  </a:lnTo>
                  <a:lnTo>
                    <a:pt x="1056" y="1902"/>
                  </a:lnTo>
                  <a:lnTo>
                    <a:pt x="1098" y="1902"/>
                  </a:lnTo>
                  <a:lnTo>
                    <a:pt x="1098" y="1832"/>
                  </a:lnTo>
                  <a:lnTo>
                    <a:pt x="1098" y="1775"/>
                  </a:lnTo>
                  <a:lnTo>
                    <a:pt x="1141" y="1705"/>
                  </a:lnTo>
                  <a:lnTo>
                    <a:pt x="1183" y="1648"/>
                  </a:lnTo>
                  <a:lnTo>
                    <a:pt x="1225" y="1648"/>
                  </a:lnTo>
                  <a:lnTo>
                    <a:pt x="1267" y="1648"/>
                  </a:lnTo>
                  <a:lnTo>
                    <a:pt x="1310" y="1648"/>
                  </a:lnTo>
                  <a:lnTo>
                    <a:pt x="1352" y="1648"/>
                  </a:lnTo>
                  <a:lnTo>
                    <a:pt x="1394" y="1578"/>
                  </a:lnTo>
                  <a:lnTo>
                    <a:pt x="1436" y="1578"/>
                  </a:lnTo>
                  <a:lnTo>
                    <a:pt x="1479" y="1578"/>
                  </a:lnTo>
                  <a:lnTo>
                    <a:pt x="1521" y="1522"/>
                  </a:lnTo>
                  <a:lnTo>
                    <a:pt x="1563" y="1522"/>
                  </a:lnTo>
                  <a:lnTo>
                    <a:pt x="1563" y="1451"/>
                  </a:lnTo>
                  <a:lnTo>
                    <a:pt x="1521" y="1395"/>
                  </a:lnTo>
                  <a:lnTo>
                    <a:pt x="1436" y="1325"/>
                  </a:lnTo>
                  <a:lnTo>
                    <a:pt x="1479" y="1268"/>
                  </a:lnTo>
                  <a:lnTo>
                    <a:pt x="1563" y="1268"/>
                  </a:lnTo>
                  <a:lnTo>
                    <a:pt x="1563" y="1198"/>
                  </a:lnTo>
                  <a:lnTo>
                    <a:pt x="1605" y="1198"/>
                  </a:lnTo>
                  <a:lnTo>
                    <a:pt x="1648" y="1198"/>
                  </a:lnTo>
                  <a:lnTo>
                    <a:pt x="1648" y="1142"/>
                  </a:lnTo>
                  <a:lnTo>
                    <a:pt x="1690" y="1142"/>
                  </a:lnTo>
                  <a:lnTo>
                    <a:pt x="1774" y="1142"/>
                  </a:lnTo>
                  <a:lnTo>
                    <a:pt x="1817" y="1142"/>
                  </a:lnTo>
                  <a:lnTo>
                    <a:pt x="1817" y="1071"/>
                  </a:lnTo>
                  <a:lnTo>
                    <a:pt x="1817" y="1001"/>
                  </a:lnTo>
                  <a:lnTo>
                    <a:pt x="1859" y="1001"/>
                  </a:lnTo>
                  <a:lnTo>
                    <a:pt x="1859" y="944"/>
                  </a:lnTo>
                  <a:lnTo>
                    <a:pt x="1901" y="944"/>
                  </a:lnTo>
                  <a:lnTo>
                    <a:pt x="1859" y="888"/>
                  </a:lnTo>
                  <a:lnTo>
                    <a:pt x="1859" y="818"/>
                  </a:lnTo>
                  <a:lnTo>
                    <a:pt x="1817" y="81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5088075" y="821100"/>
              <a:ext cx="3200" cy="3200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127" y="0"/>
                  </a:moveTo>
                  <a:lnTo>
                    <a:pt x="127" y="71"/>
                  </a:lnTo>
                  <a:lnTo>
                    <a:pt x="127" y="127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0" y="127"/>
                  </a:lnTo>
                  <a:lnTo>
                    <a:pt x="0" y="71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4672675" y="1738525"/>
              <a:ext cx="5300" cy="4950"/>
            </a:xfrm>
            <a:custGeom>
              <a:avLst/>
              <a:gdLst/>
              <a:ahLst/>
              <a:cxnLst/>
              <a:rect l="l" t="t" r="r" b="b"/>
              <a:pathLst>
                <a:path w="212" h="198" extrusionOk="0">
                  <a:moveTo>
                    <a:pt x="211" y="127"/>
                  </a:moveTo>
                  <a:lnTo>
                    <a:pt x="211" y="197"/>
                  </a:lnTo>
                  <a:lnTo>
                    <a:pt x="169" y="197"/>
                  </a:lnTo>
                  <a:lnTo>
                    <a:pt x="127" y="197"/>
                  </a:lnTo>
                  <a:lnTo>
                    <a:pt x="85" y="197"/>
                  </a:lnTo>
                  <a:lnTo>
                    <a:pt x="42" y="197"/>
                  </a:lnTo>
                  <a:lnTo>
                    <a:pt x="42" y="127"/>
                  </a:lnTo>
                  <a:lnTo>
                    <a:pt x="0" y="127"/>
                  </a:lnTo>
                  <a:lnTo>
                    <a:pt x="42" y="71"/>
                  </a:lnTo>
                  <a:lnTo>
                    <a:pt x="85" y="71"/>
                  </a:lnTo>
                  <a:lnTo>
                    <a:pt x="85" y="127"/>
                  </a:lnTo>
                  <a:lnTo>
                    <a:pt x="127" y="127"/>
                  </a:lnTo>
                  <a:lnTo>
                    <a:pt x="169" y="71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11" y="7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3864725" y="2331350"/>
              <a:ext cx="39100" cy="67975"/>
            </a:xfrm>
            <a:custGeom>
              <a:avLst/>
              <a:gdLst/>
              <a:ahLst/>
              <a:cxnLst/>
              <a:rect l="l" t="t" r="r" b="b"/>
              <a:pathLst>
                <a:path w="1564" h="2719" extrusionOk="0">
                  <a:moveTo>
                    <a:pt x="43" y="1015"/>
                  </a:moveTo>
                  <a:lnTo>
                    <a:pt x="43" y="944"/>
                  </a:lnTo>
                  <a:lnTo>
                    <a:pt x="43" y="888"/>
                  </a:lnTo>
                  <a:lnTo>
                    <a:pt x="43" y="818"/>
                  </a:lnTo>
                  <a:lnTo>
                    <a:pt x="1" y="818"/>
                  </a:lnTo>
                  <a:lnTo>
                    <a:pt x="1" y="761"/>
                  </a:lnTo>
                  <a:lnTo>
                    <a:pt x="1" y="691"/>
                  </a:lnTo>
                  <a:lnTo>
                    <a:pt x="1" y="635"/>
                  </a:lnTo>
                  <a:lnTo>
                    <a:pt x="1" y="564"/>
                  </a:lnTo>
                  <a:lnTo>
                    <a:pt x="1" y="508"/>
                  </a:lnTo>
                  <a:lnTo>
                    <a:pt x="1" y="437"/>
                  </a:lnTo>
                  <a:lnTo>
                    <a:pt x="1" y="381"/>
                  </a:lnTo>
                  <a:lnTo>
                    <a:pt x="1" y="311"/>
                  </a:lnTo>
                  <a:lnTo>
                    <a:pt x="1" y="254"/>
                  </a:lnTo>
                  <a:lnTo>
                    <a:pt x="1" y="184"/>
                  </a:lnTo>
                  <a:lnTo>
                    <a:pt x="1" y="128"/>
                  </a:lnTo>
                  <a:lnTo>
                    <a:pt x="1" y="57"/>
                  </a:lnTo>
                  <a:lnTo>
                    <a:pt x="127" y="57"/>
                  </a:lnTo>
                  <a:lnTo>
                    <a:pt x="170" y="57"/>
                  </a:lnTo>
                  <a:lnTo>
                    <a:pt x="254" y="57"/>
                  </a:lnTo>
                  <a:lnTo>
                    <a:pt x="423" y="57"/>
                  </a:lnTo>
                  <a:lnTo>
                    <a:pt x="508" y="57"/>
                  </a:lnTo>
                  <a:lnTo>
                    <a:pt x="592" y="57"/>
                  </a:lnTo>
                  <a:lnTo>
                    <a:pt x="634" y="57"/>
                  </a:lnTo>
                  <a:lnTo>
                    <a:pt x="677" y="57"/>
                  </a:lnTo>
                  <a:lnTo>
                    <a:pt x="719" y="57"/>
                  </a:lnTo>
                  <a:lnTo>
                    <a:pt x="761" y="57"/>
                  </a:lnTo>
                  <a:lnTo>
                    <a:pt x="803" y="57"/>
                  </a:lnTo>
                  <a:lnTo>
                    <a:pt x="846" y="57"/>
                  </a:lnTo>
                  <a:lnTo>
                    <a:pt x="888" y="57"/>
                  </a:lnTo>
                  <a:lnTo>
                    <a:pt x="888" y="1"/>
                  </a:lnTo>
                  <a:lnTo>
                    <a:pt x="930" y="1"/>
                  </a:lnTo>
                  <a:lnTo>
                    <a:pt x="930" y="57"/>
                  </a:lnTo>
                  <a:lnTo>
                    <a:pt x="888" y="57"/>
                  </a:lnTo>
                  <a:lnTo>
                    <a:pt x="930" y="57"/>
                  </a:lnTo>
                  <a:lnTo>
                    <a:pt x="972" y="57"/>
                  </a:lnTo>
                  <a:lnTo>
                    <a:pt x="972" y="128"/>
                  </a:lnTo>
                  <a:lnTo>
                    <a:pt x="1015" y="128"/>
                  </a:lnTo>
                  <a:lnTo>
                    <a:pt x="1057" y="128"/>
                  </a:lnTo>
                  <a:lnTo>
                    <a:pt x="1099" y="184"/>
                  </a:lnTo>
                  <a:lnTo>
                    <a:pt x="1141" y="254"/>
                  </a:lnTo>
                  <a:lnTo>
                    <a:pt x="1141" y="311"/>
                  </a:lnTo>
                  <a:lnTo>
                    <a:pt x="1141" y="381"/>
                  </a:lnTo>
                  <a:lnTo>
                    <a:pt x="1141" y="437"/>
                  </a:lnTo>
                  <a:lnTo>
                    <a:pt x="1099" y="437"/>
                  </a:lnTo>
                  <a:lnTo>
                    <a:pt x="1057" y="508"/>
                  </a:lnTo>
                  <a:lnTo>
                    <a:pt x="1015" y="564"/>
                  </a:lnTo>
                  <a:lnTo>
                    <a:pt x="972" y="564"/>
                  </a:lnTo>
                  <a:lnTo>
                    <a:pt x="930" y="564"/>
                  </a:lnTo>
                  <a:lnTo>
                    <a:pt x="888" y="564"/>
                  </a:lnTo>
                  <a:lnTo>
                    <a:pt x="846" y="564"/>
                  </a:lnTo>
                  <a:lnTo>
                    <a:pt x="803" y="635"/>
                  </a:lnTo>
                  <a:lnTo>
                    <a:pt x="761" y="635"/>
                  </a:lnTo>
                  <a:lnTo>
                    <a:pt x="719" y="635"/>
                  </a:lnTo>
                  <a:lnTo>
                    <a:pt x="719" y="691"/>
                  </a:lnTo>
                  <a:lnTo>
                    <a:pt x="677" y="691"/>
                  </a:lnTo>
                  <a:lnTo>
                    <a:pt x="677" y="761"/>
                  </a:lnTo>
                  <a:lnTo>
                    <a:pt x="719" y="818"/>
                  </a:lnTo>
                  <a:lnTo>
                    <a:pt x="719" y="888"/>
                  </a:lnTo>
                  <a:lnTo>
                    <a:pt x="761" y="888"/>
                  </a:lnTo>
                  <a:lnTo>
                    <a:pt x="761" y="944"/>
                  </a:lnTo>
                  <a:lnTo>
                    <a:pt x="761" y="1015"/>
                  </a:lnTo>
                  <a:lnTo>
                    <a:pt x="761" y="1071"/>
                  </a:lnTo>
                  <a:lnTo>
                    <a:pt x="719" y="1141"/>
                  </a:lnTo>
                  <a:lnTo>
                    <a:pt x="719" y="1198"/>
                  </a:lnTo>
                  <a:lnTo>
                    <a:pt x="719" y="1268"/>
                  </a:lnTo>
                  <a:lnTo>
                    <a:pt x="719" y="1325"/>
                  </a:lnTo>
                  <a:lnTo>
                    <a:pt x="719" y="1395"/>
                  </a:lnTo>
                  <a:lnTo>
                    <a:pt x="719" y="1451"/>
                  </a:lnTo>
                  <a:lnTo>
                    <a:pt x="719" y="1522"/>
                  </a:lnTo>
                  <a:lnTo>
                    <a:pt x="719" y="1578"/>
                  </a:lnTo>
                  <a:lnTo>
                    <a:pt x="761" y="1578"/>
                  </a:lnTo>
                  <a:lnTo>
                    <a:pt x="761" y="1648"/>
                  </a:lnTo>
                  <a:lnTo>
                    <a:pt x="803" y="1648"/>
                  </a:lnTo>
                  <a:lnTo>
                    <a:pt x="846" y="1648"/>
                  </a:lnTo>
                  <a:lnTo>
                    <a:pt x="846" y="1705"/>
                  </a:lnTo>
                  <a:lnTo>
                    <a:pt x="888" y="1705"/>
                  </a:lnTo>
                  <a:lnTo>
                    <a:pt x="888" y="1775"/>
                  </a:lnTo>
                  <a:lnTo>
                    <a:pt x="888" y="1832"/>
                  </a:lnTo>
                  <a:lnTo>
                    <a:pt x="930" y="1832"/>
                  </a:lnTo>
                  <a:lnTo>
                    <a:pt x="972" y="1832"/>
                  </a:lnTo>
                  <a:lnTo>
                    <a:pt x="972" y="1902"/>
                  </a:lnTo>
                  <a:lnTo>
                    <a:pt x="1015" y="1902"/>
                  </a:lnTo>
                  <a:lnTo>
                    <a:pt x="1015" y="1958"/>
                  </a:lnTo>
                  <a:lnTo>
                    <a:pt x="1057" y="1958"/>
                  </a:lnTo>
                  <a:lnTo>
                    <a:pt x="1057" y="2029"/>
                  </a:lnTo>
                  <a:lnTo>
                    <a:pt x="1099" y="2029"/>
                  </a:lnTo>
                  <a:lnTo>
                    <a:pt x="1141" y="2029"/>
                  </a:lnTo>
                  <a:lnTo>
                    <a:pt x="1141" y="2085"/>
                  </a:lnTo>
                  <a:lnTo>
                    <a:pt x="1184" y="2085"/>
                  </a:lnTo>
                  <a:lnTo>
                    <a:pt x="1226" y="2085"/>
                  </a:lnTo>
                  <a:lnTo>
                    <a:pt x="1226" y="2155"/>
                  </a:lnTo>
                  <a:lnTo>
                    <a:pt x="1268" y="2155"/>
                  </a:lnTo>
                  <a:lnTo>
                    <a:pt x="1310" y="2155"/>
                  </a:lnTo>
                  <a:lnTo>
                    <a:pt x="1310" y="2212"/>
                  </a:lnTo>
                  <a:lnTo>
                    <a:pt x="1353" y="2212"/>
                  </a:lnTo>
                  <a:lnTo>
                    <a:pt x="1395" y="2212"/>
                  </a:lnTo>
                  <a:lnTo>
                    <a:pt x="1437" y="2282"/>
                  </a:lnTo>
                  <a:lnTo>
                    <a:pt x="1479" y="2282"/>
                  </a:lnTo>
                  <a:lnTo>
                    <a:pt x="1479" y="2338"/>
                  </a:lnTo>
                  <a:lnTo>
                    <a:pt x="1522" y="2338"/>
                  </a:lnTo>
                  <a:lnTo>
                    <a:pt x="1522" y="2409"/>
                  </a:lnTo>
                  <a:lnTo>
                    <a:pt x="1564" y="2409"/>
                  </a:lnTo>
                  <a:lnTo>
                    <a:pt x="1564" y="2465"/>
                  </a:lnTo>
                  <a:lnTo>
                    <a:pt x="1564" y="2536"/>
                  </a:lnTo>
                  <a:lnTo>
                    <a:pt x="1522" y="2536"/>
                  </a:lnTo>
                  <a:lnTo>
                    <a:pt x="1479" y="2465"/>
                  </a:lnTo>
                  <a:lnTo>
                    <a:pt x="1437" y="2465"/>
                  </a:lnTo>
                  <a:lnTo>
                    <a:pt x="1395" y="2465"/>
                  </a:lnTo>
                  <a:lnTo>
                    <a:pt x="1353" y="2465"/>
                  </a:lnTo>
                  <a:lnTo>
                    <a:pt x="1268" y="2592"/>
                  </a:lnTo>
                  <a:lnTo>
                    <a:pt x="1226" y="2592"/>
                  </a:lnTo>
                  <a:lnTo>
                    <a:pt x="1184" y="2592"/>
                  </a:lnTo>
                  <a:lnTo>
                    <a:pt x="1141" y="2592"/>
                  </a:lnTo>
                  <a:lnTo>
                    <a:pt x="1141" y="2536"/>
                  </a:lnTo>
                  <a:lnTo>
                    <a:pt x="1099" y="2536"/>
                  </a:lnTo>
                  <a:lnTo>
                    <a:pt x="1057" y="2536"/>
                  </a:lnTo>
                  <a:lnTo>
                    <a:pt x="1015" y="2592"/>
                  </a:lnTo>
                  <a:lnTo>
                    <a:pt x="972" y="2662"/>
                  </a:lnTo>
                  <a:lnTo>
                    <a:pt x="972" y="2719"/>
                  </a:lnTo>
                  <a:lnTo>
                    <a:pt x="930" y="2719"/>
                  </a:lnTo>
                  <a:lnTo>
                    <a:pt x="930" y="2662"/>
                  </a:lnTo>
                  <a:lnTo>
                    <a:pt x="888" y="2662"/>
                  </a:lnTo>
                  <a:lnTo>
                    <a:pt x="930" y="2592"/>
                  </a:lnTo>
                  <a:lnTo>
                    <a:pt x="930" y="2536"/>
                  </a:lnTo>
                  <a:lnTo>
                    <a:pt x="930" y="2465"/>
                  </a:lnTo>
                  <a:lnTo>
                    <a:pt x="888" y="2465"/>
                  </a:lnTo>
                  <a:lnTo>
                    <a:pt x="888" y="2536"/>
                  </a:lnTo>
                  <a:lnTo>
                    <a:pt x="846" y="2536"/>
                  </a:lnTo>
                  <a:lnTo>
                    <a:pt x="803" y="2536"/>
                  </a:lnTo>
                  <a:lnTo>
                    <a:pt x="761" y="2536"/>
                  </a:lnTo>
                  <a:lnTo>
                    <a:pt x="719" y="2536"/>
                  </a:lnTo>
                  <a:lnTo>
                    <a:pt x="634" y="2536"/>
                  </a:lnTo>
                  <a:lnTo>
                    <a:pt x="508" y="2536"/>
                  </a:lnTo>
                  <a:lnTo>
                    <a:pt x="465" y="2465"/>
                  </a:lnTo>
                  <a:lnTo>
                    <a:pt x="465" y="2409"/>
                  </a:lnTo>
                  <a:lnTo>
                    <a:pt x="423" y="2409"/>
                  </a:lnTo>
                  <a:lnTo>
                    <a:pt x="423" y="2338"/>
                  </a:lnTo>
                  <a:lnTo>
                    <a:pt x="381" y="2338"/>
                  </a:lnTo>
                  <a:lnTo>
                    <a:pt x="381" y="2282"/>
                  </a:lnTo>
                  <a:lnTo>
                    <a:pt x="381" y="2212"/>
                  </a:lnTo>
                  <a:lnTo>
                    <a:pt x="339" y="2212"/>
                  </a:lnTo>
                  <a:lnTo>
                    <a:pt x="339" y="2155"/>
                  </a:lnTo>
                  <a:lnTo>
                    <a:pt x="296" y="2155"/>
                  </a:lnTo>
                  <a:lnTo>
                    <a:pt x="254" y="2155"/>
                  </a:lnTo>
                  <a:lnTo>
                    <a:pt x="212" y="2155"/>
                  </a:lnTo>
                  <a:lnTo>
                    <a:pt x="254" y="2155"/>
                  </a:lnTo>
                  <a:lnTo>
                    <a:pt x="254" y="2085"/>
                  </a:lnTo>
                  <a:lnTo>
                    <a:pt x="254" y="2029"/>
                  </a:lnTo>
                  <a:lnTo>
                    <a:pt x="254" y="1958"/>
                  </a:lnTo>
                  <a:lnTo>
                    <a:pt x="254" y="1902"/>
                  </a:lnTo>
                  <a:lnTo>
                    <a:pt x="254" y="1832"/>
                  </a:lnTo>
                  <a:lnTo>
                    <a:pt x="254" y="1775"/>
                  </a:lnTo>
                  <a:lnTo>
                    <a:pt x="254" y="1705"/>
                  </a:lnTo>
                  <a:lnTo>
                    <a:pt x="254" y="1648"/>
                  </a:lnTo>
                  <a:lnTo>
                    <a:pt x="212" y="1648"/>
                  </a:lnTo>
                  <a:lnTo>
                    <a:pt x="212" y="1578"/>
                  </a:lnTo>
                  <a:lnTo>
                    <a:pt x="212" y="1522"/>
                  </a:lnTo>
                  <a:lnTo>
                    <a:pt x="212" y="1451"/>
                  </a:lnTo>
                  <a:lnTo>
                    <a:pt x="212" y="1395"/>
                  </a:lnTo>
                  <a:lnTo>
                    <a:pt x="170" y="1395"/>
                  </a:lnTo>
                  <a:lnTo>
                    <a:pt x="170" y="1325"/>
                  </a:lnTo>
                  <a:lnTo>
                    <a:pt x="127" y="1268"/>
                  </a:lnTo>
                  <a:lnTo>
                    <a:pt x="127" y="1198"/>
                  </a:lnTo>
                  <a:lnTo>
                    <a:pt x="127" y="1141"/>
                  </a:lnTo>
                  <a:lnTo>
                    <a:pt x="85" y="1141"/>
                  </a:lnTo>
                  <a:lnTo>
                    <a:pt x="85" y="1071"/>
                  </a:lnTo>
                  <a:lnTo>
                    <a:pt x="85" y="101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2079175" y="4319700"/>
              <a:ext cx="102825" cy="60225"/>
            </a:xfrm>
            <a:custGeom>
              <a:avLst/>
              <a:gdLst/>
              <a:ahLst/>
              <a:cxnLst/>
              <a:rect l="l" t="t" r="r" b="b"/>
              <a:pathLst>
                <a:path w="4113" h="2409" extrusionOk="0">
                  <a:moveTo>
                    <a:pt x="381" y="1395"/>
                  </a:moveTo>
                  <a:lnTo>
                    <a:pt x="423" y="1521"/>
                  </a:lnTo>
                  <a:lnTo>
                    <a:pt x="465" y="1521"/>
                  </a:lnTo>
                  <a:lnTo>
                    <a:pt x="507" y="1521"/>
                  </a:lnTo>
                  <a:lnTo>
                    <a:pt x="550" y="1521"/>
                  </a:lnTo>
                  <a:lnTo>
                    <a:pt x="592" y="1521"/>
                  </a:lnTo>
                  <a:lnTo>
                    <a:pt x="592" y="1592"/>
                  </a:lnTo>
                  <a:lnTo>
                    <a:pt x="550" y="1592"/>
                  </a:lnTo>
                  <a:lnTo>
                    <a:pt x="507" y="1648"/>
                  </a:lnTo>
                  <a:lnTo>
                    <a:pt x="550" y="1648"/>
                  </a:lnTo>
                  <a:lnTo>
                    <a:pt x="592" y="1648"/>
                  </a:lnTo>
                  <a:lnTo>
                    <a:pt x="634" y="1648"/>
                  </a:lnTo>
                  <a:lnTo>
                    <a:pt x="634" y="1718"/>
                  </a:lnTo>
                  <a:lnTo>
                    <a:pt x="676" y="1718"/>
                  </a:lnTo>
                  <a:lnTo>
                    <a:pt x="719" y="1718"/>
                  </a:lnTo>
                  <a:lnTo>
                    <a:pt x="761" y="1718"/>
                  </a:lnTo>
                  <a:lnTo>
                    <a:pt x="803" y="1718"/>
                  </a:lnTo>
                  <a:lnTo>
                    <a:pt x="845" y="1718"/>
                  </a:lnTo>
                  <a:lnTo>
                    <a:pt x="888" y="1718"/>
                  </a:lnTo>
                  <a:lnTo>
                    <a:pt x="888" y="1775"/>
                  </a:lnTo>
                  <a:lnTo>
                    <a:pt x="930" y="1775"/>
                  </a:lnTo>
                  <a:lnTo>
                    <a:pt x="972" y="1775"/>
                  </a:lnTo>
                  <a:lnTo>
                    <a:pt x="1014" y="1775"/>
                  </a:lnTo>
                  <a:lnTo>
                    <a:pt x="1057" y="1775"/>
                  </a:lnTo>
                  <a:lnTo>
                    <a:pt x="1141" y="1775"/>
                  </a:lnTo>
                  <a:lnTo>
                    <a:pt x="1183" y="1775"/>
                  </a:lnTo>
                  <a:lnTo>
                    <a:pt x="1226" y="1775"/>
                  </a:lnTo>
                  <a:lnTo>
                    <a:pt x="1226" y="1845"/>
                  </a:lnTo>
                  <a:lnTo>
                    <a:pt x="1226" y="1901"/>
                  </a:lnTo>
                  <a:lnTo>
                    <a:pt x="1268" y="1901"/>
                  </a:lnTo>
                  <a:lnTo>
                    <a:pt x="1310" y="1901"/>
                  </a:lnTo>
                  <a:lnTo>
                    <a:pt x="1352" y="1901"/>
                  </a:lnTo>
                  <a:lnTo>
                    <a:pt x="1352" y="1845"/>
                  </a:lnTo>
                  <a:lnTo>
                    <a:pt x="1395" y="1845"/>
                  </a:lnTo>
                  <a:lnTo>
                    <a:pt x="1395" y="1775"/>
                  </a:lnTo>
                  <a:lnTo>
                    <a:pt x="1437" y="1775"/>
                  </a:lnTo>
                  <a:lnTo>
                    <a:pt x="1479" y="1775"/>
                  </a:lnTo>
                  <a:lnTo>
                    <a:pt x="1521" y="1775"/>
                  </a:lnTo>
                  <a:lnTo>
                    <a:pt x="1479" y="1775"/>
                  </a:lnTo>
                  <a:lnTo>
                    <a:pt x="1479" y="1718"/>
                  </a:lnTo>
                  <a:lnTo>
                    <a:pt x="1479" y="1648"/>
                  </a:lnTo>
                  <a:lnTo>
                    <a:pt x="1479" y="1592"/>
                  </a:lnTo>
                  <a:lnTo>
                    <a:pt x="1479" y="1521"/>
                  </a:lnTo>
                  <a:lnTo>
                    <a:pt x="1479" y="1465"/>
                  </a:lnTo>
                  <a:lnTo>
                    <a:pt x="1479" y="1395"/>
                  </a:lnTo>
                  <a:lnTo>
                    <a:pt x="1479" y="1338"/>
                  </a:lnTo>
                  <a:lnTo>
                    <a:pt x="1521" y="1338"/>
                  </a:lnTo>
                  <a:lnTo>
                    <a:pt x="1521" y="1395"/>
                  </a:lnTo>
                  <a:lnTo>
                    <a:pt x="1564" y="1395"/>
                  </a:lnTo>
                  <a:lnTo>
                    <a:pt x="1606" y="1395"/>
                  </a:lnTo>
                  <a:lnTo>
                    <a:pt x="1648" y="1395"/>
                  </a:lnTo>
                  <a:lnTo>
                    <a:pt x="1733" y="1395"/>
                  </a:lnTo>
                  <a:lnTo>
                    <a:pt x="1775" y="1395"/>
                  </a:lnTo>
                  <a:lnTo>
                    <a:pt x="1733" y="1338"/>
                  </a:lnTo>
                  <a:lnTo>
                    <a:pt x="1690" y="1268"/>
                  </a:lnTo>
                  <a:lnTo>
                    <a:pt x="1733" y="1268"/>
                  </a:lnTo>
                  <a:lnTo>
                    <a:pt x="1733" y="1211"/>
                  </a:lnTo>
                  <a:lnTo>
                    <a:pt x="1775" y="1211"/>
                  </a:lnTo>
                  <a:lnTo>
                    <a:pt x="1817" y="1211"/>
                  </a:lnTo>
                  <a:lnTo>
                    <a:pt x="1859" y="1211"/>
                  </a:lnTo>
                  <a:lnTo>
                    <a:pt x="1944" y="1141"/>
                  </a:lnTo>
                  <a:lnTo>
                    <a:pt x="1986" y="1141"/>
                  </a:lnTo>
                  <a:lnTo>
                    <a:pt x="2028" y="1141"/>
                  </a:lnTo>
                  <a:lnTo>
                    <a:pt x="2071" y="1141"/>
                  </a:lnTo>
                  <a:lnTo>
                    <a:pt x="2113" y="1141"/>
                  </a:lnTo>
                  <a:lnTo>
                    <a:pt x="2113" y="1085"/>
                  </a:lnTo>
                  <a:lnTo>
                    <a:pt x="2155" y="1085"/>
                  </a:lnTo>
                  <a:lnTo>
                    <a:pt x="2197" y="1085"/>
                  </a:lnTo>
                  <a:lnTo>
                    <a:pt x="2239" y="1085"/>
                  </a:lnTo>
                  <a:lnTo>
                    <a:pt x="2282" y="1085"/>
                  </a:lnTo>
                  <a:lnTo>
                    <a:pt x="2324" y="1085"/>
                  </a:lnTo>
                  <a:lnTo>
                    <a:pt x="2366" y="1085"/>
                  </a:lnTo>
                  <a:lnTo>
                    <a:pt x="2408" y="1014"/>
                  </a:lnTo>
                  <a:lnTo>
                    <a:pt x="2493" y="958"/>
                  </a:lnTo>
                  <a:lnTo>
                    <a:pt x="2493" y="888"/>
                  </a:lnTo>
                  <a:lnTo>
                    <a:pt x="2493" y="831"/>
                  </a:lnTo>
                  <a:lnTo>
                    <a:pt x="2535" y="831"/>
                  </a:lnTo>
                  <a:lnTo>
                    <a:pt x="2535" y="761"/>
                  </a:lnTo>
                  <a:lnTo>
                    <a:pt x="2577" y="761"/>
                  </a:lnTo>
                  <a:lnTo>
                    <a:pt x="2577" y="704"/>
                  </a:lnTo>
                  <a:lnTo>
                    <a:pt x="2620" y="704"/>
                  </a:lnTo>
                  <a:lnTo>
                    <a:pt x="2662" y="704"/>
                  </a:lnTo>
                  <a:lnTo>
                    <a:pt x="2704" y="704"/>
                  </a:lnTo>
                  <a:lnTo>
                    <a:pt x="2704" y="634"/>
                  </a:lnTo>
                  <a:lnTo>
                    <a:pt x="2746" y="634"/>
                  </a:lnTo>
                  <a:lnTo>
                    <a:pt x="2789" y="634"/>
                  </a:lnTo>
                  <a:lnTo>
                    <a:pt x="2831" y="634"/>
                  </a:lnTo>
                  <a:lnTo>
                    <a:pt x="2831" y="578"/>
                  </a:lnTo>
                  <a:lnTo>
                    <a:pt x="2873" y="578"/>
                  </a:lnTo>
                  <a:lnTo>
                    <a:pt x="2915" y="578"/>
                  </a:lnTo>
                  <a:lnTo>
                    <a:pt x="2915" y="507"/>
                  </a:lnTo>
                  <a:lnTo>
                    <a:pt x="2958" y="507"/>
                  </a:lnTo>
                  <a:lnTo>
                    <a:pt x="2958" y="578"/>
                  </a:lnTo>
                  <a:lnTo>
                    <a:pt x="3000" y="578"/>
                  </a:lnTo>
                  <a:lnTo>
                    <a:pt x="3042" y="578"/>
                  </a:lnTo>
                  <a:lnTo>
                    <a:pt x="3084" y="578"/>
                  </a:lnTo>
                  <a:lnTo>
                    <a:pt x="3127" y="507"/>
                  </a:lnTo>
                  <a:lnTo>
                    <a:pt x="3084" y="451"/>
                  </a:lnTo>
                  <a:lnTo>
                    <a:pt x="3084" y="381"/>
                  </a:lnTo>
                  <a:lnTo>
                    <a:pt x="3084" y="324"/>
                  </a:lnTo>
                  <a:lnTo>
                    <a:pt x="3042" y="324"/>
                  </a:lnTo>
                  <a:lnTo>
                    <a:pt x="3127" y="254"/>
                  </a:lnTo>
                  <a:lnTo>
                    <a:pt x="3169" y="254"/>
                  </a:lnTo>
                  <a:lnTo>
                    <a:pt x="3253" y="254"/>
                  </a:lnTo>
                  <a:lnTo>
                    <a:pt x="3296" y="254"/>
                  </a:lnTo>
                  <a:lnTo>
                    <a:pt x="3296" y="324"/>
                  </a:lnTo>
                  <a:lnTo>
                    <a:pt x="3338" y="324"/>
                  </a:lnTo>
                  <a:lnTo>
                    <a:pt x="3380" y="324"/>
                  </a:lnTo>
                  <a:lnTo>
                    <a:pt x="3422" y="324"/>
                  </a:lnTo>
                  <a:lnTo>
                    <a:pt x="3422" y="254"/>
                  </a:lnTo>
                  <a:lnTo>
                    <a:pt x="3465" y="254"/>
                  </a:lnTo>
                  <a:lnTo>
                    <a:pt x="3507" y="198"/>
                  </a:lnTo>
                  <a:lnTo>
                    <a:pt x="3507" y="127"/>
                  </a:lnTo>
                  <a:lnTo>
                    <a:pt x="3549" y="127"/>
                  </a:lnTo>
                  <a:lnTo>
                    <a:pt x="3591" y="127"/>
                  </a:lnTo>
                  <a:lnTo>
                    <a:pt x="3591" y="71"/>
                  </a:lnTo>
                  <a:lnTo>
                    <a:pt x="3591" y="0"/>
                  </a:lnTo>
                  <a:lnTo>
                    <a:pt x="3634" y="0"/>
                  </a:lnTo>
                  <a:lnTo>
                    <a:pt x="3676" y="71"/>
                  </a:lnTo>
                  <a:lnTo>
                    <a:pt x="3676" y="127"/>
                  </a:lnTo>
                  <a:lnTo>
                    <a:pt x="3676" y="198"/>
                  </a:lnTo>
                  <a:lnTo>
                    <a:pt x="3634" y="198"/>
                  </a:lnTo>
                  <a:lnTo>
                    <a:pt x="3634" y="254"/>
                  </a:lnTo>
                  <a:lnTo>
                    <a:pt x="3591" y="324"/>
                  </a:lnTo>
                  <a:lnTo>
                    <a:pt x="3549" y="381"/>
                  </a:lnTo>
                  <a:lnTo>
                    <a:pt x="3507" y="381"/>
                  </a:lnTo>
                  <a:lnTo>
                    <a:pt x="3507" y="451"/>
                  </a:lnTo>
                  <a:lnTo>
                    <a:pt x="3465" y="451"/>
                  </a:lnTo>
                  <a:lnTo>
                    <a:pt x="3422" y="451"/>
                  </a:lnTo>
                  <a:lnTo>
                    <a:pt x="3380" y="451"/>
                  </a:lnTo>
                  <a:lnTo>
                    <a:pt x="3380" y="507"/>
                  </a:lnTo>
                  <a:lnTo>
                    <a:pt x="3422" y="507"/>
                  </a:lnTo>
                  <a:lnTo>
                    <a:pt x="3465" y="507"/>
                  </a:lnTo>
                  <a:lnTo>
                    <a:pt x="3507" y="507"/>
                  </a:lnTo>
                  <a:lnTo>
                    <a:pt x="3549" y="507"/>
                  </a:lnTo>
                  <a:lnTo>
                    <a:pt x="3549" y="578"/>
                  </a:lnTo>
                  <a:lnTo>
                    <a:pt x="3591" y="578"/>
                  </a:lnTo>
                  <a:lnTo>
                    <a:pt x="3634" y="578"/>
                  </a:lnTo>
                  <a:lnTo>
                    <a:pt x="3676" y="578"/>
                  </a:lnTo>
                  <a:lnTo>
                    <a:pt x="3718" y="578"/>
                  </a:lnTo>
                  <a:lnTo>
                    <a:pt x="3760" y="578"/>
                  </a:lnTo>
                  <a:lnTo>
                    <a:pt x="3803" y="578"/>
                  </a:lnTo>
                  <a:lnTo>
                    <a:pt x="3845" y="578"/>
                  </a:lnTo>
                  <a:lnTo>
                    <a:pt x="3887" y="578"/>
                  </a:lnTo>
                  <a:lnTo>
                    <a:pt x="3929" y="578"/>
                  </a:lnTo>
                  <a:lnTo>
                    <a:pt x="3972" y="578"/>
                  </a:lnTo>
                  <a:lnTo>
                    <a:pt x="4028" y="578"/>
                  </a:lnTo>
                  <a:lnTo>
                    <a:pt x="4070" y="578"/>
                  </a:lnTo>
                  <a:lnTo>
                    <a:pt x="4112" y="634"/>
                  </a:lnTo>
                  <a:lnTo>
                    <a:pt x="4112" y="704"/>
                  </a:lnTo>
                  <a:lnTo>
                    <a:pt x="4070" y="704"/>
                  </a:lnTo>
                  <a:lnTo>
                    <a:pt x="4028" y="704"/>
                  </a:lnTo>
                  <a:lnTo>
                    <a:pt x="3972" y="704"/>
                  </a:lnTo>
                  <a:lnTo>
                    <a:pt x="3972" y="761"/>
                  </a:lnTo>
                  <a:lnTo>
                    <a:pt x="3929" y="761"/>
                  </a:lnTo>
                  <a:lnTo>
                    <a:pt x="3887" y="761"/>
                  </a:lnTo>
                  <a:lnTo>
                    <a:pt x="3845" y="761"/>
                  </a:lnTo>
                  <a:lnTo>
                    <a:pt x="3803" y="761"/>
                  </a:lnTo>
                  <a:lnTo>
                    <a:pt x="3760" y="761"/>
                  </a:lnTo>
                  <a:lnTo>
                    <a:pt x="3591" y="704"/>
                  </a:lnTo>
                  <a:lnTo>
                    <a:pt x="3507" y="704"/>
                  </a:lnTo>
                  <a:lnTo>
                    <a:pt x="3465" y="704"/>
                  </a:lnTo>
                  <a:lnTo>
                    <a:pt x="3422" y="761"/>
                  </a:lnTo>
                  <a:lnTo>
                    <a:pt x="3380" y="761"/>
                  </a:lnTo>
                  <a:lnTo>
                    <a:pt x="3296" y="831"/>
                  </a:lnTo>
                  <a:lnTo>
                    <a:pt x="3253" y="831"/>
                  </a:lnTo>
                  <a:lnTo>
                    <a:pt x="3169" y="831"/>
                  </a:lnTo>
                  <a:lnTo>
                    <a:pt x="3084" y="831"/>
                  </a:lnTo>
                  <a:lnTo>
                    <a:pt x="3000" y="888"/>
                  </a:lnTo>
                  <a:lnTo>
                    <a:pt x="2958" y="888"/>
                  </a:lnTo>
                  <a:lnTo>
                    <a:pt x="2915" y="888"/>
                  </a:lnTo>
                  <a:lnTo>
                    <a:pt x="2873" y="888"/>
                  </a:lnTo>
                  <a:lnTo>
                    <a:pt x="2831" y="958"/>
                  </a:lnTo>
                  <a:lnTo>
                    <a:pt x="2789" y="958"/>
                  </a:lnTo>
                  <a:lnTo>
                    <a:pt x="2746" y="958"/>
                  </a:lnTo>
                  <a:lnTo>
                    <a:pt x="2704" y="958"/>
                  </a:lnTo>
                  <a:lnTo>
                    <a:pt x="2704" y="1014"/>
                  </a:lnTo>
                  <a:lnTo>
                    <a:pt x="2662" y="1014"/>
                  </a:lnTo>
                  <a:lnTo>
                    <a:pt x="2620" y="1014"/>
                  </a:lnTo>
                  <a:lnTo>
                    <a:pt x="2620" y="1085"/>
                  </a:lnTo>
                  <a:lnTo>
                    <a:pt x="2577" y="1085"/>
                  </a:lnTo>
                  <a:lnTo>
                    <a:pt x="2535" y="1085"/>
                  </a:lnTo>
                  <a:lnTo>
                    <a:pt x="2493" y="1141"/>
                  </a:lnTo>
                  <a:lnTo>
                    <a:pt x="2451" y="1141"/>
                  </a:lnTo>
                  <a:lnTo>
                    <a:pt x="2451" y="1211"/>
                  </a:lnTo>
                  <a:lnTo>
                    <a:pt x="2408" y="1211"/>
                  </a:lnTo>
                  <a:lnTo>
                    <a:pt x="2366" y="1211"/>
                  </a:lnTo>
                  <a:lnTo>
                    <a:pt x="2366" y="1268"/>
                  </a:lnTo>
                  <a:lnTo>
                    <a:pt x="2324" y="1268"/>
                  </a:lnTo>
                  <a:lnTo>
                    <a:pt x="2282" y="1268"/>
                  </a:lnTo>
                  <a:lnTo>
                    <a:pt x="2282" y="1338"/>
                  </a:lnTo>
                  <a:lnTo>
                    <a:pt x="2239" y="1338"/>
                  </a:lnTo>
                  <a:lnTo>
                    <a:pt x="2239" y="1395"/>
                  </a:lnTo>
                  <a:lnTo>
                    <a:pt x="2197" y="1395"/>
                  </a:lnTo>
                  <a:lnTo>
                    <a:pt x="2155" y="1465"/>
                  </a:lnTo>
                  <a:lnTo>
                    <a:pt x="2113" y="1465"/>
                  </a:lnTo>
                  <a:lnTo>
                    <a:pt x="2113" y="1521"/>
                  </a:lnTo>
                  <a:lnTo>
                    <a:pt x="2071" y="1465"/>
                  </a:lnTo>
                  <a:lnTo>
                    <a:pt x="2028" y="1465"/>
                  </a:lnTo>
                  <a:lnTo>
                    <a:pt x="1986" y="1465"/>
                  </a:lnTo>
                  <a:lnTo>
                    <a:pt x="1944" y="1465"/>
                  </a:lnTo>
                  <a:lnTo>
                    <a:pt x="1944" y="1521"/>
                  </a:lnTo>
                  <a:lnTo>
                    <a:pt x="1902" y="1521"/>
                  </a:lnTo>
                  <a:lnTo>
                    <a:pt x="1902" y="1592"/>
                  </a:lnTo>
                  <a:lnTo>
                    <a:pt x="1902" y="1648"/>
                  </a:lnTo>
                  <a:lnTo>
                    <a:pt x="1902" y="1718"/>
                  </a:lnTo>
                  <a:lnTo>
                    <a:pt x="1859" y="1718"/>
                  </a:lnTo>
                  <a:lnTo>
                    <a:pt x="1859" y="1775"/>
                  </a:lnTo>
                  <a:lnTo>
                    <a:pt x="1817" y="1845"/>
                  </a:lnTo>
                  <a:lnTo>
                    <a:pt x="1817" y="1901"/>
                  </a:lnTo>
                  <a:lnTo>
                    <a:pt x="1944" y="1901"/>
                  </a:lnTo>
                  <a:lnTo>
                    <a:pt x="1944" y="1972"/>
                  </a:lnTo>
                  <a:lnTo>
                    <a:pt x="1944" y="2028"/>
                  </a:lnTo>
                  <a:lnTo>
                    <a:pt x="1944" y="2099"/>
                  </a:lnTo>
                  <a:lnTo>
                    <a:pt x="1986" y="2155"/>
                  </a:lnTo>
                  <a:lnTo>
                    <a:pt x="1986" y="2225"/>
                  </a:lnTo>
                  <a:lnTo>
                    <a:pt x="2028" y="2225"/>
                  </a:lnTo>
                  <a:lnTo>
                    <a:pt x="2028" y="2282"/>
                  </a:lnTo>
                  <a:lnTo>
                    <a:pt x="1986" y="2282"/>
                  </a:lnTo>
                  <a:lnTo>
                    <a:pt x="1986" y="2352"/>
                  </a:lnTo>
                  <a:lnTo>
                    <a:pt x="1944" y="2352"/>
                  </a:lnTo>
                  <a:lnTo>
                    <a:pt x="1902" y="2408"/>
                  </a:lnTo>
                  <a:lnTo>
                    <a:pt x="1859" y="2408"/>
                  </a:lnTo>
                  <a:lnTo>
                    <a:pt x="1817" y="2408"/>
                  </a:lnTo>
                  <a:lnTo>
                    <a:pt x="1775" y="2408"/>
                  </a:lnTo>
                  <a:lnTo>
                    <a:pt x="1733" y="2408"/>
                  </a:lnTo>
                  <a:lnTo>
                    <a:pt x="1690" y="2408"/>
                  </a:lnTo>
                  <a:lnTo>
                    <a:pt x="1690" y="2352"/>
                  </a:lnTo>
                  <a:lnTo>
                    <a:pt x="1648" y="2352"/>
                  </a:lnTo>
                  <a:lnTo>
                    <a:pt x="1606" y="2352"/>
                  </a:lnTo>
                  <a:lnTo>
                    <a:pt x="1564" y="2352"/>
                  </a:lnTo>
                  <a:lnTo>
                    <a:pt x="1521" y="2352"/>
                  </a:lnTo>
                  <a:lnTo>
                    <a:pt x="1479" y="2352"/>
                  </a:lnTo>
                  <a:lnTo>
                    <a:pt x="1437" y="2352"/>
                  </a:lnTo>
                  <a:lnTo>
                    <a:pt x="1395" y="2352"/>
                  </a:lnTo>
                  <a:lnTo>
                    <a:pt x="1352" y="2352"/>
                  </a:lnTo>
                  <a:lnTo>
                    <a:pt x="1310" y="2352"/>
                  </a:lnTo>
                  <a:lnTo>
                    <a:pt x="1268" y="2352"/>
                  </a:lnTo>
                  <a:lnTo>
                    <a:pt x="1226" y="2352"/>
                  </a:lnTo>
                  <a:lnTo>
                    <a:pt x="1183" y="2352"/>
                  </a:lnTo>
                  <a:lnTo>
                    <a:pt x="1141" y="2282"/>
                  </a:lnTo>
                  <a:lnTo>
                    <a:pt x="1099" y="2282"/>
                  </a:lnTo>
                  <a:lnTo>
                    <a:pt x="1057" y="2282"/>
                  </a:lnTo>
                  <a:lnTo>
                    <a:pt x="1014" y="2282"/>
                  </a:lnTo>
                  <a:lnTo>
                    <a:pt x="972" y="2282"/>
                  </a:lnTo>
                  <a:lnTo>
                    <a:pt x="930" y="2282"/>
                  </a:lnTo>
                  <a:lnTo>
                    <a:pt x="930" y="2225"/>
                  </a:lnTo>
                  <a:lnTo>
                    <a:pt x="888" y="2225"/>
                  </a:lnTo>
                  <a:lnTo>
                    <a:pt x="845" y="2155"/>
                  </a:lnTo>
                  <a:lnTo>
                    <a:pt x="803" y="2155"/>
                  </a:lnTo>
                  <a:lnTo>
                    <a:pt x="761" y="2155"/>
                  </a:lnTo>
                  <a:lnTo>
                    <a:pt x="761" y="2099"/>
                  </a:lnTo>
                  <a:lnTo>
                    <a:pt x="719" y="2099"/>
                  </a:lnTo>
                  <a:lnTo>
                    <a:pt x="676" y="2099"/>
                  </a:lnTo>
                  <a:lnTo>
                    <a:pt x="634" y="2099"/>
                  </a:lnTo>
                  <a:lnTo>
                    <a:pt x="592" y="2099"/>
                  </a:lnTo>
                  <a:lnTo>
                    <a:pt x="550" y="2099"/>
                  </a:lnTo>
                  <a:lnTo>
                    <a:pt x="507" y="2099"/>
                  </a:lnTo>
                  <a:lnTo>
                    <a:pt x="465" y="2099"/>
                  </a:lnTo>
                  <a:lnTo>
                    <a:pt x="423" y="2099"/>
                  </a:lnTo>
                  <a:lnTo>
                    <a:pt x="381" y="2099"/>
                  </a:lnTo>
                  <a:lnTo>
                    <a:pt x="338" y="2099"/>
                  </a:lnTo>
                  <a:lnTo>
                    <a:pt x="296" y="2099"/>
                  </a:lnTo>
                  <a:lnTo>
                    <a:pt x="254" y="2099"/>
                  </a:lnTo>
                  <a:lnTo>
                    <a:pt x="254" y="2028"/>
                  </a:lnTo>
                  <a:lnTo>
                    <a:pt x="212" y="2028"/>
                  </a:lnTo>
                  <a:lnTo>
                    <a:pt x="169" y="2028"/>
                  </a:lnTo>
                  <a:lnTo>
                    <a:pt x="127" y="2028"/>
                  </a:lnTo>
                  <a:lnTo>
                    <a:pt x="127" y="2099"/>
                  </a:lnTo>
                  <a:lnTo>
                    <a:pt x="85" y="2099"/>
                  </a:lnTo>
                  <a:lnTo>
                    <a:pt x="43" y="2099"/>
                  </a:lnTo>
                  <a:lnTo>
                    <a:pt x="1" y="2099"/>
                  </a:lnTo>
                  <a:lnTo>
                    <a:pt x="1" y="2028"/>
                  </a:lnTo>
                  <a:lnTo>
                    <a:pt x="1" y="1972"/>
                  </a:lnTo>
                  <a:lnTo>
                    <a:pt x="43" y="1972"/>
                  </a:lnTo>
                  <a:lnTo>
                    <a:pt x="85" y="1972"/>
                  </a:lnTo>
                  <a:lnTo>
                    <a:pt x="127" y="1972"/>
                  </a:lnTo>
                  <a:lnTo>
                    <a:pt x="127" y="1901"/>
                  </a:lnTo>
                  <a:lnTo>
                    <a:pt x="169" y="1901"/>
                  </a:lnTo>
                  <a:lnTo>
                    <a:pt x="212" y="1901"/>
                  </a:lnTo>
                  <a:lnTo>
                    <a:pt x="254" y="1901"/>
                  </a:lnTo>
                  <a:lnTo>
                    <a:pt x="254" y="1845"/>
                  </a:lnTo>
                  <a:lnTo>
                    <a:pt x="254" y="1775"/>
                  </a:lnTo>
                  <a:lnTo>
                    <a:pt x="212" y="1775"/>
                  </a:lnTo>
                  <a:lnTo>
                    <a:pt x="212" y="1718"/>
                  </a:lnTo>
                  <a:lnTo>
                    <a:pt x="212" y="1648"/>
                  </a:lnTo>
                  <a:lnTo>
                    <a:pt x="212" y="1592"/>
                  </a:lnTo>
                  <a:lnTo>
                    <a:pt x="169" y="1592"/>
                  </a:lnTo>
                  <a:lnTo>
                    <a:pt x="212" y="1592"/>
                  </a:lnTo>
                  <a:lnTo>
                    <a:pt x="212" y="1521"/>
                  </a:lnTo>
                  <a:lnTo>
                    <a:pt x="254" y="1521"/>
                  </a:lnTo>
                  <a:lnTo>
                    <a:pt x="296" y="1521"/>
                  </a:lnTo>
                  <a:lnTo>
                    <a:pt x="296" y="1465"/>
                  </a:lnTo>
                  <a:lnTo>
                    <a:pt x="338" y="146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5264450" y="19525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43" y="1"/>
                  </a:moveTo>
                  <a:lnTo>
                    <a:pt x="43" y="57"/>
                  </a:lnTo>
                  <a:lnTo>
                    <a:pt x="85" y="57"/>
                  </a:lnTo>
                  <a:lnTo>
                    <a:pt x="43" y="57"/>
                  </a:lnTo>
                  <a:lnTo>
                    <a:pt x="0" y="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5378500" y="979525"/>
              <a:ext cx="34875" cy="17625"/>
            </a:xfrm>
            <a:custGeom>
              <a:avLst/>
              <a:gdLst/>
              <a:ahLst/>
              <a:cxnLst/>
              <a:rect l="l" t="t" r="r" b="b"/>
              <a:pathLst>
                <a:path w="1395" h="705" extrusionOk="0">
                  <a:moveTo>
                    <a:pt x="466" y="0"/>
                  </a:moveTo>
                  <a:lnTo>
                    <a:pt x="508" y="71"/>
                  </a:lnTo>
                  <a:lnTo>
                    <a:pt x="550" y="71"/>
                  </a:lnTo>
                  <a:lnTo>
                    <a:pt x="592" y="71"/>
                  </a:lnTo>
                  <a:lnTo>
                    <a:pt x="635" y="71"/>
                  </a:lnTo>
                  <a:lnTo>
                    <a:pt x="677" y="71"/>
                  </a:lnTo>
                  <a:lnTo>
                    <a:pt x="719" y="71"/>
                  </a:lnTo>
                  <a:lnTo>
                    <a:pt x="761" y="71"/>
                  </a:lnTo>
                  <a:lnTo>
                    <a:pt x="804" y="71"/>
                  </a:lnTo>
                  <a:lnTo>
                    <a:pt x="804" y="127"/>
                  </a:lnTo>
                  <a:lnTo>
                    <a:pt x="804" y="197"/>
                  </a:lnTo>
                  <a:lnTo>
                    <a:pt x="846" y="197"/>
                  </a:lnTo>
                  <a:lnTo>
                    <a:pt x="846" y="268"/>
                  </a:lnTo>
                  <a:lnTo>
                    <a:pt x="888" y="268"/>
                  </a:lnTo>
                  <a:lnTo>
                    <a:pt x="930" y="268"/>
                  </a:lnTo>
                  <a:lnTo>
                    <a:pt x="888" y="324"/>
                  </a:lnTo>
                  <a:lnTo>
                    <a:pt x="846" y="324"/>
                  </a:lnTo>
                  <a:lnTo>
                    <a:pt x="846" y="380"/>
                  </a:lnTo>
                  <a:lnTo>
                    <a:pt x="804" y="380"/>
                  </a:lnTo>
                  <a:lnTo>
                    <a:pt x="804" y="451"/>
                  </a:lnTo>
                  <a:lnTo>
                    <a:pt x="846" y="451"/>
                  </a:lnTo>
                  <a:lnTo>
                    <a:pt x="846" y="507"/>
                  </a:lnTo>
                  <a:lnTo>
                    <a:pt x="888" y="507"/>
                  </a:lnTo>
                  <a:lnTo>
                    <a:pt x="930" y="507"/>
                  </a:lnTo>
                  <a:lnTo>
                    <a:pt x="1015" y="451"/>
                  </a:lnTo>
                  <a:lnTo>
                    <a:pt x="1057" y="451"/>
                  </a:lnTo>
                  <a:lnTo>
                    <a:pt x="1099" y="451"/>
                  </a:lnTo>
                  <a:lnTo>
                    <a:pt x="1141" y="451"/>
                  </a:lnTo>
                  <a:lnTo>
                    <a:pt x="1184" y="451"/>
                  </a:lnTo>
                  <a:lnTo>
                    <a:pt x="1226" y="451"/>
                  </a:lnTo>
                  <a:lnTo>
                    <a:pt x="1268" y="451"/>
                  </a:lnTo>
                  <a:lnTo>
                    <a:pt x="1310" y="451"/>
                  </a:lnTo>
                  <a:lnTo>
                    <a:pt x="1353" y="451"/>
                  </a:lnTo>
                  <a:lnTo>
                    <a:pt x="1395" y="451"/>
                  </a:lnTo>
                  <a:lnTo>
                    <a:pt x="1395" y="380"/>
                  </a:lnTo>
                  <a:lnTo>
                    <a:pt x="1353" y="380"/>
                  </a:lnTo>
                  <a:lnTo>
                    <a:pt x="1310" y="380"/>
                  </a:lnTo>
                  <a:lnTo>
                    <a:pt x="1268" y="324"/>
                  </a:lnTo>
                  <a:lnTo>
                    <a:pt x="1226" y="324"/>
                  </a:lnTo>
                  <a:lnTo>
                    <a:pt x="1226" y="268"/>
                  </a:lnTo>
                  <a:lnTo>
                    <a:pt x="1184" y="268"/>
                  </a:lnTo>
                  <a:lnTo>
                    <a:pt x="1184" y="197"/>
                  </a:lnTo>
                  <a:lnTo>
                    <a:pt x="1141" y="197"/>
                  </a:lnTo>
                  <a:lnTo>
                    <a:pt x="1141" y="127"/>
                  </a:lnTo>
                  <a:lnTo>
                    <a:pt x="1099" y="127"/>
                  </a:lnTo>
                  <a:lnTo>
                    <a:pt x="1057" y="127"/>
                  </a:lnTo>
                  <a:lnTo>
                    <a:pt x="1057" y="71"/>
                  </a:lnTo>
                  <a:lnTo>
                    <a:pt x="1015" y="71"/>
                  </a:lnTo>
                  <a:lnTo>
                    <a:pt x="972" y="71"/>
                  </a:lnTo>
                  <a:lnTo>
                    <a:pt x="972" y="0"/>
                  </a:lnTo>
                  <a:lnTo>
                    <a:pt x="930" y="0"/>
                  </a:lnTo>
                  <a:lnTo>
                    <a:pt x="888" y="0"/>
                  </a:lnTo>
                  <a:lnTo>
                    <a:pt x="846" y="0"/>
                  </a:lnTo>
                  <a:lnTo>
                    <a:pt x="804" y="0"/>
                  </a:lnTo>
                  <a:lnTo>
                    <a:pt x="761" y="0"/>
                  </a:lnTo>
                  <a:lnTo>
                    <a:pt x="719" y="0"/>
                  </a:lnTo>
                  <a:lnTo>
                    <a:pt x="677" y="0"/>
                  </a:lnTo>
                  <a:lnTo>
                    <a:pt x="635" y="0"/>
                  </a:lnTo>
                  <a:lnTo>
                    <a:pt x="592" y="0"/>
                  </a:lnTo>
                  <a:lnTo>
                    <a:pt x="550" y="0"/>
                  </a:lnTo>
                  <a:lnTo>
                    <a:pt x="508" y="0"/>
                  </a:lnTo>
                  <a:close/>
                  <a:moveTo>
                    <a:pt x="1" y="268"/>
                  </a:moveTo>
                  <a:lnTo>
                    <a:pt x="1" y="324"/>
                  </a:lnTo>
                  <a:lnTo>
                    <a:pt x="1" y="380"/>
                  </a:lnTo>
                  <a:lnTo>
                    <a:pt x="43" y="451"/>
                  </a:lnTo>
                  <a:lnTo>
                    <a:pt x="43" y="507"/>
                  </a:lnTo>
                  <a:lnTo>
                    <a:pt x="43" y="577"/>
                  </a:lnTo>
                  <a:lnTo>
                    <a:pt x="85" y="577"/>
                  </a:lnTo>
                  <a:lnTo>
                    <a:pt x="128" y="577"/>
                  </a:lnTo>
                  <a:lnTo>
                    <a:pt x="170" y="648"/>
                  </a:lnTo>
                  <a:lnTo>
                    <a:pt x="212" y="704"/>
                  </a:lnTo>
                  <a:lnTo>
                    <a:pt x="254" y="704"/>
                  </a:lnTo>
                  <a:lnTo>
                    <a:pt x="297" y="704"/>
                  </a:lnTo>
                  <a:lnTo>
                    <a:pt x="339" y="704"/>
                  </a:lnTo>
                  <a:lnTo>
                    <a:pt x="381" y="704"/>
                  </a:lnTo>
                  <a:lnTo>
                    <a:pt x="423" y="704"/>
                  </a:lnTo>
                  <a:lnTo>
                    <a:pt x="423" y="648"/>
                  </a:lnTo>
                  <a:lnTo>
                    <a:pt x="423" y="577"/>
                  </a:lnTo>
                  <a:lnTo>
                    <a:pt x="423" y="507"/>
                  </a:lnTo>
                  <a:lnTo>
                    <a:pt x="466" y="507"/>
                  </a:lnTo>
                  <a:lnTo>
                    <a:pt x="466" y="451"/>
                  </a:lnTo>
                  <a:lnTo>
                    <a:pt x="423" y="451"/>
                  </a:lnTo>
                  <a:lnTo>
                    <a:pt x="423" y="380"/>
                  </a:lnTo>
                  <a:lnTo>
                    <a:pt x="381" y="380"/>
                  </a:lnTo>
                  <a:lnTo>
                    <a:pt x="381" y="324"/>
                  </a:lnTo>
                  <a:lnTo>
                    <a:pt x="339" y="324"/>
                  </a:lnTo>
                  <a:lnTo>
                    <a:pt x="339" y="268"/>
                  </a:lnTo>
                  <a:lnTo>
                    <a:pt x="297" y="268"/>
                  </a:lnTo>
                  <a:lnTo>
                    <a:pt x="254" y="268"/>
                  </a:lnTo>
                  <a:lnTo>
                    <a:pt x="212" y="268"/>
                  </a:lnTo>
                  <a:lnTo>
                    <a:pt x="170" y="268"/>
                  </a:lnTo>
                  <a:lnTo>
                    <a:pt x="128" y="268"/>
                  </a:lnTo>
                  <a:lnTo>
                    <a:pt x="85" y="268"/>
                  </a:lnTo>
                  <a:lnTo>
                    <a:pt x="43" y="26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3447200" y="3285050"/>
              <a:ext cx="91200" cy="82400"/>
            </a:xfrm>
            <a:custGeom>
              <a:avLst/>
              <a:gdLst/>
              <a:ahLst/>
              <a:cxnLst/>
              <a:rect l="l" t="t" r="r" b="b"/>
              <a:pathLst>
                <a:path w="3648" h="3296" extrusionOk="0">
                  <a:moveTo>
                    <a:pt x="677" y="0"/>
                  </a:moveTo>
                  <a:lnTo>
                    <a:pt x="606" y="71"/>
                  </a:lnTo>
                  <a:lnTo>
                    <a:pt x="480" y="127"/>
                  </a:lnTo>
                  <a:lnTo>
                    <a:pt x="423" y="127"/>
                  </a:lnTo>
                  <a:lnTo>
                    <a:pt x="395" y="127"/>
                  </a:lnTo>
                  <a:lnTo>
                    <a:pt x="423" y="197"/>
                  </a:lnTo>
                  <a:lnTo>
                    <a:pt x="480" y="197"/>
                  </a:lnTo>
                  <a:lnTo>
                    <a:pt x="522" y="197"/>
                  </a:lnTo>
                  <a:lnTo>
                    <a:pt x="522" y="254"/>
                  </a:lnTo>
                  <a:lnTo>
                    <a:pt x="480" y="254"/>
                  </a:lnTo>
                  <a:lnTo>
                    <a:pt x="423" y="254"/>
                  </a:lnTo>
                  <a:lnTo>
                    <a:pt x="423" y="324"/>
                  </a:lnTo>
                  <a:lnTo>
                    <a:pt x="423" y="380"/>
                  </a:lnTo>
                  <a:lnTo>
                    <a:pt x="480" y="380"/>
                  </a:lnTo>
                  <a:lnTo>
                    <a:pt x="522" y="380"/>
                  </a:lnTo>
                  <a:lnTo>
                    <a:pt x="550" y="324"/>
                  </a:lnTo>
                  <a:lnTo>
                    <a:pt x="606" y="324"/>
                  </a:lnTo>
                  <a:lnTo>
                    <a:pt x="649" y="324"/>
                  </a:lnTo>
                  <a:lnTo>
                    <a:pt x="649" y="380"/>
                  </a:lnTo>
                  <a:lnTo>
                    <a:pt x="606" y="380"/>
                  </a:lnTo>
                  <a:lnTo>
                    <a:pt x="550" y="380"/>
                  </a:lnTo>
                  <a:lnTo>
                    <a:pt x="522" y="380"/>
                  </a:lnTo>
                  <a:lnTo>
                    <a:pt x="480" y="451"/>
                  </a:lnTo>
                  <a:lnTo>
                    <a:pt x="423" y="451"/>
                  </a:lnTo>
                  <a:lnTo>
                    <a:pt x="395" y="451"/>
                  </a:lnTo>
                  <a:lnTo>
                    <a:pt x="395" y="507"/>
                  </a:lnTo>
                  <a:lnTo>
                    <a:pt x="353" y="507"/>
                  </a:lnTo>
                  <a:lnTo>
                    <a:pt x="297" y="507"/>
                  </a:lnTo>
                  <a:lnTo>
                    <a:pt x="268" y="578"/>
                  </a:lnTo>
                  <a:lnTo>
                    <a:pt x="226" y="578"/>
                  </a:lnTo>
                  <a:lnTo>
                    <a:pt x="226" y="634"/>
                  </a:lnTo>
                  <a:lnTo>
                    <a:pt x="170" y="634"/>
                  </a:lnTo>
                  <a:lnTo>
                    <a:pt x="128" y="634"/>
                  </a:lnTo>
                  <a:lnTo>
                    <a:pt x="128" y="704"/>
                  </a:lnTo>
                  <a:lnTo>
                    <a:pt x="99" y="704"/>
                  </a:lnTo>
                  <a:lnTo>
                    <a:pt x="99" y="761"/>
                  </a:lnTo>
                  <a:lnTo>
                    <a:pt x="43" y="761"/>
                  </a:lnTo>
                  <a:lnTo>
                    <a:pt x="1" y="817"/>
                  </a:lnTo>
                  <a:lnTo>
                    <a:pt x="43" y="887"/>
                  </a:lnTo>
                  <a:lnTo>
                    <a:pt x="99" y="887"/>
                  </a:lnTo>
                  <a:lnTo>
                    <a:pt x="128" y="958"/>
                  </a:lnTo>
                  <a:lnTo>
                    <a:pt x="226" y="887"/>
                  </a:lnTo>
                  <a:lnTo>
                    <a:pt x="297" y="887"/>
                  </a:lnTo>
                  <a:lnTo>
                    <a:pt x="353" y="887"/>
                  </a:lnTo>
                  <a:lnTo>
                    <a:pt x="480" y="887"/>
                  </a:lnTo>
                  <a:lnTo>
                    <a:pt x="522" y="887"/>
                  </a:lnTo>
                  <a:lnTo>
                    <a:pt x="550" y="887"/>
                  </a:lnTo>
                  <a:lnTo>
                    <a:pt x="550" y="817"/>
                  </a:lnTo>
                  <a:lnTo>
                    <a:pt x="606" y="817"/>
                  </a:lnTo>
                  <a:lnTo>
                    <a:pt x="649" y="817"/>
                  </a:lnTo>
                  <a:lnTo>
                    <a:pt x="677" y="817"/>
                  </a:lnTo>
                  <a:lnTo>
                    <a:pt x="719" y="761"/>
                  </a:lnTo>
                  <a:lnTo>
                    <a:pt x="775" y="761"/>
                  </a:lnTo>
                  <a:lnTo>
                    <a:pt x="804" y="761"/>
                  </a:lnTo>
                  <a:lnTo>
                    <a:pt x="846" y="761"/>
                  </a:lnTo>
                  <a:lnTo>
                    <a:pt x="846" y="704"/>
                  </a:lnTo>
                  <a:lnTo>
                    <a:pt x="902" y="704"/>
                  </a:lnTo>
                  <a:lnTo>
                    <a:pt x="930" y="704"/>
                  </a:lnTo>
                  <a:lnTo>
                    <a:pt x="972" y="704"/>
                  </a:lnTo>
                  <a:lnTo>
                    <a:pt x="1029" y="704"/>
                  </a:lnTo>
                  <a:lnTo>
                    <a:pt x="1057" y="704"/>
                  </a:lnTo>
                  <a:lnTo>
                    <a:pt x="1029" y="634"/>
                  </a:lnTo>
                  <a:lnTo>
                    <a:pt x="1029" y="578"/>
                  </a:lnTo>
                  <a:lnTo>
                    <a:pt x="972" y="507"/>
                  </a:lnTo>
                  <a:lnTo>
                    <a:pt x="972" y="451"/>
                  </a:lnTo>
                  <a:lnTo>
                    <a:pt x="930" y="451"/>
                  </a:lnTo>
                  <a:lnTo>
                    <a:pt x="930" y="380"/>
                  </a:lnTo>
                  <a:lnTo>
                    <a:pt x="930" y="324"/>
                  </a:lnTo>
                  <a:lnTo>
                    <a:pt x="902" y="324"/>
                  </a:lnTo>
                  <a:lnTo>
                    <a:pt x="902" y="254"/>
                  </a:lnTo>
                  <a:lnTo>
                    <a:pt x="902" y="197"/>
                  </a:lnTo>
                  <a:lnTo>
                    <a:pt x="846" y="197"/>
                  </a:lnTo>
                  <a:lnTo>
                    <a:pt x="846" y="127"/>
                  </a:lnTo>
                  <a:lnTo>
                    <a:pt x="846" y="71"/>
                  </a:lnTo>
                  <a:lnTo>
                    <a:pt x="804" y="71"/>
                  </a:lnTo>
                  <a:lnTo>
                    <a:pt x="804" y="0"/>
                  </a:lnTo>
                  <a:lnTo>
                    <a:pt x="775" y="0"/>
                  </a:lnTo>
                  <a:lnTo>
                    <a:pt x="719" y="0"/>
                  </a:lnTo>
                  <a:close/>
                  <a:moveTo>
                    <a:pt x="1536" y="197"/>
                  </a:moveTo>
                  <a:lnTo>
                    <a:pt x="1536" y="254"/>
                  </a:lnTo>
                  <a:lnTo>
                    <a:pt x="1536" y="324"/>
                  </a:lnTo>
                  <a:lnTo>
                    <a:pt x="1578" y="324"/>
                  </a:lnTo>
                  <a:lnTo>
                    <a:pt x="1606" y="324"/>
                  </a:lnTo>
                  <a:lnTo>
                    <a:pt x="1662" y="324"/>
                  </a:lnTo>
                  <a:lnTo>
                    <a:pt x="1705" y="324"/>
                  </a:lnTo>
                  <a:lnTo>
                    <a:pt x="1733" y="324"/>
                  </a:lnTo>
                  <a:lnTo>
                    <a:pt x="1775" y="324"/>
                  </a:lnTo>
                  <a:lnTo>
                    <a:pt x="1831" y="324"/>
                  </a:lnTo>
                  <a:lnTo>
                    <a:pt x="1860" y="324"/>
                  </a:lnTo>
                  <a:lnTo>
                    <a:pt x="1902" y="324"/>
                  </a:lnTo>
                  <a:lnTo>
                    <a:pt x="1958" y="324"/>
                  </a:lnTo>
                  <a:lnTo>
                    <a:pt x="1986" y="324"/>
                  </a:lnTo>
                  <a:lnTo>
                    <a:pt x="2029" y="324"/>
                  </a:lnTo>
                  <a:lnTo>
                    <a:pt x="2085" y="324"/>
                  </a:lnTo>
                  <a:lnTo>
                    <a:pt x="2127" y="324"/>
                  </a:lnTo>
                  <a:lnTo>
                    <a:pt x="2155" y="324"/>
                  </a:lnTo>
                  <a:lnTo>
                    <a:pt x="2212" y="380"/>
                  </a:lnTo>
                  <a:lnTo>
                    <a:pt x="2254" y="380"/>
                  </a:lnTo>
                  <a:lnTo>
                    <a:pt x="2282" y="380"/>
                  </a:lnTo>
                  <a:lnTo>
                    <a:pt x="2282" y="451"/>
                  </a:lnTo>
                  <a:lnTo>
                    <a:pt x="2254" y="451"/>
                  </a:lnTo>
                  <a:lnTo>
                    <a:pt x="2254" y="507"/>
                  </a:lnTo>
                  <a:lnTo>
                    <a:pt x="2254" y="578"/>
                  </a:lnTo>
                  <a:lnTo>
                    <a:pt x="2212" y="578"/>
                  </a:lnTo>
                  <a:lnTo>
                    <a:pt x="2212" y="634"/>
                  </a:lnTo>
                  <a:lnTo>
                    <a:pt x="2155" y="634"/>
                  </a:lnTo>
                  <a:lnTo>
                    <a:pt x="2127" y="704"/>
                  </a:lnTo>
                  <a:lnTo>
                    <a:pt x="2085" y="704"/>
                  </a:lnTo>
                  <a:lnTo>
                    <a:pt x="2085" y="761"/>
                  </a:lnTo>
                  <a:lnTo>
                    <a:pt x="2029" y="761"/>
                  </a:lnTo>
                  <a:lnTo>
                    <a:pt x="1986" y="761"/>
                  </a:lnTo>
                  <a:lnTo>
                    <a:pt x="1986" y="817"/>
                  </a:lnTo>
                  <a:lnTo>
                    <a:pt x="2029" y="817"/>
                  </a:lnTo>
                  <a:lnTo>
                    <a:pt x="2085" y="817"/>
                  </a:lnTo>
                  <a:lnTo>
                    <a:pt x="2127" y="817"/>
                  </a:lnTo>
                  <a:lnTo>
                    <a:pt x="2155" y="887"/>
                  </a:lnTo>
                  <a:lnTo>
                    <a:pt x="2212" y="887"/>
                  </a:lnTo>
                  <a:lnTo>
                    <a:pt x="2254" y="887"/>
                  </a:lnTo>
                  <a:lnTo>
                    <a:pt x="2254" y="958"/>
                  </a:lnTo>
                  <a:lnTo>
                    <a:pt x="2282" y="958"/>
                  </a:lnTo>
                  <a:lnTo>
                    <a:pt x="2254" y="1014"/>
                  </a:lnTo>
                  <a:lnTo>
                    <a:pt x="2254" y="1085"/>
                  </a:lnTo>
                  <a:lnTo>
                    <a:pt x="2212" y="1085"/>
                  </a:lnTo>
                  <a:lnTo>
                    <a:pt x="2155" y="1085"/>
                  </a:lnTo>
                  <a:lnTo>
                    <a:pt x="2127" y="1085"/>
                  </a:lnTo>
                  <a:lnTo>
                    <a:pt x="2085" y="1085"/>
                  </a:lnTo>
                  <a:lnTo>
                    <a:pt x="2029" y="1085"/>
                  </a:lnTo>
                  <a:lnTo>
                    <a:pt x="1986" y="1141"/>
                  </a:lnTo>
                  <a:lnTo>
                    <a:pt x="1958" y="1141"/>
                  </a:lnTo>
                  <a:lnTo>
                    <a:pt x="1958" y="1197"/>
                  </a:lnTo>
                  <a:lnTo>
                    <a:pt x="1958" y="1268"/>
                  </a:lnTo>
                  <a:lnTo>
                    <a:pt x="1986" y="1268"/>
                  </a:lnTo>
                  <a:lnTo>
                    <a:pt x="1986" y="1338"/>
                  </a:lnTo>
                  <a:lnTo>
                    <a:pt x="1958" y="1338"/>
                  </a:lnTo>
                  <a:lnTo>
                    <a:pt x="1958" y="1394"/>
                  </a:lnTo>
                  <a:lnTo>
                    <a:pt x="1986" y="1394"/>
                  </a:lnTo>
                  <a:lnTo>
                    <a:pt x="1958" y="1465"/>
                  </a:lnTo>
                  <a:lnTo>
                    <a:pt x="1902" y="1591"/>
                  </a:lnTo>
                  <a:lnTo>
                    <a:pt x="1902" y="1648"/>
                  </a:lnTo>
                  <a:lnTo>
                    <a:pt x="1860" y="1648"/>
                  </a:lnTo>
                  <a:lnTo>
                    <a:pt x="1860" y="1718"/>
                  </a:lnTo>
                  <a:lnTo>
                    <a:pt x="1860" y="1775"/>
                  </a:lnTo>
                  <a:lnTo>
                    <a:pt x="1733" y="1901"/>
                  </a:lnTo>
                  <a:lnTo>
                    <a:pt x="1705" y="1972"/>
                  </a:lnTo>
                  <a:lnTo>
                    <a:pt x="1606" y="1972"/>
                  </a:lnTo>
                  <a:lnTo>
                    <a:pt x="1578" y="1972"/>
                  </a:lnTo>
                  <a:lnTo>
                    <a:pt x="1479" y="1972"/>
                  </a:lnTo>
                  <a:lnTo>
                    <a:pt x="1353" y="2028"/>
                  </a:lnTo>
                  <a:lnTo>
                    <a:pt x="1353" y="2098"/>
                  </a:lnTo>
                  <a:lnTo>
                    <a:pt x="1409" y="2225"/>
                  </a:lnTo>
                  <a:lnTo>
                    <a:pt x="1409" y="2281"/>
                  </a:lnTo>
                  <a:lnTo>
                    <a:pt x="1409" y="2352"/>
                  </a:lnTo>
                  <a:lnTo>
                    <a:pt x="1409" y="2408"/>
                  </a:lnTo>
                  <a:lnTo>
                    <a:pt x="1409" y="2479"/>
                  </a:lnTo>
                  <a:lnTo>
                    <a:pt x="1451" y="2591"/>
                  </a:lnTo>
                  <a:lnTo>
                    <a:pt x="1451" y="2662"/>
                  </a:lnTo>
                  <a:lnTo>
                    <a:pt x="1451" y="2732"/>
                  </a:lnTo>
                  <a:lnTo>
                    <a:pt x="1451" y="2788"/>
                  </a:lnTo>
                  <a:lnTo>
                    <a:pt x="1451" y="2859"/>
                  </a:lnTo>
                  <a:lnTo>
                    <a:pt x="1451" y="2915"/>
                  </a:lnTo>
                  <a:lnTo>
                    <a:pt x="1409" y="2915"/>
                  </a:lnTo>
                  <a:lnTo>
                    <a:pt x="1409" y="2986"/>
                  </a:lnTo>
                  <a:lnTo>
                    <a:pt x="1409" y="3042"/>
                  </a:lnTo>
                  <a:lnTo>
                    <a:pt x="1353" y="3112"/>
                  </a:lnTo>
                  <a:lnTo>
                    <a:pt x="1353" y="3169"/>
                  </a:lnTo>
                  <a:lnTo>
                    <a:pt x="1325" y="3239"/>
                  </a:lnTo>
                  <a:lnTo>
                    <a:pt x="1353" y="3239"/>
                  </a:lnTo>
                  <a:lnTo>
                    <a:pt x="1451" y="3239"/>
                  </a:lnTo>
                  <a:lnTo>
                    <a:pt x="1479" y="3239"/>
                  </a:lnTo>
                  <a:lnTo>
                    <a:pt x="1606" y="3239"/>
                  </a:lnTo>
                  <a:lnTo>
                    <a:pt x="1662" y="3239"/>
                  </a:lnTo>
                  <a:lnTo>
                    <a:pt x="1733" y="3295"/>
                  </a:lnTo>
                  <a:lnTo>
                    <a:pt x="1860" y="3295"/>
                  </a:lnTo>
                  <a:lnTo>
                    <a:pt x="1860" y="3239"/>
                  </a:lnTo>
                  <a:lnTo>
                    <a:pt x="1902" y="3239"/>
                  </a:lnTo>
                  <a:lnTo>
                    <a:pt x="1958" y="3239"/>
                  </a:lnTo>
                  <a:lnTo>
                    <a:pt x="1986" y="3239"/>
                  </a:lnTo>
                  <a:lnTo>
                    <a:pt x="2029" y="3169"/>
                  </a:lnTo>
                  <a:lnTo>
                    <a:pt x="2085" y="3169"/>
                  </a:lnTo>
                  <a:lnTo>
                    <a:pt x="2127" y="3169"/>
                  </a:lnTo>
                  <a:lnTo>
                    <a:pt x="2155" y="3112"/>
                  </a:lnTo>
                  <a:lnTo>
                    <a:pt x="2212" y="3112"/>
                  </a:lnTo>
                  <a:lnTo>
                    <a:pt x="2254" y="3112"/>
                  </a:lnTo>
                  <a:lnTo>
                    <a:pt x="2282" y="3112"/>
                  </a:lnTo>
                  <a:lnTo>
                    <a:pt x="2338" y="3042"/>
                  </a:lnTo>
                  <a:lnTo>
                    <a:pt x="2338" y="2915"/>
                  </a:lnTo>
                  <a:lnTo>
                    <a:pt x="2282" y="2788"/>
                  </a:lnTo>
                  <a:lnTo>
                    <a:pt x="2282" y="2662"/>
                  </a:lnTo>
                  <a:lnTo>
                    <a:pt x="2282" y="2591"/>
                  </a:lnTo>
                  <a:lnTo>
                    <a:pt x="2338" y="2591"/>
                  </a:lnTo>
                  <a:lnTo>
                    <a:pt x="2409" y="2535"/>
                  </a:lnTo>
                  <a:lnTo>
                    <a:pt x="2536" y="2479"/>
                  </a:lnTo>
                  <a:lnTo>
                    <a:pt x="2592" y="2479"/>
                  </a:lnTo>
                  <a:lnTo>
                    <a:pt x="2634" y="2408"/>
                  </a:lnTo>
                  <a:lnTo>
                    <a:pt x="2662" y="2408"/>
                  </a:lnTo>
                  <a:lnTo>
                    <a:pt x="2789" y="2352"/>
                  </a:lnTo>
                  <a:lnTo>
                    <a:pt x="2888" y="2352"/>
                  </a:lnTo>
                  <a:lnTo>
                    <a:pt x="2916" y="2352"/>
                  </a:lnTo>
                  <a:lnTo>
                    <a:pt x="3014" y="2352"/>
                  </a:lnTo>
                  <a:lnTo>
                    <a:pt x="3057" y="2352"/>
                  </a:lnTo>
                  <a:lnTo>
                    <a:pt x="3141" y="2352"/>
                  </a:lnTo>
                  <a:lnTo>
                    <a:pt x="3183" y="2352"/>
                  </a:lnTo>
                  <a:lnTo>
                    <a:pt x="3211" y="2352"/>
                  </a:lnTo>
                  <a:lnTo>
                    <a:pt x="3268" y="2352"/>
                  </a:lnTo>
                  <a:lnTo>
                    <a:pt x="3310" y="2408"/>
                  </a:lnTo>
                  <a:lnTo>
                    <a:pt x="3437" y="2408"/>
                  </a:lnTo>
                  <a:lnTo>
                    <a:pt x="3465" y="2408"/>
                  </a:lnTo>
                  <a:lnTo>
                    <a:pt x="3521" y="2408"/>
                  </a:lnTo>
                  <a:lnTo>
                    <a:pt x="3564" y="2408"/>
                  </a:lnTo>
                  <a:lnTo>
                    <a:pt x="3648" y="2408"/>
                  </a:lnTo>
                  <a:lnTo>
                    <a:pt x="3648" y="2352"/>
                  </a:lnTo>
                  <a:lnTo>
                    <a:pt x="3648" y="2281"/>
                  </a:lnTo>
                  <a:lnTo>
                    <a:pt x="3592" y="2281"/>
                  </a:lnTo>
                  <a:lnTo>
                    <a:pt x="3564" y="2281"/>
                  </a:lnTo>
                  <a:lnTo>
                    <a:pt x="3521" y="2281"/>
                  </a:lnTo>
                  <a:lnTo>
                    <a:pt x="3465" y="2281"/>
                  </a:lnTo>
                  <a:lnTo>
                    <a:pt x="3437" y="2281"/>
                  </a:lnTo>
                  <a:lnTo>
                    <a:pt x="3395" y="2281"/>
                  </a:lnTo>
                  <a:lnTo>
                    <a:pt x="3338" y="2281"/>
                  </a:lnTo>
                  <a:lnTo>
                    <a:pt x="3310" y="2281"/>
                  </a:lnTo>
                  <a:lnTo>
                    <a:pt x="3310" y="2225"/>
                  </a:lnTo>
                  <a:lnTo>
                    <a:pt x="3268" y="2225"/>
                  </a:lnTo>
                  <a:lnTo>
                    <a:pt x="3211" y="2225"/>
                  </a:lnTo>
                  <a:lnTo>
                    <a:pt x="3211" y="2155"/>
                  </a:lnTo>
                  <a:lnTo>
                    <a:pt x="3183" y="2155"/>
                  </a:lnTo>
                  <a:lnTo>
                    <a:pt x="3141" y="2098"/>
                  </a:lnTo>
                  <a:lnTo>
                    <a:pt x="3085" y="2098"/>
                  </a:lnTo>
                  <a:lnTo>
                    <a:pt x="3057" y="2098"/>
                  </a:lnTo>
                  <a:lnTo>
                    <a:pt x="3057" y="2028"/>
                  </a:lnTo>
                  <a:lnTo>
                    <a:pt x="3014" y="2028"/>
                  </a:lnTo>
                  <a:lnTo>
                    <a:pt x="2958" y="1972"/>
                  </a:lnTo>
                  <a:lnTo>
                    <a:pt x="2916" y="1972"/>
                  </a:lnTo>
                  <a:lnTo>
                    <a:pt x="2888" y="1901"/>
                  </a:lnTo>
                  <a:lnTo>
                    <a:pt x="2831" y="1901"/>
                  </a:lnTo>
                  <a:lnTo>
                    <a:pt x="2831" y="1845"/>
                  </a:lnTo>
                  <a:lnTo>
                    <a:pt x="2789" y="1845"/>
                  </a:lnTo>
                  <a:lnTo>
                    <a:pt x="2789" y="1775"/>
                  </a:lnTo>
                  <a:lnTo>
                    <a:pt x="2761" y="1775"/>
                  </a:lnTo>
                  <a:lnTo>
                    <a:pt x="2761" y="1718"/>
                  </a:lnTo>
                  <a:lnTo>
                    <a:pt x="2761" y="1648"/>
                  </a:lnTo>
                  <a:lnTo>
                    <a:pt x="2761" y="1591"/>
                  </a:lnTo>
                  <a:lnTo>
                    <a:pt x="2761" y="1521"/>
                  </a:lnTo>
                  <a:lnTo>
                    <a:pt x="2719" y="1521"/>
                  </a:lnTo>
                  <a:lnTo>
                    <a:pt x="2719" y="1465"/>
                  </a:lnTo>
                  <a:lnTo>
                    <a:pt x="2662" y="1394"/>
                  </a:lnTo>
                  <a:lnTo>
                    <a:pt x="2662" y="1338"/>
                  </a:lnTo>
                  <a:lnTo>
                    <a:pt x="2634" y="1338"/>
                  </a:lnTo>
                  <a:lnTo>
                    <a:pt x="2634" y="1268"/>
                  </a:lnTo>
                  <a:lnTo>
                    <a:pt x="2592" y="1268"/>
                  </a:lnTo>
                  <a:lnTo>
                    <a:pt x="2536" y="1197"/>
                  </a:lnTo>
                  <a:lnTo>
                    <a:pt x="2592" y="1197"/>
                  </a:lnTo>
                  <a:lnTo>
                    <a:pt x="2662" y="1141"/>
                  </a:lnTo>
                  <a:lnTo>
                    <a:pt x="2719" y="1141"/>
                  </a:lnTo>
                  <a:lnTo>
                    <a:pt x="2761" y="1141"/>
                  </a:lnTo>
                  <a:lnTo>
                    <a:pt x="2789" y="1141"/>
                  </a:lnTo>
                  <a:lnTo>
                    <a:pt x="2789" y="1085"/>
                  </a:lnTo>
                  <a:lnTo>
                    <a:pt x="2831" y="1085"/>
                  </a:lnTo>
                  <a:lnTo>
                    <a:pt x="2888" y="1085"/>
                  </a:lnTo>
                  <a:lnTo>
                    <a:pt x="2888" y="1014"/>
                  </a:lnTo>
                  <a:lnTo>
                    <a:pt x="2916" y="1014"/>
                  </a:lnTo>
                  <a:lnTo>
                    <a:pt x="2916" y="958"/>
                  </a:lnTo>
                  <a:lnTo>
                    <a:pt x="2916" y="887"/>
                  </a:lnTo>
                  <a:lnTo>
                    <a:pt x="2958" y="887"/>
                  </a:lnTo>
                  <a:lnTo>
                    <a:pt x="2958" y="817"/>
                  </a:lnTo>
                  <a:lnTo>
                    <a:pt x="3014" y="817"/>
                  </a:lnTo>
                  <a:lnTo>
                    <a:pt x="3057" y="817"/>
                  </a:lnTo>
                  <a:lnTo>
                    <a:pt x="3057" y="761"/>
                  </a:lnTo>
                  <a:lnTo>
                    <a:pt x="3057" y="704"/>
                  </a:lnTo>
                  <a:lnTo>
                    <a:pt x="3014" y="704"/>
                  </a:lnTo>
                  <a:lnTo>
                    <a:pt x="2958" y="704"/>
                  </a:lnTo>
                  <a:lnTo>
                    <a:pt x="2916" y="704"/>
                  </a:lnTo>
                  <a:lnTo>
                    <a:pt x="2888" y="704"/>
                  </a:lnTo>
                  <a:lnTo>
                    <a:pt x="2831" y="704"/>
                  </a:lnTo>
                  <a:lnTo>
                    <a:pt x="2789" y="704"/>
                  </a:lnTo>
                  <a:lnTo>
                    <a:pt x="2761" y="704"/>
                  </a:lnTo>
                  <a:lnTo>
                    <a:pt x="2719" y="704"/>
                  </a:lnTo>
                  <a:lnTo>
                    <a:pt x="2662" y="704"/>
                  </a:lnTo>
                  <a:lnTo>
                    <a:pt x="2634" y="704"/>
                  </a:lnTo>
                  <a:lnTo>
                    <a:pt x="2592" y="634"/>
                  </a:lnTo>
                  <a:lnTo>
                    <a:pt x="2592" y="578"/>
                  </a:lnTo>
                  <a:lnTo>
                    <a:pt x="2592" y="507"/>
                  </a:lnTo>
                  <a:lnTo>
                    <a:pt x="2634" y="507"/>
                  </a:lnTo>
                  <a:lnTo>
                    <a:pt x="2662" y="451"/>
                  </a:lnTo>
                  <a:lnTo>
                    <a:pt x="2719" y="451"/>
                  </a:lnTo>
                  <a:lnTo>
                    <a:pt x="2719" y="380"/>
                  </a:lnTo>
                  <a:lnTo>
                    <a:pt x="2662" y="324"/>
                  </a:lnTo>
                  <a:lnTo>
                    <a:pt x="2634" y="324"/>
                  </a:lnTo>
                  <a:lnTo>
                    <a:pt x="2592" y="324"/>
                  </a:lnTo>
                  <a:lnTo>
                    <a:pt x="2536" y="324"/>
                  </a:lnTo>
                  <a:lnTo>
                    <a:pt x="2507" y="324"/>
                  </a:lnTo>
                  <a:lnTo>
                    <a:pt x="2465" y="324"/>
                  </a:lnTo>
                  <a:lnTo>
                    <a:pt x="2409" y="324"/>
                  </a:lnTo>
                  <a:lnTo>
                    <a:pt x="2381" y="324"/>
                  </a:lnTo>
                  <a:lnTo>
                    <a:pt x="2381" y="254"/>
                  </a:lnTo>
                  <a:lnTo>
                    <a:pt x="2338" y="254"/>
                  </a:lnTo>
                  <a:lnTo>
                    <a:pt x="2282" y="254"/>
                  </a:lnTo>
                  <a:lnTo>
                    <a:pt x="2282" y="197"/>
                  </a:lnTo>
                  <a:lnTo>
                    <a:pt x="2254" y="254"/>
                  </a:lnTo>
                  <a:lnTo>
                    <a:pt x="2254" y="197"/>
                  </a:lnTo>
                  <a:lnTo>
                    <a:pt x="2212" y="197"/>
                  </a:lnTo>
                  <a:lnTo>
                    <a:pt x="2155" y="197"/>
                  </a:lnTo>
                  <a:lnTo>
                    <a:pt x="2127" y="254"/>
                  </a:lnTo>
                  <a:lnTo>
                    <a:pt x="2085" y="254"/>
                  </a:lnTo>
                  <a:lnTo>
                    <a:pt x="2029" y="254"/>
                  </a:lnTo>
                  <a:lnTo>
                    <a:pt x="1986" y="254"/>
                  </a:lnTo>
                  <a:lnTo>
                    <a:pt x="1958" y="254"/>
                  </a:lnTo>
                  <a:lnTo>
                    <a:pt x="1902" y="254"/>
                  </a:lnTo>
                  <a:lnTo>
                    <a:pt x="1902" y="197"/>
                  </a:lnTo>
                  <a:lnTo>
                    <a:pt x="1860" y="197"/>
                  </a:lnTo>
                  <a:lnTo>
                    <a:pt x="1831" y="197"/>
                  </a:lnTo>
                  <a:lnTo>
                    <a:pt x="1775" y="197"/>
                  </a:lnTo>
                  <a:lnTo>
                    <a:pt x="1733" y="197"/>
                  </a:lnTo>
                  <a:lnTo>
                    <a:pt x="1705" y="197"/>
                  </a:lnTo>
                  <a:lnTo>
                    <a:pt x="1606" y="197"/>
                  </a:lnTo>
                  <a:lnTo>
                    <a:pt x="1578" y="197"/>
                  </a:lnTo>
                  <a:close/>
                  <a:moveTo>
                    <a:pt x="1986" y="761"/>
                  </a:moveTo>
                  <a:lnTo>
                    <a:pt x="1986" y="704"/>
                  </a:lnTo>
                  <a:lnTo>
                    <a:pt x="1958" y="704"/>
                  </a:lnTo>
                  <a:lnTo>
                    <a:pt x="1902" y="704"/>
                  </a:lnTo>
                  <a:lnTo>
                    <a:pt x="1860" y="704"/>
                  </a:lnTo>
                  <a:lnTo>
                    <a:pt x="1831" y="704"/>
                  </a:lnTo>
                  <a:lnTo>
                    <a:pt x="1775" y="704"/>
                  </a:lnTo>
                  <a:lnTo>
                    <a:pt x="1733" y="704"/>
                  </a:lnTo>
                  <a:lnTo>
                    <a:pt x="1733" y="634"/>
                  </a:lnTo>
                  <a:lnTo>
                    <a:pt x="1733" y="578"/>
                  </a:lnTo>
                  <a:lnTo>
                    <a:pt x="1775" y="507"/>
                  </a:lnTo>
                  <a:lnTo>
                    <a:pt x="1775" y="451"/>
                  </a:lnTo>
                  <a:lnTo>
                    <a:pt x="1775" y="380"/>
                  </a:lnTo>
                  <a:lnTo>
                    <a:pt x="1733" y="380"/>
                  </a:lnTo>
                  <a:lnTo>
                    <a:pt x="1705" y="451"/>
                  </a:lnTo>
                  <a:lnTo>
                    <a:pt x="1662" y="451"/>
                  </a:lnTo>
                  <a:lnTo>
                    <a:pt x="1662" y="507"/>
                  </a:lnTo>
                  <a:lnTo>
                    <a:pt x="1606" y="507"/>
                  </a:lnTo>
                  <a:lnTo>
                    <a:pt x="1578" y="507"/>
                  </a:lnTo>
                  <a:lnTo>
                    <a:pt x="1536" y="578"/>
                  </a:lnTo>
                  <a:lnTo>
                    <a:pt x="1536" y="634"/>
                  </a:lnTo>
                  <a:lnTo>
                    <a:pt x="1536" y="704"/>
                  </a:lnTo>
                  <a:lnTo>
                    <a:pt x="1536" y="761"/>
                  </a:lnTo>
                  <a:lnTo>
                    <a:pt x="1479" y="761"/>
                  </a:lnTo>
                  <a:lnTo>
                    <a:pt x="1409" y="761"/>
                  </a:lnTo>
                  <a:lnTo>
                    <a:pt x="1353" y="761"/>
                  </a:lnTo>
                  <a:lnTo>
                    <a:pt x="1282" y="761"/>
                  </a:lnTo>
                  <a:lnTo>
                    <a:pt x="1198" y="761"/>
                  </a:lnTo>
                  <a:lnTo>
                    <a:pt x="1198" y="817"/>
                  </a:lnTo>
                  <a:lnTo>
                    <a:pt x="1156" y="817"/>
                  </a:lnTo>
                  <a:lnTo>
                    <a:pt x="1156" y="887"/>
                  </a:lnTo>
                  <a:lnTo>
                    <a:pt x="1099" y="887"/>
                  </a:lnTo>
                  <a:lnTo>
                    <a:pt x="1057" y="887"/>
                  </a:lnTo>
                  <a:lnTo>
                    <a:pt x="1029" y="887"/>
                  </a:lnTo>
                  <a:lnTo>
                    <a:pt x="1057" y="958"/>
                  </a:lnTo>
                  <a:lnTo>
                    <a:pt x="1099" y="1014"/>
                  </a:lnTo>
                  <a:lnTo>
                    <a:pt x="1099" y="958"/>
                  </a:lnTo>
                  <a:lnTo>
                    <a:pt x="1156" y="958"/>
                  </a:lnTo>
                  <a:lnTo>
                    <a:pt x="1198" y="887"/>
                  </a:lnTo>
                  <a:lnTo>
                    <a:pt x="1226" y="887"/>
                  </a:lnTo>
                  <a:lnTo>
                    <a:pt x="1282" y="887"/>
                  </a:lnTo>
                  <a:lnTo>
                    <a:pt x="1325" y="887"/>
                  </a:lnTo>
                  <a:lnTo>
                    <a:pt x="1353" y="887"/>
                  </a:lnTo>
                  <a:lnTo>
                    <a:pt x="1409" y="887"/>
                  </a:lnTo>
                  <a:lnTo>
                    <a:pt x="1451" y="887"/>
                  </a:lnTo>
                  <a:lnTo>
                    <a:pt x="1451" y="958"/>
                  </a:lnTo>
                  <a:lnTo>
                    <a:pt x="1479" y="958"/>
                  </a:lnTo>
                  <a:lnTo>
                    <a:pt x="1479" y="887"/>
                  </a:lnTo>
                  <a:lnTo>
                    <a:pt x="1536" y="887"/>
                  </a:lnTo>
                  <a:lnTo>
                    <a:pt x="1578" y="887"/>
                  </a:lnTo>
                  <a:lnTo>
                    <a:pt x="1606" y="887"/>
                  </a:lnTo>
                  <a:lnTo>
                    <a:pt x="1662" y="817"/>
                  </a:lnTo>
                  <a:lnTo>
                    <a:pt x="1705" y="817"/>
                  </a:lnTo>
                  <a:lnTo>
                    <a:pt x="1733" y="817"/>
                  </a:lnTo>
                  <a:lnTo>
                    <a:pt x="1775" y="817"/>
                  </a:lnTo>
                  <a:lnTo>
                    <a:pt x="1831" y="761"/>
                  </a:lnTo>
                  <a:lnTo>
                    <a:pt x="1860" y="761"/>
                  </a:lnTo>
                  <a:lnTo>
                    <a:pt x="1902" y="761"/>
                  </a:lnTo>
                  <a:lnTo>
                    <a:pt x="1958" y="761"/>
                  </a:lnTo>
                  <a:close/>
                  <a:moveTo>
                    <a:pt x="719" y="254"/>
                  </a:moveTo>
                  <a:lnTo>
                    <a:pt x="775" y="254"/>
                  </a:lnTo>
                  <a:lnTo>
                    <a:pt x="804" y="254"/>
                  </a:lnTo>
                  <a:lnTo>
                    <a:pt x="804" y="324"/>
                  </a:lnTo>
                  <a:lnTo>
                    <a:pt x="775" y="324"/>
                  </a:lnTo>
                  <a:lnTo>
                    <a:pt x="719" y="324"/>
                  </a:lnTo>
                  <a:lnTo>
                    <a:pt x="677" y="32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6064275" y="3220275"/>
              <a:ext cx="157400" cy="85575"/>
            </a:xfrm>
            <a:custGeom>
              <a:avLst/>
              <a:gdLst/>
              <a:ahLst/>
              <a:cxnLst/>
              <a:rect l="l" t="t" r="r" b="b"/>
              <a:pathLst>
                <a:path w="6296" h="3423" extrusionOk="0">
                  <a:moveTo>
                    <a:pt x="3296" y="2465"/>
                  </a:moveTo>
                  <a:lnTo>
                    <a:pt x="3254" y="2465"/>
                  </a:lnTo>
                  <a:lnTo>
                    <a:pt x="3212" y="2465"/>
                  </a:lnTo>
                  <a:lnTo>
                    <a:pt x="3212" y="2535"/>
                  </a:lnTo>
                  <a:lnTo>
                    <a:pt x="3212" y="2591"/>
                  </a:lnTo>
                  <a:lnTo>
                    <a:pt x="3212" y="2662"/>
                  </a:lnTo>
                  <a:lnTo>
                    <a:pt x="3212" y="2718"/>
                  </a:lnTo>
                  <a:lnTo>
                    <a:pt x="3212" y="2788"/>
                  </a:lnTo>
                  <a:lnTo>
                    <a:pt x="3254" y="2788"/>
                  </a:lnTo>
                  <a:lnTo>
                    <a:pt x="3254" y="2845"/>
                  </a:lnTo>
                  <a:lnTo>
                    <a:pt x="3212" y="2845"/>
                  </a:lnTo>
                  <a:lnTo>
                    <a:pt x="3212" y="2915"/>
                  </a:lnTo>
                  <a:lnTo>
                    <a:pt x="3212" y="2971"/>
                  </a:lnTo>
                  <a:lnTo>
                    <a:pt x="3212" y="3042"/>
                  </a:lnTo>
                  <a:lnTo>
                    <a:pt x="3212" y="3098"/>
                  </a:lnTo>
                  <a:lnTo>
                    <a:pt x="3212" y="3169"/>
                  </a:lnTo>
                  <a:lnTo>
                    <a:pt x="3254" y="3169"/>
                  </a:lnTo>
                  <a:lnTo>
                    <a:pt x="3254" y="3225"/>
                  </a:lnTo>
                  <a:lnTo>
                    <a:pt x="3254" y="3169"/>
                  </a:lnTo>
                  <a:lnTo>
                    <a:pt x="3254" y="3225"/>
                  </a:lnTo>
                  <a:lnTo>
                    <a:pt x="3296" y="3225"/>
                  </a:lnTo>
                  <a:lnTo>
                    <a:pt x="3254" y="3225"/>
                  </a:lnTo>
                  <a:lnTo>
                    <a:pt x="3254" y="3295"/>
                  </a:lnTo>
                  <a:lnTo>
                    <a:pt x="3212" y="3295"/>
                  </a:lnTo>
                  <a:lnTo>
                    <a:pt x="3169" y="3295"/>
                  </a:lnTo>
                  <a:lnTo>
                    <a:pt x="3169" y="3352"/>
                  </a:lnTo>
                  <a:lnTo>
                    <a:pt x="3127" y="3352"/>
                  </a:lnTo>
                  <a:lnTo>
                    <a:pt x="3085" y="3352"/>
                  </a:lnTo>
                  <a:lnTo>
                    <a:pt x="3085" y="3422"/>
                  </a:lnTo>
                  <a:lnTo>
                    <a:pt x="3043" y="3422"/>
                  </a:lnTo>
                  <a:lnTo>
                    <a:pt x="3043" y="3352"/>
                  </a:lnTo>
                  <a:lnTo>
                    <a:pt x="3043" y="3295"/>
                  </a:lnTo>
                  <a:lnTo>
                    <a:pt x="3000" y="3295"/>
                  </a:lnTo>
                  <a:lnTo>
                    <a:pt x="3000" y="3225"/>
                  </a:lnTo>
                  <a:lnTo>
                    <a:pt x="2958" y="3225"/>
                  </a:lnTo>
                  <a:lnTo>
                    <a:pt x="2916" y="3225"/>
                  </a:lnTo>
                  <a:lnTo>
                    <a:pt x="2916" y="3169"/>
                  </a:lnTo>
                  <a:lnTo>
                    <a:pt x="2916" y="3098"/>
                  </a:lnTo>
                  <a:lnTo>
                    <a:pt x="2874" y="3098"/>
                  </a:lnTo>
                  <a:lnTo>
                    <a:pt x="2916" y="3098"/>
                  </a:lnTo>
                  <a:lnTo>
                    <a:pt x="2916" y="3042"/>
                  </a:lnTo>
                  <a:lnTo>
                    <a:pt x="2874" y="3042"/>
                  </a:lnTo>
                  <a:lnTo>
                    <a:pt x="2874" y="2971"/>
                  </a:lnTo>
                  <a:lnTo>
                    <a:pt x="2831" y="2971"/>
                  </a:lnTo>
                  <a:lnTo>
                    <a:pt x="2831" y="2915"/>
                  </a:lnTo>
                  <a:lnTo>
                    <a:pt x="2831" y="2845"/>
                  </a:lnTo>
                  <a:lnTo>
                    <a:pt x="2789" y="2845"/>
                  </a:lnTo>
                  <a:lnTo>
                    <a:pt x="2789" y="2788"/>
                  </a:lnTo>
                  <a:lnTo>
                    <a:pt x="2789" y="2718"/>
                  </a:lnTo>
                  <a:lnTo>
                    <a:pt x="2789" y="2662"/>
                  </a:lnTo>
                  <a:lnTo>
                    <a:pt x="2789" y="2591"/>
                  </a:lnTo>
                  <a:lnTo>
                    <a:pt x="2747" y="2591"/>
                  </a:lnTo>
                  <a:lnTo>
                    <a:pt x="2747" y="2535"/>
                  </a:lnTo>
                  <a:lnTo>
                    <a:pt x="2789" y="2535"/>
                  </a:lnTo>
                  <a:lnTo>
                    <a:pt x="2747" y="2535"/>
                  </a:lnTo>
                  <a:lnTo>
                    <a:pt x="2705" y="2535"/>
                  </a:lnTo>
                  <a:lnTo>
                    <a:pt x="2747" y="2465"/>
                  </a:lnTo>
                  <a:lnTo>
                    <a:pt x="2705" y="2465"/>
                  </a:lnTo>
                  <a:lnTo>
                    <a:pt x="2662" y="2465"/>
                  </a:lnTo>
                  <a:lnTo>
                    <a:pt x="2620" y="2465"/>
                  </a:lnTo>
                  <a:lnTo>
                    <a:pt x="2620" y="2408"/>
                  </a:lnTo>
                  <a:lnTo>
                    <a:pt x="2578" y="2408"/>
                  </a:lnTo>
                  <a:lnTo>
                    <a:pt x="2536" y="2408"/>
                  </a:lnTo>
                  <a:lnTo>
                    <a:pt x="2493" y="2338"/>
                  </a:lnTo>
                  <a:lnTo>
                    <a:pt x="2451" y="2338"/>
                  </a:lnTo>
                  <a:lnTo>
                    <a:pt x="2409" y="2338"/>
                  </a:lnTo>
                  <a:lnTo>
                    <a:pt x="2409" y="2408"/>
                  </a:lnTo>
                  <a:lnTo>
                    <a:pt x="2367" y="2408"/>
                  </a:lnTo>
                  <a:lnTo>
                    <a:pt x="2324" y="2408"/>
                  </a:lnTo>
                  <a:lnTo>
                    <a:pt x="2282" y="2408"/>
                  </a:lnTo>
                  <a:lnTo>
                    <a:pt x="2240" y="2408"/>
                  </a:lnTo>
                  <a:lnTo>
                    <a:pt x="2198" y="2408"/>
                  </a:lnTo>
                  <a:lnTo>
                    <a:pt x="2155" y="2408"/>
                  </a:lnTo>
                  <a:lnTo>
                    <a:pt x="2113" y="2408"/>
                  </a:lnTo>
                  <a:lnTo>
                    <a:pt x="2071" y="2408"/>
                  </a:lnTo>
                  <a:lnTo>
                    <a:pt x="2029" y="2408"/>
                  </a:lnTo>
                  <a:lnTo>
                    <a:pt x="2029" y="2465"/>
                  </a:lnTo>
                  <a:lnTo>
                    <a:pt x="1986" y="2465"/>
                  </a:lnTo>
                  <a:lnTo>
                    <a:pt x="1944" y="2465"/>
                  </a:lnTo>
                  <a:lnTo>
                    <a:pt x="1902" y="2465"/>
                  </a:lnTo>
                  <a:lnTo>
                    <a:pt x="1860" y="2465"/>
                  </a:lnTo>
                  <a:lnTo>
                    <a:pt x="1817" y="2465"/>
                  </a:lnTo>
                  <a:lnTo>
                    <a:pt x="1817" y="2535"/>
                  </a:lnTo>
                  <a:lnTo>
                    <a:pt x="1860" y="2535"/>
                  </a:lnTo>
                  <a:lnTo>
                    <a:pt x="1817" y="2535"/>
                  </a:lnTo>
                  <a:lnTo>
                    <a:pt x="1775" y="2535"/>
                  </a:lnTo>
                  <a:lnTo>
                    <a:pt x="1733" y="2535"/>
                  </a:lnTo>
                  <a:lnTo>
                    <a:pt x="1775" y="2535"/>
                  </a:lnTo>
                  <a:lnTo>
                    <a:pt x="1775" y="2465"/>
                  </a:lnTo>
                  <a:lnTo>
                    <a:pt x="1817" y="2465"/>
                  </a:lnTo>
                  <a:lnTo>
                    <a:pt x="1860" y="2408"/>
                  </a:lnTo>
                  <a:lnTo>
                    <a:pt x="1902" y="2408"/>
                  </a:lnTo>
                  <a:lnTo>
                    <a:pt x="1944" y="2338"/>
                  </a:lnTo>
                  <a:lnTo>
                    <a:pt x="1986" y="2338"/>
                  </a:lnTo>
                  <a:lnTo>
                    <a:pt x="1986" y="2281"/>
                  </a:lnTo>
                  <a:lnTo>
                    <a:pt x="2029" y="2281"/>
                  </a:lnTo>
                  <a:lnTo>
                    <a:pt x="2071" y="2281"/>
                  </a:lnTo>
                  <a:lnTo>
                    <a:pt x="2113" y="2281"/>
                  </a:lnTo>
                  <a:lnTo>
                    <a:pt x="2155" y="2281"/>
                  </a:lnTo>
                  <a:lnTo>
                    <a:pt x="2155" y="2211"/>
                  </a:lnTo>
                  <a:lnTo>
                    <a:pt x="2198" y="2211"/>
                  </a:lnTo>
                  <a:lnTo>
                    <a:pt x="2240" y="2211"/>
                  </a:lnTo>
                  <a:lnTo>
                    <a:pt x="2282" y="2211"/>
                  </a:lnTo>
                  <a:lnTo>
                    <a:pt x="2324" y="2211"/>
                  </a:lnTo>
                  <a:lnTo>
                    <a:pt x="2367" y="2155"/>
                  </a:lnTo>
                  <a:lnTo>
                    <a:pt x="2409" y="2155"/>
                  </a:lnTo>
                  <a:lnTo>
                    <a:pt x="2451" y="2084"/>
                  </a:lnTo>
                  <a:lnTo>
                    <a:pt x="2451" y="2028"/>
                  </a:lnTo>
                  <a:lnTo>
                    <a:pt x="2493" y="2028"/>
                  </a:lnTo>
                  <a:lnTo>
                    <a:pt x="2536" y="2028"/>
                  </a:lnTo>
                  <a:lnTo>
                    <a:pt x="2536" y="1958"/>
                  </a:lnTo>
                  <a:lnTo>
                    <a:pt x="2536" y="1901"/>
                  </a:lnTo>
                  <a:lnTo>
                    <a:pt x="2536" y="1831"/>
                  </a:lnTo>
                  <a:lnTo>
                    <a:pt x="2493" y="1831"/>
                  </a:lnTo>
                  <a:lnTo>
                    <a:pt x="2451" y="1831"/>
                  </a:lnTo>
                  <a:lnTo>
                    <a:pt x="2409" y="1831"/>
                  </a:lnTo>
                  <a:lnTo>
                    <a:pt x="2367" y="1831"/>
                  </a:lnTo>
                  <a:lnTo>
                    <a:pt x="2367" y="1775"/>
                  </a:lnTo>
                  <a:lnTo>
                    <a:pt x="2324" y="1775"/>
                  </a:lnTo>
                  <a:lnTo>
                    <a:pt x="2282" y="1775"/>
                  </a:lnTo>
                  <a:lnTo>
                    <a:pt x="2240" y="1775"/>
                  </a:lnTo>
                  <a:lnTo>
                    <a:pt x="2198" y="1775"/>
                  </a:lnTo>
                  <a:lnTo>
                    <a:pt x="2155" y="1775"/>
                  </a:lnTo>
                  <a:lnTo>
                    <a:pt x="2113" y="1775"/>
                  </a:lnTo>
                  <a:lnTo>
                    <a:pt x="2071" y="1704"/>
                  </a:lnTo>
                  <a:lnTo>
                    <a:pt x="2029" y="1704"/>
                  </a:lnTo>
                  <a:lnTo>
                    <a:pt x="2029" y="1648"/>
                  </a:lnTo>
                  <a:lnTo>
                    <a:pt x="1986" y="1648"/>
                  </a:lnTo>
                  <a:lnTo>
                    <a:pt x="1944" y="1648"/>
                  </a:lnTo>
                  <a:lnTo>
                    <a:pt x="1902" y="1648"/>
                  </a:lnTo>
                  <a:lnTo>
                    <a:pt x="1860" y="1648"/>
                  </a:lnTo>
                  <a:lnTo>
                    <a:pt x="1817" y="1648"/>
                  </a:lnTo>
                  <a:lnTo>
                    <a:pt x="1775" y="1648"/>
                  </a:lnTo>
                  <a:lnTo>
                    <a:pt x="1733" y="1648"/>
                  </a:lnTo>
                  <a:lnTo>
                    <a:pt x="1691" y="1704"/>
                  </a:lnTo>
                  <a:lnTo>
                    <a:pt x="1648" y="1704"/>
                  </a:lnTo>
                  <a:lnTo>
                    <a:pt x="1606" y="1704"/>
                  </a:lnTo>
                  <a:lnTo>
                    <a:pt x="1564" y="1704"/>
                  </a:lnTo>
                  <a:lnTo>
                    <a:pt x="1522" y="1704"/>
                  </a:lnTo>
                  <a:lnTo>
                    <a:pt x="1480" y="1704"/>
                  </a:lnTo>
                  <a:lnTo>
                    <a:pt x="1437" y="1704"/>
                  </a:lnTo>
                  <a:lnTo>
                    <a:pt x="1395" y="1704"/>
                  </a:lnTo>
                  <a:lnTo>
                    <a:pt x="1353" y="1704"/>
                  </a:lnTo>
                  <a:lnTo>
                    <a:pt x="1311" y="1704"/>
                  </a:lnTo>
                  <a:lnTo>
                    <a:pt x="1268" y="1704"/>
                  </a:lnTo>
                  <a:lnTo>
                    <a:pt x="1226" y="1704"/>
                  </a:lnTo>
                  <a:lnTo>
                    <a:pt x="1184" y="1704"/>
                  </a:lnTo>
                  <a:lnTo>
                    <a:pt x="1142" y="1704"/>
                  </a:lnTo>
                  <a:lnTo>
                    <a:pt x="1099" y="1704"/>
                  </a:lnTo>
                  <a:lnTo>
                    <a:pt x="1057" y="1704"/>
                  </a:lnTo>
                  <a:lnTo>
                    <a:pt x="1057" y="1648"/>
                  </a:lnTo>
                  <a:lnTo>
                    <a:pt x="1015" y="1648"/>
                  </a:lnTo>
                  <a:lnTo>
                    <a:pt x="973" y="1648"/>
                  </a:lnTo>
                  <a:lnTo>
                    <a:pt x="930" y="1648"/>
                  </a:lnTo>
                  <a:lnTo>
                    <a:pt x="888" y="1648"/>
                  </a:lnTo>
                  <a:lnTo>
                    <a:pt x="888" y="1577"/>
                  </a:lnTo>
                  <a:lnTo>
                    <a:pt x="846" y="1577"/>
                  </a:lnTo>
                  <a:lnTo>
                    <a:pt x="804" y="1577"/>
                  </a:lnTo>
                  <a:lnTo>
                    <a:pt x="761" y="1577"/>
                  </a:lnTo>
                  <a:lnTo>
                    <a:pt x="719" y="1577"/>
                  </a:lnTo>
                  <a:lnTo>
                    <a:pt x="677" y="1577"/>
                  </a:lnTo>
                  <a:lnTo>
                    <a:pt x="635" y="1577"/>
                  </a:lnTo>
                  <a:lnTo>
                    <a:pt x="592" y="1577"/>
                  </a:lnTo>
                  <a:lnTo>
                    <a:pt x="550" y="1577"/>
                  </a:lnTo>
                  <a:lnTo>
                    <a:pt x="508" y="1577"/>
                  </a:lnTo>
                  <a:lnTo>
                    <a:pt x="466" y="1577"/>
                  </a:lnTo>
                  <a:lnTo>
                    <a:pt x="423" y="1577"/>
                  </a:lnTo>
                  <a:lnTo>
                    <a:pt x="381" y="1577"/>
                  </a:lnTo>
                  <a:lnTo>
                    <a:pt x="339" y="1577"/>
                  </a:lnTo>
                  <a:lnTo>
                    <a:pt x="297" y="1577"/>
                  </a:lnTo>
                  <a:lnTo>
                    <a:pt x="254" y="1577"/>
                  </a:lnTo>
                  <a:lnTo>
                    <a:pt x="212" y="1577"/>
                  </a:lnTo>
                  <a:lnTo>
                    <a:pt x="170" y="1577"/>
                  </a:lnTo>
                  <a:lnTo>
                    <a:pt x="128" y="1577"/>
                  </a:lnTo>
                  <a:lnTo>
                    <a:pt x="128" y="1648"/>
                  </a:lnTo>
                  <a:lnTo>
                    <a:pt x="170" y="1648"/>
                  </a:lnTo>
                  <a:lnTo>
                    <a:pt x="170" y="1704"/>
                  </a:lnTo>
                  <a:lnTo>
                    <a:pt x="128" y="1704"/>
                  </a:lnTo>
                  <a:lnTo>
                    <a:pt x="128" y="1648"/>
                  </a:lnTo>
                  <a:lnTo>
                    <a:pt x="128" y="1704"/>
                  </a:lnTo>
                  <a:lnTo>
                    <a:pt x="128" y="1775"/>
                  </a:lnTo>
                  <a:lnTo>
                    <a:pt x="128" y="1831"/>
                  </a:lnTo>
                  <a:lnTo>
                    <a:pt x="128" y="1901"/>
                  </a:lnTo>
                  <a:lnTo>
                    <a:pt x="85" y="1901"/>
                  </a:lnTo>
                  <a:lnTo>
                    <a:pt x="43" y="1901"/>
                  </a:lnTo>
                  <a:lnTo>
                    <a:pt x="1" y="1901"/>
                  </a:lnTo>
                  <a:lnTo>
                    <a:pt x="1" y="1831"/>
                  </a:lnTo>
                  <a:lnTo>
                    <a:pt x="1" y="1775"/>
                  </a:lnTo>
                  <a:lnTo>
                    <a:pt x="43" y="1775"/>
                  </a:lnTo>
                  <a:lnTo>
                    <a:pt x="43" y="1704"/>
                  </a:lnTo>
                  <a:lnTo>
                    <a:pt x="85" y="1704"/>
                  </a:lnTo>
                  <a:lnTo>
                    <a:pt x="85" y="1648"/>
                  </a:lnTo>
                  <a:lnTo>
                    <a:pt x="85" y="1577"/>
                  </a:lnTo>
                  <a:lnTo>
                    <a:pt x="128" y="1577"/>
                  </a:lnTo>
                  <a:lnTo>
                    <a:pt x="128" y="1521"/>
                  </a:lnTo>
                  <a:lnTo>
                    <a:pt x="170" y="1521"/>
                  </a:lnTo>
                  <a:lnTo>
                    <a:pt x="212" y="1521"/>
                  </a:lnTo>
                  <a:lnTo>
                    <a:pt x="212" y="1451"/>
                  </a:lnTo>
                  <a:lnTo>
                    <a:pt x="254" y="1451"/>
                  </a:lnTo>
                  <a:lnTo>
                    <a:pt x="212" y="1451"/>
                  </a:lnTo>
                  <a:lnTo>
                    <a:pt x="212" y="1394"/>
                  </a:lnTo>
                  <a:lnTo>
                    <a:pt x="170" y="1394"/>
                  </a:lnTo>
                  <a:lnTo>
                    <a:pt x="128" y="1394"/>
                  </a:lnTo>
                  <a:lnTo>
                    <a:pt x="128" y="1324"/>
                  </a:lnTo>
                  <a:lnTo>
                    <a:pt x="85" y="1324"/>
                  </a:lnTo>
                  <a:lnTo>
                    <a:pt x="85" y="1268"/>
                  </a:lnTo>
                  <a:lnTo>
                    <a:pt x="128" y="1197"/>
                  </a:lnTo>
                  <a:lnTo>
                    <a:pt x="170" y="1197"/>
                  </a:lnTo>
                  <a:lnTo>
                    <a:pt x="170" y="1268"/>
                  </a:lnTo>
                  <a:lnTo>
                    <a:pt x="212" y="1268"/>
                  </a:lnTo>
                  <a:lnTo>
                    <a:pt x="254" y="1268"/>
                  </a:lnTo>
                  <a:lnTo>
                    <a:pt x="297" y="1268"/>
                  </a:lnTo>
                  <a:lnTo>
                    <a:pt x="339" y="1268"/>
                  </a:lnTo>
                  <a:lnTo>
                    <a:pt x="381" y="1268"/>
                  </a:lnTo>
                  <a:lnTo>
                    <a:pt x="423" y="1268"/>
                  </a:lnTo>
                  <a:lnTo>
                    <a:pt x="466" y="1268"/>
                  </a:lnTo>
                  <a:lnTo>
                    <a:pt x="466" y="1197"/>
                  </a:lnTo>
                  <a:lnTo>
                    <a:pt x="508" y="1197"/>
                  </a:lnTo>
                  <a:lnTo>
                    <a:pt x="550" y="1197"/>
                  </a:lnTo>
                  <a:lnTo>
                    <a:pt x="592" y="1141"/>
                  </a:lnTo>
                  <a:lnTo>
                    <a:pt x="635" y="1141"/>
                  </a:lnTo>
                  <a:lnTo>
                    <a:pt x="677" y="1141"/>
                  </a:lnTo>
                  <a:lnTo>
                    <a:pt x="719" y="1141"/>
                  </a:lnTo>
                  <a:lnTo>
                    <a:pt x="719" y="1197"/>
                  </a:lnTo>
                  <a:lnTo>
                    <a:pt x="761" y="1197"/>
                  </a:lnTo>
                  <a:lnTo>
                    <a:pt x="804" y="1197"/>
                  </a:lnTo>
                  <a:lnTo>
                    <a:pt x="846" y="1197"/>
                  </a:lnTo>
                  <a:lnTo>
                    <a:pt x="888" y="1197"/>
                  </a:lnTo>
                  <a:lnTo>
                    <a:pt x="930" y="1197"/>
                  </a:lnTo>
                  <a:lnTo>
                    <a:pt x="930" y="1268"/>
                  </a:lnTo>
                  <a:lnTo>
                    <a:pt x="973" y="1268"/>
                  </a:lnTo>
                  <a:lnTo>
                    <a:pt x="1015" y="1268"/>
                  </a:lnTo>
                  <a:lnTo>
                    <a:pt x="1015" y="1197"/>
                  </a:lnTo>
                  <a:lnTo>
                    <a:pt x="1057" y="1197"/>
                  </a:lnTo>
                  <a:lnTo>
                    <a:pt x="1099" y="1197"/>
                  </a:lnTo>
                  <a:lnTo>
                    <a:pt x="1099" y="1141"/>
                  </a:lnTo>
                  <a:lnTo>
                    <a:pt x="1099" y="1070"/>
                  </a:lnTo>
                  <a:lnTo>
                    <a:pt x="1142" y="1070"/>
                  </a:lnTo>
                  <a:lnTo>
                    <a:pt x="1184" y="1070"/>
                  </a:lnTo>
                  <a:lnTo>
                    <a:pt x="1226" y="1070"/>
                  </a:lnTo>
                  <a:lnTo>
                    <a:pt x="1268" y="1070"/>
                  </a:lnTo>
                  <a:lnTo>
                    <a:pt x="1311" y="1070"/>
                  </a:lnTo>
                  <a:lnTo>
                    <a:pt x="1353" y="1070"/>
                  </a:lnTo>
                  <a:lnTo>
                    <a:pt x="1353" y="1014"/>
                  </a:lnTo>
                  <a:lnTo>
                    <a:pt x="1395" y="1014"/>
                  </a:lnTo>
                  <a:lnTo>
                    <a:pt x="1437" y="1014"/>
                  </a:lnTo>
                  <a:lnTo>
                    <a:pt x="1480" y="1014"/>
                  </a:lnTo>
                  <a:lnTo>
                    <a:pt x="1522" y="1014"/>
                  </a:lnTo>
                  <a:lnTo>
                    <a:pt x="1564" y="1014"/>
                  </a:lnTo>
                  <a:lnTo>
                    <a:pt x="1564" y="944"/>
                  </a:lnTo>
                  <a:lnTo>
                    <a:pt x="1606" y="944"/>
                  </a:lnTo>
                  <a:lnTo>
                    <a:pt x="1648" y="944"/>
                  </a:lnTo>
                  <a:lnTo>
                    <a:pt x="1648" y="887"/>
                  </a:lnTo>
                  <a:lnTo>
                    <a:pt x="1691" y="887"/>
                  </a:lnTo>
                  <a:lnTo>
                    <a:pt x="1733" y="887"/>
                  </a:lnTo>
                  <a:lnTo>
                    <a:pt x="1733" y="817"/>
                  </a:lnTo>
                  <a:lnTo>
                    <a:pt x="1775" y="817"/>
                  </a:lnTo>
                  <a:lnTo>
                    <a:pt x="1817" y="817"/>
                  </a:lnTo>
                  <a:lnTo>
                    <a:pt x="1860" y="817"/>
                  </a:lnTo>
                  <a:lnTo>
                    <a:pt x="1902" y="817"/>
                  </a:lnTo>
                  <a:lnTo>
                    <a:pt x="1902" y="761"/>
                  </a:lnTo>
                  <a:lnTo>
                    <a:pt x="1902" y="690"/>
                  </a:lnTo>
                  <a:lnTo>
                    <a:pt x="1902" y="634"/>
                  </a:lnTo>
                  <a:lnTo>
                    <a:pt x="1944" y="634"/>
                  </a:lnTo>
                  <a:lnTo>
                    <a:pt x="1986" y="634"/>
                  </a:lnTo>
                  <a:lnTo>
                    <a:pt x="1986" y="563"/>
                  </a:lnTo>
                  <a:lnTo>
                    <a:pt x="1986" y="507"/>
                  </a:lnTo>
                  <a:lnTo>
                    <a:pt x="1944" y="507"/>
                  </a:lnTo>
                  <a:lnTo>
                    <a:pt x="1944" y="437"/>
                  </a:lnTo>
                  <a:lnTo>
                    <a:pt x="1902" y="437"/>
                  </a:lnTo>
                  <a:lnTo>
                    <a:pt x="1860" y="437"/>
                  </a:lnTo>
                  <a:lnTo>
                    <a:pt x="1817" y="437"/>
                  </a:lnTo>
                  <a:lnTo>
                    <a:pt x="1817" y="380"/>
                  </a:lnTo>
                  <a:lnTo>
                    <a:pt x="1775" y="380"/>
                  </a:lnTo>
                  <a:lnTo>
                    <a:pt x="1733" y="380"/>
                  </a:lnTo>
                  <a:lnTo>
                    <a:pt x="1691" y="310"/>
                  </a:lnTo>
                  <a:lnTo>
                    <a:pt x="1691" y="254"/>
                  </a:lnTo>
                  <a:lnTo>
                    <a:pt x="1817" y="254"/>
                  </a:lnTo>
                  <a:lnTo>
                    <a:pt x="1860" y="254"/>
                  </a:lnTo>
                  <a:lnTo>
                    <a:pt x="1944" y="254"/>
                  </a:lnTo>
                  <a:lnTo>
                    <a:pt x="1986" y="254"/>
                  </a:lnTo>
                  <a:lnTo>
                    <a:pt x="2029" y="310"/>
                  </a:lnTo>
                  <a:lnTo>
                    <a:pt x="2071" y="310"/>
                  </a:lnTo>
                  <a:lnTo>
                    <a:pt x="2113" y="310"/>
                  </a:lnTo>
                  <a:lnTo>
                    <a:pt x="2155" y="310"/>
                  </a:lnTo>
                  <a:lnTo>
                    <a:pt x="2113" y="310"/>
                  </a:lnTo>
                  <a:lnTo>
                    <a:pt x="2113" y="380"/>
                  </a:lnTo>
                  <a:lnTo>
                    <a:pt x="2029" y="380"/>
                  </a:lnTo>
                  <a:lnTo>
                    <a:pt x="2029" y="437"/>
                  </a:lnTo>
                  <a:lnTo>
                    <a:pt x="2071" y="437"/>
                  </a:lnTo>
                  <a:lnTo>
                    <a:pt x="2113" y="437"/>
                  </a:lnTo>
                  <a:lnTo>
                    <a:pt x="2155" y="507"/>
                  </a:lnTo>
                  <a:lnTo>
                    <a:pt x="2198" y="507"/>
                  </a:lnTo>
                  <a:lnTo>
                    <a:pt x="2198" y="563"/>
                  </a:lnTo>
                  <a:lnTo>
                    <a:pt x="2155" y="634"/>
                  </a:lnTo>
                  <a:lnTo>
                    <a:pt x="2198" y="634"/>
                  </a:lnTo>
                  <a:lnTo>
                    <a:pt x="2240" y="634"/>
                  </a:lnTo>
                  <a:lnTo>
                    <a:pt x="2240" y="690"/>
                  </a:lnTo>
                  <a:lnTo>
                    <a:pt x="2282" y="690"/>
                  </a:lnTo>
                  <a:lnTo>
                    <a:pt x="2282" y="761"/>
                  </a:lnTo>
                  <a:lnTo>
                    <a:pt x="2282" y="817"/>
                  </a:lnTo>
                  <a:lnTo>
                    <a:pt x="2240" y="817"/>
                  </a:lnTo>
                  <a:lnTo>
                    <a:pt x="2198" y="817"/>
                  </a:lnTo>
                  <a:lnTo>
                    <a:pt x="2198" y="887"/>
                  </a:lnTo>
                  <a:lnTo>
                    <a:pt x="2198" y="944"/>
                  </a:lnTo>
                  <a:lnTo>
                    <a:pt x="2240" y="944"/>
                  </a:lnTo>
                  <a:lnTo>
                    <a:pt x="2240" y="1014"/>
                  </a:lnTo>
                  <a:lnTo>
                    <a:pt x="2282" y="1014"/>
                  </a:lnTo>
                  <a:lnTo>
                    <a:pt x="2324" y="1014"/>
                  </a:lnTo>
                  <a:lnTo>
                    <a:pt x="2367" y="1014"/>
                  </a:lnTo>
                  <a:lnTo>
                    <a:pt x="2409" y="1014"/>
                  </a:lnTo>
                  <a:lnTo>
                    <a:pt x="2451" y="1014"/>
                  </a:lnTo>
                  <a:lnTo>
                    <a:pt x="2493" y="1014"/>
                  </a:lnTo>
                  <a:lnTo>
                    <a:pt x="2493" y="944"/>
                  </a:lnTo>
                  <a:lnTo>
                    <a:pt x="2451" y="944"/>
                  </a:lnTo>
                  <a:lnTo>
                    <a:pt x="2409" y="944"/>
                  </a:lnTo>
                  <a:lnTo>
                    <a:pt x="2367" y="887"/>
                  </a:lnTo>
                  <a:lnTo>
                    <a:pt x="2367" y="817"/>
                  </a:lnTo>
                  <a:lnTo>
                    <a:pt x="2409" y="817"/>
                  </a:lnTo>
                  <a:lnTo>
                    <a:pt x="2409" y="761"/>
                  </a:lnTo>
                  <a:lnTo>
                    <a:pt x="2451" y="761"/>
                  </a:lnTo>
                  <a:lnTo>
                    <a:pt x="2493" y="761"/>
                  </a:lnTo>
                  <a:lnTo>
                    <a:pt x="2536" y="761"/>
                  </a:lnTo>
                  <a:lnTo>
                    <a:pt x="2578" y="761"/>
                  </a:lnTo>
                  <a:lnTo>
                    <a:pt x="2620" y="761"/>
                  </a:lnTo>
                  <a:lnTo>
                    <a:pt x="2662" y="761"/>
                  </a:lnTo>
                  <a:lnTo>
                    <a:pt x="2662" y="690"/>
                  </a:lnTo>
                  <a:lnTo>
                    <a:pt x="2705" y="690"/>
                  </a:lnTo>
                  <a:lnTo>
                    <a:pt x="2747" y="690"/>
                  </a:lnTo>
                  <a:lnTo>
                    <a:pt x="2789" y="690"/>
                  </a:lnTo>
                  <a:lnTo>
                    <a:pt x="2789" y="634"/>
                  </a:lnTo>
                  <a:lnTo>
                    <a:pt x="2831" y="634"/>
                  </a:lnTo>
                  <a:lnTo>
                    <a:pt x="2874" y="634"/>
                  </a:lnTo>
                  <a:lnTo>
                    <a:pt x="2874" y="563"/>
                  </a:lnTo>
                  <a:lnTo>
                    <a:pt x="2916" y="563"/>
                  </a:lnTo>
                  <a:lnTo>
                    <a:pt x="2958" y="563"/>
                  </a:lnTo>
                  <a:lnTo>
                    <a:pt x="3000" y="563"/>
                  </a:lnTo>
                  <a:lnTo>
                    <a:pt x="3000" y="507"/>
                  </a:lnTo>
                  <a:lnTo>
                    <a:pt x="3000" y="563"/>
                  </a:lnTo>
                  <a:lnTo>
                    <a:pt x="3043" y="563"/>
                  </a:lnTo>
                  <a:lnTo>
                    <a:pt x="3043" y="507"/>
                  </a:lnTo>
                  <a:lnTo>
                    <a:pt x="3085" y="507"/>
                  </a:lnTo>
                  <a:lnTo>
                    <a:pt x="3127" y="507"/>
                  </a:lnTo>
                  <a:lnTo>
                    <a:pt x="3169" y="507"/>
                  </a:lnTo>
                  <a:lnTo>
                    <a:pt x="3169" y="437"/>
                  </a:lnTo>
                  <a:lnTo>
                    <a:pt x="3212" y="437"/>
                  </a:lnTo>
                  <a:lnTo>
                    <a:pt x="3254" y="437"/>
                  </a:lnTo>
                  <a:lnTo>
                    <a:pt x="3296" y="437"/>
                  </a:lnTo>
                  <a:lnTo>
                    <a:pt x="3338" y="437"/>
                  </a:lnTo>
                  <a:lnTo>
                    <a:pt x="3381" y="437"/>
                  </a:lnTo>
                  <a:lnTo>
                    <a:pt x="3423" y="437"/>
                  </a:lnTo>
                  <a:lnTo>
                    <a:pt x="3465" y="437"/>
                  </a:lnTo>
                  <a:lnTo>
                    <a:pt x="3507" y="437"/>
                  </a:lnTo>
                  <a:lnTo>
                    <a:pt x="3550" y="437"/>
                  </a:lnTo>
                  <a:lnTo>
                    <a:pt x="3592" y="437"/>
                  </a:lnTo>
                  <a:lnTo>
                    <a:pt x="3634" y="437"/>
                  </a:lnTo>
                  <a:lnTo>
                    <a:pt x="3676" y="437"/>
                  </a:lnTo>
                  <a:lnTo>
                    <a:pt x="3718" y="437"/>
                  </a:lnTo>
                  <a:lnTo>
                    <a:pt x="3761" y="437"/>
                  </a:lnTo>
                  <a:lnTo>
                    <a:pt x="3761" y="380"/>
                  </a:lnTo>
                  <a:lnTo>
                    <a:pt x="3803" y="380"/>
                  </a:lnTo>
                  <a:lnTo>
                    <a:pt x="3845" y="380"/>
                  </a:lnTo>
                  <a:lnTo>
                    <a:pt x="3887" y="310"/>
                  </a:lnTo>
                  <a:lnTo>
                    <a:pt x="3887" y="254"/>
                  </a:lnTo>
                  <a:lnTo>
                    <a:pt x="3845" y="254"/>
                  </a:lnTo>
                  <a:lnTo>
                    <a:pt x="3845" y="183"/>
                  </a:lnTo>
                  <a:lnTo>
                    <a:pt x="3803" y="183"/>
                  </a:lnTo>
                  <a:lnTo>
                    <a:pt x="3761" y="183"/>
                  </a:lnTo>
                  <a:lnTo>
                    <a:pt x="3761" y="127"/>
                  </a:lnTo>
                  <a:lnTo>
                    <a:pt x="3718" y="127"/>
                  </a:lnTo>
                  <a:lnTo>
                    <a:pt x="3676" y="127"/>
                  </a:lnTo>
                  <a:lnTo>
                    <a:pt x="3676" y="57"/>
                  </a:lnTo>
                  <a:lnTo>
                    <a:pt x="3676" y="0"/>
                  </a:lnTo>
                  <a:lnTo>
                    <a:pt x="3718" y="0"/>
                  </a:lnTo>
                  <a:lnTo>
                    <a:pt x="3761" y="0"/>
                  </a:lnTo>
                  <a:lnTo>
                    <a:pt x="3845" y="57"/>
                  </a:lnTo>
                  <a:lnTo>
                    <a:pt x="3930" y="127"/>
                  </a:lnTo>
                  <a:lnTo>
                    <a:pt x="4099" y="254"/>
                  </a:lnTo>
                  <a:lnTo>
                    <a:pt x="4225" y="380"/>
                  </a:lnTo>
                  <a:lnTo>
                    <a:pt x="4268" y="437"/>
                  </a:lnTo>
                  <a:lnTo>
                    <a:pt x="4225" y="437"/>
                  </a:lnTo>
                  <a:lnTo>
                    <a:pt x="4183" y="437"/>
                  </a:lnTo>
                  <a:lnTo>
                    <a:pt x="4141" y="437"/>
                  </a:lnTo>
                  <a:lnTo>
                    <a:pt x="4099" y="437"/>
                  </a:lnTo>
                  <a:lnTo>
                    <a:pt x="4141" y="437"/>
                  </a:lnTo>
                  <a:lnTo>
                    <a:pt x="4099" y="437"/>
                  </a:lnTo>
                  <a:lnTo>
                    <a:pt x="4099" y="380"/>
                  </a:lnTo>
                  <a:lnTo>
                    <a:pt x="4099" y="437"/>
                  </a:lnTo>
                  <a:lnTo>
                    <a:pt x="4141" y="437"/>
                  </a:lnTo>
                  <a:lnTo>
                    <a:pt x="4099" y="437"/>
                  </a:lnTo>
                  <a:lnTo>
                    <a:pt x="4056" y="437"/>
                  </a:lnTo>
                  <a:lnTo>
                    <a:pt x="4056" y="380"/>
                  </a:lnTo>
                  <a:lnTo>
                    <a:pt x="4056" y="437"/>
                  </a:lnTo>
                  <a:lnTo>
                    <a:pt x="4099" y="437"/>
                  </a:lnTo>
                  <a:lnTo>
                    <a:pt x="4056" y="437"/>
                  </a:lnTo>
                  <a:lnTo>
                    <a:pt x="4099" y="437"/>
                  </a:lnTo>
                  <a:lnTo>
                    <a:pt x="4056" y="437"/>
                  </a:lnTo>
                  <a:lnTo>
                    <a:pt x="4014" y="437"/>
                  </a:lnTo>
                  <a:lnTo>
                    <a:pt x="3972" y="437"/>
                  </a:lnTo>
                  <a:lnTo>
                    <a:pt x="3930" y="437"/>
                  </a:lnTo>
                  <a:lnTo>
                    <a:pt x="3930" y="507"/>
                  </a:lnTo>
                  <a:lnTo>
                    <a:pt x="3887" y="507"/>
                  </a:lnTo>
                  <a:lnTo>
                    <a:pt x="3845" y="507"/>
                  </a:lnTo>
                  <a:lnTo>
                    <a:pt x="3803" y="507"/>
                  </a:lnTo>
                  <a:lnTo>
                    <a:pt x="3761" y="507"/>
                  </a:lnTo>
                  <a:lnTo>
                    <a:pt x="3718" y="507"/>
                  </a:lnTo>
                  <a:lnTo>
                    <a:pt x="3676" y="507"/>
                  </a:lnTo>
                  <a:lnTo>
                    <a:pt x="3634" y="507"/>
                  </a:lnTo>
                  <a:lnTo>
                    <a:pt x="3634" y="563"/>
                  </a:lnTo>
                  <a:lnTo>
                    <a:pt x="3592" y="563"/>
                  </a:lnTo>
                  <a:lnTo>
                    <a:pt x="3592" y="634"/>
                  </a:lnTo>
                  <a:lnTo>
                    <a:pt x="3634" y="634"/>
                  </a:lnTo>
                  <a:lnTo>
                    <a:pt x="3634" y="690"/>
                  </a:lnTo>
                  <a:lnTo>
                    <a:pt x="3634" y="761"/>
                  </a:lnTo>
                  <a:lnTo>
                    <a:pt x="3676" y="761"/>
                  </a:lnTo>
                  <a:lnTo>
                    <a:pt x="3676" y="817"/>
                  </a:lnTo>
                  <a:lnTo>
                    <a:pt x="3676" y="887"/>
                  </a:lnTo>
                  <a:lnTo>
                    <a:pt x="3676" y="817"/>
                  </a:lnTo>
                  <a:lnTo>
                    <a:pt x="3718" y="817"/>
                  </a:lnTo>
                  <a:lnTo>
                    <a:pt x="3676" y="761"/>
                  </a:lnTo>
                  <a:lnTo>
                    <a:pt x="3634" y="761"/>
                  </a:lnTo>
                  <a:lnTo>
                    <a:pt x="3634" y="690"/>
                  </a:lnTo>
                  <a:lnTo>
                    <a:pt x="3634" y="634"/>
                  </a:lnTo>
                  <a:lnTo>
                    <a:pt x="3676" y="634"/>
                  </a:lnTo>
                  <a:lnTo>
                    <a:pt x="3718" y="634"/>
                  </a:lnTo>
                  <a:lnTo>
                    <a:pt x="3761" y="634"/>
                  </a:lnTo>
                  <a:lnTo>
                    <a:pt x="3761" y="690"/>
                  </a:lnTo>
                  <a:lnTo>
                    <a:pt x="3761" y="761"/>
                  </a:lnTo>
                  <a:lnTo>
                    <a:pt x="3761" y="817"/>
                  </a:lnTo>
                  <a:lnTo>
                    <a:pt x="3803" y="817"/>
                  </a:lnTo>
                  <a:lnTo>
                    <a:pt x="3803" y="761"/>
                  </a:lnTo>
                  <a:lnTo>
                    <a:pt x="3761" y="761"/>
                  </a:lnTo>
                  <a:lnTo>
                    <a:pt x="3761" y="690"/>
                  </a:lnTo>
                  <a:lnTo>
                    <a:pt x="3761" y="634"/>
                  </a:lnTo>
                  <a:lnTo>
                    <a:pt x="3803" y="634"/>
                  </a:lnTo>
                  <a:lnTo>
                    <a:pt x="3845" y="634"/>
                  </a:lnTo>
                  <a:lnTo>
                    <a:pt x="3845" y="690"/>
                  </a:lnTo>
                  <a:lnTo>
                    <a:pt x="3845" y="634"/>
                  </a:lnTo>
                  <a:lnTo>
                    <a:pt x="3845" y="690"/>
                  </a:lnTo>
                  <a:lnTo>
                    <a:pt x="3887" y="690"/>
                  </a:lnTo>
                  <a:lnTo>
                    <a:pt x="3845" y="634"/>
                  </a:lnTo>
                  <a:lnTo>
                    <a:pt x="3887" y="634"/>
                  </a:lnTo>
                  <a:lnTo>
                    <a:pt x="3845" y="634"/>
                  </a:lnTo>
                  <a:lnTo>
                    <a:pt x="3887" y="634"/>
                  </a:lnTo>
                  <a:lnTo>
                    <a:pt x="3887" y="563"/>
                  </a:lnTo>
                  <a:lnTo>
                    <a:pt x="3930" y="563"/>
                  </a:lnTo>
                  <a:lnTo>
                    <a:pt x="3930" y="634"/>
                  </a:lnTo>
                  <a:lnTo>
                    <a:pt x="3972" y="634"/>
                  </a:lnTo>
                  <a:lnTo>
                    <a:pt x="3972" y="690"/>
                  </a:lnTo>
                  <a:lnTo>
                    <a:pt x="3972" y="761"/>
                  </a:lnTo>
                  <a:lnTo>
                    <a:pt x="3930" y="761"/>
                  </a:lnTo>
                  <a:lnTo>
                    <a:pt x="3972" y="761"/>
                  </a:lnTo>
                  <a:lnTo>
                    <a:pt x="3972" y="690"/>
                  </a:lnTo>
                  <a:lnTo>
                    <a:pt x="3972" y="634"/>
                  </a:lnTo>
                  <a:lnTo>
                    <a:pt x="3972" y="563"/>
                  </a:lnTo>
                  <a:lnTo>
                    <a:pt x="3930" y="563"/>
                  </a:lnTo>
                  <a:lnTo>
                    <a:pt x="3972" y="563"/>
                  </a:lnTo>
                  <a:lnTo>
                    <a:pt x="4014" y="563"/>
                  </a:lnTo>
                  <a:lnTo>
                    <a:pt x="4056" y="563"/>
                  </a:lnTo>
                  <a:lnTo>
                    <a:pt x="4056" y="634"/>
                  </a:lnTo>
                  <a:lnTo>
                    <a:pt x="4014" y="634"/>
                  </a:lnTo>
                  <a:lnTo>
                    <a:pt x="4056" y="634"/>
                  </a:lnTo>
                  <a:lnTo>
                    <a:pt x="4014" y="634"/>
                  </a:lnTo>
                  <a:lnTo>
                    <a:pt x="4014" y="690"/>
                  </a:lnTo>
                  <a:lnTo>
                    <a:pt x="4014" y="634"/>
                  </a:lnTo>
                  <a:lnTo>
                    <a:pt x="4056" y="634"/>
                  </a:lnTo>
                  <a:lnTo>
                    <a:pt x="4056" y="563"/>
                  </a:lnTo>
                  <a:lnTo>
                    <a:pt x="4014" y="563"/>
                  </a:lnTo>
                  <a:lnTo>
                    <a:pt x="4056" y="563"/>
                  </a:lnTo>
                  <a:lnTo>
                    <a:pt x="4099" y="563"/>
                  </a:lnTo>
                  <a:lnTo>
                    <a:pt x="4099" y="634"/>
                  </a:lnTo>
                  <a:lnTo>
                    <a:pt x="4141" y="634"/>
                  </a:lnTo>
                  <a:lnTo>
                    <a:pt x="4099" y="634"/>
                  </a:lnTo>
                  <a:lnTo>
                    <a:pt x="4099" y="563"/>
                  </a:lnTo>
                  <a:lnTo>
                    <a:pt x="4141" y="563"/>
                  </a:lnTo>
                  <a:lnTo>
                    <a:pt x="4183" y="563"/>
                  </a:lnTo>
                  <a:lnTo>
                    <a:pt x="4183" y="634"/>
                  </a:lnTo>
                  <a:lnTo>
                    <a:pt x="4183" y="563"/>
                  </a:lnTo>
                  <a:lnTo>
                    <a:pt x="4225" y="563"/>
                  </a:lnTo>
                  <a:lnTo>
                    <a:pt x="4225" y="634"/>
                  </a:lnTo>
                  <a:lnTo>
                    <a:pt x="4225" y="563"/>
                  </a:lnTo>
                  <a:lnTo>
                    <a:pt x="4268" y="563"/>
                  </a:lnTo>
                  <a:lnTo>
                    <a:pt x="4310" y="563"/>
                  </a:lnTo>
                  <a:lnTo>
                    <a:pt x="4310" y="634"/>
                  </a:lnTo>
                  <a:lnTo>
                    <a:pt x="4310" y="690"/>
                  </a:lnTo>
                  <a:lnTo>
                    <a:pt x="4310" y="634"/>
                  </a:lnTo>
                  <a:lnTo>
                    <a:pt x="4310" y="563"/>
                  </a:lnTo>
                  <a:lnTo>
                    <a:pt x="4352" y="563"/>
                  </a:lnTo>
                  <a:lnTo>
                    <a:pt x="4352" y="634"/>
                  </a:lnTo>
                  <a:lnTo>
                    <a:pt x="4394" y="634"/>
                  </a:lnTo>
                  <a:lnTo>
                    <a:pt x="4352" y="634"/>
                  </a:lnTo>
                  <a:lnTo>
                    <a:pt x="4394" y="634"/>
                  </a:lnTo>
                  <a:lnTo>
                    <a:pt x="4394" y="690"/>
                  </a:lnTo>
                  <a:lnTo>
                    <a:pt x="4352" y="690"/>
                  </a:lnTo>
                  <a:lnTo>
                    <a:pt x="4394" y="690"/>
                  </a:lnTo>
                  <a:lnTo>
                    <a:pt x="4394" y="634"/>
                  </a:lnTo>
                  <a:lnTo>
                    <a:pt x="4394" y="690"/>
                  </a:lnTo>
                  <a:lnTo>
                    <a:pt x="4352" y="690"/>
                  </a:lnTo>
                  <a:lnTo>
                    <a:pt x="4394" y="690"/>
                  </a:lnTo>
                  <a:lnTo>
                    <a:pt x="4394" y="634"/>
                  </a:lnTo>
                  <a:lnTo>
                    <a:pt x="4437" y="634"/>
                  </a:lnTo>
                  <a:lnTo>
                    <a:pt x="4479" y="634"/>
                  </a:lnTo>
                  <a:lnTo>
                    <a:pt x="4521" y="634"/>
                  </a:lnTo>
                  <a:lnTo>
                    <a:pt x="4563" y="634"/>
                  </a:lnTo>
                  <a:lnTo>
                    <a:pt x="4606" y="634"/>
                  </a:lnTo>
                  <a:lnTo>
                    <a:pt x="4648" y="634"/>
                  </a:lnTo>
                  <a:lnTo>
                    <a:pt x="4648" y="690"/>
                  </a:lnTo>
                  <a:lnTo>
                    <a:pt x="4690" y="690"/>
                  </a:lnTo>
                  <a:lnTo>
                    <a:pt x="4732" y="690"/>
                  </a:lnTo>
                  <a:lnTo>
                    <a:pt x="4775" y="690"/>
                  </a:lnTo>
                  <a:lnTo>
                    <a:pt x="4817" y="690"/>
                  </a:lnTo>
                  <a:lnTo>
                    <a:pt x="4859" y="690"/>
                  </a:lnTo>
                  <a:lnTo>
                    <a:pt x="4901" y="690"/>
                  </a:lnTo>
                  <a:lnTo>
                    <a:pt x="4944" y="690"/>
                  </a:lnTo>
                  <a:lnTo>
                    <a:pt x="4986" y="690"/>
                  </a:lnTo>
                  <a:lnTo>
                    <a:pt x="4986" y="761"/>
                  </a:lnTo>
                  <a:lnTo>
                    <a:pt x="5028" y="761"/>
                  </a:lnTo>
                  <a:lnTo>
                    <a:pt x="5028" y="817"/>
                  </a:lnTo>
                  <a:lnTo>
                    <a:pt x="5070" y="817"/>
                  </a:lnTo>
                  <a:lnTo>
                    <a:pt x="5070" y="887"/>
                  </a:lnTo>
                  <a:lnTo>
                    <a:pt x="5070" y="944"/>
                  </a:lnTo>
                  <a:lnTo>
                    <a:pt x="5113" y="944"/>
                  </a:lnTo>
                  <a:lnTo>
                    <a:pt x="5113" y="1014"/>
                  </a:lnTo>
                  <a:lnTo>
                    <a:pt x="5113" y="1070"/>
                  </a:lnTo>
                  <a:lnTo>
                    <a:pt x="5155" y="1070"/>
                  </a:lnTo>
                  <a:lnTo>
                    <a:pt x="5155" y="1141"/>
                  </a:lnTo>
                  <a:lnTo>
                    <a:pt x="5197" y="1141"/>
                  </a:lnTo>
                  <a:lnTo>
                    <a:pt x="5197" y="1197"/>
                  </a:lnTo>
                  <a:lnTo>
                    <a:pt x="5239" y="1197"/>
                  </a:lnTo>
                  <a:lnTo>
                    <a:pt x="5239" y="1268"/>
                  </a:lnTo>
                  <a:lnTo>
                    <a:pt x="5239" y="1324"/>
                  </a:lnTo>
                  <a:lnTo>
                    <a:pt x="5197" y="1324"/>
                  </a:lnTo>
                  <a:lnTo>
                    <a:pt x="5197" y="1268"/>
                  </a:lnTo>
                  <a:lnTo>
                    <a:pt x="5197" y="1324"/>
                  </a:lnTo>
                  <a:lnTo>
                    <a:pt x="5155" y="1324"/>
                  </a:lnTo>
                  <a:lnTo>
                    <a:pt x="5155" y="1268"/>
                  </a:lnTo>
                  <a:lnTo>
                    <a:pt x="5113" y="1268"/>
                  </a:lnTo>
                  <a:lnTo>
                    <a:pt x="5070" y="1268"/>
                  </a:lnTo>
                  <a:lnTo>
                    <a:pt x="5070" y="1324"/>
                  </a:lnTo>
                  <a:lnTo>
                    <a:pt x="5028" y="1324"/>
                  </a:lnTo>
                  <a:lnTo>
                    <a:pt x="5070" y="1324"/>
                  </a:lnTo>
                  <a:lnTo>
                    <a:pt x="5070" y="1394"/>
                  </a:lnTo>
                  <a:lnTo>
                    <a:pt x="5070" y="1451"/>
                  </a:lnTo>
                  <a:lnTo>
                    <a:pt x="5028" y="1451"/>
                  </a:lnTo>
                  <a:lnTo>
                    <a:pt x="4986" y="1451"/>
                  </a:lnTo>
                  <a:lnTo>
                    <a:pt x="4944" y="1451"/>
                  </a:lnTo>
                  <a:lnTo>
                    <a:pt x="4901" y="1451"/>
                  </a:lnTo>
                  <a:lnTo>
                    <a:pt x="4859" y="1451"/>
                  </a:lnTo>
                  <a:lnTo>
                    <a:pt x="4859" y="1521"/>
                  </a:lnTo>
                  <a:lnTo>
                    <a:pt x="4817" y="1521"/>
                  </a:lnTo>
                  <a:lnTo>
                    <a:pt x="4817" y="1577"/>
                  </a:lnTo>
                  <a:lnTo>
                    <a:pt x="4775" y="1577"/>
                  </a:lnTo>
                  <a:lnTo>
                    <a:pt x="4775" y="1648"/>
                  </a:lnTo>
                  <a:lnTo>
                    <a:pt x="4775" y="1704"/>
                  </a:lnTo>
                  <a:lnTo>
                    <a:pt x="4732" y="1704"/>
                  </a:lnTo>
                  <a:lnTo>
                    <a:pt x="4775" y="1704"/>
                  </a:lnTo>
                  <a:lnTo>
                    <a:pt x="4775" y="1775"/>
                  </a:lnTo>
                  <a:lnTo>
                    <a:pt x="4817" y="1775"/>
                  </a:lnTo>
                  <a:lnTo>
                    <a:pt x="4817" y="1831"/>
                  </a:lnTo>
                  <a:lnTo>
                    <a:pt x="4817" y="1901"/>
                  </a:lnTo>
                  <a:lnTo>
                    <a:pt x="4775" y="1901"/>
                  </a:lnTo>
                  <a:lnTo>
                    <a:pt x="4775" y="1958"/>
                  </a:lnTo>
                  <a:lnTo>
                    <a:pt x="4775" y="2028"/>
                  </a:lnTo>
                  <a:lnTo>
                    <a:pt x="4775" y="1958"/>
                  </a:lnTo>
                  <a:lnTo>
                    <a:pt x="4775" y="1901"/>
                  </a:lnTo>
                  <a:lnTo>
                    <a:pt x="4817" y="1901"/>
                  </a:lnTo>
                  <a:lnTo>
                    <a:pt x="4817" y="1831"/>
                  </a:lnTo>
                  <a:lnTo>
                    <a:pt x="4817" y="1775"/>
                  </a:lnTo>
                  <a:lnTo>
                    <a:pt x="4775" y="1775"/>
                  </a:lnTo>
                  <a:lnTo>
                    <a:pt x="4775" y="1704"/>
                  </a:lnTo>
                  <a:lnTo>
                    <a:pt x="4732" y="1704"/>
                  </a:lnTo>
                  <a:lnTo>
                    <a:pt x="4775" y="1704"/>
                  </a:lnTo>
                  <a:lnTo>
                    <a:pt x="4775" y="1648"/>
                  </a:lnTo>
                  <a:lnTo>
                    <a:pt x="4775" y="1577"/>
                  </a:lnTo>
                  <a:lnTo>
                    <a:pt x="4817" y="1577"/>
                  </a:lnTo>
                  <a:lnTo>
                    <a:pt x="4817" y="1521"/>
                  </a:lnTo>
                  <a:lnTo>
                    <a:pt x="4859" y="1521"/>
                  </a:lnTo>
                  <a:lnTo>
                    <a:pt x="4859" y="1451"/>
                  </a:lnTo>
                  <a:lnTo>
                    <a:pt x="4901" y="1451"/>
                  </a:lnTo>
                  <a:lnTo>
                    <a:pt x="4944" y="1451"/>
                  </a:lnTo>
                  <a:lnTo>
                    <a:pt x="4986" y="1451"/>
                  </a:lnTo>
                  <a:lnTo>
                    <a:pt x="5028" y="1451"/>
                  </a:lnTo>
                  <a:lnTo>
                    <a:pt x="5070" y="1451"/>
                  </a:lnTo>
                  <a:lnTo>
                    <a:pt x="5070" y="1394"/>
                  </a:lnTo>
                  <a:lnTo>
                    <a:pt x="5070" y="1324"/>
                  </a:lnTo>
                  <a:lnTo>
                    <a:pt x="5028" y="1324"/>
                  </a:lnTo>
                  <a:lnTo>
                    <a:pt x="5070" y="1324"/>
                  </a:lnTo>
                  <a:lnTo>
                    <a:pt x="5070" y="1268"/>
                  </a:lnTo>
                  <a:lnTo>
                    <a:pt x="5113" y="1268"/>
                  </a:lnTo>
                  <a:lnTo>
                    <a:pt x="5070" y="1268"/>
                  </a:lnTo>
                  <a:lnTo>
                    <a:pt x="5113" y="1268"/>
                  </a:lnTo>
                  <a:lnTo>
                    <a:pt x="5155" y="1268"/>
                  </a:lnTo>
                  <a:lnTo>
                    <a:pt x="5113" y="1268"/>
                  </a:lnTo>
                  <a:lnTo>
                    <a:pt x="5155" y="1268"/>
                  </a:lnTo>
                  <a:lnTo>
                    <a:pt x="5155" y="1324"/>
                  </a:lnTo>
                  <a:lnTo>
                    <a:pt x="5197" y="1324"/>
                  </a:lnTo>
                  <a:lnTo>
                    <a:pt x="5197" y="1268"/>
                  </a:lnTo>
                  <a:lnTo>
                    <a:pt x="5197" y="1324"/>
                  </a:lnTo>
                  <a:lnTo>
                    <a:pt x="5239" y="1324"/>
                  </a:lnTo>
                  <a:lnTo>
                    <a:pt x="5239" y="1268"/>
                  </a:lnTo>
                  <a:lnTo>
                    <a:pt x="5282" y="1268"/>
                  </a:lnTo>
                  <a:lnTo>
                    <a:pt x="5282" y="1324"/>
                  </a:lnTo>
                  <a:lnTo>
                    <a:pt x="5282" y="1394"/>
                  </a:lnTo>
                  <a:lnTo>
                    <a:pt x="5324" y="1394"/>
                  </a:lnTo>
                  <a:lnTo>
                    <a:pt x="5324" y="1451"/>
                  </a:lnTo>
                  <a:lnTo>
                    <a:pt x="5366" y="1451"/>
                  </a:lnTo>
                  <a:lnTo>
                    <a:pt x="5366" y="1521"/>
                  </a:lnTo>
                  <a:lnTo>
                    <a:pt x="5366" y="1577"/>
                  </a:lnTo>
                  <a:lnTo>
                    <a:pt x="5408" y="1648"/>
                  </a:lnTo>
                  <a:lnTo>
                    <a:pt x="5451" y="1648"/>
                  </a:lnTo>
                  <a:lnTo>
                    <a:pt x="5451" y="1704"/>
                  </a:lnTo>
                  <a:lnTo>
                    <a:pt x="5493" y="1704"/>
                  </a:lnTo>
                  <a:lnTo>
                    <a:pt x="5493" y="1775"/>
                  </a:lnTo>
                  <a:lnTo>
                    <a:pt x="5535" y="1775"/>
                  </a:lnTo>
                  <a:lnTo>
                    <a:pt x="5577" y="1831"/>
                  </a:lnTo>
                  <a:lnTo>
                    <a:pt x="5577" y="1901"/>
                  </a:lnTo>
                  <a:lnTo>
                    <a:pt x="5577" y="1958"/>
                  </a:lnTo>
                  <a:lnTo>
                    <a:pt x="5535" y="1958"/>
                  </a:lnTo>
                  <a:lnTo>
                    <a:pt x="5535" y="2028"/>
                  </a:lnTo>
                  <a:lnTo>
                    <a:pt x="5535" y="2084"/>
                  </a:lnTo>
                  <a:lnTo>
                    <a:pt x="5493" y="2084"/>
                  </a:lnTo>
                  <a:lnTo>
                    <a:pt x="5451" y="2084"/>
                  </a:lnTo>
                  <a:lnTo>
                    <a:pt x="5408" y="2084"/>
                  </a:lnTo>
                  <a:lnTo>
                    <a:pt x="5366" y="2084"/>
                  </a:lnTo>
                  <a:lnTo>
                    <a:pt x="5366" y="2155"/>
                  </a:lnTo>
                  <a:lnTo>
                    <a:pt x="5324" y="2155"/>
                  </a:lnTo>
                  <a:lnTo>
                    <a:pt x="5282" y="2155"/>
                  </a:lnTo>
                  <a:lnTo>
                    <a:pt x="5239" y="2155"/>
                  </a:lnTo>
                  <a:lnTo>
                    <a:pt x="5197" y="2155"/>
                  </a:lnTo>
                  <a:lnTo>
                    <a:pt x="5155" y="2155"/>
                  </a:lnTo>
                  <a:lnTo>
                    <a:pt x="5197" y="2155"/>
                  </a:lnTo>
                  <a:lnTo>
                    <a:pt x="5239" y="2155"/>
                  </a:lnTo>
                  <a:lnTo>
                    <a:pt x="5282" y="2155"/>
                  </a:lnTo>
                  <a:lnTo>
                    <a:pt x="5324" y="2155"/>
                  </a:lnTo>
                  <a:lnTo>
                    <a:pt x="5366" y="2155"/>
                  </a:lnTo>
                  <a:lnTo>
                    <a:pt x="5408" y="2084"/>
                  </a:lnTo>
                  <a:lnTo>
                    <a:pt x="5451" y="2084"/>
                  </a:lnTo>
                  <a:lnTo>
                    <a:pt x="5493" y="2084"/>
                  </a:lnTo>
                  <a:lnTo>
                    <a:pt x="5535" y="2084"/>
                  </a:lnTo>
                  <a:lnTo>
                    <a:pt x="5535" y="2028"/>
                  </a:lnTo>
                  <a:lnTo>
                    <a:pt x="5535" y="1958"/>
                  </a:lnTo>
                  <a:lnTo>
                    <a:pt x="5577" y="1958"/>
                  </a:lnTo>
                  <a:lnTo>
                    <a:pt x="5577" y="1901"/>
                  </a:lnTo>
                  <a:lnTo>
                    <a:pt x="5620" y="1901"/>
                  </a:lnTo>
                  <a:lnTo>
                    <a:pt x="5662" y="1901"/>
                  </a:lnTo>
                  <a:lnTo>
                    <a:pt x="5662" y="1958"/>
                  </a:lnTo>
                  <a:lnTo>
                    <a:pt x="5704" y="1958"/>
                  </a:lnTo>
                  <a:lnTo>
                    <a:pt x="5746" y="1958"/>
                  </a:lnTo>
                  <a:lnTo>
                    <a:pt x="5746" y="2028"/>
                  </a:lnTo>
                  <a:lnTo>
                    <a:pt x="5788" y="2028"/>
                  </a:lnTo>
                  <a:lnTo>
                    <a:pt x="5788" y="2084"/>
                  </a:lnTo>
                  <a:lnTo>
                    <a:pt x="5831" y="2084"/>
                  </a:lnTo>
                  <a:lnTo>
                    <a:pt x="5873" y="2155"/>
                  </a:lnTo>
                  <a:lnTo>
                    <a:pt x="5915" y="2155"/>
                  </a:lnTo>
                  <a:lnTo>
                    <a:pt x="5915" y="2211"/>
                  </a:lnTo>
                  <a:lnTo>
                    <a:pt x="5957" y="2211"/>
                  </a:lnTo>
                  <a:lnTo>
                    <a:pt x="5957" y="2281"/>
                  </a:lnTo>
                  <a:lnTo>
                    <a:pt x="6000" y="2281"/>
                  </a:lnTo>
                  <a:lnTo>
                    <a:pt x="6042" y="2281"/>
                  </a:lnTo>
                  <a:lnTo>
                    <a:pt x="6042" y="2338"/>
                  </a:lnTo>
                  <a:lnTo>
                    <a:pt x="6084" y="2338"/>
                  </a:lnTo>
                  <a:lnTo>
                    <a:pt x="6084" y="2408"/>
                  </a:lnTo>
                  <a:lnTo>
                    <a:pt x="6126" y="2408"/>
                  </a:lnTo>
                  <a:lnTo>
                    <a:pt x="6169" y="2408"/>
                  </a:lnTo>
                  <a:lnTo>
                    <a:pt x="6169" y="2465"/>
                  </a:lnTo>
                  <a:lnTo>
                    <a:pt x="6211" y="2465"/>
                  </a:lnTo>
                  <a:lnTo>
                    <a:pt x="6253" y="2465"/>
                  </a:lnTo>
                  <a:lnTo>
                    <a:pt x="6253" y="2535"/>
                  </a:lnTo>
                  <a:lnTo>
                    <a:pt x="6295" y="2535"/>
                  </a:lnTo>
                  <a:lnTo>
                    <a:pt x="6295" y="2591"/>
                  </a:lnTo>
                  <a:lnTo>
                    <a:pt x="6295" y="2662"/>
                  </a:lnTo>
                  <a:lnTo>
                    <a:pt x="6253" y="2718"/>
                  </a:lnTo>
                  <a:lnTo>
                    <a:pt x="6253" y="2788"/>
                  </a:lnTo>
                  <a:lnTo>
                    <a:pt x="6211" y="2788"/>
                  </a:lnTo>
                  <a:lnTo>
                    <a:pt x="6211" y="2845"/>
                  </a:lnTo>
                  <a:lnTo>
                    <a:pt x="6169" y="2845"/>
                  </a:lnTo>
                  <a:lnTo>
                    <a:pt x="6169" y="2915"/>
                  </a:lnTo>
                  <a:lnTo>
                    <a:pt x="6126" y="2915"/>
                  </a:lnTo>
                  <a:lnTo>
                    <a:pt x="6084" y="2915"/>
                  </a:lnTo>
                  <a:lnTo>
                    <a:pt x="6084" y="2971"/>
                  </a:lnTo>
                  <a:lnTo>
                    <a:pt x="6042" y="2971"/>
                  </a:lnTo>
                  <a:lnTo>
                    <a:pt x="6000" y="2971"/>
                  </a:lnTo>
                  <a:lnTo>
                    <a:pt x="6000" y="3042"/>
                  </a:lnTo>
                  <a:lnTo>
                    <a:pt x="5957" y="3042"/>
                  </a:lnTo>
                  <a:lnTo>
                    <a:pt x="5915" y="3042"/>
                  </a:lnTo>
                  <a:lnTo>
                    <a:pt x="5873" y="3042"/>
                  </a:lnTo>
                  <a:lnTo>
                    <a:pt x="5873" y="3098"/>
                  </a:lnTo>
                  <a:lnTo>
                    <a:pt x="5831" y="3098"/>
                  </a:lnTo>
                  <a:lnTo>
                    <a:pt x="5788" y="3169"/>
                  </a:lnTo>
                  <a:lnTo>
                    <a:pt x="5746" y="3169"/>
                  </a:lnTo>
                  <a:lnTo>
                    <a:pt x="5746" y="3225"/>
                  </a:lnTo>
                  <a:lnTo>
                    <a:pt x="5704" y="3225"/>
                  </a:lnTo>
                  <a:lnTo>
                    <a:pt x="5662" y="3225"/>
                  </a:lnTo>
                  <a:lnTo>
                    <a:pt x="5662" y="3295"/>
                  </a:lnTo>
                  <a:lnTo>
                    <a:pt x="5620" y="3295"/>
                  </a:lnTo>
                  <a:lnTo>
                    <a:pt x="5577" y="3295"/>
                  </a:lnTo>
                  <a:lnTo>
                    <a:pt x="5535" y="3295"/>
                  </a:lnTo>
                  <a:lnTo>
                    <a:pt x="5493" y="3295"/>
                  </a:lnTo>
                  <a:lnTo>
                    <a:pt x="5451" y="3295"/>
                  </a:lnTo>
                  <a:lnTo>
                    <a:pt x="5408" y="3295"/>
                  </a:lnTo>
                  <a:lnTo>
                    <a:pt x="5366" y="3352"/>
                  </a:lnTo>
                  <a:lnTo>
                    <a:pt x="5324" y="3352"/>
                  </a:lnTo>
                  <a:lnTo>
                    <a:pt x="5282" y="3352"/>
                  </a:lnTo>
                  <a:lnTo>
                    <a:pt x="5282" y="3422"/>
                  </a:lnTo>
                  <a:lnTo>
                    <a:pt x="5239" y="3422"/>
                  </a:lnTo>
                  <a:lnTo>
                    <a:pt x="5197" y="3422"/>
                  </a:lnTo>
                  <a:lnTo>
                    <a:pt x="5197" y="3352"/>
                  </a:lnTo>
                  <a:lnTo>
                    <a:pt x="5197" y="3295"/>
                  </a:lnTo>
                  <a:lnTo>
                    <a:pt x="5197" y="3225"/>
                  </a:lnTo>
                  <a:lnTo>
                    <a:pt x="5239" y="3225"/>
                  </a:lnTo>
                  <a:lnTo>
                    <a:pt x="5197" y="3225"/>
                  </a:lnTo>
                  <a:lnTo>
                    <a:pt x="5197" y="3169"/>
                  </a:lnTo>
                  <a:lnTo>
                    <a:pt x="5155" y="3169"/>
                  </a:lnTo>
                  <a:lnTo>
                    <a:pt x="5113" y="3169"/>
                  </a:lnTo>
                  <a:lnTo>
                    <a:pt x="5113" y="3098"/>
                  </a:lnTo>
                  <a:lnTo>
                    <a:pt x="5155" y="3098"/>
                  </a:lnTo>
                  <a:lnTo>
                    <a:pt x="5155" y="3042"/>
                  </a:lnTo>
                  <a:lnTo>
                    <a:pt x="5113" y="3042"/>
                  </a:lnTo>
                  <a:lnTo>
                    <a:pt x="5113" y="2971"/>
                  </a:lnTo>
                  <a:lnTo>
                    <a:pt x="5070" y="2971"/>
                  </a:lnTo>
                  <a:lnTo>
                    <a:pt x="5028" y="2915"/>
                  </a:lnTo>
                  <a:lnTo>
                    <a:pt x="4986" y="2915"/>
                  </a:lnTo>
                  <a:lnTo>
                    <a:pt x="4986" y="2845"/>
                  </a:lnTo>
                  <a:lnTo>
                    <a:pt x="5028" y="2845"/>
                  </a:lnTo>
                  <a:lnTo>
                    <a:pt x="5070" y="2845"/>
                  </a:lnTo>
                  <a:lnTo>
                    <a:pt x="5113" y="2845"/>
                  </a:lnTo>
                  <a:lnTo>
                    <a:pt x="5155" y="2845"/>
                  </a:lnTo>
                  <a:lnTo>
                    <a:pt x="5113" y="2845"/>
                  </a:lnTo>
                  <a:lnTo>
                    <a:pt x="5113" y="2788"/>
                  </a:lnTo>
                  <a:lnTo>
                    <a:pt x="5113" y="2718"/>
                  </a:lnTo>
                  <a:lnTo>
                    <a:pt x="5155" y="2718"/>
                  </a:lnTo>
                  <a:lnTo>
                    <a:pt x="5197" y="2718"/>
                  </a:lnTo>
                  <a:lnTo>
                    <a:pt x="5197" y="2662"/>
                  </a:lnTo>
                  <a:lnTo>
                    <a:pt x="5155" y="2662"/>
                  </a:lnTo>
                  <a:lnTo>
                    <a:pt x="5197" y="2662"/>
                  </a:lnTo>
                  <a:lnTo>
                    <a:pt x="5197" y="2591"/>
                  </a:lnTo>
                  <a:lnTo>
                    <a:pt x="5197" y="2535"/>
                  </a:lnTo>
                  <a:lnTo>
                    <a:pt x="5197" y="2465"/>
                  </a:lnTo>
                  <a:lnTo>
                    <a:pt x="5197" y="2408"/>
                  </a:lnTo>
                  <a:lnTo>
                    <a:pt x="5155" y="2408"/>
                  </a:lnTo>
                  <a:lnTo>
                    <a:pt x="5155" y="2338"/>
                  </a:lnTo>
                  <a:lnTo>
                    <a:pt x="5113" y="2338"/>
                  </a:lnTo>
                  <a:lnTo>
                    <a:pt x="5070" y="2338"/>
                  </a:lnTo>
                  <a:lnTo>
                    <a:pt x="5028" y="2338"/>
                  </a:lnTo>
                  <a:lnTo>
                    <a:pt x="4986" y="2338"/>
                  </a:lnTo>
                  <a:lnTo>
                    <a:pt x="4944" y="2338"/>
                  </a:lnTo>
                  <a:lnTo>
                    <a:pt x="4901" y="2338"/>
                  </a:lnTo>
                  <a:lnTo>
                    <a:pt x="4859" y="2338"/>
                  </a:lnTo>
                  <a:lnTo>
                    <a:pt x="4817" y="2338"/>
                  </a:lnTo>
                  <a:lnTo>
                    <a:pt x="4775" y="2338"/>
                  </a:lnTo>
                  <a:lnTo>
                    <a:pt x="4732" y="2338"/>
                  </a:lnTo>
                  <a:lnTo>
                    <a:pt x="4732" y="2281"/>
                  </a:lnTo>
                  <a:lnTo>
                    <a:pt x="4690" y="2281"/>
                  </a:lnTo>
                  <a:lnTo>
                    <a:pt x="4648" y="2281"/>
                  </a:lnTo>
                  <a:lnTo>
                    <a:pt x="4606" y="2281"/>
                  </a:lnTo>
                  <a:lnTo>
                    <a:pt x="4563" y="2281"/>
                  </a:lnTo>
                  <a:lnTo>
                    <a:pt x="4521" y="2281"/>
                  </a:lnTo>
                  <a:lnTo>
                    <a:pt x="4479" y="2281"/>
                  </a:lnTo>
                  <a:lnTo>
                    <a:pt x="4437" y="2211"/>
                  </a:lnTo>
                  <a:lnTo>
                    <a:pt x="4437" y="2155"/>
                  </a:lnTo>
                  <a:lnTo>
                    <a:pt x="4394" y="2155"/>
                  </a:lnTo>
                  <a:lnTo>
                    <a:pt x="4437" y="2155"/>
                  </a:lnTo>
                  <a:lnTo>
                    <a:pt x="4394" y="2155"/>
                  </a:lnTo>
                  <a:lnTo>
                    <a:pt x="4352" y="2155"/>
                  </a:lnTo>
                  <a:lnTo>
                    <a:pt x="4310" y="2155"/>
                  </a:lnTo>
                  <a:lnTo>
                    <a:pt x="4268" y="2155"/>
                  </a:lnTo>
                  <a:lnTo>
                    <a:pt x="4268" y="2084"/>
                  </a:lnTo>
                  <a:lnTo>
                    <a:pt x="4225" y="2084"/>
                  </a:lnTo>
                  <a:lnTo>
                    <a:pt x="4183" y="2084"/>
                  </a:lnTo>
                  <a:lnTo>
                    <a:pt x="4141" y="2084"/>
                  </a:lnTo>
                  <a:lnTo>
                    <a:pt x="4099" y="2028"/>
                  </a:lnTo>
                  <a:lnTo>
                    <a:pt x="4056" y="2028"/>
                  </a:lnTo>
                  <a:lnTo>
                    <a:pt x="4014" y="2028"/>
                  </a:lnTo>
                  <a:lnTo>
                    <a:pt x="4014" y="1958"/>
                  </a:lnTo>
                  <a:lnTo>
                    <a:pt x="3972" y="1958"/>
                  </a:lnTo>
                  <a:lnTo>
                    <a:pt x="3930" y="1958"/>
                  </a:lnTo>
                  <a:lnTo>
                    <a:pt x="3930" y="2028"/>
                  </a:lnTo>
                  <a:lnTo>
                    <a:pt x="3887" y="2028"/>
                  </a:lnTo>
                  <a:lnTo>
                    <a:pt x="3887" y="1958"/>
                  </a:lnTo>
                  <a:lnTo>
                    <a:pt x="3887" y="2028"/>
                  </a:lnTo>
                  <a:lnTo>
                    <a:pt x="3845" y="2028"/>
                  </a:lnTo>
                  <a:lnTo>
                    <a:pt x="3803" y="2028"/>
                  </a:lnTo>
                  <a:lnTo>
                    <a:pt x="3761" y="2028"/>
                  </a:lnTo>
                  <a:lnTo>
                    <a:pt x="3718" y="2028"/>
                  </a:lnTo>
                  <a:lnTo>
                    <a:pt x="3676" y="2028"/>
                  </a:lnTo>
                  <a:lnTo>
                    <a:pt x="3718" y="2028"/>
                  </a:lnTo>
                  <a:lnTo>
                    <a:pt x="3718" y="2084"/>
                  </a:lnTo>
                  <a:lnTo>
                    <a:pt x="3761" y="2084"/>
                  </a:lnTo>
                  <a:lnTo>
                    <a:pt x="3803" y="2155"/>
                  </a:lnTo>
                  <a:lnTo>
                    <a:pt x="3803" y="2211"/>
                  </a:lnTo>
                  <a:lnTo>
                    <a:pt x="3761" y="2281"/>
                  </a:lnTo>
                  <a:lnTo>
                    <a:pt x="3761" y="2338"/>
                  </a:lnTo>
                  <a:lnTo>
                    <a:pt x="3718" y="2408"/>
                  </a:lnTo>
                  <a:lnTo>
                    <a:pt x="3676" y="2408"/>
                  </a:lnTo>
                  <a:lnTo>
                    <a:pt x="3634" y="2408"/>
                  </a:lnTo>
                  <a:lnTo>
                    <a:pt x="3592" y="2408"/>
                  </a:lnTo>
                  <a:lnTo>
                    <a:pt x="3550" y="2408"/>
                  </a:lnTo>
                  <a:lnTo>
                    <a:pt x="3550" y="2465"/>
                  </a:lnTo>
                  <a:lnTo>
                    <a:pt x="3507" y="2465"/>
                  </a:lnTo>
                  <a:lnTo>
                    <a:pt x="3507" y="2408"/>
                  </a:lnTo>
                  <a:lnTo>
                    <a:pt x="3465" y="2408"/>
                  </a:lnTo>
                  <a:lnTo>
                    <a:pt x="3465" y="2465"/>
                  </a:lnTo>
                  <a:lnTo>
                    <a:pt x="3423" y="2465"/>
                  </a:lnTo>
                  <a:lnTo>
                    <a:pt x="3381" y="2408"/>
                  </a:lnTo>
                  <a:lnTo>
                    <a:pt x="3338" y="240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2948725" y="4701675"/>
              <a:ext cx="229200" cy="226375"/>
            </a:xfrm>
            <a:custGeom>
              <a:avLst/>
              <a:gdLst/>
              <a:ahLst/>
              <a:cxnLst/>
              <a:rect l="l" t="t" r="r" b="b"/>
              <a:pathLst>
                <a:path w="9168" h="9055" extrusionOk="0">
                  <a:moveTo>
                    <a:pt x="1943" y="0"/>
                  </a:moveTo>
                  <a:lnTo>
                    <a:pt x="1901" y="56"/>
                  </a:lnTo>
                  <a:lnTo>
                    <a:pt x="1859" y="56"/>
                  </a:lnTo>
                  <a:lnTo>
                    <a:pt x="1817" y="56"/>
                  </a:lnTo>
                  <a:lnTo>
                    <a:pt x="1775" y="56"/>
                  </a:lnTo>
                  <a:lnTo>
                    <a:pt x="1732" y="56"/>
                  </a:lnTo>
                  <a:lnTo>
                    <a:pt x="1690" y="56"/>
                  </a:lnTo>
                  <a:lnTo>
                    <a:pt x="1690" y="127"/>
                  </a:lnTo>
                  <a:lnTo>
                    <a:pt x="1648" y="127"/>
                  </a:lnTo>
                  <a:lnTo>
                    <a:pt x="1606" y="127"/>
                  </a:lnTo>
                  <a:lnTo>
                    <a:pt x="1606" y="197"/>
                  </a:lnTo>
                  <a:lnTo>
                    <a:pt x="1563" y="254"/>
                  </a:lnTo>
                  <a:lnTo>
                    <a:pt x="1563" y="310"/>
                  </a:lnTo>
                  <a:lnTo>
                    <a:pt x="1606" y="310"/>
                  </a:lnTo>
                  <a:lnTo>
                    <a:pt x="1606" y="380"/>
                  </a:lnTo>
                  <a:lnTo>
                    <a:pt x="1648" y="451"/>
                  </a:lnTo>
                  <a:lnTo>
                    <a:pt x="1648" y="507"/>
                  </a:lnTo>
                  <a:lnTo>
                    <a:pt x="1690" y="507"/>
                  </a:lnTo>
                  <a:lnTo>
                    <a:pt x="1732" y="507"/>
                  </a:lnTo>
                  <a:lnTo>
                    <a:pt x="1775" y="507"/>
                  </a:lnTo>
                  <a:lnTo>
                    <a:pt x="1817" y="507"/>
                  </a:lnTo>
                  <a:lnTo>
                    <a:pt x="1859" y="451"/>
                  </a:lnTo>
                  <a:lnTo>
                    <a:pt x="1901" y="451"/>
                  </a:lnTo>
                  <a:lnTo>
                    <a:pt x="1943" y="451"/>
                  </a:lnTo>
                  <a:lnTo>
                    <a:pt x="1986" y="451"/>
                  </a:lnTo>
                  <a:lnTo>
                    <a:pt x="1986" y="507"/>
                  </a:lnTo>
                  <a:lnTo>
                    <a:pt x="1986" y="577"/>
                  </a:lnTo>
                  <a:lnTo>
                    <a:pt x="2028" y="577"/>
                  </a:lnTo>
                  <a:lnTo>
                    <a:pt x="2070" y="577"/>
                  </a:lnTo>
                  <a:lnTo>
                    <a:pt x="2112" y="577"/>
                  </a:lnTo>
                  <a:lnTo>
                    <a:pt x="2155" y="577"/>
                  </a:lnTo>
                  <a:lnTo>
                    <a:pt x="2197" y="577"/>
                  </a:lnTo>
                  <a:lnTo>
                    <a:pt x="2197" y="634"/>
                  </a:lnTo>
                  <a:lnTo>
                    <a:pt x="2239" y="634"/>
                  </a:lnTo>
                  <a:lnTo>
                    <a:pt x="2281" y="634"/>
                  </a:lnTo>
                  <a:lnTo>
                    <a:pt x="2324" y="634"/>
                  </a:lnTo>
                  <a:lnTo>
                    <a:pt x="2324" y="690"/>
                  </a:lnTo>
                  <a:lnTo>
                    <a:pt x="2324" y="760"/>
                  </a:lnTo>
                  <a:lnTo>
                    <a:pt x="2324" y="831"/>
                  </a:lnTo>
                  <a:lnTo>
                    <a:pt x="2366" y="887"/>
                  </a:lnTo>
                  <a:lnTo>
                    <a:pt x="2408" y="944"/>
                  </a:lnTo>
                  <a:lnTo>
                    <a:pt x="2366" y="944"/>
                  </a:lnTo>
                  <a:lnTo>
                    <a:pt x="2366" y="1014"/>
                  </a:lnTo>
                  <a:lnTo>
                    <a:pt x="2324" y="1014"/>
                  </a:lnTo>
                  <a:lnTo>
                    <a:pt x="2324" y="1070"/>
                  </a:lnTo>
                  <a:lnTo>
                    <a:pt x="2281" y="1070"/>
                  </a:lnTo>
                  <a:lnTo>
                    <a:pt x="2281" y="1141"/>
                  </a:lnTo>
                  <a:lnTo>
                    <a:pt x="2239" y="1141"/>
                  </a:lnTo>
                  <a:lnTo>
                    <a:pt x="2239" y="1211"/>
                  </a:lnTo>
                  <a:lnTo>
                    <a:pt x="2197" y="1211"/>
                  </a:lnTo>
                  <a:lnTo>
                    <a:pt x="2197" y="1267"/>
                  </a:lnTo>
                  <a:lnTo>
                    <a:pt x="2197" y="1324"/>
                  </a:lnTo>
                  <a:lnTo>
                    <a:pt x="2239" y="1324"/>
                  </a:lnTo>
                  <a:lnTo>
                    <a:pt x="2324" y="1394"/>
                  </a:lnTo>
                  <a:lnTo>
                    <a:pt x="2408" y="1394"/>
                  </a:lnTo>
                  <a:lnTo>
                    <a:pt x="2619" y="1450"/>
                  </a:lnTo>
                  <a:lnTo>
                    <a:pt x="2704" y="1521"/>
                  </a:lnTo>
                  <a:lnTo>
                    <a:pt x="2746" y="1521"/>
                  </a:lnTo>
                  <a:lnTo>
                    <a:pt x="2788" y="1521"/>
                  </a:lnTo>
                  <a:lnTo>
                    <a:pt x="2831" y="1521"/>
                  </a:lnTo>
                  <a:lnTo>
                    <a:pt x="2873" y="1591"/>
                  </a:lnTo>
                  <a:lnTo>
                    <a:pt x="3084" y="1648"/>
                  </a:lnTo>
                  <a:lnTo>
                    <a:pt x="3169" y="1648"/>
                  </a:lnTo>
                  <a:lnTo>
                    <a:pt x="3422" y="1648"/>
                  </a:lnTo>
                  <a:lnTo>
                    <a:pt x="3464" y="1648"/>
                  </a:lnTo>
                  <a:lnTo>
                    <a:pt x="3549" y="1648"/>
                  </a:lnTo>
                  <a:lnTo>
                    <a:pt x="3591" y="1704"/>
                  </a:lnTo>
                  <a:lnTo>
                    <a:pt x="3760" y="1704"/>
                  </a:lnTo>
                  <a:lnTo>
                    <a:pt x="3971" y="1704"/>
                  </a:lnTo>
                  <a:lnTo>
                    <a:pt x="4140" y="1774"/>
                  </a:lnTo>
                  <a:lnTo>
                    <a:pt x="4182" y="1774"/>
                  </a:lnTo>
                  <a:lnTo>
                    <a:pt x="4225" y="1774"/>
                  </a:lnTo>
                  <a:lnTo>
                    <a:pt x="4140" y="1901"/>
                  </a:lnTo>
                  <a:lnTo>
                    <a:pt x="4056" y="1972"/>
                  </a:lnTo>
                  <a:lnTo>
                    <a:pt x="3971" y="2028"/>
                  </a:lnTo>
                  <a:lnTo>
                    <a:pt x="4225" y="2281"/>
                  </a:lnTo>
                  <a:lnTo>
                    <a:pt x="4309" y="2352"/>
                  </a:lnTo>
                  <a:lnTo>
                    <a:pt x="4520" y="2535"/>
                  </a:lnTo>
                  <a:lnTo>
                    <a:pt x="4520" y="2605"/>
                  </a:lnTo>
                  <a:lnTo>
                    <a:pt x="4605" y="2662"/>
                  </a:lnTo>
                  <a:lnTo>
                    <a:pt x="4605" y="2718"/>
                  </a:lnTo>
                  <a:lnTo>
                    <a:pt x="4647" y="2718"/>
                  </a:lnTo>
                  <a:lnTo>
                    <a:pt x="4689" y="2788"/>
                  </a:lnTo>
                  <a:lnTo>
                    <a:pt x="4732" y="2788"/>
                  </a:lnTo>
                  <a:lnTo>
                    <a:pt x="4774" y="2845"/>
                  </a:lnTo>
                  <a:lnTo>
                    <a:pt x="4816" y="2845"/>
                  </a:lnTo>
                  <a:lnTo>
                    <a:pt x="4816" y="2915"/>
                  </a:lnTo>
                  <a:lnTo>
                    <a:pt x="4858" y="2915"/>
                  </a:lnTo>
                  <a:lnTo>
                    <a:pt x="4858" y="2985"/>
                  </a:lnTo>
                  <a:lnTo>
                    <a:pt x="4816" y="2985"/>
                  </a:lnTo>
                  <a:lnTo>
                    <a:pt x="4816" y="2915"/>
                  </a:lnTo>
                  <a:lnTo>
                    <a:pt x="4774" y="2915"/>
                  </a:lnTo>
                  <a:lnTo>
                    <a:pt x="4732" y="2915"/>
                  </a:lnTo>
                  <a:lnTo>
                    <a:pt x="4689" y="2915"/>
                  </a:lnTo>
                  <a:lnTo>
                    <a:pt x="4647" y="2915"/>
                  </a:lnTo>
                  <a:lnTo>
                    <a:pt x="4605" y="2915"/>
                  </a:lnTo>
                  <a:lnTo>
                    <a:pt x="4563" y="2985"/>
                  </a:lnTo>
                  <a:lnTo>
                    <a:pt x="4520" y="2985"/>
                  </a:lnTo>
                  <a:lnTo>
                    <a:pt x="4478" y="2985"/>
                  </a:lnTo>
                  <a:lnTo>
                    <a:pt x="4436" y="2985"/>
                  </a:lnTo>
                  <a:lnTo>
                    <a:pt x="4394" y="2985"/>
                  </a:lnTo>
                  <a:lnTo>
                    <a:pt x="4351" y="2985"/>
                  </a:lnTo>
                  <a:lnTo>
                    <a:pt x="4309" y="2915"/>
                  </a:lnTo>
                  <a:lnTo>
                    <a:pt x="4351" y="2915"/>
                  </a:lnTo>
                  <a:lnTo>
                    <a:pt x="4351" y="2845"/>
                  </a:lnTo>
                  <a:lnTo>
                    <a:pt x="4394" y="2845"/>
                  </a:lnTo>
                  <a:lnTo>
                    <a:pt x="4394" y="2788"/>
                  </a:lnTo>
                  <a:lnTo>
                    <a:pt x="4436" y="2718"/>
                  </a:lnTo>
                  <a:lnTo>
                    <a:pt x="4436" y="2662"/>
                  </a:lnTo>
                  <a:lnTo>
                    <a:pt x="4056" y="2662"/>
                  </a:lnTo>
                  <a:lnTo>
                    <a:pt x="3718" y="2662"/>
                  </a:lnTo>
                  <a:lnTo>
                    <a:pt x="3760" y="2985"/>
                  </a:lnTo>
                  <a:lnTo>
                    <a:pt x="3718" y="2985"/>
                  </a:lnTo>
                  <a:lnTo>
                    <a:pt x="3676" y="2985"/>
                  </a:lnTo>
                  <a:lnTo>
                    <a:pt x="3633" y="2985"/>
                  </a:lnTo>
                  <a:lnTo>
                    <a:pt x="3591" y="3042"/>
                  </a:lnTo>
                  <a:lnTo>
                    <a:pt x="3549" y="3042"/>
                  </a:lnTo>
                  <a:lnTo>
                    <a:pt x="3507" y="3042"/>
                  </a:lnTo>
                  <a:lnTo>
                    <a:pt x="3464" y="3042"/>
                  </a:lnTo>
                  <a:lnTo>
                    <a:pt x="3422" y="3042"/>
                  </a:lnTo>
                  <a:lnTo>
                    <a:pt x="3380" y="3042"/>
                  </a:lnTo>
                  <a:lnTo>
                    <a:pt x="3338" y="3042"/>
                  </a:lnTo>
                  <a:lnTo>
                    <a:pt x="3295" y="3042"/>
                  </a:lnTo>
                  <a:lnTo>
                    <a:pt x="3295" y="3098"/>
                  </a:lnTo>
                  <a:lnTo>
                    <a:pt x="3253" y="2845"/>
                  </a:lnTo>
                  <a:lnTo>
                    <a:pt x="3253" y="2718"/>
                  </a:lnTo>
                  <a:lnTo>
                    <a:pt x="3253" y="2662"/>
                  </a:lnTo>
                  <a:lnTo>
                    <a:pt x="3633" y="2605"/>
                  </a:lnTo>
                  <a:lnTo>
                    <a:pt x="3633" y="2408"/>
                  </a:lnTo>
                  <a:lnTo>
                    <a:pt x="3633" y="2281"/>
                  </a:lnTo>
                  <a:lnTo>
                    <a:pt x="3591" y="2281"/>
                  </a:lnTo>
                  <a:lnTo>
                    <a:pt x="3549" y="2281"/>
                  </a:lnTo>
                  <a:lnTo>
                    <a:pt x="3507" y="2281"/>
                  </a:lnTo>
                  <a:lnTo>
                    <a:pt x="3464" y="2281"/>
                  </a:lnTo>
                  <a:lnTo>
                    <a:pt x="3422" y="2281"/>
                  </a:lnTo>
                  <a:lnTo>
                    <a:pt x="3380" y="2352"/>
                  </a:lnTo>
                  <a:lnTo>
                    <a:pt x="3295" y="2352"/>
                  </a:lnTo>
                  <a:lnTo>
                    <a:pt x="3211" y="2352"/>
                  </a:lnTo>
                  <a:lnTo>
                    <a:pt x="3126" y="2352"/>
                  </a:lnTo>
                  <a:lnTo>
                    <a:pt x="3084" y="2352"/>
                  </a:lnTo>
                  <a:lnTo>
                    <a:pt x="3084" y="2408"/>
                  </a:lnTo>
                  <a:lnTo>
                    <a:pt x="3042" y="2408"/>
                  </a:lnTo>
                  <a:lnTo>
                    <a:pt x="3000" y="2408"/>
                  </a:lnTo>
                  <a:lnTo>
                    <a:pt x="2957" y="2408"/>
                  </a:lnTo>
                  <a:lnTo>
                    <a:pt x="2915" y="2408"/>
                  </a:lnTo>
                  <a:lnTo>
                    <a:pt x="2873" y="2408"/>
                  </a:lnTo>
                  <a:lnTo>
                    <a:pt x="2873" y="2464"/>
                  </a:lnTo>
                  <a:lnTo>
                    <a:pt x="2873" y="2535"/>
                  </a:lnTo>
                  <a:lnTo>
                    <a:pt x="2873" y="2605"/>
                  </a:lnTo>
                  <a:lnTo>
                    <a:pt x="2873" y="2662"/>
                  </a:lnTo>
                  <a:lnTo>
                    <a:pt x="2915" y="2718"/>
                  </a:lnTo>
                  <a:lnTo>
                    <a:pt x="2915" y="2788"/>
                  </a:lnTo>
                  <a:lnTo>
                    <a:pt x="2915" y="2845"/>
                  </a:lnTo>
                  <a:lnTo>
                    <a:pt x="2915" y="2915"/>
                  </a:lnTo>
                  <a:lnTo>
                    <a:pt x="2915" y="2985"/>
                  </a:lnTo>
                  <a:lnTo>
                    <a:pt x="2957" y="2985"/>
                  </a:lnTo>
                  <a:lnTo>
                    <a:pt x="2957" y="3042"/>
                  </a:lnTo>
                  <a:lnTo>
                    <a:pt x="2957" y="3098"/>
                  </a:lnTo>
                  <a:lnTo>
                    <a:pt x="2957" y="3168"/>
                  </a:lnTo>
                  <a:lnTo>
                    <a:pt x="2915" y="3239"/>
                  </a:lnTo>
                  <a:lnTo>
                    <a:pt x="2873" y="3295"/>
                  </a:lnTo>
                  <a:lnTo>
                    <a:pt x="2831" y="3295"/>
                  </a:lnTo>
                  <a:lnTo>
                    <a:pt x="2831" y="3366"/>
                  </a:lnTo>
                  <a:lnTo>
                    <a:pt x="2788" y="3366"/>
                  </a:lnTo>
                  <a:lnTo>
                    <a:pt x="2788" y="3422"/>
                  </a:lnTo>
                  <a:lnTo>
                    <a:pt x="2746" y="3422"/>
                  </a:lnTo>
                  <a:lnTo>
                    <a:pt x="2746" y="3478"/>
                  </a:lnTo>
                  <a:lnTo>
                    <a:pt x="2704" y="3478"/>
                  </a:lnTo>
                  <a:lnTo>
                    <a:pt x="2704" y="3549"/>
                  </a:lnTo>
                  <a:lnTo>
                    <a:pt x="2662" y="3549"/>
                  </a:lnTo>
                  <a:lnTo>
                    <a:pt x="2619" y="3549"/>
                  </a:lnTo>
                  <a:lnTo>
                    <a:pt x="2619" y="3619"/>
                  </a:lnTo>
                  <a:lnTo>
                    <a:pt x="2577" y="3619"/>
                  </a:lnTo>
                  <a:lnTo>
                    <a:pt x="2535" y="3675"/>
                  </a:lnTo>
                  <a:lnTo>
                    <a:pt x="2493" y="3675"/>
                  </a:lnTo>
                  <a:lnTo>
                    <a:pt x="2493" y="3746"/>
                  </a:lnTo>
                  <a:lnTo>
                    <a:pt x="2450" y="3746"/>
                  </a:lnTo>
                  <a:lnTo>
                    <a:pt x="2408" y="3746"/>
                  </a:lnTo>
                  <a:lnTo>
                    <a:pt x="2366" y="3746"/>
                  </a:lnTo>
                  <a:lnTo>
                    <a:pt x="2366" y="3802"/>
                  </a:lnTo>
                  <a:lnTo>
                    <a:pt x="2324" y="3802"/>
                  </a:lnTo>
                  <a:lnTo>
                    <a:pt x="2324" y="3858"/>
                  </a:lnTo>
                  <a:lnTo>
                    <a:pt x="2281" y="3858"/>
                  </a:lnTo>
                  <a:lnTo>
                    <a:pt x="2239" y="3858"/>
                  </a:lnTo>
                  <a:lnTo>
                    <a:pt x="2197" y="3858"/>
                  </a:lnTo>
                  <a:lnTo>
                    <a:pt x="2197" y="3802"/>
                  </a:lnTo>
                  <a:lnTo>
                    <a:pt x="2155" y="3802"/>
                  </a:lnTo>
                  <a:lnTo>
                    <a:pt x="2112" y="3802"/>
                  </a:lnTo>
                  <a:lnTo>
                    <a:pt x="2112" y="3746"/>
                  </a:lnTo>
                  <a:lnTo>
                    <a:pt x="2070" y="3746"/>
                  </a:lnTo>
                  <a:lnTo>
                    <a:pt x="2028" y="3746"/>
                  </a:lnTo>
                  <a:lnTo>
                    <a:pt x="1986" y="3746"/>
                  </a:lnTo>
                  <a:lnTo>
                    <a:pt x="1986" y="3802"/>
                  </a:lnTo>
                  <a:lnTo>
                    <a:pt x="1943" y="3929"/>
                  </a:lnTo>
                  <a:lnTo>
                    <a:pt x="1901" y="3929"/>
                  </a:lnTo>
                  <a:lnTo>
                    <a:pt x="1859" y="3929"/>
                  </a:lnTo>
                  <a:lnTo>
                    <a:pt x="1817" y="3929"/>
                  </a:lnTo>
                  <a:lnTo>
                    <a:pt x="1775" y="3929"/>
                  </a:lnTo>
                  <a:lnTo>
                    <a:pt x="1732" y="3929"/>
                  </a:lnTo>
                  <a:lnTo>
                    <a:pt x="1732" y="3999"/>
                  </a:lnTo>
                  <a:lnTo>
                    <a:pt x="1690" y="3999"/>
                  </a:lnTo>
                  <a:lnTo>
                    <a:pt x="1690" y="4056"/>
                  </a:lnTo>
                  <a:lnTo>
                    <a:pt x="1690" y="4112"/>
                  </a:lnTo>
                  <a:lnTo>
                    <a:pt x="1732" y="4112"/>
                  </a:lnTo>
                  <a:lnTo>
                    <a:pt x="1732" y="4182"/>
                  </a:lnTo>
                  <a:lnTo>
                    <a:pt x="1775" y="4239"/>
                  </a:lnTo>
                  <a:lnTo>
                    <a:pt x="1775" y="4309"/>
                  </a:lnTo>
                  <a:lnTo>
                    <a:pt x="1817" y="4379"/>
                  </a:lnTo>
                  <a:lnTo>
                    <a:pt x="1817" y="4436"/>
                  </a:lnTo>
                  <a:lnTo>
                    <a:pt x="1859" y="4436"/>
                  </a:lnTo>
                  <a:lnTo>
                    <a:pt x="1859" y="4379"/>
                  </a:lnTo>
                  <a:lnTo>
                    <a:pt x="1901" y="4436"/>
                  </a:lnTo>
                  <a:lnTo>
                    <a:pt x="1943" y="4436"/>
                  </a:lnTo>
                  <a:lnTo>
                    <a:pt x="1943" y="4492"/>
                  </a:lnTo>
                  <a:lnTo>
                    <a:pt x="1986" y="4492"/>
                  </a:lnTo>
                  <a:lnTo>
                    <a:pt x="1986" y="4563"/>
                  </a:lnTo>
                  <a:lnTo>
                    <a:pt x="2028" y="4563"/>
                  </a:lnTo>
                  <a:lnTo>
                    <a:pt x="2028" y="4619"/>
                  </a:lnTo>
                  <a:lnTo>
                    <a:pt x="2070" y="4619"/>
                  </a:lnTo>
                  <a:lnTo>
                    <a:pt x="2070" y="4689"/>
                  </a:lnTo>
                  <a:lnTo>
                    <a:pt x="2112" y="4689"/>
                  </a:lnTo>
                  <a:lnTo>
                    <a:pt x="2070" y="4816"/>
                  </a:lnTo>
                  <a:lnTo>
                    <a:pt x="2028" y="4872"/>
                  </a:lnTo>
                  <a:lnTo>
                    <a:pt x="2028" y="4943"/>
                  </a:lnTo>
                  <a:lnTo>
                    <a:pt x="1986" y="5013"/>
                  </a:lnTo>
                  <a:lnTo>
                    <a:pt x="1986" y="5069"/>
                  </a:lnTo>
                  <a:lnTo>
                    <a:pt x="1943" y="5140"/>
                  </a:lnTo>
                  <a:lnTo>
                    <a:pt x="1943" y="5196"/>
                  </a:lnTo>
                  <a:lnTo>
                    <a:pt x="1901" y="5253"/>
                  </a:lnTo>
                  <a:lnTo>
                    <a:pt x="1859" y="5323"/>
                  </a:lnTo>
                  <a:lnTo>
                    <a:pt x="1817" y="5323"/>
                  </a:lnTo>
                  <a:lnTo>
                    <a:pt x="1775" y="5323"/>
                  </a:lnTo>
                  <a:lnTo>
                    <a:pt x="1732" y="5323"/>
                  </a:lnTo>
                  <a:lnTo>
                    <a:pt x="1690" y="5323"/>
                  </a:lnTo>
                  <a:lnTo>
                    <a:pt x="1648" y="5323"/>
                  </a:lnTo>
                  <a:lnTo>
                    <a:pt x="1648" y="5253"/>
                  </a:lnTo>
                  <a:lnTo>
                    <a:pt x="1606" y="5253"/>
                  </a:lnTo>
                  <a:lnTo>
                    <a:pt x="1521" y="5253"/>
                  </a:lnTo>
                  <a:lnTo>
                    <a:pt x="1479" y="5253"/>
                  </a:lnTo>
                  <a:lnTo>
                    <a:pt x="1437" y="5253"/>
                  </a:lnTo>
                  <a:lnTo>
                    <a:pt x="1394" y="5253"/>
                  </a:lnTo>
                  <a:lnTo>
                    <a:pt x="1352" y="5253"/>
                  </a:lnTo>
                  <a:lnTo>
                    <a:pt x="1225" y="5253"/>
                  </a:lnTo>
                  <a:lnTo>
                    <a:pt x="1099" y="5253"/>
                  </a:lnTo>
                  <a:lnTo>
                    <a:pt x="1099" y="5196"/>
                  </a:lnTo>
                  <a:lnTo>
                    <a:pt x="1099" y="5140"/>
                  </a:lnTo>
                  <a:lnTo>
                    <a:pt x="1056" y="5140"/>
                  </a:lnTo>
                  <a:lnTo>
                    <a:pt x="1056" y="5069"/>
                  </a:lnTo>
                  <a:lnTo>
                    <a:pt x="1056" y="5013"/>
                  </a:lnTo>
                  <a:lnTo>
                    <a:pt x="1056" y="4943"/>
                  </a:lnTo>
                  <a:lnTo>
                    <a:pt x="1014" y="4872"/>
                  </a:lnTo>
                  <a:lnTo>
                    <a:pt x="1014" y="4816"/>
                  </a:lnTo>
                  <a:lnTo>
                    <a:pt x="1014" y="4760"/>
                  </a:lnTo>
                  <a:lnTo>
                    <a:pt x="1014" y="4689"/>
                  </a:lnTo>
                  <a:lnTo>
                    <a:pt x="1014" y="4619"/>
                  </a:lnTo>
                  <a:lnTo>
                    <a:pt x="972" y="4619"/>
                  </a:lnTo>
                  <a:lnTo>
                    <a:pt x="930" y="4619"/>
                  </a:lnTo>
                  <a:lnTo>
                    <a:pt x="887" y="4619"/>
                  </a:lnTo>
                  <a:lnTo>
                    <a:pt x="887" y="4689"/>
                  </a:lnTo>
                  <a:lnTo>
                    <a:pt x="845" y="4689"/>
                  </a:lnTo>
                  <a:lnTo>
                    <a:pt x="803" y="4689"/>
                  </a:lnTo>
                  <a:lnTo>
                    <a:pt x="761" y="4689"/>
                  </a:lnTo>
                  <a:lnTo>
                    <a:pt x="761" y="4760"/>
                  </a:lnTo>
                  <a:lnTo>
                    <a:pt x="718" y="4760"/>
                  </a:lnTo>
                  <a:lnTo>
                    <a:pt x="676" y="4760"/>
                  </a:lnTo>
                  <a:lnTo>
                    <a:pt x="634" y="4816"/>
                  </a:lnTo>
                  <a:lnTo>
                    <a:pt x="592" y="4816"/>
                  </a:lnTo>
                  <a:lnTo>
                    <a:pt x="549" y="4816"/>
                  </a:lnTo>
                  <a:lnTo>
                    <a:pt x="549" y="4872"/>
                  </a:lnTo>
                  <a:lnTo>
                    <a:pt x="507" y="4872"/>
                  </a:lnTo>
                  <a:lnTo>
                    <a:pt x="465" y="4872"/>
                  </a:lnTo>
                  <a:lnTo>
                    <a:pt x="423" y="4872"/>
                  </a:lnTo>
                  <a:lnTo>
                    <a:pt x="423" y="4943"/>
                  </a:lnTo>
                  <a:lnTo>
                    <a:pt x="465" y="4943"/>
                  </a:lnTo>
                  <a:lnTo>
                    <a:pt x="465" y="5013"/>
                  </a:lnTo>
                  <a:lnTo>
                    <a:pt x="507" y="5013"/>
                  </a:lnTo>
                  <a:lnTo>
                    <a:pt x="507" y="5069"/>
                  </a:lnTo>
                  <a:lnTo>
                    <a:pt x="465" y="5069"/>
                  </a:lnTo>
                  <a:lnTo>
                    <a:pt x="423" y="5069"/>
                  </a:lnTo>
                  <a:lnTo>
                    <a:pt x="423" y="5140"/>
                  </a:lnTo>
                  <a:lnTo>
                    <a:pt x="465" y="5140"/>
                  </a:lnTo>
                  <a:lnTo>
                    <a:pt x="465" y="5196"/>
                  </a:lnTo>
                  <a:lnTo>
                    <a:pt x="465" y="5253"/>
                  </a:lnTo>
                  <a:lnTo>
                    <a:pt x="507" y="5253"/>
                  </a:lnTo>
                  <a:lnTo>
                    <a:pt x="507" y="5323"/>
                  </a:lnTo>
                  <a:lnTo>
                    <a:pt x="507" y="5393"/>
                  </a:lnTo>
                  <a:lnTo>
                    <a:pt x="507" y="5450"/>
                  </a:lnTo>
                  <a:lnTo>
                    <a:pt x="549" y="5450"/>
                  </a:lnTo>
                  <a:lnTo>
                    <a:pt x="549" y="5520"/>
                  </a:lnTo>
                  <a:lnTo>
                    <a:pt x="592" y="5520"/>
                  </a:lnTo>
                  <a:lnTo>
                    <a:pt x="634" y="5520"/>
                  </a:lnTo>
                  <a:lnTo>
                    <a:pt x="676" y="5520"/>
                  </a:lnTo>
                  <a:lnTo>
                    <a:pt x="718" y="5520"/>
                  </a:lnTo>
                  <a:lnTo>
                    <a:pt x="718" y="5576"/>
                  </a:lnTo>
                  <a:lnTo>
                    <a:pt x="761" y="5576"/>
                  </a:lnTo>
                  <a:lnTo>
                    <a:pt x="761" y="5633"/>
                  </a:lnTo>
                  <a:lnTo>
                    <a:pt x="803" y="5633"/>
                  </a:lnTo>
                  <a:lnTo>
                    <a:pt x="845" y="5633"/>
                  </a:lnTo>
                  <a:lnTo>
                    <a:pt x="887" y="5633"/>
                  </a:lnTo>
                  <a:lnTo>
                    <a:pt x="930" y="5633"/>
                  </a:lnTo>
                  <a:lnTo>
                    <a:pt x="972" y="5633"/>
                  </a:lnTo>
                  <a:lnTo>
                    <a:pt x="972" y="5703"/>
                  </a:lnTo>
                  <a:lnTo>
                    <a:pt x="1014" y="5774"/>
                  </a:lnTo>
                  <a:lnTo>
                    <a:pt x="1056" y="5830"/>
                  </a:lnTo>
                  <a:lnTo>
                    <a:pt x="1099" y="5830"/>
                  </a:lnTo>
                  <a:lnTo>
                    <a:pt x="1099" y="5886"/>
                  </a:lnTo>
                  <a:lnTo>
                    <a:pt x="1141" y="5886"/>
                  </a:lnTo>
                  <a:lnTo>
                    <a:pt x="1225" y="5886"/>
                  </a:lnTo>
                  <a:lnTo>
                    <a:pt x="1310" y="5886"/>
                  </a:lnTo>
                  <a:lnTo>
                    <a:pt x="1352" y="5957"/>
                  </a:lnTo>
                  <a:lnTo>
                    <a:pt x="1437" y="5957"/>
                  </a:lnTo>
                  <a:lnTo>
                    <a:pt x="1479" y="5957"/>
                  </a:lnTo>
                  <a:lnTo>
                    <a:pt x="1563" y="6013"/>
                  </a:lnTo>
                  <a:lnTo>
                    <a:pt x="1606" y="6013"/>
                  </a:lnTo>
                  <a:lnTo>
                    <a:pt x="1690" y="5957"/>
                  </a:lnTo>
                  <a:lnTo>
                    <a:pt x="1732" y="5886"/>
                  </a:lnTo>
                  <a:lnTo>
                    <a:pt x="1732" y="5830"/>
                  </a:lnTo>
                  <a:lnTo>
                    <a:pt x="1775" y="5830"/>
                  </a:lnTo>
                  <a:lnTo>
                    <a:pt x="1775" y="5774"/>
                  </a:lnTo>
                  <a:lnTo>
                    <a:pt x="1817" y="5774"/>
                  </a:lnTo>
                  <a:lnTo>
                    <a:pt x="1859" y="5774"/>
                  </a:lnTo>
                  <a:lnTo>
                    <a:pt x="1859" y="5703"/>
                  </a:lnTo>
                  <a:lnTo>
                    <a:pt x="1901" y="5703"/>
                  </a:lnTo>
                  <a:lnTo>
                    <a:pt x="1943" y="5633"/>
                  </a:lnTo>
                  <a:lnTo>
                    <a:pt x="1986" y="5633"/>
                  </a:lnTo>
                  <a:lnTo>
                    <a:pt x="1986" y="5576"/>
                  </a:lnTo>
                  <a:lnTo>
                    <a:pt x="2028" y="5576"/>
                  </a:lnTo>
                  <a:lnTo>
                    <a:pt x="2070" y="5576"/>
                  </a:lnTo>
                  <a:lnTo>
                    <a:pt x="2112" y="5576"/>
                  </a:lnTo>
                  <a:lnTo>
                    <a:pt x="2155" y="5633"/>
                  </a:lnTo>
                  <a:lnTo>
                    <a:pt x="2112" y="5633"/>
                  </a:lnTo>
                  <a:lnTo>
                    <a:pt x="2028" y="5703"/>
                  </a:lnTo>
                  <a:lnTo>
                    <a:pt x="1986" y="5703"/>
                  </a:lnTo>
                  <a:lnTo>
                    <a:pt x="1986" y="5774"/>
                  </a:lnTo>
                  <a:lnTo>
                    <a:pt x="1943" y="5774"/>
                  </a:lnTo>
                  <a:lnTo>
                    <a:pt x="1901" y="5830"/>
                  </a:lnTo>
                  <a:lnTo>
                    <a:pt x="1859" y="5886"/>
                  </a:lnTo>
                  <a:lnTo>
                    <a:pt x="1817" y="5957"/>
                  </a:lnTo>
                  <a:lnTo>
                    <a:pt x="1775" y="6013"/>
                  </a:lnTo>
                  <a:lnTo>
                    <a:pt x="1690" y="6013"/>
                  </a:lnTo>
                  <a:lnTo>
                    <a:pt x="1648" y="6083"/>
                  </a:lnTo>
                  <a:lnTo>
                    <a:pt x="1606" y="6154"/>
                  </a:lnTo>
                  <a:lnTo>
                    <a:pt x="1563" y="6154"/>
                  </a:lnTo>
                  <a:lnTo>
                    <a:pt x="1479" y="6210"/>
                  </a:lnTo>
                  <a:lnTo>
                    <a:pt x="1479" y="6266"/>
                  </a:lnTo>
                  <a:lnTo>
                    <a:pt x="1521" y="6266"/>
                  </a:lnTo>
                  <a:lnTo>
                    <a:pt x="1563" y="6266"/>
                  </a:lnTo>
                  <a:lnTo>
                    <a:pt x="1606" y="6266"/>
                  </a:lnTo>
                  <a:lnTo>
                    <a:pt x="1648" y="6266"/>
                  </a:lnTo>
                  <a:lnTo>
                    <a:pt x="1690" y="6266"/>
                  </a:lnTo>
                  <a:lnTo>
                    <a:pt x="1732" y="6337"/>
                  </a:lnTo>
                  <a:lnTo>
                    <a:pt x="1775" y="6337"/>
                  </a:lnTo>
                  <a:lnTo>
                    <a:pt x="1817" y="6337"/>
                  </a:lnTo>
                  <a:lnTo>
                    <a:pt x="1817" y="6266"/>
                  </a:lnTo>
                  <a:lnTo>
                    <a:pt x="1859" y="6266"/>
                  </a:lnTo>
                  <a:lnTo>
                    <a:pt x="1943" y="6210"/>
                  </a:lnTo>
                  <a:lnTo>
                    <a:pt x="1986" y="6210"/>
                  </a:lnTo>
                  <a:lnTo>
                    <a:pt x="2028" y="6210"/>
                  </a:lnTo>
                  <a:lnTo>
                    <a:pt x="2070" y="6210"/>
                  </a:lnTo>
                  <a:lnTo>
                    <a:pt x="2112" y="6210"/>
                  </a:lnTo>
                  <a:lnTo>
                    <a:pt x="2155" y="6210"/>
                  </a:lnTo>
                  <a:lnTo>
                    <a:pt x="2155" y="6266"/>
                  </a:lnTo>
                  <a:lnTo>
                    <a:pt x="2155" y="6337"/>
                  </a:lnTo>
                  <a:lnTo>
                    <a:pt x="2155" y="6407"/>
                  </a:lnTo>
                  <a:lnTo>
                    <a:pt x="2155" y="6464"/>
                  </a:lnTo>
                  <a:lnTo>
                    <a:pt x="2112" y="6534"/>
                  </a:lnTo>
                  <a:lnTo>
                    <a:pt x="2155" y="6590"/>
                  </a:lnTo>
                  <a:lnTo>
                    <a:pt x="2197" y="6590"/>
                  </a:lnTo>
                  <a:lnTo>
                    <a:pt x="2239" y="6590"/>
                  </a:lnTo>
                  <a:lnTo>
                    <a:pt x="2239" y="6534"/>
                  </a:lnTo>
                  <a:lnTo>
                    <a:pt x="2324" y="6534"/>
                  </a:lnTo>
                  <a:lnTo>
                    <a:pt x="2366" y="6534"/>
                  </a:lnTo>
                  <a:lnTo>
                    <a:pt x="2450" y="6534"/>
                  </a:lnTo>
                  <a:lnTo>
                    <a:pt x="2450" y="6590"/>
                  </a:lnTo>
                  <a:lnTo>
                    <a:pt x="2493" y="6647"/>
                  </a:lnTo>
                  <a:lnTo>
                    <a:pt x="2493" y="6717"/>
                  </a:lnTo>
                  <a:lnTo>
                    <a:pt x="2535" y="6647"/>
                  </a:lnTo>
                  <a:lnTo>
                    <a:pt x="2535" y="6717"/>
                  </a:lnTo>
                  <a:lnTo>
                    <a:pt x="2577" y="6717"/>
                  </a:lnTo>
                  <a:lnTo>
                    <a:pt x="2619" y="6787"/>
                  </a:lnTo>
                  <a:lnTo>
                    <a:pt x="2619" y="6844"/>
                  </a:lnTo>
                  <a:lnTo>
                    <a:pt x="2619" y="6914"/>
                  </a:lnTo>
                  <a:lnTo>
                    <a:pt x="2662" y="6914"/>
                  </a:lnTo>
                  <a:lnTo>
                    <a:pt x="2662" y="6971"/>
                  </a:lnTo>
                  <a:lnTo>
                    <a:pt x="2704" y="6971"/>
                  </a:lnTo>
                  <a:lnTo>
                    <a:pt x="2746" y="6971"/>
                  </a:lnTo>
                  <a:lnTo>
                    <a:pt x="2788" y="7027"/>
                  </a:lnTo>
                  <a:lnTo>
                    <a:pt x="2831" y="7027"/>
                  </a:lnTo>
                  <a:lnTo>
                    <a:pt x="2873" y="7027"/>
                  </a:lnTo>
                  <a:lnTo>
                    <a:pt x="2873" y="7097"/>
                  </a:lnTo>
                  <a:lnTo>
                    <a:pt x="2915" y="7097"/>
                  </a:lnTo>
                  <a:lnTo>
                    <a:pt x="2957" y="7097"/>
                  </a:lnTo>
                  <a:lnTo>
                    <a:pt x="2957" y="7168"/>
                  </a:lnTo>
                  <a:lnTo>
                    <a:pt x="3000" y="7168"/>
                  </a:lnTo>
                  <a:lnTo>
                    <a:pt x="3000" y="7224"/>
                  </a:lnTo>
                  <a:lnTo>
                    <a:pt x="3042" y="7224"/>
                  </a:lnTo>
                  <a:lnTo>
                    <a:pt x="3042" y="7168"/>
                  </a:lnTo>
                  <a:lnTo>
                    <a:pt x="3084" y="7168"/>
                  </a:lnTo>
                  <a:lnTo>
                    <a:pt x="3084" y="7097"/>
                  </a:lnTo>
                  <a:lnTo>
                    <a:pt x="3126" y="7097"/>
                  </a:lnTo>
                  <a:lnTo>
                    <a:pt x="3126" y="7027"/>
                  </a:lnTo>
                  <a:lnTo>
                    <a:pt x="3169" y="7027"/>
                  </a:lnTo>
                  <a:lnTo>
                    <a:pt x="3169" y="7097"/>
                  </a:lnTo>
                  <a:lnTo>
                    <a:pt x="3211" y="7097"/>
                  </a:lnTo>
                  <a:lnTo>
                    <a:pt x="3169" y="7168"/>
                  </a:lnTo>
                  <a:lnTo>
                    <a:pt x="3211" y="7224"/>
                  </a:lnTo>
                  <a:lnTo>
                    <a:pt x="3253" y="7280"/>
                  </a:lnTo>
                  <a:lnTo>
                    <a:pt x="3253" y="7351"/>
                  </a:lnTo>
                  <a:lnTo>
                    <a:pt x="3295" y="7351"/>
                  </a:lnTo>
                  <a:lnTo>
                    <a:pt x="3295" y="7407"/>
                  </a:lnTo>
                  <a:lnTo>
                    <a:pt x="3338" y="7407"/>
                  </a:lnTo>
                  <a:lnTo>
                    <a:pt x="3338" y="7477"/>
                  </a:lnTo>
                  <a:lnTo>
                    <a:pt x="3380" y="7477"/>
                  </a:lnTo>
                  <a:lnTo>
                    <a:pt x="3380" y="7548"/>
                  </a:lnTo>
                  <a:lnTo>
                    <a:pt x="3422" y="7548"/>
                  </a:lnTo>
                  <a:lnTo>
                    <a:pt x="3422" y="7604"/>
                  </a:lnTo>
                  <a:lnTo>
                    <a:pt x="3422" y="7661"/>
                  </a:lnTo>
                  <a:lnTo>
                    <a:pt x="3464" y="7661"/>
                  </a:lnTo>
                  <a:lnTo>
                    <a:pt x="3464" y="7731"/>
                  </a:lnTo>
                  <a:lnTo>
                    <a:pt x="3507" y="7731"/>
                  </a:lnTo>
                  <a:lnTo>
                    <a:pt x="3549" y="7731"/>
                  </a:lnTo>
                  <a:lnTo>
                    <a:pt x="3591" y="7731"/>
                  </a:lnTo>
                  <a:lnTo>
                    <a:pt x="3591" y="7661"/>
                  </a:lnTo>
                  <a:lnTo>
                    <a:pt x="3633" y="7604"/>
                  </a:lnTo>
                  <a:lnTo>
                    <a:pt x="3676" y="7604"/>
                  </a:lnTo>
                  <a:lnTo>
                    <a:pt x="3676" y="7548"/>
                  </a:lnTo>
                  <a:lnTo>
                    <a:pt x="3718" y="7548"/>
                  </a:lnTo>
                  <a:lnTo>
                    <a:pt x="3760" y="7548"/>
                  </a:lnTo>
                  <a:lnTo>
                    <a:pt x="3760" y="7477"/>
                  </a:lnTo>
                  <a:lnTo>
                    <a:pt x="3760" y="7407"/>
                  </a:lnTo>
                  <a:lnTo>
                    <a:pt x="3802" y="7407"/>
                  </a:lnTo>
                  <a:lnTo>
                    <a:pt x="3802" y="7351"/>
                  </a:lnTo>
                  <a:lnTo>
                    <a:pt x="3845" y="7351"/>
                  </a:lnTo>
                  <a:lnTo>
                    <a:pt x="3887" y="7351"/>
                  </a:lnTo>
                  <a:lnTo>
                    <a:pt x="3971" y="7351"/>
                  </a:lnTo>
                  <a:lnTo>
                    <a:pt x="3971" y="7280"/>
                  </a:lnTo>
                  <a:lnTo>
                    <a:pt x="4013" y="7280"/>
                  </a:lnTo>
                  <a:lnTo>
                    <a:pt x="4013" y="7224"/>
                  </a:lnTo>
                  <a:lnTo>
                    <a:pt x="3971" y="7168"/>
                  </a:lnTo>
                  <a:lnTo>
                    <a:pt x="3929" y="7168"/>
                  </a:lnTo>
                  <a:lnTo>
                    <a:pt x="3929" y="7224"/>
                  </a:lnTo>
                  <a:lnTo>
                    <a:pt x="3887" y="7224"/>
                  </a:lnTo>
                  <a:lnTo>
                    <a:pt x="3887" y="7168"/>
                  </a:lnTo>
                  <a:lnTo>
                    <a:pt x="3845" y="7097"/>
                  </a:lnTo>
                  <a:lnTo>
                    <a:pt x="3845" y="7027"/>
                  </a:lnTo>
                  <a:lnTo>
                    <a:pt x="3845" y="6971"/>
                  </a:lnTo>
                  <a:lnTo>
                    <a:pt x="3802" y="6971"/>
                  </a:lnTo>
                  <a:lnTo>
                    <a:pt x="3802" y="6914"/>
                  </a:lnTo>
                  <a:lnTo>
                    <a:pt x="3760" y="6914"/>
                  </a:lnTo>
                  <a:lnTo>
                    <a:pt x="3760" y="6844"/>
                  </a:lnTo>
                  <a:lnTo>
                    <a:pt x="3802" y="6844"/>
                  </a:lnTo>
                  <a:lnTo>
                    <a:pt x="3845" y="6844"/>
                  </a:lnTo>
                  <a:lnTo>
                    <a:pt x="3845" y="6787"/>
                  </a:lnTo>
                  <a:lnTo>
                    <a:pt x="3887" y="6787"/>
                  </a:lnTo>
                  <a:lnTo>
                    <a:pt x="3887" y="6844"/>
                  </a:lnTo>
                  <a:lnTo>
                    <a:pt x="3929" y="6844"/>
                  </a:lnTo>
                  <a:lnTo>
                    <a:pt x="3929" y="6914"/>
                  </a:lnTo>
                  <a:lnTo>
                    <a:pt x="3971" y="6844"/>
                  </a:lnTo>
                  <a:lnTo>
                    <a:pt x="4013" y="6844"/>
                  </a:lnTo>
                  <a:lnTo>
                    <a:pt x="4013" y="6914"/>
                  </a:lnTo>
                  <a:lnTo>
                    <a:pt x="4056" y="6914"/>
                  </a:lnTo>
                  <a:lnTo>
                    <a:pt x="4056" y="6971"/>
                  </a:lnTo>
                  <a:lnTo>
                    <a:pt x="4098" y="6971"/>
                  </a:lnTo>
                  <a:lnTo>
                    <a:pt x="4098" y="7027"/>
                  </a:lnTo>
                  <a:lnTo>
                    <a:pt x="4098" y="7097"/>
                  </a:lnTo>
                  <a:lnTo>
                    <a:pt x="4140" y="7097"/>
                  </a:lnTo>
                  <a:lnTo>
                    <a:pt x="4182" y="7097"/>
                  </a:lnTo>
                  <a:lnTo>
                    <a:pt x="4225" y="7097"/>
                  </a:lnTo>
                  <a:lnTo>
                    <a:pt x="4267" y="7097"/>
                  </a:lnTo>
                  <a:lnTo>
                    <a:pt x="4309" y="7097"/>
                  </a:lnTo>
                  <a:lnTo>
                    <a:pt x="4351" y="7168"/>
                  </a:lnTo>
                  <a:lnTo>
                    <a:pt x="4394" y="7168"/>
                  </a:lnTo>
                  <a:lnTo>
                    <a:pt x="4436" y="7097"/>
                  </a:lnTo>
                  <a:lnTo>
                    <a:pt x="4436" y="7027"/>
                  </a:lnTo>
                  <a:lnTo>
                    <a:pt x="4478" y="7027"/>
                  </a:lnTo>
                  <a:lnTo>
                    <a:pt x="4394" y="6914"/>
                  </a:lnTo>
                  <a:lnTo>
                    <a:pt x="4351" y="6844"/>
                  </a:lnTo>
                  <a:lnTo>
                    <a:pt x="4309" y="6787"/>
                  </a:lnTo>
                  <a:lnTo>
                    <a:pt x="4267" y="6717"/>
                  </a:lnTo>
                  <a:lnTo>
                    <a:pt x="4309" y="6647"/>
                  </a:lnTo>
                  <a:lnTo>
                    <a:pt x="4351" y="6647"/>
                  </a:lnTo>
                  <a:lnTo>
                    <a:pt x="4351" y="6717"/>
                  </a:lnTo>
                  <a:lnTo>
                    <a:pt x="4394" y="6717"/>
                  </a:lnTo>
                  <a:lnTo>
                    <a:pt x="4394" y="6787"/>
                  </a:lnTo>
                  <a:lnTo>
                    <a:pt x="4436" y="6787"/>
                  </a:lnTo>
                  <a:lnTo>
                    <a:pt x="4478" y="6844"/>
                  </a:lnTo>
                  <a:lnTo>
                    <a:pt x="4520" y="6844"/>
                  </a:lnTo>
                  <a:lnTo>
                    <a:pt x="4520" y="6914"/>
                  </a:lnTo>
                  <a:lnTo>
                    <a:pt x="4563" y="6914"/>
                  </a:lnTo>
                  <a:lnTo>
                    <a:pt x="4605" y="6971"/>
                  </a:lnTo>
                  <a:lnTo>
                    <a:pt x="4563" y="6971"/>
                  </a:lnTo>
                  <a:lnTo>
                    <a:pt x="4563" y="7027"/>
                  </a:lnTo>
                  <a:lnTo>
                    <a:pt x="4520" y="7097"/>
                  </a:lnTo>
                  <a:lnTo>
                    <a:pt x="4520" y="7168"/>
                  </a:lnTo>
                  <a:lnTo>
                    <a:pt x="4520" y="7224"/>
                  </a:lnTo>
                  <a:lnTo>
                    <a:pt x="4520" y="7280"/>
                  </a:lnTo>
                  <a:lnTo>
                    <a:pt x="4478" y="7280"/>
                  </a:lnTo>
                  <a:lnTo>
                    <a:pt x="4478" y="7351"/>
                  </a:lnTo>
                  <a:lnTo>
                    <a:pt x="4436" y="7351"/>
                  </a:lnTo>
                  <a:lnTo>
                    <a:pt x="4394" y="7407"/>
                  </a:lnTo>
                  <a:lnTo>
                    <a:pt x="4436" y="7477"/>
                  </a:lnTo>
                  <a:lnTo>
                    <a:pt x="4478" y="7477"/>
                  </a:lnTo>
                  <a:lnTo>
                    <a:pt x="4520" y="7477"/>
                  </a:lnTo>
                  <a:lnTo>
                    <a:pt x="4563" y="7477"/>
                  </a:lnTo>
                  <a:lnTo>
                    <a:pt x="4563" y="7548"/>
                  </a:lnTo>
                  <a:lnTo>
                    <a:pt x="4605" y="7548"/>
                  </a:lnTo>
                  <a:lnTo>
                    <a:pt x="4647" y="7548"/>
                  </a:lnTo>
                  <a:lnTo>
                    <a:pt x="4689" y="7548"/>
                  </a:lnTo>
                  <a:lnTo>
                    <a:pt x="4732" y="7548"/>
                  </a:lnTo>
                  <a:lnTo>
                    <a:pt x="4774" y="7548"/>
                  </a:lnTo>
                  <a:lnTo>
                    <a:pt x="4774" y="7604"/>
                  </a:lnTo>
                  <a:lnTo>
                    <a:pt x="4816" y="7604"/>
                  </a:lnTo>
                  <a:lnTo>
                    <a:pt x="4858" y="7548"/>
                  </a:lnTo>
                  <a:lnTo>
                    <a:pt x="4901" y="7548"/>
                  </a:lnTo>
                  <a:lnTo>
                    <a:pt x="4901" y="7477"/>
                  </a:lnTo>
                  <a:lnTo>
                    <a:pt x="4943" y="7477"/>
                  </a:lnTo>
                  <a:lnTo>
                    <a:pt x="4985" y="7407"/>
                  </a:lnTo>
                  <a:lnTo>
                    <a:pt x="5027" y="7407"/>
                  </a:lnTo>
                  <a:lnTo>
                    <a:pt x="5070" y="7351"/>
                  </a:lnTo>
                  <a:lnTo>
                    <a:pt x="5112" y="7351"/>
                  </a:lnTo>
                  <a:lnTo>
                    <a:pt x="5154" y="7351"/>
                  </a:lnTo>
                  <a:lnTo>
                    <a:pt x="5154" y="7407"/>
                  </a:lnTo>
                  <a:lnTo>
                    <a:pt x="5196" y="7407"/>
                  </a:lnTo>
                  <a:lnTo>
                    <a:pt x="5196" y="7477"/>
                  </a:lnTo>
                  <a:lnTo>
                    <a:pt x="5239" y="7477"/>
                  </a:lnTo>
                  <a:lnTo>
                    <a:pt x="5239" y="7548"/>
                  </a:lnTo>
                  <a:lnTo>
                    <a:pt x="5281" y="7548"/>
                  </a:lnTo>
                  <a:lnTo>
                    <a:pt x="5281" y="7604"/>
                  </a:lnTo>
                  <a:lnTo>
                    <a:pt x="5323" y="7661"/>
                  </a:lnTo>
                  <a:lnTo>
                    <a:pt x="5323" y="7731"/>
                  </a:lnTo>
                  <a:lnTo>
                    <a:pt x="5365" y="7731"/>
                  </a:lnTo>
                  <a:lnTo>
                    <a:pt x="5365" y="7801"/>
                  </a:lnTo>
                  <a:lnTo>
                    <a:pt x="5323" y="7801"/>
                  </a:lnTo>
                  <a:lnTo>
                    <a:pt x="5323" y="7858"/>
                  </a:lnTo>
                  <a:lnTo>
                    <a:pt x="5365" y="7858"/>
                  </a:lnTo>
                  <a:lnTo>
                    <a:pt x="5408" y="7858"/>
                  </a:lnTo>
                  <a:lnTo>
                    <a:pt x="5450" y="7858"/>
                  </a:lnTo>
                  <a:lnTo>
                    <a:pt x="5492" y="7858"/>
                  </a:lnTo>
                  <a:lnTo>
                    <a:pt x="5492" y="7928"/>
                  </a:lnTo>
                  <a:lnTo>
                    <a:pt x="5492" y="7984"/>
                  </a:lnTo>
                  <a:lnTo>
                    <a:pt x="5534" y="7984"/>
                  </a:lnTo>
                  <a:lnTo>
                    <a:pt x="5619" y="7928"/>
                  </a:lnTo>
                  <a:lnTo>
                    <a:pt x="5619" y="7858"/>
                  </a:lnTo>
                  <a:lnTo>
                    <a:pt x="5661" y="7858"/>
                  </a:lnTo>
                  <a:lnTo>
                    <a:pt x="5661" y="7801"/>
                  </a:lnTo>
                  <a:lnTo>
                    <a:pt x="5703" y="7731"/>
                  </a:lnTo>
                  <a:lnTo>
                    <a:pt x="5746" y="7801"/>
                  </a:lnTo>
                  <a:lnTo>
                    <a:pt x="5788" y="7801"/>
                  </a:lnTo>
                  <a:lnTo>
                    <a:pt x="5830" y="7801"/>
                  </a:lnTo>
                  <a:lnTo>
                    <a:pt x="5872" y="7801"/>
                  </a:lnTo>
                  <a:lnTo>
                    <a:pt x="5915" y="7801"/>
                  </a:lnTo>
                  <a:lnTo>
                    <a:pt x="5957" y="7801"/>
                  </a:lnTo>
                  <a:lnTo>
                    <a:pt x="5999" y="7858"/>
                  </a:lnTo>
                  <a:lnTo>
                    <a:pt x="6041" y="7928"/>
                  </a:lnTo>
                  <a:lnTo>
                    <a:pt x="6041" y="7984"/>
                  </a:lnTo>
                  <a:lnTo>
                    <a:pt x="5999" y="7984"/>
                  </a:lnTo>
                  <a:lnTo>
                    <a:pt x="5957" y="8041"/>
                  </a:lnTo>
                  <a:lnTo>
                    <a:pt x="5915" y="8041"/>
                  </a:lnTo>
                  <a:lnTo>
                    <a:pt x="5957" y="8111"/>
                  </a:lnTo>
                  <a:lnTo>
                    <a:pt x="5957" y="8182"/>
                  </a:lnTo>
                  <a:lnTo>
                    <a:pt x="5957" y="8238"/>
                  </a:lnTo>
                  <a:lnTo>
                    <a:pt x="5999" y="8238"/>
                  </a:lnTo>
                  <a:lnTo>
                    <a:pt x="5999" y="8308"/>
                  </a:lnTo>
                  <a:lnTo>
                    <a:pt x="5999" y="8365"/>
                  </a:lnTo>
                  <a:lnTo>
                    <a:pt x="5957" y="8365"/>
                  </a:lnTo>
                  <a:lnTo>
                    <a:pt x="5915" y="8365"/>
                  </a:lnTo>
                  <a:lnTo>
                    <a:pt x="5915" y="8421"/>
                  </a:lnTo>
                  <a:lnTo>
                    <a:pt x="5872" y="8421"/>
                  </a:lnTo>
                  <a:lnTo>
                    <a:pt x="5830" y="8421"/>
                  </a:lnTo>
                  <a:lnTo>
                    <a:pt x="5788" y="8421"/>
                  </a:lnTo>
                  <a:lnTo>
                    <a:pt x="5746" y="8421"/>
                  </a:lnTo>
                  <a:lnTo>
                    <a:pt x="5703" y="8421"/>
                  </a:lnTo>
                  <a:lnTo>
                    <a:pt x="5661" y="8421"/>
                  </a:lnTo>
                  <a:lnTo>
                    <a:pt x="5619" y="8421"/>
                  </a:lnTo>
                  <a:lnTo>
                    <a:pt x="5577" y="8421"/>
                  </a:lnTo>
                  <a:lnTo>
                    <a:pt x="5534" y="8421"/>
                  </a:lnTo>
                  <a:lnTo>
                    <a:pt x="5450" y="8421"/>
                  </a:lnTo>
                  <a:lnTo>
                    <a:pt x="5450" y="8491"/>
                  </a:lnTo>
                  <a:lnTo>
                    <a:pt x="5450" y="8562"/>
                  </a:lnTo>
                  <a:lnTo>
                    <a:pt x="5408" y="8562"/>
                  </a:lnTo>
                  <a:lnTo>
                    <a:pt x="5408" y="8618"/>
                  </a:lnTo>
                  <a:lnTo>
                    <a:pt x="5450" y="8688"/>
                  </a:lnTo>
                  <a:lnTo>
                    <a:pt x="5492" y="8618"/>
                  </a:lnTo>
                  <a:lnTo>
                    <a:pt x="5492" y="8688"/>
                  </a:lnTo>
                  <a:lnTo>
                    <a:pt x="5534" y="8688"/>
                  </a:lnTo>
                  <a:lnTo>
                    <a:pt x="5577" y="8745"/>
                  </a:lnTo>
                  <a:lnTo>
                    <a:pt x="5619" y="8745"/>
                  </a:lnTo>
                  <a:lnTo>
                    <a:pt x="5619" y="8801"/>
                  </a:lnTo>
                  <a:lnTo>
                    <a:pt x="5661" y="8801"/>
                  </a:lnTo>
                  <a:lnTo>
                    <a:pt x="5703" y="8745"/>
                  </a:lnTo>
                  <a:lnTo>
                    <a:pt x="5746" y="8745"/>
                  </a:lnTo>
                  <a:lnTo>
                    <a:pt x="5788" y="8745"/>
                  </a:lnTo>
                  <a:lnTo>
                    <a:pt x="5788" y="8801"/>
                  </a:lnTo>
                  <a:lnTo>
                    <a:pt x="5830" y="8801"/>
                  </a:lnTo>
                  <a:lnTo>
                    <a:pt x="5830" y="8872"/>
                  </a:lnTo>
                  <a:lnTo>
                    <a:pt x="5872" y="8872"/>
                  </a:lnTo>
                  <a:lnTo>
                    <a:pt x="5915" y="8872"/>
                  </a:lnTo>
                  <a:lnTo>
                    <a:pt x="5915" y="8801"/>
                  </a:lnTo>
                  <a:lnTo>
                    <a:pt x="5915" y="8745"/>
                  </a:lnTo>
                  <a:lnTo>
                    <a:pt x="5872" y="8745"/>
                  </a:lnTo>
                  <a:lnTo>
                    <a:pt x="5872" y="8688"/>
                  </a:lnTo>
                  <a:lnTo>
                    <a:pt x="5915" y="8688"/>
                  </a:lnTo>
                  <a:lnTo>
                    <a:pt x="5957" y="8688"/>
                  </a:lnTo>
                  <a:lnTo>
                    <a:pt x="5957" y="8618"/>
                  </a:lnTo>
                  <a:lnTo>
                    <a:pt x="5999" y="8618"/>
                  </a:lnTo>
                  <a:lnTo>
                    <a:pt x="6041" y="8618"/>
                  </a:lnTo>
                  <a:lnTo>
                    <a:pt x="6083" y="8562"/>
                  </a:lnTo>
                  <a:lnTo>
                    <a:pt x="6126" y="8562"/>
                  </a:lnTo>
                  <a:lnTo>
                    <a:pt x="6126" y="8618"/>
                  </a:lnTo>
                  <a:lnTo>
                    <a:pt x="6168" y="8618"/>
                  </a:lnTo>
                  <a:lnTo>
                    <a:pt x="6168" y="8688"/>
                  </a:lnTo>
                  <a:lnTo>
                    <a:pt x="6210" y="8688"/>
                  </a:lnTo>
                  <a:lnTo>
                    <a:pt x="6210" y="8745"/>
                  </a:lnTo>
                  <a:lnTo>
                    <a:pt x="6252" y="8745"/>
                  </a:lnTo>
                  <a:lnTo>
                    <a:pt x="6252" y="8801"/>
                  </a:lnTo>
                  <a:lnTo>
                    <a:pt x="6210" y="8801"/>
                  </a:lnTo>
                  <a:lnTo>
                    <a:pt x="6210" y="8872"/>
                  </a:lnTo>
                  <a:lnTo>
                    <a:pt x="6252" y="8872"/>
                  </a:lnTo>
                  <a:lnTo>
                    <a:pt x="6295" y="8872"/>
                  </a:lnTo>
                  <a:lnTo>
                    <a:pt x="6295" y="8942"/>
                  </a:lnTo>
                  <a:lnTo>
                    <a:pt x="6337" y="8942"/>
                  </a:lnTo>
                  <a:lnTo>
                    <a:pt x="6337" y="8998"/>
                  </a:lnTo>
                  <a:lnTo>
                    <a:pt x="6379" y="8998"/>
                  </a:lnTo>
                  <a:lnTo>
                    <a:pt x="6379" y="9055"/>
                  </a:lnTo>
                  <a:lnTo>
                    <a:pt x="6421" y="9055"/>
                  </a:lnTo>
                  <a:lnTo>
                    <a:pt x="6464" y="9055"/>
                  </a:lnTo>
                  <a:lnTo>
                    <a:pt x="6464" y="8998"/>
                  </a:lnTo>
                  <a:lnTo>
                    <a:pt x="6506" y="8998"/>
                  </a:lnTo>
                  <a:lnTo>
                    <a:pt x="6548" y="8998"/>
                  </a:lnTo>
                  <a:lnTo>
                    <a:pt x="6548" y="8942"/>
                  </a:lnTo>
                  <a:lnTo>
                    <a:pt x="6590" y="8942"/>
                  </a:lnTo>
                  <a:lnTo>
                    <a:pt x="6590" y="8872"/>
                  </a:lnTo>
                  <a:lnTo>
                    <a:pt x="6633" y="8872"/>
                  </a:lnTo>
                  <a:lnTo>
                    <a:pt x="6633" y="8801"/>
                  </a:lnTo>
                  <a:lnTo>
                    <a:pt x="6633" y="8745"/>
                  </a:lnTo>
                  <a:lnTo>
                    <a:pt x="6675" y="8745"/>
                  </a:lnTo>
                  <a:lnTo>
                    <a:pt x="6717" y="8745"/>
                  </a:lnTo>
                  <a:lnTo>
                    <a:pt x="6759" y="8745"/>
                  </a:lnTo>
                  <a:lnTo>
                    <a:pt x="6802" y="8745"/>
                  </a:lnTo>
                  <a:lnTo>
                    <a:pt x="6844" y="8745"/>
                  </a:lnTo>
                  <a:lnTo>
                    <a:pt x="6844" y="8688"/>
                  </a:lnTo>
                  <a:lnTo>
                    <a:pt x="6844" y="8618"/>
                  </a:lnTo>
                  <a:lnTo>
                    <a:pt x="6844" y="8562"/>
                  </a:lnTo>
                  <a:lnTo>
                    <a:pt x="6844" y="8491"/>
                  </a:lnTo>
                  <a:lnTo>
                    <a:pt x="6886" y="8491"/>
                  </a:lnTo>
                  <a:lnTo>
                    <a:pt x="6928" y="8491"/>
                  </a:lnTo>
                  <a:lnTo>
                    <a:pt x="6886" y="8421"/>
                  </a:lnTo>
                  <a:lnTo>
                    <a:pt x="6886" y="8365"/>
                  </a:lnTo>
                  <a:lnTo>
                    <a:pt x="6886" y="8308"/>
                  </a:lnTo>
                  <a:lnTo>
                    <a:pt x="6886" y="8238"/>
                  </a:lnTo>
                  <a:lnTo>
                    <a:pt x="6886" y="8182"/>
                  </a:lnTo>
                  <a:lnTo>
                    <a:pt x="6928" y="8182"/>
                  </a:lnTo>
                  <a:lnTo>
                    <a:pt x="6971" y="8182"/>
                  </a:lnTo>
                  <a:lnTo>
                    <a:pt x="7013" y="8182"/>
                  </a:lnTo>
                  <a:lnTo>
                    <a:pt x="7013" y="8238"/>
                  </a:lnTo>
                  <a:lnTo>
                    <a:pt x="7055" y="8238"/>
                  </a:lnTo>
                  <a:lnTo>
                    <a:pt x="7097" y="8238"/>
                  </a:lnTo>
                  <a:lnTo>
                    <a:pt x="7140" y="8308"/>
                  </a:lnTo>
                  <a:lnTo>
                    <a:pt x="7182" y="8308"/>
                  </a:lnTo>
                  <a:lnTo>
                    <a:pt x="7224" y="8365"/>
                  </a:lnTo>
                  <a:lnTo>
                    <a:pt x="7266" y="8365"/>
                  </a:lnTo>
                  <a:lnTo>
                    <a:pt x="7309" y="8365"/>
                  </a:lnTo>
                  <a:lnTo>
                    <a:pt x="7351" y="8365"/>
                  </a:lnTo>
                  <a:lnTo>
                    <a:pt x="7393" y="8308"/>
                  </a:lnTo>
                  <a:lnTo>
                    <a:pt x="7435" y="8308"/>
                  </a:lnTo>
                  <a:lnTo>
                    <a:pt x="7478" y="8365"/>
                  </a:lnTo>
                  <a:lnTo>
                    <a:pt x="7520" y="8365"/>
                  </a:lnTo>
                  <a:lnTo>
                    <a:pt x="7562" y="8365"/>
                  </a:lnTo>
                  <a:lnTo>
                    <a:pt x="7604" y="8421"/>
                  </a:lnTo>
                  <a:lnTo>
                    <a:pt x="7647" y="8421"/>
                  </a:lnTo>
                  <a:lnTo>
                    <a:pt x="7689" y="8421"/>
                  </a:lnTo>
                  <a:lnTo>
                    <a:pt x="7689" y="8491"/>
                  </a:lnTo>
                  <a:lnTo>
                    <a:pt x="7731" y="8491"/>
                  </a:lnTo>
                  <a:lnTo>
                    <a:pt x="7773" y="8491"/>
                  </a:lnTo>
                  <a:lnTo>
                    <a:pt x="7773" y="8562"/>
                  </a:lnTo>
                  <a:lnTo>
                    <a:pt x="7816" y="8562"/>
                  </a:lnTo>
                  <a:lnTo>
                    <a:pt x="7816" y="8618"/>
                  </a:lnTo>
                  <a:lnTo>
                    <a:pt x="7858" y="8618"/>
                  </a:lnTo>
                  <a:lnTo>
                    <a:pt x="7900" y="8618"/>
                  </a:lnTo>
                  <a:lnTo>
                    <a:pt x="7900" y="8562"/>
                  </a:lnTo>
                  <a:lnTo>
                    <a:pt x="7942" y="8562"/>
                  </a:lnTo>
                  <a:lnTo>
                    <a:pt x="7942" y="8491"/>
                  </a:lnTo>
                  <a:lnTo>
                    <a:pt x="7985" y="8491"/>
                  </a:lnTo>
                  <a:lnTo>
                    <a:pt x="8027" y="8491"/>
                  </a:lnTo>
                  <a:lnTo>
                    <a:pt x="8069" y="8562"/>
                  </a:lnTo>
                  <a:lnTo>
                    <a:pt x="8111" y="8562"/>
                  </a:lnTo>
                  <a:lnTo>
                    <a:pt x="8154" y="8562"/>
                  </a:lnTo>
                  <a:lnTo>
                    <a:pt x="8196" y="8562"/>
                  </a:lnTo>
                  <a:lnTo>
                    <a:pt x="8238" y="8562"/>
                  </a:lnTo>
                  <a:lnTo>
                    <a:pt x="8280" y="8562"/>
                  </a:lnTo>
                  <a:lnTo>
                    <a:pt x="8280" y="8618"/>
                  </a:lnTo>
                  <a:lnTo>
                    <a:pt x="8322" y="8618"/>
                  </a:lnTo>
                  <a:lnTo>
                    <a:pt x="8322" y="8562"/>
                  </a:lnTo>
                  <a:lnTo>
                    <a:pt x="8322" y="8491"/>
                  </a:lnTo>
                  <a:lnTo>
                    <a:pt x="8322" y="8421"/>
                  </a:lnTo>
                  <a:lnTo>
                    <a:pt x="8280" y="8421"/>
                  </a:lnTo>
                  <a:lnTo>
                    <a:pt x="8238" y="8421"/>
                  </a:lnTo>
                  <a:lnTo>
                    <a:pt x="8238" y="8365"/>
                  </a:lnTo>
                  <a:lnTo>
                    <a:pt x="8238" y="8308"/>
                  </a:lnTo>
                  <a:lnTo>
                    <a:pt x="8238" y="8238"/>
                  </a:lnTo>
                  <a:lnTo>
                    <a:pt x="8238" y="8182"/>
                  </a:lnTo>
                  <a:lnTo>
                    <a:pt x="8238" y="8111"/>
                  </a:lnTo>
                  <a:lnTo>
                    <a:pt x="8280" y="8111"/>
                  </a:lnTo>
                  <a:lnTo>
                    <a:pt x="8280" y="8041"/>
                  </a:lnTo>
                  <a:lnTo>
                    <a:pt x="8238" y="8041"/>
                  </a:lnTo>
                  <a:lnTo>
                    <a:pt x="8238" y="7984"/>
                  </a:lnTo>
                  <a:lnTo>
                    <a:pt x="8280" y="7984"/>
                  </a:lnTo>
                  <a:lnTo>
                    <a:pt x="8280" y="7928"/>
                  </a:lnTo>
                  <a:lnTo>
                    <a:pt x="8280" y="7858"/>
                  </a:lnTo>
                  <a:lnTo>
                    <a:pt x="8238" y="7858"/>
                  </a:lnTo>
                  <a:lnTo>
                    <a:pt x="8238" y="7801"/>
                  </a:lnTo>
                  <a:lnTo>
                    <a:pt x="8280" y="7801"/>
                  </a:lnTo>
                  <a:lnTo>
                    <a:pt x="8280" y="7731"/>
                  </a:lnTo>
                  <a:lnTo>
                    <a:pt x="8322" y="7731"/>
                  </a:lnTo>
                  <a:lnTo>
                    <a:pt x="8322" y="7661"/>
                  </a:lnTo>
                  <a:lnTo>
                    <a:pt x="8365" y="7661"/>
                  </a:lnTo>
                  <a:lnTo>
                    <a:pt x="8365" y="7604"/>
                  </a:lnTo>
                  <a:lnTo>
                    <a:pt x="8365" y="7548"/>
                  </a:lnTo>
                  <a:lnTo>
                    <a:pt x="8365" y="7477"/>
                  </a:lnTo>
                  <a:lnTo>
                    <a:pt x="8407" y="7477"/>
                  </a:lnTo>
                  <a:lnTo>
                    <a:pt x="8407" y="7548"/>
                  </a:lnTo>
                  <a:lnTo>
                    <a:pt x="8449" y="7548"/>
                  </a:lnTo>
                  <a:lnTo>
                    <a:pt x="8491" y="7548"/>
                  </a:lnTo>
                  <a:lnTo>
                    <a:pt x="8491" y="7477"/>
                  </a:lnTo>
                  <a:lnTo>
                    <a:pt x="8534" y="7477"/>
                  </a:lnTo>
                  <a:lnTo>
                    <a:pt x="8576" y="7477"/>
                  </a:lnTo>
                  <a:lnTo>
                    <a:pt x="8576" y="7407"/>
                  </a:lnTo>
                  <a:lnTo>
                    <a:pt x="8576" y="7351"/>
                  </a:lnTo>
                  <a:lnTo>
                    <a:pt x="8618" y="7351"/>
                  </a:lnTo>
                  <a:lnTo>
                    <a:pt x="8618" y="7280"/>
                  </a:lnTo>
                  <a:lnTo>
                    <a:pt x="8745" y="7280"/>
                  </a:lnTo>
                  <a:lnTo>
                    <a:pt x="8745" y="7224"/>
                  </a:lnTo>
                  <a:lnTo>
                    <a:pt x="8787" y="7224"/>
                  </a:lnTo>
                  <a:lnTo>
                    <a:pt x="8787" y="7168"/>
                  </a:lnTo>
                  <a:lnTo>
                    <a:pt x="8829" y="7168"/>
                  </a:lnTo>
                  <a:lnTo>
                    <a:pt x="8872" y="7168"/>
                  </a:lnTo>
                  <a:lnTo>
                    <a:pt x="8914" y="7168"/>
                  </a:lnTo>
                  <a:lnTo>
                    <a:pt x="8956" y="7168"/>
                  </a:lnTo>
                  <a:lnTo>
                    <a:pt x="8998" y="7168"/>
                  </a:lnTo>
                  <a:lnTo>
                    <a:pt x="9041" y="7168"/>
                  </a:lnTo>
                  <a:lnTo>
                    <a:pt x="9041" y="7097"/>
                  </a:lnTo>
                  <a:lnTo>
                    <a:pt x="8998" y="7097"/>
                  </a:lnTo>
                  <a:lnTo>
                    <a:pt x="8956" y="7027"/>
                  </a:lnTo>
                  <a:lnTo>
                    <a:pt x="8956" y="6971"/>
                  </a:lnTo>
                  <a:lnTo>
                    <a:pt x="8956" y="6914"/>
                  </a:lnTo>
                  <a:lnTo>
                    <a:pt x="8914" y="6914"/>
                  </a:lnTo>
                  <a:lnTo>
                    <a:pt x="8914" y="6971"/>
                  </a:lnTo>
                  <a:lnTo>
                    <a:pt x="8872" y="6971"/>
                  </a:lnTo>
                  <a:lnTo>
                    <a:pt x="8829" y="6971"/>
                  </a:lnTo>
                  <a:lnTo>
                    <a:pt x="8787" y="6971"/>
                  </a:lnTo>
                  <a:lnTo>
                    <a:pt x="8787" y="7027"/>
                  </a:lnTo>
                  <a:lnTo>
                    <a:pt x="8745" y="7027"/>
                  </a:lnTo>
                  <a:lnTo>
                    <a:pt x="8745" y="6971"/>
                  </a:lnTo>
                  <a:lnTo>
                    <a:pt x="8703" y="6971"/>
                  </a:lnTo>
                  <a:lnTo>
                    <a:pt x="8703" y="6914"/>
                  </a:lnTo>
                  <a:lnTo>
                    <a:pt x="8660" y="6844"/>
                  </a:lnTo>
                  <a:lnTo>
                    <a:pt x="8660" y="6787"/>
                  </a:lnTo>
                  <a:lnTo>
                    <a:pt x="8618" y="6787"/>
                  </a:lnTo>
                  <a:lnTo>
                    <a:pt x="8618" y="6717"/>
                  </a:lnTo>
                  <a:lnTo>
                    <a:pt x="8660" y="6717"/>
                  </a:lnTo>
                  <a:lnTo>
                    <a:pt x="8660" y="6647"/>
                  </a:lnTo>
                  <a:lnTo>
                    <a:pt x="8703" y="6647"/>
                  </a:lnTo>
                  <a:lnTo>
                    <a:pt x="8703" y="6590"/>
                  </a:lnTo>
                  <a:lnTo>
                    <a:pt x="8745" y="6590"/>
                  </a:lnTo>
                  <a:lnTo>
                    <a:pt x="8745" y="6534"/>
                  </a:lnTo>
                  <a:lnTo>
                    <a:pt x="8745" y="6464"/>
                  </a:lnTo>
                  <a:lnTo>
                    <a:pt x="8745" y="6407"/>
                  </a:lnTo>
                  <a:lnTo>
                    <a:pt x="8703" y="6407"/>
                  </a:lnTo>
                  <a:lnTo>
                    <a:pt x="8703" y="6337"/>
                  </a:lnTo>
                  <a:lnTo>
                    <a:pt x="8703" y="6266"/>
                  </a:lnTo>
                  <a:lnTo>
                    <a:pt x="8660" y="6266"/>
                  </a:lnTo>
                  <a:lnTo>
                    <a:pt x="8660" y="6210"/>
                  </a:lnTo>
                  <a:lnTo>
                    <a:pt x="8618" y="6210"/>
                  </a:lnTo>
                  <a:lnTo>
                    <a:pt x="8618" y="6154"/>
                  </a:lnTo>
                  <a:lnTo>
                    <a:pt x="8618" y="6083"/>
                  </a:lnTo>
                  <a:lnTo>
                    <a:pt x="8618" y="6013"/>
                  </a:lnTo>
                  <a:lnTo>
                    <a:pt x="8660" y="5957"/>
                  </a:lnTo>
                  <a:lnTo>
                    <a:pt x="8660" y="5886"/>
                  </a:lnTo>
                  <a:lnTo>
                    <a:pt x="8703" y="5886"/>
                  </a:lnTo>
                  <a:lnTo>
                    <a:pt x="8703" y="5830"/>
                  </a:lnTo>
                  <a:lnTo>
                    <a:pt x="8703" y="5774"/>
                  </a:lnTo>
                  <a:lnTo>
                    <a:pt x="8703" y="5703"/>
                  </a:lnTo>
                  <a:lnTo>
                    <a:pt x="8703" y="5633"/>
                  </a:lnTo>
                  <a:lnTo>
                    <a:pt x="8703" y="5576"/>
                  </a:lnTo>
                  <a:lnTo>
                    <a:pt x="8703" y="5520"/>
                  </a:lnTo>
                  <a:lnTo>
                    <a:pt x="8745" y="5450"/>
                  </a:lnTo>
                  <a:lnTo>
                    <a:pt x="8787" y="5393"/>
                  </a:lnTo>
                  <a:lnTo>
                    <a:pt x="8787" y="5323"/>
                  </a:lnTo>
                  <a:lnTo>
                    <a:pt x="8829" y="5323"/>
                  </a:lnTo>
                  <a:lnTo>
                    <a:pt x="8829" y="5253"/>
                  </a:lnTo>
                  <a:lnTo>
                    <a:pt x="8872" y="5196"/>
                  </a:lnTo>
                  <a:lnTo>
                    <a:pt x="8914" y="5140"/>
                  </a:lnTo>
                  <a:lnTo>
                    <a:pt x="8914" y="5069"/>
                  </a:lnTo>
                  <a:lnTo>
                    <a:pt x="8956" y="5069"/>
                  </a:lnTo>
                  <a:lnTo>
                    <a:pt x="8956" y="5013"/>
                  </a:lnTo>
                  <a:lnTo>
                    <a:pt x="8914" y="5013"/>
                  </a:lnTo>
                  <a:lnTo>
                    <a:pt x="8872" y="4943"/>
                  </a:lnTo>
                  <a:lnTo>
                    <a:pt x="8829" y="4943"/>
                  </a:lnTo>
                  <a:lnTo>
                    <a:pt x="8787" y="4943"/>
                  </a:lnTo>
                  <a:lnTo>
                    <a:pt x="8745" y="5013"/>
                  </a:lnTo>
                  <a:lnTo>
                    <a:pt x="8703" y="5013"/>
                  </a:lnTo>
                  <a:lnTo>
                    <a:pt x="8660" y="5013"/>
                  </a:lnTo>
                  <a:lnTo>
                    <a:pt x="8618" y="5069"/>
                  </a:lnTo>
                  <a:lnTo>
                    <a:pt x="8576" y="5069"/>
                  </a:lnTo>
                  <a:lnTo>
                    <a:pt x="8534" y="5140"/>
                  </a:lnTo>
                  <a:lnTo>
                    <a:pt x="8534" y="5069"/>
                  </a:lnTo>
                  <a:lnTo>
                    <a:pt x="8491" y="5013"/>
                  </a:lnTo>
                  <a:lnTo>
                    <a:pt x="8407" y="5013"/>
                  </a:lnTo>
                  <a:lnTo>
                    <a:pt x="8238" y="5013"/>
                  </a:lnTo>
                  <a:lnTo>
                    <a:pt x="8196" y="4943"/>
                  </a:lnTo>
                  <a:lnTo>
                    <a:pt x="8111" y="4872"/>
                  </a:lnTo>
                  <a:lnTo>
                    <a:pt x="8069" y="4872"/>
                  </a:lnTo>
                  <a:lnTo>
                    <a:pt x="7985" y="4872"/>
                  </a:lnTo>
                  <a:lnTo>
                    <a:pt x="7942" y="4943"/>
                  </a:lnTo>
                  <a:lnTo>
                    <a:pt x="7942" y="5013"/>
                  </a:lnTo>
                  <a:lnTo>
                    <a:pt x="7942" y="5069"/>
                  </a:lnTo>
                  <a:lnTo>
                    <a:pt x="7900" y="5140"/>
                  </a:lnTo>
                  <a:lnTo>
                    <a:pt x="7858" y="5196"/>
                  </a:lnTo>
                  <a:lnTo>
                    <a:pt x="7816" y="5196"/>
                  </a:lnTo>
                  <a:lnTo>
                    <a:pt x="7773" y="5196"/>
                  </a:lnTo>
                  <a:lnTo>
                    <a:pt x="7689" y="5140"/>
                  </a:lnTo>
                  <a:lnTo>
                    <a:pt x="7647" y="5140"/>
                  </a:lnTo>
                  <a:lnTo>
                    <a:pt x="7604" y="5140"/>
                  </a:lnTo>
                  <a:lnTo>
                    <a:pt x="7562" y="5140"/>
                  </a:lnTo>
                  <a:lnTo>
                    <a:pt x="7604" y="5196"/>
                  </a:lnTo>
                  <a:lnTo>
                    <a:pt x="7562" y="5253"/>
                  </a:lnTo>
                  <a:lnTo>
                    <a:pt x="7562" y="5323"/>
                  </a:lnTo>
                  <a:lnTo>
                    <a:pt x="7520" y="5323"/>
                  </a:lnTo>
                  <a:lnTo>
                    <a:pt x="7520" y="5393"/>
                  </a:lnTo>
                  <a:lnTo>
                    <a:pt x="7478" y="5393"/>
                  </a:lnTo>
                  <a:lnTo>
                    <a:pt x="7478" y="5450"/>
                  </a:lnTo>
                  <a:lnTo>
                    <a:pt x="7562" y="5520"/>
                  </a:lnTo>
                  <a:lnTo>
                    <a:pt x="7647" y="5520"/>
                  </a:lnTo>
                  <a:lnTo>
                    <a:pt x="7647" y="5576"/>
                  </a:lnTo>
                  <a:lnTo>
                    <a:pt x="7731" y="5633"/>
                  </a:lnTo>
                  <a:lnTo>
                    <a:pt x="7816" y="5633"/>
                  </a:lnTo>
                  <a:lnTo>
                    <a:pt x="7858" y="5633"/>
                  </a:lnTo>
                  <a:lnTo>
                    <a:pt x="7858" y="5576"/>
                  </a:lnTo>
                  <a:lnTo>
                    <a:pt x="7942" y="5633"/>
                  </a:lnTo>
                  <a:lnTo>
                    <a:pt x="8027" y="5633"/>
                  </a:lnTo>
                  <a:lnTo>
                    <a:pt x="8111" y="5633"/>
                  </a:lnTo>
                  <a:lnTo>
                    <a:pt x="8196" y="5703"/>
                  </a:lnTo>
                  <a:lnTo>
                    <a:pt x="8280" y="5703"/>
                  </a:lnTo>
                  <a:lnTo>
                    <a:pt x="8280" y="5633"/>
                  </a:lnTo>
                  <a:lnTo>
                    <a:pt x="8322" y="5633"/>
                  </a:lnTo>
                  <a:lnTo>
                    <a:pt x="8407" y="5703"/>
                  </a:lnTo>
                  <a:lnTo>
                    <a:pt x="8534" y="5703"/>
                  </a:lnTo>
                  <a:lnTo>
                    <a:pt x="8534" y="5774"/>
                  </a:lnTo>
                  <a:lnTo>
                    <a:pt x="8534" y="5830"/>
                  </a:lnTo>
                  <a:lnTo>
                    <a:pt x="8491" y="5886"/>
                  </a:lnTo>
                  <a:lnTo>
                    <a:pt x="8491" y="6083"/>
                  </a:lnTo>
                  <a:lnTo>
                    <a:pt x="8449" y="6083"/>
                  </a:lnTo>
                  <a:lnTo>
                    <a:pt x="8407" y="6083"/>
                  </a:lnTo>
                  <a:lnTo>
                    <a:pt x="8365" y="6083"/>
                  </a:lnTo>
                  <a:lnTo>
                    <a:pt x="8365" y="6013"/>
                  </a:lnTo>
                  <a:lnTo>
                    <a:pt x="8322" y="6013"/>
                  </a:lnTo>
                  <a:lnTo>
                    <a:pt x="8280" y="6013"/>
                  </a:lnTo>
                  <a:lnTo>
                    <a:pt x="8238" y="6013"/>
                  </a:lnTo>
                  <a:lnTo>
                    <a:pt x="8196" y="5957"/>
                  </a:lnTo>
                  <a:lnTo>
                    <a:pt x="8154" y="5957"/>
                  </a:lnTo>
                  <a:lnTo>
                    <a:pt x="8069" y="5957"/>
                  </a:lnTo>
                  <a:lnTo>
                    <a:pt x="8027" y="5886"/>
                  </a:lnTo>
                  <a:lnTo>
                    <a:pt x="7900" y="5886"/>
                  </a:lnTo>
                  <a:lnTo>
                    <a:pt x="7858" y="5886"/>
                  </a:lnTo>
                  <a:lnTo>
                    <a:pt x="7816" y="5830"/>
                  </a:lnTo>
                  <a:lnTo>
                    <a:pt x="7773" y="5830"/>
                  </a:lnTo>
                  <a:lnTo>
                    <a:pt x="7647" y="5774"/>
                  </a:lnTo>
                  <a:lnTo>
                    <a:pt x="7604" y="5774"/>
                  </a:lnTo>
                  <a:lnTo>
                    <a:pt x="7562" y="5774"/>
                  </a:lnTo>
                  <a:lnTo>
                    <a:pt x="7520" y="5774"/>
                  </a:lnTo>
                  <a:lnTo>
                    <a:pt x="7478" y="5886"/>
                  </a:lnTo>
                  <a:lnTo>
                    <a:pt x="7520" y="5886"/>
                  </a:lnTo>
                  <a:lnTo>
                    <a:pt x="7562" y="5886"/>
                  </a:lnTo>
                  <a:lnTo>
                    <a:pt x="7562" y="5957"/>
                  </a:lnTo>
                  <a:lnTo>
                    <a:pt x="7604" y="5957"/>
                  </a:lnTo>
                  <a:lnTo>
                    <a:pt x="7647" y="5957"/>
                  </a:lnTo>
                  <a:lnTo>
                    <a:pt x="7689" y="5957"/>
                  </a:lnTo>
                  <a:lnTo>
                    <a:pt x="7689" y="6013"/>
                  </a:lnTo>
                  <a:lnTo>
                    <a:pt x="7689" y="6083"/>
                  </a:lnTo>
                  <a:lnTo>
                    <a:pt x="7731" y="6083"/>
                  </a:lnTo>
                  <a:lnTo>
                    <a:pt x="7773" y="6083"/>
                  </a:lnTo>
                  <a:lnTo>
                    <a:pt x="7816" y="6083"/>
                  </a:lnTo>
                  <a:lnTo>
                    <a:pt x="7858" y="6154"/>
                  </a:lnTo>
                  <a:lnTo>
                    <a:pt x="7942" y="6154"/>
                  </a:lnTo>
                  <a:lnTo>
                    <a:pt x="7985" y="6154"/>
                  </a:lnTo>
                  <a:lnTo>
                    <a:pt x="7985" y="6210"/>
                  </a:lnTo>
                  <a:lnTo>
                    <a:pt x="7985" y="6266"/>
                  </a:lnTo>
                  <a:lnTo>
                    <a:pt x="7942" y="6337"/>
                  </a:lnTo>
                  <a:lnTo>
                    <a:pt x="7900" y="6407"/>
                  </a:lnTo>
                  <a:lnTo>
                    <a:pt x="7858" y="6464"/>
                  </a:lnTo>
                  <a:lnTo>
                    <a:pt x="7773" y="6407"/>
                  </a:lnTo>
                  <a:lnTo>
                    <a:pt x="7731" y="6337"/>
                  </a:lnTo>
                  <a:lnTo>
                    <a:pt x="7689" y="6337"/>
                  </a:lnTo>
                  <a:lnTo>
                    <a:pt x="7604" y="6266"/>
                  </a:lnTo>
                  <a:lnTo>
                    <a:pt x="7647" y="6210"/>
                  </a:lnTo>
                  <a:lnTo>
                    <a:pt x="7647" y="6154"/>
                  </a:lnTo>
                  <a:lnTo>
                    <a:pt x="7689" y="6154"/>
                  </a:lnTo>
                  <a:lnTo>
                    <a:pt x="7689" y="6083"/>
                  </a:lnTo>
                  <a:lnTo>
                    <a:pt x="7647" y="6083"/>
                  </a:lnTo>
                  <a:lnTo>
                    <a:pt x="7562" y="6083"/>
                  </a:lnTo>
                  <a:lnTo>
                    <a:pt x="7520" y="6013"/>
                  </a:lnTo>
                  <a:lnTo>
                    <a:pt x="7435" y="6013"/>
                  </a:lnTo>
                  <a:lnTo>
                    <a:pt x="7393" y="5957"/>
                  </a:lnTo>
                  <a:lnTo>
                    <a:pt x="7351" y="5957"/>
                  </a:lnTo>
                  <a:lnTo>
                    <a:pt x="7266" y="5886"/>
                  </a:lnTo>
                  <a:lnTo>
                    <a:pt x="7224" y="5886"/>
                  </a:lnTo>
                  <a:lnTo>
                    <a:pt x="7182" y="5886"/>
                  </a:lnTo>
                  <a:lnTo>
                    <a:pt x="7182" y="5957"/>
                  </a:lnTo>
                  <a:lnTo>
                    <a:pt x="7182" y="6013"/>
                  </a:lnTo>
                  <a:lnTo>
                    <a:pt x="7182" y="6154"/>
                  </a:lnTo>
                  <a:lnTo>
                    <a:pt x="7182" y="6210"/>
                  </a:lnTo>
                  <a:lnTo>
                    <a:pt x="7097" y="6210"/>
                  </a:lnTo>
                  <a:lnTo>
                    <a:pt x="7013" y="6210"/>
                  </a:lnTo>
                  <a:lnTo>
                    <a:pt x="7013" y="6154"/>
                  </a:lnTo>
                  <a:lnTo>
                    <a:pt x="7055" y="6083"/>
                  </a:lnTo>
                  <a:lnTo>
                    <a:pt x="7055" y="6013"/>
                  </a:lnTo>
                  <a:lnTo>
                    <a:pt x="7055" y="5957"/>
                  </a:lnTo>
                  <a:lnTo>
                    <a:pt x="7055" y="5886"/>
                  </a:lnTo>
                  <a:lnTo>
                    <a:pt x="7013" y="5886"/>
                  </a:lnTo>
                  <a:lnTo>
                    <a:pt x="6971" y="5886"/>
                  </a:lnTo>
                  <a:lnTo>
                    <a:pt x="6971" y="5830"/>
                  </a:lnTo>
                  <a:lnTo>
                    <a:pt x="6971" y="5774"/>
                  </a:lnTo>
                  <a:lnTo>
                    <a:pt x="6971" y="5703"/>
                  </a:lnTo>
                  <a:lnTo>
                    <a:pt x="6971" y="5633"/>
                  </a:lnTo>
                  <a:lnTo>
                    <a:pt x="6971" y="5576"/>
                  </a:lnTo>
                  <a:lnTo>
                    <a:pt x="6886" y="5576"/>
                  </a:lnTo>
                  <a:lnTo>
                    <a:pt x="6802" y="5576"/>
                  </a:lnTo>
                  <a:lnTo>
                    <a:pt x="6717" y="5520"/>
                  </a:lnTo>
                  <a:lnTo>
                    <a:pt x="6590" y="5520"/>
                  </a:lnTo>
                  <a:lnTo>
                    <a:pt x="6506" y="5520"/>
                  </a:lnTo>
                  <a:lnTo>
                    <a:pt x="6421" y="5520"/>
                  </a:lnTo>
                  <a:lnTo>
                    <a:pt x="6464" y="5450"/>
                  </a:lnTo>
                  <a:lnTo>
                    <a:pt x="6506" y="5393"/>
                  </a:lnTo>
                  <a:lnTo>
                    <a:pt x="6506" y="5323"/>
                  </a:lnTo>
                  <a:lnTo>
                    <a:pt x="6548" y="5253"/>
                  </a:lnTo>
                  <a:lnTo>
                    <a:pt x="6590" y="5253"/>
                  </a:lnTo>
                  <a:lnTo>
                    <a:pt x="6633" y="5196"/>
                  </a:lnTo>
                  <a:lnTo>
                    <a:pt x="6633" y="5140"/>
                  </a:lnTo>
                  <a:lnTo>
                    <a:pt x="6675" y="5069"/>
                  </a:lnTo>
                  <a:lnTo>
                    <a:pt x="6717" y="5069"/>
                  </a:lnTo>
                  <a:lnTo>
                    <a:pt x="6802" y="4872"/>
                  </a:lnTo>
                  <a:lnTo>
                    <a:pt x="6844" y="4816"/>
                  </a:lnTo>
                  <a:lnTo>
                    <a:pt x="6886" y="4760"/>
                  </a:lnTo>
                  <a:lnTo>
                    <a:pt x="6928" y="4689"/>
                  </a:lnTo>
                  <a:lnTo>
                    <a:pt x="6886" y="4619"/>
                  </a:lnTo>
                  <a:lnTo>
                    <a:pt x="6886" y="4563"/>
                  </a:lnTo>
                  <a:lnTo>
                    <a:pt x="6928" y="4563"/>
                  </a:lnTo>
                  <a:lnTo>
                    <a:pt x="6928" y="4492"/>
                  </a:lnTo>
                  <a:lnTo>
                    <a:pt x="6971" y="4436"/>
                  </a:lnTo>
                  <a:lnTo>
                    <a:pt x="7055" y="4239"/>
                  </a:lnTo>
                  <a:lnTo>
                    <a:pt x="7055" y="4182"/>
                  </a:lnTo>
                  <a:lnTo>
                    <a:pt x="7351" y="3746"/>
                  </a:lnTo>
                  <a:lnTo>
                    <a:pt x="7520" y="3549"/>
                  </a:lnTo>
                  <a:lnTo>
                    <a:pt x="7520" y="3478"/>
                  </a:lnTo>
                  <a:lnTo>
                    <a:pt x="7731" y="3239"/>
                  </a:lnTo>
                  <a:lnTo>
                    <a:pt x="7900" y="3366"/>
                  </a:lnTo>
                  <a:lnTo>
                    <a:pt x="8069" y="3549"/>
                  </a:lnTo>
                  <a:lnTo>
                    <a:pt x="8196" y="3619"/>
                  </a:lnTo>
                  <a:lnTo>
                    <a:pt x="8196" y="3675"/>
                  </a:lnTo>
                  <a:lnTo>
                    <a:pt x="8238" y="3675"/>
                  </a:lnTo>
                  <a:lnTo>
                    <a:pt x="8238" y="3746"/>
                  </a:lnTo>
                  <a:lnTo>
                    <a:pt x="8280" y="3746"/>
                  </a:lnTo>
                  <a:lnTo>
                    <a:pt x="8322" y="3746"/>
                  </a:lnTo>
                  <a:lnTo>
                    <a:pt x="8365" y="3675"/>
                  </a:lnTo>
                  <a:lnTo>
                    <a:pt x="8407" y="3675"/>
                  </a:lnTo>
                  <a:lnTo>
                    <a:pt x="8449" y="3675"/>
                  </a:lnTo>
                  <a:lnTo>
                    <a:pt x="8449" y="3619"/>
                  </a:lnTo>
                  <a:lnTo>
                    <a:pt x="8491" y="3619"/>
                  </a:lnTo>
                  <a:lnTo>
                    <a:pt x="8534" y="3619"/>
                  </a:lnTo>
                  <a:lnTo>
                    <a:pt x="8576" y="3549"/>
                  </a:lnTo>
                  <a:lnTo>
                    <a:pt x="8618" y="3549"/>
                  </a:lnTo>
                  <a:lnTo>
                    <a:pt x="8618" y="3478"/>
                  </a:lnTo>
                  <a:lnTo>
                    <a:pt x="8660" y="3478"/>
                  </a:lnTo>
                  <a:lnTo>
                    <a:pt x="8660" y="3422"/>
                  </a:lnTo>
                  <a:lnTo>
                    <a:pt x="8703" y="3422"/>
                  </a:lnTo>
                  <a:lnTo>
                    <a:pt x="8745" y="3366"/>
                  </a:lnTo>
                  <a:lnTo>
                    <a:pt x="8787" y="3366"/>
                  </a:lnTo>
                  <a:lnTo>
                    <a:pt x="8787" y="3295"/>
                  </a:lnTo>
                  <a:lnTo>
                    <a:pt x="8829" y="3295"/>
                  </a:lnTo>
                  <a:lnTo>
                    <a:pt x="8829" y="3239"/>
                  </a:lnTo>
                  <a:lnTo>
                    <a:pt x="8872" y="3239"/>
                  </a:lnTo>
                  <a:lnTo>
                    <a:pt x="8914" y="3168"/>
                  </a:lnTo>
                  <a:lnTo>
                    <a:pt x="8956" y="3168"/>
                  </a:lnTo>
                  <a:lnTo>
                    <a:pt x="8998" y="3168"/>
                  </a:lnTo>
                  <a:lnTo>
                    <a:pt x="9041" y="3168"/>
                  </a:lnTo>
                  <a:lnTo>
                    <a:pt x="9041" y="3098"/>
                  </a:lnTo>
                  <a:lnTo>
                    <a:pt x="9083" y="3098"/>
                  </a:lnTo>
                  <a:lnTo>
                    <a:pt x="9125" y="3098"/>
                  </a:lnTo>
                  <a:lnTo>
                    <a:pt x="9167" y="3098"/>
                  </a:lnTo>
                  <a:lnTo>
                    <a:pt x="9167" y="3042"/>
                  </a:lnTo>
                  <a:lnTo>
                    <a:pt x="9125" y="3042"/>
                  </a:lnTo>
                  <a:lnTo>
                    <a:pt x="9083" y="3042"/>
                  </a:lnTo>
                  <a:lnTo>
                    <a:pt x="9083" y="2985"/>
                  </a:lnTo>
                  <a:lnTo>
                    <a:pt x="9083" y="2915"/>
                  </a:lnTo>
                  <a:lnTo>
                    <a:pt x="9041" y="2915"/>
                  </a:lnTo>
                  <a:lnTo>
                    <a:pt x="9041" y="2845"/>
                  </a:lnTo>
                  <a:lnTo>
                    <a:pt x="9041" y="2788"/>
                  </a:lnTo>
                  <a:lnTo>
                    <a:pt x="8998" y="2788"/>
                  </a:lnTo>
                  <a:lnTo>
                    <a:pt x="8914" y="2788"/>
                  </a:lnTo>
                  <a:lnTo>
                    <a:pt x="8872" y="2788"/>
                  </a:lnTo>
                  <a:lnTo>
                    <a:pt x="8829" y="2788"/>
                  </a:lnTo>
                  <a:lnTo>
                    <a:pt x="8787" y="2788"/>
                  </a:lnTo>
                  <a:lnTo>
                    <a:pt x="8745" y="2718"/>
                  </a:lnTo>
                  <a:lnTo>
                    <a:pt x="8703" y="2718"/>
                  </a:lnTo>
                  <a:lnTo>
                    <a:pt x="8703" y="2662"/>
                  </a:lnTo>
                  <a:lnTo>
                    <a:pt x="8660" y="2662"/>
                  </a:lnTo>
                  <a:lnTo>
                    <a:pt x="8660" y="2605"/>
                  </a:lnTo>
                  <a:lnTo>
                    <a:pt x="8618" y="2605"/>
                  </a:lnTo>
                  <a:lnTo>
                    <a:pt x="8576" y="2535"/>
                  </a:lnTo>
                  <a:lnTo>
                    <a:pt x="8534" y="2535"/>
                  </a:lnTo>
                  <a:lnTo>
                    <a:pt x="8491" y="2535"/>
                  </a:lnTo>
                  <a:lnTo>
                    <a:pt x="8491" y="2464"/>
                  </a:lnTo>
                  <a:lnTo>
                    <a:pt x="8449" y="2535"/>
                  </a:lnTo>
                  <a:lnTo>
                    <a:pt x="8407" y="2535"/>
                  </a:lnTo>
                  <a:lnTo>
                    <a:pt x="8407" y="2605"/>
                  </a:lnTo>
                  <a:lnTo>
                    <a:pt x="8322" y="2605"/>
                  </a:lnTo>
                  <a:lnTo>
                    <a:pt x="8322" y="2662"/>
                  </a:lnTo>
                  <a:lnTo>
                    <a:pt x="8280" y="2662"/>
                  </a:lnTo>
                  <a:lnTo>
                    <a:pt x="8238" y="2718"/>
                  </a:lnTo>
                  <a:lnTo>
                    <a:pt x="8154" y="2788"/>
                  </a:lnTo>
                  <a:lnTo>
                    <a:pt x="8111" y="2788"/>
                  </a:lnTo>
                  <a:lnTo>
                    <a:pt x="8069" y="2845"/>
                  </a:lnTo>
                  <a:lnTo>
                    <a:pt x="8027" y="2845"/>
                  </a:lnTo>
                  <a:lnTo>
                    <a:pt x="7985" y="2845"/>
                  </a:lnTo>
                  <a:lnTo>
                    <a:pt x="7985" y="2915"/>
                  </a:lnTo>
                  <a:lnTo>
                    <a:pt x="7942" y="2915"/>
                  </a:lnTo>
                  <a:lnTo>
                    <a:pt x="7900" y="2915"/>
                  </a:lnTo>
                  <a:lnTo>
                    <a:pt x="7900" y="2985"/>
                  </a:lnTo>
                  <a:lnTo>
                    <a:pt x="7858" y="2985"/>
                  </a:lnTo>
                  <a:lnTo>
                    <a:pt x="7816" y="2985"/>
                  </a:lnTo>
                  <a:lnTo>
                    <a:pt x="7773" y="2985"/>
                  </a:lnTo>
                  <a:lnTo>
                    <a:pt x="7731" y="3042"/>
                  </a:lnTo>
                  <a:lnTo>
                    <a:pt x="7689" y="3042"/>
                  </a:lnTo>
                  <a:lnTo>
                    <a:pt x="7647" y="3042"/>
                  </a:lnTo>
                  <a:lnTo>
                    <a:pt x="7604" y="2985"/>
                  </a:lnTo>
                  <a:lnTo>
                    <a:pt x="7604" y="2915"/>
                  </a:lnTo>
                  <a:lnTo>
                    <a:pt x="7604" y="2845"/>
                  </a:lnTo>
                  <a:lnTo>
                    <a:pt x="7647" y="2788"/>
                  </a:lnTo>
                  <a:lnTo>
                    <a:pt x="7647" y="2718"/>
                  </a:lnTo>
                  <a:lnTo>
                    <a:pt x="7773" y="2788"/>
                  </a:lnTo>
                  <a:lnTo>
                    <a:pt x="7816" y="2788"/>
                  </a:lnTo>
                  <a:lnTo>
                    <a:pt x="7900" y="2662"/>
                  </a:lnTo>
                  <a:lnTo>
                    <a:pt x="7942" y="2662"/>
                  </a:lnTo>
                  <a:lnTo>
                    <a:pt x="7942" y="2605"/>
                  </a:lnTo>
                  <a:lnTo>
                    <a:pt x="7942" y="2535"/>
                  </a:lnTo>
                  <a:lnTo>
                    <a:pt x="7942" y="2464"/>
                  </a:lnTo>
                  <a:lnTo>
                    <a:pt x="7900" y="2464"/>
                  </a:lnTo>
                  <a:lnTo>
                    <a:pt x="7900" y="2408"/>
                  </a:lnTo>
                  <a:lnTo>
                    <a:pt x="7858" y="2408"/>
                  </a:lnTo>
                  <a:lnTo>
                    <a:pt x="7816" y="2408"/>
                  </a:lnTo>
                  <a:lnTo>
                    <a:pt x="7816" y="2352"/>
                  </a:lnTo>
                  <a:lnTo>
                    <a:pt x="7816" y="2281"/>
                  </a:lnTo>
                  <a:lnTo>
                    <a:pt x="7773" y="2281"/>
                  </a:lnTo>
                  <a:lnTo>
                    <a:pt x="7816" y="2225"/>
                  </a:lnTo>
                  <a:lnTo>
                    <a:pt x="7816" y="2155"/>
                  </a:lnTo>
                  <a:lnTo>
                    <a:pt x="7816" y="2028"/>
                  </a:lnTo>
                  <a:lnTo>
                    <a:pt x="7816" y="1972"/>
                  </a:lnTo>
                  <a:lnTo>
                    <a:pt x="7773" y="1972"/>
                  </a:lnTo>
                  <a:lnTo>
                    <a:pt x="7773" y="2028"/>
                  </a:lnTo>
                  <a:lnTo>
                    <a:pt x="7773" y="2084"/>
                  </a:lnTo>
                  <a:lnTo>
                    <a:pt x="7773" y="2155"/>
                  </a:lnTo>
                  <a:lnTo>
                    <a:pt x="7773" y="2225"/>
                  </a:lnTo>
                  <a:lnTo>
                    <a:pt x="7731" y="2225"/>
                  </a:lnTo>
                  <a:lnTo>
                    <a:pt x="7689" y="2155"/>
                  </a:lnTo>
                  <a:lnTo>
                    <a:pt x="7647" y="2155"/>
                  </a:lnTo>
                  <a:lnTo>
                    <a:pt x="7604" y="2155"/>
                  </a:lnTo>
                  <a:lnTo>
                    <a:pt x="7562" y="2084"/>
                  </a:lnTo>
                  <a:lnTo>
                    <a:pt x="7520" y="2084"/>
                  </a:lnTo>
                  <a:lnTo>
                    <a:pt x="7478" y="2084"/>
                  </a:lnTo>
                  <a:lnTo>
                    <a:pt x="7435" y="2028"/>
                  </a:lnTo>
                  <a:lnTo>
                    <a:pt x="7393" y="2028"/>
                  </a:lnTo>
                  <a:lnTo>
                    <a:pt x="7351" y="1972"/>
                  </a:lnTo>
                  <a:lnTo>
                    <a:pt x="7309" y="1901"/>
                  </a:lnTo>
                  <a:lnTo>
                    <a:pt x="7266" y="1901"/>
                  </a:lnTo>
                  <a:lnTo>
                    <a:pt x="7224" y="1901"/>
                  </a:lnTo>
                  <a:lnTo>
                    <a:pt x="7351" y="1774"/>
                  </a:lnTo>
                  <a:lnTo>
                    <a:pt x="7562" y="1774"/>
                  </a:lnTo>
                  <a:lnTo>
                    <a:pt x="7604" y="1774"/>
                  </a:lnTo>
                  <a:lnTo>
                    <a:pt x="7604" y="1704"/>
                  </a:lnTo>
                  <a:lnTo>
                    <a:pt x="7647" y="1704"/>
                  </a:lnTo>
                  <a:lnTo>
                    <a:pt x="7604" y="1648"/>
                  </a:lnTo>
                  <a:lnTo>
                    <a:pt x="7604" y="1591"/>
                  </a:lnTo>
                  <a:lnTo>
                    <a:pt x="7562" y="1591"/>
                  </a:lnTo>
                  <a:lnTo>
                    <a:pt x="7520" y="1591"/>
                  </a:lnTo>
                  <a:lnTo>
                    <a:pt x="7478" y="1591"/>
                  </a:lnTo>
                  <a:lnTo>
                    <a:pt x="7435" y="1591"/>
                  </a:lnTo>
                  <a:lnTo>
                    <a:pt x="7393" y="1591"/>
                  </a:lnTo>
                  <a:lnTo>
                    <a:pt x="7351" y="1521"/>
                  </a:lnTo>
                  <a:lnTo>
                    <a:pt x="7351" y="1450"/>
                  </a:lnTo>
                  <a:lnTo>
                    <a:pt x="7351" y="1394"/>
                  </a:lnTo>
                  <a:lnTo>
                    <a:pt x="7309" y="1394"/>
                  </a:lnTo>
                  <a:lnTo>
                    <a:pt x="7266" y="1394"/>
                  </a:lnTo>
                  <a:lnTo>
                    <a:pt x="7266" y="1450"/>
                  </a:lnTo>
                  <a:lnTo>
                    <a:pt x="7224" y="1450"/>
                  </a:lnTo>
                  <a:lnTo>
                    <a:pt x="7224" y="1521"/>
                  </a:lnTo>
                  <a:lnTo>
                    <a:pt x="7182" y="1521"/>
                  </a:lnTo>
                  <a:lnTo>
                    <a:pt x="7182" y="1591"/>
                  </a:lnTo>
                  <a:lnTo>
                    <a:pt x="7182" y="1648"/>
                  </a:lnTo>
                  <a:lnTo>
                    <a:pt x="7140" y="1591"/>
                  </a:lnTo>
                  <a:lnTo>
                    <a:pt x="7097" y="1591"/>
                  </a:lnTo>
                  <a:lnTo>
                    <a:pt x="7055" y="1591"/>
                  </a:lnTo>
                  <a:lnTo>
                    <a:pt x="7055" y="1704"/>
                  </a:lnTo>
                  <a:lnTo>
                    <a:pt x="7013" y="1704"/>
                  </a:lnTo>
                  <a:lnTo>
                    <a:pt x="7013" y="1648"/>
                  </a:lnTo>
                  <a:lnTo>
                    <a:pt x="6844" y="1591"/>
                  </a:lnTo>
                  <a:lnTo>
                    <a:pt x="6802" y="1591"/>
                  </a:lnTo>
                  <a:lnTo>
                    <a:pt x="6759" y="1521"/>
                  </a:lnTo>
                  <a:lnTo>
                    <a:pt x="6717" y="1521"/>
                  </a:lnTo>
                  <a:lnTo>
                    <a:pt x="6675" y="1521"/>
                  </a:lnTo>
                  <a:lnTo>
                    <a:pt x="6633" y="1450"/>
                  </a:lnTo>
                  <a:lnTo>
                    <a:pt x="6590" y="1450"/>
                  </a:lnTo>
                  <a:lnTo>
                    <a:pt x="6548" y="1394"/>
                  </a:lnTo>
                  <a:lnTo>
                    <a:pt x="6506" y="1394"/>
                  </a:lnTo>
                  <a:lnTo>
                    <a:pt x="6464" y="1394"/>
                  </a:lnTo>
                  <a:lnTo>
                    <a:pt x="6464" y="1324"/>
                  </a:lnTo>
                  <a:lnTo>
                    <a:pt x="6421" y="1324"/>
                  </a:lnTo>
                  <a:lnTo>
                    <a:pt x="6379" y="1324"/>
                  </a:lnTo>
                  <a:lnTo>
                    <a:pt x="6337" y="1324"/>
                  </a:lnTo>
                  <a:lnTo>
                    <a:pt x="6337" y="1267"/>
                  </a:lnTo>
                  <a:lnTo>
                    <a:pt x="6295" y="1267"/>
                  </a:lnTo>
                  <a:lnTo>
                    <a:pt x="6252" y="1267"/>
                  </a:lnTo>
                  <a:lnTo>
                    <a:pt x="6210" y="1267"/>
                  </a:lnTo>
                  <a:lnTo>
                    <a:pt x="6168" y="1267"/>
                  </a:lnTo>
                  <a:lnTo>
                    <a:pt x="6126" y="1267"/>
                  </a:lnTo>
                  <a:lnTo>
                    <a:pt x="6083" y="1267"/>
                  </a:lnTo>
                  <a:lnTo>
                    <a:pt x="6083" y="1211"/>
                  </a:lnTo>
                  <a:lnTo>
                    <a:pt x="6041" y="1211"/>
                  </a:lnTo>
                  <a:lnTo>
                    <a:pt x="5999" y="1211"/>
                  </a:lnTo>
                  <a:lnTo>
                    <a:pt x="5957" y="1211"/>
                  </a:lnTo>
                  <a:lnTo>
                    <a:pt x="5915" y="1211"/>
                  </a:lnTo>
                  <a:lnTo>
                    <a:pt x="5915" y="1267"/>
                  </a:lnTo>
                  <a:lnTo>
                    <a:pt x="5872" y="1267"/>
                  </a:lnTo>
                  <a:lnTo>
                    <a:pt x="5830" y="1267"/>
                  </a:lnTo>
                  <a:lnTo>
                    <a:pt x="5788" y="1267"/>
                  </a:lnTo>
                  <a:lnTo>
                    <a:pt x="5788" y="1211"/>
                  </a:lnTo>
                  <a:lnTo>
                    <a:pt x="5746" y="1211"/>
                  </a:lnTo>
                  <a:lnTo>
                    <a:pt x="5746" y="1141"/>
                  </a:lnTo>
                  <a:lnTo>
                    <a:pt x="5746" y="1070"/>
                  </a:lnTo>
                  <a:lnTo>
                    <a:pt x="5703" y="1014"/>
                  </a:lnTo>
                  <a:lnTo>
                    <a:pt x="5703" y="944"/>
                  </a:lnTo>
                  <a:lnTo>
                    <a:pt x="5661" y="944"/>
                  </a:lnTo>
                  <a:lnTo>
                    <a:pt x="5661" y="887"/>
                  </a:lnTo>
                  <a:lnTo>
                    <a:pt x="5661" y="831"/>
                  </a:lnTo>
                  <a:lnTo>
                    <a:pt x="5619" y="831"/>
                  </a:lnTo>
                  <a:lnTo>
                    <a:pt x="5577" y="831"/>
                  </a:lnTo>
                  <a:lnTo>
                    <a:pt x="5534" y="831"/>
                  </a:lnTo>
                  <a:lnTo>
                    <a:pt x="5534" y="760"/>
                  </a:lnTo>
                  <a:lnTo>
                    <a:pt x="5492" y="760"/>
                  </a:lnTo>
                  <a:lnTo>
                    <a:pt x="5450" y="760"/>
                  </a:lnTo>
                  <a:lnTo>
                    <a:pt x="5408" y="690"/>
                  </a:lnTo>
                  <a:lnTo>
                    <a:pt x="5365" y="690"/>
                  </a:lnTo>
                  <a:lnTo>
                    <a:pt x="5323" y="760"/>
                  </a:lnTo>
                  <a:lnTo>
                    <a:pt x="5281" y="831"/>
                  </a:lnTo>
                  <a:lnTo>
                    <a:pt x="5281" y="887"/>
                  </a:lnTo>
                  <a:lnTo>
                    <a:pt x="5281" y="944"/>
                  </a:lnTo>
                  <a:lnTo>
                    <a:pt x="5239" y="944"/>
                  </a:lnTo>
                  <a:lnTo>
                    <a:pt x="5196" y="944"/>
                  </a:lnTo>
                  <a:lnTo>
                    <a:pt x="5239" y="1070"/>
                  </a:lnTo>
                  <a:lnTo>
                    <a:pt x="5239" y="1141"/>
                  </a:lnTo>
                  <a:lnTo>
                    <a:pt x="5281" y="1211"/>
                  </a:lnTo>
                  <a:lnTo>
                    <a:pt x="5239" y="1211"/>
                  </a:lnTo>
                  <a:lnTo>
                    <a:pt x="5239" y="1267"/>
                  </a:lnTo>
                  <a:lnTo>
                    <a:pt x="5196" y="1267"/>
                  </a:lnTo>
                  <a:lnTo>
                    <a:pt x="5196" y="1324"/>
                  </a:lnTo>
                  <a:lnTo>
                    <a:pt x="5154" y="1324"/>
                  </a:lnTo>
                  <a:lnTo>
                    <a:pt x="5154" y="1394"/>
                  </a:lnTo>
                  <a:lnTo>
                    <a:pt x="5112" y="1394"/>
                  </a:lnTo>
                  <a:lnTo>
                    <a:pt x="4985" y="1267"/>
                  </a:lnTo>
                  <a:lnTo>
                    <a:pt x="4943" y="1211"/>
                  </a:lnTo>
                  <a:lnTo>
                    <a:pt x="4943" y="1267"/>
                  </a:lnTo>
                  <a:lnTo>
                    <a:pt x="4901" y="1267"/>
                  </a:lnTo>
                  <a:lnTo>
                    <a:pt x="4774" y="1324"/>
                  </a:lnTo>
                  <a:lnTo>
                    <a:pt x="4774" y="1267"/>
                  </a:lnTo>
                  <a:lnTo>
                    <a:pt x="4732" y="1267"/>
                  </a:lnTo>
                  <a:lnTo>
                    <a:pt x="4689" y="1267"/>
                  </a:lnTo>
                  <a:lnTo>
                    <a:pt x="4647" y="1267"/>
                  </a:lnTo>
                  <a:lnTo>
                    <a:pt x="4647" y="1211"/>
                  </a:lnTo>
                  <a:lnTo>
                    <a:pt x="4605" y="1211"/>
                  </a:lnTo>
                  <a:lnTo>
                    <a:pt x="4563" y="1211"/>
                  </a:lnTo>
                  <a:lnTo>
                    <a:pt x="4520" y="1211"/>
                  </a:lnTo>
                  <a:lnTo>
                    <a:pt x="4520" y="1141"/>
                  </a:lnTo>
                  <a:lnTo>
                    <a:pt x="4563" y="1141"/>
                  </a:lnTo>
                  <a:lnTo>
                    <a:pt x="4563" y="1070"/>
                  </a:lnTo>
                  <a:lnTo>
                    <a:pt x="4520" y="1014"/>
                  </a:lnTo>
                  <a:lnTo>
                    <a:pt x="4394" y="1014"/>
                  </a:lnTo>
                  <a:lnTo>
                    <a:pt x="4309" y="1070"/>
                  </a:lnTo>
                  <a:lnTo>
                    <a:pt x="4267" y="1070"/>
                  </a:lnTo>
                  <a:lnTo>
                    <a:pt x="4225" y="1070"/>
                  </a:lnTo>
                  <a:lnTo>
                    <a:pt x="4098" y="1141"/>
                  </a:lnTo>
                  <a:lnTo>
                    <a:pt x="4056" y="1141"/>
                  </a:lnTo>
                  <a:lnTo>
                    <a:pt x="4056" y="1070"/>
                  </a:lnTo>
                  <a:lnTo>
                    <a:pt x="4013" y="1070"/>
                  </a:lnTo>
                  <a:lnTo>
                    <a:pt x="4013" y="1014"/>
                  </a:lnTo>
                  <a:lnTo>
                    <a:pt x="3971" y="1014"/>
                  </a:lnTo>
                  <a:lnTo>
                    <a:pt x="3929" y="1014"/>
                  </a:lnTo>
                  <a:lnTo>
                    <a:pt x="3887" y="1014"/>
                  </a:lnTo>
                  <a:lnTo>
                    <a:pt x="3845" y="1014"/>
                  </a:lnTo>
                  <a:lnTo>
                    <a:pt x="3802" y="1014"/>
                  </a:lnTo>
                  <a:lnTo>
                    <a:pt x="3760" y="1014"/>
                  </a:lnTo>
                  <a:lnTo>
                    <a:pt x="3718" y="1014"/>
                  </a:lnTo>
                  <a:lnTo>
                    <a:pt x="3676" y="1014"/>
                  </a:lnTo>
                  <a:lnTo>
                    <a:pt x="3633" y="1070"/>
                  </a:lnTo>
                  <a:lnTo>
                    <a:pt x="3549" y="1070"/>
                  </a:lnTo>
                  <a:lnTo>
                    <a:pt x="3507" y="1070"/>
                  </a:lnTo>
                  <a:lnTo>
                    <a:pt x="3507" y="1141"/>
                  </a:lnTo>
                  <a:lnTo>
                    <a:pt x="3464" y="1141"/>
                  </a:lnTo>
                  <a:lnTo>
                    <a:pt x="3422" y="1141"/>
                  </a:lnTo>
                  <a:lnTo>
                    <a:pt x="3380" y="1141"/>
                  </a:lnTo>
                  <a:lnTo>
                    <a:pt x="3253" y="1141"/>
                  </a:lnTo>
                  <a:lnTo>
                    <a:pt x="3169" y="1141"/>
                  </a:lnTo>
                  <a:lnTo>
                    <a:pt x="3126" y="1141"/>
                  </a:lnTo>
                  <a:lnTo>
                    <a:pt x="3084" y="1141"/>
                  </a:lnTo>
                  <a:lnTo>
                    <a:pt x="3042" y="1141"/>
                  </a:lnTo>
                  <a:lnTo>
                    <a:pt x="3000" y="1141"/>
                  </a:lnTo>
                  <a:lnTo>
                    <a:pt x="2957" y="1141"/>
                  </a:lnTo>
                  <a:lnTo>
                    <a:pt x="2915" y="1141"/>
                  </a:lnTo>
                  <a:lnTo>
                    <a:pt x="2873" y="1141"/>
                  </a:lnTo>
                  <a:lnTo>
                    <a:pt x="2831" y="1141"/>
                  </a:lnTo>
                  <a:lnTo>
                    <a:pt x="2831" y="1070"/>
                  </a:lnTo>
                  <a:lnTo>
                    <a:pt x="2788" y="1070"/>
                  </a:lnTo>
                  <a:lnTo>
                    <a:pt x="2746" y="1070"/>
                  </a:lnTo>
                  <a:lnTo>
                    <a:pt x="2746" y="1014"/>
                  </a:lnTo>
                  <a:lnTo>
                    <a:pt x="2746" y="944"/>
                  </a:lnTo>
                  <a:lnTo>
                    <a:pt x="2746" y="831"/>
                  </a:lnTo>
                  <a:lnTo>
                    <a:pt x="2746" y="760"/>
                  </a:lnTo>
                  <a:lnTo>
                    <a:pt x="2746" y="690"/>
                  </a:lnTo>
                  <a:lnTo>
                    <a:pt x="2704" y="690"/>
                  </a:lnTo>
                  <a:lnTo>
                    <a:pt x="2704" y="634"/>
                  </a:lnTo>
                  <a:lnTo>
                    <a:pt x="2662" y="634"/>
                  </a:lnTo>
                  <a:lnTo>
                    <a:pt x="2619" y="634"/>
                  </a:lnTo>
                  <a:lnTo>
                    <a:pt x="2577" y="634"/>
                  </a:lnTo>
                  <a:lnTo>
                    <a:pt x="2577" y="577"/>
                  </a:lnTo>
                  <a:lnTo>
                    <a:pt x="2577" y="507"/>
                  </a:lnTo>
                  <a:lnTo>
                    <a:pt x="2577" y="451"/>
                  </a:lnTo>
                  <a:lnTo>
                    <a:pt x="2577" y="380"/>
                  </a:lnTo>
                  <a:lnTo>
                    <a:pt x="2535" y="380"/>
                  </a:lnTo>
                  <a:lnTo>
                    <a:pt x="2535" y="310"/>
                  </a:lnTo>
                  <a:lnTo>
                    <a:pt x="2493" y="310"/>
                  </a:lnTo>
                  <a:lnTo>
                    <a:pt x="2450" y="310"/>
                  </a:lnTo>
                  <a:lnTo>
                    <a:pt x="2450" y="254"/>
                  </a:lnTo>
                  <a:lnTo>
                    <a:pt x="2408" y="254"/>
                  </a:lnTo>
                  <a:lnTo>
                    <a:pt x="2366" y="254"/>
                  </a:lnTo>
                  <a:lnTo>
                    <a:pt x="2408" y="127"/>
                  </a:lnTo>
                  <a:lnTo>
                    <a:pt x="2366" y="56"/>
                  </a:lnTo>
                  <a:lnTo>
                    <a:pt x="2281" y="56"/>
                  </a:lnTo>
                  <a:lnTo>
                    <a:pt x="2239" y="56"/>
                  </a:lnTo>
                  <a:lnTo>
                    <a:pt x="2197" y="56"/>
                  </a:lnTo>
                  <a:lnTo>
                    <a:pt x="2197" y="0"/>
                  </a:lnTo>
                  <a:lnTo>
                    <a:pt x="2155" y="0"/>
                  </a:lnTo>
                  <a:lnTo>
                    <a:pt x="2112" y="0"/>
                  </a:lnTo>
                  <a:lnTo>
                    <a:pt x="2070" y="0"/>
                  </a:lnTo>
                  <a:lnTo>
                    <a:pt x="2028" y="0"/>
                  </a:lnTo>
                  <a:lnTo>
                    <a:pt x="1986" y="0"/>
                  </a:lnTo>
                  <a:close/>
                  <a:moveTo>
                    <a:pt x="7562" y="5140"/>
                  </a:moveTo>
                  <a:lnTo>
                    <a:pt x="7562" y="5069"/>
                  </a:lnTo>
                  <a:lnTo>
                    <a:pt x="7478" y="5069"/>
                  </a:lnTo>
                  <a:close/>
                  <a:moveTo>
                    <a:pt x="2788" y="1591"/>
                  </a:moveTo>
                  <a:lnTo>
                    <a:pt x="2788" y="1648"/>
                  </a:lnTo>
                  <a:lnTo>
                    <a:pt x="2788" y="1704"/>
                  </a:lnTo>
                  <a:lnTo>
                    <a:pt x="2788" y="1774"/>
                  </a:lnTo>
                  <a:lnTo>
                    <a:pt x="2788" y="1845"/>
                  </a:lnTo>
                  <a:lnTo>
                    <a:pt x="2788" y="1901"/>
                  </a:lnTo>
                  <a:lnTo>
                    <a:pt x="2831" y="1901"/>
                  </a:lnTo>
                  <a:lnTo>
                    <a:pt x="2831" y="1972"/>
                  </a:lnTo>
                  <a:lnTo>
                    <a:pt x="2831" y="2028"/>
                  </a:lnTo>
                  <a:lnTo>
                    <a:pt x="2831" y="2155"/>
                  </a:lnTo>
                  <a:lnTo>
                    <a:pt x="3295" y="2084"/>
                  </a:lnTo>
                  <a:lnTo>
                    <a:pt x="3169" y="2028"/>
                  </a:lnTo>
                  <a:lnTo>
                    <a:pt x="3000" y="1774"/>
                  </a:lnTo>
                  <a:lnTo>
                    <a:pt x="2873" y="1648"/>
                  </a:lnTo>
                  <a:close/>
                  <a:moveTo>
                    <a:pt x="5027" y="1972"/>
                  </a:moveTo>
                  <a:lnTo>
                    <a:pt x="5239" y="1972"/>
                  </a:lnTo>
                  <a:lnTo>
                    <a:pt x="5239" y="2028"/>
                  </a:lnTo>
                  <a:lnTo>
                    <a:pt x="5281" y="2084"/>
                  </a:lnTo>
                  <a:lnTo>
                    <a:pt x="5281" y="2155"/>
                  </a:lnTo>
                  <a:lnTo>
                    <a:pt x="5281" y="2225"/>
                  </a:lnTo>
                  <a:lnTo>
                    <a:pt x="5323" y="2225"/>
                  </a:lnTo>
                  <a:lnTo>
                    <a:pt x="5323" y="2281"/>
                  </a:lnTo>
                  <a:lnTo>
                    <a:pt x="5323" y="2352"/>
                  </a:lnTo>
                  <a:lnTo>
                    <a:pt x="5408" y="2408"/>
                  </a:lnTo>
                  <a:lnTo>
                    <a:pt x="5492" y="2408"/>
                  </a:lnTo>
                  <a:lnTo>
                    <a:pt x="5534" y="2408"/>
                  </a:lnTo>
                  <a:lnTo>
                    <a:pt x="5534" y="2464"/>
                  </a:lnTo>
                  <a:lnTo>
                    <a:pt x="5492" y="2464"/>
                  </a:lnTo>
                  <a:lnTo>
                    <a:pt x="5492" y="2535"/>
                  </a:lnTo>
                  <a:lnTo>
                    <a:pt x="5450" y="2535"/>
                  </a:lnTo>
                  <a:lnTo>
                    <a:pt x="5450" y="2605"/>
                  </a:lnTo>
                  <a:lnTo>
                    <a:pt x="5408" y="2605"/>
                  </a:lnTo>
                  <a:lnTo>
                    <a:pt x="5365" y="2605"/>
                  </a:lnTo>
                  <a:lnTo>
                    <a:pt x="5281" y="2605"/>
                  </a:lnTo>
                  <a:lnTo>
                    <a:pt x="5239" y="2535"/>
                  </a:lnTo>
                  <a:lnTo>
                    <a:pt x="5196" y="2535"/>
                  </a:lnTo>
                  <a:lnTo>
                    <a:pt x="5027" y="2605"/>
                  </a:lnTo>
                  <a:lnTo>
                    <a:pt x="4985" y="2662"/>
                  </a:lnTo>
                  <a:lnTo>
                    <a:pt x="4943" y="2662"/>
                  </a:lnTo>
                  <a:lnTo>
                    <a:pt x="4901" y="2662"/>
                  </a:lnTo>
                  <a:lnTo>
                    <a:pt x="4901" y="2535"/>
                  </a:lnTo>
                  <a:lnTo>
                    <a:pt x="4858" y="2464"/>
                  </a:lnTo>
                  <a:lnTo>
                    <a:pt x="4816" y="2464"/>
                  </a:lnTo>
                  <a:lnTo>
                    <a:pt x="4816" y="2408"/>
                  </a:lnTo>
                  <a:lnTo>
                    <a:pt x="4816" y="2352"/>
                  </a:lnTo>
                  <a:lnTo>
                    <a:pt x="4774" y="2352"/>
                  </a:lnTo>
                  <a:lnTo>
                    <a:pt x="4774" y="2281"/>
                  </a:lnTo>
                  <a:lnTo>
                    <a:pt x="4816" y="2281"/>
                  </a:lnTo>
                  <a:lnTo>
                    <a:pt x="4816" y="2225"/>
                  </a:lnTo>
                  <a:lnTo>
                    <a:pt x="4858" y="2225"/>
                  </a:lnTo>
                  <a:lnTo>
                    <a:pt x="4901" y="2225"/>
                  </a:lnTo>
                  <a:lnTo>
                    <a:pt x="4901" y="2155"/>
                  </a:lnTo>
                  <a:lnTo>
                    <a:pt x="4943" y="2155"/>
                  </a:lnTo>
                  <a:lnTo>
                    <a:pt x="4985" y="2155"/>
                  </a:lnTo>
                  <a:lnTo>
                    <a:pt x="5027" y="2155"/>
                  </a:lnTo>
                  <a:lnTo>
                    <a:pt x="5027" y="2028"/>
                  </a:lnTo>
                  <a:close/>
                  <a:moveTo>
                    <a:pt x="85" y="6013"/>
                  </a:moveTo>
                  <a:lnTo>
                    <a:pt x="85" y="6083"/>
                  </a:lnTo>
                  <a:lnTo>
                    <a:pt x="42" y="6083"/>
                  </a:lnTo>
                  <a:lnTo>
                    <a:pt x="0" y="6083"/>
                  </a:lnTo>
                  <a:lnTo>
                    <a:pt x="0" y="6154"/>
                  </a:lnTo>
                  <a:lnTo>
                    <a:pt x="42" y="6210"/>
                  </a:lnTo>
                  <a:lnTo>
                    <a:pt x="85" y="6210"/>
                  </a:lnTo>
                  <a:lnTo>
                    <a:pt x="85" y="6266"/>
                  </a:lnTo>
                  <a:lnTo>
                    <a:pt x="127" y="6266"/>
                  </a:lnTo>
                  <a:lnTo>
                    <a:pt x="169" y="6266"/>
                  </a:lnTo>
                  <a:lnTo>
                    <a:pt x="127" y="6337"/>
                  </a:lnTo>
                  <a:lnTo>
                    <a:pt x="85" y="6337"/>
                  </a:lnTo>
                  <a:lnTo>
                    <a:pt x="85" y="6407"/>
                  </a:lnTo>
                  <a:lnTo>
                    <a:pt x="42" y="6407"/>
                  </a:lnTo>
                  <a:lnTo>
                    <a:pt x="42" y="6464"/>
                  </a:lnTo>
                  <a:lnTo>
                    <a:pt x="0" y="6534"/>
                  </a:lnTo>
                  <a:lnTo>
                    <a:pt x="42" y="6534"/>
                  </a:lnTo>
                  <a:lnTo>
                    <a:pt x="85" y="6534"/>
                  </a:lnTo>
                  <a:lnTo>
                    <a:pt x="127" y="6534"/>
                  </a:lnTo>
                  <a:lnTo>
                    <a:pt x="127" y="6464"/>
                  </a:lnTo>
                  <a:lnTo>
                    <a:pt x="169" y="6464"/>
                  </a:lnTo>
                  <a:lnTo>
                    <a:pt x="211" y="6464"/>
                  </a:lnTo>
                  <a:lnTo>
                    <a:pt x="254" y="6464"/>
                  </a:lnTo>
                  <a:lnTo>
                    <a:pt x="296" y="6534"/>
                  </a:lnTo>
                  <a:lnTo>
                    <a:pt x="296" y="6590"/>
                  </a:lnTo>
                  <a:lnTo>
                    <a:pt x="338" y="6590"/>
                  </a:lnTo>
                  <a:lnTo>
                    <a:pt x="338" y="6647"/>
                  </a:lnTo>
                  <a:lnTo>
                    <a:pt x="338" y="6717"/>
                  </a:lnTo>
                  <a:lnTo>
                    <a:pt x="380" y="6717"/>
                  </a:lnTo>
                  <a:lnTo>
                    <a:pt x="380" y="6787"/>
                  </a:lnTo>
                  <a:lnTo>
                    <a:pt x="423" y="6787"/>
                  </a:lnTo>
                  <a:lnTo>
                    <a:pt x="423" y="6844"/>
                  </a:lnTo>
                  <a:lnTo>
                    <a:pt x="465" y="6844"/>
                  </a:lnTo>
                  <a:lnTo>
                    <a:pt x="465" y="6914"/>
                  </a:lnTo>
                  <a:lnTo>
                    <a:pt x="507" y="6914"/>
                  </a:lnTo>
                  <a:lnTo>
                    <a:pt x="549" y="6971"/>
                  </a:lnTo>
                  <a:lnTo>
                    <a:pt x="592" y="6971"/>
                  </a:lnTo>
                  <a:lnTo>
                    <a:pt x="634" y="6971"/>
                  </a:lnTo>
                  <a:lnTo>
                    <a:pt x="634" y="6914"/>
                  </a:lnTo>
                  <a:lnTo>
                    <a:pt x="592" y="6844"/>
                  </a:lnTo>
                  <a:lnTo>
                    <a:pt x="592" y="6787"/>
                  </a:lnTo>
                  <a:lnTo>
                    <a:pt x="549" y="6787"/>
                  </a:lnTo>
                  <a:lnTo>
                    <a:pt x="549" y="6717"/>
                  </a:lnTo>
                  <a:lnTo>
                    <a:pt x="507" y="6717"/>
                  </a:lnTo>
                  <a:lnTo>
                    <a:pt x="507" y="6647"/>
                  </a:lnTo>
                  <a:lnTo>
                    <a:pt x="507" y="6590"/>
                  </a:lnTo>
                  <a:lnTo>
                    <a:pt x="549" y="6590"/>
                  </a:lnTo>
                  <a:lnTo>
                    <a:pt x="549" y="6534"/>
                  </a:lnTo>
                  <a:lnTo>
                    <a:pt x="507" y="6534"/>
                  </a:lnTo>
                  <a:lnTo>
                    <a:pt x="507" y="6464"/>
                  </a:lnTo>
                  <a:lnTo>
                    <a:pt x="465" y="6464"/>
                  </a:lnTo>
                  <a:lnTo>
                    <a:pt x="465" y="6407"/>
                  </a:lnTo>
                  <a:lnTo>
                    <a:pt x="507" y="6407"/>
                  </a:lnTo>
                  <a:lnTo>
                    <a:pt x="507" y="6337"/>
                  </a:lnTo>
                  <a:lnTo>
                    <a:pt x="549" y="6337"/>
                  </a:lnTo>
                  <a:lnTo>
                    <a:pt x="592" y="6337"/>
                  </a:lnTo>
                  <a:lnTo>
                    <a:pt x="592" y="6266"/>
                  </a:lnTo>
                  <a:lnTo>
                    <a:pt x="634" y="6266"/>
                  </a:lnTo>
                  <a:lnTo>
                    <a:pt x="592" y="6210"/>
                  </a:lnTo>
                  <a:lnTo>
                    <a:pt x="549" y="6210"/>
                  </a:lnTo>
                  <a:lnTo>
                    <a:pt x="507" y="6210"/>
                  </a:lnTo>
                  <a:lnTo>
                    <a:pt x="465" y="6210"/>
                  </a:lnTo>
                  <a:lnTo>
                    <a:pt x="465" y="6154"/>
                  </a:lnTo>
                  <a:lnTo>
                    <a:pt x="423" y="6154"/>
                  </a:lnTo>
                  <a:lnTo>
                    <a:pt x="380" y="6154"/>
                  </a:lnTo>
                  <a:lnTo>
                    <a:pt x="338" y="6154"/>
                  </a:lnTo>
                  <a:lnTo>
                    <a:pt x="296" y="6154"/>
                  </a:lnTo>
                  <a:lnTo>
                    <a:pt x="296" y="6083"/>
                  </a:lnTo>
                  <a:lnTo>
                    <a:pt x="254" y="6083"/>
                  </a:lnTo>
                  <a:lnTo>
                    <a:pt x="211" y="6083"/>
                  </a:lnTo>
                  <a:lnTo>
                    <a:pt x="127" y="6083"/>
                  </a:lnTo>
                  <a:close/>
                  <a:moveTo>
                    <a:pt x="1225" y="6464"/>
                  </a:moveTo>
                  <a:lnTo>
                    <a:pt x="1225" y="6534"/>
                  </a:lnTo>
                  <a:lnTo>
                    <a:pt x="1183" y="6590"/>
                  </a:lnTo>
                  <a:lnTo>
                    <a:pt x="1141" y="6647"/>
                  </a:lnTo>
                  <a:lnTo>
                    <a:pt x="1099" y="6647"/>
                  </a:lnTo>
                  <a:lnTo>
                    <a:pt x="1099" y="6717"/>
                  </a:lnTo>
                  <a:lnTo>
                    <a:pt x="1056" y="6717"/>
                  </a:lnTo>
                  <a:lnTo>
                    <a:pt x="1056" y="6787"/>
                  </a:lnTo>
                  <a:lnTo>
                    <a:pt x="1014" y="6787"/>
                  </a:lnTo>
                  <a:lnTo>
                    <a:pt x="1014" y="6844"/>
                  </a:lnTo>
                  <a:lnTo>
                    <a:pt x="972" y="6844"/>
                  </a:lnTo>
                  <a:lnTo>
                    <a:pt x="972" y="6914"/>
                  </a:lnTo>
                  <a:lnTo>
                    <a:pt x="1014" y="6914"/>
                  </a:lnTo>
                  <a:lnTo>
                    <a:pt x="1056" y="6914"/>
                  </a:lnTo>
                  <a:lnTo>
                    <a:pt x="1056" y="6971"/>
                  </a:lnTo>
                  <a:lnTo>
                    <a:pt x="1099" y="6971"/>
                  </a:lnTo>
                  <a:lnTo>
                    <a:pt x="1141" y="6971"/>
                  </a:lnTo>
                  <a:lnTo>
                    <a:pt x="1141" y="7027"/>
                  </a:lnTo>
                  <a:lnTo>
                    <a:pt x="1141" y="7097"/>
                  </a:lnTo>
                  <a:lnTo>
                    <a:pt x="1099" y="7168"/>
                  </a:lnTo>
                  <a:lnTo>
                    <a:pt x="1099" y="7224"/>
                  </a:lnTo>
                  <a:lnTo>
                    <a:pt x="1141" y="7224"/>
                  </a:lnTo>
                  <a:lnTo>
                    <a:pt x="1183" y="7224"/>
                  </a:lnTo>
                  <a:lnTo>
                    <a:pt x="1225" y="7224"/>
                  </a:lnTo>
                  <a:lnTo>
                    <a:pt x="1268" y="7224"/>
                  </a:lnTo>
                  <a:lnTo>
                    <a:pt x="1268" y="7168"/>
                  </a:lnTo>
                  <a:lnTo>
                    <a:pt x="1310" y="7168"/>
                  </a:lnTo>
                  <a:lnTo>
                    <a:pt x="1310" y="7097"/>
                  </a:lnTo>
                  <a:lnTo>
                    <a:pt x="1352" y="7097"/>
                  </a:lnTo>
                  <a:lnTo>
                    <a:pt x="1352" y="7027"/>
                  </a:lnTo>
                  <a:lnTo>
                    <a:pt x="1394" y="7027"/>
                  </a:lnTo>
                  <a:lnTo>
                    <a:pt x="1437" y="7027"/>
                  </a:lnTo>
                  <a:lnTo>
                    <a:pt x="1437" y="6971"/>
                  </a:lnTo>
                  <a:lnTo>
                    <a:pt x="1479" y="6971"/>
                  </a:lnTo>
                  <a:lnTo>
                    <a:pt x="1521" y="6971"/>
                  </a:lnTo>
                  <a:lnTo>
                    <a:pt x="1563" y="6914"/>
                  </a:lnTo>
                  <a:lnTo>
                    <a:pt x="1606" y="6914"/>
                  </a:lnTo>
                  <a:lnTo>
                    <a:pt x="1606" y="6844"/>
                  </a:lnTo>
                  <a:lnTo>
                    <a:pt x="1563" y="6844"/>
                  </a:lnTo>
                  <a:lnTo>
                    <a:pt x="1521" y="6844"/>
                  </a:lnTo>
                  <a:lnTo>
                    <a:pt x="1521" y="6787"/>
                  </a:lnTo>
                  <a:lnTo>
                    <a:pt x="1479" y="6787"/>
                  </a:lnTo>
                  <a:lnTo>
                    <a:pt x="1479" y="6717"/>
                  </a:lnTo>
                  <a:lnTo>
                    <a:pt x="1437" y="6717"/>
                  </a:lnTo>
                  <a:lnTo>
                    <a:pt x="1437" y="6647"/>
                  </a:lnTo>
                  <a:lnTo>
                    <a:pt x="1394" y="6647"/>
                  </a:lnTo>
                  <a:lnTo>
                    <a:pt x="1394" y="6590"/>
                  </a:lnTo>
                  <a:lnTo>
                    <a:pt x="1352" y="6590"/>
                  </a:lnTo>
                  <a:lnTo>
                    <a:pt x="1352" y="6534"/>
                  </a:lnTo>
                  <a:lnTo>
                    <a:pt x="1310" y="6534"/>
                  </a:lnTo>
                  <a:lnTo>
                    <a:pt x="1268" y="6534"/>
                  </a:lnTo>
                  <a:lnTo>
                    <a:pt x="1268" y="6464"/>
                  </a:lnTo>
                  <a:close/>
                  <a:moveTo>
                    <a:pt x="1859" y="7351"/>
                  </a:moveTo>
                  <a:lnTo>
                    <a:pt x="1817" y="7407"/>
                  </a:lnTo>
                  <a:lnTo>
                    <a:pt x="1775" y="7407"/>
                  </a:lnTo>
                  <a:lnTo>
                    <a:pt x="1732" y="7407"/>
                  </a:lnTo>
                  <a:lnTo>
                    <a:pt x="1690" y="7407"/>
                  </a:lnTo>
                  <a:lnTo>
                    <a:pt x="1690" y="7477"/>
                  </a:lnTo>
                  <a:lnTo>
                    <a:pt x="1648" y="7477"/>
                  </a:lnTo>
                  <a:lnTo>
                    <a:pt x="1606" y="7477"/>
                  </a:lnTo>
                  <a:lnTo>
                    <a:pt x="1606" y="7407"/>
                  </a:lnTo>
                  <a:lnTo>
                    <a:pt x="1563" y="7407"/>
                  </a:lnTo>
                  <a:lnTo>
                    <a:pt x="1521" y="7407"/>
                  </a:lnTo>
                  <a:lnTo>
                    <a:pt x="1479" y="7477"/>
                  </a:lnTo>
                  <a:lnTo>
                    <a:pt x="1479" y="7548"/>
                  </a:lnTo>
                  <a:lnTo>
                    <a:pt x="1521" y="7548"/>
                  </a:lnTo>
                  <a:lnTo>
                    <a:pt x="1563" y="7548"/>
                  </a:lnTo>
                  <a:lnTo>
                    <a:pt x="1563" y="7604"/>
                  </a:lnTo>
                  <a:lnTo>
                    <a:pt x="1606" y="7604"/>
                  </a:lnTo>
                  <a:lnTo>
                    <a:pt x="1563" y="7661"/>
                  </a:lnTo>
                  <a:lnTo>
                    <a:pt x="1521" y="7661"/>
                  </a:lnTo>
                  <a:lnTo>
                    <a:pt x="1479" y="7731"/>
                  </a:lnTo>
                  <a:lnTo>
                    <a:pt x="1479" y="7801"/>
                  </a:lnTo>
                  <a:lnTo>
                    <a:pt x="1521" y="7801"/>
                  </a:lnTo>
                  <a:lnTo>
                    <a:pt x="1563" y="7858"/>
                  </a:lnTo>
                  <a:lnTo>
                    <a:pt x="1521" y="7858"/>
                  </a:lnTo>
                  <a:lnTo>
                    <a:pt x="1521" y="7928"/>
                  </a:lnTo>
                  <a:lnTo>
                    <a:pt x="1521" y="7984"/>
                  </a:lnTo>
                  <a:lnTo>
                    <a:pt x="1479" y="7984"/>
                  </a:lnTo>
                  <a:lnTo>
                    <a:pt x="1479" y="7928"/>
                  </a:lnTo>
                  <a:lnTo>
                    <a:pt x="1437" y="7928"/>
                  </a:lnTo>
                  <a:lnTo>
                    <a:pt x="1437" y="7984"/>
                  </a:lnTo>
                  <a:lnTo>
                    <a:pt x="1394" y="7984"/>
                  </a:lnTo>
                  <a:lnTo>
                    <a:pt x="1352" y="7984"/>
                  </a:lnTo>
                  <a:lnTo>
                    <a:pt x="1352" y="8041"/>
                  </a:lnTo>
                  <a:lnTo>
                    <a:pt x="1394" y="8041"/>
                  </a:lnTo>
                  <a:lnTo>
                    <a:pt x="1437" y="8041"/>
                  </a:lnTo>
                  <a:lnTo>
                    <a:pt x="1479" y="8041"/>
                  </a:lnTo>
                  <a:lnTo>
                    <a:pt x="1521" y="8041"/>
                  </a:lnTo>
                  <a:lnTo>
                    <a:pt x="1606" y="8041"/>
                  </a:lnTo>
                  <a:lnTo>
                    <a:pt x="1606" y="8111"/>
                  </a:lnTo>
                  <a:lnTo>
                    <a:pt x="1563" y="8111"/>
                  </a:lnTo>
                  <a:lnTo>
                    <a:pt x="1521" y="8238"/>
                  </a:lnTo>
                  <a:lnTo>
                    <a:pt x="1479" y="8238"/>
                  </a:lnTo>
                  <a:lnTo>
                    <a:pt x="1521" y="8308"/>
                  </a:lnTo>
                  <a:lnTo>
                    <a:pt x="1606" y="8491"/>
                  </a:lnTo>
                  <a:lnTo>
                    <a:pt x="1606" y="8421"/>
                  </a:lnTo>
                  <a:lnTo>
                    <a:pt x="1648" y="8421"/>
                  </a:lnTo>
                  <a:lnTo>
                    <a:pt x="1648" y="8365"/>
                  </a:lnTo>
                  <a:lnTo>
                    <a:pt x="1648" y="8308"/>
                  </a:lnTo>
                  <a:lnTo>
                    <a:pt x="1690" y="8308"/>
                  </a:lnTo>
                  <a:lnTo>
                    <a:pt x="1732" y="8308"/>
                  </a:lnTo>
                  <a:lnTo>
                    <a:pt x="1775" y="8308"/>
                  </a:lnTo>
                  <a:lnTo>
                    <a:pt x="1775" y="8238"/>
                  </a:lnTo>
                  <a:lnTo>
                    <a:pt x="1775" y="8182"/>
                  </a:lnTo>
                  <a:lnTo>
                    <a:pt x="1732" y="8182"/>
                  </a:lnTo>
                  <a:lnTo>
                    <a:pt x="1732" y="8111"/>
                  </a:lnTo>
                  <a:lnTo>
                    <a:pt x="1732" y="8041"/>
                  </a:lnTo>
                  <a:lnTo>
                    <a:pt x="1775" y="8041"/>
                  </a:lnTo>
                  <a:lnTo>
                    <a:pt x="1775" y="7984"/>
                  </a:lnTo>
                  <a:lnTo>
                    <a:pt x="1817" y="7984"/>
                  </a:lnTo>
                  <a:lnTo>
                    <a:pt x="1817" y="8041"/>
                  </a:lnTo>
                  <a:lnTo>
                    <a:pt x="1859" y="8041"/>
                  </a:lnTo>
                  <a:lnTo>
                    <a:pt x="1859" y="8111"/>
                  </a:lnTo>
                  <a:lnTo>
                    <a:pt x="1901" y="8111"/>
                  </a:lnTo>
                  <a:lnTo>
                    <a:pt x="1901" y="8182"/>
                  </a:lnTo>
                  <a:lnTo>
                    <a:pt x="1943" y="8182"/>
                  </a:lnTo>
                  <a:lnTo>
                    <a:pt x="1986" y="8182"/>
                  </a:lnTo>
                  <a:lnTo>
                    <a:pt x="2070" y="8182"/>
                  </a:lnTo>
                  <a:lnTo>
                    <a:pt x="2112" y="8182"/>
                  </a:lnTo>
                  <a:lnTo>
                    <a:pt x="2155" y="8182"/>
                  </a:lnTo>
                  <a:lnTo>
                    <a:pt x="2197" y="8182"/>
                  </a:lnTo>
                  <a:lnTo>
                    <a:pt x="2239" y="8182"/>
                  </a:lnTo>
                  <a:lnTo>
                    <a:pt x="2281" y="8182"/>
                  </a:lnTo>
                  <a:lnTo>
                    <a:pt x="2324" y="8182"/>
                  </a:lnTo>
                  <a:lnTo>
                    <a:pt x="2366" y="8111"/>
                  </a:lnTo>
                  <a:lnTo>
                    <a:pt x="2324" y="8041"/>
                  </a:lnTo>
                  <a:lnTo>
                    <a:pt x="2366" y="8041"/>
                  </a:lnTo>
                  <a:lnTo>
                    <a:pt x="2408" y="7984"/>
                  </a:lnTo>
                  <a:lnTo>
                    <a:pt x="2450" y="7984"/>
                  </a:lnTo>
                  <a:lnTo>
                    <a:pt x="2450" y="7928"/>
                  </a:lnTo>
                  <a:lnTo>
                    <a:pt x="2408" y="7858"/>
                  </a:lnTo>
                  <a:lnTo>
                    <a:pt x="2450" y="7731"/>
                  </a:lnTo>
                  <a:lnTo>
                    <a:pt x="2450" y="7661"/>
                  </a:lnTo>
                  <a:lnTo>
                    <a:pt x="2408" y="7661"/>
                  </a:lnTo>
                  <a:lnTo>
                    <a:pt x="2408" y="7604"/>
                  </a:lnTo>
                  <a:lnTo>
                    <a:pt x="2366" y="7604"/>
                  </a:lnTo>
                  <a:lnTo>
                    <a:pt x="2366" y="7548"/>
                  </a:lnTo>
                  <a:lnTo>
                    <a:pt x="2324" y="7604"/>
                  </a:lnTo>
                  <a:lnTo>
                    <a:pt x="2281" y="7604"/>
                  </a:lnTo>
                  <a:lnTo>
                    <a:pt x="2239" y="7604"/>
                  </a:lnTo>
                  <a:lnTo>
                    <a:pt x="2197" y="7661"/>
                  </a:lnTo>
                  <a:lnTo>
                    <a:pt x="2197" y="7731"/>
                  </a:lnTo>
                  <a:lnTo>
                    <a:pt x="2155" y="7731"/>
                  </a:lnTo>
                  <a:lnTo>
                    <a:pt x="2112" y="7731"/>
                  </a:lnTo>
                  <a:lnTo>
                    <a:pt x="2028" y="7731"/>
                  </a:lnTo>
                  <a:lnTo>
                    <a:pt x="1986" y="7731"/>
                  </a:lnTo>
                  <a:lnTo>
                    <a:pt x="1943" y="7604"/>
                  </a:lnTo>
                  <a:lnTo>
                    <a:pt x="1943" y="7548"/>
                  </a:lnTo>
                  <a:lnTo>
                    <a:pt x="1901" y="7548"/>
                  </a:lnTo>
                  <a:lnTo>
                    <a:pt x="1901" y="7477"/>
                  </a:lnTo>
                  <a:lnTo>
                    <a:pt x="1901" y="7407"/>
                  </a:lnTo>
                  <a:lnTo>
                    <a:pt x="1901" y="735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3074400" y="3833175"/>
              <a:ext cx="3200" cy="3200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127" y="0"/>
                  </a:moveTo>
                  <a:lnTo>
                    <a:pt x="127" y="71"/>
                  </a:lnTo>
                  <a:lnTo>
                    <a:pt x="127" y="127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0" y="127"/>
                  </a:lnTo>
                  <a:lnTo>
                    <a:pt x="43" y="127"/>
                  </a:lnTo>
                  <a:lnTo>
                    <a:pt x="43" y="71"/>
                  </a:lnTo>
                  <a:lnTo>
                    <a:pt x="85" y="7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3511975" y="3671950"/>
              <a:ext cx="301025" cy="362625"/>
            </a:xfrm>
            <a:custGeom>
              <a:avLst/>
              <a:gdLst/>
              <a:ahLst/>
              <a:cxnLst/>
              <a:rect l="l" t="t" r="r" b="b"/>
              <a:pathLst>
                <a:path w="12041" h="14505" extrusionOk="0">
                  <a:moveTo>
                    <a:pt x="5957" y="0"/>
                  </a:moveTo>
                  <a:lnTo>
                    <a:pt x="5957" y="56"/>
                  </a:lnTo>
                  <a:lnTo>
                    <a:pt x="5915" y="56"/>
                  </a:lnTo>
                  <a:lnTo>
                    <a:pt x="5873" y="56"/>
                  </a:lnTo>
                  <a:lnTo>
                    <a:pt x="5873" y="113"/>
                  </a:lnTo>
                  <a:lnTo>
                    <a:pt x="5831" y="113"/>
                  </a:lnTo>
                  <a:lnTo>
                    <a:pt x="5774" y="183"/>
                  </a:lnTo>
                  <a:lnTo>
                    <a:pt x="5746" y="183"/>
                  </a:lnTo>
                  <a:lnTo>
                    <a:pt x="5746" y="254"/>
                  </a:lnTo>
                  <a:lnTo>
                    <a:pt x="5774" y="254"/>
                  </a:lnTo>
                  <a:lnTo>
                    <a:pt x="5774" y="310"/>
                  </a:lnTo>
                  <a:lnTo>
                    <a:pt x="5831" y="310"/>
                  </a:lnTo>
                  <a:lnTo>
                    <a:pt x="5831" y="254"/>
                  </a:lnTo>
                  <a:lnTo>
                    <a:pt x="5873" y="254"/>
                  </a:lnTo>
                  <a:lnTo>
                    <a:pt x="5915" y="254"/>
                  </a:lnTo>
                  <a:lnTo>
                    <a:pt x="5915" y="183"/>
                  </a:lnTo>
                  <a:lnTo>
                    <a:pt x="5915" y="113"/>
                  </a:lnTo>
                  <a:lnTo>
                    <a:pt x="5957" y="113"/>
                  </a:lnTo>
                  <a:lnTo>
                    <a:pt x="6000" y="113"/>
                  </a:lnTo>
                  <a:lnTo>
                    <a:pt x="6000" y="56"/>
                  </a:lnTo>
                  <a:lnTo>
                    <a:pt x="6042" y="56"/>
                  </a:lnTo>
                  <a:lnTo>
                    <a:pt x="6084" y="0"/>
                  </a:lnTo>
                  <a:lnTo>
                    <a:pt x="6042" y="0"/>
                  </a:lnTo>
                  <a:lnTo>
                    <a:pt x="6000" y="0"/>
                  </a:lnTo>
                  <a:close/>
                  <a:moveTo>
                    <a:pt x="5746" y="254"/>
                  </a:moveTo>
                  <a:lnTo>
                    <a:pt x="5704" y="254"/>
                  </a:lnTo>
                  <a:lnTo>
                    <a:pt x="5648" y="254"/>
                  </a:lnTo>
                  <a:lnTo>
                    <a:pt x="5648" y="310"/>
                  </a:lnTo>
                  <a:lnTo>
                    <a:pt x="5619" y="310"/>
                  </a:lnTo>
                  <a:lnTo>
                    <a:pt x="5619" y="366"/>
                  </a:lnTo>
                  <a:lnTo>
                    <a:pt x="5577" y="366"/>
                  </a:lnTo>
                  <a:lnTo>
                    <a:pt x="5521" y="437"/>
                  </a:lnTo>
                  <a:lnTo>
                    <a:pt x="5493" y="437"/>
                  </a:lnTo>
                  <a:lnTo>
                    <a:pt x="5493" y="493"/>
                  </a:lnTo>
                  <a:lnTo>
                    <a:pt x="5450" y="563"/>
                  </a:lnTo>
                  <a:lnTo>
                    <a:pt x="5450" y="493"/>
                  </a:lnTo>
                  <a:lnTo>
                    <a:pt x="5408" y="493"/>
                  </a:lnTo>
                  <a:lnTo>
                    <a:pt x="5366" y="493"/>
                  </a:lnTo>
                  <a:lnTo>
                    <a:pt x="5366" y="563"/>
                  </a:lnTo>
                  <a:lnTo>
                    <a:pt x="5324" y="563"/>
                  </a:lnTo>
                  <a:lnTo>
                    <a:pt x="5324" y="634"/>
                  </a:lnTo>
                  <a:lnTo>
                    <a:pt x="5282" y="634"/>
                  </a:lnTo>
                  <a:lnTo>
                    <a:pt x="5282" y="563"/>
                  </a:lnTo>
                  <a:lnTo>
                    <a:pt x="5239" y="563"/>
                  </a:lnTo>
                  <a:lnTo>
                    <a:pt x="5239" y="634"/>
                  </a:lnTo>
                  <a:lnTo>
                    <a:pt x="5239" y="690"/>
                  </a:lnTo>
                  <a:lnTo>
                    <a:pt x="5197" y="690"/>
                  </a:lnTo>
                  <a:lnTo>
                    <a:pt x="5155" y="690"/>
                  </a:lnTo>
                  <a:lnTo>
                    <a:pt x="5113" y="690"/>
                  </a:lnTo>
                  <a:lnTo>
                    <a:pt x="5113" y="746"/>
                  </a:lnTo>
                  <a:lnTo>
                    <a:pt x="5113" y="817"/>
                  </a:lnTo>
                  <a:lnTo>
                    <a:pt x="5070" y="817"/>
                  </a:lnTo>
                  <a:lnTo>
                    <a:pt x="5070" y="873"/>
                  </a:lnTo>
                  <a:lnTo>
                    <a:pt x="5070" y="944"/>
                  </a:lnTo>
                  <a:lnTo>
                    <a:pt x="5070" y="1014"/>
                  </a:lnTo>
                  <a:lnTo>
                    <a:pt x="5028" y="1014"/>
                  </a:lnTo>
                  <a:lnTo>
                    <a:pt x="4986" y="1014"/>
                  </a:lnTo>
                  <a:lnTo>
                    <a:pt x="4986" y="1070"/>
                  </a:lnTo>
                  <a:lnTo>
                    <a:pt x="4944" y="1070"/>
                  </a:lnTo>
                  <a:lnTo>
                    <a:pt x="4901" y="1070"/>
                  </a:lnTo>
                  <a:lnTo>
                    <a:pt x="4817" y="1070"/>
                  </a:lnTo>
                  <a:lnTo>
                    <a:pt x="4775" y="1070"/>
                  </a:lnTo>
                  <a:lnTo>
                    <a:pt x="4718" y="1070"/>
                  </a:lnTo>
                  <a:lnTo>
                    <a:pt x="4690" y="1070"/>
                  </a:lnTo>
                  <a:lnTo>
                    <a:pt x="4648" y="1070"/>
                  </a:lnTo>
                  <a:lnTo>
                    <a:pt x="4592" y="1070"/>
                  </a:lnTo>
                  <a:lnTo>
                    <a:pt x="4592" y="1127"/>
                  </a:lnTo>
                  <a:lnTo>
                    <a:pt x="4563" y="1127"/>
                  </a:lnTo>
                  <a:lnTo>
                    <a:pt x="4521" y="1127"/>
                  </a:lnTo>
                  <a:lnTo>
                    <a:pt x="4465" y="1127"/>
                  </a:lnTo>
                  <a:lnTo>
                    <a:pt x="4437" y="1127"/>
                  </a:lnTo>
                  <a:lnTo>
                    <a:pt x="4394" y="1127"/>
                  </a:lnTo>
                  <a:lnTo>
                    <a:pt x="4394" y="1197"/>
                  </a:lnTo>
                  <a:lnTo>
                    <a:pt x="4437" y="1197"/>
                  </a:lnTo>
                  <a:lnTo>
                    <a:pt x="4465" y="1253"/>
                  </a:lnTo>
                  <a:lnTo>
                    <a:pt x="4521" y="1253"/>
                  </a:lnTo>
                  <a:lnTo>
                    <a:pt x="4521" y="1324"/>
                  </a:lnTo>
                  <a:lnTo>
                    <a:pt x="4563" y="1324"/>
                  </a:lnTo>
                  <a:lnTo>
                    <a:pt x="4592" y="1324"/>
                  </a:lnTo>
                  <a:lnTo>
                    <a:pt x="4690" y="1324"/>
                  </a:lnTo>
                  <a:lnTo>
                    <a:pt x="4718" y="1324"/>
                  </a:lnTo>
                  <a:lnTo>
                    <a:pt x="4775" y="1324"/>
                  </a:lnTo>
                  <a:lnTo>
                    <a:pt x="4817" y="1253"/>
                  </a:lnTo>
                  <a:lnTo>
                    <a:pt x="4845" y="1253"/>
                  </a:lnTo>
                  <a:lnTo>
                    <a:pt x="4944" y="1253"/>
                  </a:lnTo>
                  <a:lnTo>
                    <a:pt x="4986" y="1253"/>
                  </a:lnTo>
                  <a:lnTo>
                    <a:pt x="5028" y="1253"/>
                  </a:lnTo>
                  <a:lnTo>
                    <a:pt x="5070" y="1253"/>
                  </a:lnTo>
                  <a:lnTo>
                    <a:pt x="5113" y="1253"/>
                  </a:lnTo>
                  <a:lnTo>
                    <a:pt x="5113" y="1324"/>
                  </a:lnTo>
                  <a:lnTo>
                    <a:pt x="5070" y="1324"/>
                  </a:lnTo>
                  <a:lnTo>
                    <a:pt x="5070" y="1394"/>
                  </a:lnTo>
                  <a:lnTo>
                    <a:pt x="5070" y="1450"/>
                  </a:lnTo>
                  <a:lnTo>
                    <a:pt x="5028" y="1450"/>
                  </a:lnTo>
                  <a:lnTo>
                    <a:pt x="5028" y="1507"/>
                  </a:lnTo>
                  <a:lnTo>
                    <a:pt x="4986" y="1507"/>
                  </a:lnTo>
                  <a:lnTo>
                    <a:pt x="4986" y="1577"/>
                  </a:lnTo>
                  <a:lnTo>
                    <a:pt x="5028" y="1577"/>
                  </a:lnTo>
                  <a:lnTo>
                    <a:pt x="5070" y="1577"/>
                  </a:lnTo>
                  <a:lnTo>
                    <a:pt x="5070" y="1634"/>
                  </a:lnTo>
                  <a:lnTo>
                    <a:pt x="5028" y="1634"/>
                  </a:lnTo>
                  <a:lnTo>
                    <a:pt x="4986" y="1634"/>
                  </a:lnTo>
                  <a:lnTo>
                    <a:pt x="4986" y="1577"/>
                  </a:lnTo>
                  <a:lnTo>
                    <a:pt x="4944" y="1577"/>
                  </a:lnTo>
                  <a:lnTo>
                    <a:pt x="4944" y="1634"/>
                  </a:lnTo>
                  <a:lnTo>
                    <a:pt x="4901" y="1634"/>
                  </a:lnTo>
                  <a:lnTo>
                    <a:pt x="4845" y="1704"/>
                  </a:lnTo>
                  <a:lnTo>
                    <a:pt x="4817" y="1704"/>
                  </a:lnTo>
                  <a:lnTo>
                    <a:pt x="4845" y="1634"/>
                  </a:lnTo>
                  <a:lnTo>
                    <a:pt x="4817" y="1634"/>
                  </a:lnTo>
                  <a:lnTo>
                    <a:pt x="4775" y="1634"/>
                  </a:lnTo>
                  <a:lnTo>
                    <a:pt x="4775" y="1704"/>
                  </a:lnTo>
                  <a:lnTo>
                    <a:pt x="4775" y="1760"/>
                  </a:lnTo>
                  <a:lnTo>
                    <a:pt x="4718" y="1760"/>
                  </a:lnTo>
                  <a:lnTo>
                    <a:pt x="4718" y="1831"/>
                  </a:lnTo>
                  <a:lnTo>
                    <a:pt x="4718" y="1887"/>
                  </a:lnTo>
                  <a:lnTo>
                    <a:pt x="4690" y="1831"/>
                  </a:lnTo>
                  <a:lnTo>
                    <a:pt x="4718" y="1760"/>
                  </a:lnTo>
                  <a:lnTo>
                    <a:pt x="4775" y="1704"/>
                  </a:lnTo>
                  <a:lnTo>
                    <a:pt x="4718" y="1704"/>
                  </a:lnTo>
                  <a:lnTo>
                    <a:pt x="4690" y="1704"/>
                  </a:lnTo>
                  <a:lnTo>
                    <a:pt x="4690" y="1760"/>
                  </a:lnTo>
                  <a:lnTo>
                    <a:pt x="4648" y="1760"/>
                  </a:lnTo>
                  <a:lnTo>
                    <a:pt x="4648" y="1831"/>
                  </a:lnTo>
                  <a:lnTo>
                    <a:pt x="4592" y="1831"/>
                  </a:lnTo>
                  <a:lnTo>
                    <a:pt x="4592" y="1887"/>
                  </a:lnTo>
                  <a:lnTo>
                    <a:pt x="4592" y="1957"/>
                  </a:lnTo>
                  <a:lnTo>
                    <a:pt x="4563" y="1957"/>
                  </a:lnTo>
                  <a:lnTo>
                    <a:pt x="4563" y="2028"/>
                  </a:lnTo>
                  <a:lnTo>
                    <a:pt x="4521" y="2084"/>
                  </a:lnTo>
                  <a:lnTo>
                    <a:pt x="4521" y="2140"/>
                  </a:lnTo>
                  <a:lnTo>
                    <a:pt x="4465" y="2140"/>
                  </a:lnTo>
                  <a:lnTo>
                    <a:pt x="4437" y="2140"/>
                  </a:lnTo>
                  <a:lnTo>
                    <a:pt x="4437" y="2211"/>
                  </a:lnTo>
                  <a:lnTo>
                    <a:pt x="4394" y="2211"/>
                  </a:lnTo>
                  <a:lnTo>
                    <a:pt x="4394" y="2267"/>
                  </a:lnTo>
                  <a:lnTo>
                    <a:pt x="4352" y="2267"/>
                  </a:lnTo>
                  <a:lnTo>
                    <a:pt x="4352" y="2338"/>
                  </a:lnTo>
                  <a:lnTo>
                    <a:pt x="4352" y="2408"/>
                  </a:lnTo>
                  <a:lnTo>
                    <a:pt x="4310" y="2408"/>
                  </a:lnTo>
                  <a:lnTo>
                    <a:pt x="4310" y="2464"/>
                  </a:lnTo>
                  <a:lnTo>
                    <a:pt x="4310" y="2521"/>
                  </a:lnTo>
                  <a:lnTo>
                    <a:pt x="4268" y="2521"/>
                  </a:lnTo>
                  <a:lnTo>
                    <a:pt x="4268" y="2591"/>
                  </a:lnTo>
                  <a:lnTo>
                    <a:pt x="4225" y="2591"/>
                  </a:lnTo>
                  <a:lnTo>
                    <a:pt x="4183" y="2591"/>
                  </a:lnTo>
                  <a:lnTo>
                    <a:pt x="4183" y="2647"/>
                  </a:lnTo>
                  <a:lnTo>
                    <a:pt x="4141" y="2647"/>
                  </a:lnTo>
                  <a:lnTo>
                    <a:pt x="4099" y="2647"/>
                  </a:lnTo>
                  <a:lnTo>
                    <a:pt x="4056" y="2647"/>
                  </a:lnTo>
                  <a:lnTo>
                    <a:pt x="4014" y="2647"/>
                  </a:lnTo>
                  <a:lnTo>
                    <a:pt x="3972" y="2647"/>
                  </a:lnTo>
                  <a:lnTo>
                    <a:pt x="3916" y="2647"/>
                  </a:lnTo>
                  <a:lnTo>
                    <a:pt x="3916" y="2718"/>
                  </a:lnTo>
                  <a:lnTo>
                    <a:pt x="3972" y="2718"/>
                  </a:lnTo>
                  <a:lnTo>
                    <a:pt x="3972" y="2788"/>
                  </a:lnTo>
                  <a:lnTo>
                    <a:pt x="4014" y="2788"/>
                  </a:lnTo>
                  <a:lnTo>
                    <a:pt x="4056" y="2788"/>
                  </a:lnTo>
                  <a:lnTo>
                    <a:pt x="4099" y="2845"/>
                  </a:lnTo>
                  <a:lnTo>
                    <a:pt x="4141" y="2845"/>
                  </a:lnTo>
                  <a:lnTo>
                    <a:pt x="4183" y="2845"/>
                  </a:lnTo>
                  <a:lnTo>
                    <a:pt x="4225" y="2845"/>
                  </a:lnTo>
                  <a:lnTo>
                    <a:pt x="4225" y="2901"/>
                  </a:lnTo>
                  <a:lnTo>
                    <a:pt x="4183" y="2901"/>
                  </a:lnTo>
                  <a:lnTo>
                    <a:pt x="4183" y="2971"/>
                  </a:lnTo>
                  <a:lnTo>
                    <a:pt x="4141" y="2971"/>
                  </a:lnTo>
                  <a:lnTo>
                    <a:pt x="4141" y="3028"/>
                  </a:lnTo>
                  <a:lnTo>
                    <a:pt x="4099" y="3028"/>
                  </a:lnTo>
                  <a:lnTo>
                    <a:pt x="4056" y="3028"/>
                  </a:lnTo>
                  <a:lnTo>
                    <a:pt x="4056" y="3098"/>
                  </a:lnTo>
                  <a:lnTo>
                    <a:pt x="4014" y="3098"/>
                  </a:lnTo>
                  <a:lnTo>
                    <a:pt x="4014" y="3168"/>
                  </a:lnTo>
                  <a:lnTo>
                    <a:pt x="4014" y="3225"/>
                  </a:lnTo>
                  <a:lnTo>
                    <a:pt x="3972" y="3225"/>
                  </a:lnTo>
                  <a:lnTo>
                    <a:pt x="3972" y="3281"/>
                  </a:lnTo>
                  <a:lnTo>
                    <a:pt x="3916" y="3281"/>
                  </a:lnTo>
                  <a:lnTo>
                    <a:pt x="3916" y="3352"/>
                  </a:lnTo>
                  <a:lnTo>
                    <a:pt x="3916" y="3422"/>
                  </a:lnTo>
                  <a:lnTo>
                    <a:pt x="3887" y="3422"/>
                  </a:lnTo>
                  <a:lnTo>
                    <a:pt x="3887" y="3478"/>
                  </a:lnTo>
                  <a:lnTo>
                    <a:pt x="3845" y="3535"/>
                  </a:lnTo>
                  <a:lnTo>
                    <a:pt x="3845" y="3605"/>
                  </a:lnTo>
                  <a:lnTo>
                    <a:pt x="3789" y="3605"/>
                  </a:lnTo>
                  <a:lnTo>
                    <a:pt x="3789" y="3661"/>
                  </a:lnTo>
                  <a:lnTo>
                    <a:pt x="3789" y="3732"/>
                  </a:lnTo>
                  <a:lnTo>
                    <a:pt x="3789" y="3802"/>
                  </a:lnTo>
                  <a:lnTo>
                    <a:pt x="3761" y="3858"/>
                  </a:lnTo>
                  <a:lnTo>
                    <a:pt x="3718" y="3915"/>
                  </a:lnTo>
                  <a:lnTo>
                    <a:pt x="3662" y="3915"/>
                  </a:lnTo>
                  <a:lnTo>
                    <a:pt x="3662" y="3985"/>
                  </a:lnTo>
                  <a:lnTo>
                    <a:pt x="3634" y="3985"/>
                  </a:lnTo>
                  <a:lnTo>
                    <a:pt x="3592" y="3985"/>
                  </a:lnTo>
                  <a:lnTo>
                    <a:pt x="3592" y="4042"/>
                  </a:lnTo>
                  <a:lnTo>
                    <a:pt x="3634" y="4042"/>
                  </a:lnTo>
                  <a:lnTo>
                    <a:pt x="3662" y="4042"/>
                  </a:lnTo>
                  <a:lnTo>
                    <a:pt x="3718" y="4112"/>
                  </a:lnTo>
                  <a:lnTo>
                    <a:pt x="3761" y="4112"/>
                  </a:lnTo>
                  <a:lnTo>
                    <a:pt x="3789" y="4112"/>
                  </a:lnTo>
                  <a:lnTo>
                    <a:pt x="3789" y="4182"/>
                  </a:lnTo>
                  <a:lnTo>
                    <a:pt x="3789" y="4239"/>
                  </a:lnTo>
                  <a:lnTo>
                    <a:pt x="3845" y="4239"/>
                  </a:lnTo>
                  <a:lnTo>
                    <a:pt x="3845" y="4295"/>
                  </a:lnTo>
                  <a:lnTo>
                    <a:pt x="3887" y="4295"/>
                  </a:lnTo>
                  <a:lnTo>
                    <a:pt x="3887" y="4365"/>
                  </a:lnTo>
                  <a:lnTo>
                    <a:pt x="3887" y="4422"/>
                  </a:lnTo>
                  <a:lnTo>
                    <a:pt x="3916" y="4422"/>
                  </a:lnTo>
                  <a:lnTo>
                    <a:pt x="3972" y="4422"/>
                  </a:lnTo>
                  <a:lnTo>
                    <a:pt x="3972" y="4492"/>
                  </a:lnTo>
                  <a:lnTo>
                    <a:pt x="4014" y="4563"/>
                  </a:lnTo>
                  <a:lnTo>
                    <a:pt x="4014" y="4619"/>
                  </a:lnTo>
                  <a:lnTo>
                    <a:pt x="4056" y="4619"/>
                  </a:lnTo>
                  <a:lnTo>
                    <a:pt x="4056" y="4675"/>
                  </a:lnTo>
                  <a:lnTo>
                    <a:pt x="4056" y="4746"/>
                  </a:lnTo>
                  <a:lnTo>
                    <a:pt x="4056" y="4816"/>
                  </a:lnTo>
                  <a:lnTo>
                    <a:pt x="4099" y="4816"/>
                  </a:lnTo>
                  <a:lnTo>
                    <a:pt x="4099" y="4872"/>
                  </a:lnTo>
                  <a:lnTo>
                    <a:pt x="4056" y="4872"/>
                  </a:lnTo>
                  <a:lnTo>
                    <a:pt x="4014" y="4872"/>
                  </a:lnTo>
                  <a:lnTo>
                    <a:pt x="3972" y="4872"/>
                  </a:lnTo>
                  <a:lnTo>
                    <a:pt x="3972" y="4929"/>
                  </a:lnTo>
                  <a:lnTo>
                    <a:pt x="3916" y="4929"/>
                  </a:lnTo>
                  <a:lnTo>
                    <a:pt x="3916" y="4999"/>
                  </a:lnTo>
                  <a:lnTo>
                    <a:pt x="3887" y="4999"/>
                  </a:lnTo>
                  <a:lnTo>
                    <a:pt x="3845" y="4999"/>
                  </a:lnTo>
                  <a:lnTo>
                    <a:pt x="3789" y="5055"/>
                  </a:lnTo>
                  <a:lnTo>
                    <a:pt x="3761" y="5055"/>
                  </a:lnTo>
                  <a:lnTo>
                    <a:pt x="3718" y="5055"/>
                  </a:lnTo>
                  <a:lnTo>
                    <a:pt x="3662" y="5055"/>
                  </a:lnTo>
                  <a:lnTo>
                    <a:pt x="3634" y="5055"/>
                  </a:lnTo>
                  <a:lnTo>
                    <a:pt x="3592" y="5055"/>
                  </a:lnTo>
                  <a:lnTo>
                    <a:pt x="3535" y="5055"/>
                  </a:lnTo>
                  <a:lnTo>
                    <a:pt x="3507" y="5055"/>
                  </a:lnTo>
                  <a:lnTo>
                    <a:pt x="3465" y="5126"/>
                  </a:lnTo>
                  <a:lnTo>
                    <a:pt x="3409" y="5126"/>
                  </a:lnTo>
                  <a:lnTo>
                    <a:pt x="3409" y="5196"/>
                  </a:lnTo>
                  <a:lnTo>
                    <a:pt x="3380" y="5196"/>
                  </a:lnTo>
                  <a:lnTo>
                    <a:pt x="3380" y="5253"/>
                  </a:lnTo>
                  <a:lnTo>
                    <a:pt x="3338" y="5253"/>
                  </a:lnTo>
                  <a:lnTo>
                    <a:pt x="3296" y="5253"/>
                  </a:lnTo>
                  <a:lnTo>
                    <a:pt x="3296" y="5309"/>
                  </a:lnTo>
                  <a:lnTo>
                    <a:pt x="3254" y="5309"/>
                  </a:lnTo>
                  <a:lnTo>
                    <a:pt x="3211" y="5309"/>
                  </a:lnTo>
                  <a:lnTo>
                    <a:pt x="3211" y="5379"/>
                  </a:lnTo>
                  <a:lnTo>
                    <a:pt x="3169" y="5379"/>
                  </a:lnTo>
                  <a:lnTo>
                    <a:pt x="3127" y="5379"/>
                  </a:lnTo>
                  <a:lnTo>
                    <a:pt x="3085" y="5436"/>
                  </a:lnTo>
                  <a:lnTo>
                    <a:pt x="3043" y="5436"/>
                  </a:lnTo>
                  <a:lnTo>
                    <a:pt x="3043" y="5506"/>
                  </a:lnTo>
                  <a:lnTo>
                    <a:pt x="3085" y="5506"/>
                  </a:lnTo>
                  <a:lnTo>
                    <a:pt x="3127" y="5506"/>
                  </a:lnTo>
                  <a:lnTo>
                    <a:pt x="3127" y="5436"/>
                  </a:lnTo>
                  <a:lnTo>
                    <a:pt x="3169" y="5436"/>
                  </a:lnTo>
                  <a:lnTo>
                    <a:pt x="3211" y="5436"/>
                  </a:lnTo>
                  <a:lnTo>
                    <a:pt x="3254" y="5379"/>
                  </a:lnTo>
                  <a:lnTo>
                    <a:pt x="3296" y="5379"/>
                  </a:lnTo>
                  <a:lnTo>
                    <a:pt x="3338" y="5379"/>
                  </a:lnTo>
                  <a:lnTo>
                    <a:pt x="3338" y="5309"/>
                  </a:lnTo>
                  <a:lnTo>
                    <a:pt x="3380" y="5309"/>
                  </a:lnTo>
                  <a:lnTo>
                    <a:pt x="3409" y="5309"/>
                  </a:lnTo>
                  <a:lnTo>
                    <a:pt x="3465" y="5309"/>
                  </a:lnTo>
                  <a:lnTo>
                    <a:pt x="3507" y="5253"/>
                  </a:lnTo>
                  <a:lnTo>
                    <a:pt x="3535" y="5253"/>
                  </a:lnTo>
                  <a:lnTo>
                    <a:pt x="3592" y="5253"/>
                  </a:lnTo>
                  <a:lnTo>
                    <a:pt x="3634" y="5253"/>
                  </a:lnTo>
                  <a:lnTo>
                    <a:pt x="3662" y="5196"/>
                  </a:lnTo>
                  <a:lnTo>
                    <a:pt x="3718" y="5196"/>
                  </a:lnTo>
                  <a:lnTo>
                    <a:pt x="3761" y="5196"/>
                  </a:lnTo>
                  <a:lnTo>
                    <a:pt x="3789" y="5196"/>
                  </a:lnTo>
                  <a:lnTo>
                    <a:pt x="3845" y="5196"/>
                  </a:lnTo>
                  <a:lnTo>
                    <a:pt x="3845" y="5126"/>
                  </a:lnTo>
                  <a:lnTo>
                    <a:pt x="3887" y="5126"/>
                  </a:lnTo>
                  <a:lnTo>
                    <a:pt x="3916" y="5126"/>
                  </a:lnTo>
                  <a:lnTo>
                    <a:pt x="3972" y="5126"/>
                  </a:lnTo>
                  <a:lnTo>
                    <a:pt x="4014" y="5126"/>
                  </a:lnTo>
                  <a:lnTo>
                    <a:pt x="4056" y="5126"/>
                  </a:lnTo>
                  <a:lnTo>
                    <a:pt x="4056" y="5055"/>
                  </a:lnTo>
                  <a:lnTo>
                    <a:pt x="4099" y="5055"/>
                  </a:lnTo>
                  <a:lnTo>
                    <a:pt x="4141" y="5055"/>
                  </a:lnTo>
                  <a:lnTo>
                    <a:pt x="4183" y="4999"/>
                  </a:lnTo>
                  <a:lnTo>
                    <a:pt x="4225" y="4999"/>
                  </a:lnTo>
                  <a:lnTo>
                    <a:pt x="4268" y="4999"/>
                  </a:lnTo>
                  <a:lnTo>
                    <a:pt x="4268" y="4929"/>
                  </a:lnTo>
                  <a:lnTo>
                    <a:pt x="4310" y="4929"/>
                  </a:lnTo>
                  <a:lnTo>
                    <a:pt x="4310" y="4872"/>
                  </a:lnTo>
                  <a:lnTo>
                    <a:pt x="4310" y="4816"/>
                  </a:lnTo>
                  <a:lnTo>
                    <a:pt x="4310" y="4746"/>
                  </a:lnTo>
                  <a:lnTo>
                    <a:pt x="4310" y="4675"/>
                  </a:lnTo>
                  <a:lnTo>
                    <a:pt x="4268" y="4619"/>
                  </a:lnTo>
                  <a:lnTo>
                    <a:pt x="4268" y="4563"/>
                  </a:lnTo>
                  <a:lnTo>
                    <a:pt x="4225" y="4563"/>
                  </a:lnTo>
                  <a:lnTo>
                    <a:pt x="4225" y="4492"/>
                  </a:lnTo>
                  <a:lnTo>
                    <a:pt x="4183" y="4492"/>
                  </a:lnTo>
                  <a:lnTo>
                    <a:pt x="4183" y="4422"/>
                  </a:lnTo>
                  <a:lnTo>
                    <a:pt x="4141" y="4422"/>
                  </a:lnTo>
                  <a:lnTo>
                    <a:pt x="4099" y="4422"/>
                  </a:lnTo>
                  <a:lnTo>
                    <a:pt x="4099" y="4365"/>
                  </a:lnTo>
                  <a:lnTo>
                    <a:pt x="4056" y="4365"/>
                  </a:lnTo>
                  <a:lnTo>
                    <a:pt x="4014" y="4365"/>
                  </a:lnTo>
                  <a:lnTo>
                    <a:pt x="4014" y="4295"/>
                  </a:lnTo>
                  <a:lnTo>
                    <a:pt x="3972" y="4295"/>
                  </a:lnTo>
                  <a:lnTo>
                    <a:pt x="3972" y="4239"/>
                  </a:lnTo>
                  <a:lnTo>
                    <a:pt x="3916" y="4239"/>
                  </a:lnTo>
                  <a:lnTo>
                    <a:pt x="3916" y="4182"/>
                  </a:lnTo>
                  <a:lnTo>
                    <a:pt x="3887" y="4182"/>
                  </a:lnTo>
                  <a:lnTo>
                    <a:pt x="3887" y="4112"/>
                  </a:lnTo>
                  <a:lnTo>
                    <a:pt x="3887" y="4042"/>
                  </a:lnTo>
                  <a:lnTo>
                    <a:pt x="3887" y="3985"/>
                  </a:lnTo>
                  <a:lnTo>
                    <a:pt x="3887" y="3915"/>
                  </a:lnTo>
                  <a:lnTo>
                    <a:pt x="3887" y="3858"/>
                  </a:lnTo>
                  <a:lnTo>
                    <a:pt x="3887" y="3802"/>
                  </a:lnTo>
                  <a:lnTo>
                    <a:pt x="3887" y="3732"/>
                  </a:lnTo>
                  <a:lnTo>
                    <a:pt x="3887" y="3661"/>
                  </a:lnTo>
                  <a:lnTo>
                    <a:pt x="3887" y="3605"/>
                  </a:lnTo>
                  <a:lnTo>
                    <a:pt x="3887" y="3535"/>
                  </a:lnTo>
                  <a:lnTo>
                    <a:pt x="3916" y="3535"/>
                  </a:lnTo>
                  <a:lnTo>
                    <a:pt x="3916" y="3478"/>
                  </a:lnTo>
                  <a:lnTo>
                    <a:pt x="3972" y="3478"/>
                  </a:lnTo>
                  <a:lnTo>
                    <a:pt x="3972" y="3422"/>
                  </a:lnTo>
                  <a:lnTo>
                    <a:pt x="4014" y="3352"/>
                  </a:lnTo>
                  <a:lnTo>
                    <a:pt x="4014" y="3281"/>
                  </a:lnTo>
                  <a:lnTo>
                    <a:pt x="4056" y="3281"/>
                  </a:lnTo>
                  <a:lnTo>
                    <a:pt x="4056" y="3225"/>
                  </a:lnTo>
                  <a:lnTo>
                    <a:pt x="4099" y="3225"/>
                  </a:lnTo>
                  <a:lnTo>
                    <a:pt x="4099" y="3168"/>
                  </a:lnTo>
                  <a:lnTo>
                    <a:pt x="4141" y="3168"/>
                  </a:lnTo>
                  <a:lnTo>
                    <a:pt x="4141" y="3098"/>
                  </a:lnTo>
                  <a:lnTo>
                    <a:pt x="4183" y="3098"/>
                  </a:lnTo>
                  <a:lnTo>
                    <a:pt x="4183" y="3028"/>
                  </a:lnTo>
                  <a:lnTo>
                    <a:pt x="4225" y="3028"/>
                  </a:lnTo>
                  <a:lnTo>
                    <a:pt x="4225" y="2971"/>
                  </a:lnTo>
                  <a:lnTo>
                    <a:pt x="4268" y="2971"/>
                  </a:lnTo>
                  <a:lnTo>
                    <a:pt x="4268" y="3028"/>
                  </a:lnTo>
                  <a:lnTo>
                    <a:pt x="4225" y="3028"/>
                  </a:lnTo>
                  <a:lnTo>
                    <a:pt x="4225" y="3098"/>
                  </a:lnTo>
                  <a:lnTo>
                    <a:pt x="4183" y="3098"/>
                  </a:lnTo>
                  <a:lnTo>
                    <a:pt x="4183" y="3168"/>
                  </a:lnTo>
                  <a:lnTo>
                    <a:pt x="4141" y="3168"/>
                  </a:lnTo>
                  <a:lnTo>
                    <a:pt x="4141" y="3225"/>
                  </a:lnTo>
                  <a:lnTo>
                    <a:pt x="4099" y="3281"/>
                  </a:lnTo>
                  <a:lnTo>
                    <a:pt x="4056" y="3352"/>
                  </a:lnTo>
                  <a:lnTo>
                    <a:pt x="4056" y="3422"/>
                  </a:lnTo>
                  <a:lnTo>
                    <a:pt x="4014" y="3422"/>
                  </a:lnTo>
                  <a:lnTo>
                    <a:pt x="4014" y="3478"/>
                  </a:lnTo>
                  <a:lnTo>
                    <a:pt x="3972" y="3478"/>
                  </a:lnTo>
                  <a:lnTo>
                    <a:pt x="3972" y="3535"/>
                  </a:lnTo>
                  <a:lnTo>
                    <a:pt x="3972" y="3605"/>
                  </a:lnTo>
                  <a:lnTo>
                    <a:pt x="3916" y="3605"/>
                  </a:lnTo>
                  <a:lnTo>
                    <a:pt x="3916" y="3661"/>
                  </a:lnTo>
                  <a:lnTo>
                    <a:pt x="3916" y="3732"/>
                  </a:lnTo>
                  <a:lnTo>
                    <a:pt x="3916" y="3802"/>
                  </a:lnTo>
                  <a:lnTo>
                    <a:pt x="3916" y="3858"/>
                  </a:lnTo>
                  <a:lnTo>
                    <a:pt x="3916" y="3915"/>
                  </a:lnTo>
                  <a:lnTo>
                    <a:pt x="3916" y="3985"/>
                  </a:lnTo>
                  <a:lnTo>
                    <a:pt x="3916" y="4042"/>
                  </a:lnTo>
                  <a:lnTo>
                    <a:pt x="3916" y="4112"/>
                  </a:lnTo>
                  <a:lnTo>
                    <a:pt x="3972" y="4112"/>
                  </a:lnTo>
                  <a:lnTo>
                    <a:pt x="3972" y="4182"/>
                  </a:lnTo>
                  <a:lnTo>
                    <a:pt x="4014" y="4182"/>
                  </a:lnTo>
                  <a:lnTo>
                    <a:pt x="4014" y="4239"/>
                  </a:lnTo>
                  <a:lnTo>
                    <a:pt x="4056" y="4239"/>
                  </a:lnTo>
                  <a:lnTo>
                    <a:pt x="4099" y="4239"/>
                  </a:lnTo>
                  <a:lnTo>
                    <a:pt x="4099" y="4295"/>
                  </a:lnTo>
                  <a:lnTo>
                    <a:pt x="4141" y="4295"/>
                  </a:lnTo>
                  <a:lnTo>
                    <a:pt x="4141" y="4365"/>
                  </a:lnTo>
                  <a:lnTo>
                    <a:pt x="4183" y="4365"/>
                  </a:lnTo>
                  <a:lnTo>
                    <a:pt x="4225" y="4422"/>
                  </a:lnTo>
                  <a:lnTo>
                    <a:pt x="4268" y="4422"/>
                  </a:lnTo>
                  <a:lnTo>
                    <a:pt x="4268" y="4492"/>
                  </a:lnTo>
                  <a:lnTo>
                    <a:pt x="4310" y="4492"/>
                  </a:lnTo>
                  <a:lnTo>
                    <a:pt x="4352" y="4492"/>
                  </a:lnTo>
                  <a:lnTo>
                    <a:pt x="4352" y="4563"/>
                  </a:lnTo>
                  <a:lnTo>
                    <a:pt x="4352" y="4619"/>
                  </a:lnTo>
                  <a:lnTo>
                    <a:pt x="4394" y="4619"/>
                  </a:lnTo>
                  <a:lnTo>
                    <a:pt x="4394" y="4675"/>
                  </a:lnTo>
                  <a:lnTo>
                    <a:pt x="4394" y="4746"/>
                  </a:lnTo>
                  <a:lnTo>
                    <a:pt x="4394" y="4816"/>
                  </a:lnTo>
                  <a:lnTo>
                    <a:pt x="4394" y="4872"/>
                  </a:lnTo>
                  <a:lnTo>
                    <a:pt x="4394" y="4929"/>
                  </a:lnTo>
                  <a:lnTo>
                    <a:pt x="4352" y="4929"/>
                  </a:lnTo>
                  <a:lnTo>
                    <a:pt x="4352" y="4999"/>
                  </a:lnTo>
                  <a:lnTo>
                    <a:pt x="4310" y="4999"/>
                  </a:lnTo>
                  <a:lnTo>
                    <a:pt x="4310" y="5055"/>
                  </a:lnTo>
                  <a:lnTo>
                    <a:pt x="4268" y="5055"/>
                  </a:lnTo>
                  <a:lnTo>
                    <a:pt x="4225" y="5055"/>
                  </a:lnTo>
                  <a:lnTo>
                    <a:pt x="4225" y="5126"/>
                  </a:lnTo>
                  <a:lnTo>
                    <a:pt x="4183" y="5126"/>
                  </a:lnTo>
                  <a:lnTo>
                    <a:pt x="4141" y="5196"/>
                  </a:lnTo>
                  <a:lnTo>
                    <a:pt x="4099" y="5196"/>
                  </a:lnTo>
                  <a:lnTo>
                    <a:pt x="4056" y="5196"/>
                  </a:lnTo>
                  <a:lnTo>
                    <a:pt x="3916" y="5253"/>
                  </a:lnTo>
                  <a:lnTo>
                    <a:pt x="3845" y="5253"/>
                  </a:lnTo>
                  <a:lnTo>
                    <a:pt x="3761" y="5309"/>
                  </a:lnTo>
                  <a:lnTo>
                    <a:pt x="3634" y="5309"/>
                  </a:lnTo>
                  <a:lnTo>
                    <a:pt x="3592" y="5379"/>
                  </a:lnTo>
                  <a:lnTo>
                    <a:pt x="3535" y="5379"/>
                  </a:lnTo>
                  <a:lnTo>
                    <a:pt x="3507" y="5379"/>
                  </a:lnTo>
                  <a:lnTo>
                    <a:pt x="3465" y="5379"/>
                  </a:lnTo>
                  <a:lnTo>
                    <a:pt x="3409" y="5436"/>
                  </a:lnTo>
                  <a:lnTo>
                    <a:pt x="3380" y="5436"/>
                  </a:lnTo>
                  <a:lnTo>
                    <a:pt x="3338" y="5436"/>
                  </a:lnTo>
                  <a:lnTo>
                    <a:pt x="3338" y="5506"/>
                  </a:lnTo>
                  <a:lnTo>
                    <a:pt x="3296" y="5506"/>
                  </a:lnTo>
                  <a:lnTo>
                    <a:pt x="3254" y="5506"/>
                  </a:lnTo>
                  <a:lnTo>
                    <a:pt x="3254" y="5576"/>
                  </a:lnTo>
                  <a:lnTo>
                    <a:pt x="3211" y="5576"/>
                  </a:lnTo>
                  <a:lnTo>
                    <a:pt x="3169" y="5576"/>
                  </a:lnTo>
                  <a:lnTo>
                    <a:pt x="2986" y="5689"/>
                  </a:lnTo>
                  <a:lnTo>
                    <a:pt x="2958" y="5689"/>
                  </a:lnTo>
                  <a:lnTo>
                    <a:pt x="2916" y="5759"/>
                  </a:lnTo>
                  <a:lnTo>
                    <a:pt x="2859" y="5759"/>
                  </a:lnTo>
                  <a:lnTo>
                    <a:pt x="2859" y="5816"/>
                  </a:lnTo>
                  <a:lnTo>
                    <a:pt x="2831" y="5816"/>
                  </a:lnTo>
                  <a:lnTo>
                    <a:pt x="2789" y="5886"/>
                  </a:lnTo>
                  <a:lnTo>
                    <a:pt x="2733" y="5957"/>
                  </a:lnTo>
                  <a:lnTo>
                    <a:pt x="2733" y="6013"/>
                  </a:lnTo>
                  <a:lnTo>
                    <a:pt x="2733" y="6069"/>
                  </a:lnTo>
                  <a:lnTo>
                    <a:pt x="2789" y="6069"/>
                  </a:lnTo>
                  <a:lnTo>
                    <a:pt x="2789" y="6013"/>
                  </a:lnTo>
                  <a:lnTo>
                    <a:pt x="2831" y="6013"/>
                  </a:lnTo>
                  <a:lnTo>
                    <a:pt x="2831" y="5957"/>
                  </a:lnTo>
                  <a:lnTo>
                    <a:pt x="2859" y="5957"/>
                  </a:lnTo>
                  <a:lnTo>
                    <a:pt x="2859" y="5886"/>
                  </a:lnTo>
                  <a:lnTo>
                    <a:pt x="2916" y="5886"/>
                  </a:lnTo>
                  <a:lnTo>
                    <a:pt x="2916" y="5816"/>
                  </a:lnTo>
                  <a:lnTo>
                    <a:pt x="2958" y="5816"/>
                  </a:lnTo>
                  <a:lnTo>
                    <a:pt x="2986" y="5816"/>
                  </a:lnTo>
                  <a:lnTo>
                    <a:pt x="2986" y="5759"/>
                  </a:lnTo>
                  <a:lnTo>
                    <a:pt x="3043" y="5759"/>
                  </a:lnTo>
                  <a:lnTo>
                    <a:pt x="3085" y="5759"/>
                  </a:lnTo>
                  <a:lnTo>
                    <a:pt x="3127" y="5759"/>
                  </a:lnTo>
                  <a:lnTo>
                    <a:pt x="3127" y="5689"/>
                  </a:lnTo>
                  <a:lnTo>
                    <a:pt x="3169" y="5689"/>
                  </a:lnTo>
                  <a:lnTo>
                    <a:pt x="3211" y="5689"/>
                  </a:lnTo>
                  <a:lnTo>
                    <a:pt x="3254" y="5689"/>
                  </a:lnTo>
                  <a:lnTo>
                    <a:pt x="3296" y="5689"/>
                  </a:lnTo>
                  <a:lnTo>
                    <a:pt x="3338" y="5689"/>
                  </a:lnTo>
                  <a:lnTo>
                    <a:pt x="3338" y="5633"/>
                  </a:lnTo>
                  <a:lnTo>
                    <a:pt x="3380" y="5633"/>
                  </a:lnTo>
                  <a:lnTo>
                    <a:pt x="3409" y="5633"/>
                  </a:lnTo>
                  <a:lnTo>
                    <a:pt x="3465" y="5633"/>
                  </a:lnTo>
                  <a:lnTo>
                    <a:pt x="3465" y="5576"/>
                  </a:lnTo>
                  <a:lnTo>
                    <a:pt x="3507" y="5576"/>
                  </a:lnTo>
                  <a:lnTo>
                    <a:pt x="3507" y="5633"/>
                  </a:lnTo>
                  <a:lnTo>
                    <a:pt x="3535" y="5633"/>
                  </a:lnTo>
                  <a:lnTo>
                    <a:pt x="3535" y="5689"/>
                  </a:lnTo>
                  <a:lnTo>
                    <a:pt x="3592" y="5759"/>
                  </a:lnTo>
                  <a:lnTo>
                    <a:pt x="3634" y="5816"/>
                  </a:lnTo>
                  <a:lnTo>
                    <a:pt x="3662" y="5816"/>
                  </a:lnTo>
                  <a:lnTo>
                    <a:pt x="3662" y="5759"/>
                  </a:lnTo>
                  <a:lnTo>
                    <a:pt x="3718" y="5759"/>
                  </a:lnTo>
                  <a:lnTo>
                    <a:pt x="3718" y="5689"/>
                  </a:lnTo>
                  <a:lnTo>
                    <a:pt x="3761" y="5689"/>
                  </a:lnTo>
                  <a:lnTo>
                    <a:pt x="3789" y="5689"/>
                  </a:lnTo>
                  <a:lnTo>
                    <a:pt x="3789" y="5633"/>
                  </a:lnTo>
                  <a:lnTo>
                    <a:pt x="3789" y="5576"/>
                  </a:lnTo>
                  <a:lnTo>
                    <a:pt x="3845" y="5576"/>
                  </a:lnTo>
                  <a:lnTo>
                    <a:pt x="3887" y="5576"/>
                  </a:lnTo>
                  <a:lnTo>
                    <a:pt x="3887" y="5506"/>
                  </a:lnTo>
                  <a:lnTo>
                    <a:pt x="3916" y="5506"/>
                  </a:lnTo>
                  <a:lnTo>
                    <a:pt x="3972" y="5506"/>
                  </a:lnTo>
                  <a:lnTo>
                    <a:pt x="4014" y="5436"/>
                  </a:lnTo>
                  <a:lnTo>
                    <a:pt x="4056" y="5506"/>
                  </a:lnTo>
                  <a:lnTo>
                    <a:pt x="4099" y="5506"/>
                  </a:lnTo>
                  <a:lnTo>
                    <a:pt x="4099" y="5436"/>
                  </a:lnTo>
                  <a:lnTo>
                    <a:pt x="4141" y="5309"/>
                  </a:lnTo>
                  <a:lnTo>
                    <a:pt x="4183" y="5309"/>
                  </a:lnTo>
                  <a:lnTo>
                    <a:pt x="4225" y="5309"/>
                  </a:lnTo>
                  <a:lnTo>
                    <a:pt x="4268" y="5309"/>
                  </a:lnTo>
                  <a:lnTo>
                    <a:pt x="4310" y="5309"/>
                  </a:lnTo>
                  <a:lnTo>
                    <a:pt x="4310" y="5253"/>
                  </a:lnTo>
                  <a:lnTo>
                    <a:pt x="4310" y="5196"/>
                  </a:lnTo>
                  <a:lnTo>
                    <a:pt x="4352" y="5196"/>
                  </a:lnTo>
                  <a:lnTo>
                    <a:pt x="4352" y="5126"/>
                  </a:lnTo>
                  <a:lnTo>
                    <a:pt x="4394" y="5055"/>
                  </a:lnTo>
                  <a:lnTo>
                    <a:pt x="4437" y="4999"/>
                  </a:lnTo>
                  <a:lnTo>
                    <a:pt x="4465" y="4999"/>
                  </a:lnTo>
                  <a:lnTo>
                    <a:pt x="4465" y="4929"/>
                  </a:lnTo>
                  <a:lnTo>
                    <a:pt x="4521" y="4929"/>
                  </a:lnTo>
                  <a:lnTo>
                    <a:pt x="4563" y="4816"/>
                  </a:lnTo>
                  <a:lnTo>
                    <a:pt x="4563" y="4746"/>
                  </a:lnTo>
                  <a:lnTo>
                    <a:pt x="4521" y="4746"/>
                  </a:lnTo>
                  <a:lnTo>
                    <a:pt x="4465" y="4746"/>
                  </a:lnTo>
                  <a:lnTo>
                    <a:pt x="4437" y="4746"/>
                  </a:lnTo>
                  <a:lnTo>
                    <a:pt x="4437" y="4675"/>
                  </a:lnTo>
                  <a:lnTo>
                    <a:pt x="4437" y="4619"/>
                  </a:lnTo>
                  <a:lnTo>
                    <a:pt x="4394" y="4563"/>
                  </a:lnTo>
                  <a:lnTo>
                    <a:pt x="4437" y="4563"/>
                  </a:lnTo>
                  <a:lnTo>
                    <a:pt x="4437" y="4492"/>
                  </a:lnTo>
                  <a:lnTo>
                    <a:pt x="4394" y="4422"/>
                  </a:lnTo>
                  <a:lnTo>
                    <a:pt x="4437" y="4365"/>
                  </a:lnTo>
                  <a:lnTo>
                    <a:pt x="4563" y="4295"/>
                  </a:lnTo>
                  <a:lnTo>
                    <a:pt x="4563" y="4239"/>
                  </a:lnTo>
                  <a:lnTo>
                    <a:pt x="4592" y="4239"/>
                  </a:lnTo>
                  <a:lnTo>
                    <a:pt x="4648" y="4239"/>
                  </a:lnTo>
                  <a:lnTo>
                    <a:pt x="4648" y="4182"/>
                  </a:lnTo>
                  <a:lnTo>
                    <a:pt x="4690" y="4182"/>
                  </a:lnTo>
                  <a:lnTo>
                    <a:pt x="4718" y="4182"/>
                  </a:lnTo>
                  <a:lnTo>
                    <a:pt x="4718" y="4112"/>
                  </a:lnTo>
                  <a:lnTo>
                    <a:pt x="4690" y="4112"/>
                  </a:lnTo>
                  <a:lnTo>
                    <a:pt x="4648" y="3985"/>
                  </a:lnTo>
                  <a:lnTo>
                    <a:pt x="4592" y="3985"/>
                  </a:lnTo>
                  <a:lnTo>
                    <a:pt x="4563" y="3985"/>
                  </a:lnTo>
                  <a:lnTo>
                    <a:pt x="4521" y="3985"/>
                  </a:lnTo>
                  <a:lnTo>
                    <a:pt x="4465" y="3985"/>
                  </a:lnTo>
                  <a:lnTo>
                    <a:pt x="4465" y="3915"/>
                  </a:lnTo>
                  <a:lnTo>
                    <a:pt x="4437" y="3915"/>
                  </a:lnTo>
                  <a:lnTo>
                    <a:pt x="4437" y="3858"/>
                  </a:lnTo>
                  <a:lnTo>
                    <a:pt x="4437" y="3802"/>
                  </a:lnTo>
                  <a:lnTo>
                    <a:pt x="4437" y="3732"/>
                  </a:lnTo>
                  <a:lnTo>
                    <a:pt x="4437" y="3661"/>
                  </a:lnTo>
                  <a:lnTo>
                    <a:pt x="4465" y="3605"/>
                  </a:lnTo>
                  <a:lnTo>
                    <a:pt x="4465" y="3535"/>
                  </a:lnTo>
                  <a:lnTo>
                    <a:pt x="4465" y="3478"/>
                  </a:lnTo>
                  <a:lnTo>
                    <a:pt x="4521" y="3478"/>
                  </a:lnTo>
                  <a:lnTo>
                    <a:pt x="4521" y="3422"/>
                  </a:lnTo>
                  <a:lnTo>
                    <a:pt x="4465" y="3422"/>
                  </a:lnTo>
                  <a:lnTo>
                    <a:pt x="4521" y="3352"/>
                  </a:lnTo>
                  <a:lnTo>
                    <a:pt x="4521" y="3281"/>
                  </a:lnTo>
                  <a:lnTo>
                    <a:pt x="4521" y="3225"/>
                  </a:lnTo>
                  <a:lnTo>
                    <a:pt x="4521" y="3168"/>
                  </a:lnTo>
                  <a:lnTo>
                    <a:pt x="4521" y="3098"/>
                  </a:lnTo>
                  <a:lnTo>
                    <a:pt x="4563" y="3098"/>
                  </a:lnTo>
                  <a:lnTo>
                    <a:pt x="4563" y="3028"/>
                  </a:lnTo>
                  <a:lnTo>
                    <a:pt x="4592" y="3028"/>
                  </a:lnTo>
                  <a:lnTo>
                    <a:pt x="4648" y="3028"/>
                  </a:lnTo>
                  <a:lnTo>
                    <a:pt x="4690" y="3028"/>
                  </a:lnTo>
                  <a:lnTo>
                    <a:pt x="4690" y="2971"/>
                  </a:lnTo>
                  <a:lnTo>
                    <a:pt x="4648" y="2971"/>
                  </a:lnTo>
                  <a:lnTo>
                    <a:pt x="4648" y="2901"/>
                  </a:lnTo>
                  <a:lnTo>
                    <a:pt x="4690" y="2845"/>
                  </a:lnTo>
                  <a:lnTo>
                    <a:pt x="4690" y="2788"/>
                  </a:lnTo>
                  <a:lnTo>
                    <a:pt x="4718" y="2788"/>
                  </a:lnTo>
                  <a:lnTo>
                    <a:pt x="4775" y="2788"/>
                  </a:lnTo>
                  <a:lnTo>
                    <a:pt x="4775" y="2718"/>
                  </a:lnTo>
                  <a:lnTo>
                    <a:pt x="4817" y="2718"/>
                  </a:lnTo>
                  <a:lnTo>
                    <a:pt x="4817" y="2647"/>
                  </a:lnTo>
                  <a:lnTo>
                    <a:pt x="4845" y="2591"/>
                  </a:lnTo>
                  <a:lnTo>
                    <a:pt x="4901" y="2521"/>
                  </a:lnTo>
                  <a:lnTo>
                    <a:pt x="4944" y="2521"/>
                  </a:lnTo>
                  <a:lnTo>
                    <a:pt x="4986" y="2521"/>
                  </a:lnTo>
                  <a:lnTo>
                    <a:pt x="4986" y="2464"/>
                  </a:lnTo>
                  <a:lnTo>
                    <a:pt x="4986" y="2408"/>
                  </a:lnTo>
                  <a:lnTo>
                    <a:pt x="4986" y="2338"/>
                  </a:lnTo>
                  <a:lnTo>
                    <a:pt x="4986" y="2267"/>
                  </a:lnTo>
                  <a:lnTo>
                    <a:pt x="5028" y="2267"/>
                  </a:lnTo>
                  <a:lnTo>
                    <a:pt x="5028" y="2211"/>
                  </a:lnTo>
                  <a:lnTo>
                    <a:pt x="5028" y="2140"/>
                  </a:lnTo>
                  <a:lnTo>
                    <a:pt x="5028" y="2084"/>
                  </a:lnTo>
                  <a:lnTo>
                    <a:pt x="5070" y="2084"/>
                  </a:lnTo>
                  <a:lnTo>
                    <a:pt x="5070" y="2028"/>
                  </a:lnTo>
                  <a:lnTo>
                    <a:pt x="5113" y="2028"/>
                  </a:lnTo>
                  <a:lnTo>
                    <a:pt x="5113" y="1957"/>
                  </a:lnTo>
                  <a:lnTo>
                    <a:pt x="5155" y="1887"/>
                  </a:lnTo>
                  <a:lnTo>
                    <a:pt x="5197" y="1887"/>
                  </a:lnTo>
                  <a:lnTo>
                    <a:pt x="5197" y="1831"/>
                  </a:lnTo>
                  <a:lnTo>
                    <a:pt x="5239" y="1831"/>
                  </a:lnTo>
                  <a:lnTo>
                    <a:pt x="5239" y="1760"/>
                  </a:lnTo>
                  <a:lnTo>
                    <a:pt x="5197" y="1760"/>
                  </a:lnTo>
                  <a:lnTo>
                    <a:pt x="5197" y="1704"/>
                  </a:lnTo>
                  <a:lnTo>
                    <a:pt x="5239" y="1704"/>
                  </a:lnTo>
                  <a:lnTo>
                    <a:pt x="5282" y="1634"/>
                  </a:lnTo>
                  <a:lnTo>
                    <a:pt x="5282" y="1577"/>
                  </a:lnTo>
                  <a:lnTo>
                    <a:pt x="5239" y="1577"/>
                  </a:lnTo>
                  <a:lnTo>
                    <a:pt x="5239" y="1507"/>
                  </a:lnTo>
                  <a:lnTo>
                    <a:pt x="5282" y="1507"/>
                  </a:lnTo>
                  <a:lnTo>
                    <a:pt x="5282" y="1577"/>
                  </a:lnTo>
                  <a:lnTo>
                    <a:pt x="5324" y="1577"/>
                  </a:lnTo>
                  <a:lnTo>
                    <a:pt x="5324" y="1507"/>
                  </a:lnTo>
                  <a:lnTo>
                    <a:pt x="5324" y="1450"/>
                  </a:lnTo>
                  <a:lnTo>
                    <a:pt x="5324" y="1394"/>
                  </a:lnTo>
                  <a:lnTo>
                    <a:pt x="5324" y="1324"/>
                  </a:lnTo>
                  <a:lnTo>
                    <a:pt x="5282" y="1324"/>
                  </a:lnTo>
                  <a:lnTo>
                    <a:pt x="5282" y="1253"/>
                  </a:lnTo>
                  <a:lnTo>
                    <a:pt x="5282" y="1197"/>
                  </a:lnTo>
                  <a:lnTo>
                    <a:pt x="5450" y="1127"/>
                  </a:lnTo>
                  <a:lnTo>
                    <a:pt x="5493" y="1127"/>
                  </a:lnTo>
                  <a:lnTo>
                    <a:pt x="5450" y="1070"/>
                  </a:lnTo>
                  <a:lnTo>
                    <a:pt x="5450" y="1014"/>
                  </a:lnTo>
                  <a:lnTo>
                    <a:pt x="5450" y="944"/>
                  </a:lnTo>
                  <a:lnTo>
                    <a:pt x="5450" y="873"/>
                  </a:lnTo>
                  <a:lnTo>
                    <a:pt x="5450" y="817"/>
                  </a:lnTo>
                  <a:lnTo>
                    <a:pt x="5493" y="817"/>
                  </a:lnTo>
                  <a:lnTo>
                    <a:pt x="5521" y="690"/>
                  </a:lnTo>
                  <a:lnTo>
                    <a:pt x="5577" y="634"/>
                  </a:lnTo>
                  <a:lnTo>
                    <a:pt x="5521" y="563"/>
                  </a:lnTo>
                  <a:lnTo>
                    <a:pt x="5493" y="563"/>
                  </a:lnTo>
                  <a:lnTo>
                    <a:pt x="5521" y="493"/>
                  </a:lnTo>
                  <a:lnTo>
                    <a:pt x="5577" y="493"/>
                  </a:lnTo>
                  <a:lnTo>
                    <a:pt x="5619" y="437"/>
                  </a:lnTo>
                  <a:lnTo>
                    <a:pt x="5648" y="437"/>
                  </a:lnTo>
                  <a:lnTo>
                    <a:pt x="5648" y="366"/>
                  </a:lnTo>
                  <a:lnTo>
                    <a:pt x="5704" y="366"/>
                  </a:lnTo>
                  <a:lnTo>
                    <a:pt x="5746" y="310"/>
                  </a:lnTo>
                  <a:close/>
                  <a:moveTo>
                    <a:pt x="5577" y="634"/>
                  </a:moveTo>
                  <a:lnTo>
                    <a:pt x="5577" y="690"/>
                  </a:lnTo>
                  <a:lnTo>
                    <a:pt x="5619" y="690"/>
                  </a:lnTo>
                  <a:lnTo>
                    <a:pt x="5619" y="634"/>
                  </a:lnTo>
                  <a:close/>
                  <a:moveTo>
                    <a:pt x="2789" y="6069"/>
                  </a:moveTo>
                  <a:lnTo>
                    <a:pt x="2789" y="6140"/>
                  </a:lnTo>
                  <a:lnTo>
                    <a:pt x="2831" y="6140"/>
                  </a:lnTo>
                  <a:lnTo>
                    <a:pt x="2859" y="6140"/>
                  </a:lnTo>
                  <a:lnTo>
                    <a:pt x="2916" y="6140"/>
                  </a:lnTo>
                  <a:lnTo>
                    <a:pt x="2916" y="6069"/>
                  </a:lnTo>
                  <a:lnTo>
                    <a:pt x="2859" y="6069"/>
                  </a:lnTo>
                  <a:lnTo>
                    <a:pt x="2831" y="6069"/>
                  </a:lnTo>
                  <a:close/>
                  <a:moveTo>
                    <a:pt x="3043" y="5506"/>
                  </a:moveTo>
                  <a:lnTo>
                    <a:pt x="2986" y="5506"/>
                  </a:lnTo>
                  <a:lnTo>
                    <a:pt x="2958" y="5506"/>
                  </a:lnTo>
                  <a:lnTo>
                    <a:pt x="2958" y="5436"/>
                  </a:lnTo>
                  <a:lnTo>
                    <a:pt x="2958" y="5379"/>
                  </a:lnTo>
                  <a:lnTo>
                    <a:pt x="2958" y="5309"/>
                  </a:lnTo>
                  <a:lnTo>
                    <a:pt x="2916" y="5309"/>
                  </a:lnTo>
                  <a:lnTo>
                    <a:pt x="2916" y="5253"/>
                  </a:lnTo>
                  <a:lnTo>
                    <a:pt x="2859" y="5253"/>
                  </a:lnTo>
                  <a:lnTo>
                    <a:pt x="2859" y="5309"/>
                  </a:lnTo>
                  <a:lnTo>
                    <a:pt x="2859" y="5379"/>
                  </a:lnTo>
                  <a:lnTo>
                    <a:pt x="2831" y="5379"/>
                  </a:lnTo>
                  <a:lnTo>
                    <a:pt x="2831" y="5436"/>
                  </a:lnTo>
                  <a:lnTo>
                    <a:pt x="2831" y="5506"/>
                  </a:lnTo>
                  <a:lnTo>
                    <a:pt x="2859" y="5506"/>
                  </a:lnTo>
                  <a:lnTo>
                    <a:pt x="2859" y="5576"/>
                  </a:lnTo>
                  <a:lnTo>
                    <a:pt x="2831" y="5576"/>
                  </a:lnTo>
                  <a:lnTo>
                    <a:pt x="2789" y="5576"/>
                  </a:lnTo>
                  <a:lnTo>
                    <a:pt x="2789" y="5633"/>
                  </a:lnTo>
                  <a:lnTo>
                    <a:pt x="2831" y="5633"/>
                  </a:lnTo>
                  <a:lnTo>
                    <a:pt x="2859" y="5633"/>
                  </a:lnTo>
                  <a:lnTo>
                    <a:pt x="2916" y="5633"/>
                  </a:lnTo>
                  <a:lnTo>
                    <a:pt x="2958" y="5633"/>
                  </a:lnTo>
                  <a:lnTo>
                    <a:pt x="2958" y="5576"/>
                  </a:lnTo>
                  <a:lnTo>
                    <a:pt x="2986" y="5576"/>
                  </a:lnTo>
                  <a:lnTo>
                    <a:pt x="3043" y="5576"/>
                  </a:lnTo>
                  <a:close/>
                  <a:moveTo>
                    <a:pt x="2789" y="5633"/>
                  </a:moveTo>
                  <a:lnTo>
                    <a:pt x="2733" y="5633"/>
                  </a:lnTo>
                  <a:lnTo>
                    <a:pt x="2733" y="5689"/>
                  </a:lnTo>
                  <a:lnTo>
                    <a:pt x="2789" y="5689"/>
                  </a:lnTo>
                  <a:close/>
                  <a:moveTo>
                    <a:pt x="2733" y="5689"/>
                  </a:moveTo>
                  <a:lnTo>
                    <a:pt x="2705" y="5689"/>
                  </a:lnTo>
                  <a:lnTo>
                    <a:pt x="2662" y="5689"/>
                  </a:lnTo>
                  <a:lnTo>
                    <a:pt x="2662" y="5759"/>
                  </a:lnTo>
                  <a:lnTo>
                    <a:pt x="2606" y="5759"/>
                  </a:lnTo>
                  <a:lnTo>
                    <a:pt x="2606" y="5816"/>
                  </a:lnTo>
                  <a:lnTo>
                    <a:pt x="2578" y="5816"/>
                  </a:lnTo>
                  <a:lnTo>
                    <a:pt x="2578" y="5886"/>
                  </a:lnTo>
                  <a:lnTo>
                    <a:pt x="2536" y="5886"/>
                  </a:lnTo>
                  <a:lnTo>
                    <a:pt x="2536" y="5957"/>
                  </a:lnTo>
                  <a:lnTo>
                    <a:pt x="2536" y="6013"/>
                  </a:lnTo>
                  <a:lnTo>
                    <a:pt x="2578" y="6013"/>
                  </a:lnTo>
                  <a:lnTo>
                    <a:pt x="2578" y="5957"/>
                  </a:lnTo>
                  <a:lnTo>
                    <a:pt x="2606" y="5886"/>
                  </a:lnTo>
                  <a:lnTo>
                    <a:pt x="2662" y="5816"/>
                  </a:lnTo>
                  <a:lnTo>
                    <a:pt x="2705" y="5816"/>
                  </a:lnTo>
                  <a:lnTo>
                    <a:pt x="2705" y="5759"/>
                  </a:lnTo>
                  <a:lnTo>
                    <a:pt x="2733" y="5759"/>
                  </a:lnTo>
                  <a:close/>
                  <a:moveTo>
                    <a:pt x="5155" y="746"/>
                  </a:moveTo>
                  <a:lnTo>
                    <a:pt x="5197" y="746"/>
                  </a:lnTo>
                  <a:lnTo>
                    <a:pt x="5197" y="817"/>
                  </a:lnTo>
                  <a:lnTo>
                    <a:pt x="5197" y="873"/>
                  </a:lnTo>
                  <a:lnTo>
                    <a:pt x="5155" y="873"/>
                  </a:lnTo>
                  <a:lnTo>
                    <a:pt x="5155" y="817"/>
                  </a:lnTo>
                  <a:close/>
                  <a:moveTo>
                    <a:pt x="5239" y="1394"/>
                  </a:moveTo>
                  <a:lnTo>
                    <a:pt x="5282" y="1394"/>
                  </a:lnTo>
                  <a:lnTo>
                    <a:pt x="5282" y="1450"/>
                  </a:lnTo>
                  <a:lnTo>
                    <a:pt x="5239" y="1450"/>
                  </a:lnTo>
                  <a:close/>
                  <a:moveTo>
                    <a:pt x="4718" y="1957"/>
                  </a:moveTo>
                  <a:lnTo>
                    <a:pt x="4775" y="1957"/>
                  </a:lnTo>
                  <a:lnTo>
                    <a:pt x="4775" y="2028"/>
                  </a:lnTo>
                  <a:lnTo>
                    <a:pt x="4775" y="2084"/>
                  </a:lnTo>
                  <a:lnTo>
                    <a:pt x="4775" y="2140"/>
                  </a:lnTo>
                  <a:lnTo>
                    <a:pt x="4775" y="2211"/>
                  </a:lnTo>
                  <a:lnTo>
                    <a:pt x="4775" y="2267"/>
                  </a:lnTo>
                  <a:lnTo>
                    <a:pt x="4775" y="2338"/>
                  </a:lnTo>
                  <a:lnTo>
                    <a:pt x="4718" y="2338"/>
                  </a:lnTo>
                  <a:lnTo>
                    <a:pt x="4718" y="2408"/>
                  </a:lnTo>
                  <a:lnTo>
                    <a:pt x="4718" y="2464"/>
                  </a:lnTo>
                  <a:lnTo>
                    <a:pt x="4690" y="2521"/>
                  </a:lnTo>
                  <a:lnTo>
                    <a:pt x="4690" y="2591"/>
                  </a:lnTo>
                  <a:lnTo>
                    <a:pt x="4648" y="2591"/>
                  </a:lnTo>
                  <a:lnTo>
                    <a:pt x="4648" y="2521"/>
                  </a:lnTo>
                  <a:lnTo>
                    <a:pt x="4690" y="2521"/>
                  </a:lnTo>
                  <a:lnTo>
                    <a:pt x="4690" y="2464"/>
                  </a:lnTo>
                  <a:lnTo>
                    <a:pt x="4690" y="2408"/>
                  </a:lnTo>
                  <a:lnTo>
                    <a:pt x="4718" y="2338"/>
                  </a:lnTo>
                  <a:lnTo>
                    <a:pt x="4718" y="2267"/>
                  </a:lnTo>
                  <a:lnTo>
                    <a:pt x="4718" y="2211"/>
                  </a:lnTo>
                  <a:lnTo>
                    <a:pt x="4718" y="2140"/>
                  </a:lnTo>
                  <a:lnTo>
                    <a:pt x="4718" y="2084"/>
                  </a:lnTo>
                  <a:lnTo>
                    <a:pt x="4718" y="2028"/>
                  </a:lnTo>
                  <a:close/>
                  <a:moveTo>
                    <a:pt x="4592" y="2647"/>
                  </a:moveTo>
                  <a:lnTo>
                    <a:pt x="4648" y="2647"/>
                  </a:lnTo>
                  <a:lnTo>
                    <a:pt x="4648" y="2718"/>
                  </a:lnTo>
                  <a:lnTo>
                    <a:pt x="4592" y="2718"/>
                  </a:lnTo>
                  <a:lnTo>
                    <a:pt x="4592" y="2788"/>
                  </a:lnTo>
                  <a:lnTo>
                    <a:pt x="4563" y="2788"/>
                  </a:lnTo>
                  <a:lnTo>
                    <a:pt x="4521" y="2845"/>
                  </a:lnTo>
                  <a:lnTo>
                    <a:pt x="4521" y="2788"/>
                  </a:lnTo>
                  <a:lnTo>
                    <a:pt x="4563" y="2788"/>
                  </a:lnTo>
                  <a:lnTo>
                    <a:pt x="4563" y="2718"/>
                  </a:lnTo>
                  <a:lnTo>
                    <a:pt x="4592" y="2718"/>
                  </a:lnTo>
                  <a:close/>
                  <a:moveTo>
                    <a:pt x="4437" y="2845"/>
                  </a:moveTo>
                  <a:lnTo>
                    <a:pt x="4465" y="2845"/>
                  </a:lnTo>
                  <a:lnTo>
                    <a:pt x="4437" y="2901"/>
                  </a:lnTo>
                  <a:close/>
                  <a:moveTo>
                    <a:pt x="11365" y="2845"/>
                  </a:moveTo>
                  <a:lnTo>
                    <a:pt x="11365" y="2901"/>
                  </a:lnTo>
                  <a:lnTo>
                    <a:pt x="11365" y="2971"/>
                  </a:lnTo>
                  <a:lnTo>
                    <a:pt x="11323" y="2971"/>
                  </a:lnTo>
                  <a:lnTo>
                    <a:pt x="11280" y="2971"/>
                  </a:lnTo>
                  <a:lnTo>
                    <a:pt x="11280" y="3028"/>
                  </a:lnTo>
                  <a:lnTo>
                    <a:pt x="11280" y="3098"/>
                  </a:lnTo>
                  <a:lnTo>
                    <a:pt x="11323" y="3098"/>
                  </a:lnTo>
                  <a:lnTo>
                    <a:pt x="11323" y="3168"/>
                  </a:lnTo>
                  <a:lnTo>
                    <a:pt x="11323" y="3225"/>
                  </a:lnTo>
                  <a:lnTo>
                    <a:pt x="11323" y="3281"/>
                  </a:lnTo>
                  <a:lnTo>
                    <a:pt x="11280" y="3281"/>
                  </a:lnTo>
                  <a:lnTo>
                    <a:pt x="11280" y="3352"/>
                  </a:lnTo>
                  <a:lnTo>
                    <a:pt x="11280" y="3422"/>
                  </a:lnTo>
                  <a:lnTo>
                    <a:pt x="11280" y="3478"/>
                  </a:lnTo>
                  <a:lnTo>
                    <a:pt x="11280" y="3535"/>
                  </a:lnTo>
                  <a:lnTo>
                    <a:pt x="11238" y="3605"/>
                  </a:lnTo>
                  <a:lnTo>
                    <a:pt x="11196" y="3605"/>
                  </a:lnTo>
                  <a:lnTo>
                    <a:pt x="11196" y="3661"/>
                  </a:lnTo>
                  <a:lnTo>
                    <a:pt x="11196" y="3732"/>
                  </a:lnTo>
                  <a:lnTo>
                    <a:pt x="11196" y="3802"/>
                  </a:lnTo>
                  <a:lnTo>
                    <a:pt x="11154" y="3802"/>
                  </a:lnTo>
                  <a:lnTo>
                    <a:pt x="11111" y="3802"/>
                  </a:lnTo>
                  <a:lnTo>
                    <a:pt x="11111" y="3858"/>
                  </a:lnTo>
                  <a:lnTo>
                    <a:pt x="11069" y="3858"/>
                  </a:lnTo>
                  <a:lnTo>
                    <a:pt x="11027" y="3915"/>
                  </a:lnTo>
                  <a:lnTo>
                    <a:pt x="11027" y="3985"/>
                  </a:lnTo>
                  <a:lnTo>
                    <a:pt x="11027" y="4042"/>
                  </a:lnTo>
                  <a:lnTo>
                    <a:pt x="11027" y="4112"/>
                  </a:lnTo>
                  <a:lnTo>
                    <a:pt x="10985" y="4182"/>
                  </a:lnTo>
                  <a:lnTo>
                    <a:pt x="10985" y="4239"/>
                  </a:lnTo>
                  <a:lnTo>
                    <a:pt x="10985" y="4295"/>
                  </a:lnTo>
                  <a:lnTo>
                    <a:pt x="10985" y="4365"/>
                  </a:lnTo>
                  <a:lnTo>
                    <a:pt x="10985" y="4422"/>
                  </a:lnTo>
                  <a:lnTo>
                    <a:pt x="10985" y="4492"/>
                  </a:lnTo>
                  <a:lnTo>
                    <a:pt x="11027" y="4563"/>
                  </a:lnTo>
                  <a:lnTo>
                    <a:pt x="10985" y="4563"/>
                  </a:lnTo>
                  <a:lnTo>
                    <a:pt x="10985" y="4619"/>
                  </a:lnTo>
                  <a:lnTo>
                    <a:pt x="10942" y="4675"/>
                  </a:lnTo>
                  <a:lnTo>
                    <a:pt x="10942" y="4746"/>
                  </a:lnTo>
                  <a:lnTo>
                    <a:pt x="10900" y="4816"/>
                  </a:lnTo>
                  <a:lnTo>
                    <a:pt x="10900" y="4872"/>
                  </a:lnTo>
                  <a:lnTo>
                    <a:pt x="10942" y="4929"/>
                  </a:lnTo>
                  <a:lnTo>
                    <a:pt x="10942" y="4999"/>
                  </a:lnTo>
                  <a:lnTo>
                    <a:pt x="10942" y="5055"/>
                  </a:lnTo>
                  <a:lnTo>
                    <a:pt x="10900" y="5055"/>
                  </a:lnTo>
                  <a:lnTo>
                    <a:pt x="10816" y="5126"/>
                  </a:lnTo>
                  <a:lnTo>
                    <a:pt x="10773" y="5126"/>
                  </a:lnTo>
                  <a:lnTo>
                    <a:pt x="10773" y="5196"/>
                  </a:lnTo>
                  <a:lnTo>
                    <a:pt x="10731" y="5196"/>
                  </a:lnTo>
                  <a:lnTo>
                    <a:pt x="10731" y="5253"/>
                  </a:lnTo>
                  <a:lnTo>
                    <a:pt x="10773" y="5253"/>
                  </a:lnTo>
                  <a:lnTo>
                    <a:pt x="10773" y="5309"/>
                  </a:lnTo>
                  <a:lnTo>
                    <a:pt x="10731" y="5379"/>
                  </a:lnTo>
                  <a:lnTo>
                    <a:pt x="10773" y="5506"/>
                  </a:lnTo>
                  <a:lnTo>
                    <a:pt x="10773" y="5576"/>
                  </a:lnTo>
                  <a:lnTo>
                    <a:pt x="10773" y="5633"/>
                  </a:lnTo>
                  <a:lnTo>
                    <a:pt x="10773" y="5689"/>
                  </a:lnTo>
                  <a:lnTo>
                    <a:pt x="10773" y="5759"/>
                  </a:lnTo>
                  <a:lnTo>
                    <a:pt x="10731" y="5759"/>
                  </a:lnTo>
                  <a:lnTo>
                    <a:pt x="10689" y="5816"/>
                  </a:lnTo>
                  <a:lnTo>
                    <a:pt x="10647" y="5816"/>
                  </a:lnTo>
                  <a:lnTo>
                    <a:pt x="10604" y="5816"/>
                  </a:lnTo>
                  <a:lnTo>
                    <a:pt x="10562" y="5816"/>
                  </a:lnTo>
                  <a:lnTo>
                    <a:pt x="10562" y="5886"/>
                  </a:lnTo>
                  <a:lnTo>
                    <a:pt x="10520" y="5886"/>
                  </a:lnTo>
                  <a:lnTo>
                    <a:pt x="10478" y="5886"/>
                  </a:lnTo>
                  <a:lnTo>
                    <a:pt x="10478" y="5957"/>
                  </a:lnTo>
                  <a:lnTo>
                    <a:pt x="10435" y="5957"/>
                  </a:lnTo>
                  <a:lnTo>
                    <a:pt x="10435" y="6013"/>
                  </a:lnTo>
                  <a:lnTo>
                    <a:pt x="10393" y="6013"/>
                  </a:lnTo>
                  <a:lnTo>
                    <a:pt x="10351" y="6013"/>
                  </a:lnTo>
                  <a:lnTo>
                    <a:pt x="10309" y="6013"/>
                  </a:lnTo>
                  <a:lnTo>
                    <a:pt x="10309" y="6069"/>
                  </a:lnTo>
                  <a:lnTo>
                    <a:pt x="10266" y="6069"/>
                  </a:lnTo>
                  <a:lnTo>
                    <a:pt x="10224" y="6140"/>
                  </a:lnTo>
                  <a:lnTo>
                    <a:pt x="10182" y="6140"/>
                  </a:lnTo>
                  <a:lnTo>
                    <a:pt x="10140" y="6210"/>
                  </a:lnTo>
                  <a:lnTo>
                    <a:pt x="10140" y="6266"/>
                  </a:lnTo>
                  <a:lnTo>
                    <a:pt x="10097" y="6266"/>
                  </a:lnTo>
                  <a:lnTo>
                    <a:pt x="10097" y="6337"/>
                  </a:lnTo>
                  <a:lnTo>
                    <a:pt x="10055" y="6337"/>
                  </a:lnTo>
                  <a:lnTo>
                    <a:pt x="10055" y="6393"/>
                  </a:lnTo>
                  <a:lnTo>
                    <a:pt x="10013" y="6393"/>
                  </a:lnTo>
                  <a:lnTo>
                    <a:pt x="10013" y="6449"/>
                  </a:lnTo>
                  <a:lnTo>
                    <a:pt x="9971" y="6449"/>
                  </a:lnTo>
                  <a:lnTo>
                    <a:pt x="9971" y="6520"/>
                  </a:lnTo>
                  <a:lnTo>
                    <a:pt x="9928" y="6520"/>
                  </a:lnTo>
                  <a:lnTo>
                    <a:pt x="9928" y="6590"/>
                  </a:lnTo>
                  <a:lnTo>
                    <a:pt x="9886" y="6590"/>
                  </a:lnTo>
                  <a:lnTo>
                    <a:pt x="9886" y="6647"/>
                  </a:lnTo>
                  <a:lnTo>
                    <a:pt x="9886" y="6703"/>
                  </a:lnTo>
                  <a:lnTo>
                    <a:pt x="9844" y="6703"/>
                  </a:lnTo>
                  <a:lnTo>
                    <a:pt x="9844" y="6773"/>
                  </a:lnTo>
                  <a:lnTo>
                    <a:pt x="9802" y="6773"/>
                  </a:lnTo>
                  <a:lnTo>
                    <a:pt x="9802" y="6830"/>
                  </a:lnTo>
                  <a:lnTo>
                    <a:pt x="9759" y="6830"/>
                  </a:lnTo>
                  <a:lnTo>
                    <a:pt x="9717" y="6830"/>
                  </a:lnTo>
                  <a:lnTo>
                    <a:pt x="9675" y="6830"/>
                  </a:lnTo>
                  <a:lnTo>
                    <a:pt x="9633" y="6830"/>
                  </a:lnTo>
                  <a:lnTo>
                    <a:pt x="9590" y="6830"/>
                  </a:lnTo>
                  <a:lnTo>
                    <a:pt x="9548" y="6830"/>
                  </a:lnTo>
                  <a:lnTo>
                    <a:pt x="9506" y="6830"/>
                  </a:lnTo>
                  <a:lnTo>
                    <a:pt x="9464" y="6830"/>
                  </a:lnTo>
                  <a:lnTo>
                    <a:pt x="9422" y="6830"/>
                  </a:lnTo>
                  <a:lnTo>
                    <a:pt x="9422" y="6773"/>
                  </a:lnTo>
                  <a:lnTo>
                    <a:pt x="9379" y="6773"/>
                  </a:lnTo>
                  <a:lnTo>
                    <a:pt x="9337" y="6773"/>
                  </a:lnTo>
                  <a:lnTo>
                    <a:pt x="9295" y="6773"/>
                  </a:lnTo>
                  <a:lnTo>
                    <a:pt x="9337" y="6830"/>
                  </a:lnTo>
                  <a:lnTo>
                    <a:pt x="9295" y="6830"/>
                  </a:lnTo>
                  <a:lnTo>
                    <a:pt x="9253" y="6830"/>
                  </a:lnTo>
                  <a:lnTo>
                    <a:pt x="9210" y="6830"/>
                  </a:lnTo>
                  <a:lnTo>
                    <a:pt x="9168" y="6830"/>
                  </a:lnTo>
                  <a:lnTo>
                    <a:pt x="9084" y="6830"/>
                  </a:lnTo>
                  <a:lnTo>
                    <a:pt x="9041" y="6830"/>
                  </a:lnTo>
                  <a:lnTo>
                    <a:pt x="8999" y="6830"/>
                  </a:lnTo>
                  <a:lnTo>
                    <a:pt x="8957" y="6900"/>
                  </a:lnTo>
                  <a:lnTo>
                    <a:pt x="8915" y="6900"/>
                  </a:lnTo>
                  <a:lnTo>
                    <a:pt x="8957" y="6971"/>
                  </a:lnTo>
                  <a:lnTo>
                    <a:pt x="8999" y="6971"/>
                  </a:lnTo>
                  <a:lnTo>
                    <a:pt x="8999" y="7027"/>
                  </a:lnTo>
                  <a:lnTo>
                    <a:pt x="9041" y="7027"/>
                  </a:lnTo>
                  <a:lnTo>
                    <a:pt x="9084" y="7027"/>
                  </a:lnTo>
                  <a:lnTo>
                    <a:pt x="9084" y="7083"/>
                  </a:lnTo>
                  <a:lnTo>
                    <a:pt x="9126" y="7083"/>
                  </a:lnTo>
                  <a:lnTo>
                    <a:pt x="9168" y="7083"/>
                  </a:lnTo>
                  <a:lnTo>
                    <a:pt x="9168" y="7210"/>
                  </a:lnTo>
                  <a:lnTo>
                    <a:pt x="9168" y="7280"/>
                  </a:lnTo>
                  <a:lnTo>
                    <a:pt x="9168" y="7351"/>
                  </a:lnTo>
                  <a:lnTo>
                    <a:pt x="9126" y="7351"/>
                  </a:lnTo>
                  <a:lnTo>
                    <a:pt x="9126" y="7407"/>
                  </a:lnTo>
                  <a:lnTo>
                    <a:pt x="9126" y="7463"/>
                  </a:lnTo>
                  <a:lnTo>
                    <a:pt x="9084" y="7534"/>
                  </a:lnTo>
                  <a:lnTo>
                    <a:pt x="9084" y="7604"/>
                  </a:lnTo>
                  <a:lnTo>
                    <a:pt x="9126" y="7731"/>
                  </a:lnTo>
                  <a:lnTo>
                    <a:pt x="9126" y="7787"/>
                  </a:lnTo>
                  <a:lnTo>
                    <a:pt x="9084" y="7787"/>
                  </a:lnTo>
                  <a:lnTo>
                    <a:pt x="9041" y="7787"/>
                  </a:lnTo>
                  <a:lnTo>
                    <a:pt x="8999" y="7787"/>
                  </a:lnTo>
                  <a:lnTo>
                    <a:pt x="8957" y="7787"/>
                  </a:lnTo>
                  <a:lnTo>
                    <a:pt x="8915" y="7787"/>
                  </a:lnTo>
                  <a:lnTo>
                    <a:pt x="8872" y="7787"/>
                  </a:lnTo>
                  <a:lnTo>
                    <a:pt x="8830" y="7787"/>
                  </a:lnTo>
                  <a:lnTo>
                    <a:pt x="8788" y="7787"/>
                  </a:lnTo>
                  <a:lnTo>
                    <a:pt x="8746" y="7731"/>
                  </a:lnTo>
                  <a:lnTo>
                    <a:pt x="8703" y="7731"/>
                  </a:lnTo>
                  <a:lnTo>
                    <a:pt x="8703" y="7661"/>
                  </a:lnTo>
                  <a:lnTo>
                    <a:pt x="8703" y="7604"/>
                  </a:lnTo>
                  <a:lnTo>
                    <a:pt x="8703" y="7534"/>
                  </a:lnTo>
                  <a:lnTo>
                    <a:pt x="8703" y="7463"/>
                  </a:lnTo>
                  <a:lnTo>
                    <a:pt x="8661" y="7463"/>
                  </a:lnTo>
                  <a:lnTo>
                    <a:pt x="8661" y="7534"/>
                  </a:lnTo>
                  <a:lnTo>
                    <a:pt x="8619" y="7534"/>
                  </a:lnTo>
                  <a:lnTo>
                    <a:pt x="8577" y="7534"/>
                  </a:lnTo>
                  <a:lnTo>
                    <a:pt x="8534" y="7534"/>
                  </a:lnTo>
                  <a:lnTo>
                    <a:pt x="8534" y="7463"/>
                  </a:lnTo>
                  <a:lnTo>
                    <a:pt x="8492" y="7463"/>
                  </a:lnTo>
                  <a:lnTo>
                    <a:pt x="8450" y="7463"/>
                  </a:lnTo>
                  <a:lnTo>
                    <a:pt x="8408" y="7463"/>
                  </a:lnTo>
                  <a:lnTo>
                    <a:pt x="8408" y="7407"/>
                  </a:lnTo>
                  <a:lnTo>
                    <a:pt x="8365" y="7407"/>
                  </a:lnTo>
                  <a:lnTo>
                    <a:pt x="8323" y="7407"/>
                  </a:lnTo>
                  <a:lnTo>
                    <a:pt x="8281" y="7407"/>
                  </a:lnTo>
                  <a:lnTo>
                    <a:pt x="8239" y="7351"/>
                  </a:lnTo>
                  <a:lnTo>
                    <a:pt x="8196" y="7463"/>
                  </a:lnTo>
                  <a:lnTo>
                    <a:pt x="8154" y="7463"/>
                  </a:lnTo>
                  <a:lnTo>
                    <a:pt x="8112" y="7463"/>
                  </a:lnTo>
                  <a:lnTo>
                    <a:pt x="8070" y="7463"/>
                  </a:lnTo>
                  <a:lnTo>
                    <a:pt x="8027" y="7463"/>
                  </a:lnTo>
                  <a:lnTo>
                    <a:pt x="7985" y="7463"/>
                  </a:lnTo>
                  <a:lnTo>
                    <a:pt x="7943" y="7463"/>
                  </a:lnTo>
                  <a:lnTo>
                    <a:pt x="7901" y="7407"/>
                  </a:lnTo>
                  <a:lnTo>
                    <a:pt x="7858" y="7407"/>
                  </a:lnTo>
                  <a:lnTo>
                    <a:pt x="7858" y="7351"/>
                  </a:lnTo>
                  <a:lnTo>
                    <a:pt x="7816" y="7351"/>
                  </a:lnTo>
                  <a:lnTo>
                    <a:pt x="7774" y="7280"/>
                  </a:lnTo>
                  <a:lnTo>
                    <a:pt x="7732" y="7280"/>
                  </a:lnTo>
                  <a:lnTo>
                    <a:pt x="7689" y="7351"/>
                  </a:lnTo>
                  <a:lnTo>
                    <a:pt x="7633" y="7351"/>
                  </a:lnTo>
                  <a:lnTo>
                    <a:pt x="7633" y="7407"/>
                  </a:lnTo>
                  <a:lnTo>
                    <a:pt x="7605" y="7407"/>
                  </a:lnTo>
                  <a:lnTo>
                    <a:pt x="7563" y="7407"/>
                  </a:lnTo>
                  <a:lnTo>
                    <a:pt x="7520" y="7407"/>
                  </a:lnTo>
                  <a:lnTo>
                    <a:pt x="7605" y="7534"/>
                  </a:lnTo>
                  <a:lnTo>
                    <a:pt x="7633" y="7534"/>
                  </a:lnTo>
                  <a:lnTo>
                    <a:pt x="7633" y="7463"/>
                  </a:lnTo>
                  <a:lnTo>
                    <a:pt x="7689" y="7463"/>
                  </a:lnTo>
                  <a:lnTo>
                    <a:pt x="7689" y="7407"/>
                  </a:lnTo>
                  <a:lnTo>
                    <a:pt x="7732" y="7407"/>
                  </a:lnTo>
                  <a:lnTo>
                    <a:pt x="7774" y="7463"/>
                  </a:lnTo>
                  <a:lnTo>
                    <a:pt x="7816" y="7534"/>
                  </a:lnTo>
                  <a:lnTo>
                    <a:pt x="7858" y="7534"/>
                  </a:lnTo>
                  <a:lnTo>
                    <a:pt x="7858" y="7604"/>
                  </a:lnTo>
                  <a:lnTo>
                    <a:pt x="7901" y="7604"/>
                  </a:lnTo>
                  <a:lnTo>
                    <a:pt x="7943" y="7604"/>
                  </a:lnTo>
                  <a:lnTo>
                    <a:pt x="8070" y="7661"/>
                  </a:lnTo>
                  <a:lnTo>
                    <a:pt x="8112" y="7661"/>
                  </a:lnTo>
                  <a:lnTo>
                    <a:pt x="8154" y="7731"/>
                  </a:lnTo>
                  <a:lnTo>
                    <a:pt x="8196" y="7731"/>
                  </a:lnTo>
                  <a:lnTo>
                    <a:pt x="8239" y="7731"/>
                  </a:lnTo>
                  <a:lnTo>
                    <a:pt x="8281" y="7731"/>
                  </a:lnTo>
                  <a:lnTo>
                    <a:pt x="8281" y="7787"/>
                  </a:lnTo>
                  <a:lnTo>
                    <a:pt x="8281" y="7844"/>
                  </a:lnTo>
                  <a:lnTo>
                    <a:pt x="8323" y="7844"/>
                  </a:lnTo>
                  <a:lnTo>
                    <a:pt x="8365" y="7844"/>
                  </a:lnTo>
                  <a:lnTo>
                    <a:pt x="8365" y="7914"/>
                  </a:lnTo>
                  <a:lnTo>
                    <a:pt x="8408" y="7914"/>
                  </a:lnTo>
                  <a:lnTo>
                    <a:pt x="8408" y="7984"/>
                  </a:lnTo>
                  <a:lnTo>
                    <a:pt x="8450" y="7984"/>
                  </a:lnTo>
                  <a:lnTo>
                    <a:pt x="8492" y="7984"/>
                  </a:lnTo>
                  <a:lnTo>
                    <a:pt x="8534" y="7984"/>
                  </a:lnTo>
                  <a:lnTo>
                    <a:pt x="8534" y="8041"/>
                  </a:lnTo>
                  <a:lnTo>
                    <a:pt x="8577" y="8041"/>
                  </a:lnTo>
                  <a:lnTo>
                    <a:pt x="8577" y="8097"/>
                  </a:lnTo>
                  <a:lnTo>
                    <a:pt x="8534" y="8097"/>
                  </a:lnTo>
                  <a:lnTo>
                    <a:pt x="8534" y="8041"/>
                  </a:lnTo>
                  <a:lnTo>
                    <a:pt x="8492" y="8041"/>
                  </a:lnTo>
                  <a:lnTo>
                    <a:pt x="8450" y="8041"/>
                  </a:lnTo>
                  <a:lnTo>
                    <a:pt x="8408" y="8041"/>
                  </a:lnTo>
                  <a:lnTo>
                    <a:pt x="8365" y="8041"/>
                  </a:lnTo>
                  <a:lnTo>
                    <a:pt x="8323" y="8041"/>
                  </a:lnTo>
                  <a:lnTo>
                    <a:pt x="8281" y="8041"/>
                  </a:lnTo>
                  <a:lnTo>
                    <a:pt x="8239" y="7984"/>
                  </a:lnTo>
                  <a:lnTo>
                    <a:pt x="8196" y="7984"/>
                  </a:lnTo>
                  <a:lnTo>
                    <a:pt x="8154" y="7984"/>
                  </a:lnTo>
                  <a:lnTo>
                    <a:pt x="8112" y="7984"/>
                  </a:lnTo>
                  <a:lnTo>
                    <a:pt x="8070" y="7984"/>
                  </a:lnTo>
                  <a:lnTo>
                    <a:pt x="8027" y="7984"/>
                  </a:lnTo>
                  <a:lnTo>
                    <a:pt x="7985" y="7984"/>
                  </a:lnTo>
                  <a:lnTo>
                    <a:pt x="7943" y="7984"/>
                  </a:lnTo>
                  <a:lnTo>
                    <a:pt x="7901" y="7984"/>
                  </a:lnTo>
                  <a:lnTo>
                    <a:pt x="7858" y="7984"/>
                  </a:lnTo>
                  <a:lnTo>
                    <a:pt x="7816" y="7984"/>
                  </a:lnTo>
                  <a:lnTo>
                    <a:pt x="7774" y="7984"/>
                  </a:lnTo>
                  <a:lnTo>
                    <a:pt x="7732" y="7984"/>
                  </a:lnTo>
                  <a:lnTo>
                    <a:pt x="7732" y="8041"/>
                  </a:lnTo>
                  <a:lnTo>
                    <a:pt x="7689" y="8041"/>
                  </a:lnTo>
                  <a:lnTo>
                    <a:pt x="7633" y="8097"/>
                  </a:lnTo>
                  <a:lnTo>
                    <a:pt x="7605" y="8097"/>
                  </a:lnTo>
                  <a:lnTo>
                    <a:pt x="7563" y="8097"/>
                  </a:lnTo>
                  <a:lnTo>
                    <a:pt x="7520" y="8097"/>
                  </a:lnTo>
                  <a:lnTo>
                    <a:pt x="7520" y="8167"/>
                  </a:lnTo>
                  <a:lnTo>
                    <a:pt x="7478" y="8167"/>
                  </a:lnTo>
                  <a:lnTo>
                    <a:pt x="7436" y="8167"/>
                  </a:lnTo>
                  <a:lnTo>
                    <a:pt x="7394" y="8167"/>
                  </a:lnTo>
                  <a:lnTo>
                    <a:pt x="7352" y="8167"/>
                  </a:lnTo>
                  <a:lnTo>
                    <a:pt x="7352" y="8224"/>
                  </a:lnTo>
                  <a:lnTo>
                    <a:pt x="7394" y="8224"/>
                  </a:lnTo>
                  <a:lnTo>
                    <a:pt x="7436" y="8224"/>
                  </a:lnTo>
                  <a:lnTo>
                    <a:pt x="7436" y="8294"/>
                  </a:lnTo>
                  <a:lnTo>
                    <a:pt x="7394" y="8294"/>
                  </a:lnTo>
                  <a:lnTo>
                    <a:pt x="7394" y="8365"/>
                  </a:lnTo>
                  <a:lnTo>
                    <a:pt x="7352" y="8365"/>
                  </a:lnTo>
                  <a:lnTo>
                    <a:pt x="7352" y="8421"/>
                  </a:lnTo>
                  <a:lnTo>
                    <a:pt x="7309" y="8421"/>
                  </a:lnTo>
                  <a:lnTo>
                    <a:pt x="7267" y="8421"/>
                  </a:lnTo>
                  <a:lnTo>
                    <a:pt x="7225" y="8421"/>
                  </a:lnTo>
                  <a:lnTo>
                    <a:pt x="7183" y="8421"/>
                  </a:lnTo>
                  <a:lnTo>
                    <a:pt x="7140" y="8421"/>
                  </a:lnTo>
                  <a:lnTo>
                    <a:pt x="7098" y="8421"/>
                  </a:lnTo>
                  <a:lnTo>
                    <a:pt x="7098" y="8477"/>
                  </a:lnTo>
                  <a:lnTo>
                    <a:pt x="7098" y="8548"/>
                  </a:lnTo>
                  <a:lnTo>
                    <a:pt x="7140" y="8604"/>
                  </a:lnTo>
                  <a:lnTo>
                    <a:pt x="7140" y="8674"/>
                  </a:lnTo>
                  <a:lnTo>
                    <a:pt x="7140" y="8745"/>
                  </a:lnTo>
                  <a:lnTo>
                    <a:pt x="7183" y="8745"/>
                  </a:lnTo>
                  <a:lnTo>
                    <a:pt x="7183" y="8801"/>
                  </a:lnTo>
                  <a:lnTo>
                    <a:pt x="7225" y="8857"/>
                  </a:lnTo>
                  <a:lnTo>
                    <a:pt x="7225" y="8928"/>
                  </a:lnTo>
                  <a:lnTo>
                    <a:pt x="7225" y="8998"/>
                  </a:lnTo>
                  <a:lnTo>
                    <a:pt x="7183" y="8998"/>
                  </a:lnTo>
                  <a:lnTo>
                    <a:pt x="7183" y="9055"/>
                  </a:lnTo>
                  <a:lnTo>
                    <a:pt x="7140" y="9055"/>
                  </a:lnTo>
                  <a:lnTo>
                    <a:pt x="7098" y="9055"/>
                  </a:lnTo>
                  <a:lnTo>
                    <a:pt x="7056" y="9055"/>
                  </a:lnTo>
                  <a:lnTo>
                    <a:pt x="7014" y="9055"/>
                  </a:lnTo>
                  <a:lnTo>
                    <a:pt x="7014" y="9125"/>
                  </a:lnTo>
                  <a:lnTo>
                    <a:pt x="6971" y="9125"/>
                  </a:lnTo>
                  <a:lnTo>
                    <a:pt x="6929" y="9125"/>
                  </a:lnTo>
                  <a:lnTo>
                    <a:pt x="6887" y="9125"/>
                  </a:lnTo>
                  <a:lnTo>
                    <a:pt x="6887" y="9181"/>
                  </a:lnTo>
                  <a:lnTo>
                    <a:pt x="6845" y="9181"/>
                  </a:lnTo>
                  <a:lnTo>
                    <a:pt x="6802" y="9181"/>
                  </a:lnTo>
                  <a:lnTo>
                    <a:pt x="6802" y="9238"/>
                  </a:lnTo>
                  <a:lnTo>
                    <a:pt x="6802" y="9308"/>
                  </a:lnTo>
                  <a:lnTo>
                    <a:pt x="6760" y="9308"/>
                  </a:lnTo>
                  <a:lnTo>
                    <a:pt x="6760" y="9238"/>
                  </a:lnTo>
                  <a:lnTo>
                    <a:pt x="6704" y="9238"/>
                  </a:lnTo>
                  <a:lnTo>
                    <a:pt x="6704" y="9181"/>
                  </a:lnTo>
                  <a:lnTo>
                    <a:pt x="6704" y="9125"/>
                  </a:lnTo>
                  <a:lnTo>
                    <a:pt x="6676" y="9125"/>
                  </a:lnTo>
                  <a:lnTo>
                    <a:pt x="6633" y="9125"/>
                  </a:lnTo>
                  <a:lnTo>
                    <a:pt x="6633" y="9181"/>
                  </a:lnTo>
                  <a:lnTo>
                    <a:pt x="6577" y="9181"/>
                  </a:lnTo>
                  <a:lnTo>
                    <a:pt x="6577" y="9238"/>
                  </a:lnTo>
                  <a:lnTo>
                    <a:pt x="6549" y="9238"/>
                  </a:lnTo>
                  <a:lnTo>
                    <a:pt x="6549" y="9308"/>
                  </a:lnTo>
                  <a:lnTo>
                    <a:pt x="6577" y="9308"/>
                  </a:lnTo>
                  <a:lnTo>
                    <a:pt x="6549" y="9378"/>
                  </a:lnTo>
                  <a:lnTo>
                    <a:pt x="6507" y="9378"/>
                  </a:lnTo>
                  <a:lnTo>
                    <a:pt x="6507" y="9435"/>
                  </a:lnTo>
                  <a:lnTo>
                    <a:pt x="6464" y="9435"/>
                  </a:lnTo>
                  <a:lnTo>
                    <a:pt x="6422" y="9435"/>
                  </a:lnTo>
                  <a:lnTo>
                    <a:pt x="6380" y="9435"/>
                  </a:lnTo>
                  <a:lnTo>
                    <a:pt x="6338" y="9435"/>
                  </a:lnTo>
                  <a:lnTo>
                    <a:pt x="6295" y="9435"/>
                  </a:lnTo>
                  <a:lnTo>
                    <a:pt x="6295" y="9378"/>
                  </a:lnTo>
                  <a:lnTo>
                    <a:pt x="6295" y="9308"/>
                  </a:lnTo>
                  <a:lnTo>
                    <a:pt x="6253" y="9238"/>
                  </a:lnTo>
                  <a:lnTo>
                    <a:pt x="6169" y="9505"/>
                  </a:lnTo>
                  <a:lnTo>
                    <a:pt x="6169" y="9562"/>
                  </a:lnTo>
                  <a:lnTo>
                    <a:pt x="6126" y="9562"/>
                  </a:lnTo>
                  <a:lnTo>
                    <a:pt x="6084" y="9562"/>
                  </a:lnTo>
                  <a:lnTo>
                    <a:pt x="6084" y="9618"/>
                  </a:lnTo>
                  <a:lnTo>
                    <a:pt x="6042" y="9618"/>
                  </a:lnTo>
                  <a:lnTo>
                    <a:pt x="6000" y="9618"/>
                  </a:lnTo>
                  <a:lnTo>
                    <a:pt x="5957" y="9618"/>
                  </a:lnTo>
                  <a:lnTo>
                    <a:pt x="5915" y="9618"/>
                  </a:lnTo>
                  <a:lnTo>
                    <a:pt x="5873" y="9618"/>
                  </a:lnTo>
                  <a:lnTo>
                    <a:pt x="5831" y="9618"/>
                  </a:lnTo>
                  <a:lnTo>
                    <a:pt x="5831" y="9688"/>
                  </a:lnTo>
                  <a:lnTo>
                    <a:pt x="5774" y="9688"/>
                  </a:lnTo>
                  <a:lnTo>
                    <a:pt x="5746" y="9688"/>
                  </a:lnTo>
                  <a:lnTo>
                    <a:pt x="5704" y="9688"/>
                  </a:lnTo>
                  <a:lnTo>
                    <a:pt x="5704" y="9759"/>
                  </a:lnTo>
                  <a:lnTo>
                    <a:pt x="5648" y="9759"/>
                  </a:lnTo>
                  <a:lnTo>
                    <a:pt x="5619" y="9759"/>
                  </a:lnTo>
                  <a:lnTo>
                    <a:pt x="5619" y="9815"/>
                  </a:lnTo>
                  <a:lnTo>
                    <a:pt x="5577" y="9815"/>
                  </a:lnTo>
                  <a:lnTo>
                    <a:pt x="5521" y="9815"/>
                  </a:lnTo>
                  <a:lnTo>
                    <a:pt x="5521" y="9871"/>
                  </a:lnTo>
                  <a:lnTo>
                    <a:pt x="5493" y="9871"/>
                  </a:lnTo>
                  <a:lnTo>
                    <a:pt x="5450" y="9871"/>
                  </a:lnTo>
                  <a:lnTo>
                    <a:pt x="5408" y="9871"/>
                  </a:lnTo>
                  <a:lnTo>
                    <a:pt x="5366" y="9871"/>
                  </a:lnTo>
                  <a:lnTo>
                    <a:pt x="5324" y="9871"/>
                  </a:lnTo>
                  <a:lnTo>
                    <a:pt x="5282" y="9871"/>
                  </a:lnTo>
                  <a:lnTo>
                    <a:pt x="5282" y="9815"/>
                  </a:lnTo>
                  <a:lnTo>
                    <a:pt x="5324" y="9815"/>
                  </a:lnTo>
                  <a:lnTo>
                    <a:pt x="5324" y="9759"/>
                  </a:lnTo>
                  <a:lnTo>
                    <a:pt x="5366" y="9688"/>
                  </a:lnTo>
                  <a:lnTo>
                    <a:pt x="5366" y="9618"/>
                  </a:lnTo>
                  <a:lnTo>
                    <a:pt x="5408" y="9618"/>
                  </a:lnTo>
                  <a:lnTo>
                    <a:pt x="5408" y="9562"/>
                  </a:lnTo>
                  <a:lnTo>
                    <a:pt x="5366" y="9562"/>
                  </a:lnTo>
                  <a:lnTo>
                    <a:pt x="5324" y="9562"/>
                  </a:lnTo>
                  <a:lnTo>
                    <a:pt x="5324" y="9618"/>
                  </a:lnTo>
                  <a:lnTo>
                    <a:pt x="5282" y="9618"/>
                  </a:lnTo>
                  <a:lnTo>
                    <a:pt x="5239" y="9618"/>
                  </a:lnTo>
                  <a:lnTo>
                    <a:pt x="5197" y="9688"/>
                  </a:lnTo>
                  <a:lnTo>
                    <a:pt x="5155" y="9688"/>
                  </a:lnTo>
                  <a:lnTo>
                    <a:pt x="5155" y="9759"/>
                  </a:lnTo>
                  <a:lnTo>
                    <a:pt x="5113" y="9759"/>
                  </a:lnTo>
                  <a:lnTo>
                    <a:pt x="5070" y="9759"/>
                  </a:lnTo>
                  <a:lnTo>
                    <a:pt x="5070" y="9688"/>
                  </a:lnTo>
                  <a:lnTo>
                    <a:pt x="5028" y="9688"/>
                  </a:lnTo>
                  <a:lnTo>
                    <a:pt x="5028" y="9618"/>
                  </a:lnTo>
                  <a:lnTo>
                    <a:pt x="4986" y="9618"/>
                  </a:lnTo>
                  <a:lnTo>
                    <a:pt x="4986" y="9562"/>
                  </a:lnTo>
                  <a:lnTo>
                    <a:pt x="4944" y="9562"/>
                  </a:lnTo>
                  <a:lnTo>
                    <a:pt x="4944" y="9505"/>
                  </a:lnTo>
                  <a:lnTo>
                    <a:pt x="4901" y="9505"/>
                  </a:lnTo>
                  <a:lnTo>
                    <a:pt x="4901" y="9435"/>
                  </a:lnTo>
                  <a:lnTo>
                    <a:pt x="4901" y="9378"/>
                  </a:lnTo>
                  <a:lnTo>
                    <a:pt x="4845" y="9378"/>
                  </a:lnTo>
                  <a:lnTo>
                    <a:pt x="4845" y="9308"/>
                  </a:lnTo>
                  <a:lnTo>
                    <a:pt x="4817" y="9308"/>
                  </a:lnTo>
                  <a:lnTo>
                    <a:pt x="4817" y="9238"/>
                  </a:lnTo>
                  <a:lnTo>
                    <a:pt x="4775" y="9238"/>
                  </a:lnTo>
                  <a:lnTo>
                    <a:pt x="4718" y="9238"/>
                  </a:lnTo>
                  <a:lnTo>
                    <a:pt x="4718" y="9181"/>
                  </a:lnTo>
                  <a:lnTo>
                    <a:pt x="4690" y="9125"/>
                  </a:lnTo>
                  <a:lnTo>
                    <a:pt x="4690" y="9055"/>
                  </a:lnTo>
                  <a:lnTo>
                    <a:pt x="4648" y="9055"/>
                  </a:lnTo>
                  <a:lnTo>
                    <a:pt x="4592" y="9055"/>
                  </a:lnTo>
                  <a:lnTo>
                    <a:pt x="4592" y="8998"/>
                  </a:lnTo>
                  <a:lnTo>
                    <a:pt x="4352" y="8998"/>
                  </a:lnTo>
                  <a:lnTo>
                    <a:pt x="4310" y="8998"/>
                  </a:lnTo>
                  <a:lnTo>
                    <a:pt x="4268" y="8998"/>
                  </a:lnTo>
                  <a:lnTo>
                    <a:pt x="4268" y="9055"/>
                  </a:lnTo>
                  <a:lnTo>
                    <a:pt x="4225" y="9055"/>
                  </a:lnTo>
                  <a:lnTo>
                    <a:pt x="4141" y="8998"/>
                  </a:lnTo>
                  <a:lnTo>
                    <a:pt x="4099" y="8998"/>
                  </a:lnTo>
                  <a:lnTo>
                    <a:pt x="4099" y="9055"/>
                  </a:lnTo>
                  <a:lnTo>
                    <a:pt x="4056" y="9055"/>
                  </a:lnTo>
                  <a:lnTo>
                    <a:pt x="4014" y="9055"/>
                  </a:lnTo>
                  <a:lnTo>
                    <a:pt x="4014" y="9125"/>
                  </a:lnTo>
                  <a:lnTo>
                    <a:pt x="3972" y="9125"/>
                  </a:lnTo>
                  <a:lnTo>
                    <a:pt x="3972" y="9181"/>
                  </a:lnTo>
                  <a:lnTo>
                    <a:pt x="3916" y="9181"/>
                  </a:lnTo>
                  <a:lnTo>
                    <a:pt x="3887" y="9181"/>
                  </a:lnTo>
                  <a:lnTo>
                    <a:pt x="3887" y="9238"/>
                  </a:lnTo>
                  <a:lnTo>
                    <a:pt x="3887" y="9308"/>
                  </a:lnTo>
                  <a:lnTo>
                    <a:pt x="3916" y="9308"/>
                  </a:lnTo>
                  <a:lnTo>
                    <a:pt x="3972" y="9308"/>
                  </a:lnTo>
                  <a:lnTo>
                    <a:pt x="4014" y="9238"/>
                  </a:lnTo>
                  <a:lnTo>
                    <a:pt x="4056" y="9238"/>
                  </a:lnTo>
                  <a:lnTo>
                    <a:pt x="4099" y="9238"/>
                  </a:lnTo>
                  <a:lnTo>
                    <a:pt x="4099" y="9181"/>
                  </a:lnTo>
                  <a:lnTo>
                    <a:pt x="4141" y="9181"/>
                  </a:lnTo>
                  <a:lnTo>
                    <a:pt x="4183" y="9181"/>
                  </a:lnTo>
                  <a:lnTo>
                    <a:pt x="4225" y="9181"/>
                  </a:lnTo>
                  <a:lnTo>
                    <a:pt x="4268" y="9181"/>
                  </a:lnTo>
                  <a:lnTo>
                    <a:pt x="4310" y="9181"/>
                  </a:lnTo>
                  <a:lnTo>
                    <a:pt x="4352" y="9181"/>
                  </a:lnTo>
                  <a:lnTo>
                    <a:pt x="4394" y="9181"/>
                  </a:lnTo>
                  <a:lnTo>
                    <a:pt x="4437" y="9181"/>
                  </a:lnTo>
                  <a:lnTo>
                    <a:pt x="4465" y="9181"/>
                  </a:lnTo>
                  <a:lnTo>
                    <a:pt x="4521" y="9181"/>
                  </a:lnTo>
                  <a:lnTo>
                    <a:pt x="4563" y="9181"/>
                  </a:lnTo>
                  <a:lnTo>
                    <a:pt x="4592" y="9181"/>
                  </a:lnTo>
                  <a:lnTo>
                    <a:pt x="4592" y="9238"/>
                  </a:lnTo>
                  <a:lnTo>
                    <a:pt x="4648" y="9238"/>
                  </a:lnTo>
                  <a:lnTo>
                    <a:pt x="4690" y="9238"/>
                  </a:lnTo>
                  <a:lnTo>
                    <a:pt x="4690" y="9308"/>
                  </a:lnTo>
                  <a:lnTo>
                    <a:pt x="4718" y="9308"/>
                  </a:lnTo>
                  <a:lnTo>
                    <a:pt x="4775" y="9378"/>
                  </a:lnTo>
                  <a:lnTo>
                    <a:pt x="4817" y="9378"/>
                  </a:lnTo>
                  <a:lnTo>
                    <a:pt x="4817" y="9435"/>
                  </a:lnTo>
                  <a:lnTo>
                    <a:pt x="4845" y="9435"/>
                  </a:lnTo>
                  <a:lnTo>
                    <a:pt x="4845" y="9505"/>
                  </a:lnTo>
                  <a:lnTo>
                    <a:pt x="4944" y="9688"/>
                  </a:lnTo>
                  <a:lnTo>
                    <a:pt x="4986" y="9759"/>
                  </a:lnTo>
                  <a:lnTo>
                    <a:pt x="4944" y="9759"/>
                  </a:lnTo>
                  <a:lnTo>
                    <a:pt x="4944" y="9688"/>
                  </a:lnTo>
                  <a:lnTo>
                    <a:pt x="4901" y="9688"/>
                  </a:lnTo>
                  <a:lnTo>
                    <a:pt x="4901" y="9759"/>
                  </a:lnTo>
                  <a:lnTo>
                    <a:pt x="4901" y="9815"/>
                  </a:lnTo>
                  <a:lnTo>
                    <a:pt x="4944" y="9815"/>
                  </a:lnTo>
                  <a:lnTo>
                    <a:pt x="4944" y="9871"/>
                  </a:lnTo>
                  <a:lnTo>
                    <a:pt x="4986" y="9942"/>
                  </a:lnTo>
                  <a:lnTo>
                    <a:pt x="5028" y="9942"/>
                  </a:lnTo>
                  <a:lnTo>
                    <a:pt x="5028" y="9998"/>
                  </a:lnTo>
                  <a:lnTo>
                    <a:pt x="4986" y="9998"/>
                  </a:lnTo>
                  <a:lnTo>
                    <a:pt x="4986" y="9942"/>
                  </a:lnTo>
                  <a:lnTo>
                    <a:pt x="4944" y="9942"/>
                  </a:lnTo>
                  <a:lnTo>
                    <a:pt x="4944" y="9871"/>
                  </a:lnTo>
                  <a:lnTo>
                    <a:pt x="4901" y="9871"/>
                  </a:lnTo>
                  <a:lnTo>
                    <a:pt x="4901" y="9815"/>
                  </a:lnTo>
                  <a:lnTo>
                    <a:pt x="4845" y="9815"/>
                  </a:lnTo>
                  <a:lnTo>
                    <a:pt x="4845" y="9759"/>
                  </a:lnTo>
                  <a:lnTo>
                    <a:pt x="4817" y="9688"/>
                  </a:lnTo>
                  <a:lnTo>
                    <a:pt x="4817" y="9618"/>
                  </a:lnTo>
                  <a:lnTo>
                    <a:pt x="4775" y="9618"/>
                  </a:lnTo>
                  <a:lnTo>
                    <a:pt x="4775" y="9562"/>
                  </a:lnTo>
                  <a:lnTo>
                    <a:pt x="4775" y="9505"/>
                  </a:lnTo>
                  <a:lnTo>
                    <a:pt x="4718" y="9505"/>
                  </a:lnTo>
                  <a:lnTo>
                    <a:pt x="4718" y="9435"/>
                  </a:lnTo>
                  <a:lnTo>
                    <a:pt x="4690" y="9435"/>
                  </a:lnTo>
                  <a:lnTo>
                    <a:pt x="4648" y="9435"/>
                  </a:lnTo>
                  <a:lnTo>
                    <a:pt x="4648" y="9378"/>
                  </a:lnTo>
                  <a:lnTo>
                    <a:pt x="4592" y="9378"/>
                  </a:lnTo>
                  <a:lnTo>
                    <a:pt x="4563" y="9378"/>
                  </a:lnTo>
                  <a:lnTo>
                    <a:pt x="4521" y="9378"/>
                  </a:lnTo>
                  <a:lnTo>
                    <a:pt x="4465" y="9378"/>
                  </a:lnTo>
                  <a:lnTo>
                    <a:pt x="4437" y="9378"/>
                  </a:lnTo>
                  <a:lnTo>
                    <a:pt x="4394" y="9378"/>
                  </a:lnTo>
                  <a:lnTo>
                    <a:pt x="4352" y="9378"/>
                  </a:lnTo>
                  <a:lnTo>
                    <a:pt x="4310" y="9378"/>
                  </a:lnTo>
                  <a:lnTo>
                    <a:pt x="4268" y="9378"/>
                  </a:lnTo>
                  <a:lnTo>
                    <a:pt x="4225" y="9378"/>
                  </a:lnTo>
                  <a:lnTo>
                    <a:pt x="4183" y="9378"/>
                  </a:lnTo>
                  <a:lnTo>
                    <a:pt x="4141" y="9378"/>
                  </a:lnTo>
                  <a:lnTo>
                    <a:pt x="4099" y="9378"/>
                  </a:lnTo>
                  <a:lnTo>
                    <a:pt x="4056" y="9435"/>
                  </a:lnTo>
                  <a:lnTo>
                    <a:pt x="4014" y="9435"/>
                  </a:lnTo>
                  <a:lnTo>
                    <a:pt x="3972" y="9505"/>
                  </a:lnTo>
                  <a:lnTo>
                    <a:pt x="3916" y="9505"/>
                  </a:lnTo>
                  <a:lnTo>
                    <a:pt x="3916" y="9562"/>
                  </a:lnTo>
                  <a:lnTo>
                    <a:pt x="3887" y="9562"/>
                  </a:lnTo>
                  <a:lnTo>
                    <a:pt x="3845" y="9618"/>
                  </a:lnTo>
                  <a:lnTo>
                    <a:pt x="3789" y="9618"/>
                  </a:lnTo>
                  <a:lnTo>
                    <a:pt x="3789" y="9688"/>
                  </a:lnTo>
                  <a:lnTo>
                    <a:pt x="3761" y="9688"/>
                  </a:lnTo>
                  <a:lnTo>
                    <a:pt x="3761" y="9759"/>
                  </a:lnTo>
                  <a:lnTo>
                    <a:pt x="3718" y="9759"/>
                  </a:lnTo>
                  <a:lnTo>
                    <a:pt x="3718" y="9815"/>
                  </a:lnTo>
                  <a:lnTo>
                    <a:pt x="3662" y="9815"/>
                  </a:lnTo>
                  <a:lnTo>
                    <a:pt x="3662" y="9871"/>
                  </a:lnTo>
                  <a:lnTo>
                    <a:pt x="3634" y="9871"/>
                  </a:lnTo>
                  <a:lnTo>
                    <a:pt x="3634" y="9942"/>
                  </a:lnTo>
                  <a:lnTo>
                    <a:pt x="3592" y="9942"/>
                  </a:lnTo>
                  <a:lnTo>
                    <a:pt x="3592" y="9998"/>
                  </a:lnTo>
                  <a:lnTo>
                    <a:pt x="3535" y="9998"/>
                  </a:lnTo>
                  <a:lnTo>
                    <a:pt x="3507" y="9998"/>
                  </a:lnTo>
                  <a:lnTo>
                    <a:pt x="3507" y="10068"/>
                  </a:lnTo>
                  <a:lnTo>
                    <a:pt x="3465" y="10068"/>
                  </a:lnTo>
                  <a:lnTo>
                    <a:pt x="3409" y="10068"/>
                  </a:lnTo>
                  <a:lnTo>
                    <a:pt x="3409" y="10139"/>
                  </a:lnTo>
                  <a:lnTo>
                    <a:pt x="3380" y="10139"/>
                  </a:lnTo>
                  <a:lnTo>
                    <a:pt x="3338" y="10139"/>
                  </a:lnTo>
                  <a:lnTo>
                    <a:pt x="3338" y="10195"/>
                  </a:lnTo>
                  <a:lnTo>
                    <a:pt x="3296" y="10195"/>
                  </a:lnTo>
                  <a:lnTo>
                    <a:pt x="3254" y="10195"/>
                  </a:lnTo>
                  <a:lnTo>
                    <a:pt x="3211" y="10195"/>
                  </a:lnTo>
                  <a:lnTo>
                    <a:pt x="3211" y="10252"/>
                  </a:lnTo>
                  <a:lnTo>
                    <a:pt x="3169" y="10252"/>
                  </a:lnTo>
                  <a:lnTo>
                    <a:pt x="3127" y="10252"/>
                  </a:lnTo>
                  <a:lnTo>
                    <a:pt x="3127" y="10322"/>
                  </a:lnTo>
                  <a:lnTo>
                    <a:pt x="3085" y="10322"/>
                  </a:lnTo>
                  <a:lnTo>
                    <a:pt x="3043" y="10322"/>
                  </a:lnTo>
                  <a:lnTo>
                    <a:pt x="2986" y="10322"/>
                  </a:lnTo>
                  <a:lnTo>
                    <a:pt x="2958" y="10322"/>
                  </a:lnTo>
                  <a:lnTo>
                    <a:pt x="2916" y="10322"/>
                  </a:lnTo>
                  <a:lnTo>
                    <a:pt x="2859" y="10322"/>
                  </a:lnTo>
                  <a:lnTo>
                    <a:pt x="2831" y="10322"/>
                  </a:lnTo>
                  <a:lnTo>
                    <a:pt x="2789" y="10322"/>
                  </a:lnTo>
                  <a:lnTo>
                    <a:pt x="2789" y="10392"/>
                  </a:lnTo>
                  <a:lnTo>
                    <a:pt x="2831" y="10449"/>
                  </a:lnTo>
                  <a:lnTo>
                    <a:pt x="2859" y="10449"/>
                  </a:lnTo>
                  <a:lnTo>
                    <a:pt x="2916" y="10449"/>
                  </a:lnTo>
                  <a:lnTo>
                    <a:pt x="2916" y="10519"/>
                  </a:lnTo>
                  <a:lnTo>
                    <a:pt x="2916" y="10575"/>
                  </a:lnTo>
                  <a:lnTo>
                    <a:pt x="2958" y="10632"/>
                  </a:lnTo>
                  <a:lnTo>
                    <a:pt x="2986" y="10632"/>
                  </a:lnTo>
                  <a:lnTo>
                    <a:pt x="3127" y="10575"/>
                  </a:lnTo>
                  <a:lnTo>
                    <a:pt x="3169" y="10575"/>
                  </a:lnTo>
                  <a:lnTo>
                    <a:pt x="3211" y="10575"/>
                  </a:lnTo>
                  <a:lnTo>
                    <a:pt x="3254" y="10575"/>
                  </a:lnTo>
                  <a:lnTo>
                    <a:pt x="3338" y="10519"/>
                  </a:lnTo>
                  <a:lnTo>
                    <a:pt x="3409" y="10519"/>
                  </a:lnTo>
                  <a:lnTo>
                    <a:pt x="3465" y="10449"/>
                  </a:lnTo>
                  <a:lnTo>
                    <a:pt x="3535" y="10449"/>
                  </a:lnTo>
                  <a:lnTo>
                    <a:pt x="3592" y="10449"/>
                  </a:lnTo>
                  <a:lnTo>
                    <a:pt x="3634" y="10392"/>
                  </a:lnTo>
                  <a:lnTo>
                    <a:pt x="3662" y="10392"/>
                  </a:lnTo>
                  <a:lnTo>
                    <a:pt x="3662" y="10322"/>
                  </a:lnTo>
                  <a:lnTo>
                    <a:pt x="3718" y="10322"/>
                  </a:lnTo>
                  <a:lnTo>
                    <a:pt x="3718" y="10252"/>
                  </a:lnTo>
                  <a:lnTo>
                    <a:pt x="3761" y="10252"/>
                  </a:lnTo>
                  <a:lnTo>
                    <a:pt x="3789" y="10195"/>
                  </a:lnTo>
                  <a:lnTo>
                    <a:pt x="3845" y="10139"/>
                  </a:lnTo>
                  <a:lnTo>
                    <a:pt x="3887" y="10139"/>
                  </a:lnTo>
                  <a:lnTo>
                    <a:pt x="3972" y="10068"/>
                  </a:lnTo>
                  <a:lnTo>
                    <a:pt x="4014" y="10068"/>
                  </a:lnTo>
                  <a:lnTo>
                    <a:pt x="4056" y="9998"/>
                  </a:lnTo>
                  <a:lnTo>
                    <a:pt x="4099" y="9998"/>
                  </a:lnTo>
                  <a:lnTo>
                    <a:pt x="4141" y="9998"/>
                  </a:lnTo>
                  <a:lnTo>
                    <a:pt x="4141" y="9942"/>
                  </a:lnTo>
                  <a:lnTo>
                    <a:pt x="4268" y="9815"/>
                  </a:lnTo>
                  <a:lnTo>
                    <a:pt x="4310" y="9815"/>
                  </a:lnTo>
                  <a:lnTo>
                    <a:pt x="4352" y="9815"/>
                  </a:lnTo>
                  <a:lnTo>
                    <a:pt x="4394" y="9815"/>
                  </a:lnTo>
                  <a:lnTo>
                    <a:pt x="4437" y="9815"/>
                  </a:lnTo>
                  <a:lnTo>
                    <a:pt x="4437" y="9871"/>
                  </a:lnTo>
                  <a:lnTo>
                    <a:pt x="4465" y="9871"/>
                  </a:lnTo>
                  <a:lnTo>
                    <a:pt x="4437" y="9942"/>
                  </a:lnTo>
                  <a:lnTo>
                    <a:pt x="4437" y="9998"/>
                  </a:lnTo>
                  <a:lnTo>
                    <a:pt x="4437" y="10068"/>
                  </a:lnTo>
                  <a:lnTo>
                    <a:pt x="4465" y="10139"/>
                  </a:lnTo>
                  <a:lnTo>
                    <a:pt x="4465" y="10322"/>
                  </a:lnTo>
                  <a:lnTo>
                    <a:pt x="4521" y="10392"/>
                  </a:lnTo>
                  <a:lnTo>
                    <a:pt x="4521" y="10449"/>
                  </a:lnTo>
                  <a:lnTo>
                    <a:pt x="4465" y="10449"/>
                  </a:lnTo>
                  <a:lnTo>
                    <a:pt x="4465" y="10519"/>
                  </a:lnTo>
                  <a:lnTo>
                    <a:pt x="4437" y="10519"/>
                  </a:lnTo>
                  <a:lnTo>
                    <a:pt x="4437" y="10575"/>
                  </a:lnTo>
                  <a:lnTo>
                    <a:pt x="4394" y="10575"/>
                  </a:lnTo>
                  <a:lnTo>
                    <a:pt x="4352" y="10575"/>
                  </a:lnTo>
                  <a:lnTo>
                    <a:pt x="4310" y="10632"/>
                  </a:lnTo>
                  <a:lnTo>
                    <a:pt x="4268" y="10632"/>
                  </a:lnTo>
                  <a:lnTo>
                    <a:pt x="4268" y="10702"/>
                  </a:lnTo>
                  <a:lnTo>
                    <a:pt x="4310" y="10702"/>
                  </a:lnTo>
                  <a:lnTo>
                    <a:pt x="4352" y="10773"/>
                  </a:lnTo>
                  <a:lnTo>
                    <a:pt x="4394" y="10773"/>
                  </a:lnTo>
                  <a:lnTo>
                    <a:pt x="4437" y="10773"/>
                  </a:lnTo>
                  <a:lnTo>
                    <a:pt x="4465" y="10829"/>
                  </a:lnTo>
                  <a:lnTo>
                    <a:pt x="4563" y="10829"/>
                  </a:lnTo>
                  <a:lnTo>
                    <a:pt x="4592" y="10829"/>
                  </a:lnTo>
                  <a:lnTo>
                    <a:pt x="4690" y="10829"/>
                  </a:lnTo>
                  <a:lnTo>
                    <a:pt x="4775" y="10829"/>
                  </a:lnTo>
                  <a:lnTo>
                    <a:pt x="4817" y="10899"/>
                  </a:lnTo>
                  <a:lnTo>
                    <a:pt x="4845" y="10956"/>
                  </a:lnTo>
                  <a:lnTo>
                    <a:pt x="4901" y="10956"/>
                  </a:lnTo>
                  <a:lnTo>
                    <a:pt x="4901" y="11012"/>
                  </a:lnTo>
                  <a:lnTo>
                    <a:pt x="4901" y="11082"/>
                  </a:lnTo>
                  <a:lnTo>
                    <a:pt x="4845" y="11082"/>
                  </a:lnTo>
                  <a:lnTo>
                    <a:pt x="4845" y="11153"/>
                  </a:lnTo>
                  <a:lnTo>
                    <a:pt x="4817" y="11209"/>
                  </a:lnTo>
                  <a:lnTo>
                    <a:pt x="4775" y="11265"/>
                  </a:lnTo>
                  <a:lnTo>
                    <a:pt x="4775" y="11336"/>
                  </a:lnTo>
                  <a:lnTo>
                    <a:pt x="4775" y="11392"/>
                  </a:lnTo>
                  <a:lnTo>
                    <a:pt x="4718" y="11463"/>
                  </a:lnTo>
                  <a:lnTo>
                    <a:pt x="4718" y="11533"/>
                  </a:lnTo>
                  <a:lnTo>
                    <a:pt x="4690" y="11589"/>
                  </a:lnTo>
                  <a:lnTo>
                    <a:pt x="4690" y="11646"/>
                  </a:lnTo>
                  <a:lnTo>
                    <a:pt x="4690" y="11716"/>
                  </a:lnTo>
                  <a:lnTo>
                    <a:pt x="4690" y="11786"/>
                  </a:lnTo>
                  <a:lnTo>
                    <a:pt x="4648" y="11786"/>
                  </a:lnTo>
                  <a:lnTo>
                    <a:pt x="4592" y="11843"/>
                  </a:lnTo>
                  <a:lnTo>
                    <a:pt x="4563" y="11843"/>
                  </a:lnTo>
                  <a:lnTo>
                    <a:pt x="4563" y="11913"/>
                  </a:lnTo>
                  <a:lnTo>
                    <a:pt x="4648" y="11843"/>
                  </a:lnTo>
                  <a:lnTo>
                    <a:pt x="4718" y="11786"/>
                  </a:lnTo>
                  <a:lnTo>
                    <a:pt x="4775" y="11716"/>
                  </a:lnTo>
                  <a:lnTo>
                    <a:pt x="4775" y="11646"/>
                  </a:lnTo>
                  <a:lnTo>
                    <a:pt x="4817" y="11589"/>
                  </a:lnTo>
                  <a:lnTo>
                    <a:pt x="4845" y="11589"/>
                  </a:lnTo>
                  <a:lnTo>
                    <a:pt x="4901" y="11589"/>
                  </a:lnTo>
                  <a:lnTo>
                    <a:pt x="4901" y="11533"/>
                  </a:lnTo>
                  <a:lnTo>
                    <a:pt x="4944" y="11533"/>
                  </a:lnTo>
                  <a:lnTo>
                    <a:pt x="4944" y="11463"/>
                  </a:lnTo>
                  <a:lnTo>
                    <a:pt x="4986" y="11463"/>
                  </a:lnTo>
                  <a:lnTo>
                    <a:pt x="4986" y="11392"/>
                  </a:lnTo>
                  <a:lnTo>
                    <a:pt x="4986" y="11336"/>
                  </a:lnTo>
                  <a:lnTo>
                    <a:pt x="5028" y="11336"/>
                  </a:lnTo>
                  <a:lnTo>
                    <a:pt x="5028" y="11265"/>
                  </a:lnTo>
                  <a:lnTo>
                    <a:pt x="5028" y="11209"/>
                  </a:lnTo>
                  <a:lnTo>
                    <a:pt x="5070" y="11209"/>
                  </a:lnTo>
                  <a:lnTo>
                    <a:pt x="5113" y="11209"/>
                  </a:lnTo>
                  <a:lnTo>
                    <a:pt x="5113" y="11153"/>
                  </a:lnTo>
                  <a:lnTo>
                    <a:pt x="5155" y="11153"/>
                  </a:lnTo>
                  <a:lnTo>
                    <a:pt x="5155" y="11209"/>
                  </a:lnTo>
                  <a:lnTo>
                    <a:pt x="5197" y="11209"/>
                  </a:lnTo>
                  <a:lnTo>
                    <a:pt x="5239" y="11265"/>
                  </a:lnTo>
                  <a:lnTo>
                    <a:pt x="5282" y="11265"/>
                  </a:lnTo>
                  <a:lnTo>
                    <a:pt x="5324" y="11265"/>
                  </a:lnTo>
                  <a:lnTo>
                    <a:pt x="5324" y="11336"/>
                  </a:lnTo>
                  <a:lnTo>
                    <a:pt x="5282" y="11336"/>
                  </a:lnTo>
                  <a:lnTo>
                    <a:pt x="5282" y="11392"/>
                  </a:lnTo>
                  <a:lnTo>
                    <a:pt x="5239" y="11392"/>
                  </a:lnTo>
                  <a:lnTo>
                    <a:pt x="5239" y="11463"/>
                  </a:lnTo>
                  <a:lnTo>
                    <a:pt x="5282" y="11463"/>
                  </a:lnTo>
                  <a:lnTo>
                    <a:pt x="5282" y="11533"/>
                  </a:lnTo>
                  <a:lnTo>
                    <a:pt x="5324" y="11533"/>
                  </a:lnTo>
                  <a:lnTo>
                    <a:pt x="5324" y="11589"/>
                  </a:lnTo>
                  <a:lnTo>
                    <a:pt x="5324" y="11646"/>
                  </a:lnTo>
                  <a:lnTo>
                    <a:pt x="5282" y="11646"/>
                  </a:lnTo>
                  <a:lnTo>
                    <a:pt x="5282" y="11716"/>
                  </a:lnTo>
                  <a:lnTo>
                    <a:pt x="5282" y="11786"/>
                  </a:lnTo>
                  <a:lnTo>
                    <a:pt x="5239" y="11843"/>
                  </a:lnTo>
                  <a:lnTo>
                    <a:pt x="5197" y="11970"/>
                  </a:lnTo>
                  <a:lnTo>
                    <a:pt x="5282" y="11843"/>
                  </a:lnTo>
                  <a:lnTo>
                    <a:pt x="5324" y="11843"/>
                  </a:lnTo>
                  <a:lnTo>
                    <a:pt x="5324" y="11786"/>
                  </a:lnTo>
                  <a:lnTo>
                    <a:pt x="5366" y="11786"/>
                  </a:lnTo>
                  <a:lnTo>
                    <a:pt x="5366" y="11716"/>
                  </a:lnTo>
                  <a:lnTo>
                    <a:pt x="5366" y="11646"/>
                  </a:lnTo>
                  <a:lnTo>
                    <a:pt x="5408" y="11646"/>
                  </a:lnTo>
                  <a:lnTo>
                    <a:pt x="5408" y="11589"/>
                  </a:lnTo>
                  <a:lnTo>
                    <a:pt x="5408" y="11533"/>
                  </a:lnTo>
                  <a:lnTo>
                    <a:pt x="5366" y="11533"/>
                  </a:lnTo>
                  <a:lnTo>
                    <a:pt x="5366" y="11463"/>
                  </a:lnTo>
                  <a:lnTo>
                    <a:pt x="5324" y="11463"/>
                  </a:lnTo>
                  <a:lnTo>
                    <a:pt x="5366" y="11392"/>
                  </a:lnTo>
                  <a:lnTo>
                    <a:pt x="5366" y="11336"/>
                  </a:lnTo>
                  <a:lnTo>
                    <a:pt x="5366" y="11265"/>
                  </a:lnTo>
                  <a:lnTo>
                    <a:pt x="5366" y="11209"/>
                  </a:lnTo>
                  <a:lnTo>
                    <a:pt x="5282" y="11153"/>
                  </a:lnTo>
                  <a:lnTo>
                    <a:pt x="5282" y="11082"/>
                  </a:lnTo>
                  <a:lnTo>
                    <a:pt x="5282" y="11012"/>
                  </a:lnTo>
                  <a:lnTo>
                    <a:pt x="5239" y="11012"/>
                  </a:lnTo>
                  <a:lnTo>
                    <a:pt x="5197" y="11012"/>
                  </a:lnTo>
                  <a:lnTo>
                    <a:pt x="5155" y="11012"/>
                  </a:lnTo>
                  <a:lnTo>
                    <a:pt x="5155" y="10956"/>
                  </a:lnTo>
                  <a:lnTo>
                    <a:pt x="5197" y="10899"/>
                  </a:lnTo>
                  <a:lnTo>
                    <a:pt x="5197" y="10829"/>
                  </a:lnTo>
                  <a:lnTo>
                    <a:pt x="5239" y="10829"/>
                  </a:lnTo>
                  <a:lnTo>
                    <a:pt x="5239" y="10773"/>
                  </a:lnTo>
                  <a:lnTo>
                    <a:pt x="5239" y="10702"/>
                  </a:lnTo>
                  <a:lnTo>
                    <a:pt x="5239" y="10632"/>
                  </a:lnTo>
                  <a:lnTo>
                    <a:pt x="5239" y="10575"/>
                  </a:lnTo>
                  <a:lnTo>
                    <a:pt x="5197" y="10575"/>
                  </a:lnTo>
                  <a:lnTo>
                    <a:pt x="5197" y="10519"/>
                  </a:lnTo>
                  <a:lnTo>
                    <a:pt x="5155" y="10449"/>
                  </a:lnTo>
                  <a:lnTo>
                    <a:pt x="5113" y="10392"/>
                  </a:lnTo>
                  <a:lnTo>
                    <a:pt x="5113" y="10322"/>
                  </a:lnTo>
                  <a:lnTo>
                    <a:pt x="5155" y="10322"/>
                  </a:lnTo>
                  <a:lnTo>
                    <a:pt x="5197" y="10322"/>
                  </a:lnTo>
                  <a:lnTo>
                    <a:pt x="5239" y="10322"/>
                  </a:lnTo>
                  <a:lnTo>
                    <a:pt x="5282" y="10322"/>
                  </a:lnTo>
                  <a:lnTo>
                    <a:pt x="5324" y="10322"/>
                  </a:lnTo>
                  <a:lnTo>
                    <a:pt x="5366" y="10322"/>
                  </a:lnTo>
                  <a:lnTo>
                    <a:pt x="5450" y="10322"/>
                  </a:lnTo>
                  <a:lnTo>
                    <a:pt x="5493" y="10322"/>
                  </a:lnTo>
                  <a:lnTo>
                    <a:pt x="5493" y="10392"/>
                  </a:lnTo>
                  <a:lnTo>
                    <a:pt x="5521" y="10392"/>
                  </a:lnTo>
                  <a:lnTo>
                    <a:pt x="5577" y="10392"/>
                  </a:lnTo>
                  <a:lnTo>
                    <a:pt x="5619" y="10392"/>
                  </a:lnTo>
                  <a:lnTo>
                    <a:pt x="5648" y="10392"/>
                  </a:lnTo>
                  <a:lnTo>
                    <a:pt x="5704" y="10392"/>
                  </a:lnTo>
                  <a:lnTo>
                    <a:pt x="5704" y="10449"/>
                  </a:lnTo>
                  <a:lnTo>
                    <a:pt x="5648" y="10519"/>
                  </a:lnTo>
                  <a:lnTo>
                    <a:pt x="5648" y="10575"/>
                  </a:lnTo>
                  <a:lnTo>
                    <a:pt x="5704" y="10575"/>
                  </a:lnTo>
                  <a:lnTo>
                    <a:pt x="5704" y="10519"/>
                  </a:lnTo>
                  <a:lnTo>
                    <a:pt x="5746" y="10519"/>
                  </a:lnTo>
                  <a:lnTo>
                    <a:pt x="5774" y="10519"/>
                  </a:lnTo>
                  <a:lnTo>
                    <a:pt x="5774" y="10449"/>
                  </a:lnTo>
                  <a:lnTo>
                    <a:pt x="5831" y="10449"/>
                  </a:lnTo>
                  <a:lnTo>
                    <a:pt x="5873" y="10449"/>
                  </a:lnTo>
                  <a:lnTo>
                    <a:pt x="5915" y="10449"/>
                  </a:lnTo>
                  <a:lnTo>
                    <a:pt x="5957" y="10449"/>
                  </a:lnTo>
                  <a:lnTo>
                    <a:pt x="6000" y="10449"/>
                  </a:lnTo>
                  <a:lnTo>
                    <a:pt x="6042" y="10449"/>
                  </a:lnTo>
                  <a:lnTo>
                    <a:pt x="6084" y="10449"/>
                  </a:lnTo>
                  <a:lnTo>
                    <a:pt x="6126" y="10449"/>
                  </a:lnTo>
                  <a:lnTo>
                    <a:pt x="6169" y="10449"/>
                  </a:lnTo>
                  <a:lnTo>
                    <a:pt x="6211" y="10449"/>
                  </a:lnTo>
                  <a:lnTo>
                    <a:pt x="6253" y="10449"/>
                  </a:lnTo>
                  <a:lnTo>
                    <a:pt x="6295" y="10449"/>
                  </a:lnTo>
                  <a:lnTo>
                    <a:pt x="6338" y="10449"/>
                  </a:lnTo>
                  <a:lnTo>
                    <a:pt x="6380" y="10519"/>
                  </a:lnTo>
                  <a:lnTo>
                    <a:pt x="6422" y="10519"/>
                  </a:lnTo>
                  <a:lnTo>
                    <a:pt x="6464" y="10519"/>
                  </a:lnTo>
                  <a:lnTo>
                    <a:pt x="6507" y="10519"/>
                  </a:lnTo>
                  <a:lnTo>
                    <a:pt x="6507" y="10575"/>
                  </a:lnTo>
                  <a:lnTo>
                    <a:pt x="6464" y="10575"/>
                  </a:lnTo>
                  <a:lnTo>
                    <a:pt x="6464" y="10632"/>
                  </a:lnTo>
                  <a:lnTo>
                    <a:pt x="6422" y="10702"/>
                  </a:lnTo>
                  <a:lnTo>
                    <a:pt x="6380" y="10702"/>
                  </a:lnTo>
                  <a:lnTo>
                    <a:pt x="6380" y="10773"/>
                  </a:lnTo>
                  <a:lnTo>
                    <a:pt x="6338" y="10773"/>
                  </a:lnTo>
                  <a:lnTo>
                    <a:pt x="6295" y="10773"/>
                  </a:lnTo>
                  <a:lnTo>
                    <a:pt x="6253" y="10773"/>
                  </a:lnTo>
                  <a:lnTo>
                    <a:pt x="6211" y="10829"/>
                  </a:lnTo>
                  <a:lnTo>
                    <a:pt x="6253" y="10829"/>
                  </a:lnTo>
                  <a:lnTo>
                    <a:pt x="6295" y="10899"/>
                  </a:lnTo>
                  <a:lnTo>
                    <a:pt x="6338" y="10899"/>
                  </a:lnTo>
                  <a:lnTo>
                    <a:pt x="6380" y="10899"/>
                  </a:lnTo>
                  <a:lnTo>
                    <a:pt x="6380" y="10829"/>
                  </a:lnTo>
                  <a:lnTo>
                    <a:pt x="6422" y="10829"/>
                  </a:lnTo>
                  <a:lnTo>
                    <a:pt x="6464" y="10829"/>
                  </a:lnTo>
                  <a:lnTo>
                    <a:pt x="6507" y="10899"/>
                  </a:lnTo>
                  <a:lnTo>
                    <a:pt x="6549" y="10899"/>
                  </a:lnTo>
                  <a:lnTo>
                    <a:pt x="6549" y="10829"/>
                  </a:lnTo>
                  <a:lnTo>
                    <a:pt x="6549" y="10773"/>
                  </a:lnTo>
                  <a:lnTo>
                    <a:pt x="6549" y="10702"/>
                  </a:lnTo>
                  <a:lnTo>
                    <a:pt x="6577" y="10702"/>
                  </a:lnTo>
                  <a:lnTo>
                    <a:pt x="6633" y="10632"/>
                  </a:lnTo>
                  <a:lnTo>
                    <a:pt x="6633" y="10575"/>
                  </a:lnTo>
                  <a:lnTo>
                    <a:pt x="6676" y="10575"/>
                  </a:lnTo>
                  <a:lnTo>
                    <a:pt x="6704" y="10575"/>
                  </a:lnTo>
                  <a:lnTo>
                    <a:pt x="6760" y="10575"/>
                  </a:lnTo>
                  <a:lnTo>
                    <a:pt x="6760" y="10519"/>
                  </a:lnTo>
                  <a:lnTo>
                    <a:pt x="6760" y="10449"/>
                  </a:lnTo>
                  <a:lnTo>
                    <a:pt x="6760" y="10392"/>
                  </a:lnTo>
                  <a:lnTo>
                    <a:pt x="6802" y="10322"/>
                  </a:lnTo>
                  <a:lnTo>
                    <a:pt x="6802" y="10252"/>
                  </a:lnTo>
                  <a:lnTo>
                    <a:pt x="6802" y="10195"/>
                  </a:lnTo>
                  <a:lnTo>
                    <a:pt x="6760" y="10195"/>
                  </a:lnTo>
                  <a:lnTo>
                    <a:pt x="6760" y="10139"/>
                  </a:lnTo>
                  <a:lnTo>
                    <a:pt x="6802" y="10139"/>
                  </a:lnTo>
                  <a:lnTo>
                    <a:pt x="6845" y="10139"/>
                  </a:lnTo>
                  <a:lnTo>
                    <a:pt x="6929" y="10068"/>
                  </a:lnTo>
                  <a:lnTo>
                    <a:pt x="6971" y="10068"/>
                  </a:lnTo>
                  <a:lnTo>
                    <a:pt x="7014" y="10068"/>
                  </a:lnTo>
                  <a:lnTo>
                    <a:pt x="7056" y="9998"/>
                  </a:lnTo>
                  <a:lnTo>
                    <a:pt x="7098" y="9998"/>
                  </a:lnTo>
                  <a:lnTo>
                    <a:pt x="7140" y="9998"/>
                  </a:lnTo>
                  <a:lnTo>
                    <a:pt x="7225" y="9942"/>
                  </a:lnTo>
                  <a:lnTo>
                    <a:pt x="7267" y="9942"/>
                  </a:lnTo>
                  <a:lnTo>
                    <a:pt x="7309" y="9942"/>
                  </a:lnTo>
                  <a:lnTo>
                    <a:pt x="7352" y="9942"/>
                  </a:lnTo>
                  <a:lnTo>
                    <a:pt x="7394" y="9942"/>
                  </a:lnTo>
                  <a:lnTo>
                    <a:pt x="7436" y="9871"/>
                  </a:lnTo>
                  <a:lnTo>
                    <a:pt x="7520" y="9871"/>
                  </a:lnTo>
                  <a:lnTo>
                    <a:pt x="7563" y="9871"/>
                  </a:lnTo>
                  <a:lnTo>
                    <a:pt x="7563" y="9815"/>
                  </a:lnTo>
                  <a:lnTo>
                    <a:pt x="7605" y="9815"/>
                  </a:lnTo>
                  <a:lnTo>
                    <a:pt x="7633" y="9815"/>
                  </a:lnTo>
                  <a:lnTo>
                    <a:pt x="7689" y="9815"/>
                  </a:lnTo>
                  <a:lnTo>
                    <a:pt x="7689" y="9759"/>
                  </a:lnTo>
                  <a:lnTo>
                    <a:pt x="7732" y="9759"/>
                  </a:lnTo>
                  <a:lnTo>
                    <a:pt x="7774" y="9759"/>
                  </a:lnTo>
                  <a:lnTo>
                    <a:pt x="7774" y="9688"/>
                  </a:lnTo>
                  <a:lnTo>
                    <a:pt x="7816" y="9688"/>
                  </a:lnTo>
                  <a:lnTo>
                    <a:pt x="7816" y="9618"/>
                  </a:lnTo>
                  <a:lnTo>
                    <a:pt x="7858" y="9618"/>
                  </a:lnTo>
                  <a:lnTo>
                    <a:pt x="7858" y="9562"/>
                  </a:lnTo>
                  <a:lnTo>
                    <a:pt x="7901" y="9562"/>
                  </a:lnTo>
                  <a:lnTo>
                    <a:pt x="7901" y="9618"/>
                  </a:lnTo>
                  <a:lnTo>
                    <a:pt x="7943" y="9618"/>
                  </a:lnTo>
                  <a:lnTo>
                    <a:pt x="7985" y="9618"/>
                  </a:lnTo>
                  <a:lnTo>
                    <a:pt x="7985" y="9688"/>
                  </a:lnTo>
                  <a:lnTo>
                    <a:pt x="7985" y="9759"/>
                  </a:lnTo>
                  <a:lnTo>
                    <a:pt x="8027" y="9759"/>
                  </a:lnTo>
                  <a:lnTo>
                    <a:pt x="8027" y="9815"/>
                  </a:lnTo>
                  <a:lnTo>
                    <a:pt x="8070" y="9815"/>
                  </a:lnTo>
                  <a:lnTo>
                    <a:pt x="8027" y="9871"/>
                  </a:lnTo>
                  <a:lnTo>
                    <a:pt x="8027" y="9942"/>
                  </a:lnTo>
                  <a:lnTo>
                    <a:pt x="8070" y="9998"/>
                  </a:lnTo>
                  <a:lnTo>
                    <a:pt x="8070" y="10068"/>
                  </a:lnTo>
                  <a:lnTo>
                    <a:pt x="8027" y="10139"/>
                  </a:lnTo>
                  <a:lnTo>
                    <a:pt x="7985" y="10139"/>
                  </a:lnTo>
                  <a:lnTo>
                    <a:pt x="7985" y="10195"/>
                  </a:lnTo>
                  <a:lnTo>
                    <a:pt x="7985" y="10252"/>
                  </a:lnTo>
                  <a:lnTo>
                    <a:pt x="7985" y="10322"/>
                  </a:lnTo>
                  <a:lnTo>
                    <a:pt x="7985" y="10392"/>
                  </a:lnTo>
                  <a:lnTo>
                    <a:pt x="8027" y="10392"/>
                  </a:lnTo>
                  <a:lnTo>
                    <a:pt x="8070" y="10449"/>
                  </a:lnTo>
                  <a:lnTo>
                    <a:pt x="8112" y="10449"/>
                  </a:lnTo>
                  <a:lnTo>
                    <a:pt x="8112" y="10519"/>
                  </a:lnTo>
                  <a:lnTo>
                    <a:pt x="8112" y="10575"/>
                  </a:lnTo>
                  <a:lnTo>
                    <a:pt x="8154" y="10519"/>
                  </a:lnTo>
                  <a:lnTo>
                    <a:pt x="8154" y="10449"/>
                  </a:lnTo>
                  <a:lnTo>
                    <a:pt x="8154" y="10392"/>
                  </a:lnTo>
                  <a:lnTo>
                    <a:pt x="8154" y="10322"/>
                  </a:lnTo>
                  <a:lnTo>
                    <a:pt x="8154" y="10252"/>
                  </a:lnTo>
                  <a:lnTo>
                    <a:pt x="8154" y="10195"/>
                  </a:lnTo>
                  <a:lnTo>
                    <a:pt x="8196" y="10195"/>
                  </a:lnTo>
                  <a:lnTo>
                    <a:pt x="8239" y="10195"/>
                  </a:lnTo>
                  <a:lnTo>
                    <a:pt x="8281" y="10139"/>
                  </a:lnTo>
                  <a:lnTo>
                    <a:pt x="8281" y="10068"/>
                  </a:lnTo>
                  <a:lnTo>
                    <a:pt x="8239" y="10068"/>
                  </a:lnTo>
                  <a:lnTo>
                    <a:pt x="8239" y="9998"/>
                  </a:lnTo>
                  <a:lnTo>
                    <a:pt x="8196" y="9998"/>
                  </a:lnTo>
                  <a:lnTo>
                    <a:pt x="8196" y="9942"/>
                  </a:lnTo>
                  <a:lnTo>
                    <a:pt x="8239" y="9871"/>
                  </a:lnTo>
                  <a:lnTo>
                    <a:pt x="8196" y="9871"/>
                  </a:lnTo>
                  <a:lnTo>
                    <a:pt x="8239" y="9815"/>
                  </a:lnTo>
                  <a:lnTo>
                    <a:pt x="8239" y="9759"/>
                  </a:lnTo>
                  <a:lnTo>
                    <a:pt x="8239" y="9688"/>
                  </a:lnTo>
                  <a:lnTo>
                    <a:pt x="8196" y="9688"/>
                  </a:lnTo>
                  <a:lnTo>
                    <a:pt x="8196" y="9618"/>
                  </a:lnTo>
                  <a:lnTo>
                    <a:pt x="8154" y="9618"/>
                  </a:lnTo>
                  <a:lnTo>
                    <a:pt x="8154" y="9562"/>
                  </a:lnTo>
                  <a:lnTo>
                    <a:pt x="8154" y="9505"/>
                  </a:lnTo>
                  <a:lnTo>
                    <a:pt x="8196" y="9505"/>
                  </a:lnTo>
                  <a:lnTo>
                    <a:pt x="8196" y="9435"/>
                  </a:lnTo>
                  <a:lnTo>
                    <a:pt x="8239" y="9435"/>
                  </a:lnTo>
                  <a:lnTo>
                    <a:pt x="8281" y="9435"/>
                  </a:lnTo>
                  <a:lnTo>
                    <a:pt x="8323" y="9435"/>
                  </a:lnTo>
                  <a:lnTo>
                    <a:pt x="8323" y="9378"/>
                  </a:lnTo>
                  <a:lnTo>
                    <a:pt x="8365" y="9378"/>
                  </a:lnTo>
                  <a:lnTo>
                    <a:pt x="8408" y="9378"/>
                  </a:lnTo>
                  <a:lnTo>
                    <a:pt x="8450" y="9378"/>
                  </a:lnTo>
                  <a:lnTo>
                    <a:pt x="8492" y="9378"/>
                  </a:lnTo>
                  <a:lnTo>
                    <a:pt x="8534" y="9378"/>
                  </a:lnTo>
                  <a:lnTo>
                    <a:pt x="8534" y="9435"/>
                  </a:lnTo>
                  <a:lnTo>
                    <a:pt x="8577" y="9435"/>
                  </a:lnTo>
                  <a:lnTo>
                    <a:pt x="8619" y="9505"/>
                  </a:lnTo>
                  <a:lnTo>
                    <a:pt x="8661" y="9505"/>
                  </a:lnTo>
                  <a:lnTo>
                    <a:pt x="8703" y="9505"/>
                  </a:lnTo>
                  <a:lnTo>
                    <a:pt x="8746" y="9505"/>
                  </a:lnTo>
                  <a:lnTo>
                    <a:pt x="8788" y="9505"/>
                  </a:lnTo>
                  <a:lnTo>
                    <a:pt x="8830" y="9505"/>
                  </a:lnTo>
                  <a:lnTo>
                    <a:pt x="8872" y="9505"/>
                  </a:lnTo>
                  <a:lnTo>
                    <a:pt x="8915" y="9505"/>
                  </a:lnTo>
                  <a:lnTo>
                    <a:pt x="8957" y="9505"/>
                  </a:lnTo>
                  <a:lnTo>
                    <a:pt x="8999" y="9505"/>
                  </a:lnTo>
                  <a:lnTo>
                    <a:pt x="8999" y="9562"/>
                  </a:lnTo>
                  <a:lnTo>
                    <a:pt x="9041" y="9562"/>
                  </a:lnTo>
                  <a:lnTo>
                    <a:pt x="9084" y="9562"/>
                  </a:lnTo>
                  <a:lnTo>
                    <a:pt x="9084" y="9618"/>
                  </a:lnTo>
                  <a:lnTo>
                    <a:pt x="9041" y="9618"/>
                  </a:lnTo>
                  <a:lnTo>
                    <a:pt x="9084" y="9688"/>
                  </a:lnTo>
                  <a:lnTo>
                    <a:pt x="9126" y="9688"/>
                  </a:lnTo>
                  <a:lnTo>
                    <a:pt x="9168" y="9688"/>
                  </a:lnTo>
                  <a:lnTo>
                    <a:pt x="9210" y="9688"/>
                  </a:lnTo>
                  <a:lnTo>
                    <a:pt x="9210" y="9618"/>
                  </a:lnTo>
                  <a:lnTo>
                    <a:pt x="9253" y="9618"/>
                  </a:lnTo>
                  <a:lnTo>
                    <a:pt x="9253" y="9562"/>
                  </a:lnTo>
                  <a:lnTo>
                    <a:pt x="9295" y="9562"/>
                  </a:lnTo>
                  <a:lnTo>
                    <a:pt x="9295" y="9505"/>
                  </a:lnTo>
                  <a:lnTo>
                    <a:pt x="9295" y="9435"/>
                  </a:lnTo>
                  <a:lnTo>
                    <a:pt x="9295" y="9378"/>
                  </a:lnTo>
                  <a:lnTo>
                    <a:pt x="9253" y="9378"/>
                  </a:lnTo>
                  <a:lnTo>
                    <a:pt x="9253" y="9308"/>
                  </a:lnTo>
                  <a:lnTo>
                    <a:pt x="9253" y="9238"/>
                  </a:lnTo>
                  <a:lnTo>
                    <a:pt x="9210" y="9238"/>
                  </a:lnTo>
                  <a:lnTo>
                    <a:pt x="9210" y="9181"/>
                  </a:lnTo>
                  <a:lnTo>
                    <a:pt x="9210" y="9125"/>
                  </a:lnTo>
                  <a:lnTo>
                    <a:pt x="9168" y="9125"/>
                  </a:lnTo>
                  <a:lnTo>
                    <a:pt x="9168" y="9055"/>
                  </a:lnTo>
                  <a:lnTo>
                    <a:pt x="9126" y="9055"/>
                  </a:lnTo>
                  <a:lnTo>
                    <a:pt x="9126" y="8998"/>
                  </a:lnTo>
                  <a:lnTo>
                    <a:pt x="9084" y="8998"/>
                  </a:lnTo>
                  <a:lnTo>
                    <a:pt x="9041" y="8998"/>
                  </a:lnTo>
                  <a:lnTo>
                    <a:pt x="8999" y="8998"/>
                  </a:lnTo>
                  <a:lnTo>
                    <a:pt x="8957" y="8998"/>
                  </a:lnTo>
                  <a:lnTo>
                    <a:pt x="8915" y="8998"/>
                  </a:lnTo>
                  <a:lnTo>
                    <a:pt x="8872" y="8998"/>
                  </a:lnTo>
                  <a:lnTo>
                    <a:pt x="8830" y="8998"/>
                  </a:lnTo>
                  <a:lnTo>
                    <a:pt x="8788" y="8998"/>
                  </a:lnTo>
                  <a:lnTo>
                    <a:pt x="8746" y="8998"/>
                  </a:lnTo>
                  <a:lnTo>
                    <a:pt x="8746" y="9055"/>
                  </a:lnTo>
                  <a:lnTo>
                    <a:pt x="8703" y="9055"/>
                  </a:lnTo>
                  <a:lnTo>
                    <a:pt x="8661" y="9055"/>
                  </a:lnTo>
                  <a:lnTo>
                    <a:pt x="8619" y="9055"/>
                  </a:lnTo>
                  <a:lnTo>
                    <a:pt x="8577" y="9055"/>
                  </a:lnTo>
                  <a:lnTo>
                    <a:pt x="8534" y="9055"/>
                  </a:lnTo>
                  <a:lnTo>
                    <a:pt x="8492" y="9055"/>
                  </a:lnTo>
                  <a:lnTo>
                    <a:pt x="8492" y="8998"/>
                  </a:lnTo>
                  <a:lnTo>
                    <a:pt x="8450" y="8998"/>
                  </a:lnTo>
                  <a:lnTo>
                    <a:pt x="8408" y="8998"/>
                  </a:lnTo>
                  <a:lnTo>
                    <a:pt x="8365" y="8998"/>
                  </a:lnTo>
                  <a:lnTo>
                    <a:pt x="8365" y="9055"/>
                  </a:lnTo>
                  <a:lnTo>
                    <a:pt x="8323" y="9055"/>
                  </a:lnTo>
                  <a:lnTo>
                    <a:pt x="8323" y="8998"/>
                  </a:lnTo>
                  <a:lnTo>
                    <a:pt x="8281" y="8998"/>
                  </a:lnTo>
                  <a:lnTo>
                    <a:pt x="8239" y="8998"/>
                  </a:lnTo>
                  <a:lnTo>
                    <a:pt x="8239" y="9055"/>
                  </a:lnTo>
                  <a:lnTo>
                    <a:pt x="8196" y="9055"/>
                  </a:lnTo>
                  <a:lnTo>
                    <a:pt x="8154" y="9055"/>
                  </a:lnTo>
                  <a:lnTo>
                    <a:pt x="8112" y="9055"/>
                  </a:lnTo>
                  <a:lnTo>
                    <a:pt x="8070" y="9055"/>
                  </a:lnTo>
                  <a:lnTo>
                    <a:pt x="8027" y="8998"/>
                  </a:lnTo>
                  <a:lnTo>
                    <a:pt x="7985" y="8998"/>
                  </a:lnTo>
                  <a:lnTo>
                    <a:pt x="7943" y="8998"/>
                  </a:lnTo>
                  <a:lnTo>
                    <a:pt x="7901" y="8998"/>
                  </a:lnTo>
                  <a:lnTo>
                    <a:pt x="7858" y="8998"/>
                  </a:lnTo>
                  <a:lnTo>
                    <a:pt x="7816" y="8998"/>
                  </a:lnTo>
                  <a:lnTo>
                    <a:pt x="7816" y="8928"/>
                  </a:lnTo>
                  <a:lnTo>
                    <a:pt x="7816" y="8857"/>
                  </a:lnTo>
                  <a:lnTo>
                    <a:pt x="7816" y="8801"/>
                  </a:lnTo>
                  <a:lnTo>
                    <a:pt x="7774" y="8801"/>
                  </a:lnTo>
                  <a:lnTo>
                    <a:pt x="7774" y="8745"/>
                  </a:lnTo>
                  <a:lnTo>
                    <a:pt x="7732" y="8745"/>
                  </a:lnTo>
                  <a:lnTo>
                    <a:pt x="7732" y="8674"/>
                  </a:lnTo>
                  <a:lnTo>
                    <a:pt x="7689" y="8674"/>
                  </a:lnTo>
                  <a:lnTo>
                    <a:pt x="7689" y="8604"/>
                  </a:lnTo>
                  <a:lnTo>
                    <a:pt x="7689" y="8548"/>
                  </a:lnTo>
                  <a:lnTo>
                    <a:pt x="7732" y="8548"/>
                  </a:lnTo>
                  <a:lnTo>
                    <a:pt x="7774" y="8548"/>
                  </a:lnTo>
                  <a:lnTo>
                    <a:pt x="7816" y="8548"/>
                  </a:lnTo>
                  <a:lnTo>
                    <a:pt x="7816" y="8477"/>
                  </a:lnTo>
                  <a:lnTo>
                    <a:pt x="7858" y="8477"/>
                  </a:lnTo>
                  <a:lnTo>
                    <a:pt x="7901" y="8421"/>
                  </a:lnTo>
                  <a:lnTo>
                    <a:pt x="7943" y="8421"/>
                  </a:lnTo>
                  <a:lnTo>
                    <a:pt x="7943" y="8477"/>
                  </a:lnTo>
                  <a:lnTo>
                    <a:pt x="7985" y="8477"/>
                  </a:lnTo>
                  <a:lnTo>
                    <a:pt x="8027" y="8477"/>
                  </a:lnTo>
                  <a:lnTo>
                    <a:pt x="8070" y="8477"/>
                  </a:lnTo>
                  <a:lnTo>
                    <a:pt x="8112" y="8477"/>
                  </a:lnTo>
                  <a:lnTo>
                    <a:pt x="8112" y="8421"/>
                  </a:lnTo>
                  <a:lnTo>
                    <a:pt x="8154" y="8421"/>
                  </a:lnTo>
                  <a:lnTo>
                    <a:pt x="8196" y="8421"/>
                  </a:lnTo>
                  <a:lnTo>
                    <a:pt x="8239" y="8421"/>
                  </a:lnTo>
                  <a:lnTo>
                    <a:pt x="8281" y="8421"/>
                  </a:lnTo>
                  <a:lnTo>
                    <a:pt x="8281" y="8477"/>
                  </a:lnTo>
                  <a:lnTo>
                    <a:pt x="8323" y="8477"/>
                  </a:lnTo>
                  <a:lnTo>
                    <a:pt x="8365" y="8477"/>
                  </a:lnTo>
                  <a:lnTo>
                    <a:pt x="8408" y="8477"/>
                  </a:lnTo>
                  <a:lnTo>
                    <a:pt x="8450" y="8477"/>
                  </a:lnTo>
                  <a:lnTo>
                    <a:pt x="8492" y="8548"/>
                  </a:lnTo>
                  <a:lnTo>
                    <a:pt x="8534" y="8604"/>
                  </a:lnTo>
                  <a:lnTo>
                    <a:pt x="8534" y="8674"/>
                  </a:lnTo>
                  <a:lnTo>
                    <a:pt x="8577" y="8674"/>
                  </a:lnTo>
                  <a:lnTo>
                    <a:pt x="8619" y="8674"/>
                  </a:lnTo>
                  <a:lnTo>
                    <a:pt x="8661" y="8674"/>
                  </a:lnTo>
                  <a:lnTo>
                    <a:pt x="8703" y="8674"/>
                  </a:lnTo>
                  <a:lnTo>
                    <a:pt x="8746" y="8745"/>
                  </a:lnTo>
                  <a:lnTo>
                    <a:pt x="8788" y="8745"/>
                  </a:lnTo>
                  <a:lnTo>
                    <a:pt x="8830" y="8745"/>
                  </a:lnTo>
                  <a:lnTo>
                    <a:pt x="8872" y="8745"/>
                  </a:lnTo>
                  <a:lnTo>
                    <a:pt x="8915" y="8745"/>
                  </a:lnTo>
                  <a:lnTo>
                    <a:pt x="8957" y="8745"/>
                  </a:lnTo>
                  <a:lnTo>
                    <a:pt x="8957" y="8801"/>
                  </a:lnTo>
                  <a:lnTo>
                    <a:pt x="8999" y="8801"/>
                  </a:lnTo>
                  <a:lnTo>
                    <a:pt x="8999" y="8745"/>
                  </a:lnTo>
                  <a:lnTo>
                    <a:pt x="9041" y="8745"/>
                  </a:lnTo>
                  <a:lnTo>
                    <a:pt x="9041" y="8801"/>
                  </a:lnTo>
                  <a:lnTo>
                    <a:pt x="9084" y="8801"/>
                  </a:lnTo>
                  <a:lnTo>
                    <a:pt x="9126" y="8801"/>
                  </a:lnTo>
                  <a:lnTo>
                    <a:pt x="9126" y="8745"/>
                  </a:lnTo>
                  <a:lnTo>
                    <a:pt x="9168" y="8745"/>
                  </a:lnTo>
                  <a:lnTo>
                    <a:pt x="9210" y="8745"/>
                  </a:lnTo>
                  <a:lnTo>
                    <a:pt x="9253" y="8745"/>
                  </a:lnTo>
                  <a:lnTo>
                    <a:pt x="9295" y="8745"/>
                  </a:lnTo>
                  <a:lnTo>
                    <a:pt x="9295" y="8674"/>
                  </a:lnTo>
                  <a:lnTo>
                    <a:pt x="9337" y="8674"/>
                  </a:lnTo>
                  <a:lnTo>
                    <a:pt x="9337" y="8604"/>
                  </a:lnTo>
                  <a:lnTo>
                    <a:pt x="9422" y="8548"/>
                  </a:lnTo>
                  <a:lnTo>
                    <a:pt x="9464" y="8548"/>
                  </a:lnTo>
                  <a:lnTo>
                    <a:pt x="9506" y="8548"/>
                  </a:lnTo>
                  <a:lnTo>
                    <a:pt x="9548" y="8477"/>
                  </a:lnTo>
                  <a:lnTo>
                    <a:pt x="9590" y="8477"/>
                  </a:lnTo>
                  <a:lnTo>
                    <a:pt x="9633" y="8477"/>
                  </a:lnTo>
                  <a:lnTo>
                    <a:pt x="9675" y="8477"/>
                  </a:lnTo>
                  <a:lnTo>
                    <a:pt x="9717" y="8477"/>
                  </a:lnTo>
                  <a:lnTo>
                    <a:pt x="9759" y="8477"/>
                  </a:lnTo>
                  <a:lnTo>
                    <a:pt x="9802" y="8477"/>
                  </a:lnTo>
                  <a:lnTo>
                    <a:pt x="9844" y="8548"/>
                  </a:lnTo>
                  <a:lnTo>
                    <a:pt x="9844" y="8477"/>
                  </a:lnTo>
                  <a:lnTo>
                    <a:pt x="9886" y="8477"/>
                  </a:lnTo>
                  <a:lnTo>
                    <a:pt x="9928" y="8548"/>
                  </a:lnTo>
                  <a:lnTo>
                    <a:pt x="9971" y="8548"/>
                  </a:lnTo>
                  <a:lnTo>
                    <a:pt x="9971" y="8604"/>
                  </a:lnTo>
                  <a:lnTo>
                    <a:pt x="9971" y="8674"/>
                  </a:lnTo>
                  <a:lnTo>
                    <a:pt x="10013" y="8674"/>
                  </a:lnTo>
                  <a:lnTo>
                    <a:pt x="10013" y="8745"/>
                  </a:lnTo>
                  <a:lnTo>
                    <a:pt x="10013" y="8801"/>
                  </a:lnTo>
                  <a:lnTo>
                    <a:pt x="9971" y="8801"/>
                  </a:lnTo>
                  <a:lnTo>
                    <a:pt x="9971" y="8857"/>
                  </a:lnTo>
                  <a:lnTo>
                    <a:pt x="9971" y="8928"/>
                  </a:lnTo>
                  <a:lnTo>
                    <a:pt x="9928" y="8928"/>
                  </a:lnTo>
                  <a:lnTo>
                    <a:pt x="9928" y="8998"/>
                  </a:lnTo>
                  <a:lnTo>
                    <a:pt x="9971" y="9055"/>
                  </a:lnTo>
                  <a:lnTo>
                    <a:pt x="10013" y="9055"/>
                  </a:lnTo>
                  <a:lnTo>
                    <a:pt x="10013" y="9125"/>
                  </a:lnTo>
                  <a:lnTo>
                    <a:pt x="10055" y="9125"/>
                  </a:lnTo>
                  <a:lnTo>
                    <a:pt x="10097" y="9125"/>
                  </a:lnTo>
                  <a:lnTo>
                    <a:pt x="10097" y="9181"/>
                  </a:lnTo>
                  <a:lnTo>
                    <a:pt x="10140" y="9181"/>
                  </a:lnTo>
                  <a:lnTo>
                    <a:pt x="10182" y="9181"/>
                  </a:lnTo>
                  <a:lnTo>
                    <a:pt x="10182" y="9238"/>
                  </a:lnTo>
                  <a:lnTo>
                    <a:pt x="10224" y="9238"/>
                  </a:lnTo>
                  <a:lnTo>
                    <a:pt x="10224" y="9308"/>
                  </a:lnTo>
                  <a:lnTo>
                    <a:pt x="10224" y="9378"/>
                  </a:lnTo>
                  <a:lnTo>
                    <a:pt x="10266" y="9378"/>
                  </a:lnTo>
                  <a:lnTo>
                    <a:pt x="10309" y="9378"/>
                  </a:lnTo>
                  <a:lnTo>
                    <a:pt x="10351" y="9378"/>
                  </a:lnTo>
                  <a:lnTo>
                    <a:pt x="10393" y="9378"/>
                  </a:lnTo>
                  <a:lnTo>
                    <a:pt x="10435" y="9378"/>
                  </a:lnTo>
                  <a:lnTo>
                    <a:pt x="10562" y="9435"/>
                  </a:lnTo>
                  <a:lnTo>
                    <a:pt x="10647" y="9505"/>
                  </a:lnTo>
                  <a:lnTo>
                    <a:pt x="10689" y="9505"/>
                  </a:lnTo>
                  <a:lnTo>
                    <a:pt x="10731" y="9505"/>
                  </a:lnTo>
                  <a:lnTo>
                    <a:pt x="10689" y="9435"/>
                  </a:lnTo>
                  <a:lnTo>
                    <a:pt x="10647" y="9435"/>
                  </a:lnTo>
                  <a:lnTo>
                    <a:pt x="10604" y="9378"/>
                  </a:lnTo>
                  <a:lnTo>
                    <a:pt x="10562" y="9378"/>
                  </a:lnTo>
                  <a:lnTo>
                    <a:pt x="10562" y="9308"/>
                  </a:lnTo>
                  <a:lnTo>
                    <a:pt x="10520" y="9308"/>
                  </a:lnTo>
                  <a:lnTo>
                    <a:pt x="10478" y="9238"/>
                  </a:lnTo>
                  <a:lnTo>
                    <a:pt x="10435" y="9238"/>
                  </a:lnTo>
                  <a:lnTo>
                    <a:pt x="10435" y="9181"/>
                  </a:lnTo>
                  <a:lnTo>
                    <a:pt x="10393" y="9181"/>
                  </a:lnTo>
                  <a:lnTo>
                    <a:pt x="10351" y="9181"/>
                  </a:lnTo>
                  <a:lnTo>
                    <a:pt x="10309" y="9181"/>
                  </a:lnTo>
                  <a:lnTo>
                    <a:pt x="10309" y="9125"/>
                  </a:lnTo>
                  <a:lnTo>
                    <a:pt x="10266" y="9125"/>
                  </a:lnTo>
                  <a:lnTo>
                    <a:pt x="10224" y="9125"/>
                  </a:lnTo>
                  <a:lnTo>
                    <a:pt x="10182" y="9125"/>
                  </a:lnTo>
                  <a:lnTo>
                    <a:pt x="10182" y="9055"/>
                  </a:lnTo>
                  <a:lnTo>
                    <a:pt x="10140" y="9055"/>
                  </a:lnTo>
                  <a:lnTo>
                    <a:pt x="10097" y="9055"/>
                  </a:lnTo>
                  <a:lnTo>
                    <a:pt x="10097" y="8998"/>
                  </a:lnTo>
                  <a:lnTo>
                    <a:pt x="10097" y="8928"/>
                  </a:lnTo>
                  <a:lnTo>
                    <a:pt x="10140" y="8928"/>
                  </a:lnTo>
                  <a:lnTo>
                    <a:pt x="10140" y="8857"/>
                  </a:lnTo>
                  <a:lnTo>
                    <a:pt x="10182" y="8801"/>
                  </a:lnTo>
                  <a:lnTo>
                    <a:pt x="10182" y="8745"/>
                  </a:lnTo>
                  <a:lnTo>
                    <a:pt x="10182" y="8674"/>
                  </a:lnTo>
                  <a:lnTo>
                    <a:pt x="10140" y="8674"/>
                  </a:lnTo>
                  <a:lnTo>
                    <a:pt x="10140" y="8604"/>
                  </a:lnTo>
                  <a:lnTo>
                    <a:pt x="10140" y="8548"/>
                  </a:lnTo>
                  <a:lnTo>
                    <a:pt x="10140" y="8477"/>
                  </a:lnTo>
                  <a:lnTo>
                    <a:pt x="10097" y="8477"/>
                  </a:lnTo>
                  <a:lnTo>
                    <a:pt x="10097" y="8421"/>
                  </a:lnTo>
                  <a:lnTo>
                    <a:pt x="10055" y="8421"/>
                  </a:lnTo>
                  <a:lnTo>
                    <a:pt x="10013" y="8421"/>
                  </a:lnTo>
                  <a:lnTo>
                    <a:pt x="9971" y="8421"/>
                  </a:lnTo>
                  <a:lnTo>
                    <a:pt x="9971" y="8365"/>
                  </a:lnTo>
                  <a:lnTo>
                    <a:pt x="9928" y="8365"/>
                  </a:lnTo>
                  <a:lnTo>
                    <a:pt x="9928" y="8294"/>
                  </a:lnTo>
                  <a:lnTo>
                    <a:pt x="9971" y="8294"/>
                  </a:lnTo>
                  <a:lnTo>
                    <a:pt x="9971" y="8224"/>
                  </a:lnTo>
                  <a:lnTo>
                    <a:pt x="9928" y="8224"/>
                  </a:lnTo>
                  <a:lnTo>
                    <a:pt x="9886" y="8224"/>
                  </a:lnTo>
                  <a:lnTo>
                    <a:pt x="9844" y="8224"/>
                  </a:lnTo>
                  <a:lnTo>
                    <a:pt x="9802" y="8224"/>
                  </a:lnTo>
                  <a:lnTo>
                    <a:pt x="9759" y="8224"/>
                  </a:lnTo>
                  <a:lnTo>
                    <a:pt x="9717" y="8167"/>
                  </a:lnTo>
                  <a:lnTo>
                    <a:pt x="9717" y="8097"/>
                  </a:lnTo>
                  <a:lnTo>
                    <a:pt x="9717" y="8041"/>
                  </a:lnTo>
                  <a:lnTo>
                    <a:pt x="9759" y="8041"/>
                  </a:lnTo>
                  <a:lnTo>
                    <a:pt x="9759" y="7984"/>
                  </a:lnTo>
                  <a:lnTo>
                    <a:pt x="9802" y="7984"/>
                  </a:lnTo>
                  <a:lnTo>
                    <a:pt x="9802" y="7914"/>
                  </a:lnTo>
                  <a:lnTo>
                    <a:pt x="9844" y="7914"/>
                  </a:lnTo>
                  <a:lnTo>
                    <a:pt x="9844" y="7844"/>
                  </a:lnTo>
                  <a:lnTo>
                    <a:pt x="9886" y="7844"/>
                  </a:lnTo>
                  <a:lnTo>
                    <a:pt x="9928" y="7787"/>
                  </a:lnTo>
                  <a:lnTo>
                    <a:pt x="9971" y="7787"/>
                  </a:lnTo>
                  <a:lnTo>
                    <a:pt x="9971" y="7731"/>
                  </a:lnTo>
                  <a:lnTo>
                    <a:pt x="10013" y="7731"/>
                  </a:lnTo>
                  <a:lnTo>
                    <a:pt x="10013" y="7661"/>
                  </a:lnTo>
                  <a:lnTo>
                    <a:pt x="10013" y="7604"/>
                  </a:lnTo>
                  <a:lnTo>
                    <a:pt x="10013" y="7534"/>
                  </a:lnTo>
                  <a:lnTo>
                    <a:pt x="10055" y="7534"/>
                  </a:lnTo>
                  <a:lnTo>
                    <a:pt x="10055" y="7463"/>
                  </a:lnTo>
                  <a:lnTo>
                    <a:pt x="10097" y="7463"/>
                  </a:lnTo>
                  <a:lnTo>
                    <a:pt x="10097" y="7407"/>
                  </a:lnTo>
                  <a:lnTo>
                    <a:pt x="10182" y="7407"/>
                  </a:lnTo>
                  <a:lnTo>
                    <a:pt x="10224" y="7407"/>
                  </a:lnTo>
                  <a:lnTo>
                    <a:pt x="10266" y="7351"/>
                  </a:lnTo>
                  <a:lnTo>
                    <a:pt x="10309" y="7351"/>
                  </a:lnTo>
                  <a:lnTo>
                    <a:pt x="10351" y="7351"/>
                  </a:lnTo>
                  <a:lnTo>
                    <a:pt x="10393" y="7351"/>
                  </a:lnTo>
                  <a:lnTo>
                    <a:pt x="10435" y="7351"/>
                  </a:lnTo>
                  <a:lnTo>
                    <a:pt x="10478" y="7351"/>
                  </a:lnTo>
                  <a:lnTo>
                    <a:pt x="10520" y="7351"/>
                  </a:lnTo>
                  <a:lnTo>
                    <a:pt x="10562" y="7351"/>
                  </a:lnTo>
                  <a:lnTo>
                    <a:pt x="10604" y="7351"/>
                  </a:lnTo>
                  <a:lnTo>
                    <a:pt x="10647" y="7351"/>
                  </a:lnTo>
                  <a:lnTo>
                    <a:pt x="10647" y="7407"/>
                  </a:lnTo>
                  <a:lnTo>
                    <a:pt x="10689" y="7407"/>
                  </a:lnTo>
                  <a:lnTo>
                    <a:pt x="10731" y="7407"/>
                  </a:lnTo>
                  <a:lnTo>
                    <a:pt x="10773" y="7407"/>
                  </a:lnTo>
                  <a:lnTo>
                    <a:pt x="10773" y="7463"/>
                  </a:lnTo>
                  <a:lnTo>
                    <a:pt x="10816" y="7463"/>
                  </a:lnTo>
                  <a:lnTo>
                    <a:pt x="10816" y="7534"/>
                  </a:lnTo>
                  <a:lnTo>
                    <a:pt x="10858" y="7534"/>
                  </a:lnTo>
                  <a:lnTo>
                    <a:pt x="10858" y="7604"/>
                  </a:lnTo>
                  <a:lnTo>
                    <a:pt x="10858" y="7661"/>
                  </a:lnTo>
                  <a:lnTo>
                    <a:pt x="10816" y="7661"/>
                  </a:lnTo>
                  <a:lnTo>
                    <a:pt x="10858" y="7731"/>
                  </a:lnTo>
                  <a:lnTo>
                    <a:pt x="10900" y="7731"/>
                  </a:lnTo>
                  <a:lnTo>
                    <a:pt x="10942" y="7731"/>
                  </a:lnTo>
                  <a:lnTo>
                    <a:pt x="10985" y="7731"/>
                  </a:lnTo>
                  <a:lnTo>
                    <a:pt x="10985" y="7787"/>
                  </a:lnTo>
                  <a:lnTo>
                    <a:pt x="11027" y="7787"/>
                  </a:lnTo>
                  <a:lnTo>
                    <a:pt x="11069" y="7787"/>
                  </a:lnTo>
                  <a:lnTo>
                    <a:pt x="11111" y="7787"/>
                  </a:lnTo>
                  <a:lnTo>
                    <a:pt x="11111" y="7731"/>
                  </a:lnTo>
                  <a:lnTo>
                    <a:pt x="11069" y="7731"/>
                  </a:lnTo>
                  <a:lnTo>
                    <a:pt x="11027" y="7731"/>
                  </a:lnTo>
                  <a:lnTo>
                    <a:pt x="11027" y="7661"/>
                  </a:lnTo>
                  <a:lnTo>
                    <a:pt x="11027" y="7604"/>
                  </a:lnTo>
                  <a:lnTo>
                    <a:pt x="11027" y="7534"/>
                  </a:lnTo>
                  <a:lnTo>
                    <a:pt x="10985" y="7534"/>
                  </a:lnTo>
                  <a:lnTo>
                    <a:pt x="10985" y="7463"/>
                  </a:lnTo>
                  <a:lnTo>
                    <a:pt x="10985" y="7407"/>
                  </a:lnTo>
                  <a:lnTo>
                    <a:pt x="10942" y="7407"/>
                  </a:lnTo>
                  <a:lnTo>
                    <a:pt x="10942" y="7351"/>
                  </a:lnTo>
                  <a:lnTo>
                    <a:pt x="10942" y="7280"/>
                  </a:lnTo>
                  <a:lnTo>
                    <a:pt x="10900" y="7280"/>
                  </a:lnTo>
                  <a:lnTo>
                    <a:pt x="10900" y="7351"/>
                  </a:lnTo>
                  <a:lnTo>
                    <a:pt x="10900" y="7407"/>
                  </a:lnTo>
                  <a:lnTo>
                    <a:pt x="10858" y="7407"/>
                  </a:lnTo>
                  <a:lnTo>
                    <a:pt x="10858" y="7351"/>
                  </a:lnTo>
                  <a:lnTo>
                    <a:pt x="10858" y="7280"/>
                  </a:lnTo>
                  <a:lnTo>
                    <a:pt x="10816" y="7280"/>
                  </a:lnTo>
                  <a:lnTo>
                    <a:pt x="10816" y="7210"/>
                  </a:lnTo>
                  <a:lnTo>
                    <a:pt x="10858" y="7210"/>
                  </a:lnTo>
                  <a:lnTo>
                    <a:pt x="10858" y="7280"/>
                  </a:lnTo>
                  <a:lnTo>
                    <a:pt x="10900" y="7280"/>
                  </a:lnTo>
                  <a:lnTo>
                    <a:pt x="10900" y="7210"/>
                  </a:lnTo>
                  <a:lnTo>
                    <a:pt x="10942" y="7210"/>
                  </a:lnTo>
                  <a:lnTo>
                    <a:pt x="10985" y="7154"/>
                  </a:lnTo>
                  <a:lnTo>
                    <a:pt x="10985" y="7210"/>
                  </a:lnTo>
                  <a:lnTo>
                    <a:pt x="11027" y="7210"/>
                  </a:lnTo>
                  <a:lnTo>
                    <a:pt x="11069" y="7210"/>
                  </a:lnTo>
                  <a:lnTo>
                    <a:pt x="11069" y="7154"/>
                  </a:lnTo>
                  <a:lnTo>
                    <a:pt x="11111" y="7154"/>
                  </a:lnTo>
                  <a:lnTo>
                    <a:pt x="11154" y="7154"/>
                  </a:lnTo>
                  <a:lnTo>
                    <a:pt x="11154" y="7083"/>
                  </a:lnTo>
                  <a:lnTo>
                    <a:pt x="11111" y="7083"/>
                  </a:lnTo>
                  <a:lnTo>
                    <a:pt x="11154" y="7027"/>
                  </a:lnTo>
                  <a:lnTo>
                    <a:pt x="11154" y="7083"/>
                  </a:lnTo>
                  <a:lnTo>
                    <a:pt x="11196" y="7083"/>
                  </a:lnTo>
                  <a:lnTo>
                    <a:pt x="11238" y="7154"/>
                  </a:lnTo>
                  <a:lnTo>
                    <a:pt x="11280" y="7154"/>
                  </a:lnTo>
                  <a:lnTo>
                    <a:pt x="11323" y="7154"/>
                  </a:lnTo>
                  <a:lnTo>
                    <a:pt x="11365" y="7154"/>
                  </a:lnTo>
                  <a:lnTo>
                    <a:pt x="11323" y="7083"/>
                  </a:lnTo>
                  <a:lnTo>
                    <a:pt x="11280" y="7083"/>
                  </a:lnTo>
                  <a:lnTo>
                    <a:pt x="11238" y="7027"/>
                  </a:lnTo>
                  <a:lnTo>
                    <a:pt x="11111" y="6971"/>
                  </a:lnTo>
                  <a:lnTo>
                    <a:pt x="11069" y="6971"/>
                  </a:lnTo>
                  <a:lnTo>
                    <a:pt x="11027" y="6971"/>
                  </a:lnTo>
                  <a:lnTo>
                    <a:pt x="10985" y="7027"/>
                  </a:lnTo>
                  <a:lnTo>
                    <a:pt x="10942" y="7027"/>
                  </a:lnTo>
                  <a:lnTo>
                    <a:pt x="10900" y="7027"/>
                  </a:lnTo>
                  <a:lnTo>
                    <a:pt x="10858" y="7027"/>
                  </a:lnTo>
                  <a:lnTo>
                    <a:pt x="10816" y="7083"/>
                  </a:lnTo>
                  <a:lnTo>
                    <a:pt x="10773" y="7083"/>
                  </a:lnTo>
                  <a:lnTo>
                    <a:pt x="10731" y="7083"/>
                  </a:lnTo>
                  <a:lnTo>
                    <a:pt x="10689" y="7083"/>
                  </a:lnTo>
                  <a:lnTo>
                    <a:pt x="10647" y="7083"/>
                  </a:lnTo>
                  <a:lnTo>
                    <a:pt x="10604" y="7083"/>
                  </a:lnTo>
                  <a:lnTo>
                    <a:pt x="10562" y="7083"/>
                  </a:lnTo>
                  <a:lnTo>
                    <a:pt x="10520" y="7083"/>
                  </a:lnTo>
                  <a:lnTo>
                    <a:pt x="10520" y="7154"/>
                  </a:lnTo>
                  <a:lnTo>
                    <a:pt x="10478" y="7154"/>
                  </a:lnTo>
                  <a:lnTo>
                    <a:pt x="10435" y="7154"/>
                  </a:lnTo>
                  <a:lnTo>
                    <a:pt x="10393" y="7154"/>
                  </a:lnTo>
                  <a:lnTo>
                    <a:pt x="10393" y="7210"/>
                  </a:lnTo>
                  <a:lnTo>
                    <a:pt x="10351" y="7210"/>
                  </a:lnTo>
                  <a:lnTo>
                    <a:pt x="10351" y="7154"/>
                  </a:lnTo>
                  <a:lnTo>
                    <a:pt x="10309" y="7154"/>
                  </a:lnTo>
                  <a:lnTo>
                    <a:pt x="10266" y="7154"/>
                  </a:lnTo>
                  <a:lnTo>
                    <a:pt x="10224" y="7154"/>
                  </a:lnTo>
                  <a:lnTo>
                    <a:pt x="10182" y="7154"/>
                  </a:lnTo>
                  <a:lnTo>
                    <a:pt x="10140" y="7154"/>
                  </a:lnTo>
                  <a:lnTo>
                    <a:pt x="10097" y="7154"/>
                  </a:lnTo>
                  <a:lnTo>
                    <a:pt x="10097" y="7083"/>
                  </a:lnTo>
                  <a:lnTo>
                    <a:pt x="10055" y="7083"/>
                  </a:lnTo>
                  <a:lnTo>
                    <a:pt x="10055" y="7027"/>
                  </a:lnTo>
                  <a:lnTo>
                    <a:pt x="10055" y="6971"/>
                  </a:lnTo>
                  <a:lnTo>
                    <a:pt x="10097" y="6971"/>
                  </a:lnTo>
                  <a:lnTo>
                    <a:pt x="10140" y="6971"/>
                  </a:lnTo>
                  <a:lnTo>
                    <a:pt x="10182" y="6900"/>
                  </a:lnTo>
                  <a:lnTo>
                    <a:pt x="10224" y="6830"/>
                  </a:lnTo>
                  <a:lnTo>
                    <a:pt x="10266" y="6830"/>
                  </a:lnTo>
                  <a:lnTo>
                    <a:pt x="10309" y="6830"/>
                  </a:lnTo>
                  <a:lnTo>
                    <a:pt x="10309" y="6773"/>
                  </a:lnTo>
                  <a:lnTo>
                    <a:pt x="10351" y="6703"/>
                  </a:lnTo>
                  <a:lnTo>
                    <a:pt x="10393" y="6647"/>
                  </a:lnTo>
                  <a:lnTo>
                    <a:pt x="10435" y="6647"/>
                  </a:lnTo>
                  <a:lnTo>
                    <a:pt x="10435" y="6590"/>
                  </a:lnTo>
                  <a:lnTo>
                    <a:pt x="10478" y="6590"/>
                  </a:lnTo>
                  <a:lnTo>
                    <a:pt x="10520" y="6520"/>
                  </a:lnTo>
                  <a:lnTo>
                    <a:pt x="10604" y="6449"/>
                  </a:lnTo>
                  <a:lnTo>
                    <a:pt x="10647" y="6393"/>
                  </a:lnTo>
                  <a:lnTo>
                    <a:pt x="10689" y="6337"/>
                  </a:lnTo>
                  <a:lnTo>
                    <a:pt x="10731" y="6337"/>
                  </a:lnTo>
                  <a:lnTo>
                    <a:pt x="10731" y="6266"/>
                  </a:lnTo>
                  <a:lnTo>
                    <a:pt x="10773" y="6266"/>
                  </a:lnTo>
                  <a:lnTo>
                    <a:pt x="10816" y="6210"/>
                  </a:lnTo>
                  <a:lnTo>
                    <a:pt x="10858" y="6210"/>
                  </a:lnTo>
                  <a:lnTo>
                    <a:pt x="10900" y="6210"/>
                  </a:lnTo>
                  <a:lnTo>
                    <a:pt x="10942" y="6210"/>
                  </a:lnTo>
                  <a:lnTo>
                    <a:pt x="10942" y="6140"/>
                  </a:lnTo>
                  <a:lnTo>
                    <a:pt x="10985" y="6140"/>
                  </a:lnTo>
                  <a:lnTo>
                    <a:pt x="11027" y="6140"/>
                  </a:lnTo>
                  <a:lnTo>
                    <a:pt x="11069" y="6140"/>
                  </a:lnTo>
                  <a:lnTo>
                    <a:pt x="11111" y="6069"/>
                  </a:lnTo>
                  <a:lnTo>
                    <a:pt x="11154" y="6069"/>
                  </a:lnTo>
                  <a:lnTo>
                    <a:pt x="11196" y="6069"/>
                  </a:lnTo>
                  <a:lnTo>
                    <a:pt x="11238" y="6069"/>
                  </a:lnTo>
                  <a:lnTo>
                    <a:pt x="11280" y="6069"/>
                  </a:lnTo>
                  <a:lnTo>
                    <a:pt x="11323" y="6013"/>
                  </a:lnTo>
                  <a:lnTo>
                    <a:pt x="11365" y="6013"/>
                  </a:lnTo>
                  <a:lnTo>
                    <a:pt x="11407" y="6013"/>
                  </a:lnTo>
                  <a:lnTo>
                    <a:pt x="11449" y="6013"/>
                  </a:lnTo>
                  <a:lnTo>
                    <a:pt x="11492" y="6013"/>
                  </a:lnTo>
                  <a:lnTo>
                    <a:pt x="11534" y="6013"/>
                  </a:lnTo>
                  <a:lnTo>
                    <a:pt x="11534" y="6069"/>
                  </a:lnTo>
                  <a:lnTo>
                    <a:pt x="11576" y="6069"/>
                  </a:lnTo>
                  <a:lnTo>
                    <a:pt x="11618" y="6069"/>
                  </a:lnTo>
                  <a:lnTo>
                    <a:pt x="11618" y="6013"/>
                  </a:lnTo>
                  <a:lnTo>
                    <a:pt x="11618" y="5957"/>
                  </a:lnTo>
                  <a:lnTo>
                    <a:pt x="11660" y="5957"/>
                  </a:lnTo>
                  <a:lnTo>
                    <a:pt x="11703" y="5957"/>
                  </a:lnTo>
                  <a:lnTo>
                    <a:pt x="11745" y="5957"/>
                  </a:lnTo>
                  <a:lnTo>
                    <a:pt x="11787" y="5957"/>
                  </a:lnTo>
                  <a:lnTo>
                    <a:pt x="11829" y="5957"/>
                  </a:lnTo>
                  <a:lnTo>
                    <a:pt x="11829" y="5886"/>
                  </a:lnTo>
                  <a:lnTo>
                    <a:pt x="11914" y="5886"/>
                  </a:lnTo>
                  <a:lnTo>
                    <a:pt x="11956" y="5886"/>
                  </a:lnTo>
                  <a:lnTo>
                    <a:pt x="11956" y="5816"/>
                  </a:lnTo>
                  <a:lnTo>
                    <a:pt x="11998" y="5816"/>
                  </a:lnTo>
                  <a:lnTo>
                    <a:pt x="12041" y="5816"/>
                  </a:lnTo>
                  <a:lnTo>
                    <a:pt x="12041" y="5759"/>
                  </a:lnTo>
                  <a:lnTo>
                    <a:pt x="11998" y="5759"/>
                  </a:lnTo>
                  <a:lnTo>
                    <a:pt x="11829" y="5576"/>
                  </a:lnTo>
                  <a:lnTo>
                    <a:pt x="11829" y="5506"/>
                  </a:lnTo>
                  <a:lnTo>
                    <a:pt x="11787" y="5506"/>
                  </a:lnTo>
                  <a:lnTo>
                    <a:pt x="11787" y="5576"/>
                  </a:lnTo>
                  <a:lnTo>
                    <a:pt x="11745" y="5576"/>
                  </a:lnTo>
                  <a:lnTo>
                    <a:pt x="11703" y="5576"/>
                  </a:lnTo>
                  <a:lnTo>
                    <a:pt x="11660" y="5576"/>
                  </a:lnTo>
                  <a:lnTo>
                    <a:pt x="11618" y="5576"/>
                  </a:lnTo>
                  <a:lnTo>
                    <a:pt x="11576" y="5633"/>
                  </a:lnTo>
                  <a:lnTo>
                    <a:pt x="11534" y="5633"/>
                  </a:lnTo>
                  <a:lnTo>
                    <a:pt x="11492" y="5633"/>
                  </a:lnTo>
                  <a:lnTo>
                    <a:pt x="11449" y="5633"/>
                  </a:lnTo>
                  <a:lnTo>
                    <a:pt x="11407" y="5633"/>
                  </a:lnTo>
                  <a:lnTo>
                    <a:pt x="11365" y="5633"/>
                  </a:lnTo>
                  <a:lnTo>
                    <a:pt x="11280" y="5633"/>
                  </a:lnTo>
                  <a:lnTo>
                    <a:pt x="11238" y="5633"/>
                  </a:lnTo>
                  <a:lnTo>
                    <a:pt x="11196" y="5633"/>
                  </a:lnTo>
                  <a:lnTo>
                    <a:pt x="11154" y="5633"/>
                  </a:lnTo>
                  <a:lnTo>
                    <a:pt x="11111" y="5633"/>
                  </a:lnTo>
                  <a:lnTo>
                    <a:pt x="11069" y="5633"/>
                  </a:lnTo>
                  <a:lnTo>
                    <a:pt x="11027" y="5689"/>
                  </a:lnTo>
                  <a:lnTo>
                    <a:pt x="10985" y="5689"/>
                  </a:lnTo>
                  <a:lnTo>
                    <a:pt x="10985" y="5633"/>
                  </a:lnTo>
                  <a:lnTo>
                    <a:pt x="10942" y="5633"/>
                  </a:lnTo>
                  <a:lnTo>
                    <a:pt x="10942" y="5576"/>
                  </a:lnTo>
                  <a:lnTo>
                    <a:pt x="10942" y="5506"/>
                  </a:lnTo>
                  <a:lnTo>
                    <a:pt x="10942" y="5436"/>
                  </a:lnTo>
                  <a:lnTo>
                    <a:pt x="10942" y="5379"/>
                  </a:lnTo>
                  <a:lnTo>
                    <a:pt x="10942" y="5309"/>
                  </a:lnTo>
                  <a:lnTo>
                    <a:pt x="10942" y="5253"/>
                  </a:lnTo>
                  <a:lnTo>
                    <a:pt x="10985" y="5196"/>
                  </a:lnTo>
                  <a:lnTo>
                    <a:pt x="11027" y="5196"/>
                  </a:lnTo>
                  <a:lnTo>
                    <a:pt x="11027" y="5126"/>
                  </a:lnTo>
                  <a:lnTo>
                    <a:pt x="11069" y="5126"/>
                  </a:lnTo>
                  <a:lnTo>
                    <a:pt x="11069" y="5055"/>
                  </a:lnTo>
                  <a:lnTo>
                    <a:pt x="11111" y="5055"/>
                  </a:lnTo>
                  <a:lnTo>
                    <a:pt x="11111" y="4999"/>
                  </a:lnTo>
                  <a:lnTo>
                    <a:pt x="11069" y="4999"/>
                  </a:lnTo>
                  <a:lnTo>
                    <a:pt x="11069" y="4929"/>
                  </a:lnTo>
                  <a:lnTo>
                    <a:pt x="11069" y="4872"/>
                  </a:lnTo>
                  <a:lnTo>
                    <a:pt x="11069" y="4816"/>
                  </a:lnTo>
                  <a:lnTo>
                    <a:pt x="11027" y="4816"/>
                  </a:lnTo>
                  <a:lnTo>
                    <a:pt x="11027" y="4746"/>
                  </a:lnTo>
                  <a:lnTo>
                    <a:pt x="11027" y="4675"/>
                  </a:lnTo>
                  <a:lnTo>
                    <a:pt x="11069" y="4619"/>
                  </a:lnTo>
                  <a:lnTo>
                    <a:pt x="11069" y="4563"/>
                  </a:lnTo>
                  <a:lnTo>
                    <a:pt x="11069" y="4492"/>
                  </a:lnTo>
                  <a:lnTo>
                    <a:pt x="11111" y="4422"/>
                  </a:lnTo>
                  <a:lnTo>
                    <a:pt x="11069" y="4365"/>
                  </a:lnTo>
                  <a:lnTo>
                    <a:pt x="11069" y="4295"/>
                  </a:lnTo>
                  <a:lnTo>
                    <a:pt x="11069" y="4239"/>
                  </a:lnTo>
                  <a:lnTo>
                    <a:pt x="11069" y="4182"/>
                  </a:lnTo>
                  <a:lnTo>
                    <a:pt x="11069" y="4112"/>
                  </a:lnTo>
                  <a:lnTo>
                    <a:pt x="11069" y="4042"/>
                  </a:lnTo>
                  <a:lnTo>
                    <a:pt x="11111" y="3985"/>
                  </a:lnTo>
                  <a:lnTo>
                    <a:pt x="11196" y="3915"/>
                  </a:lnTo>
                  <a:lnTo>
                    <a:pt x="11238" y="3915"/>
                  </a:lnTo>
                  <a:lnTo>
                    <a:pt x="11238" y="3858"/>
                  </a:lnTo>
                  <a:lnTo>
                    <a:pt x="11280" y="3802"/>
                  </a:lnTo>
                  <a:lnTo>
                    <a:pt x="11280" y="3732"/>
                  </a:lnTo>
                  <a:lnTo>
                    <a:pt x="11280" y="3661"/>
                  </a:lnTo>
                  <a:lnTo>
                    <a:pt x="11323" y="3661"/>
                  </a:lnTo>
                  <a:lnTo>
                    <a:pt x="11365" y="3535"/>
                  </a:lnTo>
                  <a:lnTo>
                    <a:pt x="11407" y="3535"/>
                  </a:lnTo>
                  <a:lnTo>
                    <a:pt x="11407" y="3478"/>
                  </a:lnTo>
                  <a:lnTo>
                    <a:pt x="11407" y="3422"/>
                  </a:lnTo>
                  <a:lnTo>
                    <a:pt x="11407" y="3352"/>
                  </a:lnTo>
                  <a:lnTo>
                    <a:pt x="11407" y="3281"/>
                  </a:lnTo>
                  <a:lnTo>
                    <a:pt x="11407" y="3225"/>
                  </a:lnTo>
                  <a:lnTo>
                    <a:pt x="11407" y="3168"/>
                  </a:lnTo>
                  <a:lnTo>
                    <a:pt x="11365" y="3168"/>
                  </a:lnTo>
                  <a:lnTo>
                    <a:pt x="11365" y="3098"/>
                  </a:lnTo>
                  <a:lnTo>
                    <a:pt x="11407" y="3098"/>
                  </a:lnTo>
                  <a:lnTo>
                    <a:pt x="11407" y="3028"/>
                  </a:lnTo>
                  <a:lnTo>
                    <a:pt x="11407" y="2971"/>
                  </a:lnTo>
                  <a:lnTo>
                    <a:pt x="11407" y="2901"/>
                  </a:lnTo>
                  <a:lnTo>
                    <a:pt x="11449" y="2845"/>
                  </a:lnTo>
                  <a:lnTo>
                    <a:pt x="11407" y="2845"/>
                  </a:lnTo>
                  <a:close/>
                  <a:moveTo>
                    <a:pt x="11365" y="7154"/>
                  </a:moveTo>
                  <a:lnTo>
                    <a:pt x="11365" y="7210"/>
                  </a:lnTo>
                  <a:lnTo>
                    <a:pt x="11407" y="7210"/>
                  </a:lnTo>
                  <a:lnTo>
                    <a:pt x="11449" y="7154"/>
                  </a:lnTo>
                  <a:lnTo>
                    <a:pt x="11407" y="7154"/>
                  </a:lnTo>
                  <a:lnTo>
                    <a:pt x="11365" y="7083"/>
                  </a:lnTo>
                  <a:close/>
                  <a:moveTo>
                    <a:pt x="11449" y="7154"/>
                  </a:moveTo>
                  <a:lnTo>
                    <a:pt x="11449" y="7210"/>
                  </a:lnTo>
                  <a:lnTo>
                    <a:pt x="11492" y="7210"/>
                  </a:lnTo>
                  <a:close/>
                  <a:moveTo>
                    <a:pt x="10985" y="7210"/>
                  </a:moveTo>
                  <a:lnTo>
                    <a:pt x="10942" y="7210"/>
                  </a:lnTo>
                  <a:lnTo>
                    <a:pt x="10942" y="7280"/>
                  </a:lnTo>
                  <a:lnTo>
                    <a:pt x="10985" y="7280"/>
                  </a:lnTo>
                  <a:close/>
                  <a:moveTo>
                    <a:pt x="11111" y="7787"/>
                  </a:moveTo>
                  <a:lnTo>
                    <a:pt x="11111" y="7844"/>
                  </a:lnTo>
                  <a:lnTo>
                    <a:pt x="11154" y="7844"/>
                  </a:lnTo>
                  <a:lnTo>
                    <a:pt x="11196" y="7844"/>
                  </a:lnTo>
                  <a:lnTo>
                    <a:pt x="11196" y="7787"/>
                  </a:lnTo>
                  <a:lnTo>
                    <a:pt x="11154" y="7787"/>
                  </a:lnTo>
                  <a:close/>
                  <a:moveTo>
                    <a:pt x="6760" y="10575"/>
                  </a:moveTo>
                  <a:lnTo>
                    <a:pt x="6760" y="10632"/>
                  </a:lnTo>
                  <a:lnTo>
                    <a:pt x="6802" y="10632"/>
                  </a:lnTo>
                  <a:lnTo>
                    <a:pt x="6802" y="10575"/>
                  </a:lnTo>
                  <a:close/>
                  <a:moveTo>
                    <a:pt x="6211" y="10829"/>
                  </a:moveTo>
                  <a:lnTo>
                    <a:pt x="6169" y="10829"/>
                  </a:lnTo>
                  <a:lnTo>
                    <a:pt x="6126" y="10829"/>
                  </a:lnTo>
                  <a:lnTo>
                    <a:pt x="6126" y="10899"/>
                  </a:lnTo>
                  <a:lnTo>
                    <a:pt x="6169" y="10899"/>
                  </a:lnTo>
                  <a:lnTo>
                    <a:pt x="6211" y="10899"/>
                  </a:lnTo>
                  <a:close/>
                  <a:moveTo>
                    <a:pt x="2789" y="10392"/>
                  </a:moveTo>
                  <a:lnTo>
                    <a:pt x="2733" y="10322"/>
                  </a:lnTo>
                  <a:lnTo>
                    <a:pt x="2733" y="10392"/>
                  </a:lnTo>
                  <a:close/>
                  <a:moveTo>
                    <a:pt x="2733" y="10322"/>
                  </a:moveTo>
                  <a:lnTo>
                    <a:pt x="2789" y="10322"/>
                  </a:lnTo>
                  <a:lnTo>
                    <a:pt x="2733" y="10252"/>
                  </a:lnTo>
                  <a:lnTo>
                    <a:pt x="2705" y="10252"/>
                  </a:lnTo>
                  <a:lnTo>
                    <a:pt x="2662" y="10252"/>
                  </a:lnTo>
                  <a:lnTo>
                    <a:pt x="2606" y="10252"/>
                  </a:lnTo>
                  <a:lnTo>
                    <a:pt x="2578" y="10252"/>
                  </a:lnTo>
                  <a:lnTo>
                    <a:pt x="2536" y="10322"/>
                  </a:lnTo>
                  <a:lnTo>
                    <a:pt x="2479" y="10322"/>
                  </a:lnTo>
                  <a:lnTo>
                    <a:pt x="2451" y="10392"/>
                  </a:lnTo>
                  <a:lnTo>
                    <a:pt x="2451" y="10449"/>
                  </a:lnTo>
                  <a:lnTo>
                    <a:pt x="2409" y="10449"/>
                  </a:lnTo>
                  <a:lnTo>
                    <a:pt x="2409" y="10519"/>
                  </a:lnTo>
                  <a:lnTo>
                    <a:pt x="2409" y="10575"/>
                  </a:lnTo>
                  <a:lnTo>
                    <a:pt x="2409" y="10632"/>
                  </a:lnTo>
                  <a:lnTo>
                    <a:pt x="2353" y="10632"/>
                  </a:lnTo>
                  <a:lnTo>
                    <a:pt x="2353" y="10702"/>
                  </a:lnTo>
                  <a:lnTo>
                    <a:pt x="2409" y="10702"/>
                  </a:lnTo>
                  <a:lnTo>
                    <a:pt x="2409" y="10773"/>
                  </a:lnTo>
                  <a:lnTo>
                    <a:pt x="2409" y="10829"/>
                  </a:lnTo>
                  <a:lnTo>
                    <a:pt x="2353" y="10829"/>
                  </a:lnTo>
                  <a:lnTo>
                    <a:pt x="2353" y="10899"/>
                  </a:lnTo>
                  <a:lnTo>
                    <a:pt x="2353" y="10956"/>
                  </a:lnTo>
                  <a:lnTo>
                    <a:pt x="2353" y="11012"/>
                  </a:lnTo>
                  <a:lnTo>
                    <a:pt x="2353" y="11082"/>
                  </a:lnTo>
                  <a:lnTo>
                    <a:pt x="2353" y="11153"/>
                  </a:lnTo>
                  <a:lnTo>
                    <a:pt x="2353" y="11209"/>
                  </a:lnTo>
                  <a:lnTo>
                    <a:pt x="2324" y="11209"/>
                  </a:lnTo>
                  <a:lnTo>
                    <a:pt x="2324" y="11265"/>
                  </a:lnTo>
                  <a:lnTo>
                    <a:pt x="2324" y="11336"/>
                  </a:lnTo>
                  <a:lnTo>
                    <a:pt x="2324" y="11392"/>
                  </a:lnTo>
                  <a:lnTo>
                    <a:pt x="2353" y="11392"/>
                  </a:lnTo>
                  <a:lnTo>
                    <a:pt x="2353" y="11463"/>
                  </a:lnTo>
                  <a:lnTo>
                    <a:pt x="2353" y="11533"/>
                  </a:lnTo>
                  <a:lnTo>
                    <a:pt x="2353" y="11589"/>
                  </a:lnTo>
                  <a:lnTo>
                    <a:pt x="2353" y="11646"/>
                  </a:lnTo>
                  <a:lnTo>
                    <a:pt x="2353" y="11716"/>
                  </a:lnTo>
                  <a:lnTo>
                    <a:pt x="2353" y="11786"/>
                  </a:lnTo>
                  <a:lnTo>
                    <a:pt x="2353" y="11843"/>
                  </a:lnTo>
                  <a:lnTo>
                    <a:pt x="2324" y="11843"/>
                  </a:lnTo>
                  <a:lnTo>
                    <a:pt x="2324" y="11913"/>
                  </a:lnTo>
                  <a:lnTo>
                    <a:pt x="2324" y="11970"/>
                  </a:lnTo>
                  <a:lnTo>
                    <a:pt x="2353" y="12026"/>
                  </a:lnTo>
                  <a:lnTo>
                    <a:pt x="2353" y="12096"/>
                  </a:lnTo>
                  <a:lnTo>
                    <a:pt x="2353" y="12167"/>
                  </a:lnTo>
                  <a:lnTo>
                    <a:pt x="2353" y="12223"/>
                  </a:lnTo>
                  <a:lnTo>
                    <a:pt x="2409" y="12223"/>
                  </a:lnTo>
                  <a:lnTo>
                    <a:pt x="2409" y="12293"/>
                  </a:lnTo>
                  <a:lnTo>
                    <a:pt x="2451" y="12293"/>
                  </a:lnTo>
                  <a:lnTo>
                    <a:pt x="2451" y="12350"/>
                  </a:lnTo>
                  <a:lnTo>
                    <a:pt x="2479" y="12350"/>
                  </a:lnTo>
                  <a:lnTo>
                    <a:pt x="2479" y="12406"/>
                  </a:lnTo>
                  <a:lnTo>
                    <a:pt x="2451" y="12406"/>
                  </a:lnTo>
                  <a:lnTo>
                    <a:pt x="2409" y="12406"/>
                  </a:lnTo>
                  <a:lnTo>
                    <a:pt x="2409" y="12476"/>
                  </a:lnTo>
                  <a:lnTo>
                    <a:pt x="2409" y="12547"/>
                  </a:lnTo>
                  <a:lnTo>
                    <a:pt x="2409" y="12603"/>
                  </a:lnTo>
                  <a:lnTo>
                    <a:pt x="2409" y="12674"/>
                  </a:lnTo>
                  <a:lnTo>
                    <a:pt x="2409" y="12730"/>
                  </a:lnTo>
                  <a:lnTo>
                    <a:pt x="2409" y="12786"/>
                  </a:lnTo>
                  <a:lnTo>
                    <a:pt x="2353" y="12786"/>
                  </a:lnTo>
                  <a:lnTo>
                    <a:pt x="2353" y="12857"/>
                  </a:lnTo>
                  <a:lnTo>
                    <a:pt x="2324" y="12857"/>
                  </a:lnTo>
                  <a:lnTo>
                    <a:pt x="2324" y="12927"/>
                  </a:lnTo>
                  <a:lnTo>
                    <a:pt x="2324" y="12983"/>
                  </a:lnTo>
                  <a:lnTo>
                    <a:pt x="2282" y="12983"/>
                  </a:lnTo>
                  <a:lnTo>
                    <a:pt x="2282" y="13040"/>
                  </a:lnTo>
                  <a:lnTo>
                    <a:pt x="2240" y="13040"/>
                  </a:lnTo>
                  <a:lnTo>
                    <a:pt x="2198" y="13110"/>
                  </a:lnTo>
                  <a:lnTo>
                    <a:pt x="2155" y="13110"/>
                  </a:lnTo>
                  <a:lnTo>
                    <a:pt x="2155" y="13181"/>
                  </a:lnTo>
                  <a:lnTo>
                    <a:pt x="2113" y="13181"/>
                  </a:lnTo>
                  <a:lnTo>
                    <a:pt x="2113" y="13237"/>
                  </a:lnTo>
                  <a:lnTo>
                    <a:pt x="2057" y="13237"/>
                  </a:lnTo>
                  <a:lnTo>
                    <a:pt x="2029" y="13237"/>
                  </a:lnTo>
                  <a:lnTo>
                    <a:pt x="2029" y="13307"/>
                  </a:lnTo>
                  <a:lnTo>
                    <a:pt x="1986" y="13307"/>
                  </a:lnTo>
                  <a:lnTo>
                    <a:pt x="1930" y="13307"/>
                  </a:lnTo>
                  <a:lnTo>
                    <a:pt x="1902" y="13307"/>
                  </a:lnTo>
                  <a:lnTo>
                    <a:pt x="1902" y="13364"/>
                  </a:lnTo>
                  <a:lnTo>
                    <a:pt x="1860" y="13364"/>
                  </a:lnTo>
                  <a:lnTo>
                    <a:pt x="1803" y="13420"/>
                  </a:lnTo>
                  <a:lnTo>
                    <a:pt x="1775" y="13420"/>
                  </a:lnTo>
                  <a:lnTo>
                    <a:pt x="1775" y="13490"/>
                  </a:lnTo>
                  <a:lnTo>
                    <a:pt x="1775" y="13561"/>
                  </a:lnTo>
                  <a:lnTo>
                    <a:pt x="1733" y="13561"/>
                  </a:lnTo>
                  <a:lnTo>
                    <a:pt x="1677" y="13561"/>
                  </a:lnTo>
                  <a:lnTo>
                    <a:pt x="1648" y="13561"/>
                  </a:lnTo>
                  <a:lnTo>
                    <a:pt x="1606" y="13561"/>
                  </a:lnTo>
                  <a:lnTo>
                    <a:pt x="1606" y="13617"/>
                  </a:lnTo>
                  <a:lnTo>
                    <a:pt x="1550" y="13617"/>
                  </a:lnTo>
                  <a:lnTo>
                    <a:pt x="1550" y="13687"/>
                  </a:lnTo>
                  <a:lnTo>
                    <a:pt x="1522" y="13687"/>
                  </a:lnTo>
                  <a:lnTo>
                    <a:pt x="1522" y="13744"/>
                  </a:lnTo>
                  <a:lnTo>
                    <a:pt x="1550" y="13744"/>
                  </a:lnTo>
                  <a:lnTo>
                    <a:pt x="1677" y="13800"/>
                  </a:lnTo>
                  <a:lnTo>
                    <a:pt x="1733" y="13800"/>
                  </a:lnTo>
                  <a:lnTo>
                    <a:pt x="1775" y="13800"/>
                  </a:lnTo>
                  <a:lnTo>
                    <a:pt x="1775" y="13871"/>
                  </a:lnTo>
                  <a:lnTo>
                    <a:pt x="1902" y="13941"/>
                  </a:lnTo>
                  <a:lnTo>
                    <a:pt x="1902" y="13997"/>
                  </a:lnTo>
                  <a:lnTo>
                    <a:pt x="1930" y="13997"/>
                  </a:lnTo>
                  <a:lnTo>
                    <a:pt x="1986" y="13997"/>
                  </a:lnTo>
                  <a:lnTo>
                    <a:pt x="1986" y="14068"/>
                  </a:lnTo>
                  <a:lnTo>
                    <a:pt x="2029" y="14068"/>
                  </a:lnTo>
                  <a:lnTo>
                    <a:pt x="2057" y="14068"/>
                  </a:lnTo>
                  <a:lnTo>
                    <a:pt x="2113" y="14124"/>
                  </a:lnTo>
                  <a:lnTo>
                    <a:pt x="2155" y="14124"/>
                  </a:lnTo>
                  <a:lnTo>
                    <a:pt x="2155" y="14251"/>
                  </a:lnTo>
                  <a:lnTo>
                    <a:pt x="2155" y="14321"/>
                  </a:lnTo>
                  <a:lnTo>
                    <a:pt x="2155" y="14377"/>
                  </a:lnTo>
                  <a:lnTo>
                    <a:pt x="2198" y="14377"/>
                  </a:lnTo>
                  <a:lnTo>
                    <a:pt x="2198" y="14434"/>
                  </a:lnTo>
                  <a:lnTo>
                    <a:pt x="2198" y="14504"/>
                  </a:lnTo>
                  <a:lnTo>
                    <a:pt x="2240" y="14504"/>
                  </a:lnTo>
                  <a:lnTo>
                    <a:pt x="2282" y="14504"/>
                  </a:lnTo>
                  <a:lnTo>
                    <a:pt x="2324" y="14504"/>
                  </a:lnTo>
                  <a:lnTo>
                    <a:pt x="2353" y="14504"/>
                  </a:lnTo>
                  <a:lnTo>
                    <a:pt x="2409" y="14504"/>
                  </a:lnTo>
                  <a:lnTo>
                    <a:pt x="2409" y="14434"/>
                  </a:lnTo>
                  <a:lnTo>
                    <a:pt x="2409" y="14377"/>
                  </a:lnTo>
                  <a:lnTo>
                    <a:pt x="2409" y="14321"/>
                  </a:lnTo>
                  <a:lnTo>
                    <a:pt x="2353" y="14180"/>
                  </a:lnTo>
                  <a:lnTo>
                    <a:pt x="2353" y="14068"/>
                  </a:lnTo>
                  <a:lnTo>
                    <a:pt x="2409" y="14068"/>
                  </a:lnTo>
                  <a:lnTo>
                    <a:pt x="2451" y="13997"/>
                  </a:lnTo>
                  <a:lnTo>
                    <a:pt x="2479" y="13997"/>
                  </a:lnTo>
                  <a:lnTo>
                    <a:pt x="2536" y="13997"/>
                  </a:lnTo>
                  <a:lnTo>
                    <a:pt x="2578" y="13997"/>
                  </a:lnTo>
                  <a:lnTo>
                    <a:pt x="2578" y="13941"/>
                  </a:lnTo>
                  <a:lnTo>
                    <a:pt x="2578" y="13871"/>
                  </a:lnTo>
                  <a:lnTo>
                    <a:pt x="2536" y="13871"/>
                  </a:lnTo>
                  <a:lnTo>
                    <a:pt x="2479" y="13871"/>
                  </a:lnTo>
                  <a:lnTo>
                    <a:pt x="2451" y="13871"/>
                  </a:lnTo>
                  <a:lnTo>
                    <a:pt x="2409" y="13871"/>
                  </a:lnTo>
                  <a:lnTo>
                    <a:pt x="2353" y="13800"/>
                  </a:lnTo>
                  <a:lnTo>
                    <a:pt x="2324" y="13800"/>
                  </a:lnTo>
                  <a:lnTo>
                    <a:pt x="2324" y="13744"/>
                  </a:lnTo>
                  <a:lnTo>
                    <a:pt x="2282" y="13744"/>
                  </a:lnTo>
                  <a:lnTo>
                    <a:pt x="2240" y="13744"/>
                  </a:lnTo>
                  <a:lnTo>
                    <a:pt x="2198" y="13687"/>
                  </a:lnTo>
                  <a:lnTo>
                    <a:pt x="2155" y="13687"/>
                  </a:lnTo>
                  <a:lnTo>
                    <a:pt x="2029" y="13561"/>
                  </a:lnTo>
                  <a:lnTo>
                    <a:pt x="1986" y="13490"/>
                  </a:lnTo>
                  <a:lnTo>
                    <a:pt x="1986" y="13420"/>
                  </a:lnTo>
                  <a:lnTo>
                    <a:pt x="2113" y="13364"/>
                  </a:lnTo>
                  <a:lnTo>
                    <a:pt x="2198" y="13364"/>
                  </a:lnTo>
                  <a:lnTo>
                    <a:pt x="2240" y="13307"/>
                  </a:lnTo>
                  <a:lnTo>
                    <a:pt x="2282" y="13307"/>
                  </a:lnTo>
                  <a:lnTo>
                    <a:pt x="2324" y="13307"/>
                  </a:lnTo>
                  <a:lnTo>
                    <a:pt x="2353" y="13181"/>
                  </a:lnTo>
                  <a:lnTo>
                    <a:pt x="2409" y="13110"/>
                  </a:lnTo>
                  <a:lnTo>
                    <a:pt x="2451" y="13040"/>
                  </a:lnTo>
                  <a:lnTo>
                    <a:pt x="2479" y="12983"/>
                  </a:lnTo>
                  <a:lnTo>
                    <a:pt x="2479" y="12927"/>
                  </a:lnTo>
                  <a:lnTo>
                    <a:pt x="2536" y="12857"/>
                  </a:lnTo>
                  <a:lnTo>
                    <a:pt x="2606" y="12857"/>
                  </a:lnTo>
                  <a:lnTo>
                    <a:pt x="2606" y="12927"/>
                  </a:lnTo>
                  <a:lnTo>
                    <a:pt x="2662" y="12786"/>
                  </a:lnTo>
                  <a:lnTo>
                    <a:pt x="2662" y="12730"/>
                  </a:lnTo>
                  <a:lnTo>
                    <a:pt x="2606" y="12730"/>
                  </a:lnTo>
                  <a:lnTo>
                    <a:pt x="2578" y="12730"/>
                  </a:lnTo>
                  <a:lnTo>
                    <a:pt x="2578" y="12603"/>
                  </a:lnTo>
                  <a:lnTo>
                    <a:pt x="2536" y="12603"/>
                  </a:lnTo>
                  <a:lnTo>
                    <a:pt x="2536" y="12547"/>
                  </a:lnTo>
                  <a:lnTo>
                    <a:pt x="2536" y="12476"/>
                  </a:lnTo>
                  <a:lnTo>
                    <a:pt x="2536" y="12406"/>
                  </a:lnTo>
                  <a:lnTo>
                    <a:pt x="2578" y="12406"/>
                  </a:lnTo>
                  <a:lnTo>
                    <a:pt x="2606" y="12406"/>
                  </a:lnTo>
                  <a:lnTo>
                    <a:pt x="2662" y="12406"/>
                  </a:lnTo>
                  <a:lnTo>
                    <a:pt x="2705" y="12476"/>
                  </a:lnTo>
                  <a:lnTo>
                    <a:pt x="2733" y="12476"/>
                  </a:lnTo>
                  <a:lnTo>
                    <a:pt x="2789" y="12476"/>
                  </a:lnTo>
                  <a:lnTo>
                    <a:pt x="2831" y="12547"/>
                  </a:lnTo>
                  <a:lnTo>
                    <a:pt x="2859" y="12547"/>
                  </a:lnTo>
                  <a:lnTo>
                    <a:pt x="2916" y="12547"/>
                  </a:lnTo>
                  <a:lnTo>
                    <a:pt x="2958" y="12603"/>
                  </a:lnTo>
                  <a:lnTo>
                    <a:pt x="2986" y="12674"/>
                  </a:lnTo>
                  <a:lnTo>
                    <a:pt x="3043" y="12674"/>
                  </a:lnTo>
                  <a:lnTo>
                    <a:pt x="3043" y="12603"/>
                  </a:lnTo>
                  <a:lnTo>
                    <a:pt x="2986" y="12547"/>
                  </a:lnTo>
                  <a:lnTo>
                    <a:pt x="2916" y="12406"/>
                  </a:lnTo>
                  <a:lnTo>
                    <a:pt x="2859" y="12350"/>
                  </a:lnTo>
                  <a:lnTo>
                    <a:pt x="2831" y="12293"/>
                  </a:lnTo>
                  <a:lnTo>
                    <a:pt x="2733" y="12223"/>
                  </a:lnTo>
                  <a:lnTo>
                    <a:pt x="2662" y="12223"/>
                  </a:lnTo>
                  <a:lnTo>
                    <a:pt x="2606" y="12167"/>
                  </a:lnTo>
                  <a:lnTo>
                    <a:pt x="2578" y="12167"/>
                  </a:lnTo>
                  <a:lnTo>
                    <a:pt x="2578" y="12096"/>
                  </a:lnTo>
                  <a:lnTo>
                    <a:pt x="2536" y="12096"/>
                  </a:lnTo>
                  <a:lnTo>
                    <a:pt x="2536" y="12026"/>
                  </a:lnTo>
                  <a:lnTo>
                    <a:pt x="2536" y="11970"/>
                  </a:lnTo>
                  <a:lnTo>
                    <a:pt x="2662" y="11970"/>
                  </a:lnTo>
                  <a:lnTo>
                    <a:pt x="2705" y="11970"/>
                  </a:lnTo>
                  <a:lnTo>
                    <a:pt x="2733" y="11970"/>
                  </a:lnTo>
                  <a:lnTo>
                    <a:pt x="2789" y="11970"/>
                  </a:lnTo>
                  <a:lnTo>
                    <a:pt x="2831" y="11970"/>
                  </a:lnTo>
                  <a:lnTo>
                    <a:pt x="2859" y="11970"/>
                  </a:lnTo>
                  <a:lnTo>
                    <a:pt x="2916" y="11970"/>
                  </a:lnTo>
                  <a:lnTo>
                    <a:pt x="2986" y="11970"/>
                  </a:lnTo>
                  <a:lnTo>
                    <a:pt x="2986" y="11913"/>
                  </a:lnTo>
                  <a:lnTo>
                    <a:pt x="3043" y="11913"/>
                  </a:lnTo>
                  <a:lnTo>
                    <a:pt x="3085" y="11913"/>
                  </a:lnTo>
                  <a:lnTo>
                    <a:pt x="3127" y="11970"/>
                  </a:lnTo>
                  <a:lnTo>
                    <a:pt x="3169" y="11970"/>
                  </a:lnTo>
                  <a:lnTo>
                    <a:pt x="3211" y="11970"/>
                  </a:lnTo>
                  <a:lnTo>
                    <a:pt x="3254" y="11913"/>
                  </a:lnTo>
                  <a:lnTo>
                    <a:pt x="3254" y="11843"/>
                  </a:lnTo>
                  <a:lnTo>
                    <a:pt x="3296" y="11786"/>
                  </a:lnTo>
                  <a:lnTo>
                    <a:pt x="3296" y="11716"/>
                  </a:lnTo>
                  <a:lnTo>
                    <a:pt x="3380" y="11646"/>
                  </a:lnTo>
                  <a:lnTo>
                    <a:pt x="3338" y="11646"/>
                  </a:lnTo>
                  <a:lnTo>
                    <a:pt x="3296" y="11646"/>
                  </a:lnTo>
                  <a:lnTo>
                    <a:pt x="3254" y="11646"/>
                  </a:lnTo>
                  <a:lnTo>
                    <a:pt x="3211" y="11646"/>
                  </a:lnTo>
                  <a:lnTo>
                    <a:pt x="3211" y="11716"/>
                  </a:lnTo>
                  <a:lnTo>
                    <a:pt x="3211" y="11786"/>
                  </a:lnTo>
                  <a:lnTo>
                    <a:pt x="3169" y="11786"/>
                  </a:lnTo>
                  <a:lnTo>
                    <a:pt x="3127" y="11786"/>
                  </a:lnTo>
                  <a:lnTo>
                    <a:pt x="3085" y="11786"/>
                  </a:lnTo>
                  <a:lnTo>
                    <a:pt x="3043" y="11786"/>
                  </a:lnTo>
                  <a:lnTo>
                    <a:pt x="3043" y="11716"/>
                  </a:lnTo>
                  <a:lnTo>
                    <a:pt x="2986" y="11716"/>
                  </a:lnTo>
                  <a:lnTo>
                    <a:pt x="2958" y="11716"/>
                  </a:lnTo>
                  <a:lnTo>
                    <a:pt x="2916" y="11646"/>
                  </a:lnTo>
                  <a:lnTo>
                    <a:pt x="2859" y="11646"/>
                  </a:lnTo>
                  <a:lnTo>
                    <a:pt x="2831" y="11646"/>
                  </a:lnTo>
                  <a:lnTo>
                    <a:pt x="2789" y="11589"/>
                  </a:lnTo>
                  <a:lnTo>
                    <a:pt x="2733" y="11589"/>
                  </a:lnTo>
                  <a:lnTo>
                    <a:pt x="2733" y="11533"/>
                  </a:lnTo>
                  <a:lnTo>
                    <a:pt x="2705" y="11533"/>
                  </a:lnTo>
                  <a:lnTo>
                    <a:pt x="2662" y="11533"/>
                  </a:lnTo>
                  <a:lnTo>
                    <a:pt x="2606" y="11533"/>
                  </a:lnTo>
                  <a:lnTo>
                    <a:pt x="2606" y="11463"/>
                  </a:lnTo>
                  <a:lnTo>
                    <a:pt x="2578" y="11463"/>
                  </a:lnTo>
                  <a:lnTo>
                    <a:pt x="2578" y="11392"/>
                  </a:lnTo>
                  <a:lnTo>
                    <a:pt x="2578" y="11336"/>
                  </a:lnTo>
                  <a:lnTo>
                    <a:pt x="2578" y="11265"/>
                  </a:lnTo>
                  <a:lnTo>
                    <a:pt x="2606" y="11209"/>
                  </a:lnTo>
                  <a:lnTo>
                    <a:pt x="2662" y="11153"/>
                  </a:lnTo>
                  <a:lnTo>
                    <a:pt x="2705" y="11153"/>
                  </a:lnTo>
                  <a:lnTo>
                    <a:pt x="2733" y="11153"/>
                  </a:lnTo>
                  <a:lnTo>
                    <a:pt x="2789" y="11153"/>
                  </a:lnTo>
                  <a:lnTo>
                    <a:pt x="2789" y="11082"/>
                  </a:lnTo>
                  <a:lnTo>
                    <a:pt x="2831" y="11082"/>
                  </a:lnTo>
                  <a:lnTo>
                    <a:pt x="2831" y="11012"/>
                  </a:lnTo>
                  <a:lnTo>
                    <a:pt x="2916" y="10956"/>
                  </a:lnTo>
                  <a:lnTo>
                    <a:pt x="2958" y="10956"/>
                  </a:lnTo>
                  <a:lnTo>
                    <a:pt x="2916" y="10899"/>
                  </a:lnTo>
                  <a:lnTo>
                    <a:pt x="2916" y="10829"/>
                  </a:lnTo>
                  <a:lnTo>
                    <a:pt x="2859" y="10829"/>
                  </a:lnTo>
                  <a:lnTo>
                    <a:pt x="2789" y="10829"/>
                  </a:lnTo>
                  <a:lnTo>
                    <a:pt x="2789" y="10773"/>
                  </a:lnTo>
                  <a:lnTo>
                    <a:pt x="2733" y="10773"/>
                  </a:lnTo>
                  <a:lnTo>
                    <a:pt x="2705" y="10773"/>
                  </a:lnTo>
                  <a:lnTo>
                    <a:pt x="2662" y="10773"/>
                  </a:lnTo>
                  <a:lnTo>
                    <a:pt x="2662" y="10702"/>
                  </a:lnTo>
                  <a:lnTo>
                    <a:pt x="2662" y="10632"/>
                  </a:lnTo>
                  <a:lnTo>
                    <a:pt x="2606" y="10575"/>
                  </a:lnTo>
                  <a:lnTo>
                    <a:pt x="2578" y="10632"/>
                  </a:lnTo>
                  <a:lnTo>
                    <a:pt x="2536" y="10702"/>
                  </a:lnTo>
                  <a:lnTo>
                    <a:pt x="2479" y="10773"/>
                  </a:lnTo>
                  <a:lnTo>
                    <a:pt x="2451" y="10773"/>
                  </a:lnTo>
                  <a:lnTo>
                    <a:pt x="2479" y="10702"/>
                  </a:lnTo>
                  <a:lnTo>
                    <a:pt x="2479" y="10632"/>
                  </a:lnTo>
                  <a:lnTo>
                    <a:pt x="2536" y="10575"/>
                  </a:lnTo>
                  <a:lnTo>
                    <a:pt x="2578" y="10519"/>
                  </a:lnTo>
                  <a:lnTo>
                    <a:pt x="2578" y="10449"/>
                  </a:lnTo>
                  <a:lnTo>
                    <a:pt x="2606" y="10449"/>
                  </a:lnTo>
                  <a:lnTo>
                    <a:pt x="2662" y="10392"/>
                  </a:lnTo>
                  <a:lnTo>
                    <a:pt x="2606" y="10392"/>
                  </a:lnTo>
                  <a:lnTo>
                    <a:pt x="2606" y="10322"/>
                  </a:lnTo>
                  <a:lnTo>
                    <a:pt x="2662" y="10322"/>
                  </a:lnTo>
                  <a:lnTo>
                    <a:pt x="2662" y="10392"/>
                  </a:lnTo>
                  <a:lnTo>
                    <a:pt x="2705" y="10392"/>
                  </a:lnTo>
                  <a:lnTo>
                    <a:pt x="2705" y="10322"/>
                  </a:lnTo>
                  <a:close/>
                  <a:moveTo>
                    <a:pt x="4901" y="9688"/>
                  </a:moveTo>
                  <a:lnTo>
                    <a:pt x="4901" y="9618"/>
                  </a:lnTo>
                  <a:lnTo>
                    <a:pt x="4845" y="9618"/>
                  </a:lnTo>
                  <a:lnTo>
                    <a:pt x="4845" y="9688"/>
                  </a:lnTo>
                  <a:close/>
                  <a:moveTo>
                    <a:pt x="4845" y="9505"/>
                  </a:moveTo>
                  <a:lnTo>
                    <a:pt x="4817" y="9505"/>
                  </a:lnTo>
                  <a:lnTo>
                    <a:pt x="4817" y="9562"/>
                  </a:lnTo>
                  <a:lnTo>
                    <a:pt x="4845" y="9562"/>
                  </a:lnTo>
                  <a:close/>
                  <a:moveTo>
                    <a:pt x="4775" y="9378"/>
                  </a:moveTo>
                  <a:lnTo>
                    <a:pt x="4718" y="9378"/>
                  </a:lnTo>
                  <a:lnTo>
                    <a:pt x="4775" y="9435"/>
                  </a:lnTo>
                  <a:close/>
                  <a:moveTo>
                    <a:pt x="3887" y="9308"/>
                  </a:moveTo>
                  <a:lnTo>
                    <a:pt x="3845" y="9308"/>
                  </a:lnTo>
                  <a:lnTo>
                    <a:pt x="3789" y="9378"/>
                  </a:lnTo>
                  <a:lnTo>
                    <a:pt x="3761" y="9378"/>
                  </a:lnTo>
                  <a:lnTo>
                    <a:pt x="3718" y="9308"/>
                  </a:lnTo>
                  <a:lnTo>
                    <a:pt x="3662" y="9308"/>
                  </a:lnTo>
                  <a:lnTo>
                    <a:pt x="3662" y="9238"/>
                  </a:lnTo>
                  <a:lnTo>
                    <a:pt x="3718" y="9181"/>
                  </a:lnTo>
                  <a:lnTo>
                    <a:pt x="3718" y="9125"/>
                  </a:lnTo>
                  <a:lnTo>
                    <a:pt x="3761" y="9125"/>
                  </a:lnTo>
                  <a:lnTo>
                    <a:pt x="3789" y="9055"/>
                  </a:lnTo>
                  <a:lnTo>
                    <a:pt x="3789" y="8998"/>
                  </a:lnTo>
                  <a:lnTo>
                    <a:pt x="3845" y="8998"/>
                  </a:lnTo>
                  <a:lnTo>
                    <a:pt x="3887" y="8928"/>
                  </a:lnTo>
                  <a:lnTo>
                    <a:pt x="3916" y="8857"/>
                  </a:lnTo>
                  <a:lnTo>
                    <a:pt x="3916" y="8801"/>
                  </a:lnTo>
                  <a:lnTo>
                    <a:pt x="3887" y="8801"/>
                  </a:lnTo>
                  <a:lnTo>
                    <a:pt x="3845" y="8857"/>
                  </a:lnTo>
                  <a:lnTo>
                    <a:pt x="3789" y="8857"/>
                  </a:lnTo>
                  <a:lnTo>
                    <a:pt x="3761" y="8857"/>
                  </a:lnTo>
                  <a:lnTo>
                    <a:pt x="3718" y="8857"/>
                  </a:lnTo>
                  <a:lnTo>
                    <a:pt x="3662" y="8857"/>
                  </a:lnTo>
                  <a:lnTo>
                    <a:pt x="3634" y="8928"/>
                  </a:lnTo>
                  <a:lnTo>
                    <a:pt x="3634" y="8857"/>
                  </a:lnTo>
                  <a:lnTo>
                    <a:pt x="3634" y="8801"/>
                  </a:lnTo>
                  <a:lnTo>
                    <a:pt x="3634" y="8745"/>
                  </a:lnTo>
                  <a:lnTo>
                    <a:pt x="3507" y="8604"/>
                  </a:lnTo>
                  <a:lnTo>
                    <a:pt x="3507" y="8548"/>
                  </a:lnTo>
                  <a:lnTo>
                    <a:pt x="3507" y="8477"/>
                  </a:lnTo>
                  <a:lnTo>
                    <a:pt x="3507" y="8421"/>
                  </a:lnTo>
                  <a:lnTo>
                    <a:pt x="3507" y="8365"/>
                  </a:lnTo>
                  <a:lnTo>
                    <a:pt x="3465" y="8365"/>
                  </a:lnTo>
                  <a:lnTo>
                    <a:pt x="3465" y="8294"/>
                  </a:lnTo>
                  <a:lnTo>
                    <a:pt x="3465" y="8224"/>
                  </a:lnTo>
                  <a:lnTo>
                    <a:pt x="3465" y="8167"/>
                  </a:lnTo>
                  <a:lnTo>
                    <a:pt x="3465" y="8097"/>
                  </a:lnTo>
                  <a:lnTo>
                    <a:pt x="3507" y="8041"/>
                  </a:lnTo>
                  <a:lnTo>
                    <a:pt x="3507" y="7984"/>
                  </a:lnTo>
                  <a:lnTo>
                    <a:pt x="3507" y="7914"/>
                  </a:lnTo>
                  <a:lnTo>
                    <a:pt x="3535" y="7844"/>
                  </a:lnTo>
                  <a:lnTo>
                    <a:pt x="3535" y="7787"/>
                  </a:lnTo>
                  <a:lnTo>
                    <a:pt x="3535" y="7731"/>
                  </a:lnTo>
                  <a:lnTo>
                    <a:pt x="3592" y="7731"/>
                  </a:lnTo>
                  <a:lnTo>
                    <a:pt x="3592" y="7661"/>
                  </a:lnTo>
                  <a:lnTo>
                    <a:pt x="3634" y="7661"/>
                  </a:lnTo>
                  <a:lnTo>
                    <a:pt x="3662" y="7661"/>
                  </a:lnTo>
                  <a:lnTo>
                    <a:pt x="3662" y="7604"/>
                  </a:lnTo>
                  <a:lnTo>
                    <a:pt x="3718" y="7604"/>
                  </a:lnTo>
                  <a:lnTo>
                    <a:pt x="3761" y="7604"/>
                  </a:lnTo>
                  <a:lnTo>
                    <a:pt x="3789" y="7604"/>
                  </a:lnTo>
                  <a:lnTo>
                    <a:pt x="3845" y="7604"/>
                  </a:lnTo>
                  <a:lnTo>
                    <a:pt x="3887" y="7604"/>
                  </a:lnTo>
                  <a:lnTo>
                    <a:pt x="3887" y="7534"/>
                  </a:lnTo>
                  <a:lnTo>
                    <a:pt x="3845" y="7534"/>
                  </a:lnTo>
                  <a:lnTo>
                    <a:pt x="3789" y="7534"/>
                  </a:lnTo>
                  <a:lnTo>
                    <a:pt x="3761" y="7534"/>
                  </a:lnTo>
                  <a:lnTo>
                    <a:pt x="3761" y="7463"/>
                  </a:lnTo>
                  <a:lnTo>
                    <a:pt x="3789" y="7463"/>
                  </a:lnTo>
                  <a:lnTo>
                    <a:pt x="3789" y="7407"/>
                  </a:lnTo>
                  <a:lnTo>
                    <a:pt x="3887" y="7351"/>
                  </a:lnTo>
                  <a:lnTo>
                    <a:pt x="3887" y="7280"/>
                  </a:lnTo>
                  <a:lnTo>
                    <a:pt x="3916" y="7280"/>
                  </a:lnTo>
                  <a:lnTo>
                    <a:pt x="3916" y="7210"/>
                  </a:lnTo>
                  <a:lnTo>
                    <a:pt x="3972" y="7210"/>
                  </a:lnTo>
                  <a:lnTo>
                    <a:pt x="3972" y="7154"/>
                  </a:lnTo>
                  <a:lnTo>
                    <a:pt x="4014" y="7083"/>
                  </a:lnTo>
                  <a:lnTo>
                    <a:pt x="4014" y="7027"/>
                  </a:lnTo>
                  <a:lnTo>
                    <a:pt x="4056" y="6971"/>
                  </a:lnTo>
                  <a:lnTo>
                    <a:pt x="4056" y="6900"/>
                  </a:lnTo>
                  <a:lnTo>
                    <a:pt x="4056" y="6830"/>
                  </a:lnTo>
                  <a:lnTo>
                    <a:pt x="4056" y="6773"/>
                  </a:lnTo>
                  <a:lnTo>
                    <a:pt x="4056" y="6703"/>
                  </a:lnTo>
                  <a:lnTo>
                    <a:pt x="4014" y="6703"/>
                  </a:lnTo>
                  <a:lnTo>
                    <a:pt x="4014" y="6647"/>
                  </a:lnTo>
                  <a:lnTo>
                    <a:pt x="3972" y="6647"/>
                  </a:lnTo>
                  <a:lnTo>
                    <a:pt x="3972" y="6590"/>
                  </a:lnTo>
                  <a:lnTo>
                    <a:pt x="3916" y="6520"/>
                  </a:lnTo>
                  <a:lnTo>
                    <a:pt x="3887" y="6449"/>
                  </a:lnTo>
                  <a:lnTo>
                    <a:pt x="3845" y="6393"/>
                  </a:lnTo>
                  <a:lnTo>
                    <a:pt x="3789" y="6393"/>
                  </a:lnTo>
                  <a:lnTo>
                    <a:pt x="3789" y="6337"/>
                  </a:lnTo>
                  <a:lnTo>
                    <a:pt x="3761" y="6337"/>
                  </a:lnTo>
                  <a:lnTo>
                    <a:pt x="3718" y="6337"/>
                  </a:lnTo>
                  <a:lnTo>
                    <a:pt x="3662" y="6266"/>
                  </a:lnTo>
                  <a:lnTo>
                    <a:pt x="3634" y="6266"/>
                  </a:lnTo>
                  <a:lnTo>
                    <a:pt x="3592" y="6210"/>
                  </a:lnTo>
                  <a:lnTo>
                    <a:pt x="3592" y="6266"/>
                  </a:lnTo>
                  <a:lnTo>
                    <a:pt x="3535" y="6266"/>
                  </a:lnTo>
                  <a:lnTo>
                    <a:pt x="3507" y="6266"/>
                  </a:lnTo>
                  <a:lnTo>
                    <a:pt x="3507" y="6337"/>
                  </a:lnTo>
                  <a:lnTo>
                    <a:pt x="3535" y="6337"/>
                  </a:lnTo>
                  <a:lnTo>
                    <a:pt x="3592" y="6337"/>
                  </a:lnTo>
                  <a:lnTo>
                    <a:pt x="3634" y="6337"/>
                  </a:lnTo>
                  <a:lnTo>
                    <a:pt x="3634" y="6393"/>
                  </a:lnTo>
                  <a:lnTo>
                    <a:pt x="3662" y="6393"/>
                  </a:lnTo>
                  <a:lnTo>
                    <a:pt x="3718" y="6449"/>
                  </a:lnTo>
                  <a:lnTo>
                    <a:pt x="3761" y="6449"/>
                  </a:lnTo>
                  <a:lnTo>
                    <a:pt x="3761" y="6520"/>
                  </a:lnTo>
                  <a:lnTo>
                    <a:pt x="3789" y="6520"/>
                  </a:lnTo>
                  <a:lnTo>
                    <a:pt x="3789" y="6590"/>
                  </a:lnTo>
                  <a:lnTo>
                    <a:pt x="3845" y="6590"/>
                  </a:lnTo>
                  <a:lnTo>
                    <a:pt x="3845" y="6647"/>
                  </a:lnTo>
                  <a:lnTo>
                    <a:pt x="3887" y="6647"/>
                  </a:lnTo>
                  <a:lnTo>
                    <a:pt x="3887" y="6703"/>
                  </a:lnTo>
                  <a:lnTo>
                    <a:pt x="3887" y="6773"/>
                  </a:lnTo>
                  <a:lnTo>
                    <a:pt x="3916" y="6773"/>
                  </a:lnTo>
                  <a:lnTo>
                    <a:pt x="3916" y="6830"/>
                  </a:lnTo>
                  <a:lnTo>
                    <a:pt x="3916" y="6900"/>
                  </a:lnTo>
                  <a:lnTo>
                    <a:pt x="3916" y="6971"/>
                  </a:lnTo>
                  <a:lnTo>
                    <a:pt x="3916" y="7027"/>
                  </a:lnTo>
                  <a:lnTo>
                    <a:pt x="3887" y="7027"/>
                  </a:lnTo>
                  <a:lnTo>
                    <a:pt x="3887" y="7083"/>
                  </a:lnTo>
                  <a:lnTo>
                    <a:pt x="3887" y="7154"/>
                  </a:lnTo>
                  <a:lnTo>
                    <a:pt x="3845" y="7154"/>
                  </a:lnTo>
                  <a:lnTo>
                    <a:pt x="3845" y="7210"/>
                  </a:lnTo>
                  <a:lnTo>
                    <a:pt x="3789" y="7210"/>
                  </a:lnTo>
                  <a:lnTo>
                    <a:pt x="3789" y="7280"/>
                  </a:lnTo>
                  <a:lnTo>
                    <a:pt x="3761" y="7280"/>
                  </a:lnTo>
                  <a:lnTo>
                    <a:pt x="3761" y="7351"/>
                  </a:lnTo>
                  <a:lnTo>
                    <a:pt x="3718" y="7351"/>
                  </a:lnTo>
                  <a:lnTo>
                    <a:pt x="3662" y="7407"/>
                  </a:lnTo>
                  <a:lnTo>
                    <a:pt x="3634" y="7463"/>
                  </a:lnTo>
                  <a:lnTo>
                    <a:pt x="3634" y="7534"/>
                  </a:lnTo>
                  <a:lnTo>
                    <a:pt x="3592" y="7534"/>
                  </a:lnTo>
                  <a:lnTo>
                    <a:pt x="3592" y="7604"/>
                  </a:lnTo>
                  <a:lnTo>
                    <a:pt x="3535" y="7604"/>
                  </a:lnTo>
                  <a:lnTo>
                    <a:pt x="3535" y="7661"/>
                  </a:lnTo>
                  <a:lnTo>
                    <a:pt x="3507" y="7731"/>
                  </a:lnTo>
                  <a:lnTo>
                    <a:pt x="3465" y="7731"/>
                  </a:lnTo>
                  <a:lnTo>
                    <a:pt x="3465" y="7787"/>
                  </a:lnTo>
                  <a:lnTo>
                    <a:pt x="3409" y="7787"/>
                  </a:lnTo>
                  <a:lnTo>
                    <a:pt x="3409" y="7844"/>
                  </a:lnTo>
                  <a:lnTo>
                    <a:pt x="3380" y="7844"/>
                  </a:lnTo>
                  <a:lnTo>
                    <a:pt x="3380" y="7914"/>
                  </a:lnTo>
                  <a:lnTo>
                    <a:pt x="3380" y="7984"/>
                  </a:lnTo>
                  <a:lnTo>
                    <a:pt x="3380" y="8041"/>
                  </a:lnTo>
                  <a:lnTo>
                    <a:pt x="3380" y="8097"/>
                  </a:lnTo>
                  <a:lnTo>
                    <a:pt x="3338" y="8097"/>
                  </a:lnTo>
                  <a:lnTo>
                    <a:pt x="3296" y="8097"/>
                  </a:lnTo>
                  <a:lnTo>
                    <a:pt x="3296" y="8167"/>
                  </a:lnTo>
                  <a:lnTo>
                    <a:pt x="3338" y="8224"/>
                  </a:lnTo>
                  <a:lnTo>
                    <a:pt x="3338" y="8294"/>
                  </a:lnTo>
                  <a:lnTo>
                    <a:pt x="3380" y="8365"/>
                  </a:lnTo>
                  <a:lnTo>
                    <a:pt x="3380" y="8421"/>
                  </a:lnTo>
                  <a:lnTo>
                    <a:pt x="3409" y="8477"/>
                  </a:lnTo>
                  <a:lnTo>
                    <a:pt x="3409" y="8548"/>
                  </a:lnTo>
                  <a:lnTo>
                    <a:pt x="3465" y="8604"/>
                  </a:lnTo>
                  <a:lnTo>
                    <a:pt x="3465" y="8674"/>
                  </a:lnTo>
                  <a:lnTo>
                    <a:pt x="3507" y="8674"/>
                  </a:lnTo>
                  <a:lnTo>
                    <a:pt x="3507" y="8745"/>
                  </a:lnTo>
                  <a:lnTo>
                    <a:pt x="3535" y="8745"/>
                  </a:lnTo>
                  <a:lnTo>
                    <a:pt x="3535" y="8801"/>
                  </a:lnTo>
                  <a:lnTo>
                    <a:pt x="3592" y="8857"/>
                  </a:lnTo>
                  <a:lnTo>
                    <a:pt x="3592" y="8928"/>
                  </a:lnTo>
                  <a:lnTo>
                    <a:pt x="3634" y="8998"/>
                  </a:lnTo>
                  <a:lnTo>
                    <a:pt x="3634" y="9055"/>
                  </a:lnTo>
                  <a:lnTo>
                    <a:pt x="3634" y="9125"/>
                  </a:lnTo>
                  <a:lnTo>
                    <a:pt x="3634" y="9181"/>
                  </a:lnTo>
                  <a:lnTo>
                    <a:pt x="3634" y="9238"/>
                  </a:lnTo>
                  <a:lnTo>
                    <a:pt x="3634" y="9308"/>
                  </a:lnTo>
                  <a:lnTo>
                    <a:pt x="3634" y="9378"/>
                  </a:lnTo>
                  <a:lnTo>
                    <a:pt x="3662" y="9378"/>
                  </a:lnTo>
                  <a:lnTo>
                    <a:pt x="3662" y="9435"/>
                  </a:lnTo>
                  <a:lnTo>
                    <a:pt x="3718" y="9435"/>
                  </a:lnTo>
                  <a:lnTo>
                    <a:pt x="3718" y="9505"/>
                  </a:lnTo>
                  <a:lnTo>
                    <a:pt x="3761" y="9505"/>
                  </a:lnTo>
                  <a:lnTo>
                    <a:pt x="3761" y="9435"/>
                  </a:lnTo>
                  <a:lnTo>
                    <a:pt x="3789" y="9435"/>
                  </a:lnTo>
                  <a:lnTo>
                    <a:pt x="3845" y="9435"/>
                  </a:lnTo>
                  <a:lnTo>
                    <a:pt x="3845" y="9378"/>
                  </a:lnTo>
                  <a:lnTo>
                    <a:pt x="3887" y="9378"/>
                  </a:lnTo>
                  <a:close/>
                  <a:moveTo>
                    <a:pt x="3507" y="6266"/>
                  </a:moveTo>
                  <a:lnTo>
                    <a:pt x="3465" y="6210"/>
                  </a:lnTo>
                  <a:lnTo>
                    <a:pt x="3409" y="6210"/>
                  </a:lnTo>
                  <a:lnTo>
                    <a:pt x="3380" y="6210"/>
                  </a:lnTo>
                  <a:lnTo>
                    <a:pt x="3409" y="6266"/>
                  </a:lnTo>
                  <a:lnTo>
                    <a:pt x="3465" y="6266"/>
                  </a:lnTo>
                  <a:close/>
                  <a:moveTo>
                    <a:pt x="3380" y="6210"/>
                  </a:moveTo>
                  <a:lnTo>
                    <a:pt x="3380" y="6140"/>
                  </a:lnTo>
                  <a:lnTo>
                    <a:pt x="3338" y="6140"/>
                  </a:lnTo>
                  <a:lnTo>
                    <a:pt x="3296" y="6140"/>
                  </a:lnTo>
                  <a:lnTo>
                    <a:pt x="3254" y="6140"/>
                  </a:lnTo>
                  <a:lnTo>
                    <a:pt x="3211" y="6140"/>
                  </a:lnTo>
                  <a:lnTo>
                    <a:pt x="3169" y="6140"/>
                  </a:lnTo>
                  <a:lnTo>
                    <a:pt x="3127" y="6140"/>
                  </a:lnTo>
                  <a:lnTo>
                    <a:pt x="3085" y="6140"/>
                  </a:lnTo>
                  <a:lnTo>
                    <a:pt x="3043" y="6140"/>
                  </a:lnTo>
                  <a:lnTo>
                    <a:pt x="2986" y="6140"/>
                  </a:lnTo>
                  <a:lnTo>
                    <a:pt x="2958" y="6140"/>
                  </a:lnTo>
                  <a:lnTo>
                    <a:pt x="3085" y="6210"/>
                  </a:lnTo>
                  <a:lnTo>
                    <a:pt x="3169" y="6210"/>
                  </a:lnTo>
                  <a:lnTo>
                    <a:pt x="3211" y="6210"/>
                  </a:lnTo>
                  <a:lnTo>
                    <a:pt x="3254" y="6210"/>
                  </a:lnTo>
                  <a:lnTo>
                    <a:pt x="3296" y="6210"/>
                  </a:lnTo>
                  <a:lnTo>
                    <a:pt x="3338" y="6210"/>
                  </a:lnTo>
                  <a:close/>
                  <a:moveTo>
                    <a:pt x="4310" y="2901"/>
                  </a:moveTo>
                  <a:lnTo>
                    <a:pt x="4352" y="2901"/>
                  </a:lnTo>
                  <a:lnTo>
                    <a:pt x="4394" y="2901"/>
                  </a:lnTo>
                  <a:lnTo>
                    <a:pt x="4394" y="2971"/>
                  </a:lnTo>
                  <a:lnTo>
                    <a:pt x="4352" y="2971"/>
                  </a:lnTo>
                  <a:lnTo>
                    <a:pt x="4310" y="2971"/>
                  </a:lnTo>
                  <a:close/>
                  <a:moveTo>
                    <a:pt x="4718" y="3028"/>
                  </a:moveTo>
                  <a:lnTo>
                    <a:pt x="4775" y="3098"/>
                  </a:lnTo>
                  <a:lnTo>
                    <a:pt x="4775" y="3028"/>
                  </a:lnTo>
                  <a:close/>
                  <a:moveTo>
                    <a:pt x="2705" y="6393"/>
                  </a:moveTo>
                  <a:lnTo>
                    <a:pt x="2662" y="6449"/>
                  </a:lnTo>
                  <a:lnTo>
                    <a:pt x="2705" y="6449"/>
                  </a:lnTo>
                  <a:lnTo>
                    <a:pt x="2733" y="6449"/>
                  </a:lnTo>
                  <a:lnTo>
                    <a:pt x="2789" y="6449"/>
                  </a:lnTo>
                  <a:lnTo>
                    <a:pt x="2831" y="6449"/>
                  </a:lnTo>
                  <a:lnTo>
                    <a:pt x="2831" y="6520"/>
                  </a:lnTo>
                  <a:lnTo>
                    <a:pt x="2859" y="6520"/>
                  </a:lnTo>
                  <a:lnTo>
                    <a:pt x="2916" y="6520"/>
                  </a:lnTo>
                  <a:lnTo>
                    <a:pt x="2958" y="6520"/>
                  </a:lnTo>
                  <a:lnTo>
                    <a:pt x="2986" y="6590"/>
                  </a:lnTo>
                  <a:lnTo>
                    <a:pt x="3043" y="6590"/>
                  </a:lnTo>
                  <a:lnTo>
                    <a:pt x="3085" y="6590"/>
                  </a:lnTo>
                  <a:lnTo>
                    <a:pt x="3127" y="6590"/>
                  </a:lnTo>
                  <a:lnTo>
                    <a:pt x="3169" y="6590"/>
                  </a:lnTo>
                  <a:lnTo>
                    <a:pt x="3211" y="6590"/>
                  </a:lnTo>
                  <a:lnTo>
                    <a:pt x="3211" y="6647"/>
                  </a:lnTo>
                  <a:lnTo>
                    <a:pt x="3254" y="6647"/>
                  </a:lnTo>
                  <a:lnTo>
                    <a:pt x="3296" y="6647"/>
                  </a:lnTo>
                  <a:lnTo>
                    <a:pt x="3338" y="6703"/>
                  </a:lnTo>
                  <a:lnTo>
                    <a:pt x="3380" y="6703"/>
                  </a:lnTo>
                  <a:lnTo>
                    <a:pt x="3409" y="6703"/>
                  </a:lnTo>
                  <a:lnTo>
                    <a:pt x="3465" y="6773"/>
                  </a:lnTo>
                  <a:lnTo>
                    <a:pt x="3507" y="6830"/>
                  </a:lnTo>
                  <a:lnTo>
                    <a:pt x="3507" y="6900"/>
                  </a:lnTo>
                  <a:lnTo>
                    <a:pt x="3535" y="6971"/>
                  </a:lnTo>
                  <a:lnTo>
                    <a:pt x="3507" y="7027"/>
                  </a:lnTo>
                  <a:lnTo>
                    <a:pt x="3465" y="7027"/>
                  </a:lnTo>
                  <a:lnTo>
                    <a:pt x="3465" y="7083"/>
                  </a:lnTo>
                  <a:lnTo>
                    <a:pt x="3409" y="7083"/>
                  </a:lnTo>
                  <a:lnTo>
                    <a:pt x="3380" y="7154"/>
                  </a:lnTo>
                  <a:lnTo>
                    <a:pt x="3380" y="7210"/>
                  </a:lnTo>
                  <a:lnTo>
                    <a:pt x="3409" y="7210"/>
                  </a:lnTo>
                  <a:lnTo>
                    <a:pt x="3409" y="7154"/>
                  </a:lnTo>
                  <a:lnTo>
                    <a:pt x="3465" y="7154"/>
                  </a:lnTo>
                  <a:lnTo>
                    <a:pt x="3507" y="7154"/>
                  </a:lnTo>
                  <a:lnTo>
                    <a:pt x="3507" y="7083"/>
                  </a:lnTo>
                  <a:lnTo>
                    <a:pt x="3535" y="7083"/>
                  </a:lnTo>
                  <a:lnTo>
                    <a:pt x="3535" y="7027"/>
                  </a:lnTo>
                  <a:lnTo>
                    <a:pt x="3592" y="7027"/>
                  </a:lnTo>
                  <a:lnTo>
                    <a:pt x="3592" y="6971"/>
                  </a:lnTo>
                  <a:lnTo>
                    <a:pt x="3634" y="6971"/>
                  </a:lnTo>
                  <a:lnTo>
                    <a:pt x="3634" y="6900"/>
                  </a:lnTo>
                  <a:lnTo>
                    <a:pt x="3634" y="6830"/>
                  </a:lnTo>
                  <a:lnTo>
                    <a:pt x="3634" y="6773"/>
                  </a:lnTo>
                  <a:lnTo>
                    <a:pt x="3592" y="6773"/>
                  </a:lnTo>
                  <a:lnTo>
                    <a:pt x="3592" y="6703"/>
                  </a:lnTo>
                  <a:lnTo>
                    <a:pt x="3535" y="6647"/>
                  </a:lnTo>
                  <a:lnTo>
                    <a:pt x="3507" y="6647"/>
                  </a:lnTo>
                  <a:lnTo>
                    <a:pt x="3465" y="6647"/>
                  </a:lnTo>
                  <a:lnTo>
                    <a:pt x="3409" y="6590"/>
                  </a:lnTo>
                  <a:lnTo>
                    <a:pt x="3338" y="6590"/>
                  </a:lnTo>
                  <a:lnTo>
                    <a:pt x="3296" y="6590"/>
                  </a:lnTo>
                  <a:lnTo>
                    <a:pt x="3211" y="6520"/>
                  </a:lnTo>
                  <a:lnTo>
                    <a:pt x="3127" y="6520"/>
                  </a:lnTo>
                  <a:lnTo>
                    <a:pt x="3085" y="6449"/>
                  </a:lnTo>
                  <a:lnTo>
                    <a:pt x="2958" y="6449"/>
                  </a:lnTo>
                  <a:lnTo>
                    <a:pt x="2859" y="6449"/>
                  </a:lnTo>
                  <a:lnTo>
                    <a:pt x="2831" y="6393"/>
                  </a:lnTo>
                  <a:close/>
                  <a:moveTo>
                    <a:pt x="3380" y="7210"/>
                  </a:moveTo>
                  <a:lnTo>
                    <a:pt x="3338" y="7210"/>
                  </a:lnTo>
                  <a:lnTo>
                    <a:pt x="3296" y="7210"/>
                  </a:lnTo>
                  <a:lnTo>
                    <a:pt x="3296" y="7280"/>
                  </a:lnTo>
                  <a:lnTo>
                    <a:pt x="3254" y="7280"/>
                  </a:lnTo>
                  <a:lnTo>
                    <a:pt x="3254" y="7351"/>
                  </a:lnTo>
                  <a:lnTo>
                    <a:pt x="3211" y="7351"/>
                  </a:lnTo>
                  <a:lnTo>
                    <a:pt x="3211" y="7407"/>
                  </a:lnTo>
                  <a:lnTo>
                    <a:pt x="3254" y="7407"/>
                  </a:lnTo>
                  <a:lnTo>
                    <a:pt x="3296" y="7351"/>
                  </a:lnTo>
                  <a:lnTo>
                    <a:pt x="3338" y="7351"/>
                  </a:lnTo>
                  <a:lnTo>
                    <a:pt x="3338" y="7280"/>
                  </a:lnTo>
                  <a:lnTo>
                    <a:pt x="3380" y="7280"/>
                  </a:lnTo>
                  <a:close/>
                  <a:moveTo>
                    <a:pt x="10055" y="6703"/>
                  </a:moveTo>
                  <a:lnTo>
                    <a:pt x="10097" y="6703"/>
                  </a:lnTo>
                  <a:lnTo>
                    <a:pt x="10055" y="6773"/>
                  </a:lnTo>
                  <a:lnTo>
                    <a:pt x="10013" y="6773"/>
                  </a:lnTo>
                  <a:close/>
                  <a:moveTo>
                    <a:pt x="9886" y="7027"/>
                  </a:moveTo>
                  <a:lnTo>
                    <a:pt x="9928" y="7027"/>
                  </a:lnTo>
                  <a:lnTo>
                    <a:pt x="9928" y="7083"/>
                  </a:lnTo>
                  <a:lnTo>
                    <a:pt x="9886" y="7083"/>
                  </a:lnTo>
                  <a:close/>
                  <a:moveTo>
                    <a:pt x="9928" y="7154"/>
                  </a:moveTo>
                  <a:lnTo>
                    <a:pt x="9971" y="7154"/>
                  </a:lnTo>
                  <a:lnTo>
                    <a:pt x="9971" y="7210"/>
                  </a:lnTo>
                  <a:close/>
                  <a:moveTo>
                    <a:pt x="11534" y="7154"/>
                  </a:moveTo>
                  <a:lnTo>
                    <a:pt x="11534" y="7210"/>
                  </a:lnTo>
                  <a:lnTo>
                    <a:pt x="11576" y="7210"/>
                  </a:lnTo>
                  <a:close/>
                  <a:moveTo>
                    <a:pt x="10013" y="7210"/>
                  </a:moveTo>
                  <a:lnTo>
                    <a:pt x="10055" y="7280"/>
                  </a:lnTo>
                  <a:lnTo>
                    <a:pt x="10055" y="7210"/>
                  </a:lnTo>
                  <a:lnTo>
                    <a:pt x="10097" y="7210"/>
                  </a:lnTo>
                  <a:lnTo>
                    <a:pt x="10097" y="7280"/>
                  </a:lnTo>
                  <a:lnTo>
                    <a:pt x="10097" y="7351"/>
                  </a:lnTo>
                  <a:lnTo>
                    <a:pt x="10055" y="7351"/>
                  </a:lnTo>
                  <a:lnTo>
                    <a:pt x="10055" y="7280"/>
                  </a:lnTo>
                  <a:lnTo>
                    <a:pt x="10013" y="7280"/>
                  </a:lnTo>
                  <a:close/>
                  <a:moveTo>
                    <a:pt x="10435" y="7210"/>
                  </a:moveTo>
                  <a:lnTo>
                    <a:pt x="10478" y="7210"/>
                  </a:lnTo>
                  <a:lnTo>
                    <a:pt x="10520" y="7210"/>
                  </a:lnTo>
                  <a:lnTo>
                    <a:pt x="10520" y="7280"/>
                  </a:lnTo>
                  <a:lnTo>
                    <a:pt x="10478" y="7280"/>
                  </a:lnTo>
                  <a:lnTo>
                    <a:pt x="10435" y="7280"/>
                  </a:lnTo>
                  <a:close/>
                  <a:moveTo>
                    <a:pt x="11618" y="7210"/>
                  </a:moveTo>
                  <a:lnTo>
                    <a:pt x="11660" y="7280"/>
                  </a:lnTo>
                  <a:lnTo>
                    <a:pt x="11660" y="7210"/>
                  </a:lnTo>
                  <a:close/>
                  <a:moveTo>
                    <a:pt x="9971" y="7407"/>
                  </a:moveTo>
                  <a:lnTo>
                    <a:pt x="10013" y="7407"/>
                  </a:lnTo>
                  <a:lnTo>
                    <a:pt x="9971" y="7463"/>
                  </a:lnTo>
                  <a:lnTo>
                    <a:pt x="9971" y="7534"/>
                  </a:lnTo>
                  <a:lnTo>
                    <a:pt x="9928" y="7534"/>
                  </a:lnTo>
                  <a:lnTo>
                    <a:pt x="9971" y="7463"/>
                  </a:lnTo>
                  <a:close/>
                  <a:moveTo>
                    <a:pt x="3127" y="7534"/>
                  </a:moveTo>
                  <a:lnTo>
                    <a:pt x="3085" y="7604"/>
                  </a:lnTo>
                  <a:lnTo>
                    <a:pt x="3127" y="7604"/>
                  </a:lnTo>
                  <a:close/>
                  <a:moveTo>
                    <a:pt x="3085" y="7604"/>
                  </a:moveTo>
                  <a:lnTo>
                    <a:pt x="3043" y="7604"/>
                  </a:lnTo>
                  <a:lnTo>
                    <a:pt x="3043" y="7661"/>
                  </a:lnTo>
                  <a:lnTo>
                    <a:pt x="3085" y="7661"/>
                  </a:lnTo>
                  <a:close/>
                  <a:moveTo>
                    <a:pt x="3043" y="7661"/>
                  </a:moveTo>
                  <a:lnTo>
                    <a:pt x="2986" y="7661"/>
                  </a:lnTo>
                  <a:lnTo>
                    <a:pt x="2986" y="7731"/>
                  </a:lnTo>
                  <a:lnTo>
                    <a:pt x="2986" y="7787"/>
                  </a:lnTo>
                  <a:lnTo>
                    <a:pt x="3043" y="7787"/>
                  </a:lnTo>
                  <a:lnTo>
                    <a:pt x="3043" y="7731"/>
                  </a:lnTo>
                  <a:close/>
                  <a:moveTo>
                    <a:pt x="2986" y="7787"/>
                  </a:moveTo>
                  <a:lnTo>
                    <a:pt x="2958" y="7787"/>
                  </a:lnTo>
                  <a:lnTo>
                    <a:pt x="2958" y="7844"/>
                  </a:lnTo>
                  <a:lnTo>
                    <a:pt x="2916" y="7914"/>
                  </a:lnTo>
                  <a:lnTo>
                    <a:pt x="2916" y="7984"/>
                  </a:lnTo>
                  <a:lnTo>
                    <a:pt x="2859" y="7984"/>
                  </a:lnTo>
                  <a:lnTo>
                    <a:pt x="2831" y="7984"/>
                  </a:lnTo>
                  <a:lnTo>
                    <a:pt x="2789" y="7984"/>
                  </a:lnTo>
                  <a:lnTo>
                    <a:pt x="2733" y="7984"/>
                  </a:lnTo>
                  <a:lnTo>
                    <a:pt x="2705" y="7984"/>
                  </a:lnTo>
                  <a:lnTo>
                    <a:pt x="2662" y="7984"/>
                  </a:lnTo>
                  <a:lnTo>
                    <a:pt x="2606" y="7984"/>
                  </a:lnTo>
                  <a:lnTo>
                    <a:pt x="2578" y="7984"/>
                  </a:lnTo>
                  <a:lnTo>
                    <a:pt x="2536" y="7984"/>
                  </a:lnTo>
                  <a:lnTo>
                    <a:pt x="2536" y="8041"/>
                  </a:lnTo>
                  <a:lnTo>
                    <a:pt x="2578" y="8041"/>
                  </a:lnTo>
                  <a:lnTo>
                    <a:pt x="2606" y="8041"/>
                  </a:lnTo>
                  <a:lnTo>
                    <a:pt x="2662" y="8041"/>
                  </a:lnTo>
                  <a:lnTo>
                    <a:pt x="2662" y="8097"/>
                  </a:lnTo>
                  <a:lnTo>
                    <a:pt x="2705" y="8097"/>
                  </a:lnTo>
                  <a:lnTo>
                    <a:pt x="2733" y="8097"/>
                  </a:lnTo>
                  <a:lnTo>
                    <a:pt x="2789" y="8097"/>
                  </a:lnTo>
                  <a:lnTo>
                    <a:pt x="2831" y="8097"/>
                  </a:lnTo>
                  <a:lnTo>
                    <a:pt x="2859" y="8097"/>
                  </a:lnTo>
                  <a:lnTo>
                    <a:pt x="2859" y="8167"/>
                  </a:lnTo>
                  <a:lnTo>
                    <a:pt x="2859" y="8224"/>
                  </a:lnTo>
                  <a:lnTo>
                    <a:pt x="2831" y="8224"/>
                  </a:lnTo>
                  <a:lnTo>
                    <a:pt x="2831" y="8294"/>
                  </a:lnTo>
                  <a:lnTo>
                    <a:pt x="2789" y="8294"/>
                  </a:lnTo>
                  <a:lnTo>
                    <a:pt x="2789" y="8365"/>
                  </a:lnTo>
                  <a:lnTo>
                    <a:pt x="2789" y="8421"/>
                  </a:lnTo>
                  <a:lnTo>
                    <a:pt x="2831" y="8421"/>
                  </a:lnTo>
                  <a:lnTo>
                    <a:pt x="2831" y="8477"/>
                  </a:lnTo>
                  <a:lnTo>
                    <a:pt x="2859" y="8548"/>
                  </a:lnTo>
                  <a:lnTo>
                    <a:pt x="2916" y="8604"/>
                  </a:lnTo>
                  <a:lnTo>
                    <a:pt x="2916" y="8674"/>
                  </a:lnTo>
                  <a:lnTo>
                    <a:pt x="2916" y="8745"/>
                  </a:lnTo>
                  <a:lnTo>
                    <a:pt x="2958" y="8801"/>
                  </a:lnTo>
                  <a:lnTo>
                    <a:pt x="2986" y="8801"/>
                  </a:lnTo>
                  <a:lnTo>
                    <a:pt x="3043" y="8801"/>
                  </a:lnTo>
                  <a:lnTo>
                    <a:pt x="3085" y="8801"/>
                  </a:lnTo>
                  <a:lnTo>
                    <a:pt x="3127" y="8801"/>
                  </a:lnTo>
                  <a:lnTo>
                    <a:pt x="3169" y="8801"/>
                  </a:lnTo>
                  <a:lnTo>
                    <a:pt x="3169" y="8745"/>
                  </a:lnTo>
                  <a:lnTo>
                    <a:pt x="3169" y="8674"/>
                  </a:lnTo>
                  <a:lnTo>
                    <a:pt x="3169" y="8604"/>
                  </a:lnTo>
                  <a:lnTo>
                    <a:pt x="3127" y="8604"/>
                  </a:lnTo>
                  <a:lnTo>
                    <a:pt x="3127" y="8548"/>
                  </a:lnTo>
                  <a:lnTo>
                    <a:pt x="3127" y="8477"/>
                  </a:lnTo>
                  <a:lnTo>
                    <a:pt x="3085" y="8477"/>
                  </a:lnTo>
                  <a:lnTo>
                    <a:pt x="3085" y="8421"/>
                  </a:lnTo>
                  <a:lnTo>
                    <a:pt x="3085" y="8365"/>
                  </a:lnTo>
                  <a:lnTo>
                    <a:pt x="3085" y="8294"/>
                  </a:lnTo>
                  <a:lnTo>
                    <a:pt x="3043" y="8294"/>
                  </a:lnTo>
                  <a:lnTo>
                    <a:pt x="3043" y="8224"/>
                  </a:lnTo>
                  <a:lnTo>
                    <a:pt x="3043" y="8167"/>
                  </a:lnTo>
                  <a:lnTo>
                    <a:pt x="3043" y="8097"/>
                  </a:lnTo>
                  <a:lnTo>
                    <a:pt x="3043" y="8041"/>
                  </a:lnTo>
                  <a:lnTo>
                    <a:pt x="2986" y="8041"/>
                  </a:lnTo>
                  <a:lnTo>
                    <a:pt x="2986" y="7984"/>
                  </a:lnTo>
                  <a:lnTo>
                    <a:pt x="2986" y="7914"/>
                  </a:lnTo>
                  <a:lnTo>
                    <a:pt x="2986" y="7844"/>
                  </a:lnTo>
                  <a:close/>
                  <a:moveTo>
                    <a:pt x="3169" y="8801"/>
                  </a:moveTo>
                  <a:lnTo>
                    <a:pt x="3169" y="8857"/>
                  </a:lnTo>
                  <a:lnTo>
                    <a:pt x="3169" y="8928"/>
                  </a:lnTo>
                  <a:lnTo>
                    <a:pt x="3169" y="8998"/>
                  </a:lnTo>
                  <a:lnTo>
                    <a:pt x="3169" y="9055"/>
                  </a:lnTo>
                  <a:lnTo>
                    <a:pt x="3169" y="9125"/>
                  </a:lnTo>
                  <a:lnTo>
                    <a:pt x="3169" y="9181"/>
                  </a:lnTo>
                  <a:lnTo>
                    <a:pt x="3211" y="9181"/>
                  </a:lnTo>
                  <a:lnTo>
                    <a:pt x="3211" y="9238"/>
                  </a:lnTo>
                  <a:lnTo>
                    <a:pt x="3254" y="9308"/>
                  </a:lnTo>
                  <a:lnTo>
                    <a:pt x="3211" y="9378"/>
                  </a:lnTo>
                  <a:lnTo>
                    <a:pt x="3254" y="9378"/>
                  </a:lnTo>
                  <a:lnTo>
                    <a:pt x="3254" y="9435"/>
                  </a:lnTo>
                  <a:lnTo>
                    <a:pt x="3254" y="9505"/>
                  </a:lnTo>
                  <a:lnTo>
                    <a:pt x="3254" y="9562"/>
                  </a:lnTo>
                  <a:lnTo>
                    <a:pt x="3296" y="9618"/>
                  </a:lnTo>
                  <a:lnTo>
                    <a:pt x="3296" y="9688"/>
                  </a:lnTo>
                  <a:lnTo>
                    <a:pt x="3338" y="9688"/>
                  </a:lnTo>
                  <a:lnTo>
                    <a:pt x="3338" y="9618"/>
                  </a:lnTo>
                  <a:lnTo>
                    <a:pt x="3380" y="9618"/>
                  </a:lnTo>
                  <a:lnTo>
                    <a:pt x="3380" y="9688"/>
                  </a:lnTo>
                  <a:lnTo>
                    <a:pt x="3409" y="9688"/>
                  </a:lnTo>
                  <a:lnTo>
                    <a:pt x="3409" y="9618"/>
                  </a:lnTo>
                  <a:lnTo>
                    <a:pt x="3409" y="9562"/>
                  </a:lnTo>
                  <a:lnTo>
                    <a:pt x="3409" y="9505"/>
                  </a:lnTo>
                  <a:lnTo>
                    <a:pt x="3409" y="9435"/>
                  </a:lnTo>
                  <a:lnTo>
                    <a:pt x="3380" y="9435"/>
                  </a:lnTo>
                  <a:lnTo>
                    <a:pt x="3380" y="9378"/>
                  </a:lnTo>
                  <a:lnTo>
                    <a:pt x="3380" y="9308"/>
                  </a:lnTo>
                  <a:lnTo>
                    <a:pt x="3380" y="9238"/>
                  </a:lnTo>
                  <a:lnTo>
                    <a:pt x="3380" y="9181"/>
                  </a:lnTo>
                  <a:lnTo>
                    <a:pt x="3338" y="9125"/>
                  </a:lnTo>
                  <a:lnTo>
                    <a:pt x="3338" y="9055"/>
                  </a:lnTo>
                  <a:lnTo>
                    <a:pt x="3296" y="9055"/>
                  </a:lnTo>
                  <a:lnTo>
                    <a:pt x="3296" y="8998"/>
                  </a:lnTo>
                  <a:lnTo>
                    <a:pt x="3254" y="8998"/>
                  </a:lnTo>
                  <a:lnTo>
                    <a:pt x="3254" y="8928"/>
                  </a:lnTo>
                  <a:lnTo>
                    <a:pt x="3254" y="8857"/>
                  </a:lnTo>
                  <a:lnTo>
                    <a:pt x="3211" y="8857"/>
                  </a:lnTo>
                  <a:lnTo>
                    <a:pt x="3211" y="8801"/>
                  </a:lnTo>
                  <a:close/>
                  <a:moveTo>
                    <a:pt x="3296" y="9688"/>
                  </a:moveTo>
                  <a:lnTo>
                    <a:pt x="3254" y="9688"/>
                  </a:lnTo>
                  <a:lnTo>
                    <a:pt x="3254" y="9759"/>
                  </a:lnTo>
                  <a:lnTo>
                    <a:pt x="3211" y="9759"/>
                  </a:lnTo>
                  <a:lnTo>
                    <a:pt x="3169" y="9759"/>
                  </a:lnTo>
                  <a:lnTo>
                    <a:pt x="3127" y="9759"/>
                  </a:lnTo>
                  <a:lnTo>
                    <a:pt x="3085" y="9759"/>
                  </a:lnTo>
                  <a:lnTo>
                    <a:pt x="3043" y="9759"/>
                  </a:lnTo>
                  <a:lnTo>
                    <a:pt x="2986" y="9759"/>
                  </a:lnTo>
                  <a:lnTo>
                    <a:pt x="2958" y="9759"/>
                  </a:lnTo>
                  <a:lnTo>
                    <a:pt x="2916" y="9759"/>
                  </a:lnTo>
                  <a:lnTo>
                    <a:pt x="2859" y="9759"/>
                  </a:lnTo>
                  <a:lnTo>
                    <a:pt x="2859" y="9815"/>
                  </a:lnTo>
                  <a:lnTo>
                    <a:pt x="2831" y="9815"/>
                  </a:lnTo>
                  <a:lnTo>
                    <a:pt x="2789" y="9815"/>
                  </a:lnTo>
                  <a:lnTo>
                    <a:pt x="2733" y="9815"/>
                  </a:lnTo>
                  <a:lnTo>
                    <a:pt x="2705" y="9871"/>
                  </a:lnTo>
                  <a:lnTo>
                    <a:pt x="2662" y="9871"/>
                  </a:lnTo>
                  <a:lnTo>
                    <a:pt x="2606" y="9871"/>
                  </a:lnTo>
                  <a:lnTo>
                    <a:pt x="2578" y="9871"/>
                  </a:lnTo>
                  <a:lnTo>
                    <a:pt x="2536" y="9871"/>
                  </a:lnTo>
                  <a:lnTo>
                    <a:pt x="2479" y="9871"/>
                  </a:lnTo>
                  <a:lnTo>
                    <a:pt x="2479" y="9942"/>
                  </a:lnTo>
                  <a:lnTo>
                    <a:pt x="2536" y="9942"/>
                  </a:lnTo>
                  <a:lnTo>
                    <a:pt x="2578" y="9942"/>
                  </a:lnTo>
                  <a:lnTo>
                    <a:pt x="2606" y="9942"/>
                  </a:lnTo>
                  <a:lnTo>
                    <a:pt x="2662" y="9942"/>
                  </a:lnTo>
                  <a:lnTo>
                    <a:pt x="2705" y="9942"/>
                  </a:lnTo>
                  <a:lnTo>
                    <a:pt x="2733" y="9871"/>
                  </a:lnTo>
                  <a:lnTo>
                    <a:pt x="2789" y="9871"/>
                  </a:lnTo>
                  <a:lnTo>
                    <a:pt x="2831" y="9871"/>
                  </a:lnTo>
                  <a:lnTo>
                    <a:pt x="2859" y="9871"/>
                  </a:lnTo>
                  <a:lnTo>
                    <a:pt x="2916" y="9871"/>
                  </a:lnTo>
                  <a:lnTo>
                    <a:pt x="2958" y="9871"/>
                  </a:lnTo>
                  <a:lnTo>
                    <a:pt x="2958" y="9815"/>
                  </a:lnTo>
                  <a:lnTo>
                    <a:pt x="2986" y="9815"/>
                  </a:lnTo>
                  <a:lnTo>
                    <a:pt x="3043" y="9815"/>
                  </a:lnTo>
                  <a:lnTo>
                    <a:pt x="3085" y="9815"/>
                  </a:lnTo>
                  <a:lnTo>
                    <a:pt x="3127" y="9815"/>
                  </a:lnTo>
                  <a:lnTo>
                    <a:pt x="3169" y="9815"/>
                  </a:lnTo>
                  <a:lnTo>
                    <a:pt x="3211" y="9815"/>
                  </a:lnTo>
                  <a:lnTo>
                    <a:pt x="3254" y="9815"/>
                  </a:lnTo>
                  <a:lnTo>
                    <a:pt x="3296" y="9815"/>
                  </a:lnTo>
                  <a:lnTo>
                    <a:pt x="3296" y="9759"/>
                  </a:lnTo>
                  <a:close/>
                  <a:moveTo>
                    <a:pt x="2479" y="9942"/>
                  </a:moveTo>
                  <a:lnTo>
                    <a:pt x="2451" y="9871"/>
                  </a:lnTo>
                  <a:lnTo>
                    <a:pt x="2409" y="9871"/>
                  </a:lnTo>
                  <a:lnTo>
                    <a:pt x="2353" y="9871"/>
                  </a:lnTo>
                  <a:lnTo>
                    <a:pt x="2324" y="9871"/>
                  </a:lnTo>
                  <a:lnTo>
                    <a:pt x="2282" y="9871"/>
                  </a:lnTo>
                  <a:lnTo>
                    <a:pt x="2282" y="9942"/>
                  </a:lnTo>
                  <a:lnTo>
                    <a:pt x="2240" y="9942"/>
                  </a:lnTo>
                  <a:lnTo>
                    <a:pt x="2240" y="9998"/>
                  </a:lnTo>
                  <a:lnTo>
                    <a:pt x="2282" y="9998"/>
                  </a:lnTo>
                  <a:lnTo>
                    <a:pt x="2324" y="9998"/>
                  </a:lnTo>
                  <a:lnTo>
                    <a:pt x="2353" y="9998"/>
                  </a:lnTo>
                  <a:lnTo>
                    <a:pt x="2409" y="9942"/>
                  </a:lnTo>
                  <a:lnTo>
                    <a:pt x="2451" y="9942"/>
                  </a:lnTo>
                  <a:close/>
                  <a:moveTo>
                    <a:pt x="2240" y="9998"/>
                  </a:moveTo>
                  <a:lnTo>
                    <a:pt x="2198" y="9998"/>
                  </a:lnTo>
                  <a:lnTo>
                    <a:pt x="2155" y="9998"/>
                  </a:lnTo>
                  <a:lnTo>
                    <a:pt x="2113" y="9998"/>
                  </a:lnTo>
                  <a:lnTo>
                    <a:pt x="2113" y="10068"/>
                  </a:lnTo>
                  <a:lnTo>
                    <a:pt x="2057" y="10068"/>
                  </a:lnTo>
                  <a:lnTo>
                    <a:pt x="2057" y="10139"/>
                  </a:lnTo>
                  <a:lnTo>
                    <a:pt x="2113" y="10139"/>
                  </a:lnTo>
                  <a:lnTo>
                    <a:pt x="2155" y="10068"/>
                  </a:lnTo>
                  <a:lnTo>
                    <a:pt x="2198" y="10068"/>
                  </a:lnTo>
                  <a:lnTo>
                    <a:pt x="2240" y="10068"/>
                  </a:lnTo>
                  <a:close/>
                  <a:moveTo>
                    <a:pt x="2057" y="10139"/>
                  </a:moveTo>
                  <a:lnTo>
                    <a:pt x="2029" y="10139"/>
                  </a:lnTo>
                  <a:lnTo>
                    <a:pt x="1986" y="10139"/>
                  </a:lnTo>
                  <a:lnTo>
                    <a:pt x="1930" y="10139"/>
                  </a:lnTo>
                  <a:lnTo>
                    <a:pt x="1902" y="10139"/>
                  </a:lnTo>
                  <a:lnTo>
                    <a:pt x="1860" y="10139"/>
                  </a:lnTo>
                  <a:lnTo>
                    <a:pt x="1860" y="10068"/>
                  </a:lnTo>
                  <a:lnTo>
                    <a:pt x="1860" y="9998"/>
                  </a:lnTo>
                  <a:lnTo>
                    <a:pt x="1803" y="9998"/>
                  </a:lnTo>
                  <a:lnTo>
                    <a:pt x="1803" y="9942"/>
                  </a:lnTo>
                  <a:lnTo>
                    <a:pt x="1775" y="9942"/>
                  </a:lnTo>
                  <a:lnTo>
                    <a:pt x="1775" y="9871"/>
                  </a:lnTo>
                  <a:lnTo>
                    <a:pt x="1733" y="9871"/>
                  </a:lnTo>
                  <a:lnTo>
                    <a:pt x="1677" y="9871"/>
                  </a:lnTo>
                  <a:lnTo>
                    <a:pt x="1677" y="9815"/>
                  </a:lnTo>
                  <a:lnTo>
                    <a:pt x="1648" y="9815"/>
                  </a:lnTo>
                  <a:lnTo>
                    <a:pt x="1648" y="9759"/>
                  </a:lnTo>
                  <a:lnTo>
                    <a:pt x="1606" y="9759"/>
                  </a:lnTo>
                  <a:lnTo>
                    <a:pt x="1550" y="9759"/>
                  </a:lnTo>
                  <a:lnTo>
                    <a:pt x="1522" y="9759"/>
                  </a:lnTo>
                  <a:lnTo>
                    <a:pt x="1522" y="9688"/>
                  </a:lnTo>
                  <a:lnTo>
                    <a:pt x="1479" y="9688"/>
                  </a:lnTo>
                  <a:lnTo>
                    <a:pt x="1423" y="9688"/>
                  </a:lnTo>
                  <a:lnTo>
                    <a:pt x="1395" y="9688"/>
                  </a:lnTo>
                  <a:lnTo>
                    <a:pt x="1353" y="9688"/>
                  </a:lnTo>
                  <a:lnTo>
                    <a:pt x="1296" y="9618"/>
                  </a:lnTo>
                  <a:lnTo>
                    <a:pt x="1268" y="9618"/>
                  </a:lnTo>
                  <a:lnTo>
                    <a:pt x="1226" y="9618"/>
                  </a:lnTo>
                  <a:lnTo>
                    <a:pt x="1226" y="9562"/>
                  </a:lnTo>
                  <a:lnTo>
                    <a:pt x="1226" y="9505"/>
                  </a:lnTo>
                  <a:lnTo>
                    <a:pt x="1268" y="9505"/>
                  </a:lnTo>
                  <a:lnTo>
                    <a:pt x="1296" y="9435"/>
                  </a:lnTo>
                  <a:lnTo>
                    <a:pt x="1353" y="9435"/>
                  </a:lnTo>
                  <a:lnTo>
                    <a:pt x="1395" y="9378"/>
                  </a:lnTo>
                  <a:lnTo>
                    <a:pt x="1395" y="9308"/>
                  </a:lnTo>
                  <a:lnTo>
                    <a:pt x="1353" y="9308"/>
                  </a:lnTo>
                  <a:lnTo>
                    <a:pt x="1296" y="9308"/>
                  </a:lnTo>
                  <a:lnTo>
                    <a:pt x="1268" y="9308"/>
                  </a:lnTo>
                  <a:lnTo>
                    <a:pt x="1226" y="9308"/>
                  </a:lnTo>
                  <a:lnTo>
                    <a:pt x="1226" y="9378"/>
                  </a:lnTo>
                  <a:lnTo>
                    <a:pt x="1184" y="9378"/>
                  </a:lnTo>
                  <a:lnTo>
                    <a:pt x="1127" y="9378"/>
                  </a:lnTo>
                  <a:lnTo>
                    <a:pt x="1099" y="9378"/>
                  </a:lnTo>
                  <a:lnTo>
                    <a:pt x="1057" y="9378"/>
                  </a:lnTo>
                  <a:lnTo>
                    <a:pt x="1001" y="9378"/>
                  </a:lnTo>
                  <a:lnTo>
                    <a:pt x="973" y="9378"/>
                  </a:lnTo>
                  <a:lnTo>
                    <a:pt x="930" y="9378"/>
                  </a:lnTo>
                  <a:lnTo>
                    <a:pt x="930" y="9308"/>
                  </a:lnTo>
                  <a:lnTo>
                    <a:pt x="874" y="9308"/>
                  </a:lnTo>
                  <a:lnTo>
                    <a:pt x="846" y="9308"/>
                  </a:lnTo>
                  <a:lnTo>
                    <a:pt x="846" y="9238"/>
                  </a:lnTo>
                  <a:lnTo>
                    <a:pt x="804" y="9238"/>
                  </a:lnTo>
                  <a:lnTo>
                    <a:pt x="747" y="9238"/>
                  </a:lnTo>
                  <a:lnTo>
                    <a:pt x="747" y="9181"/>
                  </a:lnTo>
                  <a:lnTo>
                    <a:pt x="719" y="9181"/>
                  </a:lnTo>
                  <a:lnTo>
                    <a:pt x="719" y="9125"/>
                  </a:lnTo>
                  <a:lnTo>
                    <a:pt x="719" y="9055"/>
                  </a:lnTo>
                  <a:lnTo>
                    <a:pt x="677" y="9055"/>
                  </a:lnTo>
                  <a:lnTo>
                    <a:pt x="620" y="8998"/>
                  </a:lnTo>
                  <a:lnTo>
                    <a:pt x="592" y="8998"/>
                  </a:lnTo>
                  <a:lnTo>
                    <a:pt x="550" y="8998"/>
                  </a:lnTo>
                  <a:lnTo>
                    <a:pt x="494" y="8998"/>
                  </a:lnTo>
                  <a:lnTo>
                    <a:pt x="494" y="9055"/>
                  </a:lnTo>
                  <a:lnTo>
                    <a:pt x="466" y="9055"/>
                  </a:lnTo>
                  <a:lnTo>
                    <a:pt x="423" y="9055"/>
                  </a:lnTo>
                  <a:lnTo>
                    <a:pt x="367" y="8998"/>
                  </a:lnTo>
                  <a:lnTo>
                    <a:pt x="423" y="8928"/>
                  </a:lnTo>
                  <a:lnTo>
                    <a:pt x="423" y="8857"/>
                  </a:lnTo>
                  <a:lnTo>
                    <a:pt x="367" y="8801"/>
                  </a:lnTo>
                  <a:lnTo>
                    <a:pt x="325" y="8801"/>
                  </a:lnTo>
                  <a:lnTo>
                    <a:pt x="297" y="8801"/>
                  </a:lnTo>
                  <a:lnTo>
                    <a:pt x="240" y="8801"/>
                  </a:lnTo>
                  <a:lnTo>
                    <a:pt x="198" y="8801"/>
                  </a:lnTo>
                  <a:lnTo>
                    <a:pt x="128" y="8857"/>
                  </a:lnTo>
                  <a:lnTo>
                    <a:pt x="71" y="8857"/>
                  </a:lnTo>
                  <a:lnTo>
                    <a:pt x="71" y="8928"/>
                  </a:lnTo>
                  <a:lnTo>
                    <a:pt x="71" y="8998"/>
                  </a:lnTo>
                  <a:lnTo>
                    <a:pt x="71" y="9055"/>
                  </a:lnTo>
                  <a:lnTo>
                    <a:pt x="71" y="9125"/>
                  </a:lnTo>
                  <a:lnTo>
                    <a:pt x="71" y="9181"/>
                  </a:lnTo>
                  <a:lnTo>
                    <a:pt x="71" y="9238"/>
                  </a:lnTo>
                  <a:lnTo>
                    <a:pt x="43" y="9238"/>
                  </a:lnTo>
                  <a:lnTo>
                    <a:pt x="43" y="9308"/>
                  </a:lnTo>
                  <a:lnTo>
                    <a:pt x="1" y="9378"/>
                  </a:lnTo>
                  <a:lnTo>
                    <a:pt x="1" y="9435"/>
                  </a:lnTo>
                  <a:lnTo>
                    <a:pt x="43" y="9435"/>
                  </a:lnTo>
                  <a:lnTo>
                    <a:pt x="71" y="9435"/>
                  </a:lnTo>
                  <a:lnTo>
                    <a:pt x="71" y="9378"/>
                  </a:lnTo>
                  <a:lnTo>
                    <a:pt x="128" y="9378"/>
                  </a:lnTo>
                  <a:lnTo>
                    <a:pt x="170" y="9378"/>
                  </a:lnTo>
                  <a:lnTo>
                    <a:pt x="198" y="9378"/>
                  </a:lnTo>
                  <a:lnTo>
                    <a:pt x="240" y="9378"/>
                  </a:lnTo>
                  <a:lnTo>
                    <a:pt x="297" y="9378"/>
                  </a:lnTo>
                  <a:lnTo>
                    <a:pt x="325" y="9378"/>
                  </a:lnTo>
                  <a:lnTo>
                    <a:pt x="367" y="9378"/>
                  </a:lnTo>
                  <a:lnTo>
                    <a:pt x="367" y="9308"/>
                  </a:lnTo>
                  <a:lnTo>
                    <a:pt x="423" y="9308"/>
                  </a:lnTo>
                  <a:lnTo>
                    <a:pt x="423" y="9238"/>
                  </a:lnTo>
                  <a:lnTo>
                    <a:pt x="466" y="9238"/>
                  </a:lnTo>
                  <a:lnTo>
                    <a:pt x="494" y="9238"/>
                  </a:lnTo>
                  <a:lnTo>
                    <a:pt x="550" y="9238"/>
                  </a:lnTo>
                  <a:lnTo>
                    <a:pt x="592" y="9238"/>
                  </a:lnTo>
                  <a:lnTo>
                    <a:pt x="592" y="9308"/>
                  </a:lnTo>
                  <a:lnTo>
                    <a:pt x="620" y="9308"/>
                  </a:lnTo>
                  <a:lnTo>
                    <a:pt x="677" y="9308"/>
                  </a:lnTo>
                  <a:lnTo>
                    <a:pt x="677" y="9378"/>
                  </a:lnTo>
                  <a:lnTo>
                    <a:pt x="719" y="9378"/>
                  </a:lnTo>
                  <a:lnTo>
                    <a:pt x="747" y="9378"/>
                  </a:lnTo>
                  <a:lnTo>
                    <a:pt x="804" y="9435"/>
                  </a:lnTo>
                  <a:lnTo>
                    <a:pt x="846" y="9435"/>
                  </a:lnTo>
                  <a:lnTo>
                    <a:pt x="846" y="9505"/>
                  </a:lnTo>
                  <a:lnTo>
                    <a:pt x="874" y="9505"/>
                  </a:lnTo>
                  <a:lnTo>
                    <a:pt x="930" y="9505"/>
                  </a:lnTo>
                  <a:lnTo>
                    <a:pt x="973" y="9505"/>
                  </a:lnTo>
                  <a:lnTo>
                    <a:pt x="1001" y="9562"/>
                  </a:lnTo>
                  <a:lnTo>
                    <a:pt x="1057" y="9618"/>
                  </a:lnTo>
                  <a:lnTo>
                    <a:pt x="1099" y="9688"/>
                  </a:lnTo>
                  <a:lnTo>
                    <a:pt x="1099" y="9759"/>
                  </a:lnTo>
                  <a:lnTo>
                    <a:pt x="1127" y="9759"/>
                  </a:lnTo>
                  <a:lnTo>
                    <a:pt x="1127" y="9815"/>
                  </a:lnTo>
                  <a:lnTo>
                    <a:pt x="1184" y="9815"/>
                  </a:lnTo>
                  <a:lnTo>
                    <a:pt x="1184" y="9871"/>
                  </a:lnTo>
                  <a:lnTo>
                    <a:pt x="1226" y="9871"/>
                  </a:lnTo>
                  <a:lnTo>
                    <a:pt x="1268" y="9942"/>
                  </a:lnTo>
                  <a:lnTo>
                    <a:pt x="1296" y="9942"/>
                  </a:lnTo>
                  <a:lnTo>
                    <a:pt x="1353" y="9942"/>
                  </a:lnTo>
                  <a:lnTo>
                    <a:pt x="1353" y="9871"/>
                  </a:lnTo>
                  <a:lnTo>
                    <a:pt x="1395" y="9871"/>
                  </a:lnTo>
                  <a:lnTo>
                    <a:pt x="1423" y="9871"/>
                  </a:lnTo>
                  <a:lnTo>
                    <a:pt x="1479" y="9871"/>
                  </a:lnTo>
                  <a:lnTo>
                    <a:pt x="1522" y="9942"/>
                  </a:lnTo>
                  <a:lnTo>
                    <a:pt x="1550" y="9942"/>
                  </a:lnTo>
                  <a:lnTo>
                    <a:pt x="1550" y="9998"/>
                  </a:lnTo>
                  <a:lnTo>
                    <a:pt x="1606" y="9998"/>
                  </a:lnTo>
                  <a:lnTo>
                    <a:pt x="1606" y="10068"/>
                  </a:lnTo>
                  <a:lnTo>
                    <a:pt x="1606" y="10139"/>
                  </a:lnTo>
                  <a:lnTo>
                    <a:pt x="1606" y="10195"/>
                  </a:lnTo>
                  <a:lnTo>
                    <a:pt x="1550" y="10139"/>
                  </a:lnTo>
                  <a:lnTo>
                    <a:pt x="1550" y="10195"/>
                  </a:lnTo>
                  <a:lnTo>
                    <a:pt x="1522" y="10195"/>
                  </a:lnTo>
                  <a:lnTo>
                    <a:pt x="1479" y="10195"/>
                  </a:lnTo>
                  <a:lnTo>
                    <a:pt x="1423" y="10195"/>
                  </a:lnTo>
                  <a:lnTo>
                    <a:pt x="1395" y="10195"/>
                  </a:lnTo>
                  <a:lnTo>
                    <a:pt x="1395" y="10252"/>
                  </a:lnTo>
                  <a:lnTo>
                    <a:pt x="1353" y="10252"/>
                  </a:lnTo>
                  <a:lnTo>
                    <a:pt x="1296" y="10252"/>
                  </a:lnTo>
                  <a:lnTo>
                    <a:pt x="1268" y="10252"/>
                  </a:lnTo>
                  <a:lnTo>
                    <a:pt x="1226" y="10252"/>
                  </a:lnTo>
                  <a:lnTo>
                    <a:pt x="1226" y="10322"/>
                  </a:lnTo>
                  <a:lnTo>
                    <a:pt x="1184" y="10322"/>
                  </a:lnTo>
                  <a:lnTo>
                    <a:pt x="1127" y="10322"/>
                  </a:lnTo>
                  <a:lnTo>
                    <a:pt x="1099" y="10322"/>
                  </a:lnTo>
                  <a:lnTo>
                    <a:pt x="1057" y="10322"/>
                  </a:lnTo>
                  <a:lnTo>
                    <a:pt x="1057" y="10392"/>
                  </a:lnTo>
                  <a:lnTo>
                    <a:pt x="1001" y="10392"/>
                  </a:lnTo>
                  <a:lnTo>
                    <a:pt x="973" y="10392"/>
                  </a:lnTo>
                  <a:lnTo>
                    <a:pt x="930" y="10392"/>
                  </a:lnTo>
                  <a:lnTo>
                    <a:pt x="874" y="10392"/>
                  </a:lnTo>
                  <a:lnTo>
                    <a:pt x="846" y="10392"/>
                  </a:lnTo>
                  <a:lnTo>
                    <a:pt x="846" y="10449"/>
                  </a:lnTo>
                  <a:lnTo>
                    <a:pt x="747" y="10449"/>
                  </a:lnTo>
                  <a:lnTo>
                    <a:pt x="719" y="10449"/>
                  </a:lnTo>
                  <a:lnTo>
                    <a:pt x="677" y="10449"/>
                  </a:lnTo>
                  <a:lnTo>
                    <a:pt x="620" y="10449"/>
                  </a:lnTo>
                  <a:lnTo>
                    <a:pt x="620" y="10519"/>
                  </a:lnTo>
                  <a:lnTo>
                    <a:pt x="592" y="10519"/>
                  </a:lnTo>
                  <a:lnTo>
                    <a:pt x="550" y="10519"/>
                  </a:lnTo>
                  <a:lnTo>
                    <a:pt x="494" y="10519"/>
                  </a:lnTo>
                  <a:lnTo>
                    <a:pt x="466" y="10575"/>
                  </a:lnTo>
                  <a:lnTo>
                    <a:pt x="423" y="10575"/>
                  </a:lnTo>
                  <a:lnTo>
                    <a:pt x="367" y="10575"/>
                  </a:lnTo>
                  <a:lnTo>
                    <a:pt x="325" y="10575"/>
                  </a:lnTo>
                  <a:lnTo>
                    <a:pt x="297" y="10575"/>
                  </a:lnTo>
                  <a:lnTo>
                    <a:pt x="240" y="10632"/>
                  </a:lnTo>
                  <a:lnTo>
                    <a:pt x="297" y="10632"/>
                  </a:lnTo>
                  <a:lnTo>
                    <a:pt x="325" y="10632"/>
                  </a:lnTo>
                  <a:lnTo>
                    <a:pt x="367" y="10632"/>
                  </a:lnTo>
                  <a:lnTo>
                    <a:pt x="423" y="10632"/>
                  </a:lnTo>
                  <a:lnTo>
                    <a:pt x="466" y="10632"/>
                  </a:lnTo>
                  <a:lnTo>
                    <a:pt x="494" y="10575"/>
                  </a:lnTo>
                  <a:lnTo>
                    <a:pt x="494" y="10632"/>
                  </a:lnTo>
                  <a:lnTo>
                    <a:pt x="550" y="10632"/>
                  </a:lnTo>
                  <a:lnTo>
                    <a:pt x="592" y="10632"/>
                  </a:lnTo>
                  <a:lnTo>
                    <a:pt x="620" y="10632"/>
                  </a:lnTo>
                  <a:lnTo>
                    <a:pt x="677" y="10632"/>
                  </a:lnTo>
                  <a:lnTo>
                    <a:pt x="719" y="10632"/>
                  </a:lnTo>
                  <a:lnTo>
                    <a:pt x="719" y="10702"/>
                  </a:lnTo>
                  <a:lnTo>
                    <a:pt x="747" y="10702"/>
                  </a:lnTo>
                  <a:lnTo>
                    <a:pt x="804" y="10702"/>
                  </a:lnTo>
                  <a:lnTo>
                    <a:pt x="846" y="10702"/>
                  </a:lnTo>
                  <a:lnTo>
                    <a:pt x="874" y="10702"/>
                  </a:lnTo>
                  <a:lnTo>
                    <a:pt x="930" y="10702"/>
                  </a:lnTo>
                  <a:lnTo>
                    <a:pt x="973" y="10632"/>
                  </a:lnTo>
                  <a:lnTo>
                    <a:pt x="1001" y="10632"/>
                  </a:lnTo>
                  <a:lnTo>
                    <a:pt x="1057" y="10632"/>
                  </a:lnTo>
                  <a:lnTo>
                    <a:pt x="1057" y="10575"/>
                  </a:lnTo>
                  <a:lnTo>
                    <a:pt x="1099" y="10575"/>
                  </a:lnTo>
                  <a:lnTo>
                    <a:pt x="1127" y="10575"/>
                  </a:lnTo>
                  <a:lnTo>
                    <a:pt x="1184" y="10575"/>
                  </a:lnTo>
                  <a:lnTo>
                    <a:pt x="1184" y="10519"/>
                  </a:lnTo>
                  <a:lnTo>
                    <a:pt x="1226" y="10519"/>
                  </a:lnTo>
                  <a:lnTo>
                    <a:pt x="1226" y="10449"/>
                  </a:lnTo>
                  <a:lnTo>
                    <a:pt x="1268" y="10449"/>
                  </a:lnTo>
                  <a:lnTo>
                    <a:pt x="1296" y="10449"/>
                  </a:lnTo>
                  <a:lnTo>
                    <a:pt x="1353" y="10392"/>
                  </a:lnTo>
                  <a:lnTo>
                    <a:pt x="1395" y="10392"/>
                  </a:lnTo>
                  <a:lnTo>
                    <a:pt x="1423" y="10392"/>
                  </a:lnTo>
                  <a:lnTo>
                    <a:pt x="1479" y="10392"/>
                  </a:lnTo>
                  <a:lnTo>
                    <a:pt x="1522" y="10392"/>
                  </a:lnTo>
                  <a:lnTo>
                    <a:pt x="1550" y="10449"/>
                  </a:lnTo>
                  <a:lnTo>
                    <a:pt x="1606" y="10449"/>
                  </a:lnTo>
                  <a:lnTo>
                    <a:pt x="1648" y="10449"/>
                  </a:lnTo>
                  <a:lnTo>
                    <a:pt x="1677" y="10449"/>
                  </a:lnTo>
                  <a:lnTo>
                    <a:pt x="1733" y="10449"/>
                  </a:lnTo>
                  <a:lnTo>
                    <a:pt x="1775" y="10449"/>
                  </a:lnTo>
                  <a:lnTo>
                    <a:pt x="1775" y="10519"/>
                  </a:lnTo>
                  <a:lnTo>
                    <a:pt x="1803" y="10519"/>
                  </a:lnTo>
                  <a:lnTo>
                    <a:pt x="1860" y="10519"/>
                  </a:lnTo>
                  <a:lnTo>
                    <a:pt x="1860" y="10575"/>
                  </a:lnTo>
                  <a:lnTo>
                    <a:pt x="1902" y="10575"/>
                  </a:lnTo>
                  <a:lnTo>
                    <a:pt x="1930" y="10632"/>
                  </a:lnTo>
                  <a:lnTo>
                    <a:pt x="1986" y="10702"/>
                  </a:lnTo>
                  <a:lnTo>
                    <a:pt x="1986" y="10632"/>
                  </a:lnTo>
                  <a:lnTo>
                    <a:pt x="1986" y="10575"/>
                  </a:lnTo>
                  <a:lnTo>
                    <a:pt x="1930" y="10575"/>
                  </a:lnTo>
                  <a:lnTo>
                    <a:pt x="1930" y="10519"/>
                  </a:lnTo>
                  <a:lnTo>
                    <a:pt x="1930" y="10449"/>
                  </a:lnTo>
                  <a:lnTo>
                    <a:pt x="1902" y="10449"/>
                  </a:lnTo>
                  <a:lnTo>
                    <a:pt x="1902" y="10392"/>
                  </a:lnTo>
                  <a:lnTo>
                    <a:pt x="1860" y="10322"/>
                  </a:lnTo>
                  <a:lnTo>
                    <a:pt x="1860" y="10252"/>
                  </a:lnTo>
                  <a:lnTo>
                    <a:pt x="1902" y="10252"/>
                  </a:lnTo>
                  <a:lnTo>
                    <a:pt x="1930" y="10252"/>
                  </a:lnTo>
                  <a:lnTo>
                    <a:pt x="1986" y="10252"/>
                  </a:lnTo>
                  <a:lnTo>
                    <a:pt x="2029" y="10195"/>
                  </a:lnTo>
                  <a:lnTo>
                    <a:pt x="2057" y="10195"/>
                  </a:lnTo>
                  <a:close/>
                  <a:moveTo>
                    <a:pt x="1986" y="10702"/>
                  </a:moveTo>
                  <a:lnTo>
                    <a:pt x="1986" y="10773"/>
                  </a:lnTo>
                  <a:lnTo>
                    <a:pt x="1986" y="10829"/>
                  </a:lnTo>
                  <a:lnTo>
                    <a:pt x="1986" y="10899"/>
                  </a:lnTo>
                  <a:lnTo>
                    <a:pt x="1930" y="10899"/>
                  </a:lnTo>
                  <a:lnTo>
                    <a:pt x="1930" y="10956"/>
                  </a:lnTo>
                  <a:lnTo>
                    <a:pt x="1930" y="11082"/>
                  </a:lnTo>
                  <a:lnTo>
                    <a:pt x="1902" y="11209"/>
                  </a:lnTo>
                  <a:lnTo>
                    <a:pt x="1930" y="11209"/>
                  </a:lnTo>
                  <a:lnTo>
                    <a:pt x="1986" y="11209"/>
                  </a:lnTo>
                  <a:lnTo>
                    <a:pt x="2029" y="11209"/>
                  </a:lnTo>
                  <a:lnTo>
                    <a:pt x="2029" y="11265"/>
                  </a:lnTo>
                  <a:lnTo>
                    <a:pt x="2057" y="11209"/>
                  </a:lnTo>
                  <a:lnTo>
                    <a:pt x="2057" y="11153"/>
                  </a:lnTo>
                  <a:lnTo>
                    <a:pt x="2057" y="11082"/>
                  </a:lnTo>
                  <a:lnTo>
                    <a:pt x="2029" y="11012"/>
                  </a:lnTo>
                  <a:lnTo>
                    <a:pt x="2029" y="10956"/>
                  </a:lnTo>
                  <a:lnTo>
                    <a:pt x="2029" y="10899"/>
                  </a:lnTo>
                  <a:lnTo>
                    <a:pt x="2029" y="10829"/>
                  </a:lnTo>
                  <a:lnTo>
                    <a:pt x="2029" y="10773"/>
                  </a:lnTo>
                  <a:lnTo>
                    <a:pt x="2029" y="10702"/>
                  </a:lnTo>
                  <a:close/>
                  <a:moveTo>
                    <a:pt x="2029" y="11265"/>
                  </a:moveTo>
                  <a:lnTo>
                    <a:pt x="1986" y="11265"/>
                  </a:lnTo>
                  <a:lnTo>
                    <a:pt x="1986" y="11336"/>
                  </a:lnTo>
                  <a:lnTo>
                    <a:pt x="2029" y="11336"/>
                  </a:lnTo>
                  <a:close/>
                  <a:moveTo>
                    <a:pt x="9675" y="7731"/>
                  </a:moveTo>
                  <a:lnTo>
                    <a:pt x="9717" y="7731"/>
                  </a:lnTo>
                  <a:lnTo>
                    <a:pt x="9759" y="7787"/>
                  </a:lnTo>
                  <a:lnTo>
                    <a:pt x="9717" y="7787"/>
                  </a:lnTo>
                  <a:lnTo>
                    <a:pt x="9675" y="7787"/>
                  </a:lnTo>
                  <a:close/>
                  <a:moveTo>
                    <a:pt x="9844" y="7731"/>
                  </a:moveTo>
                  <a:lnTo>
                    <a:pt x="9844" y="7787"/>
                  </a:lnTo>
                  <a:lnTo>
                    <a:pt x="9802" y="7787"/>
                  </a:lnTo>
                  <a:close/>
                  <a:moveTo>
                    <a:pt x="9633" y="7844"/>
                  </a:moveTo>
                  <a:lnTo>
                    <a:pt x="9675" y="7844"/>
                  </a:lnTo>
                  <a:lnTo>
                    <a:pt x="9675" y="7914"/>
                  </a:lnTo>
                  <a:lnTo>
                    <a:pt x="9675" y="7984"/>
                  </a:lnTo>
                  <a:lnTo>
                    <a:pt x="9633" y="7914"/>
                  </a:lnTo>
                  <a:close/>
                  <a:moveTo>
                    <a:pt x="9633" y="8041"/>
                  </a:moveTo>
                  <a:lnTo>
                    <a:pt x="9675" y="8041"/>
                  </a:lnTo>
                  <a:lnTo>
                    <a:pt x="9675" y="8097"/>
                  </a:lnTo>
                  <a:lnTo>
                    <a:pt x="9633" y="8097"/>
                  </a:lnTo>
                  <a:lnTo>
                    <a:pt x="9633" y="8167"/>
                  </a:lnTo>
                  <a:lnTo>
                    <a:pt x="9590" y="8167"/>
                  </a:lnTo>
                  <a:lnTo>
                    <a:pt x="9590" y="8224"/>
                  </a:lnTo>
                  <a:lnTo>
                    <a:pt x="9548" y="8224"/>
                  </a:lnTo>
                  <a:lnTo>
                    <a:pt x="9548" y="8167"/>
                  </a:lnTo>
                  <a:lnTo>
                    <a:pt x="9590" y="8167"/>
                  </a:lnTo>
                  <a:lnTo>
                    <a:pt x="9590" y="8097"/>
                  </a:lnTo>
                  <a:lnTo>
                    <a:pt x="9633" y="8097"/>
                  </a:lnTo>
                  <a:close/>
                  <a:moveTo>
                    <a:pt x="7816" y="8224"/>
                  </a:moveTo>
                  <a:lnTo>
                    <a:pt x="7858" y="8224"/>
                  </a:lnTo>
                  <a:lnTo>
                    <a:pt x="7901" y="8224"/>
                  </a:lnTo>
                  <a:lnTo>
                    <a:pt x="7943" y="8224"/>
                  </a:lnTo>
                  <a:lnTo>
                    <a:pt x="8027" y="8224"/>
                  </a:lnTo>
                  <a:lnTo>
                    <a:pt x="8070" y="8224"/>
                  </a:lnTo>
                  <a:lnTo>
                    <a:pt x="8070" y="8294"/>
                  </a:lnTo>
                  <a:lnTo>
                    <a:pt x="8027" y="8294"/>
                  </a:lnTo>
                  <a:lnTo>
                    <a:pt x="7985" y="8294"/>
                  </a:lnTo>
                  <a:lnTo>
                    <a:pt x="7943" y="8294"/>
                  </a:lnTo>
                  <a:lnTo>
                    <a:pt x="7901" y="8294"/>
                  </a:lnTo>
                  <a:lnTo>
                    <a:pt x="7858" y="8294"/>
                  </a:lnTo>
                  <a:lnTo>
                    <a:pt x="7816" y="8294"/>
                  </a:lnTo>
                  <a:close/>
                  <a:moveTo>
                    <a:pt x="8450" y="8224"/>
                  </a:moveTo>
                  <a:lnTo>
                    <a:pt x="8492" y="8294"/>
                  </a:lnTo>
                  <a:lnTo>
                    <a:pt x="8492" y="8365"/>
                  </a:lnTo>
                  <a:lnTo>
                    <a:pt x="8534" y="8421"/>
                  </a:lnTo>
                  <a:lnTo>
                    <a:pt x="8577" y="8421"/>
                  </a:lnTo>
                  <a:lnTo>
                    <a:pt x="8619" y="8421"/>
                  </a:lnTo>
                  <a:lnTo>
                    <a:pt x="8661" y="8365"/>
                  </a:lnTo>
                  <a:lnTo>
                    <a:pt x="8661" y="8421"/>
                  </a:lnTo>
                  <a:lnTo>
                    <a:pt x="8619" y="8421"/>
                  </a:lnTo>
                  <a:lnTo>
                    <a:pt x="8619" y="8477"/>
                  </a:lnTo>
                  <a:lnTo>
                    <a:pt x="8577" y="8477"/>
                  </a:lnTo>
                  <a:lnTo>
                    <a:pt x="8534" y="8421"/>
                  </a:lnTo>
                  <a:lnTo>
                    <a:pt x="8492" y="8421"/>
                  </a:lnTo>
                  <a:lnTo>
                    <a:pt x="8492" y="8365"/>
                  </a:lnTo>
                  <a:lnTo>
                    <a:pt x="8450" y="8365"/>
                  </a:lnTo>
                  <a:lnTo>
                    <a:pt x="8450" y="8294"/>
                  </a:lnTo>
                  <a:close/>
                  <a:moveTo>
                    <a:pt x="9464" y="8224"/>
                  </a:moveTo>
                  <a:lnTo>
                    <a:pt x="9506" y="8224"/>
                  </a:lnTo>
                  <a:lnTo>
                    <a:pt x="9506" y="8294"/>
                  </a:lnTo>
                  <a:lnTo>
                    <a:pt x="9464" y="8294"/>
                  </a:lnTo>
                  <a:close/>
                  <a:moveTo>
                    <a:pt x="7732" y="8294"/>
                  </a:moveTo>
                  <a:lnTo>
                    <a:pt x="7732" y="8365"/>
                  </a:lnTo>
                  <a:lnTo>
                    <a:pt x="7689" y="8365"/>
                  </a:lnTo>
                  <a:lnTo>
                    <a:pt x="7633" y="8421"/>
                  </a:lnTo>
                  <a:lnTo>
                    <a:pt x="7605" y="8477"/>
                  </a:lnTo>
                  <a:lnTo>
                    <a:pt x="7563" y="8477"/>
                  </a:lnTo>
                  <a:lnTo>
                    <a:pt x="7563" y="8548"/>
                  </a:lnTo>
                  <a:lnTo>
                    <a:pt x="7520" y="8548"/>
                  </a:lnTo>
                  <a:lnTo>
                    <a:pt x="7478" y="8604"/>
                  </a:lnTo>
                  <a:lnTo>
                    <a:pt x="7436" y="8604"/>
                  </a:lnTo>
                  <a:lnTo>
                    <a:pt x="7478" y="8548"/>
                  </a:lnTo>
                  <a:lnTo>
                    <a:pt x="7520" y="8548"/>
                  </a:lnTo>
                  <a:lnTo>
                    <a:pt x="7520" y="8477"/>
                  </a:lnTo>
                  <a:lnTo>
                    <a:pt x="7563" y="8477"/>
                  </a:lnTo>
                  <a:lnTo>
                    <a:pt x="7563" y="8421"/>
                  </a:lnTo>
                  <a:lnTo>
                    <a:pt x="7605" y="8421"/>
                  </a:lnTo>
                  <a:lnTo>
                    <a:pt x="7633" y="8421"/>
                  </a:lnTo>
                  <a:lnTo>
                    <a:pt x="7633" y="8365"/>
                  </a:lnTo>
                  <a:lnTo>
                    <a:pt x="7689" y="8365"/>
                  </a:lnTo>
                  <a:close/>
                  <a:moveTo>
                    <a:pt x="9253" y="8294"/>
                  </a:moveTo>
                  <a:lnTo>
                    <a:pt x="9295" y="8294"/>
                  </a:lnTo>
                  <a:lnTo>
                    <a:pt x="9337" y="8294"/>
                  </a:lnTo>
                  <a:lnTo>
                    <a:pt x="9379" y="8294"/>
                  </a:lnTo>
                  <a:lnTo>
                    <a:pt x="9422" y="8294"/>
                  </a:lnTo>
                  <a:lnTo>
                    <a:pt x="9379" y="8365"/>
                  </a:lnTo>
                  <a:lnTo>
                    <a:pt x="9295" y="8365"/>
                  </a:lnTo>
                  <a:lnTo>
                    <a:pt x="9253" y="8365"/>
                  </a:lnTo>
                  <a:lnTo>
                    <a:pt x="9210" y="8379"/>
                  </a:lnTo>
                  <a:lnTo>
                    <a:pt x="9210" y="8421"/>
                  </a:lnTo>
                  <a:lnTo>
                    <a:pt x="9168" y="8421"/>
                  </a:lnTo>
                  <a:lnTo>
                    <a:pt x="9210" y="8379"/>
                  </a:lnTo>
                  <a:lnTo>
                    <a:pt x="9210" y="8365"/>
                  </a:lnTo>
                  <a:lnTo>
                    <a:pt x="9253" y="8365"/>
                  </a:lnTo>
                  <a:close/>
                  <a:moveTo>
                    <a:pt x="8788" y="8365"/>
                  </a:moveTo>
                  <a:lnTo>
                    <a:pt x="8830" y="8365"/>
                  </a:lnTo>
                  <a:lnTo>
                    <a:pt x="8872" y="8421"/>
                  </a:lnTo>
                  <a:lnTo>
                    <a:pt x="8830" y="8421"/>
                  </a:lnTo>
                  <a:close/>
                  <a:moveTo>
                    <a:pt x="8915" y="8421"/>
                  </a:moveTo>
                  <a:lnTo>
                    <a:pt x="8957" y="8477"/>
                  </a:lnTo>
                  <a:lnTo>
                    <a:pt x="8915" y="8477"/>
                  </a:lnTo>
                  <a:close/>
                  <a:moveTo>
                    <a:pt x="7436" y="8745"/>
                  </a:moveTo>
                  <a:lnTo>
                    <a:pt x="7478" y="8801"/>
                  </a:lnTo>
                  <a:lnTo>
                    <a:pt x="7478" y="8857"/>
                  </a:lnTo>
                  <a:lnTo>
                    <a:pt x="7520" y="8928"/>
                  </a:lnTo>
                  <a:lnTo>
                    <a:pt x="7520" y="8998"/>
                  </a:lnTo>
                  <a:lnTo>
                    <a:pt x="7563" y="8998"/>
                  </a:lnTo>
                  <a:lnTo>
                    <a:pt x="7563" y="9055"/>
                  </a:lnTo>
                  <a:lnTo>
                    <a:pt x="7605" y="9055"/>
                  </a:lnTo>
                  <a:lnTo>
                    <a:pt x="7633" y="9125"/>
                  </a:lnTo>
                  <a:lnTo>
                    <a:pt x="7689" y="9181"/>
                  </a:lnTo>
                  <a:lnTo>
                    <a:pt x="7689" y="9238"/>
                  </a:lnTo>
                  <a:lnTo>
                    <a:pt x="7689" y="9308"/>
                  </a:lnTo>
                  <a:lnTo>
                    <a:pt x="7689" y="9378"/>
                  </a:lnTo>
                  <a:lnTo>
                    <a:pt x="7633" y="9378"/>
                  </a:lnTo>
                  <a:lnTo>
                    <a:pt x="7633" y="9435"/>
                  </a:lnTo>
                  <a:lnTo>
                    <a:pt x="7605" y="9435"/>
                  </a:lnTo>
                  <a:lnTo>
                    <a:pt x="7605" y="9505"/>
                  </a:lnTo>
                  <a:lnTo>
                    <a:pt x="7563" y="9505"/>
                  </a:lnTo>
                  <a:lnTo>
                    <a:pt x="7563" y="9562"/>
                  </a:lnTo>
                  <a:lnTo>
                    <a:pt x="7520" y="9562"/>
                  </a:lnTo>
                  <a:lnTo>
                    <a:pt x="7520" y="9505"/>
                  </a:lnTo>
                  <a:lnTo>
                    <a:pt x="7563" y="9505"/>
                  </a:lnTo>
                  <a:lnTo>
                    <a:pt x="7563" y="9435"/>
                  </a:lnTo>
                  <a:lnTo>
                    <a:pt x="7605" y="9435"/>
                  </a:lnTo>
                  <a:lnTo>
                    <a:pt x="7605" y="9378"/>
                  </a:lnTo>
                  <a:lnTo>
                    <a:pt x="7633" y="9378"/>
                  </a:lnTo>
                  <a:lnTo>
                    <a:pt x="7633" y="9308"/>
                  </a:lnTo>
                  <a:lnTo>
                    <a:pt x="7689" y="9238"/>
                  </a:lnTo>
                  <a:lnTo>
                    <a:pt x="7633" y="9238"/>
                  </a:lnTo>
                  <a:lnTo>
                    <a:pt x="7633" y="9181"/>
                  </a:lnTo>
                  <a:lnTo>
                    <a:pt x="7633" y="9125"/>
                  </a:lnTo>
                  <a:lnTo>
                    <a:pt x="7605" y="9125"/>
                  </a:lnTo>
                  <a:lnTo>
                    <a:pt x="7563" y="9055"/>
                  </a:lnTo>
                  <a:lnTo>
                    <a:pt x="7520" y="8998"/>
                  </a:lnTo>
                  <a:lnTo>
                    <a:pt x="7478" y="8998"/>
                  </a:lnTo>
                  <a:lnTo>
                    <a:pt x="7478" y="8928"/>
                  </a:lnTo>
                  <a:lnTo>
                    <a:pt x="7436" y="8928"/>
                  </a:lnTo>
                  <a:lnTo>
                    <a:pt x="7436" y="8857"/>
                  </a:lnTo>
                  <a:lnTo>
                    <a:pt x="7436" y="8801"/>
                  </a:lnTo>
                  <a:close/>
                  <a:moveTo>
                    <a:pt x="7394" y="9562"/>
                  </a:moveTo>
                  <a:lnTo>
                    <a:pt x="7436" y="9562"/>
                  </a:lnTo>
                  <a:lnTo>
                    <a:pt x="7478" y="9562"/>
                  </a:lnTo>
                  <a:lnTo>
                    <a:pt x="7478" y="9618"/>
                  </a:lnTo>
                  <a:lnTo>
                    <a:pt x="7436" y="9618"/>
                  </a:lnTo>
                  <a:lnTo>
                    <a:pt x="7394" y="9618"/>
                  </a:lnTo>
                  <a:close/>
                  <a:moveTo>
                    <a:pt x="6760" y="9618"/>
                  </a:moveTo>
                  <a:lnTo>
                    <a:pt x="6802" y="9618"/>
                  </a:lnTo>
                  <a:lnTo>
                    <a:pt x="6845" y="9618"/>
                  </a:lnTo>
                  <a:lnTo>
                    <a:pt x="6802" y="9688"/>
                  </a:lnTo>
                  <a:lnTo>
                    <a:pt x="6760" y="9688"/>
                  </a:lnTo>
                  <a:lnTo>
                    <a:pt x="6704" y="9688"/>
                  </a:lnTo>
                  <a:lnTo>
                    <a:pt x="6676" y="9688"/>
                  </a:lnTo>
                  <a:close/>
                  <a:moveTo>
                    <a:pt x="7225" y="9618"/>
                  </a:moveTo>
                  <a:lnTo>
                    <a:pt x="7267" y="9618"/>
                  </a:lnTo>
                  <a:lnTo>
                    <a:pt x="7309" y="9618"/>
                  </a:lnTo>
                  <a:lnTo>
                    <a:pt x="7267" y="9688"/>
                  </a:lnTo>
                  <a:lnTo>
                    <a:pt x="7225" y="9688"/>
                  </a:lnTo>
                  <a:close/>
                  <a:moveTo>
                    <a:pt x="6464" y="9688"/>
                  </a:moveTo>
                  <a:lnTo>
                    <a:pt x="6507" y="9688"/>
                  </a:lnTo>
                  <a:lnTo>
                    <a:pt x="6549" y="9688"/>
                  </a:lnTo>
                  <a:lnTo>
                    <a:pt x="6577" y="9688"/>
                  </a:lnTo>
                  <a:lnTo>
                    <a:pt x="6577" y="9759"/>
                  </a:lnTo>
                  <a:lnTo>
                    <a:pt x="6549" y="9759"/>
                  </a:lnTo>
                  <a:lnTo>
                    <a:pt x="6507" y="9759"/>
                  </a:lnTo>
                  <a:lnTo>
                    <a:pt x="6464" y="9759"/>
                  </a:lnTo>
                  <a:lnTo>
                    <a:pt x="6422" y="9759"/>
                  </a:lnTo>
                  <a:close/>
                  <a:moveTo>
                    <a:pt x="6211" y="9759"/>
                  </a:moveTo>
                  <a:lnTo>
                    <a:pt x="6253" y="9759"/>
                  </a:lnTo>
                  <a:lnTo>
                    <a:pt x="6295" y="9759"/>
                  </a:lnTo>
                  <a:lnTo>
                    <a:pt x="6338" y="9759"/>
                  </a:lnTo>
                  <a:lnTo>
                    <a:pt x="6380" y="9759"/>
                  </a:lnTo>
                  <a:lnTo>
                    <a:pt x="6338" y="9815"/>
                  </a:lnTo>
                  <a:lnTo>
                    <a:pt x="6295" y="9815"/>
                  </a:lnTo>
                  <a:lnTo>
                    <a:pt x="6253" y="9815"/>
                  </a:lnTo>
                  <a:lnTo>
                    <a:pt x="6211" y="9815"/>
                  </a:lnTo>
                  <a:close/>
                  <a:moveTo>
                    <a:pt x="5028" y="9815"/>
                  </a:moveTo>
                  <a:lnTo>
                    <a:pt x="5070" y="9871"/>
                  </a:lnTo>
                  <a:lnTo>
                    <a:pt x="5113" y="9871"/>
                  </a:lnTo>
                  <a:lnTo>
                    <a:pt x="5113" y="9942"/>
                  </a:lnTo>
                  <a:lnTo>
                    <a:pt x="5070" y="9871"/>
                  </a:lnTo>
                  <a:lnTo>
                    <a:pt x="5028" y="9871"/>
                  </a:lnTo>
                  <a:close/>
                  <a:moveTo>
                    <a:pt x="5915" y="9815"/>
                  </a:moveTo>
                  <a:lnTo>
                    <a:pt x="5957" y="9815"/>
                  </a:lnTo>
                  <a:lnTo>
                    <a:pt x="6000" y="9815"/>
                  </a:lnTo>
                  <a:lnTo>
                    <a:pt x="6042" y="9815"/>
                  </a:lnTo>
                  <a:lnTo>
                    <a:pt x="6000" y="9871"/>
                  </a:lnTo>
                  <a:lnTo>
                    <a:pt x="5957" y="9871"/>
                  </a:lnTo>
                  <a:lnTo>
                    <a:pt x="5915" y="9871"/>
                  </a:lnTo>
                  <a:lnTo>
                    <a:pt x="5873" y="9871"/>
                  </a:lnTo>
                  <a:lnTo>
                    <a:pt x="5831" y="9942"/>
                  </a:lnTo>
                  <a:lnTo>
                    <a:pt x="5831" y="9871"/>
                  </a:lnTo>
                  <a:lnTo>
                    <a:pt x="5873" y="9871"/>
                  </a:lnTo>
                  <a:close/>
                  <a:moveTo>
                    <a:pt x="5155" y="9942"/>
                  </a:moveTo>
                  <a:lnTo>
                    <a:pt x="5197" y="9942"/>
                  </a:lnTo>
                  <a:lnTo>
                    <a:pt x="5197" y="9998"/>
                  </a:lnTo>
                  <a:close/>
                  <a:moveTo>
                    <a:pt x="5746" y="9942"/>
                  </a:moveTo>
                  <a:lnTo>
                    <a:pt x="5774" y="9942"/>
                  </a:lnTo>
                  <a:lnTo>
                    <a:pt x="5774" y="9998"/>
                  </a:lnTo>
                  <a:lnTo>
                    <a:pt x="5746" y="9998"/>
                  </a:lnTo>
                  <a:lnTo>
                    <a:pt x="5704" y="10068"/>
                  </a:lnTo>
                  <a:lnTo>
                    <a:pt x="5648" y="10068"/>
                  </a:lnTo>
                  <a:lnTo>
                    <a:pt x="5648" y="9998"/>
                  </a:lnTo>
                  <a:lnTo>
                    <a:pt x="5704" y="9998"/>
                  </a:lnTo>
                  <a:lnTo>
                    <a:pt x="5746" y="9998"/>
                  </a:lnTo>
                  <a:close/>
                  <a:moveTo>
                    <a:pt x="5070" y="9998"/>
                  </a:moveTo>
                  <a:lnTo>
                    <a:pt x="5113" y="9998"/>
                  </a:lnTo>
                  <a:lnTo>
                    <a:pt x="5155" y="10068"/>
                  </a:lnTo>
                  <a:lnTo>
                    <a:pt x="5113" y="10068"/>
                  </a:lnTo>
                  <a:lnTo>
                    <a:pt x="5070" y="10068"/>
                  </a:lnTo>
                  <a:close/>
                  <a:moveTo>
                    <a:pt x="5239" y="9998"/>
                  </a:moveTo>
                  <a:lnTo>
                    <a:pt x="5282" y="9998"/>
                  </a:lnTo>
                  <a:lnTo>
                    <a:pt x="5282" y="10068"/>
                  </a:lnTo>
                  <a:lnTo>
                    <a:pt x="5324" y="10068"/>
                  </a:lnTo>
                  <a:lnTo>
                    <a:pt x="5324" y="9998"/>
                  </a:lnTo>
                  <a:lnTo>
                    <a:pt x="5366" y="9998"/>
                  </a:lnTo>
                  <a:lnTo>
                    <a:pt x="5408" y="10068"/>
                  </a:lnTo>
                  <a:lnTo>
                    <a:pt x="5450" y="10068"/>
                  </a:lnTo>
                  <a:lnTo>
                    <a:pt x="5493" y="10068"/>
                  </a:lnTo>
                  <a:lnTo>
                    <a:pt x="5521" y="10068"/>
                  </a:lnTo>
                  <a:lnTo>
                    <a:pt x="5577" y="10068"/>
                  </a:lnTo>
                  <a:lnTo>
                    <a:pt x="5619" y="10068"/>
                  </a:lnTo>
                  <a:lnTo>
                    <a:pt x="5577" y="10139"/>
                  </a:lnTo>
                  <a:lnTo>
                    <a:pt x="5521" y="10139"/>
                  </a:lnTo>
                  <a:lnTo>
                    <a:pt x="5493" y="10139"/>
                  </a:lnTo>
                  <a:lnTo>
                    <a:pt x="5450" y="10139"/>
                  </a:lnTo>
                  <a:lnTo>
                    <a:pt x="5366" y="10139"/>
                  </a:lnTo>
                  <a:lnTo>
                    <a:pt x="5324" y="10139"/>
                  </a:lnTo>
                  <a:lnTo>
                    <a:pt x="5282" y="10139"/>
                  </a:lnTo>
                  <a:lnTo>
                    <a:pt x="5239" y="10139"/>
                  </a:lnTo>
                  <a:lnTo>
                    <a:pt x="5197" y="10068"/>
                  </a:lnTo>
                  <a:lnTo>
                    <a:pt x="5239" y="10068"/>
                  </a:lnTo>
                  <a:close/>
                  <a:moveTo>
                    <a:pt x="6802" y="10829"/>
                  </a:moveTo>
                  <a:lnTo>
                    <a:pt x="6676" y="10899"/>
                  </a:lnTo>
                  <a:lnTo>
                    <a:pt x="6704" y="11012"/>
                  </a:lnTo>
                  <a:lnTo>
                    <a:pt x="6760" y="11012"/>
                  </a:lnTo>
                  <a:lnTo>
                    <a:pt x="6802" y="11012"/>
                  </a:lnTo>
                  <a:lnTo>
                    <a:pt x="6802" y="10956"/>
                  </a:lnTo>
                  <a:lnTo>
                    <a:pt x="6845" y="10956"/>
                  </a:lnTo>
                  <a:lnTo>
                    <a:pt x="6887" y="10956"/>
                  </a:lnTo>
                  <a:lnTo>
                    <a:pt x="6887" y="10899"/>
                  </a:lnTo>
                  <a:lnTo>
                    <a:pt x="6845" y="10829"/>
                  </a:lnTo>
                  <a:close/>
                  <a:moveTo>
                    <a:pt x="1930" y="11392"/>
                  </a:moveTo>
                  <a:lnTo>
                    <a:pt x="1930" y="11463"/>
                  </a:lnTo>
                  <a:lnTo>
                    <a:pt x="1986" y="11463"/>
                  </a:lnTo>
                  <a:lnTo>
                    <a:pt x="1986" y="11533"/>
                  </a:lnTo>
                  <a:lnTo>
                    <a:pt x="2029" y="11533"/>
                  </a:lnTo>
                  <a:lnTo>
                    <a:pt x="2029" y="11463"/>
                  </a:lnTo>
                  <a:lnTo>
                    <a:pt x="2029" y="11392"/>
                  </a:lnTo>
                  <a:lnTo>
                    <a:pt x="1986" y="11392"/>
                  </a:lnTo>
                  <a:close/>
                  <a:moveTo>
                    <a:pt x="1930" y="11589"/>
                  </a:moveTo>
                  <a:lnTo>
                    <a:pt x="1930" y="11646"/>
                  </a:lnTo>
                  <a:lnTo>
                    <a:pt x="1986" y="11646"/>
                  </a:lnTo>
                  <a:lnTo>
                    <a:pt x="1986" y="11589"/>
                  </a:lnTo>
                  <a:close/>
                  <a:moveTo>
                    <a:pt x="1986" y="11646"/>
                  </a:moveTo>
                  <a:lnTo>
                    <a:pt x="1930" y="11716"/>
                  </a:lnTo>
                  <a:lnTo>
                    <a:pt x="1930" y="11786"/>
                  </a:lnTo>
                  <a:lnTo>
                    <a:pt x="1930" y="11843"/>
                  </a:lnTo>
                  <a:lnTo>
                    <a:pt x="1902" y="11843"/>
                  </a:lnTo>
                  <a:lnTo>
                    <a:pt x="1930" y="11913"/>
                  </a:lnTo>
                  <a:lnTo>
                    <a:pt x="1930" y="11970"/>
                  </a:lnTo>
                  <a:lnTo>
                    <a:pt x="1930" y="12026"/>
                  </a:lnTo>
                  <a:lnTo>
                    <a:pt x="1902" y="12026"/>
                  </a:lnTo>
                  <a:lnTo>
                    <a:pt x="1860" y="12026"/>
                  </a:lnTo>
                  <a:lnTo>
                    <a:pt x="1860" y="12096"/>
                  </a:lnTo>
                  <a:lnTo>
                    <a:pt x="1902" y="12096"/>
                  </a:lnTo>
                  <a:lnTo>
                    <a:pt x="1902" y="12167"/>
                  </a:lnTo>
                  <a:lnTo>
                    <a:pt x="1902" y="12223"/>
                  </a:lnTo>
                  <a:lnTo>
                    <a:pt x="1902" y="12293"/>
                  </a:lnTo>
                  <a:lnTo>
                    <a:pt x="1930" y="12293"/>
                  </a:lnTo>
                  <a:lnTo>
                    <a:pt x="1902" y="12350"/>
                  </a:lnTo>
                  <a:lnTo>
                    <a:pt x="1860" y="12350"/>
                  </a:lnTo>
                  <a:lnTo>
                    <a:pt x="1860" y="12406"/>
                  </a:lnTo>
                  <a:lnTo>
                    <a:pt x="1803" y="12406"/>
                  </a:lnTo>
                  <a:lnTo>
                    <a:pt x="1803" y="12476"/>
                  </a:lnTo>
                  <a:lnTo>
                    <a:pt x="1860" y="12547"/>
                  </a:lnTo>
                  <a:lnTo>
                    <a:pt x="1860" y="12603"/>
                  </a:lnTo>
                  <a:lnTo>
                    <a:pt x="1860" y="12674"/>
                  </a:lnTo>
                  <a:lnTo>
                    <a:pt x="1803" y="12674"/>
                  </a:lnTo>
                  <a:lnTo>
                    <a:pt x="1803" y="12730"/>
                  </a:lnTo>
                  <a:lnTo>
                    <a:pt x="1775" y="12730"/>
                  </a:lnTo>
                  <a:lnTo>
                    <a:pt x="1775" y="12786"/>
                  </a:lnTo>
                  <a:lnTo>
                    <a:pt x="1803" y="12786"/>
                  </a:lnTo>
                  <a:lnTo>
                    <a:pt x="1803" y="12857"/>
                  </a:lnTo>
                  <a:lnTo>
                    <a:pt x="1775" y="12857"/>
                  </a:lnTo>
                  <a:lnTo>
                    <a:pt x="1733" y="12927"/>
                  </a:lnTo>
                  <a:lnTo>
                    <a:pt x="1677" y="12927"/>
                  </a:lnTo>
                  <a:lnTo>
                    <a:pt x="1648" y="12927"/>
                  </a:lnTo>
                  <a:lnTo>
                    <a:pt x="1606" y="12857"/>
                  </a:lnTo>
                  <a:lnTo>
                    <a:pt x="1606" y="12927"/>
                  </a:lnTo>
                  <a:lnTo>
                    <a:pt x="1550" y="12927"/>
                  </a:lnTo>
                  <a:lnTo>
                    <a:pt x="1550" y="12857"/>
                  </a:lnTo>
                  <a:lnTo>
                    <a:pt x="1522" y="12857"/>
                  </a:lnTo>
                  <a:lnTo>
                    <a:pt x="1522" y="12927"/>
                  </a:lnTo>
                  <a:lnTo>
                    <a:pt x="1550" y="12983"/>
                  </a:lnTo>
                  <a:lnTo>
                    <a:pt x="1606" y="12983"/>
                  </a:lnTo>
                  <a:lnTo>
                    <a:pt x="1648" y="12983"/>
                  </a:lnTo>
                  <a:lnTo>
                    <a:pt x="1677" y="12983"/>
                  </a:lnTo>
                  <a:lnTo>
                    <a:pt x="1733" y="12983"/>
                  </a:lnTo>
                  <a:lnTo>
                    <a:pt x="1775" y="12983"/>
                  </a:lnTo>
                  <a:lnTo>
                    <a:pt x="1775" y="12927"/>
                  </a:lnTo>
                  <a:lnTo>
                    <a:pt x="1803" y="12927"/>
                  </a:lnTo>
                  <a:lnTo>
                    <a:pt x="1860" y="12927"/>
                  </a:lnTo>
                  <a:lnTo>
                    <a:pt x="1860" y="12857"/>
                  </a:lnTo>
                  <a:lnTo>
                    <a:pt x="1902" y="12857"/>
                  </a:lnTo>
                  <a:lnTo>
                    <a:pt x="1902" y="12786"/>
                  </a:lnTo>
                  <a:lnTo>
                    <a:pt x="1930" y="12786"/>
                  </a:lnTo>
                  <a:lnTo>
                    <a:pt x="1986" y="12730"/>
                  </a:lnTo>
                  <a:lnTo>
                    <a:pt x="2029" y="12730"/>
                  </a:lnTo>
                  <a:lnTo>
                    <a:pt x="2029" y="12674"/>
                  </a:lnTo>
                  <a:lnTo>
                    <a:pt x="2057" y="12674"/>
                  </a:lnTo>
                  <a:lnTo>
                    <a:pt x="2057" y="12603"/>
                  </a:lnTo>
                  <a:lnTo>
                    <a:pt x="2057" y="12547"/>
                  </a:lnTo>
                  <a:lnTo>
                    <a:pt x="2113" y="12547"/>
                  </a:lnTo>
                  <a:lnTo>
                    <a:pt x="2113" y="12476"/>
                  </a:lnTo>
                  <a:lnTo>
                    <a:pt x="2113" y="12406"/>
                  </a:lnTo>
                  <a:lnTo>
                    <a:pt x="2057" y="12406"/>
                  </a:lnTo>
                  <a:lnTo>
                    <a:pt x="2057" y="12350"/>
                  </a:lnTo>
                  <a:lnTo>
                    <a:pt x="2029" y="12350"/>
                  </a:lnTo>
                  <a:lnTo>
                    <a:pt x="2029" y="12293"/>
                  </a:lnTo>
                  <a:lnTo>
                    <a:pt x="2029" y="12223"/>
                  </a:lnTo>
                  <a:lnTo>
                    <a:pt x="1986" y="12223"/>
                  </a:lnTo>
                  <a:lnTo>
                    <a:pt x="1986" y="12167"/>
                  </a:lnTo>
                  <a:lnTo>
                    <a:pt x="1986" y="12096"/>
                  </a:lnTo>
                  <a:lnTo>
                    <a:pt x="1986" y="12026"/>
                  </a:lnTo>
                  <a:lnTo>
                    <a:pt x="1986" y="11970"/>
                  </a:lnTo>
                  <a:lnTo>
                    <a:pt x="1986" y="11843"/>
                  </a:lnTo>
                  <a:lnTo>
                    <a:pt x="1986" y="11786"/>
                  </a:lnTo>
                  <a:lnTo>
                    <a:pt x="1986" y="11716"/>
                  </a:lnTo>
                  <a:close/>
                  <a:moveTo>
                    <a:pt x="1522" y="12857"/>
                  </a:moveTo>
                  <a:lnTo>
                    <a:pt x="1479" y="12786"/>
                  </a:lnTo>
                  <a:lnTo>
                    <a:pt x="1423" y="12786"/>
                  </a:lnTo>
                  <a:lnTo>
                    <a:pt x="1423" y="12857"/>
                  </a:lnTo>
                  <a:lnTo>
                    <a:pt x="1479" y="12857"/>
                  </a:lnTo>
                  <a:close/>
                  <a:moveTo>
                    <a:pt x="1423" y="12786"/>
                  </a:moveTo>
                  <a:lnTo>
                    <a:pt x="1423" y="12730"/>
                  </a:lnTo>
                  <a:lnTo>
                    <a:pt x="1395" y="12730"/>
                  </a:lnTo>
                  <a:lnTo>
                    <a:pt x="1395" y="12786"/>
                  </a:lnTo>
                  <a:close/>
                  <a:moveTo>
                    <a:pt x="1395" y="12730"/>
                  </a:moveTo>
                  <a:lnTo>
                    <a:pt x="1395" y="12674"/>
                  </a:lnTo>
                  <a:lnTo>
                    <a:pt x="1395" y="12603"/>
                  </a:lnTo>
                  <a:lnTo>
                    <a:pt x="1395" y="12547"/>
                  </a:lnTo>
                  <a:lnTo>
                    <a:pt x="1395" y="12476"/>
                  </a:lnTo>
                  <a:lnTo>
                    <a:pt x="1423" y="12476"/>
                  </a:lnTo>
                  <a:lnTo>
                    <a:pt x="1423" y="12406"/>
                  </a:lnTo>
                  <a:lnTo>
                    <a:pt x="1423" y="12350"/>
                  </a:lnTo>
                  <a:lnTo>
                    <a:pt x="1395" y="12350"/>
                  </a:lnTo>
                  <a:lnTo>
                    <a:pt x="1395" y="12293"/>
                  </a:lnTo>
                  <a:lnTo>
                    <a:pt x="1353" y="12293"/>
                  </a:lnTo>
                  <a:lnTo>
                    <a:pt x="1296" y="12293"/>
                  </a:lnTo>
                  <a:lnTo>
                    <a:pt x="1296" y="12223"/>
                  </a:lnTo>
                  <a:lnTo>
                    <a:pt x="1268" y="12223"/>
                  </a:lnTo>
                  <a:lnTo>
                    <a:pt x="1226" y="12223"/>
                  </a:lnTo>
                  <a:lnTo>
                    <a:pt x="1184" y="12223"/>
                  </a:lnTo>
                  <a:lnTo>
                    <a:pt x="1127" y="12223"/>
                  </a:lnTo>
                  <a:lnTo>
                    <a:pt x="1099" y="12223"/>
                  </a:lnTo>
                  <a:lnTo>
                    <a:pt x="1099" y="12293"/>
                  </a:lnTo>
                  <a:lnTo>
                    <a:pt x="1057" y="12293"/>
                  </a:lnTo>
                  <a:lnTo>
                    <a:pt x="1057" y="12223"/>
                  </a:lnTo>
                  <a:lnTo>
                    <a:pt x="1001" y="12223"/>
                  </a:lnTo>
                  <a:lnTo>
                    <a:pt x="973" y="12223"/>
                  </a:lnTo>
                  <a:lnTo>
                    <a:pt x="930" y="12223"/>
                  </a:lnTo>
                  <a:lnTo>
                    <a:pt x="874" y="12223"/>
                  </a:lnTo>
                  <a:lnTo>
                    <a:pt x="846" y="12223"/>
                  </a:lnTo>
                  <a:lnTo>
                    <a:pt x="804" y="12223"/>
                  </a:lnTo>
                  <a:lnTo>
                    <a:pt x="747" y="12223"/>
                  </a:lnTo>
                  <a:lnTo>
                    <a:pt x="747" y="12167"/>
                  </a:lnTo>
                  <a:lnTo>
                    <a:pt x="719" y="12096"/>
                  </a:lnTo>
                  <a:lnTo>
                    <a:pt x="719" y="12026"/>
                  </a:lnTo>
                  <a:lnTo>
                    <a:pt x="719" y="11970"/>
                  </a:lnTo>
                  <a:lnTo>
                    <a:pt x="677" y="11970"/>
                  </a:lnTo>
                  <a:lnTo>
                    <a:pt x="620" y="12026"/>
                  </a:lnTo>
                  <a:lnTo>
                    <a:pt x="620" y="12096"/>
                  </a:lnTo>
                  <a:lnTo>
                    <a:pt x="620" y="12167"/>
                  </a:lnTo>
                  <a:lnTo>
                    <a:pt x="592" y="12167"/>
                  </a:lnTo>
                  <a:lnTo>
                    <a:pt x="592" y="12223"/>
                  </a:lnTo>
                  <a:lnTo>
                    <a:pt x="592" y="12293"/>
                  </a:lnTo>
                  <a:lnTo>
                    <a:pt x="592" y="12350"/>
                  </a:lnTo>
                  <a:lnTo>
                    <a:pt x="592" y="12406"/>
                  </a:lnTo>
                  <a:lnTo>
                    <a:pt x="620" y="12350"/>
                  </a:lnTo>
                  <a:lnTo>
                    <a:pt x="677" y="12350"/>
                  </a:lnTo>
                  <a:lnTo>
                    <a:pt x="719" y="12350"/>
                  </a:lnTo>
                  <a:lnTo>
                    <a:pt x="747" y="12350"/>
                  </a:lnTo>
                  <a:lnTo>
                    <a:pt x="804" y="12350"/>
                  </a:lnTo>
                  <a:lnTo>
                    <a:pt x="846" y="12350"/>
                  </a:lnTo>
                  <a:lnTo>
                    <a:pt x="846" y="12406"/>
                  </a:lnTo>
                  <a:lnTo>
                    <a:pt x="874" y="12406"/>
                  </a:lnTo>
                  <a:lnTo>
                    <a:pt x="930" y="12406"/>
                  </a:lnTo>
                  <a:lnTo>
                    <a:pt x="930" y="12476"/>
                  </a:lnTo>
                  <a:lnTo>
                    <a:pt x="973" y="12547"/>
                  </a:lnTo>
                  <a:lnTo>
                    <a:pt x="973" y="12603"/>
                  </a:lnTo>
                  <a:lnTo>
                    <a:pt x="973" y="12674"/>
                  </a:lnTo>
                  <a:lnTo>
                    <a:pt x="1001" y="12674"/>
                  </a:lnTo>
                  <a:lnTo>
                    <a:pt x="1001" y="12730"/>
                  </a:lnTo>
                  <a:lnTo>
                    <a:pt x="973" y="12730"/>
                  </a:lnTo>
                  <a:lnTo>
                    <a:pt x="973" y="12786"/>
                  </a:lnTo>
                  <a:lnTo>
                    <a:pt x="973" y="12857"/>
                  </a:lnTo>
                  <a:lnTo>
                    <a:pt x="930" y="12857"/>
                  </a:lnTo>
                  <a:lnTo>
                    <a:pt x="930" y="12927"/>
                  </a:lnTo>
                  <a:lnTo>
                    <a:pt x="874" y="12927"/>
                  </a:lnTo>
                  <a:lnTo>
                    <a:pt x="874" y="12983"/>
                  </a:lnTo>
                  <a:lnTo>
                    <a:pt x="846" y="13040"/>
                  </a:lnTo>
                  <a:lnTo>
                    <a:pt x="846" y="13110"/>
                  </a:lnTo>
                  <a:lnTo>
                    <a:pt x="874" y="13110"/>
                  </a:lnTo>
                  <a:lnTo>
                    <a:pt x="930" y="13040"/>
                  </a:lnTo>
                  <a:lnTo>
                    <a:pt x="973" y="13040"/>
                  </a:lnTo>
                  <a:lnTo>
                    <a:pt x="973" y="12983"/>
                  </a:lnTo>
                  <a:lnTo>
                    <a:pt x="1001" y="12983"/>
                  </a:lnTo>
                  <a:lnTo>
                    <a:pt x="1001" y="12927"/>
                  </a:lnTo>
                  <a:lnTo>
                    <a:pt x="1001" y="12857"/>
                  </a:lnTo>
                  <a:lnTo>
                    <a:pt x="1001" y="12786"/>
                  </a:lnTo>
                  <a:lnTo>
                    <a:pt x="1057" y="12786"/>
                  </a:lnTo>
                  <a:lnTo>
                    <a:pt x="1099" y="12730"/>
                  </a:lnTo>
                  <a:lnTo>
                    <a:pt x="1099" y="12674"/>
                  </a:lnTo>
                  <a:lnTo>
                    <a:pt x="1099" y="12603"/>
                  </a:lnTo>
                  <a:lnTo>
                    <a:pt x="1127" y="12603"/>
                  </a:lnTo>
                  <a:lnTo>
                    <a:pt x="1184" y="12603"/>
                  </a:lnTo>
                  <a:lnTo>
                    <a:pt x="1226" y="12603"/>
                  </a:lnTo>
                  <a:lnTo>
                    <a:pt x="1268" y="12603"/>
                  </a:lnTo>
                  <a:lnTo>
                    <a:pt x="1296" y="12603"/>
                  </a:lnTo>
                  <a:lnTo>
                    <a:pt x="1353" y="12603"/>
                  </a:lnTo>
                  <a:lnTo>
                    <a:pt x="1353" y="12674"/>
                  </a:lnTo>
                  <a:close/>
                  <a:moveTo>
                    <a:pt x="846" y="13110"/>
                  </a:moveTo>
                  <a:lnTo>
                    <a:pt x="804" y="13110"/>
                  </a:lnTo>
                  <a:lnTo>
                    <a:pt x="747" y="13110"/>
                  </a:lnTo>
                  <a:lnTo>
                    <a:pt x="747" y="13181"/>
                  </a:lnTo>
                  <a:lnTo>
                    <a:pt x="804" y="13181"/>
                  </a:lnTo>
                  <a:close/>
                  <a:moveTo>
                    <a:pt x="747" y="13181"/>
                  </a:moveTo>
                  <a:lnTo>
                    <a:pt x="719" y="13181"/>
                  </a:lnTo>
                  <a:lnTo>
                    <a:pt x="719" y="13237"/>
                  </a:lnTo>
                  <a:lnTo>
                    <a:pt x="677" y="13237"/>
                  </a:lnTo>
                  <a:lnTo>
                    <a:pt x="677" y="13307"/>
                  </a:lnTo>
                  <a:lnTo>
                    <a:pt x="677" y="13364"/>
                  </a:lnTo>
                  <a:lnTo>
                    <a:pt x="677" y="13420"/>
                  </a:lnTo>
                  <a:lnTo>
                    <a:pt x="620" y="13420"/>
                  </a:lnTo>
                  <a:lnTo>
                    <a:pt x="677" y="13490"/>
                  </a:lnTo>
                  <a:lnTo>
                    <a:pt x="719" y="13420"/>
                  </a:lnTo>
                  <a:lnTo>
                    <a:pt x="719" y="13364"/>
                  </a:lnTo>
                  <a:lnTo>
                    <a:pt x="747" y="13364"/>
                  </a:lnTo>
                  <a:lnTo>
                    <a:pt x="747" y="13307"/>
                  </a:lnTo>
                  <a:lnTo>
                    <a:pt x="747" y="13237"/>
                  </a:lnTo>
                  <a:close/>
                  <a:moveTo>
                    <a:pt x="5450" y="11589"/>
                  </a:moveTo>
                  <a:lnTo>
                    <a:pt x="5493" y="11716"/>
                  </a:lnTo>
                  <a:lnTo>
                    <a:pt x="5493" y="11646"/>
                  </a:lnTo>
                  <a:lnTo>
                    <a:pt x="5493" y="11589"/>
                  </a:lnTo>
                  <a:close/>
                  <a:moveTo>
                    <a:pt x="1353" y="13561"/>
                  </a:moveTo>
                  <a:lnTo>
                    <a:pt x="1268" y="13617"/>
                  </a:lnTo>
                  <a:lnTo>
                    <a:pt x="1226" y="13617"/>
                  </a:lnTo>
                  <a:lnTo>
                    <a:pt x="1184" y="13617"/>
                  </a:lnTo>
                  <a:lnTo>
                    <a:pt x="1184" y="13687"/>
                  </a:lnTo>
                  <a:lnTo>
                    <a:pt x="1127" y="13687"/>
                  </a:lnTo>
                  <a:lnTo>
                    <a:pt x="1127" y="13744"/>
                  </a:lnTo>
                  <a:lnTo>
                    <a:pt x="1099" y="13744"/>
                  </a:lnTo>
                  <a:lnTo>
                    <a:pt x="1099" y="13800"/>
                  </a:lnTo>
                  <a:lnTo>
                    <a:pt x="1057" y="13800"/>
                  </a:lnTo>
                  <a:lnTo>
                    <a:pt x="1057" y="13871"/>
                  </a:lnTo>
                  <a:lnTo>
                    <a:pt x="1057" y="13941"/>
                  </a:lnTo>
                  <a:lnTo>
                    <a:pt x="1057" y="13997"/>
                  </a:lnTo>
                  <a:lnTo>
                    <a:pt x="1099" y="13997"/>
                  </a:lnTo>
                  <a:lnTo>
                    <a:pt x="1127" y="13997"/>
                  </a:lnTo>
                  <a:lnTo>
                    <a:pt x="1127" y="13941"/>
                  </a:lnTo>
                  <a:lnTo>
                    <a:pt x="1127" y="13871"/>
                  </a:lnTo>
                  <a:lnTo>
                    <a:pt x="1184" y="13800"/>
                  </a:lnTo>
                  <a:lnTo>
                    <a:pt x="1226" y="13744"/>
                  </a:lnTo>
                  <a:lnTo>
                    <a:pt x="1268" y="13687"/>
                  </a:lnTo>
                  <a:lnTo>
                    <a:pt x="1296" y="13687"/>
                  </a:lnTo>
                  <a:lnTo>
                    <a:pt x="1353" y="13687"/>
                  </a:lnTo>
                  <a:lnTo>
                    <a:pt x="1353" y="13617"/>
                  </a:lnTo>
                  <a:lnTo>
                    <a:pt x="1395" y="13617"/>
                  </a:lnTo>
                  <a:lnTo>
                    <a:pt x="1479" y="13617"/>
                  </a:lnTo>
                  <a:lnTo>
                    <a:pt x="1522" y="13617"/>
                  </a:lnTo>
                  <a:lnTo>
                    <a:pt x="1522" y="13561"/>
                  </a:lnTo>
                  <a:lnTo>
                    <a:pt x="1479" y="13561"/>
                  </a:lnTo>
                  <a:lnTo>
                    <a:pt x="1423" y="13561"/>
                  </a:lnTo>
                  <a:lnTo>
                    <a:pt x="1395" y="1356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2932875" y="3508600"/>
              <a:ext cx="3200" cy="4600"/>
            </a:xfrm>
            <a:custGeom>
              <a:avLst/>
              <a:gdLst/>
              <a:ahLst/>
              <a:cxnLst/>
              <a:rect l="l" t="t" r="r" b="b"/>
              <a:pathLst>
                <a:path w="128" h="184" extrusionOk="0">
                  <a:moveTo>
                    <a:pt x="127" y="0"/>
                  </a:moveTo>
                  <a:lnTo>
                    <a:pt x="85" y="0"/>
                  </a:lnTo>
                  <a:lnTo>
                    <a:pt x="85" y="56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43" y="183"/>
                  </a:lnTo>
                  <a:lnTo>
                    <a:pt x="1" y="183"/>
                  </a:lnTo>
                  <a:lnTo>
                    <a:pt x="1" y="127"/>
                  </a:lnTo>
                  <a:lnTo>
                    <a:pt x="1" y="56"/>
                  </a:lnTo>
                  <a:lnTo>
                    <a:pt x="1" y="0"/>
                  </a:lnTo>
                  <a:lnTo>
                    <a:pt x="43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2397425" y="4495725"/>
              <a:ext cx="8475" cy="9525"/>
            </a:xfrm>
            <a:custGeom>
              <a:avLst/>
              <a:gdLst/>
              <a:ahLst/>
              <a:cxnLst/>
              <a:rect l="l" t="t" r="r" b="b"/>
              <a:pathLst>
                <a:path w="339" h="381" extrusionOk="0">
                  <a:moveTo>
                    <a:pt x="338" y="183"/>
                  </a:moveTo>
                  <a:lnTo>
                    <a:pt x="296" y="183"/>
                  </a:lnTo>
                  <a:lnTo>
                    <a:pt x="254" y="183"/>
                  </a:lnTo>
                  <a:lnTo>
                    <a:pt x="254" y="254"/>
                  </a:lnTo>
                  <a:lnTo>
                    <a:pt x="296" y="254"/>
                  </a:lnTo>
                  <a:lnTo>
                    <a:pt x="254" y="254"/>
                  </a:lnTo>
                  <a:lnTo>
                    <a:pt x="254" y="310"/>
                  </a:lnTo>
                  <a:lnTo>
                    <a:pt x="254" y="254"/>
                  </a:lnTo>
                  <a:lnTo>
                    <a:pt x="212" y="254"/>
                  </a:lnTo>
                  <a:lnTo>
                    <a:pt x="212" y="183"/>
                  </a:lnTo>
                  <a:lnTo>
                    <a:pt x="169" y="183"/>
                  </a:lnTo>
                  <a:lnTo>
                    <a:pt x="127" y="183"/>
                  </a:lnTo>
                  <a:lnTo>
                    <a:pt x="169" y="183"/>
                  </a:lnTo>
                  <a:lnTo>
                    <a:pt x="169" y="254"/>
                  </a:lnTo>
                  <a:lnTo>
                    <a:pt x="127" y="254"/>
                  </a:lnTo>
                  <a:lnTo>
                    <a:pt x="127" y="310"/>
                  </a:lnTo>
                  <a:lnTo>
                    <a:pt x="85" y="310"/>
                  </a:lnTo>
                  <a:lnTo>
                    <a:pt x="127" y="310"/>
                  </a:lnTo>
                  <a:lnTo>
                    <a:pt x="85" y="310"/>
                  </a:lnTo>
                  <a:lnTo>
                    <a:pt x="43" y="310"/>
                  </a:lnTo>
                  <a:lnTo>
                    <a:pt x="43" y="380"/>
                  </a:lnTo>
                  <a:lnTo>
                    <a:pt x="0" y="310"/>
                  </a:lnTo>
                  <a:lnTo>
                    <a:pt x="0" y="254"/>
                  </a:lnTo>
                  <a:lnTo>
                    <a:pt x="43" y="183"/>
                  </a:lnTo>
                  <a:lnTo>
                    <a:pt x="0" y="183"/>
                  </a:lnTo>
                  <a:lnTo>
                    <a:pt x="0" y="127"/>
                  </a:lnTo>
                  <a:lnTo>
                    <a:pt x="0" y="57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393200" y="3456125"/>
              <a:ext cx="586175" cy="443950"/>
            </a:xfrm>
            <a:custGeom>
              <a:avLst/>
              <a:gdLst/>
              <a:ahLst/>
              <a:cxnLst/>
              <a:rect l="l" t="t" r="r" b="b"/>
              <a:pathLst>
                <a:path w="23447" h="17758" extrusionOk="0">
                  <a:moveTo>
                    <a:pt x="22221" y="1"/>
                  </a:moveTo>
                  <a:lnTo>
                    <a:pt x="22221" y="71"/>
                  </a:lnTo>
                  <a:lnTo>
                    <a:pt x="22179" y="71"/>
                  </a:lnTo>
                  <a:lnTo>
                    <a:pt x="22137" y="71"/>
                  </a:lnTo>
                  <a:lnTo>
                    <a:pt x="22094" y="71"/>
                  </a:lnTo>
                  <a:lnTo>
                    <a:pt x="22094" y="128"/>
                  </a:lnTo>
                  <a:lnTo>
                    <a:pt x="22052" y="128"/>
                  </a:lnTo>
                  <a:lnTo>
                    <a:pt x="22052" y="198"/>
                  </a:lnTo>
                  <a:lnTo>
                    <a:pt x="22010" y="198"/>
                  </a:lnTo>
                  <a:lnTo>
                    <a:pt x="21968" y="198"/>
                  </a:lnTo>
                  <a:lnTo>
                    <a:pt x="21926" y="198"/>
                  </a:lnTo>
                  <a:lnTo>
                    <a:pt x="21883" y="198"/>
                  </a:lnTo>
                  <a:lnTo>
                    <a:pt x="21883" y="254"/>
                  </a:lnTo>
                  <a:lnTo>
                    <a:pt x="21841" y="254"/>
                  </a:lnTo>
                  <a:lnTo>
                    <a:pt x="21799" y="254"/>
                  </a:lnTo>
                  <a:lnTo>
                    <a:pt x="21757" y="254"/>
                  </a:lnTo>
                  <a:lnTo>
                    <a:pt x="21757" y="325"/>
                  </a:lnTo>
                  <a:lnTo>
                    <a:pt x="21714" y="381"/>
                  </a:lnTo>
                  <a:lnTo>
                    <a:pt x="21672" y="381"/>
                  </a:lnTo>
                  <a:lnTo>
                    <a:pt x="21630" y="381"/>
                  </a:lnTo>
                  <a:lnTo>
                    <a:pt x="21630" y="452"/>
                  </a:lnTo>
                  <a:lnTo>
                    <a:pt x="21588" y="452"/>
                  </a:lnTo>
                  <a:lnTo>
                    <a:pt x="21545" y="452"/>
                  </a:lnTo>
                  <a:lnTo>
                    <a:pt x="21503" y="452"/>
                  </a:lnTo>
                  <a:lnTo>
                    <a:pt x="21503" y="522"/>
                  </a:lnTo>
                  <a:lnTo>
                    <a:pt x="21461" y="522"/>
                  </a:lnTo>
                  <a:lnTo>
                    <a:pt x="21419" y="522"/>
                  </a:lnTo>
                  <a:lnTo>
                    <a:pt x="21376" y="522"/>
                  </a:lnTo>
                  <a:lnTo>
                    <a:pt x="21334" y="522"/>
                  </a:lnTo>
                  <a:lnTo>
                    <a:pt x="21292" y="522"/>
                  </a:lnTo>
                  <a:lnTo>
                    <a:pt x="21250" y="522"/>
                  </a:lnTo>
                  <a:lnTo>
                    <a:pt x="21250" y="578"/>
                  </a:lnTo>
                  <a:lnTo>
                    <a:pt x="21207" y="578"/>
                  </a:lnTo>
                  <a:lnTo>
                    <a:pt x="21207" y="522"/>
                  </a:lnTo>
                  <a:lnTo>
                    <a:pt x="21165" y="522"/>
                  </a:lnTo>
                  <a:lnTo>
                    <a:pt x="21165" y="578"/>
                  </a:lnTo>
                  <a:lnTo>
                    <a:pt x="21123" y="578"/>
                  </a:lnTo>
                  <a:lnTo>
                    <a:pt x="21123" y="635"/>
                  </a:lnTo>
                  <a:lnTo>
                    <a:pt x="21081" y="635"/>
                  </a:lnTo>
                  <a:lnTo>
                    <a:pt x="21081" y="578"/>
                  </a:lnTo>
                  <a:lnTo>
                    <a:pt x="21038" y="578"/>
                  </a:lnTo>
                  <a:lnTo>
                    <a:pt x="20996" y="635"/>
                  </a:lnTo>
                  <a:lnTo>
                    <a:pt x="20954" y="635"/>
                  </a:lnTo>
                  <a:lnTo>
                    <a:pt x="20912" y="635"/>
                  </a:lnTo>
                  <a:lnTo>
                    <a:pt x="20869" y="635"/>
                  </a:lnTo>
                  <a:lnTo>
                    <a:pt x="20869" y="578"/>
                  </a:lnTo>
                  <a:lnTo>
                    <a:pt x="20827" y="578"/>
                  </a:lnTo>
                  <a:lnTo>
                    <a:pt x="20785" y="578"/>
                  </a:lnTo>
                  <a:lnTo>
                    <a:pt x="20743" y="578"/>
                  </a:lnTo>
                  <a:lnTo>
                    <a:pt x="20700" y="578"/>
                  </a:lnTo>
                  <a:lnTo>
                    <a:pt x="20658" y="578"/>
                  </a:lnTo>
                  <a:lnTo>
                    <a:pt x="20658" y="635"/>
                  </a:lnTo>
                  <a:lnTo>
                    <a:pt x="20658" y="705"/>
                  </a:lnTo>
                  <a:lnTo>
                    <a:pt x="20616" y="705"/>
                  </a:lnTo>
                  <a:lnTo>
                    <a:pt x="20574" y="705"/>
                  </a:lnTo>
                  <a:lnTo>
                    <a:pt x="20531" y="705"/>
                  </a:lnTo>
                  <a:lnTo>
                    <a:pt x="20531" y="761"/>
                  </a:lnTo>
                  <a:lnTo>
                    <a:pt x="20489" y="761"/>
                  </a:lnTo>
                  <a:lnTo>
                    <a:pt x="20447" y="761"/>
                  </a:lnTo>
                  <a:lnTo>
                    <a:pt x="20447" y="832"/>
                  </a:lnTo>
                  <a:lnTo>
                    <a:pt x="20489" y="832"/>
                  </a:lnTo>
                  <a:lnTo>
                    <a:pt x="20531" y="832"/>
                  </a:lnTo>
                  <a:lnTo>
                    <a:pt x="20531" y="888"/>
                  </a:lnTo>
                  <a:lnTo>
                    <a:pt x="20574" y="888"/>
                  </a:lnTo>
                  <a:lnTo>
                    <a:pt x="20574" y="959"/>
                  </a:lnTo>
                  <a:lnTo>
                    <a:pt x="20531" y="1015"/>
                  </a:lnTo>
                  <a:lnTo>
                    <a:pt x="20574" y="1015"/>
                  </a:lnTo>
                  <a:lnTo>
                    <a:pt x="20616" y="1015"/>
                  </a:lnTo>
                  <a:lnTo>
                    <a:pt x="20616" y="1085"/>
                  </a:lnTo>
                  <a:lnTo>
                    <a:pt x="20616" y="1142"/>
                  </a:lnTo>
                  <a:lnTo>
                    <a:pt x="20616" y="1212"/>
                  </a:lnTo>
                  <a:lnTo>
                    <a:pt x="20616" y="1268"/>
                  </a:lnTo>
                  <a:lnTo>
                    <a:pt x="20574" y="1268"/>
                  </a:lnTo>
                  <a:lnTo>
                    <a:pt x="20574" y="1339"/>
                  </a:lnTo>
                  <a:lnTo>
                    <a:pt x="20531" y="1339"/>
                  </a:lnTo>
                  <a:lnTo>
                    <a:pt x="20489" y="1339"/>
                  </a:lnTo>
                  <a:lnTo>
                    <a:pt x="20531" y="1395"/>
                  </a:lnTo>
                  <a:lnTo>
                    <a:pt x="20489" y="1395"/>
                  </a:lnTo>
                  <a:lnTo>
                    <a:pt x="20489" y="1465"/>
                  </a:lnTo>
                  <a:lnTo>
                    <a:pt x="20531" y="1465"/>
                  </a:lnTo>
                  <a:lnTo>
                    <a:pt x="20531" y="1522"/>
                  </a:lnTo>
                  <a:lnTo>
                    <a:pt x="20574" y="1522"/>
                  </a:lnTo>
                  <a:lnTo>
                    <a:pt x="20574" y="1592"/>
                  </a:lnTo>
                  <a:lnTo>
                    <a:pt x="20574" y="1649"/>
                  </a:lnTo>
                  <a:lnTo>
                    <a:pt x="20616" y="1649"/>
                  </a:lnTo>
                  <a:lnTo>
                    <a:pt x="20616" y="1719"/>
                  </a:lnTo>
                  <a:lnTo>
                    <a:pt x="20574" y="1775"/>
                  </a:lnTo>
                  <a:lnTo>
                    <a:pt x="20574" y="1846"/>
                  </a:lnTo>
                  <a:lnTo>
                    <a:pt x="20574" y="1916"/>
                  </a:lnTo>
                  <a:lnTo>
                    <a:pt x="20616" y="1916"/>
                  </a:lnTo>
                  <a:lnTo>
                    <a:pt x="20616" y="1972"/>
                  </a:lnTo>
                  <a:lnTo>
                    <a:pt x="20658" y="1972"/>
                  </a:lnTo>
                  <a:lnTo>
                    <a:pt x="20658" y="2029"/>
                  </a:lnTo>
                  <a:lnTo>
                    <a:pt x="20700" y="2029"/>
                  </a:lnTo>
                  <a:lnTo>
                    <a:pt x="20658" y="2099"/>
                  </a:lnTo>
                  <a:lnTo>
                    <a:pt x="20616" y="2099"/>
                  </a:lnTo>
                  <a:lnTo>
                    <a:pt x="20574" y="2099"/>
                  </a:lnTo>
                  <a:lnTo>
                    <a:pt x="20574" y="2155"/>
                  </a:lnTo>
                  <a:lnTo>
                    <a:pt x="20616" y="2155"/>
                  </a:lnTo>
                  <a:lnTo>
                    <a:pt x="20658" y="2155"/>
                  </a:lnTo>
                  <a:lnTo>
                    <a:pt x="20658" y="2226"/>
                  </a:lnTo>
                  <a:lnTo>
                    <a:pt x="20700" y="2226"/>
                  </a:lnTo>
                  <a:lnTo>
                    <a:pt x="20700" y="2296"/>
                  </a:lnTo>
                  <a:lnTo>
                    <a:pt x="20658" y="2296"/>
                  </a:lnTo>
                  <a:lnTo>
                    <a:pt x="20658" y="2353"/>
                  </a:lnTo>
                  <a:lnTo>
                    <a:pt x="20616" y="2353"/>
                  </a:lnTo>
                  <a:lnTo>
                    <a:pt x="20616" y="2409"/>
                  </a:lnTo>
                  <a:lnTo>
                    <a:pt x="20616" y="2479"/>
                  </a:lnTo>
                  <a:lnTo>
                    <a:pt x="20574" y="2409"/>
                  </a:lnTo>
                  <a:lnTo>
                    <a:pt x="20531" y="2409"/>
                  </a:lnTo>
                  <a:lnTo>
                    <a:pt x="20531" y="2479"/>
                  </a:lnTo>
                  <a:lnTo>
                    <a:pt x="20489" y="2479"/>
                  </a:lnTo>
                  <a:lnTo>
                    <a:pt x="20489" y="2536"/>
                  </a:lnTo>
                  <a:lnTo>
                    <a:pt x="20531" y="2536"/>
                  </a:lnTo>
                  <a:lnTo>
                    <a:pt x="20574" y="2536"/>
                  </a:lnTo>
                  <a:lnTo>
                    <a:pt x="20616" y="2536"/>
                  </a:lnTo>
                  <a:lnTo>
                    <a:pt x="20616" y="2606"/>
                  </a:lnTo>
                  <a:lnTo>
                    <a:pt x="20616" y="2662"/>
                  </a:lnTo>
                  <a:lnTo>
                    <a:pt x="20616" y="2733"/>
                  </a:lnTo>
                  <a:lnTo>
                    <a:pt x="20658" y="2733"/>
                  </a:lnTo>
                  <a:lnTo>
                    <a:pt x="20658" y="2789"/>
                  </a:lnTo>
                  <a:lnTo>
                    <a:pt x="20616" y="2789"/>
                  </a:lnTo>
                  <a:lnTo>
                    <a:pt x="20616" y="2860"/>
                  </a:lnTo>
                  <a:lnTo>
                    <a:pt x="20616" y="2916"/>
                  </a:lnTo>
                  <a:lnTo>
                    <a:pt x="20616" y="2986"/>
                  </a:lnTo>
                  <a:lnTo>
                    <a:pt x="20574" y="3043"/>
                  </a:lnTo>
                  <a:lnTo>
                    <a:pt x="20574" y="3113"/>
                  </a:lnTo>
                  <a:lnTo>
                    <a:pt x="20531" y="3169"/>
                  </a:lnTo>
                  <a:lnTo>
                    <a:pt x="20531" y="3240"/>
                  </a:lnTo>
                  <a:lnTo>
                    <a:pt x="20489" y="3240"/>
                  </a:lnTo>
                  <a:lnTo>
                    <a:pt x="20489" y="3310"/>
                  </a:lnTo>
                  <a:lnTo>
                    <a:pt x="20489" y="3366"/>
                  </a:lnTo>
                  <a:lnTo>
                    <a:pt x="20489" y="3423"/>
                  </a:lnTo>
                  <a:lnTo>
                    <a:pt x="20447" y="3423"/>
                  </a:lnTo>
                  <a:lnTo>
                    <a:pt x="20447" y="3493"/>
                  </a:lnTo>
                  <a:lnTo>
                    <a:pt x="20405" y="3550"/>
                  </a:lnTo>
                  <a:lnTo>
                    <a:pt x="20405" y="3620"/>
                  </a:lnTo>
                  <a:lnTo>
                    <a:pt x="20405" y="3690"/>
                  </a:lnTo>
                  <a:lnTo>
                    <a:pt x="20362" y="3690"/>
                  </a:lnTo>
                  <a:lnTo>
                    <a:pt x="20362" y="3747"/>
                  </a:lnTo>
                  <a:lnTo>
                    <a:pt x="20320" y="3873"/>
                  </a:lnTo>
                  <a:lnTo>
                    <a:pt x="20278" y="3873"/>
                  </a:lnTo>
                  <a:lnTo>
                    <a:pt x="20278" y="3930"/>
                  </a:lnTo>
                  <a:lnTo>
                    <a:pt x="20236" y="4000"/>
                  </a:lnTo>
                  <a:lnTo>
                    <a:pt x="20236" y="4056"/>
                  </a:lnTo>
                  <a:lnTo>
                    <a:pt x="20193" y="4056"/>
                  </a:lnTo>
                  <a:lnTo>
                    <a:pt x="20193" y="4127"/>
                  </a:lnTo>
                  <a:lnTo>
                    <a:pt x="20193" y="4183"/>
                  </a:lnTo>
                  <a:lnTo>
                    <a:pt x="20193" y="4254"/>
                  </a:lnTo>
                  <a:lnTo>
                    <a:pt x="20193" y="4310"/>
                  </a:lnTo>
                  <a:lnTo>
                    <a:pt x="20151" y="4310"/>
                  </a:lnTo>
                  <a:lnTo>
                    <a:pt x="20151" y="4380"/>
                  </a:lnTo>
                  <a:lnTo>
                    <a:pt x="20109" y="4437"/>
                  </a:lnTo>
                  <a:lnTo>
                    <a:pt x="20067" y="4437"/>
                  </a:lnTo>
                  <a:lnTo>
                    <a:pt x="20067" y="4507"/>
                  </a:lnTo>
                  <a:lnTo>
                    <a:pt x="20024" y="4507"/>
                  </a:lnTo>
                  <a:lnTo>
                    <a:pt x="19982" y="4563"/>
                  </a:lnTo>
                  <a:lnTo>
                    <a:pt x="19940" y="4634"/>
                  </a:lnTo>
                  <a:lnTo>
                    <a:pt x="19940" y="4704"/>
                  </a:lnTo>
                  <a:lnTo>
                    <a:pt x="19898" y="4704"/>
                  </a:lnTo>
                  <a:lnTo>
                    <a:pt x="19898" y="4761"/>
                  </a:lnTo>
                  <a:lnTo>
                    <a:pt x="19898" y="4817"/>
                  </a:lnTo>
                  <a:lnTo>
                    <a:pt x="19855" y="4817"/>
                  </a:lnTo>
                  <a:lnTo>
                    <a:pt x="19855" y="4887"/>
                  </a:lnTo>
                  <a:lnTo>
                    <a:pt x="19855" y="4944"/>
                  </a:lnTo>
                  <a:lnTo>
                    <a:pt x="19855" y="5014"/>
                  </a:lnTo>
                  <a:lnTo>
                    <a:pt x="19855" y="5084"/>
                  </a:lnTo>
                  <a:lnTo>
                    <a:pt x="19813" y="5141"/>
                  </a:lnTo>
                  <a:lnTo>
                    <a:pt x="19813" y="5197"/>
                  </a:lnTo>
                  <a:lnTo>
                    <a:pt x="19771" y="5197"/>
                  </a:lnTo>
                  <a:lnTo>
                    <a:pt x="19729" y="5268"/>
                  </a:lnTo>
                  <a:lnTo>
                    <a:pt x="19687" y="5268"/>
                  </a:lnTo>
                  <a:lnTo>
                    <a:pt x="19687" y="5324"/>
                  </a:lnTo>
                  <a:lnTo>
                    <a:pt x="19644" y="5324"/>
                  </a:lnTo>
                  <a:lnTo>
                    <a:pt x="19644" y="5394"/>
                  </a:lnTo>
                  <a:lnTo>
                    <a:pt x="19602" y="5394"/>
                  </a:lnTo>
                  <a:lnTo>
                    <a:pt x="19602" y="5465"/>
                  </a:lnTo>
                  <a:lnTo>
                    <a:pt x="19560" y="5521"/>
                  </a:lnTo>
                  <a:lnTo>
                    <a:pt x="19602" y="5521"/>
                  </a:lnTo>
                  <a:lnTo>
                    <a:pt x="19602" y="5577"/>
                  </a:lnTo>
                  <a:lnTo>
                    <a:pt x="19560" y="5577"/>
                  </a:lnTo>
                  <a:lnTo>
                    <a:pt x="19518" y="5577"/>
                  </a:lnTo>
                  <a:lnTo>
                    <a:pt x="19518" y="5648"/>
                  </a:lnTo>
                  <a:lnTo>
                    <a:pt x="19475" y="5648"/>
                  </a:lnTo>
                  <a:lnTo>
                    <a:pt x="19475" y="5704"/>
                  </a:lnTo>
                  <a:lnTo>
                    <a:pt x="19433" y="5704"/>
                  </a:lnTo>
                  <a:lnTo>
                    <a:pt x="19433" y="5774"/>
                  </a:lnTo>
                  <a:lnTo>
                    <a:pt x="19391" y="5774"/>
                  </a:lnTo>
                  <a:lnTo>
                    <a:pt x="19391" y="5831"/>
                  </a:lnTo>
                  <a:lnTo>
                    <a:pt x="19349" y="5831"/>
                  </a:lnTo>
                  <a:lnTo>
                    <a:pt x="19349" y="5901"/>
                  </a:lnTo>
                  <a:lnTo>
                    <a:pt x="19306" y="5901"/>
                  </a:lnTo>
                  <a:lnTo>
                    <a:pt x="19264" y="5958"/>
                  </a:lnTo>
                  <a:lnTo>
                    <a:pt x="19264" y="6028"/>
                  </a:lnTo>
                  <a:lnTo>
                    <a:pt x="19222" y="6028"/>
                  </a:lnTo>
                  <a:lnTo>
                    <a:pt x="19222" y="6098"/>
                  </a:lnTo>
                  <a:lnTo>
                    <a:pt x="19180" y="6098"/>
                  </a:lnTo>
                  <a:lnTo>
                    <a:pt x="19180" y="6155"/>
                  </a:lnTo>
                  <a:lnTo>
                    <a:pt x="19180" y="6211"/>
                  </a:lnTo>
                  <a:lnTo>
                    <a:pt x="19137" y="6211"/>
                  </a:lnTo>
                  <a:lnTo>
                    <a:pt x="19137" y="6281"/>
                  </a:lnTo>
                  <a:lnTo>
                    <a:pt x="19137" y="6338"/>
                  </a:lnTo>
                  <a:lnTo>
                    <a:pt x="19095" y="6338"/>
                  </a:lnTo>
                  <a:lnTo>
                    <a:pt x="19095" y="6408"/>
                  </a:lnTo>
                  <a:lnTo>
                    <a:pt x="19053" y="6479"/>
                  </a:lnTo>
                  <a:lnTo>
                    <a:pt x="19011" y="6479"/>
                  </a:lnTo>
                  <a:lnTo>
                    <a:pt x="19011" y="6535"/>
                  </a:lnTo>
                  <a:lnTo>
                    <a:pt x="19011" y="6591"/>
                  </a:lnTo>
                  <a:lnTo>
                    <a:pt x="18968" y="6591"/>
                  </a:lnTo>
                  <a:lnTo>
                    <a:pt x="18968" y="6662"/>
                  </a:lnTo>
                  <a:lnTo>
                    <a:pt x="18926" y="6662"/>
                  </a:lnTo>
                  <a:lnTo>
                    <a:pt x="18926" y="6718"/>
                  </a:lnTo>
                  <a:lnTo>
                    <a:pt x="18926" y="6788"/>
                  </a:lnTo>
                  <a:lnTo>
                    <a:pt x="18884" y="6788"/>
                  </a:lnTo>
                  <a:lnTo>
                    <a:pt x="18884" y="6859"/>
                  </a:lnTo>
                  <a:lnTo>
                    <a:pt x="18842" y="6859"/>
                  </a:lnTo>
                  <a:lnTo>
                    <a:pt x="18842" y="6915"/>
                  </a:lnTo>
                  <a:lnTo>
                    <a:pt x="18799" y="6971"/>
                  </a:lnTo>
                  <a:lnTo>
                    <a:pt x="18757" y="7042"/>
                  </a:lnTo>
                  <a:lnTo>
                    <a:pt x="18757" y="7098"/>
                  </a:lnTo>
                  <a:lnTo>
                    <a:pt x="18715" y="7098"/>
                  </a:lnTo>
                  <a:lnTo>
                    <a:pt x="18715" y="7169"/>
                  </a:lnTo>
                  <a:lnTo>
                    <a:pt x="18630" y="7225"/>
                  </a:lnTo>
                  <a:lnTo>
                    <a:pt x="18588" y="7225"/>
                  </a:lnTo>
                  <a:lnTo>
                    <a:pt x="18588" y="7295"/>
                  </a:lnTo>
                  <a:lnTo>
                    <a:pt x="18588" y="7352"/>
                  </a:lnTo>
                  <a:lnTo>
                    <a:pt x="18546" y="7352"/>
                  </a:lnTo>
                  <a:lnTo>
                    <a:pt x="18504" y="7422"/>
                  </a:lnTo>
                  <a:lnTo>
                    <a:pt x="18461" y="7422"/>
                  </a:lnTo>
                  <a:lnTo>
                    <a:pt x="18461" y="7492"/>
                  </a:lnTo>
                  <a:lnTo>
                    <a:pt x="18419" y="7492"/>
                  </a:lnTo>
                  <a:lnTo>
                    <a:pt x="18419" y="7549"/>
                  </a:lnTo>
                  <a:lnTo>
                    <a:pt x="18377" y="7549"/>
                  </a:lnTo>
                  <a:lnTo>
                    <a:pt x="18335" y="7549"/>
                  </a:lnTo>
                  <a:lnTo>
                    <a:pt x="18335" y="7605"/>
                  </a:lnTo>
                  <a:lnTo>
                    <a:pt x="18292" y="7605"/>
                  </a:lnTo>
                  <a:lnTo>
                    <a:pt x="18250" y="7605"/>
                  </a:lnTo>
                  <a:lnTo>
                    <a:pt x="18208" y="7605"/>
                  </a:lnTo>
                  <a:lnTo>
                    <a:pt x="18166" y="7605"/>
                  </a:lnTo>
                  <a:lnTo>
                    <a:pt x="18166" y="7675"/>
                  </a:lnTo>
                  <a:lnTo>
                    <a:pt x="18123" y="7675"/>
                  </a:lnTo>
                  <a:lnTo>
                    <a:pt x="18081" y="7675"/>
                  </a:lnTo>
                  <a:lnTo>
                    <a:pt x="18039" y="7675"/>
                  </a:lnTo>
                  <a:lnTo>
                    <a:pt x="17997" y="7675"/>
                  </a:lnTo>
                  <a:lnTo>
                    <a:pt x="17997" y="7732"/>
                  </a:lnTo>
                  <a:lnTo>
                    <a:pt x="17954" y="7732"/>
                  </a:lnTo>
                  <a:lnTo>
                    <a:pt x="17912" y="7732"/>
                  </a:lnTo>
                  <a:lnTo>
                    <a:pt x="17870" y="7732"/>
                  </a:lnTo>
                  <a:lnTo>
                    <a:pt x="17828" y="7732"/>
                  </a:lnTo>
                  <a:lnTo>
                    <a:pt x="17785" y="7732"/>
                  </a:lnTo>
                  <a:lnTo>
                    <a:pt x="17743" y="7732"/>
                  </a:lnTo>
                  <a:lnTo>
                    <a:pt x="17743" y="7802"/>
                  </a:lnTo>
                  <a:lnTo>
                    <a:pt x="17701" y="7802"/>
                  </a:lnTo>
                  <a:lnTo>
                    <a:pt x="17659" y="7802"/>
                  </a:lnTo>
                  <a:lnTo>
                    <a:pt x="17617" y="7802"/>
                  </a:lnTo>
                  <a:lnTo>
                    <a:pt x="17617" y="7873"/>
                  </a:lnTo>
                  <a:lnTo>
                    <a:pt x="17659" y="7873"/>
                  </a:lnTo>
                  <a:lnTo>
                    <a:pt x="17701" y="7873"/>
                  </a:lnTo>
                  <a:lnTo>
                    <a:pt x="17743" y="7873"/>
                  </a:lnTo>
                  <a:lnTo>
                    <a:pt x="17743" y="7929"/>
                  </a:lnTo>
                  <a:lnTo>
                    <a:pt x="17701" y="7929"/>
                  </a:lnTo>
                  <a:lnTo>
                    <a:pt x="17659" y="7929"/>
                  </a:lnTo>
                  <a:lnTo>
                    <a:pt x="17617" y="7929"/>
                  </a:lnTo>
                  <a:lnTo>
                    <a:pt x="17574" y="7929"/>
                  </a:lnTo>
                  <a:lnTo>
                    <a:pt x="17532" y="7929"/>
                  </a:lnTo>
                  <a:lnTo>
                    <a:pt x="17490" y="7929"/>
                  </a:lnTo>
                  <a:lnTo>
                    <a:pt x="17490" y="7985"/>
                  </a:lnTo>
                  <a:lnTo>
                    <a:pt x="17448" y="7985"/>
                  </a:lnTo>
                  <a:lnTo>
                    <a:pt x="17405" y="7985"/>
                  </a:lnTo>
                  <a:lnTo>
                    <a:pt x="17363" y="7985"/>
                  </a:lnTo>
                  <a:lnTo>
                    <a:pt x="17363" y="8056"/>
                  </a:lnTo>
                  <a:lnTo>
                    <a:pt x="17321" y="8056"/>
                  </a:lnTo>
                  <a:lnTo>
                    <a:pt x="17321" y="8112"/>
                  </a:lnTo>
                  <a:lnTo>
                    <a:pt x="17279" y="8112"/>
                  </a:lnTo>
                  <a:lnTo>
                    <a:pt x="17236" y="8112"/>
                  </a:lnTo>
                  <a:lnTo>
                    <a:pt x="17194" y="8112"/>
                  </a:lnTo>
                  <a:lnTo>
                    <a:pt x="17152" y="8112"/>
                  </a:lnTo>
                  <a:lnTo>
                    <a:pt x="17110" y="8112"/>
                  </a:lnTo>
                  <a:lnTo>
                    <a:pt x="17110" y="8182"/>
                  </a:lnTo>
                  <a:lnTo>
                    <a:pt x="17110" y="8253"/>
                  </a:lnTo>
                  <a:lnTo>
                    <a:pt x="17152" y="8253"/>
                  </a:lnTo>
                  <a:lnTo>
                    <a:pt x="17194" y="8253"/>
                  </a:lnTo>
                  <a:lnTo>
                    <a:pt x="17236" y="8253"/>
                  </a:lnTo>
                  <a:lnTo>
                    <a:pt x="17236" y="8309"/>
                  </a:lnTo>
                  <a:lnTo>
                    <a:pt x="17236" y="8366"/>
                  </a:lnTo>
                  <a:lnTo>
                    <a:pt x="17236" y="8436"/>
                  </a:lnTo>
                  <a:lnTo>
                    <a:pt x="17236" y="8492"/>
                  </a:lnTo>
                  <a:lnTo>
                    <a:pt x="17194" y="8492"/>
                  </a:lnTo>
                  <a:lnTo>
                    <a:pt x="17194" y="8563"/>
                  </a:lnTo>
                  <a:lnTo>
                    <a:pt x="17194" y="8633"/>
                  </a:lnTo>
                  <a:lnTo>
                    <a:pt x="17152" y="8633"/>
                  </a:lnTo>
                  <a:lnTo>
                    <a:pt x="17110" y="8633"/>
                  </a:lnTo>
                  <a:lnTo>
                    <a:pt x="17067" y="8633"/>
                  </a:lnTo>
                  <a:lnTo>
                    <a:pt x="17067" y="8563"/>
                  </a:lnTo>
                  <a:lnTo>
                    <a:pt x="17025" y="8563"/>
                  </a:lnTo>
                  <a:lnTo>
                    <a:pt x="16983" y="8563"/>
                  </a:lnTo>
                  <a:lnTo>
                    <a:pt x="16941" y="8563"/>
                  </a:lnTo>
                  <a:lnTo>
                    <a:pt x="16898" y="8563"/>
                  </a:lnTo>
                  <a:lnTo>
                    <a:pt x="16898" y="8633"/>
                  </a:lnTo>
                  <a:lnTo>
                    <a:pt x="16856" y="8633"/>
                  </a:lnTo>
                  <a:lnTo>
                    <a:pt x="16814" y="8633"/>
                  </a:lnTo>
                  <a:lnTo>
                    <a:pt x="16772" y="8633"/>
                  </a:lnTo>
                  <a:lnTo>
                    <a:pt x="16729" y="8633"/>
                  </a:lnTo>
                  <a:lnTo>
                    <a:pt x="16729" y="8689"/>
                  </a:lnTo>
                  <a:lnTo>
                    <a:pt x="16772" y="8689"/>
                  </a:lnTo>
                  <a:lnTo>
                    <a:pt x="16814" y="8689"/>
                  </a:lnTo>
                  <a:lnTo>
                    <a:pt x="16814" y="8746"/>
                  </a:lnTo>
                  <a:lnTo>
                    <a:pt x="16856" y="8746"/>
                  </a:lnTo>
                  <a:lnTo>
                    <a:pt x="16856" y="8816"/>
                  </a:lnTo>
                  <a:lnTo>
                    <a:pt x="16856" y="8887"/>
                  </a:lnTo>
                  <a:lnTo>
                    <a:pt x="16814" y="8887"/>
                  </a:lnTo>
                  <a:lnTo>
                    <a:pt x="16772" y="8887"/>
                  </a:lnTo>
                  <a:lnTo>
                    <a:pt x="16729" y="8887"/>
                  </a:lnTo>
                  <a:lnTo>
                    <a:pt x="16729" y="8943"/>
                  </a:lnTo>
                  <a:lnTo>
                    <a:pt x="16687" y="8943"/>
                  </a:lnTo>
                  <a:lnTo>
                    <a:pt x="16687" y="8887"/>
                  </a:lnTo>
                  <a:lnTo>
                    <a:pt x="16645" y="8887"/>
                  </a:lnTo>
                  <a:lnTo>
                    <a:pt x="16603" y="8887"/>
                  </a:lnTo>
                  <a:lnTo>
                    <a:pt x="16560" y="8887"/>
                  </a:lnTo>
                  <a:lnTo>
                    <a:pt x="16560" y="8943"/>
                  </a:lnTo>
                  <a:lnTo>
                    <a:pt x="16518" y="8943"/>
                  </a:lnTo>
                  <a:lnTo>
                    <a:pt x="16476" y="8943"/>
                  </a:lnTo>
                  <a:lnTo>
                    <a:pt x="16434" y="8943"/>
                  </a:lnTo>
                  <a:lnTo>
                    <a:pt x="16391" y="8943"/>
                  </a:lnTo>
                  <a:lnTo>
                    <a:pt x="16349" y="8943"/>
                  </a:lnTo>
                  <a:lnTo>
                    <a:pt x="16349" y="8999"/>
                  </a:lnTo>
                  <a:lnTo>
                    <a:pt x="16307" y="8999"/>
                  </a:lnTo>
                  <a:lnTo>
                    <a:pt x="16265" y="8999"/>
                  </a:lnTo>
                  <a:lnTo>
                    <a:pt x="16222" y="8999"/>
                  </a:lnTo>
                  <a:lnTo>
                    <a:pt x="16180" y="8999"/>
                  </a:lnTo>
                  <a:lnTo>
                    <a:pt x="16138" y="8999"/>
                  </a:lnTo>
                  <a:lnTo>
                    <a:pt x="16096" y="8999"/>
                  </a:lnTo>
                  <a:lnTo>
                    <a:pt x="16053" y="8999"/>
                  </a:lnTo>
                  <a:lnTo>
                    <a:pt x="16011" y="8999"/>
                  </a:lnTo>
                  <a:lnTo>
                    <a:pt x="15969" y="8999"/>
                  </a:lnTo>
                  <a:lnTo>
                    <a:pt x="15927" y="8999"/>
                  </a:lnTo>
                  <a:lnTo>
                    <a:pt x="15884" y="8999"/>
                  </a:lnTo>
                  <a:lnTo>
                    <a:pt x="15842" y="8999"/>
                  </a:lnTo>
                  <a:lnTo>
                    <a:pt x="15842" y="9070"/>
                  </a:lnTo>
                  <a:lnTo>
                    <a:pt x="15800" y="9070"/>
                  </a:lnTo>
                  <a:lnTo>
                    <a:pt x="15758" y="9070"/>
                  </a:lnTo>
                  <a:lnTo>
                    <a:pt x="15715" y="9070"/>
                  </a:lnTo>
                  <a:lnTo>
                    <a:pt x="15715" y="8999"/>
                  </a:lnTo>
                  <a:lnTo>
                    <a:pt x="15673" y="8999"/>
                  </a:lnTo>
                  <a:lnTo>
                    <a:pt x="15631" y="8999"/>
                  </a:lnTo>
                  <a:lnTo>
                    <a:pt x="15589" y="8999"/>
                  </a:lnTo>
                  <a:lnTo>
                    <a:pt x="15547" y="8999"/>
                  </a:lnTo>
                  <a:lnTo>
                    <a:pt x="15547" y="9070"/>
                  </a:lnTo>
                  <a:lnTo>
                    <a:pt x="15504" y="9070"/>
                  </a:lnTo>
                  <a:lnTo>
                    <a:pt x="15462" y="9070"/>
                  </a:lnTo>
                  <a:lnTo>
                    <a:pt x="15420" y="9070"/>
                  </a:lnTo>
                  <a:lnTo>
                    <a:pt x="15378" y="9070"/>
                  </a:lnTo>
                  <a:lnTo>
                    <a:pt x="15335" y="9070"/>
                  </a:lnTo>
                  <a:lnTo>
                    <a:pt x="15335" y="9126"/>
                  </a:lnTo>
                  <a:lnTo>
                    <a:pt x="15293" y="9126"/>
                  </a:lnTo>
                  <a:lnTo>
                    <a:pt x="15251" y="9126"/>
                  </a:lnTo>
                  <a:lnTo>
                    <a:pt x="15209" y="9126"/>
                  </a:lnTo>
                  <a:lnTo>
                    <a:pt x="15166" y="9126"/>
                  </a:lnTo>
                  <a:lnTo>
                    <a:pt x="15166" y="9196"/>
                  </a:lnTo>
                  <a:lnTo>
                    <a:pt x="15124" y="9196"/>
                  </a:lnTo>
                  <a:lnTo>
                    <a:pt x="15082" y="9196"/>
                  </a:lnTo>
                  <a:lnTo>
                    <a:pt x="15040" y="9196"/>
                  </a:lnTo>
                  <a:lnTo>
                    <a:pt x="15040" y="9267"/>
                  </a:lnTo>
                  <a:lnTo>
                    <a:pt x="14997" y="9323"/>
                  </a:lnTo>
                  <a:lnTo>
                    <a:pt x="14955" y="9323"/>
                  </a:lnTo>
                  <a:lnTo>
                    <a:pt x="14913" y="9323"/>
                  </a:lnTo>
                  <a:lnTo>
                    <a:pt x="14913" y="9379"/>
                  </a:lnTo>
                  <a:lnTo>
                    <a:pt x="14913" y="9450"/>
                  </a:lnTo>
                  <a:lnTo>
                    <a:pt x="14871" y="9450"/>
                  </a:lnTo>
                  <a:lnTo>
                    <a:pt x="14871" y="9506"/>
                  </a:lnTo>
                  <a:lnTo>
                    <a:pt x="14913" y="9506"/>
                  </a:lnTo>
                  <a:lnTo>
                    <a:pt x="14955" y="9506"/>
                  </a:lnTo>
                  <a:lnTo>
                    <a:pt x="14955" y="9577"/>
                  </a:lnTo>
                  <a:lnTo>
                    <a:pt x="14913" y="9577"/>
                  </a:lnTo>
                  <a:lnTo>
                    <a:pt x="14913" y="9647"/>
                  </a:lnTo>
                  <a:lnTo>
                    <a:pt x="14871" y="9647"/>
                  </a:lnTo>
                  <a:lnTo>
                    <a:pt x="14828" y="9647"/>
                  </a:lnTo>
                  <a:lnTo>
                    <a:pt x="14828" y="9703"/>
                  </a:lnTo>
                  <a:lnTo>
                    <a:pt x="14786" y="9703"/>
                  </a:lnTo>
                  <a:lnTo>
                    <a:pt x="14744" y="9703"/>
                  </a:lnTo>
                  <a:lnTo>
                    <a:pt x="14744" y="9760"/>
                  </a:lnTo>
                  <a:lnTo>
                    <a:pt x="14702" y="9760"/>
                  </a:lnTo>
                  <a:lnTo>
                    <a:pt x="14659" y="9760"/>
                  </a:lnTo>
                  <a:lnTo>
                    <a:pt x="14659" y="9830"/>
                  </a:lnTo>
                  <a:lnTo>
                    <a:pt x="14617" y="9830"/>
                  </a:lnTo>
                  <a:lnTo>
                    <a:pt x="14617" y="9886"/>
                  </a:lnTo>
                  <a:lnTo>
                    <a:pt x="14575" y="9886"/>
                  </a:lnTo>
                  <a:lnTo>
                    <a:pt x="14533" y="9886"/>
                  </a:lnTo>
                  <a:lnTo>
                    <a:pt x="14533" y="9957"/>
                  </a:lnTo>
                  <a:lnTo>
                    <a:pt x="14490" y="9957"/>
                  </a:lnTo>
                  <a:lnTo>
                    <a:pt x="14448" y="9957"/>
                  </a:lnTo>
                  <a:lnTo>
                    <a:pt x="14448" y="10027"/>
                  </a:lnTo>
                  <a:lnTo>
                    <a:pt x="14406" y="10027"/>
                  </a:lnTo>
                  <a:lnTo>
                    <a:pt x="14406" y="10083"/>
                  </a:lnTo>
                  <a:lnTo>
                    <a:pt x="14448" y="10083"/>
                  </a:lnTo>
                  <a:lnTo>
                    <a:pt x="14448" y="10140"/>
                  </a:lnTo>
                  <a:lnTo>
                    <a:pt x="14406" y="10140"/>
                  </a:lnTo>
                  <a:lnTo>
                    <a:pt x="14364" y="10140"/>
                  </a:lnTo>
                  <a:lnTo>
                    <a:pt x="14364" y="10210"/>
                  </a:lnTo>
                  <a:lnTo>
                    <a:pt x="14321" y="10210"/>
                  </a:lnTo>
                  <a:lnTo>
                    <a:pt x="14279" y="10210"/>
                  </a:lnTo>
                  <a:lnTo>
                    <a:pt x="14237" y="10210"/>
                  </a:lnTo>
                  <a:lnTo>
                    <a:pt x="14195" y="10210"/>
                  </a:lnTo>
                  <a:lnTo>
                    <a:pt x="14152" y="10210"/>
                  </a:lnTo>
                  <a:lnTo>
                    <a:pt x="14152" y="10267"/>
                  </a:lnTo>
                  <a:lnTo>
                    <a:pt x="14110" y="10267"/>
                  </a:lnTo>
                  <a:lnTo>
                    <a:pt x="14068" y="10267"/>
                  </a:lnTo>
                  <a:lnTo>
                    <a:pt x="14026" y="10267"/>
                  </a:lnTo>
                  <a:lnTo>
                    <a:pt x="14026" y="10337"/>
                  </a:lnTo>
                  <a:lnTo>
                    <a:pt x="13983" y="10337"/>
                  </a:lnTo>
                  <a:lnTo>
                    <a:pt x="13941" y="10337"/>
                  </a:lnTo>
                  <a:lnTo>
                    <a:pt x="13899" y="10337"/>
                  </a:lnTo>
                  <a:lnTo>
                    <a:pt x="13857" y="10337"/>
                  </a:lnTo>
                  <a:lnTo>
                    <a:pt x="13857" y="10393"/>
                  </a:lnTo>
                  <a:lnTo>
                    <a:pt x="13857" y="10464"/>
                  </a:lnTo>
                  <a:lnTo>
                    <a:pt x="13899" y="10464"/>
                  </a:lnTo>
                  <a:lnTo>
                    <a:pt x="13899" y="10520"/>
                  </a:lnTo>
                  <a:lnTo>
                    <a:pt x="13941" y="10520"/>
                  </a:lnTo>
                  <a:lnTo>
                    <a:pt x="13983" y="10520"/>
                  </a:lnTo>
                  <a:lnTo>
                    <a:pt x="13983" y="10590"/>
                  </a:lnTo>
                  <a:lnTo>
                    <a:pt x="14026" y="10590"/>
                  </a:lnTo>
                  <a:lnTo>
                    <a:pt x="14068" y="10590"/>
                  </a:lnTo>
                  <a:lnTo>
                    <a:pt x="14068" y="10661"/>
                  </a:lnTo>
                  <a:lnTo>
                    <a:pt x="14110" y="10661"/>
                  </a:lnTo>
                  <a:lnTo>
                    <a:pt x="14110" y="10717"/>
                  </a:lnTo>
                  <a:lnTo>
                    <a:pt x="14110" y="10773"/>
                  </a:lnTo>
                  <a:lnTo>
                    <a:pt x="14068" y="10844"/>
                  </a:lnTo>
                  <a:lnTo>
                    <a:pt x="14026" y="10844"/>
                  </a:lnTo>
                  <a:lnTo>
                    <a:pt x="13983" y="10844"/>
                  </a:lnTo>
                  <a:lnTo>
                    <a:pt x="13941" y="10844"/>
                  </a:lnTo>
                  <a:lnTo>
                    <a:pt x="13899" y="10844"/>
                  </a:lnTo>
                  <a:lnTo>
                    <a:pt x="13857" y="10844"/>
                  </a:lnTo>
                  <a:lnTo>
                    <a:pt x="13857" y="10773"/>
                  </a:lnTo>
                  <a:lnTo>
                    <a:pt x="13814" y="10773"/>
                  </a:lnTo>
                  <a:lnTo>
                    <a:pt x="13772" y="10773"/>
                  </a:lnTo>
                  <a:lnTo>
                    <a:pt x="13730" y="10773"/>
                  </a:lnTo>
                  <a:lnTo>
                    <a:pt x="13730" y="10844"/>
                  </a:lnTo>
                  <a:lnTo>
                    <a:pt x="13730" y="10900"/>
                  </a:lnTo>
                  <a:lnTo>
                    <a:pt x="13730" y="10971"/>
                  </a:lnTo>
                  <a:lnTo>
                    <a:pt x="13688" y="10971"/>
                  </a:lnTo>
                  <a:lnTo>
                    <a:pt x="13645" y="10971"/>
                  </a:lnTo>
                  <a:lnTo>
                    <a:pt x="13603" y="10971"/>
                  </a:lnTo>
                  <a:lnTo>
                    <a:pt x="13561" y="10971"/>
                  </a:lnTo>
                  <a:lnTo>
                    <a:pt x="13519" y="10971"/>
                  </a:lnTo>
                  <a:lnTo>
                    <a:pt x="13477" y="10971"/>
                  </a:lnTo>
                  <a:lnTo>
                    <a:pt x="13434" y="10971"/>
                  </a:lnTo>
                  <a:lnTo>
                    <a:pt x="13434" y="10900"/>
                  </a:lnTo>
                  <a:lnTo>
                    <a:pt x="13392" y="10900"/>
                  </a:lnTo>
                  <a:lnTo>
                    <a:pt x="13392" y="10971"/>
                  </a:lnTo>
                  <a:lnTo>
                    <a:pt x="13350" y="10971"/>
                  </a:lnTo>
                  <a:lnTo>
                    <a:pt x="13350" y="10900"/>
                  </a:lnTo>
                  <a:lnTo>
                    <a:pt x="13308" y="10900"/>
                  </a:lnTo>
                  <a:lnTo>
                    <a:pt x="13265" y="10900"/>
                  </a:lnTo>
                  <a:lnTo>
                    <a:pt x="13223" y="10900"/>
                  </a:lnTo>
                  <a:lnTo>
                    <a:pt x="13223" y="10971"/>
                  </a:lnTo>
                  <a:lnTo>
                    <a:pt x="13265" y="10971"/>
                  </a:lnTo>
                  <a:lnTo>
                    <a:pt x="13308" y="10971"/>
                  </a:lnTo>
                  <a:lnTo>
                    <a:pt x="13308" y="11041"/>
                  </a:lnTo>
                  <a:lnTo>
                    <a:pt x="13265" y="11041"/>
                  </a:lnTo>
                  <a:lnTo>
                    <a:pt x="13265" y="11097"/>
                  </a:lnTo>
                  <a:lnTo>
                    <a:pt x="13308" y="11097"/>
                  </a:lnTo>
                  <a:lnTo>
                    <a:pt x="13308" y="11154"/>
                  </a:lnTo>
                  <a:lnTo>
                    <a:pt x="13308" y="11224"/>
                  </a:lnTo>
                  <a:lnTo>
                    <a:pt x="13308" y="11280"/>
                  </a:lnTo>
                  <a:lnTo>
                    <a:pt x="13308" y="11351"/>
                  </a:lnTo>
                  <a:lnTo>
                    <a:pt x="13350" y="11351"/>
                  </a:lnTo>
                  <a:lnTo>
                    <a:pt x="13350" y="11280"/>
                  </a:lnTo>
                  <a:lnTo>
                    <a:pt x="13392" y="11280"/>
                  </a:lnTo>
                  <a:lnTo>
                    <a:pt x="13434" y="11280"/>
                  </a:lnTo>
                  <a:lnTo>
                    <a:pt x="13434" y="11224"/>
                  </a:lnTo>
                  <a:lnTo>
                    <a:pt x="13392" y="11224"/>
                  </a:lnTo>
                  <a:lnTo>
                    <a:pt x="13392" y="11154"/>
                  </a:lnTo>
                  <a:lnTo>
                    <a:pt x="13392" y="11097"/>
                  </a:lnTo>
                  <a:lnTo>
                    <a:pt x="13392" y="11041"/>
                  </a:lnTo>
                  <a:lnTo>
                    <a:pt x="13434" y="11041"/>
                  </a:lnTo>
                  <a:lnTo>
                    <a:pt x="13477" y="11041"/>
                  </a:lnTo>
                  <a:lnTo>
                    <a:pt x="13477" y="11097"/>
                  </a:lnTo>
                  <a:lnTo>
                    <a:pt x="13519" y="11097"/>
                  </a:lnTo>
                  <a:lnTo>
                    <a:pt x="13561" y="11097"/>
                  </a:lnTo>
                  <a:lnTo>
                    <a:pt x="13561" y="11154"/>
                  </a:lnTo>
                  <a:lnTo>
                    <a:pt x="13603" y="11154"/>
                  </a:lnTo>
                  <a:lnTo>
                    <a:pt x="13645" y="11154"/>
                  </a:lnTo>
                  <a:lnTo>
                    <a:pt x="13688" y="11154"/>
                  </a:lnTo>
                  <a:lnTo>
                    <a:pt x="13730" y="11154"/>
                  </a:lnTo>
                  <a:lnTo>
                    <a:pt x="13772" y="11154"/>
                  </a:lnTo>
                  <a:lnTo>
                    <a:pt x="13814" y="11154"/>
                  </a:lnTo>
                  <a:lnTo>
                    <a:pt x="13814" y="11097"/>
                  </a:lnTo>
                  <a:lnTo>
                    <a:pt x="13857" y="11097"/>
                  </a:lnTo>
                  <a:lnTo>
                    <a:pt x="13899" y="11097"/>
                  </a:lnTo>
                  <a:lnTo>
                    <a:pt x="13983" y="11041"/>
                  </a:lnTo>
                  <a:lnTo>
                    <a:pt x="13983" y="11097"/>
                  </a:lnTo>
                  <a:lnTo>
                    <a:pt x="14068" y="11097"/>
                  </a:lnTo>
                  <a:lnTo>
                    <a:pt x="14110" y="11041"/>
                  </a:lnTo>
                  <a:lnTo>
                    <a:pt x="14152" y="11041"/>
                  </a:lnTo>
                  <a:lnTo>
                    <a:pt x="14195" y="11041"/>
                  </a:lnTo>
                  <a:lnTo>
                    <a:pt x="14237" y="10971"/>
                  </a:lnTo>
                  <a:lnTo>
                    <a:pt x="14279" y="10971"/>
                  </a:lnTo>
                  <a:lnTo>
                    <a:pt x="14321" y="10971"/>
                  </a:lnTo>
                  <a:lnTo>
                    <a:pt x="14321" y="10900"/>
                  </a:lnTo>
                  <a:lnTo>
                    <a:pt x="14321" y="10844"/>
                  </a:lnTo>
                  <a:lnTo>
                    <a:pt x="14321" y="10773"/>
                  </a:lnTo>
                  <a:lnTo>
                    <a:pt x="14321" y="10717"/>
                  </a:lnTo>
                  <a:lnTo>
                    <a:pt x="14321" y="10661"/>
                  </a:lnTo>
                  <a:lnTo>
                    <a:pt x="14321" y="10590"/>
                  </a:lnTo>
                  <a:lnTo>
                    <a:pt x="14279" y="10590"/>
                  </a:lnTo>
                  <a:lnTo>
                    <a:pt x="14279" y="10520"/>
                  </a:lnTo>
                  <a:lnTo>
                    <a:pt x="14279" y="10464"/>
                  </a:lnTo>
                  <a:lnTo>
                    <a:pt x="14237" y="10464"/>
                  </a:lnTo>
                  <a:lnTo>
                    <a:pt x="14237" y="10393"/>
                  </a:lnTo>
                  <a:lnTo>
                    <a:pt x="14321" y="10267"/>
                  </a:lnTo>
                  <a:lnTo>
                    <a:pt x="14364" y="10267"/>
                  </a:lnTo>
                  <a:lnTo>
                    <a:pt x="14406" y="10267"/>
                  </a:lnTo>
                  <a:lnTo>
                    <a:pt x="14448" y="10210"/>
                  </a:lnTo>
                  <a:lnTo>
                    <a:pt x="14490" y="10210"/>
                  </a:lnTo>
                  <a:lnTo>
                    <a:pt x="14490" y="10140"/>
                  </a:lnTo>
                  <a:lnTo>
                    <a:pt x="14533" y="10140"/>
                  </a:lnTo>
                  <a:lnTo>
                    <a:pt x="14533" y="10083"/>
                  </a:lnTo>
                  <a:lnTo>
                    <a:pt x="14575" y="10083"/>
                  </a:lnTo>
                  <a:lnTo>
                    <a:pt x="14575" y="10027"/>
                  </a:lnTo>
                  <a:lnTo>
                    <a:pt x="14617" y="10027"/>
                  </a:lnTo>
                  <a:lnTo>
                    <a:pt x="14659" y="9957"/>
                  </a:lnTo>
                  <a:lnTo>
                    <a:pt x="14702" y="9957"/>
                  </a:lnTo>
                  <a:lnTo>
                    <a:pt x="14744" y="9957"/>
                  </a:lnTo>
                  <a:lnTo>
                    <a:pt x="14786" y="9957"/>
                  </a:lnTo>
                  <a:lnTo>
                    <a:pt x="14828" y="9957"/>
                  </a:lnTo>
                  <a:lnTo>
                    <a:pt x="14871" y="9957"/>
                  </a:lnTo>
                  <a:lnTo>
                    <a:pt x="14913" y="9957"/>
                  </a:lnTo>
                  <a:lnTo>
                    <a:pt x="14955" y="9957"/>
                  </a:lnTo>
                  <a:lnTo>
                    <a:pt x="14997" y="9957"/>
                  </a:lnTo>
                  <a:lnTo>
                    <a:pt x="15040" y="9957"/>
                  </a:lnTo>
                  <a:lnTo>
                    <a:pt x="15082" y="9957"/>
                  </a:lnTo>
                  <a:lnTo>
                    <a:pt x="15082" y="9886"/>
                  </a:lnTo>
                  <a:lnTo>
                    <a:pt x="15124" y="9886"/>
                  </a:lnTo>
                  <a:lnTo>
                    <a:pt x="15124" y="9830"/>
                  </a:lnTo>
                  <a:lnTo>
                    <a:pt x="14955" y="9760"/>
                  </a:lnTo>
                  <a:lnTo>
                    <a:pt x="14997" y="9703"/>
                  </a:lnTo>
                  <a:lnTo>
                    <a:pt x="15040" y="9703"/>
                  </a:lnTo>
                  <a:lnTo>
                    <a:pt x="15082" y="9703"/>
                  </a:lnTo>
                  <a:lnTo>
                    <a:pt x="15082" y="9647"/>
                  </a:lnTo>
                  <a:lnTo>
                    <a:pt x="15124" y="9647"/>
                  </a:lnTo>
                  <a:lnTo>
                    <a:pt x="15124" y="9577"/>
                  </a:lnTo>
                  <a:lnTo>
                    <a:pt x="15166" y="9577"/>
                  </a:lnTo>
                  <a:lnTo>
                    <a:pt x="15209" y="9506"/>
                  </a:lnTo>
                  <a:lnTo>
                    <a:pt x="15251" y="9450"/>
                  </a:lnTo>
                  <a:lnTo>
                    <a:pt x="15293" y="9323"/>
                  </a:lnTo>
                  <a:lnTo>
                    <a:pt x="15378" y="9323"/>
                  </a:lnTo>
                  <a:lnTo>
                    <a:pt x="15420" y="9323"/>
                  </a:lnTo>
                  <a:lnTo>
                    <a:pt x="15504" y="9267"/>
                  </a:lnTo>
                  <a:lnTo>
                    <a:pt x="15631" y="9267"/>
                  </a:lnTo>
                  <a:lnTo>
                    <a:pt x="15758" y="9267"/>
                  </a:lnTo>
                  <a:lnTo>
                    <a:pt x="15800" y="9196"/>
                  </a:lnTo>
                  <a:lnTo>
                    <a:pt x="15842" y="9196"/>
                  </a:lnTo>
                  <a:lnTo>
                    <a:pt x="15884" y="9196"/>
                  </a:lnTo>
                  <a:lnTo>
                    <a:pt x="15927" y="9196"/>
                  </a:lnTo>
                  <a:lnTo>
                    <a:pt x="16011" y="9196"/>
                  </a:lnTo>
                  <a:lnTo>
                    <a:pt x="16138" y="9126"/>
                  </a:lnTo>
                  <a:lnTo>
                    <a:pt x="16222" y="9126"/>
                  </a:lnTo>
                  <a:lnTo>
                    <a:pt x="16307" y="9126"/>
                  </a:lnTo>
                  <a:lnTo>
                    <a:pt x="16391" y="9070"/>
                  </a:lnTo>
                  <a:lnTo>
                    <a:pt x="16434" y="9070"/>
                  </a:lnTo>
                  <a:lnTo>
                    <a:pt x="16772" y="8999"/>
                  </a:lnTo>
                  <a:lnTo>
                    <a:pt x="16772" y="9070"/>
                  </a:lnTo>
                  <a:lnTo>
                    <a:pt x="16814" y="9070"/>
                  </a:lnTo>
                  <a:lnTo>
                    <a:pt x="16856" y="9070"/>
                  </a:lnTo>
                  <a:lnTo>
                    <a:pt x="16898" y="9126"/>
                  </a:lnTo>
                  <a:lnTo>
                    <a:pt x="16941" y="9126"/>
                  </a:lnTo>
                  <a:lnTo>
                    <a:pt x="16983" y="9196"/>
                  </a:lnTo>
                  <a:lnTo>
                    <a:pt x="17025" y="9196"/>
                  </a:lnTo>
                  <a:lnTo>
                    <a:pt x="17067" y="9196"/>
                  </a:lnTo>
                  <a:lnTo>
                    <a:pt x="17110" y="9126"/>
                  </a:lnTo>
                  <a:lnTo>
                    <a:pt x="17110" y="8887"/>
                  </a:lnTo>
                  <a:lnTo>
                    <a:pt x="17152" y="8887"/>
                  </a:lnTo>
                  <a:lnTo>
                    <a:pt x="17152" y="8816"/>
                  </a:lnTo>
                  <a:lnTo>
                    <a:pt x="17194" y="8816"/>
                  </a:lnTo>
                  <a:lnTo>
                    <a:pt x="17321" y="8887"/>
                  </a:lnTo>
                  <a:lnTo>
                    <a:pt x="17405" y="8943"/>
                  </a:lnTo>
                  <a:lnTo>
                    <a:pt x="17405" y="8887"/>
                  </a:lnTo>
                  <a:lnTo>
                    <a:pt x="17490" y="8816"/>
                  </a:lnTo>
                  <a:lnTo>
                    <a:pt x="17532" y="8816"/>
                  </a:lnTo>
                  <a:lnTo>
                    <a:pt x="17574" y="8746"/>
                  </a:lnTo>
                  <a:lnTo>
                    <a:pt x="17743" y="8816"/>
                  </a:lnTo>
                  <a:lnTo>
                    <a:pt x="17912" y="8816"/>
                  </a:lnTo>
                  <a:lnTo>
                    <a:pt x="17912" y="8746"/>
                  </a:lnTo>
                  <a:lnTo>
                    <a:pt x="17954" y="8633"/>
                  </a:lnTo>
                  <a:lnTo>
                    <a:pt x="17954" y="8563"/>
                  </a:lnTo>
                  <a:lnTo>
                    <a:pt x="17997" y="8563"/>
                  </a:lnTo>
                  <a:lnTo>
                    <a:pt x="18039" y="8563"/>
                  </a:lnTo>
                  <a:lnTo>
                    <a:pt x="18039" y="8492"/>
                  </a:lnTo>
                  <a:lnTo>
                    <a:pt x="17912" y="8492"/>
                  </a:lnTo>
                  <a:lnTo>
                    <a:pt x="17405" y="8366"/>
                  </a:lnTo>
                  <a:lnTo>
                    <a:pt x="17405" y="8309"/>
                  </a:lnTo>
                  <a:lnTo>
                    <a:pt x="17405" y="8253"/>
                  </a:lnTo>
                  <a:lnTo>
                    <a:pt x="17448" y="8253"/>
                  </a:lnTo>
                  <a:lnTo>
                    <a:pt x="17448" y="8182"/>
                  </a:lnTo>
                  <a:lnTo>
                    <a:pt x="17617" y="8182"/>
                  </a:lnTo>
                  <a:lnTo>
                    <a:pt x="17659" y="8112"/>
                  </a:lnTo>
                  <a:lnTo>
                    <a:pt x="17785" y="8112"/>
                  </a:lnTo>
                  <a:lnTo>
                    <a:pt x="17828" y="8112"/>
                  </a:lnTo>
                  <a:lnTo>
                    <a:pt x="17997" y="8056"/>
                  </a:lnTo>
                  <a:lnTo>
                    <a:pt x="18292" y="8056"/>
                  </a:lnTo>
                  <a:lnTo>
                    <a:pt x="18335" y="8056"/>
                  </a:lnTo>
                  <a:lnTo>
                    <a:pt x="18335" y="7929"/>
                  </a:lnTo>
                  <a:lnTo>
                    <a:pt x="18588" y="7873"/>
                  </a:lnTo>
                  <a:lnTo>
                    <a:pt x="18673" y="7929"/>
                  </a:lnTo>
                  <a:lnTo>
                    <a:pt x="18799" y="7873"/>
                  </a:lnTo>
                  <a:lnTo>
                    <a:pt x="18884" y="7802"/>
                  </a:lnTo>
                  <a:lnTo>
                    <a:pt x="18926" y="7802"/>
                  </a:lnTo>
                  <a:lnTo>
                    <a:pt x="18799" y="7605"/>
                  </a:lnTo>
                  <a:lnTo>
                    <a:pt x="19264" y="7352"/>
                  </a:lnTo>
                  <a:lnTo>
                    <a:pt x="19391" y="7549"/>
                  </a:lnTo>
                  <a:lnTo>
                    <a:pt x="19433" y="7492"/>
                  </a:lnTo>
                  <a:lnTo>
                    <a:pt x="19433" y="7422"/>
                  </a:lnTo>
                  <a:lnTo>
                    <a:pt x="19475" y="7422"/>
                  </a:lnTo>
                  <a:lnTo>
                    <a:pt x="19475" y="7352"/>
                  </a:lnTo>
                  <a:lnTo>
                    <a:pt x="19433" y="7352"/>
                  </a:lnTo>
                  <a:lnTo>
                    <a:pt x="19433" y="7295"/>
                  </a:lnTo>
                  <a:lnTo>
                    <a:pt x="19433" y="7225"/>
                  </a:lnTo>
                  <a:lnTo>
                    <a:pt x="19391" y="7225"/>
                  </a:lnTo>
                  <a:lnTo>
                    <a:pt x="19264" y="7169"/>
                  </a:lnTo>
                  <a:lnTo>
                    <a:pt x="19264" y="7098"/>
                  </a:lnTo>
                  <a:lnTo>
                    <a:pt x="19306" y="7042"/>
                  </a:lnTo>
                  <a:lnTo>
                    <a:pt x="19349" y="7042"/>
                  </a:lnTo>
                  <a:lnTo>
                    <a:pt x="19433" y="7042"/>
                  </a:lnTo>
                  <a:lnTo>
                    <a:pt x="19475" y="7042"/>
                  </a:lnTo>
                  <a:lnTo>
                    <a:pt x="19518" y="7042"/>
                  </a:lnTo>
                  <a:lnTo>
                    <a:pt x="19518" y="7098"/>
                  </a:lnTo>
                  <a:lnTo>
                    <a:pt x="19560" y="7098"/>
                  </a:lnTo>
                  <a:lnTo>
                    <a:pt x="19602" y="7098"/>
                  </a:lnTo>
                  <a:lnTo>
                    <a:pt x="19602" y="7169"/>
                  </a:lnTo>
                  <a:lnTo>
                    <a:pt x="19687" y="7225"/>
                  </a:lnTo>
                  <a:lnTo>
                    <a:pt x="19729" y="7295"/>
                  </a:lnTo>
                  <a:lnTo>
                    <a:pt x="19771" y="7295"/>
                  </a:lnTo>
                  <a:lnTo>
                    <a:pt x="19771" y="7352"/>
                  </a:lnTo>
                  <a:lnTo>
                    <a:pt x="19813" y="7352"/>
                  </a:lnTo>
                  <a:lnTo>
                    <a:pt x="19813" y="7422"/>
                  </a:lnTo>
                  <a:lnTo>
                    <a:pt x="19855" y="7422"/>
                  </a:lnTo>
                  <a:lnTo>
                    <a:pt x="19855" y="7492"/>
                  </a:lnTo>
                  <a:lnTo>
                    <a:pt x="19898" y="7492"/>
                  </a:lnTo>
                  <a:lnTo>
                    <a:pt x="19898" y="7549"/>
                  </a:lnTo>
                  <a:lnTo>
                    <a:pt x="19855" y="7549"/>
                  </a:lnTo>
                  <a:lnTo>
                    <a:pt x="19813" y="7549"/>
                  </a:lnTo>
                  <a:lnTo>
                    <a:pt x="19813" y="7605"/>
                  </a:lnTo>
                  <a:lnTo>
                    <a:pt x="19771" y="7605"/>
                  </a:lnTo>
                  <a:lnTo>
                    <a:pt x="19813" y="7675"/>
                  </a:lnTo>
                  <a:lnTo>
                    <a:pt x="19813" y="7732"/>
                  </a:lnTo>
                  <a:lnTo>
                    <a:pt x="19855" y="7732"/>
                  </a:lnTo>
                  <a:lnTo>
                    <a:pt x="19898" y="7732"/>
                  </a:lnTo>
                  <a:lnTo>
                    <a:pt x="19940" y="7732"/>
                  </a:lnTo>
                  <a:lnTo>
                    <a:pt x="19982" y="7732"/>
                  </a:lnTo>
                  <a:lnTo>
                    <a:pt x="20024" y="7675"/>
                  </a:lnTo>
                  <a:lnTo>
                    <a:pt x="20067" y="7675"/>
                  </a:lnTo>
                  <a:lnTo>
                    <a:pt x="20109" y="7675"/>
                  </a:lnTo>
                  <a:lnTo>
                    <a:pt x="20151" y="7732"/>
                  </a:lnTo>
                  <a:lnTo>
                    <a:pt x="20151" y="7675"/>
                  </a:lnTo>
                  <a:lnTo>
                    <a:pt x="20193" y="7675"/>
                  </a:lnTo>
                  <a:lnTo>
                    <a:pt x="20193" y="7605"/>
                  </a:lnTo>
                  <a:lnTo>
                    <a:pt x="20151" y="7605"/>
                  </a:lnTo>
                  <a:lnTo>
                    <a:pt x="20151" y="7549"/>
                  </a:lnTo>
                  <a:lnTo>
                    <a:pt x="20109" y="7492"/>
                  </a:lnTo>
                  <a:lnTo>
                    <a:pt x="20109" y="7422"/>
                  </a:lnTo>
                  <a:lnTo>
                    <a:pt x="20109" y="7352"/>
                  </a:lnTo>
                  <a:lnTo>
                    <a:pt x="20067" y="7352"/>
                  </a:lnTo>
                  <a:lnTo>
                    <a:pt x="20024" y="7352"/>
                  </a:lnTo>
                  <a:lnTo>
                    <a:pt x="20024" y="7295"/>
                  </a:lnTo>
                  <a:lnTo>
                    <a:pt x="19982" y="7295"/>
                  </a:lnTo>
                  <a:lnTo>
                    <a:pt x="19940" y="7225"/>
                  </a:lnTo>
                  <a:lnTo>
                    <a:pt x="19898" y="7225"/>
                  </a:lnTo>
                  <a:lnTo>
                    <a:pt x="19855" y="7169"/>
                  </a:lnTo>
                  <a:lnTo>
                    <a:pt x="19813" y="7169"/>
                  </a:lnTo>
                  <a:lnTo>
                    <a:pt x="19771" y="7169"/>
                  </a:lnTo>
                  <a:lnTo>
                    <a:pt x="19729" y="7169"/>
                  </a:lnTo>
                  <a:lnTo>
                    <a:pt x="19687" y="7098"/>
                  </a:lnTo>
                  <a:lnTo>
                    <a:pt x="19644" y="7098"/>
                  </a:lnTo>
                  <a:lnTo>
                    <a:pt x="19644" y="7042"/>
                  </a:lnTo>
                  <a:lnTo>
                    <a:pt x="19602" y="6971"/>
                  </a:lnTo>
                  <a:lnTo>
                    <a:pt x="19560" y="6971"/>
                  </a:lnTo>
                  <a:lnTo>
                    <a:pt x="19518" y="6915"/>
                  </a:lnTo>
                  <a:lnTo>
                    <a:pt x="19475" y="6915"/>
                  </a:lnTo>
                  <a:lnTo>
                    <a:pt x="19433" y="6915"/>
                  </a:lnTo>
                  <a:lnTo>
                    <a:pt x="19391" y="6915"/>
                  </a:lnTo>
                  <a:lnTo>
                    <a:pt x="19349" y="6915"/>
                  </a:lnTo>
                  <a:lnTo>
                    <a:pt x="19306" y="6859"/>
                  </a:lnTo>
                  <a:lnTo>
                    <a:pt x="19306" y="6788"/>
                  </a:lnTo>
                  <a:lnTo>
                    <a:pt x="19306" y="6718"/>
                  </a:lnTo>
                  <a:lnTo>
                    <a:pt x="19349" y="6718"/>
                  </a:lnTo>
                  <a:lnTo>
                    <a:pt x="19349" y="6788"/>
                  </a:lnTo>
                  <a:lnTo>
                    <a:pt x="19391" y="6788"/>
                  </a:lnTo>
                  <a:lnTo>
                    <a:pt x="19433" y="6788"/>
                  </a:lnTo>
                  <a:lnTo>
                    <a:pt x="19475" y="6788"/>
                  </a:lnTo>
                  <a:lnTo>
                    <a:pt x="19475" y="6718"/>
                  </a:lnTo>
                  <a:lnTo>
                    <a:pt x="19518" y="6718"/>
                  </a:lnTo>
                  <a:lnTo>
                    <a:pt x="19560" y="6718"/>
                  </a:lnTo>
                  <a:lnTo>
                    <a:pt x="19560" y="6662"/>
                  </a:lnTo>
                  <a:lnTo>
                    <a:pt x="19602" y="6662"/>
                  </a:lnTo>
                  <a:lnTo>
                    <a:pt x="19602" y="6591"/>
                  </a:lnTo>
                  <a:lnTo>
                    <a:pt x="19644" y="6591"/>
                  </a:lnTo>
                  <a:lnTo>
                    <a:pt x="19644" y="6535"/>
                  </a:lnTo>
                  <a:lnTo>
                    <a:pt x="19644" y="6479"/>
                  </a:lnTo>
                  <a:lnTo>
                    <a:pt x="19729" y="6479"/>
                  </a:lnTo>
                  <a:lnTo>
                    <a:pt x="19771" y="6408"/>
                  </a:lnTo>
                  <a:lnTo>
                    <a:pt x="19813" y="6408"/>
                  </a:lnTo>
                  <a:lnTo>
                    <a:pt x="19771" y="6479"/>
                  </a:lnTo>
                  <a:lnTo>
                    <a:pt x="19771" y="6535"/>
                  </a:lnTo>
                  <a:lnTo>
                    <a:pt x="19813" y="6591"/>
                  </a:lnTo>
                  <a:lnTo>
                    <a:pt x="19813" y="6662"/>
                  </a:lnTo>
                  <a:lnTo>
                    <a:pt x="19855" y="6662"/>
                  </a:lnTo>
                  <a:lnTo>
                    <a:pt x="19940" y="6718"/>
                  </a:lnTo>
                  <a:lnTo>
                    <a:pt x="19982" y="6718"/>
                  </a:lnTo>
                  <a:lnTo>
                    <a:pt x="20024" y="6718"/>
                  </a:lnTo>
                  <a:lnTo>
                    <a:pt x="20067" y="6718"/>
                  </a:lnTo>
                  <a:lnTo>
                    <a:pt x="20067" y="6662"/>
                  </a:lnTo>
                  <a:lnTo>
                    <a:pt x="20109" y="6662"/>
                  </a:lnTo>
                  <a:lnTo>
                    <a:pt x="20151" y="6662"/>
                  </a:lnTo>
                  <a:lnTo>
                    <a:pt x="20193" y="6662"/>
                  </a:lnTo>
                  <a:lnTo>
                    <a:pt x="20193" y="6591"/>
                  </a:lnTo>
                  <a:lnTo>
                    <a:pt x="20236" y="6591"/>
                  </a:lnTo>
                  <a:lnTo>
                    <a:pt x="20278" y="6535"/>
                  </a:lnTo>
                  <a:lnTo>
                    <a:pt x="20236" y="6535"/>
                  </a:lnTo>
                  <a:lnTo>
                    <a:pt x="20193" y="6535"/>
                  </a:lnTo>
                  <a:lnTo>
                    <a:pt x="20151" y="6535"/>
                  </a:lnTo>
                  <a:lnTo>
                    <a:pt x="20109" y="6535"/>
                  </a:lnTo>
                  <a:lnTo>
                    <a:pt x="20067" y="6535"/>
                  </a:lnTo>
                  <a:lnTo>
                    <a:pt x="20067" y="6479"/>
                  </a:lnTo>
                  <a:lnTo>
                    <a:pt x="20024" y="6479"/>
                  </a:lnTo>
                  <a:lnTo>
                    <a:pt x="19982" y="6479"/>
                  </a:lnTo>
                  <a:lnTo>
                    <a:pt x="19940" y="6408"/>
                  </a:lnTo>
                  <a:lnTo>
                    <a:pt x="19898" y="6408"/>
                  </a:lnTo>
                  <a:lnTo>
                    <a:pt x="19898" y="6338"/>
                  </a:lnTo>
                  <a:lnTo>
                    <a:pt x="19940" y="6338"/>
                  </a:lnTo>
                  <a:lnTo>
                    <a:pt x="19982" y="6281"/>
                  </a:lnTo>
                  <a:lnTo>
                    <a:pt x="20024" y="6211"/>
                  </a:lnTo>
                  <a:lnTo>
                    <a:pt x="20067" y="6155"/>
                  </a:lnTo>
                  <a:lnTo>
                    <a:pt x="20067" y="6098"/>
                  </a:lnTo>
                  <a:lnTo>
                    <a:pt x="20109" y="6098"/>
                  </a:lnTo>
                  <a:lnTo>
                    <a:pt x="20109" y="6028"/>
                  </a:lnTo>
                  <a:lnTo>
                    <a:pt x="20151" y="6028"/>
                  </a:lnTo>
                  <a:lnTo>
                    <a:pt x="20151" y="5958"/>
                  </a:lnTo>
                  <a:lnTo>
                    <a:pt x="20109" y="5958"/>
                  </a:lnTo>
                  <a:lnTo>
                    <a:pt x="20109" y="5901"/>
                  </a:lnTo>
                  <a:lnTo>
                    <a:pt x="20151" y="5901"/>
                  </a:lnTo>
                  <a:lnTo>
                    <a:pt x="20151" y="5831"/>
                  </a:lnTo>
                  <a:lnTo>
                    <a:pt x="20193" y="5774"/>
                  </a:lnTo>
                  <a:lnTo>
                    <a:pt x="20151" y="5774"/>
                  </a:lnTo>
                  <a:lnTo>
                    <a:pt x="20109" y="5704"/>
                  </a:lnTo>
                  <a:lnTo>
                    <a:pt x="20109" y="5774"/>
                  </a:lnTo>
                  <a:lnTo>
                    <a:pt x="20067" y="5774"/>
                  </a:lnTo>
                  <a:lnTo>
                    <a:pt x="20067" y="5831"/>
                  </a:lnTo>
                  <a:lnTo>
                    <a:pt x="20024" y="5831"/>
                  </a:lnTo>
                  <a:lnTo>
                    <a:pt x="20024" y="5901"/>
                  </a:lnTo>
                  <a:lnTo>
                    <a:pt x="19982" y="5901"/>
                  </a:lnTo>
                  <a:lnTo>
                    <a:pt x="19940" y="5901"/>
                  </a:lnTo>
                  <a:lnTo>
                    <a:pt x="19898" y="5901"/>
                  </a:lnTo>
                  <a:lnTo>
                    <a:pt x="19855" y="5901"/>
                  </a:lnTo>
                  <a:lnTo>
                    <a:pt x="19813" y="5901"/>
                  </a:lnTo>
                  <a:lnTo>
                    <a:pt x="19813" y="5831"/>
                  </a:lnTo>
                  <a:lnTo>
                    <a:pt x="19855" y="5831"/>
                  </a:lnTo>
                  <a:lnTo>
                    <a:pt x="19855" y="5774"/>
                  </a:lnTo>
                  <a:lnTo>
                    <a:pt x="19898" y="5704"/>
                  </a:lnTo>
                  <a:lnTo>
                    <a:pt x="19898" y="5648"/>
                  </a:lnTo>
                  <a:lnTo>
                    <a:pt x="19898" y="5577"/>
                  </a:lnTo>
                  <a:lnTo>
                    <a:pt x="19940" y="5577"/>
                  </a:lnTo>
                  <a:lnTo>
                    <a:pt x="19940" y="5521"/>
                  </a:lnTo>
                  <a:lnTo>
                    <a:pt x="19982" y="5521"/>
                  </a:lnTo>
                  <a:lnTo>
                    <a:pt x="20024" y="5465"/>
                  </a:lnTo>
                  <a:lnTo>
                    <a:pt x="20067" y="5465"/>
                  </a:lnTo>
                  <a:lnTo>
                    <a:pt x="20151" y="5394"/>
                  </a:lnTo>
                  <a:lnTo>
                    <a:pt x="20193" y="5394"/>
                  </a:lnTo>
                  <a:lnTo>
                    <a:pt x="20193" y="5324"/>
                  </a:lnTo>
                  <a:lnTo>
                    <a:pt x="20236" y="5324"/>
                  </a:lnTo>
                  <a:lnTo>
                    <a:pt x="20278" y="5324"/>
                  </a:lnTo>
                  <a:lnTo>
                    <a:pt x="20320" y="5324"/>
                  </a:lnTo>
                  <a:lnTo>
                    <a:pt x="20362" y="5324"/>
                  </a:lnTo>
                  <a:lnTo>
                    <a:pt x="20405" y="5324"/>
                  </a:lnTo>
                  <a:lnTo>
                    <a:pt x="20447" y="5324"/>
                  </a:lnTo>
                  <a:lnTo>
                    <a:pt x="20489" y="5324"/>
                  </a:lnTo>
                  <a:lnTo>
                    <a:pt x="20531" y="5324"/>
                  </a:lnTo>
                  <a:lnTo>
                    <a:pt x="20574" y="5324"/>
                  </a:lnTo>
                  <a:lnTo>
                    <a:pt x="20616" y="5324"/>
                  </a:lnTo>
                  <a:lnTo>
                    <a:pt x="20658" y="5324"/>
                  </a:lnTo>
                  <a:lnTo>
                    <a:pt x="20700" y="5324"/>
                  </a:lnTo>
                  <a:lnTo>
                    <a:pt x="20743" y="5324"/>
                  </a:lnTo>
                  <a:lnTo>
                    <a:pt x="20785" y="5324"/>
                  </a:lnTo>
                  <a:lnTo>
                    <a:pt x="20827" y="5324"/>
                  </a:lnTo>
                  <a:lnTo>
                    <a:pt x="20869" y="5324"/>
                  </a:lnTo>
                  <a:lnTo>
                    <a:pt x="20912" y="5324"/>
                  </a:lnTo>
                  <a:lnTo>
                    <a:pt x="20912" y="5394"/>
                  </a:lnTo>
                  <a:lnTo>
                    <a:pt x="20954" y="5394"/>
                  </a:lnTo>
                  <a:lnTo>
                    <a:pt x="20996" y="5394"/>
                  </a:lnTo>
                  <a:lnTo>
                    <a:pt x="21038" y="5394"/>
                  </a:lnTo>
                  <a:lnTo>
                    <a:pt x="21038" y="5465"/>
                  </a:lnTo>
                  <a:lnTo>
                    <a:pt x="21081" y="5465"/>
                  </a:lnTo>
                  <a:lnTo>
                    <a:pt x="21123" y="5465"/>
                  </a:lnTo>
                  <a:lnTo>
                    <a:pt x="21165" y="5521"/>
                  </a:lnTo>
                  <a:lnTo>
                    <a:pt x="21207" y="5521"/>
                  </a:lnTo>
                  <a:lnTo>
                    <a:pt x="21250" y="5521"/>
                  </a:lnTo>
                  <a:lnTo>
                    <a:pt x="21292" y="5521"/>
                  </a:lnTo>
                  <a:lnTo>
                    <a:pt x="21334" y="5521"/>
                  </a:lnTo>
                  <a:lnTo>
                    <a:pt x="21334" y="5577"/>
                  </a:lnTo>
                  <a:lnTo>
                    <a:pt x="21376" y="5577"/>
                  </a:lnTo>
                  <a:lnTo>
                    <a:pt x="21419" y="5577"/>
                  </a:lnTo>
                  <a:lnTo>
                    <a:pt x="21419" y="5648"/>
                  </a:lnTo>
                  <a:lnTo>
                    <a:pt x="21461" y="5648"/>
                  </a:lnTo>
                  <a:lnTo>
                    <a:pt x="21461" y="5704"/>
                  </a:lnTo>
                  <a:lnTo>
                    <a:pt x="21461" y="5774"/>
                  </a:lnTo>
                  <a:lnTo>
                    <a:pt x="21503" y="5774"/>
                  </a:lnTo>
                  <a:lnTo>
                    <a:pt x="21545" y="5774"/>
                  </a:lnTo>
                  <a:lnTo>
                    <a:pt x="21545" y="5831"/>
                  </a:lnTo>
                  <a:lnTo>
                    <a:pt x="21588" y="5831"/>
                  </a:lnTo>
                  <a:lnTo>
                    <a:pt x="21588" y="5901"/>
                  </a:lnTo>
                  <a:lnTo>
                    <a:pt x="21630" y="5901"/>
                  </a:lnTo>
                  <a:lnTo>
                    <a:pt x="21630" y="5958"/>
                  </a:lnTo>
                  <a:lnTo>
                    <a:pt x="21672" y="5958"/>
                  </a:lnTo>
                  <a:lnTo>
                    <a:pt x="21672" y="6028"/>
                  </a:lnTo>
                  <a:lnTo>
                    <a:pt x="21714" y="6028"/>
                  </a:lnTo>
                  <a:lnTo>
                    <a:pt x="21714" y="6098"/>
                  </a:lnTo>
                  <a:lnTo>
                    <a:pt x="21757" y="6098"/>
                  </a:lnTo>
                  <a:lnTo>
                    <a:pt x="21799" y="6098"/>
                  </a:lnTo>
                  <a:lnTo>
                    <a:pt x="21841" y="6098"/>
                  </a:lnTo>
                  <a:lnTo>
                    <a:pt x="21883" y="6098"/>
                  </a:lnTo>
                  <a:lnTo>
                    <a:pt x="21926" y="6028"/>
                  </a:lnTo>
                  <a:lnTo>
                    <a:pt x="21968" y="6028"/>
                  </a:lnTo>
                  <a:lnTo>
                    <a:pt x="22010" y="6028"/>
                  </a:lnTo>
                  <a:lnTo>
                    <a:pt x="22052" y="6028"/>
                  </a:lnTo>
                  <a:lnTo>
                    <a:pt x="22094" y="6028"/>
                  </a:lnTo>
                  <a:lnTo>
                    <a:pt x="22137" y="6028"/>
                  </a:lnTo>
                  <a:lnTo>
                    <a:pt x="22137" y="5958"/>
                  </a:lnTo>
                  <a:lnTo>
                    <a:pt x="22179" y="5958"/>
                  </a:lnTo>
                  <a:lnTo>
                    <a:pt x="22221" y="5958"/>
                  </a:lnTo>
                  <a:lnTo>
                    <a:pt x="22221" y="5901"/>
                  </a:lnTo>
                  <a:lnTo>
                    <a:pt x="22221" y="5831"/>
                  </a:lnTo>
                  <a:lnTo>
                    <a:pt x="22221" y="5774"/>
                  </a:lnTo>
                  <a:lnTo>
                    <a:pt x="22221" y="5704"/>
                  </a:lnTo>
                  <a:lnTo>
                    <a:pt x="22179" y="5704"/>
                  </a:lnTo>
                  <a:lnTo>
                    <a:pt x="22179" y="5648"/>
                  </a:lnTo>
                  <a:lnTo>
                    <a:pt x="22179" y="5577"/>
                  </a:lnTo>
                  <a:lnTo>
                    <a:pt x="22179" y="5521"/>
                  </a:lnTo>
                  <a:lnTo>
                    <a:pt x="22179" y="5465"/>
                  </a:lnTo>
                  <a:lnTo>
                    <a:pt x="22179" y="5394"/>
                  </a:lnTo>
                  <a:lnTo>
                    <a:pt x="22179" y="5324"/>
                  </a:lnTo>
                  <a:lnTo>
                    <a:pt x="22221" y="5324"/>
                  </a:lnTo>
                  <a:lnTo>
                    <a:pt x="22221" y="5394"/>
                  </a:lnTo>
                  <a:lnTo>
                    <a:pt x="22263" y="5394"/>
                  </a:lnTo>
                  <a:lnTo>
                    <a:pt x="22263" y="5324"/>
                  </a:lnTo>
                  <a:lnTo>
                    <a:pt x="22306" y="5268"/>
                  </a:lnTo>
                  <a:lnTo>
                    <a:pt x="22306" y="5197"/>
                  </a:lnTo>
                  <a:lnTo>
                    <a:pt x="22221" y="5197"/>
                  </a:lnTo>
                  <a:lnTo>
                    <a:pt x="22137" y="5197"/>
                  </a:lnTo>
                  <a:lnTo>
                    <a:pt x="22094" y="5197"/>
                  </a:lnTo>
                  <a:lnTo>
                    <a:pt x="22052" y="5084"/>
                  </a:lnTo>
                  <a:lnTo>
                    <a:pt x="21968" y="5084"/>
                  </a:lnTo>
                  <a:lnTo>
                    <a:pt x="21968" y="5014"/>
                  </a:lnTo>
                  <a:lnTo>
                    <a:pt x="21926" y="4944"/>
                  </a:lnTo>
                  <a:lnTo>
                    <a:pt x="21926" y="5014"/>
                  </a:lnTo>
                  <a:lnTo>
                    <a:pt x="21883" y="5014"/>
                  </a:lnTo>
                  <a:lnTo>
                    <a:pt x="21926" y="5084"/>
                  </a:lnTo>
                  <a:lnTo>
                    <a:pt x="21883" y="5141"/>
                  </a:lnTo>
                  <a:lnTo>
                    <a:pt x="21841" y="5141"/>
                  </a:lnTo>
                  <a:lnTo>
                    <a:pt x="21799" y="5141"/>
                  </a:lnTo>
                  <a:lnTo>
                    <a:pt x="21799" y="5084"/>
                  </a:lnTo>
                  <a:lnTo>
                    <a:pt x="21757" y="5084"/>
                  </a:lnTo>
                  <a:lnTo>
                    <a:pt x="21757" y="5014"/>
                  </a:lnTo>
                  <a:lnTo>
                    <a:pt x="21714" y="5014"/>
                  </a:lnTo>
                  <a:lnTo>
                    <a:pt x="21672" y="5014"/>
                  </a:lnTo>
                  <a:lnTo>
                    <a:pt x="21630" y="4944"/>
                  </a:lnTo>
                  <a:lnTo>
                    <a:pt x="21588" y="4944"/>
                  </a:lnTo>
                  <a:lnTo>
                    <a:pt x="21545" y="4944"/>
                  </a:lnTo>
                  <a:lnTo>
                    <a:pt x="21545" y="4887"/>
                  </a:lnTo>
                  <a:lnTo>
                    <a:pt x="21503" y="4887"/>
                  </a:lnTo>
                  <a:lnTo>
                    <a:pt x="21461" y="4887"/>
                  </a:lnTo>
                  <a:lnTo>
                    <a:pt x="21419" y="4887"/>
                  </a:lnTo>
                  <a:lnTo>
                    <a:pt x="21376" y="4887"/>
                  </a:lnTo>
                  <a:lnTo>
                    <a:pt x="21334" y="4817"/>
                  </a:lnTo>
                  <a:lnTo>
                    <a:pt x="21292" y="4817"/>
                  </a:lnTo>
                  <a:lnTo>
                    <a:pt x="21292" y="4761"/>
                  </a:lnTo>
                  <a:lnTo>
                    <a:pt x="21250" y="4761"/>
                  </a:lnTo>
                  <a:lnTo>
                    <a:pt x="21207" y="4761"/>
                  </a:lnTo>
                  <a:lnTo>
                    <a:pt x="21292" y="4704"/>
                  </a:lnTo>
                  <a:lnTo>
                    <a:pt x="21250" y="4634"/>
                  </a:lnTo>
                  <a:lnTo>
                    <a:pt x="21292" y="4563"/>
                  </a:lnTo>
                  <a:lnTo>
                    <a:pt x="21292" y="4507"/>
                  </a:lnTo>
                  <a:lnTo>
                    <a:pt x="21250" y="4507"/>
                  </a:lnTo>
                  <a:lnTo>
                    <a:pt x="21207" y="4507"/>
                  </a:lnTo>
                  <a:lnTo>
                    <a:pt x="21207" y="4437"/>
                  </a:lnTo>
                  <a:lnTo>
                    <a:pt x="21165" y="4437"/>
                  </a:lnTo>
                  <a:lnTo>
                    <a:pt x="21207" y="4380"/>
                  </a:lnTo>
                  <a:lnTo>
                    <a:pt x="21250" y="4380"/>
                  </a:lnTo>
                  <a:lnTo>
                    <a:pt x="21292" y="4380"/>
                  </a:lnTo>
                  <a:lnTo>
                    <a:pt x="21292" y="4437"/>
                  </a:lnTo>
                  <a:lnTo>
                    <a:pt x="21334" y="4437"/>
                  </a:lnTo>
                  <a:lnTo>
                    <a:pt x="21419" y="4437"/>
                  </a:lnTo>
                  <a:lnTo>
                    <a:pt x="21419" y="4507"/>
                  </a:lnTo>
                  <a:lnTo>
                    <a:pt x="21461" y="4507"/>
                  </a:lnTo>
                  <a:lnTo>
                    <a:pt x="21461" y="4437"/>
                  </a:lnTo>
                  <a:lnTo>
                    <a:pt x="21503" y="4437"/>
                  </a:lnTo>
                  <a:lnTo>
                    <a:pt x="21545" y="4437"/>
                  </a:lnTo>
                  <a:lnTo>
                    <a:pt x="21545" y="4380"/>
                  </a:lnTo>
                  <a:lnTo>
                    <a:pt x="21588" y="4380"/>
                  </a:lnTo>
                  <a:lnTo>
                    <a:pt x="21588" y="4310"/>
                  </a:lnTo>
                  <a:lnTo>
                    <a:pt x="21461" y="4380"/>
                  </a:lnTo>
                  <a:lnTo>
                    <a:pt x="21376" y="4127"/>
                  </a:lnTo>
                  <a:lnTo>
                    <a:pt x="21545" y="4056"/>
                  </a:lnTo>
                  <a:lnTo>
                    <a:pt x="21461" y="3690"/>
                  </a:lnTo>
                  <a:lnTo>
                    <a:pt x="21376" y="3690"/>
                  </a:lnTo>
                  <a:lnTo>
                    <a:pt x="21503" y="3493"/>
                  </a:lnTo>
                  <a:lnTo>
                    <a:pt x="21588" y="3423"/>
                  </a:lnTo>
                  <a:lnTo>
                    <a:pt x="21588" y="3366"/>
                  </a:lnTo>
                  <a:lnTo>
                    <a:pt x="21545" y="3366"/>
                  </a:lnTo>
                  <a:lnTo>
                    <a:pt x="21545" y="3310"/>
                  </a:lnTo>
                  <a:lnTo>
                    <a:pt x="21545" y="3240"/>
                  </a:lnTo>
                  <a:lnTo>
                    <a:pt x="21545" y="3169"/>
                  </a:lnTo>
                  <a:lnTo>
                    <a:pt x="21588" y="3169"/>
                  </a:lnTo>
                  <a:lnTo>
                    <a:pt x="21588" y="3113"/>
                  </a:lnTo>
                  <a:lnTo>
                    <a:pt x="21588" y="3043"/>
                  </a:lnTo>
                  <a:lnTo>
                    <a:pt x="21419" y="2986"/>
                  </a:lnTo>
                  <a:lnTo>
                    <a:pt x="21334" y="2916"/>
                  </a:lnTo>
                  <a:lnTo>
                    <a:pt x="21376" y="2860"/>
                  </a:lnTo>
                  <a:lnTo>
                    <a:pt x="21376" y="2789"/>
                  </a:lnTo>
                  <a:lnTo>
                    <a:pt x="21334" y="2733"/>
                  </a:lnTo>
                  <a:lnTo>
                    <a:pt x="21292" y="2733"/>
                  </a:lnTo>
                  <a:lnTo>
                    <a:pt x="21250" y="2733"/>
                  </a:lnTo>
                  <a:lnTo>
                    <a:pt x="21207" y="2733"/>
                  </a:lnTo>
                  <a:lnTo>
                    <a:pt x="21165" y="2733"/>
                  </a:lnTo>
                  <a:lnTo>
                    <a:pt x="21165" y="2789"/>
                  </a:lnTo>
                  <a:lnTo>
                    <a:pt x="21123" y="2789"/>
                  </a:lnTo>
                  <a:lnTo>
                    <a:pt x="21081" y="2789"/>
                  </a:lnTo>
                  <a:lnTo>
                    <a:pt x="21038" y="2789"/>
                  </a:lnTo>
                  <a:lnTo>
                    <a:pt x="20996" y="2789"/>
                  </a:lnTo>
                  <a:lnTo>
                    <a:pt x="20996" y="2860"/>
                  </a:lnTo>
                  <a:lnTo>
                    <a:pt x="20954" y="2860"/>
                  </a:lnTo>
                  <a:lnTo>
                    <a:pt x="20912" y="2789"/>
                  </a:lnTo>
                  <a:lnTo>
                    <a:pt x="20912" y="2662"/>
                  </a:lnTo>
                  <a:lnTo>
                    <a:pt x="20912" y="2479"/>
                  </a:lnTo>
                  <a:lnTo>
                    <a:pt x="20954" y="2479"/>
                  </a:lnTo>
                  <a:lnTo>
                    <a:pt x="21123" y="2409"/>
                  </a:lnTo>
                  <a:lnTo>
                    <a:pt x="21123" y="2353"/>
                  </a:lnTo>
                  <a:lnTo>
                    <a:pt x="21123" y="2296"/>
                  </a:lnTo>
                  <a:lnTo>
                    <a:pt x="21123" y="2226"/>
                  </a:lnTo>
                  <a:lnTo>
                    <a:pt x="21123" y="2155"/>
                  </a:lnTo>
                  <a:lnTo>
                    <a:pt x="21123" y="2099"/>
                  </a:lnTo>
                  <a:lnTo>
                    <a:pt x="21165" y="2099"/>
                  </a:lnTo>
                  <a:lnTo>
                    <a:pt x="21165" y="2029"/>
                  </a:lnTo>
                  <a:lnTo>
                    <a:pt x="21165" y="1972"/>
                  </a:lnTo>
                  <a:lnTo>
                    <a:pt x="21207" y="1916"/>
                  </a:lnTo>
                  <a:lnTo>
                    <a:pt x="21207" y="1846"/>
                  </a:lnTo>
                  <a:lnTo>
                    <a:pt x="21250" y="1846"/>
                  </a:lnTo>
                  <a:lnTo>
                    <a:pt x="21292" y="1775"/>
                  </a:lnTo>
                  <a:lnTo>
                    <a:pt x="21334" y="1719"/>
                  </a:lnTo>
                  <a:lnTo>
                    <a:pt x="21461" y="1649"/>
                  </a:lnTo>
                  <a:lnTo>
                    <a:pt x="21503" y="1649"/>
                  </a:lnTo>
                  <a:lnTo>
                    <a:pt x="21503" y="1592"/>
                  </a:lnTo>
                  <a:lnTo>
                    <a:pt x="21503" y="1522"/>
                  </a:lnTo>
                  <a:lnTo>
                    <a:pt x="21461" y="1522"/>
                  </a:lnTo>
                  <a:lnTo>
                    <a:pt x="21461" y="1465"/>
                  </a:lnTo>
                  <a:lnTo>
                    <a:pt x="21461" y="1395"/>
                  </a:lnTo>
                  <a:lnTo>
                    <a:pt x="21419" y="1395"/>
                  </a:lnTo>
                  <a:lnTo>
                    <a:pt x="21419" y="1339"/>
                  </a:lnTo>
                  <a:lnTo>
                    <a:pt x="21376" y="1268"/>
                  </a:lnTo>
                  <a:lnTo>
                    <a:pt x="21376" y="1212"/>
                  </a:lnTo>
                  <a:lnTo>
                    <a:pt x="21334" y="1142"/>
                  </a:lnTo>
                  <a:lnTo>
                    <a:pt x="21334" y="1085"/>
                  </a:lnTo>
                  <a:lnTo>
                    <a:pt x="21292" y="1015"/>
                  </a:lnTo>
                  <a:lnTo>
                    <a:pt x="21334" y="1015"/>
                  </a:lnTo>
                  <a:lnTo>
                    <a:pt x="21334" y="959"/>
                  </a:lnTo>
                  <a:lnTo>
                    <a:pt x="21376" y="959"/>
                  </a:lnTo>
                  <a:lnTo>
                    <a:pt x="21419" y="888"/>
                  </a:lnTo>
                  <a:lnTo>
                    <a:pt x="21419" y="959"/>
                  </a:lnTo>
                  <a:lnTo>
                    <a:pt x="21461" y="959"/>
                  </a:lnTo>
                  <a:lnTo>
                    <a:pt x="21503" y="959"/>
                  </a:lnTo>
                  <a:lnTo>
                    <a:pt x="21545" y="959"/>
                  </a:lnTo>
                  <a:lnTo>
                    <a:pt x="21588" y="959"/>
                  </a:lnTo>
                  <a:lnTo>
                    <a:pt x="21588" y="888"/>
                  </a:lnTo>
                  <a:lnTo>
                    <a:pt x="21630" y="888"/>
                  </a:lnTo>
                  <a:lnTo>
                    <a:pt x="21672" y="888"/>
                  </a:lnTo>
                  <a:lnTo>
                    <a:pt x="21714" y="832"/>
                  </a:lnTo>
                  <a:lnTo>
                    <a:pt x="21757" y="832"/>
                  </a:lnTo>
                  <a:lnTo>
                    <a:pt x="21799" y="761"/>
                  </a:lnTo>
                  <a:lnTo>
                    <a:pt x="21841" y="761"/>
                  </a:lnTo>
                  <a:lnTo>
                    <a:pt x="21883" y="705"/>
                  </a:lnTo>
                  <a:lnTo>
                    <a:pt x="21841" y="705"/>
                  </a:lnTo>
                  <a:lnTo>
                    <a:pt x="21841" y="635"/>
                  </a:lnTo>
                  <a:lnTo>
                    <a:pt x="21799" y="635"/>
                  </a:lnTo>
                  <a:lnTo>
                    <a:pt x="21799" y="578"/>
                  </a:lnTo>
                  <a:lnTo>
                    <a:pt x="21757" y="578"/>
                  </a:lnTo>
                  <a:lnTo>
                    <a:pt x="21757" y="522"/>
                  </a:lnTo>
                  <a:lnTo>
                    <a:pt x="21714" y="522"/>
                  </a:lnTo>
                  <a:lnTo>
                    <a:pt x="21714" y="452"/>
                  </a:lnTo>
                  <a:lnTo>
                    <a:pt x="21757" y="452"/>
                  </a:lnTo>
                  <a:lnTo>
                    <a:pt x="21799" y="452"/>
                  </a:lnTo>
                  <a:lnTo>
                    <a:pt x="21841" y="452"/>
                  </a:lnTo>
                  <a:lnTo>
                    <a:pt x="21883" y="381"/>
                  </a:lnTo>
                  <a:lnTo>
                    <a:pt x="21926" y="381"/>
                  </a:lnTo>
                  <a:lnTo>
                    <a:pt x="21968" y="381"/>
                  </a:lnTo>
                  <a:lnTo>
                    <a:pt x="22010" y="325"/>
                  </a:lnTo>
                  <a:lnTo>
                    <a:pt x="22052" y="325"/>
                  </a:lnTo>
                  <a:lnTo>
                    <a:pt x="22094" y="325"/>
                  </a:lnTo>
                  <a:lnTo>
                    <a:pt x="22094" y="254"/>
                  </a:lnTo>
                  <a:lnTo>
                    <a:pt x="22137" y="254"/>
                  </a:lnTo>
                  <a:lnTo>
                    <a:pt x="22179" y="254"/>
                  </a:lnTo>
                  <a:lnTo>
                    <a:pt x="22221" y="254"/>
                  </a:lnTo>
                  <a:lnTo>
                    <a:pt x="22263" y="254"/>
                  </a:lnTo>
                  <a:lnTo>
                    <a:pt x="22306" y="254"/>
                  </a:lnTo>
                  <a:lnTo>
                    <a:pt x="22348" y="254"/>
                  </a:lnTo>
                  <a:lnTo>
                    <a:pt x="22390" y="254"/>
                  </a:lnTo>
                  <a:lnTo>
                    <a:pt x="22432" y="254"/>
                  </a:lnTo>
                  <a:lnTo>
                    <a:pt x="22432" y="325"/>
                  </a:lnTo>
                  <a:lnTo>
                    <a:pt x="22475" y="325"/>
                  </a:lnTo>
                  <a:lnTo>
                    <a:pt x="22475" y="381"/>
                  </a:lnTo>
                  <a:lnTo>
                    <a:pt x="22517" y="381"/>
                  </a:lnTo>
                  <a:lnTo>
                    <a:pt x="22559" y="381"/>
                  </a:lnTo>
                  <a:lnTo>
                    <a:pt x="22559" y="452"/>
                  </a:lnTo>
                  <a:lnTo>
                    <a:pt x="22601" y="522"/>
                  </a:lnTo>
                  <a:lnTo>
                    <a:pt x="22559" y="522"/>
                  </a:lnTo>
                  <a:lnTo>
                    <a:pt x="22559" y="578"/>
                  </a:lnTo>
                  <a:lnTo>
                    <a:pt x="22559" y="635"/>
                  </a:lnTo>
                  <a:lnTo>
                    <a:pt x="22601" y="635"/>
                  </a:lnTo>
                  <a:lnTo>
                    <a:pt x="22644" y="635"/>
                  </a:lnTo>
                  <a:lnTo>
                    <a:pt x="22686" y="635"/>
                  </a:lnTo>
                  <a:lnTo>
                    <a:pt x="22728" y="635"/>
                  </a:lnTo>
                  <a:lnTo>
                    <a:pt x="22770" y="635"/>
                  </a:lnTo>
                  <a:lnTo>
                    <a:pt x="22770" y="578"/>
                  </a:lnTo>
                  <a:lnTo>
                    <a:pt x="22728" y="578"/>
                  </a:lnTo>
                  <a:lnTo>
                    <a:pt x="22855" y="522"/>
                  </a:lnTo>
                  <a:lnTo>
                    <a:pt x="22855" y="452"/>
                  </a:lnTo>
                  <a:lnTo>
                    <a:pt x="22897" y="452"/>
                  </a:lnTo>
                  <a:lnTo>
                    <a:pt x="22939" y="452"/>
                  </a:lnTo>
                  <a:lnTo>
                    <a:pt x="22939" y="522"/>
                  </a:lnTo>
                  <a:lnTo>
                    <a:pt x="22939" y="578"/>
                  </a:lnTo>
                  <a:lnTo>
                    <a:pt x="22982" y="578"/>
                  </a:lnTo>
                  <a:lnTo>
                    <a:pt x="22982" y="635"/>
                  </a:lnTo>
                  <a:lnTo>
                    <a:pt x="23024" y="635"/>
                  </a:lnTo>
                  <a:lnTo>
                    <a:pt x="23024" y="705"/>
                  </a:lnTo>
                  <a:lnTo>
                    <a:pt x="23066" y="705"/>
                  </a:lnTo>
                  <a:lnTo>
                    <a:pt x="23108" y="705"/>
                  </a:lnTo>
                  <a:lnTo>
                    <a:pt x="23108" y="761"/>
                  </a:lnTo>
                  <a:lnTo>
                    <a:pt x="23024" y="888"/>
                  </a:lnTo>
                  <a:lnTo>
                    <a:pt x="23066" y="888"/>
                  </a:lnTo>
                  <a:lnTo>
                    <a:pt x="23108" y="888"/>
                  </a:lnTo>
                  <a:lnTo>
                    <a:pt x="23108" y="959"/>
                  </a:lnTo>
                  <a:lnTo>
                    <a:pt x="23151" y="959"/>
                  </a:lnTo>
                  <a:lnTo>
                    <a:pt x="23193" y="959"/>
                  </a:lnTo>
                  <a:lnTo>
                    <a:pt x="23235" y="959"/>
                  </a:lnTo>
                  <a:lnTo>
                    <a:pt x="23235" y="888"/>
                  </a:lnTo>
                  <a:lnTo>
                    <a:pt x="23277" y="832"/>
                  </a:lnTo>
                  <a:lnTo>
                    <a:pt x="23320" y="832"/>
                  </a:lnTo>
                  <a:lnTo>
                    <a:pt x="23320" y="761"/>
                  </a:lnTo>
                  <a:lnTo>
                    <a:pt x="23362" y="761"/>
                  </a:lnTo>
                  <a:lnTo>
                    <a:pt x="23404" y="761"/>
                  </a:lnTo>
                  <a:lnTo>
                    <a:pt x="23446" y="705"/>
                  </a:lnTo>
                  <a:lnTo>
                    <a:pt x="23404" y="705"/>
                  </a:lnTo>
                  <a:lnTo>
                    <a:pt x="23404" y="635"/>
                  </a:lnTo>
                  <a:lnTo>
                    <a:pt x="23404" y="522"/>
                  </a:lnTo>
                  <a:lnTo>
                    <a:pt x="23404" y="452"/>
                  </a:lnTo>
                  <a:lnTo>
                    <a:pt x="23404" y="381"/>
                  </a:lnTo>
                  <a:lnTo>
                    <a:pt x="23404" y="254"/>
                  </a:lnTo>
                  <a:lnTo>
                    <a:pt x="23362" y="254"/>
                  </a:lnTo>
                  <a:lnTo>
                    <a:pt x="23362" y="198"/>
                  </a:lnTo>
                  <a:lnTo>
                    <a:pt x="23320" y="198"/>
                  </a:lnTo>
                  <a:lnTo>
                    <a:pt x="23277" y="198"/>
                  </a:lnTo>
                  <a:lnTo>
                    <a:pt x="23235" y="198"/>
                  </a:lnTo>
                  <a:lnTo>
                    <a:pt x="23193" y="198"/>
                  </a:lnTo>
                  <a:lnTo>
                    <a:pt x="23151" y="198"/>
                  </a:lnTo>
                  <a:lnTo>
                    <a:pt x="23108" y="198"/>
                  </a:lnTo>
                  <a:lnTo>
                    <a:pt x="23066" y="198"/>
                  </a:lnTo>
                  <a:lnTo>
                    <a:pt x="23024" y="198"/>
                  </a:lnTo>
                  <a:lnTo>
                    <a:pt x="22982" y="198"/>
                  </a:lnTo>
                  <a:lnTo>
                    <a:pt x="22939" y="198"/>
                  </a:lnTo>
                  <a:lnTo>
                    <a:pt x="22897" y="198"/>
                  </a:lnTo>
                  <a:lnTo>
                    <a:pt x="22855" y="198"/>
                  </a:lnTo>
                  <a:lnTo>
                    <a:pt x="22813" y="198"/>
                  </a:lnTo>
                  <a:lnTo>
                    <a:pt x="22770" y="198"/>
                  </a:lnTo>
                  <a:lnTo>
                    <a:pt x="22728" y="198"/>
                  </a:lnTo>
                  <a:lnTo>
                    <a:pt x="22686" y="198"/>
                  </a:lnTo>
                  <a:lnTo>
                    <a:pt x="22644" y="198"/>
                  </a:lnTo>
                  <a:lnTo>
                    <a:pt x="22601" y="198"/>
                  </a:lnTo>
                  <a:lnTo>
                    <a:pt x="22559" y="198"/>
                  </a:lnTo>
                  <a:lnTo>
                    <a:pt x="22559" y="128"/>
                  </a:lnTo>
                  <a:lnTo>
                    <a:pt x="22517" y="128"/>
                  </a:lnTo>
                  <a:lnTo>
                    <a:pt x="22517" y="71"/>
                  </a:lnTo>
                  <a:lnTo>
                    <a:pt x="22475" y="71"/>
                  </a:lnTo>
                  <a:lnTo>
                    <a:pt x="22432" y="71"/>
                  </a:lnTo>
                  <a:lnTo>
                    <a:pt x="22432" y="1"/>
                  </a:lnTo>
                  <a:lnTo>
                    <a:pt x="22390" y="1"/>
                  </a:lnTo>
                  <a:lnTo>
                    <a:pt x="22348" y="1"/>
                  </a:lnTo>
                  <a:lnTo>
                    <a:pt x="22306" y="1"/>
                  </a:lnTo>
                  <a:lnTo>
                    <a:pt x="22263" y="1"/>
                  </a:lnTo>
                  <a:close/>
                  <a:moveTo>
                    <a:pt x="13308" y="11351"/>
                  </a:moveTo>
                  <a:lnTo>
                    <a:pt x="13265" y="11351"/>
                  </a:lnTo>
                  <a:lnTo>
                    <a:pt x="13265" y="11280"/>
                  </a:lnTo>
                  <a:lnTo>
                    <a:pt x="13265" y="11224"/>
                  </a:lnTo>
                  <a:lnTo>
                    <a:pt x="13223" y="11154"/>
                  </a:lnTo>
                  <a:lnTo>
                    <a:pt x="13181" y="11154"/>
                  </a:lnTo>
                  <a:lnTo>
                    <a:pt x="13181" y="11097"/>
                  </a:lnTo>
                  <a:lnTo>
                    <a:pt x="13139" y="11097"/>
                  </a:lnTo>
                  <a:lnTo>
                    <a:pt x="13096" y="11097"/>
                  </a:lnTo>
                  <a:lnTo>
                    <a:pt x="13096" y="11154"/>
                  </a:lnTo>
                  <a:lnTo>
                    <a:pt x="13096" y="11224"/>
                  </a:lnTo>
                  <a:lnTo>
                    <a:pt x="13096" y="11280"/>
                  </a:lnTo>
                  <a:lnTo>
                    <a:pt x="13096" y="11351"/>
                  </a:lnTo>
                  <a:lnTo>
                    <a:pt x="13054" y="11351"/>
                  </a:lnTo>
                  <a:lnTo>
                    <a:pt x="13012" y="11351"/>
                  </a:lnTo>
                  <a:lnTo>
                    <a:pt x="12970" y="11351"/>
                  </a:lnTo>
                  <a:lnTo>
                    <a:pt x="12970" y="11421"/>
                  </a:lnTo>
                  <a:lnTo>
                    <a:pt x="12927" y="11421"/>
                  </a:lnTo>
                  <a:lnTo>
                    <a:pt x="12885" y="11421"/>
                  </a:lnTo>
                  <a:lnTo>
                    <a:pt x="12843" y="11421"/>
                  </a:lnTo>
                  <a:lnTo>
                    <a:pt x="12801" y="11421"/>
                  </a:lnTo>
                  <a:lnTo>
                    <a:pt x="12758" y="11421"/>
                  </a:lnTo>
                  <a:lnTo>
                    <a:pt x="12716" y="11421"/>
                  </a:lnTo>
                  <a:lnTo>
                    <a:pt x="12674" y="11421"/>
                  </a:lnTo>
                  <a:lnTo>
                    <a:pt x="12632" y="11421"/>
                  </a:lnTo>
                  <a:lnTo>
                    <a:pt x="12589" y="11421"/>
                  </a:lnTo>
                  <a:lnTo>
                    <a:pt x="12547" y="11421"/>
                  </a:lnTo>
                  <a:lnTo>
                    <a:pt x="12505" y="11421"/>
                  </a:lnTo>
                  <a:lnTo>
                    <a:pt x="12463" y="11421"/>
                  </a:lnTo>
                  <a:lnTo>
                    <a:pt x="12420" y="11421"/>
                  </a:lnTo>
                  <a:lnTo>
                    <a:pt x="12378" y="11421"/>
                  </a:lnTo>
                  <a:lnTo>
                    <a:pt x="12378" y="11351"/>
                  </a:lnTo>
                  <a:lnTo>
                    <a:pt x="12336" y="11351"/>
                  </a:lnTo>
                  <a:lnTo>
                    <a:pt x="12294" y="11280"/>
                  </a:lnTo>
                  <a:lnTo>
                    <a:pt x="12251" y="11280"/>
                  </a:lnTo>
                  <a:lnTo>
                    <a:pt x="12209" y="11280"/>
                  </a:lnTo>
                  <a:lnTo>
                    <a:pt x="12167" y="11280"/>
                  </a:lnTo>
                  <a:lnTo>
                    <a:pt x="12167" y="11351"/>
                  </a:lnTo>
                  <a:lnTo>
                    <a:pt x="12125" y="11351"/>
                  </a:lnTo>
                  <a:lnTo>
                    <a:pt x="12125" y="11421"/>
                  </a:lnTo>
                  <a:lnTo>
                    <a:pt x="12082" y="11421"/>
                  </a:lnTo>
                  <a:lnTo>
                    <a:pt x="12040" y="11421"/>
                  </a:lnTo>
                  <a:lnTo>
                    <a:pt x="11998" y="11478"/>
                  </a:lnTo>
                  <a:lnTo>
                    <a:pt x="11956" y="11478"/>
                  </a:lnTo>
                  <a:lnTo>
                    <a:pt x="11913" y="11478"/>
                  </a:lnTo>
                  <a:lnTo>
                    <a:pt x="11871" y="11478"/>
                  </a:lnTo>
                  <a:lnTo>
                    <a:pt x="11829" y="11478"/>
                  </a:lnTo>
                  <a:lnTo>
                    <a:pt x="11829" y="11534"/>
                  </a:lnTo>
                  <a:lnTo>
                    <a:pt x="11871" y="11534"/>
                  </a:lnTo>
                  <a:lnTo>
                    <a:pt x="11871" y="11604"/>
                  </a:lnTo>
                  <a:lnTo>
                    <a:pt x="11913" y="11604"/>
                  </a:lnTo>
                  <a:lnTo>
                    <a:pt x="11913" y="11661"/>
                  </a:lnTo>
                  <a:lnTo>
                    <a:pt x="11871" y="11661"/>
                  </a:lnTo>
                  <a:lnTo>
                    <a:pt x="11829" y="11661"/>
                  </a:lnTo>
                  <a:lnTo>
                    <a:pt x="11787" y="11661"/>
                  </a:lnTo>
                  <a:lnTo>
                    <a:pt x="11744" y="11661"/>
                  </a:lnTo>
                  <a:lnTo>
                    <a:pt x="11702" y="11661"/>
                  </a:lnTo>
                  <a:lnTo>
                    <a:pt x="11702" y="11731"/>
                  </a:lnTo>
                  <a:lnTo>
                    <a:pt x="11744" y="11731"/>
                  </a:lnTo>
                  <a:lnTo>
                    <a:pt x="11744" y="11801"/>
                  </a:lnTo>
                  <a:lnTo>
                    <a:pt x="11744" y="11858"/>
                  </a:lnTo>
                  <a:lnTo>
                    <a:pt x="11702" y="11858"/>
                  </a:lnTo>
                  <a:lnTo>
                    <a:pt x="11660" y="11858"/>
                  </a:lnTo>
                  <a:lnTo>
                    <a:pt x="11660" y="11914"/>
                  </a:lnTo>
                  <a:lnTo>
                    <a:pt x="11618" y="11914"/>
                  </a:lnTo>
                  <a:lnTo>
                    <a:pt x="11618" y="11858"/>
                  </a:lnTo>
                  <a:lnTo>
                    <a:pt x="11575" y="11858"/>
                  </a:lnTo>
                  <a:lnTo>
                    <a:pt x="11575" y="11914"/>
                  </a:lnTo>
                  <a:lnTo>
                    <a:pt x="11533" y="11914"/>
                  </a:lnTo>
                  <a:lnTo>
                    <a:pt x="11575" y="11985"/>
                  </a:lnTo>
                  <a:lnTo>
                    <a:pt x="11533" y="11985"/>
                  </a:lnTo>
                  <a:lnTo>
                    <a:pt x="11533" y="11914"/>
                  </a:lnTo>
                  <a:lnTo>
                    <a:pt x="11491" y="11914"/>
                  </a:lnTo>
                  <a:lnTo>
                    <a:pt x="11491" y="11985"/>
                  </a:lnTo>
                  <a:lnTo>
                    <a:pt x="11449" y="11985"/>
                  </a:lnTo>
                  <a:lnTo>
                    <a:pt x="11407" y="12055"/>
                  </a:lnTo>
                  <a:lnTo>
                    <a:pt x="11364" y="12055"/>
                  </a:lnTo>
                  <a:lnTo>
                    <a:pt x="11322" y="12055"/>
                  </a:lnTo>
                  <a:lnTo>
                    <a:pt x="11322" y="12111"/>
                  </a:lnTo>
                  <a:lnTo>
                    <a:pt x="11280" y="12111"/>
                  </a:lnTo>
                  <a:lnTo>
                    <a:pt x="11280" y="12168"/>
                  </a:lnTo>
                  <a:lnTo>
                    <a:pt x="11238" y="12168"/>
                  </a:lnTo>
                  <a:lnTo>
                    <a:pt x="11195" y="12168"/>
                  </a:lnTo>
                  <a:lnTo>
                    <a:pt x="11195" y="12238"/>
                  </a:lnTo>
                  <a:lnTo>
                    <a:pt x="11153" y="12238"/>
                  </a:lnTo>
                  <a:lnTo>
                    <a:pt x="11111" y="12238"/>
                  </a:lnTo>
                  <a:lnTo>
                    <a:pt x="11111" y="12294"/>
                  </a:lnTo>
                  <a:lnTo>
                    <a:pt x="11069" y="12294"/>
                  </a:lnTo>
                  <a:lnTo>
                    <a:pt x="11069" y="12365"/>
                  </a:lnTo>
                  <a:lnTo>
                    <a:pt x="11026" y="12365"/>
                  </a:lnTo>
                  <a:lnTo>
                    <a:pt x="10984" y="12365"/>
                  </a:lnTo>
                  <a:lnTo>
                    <a:pt x="10942" y="12365"/>
                  </a:lnTo>
                  <a:lnTo>
                    <a:pt x="10942" y="12435"/>
                  </a:lnTo>
                  <a:lnTo>
                    <a:pt x="10900" y="12435"/>
                  </a:lnTo>
                  <a:lnTo>
                    <a:pt x="10900" y="12491"/>
                  </a:lnTo>
                  <a:lnTo>
                    <a:pt x="10900" y="12548"/>
                  </a:lnTo>
                  <a:lnTo>
                    <a:pt x="10942" y="12548"/>
                  </a:lnTo>
                  <a:lnTo>
                    <a:pt x="10942" y="12618"/>
                  </a:lnTo>
                  <a:lnTo>
                    <a:pt x="10984" y="12618"/>
                  </a:lnTo>
                  <a:lnTo>
                    <a:pt x="10984" y="12675"/>
                  </a:lnTo>
                  <a:lnTo>
                    <a:pt x="10984" y="12745"/>
                  </a:lnTo>
                  <a:lnTo>
                    <a:pt x="10942" y="12745"/>
                  </a:lnTo>
                  <a:lnTo>
                    <a:pt x="10900" y="12745"/>
                  </a:lnTo>
                  <a:lnTo>
                    <a:pt x="10900" y="12675"/>
                  </a:lnTo>
                  <a:lnTo>
                    <a:pt x="10857" y="12675"/>
                  </a:lnTo>
                  <a:lnTo>
                    <a:pt x="10815" y="12675"/>
                  </a:lnTo>
                  <a:lnTo>
                    <a:pt x="10773" y="12675"/>
                  </a:lnTo>
                  <a:lnTo>
                    <a:pt x="10731" y="12675"/>
                  </a:lnTo>
                  <a:lnTo>
                    <a:pt x="10731" y="12745"/>
                  </a:lnTo>
                  <a:lnTo>
                    <a:pt x="10688" y="12745"/>
                  </a:lnTo>
                  <a:lnTo>
                    <a:pt x="10646" y="12745"/>
                  </a:lnTo>
                  <a:lnTo>
                    <a:pt x="10604" y="12745"/>
                  </a:lnTo>
                  <a:lnTo>
                    <a:pt x="10562" y="12745"/>
                  </a:lnTo>
                  <a:lnTo>
                    <a:pt x="10562" y="12815"/>
                  </a:lnTo>
                  <a:lnTo>
                    <a:pt x="10562" y="12872"/>
                  </a:lnTo>
                  <a:lnTo>
                    <a:pt x="10604" y="12872"/>
                  </a:lnTo>
                  <a:lnTo>
                    <a:pt x="10646" y="12872"/>
                  </a:lnTo>
                  <a:lnTo>
                    <a:pt x="10646" y="12928"/>
                  </a:lnTo>
                  <a:lnTo>
                    <a:pt x="10604" y="12928"/>
                  </a:lnTo>
                  <a:lnTo>
                    <a:pt x="10562" y="12998"/>
                  </a:lnTo>
                  <a:lnTo>
                    <a:pt x="10519" y="12998"/>
                  </a:lnTo>
                  <a:lnTo>
                    <a:pt x="10519" y="13055"/>
                  </a:lnTo>
                  <a:lnTo>
                    <a:pt x="10519" y="13125"/>
                  </a:lnTo>
                  <a:lnTo>
                    <a:pt x="10562" y="13125"/>
                  </a:lnTo>
                  <a:lnTo>
                    <a:pt x="10562" y="13196"/>
                  </a:lnTo>
                  <a:lnTo>
                    <a:pt x="10519" y="13196"/>
                  </a:lnTo>
                  <a:lnTo>
                    <a:pt x="10477" y="13196"/>
                  </a:lnTo>
                  <a:lnTo>
                    <a:pt x="10435" y="13196"/>
                  </a:lnTo>
                  <a:lnTo>
                    <a:pt x="10393" y="13196"/>
                  </a:lnTo>
                  <a:lnTo>
                    <a:pt x="10393" y="13252"/>
                  </a:lnTo>
                  <a:lnTo>
                    <a:pt x="10350" y="13252"/>
                  </a:lnTo>
                  <a:lnTo>
                    <a:pt x="10308" y="13252"/>
                  </a:lnTo>
                  <a:lnTo>
                    <a:pt x="10308" y="13308"/>
                  </a:lnTo>
                  <a:lnTo>
                    <a:pt x="10350" y="13308"/>
                  </a:lnTo>
                  <a:lnTo>
                    <a:pt x="10350" y="13379"/>
                  </a:lnTo>
                  <a:lnTo>
                    <a:pt x="10393" y="13379"/>
                  </a:lnTo>
                  <a:lnTo>
                    <a:pt x="10393" y="13449"/>
                  </a:lnTo>
                  <a:lnTo>
                    <a:pt x="10350" y="13449"/>
                  </a:lnTo>
                  <a:lnTo>
                    <a:pt x="10350" y="13505"/>
                  </a:lnTo>
                  <a:lnTo>
                    <a:pt x="10308" y="13505"/>
                  </a:lnTo>
                  <a:lnTo>
                    <a:pt x="10308" y="13562"/>
                  </a:lnTo>
                  <a:lnTo>
                    <a:pt x="10266" y="13562"/>
                  </a:lnTo>
                  <a:lnTo>
                    <a:pt x="10308" y="13632"/>
                  </a:lnTo>
                  <a:lnTo>
                    <a:pt x="10308" y="13688"/>
                  </a:lnTo>
                  <a:lnTo>
                    <a:pt x="10266" y="13688"/>
                  </a:lnTo>
                  <a:lnTo>
                    <a:pt x="10224" y="13688"/>
                  </a:lnTo>
                  <a:lnTo>
                    <a:pt x="10181" y="13688"/>
                  </a:lnTo>
                  <a:lnTo>
                    <a:pt x="10139" y="13688"/>
                  </a:lnTo>
                  <a:lnTo>
                    <a:pt x="10097" y="13688"/>
                  </a:lnTo>
                  <a:lnTo>
                    <a:pt x="10097" y="13759"/>
                  </a:lnTo>
                  <a:lnTo>
                    <a:pt x="10055" y="13759"/>
                  </a:lnTo>
                  <a:lnTo>
                    <a:pt x="10012" y="13759"/>
                  </a:lnTo>
                  <a:lnTo>
                    <a:pt x="9970" y="13759"/>
                  </a:lnTo>
                  <a:lnTo>
                    <a:pt x="9928" y="13759"/>
                  </a:lnTo>
                  <a:lnTo>
                    <a:pt x="9886" y="13759"/>
                  </a:lnTo>
                  <a:lnTo>
                    <a:pt x="9886" y="13829"/>
                  </a:lnTo>
                  <a:lnTo>
                    <a:pt x="9843" y="13829"/>
                  </a:lnTo>
                  <a:lnTo>
                    <a:pt x="9801" y="13829"/>
                  </a:lnTo>
                  <a:lnTo>
                    <a:pt x="9759" y="13829"/>
                  </a:lnTo>
                  <a:lnTo>
                    <a:pt x="9717" y="13829"/>
                  </a:lnTo>
                  <a:lnTo>
                    <a:pt x="9674" y="13829"/>
                  </a:lnTo>
                  <a:lnTo>
                    <a:pt x="9632" y="13829"/>
                  </a:lnTo>
                  <a:lnTo>
                    <a:pt x="9632" y="13759"/>
                  </a:lnTo>
                  <a:lnTo>
                    <a:pt x="9590" y="13759"/>
                  </a:lnTo>
                  <a:lnTo>
                    <a:pt x="9548" y="13759"/>
                  </a:lnTo>
                  <a:lnTo>
                    <a:pt x="9548" y="13829"/>
                  </a:lnTo>
                  <a:lnTo>
                    <a:pt x="9548" y="13886"/>
                  </a:lnTo>
                  <a:lnTo>
                    <a:pt x="9590" y="13886"/>
                  </a:lnTo>
                  <a:lnTo>
                    <a:pt x="9632" y="13886"/>
                  </a:lnTo>
                  <a:lnTo>
                    <a:pt x="9632" y="13942"/>
                  </a:lnTo>
                  <a:lnTo>
                    <a:pt x="9632" y="14012"/>
                  </a:lnTo>
                  <a:lnTo>
                    <a:pt x="9632" y="14069"/>
                  </a:lnTo>
                  <a:lnTo>
                    <a:pt x="9590" y="14069"/>
                  </a:lnTo>
                  <a:lnTo>
                    <a:pt x="9590" y="14139"/>
                  </a:lnTo>
                  <a:lnTo>
                    <a:pt x="9548" y="14139"/>
                  </a:lnTo>
                  <a:lnTo>
                    <a:pt x="9505" y="14139"/>
                  </a:lnTo>
                  <a:lnTo>
                    <a:pt x="9463" y="14139"/>
                  </a:lnTo>
                  <a:lnTo>
                    <a:pt x="9421" y="14139"/>
                  </a:lnTo>
                  <a:lnTo>
                    <a:pt x="9379" y="14139"/>
                  </a:lnTo>
                  <a:lnTo>
                    <a:pt x="9379" y="14209"/>
                  </a:lnTo>
                  <a:lnTo>
                    <a:pt x="9336" y="14209"/>
                  </a:lnTo>
                  <a:lnTo>
                    <a:pt x="9294" y="14209"/>
                  </a:lnTo>
                  <a:lnTo>
                    <a:pt x="9294" y="14266"/>
                  </a:lnTo>
                  <a:lnTo>
                    <a:pt x="9252" y="14322"/>
                  </a:lnTo>
                  <a:lnTo>
                    <a:pt x="9210" y="14322"/>
                  </a:lnTo>
                  <a:lnTo>
                    <a:pt x="9210" y="14392"/>
                  </a:lnTo>
                  <a:lnTo>
                    <a:pt x="9168" y="14392"/>
                  </a:lnTo>
                  <a:lnTo>
                    <a:pt x="9168" y="14449"/>
                  </a:lnTo>
                  <a:lnTo>
                    <a:pt x="9125" y="14519"/>
                  </a:lnTo>
                  <a:lnTo>
                    <a:pt x="9125" y="14590"/>
                  </a:lnTo>
                  <a:lnTo>
                    <a:pt x="9083" y="14590"/>
                  </a:lnTo>
                  <a:lnTo>
                    <a:pt x="9083" y="14646"/>
                  </a:lnTo>
                  <a:lnTo>
                    <a:pt x="9041" y="14646"/>
                  </a:lnTo>
                  <a:lnTo>
                    <a:pt x="9041" y="14702"/>
                  </a:lnTo>
                  <a:lnTo>
                    <a:pt x="8956" y="14702"/>
                  </a:lnTo>
                  <a:lnTo>
                    <a:pt x="8956" y="14773"/>
                  </a:lnTo>
                  <a:lnTo>
                    <a:pt x="8914" y="14773"/>
                  </a:lnTo>
                  <a:lnTo>
                    <a:pt x="8872" y="14773"/>
                  </a:lnTo>
                  <a:lnTo>
                    <a:pt x="8872" y="14843"/>
                  </a:lnTo>
                  <a:lnTo>
                    <a:pt x="8830" y="14843"/>
                  </a:lnTo>
                  <a:lnTo>
                    <a:pt x="8787" y="14843"/>
                  </a:lnTo>
                  <a:lnTo>
                    <a:pt x="8745" y="14843"/>
                  </a:lnTo>
                  <a:lnTo>
                    <a:pt x="8703" y="14843"/>
                  </a:lnTo>
                  <a:lnTo>
                    <a:pt x="8703" y="14899"/>
                  </a:lnTo>
                  <a:lnTo>
                    <a:pt x="8661" y="14899"/>
                  </a:lnTo>
                  <a:lnTo>
                    <a:pt x="8618" y="14899"/>
                  </a:lnTo>
                  <a:lnTo>
                    <a:pt x="8618" y="14970"/>
                  </a:lnTo>
                  <a:lnTo>
                    <a:pt x="8618" y="15026"/>
                  </a:lnTo>
                  <a:lnTo>
                    <a:pt x="8576" y="15026"/>
                  </a:lnTo>
                  <a:lnTo>
                    <a:pt x="8534" y="15026"/>
                  </a:lnTo>
                  <a:lnTo>
                    <a:pt x="8492" y="15082"/>
                  </a:lnTo>
                  <a:lnTo>
                    <a:pt x="8449" y="15082"/>
                  </a:lnTo>
                  <a:lnTo>
                    <a:pt x="8407" y="15082"/>
                  </a:lnTo>
                  <a:lnTo>
                    <a:pt x="8365" y="15082"/>
                  </a:lnTo>
                  <a:lnTo>
                    <a:pt x="8280" y="15153"/>
                  </a:lnTo>
                  <a:lnTo>
                    <a:pt x="8238" y="15153"/>
                  </a:lnTo>
                  <a:lnTo>
                    <a:pt x="8111" y="15153"/>
                  </a:lnTo>
                  <a:lnTo>
                    <a:pt x="8069" y="15153"/>
                  </a:lnTo>
                  <a:lnTo>
                    <a:pt x="8027" y="15153"/>
                  </a:lnTo>
                  <a:lnTo>
                    <a:pt x="8027" y="15082"/>
                  </a:lnTo>
                  <a:lnTo>
                    <a:pt x="7985" y="15082"/>
                  </a:lnTo>
                  <a:lnTo>
                    <a:pt x="7942" y="15082"/>
                  </a:lnTo>
                  <a:lnTo>
                    <a:pt x="7942" y="15153"/>
                  </a:lnTo>
                  <a:lnTo>
                    <a:pt x="7900" y="15153"/>
                  </a:lnTo>
                  <a:lnTo>
                    <a:pt x="7900" y="15223"/>
                  </a:lnTo>
                  <a:lnTo>
                    <a:pt x="7858" y="15223"/>
                  </a:lnTo>
                  <a:lnTo>
                    <a:pt x="7858" y="15280"/>
                  </a:lnTo>
                  <a:lnTo>
                    <a:pt x="7816" y="15280"/>
                  </a:lnTo>
                  <a:lnTo>
                    <a:pt x="7773" y="15336"/>
                  </a:lnTo>
                  <a:lnTo>
                    <a:pt x="7731" y="15336"/>
                  </a:lnTo>
                  <a:lnTo>
                    <a:pt x="7731" y="15406"/>
                  </a:lnTo>
                  <a:lnTo>
                    <a:pt x="7731" y="15463"/>
                  </a:lnTo>
                  <a:lnTo>
                    <a:pt x="7773" y="15463"/>
                  </a:lnTo>
                  <a:lnTo>
                    <a:pt x="7689" y="15533"/>
                  </a:lnTo>
                  <a:lnTo>
                    <a:pt x="7647" y="15533"/>
                  </a:lnTo>
                  <a:lnTo>
                    <a:pt x="7604" y="15533"/>
                  </a:lnTo>
                  <a:lnTo>
                    <a:pt x="7562" y="15533"/>
                  </a:lnTo>
                  <a:lnTo>
                    <a:pt x="7562" y="15604"/>
                  </a:lnTo>
                  <a:lnTo>
                    <a:pt x="7520" y="15604"/>
                  </a:lnTo>
                  <a:lnTo>
                    <a:pt x="7520" y="15533"/>
                  </a:lnTo>
                  <a:lnTo>
                    <a:pt x="7478" y="15604"/>
                  </a:lnTo>
                  <a:lnTo>
                    <a:pt x="7435" y="15604"/>
                  </a:lnTo>
                  <a:lnTo>
                    <a:pt x="7435" y="15533"/>
                  </a:lnTo>
                  <a:lnTo>
                    <a:pt x="7393" y="15604"/>
                  </a:lnTo>
                  <a:lnTo>
                    <a:pt x="7351" y="15604"/>
                  </a:lnTo>
                  <a:lnTo>
                    <a:pt x="7309" y="15604"/>
                  </a:lnTo>
                  <a:lnTo>
                    <a:pt x="7266" y="15604"/>
                  </a:lnTo>
                  <a:lnTo>
                    <a:pt x="7224" y="15604"/>
                  </a:lnTo>
                  <a:lnTo>
                    <a:pt x="7224" y="15660"/>
                  </a:lnTo>
                  <a:lnTo>
                    <a:pt x="7182" y="15660"/>
                  </a:lnTo>
                  <a:lnTo>
                    <a:pt x="7140" y="15660"/>
                  </a:lnTo>
                  <a:lnTo>
                    <a:pt x="7098" y="15660"/>
                  </a:lnTo>
                  <a:lnTo>
                    <a:pt x="7098" y="15716"/>
                  </a:lnTo>
                  <a:lnTo>
                    <a:pt x="7055" y="15716"/>
                  </a:lnTo>
                  <a:lnTo>
                    <a:pt x="7055" y="15787"/>
                  </a:lnTo>
                  <a:lnTo>
                    <a:pt x="7055" y="15843"/>
                  </a:lnTo>
                  <a:lnTo>
                    <a:pt x="7013" y="15843"/>
                  </a:lnTo>
                  <a:lnTo>
                    <a:pt x="6971" y="15843"/>
                  </a:lnTo>
                  <a:lnTo>
                    <a:pt x="6929" y="15843"/>
                  </a:lnTo>
                  <a:lnTo>
                    <a:pt x="6886" y="15843"/>
                  </a:lnTo>
                  <a:lnTo>
                    <a:pt x="6886" y="15913"/>
                  </a:lnTo>
                  <a:lnTo>
                    <a:pt x="6844" y="15913"/>
                  </a:lnTo>
                  <a:lnTo>
                    <a:pt x="6802" y="15913"/>
                  </a:lnTo>
                  <a:lnTo>
                    <a:pt x="6760" y="15913"/>
                  </a:lnTo>
                  <a:lnTo>
                    <a:pt x="6717" y="15913"/>
                  </a:lnTo>
                  <a:lnTo>
                    <a:pt x="6675" y="15913"/>
                  </a:lnTo>
                  <a:lnTo>
                    <a:pt x="6675" y="15843"/>
                  </a:lnTo>
                  <a:lnTo>
                    <a:pt x="6633" y="15843"/>
                  </a:lnTo>
                  <a:lnTo>
                    <a:pt x="6591" y="15843"/>
                  </a:lnTo>
                  <a:lnTo>
                    <a:pt x="6548" y="15843"/>
                  </a:lnTo>
                  <a:lnTo>
                    <a:pt x="6506" y="15843"/>
                  </a:lnTo>
                  <a:lnTo>
                    <a:pt x="6464" y="15843"/>
                  </a:lnTo>
                  <a:lnTo>
                    <a:pt x="6464" y="15787"/>
                  </a:lnTo>
                  <a:lnTo>
                    <a:pt x="6422" y="15787"/>
                  </a:lnTo>
                  <a:lnTo>
                    <a:pt x="6379" y="15787"/>
                  </a:lnTo>
                  <a:lnTo>
                    <a:pt x="6337" y="15787"/>
                  </a:lnTo>
                  <a:lnTo>
                    <a:pt x="6295" y="15787"/>
                  </a:lnTo>
                  <a:lnTo>
                    <a:pt x="6295" y="15716"/>
                  </a:lnTo>
                  <a:lnTo>
                    <a:pt x="6253" y="15716"/>
                  </a:lnTo>
                  <a:lnTo>
                    <a:pt x="6253" y="15787"/>
                  </a:lnTo>
                  <a:lnTo>
                    <a:pt x="6210" y="15787"/>
                  </a:lnTo>
                  <a:lnTo>
                    <a:pt x="6168" y="15716"/>
                  </a:lnTo>
                  <a:lnTo>
                    <a:pt x="6126" y="15716"/>
                  </a:lnTo>
                  <a:lnTo>
                    <a:pt x="6126" y="15660"/>
                  </a:lnTo>
                  <a:lnTo>
                    <a:pt x="6084" y="15660"/>
                  </a:lnTo>
                  <a:lnTo>
                    <a:pt x="6041" y="15660"/>
                  </a:lnTo>
                  <a:lnTo>
                    <a:pt x="6041" y="15604"/>
                  </a:lnTo>
                  <a:lnTo>
                    <a:pt x="5999" y="15604"/>
                  </a:lnTo>
                  <a:lnTo>
                    <a:pt x="5999" y="15660"/>
                  </a:lnTo>
                  <a:lnTo>
                    <a:pt x="5999" y="15716"/>
                  </a:lnTo>
                  <a:lnTo>
                    <a:pt x="5957" y="15716"/>
                  </a:lnTo>
                  <a:lnTo>
                    <a:pt x="5915" y="15716"/>
                  </a:lnTo>
                  <a:lnTo>
                    <a:pt x="5872" y="15660"/>
                  </a:lnTo>
                  <a:lnTo>
                    <a:pt x="5872" y="15604"/>
                  </a:lnTo>
                  <a:lnTo>
                    <a:pt x="5830" y="15604"/>
                  </a:lnTo>
                  <a:lnTo>
                    <a:pt x="5788" y="15604"/>
                  </a:lnTo>
                  <a:lnTo>
                    <a:pt x="5746" y="15604"/>
                  </a:lnTo>
                  <a:lnTo>
                    <a:pt x="5703" y="15604"/>
                  </a:lnTo>
                  <a:lnTo>
                    <a:pt x="5703" y="15533"/>
                  </a:lnTo>
                  <a:lnTo>
                    <a:pt x="5661" y="15533"/>
                  </a:lnTo>
                  <a:lnTo>
                    <a:pt x="5619" y="15533"/>
                  </a:lnTo>
                  <a:lnTo>
                    <a:pt x="5577" y="15533"/>
                  </a:lnTo>
                  <a:lnTo>
                    <a:pt x="5577" y="15604"/>
                  </a:lnTo>
                  <a:lnTo>
                    <a:pt x="5534" y="15604"/>
                  </a:lnTo>
                  <a:lnTo>
                    <a:pt x="5534" y="15533"/>
                  </a:lnTo>
                  <a:lnTo>
                    <a:pt x="5534" y="15463"/>
                  </a:lnTo>
                  <a:lnTo>
                    <a:pt x="5492" y="15463"/>
                  </a:lnTo>
                  <a:lnTo>
                    <a:pt x="5450" y="15463"/>
                  </a:lnTo>
                  <a:lnTo>
                    <a:pt x="5450" y="15533"/>
                  </a:lnTo>
                  <a:lnTo>
                    <a:pt x="5492" y="15533"/>
                  </a:lnTo>
                  <a:lnTo>
                    <a:pt x="5492" y="15604"/>
                  </a:lnTo>
                  <a:lnTo>
                    <a:pt x="5450" y="15604"/>
                  </a:lnTo>
                  <a:lnTo>
                    <a:pt x="5408" y="15604"/>
                  </a:lnTo>
                  <a:lnTo>
                    <a:pt x="5408" y="15533"/>
                  </a:lnTo>
                  <a:lnTo>
                    <a:pt x="5365" y="15533"/>
                  </a:lnTo>
                  <a:lnTo>
                    <a:pt x="5365" y="15604"/>
                  </a:lnTo>
                  <a:lnTo>
                    <a:pt x="5323" y="15604"/>
                  </a:lnTo>
                  <a:lnTo>
                    <a:pt x="5281" y="15604"/>
                  </a:lnTo>
                  <a:lnTo>
                    <a:pt x="5281" y="15533"/>
                  </a:lnTo>
                  <a:lnTo>
                    <a:pt x="5239" y="15533"/>
                  </a:lnTo>
                  <a:lnTo>
                    <a:pt x="5239" y="15604"/>
                  </a:lnTo>
                  <a:lnTo>
                    <a:pt x="5196" y="15604"/>
                  </a:lnTo>
                  <a:lnTo>
                    <a:pt x="5196" y="15533"/>
                  </a:lnTo>
                  <a:lnTo>
                    <a:pt x="5154" y="15533"/>
                  </a:lnTo>
                  <a:lnTo>
                    <a:pt x="5154" y="15604"/>
                  </a:lnTo>
                  <a:lnTo>
                    <a:pt x="5112" y="15604"/>
                  </a:lnTo>
                  <a:lnTo>
                    <a:pt x="5070" y="15604"/>
                  </a:lnTo>
                  <a:lnTo>
                    <a:pt x="5028" y="15604"/>
                  </a:lnTo>
                  <a:lnTo>
                    <a:pt x="4985" y="15604"/>
                  </a:lnTo>
                  <a:lnTo>
                    <a:pt x="4943" y="15604"/>
                  </a:lnTo>
                  <a:lnTo>
                    <a:pt x="4943" y="15660"/>
                  </a:lnTo>
                  <a:lnTo>
                    <a:pt x="4901" y="15660"/>
                  </a:lnTo>
                  <a:lnTo>
                    <a:pt x="4901" y="15716"/>
                  </a:lnTo>
                  <a:lnTo>
                    <a:pt x="4943" y="15716"/>
                  </a:lnTo>
                  <a:lnTo>
                    <a:pt x="4985" y="15716"/>
                  </a:lnTo>
                  <a:lnTo>
                    <a:pt x="5028" y="15716"/>
                  </a:lnTo>
                  <a:lnTo>
                    <a:pt x="5028" y="15787"/>
                  </a:lnTo>
                  <a:lnTo>
                    <a:pt x="4985" y="15787"/>
                  </a:lnTo>
                  <a:lnTo>
                    <a:pt x="4943" y="15787"/>
                  </a:lnTo>
                  <a:lnTo>
                    <a:pt x="4901" y="15787"/>
                  </a:lnTo>
                  <a:lnTo>
                    <a:pt x="4901" y="15843"/>
                  </a:lnTo>
                  <a:lnTo>
                    <a:pt x="4859" y="15843"/>
                  </a:lnTo>
                  <a:lnTo>
                    <a:pt x="4816" y="15843"/>
                  </a:lnTo>
                  <a:lnTo>
                    <a:pt x="4774" y="15843"/>
                  </a:lnTo>
                  <a:lnTo>
                    <a:pt x="4732" y="15843"/>
                  </a:lnTo>
                  <a:lnTo>
                    <a:pt x="4732" y="15787"/>
                  </a:lnTo>
                  <a:lnTo>
                    <a:pt x="4690" y="15787"/>
                  </a:lnTo>
                  <a:lnTo>
                    <a:pt x="4647" y="15843"/>
                  </a:lnTo>
                  <a:lnTo>
                    <a:pt x="4690" y="15843"/>
                  </a:lnTo>
                  <a:lnTo>
                    <a:pt x="4647" y="15913"/>
                  </a:lnTo>
                  <a:lnTo>
                    <a:pt x="4605" y="15913"/>
                  </a:lnTo>
                  <a:lnTo>
                    <a:pt x="4563" y="15913"/>
                  </a:lnTo>
                  <a:lnTo>
                    <a:pt x="4521" y="15913"/>
                  </a:lnTo>
                  <a:lnTo>
                    <a:pt x="4521" y="15984"/>
                  </a:lnTo>
                  <a:lnTo>
                    <a:pt x="4478" y="15984"/>
                  </a:lnTo>
                  <a:lnTo>
                    <a:pt x="4436" y="15984"/>
                  </a:lnTo>
                  <a:lnTo>
                    <a:pt x="4394" y="16040"/>
                  </a:lnTo>
                  <a:lnTo>
                    <a:pt x="4352" y="16040"/>
                  </a:lnTo>
                  <a:lnTo>
                    <a:pt x="4309" y="16040"/>
                  </a:lnTo>
                  <a:lnTo>
                    <a:pt x="4267" y="16040"/>
                  </a:lnTo>
                  <a:lnTo>
                    <a:pt x="4267" y="15984"/>
                  </a:lnTo>
                  <a:lnTo>
                    <a:pt x="4225" y="15984"/>
                  </a:lnTo>
                  <a:lnTo>
                    <a:pt x="4225" y="15913"/>
                  </a:lnTo>
                  <a:lnTo>
                    <a:pt x="4183" y="15913"/>
                  </a:lnTo>
                  <a:lnTo>
                    <a:pt x="4183" y="15984"/>
                  </a:lnTo>
                  <a:lnTo>
                    <a:pt x="4140" y="15984"/>
                  </a:lnTo>
                  <a:lnTo>
                    <a:pt x="4098" y="15984"/>
                  </a:lnTo>
                  <a:lnTo>
                    <a:pt x="4056" y="15984"/>
                  </a:lnTo>
                  <a:lnTo>
                    <a:pt x="4014" y="15984"/>
                  </a:lnTo>
                  <a:lnTo>
                    <a:pt x="3971" y="15984"/>
                  </a:lnTo>
                  <a:lnTo>
                    <a:pt x="3929" y="15984"/>
                  </a:lnTo>
                  <a:lnTo>
                    <a:pt x="3929" y="15913"/>
                  </a:lnTo>
                  <a:lnTo>
                    <a:pt x="3887" y="15913"/>
                  </a:lnTo>
                  <a:lnTo>
                    <a:pt x="3845" y="15913"/>
                  </a:lnTo>
                  <a:lnTo>
                    <a:pt x="3845" y="15984"/>
                  </a:lnTo>
                  <a:lnTo>
                    <a:pt x="3845" y="16040"/>
                  </a:lnTo>
                  <a:lnTo>
                    <a:pt x="3845" y="16096"/>
                  </a:lnTo>
                  <a:lnTo>
                    <a:pt x="3802" y="16096"/>
                  </a:lnTo>
                  <a:lnTo>
                    <a:pt x="3802" y="16167"/>
                  </a:lnTo>
                  <a:lnTo>
                    <a:pt x="3760" y="16167"/>
                  </a:lnTo>
                  <a:lnTo>
                    <a:pt x="3760" y="16096"/>
                  </a:lnTo>
                  <a:lnTo>
                    <a:pt x="3718" y="16096"/>
                  </a:lnTo>
                  <a:lnTo>
                    <a:pt x="3718" y="16167"/>
                  </a:lnTo>
                  <a:lnTo>
                    <a:pt x="3676" y="16167"/>
                  </a:lnTo>
                  <a:lnTo>
                    <a:pt x="3676" y="16237"/>
                  </a:lnTo>
                  <a:lnTo>
                    <a:pt x="3633" y="16237"/>
                  </a:lnTo>
                  <a:lnTo>
                    <a:pt x="3633" y="16294"/>
                  </a:lnTo>
                  <a:lnTo>
                    <a:pt x="3591" y="16364"/>
                  </a:lnTo>
                  <a:lnTo>
                    <a:pt x="3591" y="16294"/>
                  </a:lnTo>
                  <a:lnTo>
                    <a:pt x="3549" y="16294"/>
                  </a:lnTo>
                  <a:lnTo>
                    <a:pt x="3507" y="16294"/>
                  </a:lnTo>
                  <a:lnTo>
                    <a:pt x="3464" y="16237"/>
                  </a:lnTo>
                  <a:lnTo>
                    <a:pt x="3422" y="16237"/>
                  </a:lnTo>
                  <a:lnTo>
                    <a:pt x="3422" y="16167"/>
                  </a:lnTo>
                  <a:lnTo>
                    <a:pt x="3380" y="16167"/>
                  </a:lnTo>
                  <a:lnTo>
                    <a:pt x="3338" y="16167"/>
                  </a:lnTo>
                  <a:lnTo>
                    <a:pt x="3295" y="16167"/>
                  </a:lnTo>
                  <a:lnTo>
                    <a:pt x="3295" y="16096"/>
                  </a:lnTo>
                  <a:lnTo>
                    <a:pt x="3253" y="16096"/>
                  </a:lnTo>
                  <a:lnTo>
                    <a:pt x="3253" y="16167"/>
                  </a:lnTo>
                  <a:lnTo>
                    <a:pt x="3211" y="16167"/>
                  </a:lnTo>
                  <a:lnTo>
                    <a:pt x="3169" y="16167"/>
                  </a:lnTo>
                  <a:lnTo>
                    <a:pt x="3126" y="16167"/>
                  </a:lnTo>
                  <a:lnTo>
                    <a:pt x="3084" y="16167"/>
                  </a:lnTo>
                  <a:lnTo>
                    <a:pt x="3084" y="16096"/>
                  </a:lnTo>
                  <a:lnTo>
                    <a:pt x="3042" y="16096"/>
                  </a:lnTo>
                  <a:lnTo>
                    <a:pt x="3000" y="16096"/>
                  </a:lnTo>
                  <a:lnTo>
                    <a:pt x="3000" y="16040"/>
                  </a:lnTo>
                  <a:lnTo>
                    <a:pt x="3000" y="15984"/>
                  </a:lnTo>
                  <a:lnTo>
                    <a:pt x="3000" y="15913"/>
                  </a:lnTo>
                  <a:lnTo>
                    <a:pt x="2958" y="15913"/>
                  </a:lnTo>
                  <a:lnTo>
                    <a:pt x="2915" y="15913"/>
                  </a:lnTo>
                  <a:lnTo>
                    <a:pt x="2915" y="15843"/>
                  </a:lnTo>
                  <a:lnTo>
                    <a:pt x="2873" y="15913"/>
                  </a:lnTo>
                  <a:lnTo>
                    <a:pt x="2873" y="15843"/>
                  </a:lnTo>
                  <a:lnTo>
                    <a:pt x="2831" y="15843"/>
                  </a:lnTo>
                  <a:lnTo>
                    <a:pt x="2789" y="15843"/>
                  </a:lnTo>
                  <a:lnTo>
                    <a:pt x="2831" y="15787"/>
                  </a:lnTo>
                  <a:lnTo>
                    <a:pt x="2831" y="15716"/>
                  </a:lnTo>
                  <a:lnTo>
                    <a:pt x="2789" y="15716"/>
                  </a:lnTo>
                  <a:lnTo>
                    <a:pt x="2789" y="15660"/>
                  </a:lnTo>
                  <a:lnTo>
                    <a:pt x="2746" y="15660"/>
                  </a:lnTo>
                  <a:lnTo>
                    <a:pt x="2704" y="15660"/>
                  </a:lnTo>
                  <a:lnTo>
                    <a:pt x="2704" y="15604"/>
                  </a:lnTo>
                  <a:lnTo>
                    <a:pt x="2662" y="15604"/>
                  </a:lnTo>
                  <a:lnTo>
                    <a:pt x="2620" y="15604"/>
                  </a:lnTo>
                  <a:lnTo>
                    <a:pt x="2620" y="15533"/>
                  </a:lnTo>
                  <a:lnTo>
                    <a:pt x="2620" y="15463"/>
                  </a:lnTo>
                  <a:lnTo>
                    <a:pt x="2620" y="15406"/>
                  </a:lnTo>
                  <a:lnTo>
                    <a:pt x="2577" y="15336"/>
                  </a:lnTo>
                  <a:lnTo>
                    <a:pt x="2577" y="15280"/>
                  </a:lnTo>
                  <a:lnTo>
                    <a:pt x="2535" y="15280"/>
                  </a:lnTo>
                  <a:lnTo>
                    <a:pt x="2535" y="15223"/>
                  </a:lnTo>
                  <a:lnTo>
                    <a:pt x="2577" y="15223"/>
                  </a:lnTo>
                  <a:lnTo>
                    <a:pt x="2577" y="15153"/>
                  </a:lnTo>
                  <a:lnTo>
                    <a:pt x="2577" y="15082"/>
                  </a:lnTo>
                  <a:lnTo>
                    <a:pt x="2535" y="15082"/>
                  </a:lnTo>
                  <a:lnTo>
                    <a:pt x="2535" y="15026"/>
                  </a:lnTo>
                  <a:lnTo>
                    <a:pt x="2493" y="15026"/>
                  </a:lnTo>
                  <a:lnTo>
                    <a:pt x="2451" y="15026"/>
                  </a:lnTo>
                  <a:lnTo>
                    <a:pt x="2451" y="14970"/>
                  </a:lnTo>
                  <a:lnTo>
                    <a:pt x="2451" y="14899"/>
                  </a:lnTo>
                  <a:lnTo>
                    <a:pt x="2451" y="14843"/>
                  </a:lnTo>
                  <a:lnTo>
                    <a:pt x="2408" y="14843"/>
                  </a:lnTo>
                  <a:lnTo>
                    <a:pt x="2366" y="14843"/>
                  </a:lnTo>
                  <a:lnTo>
                    <a:pt x="2366" y="14899"/>
                  </a:lnTo>
                  <a:lnTo>
                    <a:pt x="2324" y="14899"/>
                  </a:lnTo>
                  <a:lnTo>
                    <a:pt x="2282" y="14899"/>
                  </a:lnTo>
                  <a:lnTo>
                    <a:pt x="2239" y="14899"/>
                  </a:lnTo>
                  <a:lnTo>
                    <a:pt x="2197" y="14899"/>
                  </a:lnTo>
                  <a:lnTo>
                    <a:pt x="2155" y="14899"/>
                  </a:lnTo>
                  <a:lnTo>
                    <a:pt x="2155" y="14970"/>
                  </a:lnTo>
                  <a:lnTo>
                    <a:pt x="2113" y="14970"/>
                  </a:lnTo>
                  <a:lnTo>
                    <a:pt x="2070" y="14970"/>
                  </a:lnTo>
                  <a:lnTo>
                    <a:pt x="2070" y="15026"/>
                  </a:lnTo>
                  <a:lnTo>
                    <a:pt x="2028" y="15026"/>
                  </a:lnTo>
                  <a:lnTo>
                    <a:pt x="1986" y="15026"/>
                  </a:lnTo>
                  <a:lnTo>
                    <a:pt x="1944" y="15026"/>
                  </a:lnTo>
                  <a:lnTo>
                    <a:pt x="1901" y="15026"/>
                  </a:lnTo>
                  <a:lnTo>
                    <a:pt x="1859" y="15026"/>
                  </a:lnTo>
                  <a:lnTo>
                    <a:pt x="1859" y="15082"/>
                  </a:lnTo>
                  <a:lnTo>
                    <a:pt x="1859" y="15153"/>
                  </a:lnTo>
                  <a:lnTo>
                    <a:pt x="1901" y="15153"/>
                  </a:lnTo>
                  <a:lnTo>
                    <a:pt x="1901" y="15082"/>
                  </a:lnTo>
                  <a:lnTo>
                    <a:pt x="1944" y="15082"/>
                  </a:lnTo>
                  <a:lnTo>
                    <a:pt x="1944" y="15153"/>
                  </a:lnTo>
                  <a:lnTo>
                    <a:pt x="1944" y="15223"/>
                  </a:lnTo>
                  <a:lnTo>
                    <a:pt x="1901" y="15223"/>
                  </a:lnTo>
                  <a:lnTo>
                    <a:pt x="1859" y="15223"/>
                  </a:lnTo>
                  <a:lnTo>
                    <a:pt x="1859" y="15280"/>
                  </a:lnTo>
                  <a:lnTo>
                    <a:pt x="1817" y="15280"/>
                  </a:lnTo>
                  <a:lnTo>
                    <a:pt x="1817" y="15336"/>
                  </a:lnTo>
                  <a:lnTo>
                    <a:pt x="1775" y="15336"/>
                  </a:lnTo>
                  <a:lnTo>
                    <a:pt x="1732" y="15336"/>
                  </a:lnTo>
                  <a:lnTo>
                    <a:pt x="1732" y="15406"/>
                  </a:lnTo>
                  <a:lnTo>
                    <a:pt x="1775" y="15406"/>
                  </a:lnTo>
                  <a:lnTo>
                    <a:pt x="1775" y="15463"/>
                  </a:lnTo>
                  <a:lnTo>
                    <a:pt x="1732" y="15463"/>
                  </a:lnTo>
                  <a:lnTo>
                    <a:pt x="1690" y="15463"/>
                  </a:lnTo>
                  <a:lnTo>
                    <a:pt x="1648" y="15463"/>
                  </a:lnTo>
                  <a:lnTo>
                    <a:pt x="1606" y="15463"/>
                  </a:lnTo>
                  <a:lnTo>
                    <a:pt x="1563" y="15463"/>
                  </a:lnTo>
                  <a:lnTo>
                    <a:pt x="1563" y="15533"/>
                  </a:lnTo>
                  <a:lnTo>
                    <a:pt x="1563" y="15604"/>
                  </a:lnTo>
                  <a:lnTo>
                    <a:pt x="1521" y="15604"/>
                  </a:lnTo>
                  <a:lnTo>
                    <a:pt x="1479" y="15604"/>
                  </a:lnTo>
                  <a:lnTo>
                    <a:pt x="1479" y="15533"/>
                  </a:lnTo>
                  <a:lnTo>
                    <a:pt x="1437" y="15533"/>
                  </a:lnTo>
                  <a:lnTo>
                    <a:pt x="1437" y="15463"/>
                  </a:lnTo>
                  <a:lnTo>
                    <a:pt x="1394" y="15463"/>
                  </a:lnTo>
                  <a:lnTo>
                    <a:pt x="1352" y="15463"/>
                  </a:lnTo>
                  <a:lnTo>
                    <a:pt x="1310" y="15463"/>
                  </a:lnTo>
                  <a:lnTo>
                    <a:pt x="1268" y="15463"/>
                  </a:lnTo>
                  <a:lnTo>
                    <a:pt x="1225" y="15463"/>
                  </a:lnTo>
                  <a:lnTo>
                    <a:pt x="1183" y="15463"/>
                  </a:lnTo>
                  <a:lnTo>
                    <a:pt x="1183" y="15406"/>
                  </a:lnTo>
                  <a:lnTo>
                    <a:pt x="1141" y="15463"/>
                  </a:lnTo>
                  <a:lnTo>
                    <a:pt x="1099" y="15533"/>
                  </a:lnTo>
                  <a:lnTo>
                    <a:pt x="1099" y="15604"/>
                  </a:lnTo>
                  <a:lnTo>
                    <a:pt x="1056" y="15604"/>
                  </a:lnTo>
                  <a:lnTo>
                    <a:pt x="1056" y="15533"/>
                  </a:lnTo>
                  <a:lnTo>
                    <a:pt x="1014" y="15533"/>
                  </a:lnTo>
                  <a:lnTo>
                    <a:pt x="972" y="15533"/>
                  </a:lnTo>
                  <a:lnTo>
                    <a:pt x="930" y="15533"/>
                  </a:lnTo>
                  <a:lnTo>
                    <a:pt x="930" y="15604"/>
                  </a:lnTo>
                  <a:lnTo>
                    <a:pt x="887" y="15604"/>
                  </a:lnTo>
                  <a:lnTo>
                    <a:pt x="845" y="15604"/>
                  </a:lnTo>
                  <a:lnTo>
                    <a:pt x="845" y="15533"/>
                  </a:lnTo>
                  <a:lnTo>
                    <a:pt x="803" y="15533"/>
                  </a:lnTo>
                  <a:lnTo>
                    <a:pt x="761" y="15533"/>
                  </a:lnTo>
                  <a:lnTo>
                    <a:pt x="719" y="15533"/>
                  </a:lnTo>
                  <a:lnTo>
                    <a:pt x="676" y="15533"/>
                  </a:lnTo>
                  <a:lnTo>
                    <a:pt x="676" y="15463"/>
                  </a:lnTo>
                  <a:lnTo>
                    <a:pt x="719" y="15463"/>
                  </a:lnTo>
                  <a:lnTo>
                    <a:pt x="719" y="15406"/>
                  </a:lnTo>
                  <a:lnTo>
                    <a:pt x="676" y="15406"/>
                  </a:lnTo>
                  <a:lnTo>
                    <a:pt x="634" y="15406"/>
                  </a:lnTo>
                  <a:lnTo>
                    <a:pt x="634" y="15463"/>
                  </a:lnTo>
                  <a:lnTo>
                    <a:pt x="592" y="15463"/>
                  </a:lnTo>
                  <a:lnTo>
                    <a:pt x="550" y="15463"/>
                  </a:lnTo>
                  <a:lnTo>
                    <a:pt x="507" y="15463"/>
                  </a:lnTo>
                  <a:lnTo>
                    <a:pt x="465" y="15463"/>
                  </a:lnTo>
                  <a:lnTo>
                    <a:pt x="465" y="15533"/>
                  </a:lnTo>
                  <a:lnTo>
                    <a:pt x="423" y="15533"/>
                  </a:lnTo>
                  <a:lnTo>
                    <a:pt x="423" y="15463"/>
                  </a:lnTo>
                  <a:lnTo>
                    <a:pt x="381" y="15463"/>
                  </a:lnTo>
                  <a:lnTo>
                    <a:pt x="338" y="15463"/>
                  </a:lnTo>
                  <a:lnTo>
                    <a:pt x="282" y="15463"/>
                  </a:lnTo>
                  <a:lnTo>
                    <a:pt x="282" y="15533"/>
                  </a:lnTo>
                  <a:lnTo>
                    <a:pt x="254" y="15533"/>
                  </a:lnTo>
                  <a:lnTo>
                    <a:pt x="212" y="15533"/>
                  </a:lnTo>
                  <a:lnTo>
                    <a:pt x="212" y="15463"/>
                  </a:lnTo>
                  <a:lnTo>
                    <a:pt x="169" y="15463"/>
                  </a:lnTo>
                  <a:lnTo>
                    <a:pt x="169" y="15533"/>
                  </a:lnTo>
                  <a:lnTo>
                    <a:pt x="127" y="15533"/>
                  </a:lnTo>
                  <a:lnTo>
                    <a:pt x="127" y="15604"/>
                  </a:lnTo>
                  <a:lnTo>
                    <a:pt x="127" y="15660"/>
                  </a:lnTo>
                  <a:lnTo>
                    <a:pt x="85" y="15660"/>
                  </a:lnTo>
                  <a:lnTo>
                    <a:pt x="85" y="15716"/>
                  </a:lnTo>
                  <a:lnTo>
                    <a:pt x="127" y="15787"/>
                  </a:lnTo>
                  <a:lnTo>
                    <a:pt x="169" y="15787"/>
                  </a:lnTo>
                  <a:lnTo>
                    <a:pt x="169" y="15843"/>
                  </a:lnTo>
                  <a:lnTo>
                    <a:pt x="169" y="15913"/>
                  </a:lnTo>
                  <a:lnTo>
                    <a:pt x="212" y="15913"/>
                  </a:lnTo>
                  <a:lnTo>
                    <a:pt x="212" y="15984"/>
                  </a:lnTo>
                  <a:lnTo>
                    <a:pt x="169" y="15984"/>
                  </a:lnTo>
                  <a:lnTo>
                    <a:pt x="127" y="15984"/>
                  </a:lnTo>
                  <a:lnTo>
                    <a:pt x="85" y="15984"/>
                  </a:lnTo>
                  <a:lnTo>
                    <a:pt x="43" y="15984"/>
                  </a:lnTo>
                  <a:lnTo>
                    <a:pt x="0" y="15984"/>
                  </a:lnTo>
                  <a:lnTo>
                    <a:pt x="0" y="16040"/>
                  </a:lnTo>
                  <a:lnTo>
                    <a:pt x="0" y="16096"/>
                  </a:lnTo>
                  <a:lnTo>
                    <a:pt x="43" y="16096"/>
                  </a:lnTo>
                  <a:lnTo>
                    <a:pt x="43" y="16167"/>
                  </a:lnTo>
                  <a:lnTo>
                    <a:pt x="85" y="16167"/>
                  </a:lnTo>
                  <a:lnTo>
                    <a:pt x="127" y="16167"/>
                  </a:lnTo>
                  <a:lnTo>
                    <a:pt x="127" y="16096"/>
                  </a:lnTo>
                  <a:lnTo>
                    <a:pt x="85" y="16096"/>
                  </a:lnTo>
                  <a:lnTo>
                    <a:pt x="127" y="16040"/>
                  </a:lnTo>
                  <a:lnTo>
                    <a:pt x="127" y="16096"/>
                  </a:lnTo>
                  <a:lnTo>
                    <a:pt x="169" y="16096"/>
                  </a:lnTo>
                  <a:lnTo>
                    <a:pt x="169" y="16167"/>
                  </a:lnTo>
                  <a:lnTo>
                    <a:pt x="169" y="16237"/>
                  </a:lnTo>
                  <a:lnTo>
                    <a:pt x="169" y="16294"/>
                  </a:lnTo>
                  <a:lnTo>
                    <a:pt x="169" y="16364"/>
                  </a:lnTo>
                  <a:lnTo>
                    <a:pt x="212" y="16364"/>
                  </a:lnTo>
                  <a:lnTo>
                    <a:pt x="254" y="16364"/>
                  </a:lnTo>
                  <a:lnTo>
                    <a:pt x="282" y="16364"/>
                  </a:lnTo>
                  <a:lnTo>
                    <a:pt x="338" y="16364"/>
                  </a:lnTo>
                  <a:lnTo>
                    <a:pt x="338" y="16420"/>
                  </a:lnTo>
                  <a:lnTo>
                    <a:pt x="381" y="16420"/>
                  </a:lnTo>
                  <a:lnTo>
                    <a:pt x="381" y="16477"/>
                  </a:lnTo>
                  <a:lnTo>
                    <a:pt x="338" y="16477"/>
                  </a:lnTo>
                  <a:lnTo>
                    <a:pt x="338" y="16547"/>
                  </a:lnTo>
                  <a:lnTo>
                    <a:pt x="338" y="16617"/>
                  </a:lnTo>
                  <a:lnTo>
                    <a:pt x="338" y="16674"/>
                  </a:lnTo>
                  <a:lnTo>
                    <a:pt x="338" y="16730"/>
                  </a:lnTo>
                  <a:lnTo>
                    <a:pt x="282" y="16730"/>
                  </a:lnTo>
                  <a:lnTo>
                    <a:pt x="282" y="16800"/>
                  </a:lnTo>
                  <a:lnTo>
                    <a:pt x="338" y="16800"/>
                  </a:lnTo>
                  <a:lnTo>
                    <a:pt x="338" y="16857"/>
                  </a:lnTo>
                  <a:lnTo>
                    <a:pt x="338" y="16927"/>
                  </a:lnTo>
                  <a:lnTo>
                    <a:pt x="338" y="16998"/>
                  </a:lnTo>
                  <a:lnTo>
                    <a:pt x="338" y="17054"/>
                  </a:lnTo>
                  <a:lnTo>
                    <a:pt x="338" y="17110"/>
                  </a:lnTo>
                  <a:lnTo>
                    <a:pt x="282" y="17110"/>
                  </a:lnTo>
                  <a:lnTo>
                    <a:pt x="282" y="17181"/>
                  </a:lnTo>
                  <a:lnTo>
                    <a:pt x="282" y="17237"/>
                  </a:lnTo>
                  <a:lnTo>
                    <a:pt x="254" y="17237"/>
                  </a:lnTo>
                  <a:lnTo>
                    <a:pt x="254" y="17307"/>
                  </a:lnTo>
                  <a:lnTo>
                    <a:pt x="212" y="17307"/>
                  </a:lnTo>
                  <a:lnTo>
                    <a:pt x="212" y="17378"/>
                  </a:lnTo>
                  <a:lnTo>
                    <a:pt x="212" y="17434"/>
                  </a:lnTo>
                  <a:lnTo>
                    <a:pt x="212" y="17490"/>
                  </a:lnTo>
                  <a:lnTo>
                    <a:pt x="592" y="17434"/>
                  </a:lnTo>
                  <a:lnTo>
                    <a:pt x="634" y="17434"/>
                  </a:lnTo>
                  <a:lnTo>
                    <a:pt x="676" y="17490"/>
                  </a:lnTo>
                  <a:lnTo>
                    <a:pt x="719" y="17490"/>
                  </a:lnTo>
                  <a:lnTo>
                    <a:pt x="719" y="17434"/>
                  </a:lnTo>
                  <a:lnTo>
                    <a:pt x="761" y="17434"/>
                  </a:lnTo>
                  <a:lnTo>
                    <a:pt x="803" y="17434"/>
                  </a:lnTo>
                  <a:lnTo>
                    <a:pt x="845" y="17434"/>
                  </a:lnTo>
                  <a:lnTo>
                    <a:pt x="845" y="17490"/>
                  </a:lnTo>
                  <a:lnTo>
                    <a:pt x="887" y="17490"/>
                  </a:lnTo>
                  <a:lnTo>
                    <a:pt x="930" y="17490"/>
                  </a:lnTo>
                  <a:lnTo>
                    <a:pt x="972" y="17561"/>
                  </a:lnTo>
                  <a:lnTo>
                    <a:pt x="1014" y="17631"/>
                  </a:lnTo>
                  <a:lnTo>
                    <a:pt x="1056" y="17631"/>
                  </a:lnTo>
                  <a:lnTo>
                    <a:pt x="1099" y="17561"/>
                  </a:lnTo>
                  <a:lnTo>
                    <a:pt x="1141" y="17561"/>
                  </a:lnTo>
                  <a:lnTo>
                    <a:pt x="1183" y="17561"/>
                  </a:lnTo>
                  <a:lnTo>
                    <a:pt x="1225" y="17561"/>
                  </a:lnTo>
                  <a:lnTo>
                    <a:pt x="1268" y="17561"/>
                  </a:lnTo>
                  <a:lnTo>
                    <a:pt x="1310" y="17561"/>
                  </a:lnTo>
                  <a:lnTo>
                    <a:pt x="1352" y="17561"/>
                  </a:lnTo>
                  <a:lnTo>
                    <a:pt x="1394" y="17561"/>
                  </a:lnTo>
                  <a:lnTo>
                    <a:pt x="1437" y="17561"/>
                  </a:lnTo>
                  <a:lnTo>
                    <a:pt x="1479" y="17561"/>
                  </a:lnTo>
                  <a:lnTo>
                    <a:pt x="1479" y="17631"/>
                  </a:lnTo>
                  <a:lnTo>
                    <a:pt x="1521" y="17631"/>
                  </a:lnTo>
                  <a:lnTo>
                    <a:pt x="1521" y="17688"/>
                  </a:lnTo>
                  <a:lnTo>
                    <a:pt x="1563" y="17688"/>
                  </a:lnTo>
                  <a:lnTo>
                    <a:pt x="1606" y="17758"/>
                  </a:lnTo>
                  <a:lnTo>
                    <a:pt x="1648" y="17758"/>
                  </a:lnTo>
                  <a:lnTo>
                    <a:pt x="1690" y="17758"/>
                  </a:lnTo>
                  <a:lnTo>
                    <a:pt x="1690" y="17688"/>
                  </a:lnTo>
                  <a:lnTo>
                    <a:pt x="1732" y="17688"/>
                  </a:lnTo>
                  <a:lnTo>
                    <a:pt x="1775" y="17688"/>
                  </a:lnTo>
                  <a:lnTo>
                    <a:pt x="1817" y="17688"/>
                  </a:lnTo>
                  <a:lnTo>
                    <a:pt x="1859" y="17688"/>
                  </a:lnTo>
                  <a:lnTo>
                    <a:pt x="1901" y="17631"/>
                  </a:lnTo>
                  <a:lnTo>
                    <a:pt x="1944" y="17631"/>
                  </a:lnTo>
                  <a:lnTo>
                    <a:pt x="1986" y="17631"/>
                  </a:lnTo>
                  <a:lnTo>
                    <a:pt x="2028" y="17561"/>
                  </a:lnTo>
                  <a:lnTo>
                    <a:pt x="2113" y="17561"/>
                  </a:lnTo>
                  <a:lnTo>
                    <a:pt x="2155" y="17561"/>
                  </a:lnTo>
                  <a:lnTo>
                    <a:pt x="2239" y="17490"/>
                  </a:lnTo>
                  <a:lnTo>
                    <a:pt x="2239" y="17434"/>
                  </a:lnTo>
                  <a:lnTo>
                    <a:pt x="2282" y="17434"/>
                  </a:lnTo>
                  <a:lnTo>
                    <a:pt x="2324" y="17434"/>
                  </a:lnTo>
                  <a:lnTo>
                    <a:pt x="2366" y="17378"/>
                  </a:lnTo>
                  <a:lnTo>
                    <a:pt x="2408" y="17378"/>
                  </a:lnTo>
                  <a:lnTo>
                    <a:pt x="2408" y="17307"/>
                  </a:lnTo>
                  <a:lnTo>
                    <a:pt x="2408" y="17237"/>
                  </a:lnTo>
                  <a:lnTo>
                    <a:pt x="2451" y="17237"/>
                  </a:lnTo>
                  <a:lnTo>
                    <a:pt x="2493" y="17237"/>
                  </a:lnTo>
                  <a:lnTo>
                    <a:pt x="2535" y="17181"/>
                  </a:lnTo>
                  <a:lnTo>
                    <a:pt x="2577" y="17110"/>
                  </a:lnTo>
                  <a:lnTo>
                    <a:pt x="2577" y="17054"/>
                  </a:lnTo>
                  <a:lnTo>
                    <a:pt x="2535" y="16998"/>
                  </a:lnTo>
                  <a:lnTo>
                    <a:pt x="2535" y="16927"/>
                  </a:lnTo>
                  <a:lnTo>
                    <a:pt x="2493" y="16927"/>
                  </a:lnTo>
                  <a:lnTo>
                    <a:pt x="2493" y="16857"/>
                  </a:lnTo>
                  <a:lnTo>
                    <a:pt x="2493" y="16800"/>
                  </a:lnTo>
                  <a:lnTo>
                    <a:pt x="2493" y="16730"/>
                  </a:lnTo>
                  <a:lnTo>
                    <a:pt x="2451" y="16674"/>
                  </a:lnTo>
                  <a:lnTo>
                    <a:pt x="2408" y="16617"/>
                  </a:lnTo>
                  <a:lnTo>
                    <a:pt x="2324" y="16617"/>
                  </a:lnTo>
                  <a:lnTo>
                    <a:pt x="2239" y="16674"/>
                  </a:lnTo>
                  <a:lnTo>
                    <a:pt x="2155" y="16674"/>
                  </a:lnTo>
                  <a:lnTo>
                    <a:pt x="2113" y="16730"/>
                  </a:lnTo>
                  <a:lnTo>
                    <a:pt x="2070" y="16730"/>
                  </a:lnTo>
                  <a:lnTo>
                    <a:pt x="2028" y="16730"/>
                  </a:lnTo>
                  <a:lnTo>
                    <a:pt x="1986" y="16730"/>
                  </a:lnTo>
                  <a:lnTo>
                    <a:pt x="1986" y="16674"/>
                  </a:lnTo>
                  <a:lnTo>
                    <a:pt x="1986" y="16617"/>
                  </a:lnTo>
                  <a:lnTo>
                    <a:pt x="1986" y="16547"/>
                  </a:lnTo>
                  <a:lnTo>
                    <a:pt x="1986" y="16477"/>
                  </a:lnTo>
                  <a:lnTo>
                    <a:pt x="1859" y="16477"/>
                  </a:lnTo>
                  <a:lnTo>
                    <a:pt x="1775" y="16477"/>
                  </a:lnTo>
                  <a:lnTo>
                    <a:pt x="1732" y="16547"/>
                  </a:lnTo>
                  <a:lnTo>
                    <a:pt x="1648" y="16547"/>
                  </a:lnTo>
                  <a:lnTo>
                    <a:pt x="1648" y="16364"/>
                  </a:lnTo>
                  <a:lnTo>
                    <a:pt x="1648" y="16294"/>
                  </a:lnTo>
                  <a:lnTo>
                    <a:pt x="1648" y="16237"/>
                  </a:lnTo>
                  <a:lnTo>
                    <a:pt x="1606" y="16237"/>
                  </a:lnTo>
                  <a:lnTo>
                    <a:pt x="1563" y="16294"/>
                  </a:lnTo>
                  <a:lnTo>
                    <a:pt x="1563" y="16364"/>
                  </a:lnTo>
                  <a:lnTo>
                    <a:pt x="1563" y="16420"/>
                  </a:lnTo>
                  <a:lnTo>
                    <a:pt x="1563" y="16477"/>
                  </a:lnTo>
                  <a:lnTo>
                    <a:pt x="1563" y="16547"/>
                  </a:lnTo>
                  <a:lnTo>
                    <a:pt x="1563" y="16617"/>
                  </a:lnTo>
                  <a:lnTo>
                    <a:pt x="1563" y="16674"/>
                  </a:lnTo>
                  <a:lnTo>
                    <a:pt x="1563" y="16730"/>
                  </a:lnTo>
                  <a:lnTo>
                    <a:pt x="1521" y="16730"/>
                  </a:lnTo>
                  <a:lnTo>
                    <a:pt x="1479" y="16800"/>
                  </a:lnTo>
                  <a:lnTo>
                    <a:pt x="1437" y="16800"/>
                  </a:lnTo>
                  <a:lnTo>
                    <a:pt x="1394" y="16800"/>
                  </a:lnTo>
                  <a:lnTo>
                    <a:pt x="1352" y="16800"/>
                  </a:lnTo>
                  <a:lnTo>
                    <a:pt x="1310" y="16800"/>
                  </a:lnTo>
                  <a:lnTo>
                    <a:pt x="1310" y="16730"/>
                  </a:lnTo>
                  <a:lnTo>
                    <a:pt x="1225" y="16800"/>
                  </a:lnTo>
                  <a:lnTo>
                    <a:pt x="1141" y="16800"/>
                  </a:lnTo>
                  <a:lnTo>
                    <a:pt x="1099" y="16800"/>
                  </a:lnTo>
                  <a:lnTo>
                    <a:pt x="1056" y="16800"/>
                  </a:lnTo>
                  <a:lnTo>
                    <a:pt x="1014" y="16800"/>
                  </a:lnTo>
                  <a:lnTo>
                    <a:pt x="972" y="16800"/>
                  </a:lnTo>
                  <a:lnTo>
                    <a:pt x="972" y="16857"/>
                  </a:lnTo>
                  <a:lnTo>
                    <a:pt x="887" y="16857"/>
                  </a:lnTo>
                  <a:lnTo>
                    <a:pt x="845" y="16857"/>
                  </a:lnTo>
                  <a:lnTo>
                    <a:pt x="803" y="16857"/>
                  </a:lnTo>
                  <a:lnTo>
                    <a:pt x="761" y="16857"/>
                  </a:lnTo>
                  <a:lnTo>
                    <a:pt x="761" y="16800"/>
                  </a:lnTo>
                  <a:lnTo>
                    <a:pt x="719" y="16800"/>
                  </a:lnTo>
                  <a:lnTo>
                    <a:pt x="719" y="16730"/>
                  </a:lnTo>
                  <a:lnTo>
                    <a:pt x="719" y="16674"/>
                  </a:lnTo>
                  <a:lnTo>
                    <a:pt x="676" y="16674"/>
                  </a:lnTo>
                  <a:lnTo>
                    <a:pt x="676" y="16617"/>
                  </a:lnTo>
                  <a:lnTo>
                    <a:pt x="634" y="16547"/>
                  </a:lnTo>
                  <a:lnTo>
                    <a:pt x="634" y="16477"/>
                  </a:lnTo>
                  <a:lnTo>
                    <a:pt x="719" y="16477"/>
                  </a:lnTo>
                  <a:lnTo>
                    <a:pt x="719" y="16420"/>
                  </a:lnTo>
                  <a:lnTo>
                    <a:pt x="719" y="16364"/>
                  </a:lnTo>
                  <a:lnTo>
                    <a:pt x="761" y="16294"/>
                  </a:lnTo>
                  <a:lnTo>
                    <a:pt x="719" y="16237"/>
                  </a:lnTo>
                  <a:lnTo>
                    <a:pt x="719" y="16167"/>
                  </a:lnTo>
                  <a:lnTo>
                    <a:pt x="676" y="16167"/>
                  </a:lnTo>
                  <a:lnTo>
                    <a:pt x="634" y="16167"/>
                  </a:lnTo>
                  <a:lnTo>
                    <a:pt x="592" y="16237"/>
                  </a:lnTo>
                  <a:lnTo>
                    <a:pt x="550" y="16237"/>
                  </a:lnTo>
                  <a:lnTo>
                    <a:pt x="550" y="16294"/>
                  </a:lnTo>
                  <a:lnTo>
                    <a:pt x="507" y="16237"/>
                  </a:lnTo>
                  <a:lnTo>
                    <a:pt x="465" y="16237"/>
                  </a:lnTo>
                  <a:lnTo>
                    <a:pt x="465" y="16167"/>
                  </a:lnTo>
                  <a:lnTo>
                    <a:pt x="423" y="16167"/>
                  </a:lnTo>
                  <a:lnTo>
                    <a:pt x="381" y="16167"/>
                  </a:lnTo>
                  <a:lnTo>
                    <a:pt x="381" y="16096"/>
                  </a:lnTo>
                  <a:lnTo>
                    <a:pt x="381" y="16040"/>
                  </a:lnTo>
                  <a:lnTo>
                    <a:pt x="338" y="15843"/>
                  </a:lnTo>
                  <a:lnTo>
                    <a:pt x="381" y="15843"/>
                  </a:lnTo>
                  <a:lnTo>
                    <a:pt x="423" y="15843"/>
                  </a:lnTo>
                  <a:lnTo>
                    <a:pt x="465" y="15843"/>
                  </a:lnTo>
                  <a:lnTo>
                    <a:pt x="507" y="15843"/>
                  </a:lnTo>
                  <a:lnTo>
                    <a:pt x="550" y="15843"/>
                  </a:lnTo>
                  <a:lnTo>
                    <a:pt x="634" y="15843"/>
                  </a:lnTo>
                  <a:lnTo>
                    <a:pt x="676" y="15843"/>
                  </a:lnTo>
                  <a:lnTo>
                    <a:pt x="676" y="15787"/>
                  </a:lnTo>
                  <a:lnTo>
                    <a:pt x="719" y="15787"/>
                  </a:lnTo>
                  <a:lnTo>
                    <a:pt x="761" y="15716"/>
                  </a:lnTo>
                  <a:lnTo>
                    <a:pt x="761" y="15787"/>
                  </a:lnTo>
                  <a:lnTo>
                    <a:pt x="803" y="15787"/>
                  </a:lnTo>
                  <a:lnTo>
                    <a:pt x="845" y="15787"/>
                  </a:lnTo>
                  <a:lnTo>
                    <a:pt x="845" y="15716"/>
                  </a:lnTo>
                  <a:lnTo>
                    <a:pt x="887" y="15716"/>
                  </a:lnTo>
                  <a:lnTo>
                    <a:pt x="887" y="15787"/>
                  </a:lnTo>
                  <a:lnTo>
                    <a:pt x="930" y="15716"/>
                  </a:lnTo>
                  <a:lnTo>
                    <a:pt x="972" y="15716"/>
                  </a:lnTo>
                  <a:lnTo>
                    <a:pt x="1056" y="15716"/>
                  </a:lnTo>
                  <a:lnTo>
                    <a:pt x="1099" y="15716"/>
                  </a:lnTo>
                  <a:lnTo>
                    <a:pt x="1141" y="15716"/>
                  </a:lnTo>
                  <a:lnTo>
                    <a:pt x="1141" y="15660"/>
                  </a:lnTo>
                  <a:lnTo>
                    <a:pt x="1183" y="15660"/>
                  </a:lnTo>
                  <a:lnTo>
                    <a:pt x="1268" y="15716"/>
                  </a:lnTo>
                  <a:lnTo>
                    <a:pt x="1352" y="15716"/>
                  </a:lnTo>
                  <a:lnTo>
                    <a:pt x="1479" y="15716"/>
                  </a:lnTo>
                  <a:lnTo>
                    <a:pt x="1521" y="15716"/>
                  </a:lnTo>
                  <a:lnTo>
                    <a:pt x="1563" y="15716"/>
                  </a:lnTo>
                  <a:lnTo>
                    <a:pt x="1606" y="15716"/>
                  </a:lnTo>
                  <a:lnTo>
                    <a:pt x="1648" y="15716"/>
                  </a:lnTo>
                  <a:lnTo>
                    <a:pt x="1690" y="15660"/>
                  </a:lnTo>
                  <a:lnTo>
                    <a:pt x="1732" y="15660"/>
                  </a:lnTo>
                  <a:lnTo>
                    <a:pt x="1775" y="15604"/>
                  </a:lnTo>
                  <a:lnTo>
                    <a:pt x="1775" y="15660"/>
                  </a:lnTo>
                  <a:lnTo>
                    <a:pt x="1775" y="15716"/>
                  </a:lnTo>
                  <a:lnTo>
                    <a:pt x="1817" y="15716"/>
                  </a:lnTo>
                  <a:lnTo>
                    <a:pt x="1817" y="15787"/>
                  </a:lnTo>
                  <a:lnTo>
                    <a:pt x="1859" y="15787"/>
                  </a:lnTo>
                  <a:lnTo>
                    <a:pt x="1901" y="15787"/>
                  </a:lnTo>
                  <a:lnTo>
                    <a:pt x="1944" y="15843"/>
                  </a:lnTo>
                  <a:lnTo>
                    <a:pt x="1986" y="15843"/>
                  </a:lnTo>
                  <a:lnTo>
                    <a:pt x="1986" y="15913"/>
                  </a:lnTo>
                  <a:lnTo>
                    <a:pt x="2028" y="15913"/>
                  </a:lnTo>
                  <a:lnTo>
                    <a:pt x="2070" y="15913"/>
                  </a:lnTo>
                  <a:lnTo>
                    <a:pt x="2070" y="15843"/>
                  </a:lnTo>
                  <a:lnTo>
                    <a:pt x="2113" y="15843"/>
                  </a:lnTo>
                  <a:lnTo>
                    <a:pt x="2113" y="15913"/>
                  </a:lnTo>
                  <a:lnTo>
                    <a:pt x="2155" y="15913"/>
                  </a:lnTo>
                  <a:lnTo>
                    <a:pt x="2197" y="15984"/>
                  </a:lnTo>
                  <a:lnTo>
                    <a:pt x="2239" y="16040"/>
                  </a:lnTo>
                  <a:lnTo>
                    <a:pt x="2239" y="16096"/>
                  </a:lnTo>
                  <a:lnTo>
                    <a:pt x="2282" y="16096"/>
                  </a:lnTo>
                  <a:lnTo>
                    <a:pt x="2324" y="16096"/>
                  </a:lnTo>
                  <a:lnTo>
                    <a:pt x="2366" y="16096"/>
                  </a:lnTo>
                  <a:lnTo>
                    <a:pt x="2366" y="16040"/>
                  </a:lnTo>
                  <a:lnTo>
                    <a:pt x="2408" y="16040"/>
                  </a:lnTo>
                  <a:lnTo>
                    <a:pt x="2451" y="16040"/>
                  </a:lnTo>
                  <a:lnTo>
                    <a:pt x="2493" y="16040"/>
                  </a:lnTo>
                  <a:lnTo>
                    <a:pt x="2535" y="16040"/>
                  </a:lnTo>
                  <a:lnTo>
                    <a:pt x="2577" y="16040"/>
                  </a:lnTo>
                  <a:lnTo>
                    <a:pt x="2577" y="15984"/>
                  </a:lnTo>
                  <a:lnTo>
                    <a:pt x="2620" y="15984"/>
                  </a:lnTo>
                  <a:lnTo>
                    <a:pt x="2662" y="15984"/>
                  </a:lnTo>
                  <a:lnTo>
                    <a:pt x="2704" y="15984"/>
                  </a:lnTo>
                  <a:lnTo>
                    <a:pt x="2746" y="15984"/>
                  </a:lnTo>
                  <a:lnTo>
                    <a:pt x="2789" y="15984"/>
                  </a:lnTo>
                  <a:lnTo>
                    <a:pt x="2789" y="16040"/>
                  </a:lnTo>
                  <a:lnTo>
                    <a:pt x="2831" y="16040"/>
                  </a:lnTo>
                  <a:lnTo>
                    <a:pt x="2831" y="16096"/>
                  </a:lnTo>
                  <a:lnTo>
                    <a:pt x="2873" y="16096"/>
                  </a:lnTo>
                  <a:lnTo>
                    <a:pt x="2873" y="16167"/>
                  </a:lnTo>
                  <a:lnTo>
                    <a:pt x="2915" y="16167"/>
                  </a:lnTo>
                  <a:lnTo>
                    <a:pt x="2958" y="16167"/>
                  </a:lnTo>
                  <a:lnTo>
                    <a:pt x="2958" y="16237"/>
                  </a:lnTo>
                  <a:lnTo>
                    <a:pt x="2958" y="16294"/>
                  </a:lnTo>
                  <a:lnTo>
                    <a:pt x="3000" y="16294"/>
                  </a:lnTo>
                  <a:lnTo>
                    <a:pt x="3042" y="16364"/>
                  </a:lnTo>
                  <a:lnTo>
                    <a:pt x="3084" y="16364"/>
                  </a:lnTo>
                  <a:lnTo>
                    <a:pt x="3126" y="16364"/>
                  </a:lnTo>
                  <a:lnTo>
                    <a:pt x="3169" y="16364"/>
                  </a:lnTo>
                  <a:lnTo>
                    <a:pt x="3211" y="16364"/>
                  </a:lnTo>
                  <a:lnTo>
                    <a:pt x="3253" y="16364"/>
                  </a:lnTo>
                  <a:lnTo>
                    <a:pt x="3295" y="16364"/>
                  </a:lnTo>
                  <a:lnTo>
                    <a:pt x="3338" y="16364"/>
                  </a:lnTo>
                  <a:lnTo>
                    <a:pt x="3380" y="16364"/>
                  </a:lnTo>
                  <a:lnTo>
                    <a:pt x="3422" y="16420"/>
                  </a:lnTo>
                  <a:lnTo>
                    <a:pt x="3464" y="16420"/>
                  </a:lnTo>
                  <a:lnTo>
                    <a:pt x="3549" y="16477"/>
                  </a:lnTo>
                  <a:lnTo>
                    <a:pt x="3591" y="16477"/>
                  </a:lnTo>
                  <a:lnTo>
                    <a:pt x="3591" y="16547"/>
                  </a:lnTo>
                  <a:lnTo>
                    <a:pt x="3549" y="16547"/>
                  </a:lnTo>
                  <a:lnTo>
                    <a:pt x="3507" y="16617"/>
                  </a:lnTo>
                  <a:lnTo>
                    <a:pt x="3549" y="16617"/>
                  </a:lnTo>
                  <a:lnTo>
                    <a:pt x="3591" y="16617"/>
                  </a:lnTo>
                  <a:lnTo>
                    <a:pt x="3633" y="16547"/>
                  </a:lnTo>
                  <a:lnTo>
                    <a:pt x="3676" y="16547"/>
                  </a:lnTo>
                  <a:lnTo>
                    <a:pt x="3718" y="16547"/>
                  </a:lnTo>
                  <a:lnTo>
                    <a:pt x="3760" y="16547"/>
                  </a:lnTo>
                  <a:lnTo>
                    <a:pt x="3802" y="16477"/>
                  </a:lnTo>
                  <a:lnTo>
                    <a:pt x="3845" y="16477"/>
                  </a:lnTo>
                  <a:lnTo>
                    <a:pt x="3887" y="16477"/>
                  </a:lnTo>
                  <a:lnTo>
                    <a:pt x="3929" y="16477"/>
                  </a:lnTo>
                  <a:lnTo>
                    <a:pt x="3971" y="16477"/>
                  </a:lnTo>
                  <a:lnTo>
                    <a:pt x="4014" y="16477"/>
                  </a:lnTo>
                  <a:lnTo>
                    <a:pt x="4056" y="16477"/>
                  </a:lnTo>
                  <a:lnTo>
                    <a:pt x="4098" y="16477"/>
                  </a:lnTo>
                  <a:lnTo>
                    <a:pt x="4140" y="16477"/>
                  </a:lnTo>
                  <a:lnTo>
                    <a:pt x="4140" y="16420"/>
                  </a:lnTo>
                  <a:lnTo>
                    <a:pt x="4183" y="16420"/>
                  </a:lnTo>
                  <a:lnTo>
                    <a:pt x="4225" y="16420"/>
                  </a:lnTo>
                  <a:lnTo>
                    <a:pt x="4267" y="16420"/>
                  </a:lnTo>
                  <a:lnTo>
                    <a:pt x="4309" y="16420"/>
                  </a:lnTo>
                  <a:lnTo>
                    <a:pt x="4309" y="16364"/>
                  </a:lnTo>
                  <a:lnTo>
                    <a:pt x="4352" y="16364"/>
                  </a:lnTo>
                  <a:lnTo>
                    <a:pt x="4394" y="16294"/>
                  </a:lnTo>
                  <a:lnTo>
                    <a:pt x="4436" y="16294"/>
                  </a:lnTo>
                  <a:lnTo>
                    <a:pt x="4436" y="16237"/>
                  </a:lnTo>
                  <a:lnTo>
                    <a:pt x="4478" y="16237"/>
                  </a:lnTo>
                  <a:lnTo>
                    <a:pt x="4478" y="16294"/>
                  </a:lnTo>
                  <a:lnTo>
                    <a:pt x="4521" y="16294"/>
                  </a:lnTo>
                  <a:lnTo>
                    <a:pt x="4563" y="16294"/>
                  </a:lnTo>
                  <a:lnTo>
                    <a:pt x="4605" y="16237"/>
                  </a:lnTo>
                  <a:lnTo>
                    <a:pt x="4647" y="16237"/>
                  </a:lnTo>
                  <a:lnTo>
                    <a:pt x="4690" y="16237"/>
                  </a:lnTo>
                  <a:lnTo>
                    <a:pt x="4732" y="16237"/>
                  </a:lnTo>
                  <a:lnTo>
                    <a:pt x="4774" y="16237"/>
                  </a:lnTo>
                  <a:lnTo>
                    <a:pt x="4816" y="16237"/>
                  </a:lnTo>
                  <a:lnTo>
                    <a:pt x="4859" y="16237"/>
                  </a:lnTo>
                  <a:lnTo>
                    <a:pt x="4901" y="16237"/>
                  </a:lnTo>
                  <a:lnTo>
                    <a:pt x="4943" y="16237"/>
                  </a:lnTo>
                  <a:lnTo>
                    <a:pt x="5070" y="16167"/>
                  </a:lnTo>
                  <a:lnTo>
                    <a:pt x="5112" y="16167"/>
                  </a:lnTo>
                  <a:lnTo>
                    <a:pt x="5154" y="16096"/>
                  </a:lnTo>
                  <a:lnTo>
                    <a:pt x="5196" y="16096"/>
                  </a:lnTo>
                  <a:lnTo>
                    <a:pt x="5281" y="16040"/>
                  </a:lnTo>
                  <a:lnTo>
                    <a:pt x="5365" y="15984"/>
                  </a:lnTo>
                  <a:lnTo>
                    <a:pt x="5450" y="15984"/>
                  </a:lnTo>
                  <a:lnTo>
                    <a:pt x="5450" y="15913"/>
                  </a:lnTo>
                  <a:lnTo>
                    <a:pt x="5577" y="15843"/>
                  </a:lnTo>
                  <a:lnTo>
                    <a:pt x="5661" y="15787"/>
                  </a:lnTo>
                  <a:lnTo>
                    <a:pt x="5703" y="15787"/>
                  </a:lnTo>
                  <a:lnTo>
                    <a:pt x="5703" y="15843"/>
                  </a:lnTo>
                  <a:lnTo>
                    <a:pt x="5746" y="15843"/>
                  </a:lnTo>
                  <a:lnTo>
                    <a:pt x="5788" y="15843"/>
                  </a:lnTo>
                  <a:lnTo>
                    <a:pt x="5788" y="15913"/>
                  </a:lnTo>
                  <a:lnTo>
                    <a:pt x="5830" y="15913"/>
                  </a:lnTo>
                  <a:lnTo>
                    <a:pt x="5872" y="15984"/>
                  </a:lnTo>
                  <a:lnTo>
                    <a:pt x="5830" y="15984"/>
                  </a:lnTo>
                  <a:lnTo>
                    <a:pt x="5788" y="16040"/>
                  </a:lnTo>
                  <a:lnTo>
                    <a:pt x="5746" y="16040"/>
                  </a:lnTo>
                  <a:lnTo>
                    <a:pt x="5703" y="16096"/>
                  </a:lnTo>
                  <a:lnTo>
                    <a:pt x="5661" y="16096"/>
                  </a:lnTo>
                  <a:lnTo>
                    <a:pt x="5619" y="16167"/>
                  </a:lnTo>
                  <a:lnTo>
                    <a:pt x="5577" y="16167"/>
                  </a:lnTo>
                  <a:lnTo>
                    <a:pt x="5534" y="16167"/>
                  </a:lnTo>
                  <a:lnTo>
                    <a:pt x="5492" y="16237"/>
                  </a:lnTo>
                  <a:lnTo>
                    <a:pt x="5450" y="16237"/>
                  </a:lnTo>
                  <a:lnTo>
                    <a:pt x="5408" y="16294"/>
                  </a:lnTo>
                  <a:lnTo>
                    <a:pt x="5450" y="16294"/>
                  </a:lnTo>
                  <a:lnTo>
                    <a:pt x="5492" y="16294"/>
                  </a:lnTo>
                  <a:lnTo>
                    <a:pt x="5534" y="16294"/>
                  </a:lnTo>
                  <a:lnTo>
                    <a:pt x="5577" y="16294"/>
                  </a:lnTo>
                  <a:lnTo>
                    <a:pt x="5619" y="16294"/>
                  </a:lnTo>
                  <a:lnTo>
                    <a:pt x="5661" y="16294"/>
                  </a:lnTo>
                  <a:lnTo>
                    <a:pt x="5661" y="16237"/>
                  </a:lnTo>
                  <a:lnTo>
                    <a:pt x="5703" y="16237"/>
                  </a:lnTo>
                  <a:lnTo>
                    <a:pt x="5788" y="16237"/>
                  </a:lnTo>
                  <a:lnTo>
                    <a:pt x="5830" y="16237"/>
                  </a:lnTo>
                  <a:lnTo>
                    <a:pt x="5872" y="16237"/>
                  </a:lnTo>
                  <a:lnTo>
                    <a:pt x="5915" y="16237"/>
                  </a:lnTo>
                  <a:lnTo>
                    <a:pt x="5957" y="16237"/>
                  </a:lnTo>
                  <a:lnTo>
                    <a:pt x="5999" y="16237"/>
                  </a:lnTo>
                  <a:lnTo>
                    <a:pt x="6041" y="16237"/>
                  </a:lnTo>
                  <a:lnTo>
                    <a:pt x="6084" y="16237"/>
                  </a:lnTo>
                  <a:lnTo>
                    <a:pt x="6126" y="16237"/>
                  </a:lnTo>
                  <a:lnTo>
                    <a:pt x="6126" y="16167"/>
                  </a:lnTo>
                  <a:lnTo>
                    <a:pt x="6168" y="16167"/>
                  </a:lnTo>
                  <a:lnTo>
                    <a:pt x="6210" y="16167"/>
                  </a:lnTo>
                  <a:lnTo>
                    <a:pt x="6253" y="16167"/>
                  </a:lnTo>
                  <a:lnTo>
                    <a:pt x="6295" y="16167"/>
                  </a:lnTo>
                  <a:lnTo>
                    <a:pt x="6337" y="16167"/>
                  </a:lnTo>
                  <a:lnTo>
                    <a:pt x="6379" y="16167"/>
                  </a:lnTo>
                  <a:lnTo>
                    <a:pt x="6464" y="16167"/>
                  </a:lnTo>
                  <a:lnTo>
                    <a:pt x="6506" y="16167"/>
                  </a:lnTo>
                  <a:lnTo>
                    <a:pt x="6548" y="16167"/>
                  </a:lnTo>
                  <a:lnTo>
                    <a:pt x="6591" y="16167"/>
                  </a:lnTo>
                  <a:lnTo>
                    <a:pt x="6633" y="16167"/>
                  </a:lnTo>
                  <a:lnTo>
                    <a:pt x="6675" y="16167"/>
                  </a:lnTo>
                  <a:lnTo>
                    <a:pt x="6717" y="16167"/>
                  </a:lnTo>
                  <a:lnTo>
                    <a:pt x="6760" y="16167"/>
                  </a:lnTo>
                  <a:lnTo>
                    <a:pt x="6802" y="16167"/>
                  </a:lnTo>
                  <a:lnTo>
                    <a:pt x="6844" y="16167"/>
                  </a:lnTo>
                  <a:lnTo>
                    <a:pt x="6886" y="16096"/>
                  </a:lnTo>
                  <a:lnTo>
                    <a:pt x="6929" y="16096"/>
                  </a:lnTo>
                  <a:lnTo>
                    <a:pt x="7055" y="16096"/>
                  </a:lnTo>
                  <a:lnTo>
                    <a:pt x="7140" y="16040"/>
                  </a:lnTo>
                  <a:lnTo>
                    <a:pt x="7224" y="16040"/>
                  </a:lnTo>
                  <a:lnTo>
                    <a:pt x="7309" y="15984"/>
                  </a:lnTo>
                  <a:lnTo>
                    <a:pt x="7351" y="15984"/>
                  </a:lnTo>
                  <a:lnTo>
                    <a:pt x="7689" y="15913"/>
                  </a:lnTo>
                  <a:lnTo>
                    <a:pt x="7858" y="15843"/>
                  </a:lnTo>
                  <a:lnTo>
                    <a:pt x="7900" y="15843"/>
                  </a:lnTo>
                  <a:lnTo>
                    <a:pt x="7942" y="15787"/>
                  </a:lnTo>
                  <a:lnTo>
                    <a:pt x="8027" y="15787"/>
                  </a:lnTo>
                  <a:lnTo>
                    <a:pt x="8111" y="15787"/>
                  </a:lnTo>
                  <a:lnTo>
                    <a:pt x="8196" y="15716"/>
                  </a:lnTo>
                  <a:lnTo>
                    <a:pt x="8238" y="15716"/>
                  </a:lnTo>
                  <a:lnTo>
                    <a:pt x="8280" y="15716"/>
                  </a:lnTo>
                  <a:lnTo>
                    <a:pt x="8323" y="15716"/>
                  </a:lnTo>
                  <a:lnTo>
                    <a:pt x="8365" y="15716"/>
                  </a:lnTo>
                  <a:lnTo>
                    <a:pt x="8492" y="15660"/>
                  </a:lnTo>
                  <a:lnTo>
                    <a:pt x="8534" y="15660"/>
                  </a:lnTo>
                  <a:lnTo>
                    <a:pt x="8534" y="15604"/>
                  </a:lnTo>
                  <a:lnTo>
                    <a:pt x="8534" y="15533"/>
                  </a:lnTo>
                  <a:lnTo>
                    <a:pt x="8534" y="15463"/>
                  </a:lnTo>
                  <a:lnTo>
                    <a:pt x="8618" y="15406"/>
                  </a:lnTo>
                  <a:lnTo>
                    <a:pt x="8661" y="15406"/>
                  </a:lnTo>
                  <a:lnTo>
                    <a:pt x="8703" y="15406"/>
                  </a:lnTo>
                  <a:lnTo>
                    <a:pt x="8745" y="15336"/>
                  </a:lnTo>
                  <a:lnTo>
                    <a:pt x="8787" y="15336"/>
                  </a:lnTo>
                  <a:lnTo>
                    <a:pt x="8872" y="15223"/>
                  </a:lnTo>
                  <a:lnTo>
                    <a:pt x="8956" y="15153"/>
                  </a:lnTo>
                  <a:lnTo>
                    <a:pt x="9041" y="15153"/>
                  </a:lnTo>
                  <a:lnTo>
                    <a:pt x="9083" y="15082"/>
                  </a:lnTo>
                  <a:lnTo>
                    <a:pt x="9125" y="15082"/>
                  </a:lnTo>
                  <a:lnTo>
                    <a:pt x="9168" y="15082"/>
                  </a:lnTo>
                  <a:lnTo>
                    <a:pt x="9168" y="15026"/>
                  </a:lnTo>
                  <a:lnTo>
                    <a:pt x="9252" y="15026"/>
                  </a:lnTo>
                  <a:lnTo>
                    <a:pt x="9252" y="14970"/>
                  </a:lnTo>
                  <a:lnTo>
                    <a:pt x="9294" y="14970"/>
                  </a:lnTo>
                  <a:lnTo>
                    <a:pt x="9336" y="14899"/>
                  </a:lnTo>
                  <a:lnTo>
                    <a:pt x="9379" y="14899"/>
                  </a:lnTo>
                  <a:lnTo>
                    <a:pt x="9421" y="14843"/>
                  </a:lnTo>
                  <a:lnTo>
                    <a:pt x="9421" y="14773"/>
                  </a:lnTo>
                  <a:lnTo>
                    <a:pt x="9463" y="14773"/>
                  </a:lnTo>
                  <a:lnTo>
                    <a:pt x="9463" y="14702"/>
                  </a:lnTo>
                  <a:lnTo>
                    <a:pt x="9505" y="14702"/>
                  </a:lnTo>
                  <a:lnTo>
                    <a:pt x="9505" y="14646"/>
                  </a:lnTo>
                  <a:lnTo>
                    <a:pt x="9548" y="14646"/>
                  </a:lnTo>
                  <a:lnTo>
                    <a:pt x="9590" y="14590"/>
                  </a:lnTo>
                  <a:lnTo>
                    <a:pt x="9632" y="14590"/>
                  </a:lnTo>
                  <a:lnTo>
                    <a:pt x="9674" y="14519"/>
                  </a:lnTo>
                  <a:lnTo>
                    <a:pt x="9717" y="14519"/>
                  </a:lnTo>
                  <a:lnTo>
                    <a:pt x="9717" y="14449"/>
                  </a:lnTo>
                  <a:lnTo>
                    <a:pt x="9759" y="14449"/>
                  </a:lnTo>
                  <a:lnTo>
                    <a:pt x="9886" y="14322"/>
                  </a:lnTo>
                  <a:lnTo>
                    <a:pt x="9886" y="14266"/>
                  </a:lnTo>
                  <a:lnTo>
                    <a:pt x="9928" y="14266"/>
                  </a:lnTo>
                  <a:lnTo>
                    <a:pt x="9970" y="14266"/>
                  </a:lnTo>
                  <a:lnTo>
                    <a:pt x="9970" y="14209"/>
                  </a:lnTo>
                  <a:lnTo>
                    <a:pt x="10097" y="14139"/>
                  </a:lnTo>
                  <a:lnTo>
                    <a:pt x="10139" y="14139"/>
                  </a:lnTo>
                  <a:lnTo>
                    <a:pt x="10266" y="14069"/>
                  </a:lnTo>
                  <a:lnTo>
                    <a:pt x="10350" y="14069"/>
                  </a:lnTo>
                  <a:lnTo>
                    <a:pt x="10393" y="14069"/>
                  </a:lnTo>
                  <a:lnTo>
                    <a:pt x="10393" y="14012"/>
                  </a:lnTo>
                  <a:lnTo>
                    <a:pt x="10477" y="14012"/>
                  </a:lnTo>
                  <a:lnTo>
                    <a:pt x="10519" y="14012"/>
                  </a:lnTo>
                  <a:lnTo>
                    <a:pt x="10519" y="13942"/>
                  </a:lnTo>
                  <a:lnTo>
                    <a:pt x="10562" y="13886"/>
                  </a:lnTo>
                  <a:lnTo>
                    <a:pt x="10604" y="13886"/>
                  </a:lnTo>
                  <a:lnTo>
                    <a:pt x="10646" y="13829"/>
                  </a:lnTo>
                  <a:lnTo>
                    <a:pt x="10646" y="13759"/>
                  </a:lnTo>
                  <a:lnTo>
                    <a:pt x="10562" y="13688"/>
                  </a:lnTo>
                  <a:lnTo>
                    <a:pt x="10562" y="13562"/>
                  </a:lnTo>
                  <a:lnTo>
                    <a:pt x="10604" y="13505"/>
                  </a:lnTo>
                  <a:lnTo>
                    <a:pt x="10646" y="13449"/>
                  </a:lnTo>
                  <a:lnTo>
                    <a:pt x="10688" y="13379"/>
                  </a:lnTo>
                  <a:lnTo>
                    <a:pt x="10731" y="13379"/>
                  </a:lnTo>
                  <a:lnTo>
                    <a:pt x="10773" y="13308"/>
                  </a:lnTo>
                  <a:lnTo>
                    <a:pt x="10815" y="13308"/>
                  </a:lnTo>
                  <a:lnTo>
                    <a:pt x="10815" y="13196"/>
                  </a:lnTo>
                  <a:lnTo>
                    <a:pt x="10857" y="13196"/>
                  </a:lnTo>
                  <a:lnTo>
                    <a:pt x="10857" y="13125"/>
                  </a:lnTo>
                  <a:lnTo>
                    <a:pt x="10900" y="13125"/>
                  </a:lnTo>
                  <a:lnTo>
                    <a:pt x="10942" y="13125"/>
                  </a:lnTo>
                  <a:lnTo>
                    <a:pt x="10942" y="13055"/>
                  </a:lnTo>
                  <a:lnTo>
                    <a:pt x="11026" y="13125"/>
                  </a:lnTo>
                  <a:lnTo>
                    <a:pt x="11069" y="13125"/>
                  </a:lnTo>
                  <a:lnTo>
                    <a:pt x="11069" y="13055"/>
                  </a:lnTo>
                  <a:lnTo>
                    <a:pt x="11026" y="12998"/>
                  </a:lnTo>
                  <a:lnTo>
                    <a:pt x="11069" y="12928"/>
                  </a:lnTo>
                  <a:lnTo>
                    <a:pt x="11111" y="12872"/>
                  </a:lnTo>
                  <a:lnTo>
                    <a:pt x="11153" y="12872"/>
                  </a:lnTo>
                  <a:lnTo>
                    <a:pt x="11153" y="12815"/>
                  </a:lnTo>
                  <a:lnTo>
                    <a:pt x="11195" y="12815"/>
                  </a:lnTo>
                  <a:lnTo>
                    <a:pt x="11238" y="12872"/>
                  </a:lnTo>
                  <a:lnTo>
                    <a:pt x="11364" y="12872"/>
                  </a:lnTo>
                  <a:lnTo>
                    <a:pt x="11533" y="12928"/>
                  </a:lnTo>
                  <a:lnTo>
                    <a:pt x="11575" y="12928"/>
                  </a:lnTo>
                  <a:lnTo>
                    <a:pt x="11618" y="12872"/>
                  </a:lnTo>
                  <a:lnTo>
                    <a:pt x="11491" y="12745"/>
                  </a:lnTo>
                  <a:lnTo>
                    <a:pt x="11364" y="12675"/>
                  </a:lnTo>
                  <a:lnTo>
                    <a:pt x="11238" y="12491"/>
                  </a:lnTo>
                  <a:lnTo>
                    <a:pt x="11153" y="12435"/>
                  </a:lnTo>
                  <a:lnTo>
                    <a:pt x="11195" y="12365"/>
                  </a:lnTo>
                  <a:lnTo>
                    <a:pt x="11280" y="12238"/>
                  </a:lnTo>
                  <a:lnTo>
                    <a:pt x="11407" y="12168"/>
                  </a:lnTo>
                  <a:lnTo>
                    <a:pt x="11491" y="12111"/>
                  </a:lnTo>
                  <a:lnTo>
                    <a:pt x="11575" y="12168"/>
                  </a:lnTo>
                  <a:lnTo>
                    <a:pt x="11829" y="12168"/>
                  </a:lnTo>
                  <a:lnTo>
                    <a:pt x="11871" y="12168"/>
                  </a:lnTo>
                  <a:lnTo>
                    <a:pt x="11871" y="12111"/>
                  </a:lnTo>
                  <a:lnTo>
                    <a:pt x="11913" y="12111"/>
                  </a:lnTo>
                  <a:lnTo>
                    <a:pt x="11913" y="12055"/>
                  </a:lnTo>
                  <a:lnTo>
                    <a:pt x="11913" y="11985"/>
                  </a:lnTo>
                  <a:lnTo>
                    <a:pt x="11998" y="11985"/>
                  </a:lnTo>
                  <a:lnTo>
                    <a:pt x="12040" y="11914"/>
                  </a:lnTo>
                  <a:lnTo>
                    <a:pt x="12082" y="11914"/>
                  </a:lnTo>
                  <a:lnTo>
                    <a:pt x="12125" y="11914"/>
                  </a:lnTo>
                  <a:lnTo>
                    <a:pt x="12167" y="11858"/>
                  </a:lnTo>
                  <a:lnTo>
                    <a:pt x="12209" y="11858"/>
                  </a:lnTo>
                  <a:lnTo>
                    <a:pt x="12251" y="11858"/>
                  </a:lnTo>
                  <a:lnTo>
                    <a:pt x="12294" y="11858"/>
                  </a:lnTo>
                  <a:lnTo>
                    <a:pt x="12294" y="11801"/>
                  </a:lnTo>
                  <a:lnTo>
                    <a:pt x="12378" y="11801"/>
                  </a:lnTo>
                  <a:lnTo>
                    <a:pt x="12420" y="11731"/>
                  </a:lnTo>
                  <a:lnTo>
                    <a:pt x="12463" y="11731"/>
                  </a:lnTo>
                  <a:lnTo>
                    <a:pt x="12505" y="11731"/>
                  </a:lnTo>
                  <a:lnTo>
                    <a:pt x="12505" y="11801"/>
                  </a:lnTo>
                  <a:lnTo>
                    <a:pt x="12547" y="11731"/>
                  </a:lnTo>
                  <a:lnTo>
                    <a:pt x="12589" y="11731"/>
                  </a:lnTo>
                  <a:lnTo>
                    <a:pt x="12589" y="11661"/>
                  </a:lnTo>
                  <a:lnTo>
                    <a:pt x="12589" y="11604"/>
                  </a:lnTo>
                  <a:lnTo>
                    <a:pt x="12632" y="11604"/>
                  </a:lnTo>
                  <a:lnTo>
                    <a:pt x="12632" y="11661"/>
                  </a:lnTo>
                  <a:lnTo>
                    <a:pt x="12674" y="11661"/>
                  </a:lnTo>
                  <a:lnTo>
                    <a:pt x="12674" y="11731"/>
                  </a:lnTo>
                  <a:lnTo>
                    <a:pt x="12716" y="11731"/>
                  </a:lnTo>
                  <a:lnTo>
                    <a:pt x="12758" y="11731"/>
                  </a:lnTo>
                  <a:lnTo>
                    <a:pt x="12758" y="11661"/>
                  </a:lnTo>
                  <a:lnTo>
                    <a:pt x="12801" y="11661"/>
                  </a:lnTo>
                  <a:lnTo>
                    <a:pt x="12843" y="11661"/>
                  </a:lnTo>
                  <a:lnTo>
                    <a:pt x="12885" y="11661"/>
                  </a:lnTo>
                  <a:lnTo>
                    <a:pt x="12927" y="11661"/>
                  </a:lnTo>
                  <a:lnTo>
                    <a:pt x="12970" y="11661"/>
                  </a:lnTo>
                  <a:lnTo>
                    <a:pt x="13012" y="11661"/>
                  </a:lnTo>
                  <a:lnTo>
                    <a:pt x="13012" y="11604"/>
                  </a:lnTo>
                  <a:lnTo>
                    <a:pt x="13054" y="11604"/>
                  </a:lnTo>
                  <a:lnTo>
                    <a:pt x="13096" y="11604"/>
                  </a:lnTo>
                  <a:lnTo>
                    <a:pt x="13139" y="11604"/>
                  </a:lnTo>
                  <a:lnTo>
                    <a:pt x="13139" y="11534"/>
                  </a:lnTo>
                  <a:lnTo>
                    <a:pt x="13181" y="11534"/>
                  </a:lnTo>
                  <a:lnTo>
                    <a:pt x="13223" y="11534"/>
                  </a:lnTo>
                  <a:lnTo>
                    <a:pt x="13265" y="11534"/>
                  </a:lnTo>
                  <a:lnTo>
                    <a:pt x="13308" y="11534"/>
                  </a:lnTo>
                  <a:lnTo>
                    <a:pt x="13308" y="11478"/>
                  </a:lnTo>
                  <a:lnTo>
                    <a:pt x="13308" y="11421"/>
                  </a:lnTo>
                  <a:close/>
                  <a:moveTo>
                    <a:pt x="5408" y="16294"/>
                  </a:moveTo>
                  <a:lnTo>
                    <a:pt x="5365" y="16294"/>
                  </a:lnTo>
                  <a:lnTo>
                    <a:pt x="5323" y="16294"/>
                  </a:lnTo>
                  <a:lnTo>
                    <a:pt x="5281" y="16294"/>
                  </a:lnTo>
                  <a:lnTo>
                    <a:pt x="5281" y="16364"/>
                  </a:lnTo>
                  <a:lnTo>
                    <a:pt x="5323" y="16364"/>
                  </a:lnTo>
                  <a:lnTo>
                    <a:pt x="5365" y="16364"/>
                  </a:lnTo>
                  <a:lnTo>
                    <a:pt x="5408" y="16364"/>
                  </a:lnTo>
                  <a:close/>
                  <a:moveTo>
                    <a:pt x="127" y="15787"/>
                  </a:moveTo>
                  <a:lnTo>
                    <a:pt x="85" y="15787"/>
                  </a:lnTo>
                  <a:lnTo>
                    <a:pt x="85" y="15843"/>
                  </a:lnTo>
                  <a:lnTo>
                    <a:pt x="127" y="15843"/>
                  </a:lnTo>
                  <a:close/>
                  <a:moveTo>
                    <a:pt x="9632" y="13759"/>
                  </a:moveTo>
                  <a:lnTo>
                    <a:pt x="9674" y="13759"/>
                  </a:lnTo>
                  <a:lnTo>
                    <a:pt x="9674" y="13688"/>
                  </a:lnTo>
                  <a:lnTo>
                    <a:pt x="9632" y="13688"/>
                  </a:lnTo>
                  <a:close/>
                  <a:moveTo>
                    <a:pt x="20278" y="4056"/>
                  </a:moveTo>
                  <a:lnTo>
                    <a:pt x="20320" y="4056"/>
                  </a:lnTo>
                  <a:lnTo>
                    <a:pt x="20362" y="4056"/>
                  </a:lnTo>
                  <a:lnTo>
                    <a:pt x="20405" y="4056"/>
                  </a:lnTo>
                  <a:lnTo>
                    <a:pt x="20405" y="4127"/>
                  </a:lnTo>
                  <a:lnTo>
                    <a:pt x="20362" y="4127"/>
                  </a:lnTo>
                  <a:lnTo>
                    <a:pt x="20320" y="4127"/>
                  </a:lnTo>
                  <a:lnTo>
                    <a:pt x="20278" y="4127"/>
                  </a:lnTo>
                  <a:close/>
                  <a:moveTo>
                    <a:pt x="20616" y="4183"/>
                  </a:moveTo>
                  <a:lnTo>
                    <a:pt x="20658" y="4183"/>
                  </a:lnTo>
                  <a:lnTo>
                    <a:pt x="20658" y="4254"/>
                  </a:lnTo>
                  <a:lnTo>
                    <a:pt x="20658" y="4310"/>
                  </a:lnTo>
                  <a:lnTo>
                    <a:pt x="20616" y="4310"/>
                  </a:lnTo>
                  <a:lnTo>
                    <a:pt x="20616" y="4254"/>
                  </a:lnTo>
                  <a:lnTo>
                    <a:pt x="20574" y="4254"/>
                  </a:lnTo>
                  <a:close/>
                  <a:moveTo>
                    <a:pt x="20489" y="7422"/>
                  </a:moveTo>
                  <a:lnTo>
                    <a:pt x="20405" y="7492"/>
                  </a:lnTo>
                  <a:lnTo>
                    <a:pt x="20405" y="7549"/>
                  </a:lnTo>
                  <a:lnTo>
                    <a:pt x="20405" y="7605"/>
                  </a:lnTo>
                  <a:lnTo>
                    <a:pt x="20405" y="7675"/>
                  </a:lnTo>
                  <a:lnTo>
                    <a:pt x="20447" y="7675"/>
                  </a:lnTo>
                  <a:lnTo>
                    <a:pt x="20447" y="7732"/>
                  </a:lnTo>
                  <a:lnTo>
                    <a:pt x="20489" y="7732"/>
                  </a:lnTo>
                  <a:lnTo>
                    <a:pt x="20489" y="7802"/>
                  </a:lnTo>
                  <a:lnTo>
                    <a:pt x="20531" y="7802"/>
                  </a:lnTo>
                  <a:lnTo>
                    <a:pt x="20574" y="7873"/>
                  </a:lnTo>
                  <a:lnTo>
                    <a:pt x="20531" y="7873"/>
                  </a:lnTo>
                  <a:lnTo>
                    <a:pt x="20489" y="7873"/>
                  </a:lnTo>
                  <a:lnTo>
                    <a:pt x="20489" y="7802"/>
                  </a:lnTo>
                  <a:lnTo>
                    <a:pt x="20447" y="7802"/>
                  </a:lnTo>
                  <a:lnTo>
                    <a:pt x="20405" y="7802"/>
                  </a:lnTo>
                  <a:lnTo>
                    <a:pt x="20405" y="7732"/>
                  </a:lnTo>
                  <a:lnTo>
                    <a:pt x="20362" y="7732"/>
                  </a:lnTo>
                  <a:lnTo>
                    <a:pt x="20320" y="7732"/>
                  </a:lnTo>
                  <a:lnTo>
                    <a:pt x="20278" y="7732"/>
                  </a:lnTo>
                  <a:lnTo>
                    <a:pt x="20236" y="7802"/>
                  </a:lnTo>
                  <a:lnTo>
                    <a:pt x="20193" y="7873"/>
                  </a:lnTo>
                  <a:lnTo>
                    <a:pt x="20236" y="7873"/>
                  </a:lnTo>
                  <a:lnTo>
                    <a:pt x="20236" y="7929"/>
                  </a:lnTo>
                  <a:lnTo>
                    <a:pt x="20278" y="7929"/>
                  </a:lnTo>
                  <a:lnTo>
                    <a:pt x="20320" y="7985"/>
                  </a:lnTo>
                  <a:lnTo>
                    <a:pt x="20362" y="7985"/>
                  </a:lnTo>
                  <a:lnTo>
                    <a:pt x="20362" y="8056"/>
                  </a:lnTo>
                  <a:lnTo>
                    <a:pt x="20405" y="8056"/>
                  </a:lnTo>
                  <a:lnTo>
                    <a:pt x="20405" y="8112"/>
                  </a:lnTo>
                  <a:lnTo>
                    <a:pt x="20447" y="8112"/>
                  </a:lnTo>
                  <a:lnTo>
                    <a:pt x="20489" y="8182"/>
                  </a:lnTo>
                  <a:lnTo>
                    <a:pt x="20531" y="8182"/>
                  </a:lnTo>
                  <a:lnTo>
                    <a:pt x="20574" y="8253"/>
                  </a:lnTo>
                  <a:lnTo>
                    <a:pt x="20574" y="8309"/>
                  </a:lnTo>
                  <a:lnTo>
                    <a:pt x="20616" y="8309"/>
                  </a:lnTo>
                  <a:lnTo>
                    <a:pt x="20658" y="8366"/>
                  </a:lnTo>
                  <a:lnTo>
                    <a:pt x="20700" y="8366"/>
                  </a:lnTo>
                  <a:lnTo>
                    <a:pt x="20743" y="8436"/>
                  </a:lnTo>
                  <a:lnTo>
                    <a:pt x="20785" y="8436"/>
                  </a:lnTo>
                  <a:lnTo>
                    <a:pt x="20827" y="8436"/>
                  </a:lnTo>
                  <a:lnTo>
                    <a:pt x="20827" y="8492"/>
                  </a:lnTo>
                  <a:lnTo>
                    <a:pt x="20869" y="8492"/>
                  </a:lnTo>
                  <a:lnTo>
                    <a:pt x="20912" y="8492"/>
                  </a:lnTo>
                  <a:lnTo>
                    <a:pt x="20954" y="8492"/>
                  </a:lnTo>
                  <a:lnTo>
                    <a:pt x="20996" y="8563"/>
                  </a:lnTo>
                  <a:lnTo>
                    <a:pt x="21038" y="8563"/>
                  </a:lnTo>
                  <a:lnTo>
                    <a:pt x="21081" y="8563"/>
                  </a:lnTo>
                  <a:lnTo>
                    <a:pt x="21081" y="8633"/>
                  </a:lnTo>
                  <a:lnTo>
                    <a:pt x="21123" y="8633"/>
                  </a:lnTo>
                  <a:lnTo>
                    <a:pt x="21165" y="8633"/>
                  </a:lnTo>
                  <a:lnTo>
                    <a:pt x="21207" y="8633"/>
                  </a:lnTo>
                  <a:lnTo>
                    <a:pt x="21207" y="8689"/>
                  </a:lnTo>
                  <a:lnTo>
                    <a:pt x="21250" y="8689"/>
                  </a:lnTo>
                  <a:lnTo>
                    <a:pt x="21250" y="8746"/>
                  </a:lnTo>
                  <a:lnTo>
                    <a:pt x="21250" y="8816"/>
                  </a:lnTo>
                  <a:lnTo>
                    <a:pt x="21292" y="8816"/>
                  </a:lnTo>
                  <a:lnTo>
                    <a:pt x="21334" y="8816"/>
                  </a:lnTo>
                  <a:lnTo>
                    <a:pt x="21376" y="8816"/>
                  </a:lnTo>
                  <a:lnTo>
                    <a:pt x="21419" y="8746"/>
                  </a:lnTo>
                  <a:lnTo>
                    <a:pt x="21461" y="8746"/>
                  </a:lnTo>
                  <a:lnTo>
                    <a:pt x="21503" y="8746"/>
                  </a:lnTo>
                  <a:lnTo>
                    <a:pt x="21545" y="8689"/>
                  </a:lnTo>
                  <a:lnTo>
                    <a:pt x="21588" y="8689"/>
                  </a:lnTo>
                  <a:lnTo>
                    <a:pt x="21588" y="8633"/>
                  </a:lnTo>
                  <a:lnTo>
                    <a:pt x="21545" y="8633"/>
                  </a:lnTo>
                  <a:lnTo>
                    <a:pt x="21503" y="8633"/>
                  </a:lnTo>
                  <a:lnTo>
                    <a:pt x="21503" y="8563"/>
                  </a:lnTo>
                  <a:lnTo>
                    <a:pt x="21503" y="8492"/>
                  </a:lnTo>
                  <a:lnTo>
                    <a:pt x="21503" y="8436"/>
                  </a:lnTo>
                  <a:lnTo>
                    <a:pt x="21461" y="8436"/>
                  </a:lnTo>
                  <a:lnTo>
                    <a:pt x="21419" y="8436"/>
                  </a:lnTo>
                  <a:lnTo>
                    <a:pt x="21376" y="8436"/>
                  </a:lnTo>
                  <a:lnTo>
                    <a:pt x="21376" y="8366"/>
                  </a:lnTo>
                  <a:lnTo>
                    <a:pt x="21334" y="8366"/>
                  </a:lnTo>
                  <a:lnTo>
                    <a:pt x="21292" y="8366"/>
                  </a:lnTo>
                  <a:lnTo>
                    <a:pt x="21250" y="8366"/>
                  </a:lnTo>
                  <a:lnTo>
                    <a:pt x="21250" y="8309"/>
                  </a:lnTo>
                  <a:lnTo>
                    <a:pt x="21292" y="8309"/>
                  </a:lnTo>
                  <a:lnTo>
                    <a:pt x="21334" y="8309"/>
                  </a:lnTo>
                  <a:lnTo>
                    <a:pt x="21376" y="8309"/>
                  </a:lnTo>
                  <a:lnTo>
                    <a:pt x="21461" y="8253"/>
                  </a:lnTo>
                  <a:lnTo>
                    <a:pt x="21461" y="8182"/>
                  </a:lnTo>
                  <a:lnTo>
                    <a:pt x="21503" y="8182"/>
                  </a:lnTo>
                  <a:lnTo>
                    <a:pt x="21545" y="8182"/>
                  </a:lnTo>
                  <a:lnTo>
                    <a:pt x="21588" y="8182"/>
                  </a:lnTo>
                  <a:lnTo>
                    <a:pt x="21672" y="8112"/>
                  </a:lnTo>
                  <a:lnTo>
                    <a:pt x="21714" y="8056"/>
                  </a:lnTo>
                  <a:lnTo>
                    <a:pt x="21714" y="7985"/>
                  </a:lnTo>
                  <a:lnTo>
                    <a:pt x="21672" y="7929"/>
                  </a:lnTo>
                  <a:lnTo>
                    <a:pt x="21672" y="7873"/>
                  </a:lnTo>
                  <a:lnTo>
                    <a:pt x="21630" y="7873"/>
                  </a:lnTo>
                  <a:lnTo>
                    <a:pt x="21630" y="7802"/>
                  </a:lnTo>
                  <a:lnTo>
                    <a:pt x="21588" y="7802"/>
                  </a:lnTo>
                  <a:lnTo>
                    <a:pt x="21545" y="7802"/>
                  </a:lnTo>
                  <a:lnTo>
                    <a:pt x="21545" y="7732"/>
                  </a:lnTo>
                  <a:lnTo>
                    <a:pt x="21503" y="7732"/>
                  </a:lnTo>
                  <a:lnTo>
                    <a:pt x="21503" y="7802"/>
                  </a:lnTo>
                  <a:lnTo>
                    <a:pt x="21461" y="7802"/>
                  </a:lnTo>
                  <a:lnTo>
                    <a:pt x="21419" y="7802"/>
                  </a:lnTo>
                  <a:lnTo>
                    <a:pt x="21461" y="7873"/>
                  </a:lnTo>
                  <a:lnTo>
                    <a:pt x="21419" y="7873"/>
                  </a:lnTo>
                  <a:lnTo>
                    <a:pt x="21376" y="7929"/>
                  </a:lnTo>
                  <a:lnTo>
                    <a:pt x="21334" y="7929"/>
                  </a:lnTo>
                  <a:lnTo>
                    <a:pt x="21250" y="7985"/>
                  </a:lnTo>
                  <a:lnTo>
                    <a:pt x="21207" y="7985"/>
                  </a:lnTo>
                  <a:lnTo>
                    <a:pt x="21165" y="7985"/>
                  </a:lnTo>
                  <a:lnTo>
                    <a:pt x="21123" y="7985"/>
                  </a:lnTo>
                  <a:lnTo>
                    <a:pt x="21123" y="7929"/>
                  </a:lnTo>
                  <a:lnTo>
                    <a:pt x="21081" y="7929"/>
                  </a:lnTo>
                  <a:lnTo>
                    <a:pt x="21038" y="7873"/>
                  </a:lnTo>
                  <a:lnTo>
                    <a:pt x="20996" y="7873"/>
                  </a:lnTo>
                  <a:lnTo>
                    <a:pt x="20954" y="7873"/>
                  </a:lnTo>
                  <a:lnTo>
                    <a:pt x="20954" y="7929"/>
                  </a:lnTo>
                  <a:lnTo>
                    <a:pt x="20912" y="7929"/>
                  </a:lnTo>
                  <a:lnTo>
                    <a:pt x="20912" y="7873"/>
                  </a:lnTo>
                  <a:lnTo>
                    <a:pt x="20869" y="7873"/>
                  </a:lnTo>
                  <a:lnTo>
                    <a:pt x="20827" y="7873"/>
                  </a:lnTo>
                  <a:lnTo>
                    <a:pt x="20827" y="7802"/>
                  </a:lnTo>
                  <a:lnTo>
                    <a:pt x="20785" y="7802"/>
                  </a:lnTo>
                  <a:lnTo>
                    <a:pt x="20743" y="7732"/>
                  </a:lnTo>
                  <a:lnTo>
                    <a:pt x="20700" y="7732"/>
                  </a:lnTo>
                  <a:lnTo>
                    <a:pt x="20700" y="7675"/>
                  </a:lnTo>
                  <a:lnTo>
                    <a:pt x="20658" y="7675"/>
                  </a:lnTo>
                  <a:lnTo>
                    <a:pt x="20616" y="7675"/>
                  </a:lnTo>
                  <a:lnTo>
                    <a:pt x="20616" y="7605"/>
                  </a:lnTo>
                  <a:lnTo>
                    <a:pt x="20616" y="7549"/>
                  </a:lnTo>
                  <a:lnTo>
                    <a:pt x="20616" y="7492"/>
                  </a:lnTo>
                  <a:lnTo>
                    <a:pt x="20574" y="7492"/>
                  </a:lnTo>
                  <a:lnTo>
                    <a:pt x="20531" y="7492"/>
                  </a:lnTo>
                  <a:lnTo>
                    <a:pt x="20489" y="7492"/>
                  </a:lnTo>
                  <a:close/>
                  <a:moveTo>
                    <a:pt x="20658" y="7929"/>
                  </a:moveTo>
                  <a:lnTo>
                    <a:pt x="20700" y="7929"/>
                  </a:lnTo>
                  <a:lnTo>
                    <a:pt x="20700" y="7985"/>
                  </a:lnTo>
                  <a:lnTo>
                    <a:pt x="20743" y="7985"/>
                  </a:lnTo>
                  <a:lnTo>
                    <a:pt x="20785" y="7985"/>
                  </a:lnTo>
                  <a:lnTo>
                    <a:pt x="20785" y="8056"/>
                  </a:lnTo>
                  <a:lnTo>
                    <a:pt x="20827" y="8056"/>
                  </a:lnTo>
                  <a:lnTo>
                    <a:pt x="20827" y="8112"/>
                  </a:lnTo>
                  <a:lnTo>
                    <a:pt x="20785" y="8112"/>
                  </a:lnTo>
                  <a:lnTo>
                    <a:pt x="20785" y="8056"/>
                  </a:lnTo>
                  <a:lnTo>
                    <a:pt x="20743" y="8056"/>
                  </a:lnTo>
                  <a:lnTo>
                    <a:pt x="20700" y="7985"/>
                  </a:lnTo>
                  <a:lnTo>
                    <a:pt x="20658" y="7985"/>
                  </a:lnTo>
                  <a:close/>
                  <a:moveTo>
                    <a:pt x="20869" y="8112"/>
                  </a:moveTo>
                  <a:lnTo>
                    <a:pt x="20912" y="8112"/>
                  </a:lnTo>
                  <a:lnTo>
                    <a:pt x="20912" y="8182"/>
                  </a:lnTo>
                  <a:close/>
                  <a:moveTo>
                    <a:pt x="20954" y="8182"/>
                  </a:moveTo>
                  <a:lnTo>
                    <a:pt x="20996" y="8182"/>
                  </a:lnTo>
                  <a:lnTo>
                    <a:pt x="21038" y="8182"/>
                  </a:lnTo>
                  <a:lnTo>
                    <a:pt x="21081" y="8253"/>
                  </a:lnTo>
                  <a:lnTo>
                    <a:pt x="21038" y="8253"/>
                  </a:lnTo>
                  <a:lnTo>
                    <a:pt x="20996" y="8253"/>
                  </a:lnTo>
                  <a:lnTo>
                    <a:pt x="20954" y="8253"/>
                  </a:lnTo>
                  <a:close/>
                  <a:moveTo>
                    <a:pt x="21123" y="8253"/>
                  </a:moveTo>
                  <a:lnTo>
                    <a:pt x="21165" y="8253"/>
                  </a:lnTo>
                  <a:lnTo>
                    <a:pt x="21207" y="8253"/>
                  </a:lnTo>
                  <a:lnTo>
                    <a:pt x="21207" y="8309"/>
                  </a:lnTo>
                  <a:lnTo>
                    <a:pt x="21165" y="8309"/>
                  </a:lnTo>
                  <a:close/>
                  <a:moveTo>
                    <a:pt x="11575" y="12055"/>
                  </a:moveTo>
                  <a:lnTo>
                    <a:pt x="11618" y="12055"/>
                  </a:lnTo>
                  <a:lnTo>
                    <a:pt x="11618" y="12111"/>
                  </a:lnTo>
                  <a:lnTo>
                    <a:pt x="11575" y="1211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3341600" y="4853750"/>
              <a:ext cx="16925" cy="33125"/>
            </a:xfrm>
            <a:custGeom>
              <a:avLst/>
              <a:gdLst/>
              <a:ahLst/>
              <a:cxnLst/>
              <a:rect l="l" t="t" r="r" b="b"/>
              <a:pathLst>
                <a:path w="677" h="1325" extrusionOk="0">
                  <a:moveTo>
                    <a:pt x="352" y="0"/>
                  </a:moveTo>
                  <a:lnTo>
                    <a:pt x="296" y="71"/>
                  </a:lnTo>
                  <a:lnTo>
                    <a:pt x="254" y="71"/>
                  </a:lnTo>
                  <a:lnTo>
                    <a:pt x="254" y="127"/>
                  </a:lnTo>
                  <a:lnTo>
                    <a:pt x="226" y="127"/>
                  </a:lnTo>
                  <a:lnTo>
                    <a:pt x="226" y="183"/>
                  </a:lnTo>
                  <a:lnTo>
                    <a:pt x="169" y="183"/>
                  </a:lnTo>
                  <a:lnTo>
                    <a:pt x="169" y="254"/>
                  </a:lnTo>
                  <a:lnTo>
                    <a:pt x="127" y="254"/>
                  </a:lnTo>
                  <a:lnTo>
                    <a:pt x="99" y="254"/>
                  </a:lnTo>
                  <a:lnTo>
                    <a:pt x="99" y="324"/>
                  </a:lnTo>
                  <a:lnTo>
                    <a:pt x="43" y="324"/>
                  </a:lnTo>
                  <a:lnTo>
                    <a:pt x="43" y="381"/>
                  </a:lnTo>
                  <a:lnTo>
                    <a:pt x="43" y="451"/>
                  </a:lnTo>
                  <a:lnTo>
                    <a:pt x="0" y="451"/>
                  </a:lnTo>
                  <a:lnTo>
                    <a:pt x="0" y="507"/>
                  </a:lnTo>
                  <a:lnTo>
                    <a:pt x="0" y="564"/>
                  </a:lnTo>
                  <a:lnTo>
                    <a:pt x="0" y="634"/>
                  </a:lnTo>
                  <a:lnTo>
                    <a:pt x="0" y="704"/>
                  </a:lnTo>
                  <a:lnTo>
                    <a:pt x="0" y="761"/>
                  </a:lnTo>
                  <a:lnTo>
                    <a:pt x="0" y="831"/>
                  </a:lnTo>
                  <a:lnTo>
                    <a:pt x="0" y="888"/>
                  </a:lnTo>
                  <a:lnTo>
                    <a:pt x="43" y="888"/>
                  </a:lnTo>
                  <a:lnTo>
                    <a:pt x="43" y="944"/>
                  </a:lnTo>
                  <a:lnTo>
                    <a:pt x="99" y="944"/>
                  </a:lnTo>
                  <a:lnTo>
                    <a:pt x="127" y="944"/>
                  </a:lnTo>
                  <a:lnTo>
                    <a:pt x="169" y="944"/>
                  </a:lnTo>
                  <a:lnTo>
                    <a:pt x="226" y="944"/>
                  </a:lnTo>
                  <a:lnTo>
                    <a:pt x="254" y="1014"/>
                  </a:lnTo>
                  <a:lnTo>
                    <a:pt x="296" y="1014"/>
                  </a:lnTo>
                  <a:lnTo>
                    <a:pt x="352" y="1014"/>
                  </a:lnTo>
                  <a:lnTo>
                    <a:pt x="352" y="944"/>
                  </a:lnTo>
                  <a:lnTo>
                    <a:pt x="296" y="944"/>
                  </a:lnTo>
                  <a:lnTo>
                    <a:pt x="254" y="944"/>
                  </a:lnTo>
                  <a:lnTo>
                    <a:pt x="254" y="888"/>
                  </a:lnTo>
                  <a:lnTo>
                    <a:pt x="226" y="888"/>
                  </a:lnTo>
                  <a:lnTo>
                    <a:pt x="169" y="888"/>
                  </a:lnTo>
                  <a:lnTo>
                    <a:pt x="169" y="831"/>
                  </a:lnTo>
                  <a:lnTo>
                    <a:pt x="127" y="831"/>
                  </a:lnTo>
                  <a:lnTo>
                    <a:pt x="127" y="761"/>
                  </a:lnTo>
                  <a:lnTo>
                    <a:pt x="127" y="704"/>
                  </a:lnTo>
                  <a:lnTo>
                    <a:pt x="127" y="634"/>
                  </a:lnTo>
                  <a:lnTo>
                    <a:pt x="127" y="564"/>
                  </a:lnTo>
                  <a:lnTo>
                    <a:pt x="127" y="507"/>
                  </a:lnTo>
                  <a:lnTo>
                    <a:pt x="127" y="451"/>
                  </a:lnTo>
                  <a:lnTo>
                    <a:pt x="169" y="451"/>
                  </a:lnTo>
                  <a:lnTo>
                    <a:pt x="169" y="381"/>
                  </a:lnTo>
                  <a:lnTo>
                    <a:pt x="226" y="381"/>
                  </a:lnTo>
                  <a:lnTo>
                    <a:pt x="226" y="324"/>
                  </a:lnTo>
                  <a:lnTo>
                    <a:pt x="254" y="324"/>
                  </a:lnTo>
                  <a:lnTo>
                    <a:pt x="254" y="254"/>
                  </a:lnTo>
                  <a:lnTo>
                    <a:pt x="296" y="254"/>
                  </a:lnTo>
                  <a:lnTo>
                    <a:pt x="296" y="183"/>
                  </a:lnTo>
                  <a:lnTo>
                    <a:pt x="352" y="183"/>
                  </a:lnTo>
                  <a:lnTo>
                    <a:pt x="352" y="127"/>
                  </a:lnTo>
                  <a:lnTo>
                    <a:pt x="381" y="127"/>
                  </a:lnTo>
                  <a:lnTo>
                    <a:pt x="423" y="71"/>
                  </a:lnTo>
                  <a:lnTo>
                    <a:pt x="381" y="71"/>
                  </a:lnTo>
                  <a:close/>
                  <a:moveTo>
                    <a:pt x="606" y="944"/>
                  </a:moveTo>
                  <a:lnTo>
                    <a:pt x="550" y="1014"/>
                  </a:lnTo>
                  <a:lnTo>
                    <a:pt x="550" y="1085"/>
                  </a:lnTo>
                  <a:lnTo>
                    <a:pt x="507" y="1085"/>
                  </a:lnTo>
                  <a:lnTo>
                    <a:pt x="550" y="1141"/>
                  </a:lnTo>
                  <a:lnTo>
                    <a:pt x="507" y="1141"/>
                  </a:lnTo>
                  <a:lnTo>
                    <a:pt x="479" y="1141"/>
                  </a:lnTo>
                  <a:lnTo>
                    <a:pt x="479" y="1197"/>
                  </a:lnTo>
                  <a:lnTo>
                    <a:pt x="423" y="1197"/>
                  </a:lnTo>
                  <a:lnTo>
                    <a:pt x="381" y="1197"/>
                  </a:lnTo>
                  <a:lnTo>
                    <a:pt x="352" y="1197"/>
                  </a:lnTo>
                  <a:lnTo>
                    <a:pt x="352" y="1268"/>
                  </a:lnTo>
                  <a:lnTo>
                    <a:pt x="381" y="1268"/>
                  </a:lnTo>
                  <a:lnTo>
                    <a:pt x="423" y="1268"/>
                  </a:lnTo>
                  <a:lnTo>
                    <a:pt x="423" y="1324"/>
                  </a:lnTo>
                  <a:lnTo>
                    <a:pt x="479" y="1324"/>
                  </a:lnTo>
                  <a:lnTo>
                    <a:pt x="507" y="1324"/>
                  </a:lnTo>
                  <a:lnTo>
                    <a:pt x="550" y="1324"/>
                  </a:lnTo>
                  <a:lnTo>
                    <a:pt x="550" y="1268"/>
                  </a:lnTo>
                  <a:lnTo>
                    <a:pt x="550" y="1197"/>
                  </a:lnTo>
                  <a:lnTo>
                    <a:pt x="606" y="1197"/>
                  </a:lnTo>
                  <a:lnTo>
                    <a:pt x="606" y="1141"/>
                  </a:lnTo>
                  <a:lnTo>
                    <a:pt x="634" y="1141"/>
                  </a:lnTo>
                  <a:lnTo>
                    <a:pt x="634" y="1085"/>
                  </a:lnTo>
                  <a:lnTo>
                    <a:pt x="676" y="1085"/>
                  </a:lnTo>
                  <a:lnTo>
                    <a:pt x="676" y="1014"/>
                  </a:lnTo>
                  <a:lnTo>
                    <a:pt x="634" y="1014"/>
                  </a:lnTo>
                  <a:lnTo>
                    <a:pt x="606" y="101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4646250" y="2377125"/>
              <a:ext cx="26450" cy="27125"/>
            </a:xfrm>
            <a:custGeom>
              <a:avLst/>
              <a:gdLst/>
              <a:ahLst/>
              <a:cxnLst/>
              <a:rect l="l" t="t" r="r" b="b"/>
              <a:pathLst>
                <a:path w="1058" h="1085" extrusionOk="0">
                  <a:moveTo>
                    <a:pt x="43" y="324"/>
                  </a:moveTo>
                  <a:lnTo>
                    <a:pt x="43" y="254"/>
                  </a:lnTo>
                  <a:lnTo>
                    <a:pt x="43" y="198"/>
                  </a:lnTo>
                  <a:lnTo>
                    <a:pt x="1" y="198"/>
                  </a:lnTo>
                  <a:lnTo>
                    <a:pt x="1" y="127"/>
                  </a:lnTo>
                  <a:lnTo>
                    <a:pt x="1" y="71"/>
                  </a:lnTo>
                  <a:lnTo>
                    <a:pt x="43" y="71"/>
                  </a:lnTo>
                  <a:lnTo>
                    <a:pt x="85" y="71"/>
                  </a:lnTo>
                  <a:lnTo>
                    <a:pt x="128" y="71"/>
                  </a:lnTo>
                  <a:lnTo>
                    <a:pt x="170" y="71"/>
                  </a:lnTo>
                  <a:lnTo>
                    <a:pt x="212" y="71"/>
                  </a:lnTo>
                  <a:lnTo>
                    <a:pt x="212" y="1"/>
                  </a:lnTo>
                  <a:lnTo>
                    <a:pt x="254" y="1"/>
                  </a:lnTo>
                  <a:lnTo>
                    <a:pt x="297" y="1"/>
                  </a:lnTo>
                  <a:lnTo>
                    <a:pt x="339" y="1"/>
                  </a:lnTo>
                  <a:lnTo>
                    <a:pt x="339" y="71"/>
                  </a:lnTo>
                  <a:lnTo>
                    <a:pt x="381" y="71"/>
                  </a:lnTo>
                  <a:lnTo>
                    <a:pt x="423" y="71"/>
                  </a:lnTo>
                  <a:lnTo>
                    <a:pt x="466" y="71"/>
                  </a:lnTo>
                  <a:lnTo>
                    <a:pt x="508" y="71"/>
                  </a:lnTo>
                  <a:lnTo>
                    <a:pt x="550" y="71"/>
                  </a:lnTo>
                  <a:lnTo>
                    <a:pt x="592" y="71"/>
                  </a:lnTo>
                  <a:lnTo>
                    <a:pt x="592" y="1"/>
                  </a:lnTo>
                  <a:lnTo>
                    <a:pt x="635" y="1"/>
                  </a:lnTo>
                  <a:lnTo>
                    <a:pt x="677" y="1"/>
                  </a:lnTo>
                  <a:lnTo>
                    <a:pt x="719" y="71"/>
                  </a:lnTo>
                  <a:lnTo>
                    <a:pt x="761" y="127"/>
                  </a:lnTo>
                  <a:lnTo>
                    <a:pt x="719" y="127"/>
                  </a:lnTo>
                  <a:lnTo>
                    <a:pt x="677" y="127"/>
                  </a:lnTo>
                  <a:lnTo>
                    <a:pt x="635" y="127"/>
                  </a:lnTo>
                  <a:lnTo>
                    <a:pt x="592" y="127"/>
                  </a:lnTo>
                  <a:lnTo>
                    <a:pt x="592" y="198"/>
                  </a:lnTo>
                  <a:lnTo>
                    <a:pt x="550" y="198"/>
                  </a:lnTo>
                  <a:lnTo>
                    <a:pt x="550" y="254"/>
                  </a:lnTo>
                  <a:lnTo>
                    <a:pt x="508" y="254"/>
                  </a:lnTo>
                  <a:lnTo>
                    <a:pt x="508" y="324"/>
                  </a:lnTo>
                  <a:lnTo>
                    <a:pt x="550" y="324"/>
                  </a:lnTo>
                  <a:lnTo>
                    <a:pt x="550" y="254"/>
                  </a:lnTo>
                  <a:lnTo>
                    <a:pt x="592" y="198"/>
                  </a:lnTo>
                  <a:lnTo>
                    <a:pt x="635" y="198"/>
                  </a:lnTo>
                  <a:lnTo>
                    <a:pt x="635" y="127"/>
                  </a:lnTo>
                  <a:lnTo>
                    <a:pt x="677" y="127"/>
                  </a:lnTo>
                  <a:lnTo>
                    <a:pt x="677" y="198"/>
                  </a:lnTo>
                  <a:lnTo>
                    <a:pt x="719" y="198"/>
                  </a:lnTo>
                  <a:lnTo>
                    <a:pt x="719" y="254"/>
                  </a:lnTo>
                  <a:lnTo>
                    <a:pt x="761" y="254"/>
                  </a:lnTo>
                  <a:lnTo>
                    <a:pt x="761" y="324"/>
                  </a:lnTo>
                  <a:lnTo>
                    <a:pt x="804" y="324"/>
                  </a:lnTo>
                  <a:lnTo>
                    <a:pt x="804" y="381"/>
                  </a:lnTo>
                  <a:lnTo>
                    <a:pt x="846" y="381"/>
                  </a:lnTo>
                  <a:lnTo>
                    <a:pt x="846" y="451"/>
                  </a:lnTo>
                  <a:lnTo>
                    <a:pt x="888" y="451"/>
                  </a:lnTo>
                  <a:lnTo>
                    <a:pt x="888" y="507"/>
                  </a:lnTo>
                  <a:lnTo>
                    <a:pt x="930" y="507"/>
                  </a:lnTo>
                  <a:lnTo>
                    <a:pt x="930" y="578"/>
                  </a:lnTo>
                  <a:lnTo>
                    <a:pt x="973" y="634"/>
                  </a:lnTo>
                  <a:lnTo>
                    <a:pt x="1015" y="705"/>
                  </a:lnTo>
                  <a:lnTo>
                    <a:pt x="1057" y="705"/>
                  </a:lnTo>
                  <a:lnTo>
                    <a:pt x="1057" y="761"/>
                  </a:lnTo>
                  <a:lnTo>
                    <a:pt x="1015" y="761"/>
                  </a:lnTo>
                  <a:lnTo>
                    <a:pt x="973" y="761"/>
                  </a:lnTo>
                  <a:lnTo>
                    <a:pt x="846" y="831"/>
                  </a:lnTo>
                  <a:lnTo>
                    <a:pt x="846" y="761"/>
                  </a:lnTo>
                  <a:lnTo>
                    <a:pt x="804" y="761"/>
                  </a:lnTo>
                  <a:lnTo>
                    <a:pt x="804" y="705"/>
                  </a:lnTo>
                  <a:lnTo>
                    <a:pt x="804" y="761"/>
                  </a:lnTo>
                  <a:lnTo>
                    <a:pt x="804" y="831"/>
                  </a:lnTo>
                  <a:lnTo>
                    <a:pt x="761" y="831"/>
                  </a:lnTo>
                  <a:lnTo>
                    <a:pt x="719" y="831"/>
                  </a:lnTo>
                  <a:lnTo>
                    <a:pt x="719" y="888"/>
                  </a:lnTo>
                  <a:lnTo>
                    <a:pt x="719" y="958"/>
                  </a:lnTo>
                  <a:lnTo>
                    <a:pt x="677" y="958"/>
                  </a:lnTo>
                  <a:lnTo>
                    <a:pt x="635" y="958"/>
                  </a:lnTo>
                  <a:lnTo>
                    <a:pt x="635" y="1014"/>
                  </a:lnTo>
                  <a:lnTo>
                    <a:pt x="592" y="1014"/>
                  </a:lnTo>
                  <a:lnTo>
                    <a:pt x="550" y="1014"/>
                  </a:lnTo>
                  <a:lnTo>
                    <a:pt x="550" y="1085"/>
                  </a:lnTo>
                  <a:lnTo>
                    <a:pt x="508" y="1085"/>
                  </a:lnTo>
                  <a:lnTo>
                    <a:pt x="466" y="1085"/>
                  </a:lnTo>
                  <a:lnTo>
                    <a:pt x="423" y="1085"/>
                  </a:lnTo>
                  <a:lnTo>
                    <a:pt x="381" y="1085"/>
                  </a:lnTo>
                  <a:lnTo>
                    <a:pt x="381" y="1014"/>
                  </a:lnTo>
                  <a:lnTo>
                    <a:pt x="339" y="1014"/>
                  </a:lnTo>
                  <a:lnTo>
                    <a:pt x="339" y="958"/>
                  </a:lnTo>
                  <a:lnTo>
                    <a:pt x="297" y="958"/>
                  </a:lnTo>
                  <a:lnTo>
                    <a:pt x="297" y="888"/>
                  </a:lnTo>
                  <a:lnTo>
                    <a:pt x="254" y="888"/>
                  </a:lnTo>
                  <a:lnTo>
                    <a:pt x="212" y="888"/>
                  </a:lnTo>
                  <a:lnTo>
                    <a:pt x="170" y="888"/>
                  </a:lnTo>
                  <a:lnTo>
                    <a:pt x="128" y="888"/>
                  </a:lnTo>
                  <a:lnTo>
                    <a:pt x="170" y="888"/>
                  </a:lnTo>
                  <a:lnTo>
                    <a:pt x="128" y="888"/>
                  </a:lnTo>
                  <a:lnTo>
                    <a:pt x="170" y="831"/>
                  </a:lnTo>
                  <a:lnTo>
                    <a:pt x="170" y="761"/>
                  </a:lnTo>
                  <a:lnTo>
                    <a:pt x="212" y="761"/>
                  </a:lnTo>
                  <a:lnTo>
                    <a:pt x="254" y="761"/>
                  </a:lnTo>
                  <a:lnTo>
                    <a:pt x="254" y="705"/>
                  </a:lnTo>
                  <a:lnTo>
                    <a:pt x="212" y="634"/>
                  </a:lnTo>
                  <a:lnTo>
                    <a:pt x="170" y="634"/>
                  </a:lnTo>
                  <a:lnTo>
                    <a:pt x="128" y="634"/>
                  </a:lnTo>
                  <a:lnTo>
                    <a:pt x="128" y="578"/>
                  </a:lnTo>
                  <a:lnTo>
                    <a:pt x="128" y="507"/>
                  </a:lnTo>
                  <a:lnTo>
                    <a:pt x="128" y="451"/>
                  </a:lnTo>
                  <a:lnTo>
                    <a:pt x="85" y="451"/>
                  </a:lnTo>
                  <a:lnTo>
                    <a:pt x="85" y="38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3975625" y="2909425"/>
              <a:ext cx="138375" cy="85900"/>
            </a:xfrm>
            <a:custGeom>
              <a:avLst/>
              <a:gdLst/>
              <a:ahLst/>
              <a:cxnLst/>
              <a:rect l="l" t="t" r="r" b="b"/>
              <a:pathLst>
                <a:path w="5535" h="3436" extrusionOk="0">
                  <a:moveTo>
                    <a:pt x="3253" y="0"/>
                  </a:moveTo>
                  <a:lnTo>
                    <a:pt x="3253" y="70"/>
                  </a:lnTo>
                  <a:lnTo>
                    <a:pt x="3296" y="70"/>
                  </a:lnTo>
                  <a:lnTo>
                    <a:pt x="3296" y="127"/>
                  </a:lnTo>
                  <a:lnTo>
                    <a:pt x="3296" y="197"/>
                  </a:lnTo>
                  <a:lnTo>
                    <a:pt x="3296" y="268"/>
                  </a:lnTo>
                  <a:lnTo>
                    <a:pt x="3296" y="324"/>
                  </a:lnTo>
                  <a:lnTo>
                    <a:pt x="3296" y="380"/>
                  </a:lnTo>
                  <a:lnTo>
                    <a:pt x="3253" y="380"/>
                  </a:lnTo>
                  <a:lnTo>
                    <a:pt x="3253" y="451"/>
                  </a:lnTo>
                  <a:lnTo>
                    <a:pt x="3211" y="451"/>
                  </a:lnTo>
                  <a:lnTo>
                    <a:pt x="3211" y="507"/>
                  </a:lnTo>
                  <a:lnTo>
                    <a:pt x="3169" y="507"/>
                  </a:lnTo>
                  <a:lnTo>
                    <a:pt x="3127" y="577"/>
                  </a:lnTo>
                  <a:lnTo>
                    <a:pt x="3127" y="648"/>
                  </a:lnTo>
                  <a:lnTo>
                    <a:pt x="3084" y="648"/>
                  </a:lnTo>
                  <a:lnTo>
                    <a:pt x="3084" y="704"/>
                  </a:lnTo>
                  <a:lnTo>
                    <a:pt x="3042" y="704"/>
                  </a:lnTo>
                  <a:lnTo>
                    <a:pt x="3042" y="760"/>
                  </a:lnTo>
                  <a:lnTo>
                    <a:pt x="3000" y="760"/>
                  </a:lnTo>
                  <a:lnTo>
                    <a:pt x="2958" y="760"/>
                  </a:lnTo>
                  <a:lnTo>
                    <a:pt x="2915" y="831"/>
                  </a:lnTo>
                  <a:lnTo>
                    <a:pt x="2873" y="831"/>
                  </a:lnTo>
                  <a:lnTo>
                    <a:pt x="2831" y="831"/>
                  </a:lnTo>
                  <a:lnTo>
                    <a:pt x="2789" y="901"/>
                  </a:lnTo>
                  <a:lnTo>
                    <a:pt x="2746" y="901"/>
                  </a:lnTo>
                  <a:lnTo>
                    <a:pt x="2704" y="901"/>
                  </a:lnTo>
                  <a:lnTo>
                    <a:pt x="2662" y="901"/>
                  </a:lnTo>
                  <a:lnTo>
                    <a:pt x="2620" y="901"/>
                  </a:lnTo>
                  <a:lnTo>
                    <a:pt x="2577" y="901"/>
                  </a:lnTo>
                  <a:lnTo>
                    <a:pt x="2535" y="901"/>
                  </a:lnTo>
                  <a:lnTo>
                    <a:pt x="2493" y="901"/>
                  </a:lnTo>
                  <a:lnTo>
                    <a:pt x="2451" y="901"/>
                  </a:lnTo>
                  <a:lnTo>
                    <a:pt x="2451" y="831"/>
                  </a:lnTo>
                  <a:lnTo>
                    <a:pt x="2408" y="831"/>
                  </a:lnTo>
                  <a:lnTo>
                    <a:pt x="2408" y="901"/>
                  </a:lnTo>
                  <a:lnTo>
                    <a:pt x="2366" y="831"/>
                  </a:lnTo>
                  <a:lnTo>
                    <a:pt x="2324" y="831"/>
                  </a:lnTo>
                  <a:lnTo>
                    <a:pt x="2324" y="760"/>
                  </a:lnTo>
                  <a:lnTo>
                    <a:pt x="2324" y="704"/>
                  </a:lnTo>
                  <a:lnTo>
                    <a:pt x="2282" y="704"/>
                  </a:lnTo>
                  <a:lnTo>
                    <a:pt x="2239" y="704"/>
                  </a:lnTo>
                  <a:lnTo>
                    <a:pt x="2197" y="704"/>
                  </a:lnTo>
                  <a:lnTo>
                    <a:pt x="2155" y="704"/>
                  </a:lnTo>
                  <a:lnTo>
                    <a:pt x="2155" y="760"/>
                  </a:lnTo>
                  <a:lnTo>
                    <a:pt x="2113" y="760"/>
                  </a:lnTo>
                  <a:lnTo>
                    <a:pt x="2070" y="760"/>
                  </a:lnTo>
                  <a:lnTo>
                    <a:pt x="2028" y="831"/>
                  </a:lnTo>
                  <a:lnTo>
                    <a:pt x="1986" y="831"/>
                  </a:lnTo>
                  <a:lnTo>
                    <a:pt x="1944" y="831"/>
                  </a:lnTo>
                  <a:lnTo>
                    <a:pt x="1901" y="831"/>
                  </a:lnTo>
                  <a:lnTo>
                    <a:pt x="1901" y="760"/>
                  </a:lnTo>
                  <a:lnTo>
                    <a:pt x="1859" y="760"/>
                  </a:lnTo>
                  <a:lnTo>
                    <a:pt x="1817" y="760"/>
                  </a:lnTo>
                  <a:lnTo>
                    <a:pt x="1775" y="760"/>
                  </a:lnTo>
                  <a:lnTo>
                    <a:pt x="1732" y="760"/>
                  </a:lnTo>
                  <a:lnTo>
                    <a:pt x="1732" y="704"/>
                  </a:lnTo>
                  <a:lnTo>
                    <a:pt x="1690" y="704"/>
                  </a:lnTo>
                  <a:lnTo>
                    <a:pt x="1690" y="648"/>
                  </a:lnTo>
                  <a:lnTo>
                    <a:pt x="1648" y="648"/>
                  </a:lnTo>
                  <a:lnTo>
                    <a:pt x="1648" y="577"/>
                  </a:lnTo>
                  <a:lnTo>
                    <a:pt x="1690" y="577"/>
                  </a:lnTo>
                  <a:lnTo>
                    <a:pt x="1732" y="577"/>
                  </a:lnTo>
                  <a:lnTo>
                    <a:pt x="1775" y="577"/>
                  </a:lnTo>
                  <a:lnTo>
                    <a:pt x="1817" y="507"/>
                  </a:lnTo>
                  <a:lnTo>
                    <a:pt x="1775" y="507"/>
                  </a:lnTo>
                  <a:lnTo>
                    <a:pt x="1775" y="451"/>
                  </a:lnTo>
                  <a:lnTo>
                    <a:pt x="1775" y="380"/>
                  </a:lnTo>
                  <a:lnTo>
                    <a:pt x="1732" y="380"/>
                  </a:lnTo>
                  <a:lnTo>
                    <a:pt x="1690" y="380"/>
                  </a:lnTo>
                  <a:lnTo>
                    <a:pt x="1690" y="324"/>
                  </a:lnTo>
                  <a:lnTo>
                    <a:pt x="1648" y="268"/>
                  </a:lnTo>
                  <a:lnTo>
                    <a:pt x="1606" y="268"/>
                  </a:lnTo>
                  <a:lnTo>
                    <a:pt x="1563" y="268"/>
                  </a:lnTo>
                  <a:lnTo>
                    <a:pt x="1521" y="268"/>
                  </a:lnTo>
                  <a:lnTo>
                    <a:pt x="1437" y="268"/>
                  </a:lnTo>
                  <a:lnTo>
                    <a:pt x="1395" y="268"/>
                  </a:lnTo>
                  <a:lnTo>
                    <a:pt x="1352" y="268"/>
                  </a:lnTo>
                  <a:lnTo>
                    <a:pt x="1310" y="268"/>
                  </a:lnTo>
                  <a:lnTo>
                    <a:pt x="1268" y="268"/>
                  </a:lnTo>
                  <a:lnTo>
                    <a:pt x="1226" y="324"/>
                  </a:lnTo>
                  <a:lnTo>
                    <a:pt x="1183" y="324"/>
                  </a:lnTo>
                  <a:lnTo>
                    <a:pt x="1141" y="324"/>
                  </a:lnTo>
                  <a:lnTo>
                    <a:pt x="1099" y="324"/>
                  </a:lnTo>
                  <a:lnTo>
                    <a:pt x="1014" y="324"/>
                  </a:lnTo>
                  <a:lnTo>
                    <a:pt x="972" y="324"/>
                  </a:lnTo>
                  <a:lnTo>
                    <a:pt x="930" y="324"/>
                  </a:lnTo>
                  <a:lnTo>
                    <a:pt x="888" y="324"/>
                  </a:lnTo>
                  <a:lnTo>
                    <a:pt x="845" y="324"/>
                  </a:lnTo>
                  <a:lnTo>
                    <a:pt x="803" y="324"/>
                  </a:lnTo>
                  <a:lnTo>
                    <a:pt x="803" y="268"/>
                  </a:lnTo>
                  <a:lnTo>
                    <a:pt x="761" y="268"/>
                  </a:lnTo>
                  <a:lnTo>
                    <a:pt x="719" y="268"/>
                  </a:lnTo>
                  <a:lnTo>
                    <a:pt x="676" y="268"/>
                  </a:lnTo>
                  <a:lnTo>
                    <a:pt x="676" y="197"/>
                  </a:lnTo>
                  <a:lnTo>
                    <a:pt x="634" y="197"/>
                  </a:lnTo>
                  <a:lnTo>
                    <a:pt x="634" y="127"/>
                  </a:lnTo>
                  <a:lnTo>
                    <a:pt x="592" y="70"/>
                  </a:lnTo>
                  <a:lnTo>
                    <a:pt x="592" y="127"/>
                  </a:lnTo>
                  <a:lnTo>
                    <a:pt x="592" y="197"/>
                  </a:lnTo>
                  <a:lnTo>
                    <a:pt x="550" y="197"/>
                  </a:lnTo>
                  <a:lnTo>
                    <a:pt x="550" y="268"/>
                  </a:lnTo>
                  <a:lnTo>
                    <a:pt x="507" y="268"/>
                  </a:lnTo>
                  <a:lnTo>
                    <a:pt x="465" y="268"/>
                  </a:lnTo>
                  <a:lnTo>
                    <a:pt x="423" y="268"/>
                  </a:lnTo>
                  <a:lnTo>
                    <a:pt x="338" y="268"/>
                  </a:lnTo>
                  <a:lnTo>
                    <a:pt x="296" y="268"/>
                  </a:lnTo>
                  <a:lnTo>
                    <a:pt x="254" y="268"/>
                  </a:lnTo>
                  <a:lnTo>
                    <a:pt x="212" y="268"/>
                  </a:lnTo>
                  <a:lnTo>
                    <a:pt x="169" y="268"/>
                  </a:lnTo>
                  <a:lnTo>
                    <a:pt x="127" y="268"/>
                  </a:lnTo>
                  <a:lnTo>
                    <a:pt x="85" y="268"/>
                  </a:lnTo>
                  <a:lnTo>
                    <a:pt x="0" y="268"/>
                  </a:lnTo>
                  <a:lnTo>
                    <a:pt x="0" y="324"/>
                  </a:lnTo>
                  <a:lnTo>
                    <a:pt x="0" y="380"/>
                  </a:lnTo>
                  <a:lnTo>
                    <a:pt x="0" y="451"/>
                  </a:lnTo>
                  <a:lnTo>
                    <a:pt x="0" y="507"/>
                  </a:lnTo>
                  <a:lnTo>
                    <a:pt x="43" y="507"/>
                  </a:lnTo>
                  <a:lnTo>
                    <a:pt x="43" y="577"/>
                  </a:lnTo>
                  <a:lnTo>
                    <a:pt x="85" y="577"/>
                  </a:lnTo>
                  <a:lnTo>
                    <a:pt x="85" y="648"/>
                  </a:lnTo>
                  <a:lnTo>
                    <a:pt x="85" y="704"/>
                  </a:lnTo>
                  <a:lnTo>
                    <a:pt x="127" y="704"/>
                  </a:lnTo>
                  <a:lnTo>
                    <a:pt x="127" y="760"/>
                  </a:lnTo>
                  <a:lnTo>
                    <a:pt x="127" y="831"/>
                  </a:lnTo>
                  <a:lnTo>
                    <a:pt x="169" y="831"/>
                  </a:lnTo>
                  <a:lnTo>
                    <a:pt x="169" y="760"/>
                  </a:lnTo>
                  <a:lnTo>
                    <a:pt x="212" y="760"/>
                  </a:lnTo>
                  <a:lnTo>
                    <a:pt x="212" y="704"/>
                  </a:lnTo>
                  <a:lnTo>
                    <a:pt x="254" y="704"/>
                  </a:lnTo>
                  <a:lnTo>
                    <a:pt x="296" y="704"/>
                  </a:lnTo>
                  <a:lnTo>
                    <a:pt x="338" y="704"/>
                  </a:lnTo>
                  <a:lnTo>
                    <a:pt x="381" y="704"/>
                  </a:lnTo>
                  <a:lnTo>
                    <a:pt x="423" y="704"/>
                  </a:lnTo>
                  <a:lnTo>
                    <a:pt x="465" y="704"/>
                  </a:lnTo>
                  <a:lnTo>
                    <a:pt x="507" y="704"/>
                  </a:lnTo>
                  <a:lnTo>
                    <a:pt x="550" y="704"/>
                  </a:lnTo>
                  <a:lnTo>
                    <a:pt x="592" y="704"/>
                  </a:lnTo>
                  <a:lnTo>
                    <a:pt x="634" y="648"/>
                  </a:lnTo>
                  <a:lnTo>
                    <a:pt x="634" y="760"/>
                  </a:lnTo>
                  <a:lnTo>
                    <a:pt x="634" y="831"/>
                  </a:lnTo>
                  <a:lnTo>
                    <a:pt x="676" y="831"/>
                  </a:lnTo>
                  <a:lnTo>
                    <a:pt x="676" y="901"/>
                  </a:lnTo>
                  <a:lnTo>
                    <a:pt x="719" y="901"/>
                  </a:lnTo>
                  <a:lnTo>
                    <a:pt x="761" y="831"/>
                  </a:lnTo>
                  <a:lnTo>
                    <a:pt x="803" y="831"/>
                  </a:lnTo>
                  <a:lnTo>
                    <a:pt x="845" y="831"/>
                  </a:lnTo>
                  <a:lnTo>
                    <a:pt x="888" y="831"/>
                  </a:lnTo>
                  <a:lnTo>
                    <a:pt x="888" y="760"/>
                  </a:lnTo>
                  <a:lnTo>
                    <a:pt x="888" y="704"/>
                  </a:lnTo>
                  <a:lnTo>
                    <a:pt x="845" y="704"/>
                  </a:lnTo>
                  <a:lnTo>
                    <a:pt x="845" y="648"/>
                  </a:lnTo>
                  <a:lnTo>
                    <a:pt x="845" y="577"/>
                  </a:lnTo>
                  <a:lnTo>
                    <a:pt x="888" y="577"/>
                  </a:lnTo>
                  <a:lnTo>
                    <a:pt x="930" y="577"/>
                  </a:lnTo>
                  <a:lnTo>
                    <a:pt x="972" y="577"/>
                  </a:lnTo>
                  <a:lnTo>
                    <a:pt x="1014" y="577"/>
                  </a:lnTo>
                  <a:lnTo>
                    <a:pt x="1057" y="577"/>
                  </a:lnTo>
                  <a:lnTo>
                    <a:pt x="1099" y="577"/>
                  </a:lnTo>
                  <a:lnTo>
                    <a:pt x="1141" y="577"/>
                  </a:lnTo>
                  <a:lnTo>
                    <a:pt x="1183" y="507"/>
                  </a:lnTo>
                  <a:lnTo>
                    <a:pt x="1226" y="507"/>
                  </a:lnTo>
                  <a:lnTo>
                    <a:pt x="1268" y="507"/>
                  </a:lnTo>
                  <a:lnTo>
                    <a:pt x="1310" y="507"/>
                  </a:lnTo>
                  <a:lnTo>
                    <a:pt x="1310" y="577"/>
                  </a:lnTo>
                  <a:lnTo>
                    <a:pt x="1310" y="648"/>
                  </a:lnTo>
                  <a:lnTo>
                    <a:pt x="1310" y="704"/>
                  </a:lnTo>
                  <a:lnTo>
                    <a:pt x="1352" y="704"/>
                  </a:lnTo>
                  <a:lnTo>
                    <a:pt x="1395" y="704"/>
                  </a:lnTo>
                  <a:lnTo>
                    <a:pt x="1437" y="704"/>
                  </a:lnTo>
                  <a:lnTo>
                    <a:pt x="1437" y="760"/>
                  </a:lnTo>
                  <a:lnTo>
                    <a:pt x="1479" y="760"/>
                  </a:lnTo>
                  <a:lnTo>
                    <a:pt x="1521" y="760"/>
                  </a:lnTo>
                  <a:lnTo>
                    <a:pt x="1563" y="760"/>
                  </a:lnTo>
                  <a:lnTo>
                    <a:pt x="1606" y="760"/>
                  </a:lnTo>
                  <a:lnTo>
                    <a:pt x="1648" y="831"/>
                  </a:lnTo>
                  <a:lnTo>
                    <a:pt x="1690" y="831"/>
                  </a:lnTo>
                  <a:lnTo>
                    <a:pt x="1732" y="831"/>
                  </a:lnTo>
                  <a:lnTo>
                    <a:pt x="1775" y="831"/>
                  </a:lnTo>
                  <a:lnTo>
                    <a:pt x="1775" y="901"/>
                  </a:lnTo>
                  <a:lnTo>
                    <a:pt x="1775" y="958"/>
                  </a:lnTo>
                  <a:lnTo>
                    <a:pt x="1775" y="1028"/>
                  </a:lnTo>
                  <a:lnTo>
                    <a:pt x="1775" y="1084"/>
                  </a:lnTo>
                  <a:lnTo>
                    <a:pt x="1732" y="1084"/>
                  </a:lnTo>
                  <a:lnTo>
                    <a:pt x="1732" y="1141"/>
                  </a:lnTo>
                  <a:lnTo>
                    <a:pt x="1690" y="1141"/>
                  </a:lnTo>
                  <a:lnTo>
                    <a:pt x="1690" y="1211"/>
                  </a:lnTo>
                  <a:lnTo>
                    <a:pt x="1690" y="1281"/>
                  </a:lnTo>
                  <a:lnTo>
                    <a:pt x="1690" y="1338"/>
                  </a:lnTo>
                  <a:lnTo>
                    <a:pt x="1648" y="1338"/>
                  </a:lnTo>
                  <a:lnTo>
                    <a:pt x="1648" y="1408"/>
                  </a:lnTo>
                  <a:lnTo>
                    <a:pt x="1648" y="1465"/>
                  </a:lnTo>
                  <a:lnTo>
                    <a:pt x="1690" y="1465"/>
                  </a:lnTo>
                  <a:lnTo>
                    <a:pt x="1690" y="1408"/>
                  </a:lnTo>
                  <a:lnTo>
                    <a:pt x="1732" y="1408"/>
                  </a:lnTo>
                  <a:lnTo>
                    <a:pt x="1732" y="1338"/>
                  </a:lnTo>
                  <a:lnTo>
                    <a:pt x="1775" y="1338"/>
                  </a:lnTo>
                  <a:lnTo>
                    <a:pt x="1817" y="1338"/>
                  </a:lnTo>
                  <a:lnTo>
                    <a:pt x="1817" y="1281"/>
                  </a:lnTo>
                  <a:lnTo>
                    <a:pt x="1859" y="1281"/>
                  </a:lnTo>
                  <a:lnTo>
                    <a:pt x="1901" y="1281"/>
                  </a:lnTo>
                  <a:lnTo>
                    <a:pt x="1944" y="1281"/>
                  </a:lnTo>
                  <a:lnTo>
                    <a:pt x="1944" y="1338"/>
                  </a:lnTo>
                  <a:lnTo>
                    <a:pt x="1986" y="1338"/>
                  </a:lnTo>
                  <a:lnTo>
                    <a:pt x="1986" y="1408"/>
                  </a:lnTo>
                  <a:lnTo>
                    <a:pt x="2028" y="1408"/>
                  </a:lnTo>
                  <a:lnTo>
                    <a:pt x="2028" y="1465"/>
                  </a:lnTo>
                  <a:lnTo>
                    <a:pt x="2028" y="1521"/>
                  </a:lnTo>
                  <a:lnTo>
                    <a:pt x="2070" y="1521"/>
                  </a:lnTo>
                  <a:lnTo>
                    <a:pt x="2113" y="1591"/>
                  </a:lnTo>
                  <a:lnTo>
                    <a:pt x="2155" y="1591"/>
                  </a:lnTo>
                  <a:lnTo>
                    <a:pt x="2155" y="1662"/>
                  </a:lnTo>
                  <a:lnTo>
                    <a:pt x="2197" y="1662"/>
                  </a:lnTo>
                  <a:lnTo>
                    <a:pt x="2239" y="1662"/>
                  </a:lnTo>
                  <a:lnTo>
                    <a:pt x="2239" y="1718"/>
                  </a:lnTo>
                  <a:lnTo>
                    <a:pt x="2282" y="1718"/>
                  </a:lnTo>
                  <a:lnTo>
                    <a:pt x="2324" y="1718"/>
                  </a:lnTo>
                  <a:lnTo>
                    <a:pt x="2366" y="1718"/>
                  </a:lnTo>
                  <a:lnTo>
                    <a:pt x="2366" y="1774"/>
                  </a:lnTo>
                  <a:lnTo>
                    <a:pt x="2408" y="1774"/>
                  </a:lnTo>
                  <a:lnTo>
                    <a:pt x="2451" y="1774"/>
                  </a:lnTo>
                  <a:lnTo>
                    <a:pt x="2493" y="1774"/>
                  </a:lnTo>
                  <a:lnTo>
                    <a:pt x="2493" y="1845"/>
                  </a:lnTo>
                  <a:lnTo>
                    <a:pt x="2451" y="1901"/>
                  </a:lnTo>
                  <a:lnTo>
                    <a:pt x="2451" y="1971"/>
                  </a:lnTo>
                  <a:lnTo>
                    <a:pt x="2493" y="1971"/>
                  </a:lnTo>
                  <a:lnTo>
                    <a:pt x="2535" y="2042"/>
                  </a:lnTo>
                  <a:lnTo>
                    <a:pt x="2535" y="1971"/>
                  </a:lnTo>
                  <a:lnTo>
                    <a:pt x="2535" y="1901"/>
                  </a:lnTo>
                  <a:lnTo>
                    <a:pt x="2535" y="1845"/>
                  </a:lnTo>
                  <a:lnTo>
                    <a:pt x="2577" y="1845"/>
                  </a:lnTo>
                  <a:lnTo>
                    <a:pt x="2620" y="1845"/>
                  </a:lnTo>
                  <a:lnTo>
                    <a:pt x="2662" y="1845"/>
                  </a:lnTo>
                  <a:lnTo>
                    <a:pt x="2704" y="1845"/>
                  </a:lnTo>
                  <a:lnTo>
                    <a:pt x="2746" y="1845"/>
                  </a:lnTo>
                  <a:lnTo>
                    <a:pt x="2831" y="1845"/>
                  </a:lnTo>
                  <a:lnTo>
                    <a:pt x="2873" y="1845"/>
                  </a:lnTo>
                  <a:lnTo>
                    <a:pt x="2915" y="1845"/>
                  </a:lnTo>
                  <a:lnTo>
                    <a:pt x="3000" y="1845"/>
                  </a:lnTo>
                  <a:lnTo>
                    <a:pt x="3042" y="1845"/>
                  </a:lnTo>
                  <a:lnTo>
                    <a:pt x="3084" y="1845"/>
                  </a:lnTo>
                  <a:lnTo>
                    <a:pt x="3127" y="1845"/>
                  </a:lnTo>
                  <a:lnTo>
                    <a:pt x="3253" y="1774"/>
                  </a:lnTo>
                  <a:lnTo>
                    <a:pt x="3296" y="1718"/>
                  </a:lnTo>
                  <a:lnTo>
                    <a:pt x="3338" y="1718"/>
                  </a:lnTo>
                  <a:lnTo>
                    <a:pt x="3422" y="1718"/>
                  </a:lnTo>
                  <a:lnTo>
                    <a:pt x="3507" y="1662"/>
                  </a:lnTo>
                  <a:lnTo>
                    <a:pt x="3465" y="1662"/>
                  </a:lnTo>
                  <a:lnTo>
                    <a:pt x="3422" y="1662"/>
                  </a:lnTo>
                  <a:lnTo>
                    <a:pt x="3422" y="1591"/>
                  </a:lnTo>
                  <a:lnTo>
                    <a:pt x="3465" y="1591"/>
                  </a:lnTo>
                  <a:lnTo>
                    <a:pt x="3507" y="1662"/>
                  </a:lnTo>
                  <a:lnTo>
                    <a:pt x="3549" y="1662"/>
                  </a:lnTo>
                  <a:lnTo>
                    <a:pt x="3633" y="1591"/>
                  </a:lnTo>
                  <a:lnTo>
                    <a:pt x="3676" y="1591"/>
                  </a:lnTo>
                  <a:lnTo>
                    <a:pt x="3718" y="1521"/>
                  </a:lnTo>
                  <a:lnTo>
                    <a:pt x="3676" y="1465"/>
                  </a:lnTo>
                  <a:lnTo>
                    <a:pt x="3633" y="1408"/>
                  </a:lnTo>
                  <a:lnTo>
                    <a:pt x="3591" y="1141"/>
                  </a:lnTo>
                  <a:lnTo>
                    <a:pt x="3549" y="1141"/>
                  </a:lnTo>
                  <a:lnTo>
                    <a:pt x="3507" y="1141"/>
                  </a:lnTo>
                  <a:lnTo>
                    <a:pt x="3507" y="1084"/>
                  </a:lnTo>
                  <a:lnTo>
                    <a:pt x="3465" y="1084"/>
                  </a:lnTo>
                  <a:lnTo>
                    <a:pt x="3465" y="1141"/>
                  </a:lnTo>
                  <a:lnTo>
                    <a:pt x="3422" y="1141"/>
                  </a:lnTo>
                  <a:lnTo>
                    <a:pt x="3380" y="1141"/>
                  </a:lnTo>
                  <a:lnTo>
                    <a:pt x="3338" y="1141"/>
                  </a:lnTo>
                  <a:lnTo>
                    <a:pt x="3296" y="1141"/>
                  </a:lnTo>
                  <a:lnTo>
                    <a:pt x="3253" y="1141"/>
                  </a:lnTo>
                  <a:lnTo>
                    <a:pt x="3253" y="1211"/>
                  </a:lnTo>
                  <a:lnTo>
                    <a:pt x="3211" y="1211"/>
                  </a:lnTo>
                  <a:lnTo>
                    <a:pt x="3169" y="1211"/>
                  </a:lnTo>
                  <a:lnTo>
                    <a:pt x="3169" y="1141"/>
                  </a:lnTo>
                  <a:lnTo>
                    <a:pt x="3127" y="1141"/>
                  </a:lnTo>
                  <a:lnTo>
                    <a:pt x="3127" y="1084"/>
                  </a:lnTo>
                  <a:lnTo>
                    <a:pt x="3084" y="1084"/>
                  </a:lnTo>
                  <a:lnTo>
                    <a:pt x="3084" y="1028"/>
                  </a:lnTo>
                  <a:lnTo>
                    <a:pt x="3042" y="1028"/>
                  </a:lnTo>
                  <a:lnTo>
                    <a:pt x="3000" y="958"/>
                  </a:lnTo>
                  <a:lnTo>
                    <a:pt x="3042" y="958"/>
                  </a:lnTo>
                  <a:lnTo>
                    <a:pt x="3042" y="901"/>
                  </a:lnTo>
                  <a:lnTo>
                    <a:pt x="3084" y="901"/>
                  </a:lnTo>
                  <a:lnTo>
                    <a:pt x="3127" y="901"/>
                  </a:lnTo>
                  <a:lnTo>
                    <a:pt x="3127" y="831"/>
                  </a:lnTo>
                  <a:lnTo>
                    <a:pt x="3169" y="831"/>
                  </a:lnTo>
                  <a:lnTo>
                    <a:pt x="3211" y="760"/>
                  </a:lnTo>
                  <a:lnTo>
                    <a:pt x="3253" y="760"/>
                  </a:lnTo>
                  <a:lnTo>
                    <a:pt x="3296" y="760"/>
                  </a:lnTo>
                  <a:lnTo>
                    <a:pt x="3338" y="760"/>
                  </a:lnTo>
                  <a:lnTo>
                    <a:pt x="3380" y="704"/>
                  </a:lnTo>
                  <a:lnTo>
                    <a:pt x="3422" y="704"/>
                  </a:lnTo>
                  <a:lnTo>
                    <a:pt x="3465" y="704"/>
                  </a:lnTo>
                  <a:lnTo>
                    <a:pt x="3465" y="648"/>
                  </a:lnTo>
                  <a:lnTo>
                    <a:pt x="3422" y="648"/>
                  </a:lnTo>
                  <a:lnTo>
                    <a:pt x="3422" y="577"/>
                  </a:lnTo>
                  <a:lnTo>
                    <a:pt x="3422" y="507"/>
                  </a:lnTo>
                  <a:lnTo>
                    <a:pt x="3422" y="451"/>
                  </a:lnTo>
                  <a:lnTo>
                    <a:pt x="3422" y="380"/>
                  </a:lnTo>
                  <a:lnTo>
                    <a:pt x="3465" y="380"/>
                  </a:lnTo>
                  <a:lnTo>
                    <a:pt x="3507" y="380"/>
                  </a:lnTo>
                  <a:lnTo>
                    <a:pt x="3549" y="380"/>
                  </a:lnTo>
                  <a:lnTo>
                    <a:pt x="3549" y="451"/>
                  </a:lnTo>
                  <a:lnTo>
                    <a:pt x="3591" y="451"/>
                  </a:lnTo>
                  <a:lnTo>
                    <a:pt x="3633" y="451"/>
                  </a:lnTo>
                  <a:lnTo>
                    <a:pt x="3633" y="507"/>
                  </a:lnTo>
                  <a:lnTo>
                    <a:pt x="3676" y="451"/>
                  </a:lnTo>
                  <a:lnTo>
                    <a:pt x="3676" y="380"/>
                  </a:lnTo>
                  <a:lnTo>
                    <a:pt x="3676" y="324"/>
                  </a:lnTo>
                  <a:lnTo>
                    <a:pt x="3676" y="268"/>
                  </a:lnTo>
                  <a:lnTo>
                    <a:pt x="3676" y="197"/>
                  </a:lnTo>
                  <a:lnTo>
                    <a:pt x="3633" y="197"/>
                  </a:lnTo>
                  <a:lnTo>
                    <a:pt x="3591" y="197"/>
                  </a:lnTo>
                  <a:lnTo>
                    <a:pt x="3549" y="197"/>
                  </a:lnTo>
                  <a:lnTo>
                    <a:pt x="3507" y="197"/>
                  </a:lnTo>
                  <a:lnTo>
                    <a:pt x="3507" y="127"/>
                  </a:lnTo>
                  <a:lnTo>
                    <a:pt x="3465" y="127"/>
                  </a:lnTo>
                  <a:lnTo>
                    <a:pt x="3465" y="70"/>
                  </a:lnTo>
                  <a:lnTo>
                    <a:pt x="3422" y="0"/>
                  </a:lnTo>
                  <a:lnTo>
                    <a:pt x="3380" y="0"/>
                  </a:lnTo>
                  <a:lnTo>
                    <a:pt x="3338" y="0"/>
                  </a:lnTo>
                  <a:lnTo>
                    <a:pt x="3296" y="0"/>
                  </a:lnTo>
                  <a:close/>
                  <a:moveTo>
                    <a:pt x="2535" y="2042"/>
                  </a:moveTo>
                  <a:lnTo>
                    <a:pt x="2493" y="2042"/>
                  </a:lnTo>
                  <a:lnTo>
                    <a:pt x="2493" y="2098"/>
                  </a:lnTo>
                  <a:lnTo>
                    <a:pt x="2493" y="2155"/>
                  </a:lnTo>
                  <a:lnTo>
                    <a:pt x="2493" y="2225"/>
                  </a:lnTo>
                  <a:lnTo>
                    <a:pt x="2535" y="2155"/>
                  </a:lnTo>
                  <a:lnTo>
                    <a:pt x="2535" y="2098"/>
                  </a:lnTo>
                  <a:close/>
                  <a:moveTo>
                    <a:pt x="2493" y="2225"/>
                  </a:moveTo>
                  <a:lnTo>
                    <a:pt x="2451" y="2225"/>
                  </a:lnTo>
                  <a:lnTo>
                    <a:pt x="2451" y="2295"/>
                  </a:lnTo>
                  <a:lnTo>
                    <a:pt x="2451" y="2352"/>
                  </a:lnTo>
                  <a:lnTo>
                    <a:pt x="2451" y="2422"/>
                  </a:lnTo>
                  <a:lnTo>
                    <a:pt x="2451" y="2478"/>
                  </a:lnTo>
                  <a:lnTo>
                    <a:pt x="2451" y="2535"/>
                  </a:lnTo>
                  <a:lnTo>
                    <a:pt x="2451" y="2605"/>
                  </a:lnTo>
                  <a:lnTo>
                    <a:pt x="2451" y="2676"/>
                  </a:lnTo>
                  <a:lnTo>
                    <a:pt x="2408" y="2676"/>
                  </a:lnTo>
                  <a:lnTo>
                    <a:pt x="2324" y="2676"/>
                  </a:lnTo>
                  <a:lnTo>
                    <a:pt x="2324" y="2732"/>
                  </a:lnTo>
                  <a:lnTo>
                    <a:pt x="2324" y="2802"/>
                  </a:lnTo>
                  <a:lnTo>
                    <a:pt x="2324" y="2859"/>
                  </a:lnTo>
                  <a:lnTo>
                    <a:pt x="2324" y="2915"/>
                  </a:lnTo>
                  <a:lnTo>
                    <a:pt x="2282" y="2915"/>
                  </a:lnTo>
                  <a:lnTo>
                    <a:pt x="2282" y="2985"/>
                  </a:lnTo>
                  <a:lnTo>
                    <a:pt x="2197" y="3056"/>
                  </a:lnTo>
                  <a:lnTo>
                    <a:pt x="2197" y="3112"/>
                  </a:lnTo>
                  <a:lnTo>
                    <a:pt x="2197" y="3168"/>
                  </a:lnTo>
                  <a:lnTo>
                    <a:pt x="2155" y="3168"/>
                  </a:lnTo>
                  <a:lnTo>
                    <a:pt x="2155" y="3239"/>
                  </a:lnTo>
                  <a:lnTo>
                    <a:pt x="2113" y="3239"/>
                  </a:lnTo>
                  <a:lnTo>
                    <a:pt x="2070" y="3239"/>
                  </a:lnTo>
                  <a:lnTo>
                    <a:pt x="2028" y="3239"/>
                  </a:lnTo>
                  <a:lnTo>
                    <a:pt x="2028" y="3295"/>
                  </a:lnTo>
                  <a:lnTo>
                    <a:pt x="2028" y="3366"/>
                  </a:lnTo>
                  <a:lnTo>
                    <a:pt x="2113" y="3366"/>
                  </a:lnTo>
                  <a:lnTo>
                    <a:pt x="2113" y="3436"/>
                  </a:lnTo>
                  <a:lnTo>
                    <a:pt x="2155" y="3366"/>
                  </a:lnTo>
                  <a:lnTo>
                    <a:pt x="2197" y="3366"/>
                  </a:lnTo>
                  <a:lnTo>
                    <a:pt x="2239" y="3366"/>
                  </a:lnTo>
                  <a:lnTo>
                    <a:pt x="2282" y="3366"/>
                  </a:lnTo>
                  <a:lnTo>
                    <a:pt x="2324" y="3366"/>
                  </a:lnTo>
                  <a:lnTo>
                    <a:pt x="2366" y="3366"/>
                  </a:lnTo>
                  <a:lnTo>
                    <a:pt x="2408" y="3366"/>
                  </a:lnTo>
                  <a:lnTo>
                    <a:pt x="2451" y="3366"/>
                  </a:lnTo>
                  <a:lnTo>
                    <a:pt x="2451" y="3295"/>
                  </a:lnTo>
                  <a:lnTo>
                    <a:pt x="2451" y="3239"/>
                  </a:lnTo>
                  <a:lnTo>
                    <a:pt x="2451" y="3168"/>
                  </a:lnTo>
                  <a:lnTo>
                    <a:pt x="2451" y="3112"/>
                  </a:lnTo>
                  <a:lnTo>
                    <a:pt x="2451" y="3056"/>
                  </a:lnTo>
                  <a:lnTo>
                    <a:pt x="2451" y="2985"/>
                  </a:lnTo>
                  <a:lnTo>
                    <a:pt x="2451" y="2915"/>
                  </a:lnTo>
                  <a:lnTo>
                    <a:pt x="2451" y="2859"/>
                  </a:lnTo>
                  <a:lnTo>
                    <a:pt x="2493" y="2859"/>
                  </a:lnTo>
                  <a:lnTo>
                    <a:pt x="2493" y="2802"/>
                  </a:lnTo>
                  <a:lnTo>
                    <a:pt x="2493" y="2732"/>
                  </a:lnTo>
                  <a:lnTo>
                    <a:pt x="2493" y="2676"/>
                  </a:lnTo>
                  <a:lnTo>
                    <a:pt x="2493" y="2605"/>
                  </a:lnTo>
                  <a:lnTo>
                    <a:pt x="2493" y="2535"/>
                  </a:lnTo>
                  <a:lnTo>
                    <a:pt x="2493" y="2478"/>
                  </a:lnTo>
                  <a:lnTo>
                    <a:pt x="2493" y="2422"/>
                  </a:lnTo>
                  <a:lnTo>
                    <a:pt x="2493" y="2352"/>
                  </a:lnTo>
                  <a:lnTo>
                    <a:pt x="2493" y="2295"/>
                  </a:lnTo>
                  <a:close/>
                  <a:moveTo>
                    <a:pt x="169" y="831"/>
                  </a:moveTo>
                  <a:lnTo>
                    <a:pt x="169" y="901"/>
                  </a:lnTo>
                  <a:lnTo>
                    <a:pt x="169" y="958"/>
                  </a:lnTo>
                  <a:lnTo>
                    <a:pt x="169" y="1028"/>
                  </a:lnTo>
                  <a:lnTo>
                    <a:pt x="212" y="1028"/>
                  </a:lnTo>
                  <a:lnTo>
                    <a:pt x="212" y="958"/>
                  </a:lnTo>
                  <a:lnTo>
                    <a:pt x="212" y="901"/>
                  </a:lnTo>
                  <a:lnTo>
                    <a:pt x="212" y="831"/>
                  </a:lnTo>
                  <a:close/>
                  <a:moveTo>
                    <a:pt x="2662" y="1084"/>
                  </a:moveTo>
                  <a:lnTo>
                    <a:pt x="2704" y="1084"/>
                  </a:lnTo>
                  <a:lnTo>
                    <a:pt x="2704" y="1141"/>
                  </a:lnTo>
                  <a:close/>
                  <a:moveTo>
                    <a:pt x="2873" y="1211"/>
                  </a:moveTo>
                  <a:lnTo>
                    <a:pt x="2915" y="1281"/>
                  </a:lnTo>
                  <a:lnTo>
                    <a:pt x="2873" y="1281"/>
                  </a:lnTo>
                  <a:close/>
                  <a:moveTo>
                    <a:pt x="3084" y="1211"/>
                  </a:moveTo>
                  <a:lnTo>
                    <a:pt x="3127" y="1211"/>
                  </a:lnTo>
                  <a:lnTo>
                    <a:pt x="3084" y="1281"/>
                  </a:lnTo>
                  <a:lnTo>
                    <a:pt x="3042" y="1281"/>
                  </a:lnTo>
                  <a:close/>
                  <a:moveTo>
                    <a:pt x="3084" y="1338"/>
                  </a:moveTo>
                  <a:lnTo>
                    <a:pt x="3127" y="1408"/>
                  </a:lnTo>
                  <a:lnTo>
                    <a:pt x="3084" y="1408"/>
                  </a:lnTo>
                  <a:close/>
                  <a:moveTo>
                    <a:pt x="5323" y="1465"/>
                  </a:moveTo>
                  <a:lnTo>
                    <a:pt x="5197" y="1521"/>
                  </a:lnTo>
                  <a:lnTo>
                    <a:pt x="5070" y="1591"/>
                  </a:lnTo>
                  <a:lnTo>
                    <a:pt x="4985" y="1591"/>
                  </a:lnTo>
                  <a:lnTo>
                    <a:pt x="4859" y="1662"/>
                  </a:lnTo>
                  <a:lnTo>
                    <a:pt x="4901" y="1718"/>
                  </a:lnTo>
                  <a:lnTo>
                    <a:pt x="4943" y="1845"/>
                  </a:lnTo>
                  <a:lnTo>
                    <a:pt x="4816" y="1845"/>
                  </a:lnTo>
                  <a:lnTo>
                    <a:pt x="4774" y="1845"/>
                  </a:lnTo>
                  <a:lnTo>
                    <a:pt x="4732" y="1901"/>
                  </a:lnTo>
                  <a:lnTo>
                    <a:pt x="4690" y="1901"/>
                  </a:lnTo>
                  <a:lnTo>
                    <a:pt x="4647" y="1901"/>
                  </a:lnTo>
                  <a:lnTo>
                    <a:pt x="4521" y="1971"/>
                  </a:lnTo>
                  <a:lnTo>
                    <a:pt x="4563" y="2042"/>
                  </a:lnTo>
                  <a:lnTo>
                    <a:pt x="4563" y="2098"/>
                  </a:lnTo>
                  <a:lnTo>
                    <a:pt x="4563" y="2155"/>
                  </a:lnTo>
                  <a:lnTo>
                    <a:pt x="4605" y="2155"/>
                  </a:lnTo>
                  <a:lnTo>
                    <a:pt x="4605" y="2225"/>
                  </a:lnTo>
                  <a:lnTo>
                    <a:pt x="4647" y="2295"/>
                  </a:lnTo>
                  <a:lnTo>
                    <a:pt x="4690" y="2295"/>
                  </a:lnTo>
                  <a:lnTo>
                    <a:pt x="4732" y="2352"/>
                  </a:lnTo>
                  <a:lnTo>
                    <a:pt x="4774" y="2422"/>
                  </a:lnTo>
                  <a:lnTo>
                    <a:pt x="4816" y="2422"/>
                  </a:lnTo>
                  <a:lnTo>
                    <a:pt x="4901" y="2422"/>
                  </a:lnTo>
                  <a:lnTo>
                    <a:pt x="4901" y="2478"/>
                  </a:lnTo>
                  <a:lnTo>
                    <a:pt x="4943" y="2478"/>
                  </a:lnTo>
                  <a:lnTo>
                    <a:pt x="4985" y="2422"/>
                  </a:lnTo>
                  <a:lnTo>
                    <a:pt x="5028" y="2422"/>
                  </a:lnTo>
                  <a:lnTo>
                    <a:pt x="5070" y="2422"/>
                  </a:lnTo>
                  <a:lnTo>
                    <a:pt x="5112" y="2422"/>
                  </a:lnTo>
                  <a:lnTo>
                    <a:pt x="5197" y="2352"/>
                  </a:lnTo>
                  <a:lnTo>
                    <a:pt x="5239" y="2352"/>
                  </a:lnTo>
                  <a:lnTo>
                    <a:pt x="5281" y="2352"/>
                  </a:lnTo>
                  <a:lnTo>
                    <a:pt x="5323" y="2352"/>
                  </a:lnTo>
                  <a:lnTo>
                    <a:pt x="5323" y="2295"/>
                  </a:lnTo>
                  <a:lnTo>
                    <a:pt x="5366" y="2295"/>
                  </a:lnTo>
                  <a:lnTo>
                    <a:pt x="5408" y="2295"/>
                  </a:lnTo>
                  <a:lnTo>
                    <a:pt x="5492" y="2295"/>
                  </a:lnTo>
                  <a:lnTo>
                    <a:pt x="5492" y="2225"/>
                  </a:lnTo>
                  <a:lnTo>
                    <a:pt x="5450" y="2225"/>
                  </a:lnTo>
                  <a:lnTo>
                    <a:pt x="5323" y="2155"/>
                  </a:lnTo>
                  <a:lnTo>
                    <a:pt x="5366" y="2098"/>
                  </a:lnTo>
                  <a:lnTo>
                    <a:pt x="5408" y="2098"/>
                  </a:lnTo>
                  <a:lnTo>
                    <a:pt x="5450" y="2098"/>
                  </a:lnTo>
                  <a:lnTo>
                    <a:pt x="5492" y="2098"/>
                  </a:lnTo>
                  <a:lnTo>
                    <a:pt x="5535" y="2042"/>
                  </a:lnTo>
                  <a:lnTo>
                    <a:pt x="5492" y="1971"/>
                  </a:lnTo>
                  <a:lnTo>
                    <a:pt x="5492" y="1901"/>
                  </a:lnTo>
                  <a:lnTo>
                    <a:pt x="5492" y="1845"/>
                  </a:lnTo>
                  <a:lnTo>
                    <a:pt x="5450" y="1845"/>
                  </a:lnTo>
                  <a:lnTo>
                    <a:pt x="5450" y="1774"/>
                  </a:lnTo>
                  <a:lnTo>
                    <a:pt x="5450" y="1718"/>
                  </a:lnTo>
                  <a:lnTo>
                    <a:pt x="5408" y="1718"/>
                  </a:lnTo>
                  <a:lnTo>
                    <a:pt x="5408" y="1662"/>
                  </a:lnTo>
                  <a:lnTo>
                    <a:pt x="5366" y="1591"/>
                  </a:lnTo>
                  <a:lnTo>
                    <a:pt x="5323" y="152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5345775" y="1500900"/>
              <a:ext cx="25375" cy="17625"/>
            </a:xfrm>
            <a:custGeom>
              <a:avLst/>
              <a:gdLst/>
              <a:ahLst/>
              <a:cxnLst/>
              <a:rect l="l" t="t" r="r" b="b"/>
              <a:pathLst>
                <a:path w="1015" h="705" extrusionOk="0">
                  <a:moveTo>
                    <a:pt x="549" y="0"/>
                  </a:moveTo>
                  <a:lnTo>
                    <a:pt x="592" y="0"/>
                  </a:lnTo>
                  <a:lnTo>
                    <a:pt x="634" y="0"/>
                  </a:lnTo>
                  <a:lnTo>
                    <a:pt x="634" y="71"/>
                  </a:lnTo>
                  <a:lnTo>
                    <a:pt x="676" y="71"/>
                  </a:lnTo>
                  <a:lnTo>
                    <a:pt x="676" y="127"/>
                  </a:lnTo>
                  <a:lnTo>
                    <a:pt x="718" y="127"/>
                  </a:lnTo>
                  <a:lnTo>
                    <a:pt x="761" y="127"/>
                  </a:lnTo>
                  <a:lnTo>
                    <a:pt x="803" y="197"/>
                  </a:lnTo>
                  <a:lnTo>
                    <a:pt x="845" y="197"/>
                  </a:lnTo>
                  <a:lnTo>
                    <a:pt x="887" y="197"/>
                  </a:lnTo>
                  <a:lnTo>
                    <a:pt x="930" y="197"/>
                  </a:lnTo>
                  <a:lnTo>
                    <a:pt x="930" y="254"/>
                  </a:lnTo>
                  <a:lnTo>
                    <a:pt x="930" y="324"/>
                  </a:lnTo>
                  <a:lnTo>
                    <a:pt x="972" y="324"/>
                  </a:lnTo>
                  <a:lnTo>
                    <a:pt x="1014" y="324"/>
                  </a:lnTo>
                  <a:lnTo>
                    <a:pt x="1014" y="380"/>
                  </a:lnTo>
                  <a:lnTo>
                    <a:pt x="972" y="451"/>
                  </a:lnTo>
                  <a:lnTo>
                    <a:pt x="972" y="507"/>
                  </a:lnTo>
                  <a:lnTo>
                    <a:pt x="887" y="507"/>
                  </a:lnTo>
                  <a:lnTo>
                    <a:pt x="845" y="451"/>
                  </a:lnTo>
                  <a:lnTo>
                    <a:pt x="803" y="451"/>
                  </a:lnTo>
                  <a:lnTo>
                    <a:pt x="761" y="451"/>
                  </a:lnTo>
                  <a:lnTo>
                    <a:pt x="718" y="577"/>
                  </a:lnTo>
                  <a:lnTo>
                    <a:pt x="676" y="704"/>
                  </a:lnTo>
                  <a:lnTo>
                    <a:pt x="592" y="704"/>
                  </a:lnTo>
                  <a:lnTo>
                    <a:pt x="507" y="704"/>
                  </a:lnTo>
                  <a:lnTo>
                    <a:pt x="423" y="704"/>
                  </a:lnTo>
                  <a:lnTo>
                    <a:pt x="380" y="704"/>
                  </a:lnTo>
                  <a:lnTo>
                    <a:pt x="254" y="704"/>
                  </a:lnTo>
                  <a:lnTo>
                    <a:pt x="169" y="704"/>
                  </a:lnTo>
                  <a:lnTo>
                    <a:pt x="85" y="704"/>
                  </a:lnTo>
                  <a:lnTo>
                    <a:pt x="85" y="634"/>
                  </a:lnTo>
                  <a:lnTo>
                    <a:pt x="85" y="577"/>
                  </a:lnTo>
                  <a:lnTo>
                    <a:pt x="43" y="577"/>
                  </a:lnTo>
                  <a:lnTo>
                    <a:pt x="43" y="507"/>
                  </a:lnTo>
                  <a:lnTo>
                    <a:pt x="43" y="451"/>
                  </a:lnTo>
                  <a:lnTo>
                    <a:pt x="43" y="380"/>
                  </a:lnTo>
                  <a:lnTo>
                    <a:pt x="0" y="324"/>
                  </a:lnTo>
                  <a:lnTo>
                    <a:pt x="0" y="254"/>
                  </a:lnTo>
                  <a:lnTo>
                    <a:pt x="43" y="254"/>
                  </a:lnTo>
                  <a:lnTo>
                    <a:pt x="85" y="254"/>
                  </a:lnTo>
                  <a:lnTo>
                    <a:pt x="127" y="254"/>
                  </a:lnTo>
                  <a:lnTo>
                    <a:pt x="169" y="254"/>
                  </a:lnTo>
                  <a:lnTo>
                    <a:pt x="211" y="254"/>
                  </a:lnTo>
                  <a:lnTo>
                    <a:pt x="254" y="197"/>
                  </a:lnTo>
                  <a:lnTo>
                    <a:pt x="296" y="197"/>
                  </a:lnTo>
                  <a:lnTo>
                    <a:pt x="338" y="197"/>
                  </a:lnTo>
                  <a:lnTo>
                    <a:pt x="380" y="197"/>
                  </a:lnTo>
                  <a:lnTo>
                    <a:pt x="423" y="127"/>
                  </a:lnTo>
                  <a:lnTo>
                    <a:pt x="465" y="127"/>
                  </a:lnTo>
                  <a:lnTo>
                    <a:pt x="465" y="71"/>
                  </a:lnTo>
                  <a:lnTo>
                    <a:pt x="465" y="0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3472900" y="3752550"/>
              <a:ext cx="126775" cy="104600"/>
            </a:xfrm>
            <a:custGeom>
              <a:avLst/>
              <a:gdLst/>
              <a:ahLst/>
              <a:cxnLst/>
              <a:rect l="l" t="t" r="r" b="b"/>
              <a:pathLst>
                <a:path w="5071" h="4184" extrusionOk="0">
                  <a:moveTo>
                    <a:pt x="2958" y="3423"/>
                  </a:moveTo>
                  <a:lnTo>
                    <a:pt x="2916" y="3423"/>
                  </a:lnTo>
                  <a:lnTo>
                    <a:pt x="2873" y="3423"/>
                  </a:lnTo>
                  <a:lnTo>
                    <a:pt x="2831" y="3423"/>
                  </a:lnTo>
                  <a:lnTo>
                    <a:pt x="2831" y="3352"/>
                  </a:lnTo>
                  <a:lnTo>
                    <a:pt x="2831" y="3296"/>
                  </a:lnTo>
                  <a:lnTo>
                    <a:pt x="2873" y="3296"/>
                  </a:lnTo>
                  <a:lnTo>
                    <a:pt x="2916" y="3225"/>
                  </a:lnTo>
                  <a:lnTo>
                    <a:pt x="2873" y="3225"/>
                  </a:lnTo>
                  <a:lnTo>
                    <a:pt x="2873" y="3169"/>
                  </a:lnTo>
                  <a:lnTo>
                    <a:pt x="2831" y="3169"/>
                  </a:lnTo>
                  <a:lnTo>
                    <a:pt x="2789" y="3169"/>
                  </a:lnTo>
                  <a:lnTo>
                    <a:pt x="2747" y="3169"/>
                  </a:lnTo>
                  <a:lnTo>
                    <a:pt x="2704" y="3169"/>
                  </a:lnTo>
                  <a:lnTo>
                    <a:pt x="2662" y="3169"/>
                  </a:lnTo>
                  <a:lnTo>
                    <a:pt x="2662" y="3099"/>
                  </a:lnTo>
                  <a:lnTo>
                    <a:pt x="2620" y="3099"/>
                  </a:lnTo>
                  <a:lnTo>
                    <a:pt x="2578" y="3099"/>
                  </a:lnTo>
                  <a:lnTo>
                    <a:pt x="2578" y="3042"/>
                  </a:lnTo>
                  <a:lnTo>
                    <a:pt x="2578" y="2972"/>
                  </a:lnTo>
                  <a:lnTo>
                    <a:pt x="2578" y="2916"/>
                  </a:lnTo>
                  <a:lnTo>
                    <a:pt x="2578" y="2845"/>
                  </a:lnTo>
                  <a:lnTo>
                    <a:pt x="2620" y="2789"/>
                  </a:lnTo>
                  <a:lnTo>
                    <a:pt x="2620" y="2719"/>
                  </a:lnTo>
                  <a:lnTo>
                    <a:pt x="2662" y="2719"/>
                  </a:lnTo>
                  <a:lnTo>
                    <a:pt x="2662" y="2662"/>
                  </a:lnTo>
                  <a:lnTo>
                    <a:pt x="2620" y="2662"/>
                  </a:lnTo>
                  <a:lnTo>
                    <a:pt x="2578" y="2592"/>
                  </a:lnTo>
                  <a:lnTo>
                    <a:pt x="2536" y="2592"/>
                  </a:lnTo>
                  <a:lnTo>
                    <a:pt x="2493" y="2592"/>
                  </a:lnTo>
                  <a:lnTo>
                    <a:pt x="2451" y="2592"/>
                  </a:lnTo>
                  <a:lnTo>
                    <a:pt x="2451" y="2662"/>
                  </a:lnTo>
                  <a:lnTo>
                    <a:pt x="2409" y="2662"/>
                  </a:lnTo>
                  <a:lnTo>
                    <a:pt x="2367" y="2662"/>
                  </a:lnTo>
                  <a:lnTo>
                    <a:pt x="2282" y="2662"/>
                  </a:lnTo>
                  <a:lnTo>
                    <a:pt x="2240" y="2662"/>
                  </a:lnTo>
                  <a:lnTo>
                    <a:pt x="2198" y="2662"/>
                  </a:lnTo>
                  <a:lnTo>
                    <a:pt x="2155" y="2662"/>
                  </a:lnTo>
                  <a:lnTo>
                    <a:pt x="2113" y="2662"/>
                  </a:lnTo>
                  <a:lnTo>
                    <a:pt x="2071" y="2662"/>
                  </a:lnTo>
                  <a:lnTo>
                    <a:pt x="2071" y="2719"/>
                  </a:lnTo>
                  <a:lnTo>
                    <a:pt x="2029" y="2719"/>
                  </a:lnTo>
                  <a:lnTo>
                    <a:pt x="1986" y="2719"/>
                  </a:lnTo>
                  <a:lnTo>
                    <a:pt x="1986" y="2662"/>
                  </a:lnTo>
                  <a:lnTo>
                    <a:pt x="1944" y="2662"/>
                  </a:lnTo>
                  <a:lnTo>
                    <a:pt x="1902" y="2662"/>
                  </a:lnTo>
                  <a:lnTo>
                    <a:pt x="1902" y="2592"/>
                  </a:lnTo>
                  <a:lnTo>
                    <a:pt x="1860" y="2592"/>
                  </a:lnTo>
                  <a:lnTo>
                    <a:pt x="1775" y="2592"/>
                  </a:lnTo>
                  <a:lnTo>
                    <a:pt x="1775" y="2535"/>
                  </a:lnTo>
                  <a:lnTo>
                    <a:pt x="1733" y="2535"/>
                  </a:lnTo>
                  <a:lnTo>
                    <a:pt x="1733" y="2465"/>
                  </a:lnTo>
                  <a:lnTo>
                    <a:pt x="1691" y="2465"/>
                  </a:lnTo>
                  <a:lnTo>
                    <a:pt x="1648" y="2465"/>
                  </a:lnTo>
                  <a:lnTo>
                    <a:pt x="1606" y="2465"/>
                  </a:lnTo>
                  <a:lnTo>
                    <a:pt x="1564" y="2465"/>
                  </a:lnTo>
                  <a:lnTo>
                    <a:pt x="1522" y="2465"/>
                  </a:lnTo>
                  <a:lnTo>
                    <a:pt x="1479" y="2465"/>
                  </a:lnTo>
                  <a:lnTo>
                    <a:pt x="1437" y="2465"/>
                  </a:lnTo>
                  <a:lnTo>
                    <a:pt x="1395" y="2465"/>
                  </a:lnTo>
                  <a:lnTo>
                    <a:pt x="1395" y="2409"/>
                  </a:lnTo>
                  <a:lnTo>
                    <a:pt x="1353" y="2409"/>
                  </a:lnTo>
                  <a:lnTo>
                    <a:pt x="1310" y="2409"/>
                  </a:lnTo>
                  <a:lnTo>
                    <a:pt x="1268" y="2409"/>
                  </a:lnTo>
                  <a:lnTo>
                    <a:pt x="1226" y="2409"/>
                  </a:lnTo>
                  <a:lnTo>
                    <a:pt x="1184" y="2409"/>
                  </a:lnTo>
                  <a:lnTo>
                    <a:pt x="1184" y="2465"/>
                  </a:lnTo>
                  <a:lnTo>
                    <a:pt x="1141" y="2465"/>
                  </a:lnTo>
                  <a:lnTo>
                    <a:pt x="1141" y="2535"/>
                  </a:lnTo>
                  <a:lnTo>
                    <a:pt x="1099" y="2535"/>
                  </a:lnTo>
                  <a:lnTo>
                    <a:pt x="1057" y="2535"/>
                  </a:lnTo>
                  <a:lnTo>
                    <a:pt x="1015" y="2535"/>
                  </a:lnTo>
                  <a:lnTo>
                    <a:pt x="1015" y="2592"/>
                  </a:lnTo>
                  <a:lnTo>
                    <a:pt x="972" y="2592"/>
                  </a:lnTo>
                  <a:lnTo>
                    <a:pt x="930" y="2592"/>
                  </a:lnTo>
                  <a:lnTo>
                    <a:pt x="846" y="2592"/>
                  </a:lnTo>
                  <a:lnTo>
                    <a:pt x="846" y="2535"/>
                  </a:lnTo>
                  <a:lnTo>
                    <a:pt x="846" y="2465"/>
                  </a:lnTo>
                  <a:lnTo>
                    <a:pt x="846" y="2409"/>
                  </a:lnTo>
                  <a:lnTo>
                    <a:pt x="803" y="2409"/>
                  </a:lnTo>
                  <a:lnTo>
                    <a:pt x="719" y="2409"/>
                  </a:lnTo>
                  <a:lnTo>
                    <a:pt x="677" y="2409"/>
                  </a:lnTo>
                  <a:lnTo>
                    <a:pt x="634" y="2409"/>
                  </a:lnTo>
                  <a:lnTo>
                    <a:pt x="592" y="2409"/>
                  </a:lnTo>
                  <a:lnTo>
                    <a:pt x="550" y="2409"/>
                  </a:lnTo>
                  <a:lnTo>
                    <a:pt x="550" y="2465"/>
                  </a:lnTo>
                  <a:lnTo>
                    <a:pt x="592" y="2465"/>
                  </a:lnTo>
                  <a:lnTo>
                    <a:pt x="592" y="2535"/>
                  </a:lnTo>
                  <a:lnTo>
                    <a:pt x="592" y="2592"/>
                  </a:lnTo>
                  <a:lnTo>
                    <a:pt x="592" y="2662"/>
                  </a:lnTo>
                  <a:lnTo>
                    <a:pt x="592" y="2719"/>
                  </a:lnTo>
                  <a:lnTo>
                    <a:pt x="592" y="2789"/>
                  </a:lnTo>
                  <a:lnTo>
                    <a:pt x="550" y="2789"/>
                  </a:lnTo>
                  <a:lnTo>
                    <a:pt x="508" y="2789"/>
                  </a:lnTo>
                  <a:lnTo>
                    <a:pt x="466" y="2789"/>
                  </a:lnTo>
                  <a:lnTo>
                    <a:pt x="423" y="2789"/>
                  </a:lnTo>
                  <a:lnTo>
                    <a:pt x="423" y="2719"/>
                  </a:lnTo>
                  <a:lnTo>
                    <a:pt x="423" y="2662"/>
                  </a:lnTo>
                  <a:lnTo>
                    <a:pt x="423" y="2592"/>
                  </a:lnTo>
                  <a:lnTo>
                    <a:pt x="423" y="2535"/>
                  </a:lnTo>
                  <a:lnTo>
                    <a:pt x="423" y="2465"/>
                  </a:lnTo>
                  <a:lnTo>
                    <a:pt x="381" y="2465"/>
                  </a:lnTo>
                  <a:lnTo>
                    <a:pt x="381" y="2409"/>
                  </a:lnTo>
                  <a:lnTo>
                    <a:pt x="339" y="2465"/>
                  </a:lnTo>
                  <a:lnTo>
                    <a:pt x="339" y="2409"/>
                  </a:lnTo>
                  <a:lnTo>
                    <a:pt x="297" y="2409"/>
                  </a:lnTo>
                  <a:lnTo>
                    <a:pt x="297" y="2465"/>
                  </a:lnTo>
                  <a:lnTo>
                    <a:pt x="254" y="2465"/>
                  </a:lnTo>
                  <a:lnTo>
                    <a:pt x="212" y="2465"/>
                  </a:lnTo>
                  <a:lnTo>
                    <a:pt x="170" y="2465"/>
                  </a:lnTo>
                  <a:lnTo>
                    <a:pt x="128" y="2465"/>
                  </a:lnTo>
                  <a:lnTo>
                    <a:pt x="85" y="2465"/>
                  </a:lnTo>
                  <a:lnTo>
                    <a:pt x="43" y="2465"/>
                  </a:lnTo>
                  <a:lnTo>
                    <a:pt x="1" y="2465"/>
                  </a:lnTo>
                  <a:lnTo>
                    <a:pt x="1" y="2282"/>
                  </a:lnTo>
                  <a:lnTo>
                    <a:pt x="43" y="2282"/>
                  </a:lnTo>
                  <a:lnTo>
                    <a:pt x="85" y="2282"/>
                  </a:lnTo>
                  <a:lnTo>
                    <a:pt x="128" y="2282"/>
                  </a:lnTo>
                  <a:lnTo>
                    <a:pt x="170" y="2282"/>
                  </a:lnTo>
                  <a:lnTo>
                    <a:pt x="212" y="2282"/>
                  </a:lnTo>
                  <a:lnTo>
                    <a:pt x="254" y="2282"/>
                  </a:lnTo>
                  <a:lnTo>
                    <a:pt x="254" y="2212"/>
                  </a:lnTo>
                  <a:lnTo>
                    <a:pt x="297" y="2212"/>
                  </a:lnTo>
                  <a:lnTo>
                    <a:pt x="339" y="2212"/>
                  </a:lnTo>
                  <a:lnTo>
                    <a:pt x="381" y="2212"/>
                  </a:lnTo>
                  <a:lnTo>
                    <a:pt x="423" y="2212"/>
                  </a:lnTo>
                  <a:lnTo>
                    <a:pt x="466" y="2212"/>
                  </a:lnTo>
                  <a:lnTo>
                    <a:pt x="508" y="2212"/>
                  </a:lnTo>
                  <a:lnTo>
                    <a:pt x="550" y="2212"/>
                  </a:lnTo>
                  <a:lnTo>
                    <a:pt x="592" y="2212"/>
                  </a:lnTo>
                  <a:lnTo>
                    <a:pt x="634" y="2212"/>
                  </a:lnTo>
                  <a:lnTo>
                    <a:pt x="677" y="2212"/>
                  </a:lnTo>
                  <a:lnTo>
                    <a:pt x="719" y="2212"/>
                  </a:lnTo>
                  <a:lnTo>
                    <a:pt x="761" y="2212"/>
                  </a:lnTo>
                  <a:lnTo>
                    <a:pt x="803" y="2212"/>
                  </a:lnTo>
                  <a:lnTo>
                    <a:pt x="803" y="2155"/>
                  </a:lnTo>
                  <a:lnTo>
                    <a:pt x="846" y="2155"/>
                  </a:lnTo>
                  <a:lnTo>
                    <a:pt x="888" y="2155"/>
                  </a:lnTo>
                  <a:lnTo>
                    <a:pt x="930" y="2155"/>
                  </a:lnTo>
                  <a:lnTo>
                    <a:pt x="972" y="2155"/>
                  </a:lnTo>
                  <a:lnTo>
                    <a:pt x="972" y="2085"/>
                  </a:lnTo>
                  <a:lnTo>
                    <a:pt x="1015" y="2085"/>
                  </a:lnTo>
                  <a:lnTo>
                    <a:pt x="1057" y="2085"/>
                  </a:lnTo>
                  <a:lnTo>
                    <a:pt x="1099" y="2085"/>
                  </a:lnTo>
                  <a:lnTo>
                    <a:pt x="1141" y="2085"/>
                  </a:lnTo>
                  <a:lnTo>
                    <a:pt x="1184" y="2085"/>
                  </a:lnTo>
                  <a:lnTo>
                    <a:pt x="1226" y="2085"/>
                  </a:lnTo>
                  <a:lnTo>
                    <a:pt x="1268" y="2085"/>
                  </a:lnTo>
                  <a:lnTo>
                    <a:pt x="1310" y="2085"/>
                  </a:lnTo>
                  <a:lnTo>
                    <a:pt x="1310" y="2155"/>
                  </a:lnTo>
                  <a:lnTo>
                    <a:pt x="1353" y="2155"/>
                  </a:lnTo>
                  <a:lnTo>
                    <a:pt x="1395" y="2155"/>
                  </a:lnTo>
                  <a:lnTo>
                    <a:pt x="1395" y="2212"/>
                  </a:lnTo>
                  <a:lnTo>
                    <a:pt x="1437" y="2212"/>
                  </a:lnTo>
                  <a:lnTo>
                    <a:pt x="1479" y="2212"/>
                  </a:lnTo>
                  <a:lnTo>
                    <a:pt x="1479" y="2282"/>
                  </a:lnTo>
                  <a:lnTo>
                    <a:pt x="1522" y="2282"/>
                  </a:lnTo>
                  <a:lnTo>
                    <a:pt x="1564" y="2282"/>
                  </a:lnTo>
                  <a:lnTo>
                    <a:pt x="1606" y="2282"/>
                  </a:lnTo>
                  <a:lnTo>
                    <a:pt x="1648" y="2282"/>
                  </a:lnTo>
                  <a:lnTo>
                    <a:pt x="1691" y="2282"/>
                  </a:lnTo>
                  <a:lnTo>
                    <a:pt x="1733" y="2282"/>
                  </a:lnTo>
                  <a:lnTo>
                    <a:pt x="1775" y="2282"/>
                  </a:lnTo>
                  <a:lnTo>
                    <a:pt x="1817" y="2282"/>
                  </a:lnTo>
                  <a:lnTo>
                    <a:pt x="1860" y="2282"/>
                  </a:lnTo>
                  <a:lnTo>
                    <a:pt x="1902" y="2282"/>
                  </a:lnTo>
                  <a:lnTo>
                    <a:pt x="1944" y="2282"/>
                  </a:lnTo>
                  <a:lnTo>
                    <a:pt x="1986" y="2282"/>
                  </a:lnTo>
                  <a:lnTo>
                    <a:pt x="2029" y="2282"/>
                  </a:lnTo>
                  <a:lnTo>
                    <a:pt x="2113" y="2212"/>
                  </a:lnTo>
                  <a:lnTo>
                    <a:pt x="2113" y="2155"/>
                  </a:lnTo>
                  <a:lnTo>
                    <a:pt x="2113" y="2085"/>
                  </a:lnTo>
                  <a:lnTo>
                    <a:pt x="2155" y="2085"/>
                  </a:lnTo>
                  <a:lnTo>
                    <a:pt x="2155" y="2029"/>
                  </a:lnTo>
                  <a:lnTo>
                    <a:pt x="2113" y="2029"/>
                  </a:lnTo>
                  <a:lnTo>
                    <a:pt x="2113" y="1958"/>
                  </a:lnTo>
                  <a:lnTo>
                    <a:pt x="2071" y="1902"/>
                  </a:lnTo>
                  <a:lnTo>
                    <a:pt x="2071" y="1831"/>
                  </a:lnTo>
                  <a:lnTo>
                    <a:pt x="2029" y="1775"/>
                  </a:lnTo>
                  <a:lnTo>
                    <a:pt x="1986" y="1705"/>
                  </a:lnTo>
                  <a:lnTo>
                    <a:pt x="1944" y="1648"/>
                  </a:lnTo>
                  <a:lnTo>
                    <a:pt x="1944" y="1578"/>
                  </a:lnTo>
                  <a:lnTo>
                    <a:pt x="1902" y="1578"/>
                  </a:lnTo>
                  <a:lnTo>
                    <a:pt x="1902" y="1522"/>
                  </a:lnTo>
                  <a:lnTo>
                    <a:pt x="1902" y="1451"/>
                  </a:lnTo>
                  <a:lnTo>
                    <a:pt x="1860" y="1451"/>
                  </a:lnTo>
                  <a:lnTo>
                    <a:pt x="1817" y="1451"/>
                  </a:lnTo>
                  <a:lnTo>
                    <a:pt x="1733" y="1395"/>
                  </a:lnTo>
                  <a:lnTo>
                    <a:pt x="1691" y="1395"/>
                  </a:lnTo>
                  <a:lnTo>
                    <a:pt x="1691" y="1324"/>
                  </a:lnTo>
                  <a:lnTo>
                    <a:pt x="1648" y="1324"/>
                  </a:lnTo>
                  <a:lnTo>
                    <a:pt x="1648" y="1268"/>
                  </a:lnTo>
                  <a:lnTo>
                    <a:pt x="1648" y="1198"/>
                  </a:lnTo>
                  <a:lnTo>
                    <a:pt x="1606" y="1198"/>
                  </a:lnTo>
                  <a:lnTo>
                    <a:pt x="1606" y="1141"/>
                  </a:lnTo>
                  <a:lnTo>
                    <a:pt x="1564" y="1141"/>
                  </a:lnTo>
                  <a:lnTo>
                    <a:pt x="1522" y="1071"/>
                  </a:lnTo>
                  <a:lnTo>
                    <a:pt x="1522" y="1015"/>
                  </a:lnTo>
                  <a:lnTo>
                    <a:pt x="1479" y="1015"/>
                  </a:lnTo>
                  <a:lnTo>
                    <a:pt x="1479" y="944"/>
                  </a:lnTo>
                  <a:lnTo>
                    <a:pt x="1479" y="888"/>
                  </a:lnTo>
                  <a:lnTo>
                    <a:pt x="1437" y="888"/>
                  </a:lnTo>
                  <a:lnTo>
                    <a:pt x="1437" y="818"/>
                  </a:lnTo>
                  <a:lnTo>
                    <a:pt x="1395" y="818"/>
                  </a:lnTo>
                  <a:lnTo>
                    <a:pt x="1395" y="761"/>
                  </a:lnTo>
                  <a:lnTo>
                    <a:pt x="1395" y="691"/>
                  </a:lnTo>
                  <a:lnTo>
                    <a:pt x="1353" y="634"/>
                  </a:lnTo>
                  <a:lnTo>
                    <a:pt x="1310" y="564"/>
                  </a:lnTo>
                  <a:lnTo>
                    <a:pt x="1268" y="508"/>
                  </a:lnTo>
                  <a:lnTo>
                    <a:pt x="1268" y="437"/>
                  </a:lnTo>
                  <a:lnTo>
                    <a:pt x="1226" y="437"/>
                  </a:lnTo>
                  <a:lnTo>
                    <a:pt x="1226" y="381"/>
                  </a:lnTo>
                  <a:lnTo>
                    <a:pt x="1184" y="311"/>
                  </a:lnTo>
                  <a:lnTo>
                    <a:pt x="1141" y="254"/>
                  </a:lnTo>
                  <a:lnTo>
                    <a:pt x="1141" y="184"/>
                  </a:lnTo>
                  <a:lnTo>
                    <a:pt x="1184" y="128"/>
                  </a:lnTo>
                  <a:lnTo>
                    <a:pt x="1184" y="57"/>
                  </a:lnTo>
                  <a:lnTo>
                    <a:pt x="1226" y="57"/>
                  </a:lnTo>
                  <a:lnTo>
                    <a:pt x="1268" y="57"/>
                  </a:lnTo>
                  <a:lnTo>
                    <a:pt x="1353" y="1"/>
                  </a:lnTo>
                  <a:lnTo>
                    <a:pt x="1353" y="57"/>
                  </a:lnTo>
                  <a:lnTo>
                    <a:pt x="1353" y="128"/>
                  </a:lnTo>
                  <a:lnTo>
                    <a:pt x="1353" y="184"/>
                  </a:lnTo>
                  <a:lnTo>
                    <a:pt x="1395" y="184"/>
                  </a:lnTo>
                  <a:lnTo>
                    <a:pt x="1395" y="254"/>
                  </a:lnTo>
                  <a:lnTo>
                    <a:pt x="1395" y="311"/>
                  </a:lnTo>
                  <a:lnTo>
                    <a:pt x="1395" y="381"/>
                  </a:lnTo>
                  <a:lnTo>
                    <a:pt x="1437" y="381"/>
                  </a:lnTo>
                  <a:lnTo>
                    <a:pt x="1437" y="437"/>
                  </a:lnTo>
                  <a:lnTo>
                    <a:pt x="1479" y="437"/>
                  </a:lnTo>
                  <a:lnTo>
                    <a:pt x="1522" y="508"/>
                  </a:lnTo>
                  <a:lnTo>
                    <a:pt x="1522" y="564"/>
                  </a:lnTo>
                  <a:lnTo>
                    <a:pt x="1564" y="564"/>
                  </a:lnTo>
                  <a:lnTo>
                    <a:pt x="1564" y="634"/>
                  </a:lnTo>
                  <a:lnTo>
                    <a:pt x="1606" y="634"/>
                  </a:lnTo>
                  <a:lnTo>
                    <a:pt x="1606" y="691"/>
                  </a:lnTo>
                  <a:lnTo>
                    <a:pt x="1648" y="691"/>
                  </a:lnTo>
                  <a:lnTo>
                    <a:pt x="1691" y="691"/>
                  </a:lnTo>
                  <a:lnTo>
                    <a:pt x="1733" y="761"/>
                  </a:lnTo>
                  <a:lnTo>
                    <a:pt x="1775" y="761"/>
                  </a:lnTo>
                  <a:lnTo>
                    <a:pt x="1817" y="818"/>
                  </a:lnTo>
                  <a:lnTo>
                    <a:pt x="1860" y="818"/>
                  </a:lnTo>
                  <a:lnTo>
                    <a:pt x="1860" y="888"/>
                  </a:lnTo>
                  <a:lnTo>
                    <a:pt x="1902" y="888"/>
                  </a:lnTo>
                  <a:lnTo>
                    <a:pt x="1944" y="888"/>
                  </a:lnTo>
                  <a:lnTo>
                    <a:pt x="1944" y="944"/>
                  </a:lnTo>
                  <a:lnTo>
                    <a:pt x="1986" y="944"/>
                  </a:lnTo>
                  <a:lnTo>
                    <a:pt x="1986" y="1015"/>
                  </a:lnTo>
                  <a:lnTo>
                    <a:pt x="2029" y="1015"/>
                  </a:lnTo>
                  <a:lnTo>
                    <a:pt x="2029" y="1071"/>
                  </a:lnTo>
                  <a:lnTo>
                    <a:pt x="1986" y="1141"/>
                  </a:lnTo>
                  <a:lnTo>
                    <a:pt x="1986" y="1198"/>
                  </a:lnTo>
                  <a:lnTo>
                    <a:pt x="1944" y="1198"/>
                  </a:lnTo>
                  <a:lnTo>
                    <a:pt x="1944" y="1268"/>
                  </a:lnTo>
                  <a:lnTo>
                    <a:pt x="1902" y="1268"/>
                  </a:lnTo>
                  <a:lnTo>
                    <a:pt x="1902" y="1324"/>
                  </a:lnTo>
                  <a:lnTo>
                    <a:pt x="1902" y="1395"/>
                  </a:lnTo>
                  <a:lnTo>
                    <a:pt x="1944" y="1451"/>
                  </a:lnTo>
                  <a:lnTo>
                    <a:pt x="1944" y="1522"/>
                  </a:lnTo>
                  <a:lnTo>
                    <a:pt x="1986" y="1522"/>
                  </a:lnTo>
                  <a:lnTo>
                    <a:pt x="1986" y="1578"/>
                  </a:lnTo>
                  <a:lnTo>
                    <a:pt x="2029" y="1578"/>
                  </a:lnTo>
                  <a:lnTo>
                    <a:pt x="2071" y="1648"/>
                  </a:lnTo>
                  <a:lnTo>
                    <a:pt x="2071" y="1705"/>
                  </a:lnTo>
                  <a:lnTo>
                    <a:pt x="2113" y="1705"/>
                  </a:lnTo>
                  <a:lnTo>
                    <a:pt x="2113" y="1775"/>
                  </a:lnTo>
                  <a:lnTo>
                    <a:pt x="2155" y="1775"/>
                  </a:lnTo>
                  <a:lnTo>
                    <a:pt x="2155" y="1831"/>
                  </a:lnTo>
                  <a:lnTo>
                    <a:pt x="2198" y="1831"/>
                  </a:lnTo>
                  <a:lnTo>
                    <a:pt x="2240" y="1831"/>
                  </a:lnTo>
                  <a:lnTo>
                    <a:pt x="2240" y="1902"/>
                  </a:lnTo>
                  <a:lnTo>
                    <a:pt x="2282" y="1902"/>
                  </a:lnTo>
                  <a:lnTo>
                    <a:pt x="2324" y="1902"/>
                  </a:lnTo>
                  <a:lnTo>
                    <a:pt x="2367" y="1902"/>
                  </a:lnTo>
                  <a:lnTo>
                    <a:pt x="2367" y="1958"/>
                  </a:lnTo>
                  <a:lnTo>
                    <a:pt x="2409" y="1958"/>
                  </a:lnTo>
                  <a:lnTo>
                    <a:pt x="2451" y="1958"/>
                  </a:lnTo>
                  <a:lnTo>
                    <a:pt x="2493" y="1958"/>
                  </a:lnTo>
                  <a:lnTo>
                    <a:pt x="2536" y="1958"/>
                  </a:lnTo>
                  <a:lnTo>
                    <a:pt x="2578" y="1958"/>
                  </a:lnTo>
                  <a:lnTo>
                    <a:pt x="2620" y="1958"/>
                  </a:lnTo>
                  <a:lnTo>
                    <a:pt x="2662" y="1958"/>
                  </a:lnTo>
                  <a:lnTo>
                    <a:pt x="2704" y="1958"/>
                  </a:lnTo>
                  <a:lnTo>
                    <a:pt x="2747" y="1958"/>
                  </a:lnTo>
                  <a:lnTo>
                    <a:pt x="2789" y="1958"/>
                  </a:lnTo>
                  <a:lnTo>
                    <a:pt x="2831" y="2029"/>
                  </a:lnTo>
                  <a:lnTo>
                    <a:pt x="2873" y="2029"/>
                  </a:lnTo>
                  <a:lnTo>
                    <a:pt x="2873" y="2085"/>
                  </a:lnTo>
                  <a:lnTo>
                    <a:pt x="2916" y="2085"/>
                  </a:lnTo>
                  <a:lnTo>
                    <a:pt x="2916" y="2155"/>
                  </a:lnTo>
                  <a:lnTo>
                    <a:pt x="2916" y="2212"/>
                  </a:lnTo>
                  <a:lnTo>
                    <a:pt x="2958" y="2212"/>
                  </a:lnTo>
                  <a:lnTo>
                    <a:pt x="2958" y="2282"/>
                  </a:lnTo>
                  <a:lnTo>
                    <a:pt x="2958" y="2338"/>
                  </a:lnTo>
                  <a:lnTo>
                    <a:pt x="3000" y="2338"/>
                  </a:lnTo>
                  <a:lnTo>
                    <a:pt x="3000" y="2409"/>
                  </a:lnTo>
                  <a:lnTo>
                    <a:pt x="3000" y="2465"/>
                  </a:lnTo>
                  <a:lnTo>
                    <a:pt x="3042" y="2465"/>
                  </a:lnTo>
                  <a:lnTo>
                    <a:pt x="3085" y="2535"/>
                  </a:lnTo>
                  <a:lnTo>
                    <a:pt x="3085" y="2592"/>
                  </a:lnTo>
                  <a:lnTo>
                    <a:pt x="3127" y="2592"/>
                  </a:lnTo>
                  <a:lnTo>
                    <a:pt x="3127" y="2662"/>
                  </a:lnTo>
                  <a:lnTo>
                    <a:pt x="3169" y="2662"/>
                  </a:lnTo>
                  <a:lnTo>
                    <a:pt x="3169" y="2719"/>
                  </a:lnTo>
                  <a:lnTo>
                    <a:pt x="3211" y="2719"/>
                  </a:lnTo>
                  <a:lnTo>
                    <a:pt x="3211" y="2789"/>
                  </a:lnTo>
                  <a:lnTo>
                    <a:pt x="3254" y="2789"/>
                  </a:lnTo>
                  <a:lnTo>
                    <a:pt x="3296" y="2845"/>
                  </a:lnTo>
                  <a:lnTo>
                    <a:pt x="3338" y="2845"/>
                  </a:lnTo>
                  <a:lnTo>
                    <a:pt x="3338" y="2916"/>
                  </a:lnTo>
                  <a:lnTo>
                    <a:pt x="3380" y="2916"/>
                  </a:lnTo>
                  <a:lnTo>
                    <a:pt x="3380" y="2972"/>
                  </a:lnTo>
                  <a:lnTo>
                    <a:pt x="3423" y="3042"/>
                  </a:lnTo>
                  <a:lnTo>
                    <a:pt x="3423" y="3099"/>
                  </a:lnTo>
                  <a:lnTo>
                    <a:pt x="3465" y="3099"/>
                  </a:lnTo>
                  <a:lnTo>
                    <a:pt x="3465" y="3169"/>
                  </a:lnTo>
                  <a:lnTo>
                    <a:pt x="3507" y="3169"/>
                  </a:lnTo>
                  <a:lnTo>
                    <a:pt x="3549" y="3169"/>
                  </a:lnTo>
                  <a:lnTo>
                    <a:pt x="3549" y="3225"/>
                  </a:lnTo>
                  <a:lnTo>
                    <a:pt x="3592" y="3225"/>
                  </a:lnTo>
                  <a:lnTo>
                    <a:pt x="3549" y="3225"/>
                  </a:lnTo>
                  <a:lnTo>
                    <a:pt x="3592" y="3169"/>
                  </a:lnTo>
                  <a:lnTo>
                    <a:pt x="3634" y="3169"/>
                  </a:lnTo>
                  <a:lnTo>
                    <a:pt x="3676" y="3169"/>
                  </a:lnTo>
                  <a:lnTo>
                    <a:pt x="3718" y="3169"/>
                  </a:lnTo>
                  <a:lnTo>
                    <a:pt x="3803" y="3099"/>
                  </a:lnTo>
                  <a:lnTo>
                    <a:pt x="3845" y="3042"/>
                  </a:lnTo>
                  <a:lnTo>
                    <a:pt x="3845" y="2972"/>
                  </a:lnTo>
                  <a:lnTo>
                    <a:pt x="3887" y="2972"/>
                  </a:lnTo>
                  <a:lnTo>
                    <a:pt x="3930" y="2972"/>
                  </a:lnTo>
                  <a:lnTo>
                    <a:pt x="3972" y="2972"/>
                  </a:lnTo>
                  <a:lnTo>
                    <a:pt x="3972" y="2916"/>
                  </a:lnTo>
                  <a:lnTo>
                    <a:pt x="4014" y="2916"/>
                  </a:lnTo>
                  <a:lnTo>
                    <a:pt x="4014" y="2845"/>
                  </a:lnTo>
                  <a:lnTo>
                    <a:pt x="4056" y="2845"/>
                  </a:lnTo>
                  <a:lnTo>
                    <a:pt x="4099" y="2789"/>
                  </a:lnTo>
                  <a:lnTo>
                    <a:pt x="4183" y="2845"/>
                  </a:lnTo>
                  <a:lnTo>
                    <a:pt x="4310" y="2845"/>
                  </a:lnTo>
                  <a:lnTo>
                    <a:pt x="4352" y="2916"/>
                  </a:lnTo>
                  <a:lnTo>
                    <a:pt x="4394" y="2916"/>
                  </a:lnTo>
                  <a:lnTo>
                    <a:pt x="4310" y="3042"/>
                  </a:lnTo>
                  <a:lnTo>
                    <a:pt x="4268" y="3169"/>
                  </a:lnTo>
                  <a:lnTo>
                    <a:pt x="4225" y="3225"/>
                  </a:lnTo>
                  <a:lnTo>
                    <a:pt x="4268" y="3225"/>
                  </a:lnTo>
                  <a:lnTo>
                    <a:pt x="4310" y="3225"/>
                  </a:lnTo>
                  <a:lnTo>
                    <a:pt x="4352" y="3225"/>
                  </a:lnTo>
                  <a:lnTo>
                    <a:pt x="4394" y="3225"/>
                  </a:lnTo>
                  <a:lnTo>
                    <a:pt x="4394" y="3296"/>
                  </a:lnTo>
                  <a:lnTo>
                    <a:pt x="4437" y="3296"/>
                  </a:lnTo>
                  <a:lnTo>
                    <a:pt x="4479" y="3296"/>
                  </a:lnTo>
                  <a:lnTo>
                    <a:pt x="4521" y="3296"/>
                  </a:lnTo>
                  <a:lnTo>
                    <a:pt x="4563" y="3352"/>
                  </a:lnTo>
                  <a:lnTo>
                    <a:pt x="4606" y="3352"/>
                  </a:lnTo>
                  <a:lnTo>
                    <a:pt x="4648" y="3352"/>
                  </a:lnTo>
                  <a:lnTo>
                    <a:pt x="4690" y="3352"/>
                  </a:lnTo>
                  <a:lnTo>
                    <a:pt x="4732" y="3352"/>
                  </a:lnTo>
                  <a:lnTo>
                    <a:pt x="4774" y="3352"/>
                  </a:lnTo>
                  <a:lnTo>
                    <a:pt x="4774" y="3423"/>
                  </a:lnTo>
                  <a:lnTo>
                    <a:pt x="4817" y="3423"/>
                  </a:lnTo>
                  <a:lnTo>
                    <a:pt x="4859" y="3423"/>
                  </a:lnTo>
                  <a:lnTo>
                    <a:pt x="4901" y="3479"/>
                  </a:lnTo>
                  <a:lnTo>
                    <a:pt x="4943" y="3479"/>
                  </a:lnTo>
                  <a:lnTo>
                    <a:pt x="4986" y="3479"/>
                  </a:lnTo>
                  <a:lnTo>
                    <a:pt x="5028" y="3549"/>
                  </a:lnTo>
                  <a:lnTo>
                    <a:pt x="5070" y="3606"/>
                  </a:lnTo>
                  <a:lnTo>
                    <a:pt x="5070" y="3676"/>
                  </a:lnTo>
                  <a:lnTo>
                    <a:pt x="5028" y="3676"/>
                  </a:lnTo>
                  <a:lnTo>
                    <a:pt x="4986" y="3676"/>
                  </a:lnTo>
                  <a:lnTo>
                    <a:pt x="4943" y="3676"/>
                  </a:lnTo>
                  <a:lnTo>
                    <a:pt x="4901" y="3676"/>
                  </a:lnTo>
                  <a:lnTo>
                    <a:pt x="4859" y="3676"/>
                  </a:lnTo>
                  <a:lnTo>
                    <a:pt x="4732" y="3479"/>
                  </a:lnTo>
                  <a:lnTo>
                    <a:pt x="4732" y="3549"/>
                  </a:lnTo>
                  <a:lnTo>
                    <a:pt x="4690" y="3549"/>
                  </a:lnTo>
                  <a:lnTo>
                    <a:pt x="4648" y="3549"/>
                  </a:lnTo>
                  <a:lnTo>
                    <a:pt x="4606" y="3479"/>
                  </a:lnTo>
                  <a:lnTo>
                    <a:pt x="4352" y="3423"/>
                  </a:lnTo>
                  <a:lnTo>
                    <a:pt x="4310" y="3423"/>
                  </a:lnTo>
                  <a:lnTo>
                    <a:pt x="4183" y="3479"/>
                  </a:lnTo>
                  <a:lnTo>
                    <a:pt x="4141" y="3479"/>
                  </a:lnTo>
                  <a:lnTo>
                    <a:pt x="4099" y="3479"/>
                  </a:lnTo>
                  <a:lnTo>
                    <a:pt x="4056" y="3479"/>
                  </a:lnTo>
                  <a:lnTo>
                    <a:pt x="4014" y="3549"/>
                  </a:lnTo>
                  <a:lnTo>
                    <a:pt x="3887" y="3549"/>
                  </a:lnTo>
                  <a:lnTo>
                    <a:pt x="3845" y="3606"/>
                  </a:lnTo>
                  <a:lnTo>
                    <a:pt x="3803" y="3606"/>
                  </a:lnTo>
                  <a:lnTo>
                    <a:pt x="3761" y="3606"/>
                  </a:lnTo>
                  <a:lnTo>
                    <a:pt x="3718" y="3606"/>
                  </a:lnTo>
                  <a:lnTo>
                    <a:pt x="3718" y="3676"/>
                  </a:lnTo>
                  <a:lnTo>
                    <a:pt x="3676" y="3676"/>
                  </a:lnTo>
                  <a:lnTo>
                    <a:pt x="3634" y="3732"/>
                  </a:lnTo>
                  <a:lnTo>
                    <a:pt x="3592" y="3732"/>
                  </a:lnTo>
                  <a:lnTo>
                    <a:pt x="3549" y="3732"/>
                  </a:lnTo>
                  <a:lnTo>
                    <a:pt x="3507" y="3732"/>
                  </a:lnTo>
                  <a:lnTo>
                    <a:pt x="3507" y="3803"/>
                  </a:lnTo>
                  <a:lnTo>
                    <a:pt x="3507" y="3859"/>
                  </a:lnTo>
                  <a:lnTo>
                    <a:pt x="3465" y="3859"/>
                  </a:lnTo>
                  <a:lnTo>
                    <a:pt x="3423" y="3930"/>
                  </a:lnTo>
                  <a:lnTo>
                    <a:pt x="3423" y="3986"/>
                  </a:lnTo>
                  <a:lnTo>
                    <a:pt x="3380" y="3986"/>
                  </a:lnTo>
                  <a:lnTo>
                    <a:pt x="3338" y="4056"/>
                  </a:lnTo>
                  <a:lnTo>
                    <a:pt x="3296" y="4056"/>
                  </a:lnTo>
                  <a:lnTo>
                    <a:pt x="3296" y="4113"/>
                  </a:lnTo>
                  <a:lnTo>
                    <a:pt x="3254" y="4113"/>
                  </a:lnTo>
                  <a:lnTo>
                    <a:pt x="3211" y="4113"/>
                  </a:lnTo>
                  <a:lnTo>
                    <a:pt x="3169" y="4113"/>
                  </a:lnTo>
                  <a:lnTo>
                    <a:pt x="3127" y="4113"/>
                  </a:lnTo>
                  <a:lnTo>
                    <a:pt x="3085" y="4113"/>
                  </a:lnTo>
                  <a:lnTo>
                    <a:pt x="3085" y="4183"/>
                  </a:lnTo>
                  <a:lnTo>
                    <a:pt x="3085" y="4113"/>
                  </a:lnTo>
                  <a:lnTo>
                    <a:pt x="3042" y="4183"/>
                  </a:lnTo>
                  <a:lnTo>
                    <a:pt x="3000" y="4113"/>
                  </a:lnTo>
                  <a:lnTo>
                    <a:pt x="3042" y="4113"/>
                  </a:lnTo>
                  <a:lnTo>
                    <a:pt x="3085" y="4113"/>
                  </a:lnTo>
                  <a:lnTo>
                    <a:pt x="3085" y="4056"/>
                  </a:lnTo>
                  <a:lnTo>
                    <a:pt x="3127" y="4056"/>
                  </a:lnTo>
                  <a:lnTo>
                    <a:pt x="3127" y="3986"/>
                  </a:lnTo>
                  <a:lnTo>
                    <a:pt x="3085" y="3986"/>
                  </a:lnTo>
                  <a:lnTo>
                    <a:pt x="3085" y="3930"/>
                  </a:lnTo>
                  <a:lnTo>
                    <a:pt x="3085" y="3859"/>
                  </a:lnTo>
                  <a:lnTo>
                    <a:pt x="3085" y="3803"/>
                  </a:lnTo>
                  <a:lnTo>
                    <a:pt x="3127" y="3803"/>
                  </a:lnTo>
                  <a:lnTo>
                    <a:pt x="3127" y="3732"/>
                  </a:lnTo>
                  <a:lnTo>
                    <a:pt x="3169" y="3732"/>
                  </a:lnTo>
                  <a:lnTo>
                    <a:pt x="3211" y="3732"/>
                  </a:lnTo>
                  <a:lnTo>
                    <a:pt x="3254" y="3732"/>
                  </a:lnTo>
                  <a:lnTo>
                    <a:pt x="3254" y="3676"/>
                  </a:lnTo>
                  <a:lnTo>
                    <a:pt x="3296" y="3676"/>
                  </a:lnTo>
                  <a:lnTo>
                    <a:pt x="3296" y="3606"/>
                  </a:lnTo>
                  <a:lnTo>
                    <a:pt x="3296" y="3549"/>
                  </a:lnTo>
                  <a:lnTo>
                    <a:pt x="3338" y="3549"/>
                  </a:lnTo>
                  <a:lnTo>
                    <a:pt x="3338" y="3479"/>
                  </a:lnTo>
                  <a:lnTo>
                    <a:pt x="3296" y="3479"/>
                  </a:lnTo>
                  <a:lnTo>
                    <a:pt x="3254" y="3479"/>
                  </a:lnTo>
                  <a:lnTo>
                    <a:pt x="3211" y="3479"/>
                  </a:lnTo>
                  <a:lnTo>
                    <a:pt x="3169" y="3479"/>
                  </a:lnTo>
                  <a:lnTo>
                    <a:pt x="3127" y="3479"/>
                  </a:lnTo>
                  <a:lnTo>
                    <a:pt x="3085" y="3479"/>
                  </a:lnTo>
                  <a:lnTo>
                    <a:pt x="3042" y="3423"/>
                  </a:lnTo>
                  <a:lnTo>
                    <a:pt x="3000" y="3423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1581750" y="4756925"/>
              <a:ext cx="81325" cy="41575"/>
            </a:xfrm>
            <a:custGeom>
              <a:avLst/>
              <a:gdLst/>
              <a:ahLst/>
              <a:cxnLst/>
              <a:rect l="l" t="t" r="r" b="b"/>
              <a:pathLst>
                <a:path w="3253" h="1663" extrusionOk="0">
                  <a:moveTo>
                    <a:pt x="3211" y="508"/>
                  </a:moveTo>
                  <a:lnTo>
                    <a:pt x="3211" y="578"/>
                  </a:lnTo>
                  <a:lnTo>
                    <a:pt x="3253" y="578"/>
                  </a:lnTo>
                  <a:lnTo>
                    <a:pt x="3253" y="635"/>
                  </a:lnTo>
                  <a:lnTo>
                    <a:pt x="3211" y="635"/>
                  </a:lnTo>
                  <a:lnTo>
                    <a:pt x="3211" y="705"/>
                  </a:lnTo>
                  <a:lnTo>
                    <a:pt x="3211" y="761"/>
                  </a:lnTo>
                  <a:lnTo>
                    <a:pt x="3211" y="705"/>
                  </a:lnTo>
                  <a:lnTo>
                    <a:pt x="3168" y="705"/>
                  </a:lnTo>
                  <a:lnTo>
                    <a:pt x="3126" y="705"/>
                  </a:lnTo>
                  <a:lnTo>
                    <a:pt x="3168" y="761"/>
                  </a:lnTo>
                  <a:lnTo>
                    <a:pt x="3168" y="832"/>
                  </a:lnTo>
                  <a:lnTo>
                    <a:pt x="3126" y="832"/>
                  </a:lnTo>
                  <a:lnTo>
                    <a:pt x="3084" y="832"/>
                  </a:lnTo>
                  <a:lnTo>
                    <a:pt x="3084" y="888"/>
                  </a:lnTo>
                  <a:lnTo>
                    <a:pt x="3042" y="888"/>
                  </a:lnTo>
                  <a:lnTo>
                    <a:pt x="3042" y="832"/>
                  </a:lnTo>
                  <a:lnTo>
                    <a:pt x="3042" y="888"/>
                  </a:lnTo>
                  <a:lnTo>
                    <a:pt x="3000" y="888"/>
                  </a:lnTo>
                  <a:lnTo>
                    <a:pt x="2957" y="888"/>
                  </a:lnTo>
                  <a:lnTo>
                    <a:pt x="2957" y="832"/>
                  </a:lnTo>
                  <a:lnTo>
                    <a:pt x="2915" y="832"/>
                  </a:lnTo>
                  <a:lnTo>
                    <a:pt x="2957" y="832"/>
                  </a:lnTo>
                  <a:lnTo>
                    <a:pt x="2957" y="888"/>
                  </a:lnTo>
                  <a:lnTo>
                    <a:pt x="2957" y="958"/>
                  </a:lnTo>
                  <a:lnTo>
                    <a:pt x="2957" y="1015"/>
                  </a:lnTo>
                  <a:lnTo>
                    <a:pt x="2915" y="1015"/>
                  </a:lnTo>
                  <a:lnTo>
                    <a:pt x="2873" y="1015"/>
                  </a:lnTo>
                  <a:lnTo>
                    <a:pt x="2873" y="958"/>
                  </a:lnTo>
                  <a:lnTo>
                    <a:pt x="2873" y="1015"/>
                  </a:lnTo>
                  <a:lnTo>
                    <a:pt x="2831" y="1015"/>
                  </a:lnTo>
                  <a:lnTo>
                    <a:pt x="2831" y="1085"/>
                  </a:lnTo>
                  <a:lnTo>
                    <a:pt x="2831" y="1015"/>
                  </a:lnTo>
                  <a:lnTo>
                    <a:pt x="2788" y="1015"/>
                  </a:lnTo>
                  <a:lnTo>
                    <a:pt x="2746" y="1015"/>
                  </a:lnTo>
                  <a:lnTo>
                    <a:pt x="2746" y="958"/>
                  </a:lnTo>
                  <a:lnTo>
                    <a:pt x="2704" y="958"/>
                  </a:lnTo>
                  <a:lnTo>
                    <a:pt x="2662" y="888"/>
                  </a:lnTo>
                  <a:lnTo>
                    <a:pt x="2619" y="888"/>
                  </a:lnTo>
                  <a:lnTo>
                    <a:pt x="2577" y="888"/>
                  </a:lnTo>
                  <a:lnTo>
                    <a:pt x="2619" y="888"/>
                  </a:lnTo>
                  <a:lnTo>
                    <a:pt x="2577" y="832"/>
                  </a:lnTo>
                  <a:lnTo>
                    <a:pt x="2577" y="888"/>
                  </a:lnTo>
                  <a:lnTo>
                    <a:pt x="2535" y="888"/>
                  </a:lnTo>
                  <a:lnTo>
                    <a:pt x="2535" y="832"/>
                  </a:lnTo>
                  <a:lnTo>
                    <a:pt x="2535" y="888"/>
                  </a:lnTo>
                  <a:lnTo>
                    <a:pt x="2493" y="888"/>
                  </a:lnTo>
                  <a:lnTo>
                    <a:pt x="2450" y="888"/>
                  </a:lnTo>
                  <a:lnTo>
                    <a:pt x="2408" y="888"/>
                  </a:lnTo>
                  <a:lnTo>
                    <a:pt x="2450" y="888"/>
                  </a:lnTo>
                  <a:lnTo>
                    <a:pt x="2408" y="888"/>
                  </a:lnTo>
                  <a:lnTo>
                    <a:pt x="2408" y="958"/>
                  </a:lnTo>
                  <a:lnTo>
                    <a:pt x="2450" y="958"/>
                  </a:lnTo>
                  <a:lnTo>
                    <a:pt x="2450" y="1015"/>
                  </a:lnTo>
                  <a:lnTo>
                    <a:pt x="2493" y="1015"/>
                  </a:lnTo>
                  <a:lnTo>
                    <a:pt x="2450" y="1015"/>
                  </a:lnTo>
                  <a:lnTo>
                    <a:pt x="2450" y="1085"/>
                  </a:lnTo>
                  <a:lnTo>
                    <a:pt x="2408" y="1085"/>
                  </a:lnTo>
                  <a:lnTo>
                    <a:pt x="2408" y="1015"/>
                  </a:lnTo>
                  <a:lnTo>
                    <a:pt x="2366" y="1015"/>
                  </a:lnTo>
                  <a:lnTo>
                    <a:pt x="2366" y="1085"/>
                  </a:lnTo>
                  <a:lnTo>
                    <a:pt x="2408" y="1085"/>
                  </a:lnTo>
                  <a:lnTo>
                    <a:pt x="2450" y="1142"/>
                  </a:lnTo>
                  <a:lnTo>
                    <a:pt x="2408" y="1142"/>
                  </a:lnTo>
                  <a:lnTo>
                    <a:pt x="2408" y="1212"/>
                  </a:lnTo>
                  <a:lnTo>
                    <a:pt x="2366" y="1212"/>
                  </a:lnTo>
                  <a:lnTo>
                    <a:pt x="2324" y="1212"/>
                  </a:lnTo>
                  <a:lnTo>
                    <a:pt x="2324" y="1282"/>
                  </a:lnTo>
                  <a:lnTo>
                    <a:pt x="2281" y="1282"/>
                  </a:lnTo>
                  <a:lnTo>
                    <a:pt x="2281" y="1339"/>
                  </a:lnTo>
                  <a:lnTo>
                    <a:pt x="2281" y="1409"/>
                  </a:lnTo>
                  <a:lnTo>
                    <a:pt x="2324" y="1409"/>
                  </a:lnTo>
                  <a:lnTo>
                    <a:pt x="2324" y="1465"/>
                  </a:lnTo>
                  <a:lnTo>
                    <a:pt x="2281" y="1465"/>
                  </a:lnTo>
                  <a:lnTo>
                    <a:pt x="2239" y="1465"/>
                  </a:lnTo>
                  <a:lnTo>
                    <a:pt x="2239" y="1536"/>
                  </a:lnTo>
                  <a:lnTo>
                    <a:pt x="2239" y="1465"/>
                  </a:lnTo>
                  <a:lnTo>
                    <a:pt x="2197" y="1536"/>
                  </a:lnTo>
                  <a:lnTo>
                    <a:pt x="2197" y="1592"/>
                  </a:lnTo>
                  <a:lnTo>
                    <a:pt x="2155" y="1592"/>
                  </a:lnTo>
                  <a:lnTo>
                    <a:pt x="2155" y="1663"/>
                  </a:lnTo>
                  <a:lnTo>
                    <a:pt x="2112" y="1592"/>
                  </a:lnTo>
                  <a:lnTo>
                    <a:pt x="2070" y="1592"/>
                  </a:lnTo>
                  <a:lnTo>
                    <a:pt x="2070" y="1536"/>
                  </a:lnTo>
                  <a:lnTo>
                    <a:pt x="2028" y="1536"/>
                  </a:lnTo>
                  <a:lnTo>
                    <a:pt x="2028" y="1465"/>
                  </a:lnTo>
                  <a:lnTo>
                    <a:pt x="1986" y="1465"/>
                  </a:lnTo>
                  <a:lnTo>
                    <a:pt x="1986" y="1409"/>
                  </a:lnTo>
                  <a:lnTo>
                    <a:pt x="1986" y="1339"/>
                  </a:lnTo>
                  <a:lnTo>
                    <a:pt x="2028" y="1339"/>
                  </a:lnTo>
                  <a:lnTo>
                    <a:pt x="2028" y="1282"/>
                  </a:lnTo>
                  <a:lnTo>
                    <a:pt x="1986" y="1282"/>
                  </a:lnTo>
                  <a:lnTo>
                    <a:pt x="1943" y="1282"/>
                  </a:lnTo>
                  <a:lnTo>
                    <a:pt x="1943" y="1212"/>
                  </a:lnTo>
                  <a:lnTo>
                    <a:pt x="1986" y="1212"/>
                  </a:lnTo>
                  <a:lnTo>
                    <a:pt x="1943" y="1212"/>
                  </a:lnTo>
                  <a:lnTo>
                    <a:pt x="1943" y="1142"/>
                  </a:lnTo>
                  <a:lnTo>
                    <a:pt x="1986" y="1142"/>
                  </a:lnTo>
                  <a:lnTo>
                    <a:pt x="1943" y="1142"/>
                  </a:lnTo>
                  <a:lnTo>
                    <a:pt x="1943" y="1085"/>
                  </a:lnTo>
                  <a:lnTo>
                    <a:pt x="1901" y="1085"/>
                  </a:lnTo>
                  <a:lnTo>
                    <a:pt x="1901" y="1142"/>
                  </a:lnTo>
                  <a:lnTo>
                    <a:pt x="1901" y="1085"/>
                  </a:lnTo>
                  <a:lnTo>
                    <a:pt x="1859" y="1085"/>
                  </a:lnTo>
                  <a:lnTo>
                    <a:pt x="1817" y="1085"/>
                  </a:lnTo>
                  <a:lnTo>
                    <a:pt x="1859" y="1085"/>
                  </a:lnTo>
                  <a:lnTo>
                    <a:pt x="1817" y="1085"/>
                  </a:lnTo>
                  <a:lnTo>
                    <a:pt x="1774" y="1085"/>
                  </a:lnTo>
                  <a:lnTo>
                    <a:pt x="1817" y="1085"/>
                  </a:lnTo>
                  <a:lnTo>
                    <a:pt x="1774" y="1085"/>
                  </a:lnTo>
                  <a:lnTo>
                    <a:pt x="1774" y="1015"/>
                  </a:lnTo>
                  <a:lnTo>
                    <a:pt x="1732" y="1015"/>
                  </a:lnTo>
                  <a:lnTo>
                    <a:pt x="1732" y="1085"/>
                  </a:lnTo>
                  <a:lnTo>
                    <a:pt x="1690" y="1085"/>
                  </a:lnTo>
                  <a:lnTo>
                    <a:pt x="1690" y="1015"/>
                  </a:lnTo>
                  <a:lnTo>
                    <a:pt x="1690" y="958"/>
                  </a:lnTo>
                  <a:lnTo>
                    <a:pt x="1648" y="958"/>
                  </a:lnTo>
                  <a:lnTo>
                    <a:pt x="1605" y="958"/>
                  </a:lnTo>
                  <a:lnTo>
                    <a:pt x="1648" y="958"/>
                  </a:lnTo>
                  <a:lnTo>
                    <a:pt x="1605" y="958"/>
                  </a:lnTo>
                  <a:lnTo>
                    <a:pt x="1648" y="958"/>
                  </a:lnTo>
                  <a:lnTo>
                    <a:pt x="1605" y="958"/>
                  </a:lnTo>
                  <a:lnTo>
                    <a:pt x="1605" y="1015"/>
                  </a:lnTo>
                  <a:lnTo>
                    <a:pt x="1605" y="958"/>
                  </a:lnTo>
                  <a:lnTo>
                    <a:pt x="1563" y="958"/>
                  </a:lnTo>
                  <a:lnTo>
                    <a:pt x="1563" y="888"/>
                  </a:lnTo>
                  <a:lnTo>
                    <a:pt x="1563" y="958"/>
                  </a:lnTo>
                  <a:lnTo>
                    <a:pt x="1521" y="958"/>
                  </a:lnTo>
                  <a:lnTo>
                    <a:pt x="1521" y="888"/>
                  </a:lnTo>
                  <a:lnTo>
                    <a:pt x="1479" y="888"/>
                  </a:lnTo>
                  <a:lnTo>
                    <a:pt x="1436" y="888"/>
                  </a:lnTo>
                  <a:lnTo>
                    <a:pt x="1394" y="888"/>
                  </a:lnTo>
                  <a:lnTo>
                    <a:pt x="1394" y="832"/>
                  </a:lnTo>
                  <a:lnTo>
                    <a:pt x="1352" y="832"/>
                  </a:lnTo>
                  <a:lnTo>
                    <a:pt x="1310" y="832"/>
                  </a:lnTo>
                  <a:lnTo>
                    <a:pt x="1310" y="888"/>
                  </a:lnTo>
                  <a:lnTo>
                    <a:pt x="1267" y="888"/>
                  </a:lnTo>
                  <a:lnTo>
                    <a:pt x="1225" y="888"/>
                  </a:lnTo>
                  <a:lnTo>
                    <a:pt x="1183" y="888"/>
                  </a:lnTo>
                  <a:lnTo>
                    <a:pt x="1141" y="888"/>
                  </a:lnTo>
                  <a:lnTo>
                    <a:pt x="1098" y="888"/>
                  </a:lnTo>
                  <a:lnTo>
                    <a:pt x="1056" y="888"/>
                  </a:lnTo>
                  <a:lnTo>
                    <a:pt x="1056" y="958"/>
                  </a:lnTo>
                  <a:lnTo>
                    <a:pt x="1014" y="958"/>
                  </a:lnTo>
                  <a:lnTo>
                    <a:pt x="1014" y="1015"/>
                  </a:lnTo>
                  <a:lnTo>
                    <a:pt x="972" y="1015"/>
                  </a:lnTo>
                  <a:lnTo>
                    <a:pt x="930" y="1015"/>
                  </a:lnTo>
                  <a:lnTo>
                    <a:pt x="887" y="1015"/>
                  </a:lnTo>
                  <a:lnTo>
                    <a:pt x="887" y="958"/>
                  </a:lnTo>
                  <a:lnTo>
                    <a:pt x="845" y="958"/>
                  </a:lnTo>
                  <a:lnTo>
                    <a:pt x="845" y="1015"/>
                  </a:lnTo>
                  <a:lnTo>
                    <a:pt x="803" y="1015"/>
                  </a:lnTo>
                  <a:lnTo>
                    <a:pt x="803" y="958"/>
                  </a:lnTo>
                  <a:lnTo>
                    <a:pt x="761" y="958"/>
                  </a:lnTo>
                  <a:lnTo>
                    <a:pt x="718" y="958"/>
                  </a:lnTo>
                  <a:lnTo>
                    <a:pt x="676" y="958"/>
                  </a:lnTo>
                  <a:lnTo>
                    <a:pt x="634" y="958"/>
                  </a:lnTo>
                  <a:lnTo>
                    <a:pt x="634" y="1015"/>
                  </a:lnTo>
                  <a:lnTo>
                    <a:pt x="634" y="1085"/>
                  </a:lnTo>
                  <a:lnTo>
                    <a:pt x="592" y="1085"/>
                  </a:lnTo>
                  <a:lnTo>
                    <a:pt x="549" y="1085"/>
                  </a:lnTo>
                  <a:lnTo>
                    <a:pt x="549" y="1015"/>
                  </a:lnTo>
                  <a:lnTo>
                    <a:pt x="507" y="1015"/>
                  </a:lnTo>
                  <a:lnTo>
                    <a:pt x="507" y="1085"/>
                  </a:lnTo>
                  <a:lnTo>
                    <a:pt x="465" y="1085"/>
                  </a:lnTo>
                  <a:lnTo>
                    <a:pt x="423" y="1085"/>
                  </a:lnTo>
                  <a:lnTo>
                    <a:pt x="423" y="1142"/>
                  </a:lnTo>
                  <a:lnTo>
                    <a:pt x="380" y="1142"/>
                  </a:lnTo>
                  <a:lnTo>
                    <a:pt x="338" y="1142"/>
                  </a:lnTo>
                  <a:lnTo>
                    <a:pt x="338" y="1212"/>
                  </a:lnTo>
                  <a:lnTo>
                    <a:pt x="338" y="1142"/>
                  </a:lnTo>
                  <a:lnTo>
                    <a:pt x="296" y="1142"/>
                  </a:lnTo>
                  <a:lnTo>
                    <a:pt x="338" y="1142"/>
                  </a:lnTo>
                  <a:lnTo>
                    <a:pt x="296" y="1142"/>
                  </a:lnTo>
                  <a:lnTo>
                    <a:pt x="296" y="1085"/>
                  </a:lnTo>
                  <a:lnTo>
                    <a:pt x="254" y="1085"/>
                  </a:lnTo>
                  <a:lnTo>
                    <a:pt x="254" y="1015"/>
                  </a:lnTo>
                  <a:lnTo>
                    <a:pt x="211" y="1015"/>
                  </a:lnTo>
                  <a:lnTo>
                    <a:pt x="211" y="958"/>
                  </a:lnTo>
                  <a:lnTo>
                    <a:pt x="169" y="958"/>
                  </a:lnTo>
                  <a:lnTo>
                    <a:pt x="169" y="888"/>
                  </a:lnTo>
                  <a:lnTo>
                    <a:pt x="127" y="888"/>
                  </a:lnTo>
                  <a:lnTo>
                    <a:pt x="127" y="832"/>
                  </a:lnTo>
                  <a:lnTo>
                    <a:pt x="85" y="832"/>
                  </a:lnTo>
                  <a:lnTo>
                    <a:pt x="42" y="832"/>
                  </a:lnTo>
                  <a:lnTo>
                    <a:pt x="42" y="761"/>
                  </a:lnTo>
                  <a:lnTo>
                    <a:pt x="0" y="761"/>
                  </a:lnTo>
                  <a:lnTo>
                    <a:pt x="0" y="705"/>
                  </a:lnTo>
                  <a:lnTo>
                    <a:pt x="42" y="705"/>
                  </a:lnTo>
                  <a:lnTo>
                    <a:pt x="42" y="635"/>
                  </a:lnTo>
                  <a:lnTo>
                    <a:pt x="85" y="635"/>
                  </a:lnTo>
                  <a:lnTo>
                    <a:pt x="85" y="578"/>
                  </a:lnTo>
                  <a:lnTo>
                    <a:pt x="127" y="578"/>
                  </a:lnTo>
                  <a:lnTo>
                    <a:pt x="169" y="578"/>
                  </a:lnTo>
                  <a:lnTo>
                    <a:pt x="169" y="508"/>
                  </a:lnTo>
                  <a:lnTo>
                    <a:pt x="211" y="508"/>
                  </a:lnTo>
                  <a:lnTo>
                    <a:pt x="254" y="508"/>
                  </a:lnTo>
                  <a:lnTo>
                    <a:pt x="296" y="508"/>
                  </a:lnTo>
                  <a:lnTo>
                    <a:pt x="296" y="578"/>
                  </a:lnTo>
                  <a:lnTo>
                    <a:pt x="338" y="578"/>
                  </a:lnTo>
                  <a:lnTo>
                    <a:pt x="380" y="578"/>
                  </a:lnTo>
                  <a:lnTo>
                    <a:pt x="380" y="635"/>
                  </a:lnTo>
                  <a:lnTo>
                    <a:pt x="423" y="635"/>
                  </a:lnTo>
                  <a:lnTo>
                    <a:pt x="423" y="705"/>
                  </a:lnTo>
                  <a:lnTo>
                    <a:pt x="423" y="761"/>
                  </a:lnTo>
                  <a:lnTo>
                    <a:pt x="465" y="761"/>
                  </a:lnTo>
                  <a:lnTo>
                    <a:pt x="465" y="705"/>
                  </a:lnTo>
                  <a:lnTo>
                    <a:pt x="423" y="705"/>
                  </a:lnTo>
                  <a:lnTo>
                    <a:pt x="465" y="705"/>
                  </a:lnTo>
                  <a:lnTo>
                    <a:pt x="507" y="705"/>
                  </a:lnTo>
                  <a:lnTo>
                    <a:pt x="549" y="705"/>
                  </a:lnTo>
                  <a:lnTo>
                    <a:pt x="592" y="705"/>
                  </a:lnTo>
                  <a:lnTo>
                    <a:pt x="634" y="705"/>
                  </a:lnTo>
                  <a:lnTo>
                    <a:pt x="676" y="705"/>
                  </a:lnTo>
                  <a:lnTo>
                    <a:pt x="718" y="705"/>
                  </a:lnTo>
                  <a:lnTo>
                    <a:pt x="761" y="705"/>
                  </a:lnTo>
                  <a:lnTo>
                    <a:pt x="803" y="705"/>
                  </a:lnTo>
                  <a:lnTo>
                    <a:pt x="845" y="761"/>
                  </a:lnTo>
                  <a:lnTo>
                    <a:pt x="845" y="832"/>
                  </a:lnTo>
                  <a:lnTo>
                    <a:pt x="887" y="832"/>
                  </a:lnTo>
                  <a:lnTo>
                    <a:pt x="930" y="832"/>
                  </a:lnTo>
                  <a:lnTo>
                    <a:pt x="930" y="761"/>
                  </a:lnTo>
                  <a:lnTo>
                    <a:pt x="972" y="761"/>
                  </a:lnTo>
                  <a:lnTo>
                    <a:pt x="1014" y="761"/>
                  </a:lnTo>
                  <a:lnTo>
                    <a:pt x="1056" y="761"/>
                  </a:lnTo>
                  <a:lnTo>
                    <a:pt x="1098" y="761"/>
                  </a:lnTo>
                  <a:lnTo>
                    <a:pt x="1098" y="705"/>
                  </a:lnTo>
                  <a:lnTo>
                    <a:pt x="1141" y="705"/>
                  </a:lnTo>
                  <a:lnTo>
                    <a:pt x="1183" y="705"/>
                  </a:lnTo>
                  <a:lnTo>
                    <a:pt x="1183" y="635"/>
                  </a:lnTo>
                  <a:lnTo>
                    <a:pt x="1183" y="578"/>
                  </a:lnTo>
                  <a:lnTo>
                    <a:pt x="1225" y="578"/>
                  </a:lnTo>
                  <a:lnTo>
                    <a:pt x="1267" y="578"/>
                  </a:lnTo>
                  <a:lnTo>
                    <a:pt x="1352" y="578"/>
                  </a:lnTo>
                  <a:lnTo>
                    <a:pt x="1394" y="578"/>
                  </a:lnTo>
                  <a:lnTo>
                    <a:pt x="1436" y="578"/>
                  </a:lnTo>
                  <a:lnTo>
                    <a:pt x="1479" y="578"/>
                  </a:lnTo>
                  <a:lnTo>
                    <a:pt x="1521" y="578"/>
                  </a:lnTo>
                  <a:lnTo>
                    <a:pt x="1563" y="578"/>
                  </a:lnTo>
                  <a:lnTo>
                    <a:pt x="1563" y="635"/>
                  </a:lnTo>
                  <a:lnTo>
                    <a:pt x="1605" y="635"/>
                  </a:lnTo>
                  <a:lnTo>
                    <a:pt x="1648" y="635"/>
                  </a:lnTo>
                  <a:lnTo>
                    <a:pt x="1690" y="635"/>
                  </a:lnTo>
                  <a:lnTo>
                    <a:pt x="1690" y="705"/>
                  </a:lnTo>
                  <a:lnTo>
                    <a:pt x="1732" y="705"/>
                  </a:lnTo>
                  <a:lnTo>
                    <a:pt x="1774" y="705"/>
                  </a:lnTo>
                  <a:lnTo>
                    <a:pt x="1817" y="705"/>
                  </a:lnTo>
                  <a:lnTo>
                    <a:pt x="1859" y="705"/>
                  </a:lnTo>
                  <a:lnTo>
                    <a:pt x="1901" y="705"/>
                  </a:lnTo>
                  <a:lnTo>
                    <a:pt x="1943" y="705"/>
                  </a:lnTo>
                  <a:lnTo>
                    <a:pt x="1986" y="705"/>
                  </a:lnTo>
                  <a:lnTo>
                    <a:pt x="2028" y="705"/>
                  </a:lnTo>
                  <a:lnTo>
                    <a:pt x="2070" y="705"/>
                  </a:lnTo>
                  <a:lnTo>
                    <a:pt x="2070" y="761"/>
                  </a:lnTo>
                  <a:lnTo>
                    <a:pt x="2112" y="761"/>
                  </a:lnTo>
                  <a:lnTo>
                    <a:pt x="2112" y="832"/>
                  </a:lnTo>
                  <a:lnTo>
                    <a:pt x="2112" y="761"/>
                  </a:lnTo>
                  <a:lnTo>
                    <a:pt x="2155" y="761"/>
                  </a:lnTo>
                  <a:lnTo>
                    <a:pt x="2197" y="761"/>
                  </a:lnTo>
                  <a:lnTo>
                    <a:pt x="2197" y="705"/>
                  </a:lnTo>
                  <a:lnTo>
                    <a:pt x="2239" y="705"/>
                  </a:lnTo>
                  <a:lnTo>
                    <a:pt x="2281" y="705"/>
                  </a:lnTo>
                  <a:lnTo>
                    <a:pt x="2324" y="705"/>
                  </a:lnTo>
                  <a:lnTo>
                    <a:pt x="2366" y="705"/>
                  </a:lnTo>
                  <a:lnTo>
                    <a:pt x="2408" y="705"/>
                  </a:lnTo>
                  <a:lnTo>
                    <a:pt x="2408" y="635"/>
                  </a:lnTo>
                  <a:lnTo>
                    <a:pt x="2408" y="578"/>
                  </a:lnTo>
                  <a:lnTo>
                    <a:pt x="2408" y="635"/>
                  </a:lnTo>
                  <a:lnTo>
                    <a:pt x="2450" y="635"/>
                  </a:lnTo>
                  <a:lnTo>
                    <a:pt x="2493" y="635"/>
                  </a:lnTo>
                  <a:lnTo>
                    <a:pt x="2535" y="635"/>
                  </a:lnTo>
                  <a:lnTo>
                    <a:pt x="2577" y="635"/>
                  </a:lnTo>
                  <a:lnTo>
                    <a:pt x="2577" y="578"/>
                  </a:lnTo>
                  <a:lnTo>
                    <a:pt x="2619" y="508"/>
                  </a:lnTo>
                  <a:lnTo>
                    <a:pt x="2619" y="452"/>
                  </a:lnTo>
                  <a:lnTo>
                    <a:pt x="2662" y="452"/>
                  </a:lnTo>
                  <a:lnTo>
                    <a:pt x="2662" y="381"/>
                  </a:lnTo>
                  <a:lnTo>
                    <a:pt x="2662" y="325"/>
                  </a:lnTo>
                  <a:lnTo>
                    <a:pt x="2704" y="325"/>
                  </a:lnTo>
                  <a:lnTo>
                    <a:pt x="2704" y="254"/>
                  </a:lnTo>
                  <a:lnTo>
                    <a:pt x="2662" y="254"/>
                  </a:lnTo>
                  <a:lnTo>
                    <a:pt x="2619" y="254"/>
                  </a:lnTo>
                  <a:lnTo>
                    <a:pt x="2577" y="198"/>
                  </a:lnTo>
                  <a:lnTo>
                    <a:pt x="2535" y="198"/>
                  </a:lnTo>
                  <a:lnTo>
                    <a:pt x="2493" y="198"/>
                  </a:lnTo>
                  <a:lnTo>
                    <a:pt x="2450" y="198"/>
                  </a:lnTo>
                  <a:lnTo>
                    <a:pt x="2450" y="128"/>
                  </a:lnTo>
                  <a:lnTo>
                    <a:pt x="2408" y="128"/>
                  </a:lnTo>
                  <a:lnTo>
                    <a:pt x="2408" y="71"/>
                  </a:lnTo>
                  <a:lnTo>
                    <a:pt x="2450" y="71"/>
                  </a:lnTo>
                  <a:lnTo>
                    <a:pt x="2450" y="1"/>
                  </a:lnTo>
                  <a:lnTo>
                    <a:pt x="2493" y="1"/>
                  </a:lnTo>
                  <a:lnTo>
                    <a:pt x="2535" y="71"/>
                  </a:lnTo>
                  <a:lnTo>
                    <a:pt x="2577" y="71"/>
                  </a:lnTo>
                  <a:lnTo>
                    <a:pt x="2619" y="71"/>
                  </a:lnTo>
                  <a:lnTo>
                    <a:pt x="2662" y="71"/>
                  </a:lnTo>
                  <a:lnTo>
                    <a:pt x="2704" y="71"/>
                  </a:lnTo>
                  <a:lnTo>
                    <a:pt x="2746" y="71"/>
                  </a:lnTo>
                  <a:lnTo>
                    <a:pt x="2788" y="71"/>
                  </a:lnTo>
                  <a:lnTo>
                    <a:pt x="2831" y="71"/>
                  </a:lnTo>
                  <a:lnTo>
                    <a:pt x="2873" y="71"/>
                  </a:lnTo>
                  <a:lnTo>
                    <a:pt x="2873" y="128"/>
                  </a:lnTo>
                  <a:lnTo>
                    <a:pt x="2915" y="128"/>
                  </a:lnTo>
                  <a:lnTo>
                    <a:pt x="2915" y="198"/>
                  </a:lnTo>
                  <a:lnTo>
                    <a:pt x="2957" y="198"/>
                  </a:lnTo>
                  <a:lnTo>
                    <a:pt x="3000" y="198"/>
                  </a:lnTo>
                  <a:lnTo>
                    <a:pt x="3042" y="198"/>
                  </a:lnTo>
                  <a:lnTo>
                    <a:pt x="3042" y="254"/>
                  </a:lnTo>
                  <a:lnTo>
                    <a:pt x="3084" y="254"/>
                  </a:lnTo>
                  <a:lnTo>
                    <a:pt x="3084" y="325"/>
                  </a:lnTo>
                  <a:lnTo>
                    <a:pt x="3126" y="325"/>
                  </a:lnTo>
                  <a:lnTo>
                    <a:pt x="3126" y="381"/>
                  </a:lnTo>
                  <a:lnTo>
                    <a:pt x="3126" y="452"/>
                  </a:lnTo>
                  <a:lnTo>
                    <a:pt x="3168" y="452"/>
                  </a:lnTo>
                  <a:lnTo>
                    <a:pt x="3211" y="45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2302375" y="4194725"/>
              <a:ext cx="13750" cy="14100"/>
            </a:xfrm>
            <a:custGeom>
              <a:avLst/>
              <a:gdLst/>
              <a:ahLst/>
              <a:cxnLst/>
              <a:rect l="l" t="t" r="r" b="b"/>
              <a:pathLst>
                <a:path w="550" h="564" extrusionOk="0">
                  <a:moveTo>
                    <a:pt x="465" y="57"/>
                  </a:moveTo>
                  <a:lnTo>
                    <a:pt x="507" y="57"/>
                  </a:lnTo>
                  <a:lnTo>
                    <a:pt x="549" y="57"/>
                  </a:lnTo>
                  <a:lnTo>
                    <a:pt x="507" y="127"/>
                  </a:lnTo>
                  <a:lnTo>
                    <a:pt x="465" y="183"/>
                  </a:lnTo>
                  <a:lnTo>
                    <a:pt x="423" y="254"/>
                  </a:lnTo>
                  <a:lnTo>
                    <a:pt x="380" y="310"/>
                  </a:lnTo>
                  <a:lnTo>
                    <a:pt x="380" y="381"/>
                  </a:lnTo>
                  <a:lnTo>
                    <a:pt x="338" y="381"/>
                  </a:lnTo>
                  <a:lnTo>
                    <a:pt x="338" y="437"/>
                  </a:lnTo>
                  <a:lnTo>
                    <a:pt x="296" y="507"/>
                  </a:lnTo>
                  <a:lnTo>
                    <a:pt x="254" y="507"/>
                  </a:lnTo>
                  <a:lnTo>
                    <a:pt x="254" y="564"/>
                  </a:lnTo>
                  <a:lnTo>
                    <a:pt x="212" y="564"/>
                  </a:lnTo>
                  <a:lnTo>
                    <a:pt x="169" y="564"/>
                  </a:lnTo>
                  <a:lnTo>
                    <a:pt x="127" y="564"/>
                  </a:lnTo>
                  <a:lnTo>
                    <a:pt x="85" y="564"/>
                  </a:lnTo>
                  <a:lnTo>
                    <a:pt x="85" y="507"/>
                  </a:lnTo>
                  <a:lnTo>
                    <a:pt x="43" y="507"/>
                  </a:lnTo>
                  <a:lnTo>
                    <a:pt x="0" y="507"/>
                  </a:lnTo>
                  <a:lnTo>
                    <a:pt x="43" y="507"/>
                  </a:lnTo>
                  <a:lnTo>
                    <a:pt x="43" y="437"/>
                  </a:lnTo>
                  <a:lnTo>
                    <a:pt x="85" y="437"/>
                  </a:lnTo>
                  <a:lnTo>
                    <a:pt x="85" y="310"/>
                  </a:lnTo>
                  <a:lnTo>
                    <a:pt x="127" y="310"/>
                  </a:lnTo>
                  <a:lnTo>
                    <a:pt x="169" y="310"/>
                  </a:lnTo>
                  <a:lnTo>
                    <a:pt x="169" y="381"/>
                  </a:lnTo>
                  <a:lnTo>
                    <a:pt x="212" y="381"/>
                  </a:lnTo>
                  <a:lnTo>
                    <a:pt x="212" y="310"/>
                  </a:lnTo>
                  <a:lnTo>
                    <a:pt x="254" y="254"/>
                  </a:lnTo>
                  <a:lnTo>
                    <a:pt x="254" y="183"/>
                  </a:lnTo>
                  <a:lnTo>
                    <a:pt x="254" y="127"/>
                  </a:lnTo>
                  <a:lnTo>
                    <a:pt x="296" y="127"/>
                  </a:lnTo>
                  <a:lnTo>
                    <a:pt x="296" y="57"/>
                  </a:lnTo>
                  <a:lnTo>
                    <a:pt x="338" y="57"/>
                  </a:lnTo>
                  <a:lnTo>
                    <a:pt x="380" y="0"/>
                  </a:lnTo>
                  <a:lnTo>
                    <a:pt x="423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3916475" y="2996725"/>
              <a:ext cx="238725" cy="188725"/>
            </a:xfrm>
            <a:custGeom>
              <a:avLst/>
              <a:gdLst/>
              <a:ahLst/>
              <a:cxnLst/>
              <a:rect l="l" t="t" r="r" b="b"/>
              <a:pathLst>
                <a:path w="9549" h="7549" extrusionOk="0">
                  <a:moveTo>
                    <a:pt x="4774" y="0"/>
                  </a:moveTo>
                  <a:lnTo>
                    <a:pt x="4774" y="57"/>
                  </a:lnTo>
                  <a:lnTo>
                    <a:pt x="4774" y="127"/>
                  </a:lnTo>
                  <a:lnTo>
                    <a:pt x="4774" y="197"/>
                  </a:lnTo>
                  <a:lnTo>
                    <a:pt x="4774" y="254"/>
                  </a:lnTo>
                  <a:lnTo>
                    <a:pt x="4732" y="254"/>
                  </a:lnTo>
                  <a:lnTo>
                    <a:pt x="4690" y="324"/>
                  </a:lnTo>
                  <a:lnTo>
                    <a:pt x="4648" y="324"/>
                  </a:lnTo>
                  <a:lnTo>
                    <a:pt x="4605" y="324"/>
                  </a:lnTo>
                  <a:lnTo>
                    <a:pt x="4563" y="324"/>
                  </a:lnTo>
                  <a:lnTo>
                    <a:pt x="4521" y="324"/>
                  </a:lnTo>
                  <a:lnTo>
                    <a:pt x="4521" y="254"/>
                  </a:lnTo>
                  <a:lnTo>
                    <a:pt x="4479" y="254"/>
                  </a:lnTo>
                  <a:lnTo>
                    <a:pt x="4436" y="254"/>
                  </a:lnTo>
                  <a:lnTo>
                    <a:pt x="4436" y="437"/>
                  </a:lnTo>
                  <a:lnTo>
                    <a:pt x="4394" y="578"/>
                  </a:lnTo>
                  <a:lnTo>
                    <a:pt x="4394" y="704"/>
                  </a:lnTo>
                  <a:lnTo>
                    <a:pt x="4310" y="761"/>
                  </a:lnTo>
                  <a:lnTo>
                    <a:pt x="4267" y="761"/>
                  </a:lnTo>
                  <a:lnTo>
                    <a:pt x="4225" y="761"/>
                  </a:lnTo>
                  <a:lnTo>
                    <a:pt x="4183" y="704"/>
                  </a:lnTo>
                  <a:lnTo>
                    <a:pt x="3887" y="958"/>
                  </a:lnTo>
                  <a:lnTo>
                    <a:pt x="3887" y="1014"/>
                  </a:lnTo>
                  <a:lnTo>
                    <a:pt x="3929" y="1014"/>
                  </a:lnTo>
                  <a:lnTo>
                    <a:pt x="3972" y="1085"/>
                  </a:lnTo>
                  <a:lnTo>
                    <a:pt x="4014" y="1085"/>
                  </a:lnTo>
                  <a:lnTo>
                    <a:pt x="4014" y="1141"/>
                  </a:lnTo>
                  <a:lnTo>
                    <a:pt x="4056" y="1141"/>
                  </a:lnTo>
                  <a:lnTo>
                    <a:pt x="4098" y="1141"/>
                  </a:lnTo>
                  <a:lnTo>
                    <a:pt x="4098" y="1197"/>
                  </a:lnTo>
                  <a:lnTo>
                    <a:pt x="4141" y="1268"/>
                  </a:lnTo>
                  <a:lnTo>
                    <a:pt x="4098" y="1268"/>
                  </a:lnTo>
                  <a:lnTo>
                    <a:pt x="4056" y="1338"/>
                  </a:lnTo>
                  <a:lnTo>
                    <a:pt x="4014" y="1338"/>
                  </a:lnTo>
                  <a:lnTo>
                    <a:pt x="4014" y="1394"/>
                  </a:lnTo>
                  <a:lnTo>
                    <a:pt x="3972" y="1394"/>
                  </a:lnTo>
                  <a:lnTo>
                    <a:pt x="3929" y="1394"/>
                  </a:lnTo>
                  <a:lnTo>
                    <a:pt x="3929" y="1451"/>
                  </a:lnTo>
                  <a:lnTo>
                    <a:pt x="3887" y="1394"/>
                  </a:lnTo>
                  <a:lnTo>
                    <a:pt x="3845" y="1394"/>
                  </a:lnTo>
                  <a:lnTo>
                    <a:pt x="3845" y="1338"/>
                  </a:lnTo>
                  <a:lnTo>
                    <a:pt x="3803" y="1338"/>
                  </a:lnTo>
                  <a:lnTo>
                    <a:pt x="3761" y="1338"/>
                  </a:lnTo>
                  <a:lnTo>
                    <a:pt x="3761" y="1268"/>
                  </a:lnTo>
                  <a:lnTo>
                    <a:pt x="3718" y="1268"/>
                  </a:lnTo>
                  <a:lnTo>
                    <a:pt x="3676" y="1197"/>
                  </a:lnTo>
                  <a:lnTo>
                    <a:pt x="3634" y="1197"/>
                  </a:lnTo>
                  <a:lnTo>
                    <a:pt x="3592" y="1141"/>
                  </a:lnTo>
                  <a:lnTo>
                    <a:pt x="3549" y="1141"/>
                  </a:lnTo>
                  <a:lnTo>
                    <a:pt x="3507" y="1085"/>
                  </a:lnTo>
                  <a:lnTo>
                    <a:pt x="3465" y="1014"/>
                  </a:lnTo>
                  <a:lnTo>
                    <a:pt x="3423" y="1014"/>
                  </a:lnTo>
                  <a:lnTo>
                    <a:pt x="3380" y="958"/>
                  </a:lnTo>
                  <a:lnTo>
                    <a:pt x="3380" y="1014"/>
                  </a:lnTo>
                  <a:lnTo>
                    <a:pt x="3338" y="1014"/>
                  </a:lnTo>
                  <a:lnTo>
                    <a:pt x="3296" y="1014"/>
                  </a:lnTo>
                  <a:lnTo>
                    <a:pt x="3211" y="1014"/>
                  </a:lnTo>
                  <a:lnTo>
                    <a:pt x="3169" y="1085"/>
                  </a:lnTo>
                  <a:lnTo>
                    <a:pt x="3127" y="1085"/>
                  </a:lnTo>
                  <a:lnTo>
                    <a:pt x="3085" y="1085"/>
                  </a:lnTo>
                  <a:lnTo>
                    <a:pt x="3042" y="1085"/>
                  </a:lnTo>
                  <a:lnTo>
                    <a:pt x="3000" y="1085"/>
                  </a:lnTo>
                  <a:lnTo>
                    <a:pt x="2958" y="1085"/>
                  </a:lnTo>
                  <a:lnTo>
                    <a:pt x="2916" y="1141"/>
                  </a:lnTo>
                  <a:lnTo>
                    <a:pt x="2873" y="1141"/>
                  </a:lnTo>
                  <a:lnTo>
                    <a:pt x="2831" y="1141"/>
                  </a:lnTo>
                  <a:lnTo>
                    <a:pt x="2831" y="1197"/>
                  </a:lnTo>
                  <a:lnTo>
                    <a:pt x="2789" y="1197"/>
                  </a:lnTo>
                  <a:lnTo>
                    <a:pt x="2873" y="1268"/>
                  </a:lnTo>
                  <a:lnTo>
                    <a:pt x="2916" y="1338"/>
                  </a:lnTo>
                  <a:lnTo>
                    <a:pt x="2873" y="1338"/>
                  </a:lnTo>
                  <a:lnTo>
                    <a:pt x="2831" y="1394"/>
                  </a:lnTo>
                  <a:lnTo>
                    <a:pt x="2873" y="1394"/>
                  </a:lnTo>
                  <a:lnTo>
                    <a:pt x="2873" y="1451"/>
                  </a:lnTo>
                  <a:lnTo>
                    <a:pt x="2831" y="1451"/>
                  </a:lnTo>
                  <a:lnTo>
                    <a:pt x="2789" y="1521"/>
                  </a:lnTo>
                  <a:lnTo>
                    <a:pt x="2747" y="1521"/>
                  </a:lnTo>
                  <a:lnTo>
                    <a:pt x="2747" y="1592"/>
                  </a:lnTo>
                  <a:lnTo>
                    <a:pt x="2704" y="1592"/>
                  </a:lnTo>
                  <a:lnTo>
                    <a:pt x="2704" y="1648"/>
                  </a:lnTo>
                  <a:lnTo>
                    <a:pt x="2747" y="1648"/>
                  </a:lnTo>
                  <a:lnTo>
                    <a:pt x="2789" y="1775"/>
                  </a:lnTo>
                  <a:lnTo>
                    <a:pt x="2789" y="1718"/>
                  </a:lnTo>
                  <a:lnTo>
                    <a:pt x="2831" y="1718"/>
                  </a:lnTo>
                  <a:lnTo>
                    <a:pt x="2831" y="1648"/>
                  </a:lnTo>
                  <a:lnTo>
                    <a:pt x="2873" y="1648"/>
                  </a:lnTo>
                  <a:lnTo>
                    <a:pt x="2916" y="1648"/>
                  </a:lnTo>
                  <a:lnTo>
                    <a:pt x="2958" y="1648"/>
                  </a:lnTo>
                  <a:lnTo>
                    <a:pt x="2958" y="1718"/>
                  </a:lnTo>
                  <a:lnTo>
                    <a:pt x="3000" y="1718"/>
                  </a:lnTo>
                  <a:lnTo>
                    <a:pt x="3000" y="1775"/>
                  </a:lnTo>
                  <a:lnTo>
                    <a:pt x="3042" y="1775"/>
                  </a:lnTo>
                  <a:lnTo>
                    <a:pt x="3042" y="1718"/>
                  </a:lnTo>
                  <a:lnTo>
                    <a:pt x="3085" y="1718"/>
                  </a:lnTo>
                  <a:lnTo>
                    <a:pt x="3085" y="1775"/>
                  </a:lnTo>
                  <a:lnTo>
                    <a:pt x="3085" y="1831"/>
                  </a:lnTo>
                  <a:lnTo>
                    <a:pt x="3127" y="1831"/>
                  </a:lnTo>
                  <a:lnTo>
                    <a:pt x="3127" y="1901"/>
                  </a:lnTo>
                  <a:lnTo>
                    <a:pt x="3127" y="1972"/>
                  </a:lnTo>
                  <a:lnTo>
                    <a:pt x="3169" y="1901"/>
                  </a:lnTo>
                  <a:lnTo>
                    <a:pt x="3211" y="1901"/>
                  </a:lnTo>
                  <a:lnTo>
                    <a:pt x="3169" y="1972"/>
                  </a:lnTo>
                  <a:lnTo>
                    <a:pt x="3211" y="1972"/>
                  </a:lnTo>
                  <a:lnTo>
                    <a:pt x="3211" y="2028"/>
                  </a:lnTo>
                  <a:lnTo>
                    <a:pt x="3169" y="2028"/>
                  </a:lnTo>
                  <a:lnTo>
                    <a:pt x="3127" y="2028"/>
                  </a:lnTo>
                  <a:lnTo>
                    <a:pt x="3169" y="1972"/>
                  </a:lnTo>
                  <a:lnTo>
                    <a:pt x="3127" y="1972"/>
                  </a:lnTo>
                  <a:lnTo>
                    <a:pt x="3085" y="1972"/>
                  </a:lnTo>
                  <a:lnTo>
                    <a:pt x="3042" y="1972"/>
                  </a:lnTo>
                  <a:lnTo>
                    <a:pt x="3000" y="2028"/>
                  </a:lnTo>
                  <a:lnTo>
                    <a:pt x="3042" y="2028"/>
                  </a:lnTo>
                  <a:lnTo>
                    <a:pt x="3000" y="2098"/>
                  </a:lnTo>
                  <a:lnTo>
                    <a:pt x="2958" y="2098"/>
                  </a:lnTo>
                  <a:lnTo>
                    <a:pt x="2958" y="2028"/>
                  </a:lnTo>
                  <a:lnTo>
                    <a:pt x="2916" y="2028"/>
                  </a:lnTo>
                  <a:lnTo>
                    <a:pt x="2873" y="2028"/>
                  </a:lnTo>
                  <a:lnTo>
                    <a:pt x="2831" y="2098"/>
                  </a:lnTo>
                  <a:lnTo>
                    <a:pt x="2831" y="2155"/>
                  </a:lnTo>
                  <a:lnTo>
                    <a:pt x="2789" y="2155"/>
                  </a:lnTo>
                  <a:lnTo>
                    <a:pt x="2789" y="2098"/>
                  </a:lnTo>
                  <a:lnTo>
                    <a:pt x="2747" y="2098"/>
                  </a:lnTo>
                  <a:lnTo>
                    <a:pt x="2704" y="2098"/>
                  </a:lnTo>
                  <a:lnTo>
                    <a:pt x="2704" y="2155"/>
                  </a:lnTo>
                  <a:lnTo>
                    <a:pt x="2704" y="2211"/>
                  </a:lnTo>
                  <a:lnTo>
                    <a:pt x="2662" y="2211"/>
                  </a:lnTo>
                  <a:lnTo>
                    <a:pt x="2662" y="2155"/>
                  </a:lnTo>
                  <a:lnTo>
                    <a:pt x="2620" y="2155"/>
                  </a:lnTo>
                  <a:lnTo>
                    <a:pt x="2578" y="2155"/>
                  </a:lnTo>
                  <a:lnTo>
                    <a:pt x="2578" y="2211"/>
                  </a:lnTo>
                  <a:lnTo>
                    <a:pt x="2620" y="2211"/>
                  </a:lnTo>
                  <a:lnTo>
                    <a:pt x="2578" y="2282"/>
                  </a:lnTo>
                  <a:lnTo>
                    <a:pt x="2535" y="2282"/>
                  </a:lnTo>
                  <a:lnTo>
                    <a:pt x="2535" y="2211"/>
                  </a:lnTo>
                  <a:lnTo>
                    <a:pt x="2493" y="2211"/>
                  </a:lnTo>
                  <a:lnTo>
                    <a:pt x="2451" y="2211"/>
                  </a:lnTo>
                  <a:lnTo>
                    <a:pt x="2451" y="2282"/>
                  </a:lnTo>
                  <a:lnTo>
                    <a:pt x="2493" y="2282"/>
                  </a:lnTo>
                  <a:lnTo>
                    <a:pt x="2451" y="2352"/>
                  </a:lnTo>
                  <a:lnTo>
                    <a:pt x="2409" y="2352"/>
                  </a:lnTo>
                  <a:lnTo>
                    <a:pt x="2409" y="2282"/>
                  </a:lnTo>
                  <a:lnTo>
                    <a:pt x="2366" y="2282"/>
                  </a:lnTo>
                  <a:lnTo>
                    <a:pt x="2324" y="2282"/>
                  </a:lnTo>
                  <a:lnTo>
                    <a:pt x="2282" y="2352"/>
                  </a:lnTo>
                  <a:lnTo>
                    <a:pt x="2324" y="2352"/>
                  </a:lnTo>
                  <a:lnTo>
                    <a:pt x="2366" y="2352"/>
                  </a:lnTo>
                  <a:lnTo>
                    <a:pt x="2324" y="2408"/>
                  </a:lnTo>
                  <a:lnTo>
                    <a:pt x="2282" y="2408"/>
                  </a:lnTo>
                  <a:lnTo>
                    <a:pt x="2282" y="2352"/>
                  </a:lnTo>
                  <a:lnTo>
                    <a:pt x="2240" y="2352"/>
                  </a:lnTo>
                  <a:lnTo>
                    <a:pt x="2155" y="2408"/>
                  </a:lnTo>
                  <a:lnTo>
                    <a:pt x="2113" y="2408"/>
                  </a:lnTo>
                  <a:lnTo>
                    <a:pt x="2071" y="2479"/>
                  </a:lnTo>
                  <a:lnTo>
                    <a:pt x="2071" y="2535"/>
                  </a:lnTo>
                  <a:lnTo>
                    <a:pt x="2028" y="2535"/>
                  </a:lnTo>
                  <a:lnTo>
                    <a:pt x="1986" y="2535"/>
                  </a:lnTo>
                  <a:lnTo>
                    <a:pt x="1902" y="2591"/>
                  </a:lnTo>
                  <a:lnTo>
                    <a:pt x="1859" y="2591"/>
                  </a:lnTo>
                  <a:lnTo>
                    <a:pt x="1775" y="2662"/>
                  </a:lnTo>
                  <a:lnTo>
                    <a:pt x="1733" y="2662"/>
                  </a:lnTo>
                  <a:lnTo>
                    <a:pt x="1691" y="2732"/>
                  </a:lnTo>
                  <a:lnTo>
                    <a:pt x="1648" y="2732"/>
                  </a:lnTo>
                  <a:lnTo>
                    <a:pt x="1564" y="2789"/>
                  </a:lnTo>
                  <a:lnTo>
                    <a:pt x="1522" y="2789"/>
                  </a:lnTo>
                  <a:lnTo>
                    <a:pt x="1564" y="2732"/>
                  </a:lnTo>
                  <a:lnTo>
                    <a:pt x="1522" y="2732"/>
                  </a:lnTo>
                  <a:lnTo>
                    <a:pt x="1479" y="2732"/>
                  </a:lnTo>
                  <a:lnTo>
                    <a:pt x="1437" y="2732"/>
                  </a:lnTo>
                  <a:lnTo>
                    <a:pt x="1395" y="2789"/>
                  </a:lnTo>
                  <a:lnTo>
                    <a:pt x="1353" y="2789"/>
                  </a:lnTo>
                  <a:lnTo>
                    <a:pt x="1268" y="2845"/>
                  </a:lnTo>
                  <a:lnTo>
                    <a:pt x="1184" y="2845"/>
                  </a:lnTo>
                  <a:lnTo>
                    <a:pt x="1141" y="2915"/>
                  </a:lnTo>
                  <a:lnTo>
                    <a:pt x="1099" y="2915"/>
                  </a:lnTo>
                  <a:lnTo>
                    <a:pt x="1057" y="2972"/>
                  </a:lnTo>
                  <a:lnTo>
                    <a:pt x="1015" y="2972"/>
                  </a:lnTo>
                  <a:lnTo>
                    <a:pt x="972" y="2972"/>
                  </a:lnTo>
                  <a:lnTo>
                    <a:pt x="930" y="2972"/>
                  </a:lnTo>
                  <a:lnTo>
                    <a:pt x="888" y="3042"/>
                  </a:lnTo>
                  <a:lnTo>
                    <a:pt x="846" y="3042"/>
                  </a:lnTo>
                  <a:lnTo>
                    <a:pt x="888" y="3112"/>
                  </a:lnTo>
                  <a:lnTo>
                    <a:pt x="930" y="3112"/>
                  </a:lnTo>
                  <a:lnTo>
                    <a:pt x="1015" y="3112"/>
                  </a:lnTo>
                  <a:lnTo>
                    <a:pt x="1057" y="3112"/>
                  </a:lnTo>
                  <a:lnTo>
                    <a:pt x="1057" y="3169"/>
                  </a:lnTo>
                  <a:lnTo>
                    <a:pt x="1015" y="3169"/>
                  </a:lnTo>
                  <a:lnTo>
                    <a:pt x="972" y="3169"/>
                  </a:lnTo>
                  <a:lnTo>
                    <a:pt x="1015" y="3225"/>
                  </a:lnTo>
                  <a:lnTo>
                    <a:pt x="972" y="3295"/>
                  </a:lnTo>
                  <a:lnTo>
                    <a:pt x="930" y="3295"/>
                  </a:lnTo>
                  <a:lnTo>
                    <a:pt x="888" y="3295"/>
                  </a:lnTo>
                  <a:lnTo>
                    <a:pt x="846" y="3295"/>
                  </a:lnTo>
                  <a:lnTo>
                    <a:pt x="803" y="3295"/>
                  </a:lnTo>
                  <a:lnTo>
                    <a:pt x="803" y="3366"/>
                  </a:lnTo>
                  <a:lnTo>
                    <a:pt x="761" y="3366"/>
                  </a:lnTo>
                  <a:lnTo>
                    <a:pt x="761" y="3422"/>
                  </a:lnTo>
                  <a:lnTo>
                    <a:pt x="719" y="3422"/>
                  </a:lnTo>
                  <a:lnTo>
                    <a:pt x="719" y="3493"/>
                  </a:lnTo>
                  <a:lnTo>
                    <a:pt x="761" y="3493"/>
                  </a:lnTo>
                  <a:lnTo>
                    <a:pt x="761" y="3549"/>
                  </a:lnTo>
                  <a:lnTo>
                    <a:pt x="803" y="3549"/>
                  </a:lnTo>
                  <a:lnTo>
                    <a:pt x="846" y="3605"/>
                  </a:lnTo>
                  <a:lnTo>
                    <a:pt x="888" y="3605"/>
                  </a:lnTo>
                  <a:lnTo>
                    <a:pt x="888" y="3676"/>
                  </a:lnTo>
                  <a:lnTo>
                    <a:pt x="846" y="3676"/>
                  </a:lnTo>
                  <a:lnTo>
                    <a:pt x="846" y="3746"/>
                  </a:lnTo>
                  <a:lnTo>
                    <a:pt x="803" y="3746"/>
                  </a:lnTo>
                  <a:lnTo>
                    <a:pt x="803" y="3802"/>
                  </a:lnTo>
                  <a:lnTo>
                    <a:pt x="846" y="3802"/>
                  </a:lnTo>
                  <a:lnTo>
                    <a:pt x="888" y="3802"/>
                  </a:lnTo>
                  <a:lnTo>
                    <a:pt x="888" y="3873"/>
                  </a:lnTo>
                  <a:lnTo>
                    <a:pt x="846" y="3929"/>
                  </a:lnTo>
                  <a:lnTo>
                    <a:pt x="888" y="3929"/>
                  </a:lnTo>
                  <a:lnTo>
                    <a:pt x="930" y="3985"/>
                  </a:lnTo>
                  <a:lnTo>
                    <a:pt x="972" y="3985"/>
                  </a:lnTo>
                  <a:lnTo>
                    <a:pt x="972" y="4056"/>
                  </a:lnTo>
                  <a:lnTo>
                    <a:pt x="1015" y="3985"/>
                  </a:lnTo>
                  <a:lnTo>
                    <a:pt x="1057" y="3985"/>
                  </a:lnTo>
                  <a:lnTo>
                    <a:pt x="1099" y="3985"/>
                  </a:lnTo>
                  <a:lnTo>
                    <a:pt x="1141" y="3985"/>
                  </a:lnTo>
                  <a:lnTo>
                    <a:pt x="1184" y="3985"/>
                  </a:lnTo>
                  <a:lnTo>
                    <a:pt x="1184" y="4056"/>
                  </a:lnTo>
                  <a:lnTo>
                    <a:pt x="1226" y="4056"/>
                  </a:lnTo>
                  <a:lnTo>
                    <a:pt x="1268" y="4056"/>
                  </a:lnTo>
                  <a:lnTo>
                    <a:pt x="1310" y="4056"/>
                  </a:lnTo>
                  <a:lnTo>
                    <a:pt x="1310" y="4126"/>
                  </a:lnTo>
                  <a:lnTo>
                    <a:pt x="1395" y="4126"/>
                  </a:lnTo>
                  <a:lnTo>
                    <a:pt x="1437" y="4126"/>
                  </a:lnTo>
                  <a:lnTo>
                    <a:pt x="1437" y="4183"/>
                  </a:lnTo>
                  <a:lnTo>
                    <a:pt x="1479" y="4183"/>
                  </a:lnTo>
                  <a:lnTo>
                    <a:pt x="1479" y="4253"/>
                  </a:lnTo>
                  <a:lnTo>
                    <a:pt x="1522" y="4253"/>
                  </a:lnTo>
                  <a:lnTo>
                    <a:pt x="1564" y="4253"/>
                  </a:lnTo>
                  <a:lnTo>
                    <a:pt x="1564" y="4309"/>
                  </a:lnTo>
                  <a:lnTo>
                    <a:pt x="1564" y="4366"/>
                  </a:lnTo>
                  <a:lnTo>
                    <a:pt x="1564" y="4436"/>
                  </a:lnTo>
                  <a:lnTo>
                    <a:pt x="1522" y="4436"/>
                  </a:lnTo>
                  <a:lnTo>
                    <a:pt x="1479" y="4436"/>
                  </a:lnTo>
                  <a:lnTo>
                    <a:pt x="1479" y="4506"/>
                  </a:lnTo>
                  <a:lnTo>
                    <a:pt x="1437" y="4506"/>
                  </a:lnTo>
                  <a:lnTo>
                    <a:pt x="1395" y="4506"/>
                  </a:lnTo>
                  <a:lnTo>
                    <a:pt x="1395" y="4563"/>
                  </a:lnTo>
                  <a:lnTo>
                    <a:pt x="1353" y="4563"/>
                  </a:lnTo>
                  <a:lnTo>
                    <a:pt x="1353" y="4619"/>
                  </a:lnTo>
                  <a:lnTo>
                    <a:pt x="1353" y="4690"/>
                  </a:lnTo>
                  <a:lnTo>
                    <a:pt x="1310" y="4690"/>
                  </a:lnTo>
                  <a:lnTo>
                    <a:pt x="1310" y="4760"/>
                  </a:lnTo>
                  <a:lnTo>
                    <a:pt x="1268" y="4760"/>
                  </a:lnTo>
                  <a:lnTo>
                    <a:pt x="1268" y="4816"/>
                  </a:lnTo>
                  <a:lnTo>
                    <a:pt x="1310" y="4816"/>
                  </a:lnTo>
                  <a:lnTo>
                    <a:pt x="1353" y="4816"/>
                  </a:lnTo>
                  <a:lnTo>
                    <a:pt x="1353" y="4887"/>
                  </a:lnTo>
                  <a:lnTo>
                    <a:pt x="1395" y="4943"/>
                  </a:lnTo>
                  <a:lnTo>
                    <a:pt x="1395" y="4999"/>
                  </a:lnTo>
                  <a:lnTo>
                    <a:pt x="1353" y="4999"/>
                  </a:lnTo>
                  <a:lnTo>
                    <a:pt x="1310" y="5070"/>
                  </a:lnTo>
                  <a:lnTo>
                    <a:pt x="1268" y="5070"/>
                  </a:lnTo>
                  <a:lnTo>
                    <a:pt x="1268" y="5140"/>
                  </a:lnTo>
                  <a:lnTo>
                    <a:pt x="1268" y="5196"/>
                  </a:lnTo>
                  <a:lnTo>
                    <a:pt x="1268" y="5267"/>
                  </a:lnTo>
                  <a:lnTo>
                    <a:pt x="1310" y="5267"/>
                  </a:lnTo>
                  <a:lnTo>
                    <a:pt x="1310" y="5323"/>
                  </a:lnTo>
                  <a:lnTo>
                    <a:pt x="1310" y="5380"/>
                  </a:lnTo>
                  <a:lnTo>
                    <a:pt x="1353" y="5380"/>
                  </a:lnTo>
                  <a:lnTo>
                    <a:pt x="1353" y="5450"/>
                  </a:lnTo>
                  <a:lnTo>
                    <a:pt x="1353" y="5520"/>
                  </a:lnTo>
                  <a:lnTo>
                    <a:pt x="1395" y="5577"/>
                  </a:lnTo>
                  <a:lnTo>
                    <a:pt x="1437" y="5577"/>
                  </a:lnTo>
                  <a:lnTo>
                    <a:pt x="1479" y="5647"/>
                  </a:lnTo>
                  <a:lnTo>
                    <a:pt x="1479" y="5703"/>
                  </a:lnTo>
                  <a:lnTo>
                    <a:pt x="1479" y="5760"/>
                  </a:lnTo>
                  <a:lnTo>
                    <a:pt x="1479" y="5830"/>
                  </a:lnTo>
                  <a:lnTo>
                    <a:pt x="1437" y="5830"/>
                  </a:lnTo>
                  <a:lnTo>
                    <a:pt x="1437" y="5901"/>
                  </a:lnTo>
                  <a:lnTo>
                    <a:pt x="1395" y="5901"/>
                  </a:lnTo>
                  <a:lnTo>
                    <a:pt x="1353" y="5957"/>
                  </a:lnTo>
                  <a:lnTo>
                    <a:pt x="1310" y="6013"/>
                  </a:lnTo>
                  <a:lnTo>
                    <a:pt x="1268" y="5957"/>
                  </a:lnTo>
                  <a:lnTo>
                    <a:pt x="1226" y="5957"/>
                  </a:lnTo>
                  <a:lnTo>
                    <a:pt x="1226" y="5901"/>
                  </a:lnTo>
                  <a:lnTo>
                    <a:pt x="1184" y="5901"/>
                  </a:lnTo>
                  <a:lnTo>
                    <a:pt x="1184" y="5830"/>
                  </a:lnTo>
                  <a:lnTo>
                    <a:pt x="1141" y="5830"/>
                  </a:lnTo>
                  <a:lnTo>
                    <a:pt x="1141" y="5760"/>
                  </a:lnTo>
                  <a:lnTo>
                    <a:pt x="1099" y="5760"/>
                  </a:lnTo>
                  <a:lnTo>
                    <a:pt x="1057" y="5760"/>
                  </a:lnTo>
                  <a:lnTo>
                    <a:pt x="1057" y="5703"/>
                  </a:lnTo>
                  <a:lnTo>
                    <a:pt x="1015" y="5703"/>
                  </a:lnTo>
                  <a:lnTo>
                    <a:pt x="1015" y="5647"/>
                  </a:lnTo>
                  <a:lnTo>
                    <a:pt x="972" y="5647"/>
                  </a:lnTo>
                  <a:lnTo>
                    <a:pt x="930" y="5577"/>
                  </a:lnTo>
                  <a:lnTo>
                    <a:pt x="888" y="5577"/>
                  </a:lnTo>
                  <a:lnTo>
                    <a:pt x="888" y="5520"/>
                  </a:lnTo>
                  <a:lnTo>
                    <a:pt x="846" y="5520"/>
                  </a:lnTo>
                  <a:lnTo>
                    <a:pt x="846" y="5450"/>
                  </a:lnTo>
                  <a:lnTo>
                    <a:pt x="803" y="5450"/>
                  </a:lnTo>
                  <a:lnTo>
                    <a:pt x="803" y="5380"/>
                  </a:lnTo>
                  <a:lnTo>
                    <a:pt x="803" y="5323"/>
                  </a:lnTo>
                  <a:lnTo>
                    <a:pt x="761" y="5323"/>
                  </a:lnTo>
                  <a:lnTo>
                    <a:pt x="761" y="5267"/>
                  </a:lnTo>
                  <a:lnTo>
                    <a:pt x="719" y="5267"/>
                  </a:lnTo>
                  <a:lnTo>
                    <a:pt x="719" y="5196"/>
                  </a:lnTo>
                  <a:lnTo>
                    <a:pt x="719" y="5140"/>
                  </a:lnTo>
                  <a:lnTo>
                    <a:pt x="719" y="5070"/>
                  </a:lnTo>
                  <a:lnTo>
                    <a:pt x="761" y="4999"/>
                  </a:lnTo>
                  <a:lnTo>
                    <a:pt x="803" y="4999"/>
                  </a:lnTo>
                  <a:lnTo>
                    <a:pt x="846" y="4999"/>
                  </a:lnTo>
                  <a:lnTo>
                    <a:pt x="888" y="4999"/>
                  </a:lnTo>
                  <a:lnTo>
                    <a:pt x="888" y="4943"/>
                  </a:lnTo>
                  <a:lnTo>
                    <a:pt x="846" y="4943"/>
                  </a:lnTo>
                  <a:lnTo>
                    <a:pt x="803" y="4943"/>
                  </a:lnTo>
                  <a:lnTo>
                    <a:pt x="761" y="4943"/>
                  </a:lnTo>
                  <a:lnTo>
                    <a:pt x="719" y="4943"/>
                  </a:lnTo>
                  <a:lnTo>
                    <a:pt x="677" y="4943"/>
                  </a:lnTo>
                  <a:lnTo>
                    <a:pt x="634" y="4943"/>
                  </a:lnTo>
                  <a:lnTo>
                    <a:pt x="592" y="4943"/>
                  </a:lnTo>
                  <a:lnTo>
                    <a:pt x="550" y="4943"/>
                  </a:lnTo>
                  <a:lnTo>
                    <a:pt x="508" y="4943"/>
                  </a:lnTo>
                  <a:lnTo>
                    <a:pt x="465" y="4943"/>
                  </a:lnTo>
                  <a:lnTo>
                    <a:pt x="423" y="4943"/>
                  </a:lnTo>
                  <a:lnTo>
                    <a:pt x="381" y="4943"/>
                  </a:lnTo>
                  <a:lnTo>
                    <a:pt x="381" y="4999"/>
                  </a:lnTo>
                  <a:lnTo>
                    <a:pt x="423" y="4999"/>
                  </a:lnTo>
                  <a:lnTo>
                    <a:pt x="423" y="5070"/>
                  </a:lnTo>
                  <a:lnTo>
                    <a:pt x="465" y="5140"/>
                  </a:lnTo>
                  <a:lnTo>
                    <a:pt x="508" y="5196"/>
                  </a:lnTo>
                  <a:lnTo>
                    <a:pt x="550" y="5196"/>
                  </a:lnTo>
                  <a:lnTo>
                    <a:pt x="550" y="5267"/>
                  </a:lnTo>
                  <a:lnTo>
                    <a:pt x="508" y="5323"/>
                  </a:lnTo>
                  <a:lnTo>
                    <a:pt x="465" y="5323"/>
                  </a:lnTo>
                  <a:lnTo>
                    <a:pt x="423" y="5323"/>
                  </a:lnTo>
                  <a:lnTo>
                    <a:pt x="381" y="5323"/>
                  </a:lnTo>
                  <a:lnTo>
                    <a:pt x="339" y="5323"/>
                  </a:lnTo>
                  <a:lnTo>
                    <a:pt x="296" y="5323"/>
                  </a:lnTo>
                  <a:lnTo>
                    <a:pt x="254" y="5323"/>
                  </a:lnTo>
                  <a:lnTo>
                    <a:pt x="254" y="5380"/>
                  </a:lnTo>
                  <a:lnTo>
                    <a:pt x="296" y="5380"/>
                  </a:lnTo>
                  <a:lnTo>
                    <a:pt x="296" y="5450"/>
                  </a:lnTo>
                  <a:lnTo>
                    <a:pt x="254" y="5450"/>
                  </a:lnTo>
                  <a:lnTo>
                    <a:pt x="254" y="5520"/>
                  </a:lnTo>
                  <a:lnTo>
                    <a:pt x="254" y="5577"/>
                  </a:lnTo>
                  <a:lnTo>
                    <a:pt x="381" y="5520"/>
                  </a:lnTo>
                  <a:lnTo>
                    <a:pt x="423" y="5520"/>
                  </a:lnTo>
                  <a:lnTo>
                    <a:pt x="465" y="5520"/>
                  </a:lnTo>
                  <a:lnTo>
                    <a:pt x="508" y="5520"/>
                  </a:lnTo>
                  <a:lnTo>
                    <a:pt x="550" y="5520"/>
                  </a:lnTo>
                  <a:lnTo>
                    <a:pt x="550" y="5577"/>
                  </a:lnTo>
                  <a:lnTo>
                    <a:pt x="592" y="5577"/>
                  </a:lnTo>
                  <a:lnTo>
                    <a:pt x="634" y="5577"/>
                  </a:lnTo>
                  <a:lnTo>
                    <a:pt x="677" y="5577"/>
                  </a:lnTo>
                  <a:lnTo>
                    <a:pt x="719" y="5577"/>
                  </a:lnTo>
                  <a:lnTo>
                    <a:pt x="719" y="5647"/>
                  </a:lnTo>
                  <a:lnTo>
                    <a:pt x="761" y="5703"/>
                  </a:lnTo>
                  <a:lnTo>
                    <a:pt x="761" y="5760"/>
                  </a:lnTo>
                  <a:lnTo>
                    <a:pt x="719" y="5760"/>
                  </a:lnTo>
                  <a:lnTo>
                    <a:pt x="677" y="5760"/>
                  </a:lnTo>
                  <a:lnTo>
                    <a:pt x="719" y="5830"/>
                  </a:lnTo>
                  <a:lnTo>
                    <a:pt x="719" y="5901"/>
                  </a:lnTo>
                  <a:lnTo>
                    <a:pt x="761" y="5901"/>
                  </a:lnTo>
                  <a:lnTo>
                    <a:pt x="803" y="5901"/>
                  </a:lnTo>
                  <a:lnTo>
                    <a:pt x="846" y="5830"/>
                  </a:lnTo>
                  <a:lnTo>
                    <a:pt x="888" y="5901"/>
                  </a:lnTo>
                  <a:lnTo>
                    <a:pt x="930" y="5901"/>
                  </a:lnTo>
                  <a:lnTo>
                    <a:pt x="930" y="5957"/>
                  </a:lnTo>
                  <a:lnTo>
                    <a:pt x="972" y="5957"/>
                  </a:lnTo>
                  <a:lnTo>
                    <a:pt x="972" y="6013"/>
                  </a:lnTo>
                  <a:lnTo>
                    <a:pt x="1015" y="6013"/>
                  </a:lnTo>
                  <a:lnTo>
                    <a:pt x="1015" y="6084"/>
                  </a:lnTo>
                  <a:lnTo>
                    <a:pt x="972" y="6084"/>
                  </a:lnTo>
                  <a:lnTo>
                    <a:pt x="972" y="6154"/>
                  </a:lnTo>
                  <a:lnTo>
                    <a:pt x="930" y="6154"/>
                  </a:lnTo>
                  <a:lnTo>
                    <a:pt x="888" y="6210"/>
                  </a:lnTo>
                  <a:lnTo>
                    <a:pt x="846" y="6281"/>
                  </a:lnTo>
                  <a:lnTo>
                    <a:pt x="803" y="6281"/>
                  </a:lnTo>
                  <a:lnTo>
                    <a:pt x="761" y="6281"/>
                  </a:lnTo>
                  <a:lnTo>
                    <a:pt x="761" y="6337"/>
                  </a:lnTo>
                  <a:lnTo>
                    <a:pt x="719" y="6337"/>
                  </a:lnTo>
                  <a:lnTo>
                    <a:pt x="719" y="6393"/>
                  </a:lnTo>
                  <a:lnTo>
                    <a:pt x="677" y="6393"/>
                  </a:lnTo>
                  <a:lnTo>
                    <a:pt x="677" y="6464"/>
                  </a:lnTo>
                  <a:lnTo>
                    <a:pt x="634" y="6464"/>
                  </a:lnTo>
                  <a:lnTo>
                    <a:pt x="634" y="6534"/>
                  </a:lnTo>
                  <a:lnTo>
                    <a:pt x="592" y="6534"/>
                  </a:lnTo>
                  <a:lnTo>
                    <a:pt x="550" y="6534"/>
                  </a:lnTo>
                  <a:lnTo>
                    <a:pt x="550" y="6591"/>
                  </a:lnTo>
                  <a:lnTo>
                    <a:pt x="592" y="6591"/>
                  </a:lnTo>
                  <a:lnTo>
                    <a:pt x="592" y="6661"/>
                  </a:lnTo>
                  <a:lnTo>
                    <a:pt x="634" y="6661"/>
                  </a:lnTo>
                  <a:lnTo>
                    <a:pt x="634" y="6717"/>
                  </a:lnTo>
                  <a:lnTo>
                    <a:pt x="592" y="6717"/>
                  </a:lnTo>
                  <a:lnTo>
                    <a:pt x="550" y="6717"/>
                  </a:lnTo>
                  <a:lnTo>
                    <a:pt x="508" y="6717"/>
                  </a:lnTo>
                  <a:lnTo>
                    <a:pt x="465" y="6717"/>
                  </a:lnTo>
                  <a:lnTo>
                    <a:pt x="465" y="6774"/>
                  </a:lnTo>
                  <a:lnTo>
                    <a:pt x="423" y="6774"/>
                  </a:lnTo>
                  <a:lnTo>
                    <a:pt x="381" y="6774"/>
                  </a:lnTo>
                  <a:lnTo>
                    <a:pt x="381" y="6844"/>
                  </a:lnTo>
                  <a:lnTo>
                    <a:pt x="423" y="6844"/>
                  </a:lnTo>
                  <a:lnTo>
                    <a:pt x="465" y="6844"/>
                  </a:lnTo>
                  <a:lnTo>
                    <a:pt x="508" y="6844"/>
                  </a:lnTo>
                  <a:lnTo>
                    <a:pt x="550" y="6844"/>
                  </a:lnTo>
                  <a:lnTo>
                    <a:pt x="550" y="6774"/>
                  </a:lnTo>
                  <a:lnTo>
                    <a:pt x="592" y="6774"/>
                  </a:lnTo>
                  <a:lnTo>
                    <a:pt x="634" y="6774"/>
                  </a:lnTo>
                  <a:lnTo>
                    <a:pt x="677" y="6774"/>
                  </a:lnTo>
                  <a:lnTo>
                    <a:pt x="719" y="6774"/>
                  </a:lnTo>
                  <a:lnTo>
                    <a:pt x="719" y="6717"/>
                  </a:lnTo>
                  <a:lnTo>
                    <a:pt x="761" y="6717"/>
                  </a:lnTo>
                  <a:lnTo>
                    <a:pt x="761" y="6661"/>
                  </a:lnTo>
                  <a:lnTo>
                    <a:pt x="803" y="6661"/>
                  </a:lnTo>
                  <a:lnTo>
                    <a:pt x="846" y="6661"/>
                  </a:lnTo>
                  <a:lnTo>
                    <a:pt x="846" y="6717"/>
                  </a:lnTo>
                  <a:lnTo>
                    <a:pt x="888" y="6717"/>
                  </a:lnTo>
                  <a:lnTo>
                    <a:pt x="930" y="6774"/>
                  </a:lnTo>
                  <a:lnTo>
                    <a:pt x="930" y="6844"/>
                  </a:lnTo>
                  <a:lnTo>
                    <a:pt x="972" y="6844"/>
                  </a:lnTo>
                  <a:lnTo>
                    <a:pt x="1015" y="6844"/>
                  </a:lnTo>
                  <a:lnTo>
                    <a:pt x="1057" y="6844"/>
                  </a:lnTo>
                  <a:lnTo>
                    <a:pt x="1057" y="6914"/>
                  </a:lnTo>
                  <a:lnTo>
                    <a:pt x="1099" y="6914"/>
                  </a:lnTo>
                  <a:lnTo>
                    <a:pt x="1184" y="6914"/>
                  </a:lnTo>
                  <a:lnTo>
                    <a:pt x="1226" y="6971"/>
                  </a:lnTo>
                  <a:lnTo>
                    <a:pt x="1268" y="6971"/>
                  </a:lnTo>
                  <a:lnTo>
                    <a:pt x="1310" y="6971"/>
                  </a:lnTo>
                  <a:lnTo>
                    <a:pt x="1395" y="6971"/>
                  </a:lnTo>
                  <a:lnTo>
                    <a:pt x="1437" y="6971"/>
                  </a:lnTo>
                  <a:lnTo>
                    <a:pt x="1437" y="6914"/>
                  </a:lnTo>
                  <a:lnTo>
                    <a:pt x="1437" y="6844"/>
                  </a:lnTo>
                  <a:lnTo>
                    <a:pt x="1437" y="6774"/>
                  </a:lnTo>
                  <a:lnTo>
                    <a:pt x="1437" y="6717"/>
                  </a:lnTo>
                  <a:lnTo>
                    <a:pt x="1479" y="6717"/>
                  </a:lnTo>
                  <a:lnTo>
                    <a:pt x="1479" y="6661"/>
                  </a:lnTo>
                  <a:lnTo>
                    <a:pt x="1479" y="6591"/>
                  </a:lnTo>
                  <a:lnTo>
                    <a:pt x="1437" y="6591"/>
                  </a:lnTo>
                  <a:lnTo>
                    <a:pt x="1437" y="6534"/>
                  </a:lnTo>
                  <a:lnTo>
                    <a:pt x="1437" y="6464"/>
                  </a:lnTo>
                  <a:lnTo>
                    <a:pt x="1479" y="6464"/>
                  </a:lnTo>
                  <a:lnTo>
                    <a:pt x="1522" y="6464"/>
                  </a:lnTo>
                  <a:lnTo>
                    <a:pt x="1564" y="6464"/>
                  </a:lnTo>
                  <a:lnTo>
                    <a:pt x="1564" y="6534"/>
                  </a:lnTo>
                  <a:lnTo>
                    <a:pt x="1606" y="6534"/>
                  </a:lnTo>
                  <a:lnTo>
                    <a:pt x="1648" y="6534"/>
                  </a:lnTo>
                  <a:lnTo>
                    <a:pt x="1691" y="6534"/>
                  </a:lnTo>
                  <a:lnTo>
                    <a:pt x="1733" y="6591"/>
                  </a:lnTo>
                  <a:lnTo>
                    <a:pt x="1775" y="6591"/>
                  </a:lnTo>
                  <a:lnTo>
                    <a:pt x="1817" y="6591"/>
                  </a:lnTo>
                  <a:lnTo>
                    <a:pt x="1817" y="6661"/>
                  </a:lnTo>
                  <a:lnTo>
                    <a:pt x="1859" y="6661"/>
                  </a:lnTo>
                  <a:lnTo>
                    <a:pt x="1902" y="6661"/>
                  </a:lnTo>
                  <a:lnTo>
                    <a:pt x="1944" y="6661"/>
                  </a:lnTo>
                  <a:lnTo>
                    <a:pt x="1944" y="6717"/>
                  </a:lnTo>
                  <a:lnTo>
                    <a:pt x="1986" y="6717"/>
                  </a:lnTo>
                  <a:lnTo>
                    <a:pt x="2028" y="6717"/>
                  </a:lnTo>
                  <a:lnTo>
                    <a:pt x="2028" y="6774"/>
                  </a:lnTo>
                  <a:lnTo>
                    <a:pt x="2071" y="6774"/>
                  </a:lnTo>
                  <a:lnTo>
                    <a:pt x="2071" y="6844"/>
                  </a:lnTo>
                  <a:lnTo>
                    <a:pt x="2113" y="6844"/>
                  </a:lnTo>
                  <a:lnTo>
                    <a:pt x="2155" y="6844"/>
                  </a:lnTo>
                  <a:lnTo>
                    <a:pt x="2197" y="6844"/>
                  </a:lnTo>
                  <a:lnTo>
                    <a:pt x="2197" y="6914"/>
                  </a:lnTo>
                  <a:lnTo>
                    <a:pt x="2240" y="6914"/>
                  </a:lnTo>
                  <a:lnTo>
                    <a:pt x="2282" y="6914"/>
                  </a:lnTo>
                  <a:lnTo>
                    <a:pt x="2324" y="6914"/>
                  </a:lnTo>
                  <a:lnTo>
                    <a:pt x="2324" y="6971"/>
                  </a:lnTo>
                  <a:lnTo>
                    <a:pt x="2366" y="6971"/>
                  </a:lnTo>
                  <a:lnTo>
                    <a:pt x="2366" y="6914"/>
                  </a:lnTo>
                  <a:lnTo>
                    <a:pt x="2409" y="6914"/>
                  </a:lnTo>
                  <a:lnTo>
                    <a:pt x="2451" y="6844"/>
                  </a:lnTo>
                  <a:lnTo>
                    <a:pt x="2409" y="6774"/>
                  </a:lnTo>
                  <a:lnTo>
                    <a:pt x="2366" y="6774"/>
                  </a:lnTo>
                  <a:lnTo>
                    <a:pt x="2366" y="6717"/>
                  </a:lnTo>
                  <a:lnTo>
                    <a:pt x="2324" y="6717"/>
                  </a:lnTo>
                  <a:lnTo>
                    <a:pt x="2324" y="6661"/>
                  </a:lnTo>
                  <a:lnTo>
                    <a:pt x="2282" y="6661"/>
                  </a:lnTo>
                  <a:lnTo>
                    <a:pt x="2240" y="6661"/>
                  </a:lnTo>
                  <a:lnTo>
                    <a:pt x="2240" y="6591"/>
                  </a:lnTo>
                  <a:lnTo>
                    <a:pt x="2197" y="6661"/>
                  </a:lnTo>
                  <a:lnTo>
                    <a:pt x="2155" y="6661"/>
                  </a:lnTo>
                  <a:lnTo>
                    <a:pt x="2113" y="6661"/>
                  </a:lnTo>
                  <a:lnTo>
                    <a:pt x="2071" y="6661"/>
                  </a:lnTo>
                  <a:lnTo>
                    <a:pt x="2028" y="6591"/>
                  </a:lnTo>
                  <a:lnTo>
                    <a:pt x="1986" y="6591"/>
                  </a:lnTo>
                  <a:lnTo>
                    <a:pt x="1986" y="6534"/>
                  </a:lnTo>
                  <a:lnTo>
                    <a:pt x="1944" y="6534"/>
                  </a:lnTo>
                  <a:lnTo>
                    <a:pt x="1902" y="6464"/>
                  </a:lnTo>
                  <a:lnTo>
                    <a:pt x="1859" y="6464"/>
                  </a:lnTo>
                  <a:lnTo>
                    <a:pt x="1817" y="6393"/>
                  </a:lnTo>
                  <a:lnTo>
                    <a:pt x="1775" y="6393"/>
                  </a:lnTo>
                  <a:lnTo>
                    <a:pt x="1733" y="6337"/>
                  </a:lnTo>
                  <a:lnTo>
                    <a:pt x="1691" y="6337"/>
                  </a:lnTo>
                  <a:lnTo>
                    <a:pt x="1691" y="6281"/>
                  </a:lnTo>
                  <a:lnTo>
                    <a:pt x="1648" y="6210"/>
                  </a:lnTo>
                  <a:lnTo>
                    <a:pt x="1691" y="6210"/>
                  </a:lnTo>
                  <a:lnTo>
                    <a:pt x="1691" y="6154"/>
                  </a:lnTo>
                  <a:lnTo>
                    <a:pt x="1733" y="6154"/>
                  </a:lnTo>
                  <a:lnTo>
                    <a:pt x="1775" y="6154"/>
                  </a:lnTo>
                  <a:lnTo>
                    <a:pt x="1817" y="6154"/>
                  </a:lnTo>
                  <a:lnTo>
                    <a:pt x="1859" y="6154"/>
                  </a:lnTo>
                  <a:lnTo>
                    <a:pt x="1902" y="6154"/>
                  </a:lnTo>
                  <a:lnTo>
                    <a:pt x="1944" y="6154"/>
                  </a:lnTo>
                  <a:lnTo>
                    <a:pt x="2028" y="6154"/>
                  </a:lnTo>
                  <a:lnTo>
                    <a:pt x="2071" y="6154"/>
                  </a:lnTo>
                  <a:lnTo>
                    <a:pt x="2113" y="6154"/>
                  </a:lnTo>
                  <a:lnTo>
                    <a:pt x="2155" y="6210"/>
                  </a:lnTo>
                  <a:lnTo>
                    <a:pt x="2197" y="6210"/>
                  </a:lnTo>
                  <a:lnTo>
                    <a:pt x="2197" y="6281"/>
                  </a:lnTo>
                  <a:lnTo>
                    <a:pt x="2240" y="6337"/>
                  </a:lnTo>
                  <a:lnTo>
                    <a:pt x="2240" y="6393"/>
                  </a:lnTo>
                  <a:lnTo>
                    <a:pt x="2282" y="6393"/>
                  </a:lnTo>
                  <a:lnTo>
                    <a:pt x="2282" y="6464"/>
                  </a:lnTo>
                  <a:lnTo>
                    <a:pt x="2366" y="6393"/>
                  </a:lnTo>
                  <a:lnTo>
                    <a:pt x="2366" y="6337"/>
                  </a:lnTo>
                  <a:lnTo>
                    <a:pt x="2409" y="6337"/>
                  </a:lnTo>
                  <a:lnTo>
                    <a:pt x="2366" y="6281"/>
                  </a:lnTo>
                  <a:lnTo>
                    <a:pt x="2366" y="6210"/>
                  </a:lnTo>
                  <a:lnTo>
                    <a:pt x="2366" y="6154"/>
                  </a:lnTo>
                  <a:lnTo>
                    <a:pt x="2366" y="6084"/>
                  </a:lnTo>
                  <a:lnTo>
                    <a:pt x="2409" y="6084"/>
                  </a:lnTo>
                  <a:lnTo>
                    <a:pt x="2409" y="6013"/>
                  </a:lnTo>
                  <a:lnTo>
                    <a:pt x="2409" y="5957"/>
                  </a:lnTo>
                  <a:lnTo>
                    <a:pt x="2409" y="5901"/>
                  </a:lnTo>
                  <a:lnTo>
                    <a:pt x="2366" y="5901"/>
                  </a:lnTo>
                  <a:lnTo>
                    <a:pt x="2324" y="5901"/>
                  </a:lnTo>
                  <a:lnTo>
                    <a:pt x="2324" y="5830"/>
                  </a:lnTo>
                  <a:lnTo>
                    <a:pt x="2324" y="5760"/>
                  </a:lnTo>
                  <a:lnTo>
                    <a:pt x="2366" y="5703"/>
                  </a:lnTo>
                  <a:lnTo>
                    <a:pt x="2366" y="5647"/>
                  </a:lnTo>
                  <a:lnTo>
                    <a:pt x="2366" y="5577"/>
                  </a:lnTo>
                  <a:lnTo>
                    <a:pt x="2409" y="5577"/>
                  </a:lnTo>
                  <a:lnTo>
                    <a:pt x="2409" y="5520"/>
                  </a:lnTo>
                  <a:lnTo>
                    <a:pt x="2409" y="5450"/>
                  </a:lnTo>
                  <a:lnTo>
                    <a:pt x="2451" y="5380"/>
                  </a:lnTo>
                  <a:lnTo>
                    <a:pt x="2493" y="5380"/>
                  </a:lnTo>
                  <a:lnTo>
                    <a:pt x="2493" y="5323"/>
                  </a:lnTo>
                  <a:lnTo>
                    <a:pt x="2451" y="5323"/>
                  </a:lnTo>
                  <a:lnTo>
                    <a:pt x="2451" y="5267"/>
                  </a:lnTo>
                  <a:lnTo>
                    <a:pt x="2451" y="5196"/>
                  </a:lnTo>
                  <a:lnTo>
                    <a:pt x="2451" y="5140"/>
                  </a:lnTo>
                  <a:lnTo>
                    <a:pt x="2493" y="5070"/>
                  </a:lnTo>
                  <a:lnTo>
                    <a:pt x="2493" y="4999"/>
                  </a:lnTo>
                  <a:lnTo>
                    <a:pt x="2535" y="4999"/>
                  </a:lnTo>
                  <a:lnTo>
                    <a:pt x="2535" y="4943"/>
                  </a:lnTo>
                  <a:lnTo>
                    <a:pt x="2578" y="4999"/>
                  </a:lnTo>
                  <a:lnTo>
                    <a:pt x="2620" y="4999"/>
                  </a:lnTo>
                  <a:lnTo>
                    <a:pt x="2620" y="4943"/>
                  </a:lnTo>
                  <a:lnTo>
                    <a:pt x="2578" y="4943"/>
                  </a:lnTo>
                  <a:lnTo>
                    <a:pt x="2578" y="4887"/>
                  </a:lnTo>
                  <a:lnTo>
                    <a:pt x="2535" y="4816"/>
                  </a:lnTo>
                  <a:lnTo>
                    <a:pt x="2535" y="4690"/>
                  </a:lnTo>
                  <a:lnTo>
                    <a:pt x="2493" y="4619"/>
                  </a:lnTo>
                  <a:lnTo>
                    <a:pt x="2493" y="4563"/>
                  </a:lnTo>
                  <a:lnTo>
                    <a:pt x="2451" y="4506"/>
                  </a:lnTo>
                  <a:lnTo>
                    <a:pt x="2409" y="4563"/>
                  </a:lnTo>
                  <a:lnTo>
                    <a:pt x="2366" y="4690"/>
                  </a:lnTo>
                  <a:lnTo>
                    <a:pt x="2324" y="4690"/>
                  </a:lnTo>
                  <a:lnTo>
                    <a:pt x="2324" y="4760"/>
                  </a:lnTo>
                  <a:lnTo>
                    <a:pt x="2282" y="4816"/>
                  </a:lnTo>
                  <a:lnTo>
                    <a:pt x="2197" y="4887"/>
                  </a:lnTo>
                  <a:lnTo>
                    <a:pt x="2155" y="4887"/>
                  </a:lnTo>
                  <a:lnTo>
                    <a:pt x="2155" y="4943"/>
                  </a:lnTo>
                  <a:lnTo>
                    <a:pt x="2197" y="4943"/>
                  </a:lnTo>
                  <a:lnTo>
                    <a:pt x="2197" y="4999"/>
                  </a:lnTo>
                  <a:lnTo>
                    <a:pt x="2240" y="4999"/>
                  </a:lnTo>
                  <a:lnTo>
                    <a:pt x="2282" y="5070"/>
                  </a:lnTo>
                  <a:lnTo>
                    <a:pt x="2240" y="5070"/>
                  </a:lnTo>
                  <a:lnTo>
                    <a:pt x="2197" y="4999"/>
                  </a:lnTo>
                  <a:lnTo>
                    <a:pt x="2155" y="4999"/>
                  </a:lnTo>
                  <a:lnTo>
                    <a:pt x="2113" y="4887"/>
                  </a:lnTo>
                  <a:lnTo>
                    <a:pt x="2071" y="4943"/>
                  </a:lnTo>
                  <a:lnTo>
                    <a:pt x="2028" y="4943"/>
                  </a:lnTo>
                  <a:lnTo>
                    <a:pt x="1986" y="4999"/>
                  </a:lnTo>
                  <a:lnTo>
                    <a:pt x="1944" y="4999"/>
                  </a:lnTo>
                  <a:lnTo>
                    <a:pt x="1944" y="5070"/>
                  </a:lnTo>
                  <a:lnTo>
                    <a:pt x="1902" y="5070"/>
                  </a:lnTo>
                  <a:lnTo>
                    <a:pt x="1902" y="5140"/>
                  </a:lnTo>
                  <a:lnTo>
                    <a:pt x="1944" y="5140"/>
                  </a:lnTo>
                  <a:lnTo>
                    <a:pt x="1944" y="5196"/>
                  </a:lnTo>
                  <a:lnTo>
                    <a:pt x="1986" y="5267"/>
                  </a:lnTo>
                  <a:lnTo>
                    <a:pt x="2028" y="5267"/>
                  </a:lnTo>
                  <a:lnTo>
                    <a:pt x="2071" y="5267"/>
                  </a:lnTo>
                  <a:lnTo>
                    <a:pt x="2113" y="5323"/>
                  </a:lnTo>
                  <a:lnTo>
                    <a:pt x="2155" y="5323"/>
                  </a:lnTo>
                  <a:lnTo>
                    <a:pt x="2155" y="5380"/>
                  </a:lnTo>
                  <a:lnTo>
                    <a:pt x="2155" y="5450"/>
                  </a:lnTo>
                  <a:lnTo>
                    <a:pt x="2155" y="5520"/>
                  </a:lnTo>
                  <a:lnTo>
                    <a:pt x="2155" y="5577"/>
                  </a:lnTo>
                  <a:lnTo>
                    <a:pt x="2197" y="5577"/>
                  </a:lnTo>
                  <a:lnTo>
                    <a:pt x="2240" y="5577"/>
                  </a:lnTo>
                  <a:lnTo>
                    <a:pt x="2240" y="5647"/>
                  </a:lnTo>
                  <a:lnTo>
                    <a:pt x="2197" y="5703"/>
                  </a:lnTo>
                  <a:lnTo>
                    <a:pt x="2240" y="5703"/>
                  </a:lnTo>
                  <a:lnTo>
                    <a:pt x="2240" y="5760"/>
                  </a:lnTo>
                  <a:lnTo>
                    <a:pt x="2197" y="5760"/>
                  </a:lnTo>
                  <a:lnTo>
                    <a:pt x="2197" y="5830"/>
                  </a:lnTo>
                  <a:lnTo>
                    <a:pt x="2155" y="5830"/>
                  </a:lnTo>
                  <a:lnTo>
                    <a:pt x="2155" y="5901"/>
                  </a:lnTo>
                  <a:lnTo>
                    <a:pt x="2113" y="5901"/>
                  </a:lnTo>
                  <a:lnTo>
                    <a:pt x="2113" y="5957"/>
                  </a:lnTo>
                  <a:lnTo>
                    <a:pt x="2071" y="5957"/>
                  </a:lnTo>
                  <a:lnTo>
                    <a:pt x="2028" y="5957"/>
                  </a:lnTo>
                  <a:lnTo>
                    <a:pt x="1986" y="5957"/>
                  </a:lnTo>
                  <a:lnTo>
                    <a:pt x="1944" y="5957"/>
                  </a:lnTo>
                  <a:lnTo>
                    <a:pt x="1902" y="6013"/>
                  </a:lnTo>
                  <a:lnTo>
                    <a:pt x="1859" y="6013"/>
                  </a:lnTo>
                  <a:lnTo>
                    <a:pt x="1817" y="6013"/>
                  </a:lnTo>
                  <a:lnTo>
                    <a:pt x="1775" y="6013"/>
                  </a:lnTo>
                  <a:lnTo>
                    <a:pt x="1733" y="6013"/>
                  </a:lnTo>
                  <a:lnTo>
                    <a:pt x="1733" y="5957"/>
                  </a:lnTo>
                  <a:lnTo>
                    <a:pt x="1775" y="5957"/>
                  </a:lnTo>
                  <a:lnTo>
                    <a:pt x="1775" y="5901"/>
                  </a:lnTo>
                  <a:lnTo>
                    <a:pt x="1733" y="5901"/>
                  </a:lnTo>
                  <a:lnTo>
                    <a:pt x="1733" y="5830"/>
                  </a:lnTo>
                  <a:lnTo>
                    <a:pt x="1733" y="5760"/>
                  </a:lnTo>
                  <a:lnTo>
                    <a:pt x="1648" y="5647"/>
                  </a:lnTo>
                  <a:lnTo>
                    <a:pt x="1606" y="5577"/>
                  </a:lnTo>
                  <a:lnTo>
                    <a:pt x="1648" y="5577"/>
                  </a:lnTo>
                  <a:lnTo>
                    <a:pt x="1648" y="5520"/>
                  </a:lnTo>
                  <a:lnTo>
                    <a:pt x="1648" y="5450"/>
                  </a:lnTo>
                  <a:lnTo>
                    <a:pt x="1691" y="5450"/>
                  </a:lnTo>
                  <a:lnTo>
                    <a:pt x="1691" y="5380"/>
                  </a:lnTo>
                  <a:lnTo>
                    <a:pt x="1691" y="5323"/>
                  </a:lnTo>
                  <a:lnTo>
                    <a:pt x="1733" y="5323"/>
                  </a:lnTo>
                  <a:lnTo>
                    <a:pt x="1733" y="5267"/>
                  </a:lnTo>
                  <a:lnTo>
                    <a:pt x="1733" y="5196"/>
                  </a:lnTo>
                  <a:lnTo>
                    <a:pt x="1775" y="5196"/>
                  </a:lnTo>
                  <a:lnTo>
                    <a:pt x="1817" y="5196"/>
                  </a:lnTo>
                  <a:lnTo>
                    <a:pt x="1817" y="5140"/>
                  </a:lnTo>
                  <a:lnTo>
                    <a:pt x="1775" y="5140"/>
                  </a:lnTo>
                  <a:lnTo>
                    <a:pt x="1733" y="5140"/>
                  </a:lnTo>
                  <a:lnTo>
                    <a:pt x="1691" y="5196"/>
                  </a:lnTo>
                  <a:lnTo>
                    <a:pt x="1648" y="5196"/>
                  </a:lnTo>
                  <a:lnTo>
                    <a:pt x="1606" y="5196"/>
                  </a:lnTo>
                  <a:lnTo>
                    <a:pt x="1564" y="5196"/>
                  </a:lnTo>
                  <a:lnTo>
                    <a:pt x="1564" y="5140"/>
                  </a:lnTo>
                  <a:lnTo>
                    <a:pt x="1606" y="5140"/>
                  </a:lnTo>
                  <a:lnTo>
                    <a:pt x="1606" y="5070"/>
                  </a:lnTo>
                  <a:lnTo>
                    <a:pt x="1564" y="4999"/>
                  </a:lnTo>
                  <a:lnTo>
                    <a:pt x="1564" y="4943"/>
                  </a:lnTo>
                  <a:lnTo>
                    <a:pt x="1564" y="4887"/>
                  </a:lnTo>
                  <a:lnTo>
                    <a:pt x="1564" y="4816"/>
                  </a:lnTo>
                  <a:lnTo>
                    <a:pt x="1564" y="4760"/>
                  </a:lnTo>
                  <a:lnTo>
                    <a:pt x="1564" y="4690"/>
                  </a:lnTo>
                  <a:lnTo>
                    <a:pt x="1564" y="4619"/>
                  </a:lnTo>
                  <a:lnTo>
                    <a:pt x="1606" y="4619"/>
                  </a:lnTo>
                  <a:lnTo>
                    <a:pt x="1648" y="4563"/>
                  </a:lnTo>
                  <a:lnTo>
                    <a:pt x="1691" y="4563"/>
                  </a:lnTo>
                  <a:lnTo>
                    <a:pt x="1733" y="4563"/>
                  </a:lnTo>
                  <a:lnTo>
                    <a:pt x="1733" y="4506"/>
                  </a:lnTo>
                  <a:lnTo>
                    <a:pt x="1691" y="4506"/>
                  </a:lnTo>
                  <a:lnTo>
                    <a:pt x="1691" y="4436"/>
                  </a:lnTo>
                  <a:lnTo>
                    <a:pt x="1691" y="4366"/>
                  </a:lnTo>
                  <a:lnTo>
                    <a:pt x="1733" y="4366"/>
                  </a:lnTo>
                  <a:lnTo>
                    <a:pt x="1775" y="4309"/>
                  </a:lnTo>
                  <a:lnTo>
                    <a:pt x="1859" y="4253"/>
                  </a:lnTo>
                  <a:lnTo>
                    <a:pt x="1902" y="4253"/>
                  </a:lnTo>
                  <a:lnTo>
                    <a:pt x="1944" y="4183"/>
                  </a:lnTo>
                  <a:lnTo>
                    <a:pt x="1986" y="4183"/>
                  </a:lnTo>
                  <a:lnTo>
                    <a:pt x="2028" y="4183"/>
                  </a:lnTo>
                  <a:lnTo>
                    <a:pt x="2071" y="4183"/>
                  </a:lnTo>
                  <a:lnTo>
                    <a:pt x="2113" y="4126"/>
                  </a:lnTo>
                  <a:lnTo>
                    <a:pt x="2155" y="4126"/>
                  </a:lnTo>
                  <a:lnTo>
                    <a:pt x="2197" y="4126"/>
                  </a:lnTo>
                  <a:lnTo>
                    <a:pt x="2197" y="4056"/>
                  </a:lnTo>
                  <a:lnTo>
                    <a:pt x="2155" y="4056"/>
                  </a:lnTo>
                  <a:lnTo>
                    <a:pt x="2113" y="3985"/>
                  </a:lnTo>
                  <a:lnTo>
                    <a:pt x="2071" y="3929"/>
                  </a:lnTo>
                  <a:lnTo>
                    <a:pt x="2028" y="3929"/>
                  </a:lnTo>
                  <a:lnTo>
                    <a:pt x="1986" y="3929"/>
                  </a:lnTo>
                  <a:lnTo>
                    <a:pt x="1986" y="3873"/>
                  </a:lnTo>
                  <a:lnTo>
                    <a:pt x="1944" y="3873"/>
                  </a:lnTo>
                  <a:lnTo>
                    <a:pt x="1902" y="3802"/>
                  </a:lnTo>
                  <a:lnTo>
                    <a:pt x="1859" y="3802"/>
                  </a:lnTo>
                  <a:lnTo>
                    <a:pt x="1817" y="3746"/>
                  </a:lnTo>
                  <a:lnTo>
                    <a:pt x="1775" y="3746"/>
                  </a:lnTo>
                  <a:lnTo>
                    <a:pt x="1775" y="3676"/>
                  </a:lnTo>
                  <a:lnTo>
                    <a:pt x="1817" y="3746"/>
                  </a:lnTo>
                  <a:lnTo>
                    <a:pt x="1859" y="3746"/>
                  </a:lnTo>
                  <a:lnTo>
                    <a:pt x="1902" y="3746"/>
                  </a:lnTo>
                  <a:lnTo>
                    <a:pt x="1902" y="3802"/>
                  </a:lnTo>
                  <a:lnTo>
                    <a:pt x="1944" y="3802"/>
                  </a:lnTo>
                  <a:lnTo>
                    <a:pt x="1986" y="3802"/>
                  </a:lnTo>
                  <a:lnTo>
                    <a:pt x="1986" y="3873"/>
                  </a:lnTo>
                  <a:lnTo>
                    <a:pt x="2028" y="3873"/>
                  </a:lnTo>
                  <a:lnTo>
                    <a:pt x="2071" y="3929"/>
                  </a:lnTo>
                  <a:lnTo>
                    <a:pt x="2113" y="3929"/>
                  </a:lnTo>
                  <a:lnTo>
                    <a:pt x="2113" y="3985"/>
                  </a:lnTo>
                  <a:lnTo>
                    <a:pt x="2155" y="3985"/>
                  </a:lnTo>
                  <a:lnTo>
                    <a:pt x="2197" y="4056"/>
                  </a:lnTo>
                  <a:lnTo>
                    <a:pt x="2240" y="4056"/>
                  </a:lnTo>
                  <a:lnTo>
                    <a:pt x="2240" y="4126"/>
                  </a:lnTo>
                  <a:lnTo>
                    <a:pt x="2282" y="4126"/>
                  </a:lnTo>
                  <a:lnTo>
                    <a:pt x="2282" y="4183"/>
                  </a:lnTo>
                  <a:lnTo>
                    <a:pt x="2324" y="4183"/>
                  </a:lnTo>
                  <a:lnTo>
                    <a:pt x="2366" y="4183"/>
                  </a:lnTo>
                  <a:lnTo>
                    <a:pt x="2409" y="4253"/>
                  </a:lnTo>
                  <a:lnTo>
                    <a:pt x="2409" y="4309"/>
                  </a:lnTo>
                  <a:lnTo>
                    <a:pt x="2451" y="4366"/>
                  </a:lnTo>
                  <a:lnTo>
                    <a:pt x="2451" y="4436"/>
                  </a:lnTo>
                  <a:lnTo>
                    <a:pt x="2493" y="4436"/>
                  </a:lnTo>
                  <a:lnTo>
                    <a:pt x="2493" y="4506"/>
                  </a:lnTo>
                  <a:lnTo>
                    <a:pt x="2535" y="4563"/>
                  </a:lnTo>
                  <a:lnTo>
                    <a:pt x="2535" y="4619"/>
                  </a:lnTo>
                  <a:lnTo>
                    <a:pt x="2578" y="4690"/>
                  </a:lnTo>
                  <a:lnTo>
                    <a:pt x="2578" y="4760"/>
                  </a:lnTo>
                  <a:lnTo>
                    <a:pt x="2620" y="4887"/>
                  </a:lnTo>
                  <a:lnTo>
                    <a:pt x="2620" y="4943"/>
                  </a:lnTo>
                  <a:lnTo>
                    <a:pt x="2662" y="4943"/>
                  </a:lnTo>
                  <a:lnTo>
                    <a:pt x="2704" y="4943"/>
                  </a:lnTo>
                  <a:lnTo>
                    <a:pt x="2704" y="4887"/>
                  </a:lnTo>
                  <a:lnTo>
                    <a:pt x="2747" y="4887"/>
                  </a:lnTo>
                  <a:lnTo>
                    <a:pt x="2789" y="4816"/>
                  </a:lnTo>
                  <a:lnTo>
                    <a:pt x="2831" y="4816"/>
                  </a:lnTo>
                  <a:lnTo>
                    <a:pt x="2831" y="4760"/>
                  </a:lnTo>
                  <a:lnTo>
                    <a:pt x="2873" y="4760"/>
                  </a:lnTo>
                  <a:lnTo>
                    <a:pt x="2873" y="4690"/>
                  </a:lnTo>
                  <a:lnTo>
                    <a:pt x="2873" y="4619"/>
                  </a:lnTo>
                  <a:lnTo>
                    <a:pt x="2873" y="4563"/>
                  </a:lnTo>
                  <a:lnTo>
                    <a:pt x="2916" y="4563"/>
                  </a:lnTo>
                  <a:lnTo>
                    <a:pt x="2958" y="4563"/>
                  </a:lnTo>
                  <a:lnTo>
                    <a:pt x="3000" y="4563"/>
                  </a:lnTo>
                  <a:lnTo>
                    <a:pt x="3000" y="4506"/>
                  </a:lnTo>
                  <a:lnTo>
                    <a:pt x="3042" y="4506"/>
                  </a:lnTo>
                  <a:lnTo>
                    <a:pt x="3085" y="4506"/>
                  </a:lnTo>
                  <a:lnTo>
                    <a:pt x="3085" y="4436"/>
                  </a:lnTo>
                  <a:lnTo>
                    <a:pt x="3127" y="4436"/>
                  </a:lnTo>
                  <a:lnTo>
                    <a:pt x="3169" y="4436"/>
                  </a:lnTo>
                  <a:lnTo>
                    <a:pt x="3169" y="4506"/>
                  </a:lnTo>
                  <a:lnTo>
                    <a:pt x="3211" y="4506"/>
                  </a:lnTo>
                  <a:lnTo>
                    <a:pt x="3254" y="4506"/>
                  </a:lnTo>
                  <a:lnTo>
                    <a:pt x="3296" y="4506"/>
                  </a:lnTo>
                  <a:lnTo>
                    <a:pt x="3296" y="4563"/>
                  </a:lnTo>
                  <a:lnTo>
                    <a:pt x="3338" y="4563"/>
                  </a:lnTo>
                  <a:lnTo>
                    <a:pt x="3380" y="4563"/>
                  </a:lnTo>
                  <a:lnTo>
                    <a:pt x="3423" y="4563"/>
                  </a:lnTo>
                  <a:lnTo>
                    <a:pt x="3465" y="4563"/>
                  </a:lnTo>
                  <a:lnTo>
                    <a:pt x="3465" y="4506"/>
                  </a:lnTo>
                  <a:lnTo>
                    <a:pt x="3507" y="4506"/>
                  </a:lnTo>
                  <a:lnTo>
                    <a:pt x="3549" y="4506"/>
                  </a:lnTo>
                  <a:lnTo>
                    <a:pt x="3592" y="4506"/>
                  </a:lnTo>
                  <a:lnTo>
                    <a:pt x="3592" y="4436"/>
                  </a:lnTo>
                  <a:lnTo>
                    <a:pt x="3634" y="4436"/>
                  </a:lnTo>
                  <a:lnTo>
                    <a:pt x="3634" y="4366"/>
                  </a:lnTo>
                  <a:lnTo>
                    <a:pt x="3676" y="4366"/>
                  </a:lnTo>
                  <a:lnTo>
                    <a:pt x="3718" y="4309"/>
                  </a:lnTo>
                  <a:lnTo>
                    <a:pt x="3761" y="4309"/>
                  </a:lnTo>
                  <a:lnTo>
                    <a:pt x="3803" y="4309"/>
                  </a:lnTo>
                  <a:lnTo>
                    <a:pt x="3845" y="4309"/>
                  </a:lnTo>
                  <a:lnTo>
                    <a:pt x="3887" y="4309"/>
                  </a:lnTo>
                  <a:lnTo>
                    <a:pt x="3929" y="4309"/>
                  </a:lnTo>
                  <a:lnTo>
                    <a:pt x="3972" y="4253"/>
                  </a:lnTo>
                  <a:lnTo>
                    <a:pt x="4014" y="4183"/>
                  </a:lnTo>
                  <a:lnTo>
                    <a:pt x="3972" y="4183"/>
                  </a:lnTo>
                  <a:lnTo>
                    <a:pt x="3929" y="4183"/>
                  </a:lnTo>
                  <a:lnTo>
                    <a:pt x="3887" y="4183"/>
                  </a:lnTo>
                  <a:lnTo>
                    <a:pt x="3929" y="4126"/>
                  </a:lnTo>
                  <a:lnTo>
                    <a:pt x="3929" y="4056"/>
                  </a:lnTo>
                  <a:lnTo>
                    <a:pt x="3972" y="4056"/>
                  </a:lnTo>
                  <a:lnTo>
                    <a:pt x="3972" y="3985"/>
                  </a:lnTo>
                  <a:lnTo>
                    <a:pt x="4014" y="3985"/>
                  </a:lnTo>
                  <a:lnTo>
                    <a:pt x="4056" y="3985"/>
                  </a:lnTo>
                  <a:lnTo>
                    <a:pt x="4098" y="3985"/>
                  </a:lnTo>
                  <a:lnTo>
                    <a:pt x="4141" y="3985"/>
                  </a:lnTo>
                  <a:lnTo>
                    <a:pt x="4183" y="3985"/>
                  </a:lnTo>
                  <a:lnTo>
                    <a:pt x="4183" y="4056"/>
                  </a:lnTo>
                  <a:lnTo>
                    <a:pt x="4225" y="4056"/>
                  </a:lnTo>
                  <a:lnTo>
                    <a:pt x="4267" y="4056"/>
                  </a:lnTo>
                  <a:lnTo>
                    <a:pt x="4267" y="4126"/>
                  </a:lnTo>
                  <a:lnTo>
                    <a:pt x="4310" y="4183"/>
                  </a:lnTo>
                  <a:lnTo>
                    <a:pt x="4352" y="4253"/>
                  </a:lnTo>
                  <a:lnTo>
                    <a:pt x="4352" y="4309"/>
                  </a:lnTo>
                  <a:lnTo>
                    <a:pt x="4394" y="4309"/>
                  </a:lnTo>
                  <a:lnTo>
                    <a:pt x="4394" y="4366"/>
                  </a:lnTo>
                  <a:lnTo>
                    <a:pt x="4436" y="4366"/>
                  </a:lnTo>
                  <a:lnTo>
                    <a:pt x="4436" y="4436"/>
                  </a:lnTo>
                  <a:lnTo>
                    <a:pt x="4479" y="4436"/>
                  </a:lnTo>
                  <a:lnTo>
                    <a:pt x="4479" y="4506"/>
                  </a:lnTo>
                  <a:lnTo>
                    <a:pt x="4521" y="4506"/>
                  </a:lnTo>
                  <a:lnTo>
                    <a:pt x="4521" y="4563"/>
                  </a:lnTo>
                  <a:lnTo>
                    <a:pt x="4521" y="4619"/>
                  </a:lnTo>
                  <a:lnTo>
                    <a:pt x="4563" y="4619"/>
                  </a:lnTo>
                  <a:lnTo>
                    <a:pt x="4605" y="4619"/>
                  </a:lnTo>
                  <a:lnTo>
                    <a:pt x="4605" y="4563"/>
                  </a:lnTo>
                  <a:lnTo>
                    <a:pt x="4605" y="4506"/>
                  </a:lnTo>
                  <a:lnTo>
                    <a:pt x="4605" y="4436"/>
                  </a:lnTo>
                  <a:lnTo>
                    <a:pt x="4648" y="4366"/>
                  </a:lnTo>
                  <a:lnTo>
                    <a:pt x="4648" y="4309"/>
                  </a:lnTo>
                  <a:lnTo>
                    <a:pt x="4648" y="4253"/>
                  </a:lnTo>
                  <a:lnTo>
                    <a:pt x="4648" y="4183"/>
                  </a:lnTo>
                  <a:lnTo>
                    <a:pt x="4690" y="4253"/>
                  </a:lnTo>
                  <a:lnTo>
                    <a:pt x="4732" y="4253"/>
                  </a:lnTo>
                  <a:lnTo>
                    <a:pt x="4774" y="4253"/>
                  </a:lnTo>
                  <a:lnTo>
                    <a:pt x="4817" y="4253"/>
                  </a:lnTo>
                  <a:lnTo>
                    <a:pt x="4859" y="4253"/>
                  </a:lnTo>
                  <a:lnTo>
                    <a:pt x="4859" y="4309"/>
                  </a:lnTo>
                  <a:lnTo>
                    <a:pt x="4901" y="4366"/>
                  </a:lnTo>
                  <a:lnTo>
                    <a:pt x="4901" y="4436"/>
                  </a:lnTo>
                  <a:lnTo>
                    <a:pt x="4943" y="4506"/>
                  </a:lnTo>
                  <a:lnTo>
                    <a:pt x="4986" y="4506"/>
                  </a:lnTo>
                  <a:lnTo>
                    <a:pt x="4986" y="4436"/>
                  </a:lnTo>
                  <a:lnTo>
                    <a:pt x="5028" y="4436"/>
                  </a:lnTo>
                  <a:lnTo>
                    <a:pt x="5070" y="4436"/>
                  </a:lnTo>
                  <a:lnTo>
                    <a:pt x="5070" y="4506"/>
                  </a:lnTo>
                  <a:lnTo>
                    <a:pt x="5112" y="4506"/>
                  </a:lnTo>
                  <a:lnTo>
                    <a:pt x="5155" y="4506"/>
                  </a:lnTo>
                  <a:lnTo>
                    <a:pt x="5197" y="4506"/>
                  </a:lnTo>
                  <a:lnTo>
                    <a:pt x="5239" y="4506"/>
                  </a:lnTo>
                  <a:lnTo>
                    <a:pt x="5281" y="4506"/>
                  </a:lnTo>
                  <a:lnTo>
                    <a:pt x="5324" y="4506"/>
                  </a:lnTo>
                  <a:lnTo>
                    <a:pt x="5324" y="4436"/>
                  </a:lnTo>
                  <a:lnTo>
                    <a:pt x="5324" y="4366"/>
                  </a:lnTo>
                  <a:lnTo>
                    <a:pt x="5366" y="4366"/>
                  </a:lnTo>
                  <a:lnTo>
                    <a:pt x="5408" y="4366"/>
                  </a:lnTo>
                  <a:lnTo>
                    <a:pt x="5450" y="4366"/>
                  </a:lnTo>
                  <a:lnTo>
                    <a:pt x="5450" y="4309"/>
                  </a:lnTo>
                  <a:lnTo>
                    <a:pt x="5493" y="4309"/>
                  </a:lnTo>
                  <a:lnTo>
                    <a:pt x="5535" y="4309"/>
                  </a:lnTo>
                  <a:lnTo>
                    <a:pt x="5577" y="4253"/>
                  </a:lnTo>
                  <a:lnTo>
                    <a:pt x="5577" y="4183"/>
                  </a:lnTo>
                  <a:lnTo>
                    <a:pt x="5577" y="4126"/>
                  </a:lnTo>
                  <a:lnTo>
                    <a:pt x="5619" y="4126"/>
                  </a:lnTo>
                  <a:lnTo>
                    <a:pt x="5619" y="4056"/>
                  </a:lnTo>
                  <a:lnTo>
                    <a:pt x="5662" y="4056"/>
                  </a:lnTo>
                  <a:lnTo>
                    <a:pt x="5662" y="4126"/>
                  </a:lnTo>
                  <a:lnTo>
                    <a:pt x="5704" y="4126"/>
                  </a:lnTo>
                  <a:lnTo>
                    <a:pt x="5704" y="4183"/>
                  </a:lnTo>
                  <a:lnTo>
                    <a:pt x="5746" y="4126"/>
                  </a:lnTo>
                  <a:lnTo>
                    <a:pt x="5788" y="4126"/>
                  </a:lnTo>
                  <a:lnTo>
                    <a:pt x="5788" y="4056"/>
                  </a:lnTo>
                  <a:lnTo>
                    <a:pt x="5831" y="4056"/>
                  </a:lnTo>
                  <a:lnTo>
                    <a:pt x="5873" y="4056"/>
                  </a:lnTo>
                  <a:lnTo>
                    <a:pt x="5915" y="4126"/>
                  </a:lnTo>
                  <a:lnTo>
                    <a:pt x="5957" y="4126"/>
                  </a:lnTo>
                  <a:lnTo>
                    <a:pt x="5999" y="4183"/>
                  </a:lnTo>
                  <a:lnTo>
                    <a:pt x="6042" y="4183"/>
                  </a:lnTo>
                  <a:lnTo>
                    <a:pt x="6084" y="4183"/>
                  </a:lnTo>
                  <a:lnTo>
                    <a:pt x="6126" y="4253"/>
                  </a:lnTo>
                  <a:lnTo>
                    <a:pt x="6168" y="4253"/>
                  </a:lnTo>
                  <a:lnTo>
                    <a:pt x="6211" y="4253"/>
                  </a:lnTo>
                  <a:lnTo>
                    <a:pt x="6211" y="4309"/>
                  </a:lnTo>
                  <a:lnTo>
                    <a:pt x="6253" y="4309"/>
                  </a:lnTo>
                  <a:lnTo>
                    <a:pt x="6295" y="4309"/>
                  </a:lnTo>
                  <a:lnTo>
                    <a:pt x="6337" y="4366"/>
                  </a:lnTo>
                  <a:lnTo>
                    <a:pt x="6380" y="4366"/>
                  </a:lnTo>
                  <a:lnTo>
                    <a:pt x="6422" y="4366"/>
                  </a:lnTo>
                  <a:lnTo>
                    <a:pt x="6422" y="4436"/>
                  </a:lnTo>
                  <a:lnTo>
                    <a:pt x="6464" y="4436"/>
                  </a:lnTo>
                  <a:lnTo>
                    <a:pt x="6506" y="4436"/>
                  </a:lnTo>
                  <a:lnTo>
                    <a:pt x="6549" y="4506"/>
                  </a:lnTo>
                  <a:lnTo>
                    <a:pt x="6591" y="4506"/>
                  </a:lnTo>
                  <a:lnTo>
                    <a:pt x="6633" y="4563"/>
                  </a:lnTo>
                  <a:lnTo>
                    <a:pt x="6675" y="4563"/>
                  </a:lnTo>
                  <a:lnTo>
                    <a:pt x="6718" y="4619"/>
                  </a:lnTo>
                  <a:lnTo>
                    <a:pt x="6718" y="4690"/>
                  </a:lnTo>
                  <a:lnTo>
                    <a:pt x="6760" y="4619"/>
                  </a:lnTo>
                  <a:lnTo>
                    <a:pt x="6802" y="4619"/>
                  </a:lnTo>
                  <a:lnTo>
                    <a:pt x="6844" y="4619"/>
                  </a:lnTo>
                  <a:lnTo>
                    <a:pt x="6887" y="4619"/>
                  </a:lnTo>
                  <a:lnTo>
                    <a:pt x="6929" y="4619"/>
                  </a:lnTo>
                  <a:lnTo>
                    <a:pt x="6971" y="4619"/>
                  </a:lnTo>
                  <a:lnTo>
                    <a:pt x="7013" y="4619"/>
                  </a:lnTo>
                  <a:lnTo>
                    <a:pt x="7098" y="4619"/>
                  </a:lnTo>
                  <a:lnTo>
                    <a:pt x="7140" y="4563"/>
                  </a:lnTo>
                  <a:lnTo>
                    <a:pt x="7182" y="4563"/>
                  </a:lnTo>
                  <a:lnTo>
                    <a:pt x="7267" y="4563"/>
                  </a:lnTo>
                  <a:lnTo>
                    <a:pt x="7309" y="4563"/>
                  </a:lnTo>
                  <a:lnTo>
                    <a:pt x="7394" y="4563"/>
                  </a:lnTo>
                  <a:lnTo>
                    <a:pt x="7436" y="4563"/>
                  </a:lnTo>
                  <a:lnTo>
                    <a:pt x="7478" y="4563"/>
                  </a:lnTo>
                  <a:lnTo>
                    <a:pt x="7520" y="4506"/>
                  </a:lnTo>
                  <a:lnTo>
                    <a:pt x="7563" y="4506"/>
                  </a:lnTo>
                  <a:lnTo>
                    <a:pt x="7605" y="4506"/>
                  </a:lnTo>
                  <a:lnTo>
                    <a:pt x="7647" y="4506"/>
                  </a:lnTo>
                  <a:lnTo>
                    <a:pt x="7689" y="4506"/>
                  </a:lnTo>
                  <a:lnTo>
                    <a:pt x="7732" y="4506"/>
                  </a:lnTo>
                  <a:lnTo>
                    <a:pt x="7774" y="4506"/>
                  </a:lnTo>
                  <a:lnTo>
                    <a:pt x="7816" y="4506"/>
                  </a:lnTo>
                  <a:lnTo>
                    <a:pt x="7858" y="4506"/>
                  </a:lnTo>
                  <a:lnTo>
                    <a:pt x="7858" y="4563"/>
                  </a:lnTo>
                  <a:lnTo>
                    <a:pt x="7901" y="4563"/>
                  </a:lnTo>
                  <a:lnTo>
                    <a:pt x="7901" y="4619"/>
                  </a:lnTo>
                  <a:lnTo>
                    <a:pt x="7943" y="4619"/>
                  </a:lnTo>
                  <a:lnTo>
                    <a:pt x="7943" y="4690"/>
                  </a:lnTo>
                  <a:lnTo>
                    <a:pt x="7985" y="4690"/>
                  </a:lnTo>
                  <a:lnTo>
                    <a:pt x="8027" y="4690"/>
                  </a:lnTo>
                  <a:lnTo>
                    <a:pt x="8027" y="4619"/>
                  </a:lnTo>
                  <a:lnTo>
                    <a:pt x="8070" y="4619"/>
                  </a:lnTo>
                  <a:lnTo>
                    <a:pt x="8112" y="4619"/>
                  </a:lnTo>
                  <a:lnTo>
                    <a:pt x="8154" y="4619"/>
                  </a:lnTo>
                  <a:lnTo>
                    <a:pt x="8196" y="4619"/>
                  </a:lnTo>
                  <a:lnTo>
                    <a:pt x="8196" y="4563"/>
                  </a:lnTo>
                  <a:lnTo>
                    <a:pt x="8238" y="4506"/>
                  </a:lnTo>
                  <a:lnTo>
                    <a:pt x="8281" y="4506"/>
                  </a:lnTo>
                  <a:lnTo>
                    <a:pt x="8323" y="4506"/>
                  </a:lnTo>
                  <a:lnTo>
                    <a:pt x="8323" y="4563"/>
                  </a:lnTo>
                  <a:lnTo>
                    <a:pt x="8365" y="4563"/>
                  </a:lnTo>
                  <a:lnTo>
                    <a:pt x="8365" y="4506"/>
                  </a:lnTo>
                  <a:lnTo>
                    <a:pt x="8407" y="4506"/>
                  </a:lnTo>
                  <a:lnTo>
                    <a:pt x="8407" y="4436"/>
                  </a:lnTo>
                  <a:lnTo>
                    <a:pt x="8450" y="4436"/>
                  </a:lnTo>
                  <a:lnTo>
                    <a:pt x="8450" y="4366"/>
                  </a:lnTo>
                  <a:lnTo>
                    <a:pt x="8407" y="4366"/>
                  </a:lnTo>
                  <a:lnTo>
                    <a:pt x="8365" y="4366"/>
                  </a:lnTo>
                  <a:lnTo>
                    <a:pt x="8323" y="4366"/>
                  </a:lnTo>
                  <a:lnTo>
                    <a:pt x="8281" y="4366"/>
                  </a:lnTo>
                  <a:lnTo>
                    <a:pt x="8238" y="4366"/>
                  </a:lnTo>
                  <a:lnTo>
                    <a:pt x="8196" y="4436"/>
                  </a:lnTo>
                  <a:lnTo>
                    <a:pt x="8154" y="4436"/>
                  </a:lnTo>
                  <a:lnTo>
                    <a:pt x="8112" y="4436"/>
                  </a:lnTo>
                  <a:lnTo>
                    <a:pt x="8112" y="4506"/>
                  </a:lnTo>
                  <a:lnTo>
                    <a:pt x="8070" y="4506"/>
                  </a:lnTo>
                  <a:lnTo>
                    <a:pt x="8070" y="4436"/>
                  </a:lnTo>
                  <a:lnTo>
                    <a:pt x="8027" y="4436"/>
                  </a:lnTo>
                  <a:lnTo>
                    <a:pt x="8027" y="4366"/>
                  </a:lnTo>
                  <a:lnTo>
                    <a:pt x="7985" y="4366"/>
                  </a:lnTo>
                  <a:lnTo>
                    <a:pt x="7943" y="4366"/>
                  </a:lnTo>
                  <a:lnTo>
                    <a:pt x="7943" y="4309"/>
                  </a:lnTo>
                  <a:lnTo>
                    <a:pt x="7901" y="4309"/>
                  </a:lnTo>
                  <a:lnTo>
                    <a:pt x="7901" y="4253"/>
                  </a:lnTo>
                  <a:lnTo>
                    <a:pt x="7858" y="4253"/>
                  </a:lnTo>
                  <a:lnTo>
                    <a:pt x="7816" y="4253"/>
                  </a:lnTo>
                  <a:lnTo>
                    <a:pt x="7774" y="4309"/>
                  </a:lnTo>
                  <a:lnTo>
                    <a:pt x="7732" y="4309"/>
                  </a:lnTo>
                  <a:lnTo>
                    <a:pt x="7732" y="4253"/>
                  </a:lnTo>
                  <a:lnTo>
                    <a:pt x="7647" y="4253"/>
                  </a:lnTo>
                  <a:lnTo>
                    <a:pt x="7605" y="4183"/>
                  </a:lnTo>
                  <a:lnTo>
                    <a:pt x="7563" y="4126"/>
                  </a:lnTo>
                  <a:lnTo>
                    <a:pt x="7520" y="4056"/>
                  </a:lnTo>
                  <a:lnTo>
                    <a:pt x="7478" y="4056"/>
                  </a:lnTo>
                  <a:lnTo>
                    <a:pt x="7478" y="3985"/>
                  </a:lnTo>
                  <a:lnTo>
                    <a:pt x="7478" y="3929"/>
                  </a:lnTo>
                  <a:lnTo>
                    <a:pt x="7436" y="3929"/>
                  </a:lnTo>
                  <a:lnTo>
                    <a:pt x="7436" y="3873"/>
                  </a:lnTo>
                  <a:lnTo>
                    <a:pt x="7436" y="3802"/>
                  </a:lnTo>
                  <a:lnTo>
                    <a:pt x="7394" y="3802"/>
                  </a:lnTo>
                  <a:lnTo>
                    <a:pt x="7351" y="3802"/>
                  </a:lnTo>
                  <a:lnTo>
                    <a:pt x="7309" y="3802"/>
                  </a:lnTo>
                  <a:lnTo>
                    <a:pt x="7309" y="3873"/>
                  </a:lnTo>
                  <a:lnTo>
                    <a:pt x="7309" y="3929"/>
                  </a:lnTo>
                  <a:lnTo>
                    <a:pt x="7267" y="3929"/>
                  </a:lnTo>
                  <a:lnTo>
                    <a:pt x="7225" y="3929"/>
                  </a:lnTo>
                  <a:lnTo>
                    <a:pt x="7182" y="3929"/>
                  </a:lnTo>
                  <a:lnTo>
                    <a:pt x="7182" y="3985"/>
                  </a:lnTo>
                  <a:lnTo>
                    <a:pt x="7182" y="4056"/>
                  </a:lnTo>
                  <a:lnTo>
                    <a:pt x="7140" y="4056"/>
                  </a:lnTo>
                  <a:lnTo>
                    <a:pt x="7098" y="4126"/>
                  </a:lnTo>
                  <a:lnTo>
                    <a:pt x="7098" y="4183"/>
                  </a:lnTo>
                  <a:lnTo>
                    <a:pt x="7056" y="4183"/>
                  </a:lnTo>
                  <a:lnTo>
                    <a:pt x="7013" y="4183"/>
                  </a:lnTo>
                  <a:lnTo>
                    <a:pt x="7013" y="4253"/>
                  </a:lnTo>
                  <a:lnTo>
                    <a:pt x="6971" y="4253"/>
                  </a:lnTo>
                  <a:lnTo>
                    <a:pt x="6929" y="4309"/>
                  </a:lnTo>
                  <a:lnTo>
                    <a:pt x="6929" y="4366"/>
                  </a:lnTo>
                  <a:lnTo>
                    <a:pt x="6929" y="4436"/>
                  </a:lnTo>
                  <a:lnTo>
                    <a:pt x="6929" y="4506"/>
                  </a:lnTo>
                  <a:lnTo>
                    <a:pt x="6887" y="4506"/>
                  </a:lnTo>
                  <a:lnTo>
                    <a:pt x="6844" y="4506"/>
                  </a:lnTo>
                  <a:lnTo>
                    <a:pt x="6802" y="4563"/>
                  </a:lnTo>
                  <a:lnTo>
                    <a:pt x="6760" y="4563"/>
                  </a:lnTo>
                  <a:lnTo>
                    <a:pt x="6718" y="4563"/>
                  </a:lnTo>
                  <a:lnTo>
                    <a:pt x="6718" y="4506"/>
                  </a:lnTo>
                  <a:lnTo>
                    <a:pt x="6675" y="4506"/>
                  </a:lnTo>
                  <a:lnTo>
                    <a:pt x="6675" y="4436"/>
                  </a:lnTo>
                  <a:lnTo>
                    <a:pt x="6633" y="4436"/>
                  </a:lnTo>
                  <a:lnTo>
                    <a:pt x="6633" y="4366"/>
                  </a:lnTo>
                  <a:lnTo>
                    <a:pt x="6591" y="4366"/>
                  </a:lnTo>
                  <a:lnTo>
                    <a:pt x="6549" y="4366"/>
                  </a:lnTo>
                  <a:lnTo>
                    <a:pt x="6549" y="4309"/>
                  </a:lnTo>
                  <a:lnTo>
                    <a:pt x="6506" y="4309"/>
                  </a:lnTo>
                  <a:lnTo>
                    <a:pt x="6506" y="4253"/>
                  </a:lnTo>
                  <a:lnTo>
                    <a:pt x="6506" y="4183"/>
                  </a:lnTo>
                  <a:lnTo>
                    <a:pt x="6464" y="4183"/>
                  </a:lnTo>
                  <a:lnTo>
                    <a:pt x="6464" y="4126"/>
                  </a:lnTo>
                  <a:lnTo>
                    <a:pt x="6464" y="4056"/>
                  </a:lnTo>
                  <a:lnTo>
                    <a:pt x="6422" y="4056"/>
                  </a:lnTo>
                  <a:lnTo>
                    <a:pt x="6422" y="3985"/>
                  </a:lnTo>
                  <a:lnTo>
                    <a:pt x="6380" y="3985"/>
                  </a:lnTo>
                  <a:lnTo>
                    <a:pt x="6337" y="3985"/>
                  </a:lnTo>
                  <a:lnTo>
                    <a:pt x="6295" y="3929"/>
                  </a:lnTo>
                  <a:lnTo>
                    <a:pt x="6295" y="3873"/>
                  </a:lnTo>
                  <a:lnTo>
                    <a:pt x="6253" y="3873"/>
                  </a:lnTo>
                  <a:lnTo>
                    <a:pt x="6211" y="3873"/>
                  </a:lnTo>
                  <a:lnTo>
                    <a:pt x="6168" y="3929"/>
                  </a:lnTo>
                  <a:lnTo>
                    <a:pt x="6126" y="3929"/>
                  </a:lnTo>
                  <a:lnTo>
                    <a:pt x="6084" y="3929"/>
                  </a:lnTo>
                  <a:lnTo>
                    <a:pt x="6042" y="3929"/>
                  </a:lnTo>
                  <a:lnTo>
                    <a:pt x="5999" y="3873"/>
                  </a:lnTo>
                  <a:lnTo>
                    <a:pt x="5999" y="3802"/>
                  </a:lnTo>
                  <a:lnTo>
                    <a:pt x="5999" y="3746"/>
                  </a:lnTo>
                  <a:lnTo>
                    <a:pt x="5957" y="3746"/>
                  </a:lnTo>
                  <a:lnTo>
                    <a:pt x="5915" y="3676"/>
                  </a:lnTo>
                  <a:lnTo>
                    <a:pt x="5873" y="3676"/>
                  </a:lnTo>
                  <a:lnTo>
                    <a:pt x="5831" y="3676"/>
                  </a:lnTo>
                  <a:lnTo>
                    <a:pt x="5831" y="3605"/>
                  </a:lnTo>
                  <a:lnTo>
                    <a:pt x="5788" y="3605"/>
                  </a:lnTo>
                  <a:lnTo>
                    <a:pt x="5746" y="3605"/>
                  </a:lnTo>
                  <a:lnTo>
                    <a:pt x="5704" y="3605"/>
                  </a:lnTo>
                  <a:lnTo>
                    <a:pt x="5704" y="3549"/>
                  </a:lnTo>
                  <a:lnTo>
                    <a:pt x="5662" y="3549"/>
                  </a:lnTo>
                  <a:lnTo>
                    <a:pt x="5619" y="3549"/>
                  </a:lnTo>
                  <a:lnTo>
                    <a:pt x="5619" y="3493"/>
                  </a:lnTo>
                  <a:lnTo>
                    <a:pt x="5577" y="3493"/>
                  </a:lnTo>
                  <a:lnTo>
                    <a:pt x="5535" y="3493"/>
                  </a:lnTo>
                  <a:lnTo>
                    <a:pt x="5535" y="3422"/>
                  </a:lnTo>
                  <a:lnTo>
                    <a:pt x="5493" y="3422"/>
                  </a:lnTo>
                  <a:lnTo>
                    <a:pt x="5450" y="3366"/>
                  </a:lnTo>
                  <a:lnTo>
                    <a:pt x="5450" y="3295"/>
                  </a:lnTo>
                  <a:lnTo>
                    <a:pt x="5450" y="3225"/>
                  </a:lnTo>
                  <a:lnTo>
                    <a:pt x="5493" y="3225"/>
                  </a:lnTo>
                  <a:lnTo>
                    <a:pt x="5535" y="3225"/>
                  </a:lnTo>
                  <a:lnTo>
                    <a:pt x="5535" y="3169"/>
                  </a:lnTo>
                  <a:lnTo>
                    <a:pt x="5577" y="3169"/>
                  </a:lnTo>
                  <a:lnTo>
                    <a:pt x="5619" y="3112"/>
                  </a:lnTo>
                  <a:lnTo>
                    <a:pt x="5662" y="3112"/>
                  </a:lnTo>
                  <a:lnTo>
                    <a:pt x="5704" y="3112"/>
                  </a:lnTo>
                  <a:lnTo>
                    <a:pt x="5746" y="3112"/>
                  </a:lnTo>
                  <a:lnTo>
                    <a:pt x="5788" y="3112"/>
                  </a:lnTo>
                  <a:lnTo>
                    <a:pt x="5831" y="3112"/>
                  </a:lnTo>
                  <a:lnTo>
                    <a:pt x="5873" y="3169"/>
                  </a:lnTo>
                  <a:lnTo>
                    <a:pt x="5915" y="3169"/>
                  </a:lnTo>
                  <a:lnTo>
                    <a:pt x="5957" y="3169"/>
                  </a:lnTo>
                  <a:lnTo>
                    <a:pt x="5999" y="3169"/>
                  </a:lnTo>
                  <a:lnTo>
                    <a:pt x="6042" y="3225"/>
                  </a:lnTo>
                  <a:lnTo>
                    <a:pt x="6084" y="3225"/>
                  </a:lnTo>
                  <a:lnTo>
                    <a:pt x="6126" y="3225"/>
                  </a:lnTo>
                  <a:lnTo>
                    <a:pt x="6168" y="3225"/>
                  </a:lnTo>
                  <a:lnTo>
                    <a:pt x="6211" y="3225"/>
                  </a:lnTo>
                  <a:lnTo>
                    <a:pt x="6253" y="3225"/>
                  </a:lnTo>
                  <a:lnTo>
                    <a:pt x="6295" y="3225"/>
                  </a:lnTo>
                  <a:lnTo>
                    <a:pt x="6337" y="3225"/>
                  </a:lnTo>
                  <a:lnTo>
                    <a:pt x="6380" y="3169"/>
                  </a:lnTo>
                  <a:lnTo>
                    <a:pt x="6422" y="3169"/>
                  </a:lnTo>
                  <a:lnTo>
                    <a:pt x="6464" y="3112"/>
                  </a:lnTo>
                  <a:lnTo>
                    <a:pt x="6506" y="3112"/>
                  </a:lnTo>
                  <a:lnTo>
                    <a:pt x="6549" y="3112"/>
                  </a:lnTo>
                  <a:lnTo>
                    <a:pt x="6591" y="3112"/>
                  </a:lnTo>
                  <a:lnTo>
                    <a:pt x="6633" y="3112"/>
                  </a:lnTo>
                  <a:lnTo>
                    <a:pt x="6675" y="3112"/>
                  </a:lnTo>
                  <a:lnTo>
                    <a:pt x="6718" y="3112"/>
                  </a:lnTo>
                  <a:lnTo>
                    <a:pt x="6760" y="3112"/>
                  </a:lnTo>
                  <a:lnTo>
                    <a:pt x="6802" y="3112"/>
                  </a:lnTo>
                  <a:lnTo>
                    <a:pt x="6844" y="3112"/>
                  </a:lnTo>
                  <a:lnTo>
                    <a:pt x="6887" y="3169"/>
                  </a:lnTo>
                  <a:lnTo>
                    <a:pt x="6929" y="3169"/>
                  </a:lnTo>
                  <a:lnTo>
                    <a:pt x="6971" y="3169"/>
                  </a:lnTo>
                  <a:lnTo>
                    <a:pt x="7013" y="3169"/>
                  </a:lnTo>
                  <a:lnTo>
                    <a:pt x="7013" y="3225"/>
                  </a:lnTo>
                  <a:lnTo>
                    <a:pt x="7056" y="3225"/>
                  </a:lnTo>
                  <a:lnTo>
                    <a:pt x="7098" y="3225"/>
                  </a:lnTo>
                  <a:lnTo>
                    <a:pt x="7098" y="3295"/>
                  </a:lnTo>
                  <a:lnTo>
                    <a:pt x="7140" y="3295"/>
                  </a:lnTo>
                  <a:lnTo>
                    <a:pt x="7140" y="3366"/>
                  </a:lnTo>
                  <a:lnTo>
                    <a:pt x="7182" y="3295"/>
                  </a:lnTo>
                  <a:lnTo>
                    <a:pt x="7225" y="3366"/>
                  </a:lnTo>
                  <a:lnTo>
                    <a:pt x="7267" y="3422"/>
                  </a:lnTo>
                  <a:lnTo>
                    <a:pt x="7267" y="3493"/>
                  </a:lnTo>
                  <a:lnTo>
                    <a:pt x="7309" y="3493"/>
                  </a:lnTo>
                  <a:lnTo>
                    <a:pt x="7309" y="3422"/>
                  </a:lnTo>
                  <a:lnTo>
                    <a:pt x="7309" y="3366"/>
                  </a:lnTo>
                  <a:lnTo>
                    <a:pt x="7351" y="3366"/>
                  </a:lnTo>
                  <a:lnTo>
                    <a:pt x="7351" y="3295"/>
                  </a:lnTo>
                  <a:lnTo>
                    <a:pt x="7309" y="3295"/>
                  </a:lnTo>
                  <a:lnTo>
                    <a:pt x="7309" y="3225"/>
                  </a:lnTo>
                  <a:lnTo>
                    <a:pt x="7267" y="3225"/>
                  </a:lnTo>
                  <a:lnTo>
                    <a:pt x="7267" y="3169"/>
                  </a:lnTo>
                  <a:lnTo>
                    <a:pt x="7225" y="3169"/>
                  </a:lnTo>
                  <a:lnTo>
                    <a:pt x="7225" y="3112"/>
                  </a:lnTo>
                  <a:lnTo>
                    <a:pt x="7182" y="3112"/>
                  </a:lnTo>
                  <a:lnTo>
                    <a:pt x="7182" y="3042"/>
                  </a:lnTo>
                  <a:lnTo>
                    <a:pt x="7225" y="3042"/>
                  </a:lnTo>
                  <a:lnTo>
                    <a:pt x="7267" y="3042"/>
                  </a:lnTo>
                  <a:lnTo>
                    <a:pt x="7309" y="3042"/>
                  </a:lnTo>
                  <a:lnTo>
                    <a:pt x="7351" y="3042"/>
                  </a:lnTo>
                  <a:lnTo>
                    <a:pt x="7351" y="2972"/>
                  </a:lnTo>
                  <a:lnTo>
                    <a:pt x="7394" y="2972"/>
                  </a:lnTo>
                  <a:lnTo>
                    <a:pt x="7436" y="2972"/>
                  </a:lnTo>
                  <a:lnTo>
                    <a:pt x="7478" y="2972"/>
                  </a:lnTo>
                  <a:lnTo>
                    <a:pt x="7520" y="2972"/>
                  </a:lnTo>
                  <a:lnTo>
                    <a:pt x="7563" y="2972"/>
                  </a:lnTo>
                  <a:lnTo>
                    <a:pt x="7605" y="2972"/>
                  </a:lnTo>
                  <a:lnTo>
                    <a:pt x="7647" y="2972"/>
                  </a:lnTo>
                  <a:lnTo>
                    <a:pt x="7689" y="2972"/>
                  </a:lnTo>
                  <a:lnTo>
                    <a:pt x="7689" y="3042"/>
                  </a:lnTo>
                  <a:lnTo>
                    <a:pt x="7732" y="3042"/>
                  </a:lnTo>
                  <a:lnTo>
                    <a:pt x="7774" y="3042"/>
                  </a:lnTo>
                  <a:lnTo>
                    <a:pt x="7816" y="3042"/>
                  </a:lnTo>
                  <a:lnTo>
                    <a:pt x="7858" y="3042"/>
                  </a:lnTo>
                  <a:lnTo>
                    <a:pt x="7858" y="3112"/>
                  </a:lnTo>
                  <a:lnTo>
                    <a:pt x="7858" y="3169"/>
                  </a:lnTo>
                  <a:lnTo>
                    <a:pt x="7901" y="3169"/>
                  </a:lnTo>
                  <a:lnTo>
                    <a:pt x="7943" y="3169"/>
                  </a:lnTo>
                  <a:lnTo>
                    <a:pt x="7943" y="3225"/>
                  </a:lnTo>
                  <a:lnTo>
                    <a:pt x="7985" y="3225"/>
                  </a:lnTo>
                  <a:lnTo>
                    <a:pt x="7985" y="3295"/>
                  </a:lnTo>
                  <a:lnTo>
                    <a:pt x="8027" y="3295"/>
                  </a:lnTo>
                  <a:lnTo>
                    <a:pt x="8070" y="3295"/>
                  </a:lnTo>
                  <a:lnTo>
                    <a:pt x="8112" y="3366"/>
                  </a:lnTo>
                  <a:lnTo>
                    <a:pt x="8154" y="3366"/>
                  </a:lnTo>
                  <a:lnTo>
                    <a:pt x="8196" y="3366"/>
                  </a:lnTo>
                  <a:lnTo>
                    <a:pt x="8196" y="3422"/>
                  </a:lnTo>
                  <a:lnTo>
                    <a:pt x="8238" y="3493"/>
                  </a:lnTo>
                  <a:lnTo>
                    <a:pt x="8238" y="3549"/>
                  </a:lnTo>
                  <a:lnTo>
                    <a:pt x="8281" y="3549"/>
                  </a:lnTo>
                  <a:lnTo>
                    <a:pt x="8323" y="3549"/>
                  </a:lnTo>
                  <a:lnTo>
                    <a:pt x="8323" y="3605"/>
                  </a:lnTo>
                  <a:lnTo>
                    <a:pt x="8323" y="3676"/>
                  </a:lnTo>
                  <a:lnTo>
                    <a:pt x="8365" y="3676"/>
                  </a:lnTo>
                  <a:lnTo>
                    <a:pt x="8407" y="3676"/>
                  </a:lnTo>
                  <a:lnTo>
                    <a:pt x="8450" y="3676"/>
                  </a:lnTo>
                  <a:lnTo>
                    <a:pt x="8450" y="3605"/>
                  </a:lnTo>
                  <a:lnTo>
                    <a:pt x="8492" y="3605"/>
                  </a:lnTo>
                  <a:lnTo>
                    <a:pt x="8492" y="3549"/>
                  </a:lnTo>
                  <a:lnTo>
                    <a:pt x="8492" y="3493"/>
                  </a:lnTo>
                  <a:lnTo>
                    <a:pt x="8534" y="3493"/>
                  </a:lnTo>
                  <a:lnTo>
                    <a:pt x="8534" y="3422"/>
                  </a:lnTo>
                  <a:lnTo>
                    <a:pt x="8576" y="3366"/>
                  </a:lnTo>
                  <a:lnTo>
                    <a:pt x="8534" y="3366"/>
                  </a:lnTo>
                  <a:lnTo>
                    <a:pt x="8534" y="3295"/>
                  </a:lnTo>
                  <a:lnTo>
                    <a:pt x="8492" y="3295"/>
                  </a:lnTo>
                  <a:lnTo>
                    <a:pt x="8492" y="3225"/>
                  </a:lnTo>
                  <a:lnTo>
                    <a:pt x="8492" y="3169"/>
                  </a:lnTo>
                  <a:lnTo>
                    <a:pt x="8492" y="3112"/>
                  </a:lnTo>
                  <a:lnTo>
                    <a:pt x="8492" y="3042"/>
                  </a:lnTo>
                  <a:lnTo>
                    <a:pt x="8492" y="2972"/>
                  </a:lnTo>
                  <a:lnTo>
                    <a:pt x="8492" y="2915"/>
                  </a:lnTo>
                  <a:lnTo>
                    <a:pt x="8492" y="2845"/>
                  </a:lnTo>
                  <a:lnTo>
                    <a:pt x="8492" y="2789"/>
                  </a:lnTo>
                  <a:lnTo>
                    <a:pt x="8492" y="2732"/>
                  </a:lnTo>
                  <a:lnTo>
                    <a:pt x="8492" y="2662"/>
                  </a:lnTo>
                  <a:lnTo>
                    <a:pt x="8492" y="2591"/>
                  </a:lnTo>
                  <a:lnTo>
                    <a:pt x="8534" y="2535"/>
                  </a:lnTo>
                  <a:lnTo>
                    <a:pt x="8492" y="2535"/>
                  </a:lnTo>
                  <a:lnTo>
                    <a:pt x="8534" y="2479"/>
                  </a:lnTo>
                  <a:lnTo>
                    <a:pt x="8534" y="2408"/>
                  </a:lnTo>
                  <a:lnTo>
                    <a:pt x="8534" y="2352"/>
                  </a:lnTo>
                  <a:lnTo>
                    <a:pt x="8576" y="2352"/>
                  </a:lnTo>
                  <a:lnTo>
                    <a:pt x="8576" y="2282"/>
                  </a:lnTo>
                  <a:lnTo>
                    <a:pt x="8534" y="2282"/>
                  </a:lnTo>
                  <a:lnTo>
                    <a:pt x="8492" y="2282"/>
                  </a:lnTo>
                  <a:lnTo>
                    <a:pt x="8492" y="2211"/>
                  </a:lnTo>
                  <a:lnTo>
                    <a:pt x="8576" y="2282"/>
                  </a:lnTo>
                  <a:lnTo>
                    <a:pt x="8576" y="2211"/>
                  </a:lnTo>
                  <a:lnTo>
                    <a:pt x="8619" y="2211"/>
                  </a:lnTo>
                  <a:lnTo>
                    <a:pt x="8619" y="2155"/>
                  </a:lnTo>
                  <a:lnTo>
                    <a:pt x="8619" y="2098"/>
                  </a:lnTo>
                  <a:lnTo>
                    <a:pt x="8619" y="2028"/>
                  </a:lnTo>
                  <a:lnTo>
                    <a:pt x="8661" y="1972"/>
                  </a:lnTo>
                  <a:lnTo>
                    <a:pt x="8661" y="1901"/>
                  </a:lnTo>
                  <a:lnTo>
                    <a:pt x="8661" y="1831"/>
                  </a:lnTo>
                  <a:lnTo>
                    <a:pt x="8703" y="1831"/>
                  </a:lnTo>
                  <a:lnTo>
                    <a:pt x="8703" y="1775"/>
                  </a:lnTo>
                  <a:lnTo>
                    <a:pt x="8703" y="1718"/>
                  </a:lnTo>
                  <a:lnTo>
                    <a:pt x="8745" y="1718"/>
                  </a:lnTo>
                  <a:lnTo>
                    <a:pt x="8788" y="1648"/>
                  </a:lnTo>
                  <a:lnTo>
                    <a:pt x="8788" y="1592"/>
                  </a:lnTo>
                  <a:lnTo>
                    <a:pt x="8788" y="1521"/>
                  </a:lnTo>
                  <a:lnTo>
                    <a:pt x="8788" y="1451"/>
                  </a:lnTo>
                  <a:lnTo>
                    <a:pt x="8830" y="1451"/>
                  </a:lnTo>
                  <a:lnTo>
                    <a:pt x="8830" y="1394"/>
                  </a:lnTo>
                  <a:lnTo>
                    <a:pt x="8872" y="1394"/>
                  </a:lnTo>
                  <a:lnTo>
                    <a:pt x="8914" y="1394"/>
                  </a:lnTo>
                  <a:lnTo>
                    <a:pt x="8957" y="1394"/>
                  </a:lnTo>
                  <a:lnTo>
                    <a:pt x="8999" y="1394"/>
                  </a:lnTo>
                  <a:lnTo>
                    <a:pt x="8999" y="1338"/>
                  </a:lnTo>
                  <a:lnTo>
                    <a:pt x="9041" y="1338"/>
                  </a:lnTo>
                  <a:lnTo>
                    <a:pt x="9083" y="1338"/>
                  </a:lnTo>
                  <a:lnTo>
                    <a:pt x="9083" y="1268"/>
                  </a:lnTo>
                  <a:lnTo>
                    <a:pt x="9126" y="1268"/>
                  </a:lnTo>
                  <a:lnTo>
                    <a:pt x="9126" y="1197"/>
                  </a:lnTo>
                  <a:lnTo>
                    <a:pt x="9168" y="1197"/>
                  </a:lnTo>
                  <a:lnTo>
                    <a:pt x="9168" y="1141"/>
                  </a:lnTo>
                  <a:lnTo>
                    <a:pt x="9168" y="1085"/>
                  </a:lnTo>
                  <a:lnTo>
                    <a:pt x="9210" y="1085"/>
                  </a:lnTo>
                  <a:lnTo>
                    <a:pt x="9210" y="1014"/>
                  </a:lnTo>
                  <a:lnTo>
                    <a:pt x="9168" y="1014"/>
                  </a:lnTo>
                  <a:lnTo>
                    <a:pt x="9168" y="958"/>
                  </a:lnTo>
                  <a:lnTo>
                    <a:pt x="9210" y="958"/>
                  </a:lnTo>
                  <a:lnTo>
                    <a:pt x="9210" y="887"/>
                  </a:lnTo>
                  <a:lnTo>
                    <a:pt x="9252" y="887"/>
                  </a:lnTo>
                  <a:lnTo>
                    <a:pt x="9210" y="817"/>
                  </a:lnTo>
                  <a:lnTo>
                    <a:pt x="9168" y="817"/>
                  </a:lnTo>
                  <a:lnTo>
                    <a:pt x="9168" y="761"/>
                  </a:lnTo>
                  <a:lnTo>
                    <a:pt x="9126" y="761"/>
                  </a:lnTo>
                  <a:lnTo>
                    <a:pt x="9126" y="704"/>
                  </a:lnTo>
                  <a:lnTo>
                    <a:pt x="9168" y="761"/>
                  </a:lnTo>
                  <a:lnTo>
                    <a:pt x="9210" y="817"/>
                  </a:lnTo>
                  <a:lnTo>
                    <a:pt x="9252" y="817"/>
                  </a:lnTo>
                  <a:lnTo>
                    <a:pt x="9295" y="761"/>
                  </a:lnTo>
                  <a:lnTo>
                    <a:pt x="9252" y="578"/>
                  </a:lnTo>
                  <a:lnTo>
                    <a:pt x="9210" y="578"/>
                  </a:lnTo>
                  <a:lnTo>
                    <a:pt x="9126" y="578"/>
                  </a:lnTo>
                  <a:lnTo>
                    <a:pt x="9083" y="578"/>
                  </a:lnTo>
                  <a:lnTo>
                    <a:pt x="9041" y="578"/>
                  </a:lnTo>
                  <a:lnTo>
                    <a:pt x="9041" y="634"/>
                  </a:lnTo>
                  <a:lnTo>
                    <a:pt x="8999" y="634"/>
                  </a:lnTo>
                  <a:lnTo>
                    <a:pt x="8999" y="578"/>
                  </a:lnTo>
                  <a:lnTo>
                    <a:pt x="8957" y="578"/>
                  </a:lnTo>
                  <a:lnTo>
                    <a:pt x="8914" y="634"/>
                  </a:lnTo>
                  <a:lnTo>
                    <a:pt x="8872" y="634"/>
                  </a:lnTo>
                  <a:lnTo>
                    <a:pt x="8830" y="634"/>
                  </a:lnTo>
                  <a:lnTo>
                    <a:pt x="8788" y="634"/>
                  </a:lnTo>
                  <a:lnTo>
                    <a:pt x="8788" y="578"/>
                  </a:lnTo>
                  <a:lnTo>
                    <a:pt x="8872" y="578"/>
                  </a:lnTo>
                  <a:lnTo>
                    <a:pt x="8914" y="578"/>
                  </a:lnTo>
                  <a:lnTo>
                    <a:pt x="8957" y="578"/>
                  </a:lnTo>
                  <a:lnTo>
                    <a:pt x="8957" y="507"/>
                  </a:lnTo>
                  <a:lnTo>
                    <a:pt x="8999" y="578"/>
                  </a:lnTo>
                  <a:lnTo>
                    <a:pt x="9041" y="578"/>
                  </a:lnTo>
                  <a:lnTo>
                    <a:pt x="9168" y="507"/>
                  </a:lnTo>
                  <a:lnTo>
                    <a:pt x="9210" y="507"/>
                  </a:lnTo>
                  <a:lnTo>
                    <a:pt x="9210" y="437"/>
                  </a:lnTo>
                  <a:lnTo>
                    <a:pt x="9252" y="437"/>
                  </a:lnTo>
                  <a:lnTo>
                    <a:pt x="9252" y="507"/>
                  </a:lnTo>
                  <a:lnTo>
                    <a:pt x="9295" y="507"/>
                  </a:lnTo>
                  <a:lnTo>
                    <a:pt x="9337" y="507"/>
                  </a:lnTo>
                  <a:lnTo>
                    <a:pt x="9379" y="507"/>
                  </a:lnTo>
                  <a:lnTo>
                    <a:pt x="9421" y="507"/>
                  </a:lnTo>
                  <a:lnTo>
                    <a:pt x="9464" y="437"/>
                  </a:lnTo>
                  <a:lnTo>
                    <a:pt x="9506" y="437"/>
                  </a:lnTo>
                  <a:lnTo>
                    <a:pt x="9548" y="437"/>
                  </a:lnTo>
                  <a:lnTo>
                    <a:pt x="9548" y="381"/>
                  </a:lnTo>
                  <a:lnTo>
                    <a:pt x="9548" y="324"/>
                  </a:lnTo>
                  <a:lnTo>
                    <a:pt x="9506" y="324"/>
                  </a:lnTo>
                  <a:lnTo>
                    <a:pt x="9464" y="324"/>
                  </a:lnTo>
                  <a:lnTo>
                    <a:pt x="9464" y="254"/>
                  </a:lnTo>
                  <a:lnTo>
                    <a:pt x="9506" y="254"/>
                  </a:lnTo>
                  <a:lnTo>
                    <a:pt x="9506" y="197"/>
                  </a:lnTo>
                  <a:lnTo>
                    <a:pt x="9464" y="197"/>
                  </a:lnTo>
                  <a:lnTo>
                    <a:pt x="9421" y="197"/>
                  </a:lnTo>
                  <a:lnTo>
                    <a:pt x="9379" y="197"/>
                  </a:lnTo>
                  <a:lnTo>
                    <a:pt x="9337" y="197"/>
                  </a:lnTo>
                  <a:lnTo>
                    <a:pt x="9295" y="127"/>
                  </a:lnTo>
                  <a:lnTo>
                    <a:pt x="9252" y="127"/>
                  </a:lnTo>
                  <a:lnTo>
                    <a:pt x="9210" y="127"/>
                  </a:lnTo>
                  <a:lnTo>
                    <a:pt x="9210" y="57"/>
                  </a:lnTo>
                  <a:lnTo>
                    <a:pt x="9168" y="57"/>
                  </a:lnTo>
                  <a:lnTo>
                    <a:pt x="9126" y="57"/>
                  </a:lnTo>
                  <a:lnTo>
                    <a:pt x="9168" y="127"/>
                  </a:lnTo>
                  <a:lnTo>
                    <a:pt x="9168" y="197"/>
                  </a:lnTo>
                  <a:lnTo>
                    <a:pt x="9210" y="197"/>
                  </a:lnTo>
                  <a:lnTo>
                    <a:pt x="9210" y="254"/>
                  </a:lnTo>
                  <a:lnTo>
                    <a:pt x="9210" y="324"/>
                  </a:lnTo>
                  <a:lnTo>
                    <a:pt x="9168" y="324"/>
                  </a:lnTo>
                  <a:lnTo>
                    <a:pt x="9126" y="324"/>
                  </a:lnTo>
                  <a:lnTo>
                    <a:pt x="9083" y="381"/>
                  </a:lnTo>
                  <a:lnTo>
                    <a:pt x="9041" y="381"/>
                  </a:lnTo>
                  <a:lnTo>
                    <a:pt x="8999" y="381"/>
                  </a:lnTo>
                  <a:lnTo>
                    <a:pt x="8999" y="437"/>
                  </a:lnTo>
                  <a:lnTo>
                    <a:pt x="8957" y="437"/>
                  </a:lnTo>
                  <a:lnTo>
                    <a:pt x="8914" y="437"/>
                  </a:lnTo>
                  <a:lnTo>
                    <a:pt x="8914" y="507"/>
                  </a:lnTo>
                  <a:lnTo>
                    <a:pt x="8872" y="507"/>
                  </a:lnTo>
                  <a:lnTo>
                    <a:pt x="8872" y="437"/>
                  </a:lnTo>
                  <a:lnTo>
                    <a:pt x="8914" y="437"/>
                  </a:lnTo>
                  <a:lnTo>
                    <a:pt x="8914" y="381"/>
                  </a:lnTo>
                  <a:lnTo>
                    <a:pt x="8830" y="381"/>
                  </a:lnTo>
                  <a:lnTo>
                    <a:pt x="8830" y="437"/>
                  </a:lnTo>
                  <a:lnTo>
                    <a:pt x="8788" y="381"/>
                  </a:lnTo>
                  <a:lnTo>
                    <a:pt x="8745" y="437"/>
                  </a:lnTo>
                  <a:lnTo>
                    <a:pt x="8788" y="437"/>
                  </a:lnTo>
                  <a:lnTo>
                    <a:pt x="8788" y="507"/>
                  </a:lnTo>
                  <a:lnTo>
                    <a:pt x="8745" y="507"/>
                  </a:lnTo>
                  <a:lnTo>
                    <a:pt x="8703" y="507"/>
                  </a:lnTo>
                  <a:lnTo>
                    <a:pt x="8661" y="578"/>
                  </a:lnTo>
                  <a:lnTo>
                    <a:pt x="8619" y="578"/>
                  </a:lnTo>
                  <a:lnTo>
                    <a:pt x="8619" y="634"/>
                  </a:lnTo>
                  <a:lnTo>
                    <a:pt x="8576" y="634"/>
                  </a:lnTo>
                  <a:lnTo>
                    <a:pt x="8492" y="704"/>
                  </a:lnTo>
                  <a:lnTo>
                    <a:pt x="8450" y="704"/>
                  </a:lnTo>
                  <a:lnTo>
                    <a:pt x="8407" y="704"/>
                  </a:lnTo>
                  <a:lnTo>
                    <a:pt x="8407" y="761"/>
                  </a:lnTo>
                  <a:lnTo>
                    <a:pt x="8365" y="761"/>
                  </a:lnTo>
                  <a:lnTo>
                    <a:pt x="8365" y="704"/>
                  </a:lnTo>
                  <a:lnTo>
                    <a:pt x="8407" y="704"/>
                  </a:lnTo>
                  <a:lnTo>
                    <a:pt x="8450" y="634"/>
                  </a:lnTo>
                  <a:lnTo>
                    <a:pt x="8492" y="634"/>
                  </a:lnTo>
                  <a:lnTo>
                    <a:pt x="8534" y="634"/>
                  </a:lnTo>
                  <a:lnTo>
                    <a:pt x="8576" y="578"/>
                  </a:lnTo>
                  <a:lnTo>
                    <a:pt x="8619" y="578"/>
                  </a:lnTo>
                  <a:lnTo>
                    <a:pt x="8619" y="507"/>
                  </a:lnTo>
                  <a:lnTo>
                    <a:pt x="8661" y="507"/>
                  </a:lnTo>
                  <a:lnTo>
                    <a:pt x="8703" y="507"/>
                  </a:lnTo>
                  <a:lnTo>
                    <a:pt x="8745" y="437"/>
                  </a:lnTo>
                  <a:lnTo>
                    <a:pt x="8619" y="437"/>
                  </a:lnTo>
                  <a:lnTo>
                    <a:pt x="8534" y="437"/>
                  </a:lnTo>
                  <a:lnTo>
                    <a:pt x="8450" y="437"/>
                  </a:lnTo>
                  <a:lnTo>
                    <a:pt x="8407" y="507"/>
                  </a:lnTo>
                  <a:lnTo>
                    <a:pt x="8365" y="437"/>
                  </a:lnTo>
                  <a:lnTo>
                    <a:pt x="8365" y="381"/>
                  </a:lnTo>
                  <a:lnTo>
                    <a:pt x="8323" y="324"/>
                  </a:lnTo>
                  <a:lnTo>
                    <a:pt x="8238" y="324"/>
                  </a:lnTo>
                  <a:lnTo>
                    <a:pt x="8154" y="381"/>
                  </a:lnTo>
                  <a:lnTo>
                    <a:pt x="8070" y="381"/>
                  </a:lnTo>
                  <a:lnTo>
                    <a:pt x="7985" y="381"/>
                  </a:lnTo>
                  <a:lnTo>
                    <a:pt x="7901" y="437"/>
                  </a:lnTo>
                  <a:lnTo>
                    <a:pt x="7732" y="437"/>
                  </a:lnTo>
                  <a:lnTo>
                    <a:pt x="7732" y="381"/>
                  </a:lnTo>
                  <a:lnTo>
                    <a:pt x="7732" y="324"/>
                  </a:lnTo>
                  <a:lnTo>
                    <a:pt x="7689" y="324"/>
                  </a:lnTo>
                  <a:lnTo>
                    <a:pt x="7689" y="381"/>
                  </a:lnTo>
                  <a:lnTo>
                    <a:pt x="7647" y="381"/>
                  </a:lnTo>
                  <a:lnTo>
                    <a:pt x="7605" y="381"/>
                  </a:lnTo>
                  <a:lnTo>
                    <a:pt x="7563" y="324"/>
                  </a:lnTo>
                  <a:lnTo>
                    <a:pt x="7563" y="254"/>
                  </a:lnTo>
                  <a:lnTo>
                    <a:pt x="7563" y="197"/>
                  </a:lnTo>
                  <a:lnTo>
                    <a:pt x="7520" y="127"/>
                  </a:lnTo>
                  <a:lnTo>
                    <a:pt x="7478" y="127"/>
                  </a:lnTo>
                  <a:lnTo>
                    <a:pt x="7436" y="127"/>
                  </a:lnTo>
                  <a:lnTo>
                    <a:pt x="7394" y="127"/>
                  </a:lnTo>
                  <a:lnTo>
                    <a:pt x="7436" y="197"/>
                  </a:lnTo>
                  <a:lnTo>
                    <a:pt x="7436" y="254"/>
                  </a:lnTo>
                  <a:lnTo>
                    <a:pt x="7436" y="324"/>
                  </a:lnTo>
                  <a:lnTo>
                    <a:pt x="7478" y="381"/>
                  </a:lnTo>
                  <a:lnTo>
                    <a:pt x="7436" y="381"/>
                  </a:lnTo>
                  <a:lnTo>
                    <a:pt x="7394" y="381"/>
                  </a:lnTo>
                  <a:lnTo>
                    <a:pt x="7394" y="437"/>
                  </a:lnTo>
                  <a:lnTo>
                    <a:pt x="7351" y="437"/>
                  </a:lnTo>
                  <a:lnTo>
                    <a:pt x="7309" y="437"/>
                  </a:lnTo>
                  <a:lnTo>
                    <a:pt x="7267" y="437"/>
                  </a:lnTo>
                  <a:lnTo>
                    <a:pt x="7267" y="507"/>
                  </a:lnTo>
                  <a:lnTo>
                    <a:pt x="7225" y="507"/>
                  </a:lnTo>
                  <a:lnTo>
                    <a:pt x="7182" y="507"/>
                  </a:lnTo>
                  <a:lnTo>
                    <a:pt x="7140" y="507"/>
                  </a:lnTo>
                  <a:lnTo>
                    <a:pt x="7098" y="507"/>
                  </a:lnTo>
                  <a:lnTo>
                    <a:pt x="7056" y="507"/>
                  </a:lnTo>
                  <a:lnTo>
                    <a:pt x="7013" y="507"/>
                  </a:lnTo>
                  <a:lnTo>
                    <a:pt x="6971" y="507"/>
                  </a:lnTo>
                  <a:lnTo>
                    <a:pt x="6929" y="507"/>
                  </a:lnTo>
                  <a:lnTo>
                    <a:pt x="6887" y="507"/>
                  </a:lnTo>
                  <a:lnTo>
                    <a:pt x="6844" y="507"/>
                  </a:lnTo>
                  <a:lnTo>
                    <a:pt x="6844" y="578"/>
                  </a:lnTo>
                  <a:lnTo>
                    <a:pt x="6802" y="578"/>
                  </a:lnTo>
                  <a:lnTo>
                    <a:pt x="6760" y="634"/>
                  </a:lnTo>
                  <a:lnTo>
                    <a:pt x="6718" y="634"/>
                  </a:lnTo>
                  <a:lnTo>
                    <a:pt x="6675" y="634"/>
                  </a:lnTo>
                  <a:lnTo>
                    <a:pt x="6675" y="578"/>
                  </a:lnTo>
                  <a:lnTo>
                    <a:pt x="6633" y="578"/>
                  </a:lnTo>
                  <a:lnTo>
                    <a:pt x="6591" y="578"/>
                  </a:lnTo>
                  <a:lnTo>
                    <a:pt x="6549" y="578"/>
                  </a:lnTo>
                  <a:lnTo>
                    <a:pt x="6506" y="578"/>
                  </a:lnTo>
                  <a:lnTo>
                    <a:pt x="6464" y="578"/>
                  </a:lnTo>
                  <a:lnTo>
                    <a:pt x="6464" y="634"/>
                  </a:lnTo>
                  <a:lnTo>
                    <a:pt x="6422" y="634"/>
                  </a:lnTo>
                  <a:lnTo>
                    <a:pt x="6380" y="634"/>
                  </a:lnTo>
                  <a:lnTo>
                    <a:pt x="6337" y="634"/>
                  </a:lnTo>
                  <a:lnTo>
                    <a:pt x="6295" y="634"/>
                  </a:lnTo>
                  <a:lnTo>
                    <a:pt x="6253" y="634"/>
                  </a:lnTo>
                  <a:lnTo>
                    <a:pt x="6211" y="704"/>
                  </a:lnTo>
                  <a:lnTo>
                    <a:pt x="6168" y="704"/>
                  </a:lnTo>
                  <a:lnTo>
                    <a:pt x="6126" y="634"/>
                  </a:lnTo>
                  <a:lnTo>
                    <a:pt x="6126" y="578"/>
                  </a:lnTo>
                  <a:lnTo>
                    <a:pt x="6126" y="507"/>
                  </a:lnTo>
                  <a:lnTo>
                    <a:pt x="6084" y="507"/>
                  </a:lnTo>
                  <a:lnTo>
                    <a:pt x="6084" y="578"/>
                  </a:lnTo>
                  <a:lnTo>
                    <a:pt x="6042" y="578"/>
                  </a:lnTo>
                  <a:lnTo>
                    <a:pt x="5999" y="578"/>
                  </a:lnTo>
                  <a:lnTo>
                    <a:pt x="6042" y="634"/>
                  </a:lnTo>
                  <a:lnTo>
                    <a:pt x="5999" y="634"/>
                  </a:lnTo>
                  <a:lnTo>
                    <a:pt x="5957" y="634"/>
                  </a:lnTo>
                  <a:lnTo>
                    <a:pt x="5915" y="704"/>
                  </a:lnTo>
                  <a:lnTo>
                    <a:pt x="5873" y="704"/>
                  </a:lnTo>
                  <a:lnTo>
                    <a:pt x="5873" y="761"/>
                  </a:lnTo>
                  <a:lnTo>
                    <a:pt x="5873" y="817"/>
                  </a:lnTo>
                  <a:lnTo>
                    <a:pt x="5831" y="817"/>
                  </a:lnTo>
                  <a:lnTo>
                    <a:pt x="5873" y="887"/>
                  </a:lnTo>
                  <a:lnTo>
                    <a:pt x="5915" y="887"/>
                  </a:lnTo>
                  <a:lnTo>
                    <a:pt x="5915" y="958"/>
                  </a:lnTo>
                  <a:lnTo>
                    <a:pt x="5957" y="958"/>
                  </a:lnTo>
                  <a:lnTo>
                    <a:pt x="5999" y="1014"/>
                  </a:lnTo>
                  <a:lnTo>
                    <a:pt x="6042" y="1014"/>
                  </a:lnTo>
                  <a:lnTo>
                    <a:pt x="6084" y="1014"/>
                  </a:lnTo>
                  <a:lnTo>
                    <a:pt x="6126" y="1014"/>
                  </a:lnTo>
                  <a:lnTo>
                    <a:pt x="6168" y="1014"/>
                  </a:lnTo>
                  <a:lnTo>
                    <a:pt x="6211" y="1014"/>
                  </a:lnTo>
                  <a:lnTo>
                    <a:pt x="6253" y="1014"/>
                  </a:lnTo>
                  <a:lnTo>
                    <a:pt x="6295" y="1014"/>
                  </a:lnTo>
                  <a:lnTo>
                    <a:pt x="6253" y="1085"/>
                  </a:lnTo>
                  <a:lnTo>
                    <a:pt x="6211" y="1085"/>
                  </a:lnTo>
                  <a:lnTo>
                    <a:pt x="6168" y="1085"/>
                  </a:lnTo>
                  <a:lnTo>
                    <a:pt x="6126" y="1085"/>
                  </a:lnTo>
                  <a:lnTo>
                    <a:pt x="6084" y="1085"/>
                  </a:lnTo>
                  <a:lnTo>
                    <a:pt x="6042" y="1085"/>
                  </a:lnTo>
                  <a:lnTo>
                    <a:pt x="5999" y="1085"/>
                  </a:lnTo>
                  <a:lnTo>
                    <a:pt x="5957" y="1085"/>
                  </a:lnTo>
                  <a:lnTo>
                    <a:pt x="5873" y="1141"/>
                  </a:lnTo>
                  <a:lnTo>
                    <a:pt x="5999" y="1141"/>
                  </a:lnTo>
                  <a:lnTo>
                    <a:pt x="6084" y="1141"/>
                  </a:lnTo>
                  <a:lnTo>
                    <a:pt x="6380" y="1085"/>
                  </a:lnTo>
                  <a:lnTo>
                    <a:pt x="6464" y="1085"/>
                  </a:lnTo>
                  <a:lnTo>
                    <a:pt x="6506" y="1085"/>
                  </a:lnTo>
                  <a:lnTo>
                    <a:pt x="6549" y="1085"/>
                  </a:lnTo>
                  <a:lnTo>
                    <a:pt x="6591" y="1085"/>
                  </a:lnTo>
                  <a:lnTo>
                    <a:pt x="6675" y="1085"/>
                  </a:lnTo>
                  <a:lnTo>
                    <a:pt x="6718" y="1014"/>
                  </a:lnTo>
                  <a:lnTo>
                    <a:pt x="6760" y="1014"/>
                  </a:lnTo>
                  <a:lnTo>
                    <a:pt x="6844" y="1014"/>
                  </a:lnTo>
                  <a:lnTo>
                    <a:pt x="6887" y="1014"/>
                  </a:lnTo>
                  <a:lnTo>
                    <a:pt x="6887" y="1085"/>
                  </a:lnTo>
                  <a:lnTo>
                    <a:pt x="6887" y="1141"/>
                  </a:lnTo>
                  <a:lnTo>
                    <a:pt x="6929" y="1141"/>
                  </a:lnTo>
                  <a:lnTo>
                    <a:pt x="6971" y="1197"/>
                  </a:lnTo>
                  <a:lnTo>
                    <a:pt x="7013" y="1197"/>
                  </a:lnTo>
                  <a:lnTo>
                    <a:pt x="7056" y="1197"/>
                  </a:lnTo>
                  <a:lnTo>
                    <a:pt x="7098" y="1197"/>
                  </a:lnTo>
                  <a:lnTo>
                    <a:pt x="7140" y="1197"/>
                  </a:lnTo>
                  <a:lnTo>
                    <a:pt x="7182" y="1197"/>
                  </a:lnTo>
                  <a:lnTo>
                    <a:pt x="7225" y="1197"/>
                  </a:lnTo>
                  <a:lnTo>
                    <a:pt x="7267" y="1197"/>
                  </a:lnTo>
                  <a:lnTo>
                    <a:pt x="7309" y="1197"/>
                  </a:lnTo>
                  <a:lnTo>
                    <a:pt x="7309" y="1141"/>
                  </a:lnTo>
                  <a:lnTo>
                    <a:pt x="7351" y="1141"/>
                  </a:lnTo>
                  <a:lnTo>
                    <a:pt x="7394" y="1141"/>
                  </a:lnTo>
                  <a:lnTo>
                    <a:pt x="7436" y="1141"/>
                  </a:lnTo>
                  <a:lnTo>
                    <a:pt x="7478" y="1141"/>
                  </a:lnTo>
                  <a:lnTo>
                    <a:pt x="7520" y="1141"/>
                  </a:lnTo>
                  <a:lnTo>
                    <a:pt x="7563" y="1141"/>
                  </a:lnTo>
                  <a:lnTo>
                    <a:pt x="7563" y="1197"/>
                  </a:lnTo>
                  <a:lnTo>
                    <a:pt x="7605" y="1197"/>
                  </a:lnTo>
                  <a:lnTo>
                    <a:pt x="7605" y="1268"/>
                  </a:lnTo>
                  <a:lnTo>
                    <a:pt x="7647" y="1268"/>
                  </a:lnTo>
                  <a:lnTo>
                    <a:pt x="7647" y="1338"/>
                  </a:lnTo>
                  <a:lnTo>
                    <a:pt x="7689" y="1394"/>
                  </a:lnTo>
                  <a:lnTo>
                    <a:pt x="7689" y="1451"/>
                  </a:lnTo>
                  <a:lnTo>
                    <a:pt x="7732" y="1451"/>
                  </a:lnTo>
                  <a:lnTo>
                    <a:pt x="7732" y="1521"/>
                  </a:lnTo>
                  <a:lnTo>
                    <a:pt x="7732" y="1592"/>
                  </a:lnTo>
                  <a:lnTo>
                    <a:pt x="7774" y="1592"/>
                  </a:lnTo>
                  <a:lnTo>
                    <a:pt x="7816" y="1592"/>
                  </a:lnTo>
                  <a:lnTo>
                    <a:pt x="7858" y="1592"/>
                  </a:lnTo>
                  <a:lnTo>
                    <a:pt x="7858" y="1648"/>
                  </a:lnTo>
                  <a:lnTo>
                    <a:pt x="7858" y="1718"/>
                  </a:lnTo>
                  <a:lnTo>
                    <a:pt x="7816" y="1718"/>
                  </a:lnTo>
                  <a:lnTo>
                    <a:pt x="7816" y="1775"/>
                  </a:lnTo>
                  <a:lnTo>
                    <a:pt x="7774" y="1775"/>
                  </a:lnTo>
                  <a:lnTo>
                    <a:pt x="7774" y="1831"/>
                  </a:lnTo>
                  <a:lnTo>
                    <a:pt x="7732" y="1831"/>
                  </a:lnTo>
                  <a:lnTo>
                    <a:pt x="7732" y="1901"/>
                  </a:lnTo>
                  <a:lnTo>
                    <a:pt x="7689" y="1901"/>
                  </a:lnTo>
                  <a:lnTo>
                    <a:pt x="7689" y="1972"/>
                  </a:lnTo>
                  <a:lnTo>
                    <a:pt x="7647" y="1972"/>
                  </a:lnTo>
                  <a:lnTo>
                    <a:pt x="7689" y="2028"/>
                  </a:lnTo>
                  <a:lnTo>
                    <a:pt x="7647" y="2028"/>
                  </a:lnTo>
                  <a:lnTo>
                    <a:pt x="7605" y="2028"/>
                  </a:lnTo>
                  <a:lnTo>
                    <a:pt x="7563" y="2028"/>
                  </a:lnTo>
                  <a:lnTo>
                    <a:pt x="7520" y="2028"/>
                  </a:lnTo>
                  <a:lnTo>
                    <a:pt x="7478" y="2028"/>
                  </a:lnTo>
                  <a:lnTo>
                    <a:pt x="7436" y="2028"/>
                  </a:lnTo>
                  <a:lnTo>
                    <a:pt x="7394" y="2028"/>
                  </a:lnTo>
                  <a:lnTo>
                    <a:pt x="7351" y="2028"/>
                  </a:lnTo>
                  <a:lnTo>
                    <a:pt x="7309" y="2028"/>
                  </a:lnTo>
                  <a:lnTo>
                    <a:pt x="7267" y="2028"/>
                  </a:lnTo>
                  <a:lnTo>
                    <a:pt x="7267" y="2098"/>
                  </a:lnTo>
                  <a:lnTo>
                    <a:pt x="7309" y="2098"/>
                  </a:lnTo>
                  <a:lnTo>
                    <a:pt x="7309" y="2155"/>
                  </a:lnTo>
                  <a:lnTo>
                    <a:pt x="7309" y="2211"/>
                  </a:lnTo>
                  <a:lnTo>
                    <a:pt x="7309" y="2282"/>
                  </a:lnTo>
                  <a:lnTo>
                    <a:pt x="7351" y="2282"/>
                  </a:lnTo>
                  <a:lnTo>
                    <a:pt x="7351" y="2352"/>
                  </a:lnTo>
                  <a:lnTo>
                    <a:pt x="7351" y="2408"/>
                  </a:lnTo>
                  <a:lnTo>
                    <a:pt x="7309" y="2408"/>
                  </a:lnTo>
                  <a:lnTo>
                    <a:pt x="7267" y="2479"/>
                  </a:lnTo>
                  <a:lnTo>
                    <a:pt x="7225" y="2479"/>
                  </a:lnTo>
                  <a:lnTo>
                    <a:pt x="7225" y="2408"/>
                  </a:lnTo>
                  <a:lnTo>
                    <a:pt x="7182" y="2479"/>
                  </a:lnTo>
                  <a:lnTo>
                    <a:pt x="7140" y="2479"/>
                  </a:lnTo>
                  <a:lnTo>
                    <a:pt x="7098" y="2479"/>
                  </a:lnTo>
                  <a:lnTo>
                    <a:pt x="7056" y="2479"/>
                  </a:lnTo>
                  <a:lnTo>
                    <a:pt x="7013" y="2535"/>
                  </a:lnTo>
                  <a:lnTo>
                    <a:pt x="6971" y="2535"/>
                  </a:lnTo>
                  <a:lnTo>
                    <a:pt x="6929" y="2535"/>
                  </a:lnTo>
                  <a:lnTo>
                    <a:pt x="6887" y="2535"/>
                  </a:lnTo>
                  <a:lnTo>
                    <a:pt x="6844" y="2535"/>
                  </a:lnTo>
                  <a:lnTo>
                    <a:pt x="6844" y="2479"/>
                  </a:lnTo>
                  <a:lnTo>
                    <a:pt x="6802" y="2479"/>
                  </a:lnTo>
                  <a:lnTo>
                    <a:pt x="6802" y="2408"/>
                  </a:lnTo>
                  <a:lnTo>
                    <a:pt x="6760" y="2408"/>
                  </a:lnTo>
                  <a:lnTo>
                    <a:pt x="6760" y="2352"/>
                  </a:lnTo>
                  <a:lnTo>
                    <a:pt x="6718" y="2352"/>
                  </a:lnTo>
                  <a:lnTo>
                    <a:pt x="6718" y="2282"/>
                  </a:lnTo>
                  <a:lnTo>
                    <a:pt x="6675" y="2282"/>
                  </a:lnTo>
                  <a:lnTo>
                    <a:pt x="6633" y="2282"/>
                  </a:lnTo>
                  <a:lnTo>
                    <a:pt x="6633" y="2352"/>
                  </a:lnTo>
                  <a:lnTo>
                    <a:pt x="6633" y="2408"/>
                  </a:lnTo>
                  <a:lnTo>
                    <a:pt x="6675" y="2352"/>
                  </a:lnTo>
                  <a:lnTo>
                    <a:pt x="6675" y="2408"/>
                  </a:lnTo>
                  <a:lnTo>
                    <a:pt x="6633" y="2408"/>
                  </a:lnTo>
                  <a:lnTo>
                    <a:pt x="6633" y="2479"/>
                  </a:lnTo>
                  <a:lnTo>
                    <a:pt x="6591" y="2479"/>
                  </a:lnTo>
                  <a:lnTo>
                    <a:pt x="6591" y="2535"/>
                  </a:lnTo>
                  <a:lnTo>
                    <a:pt x="6549" y="2535"/>
                  </a:lnTo>
                  <a:lnTo>
                    <a:pt x="6591" y="2479"/>
                  </a:lnTo>
                  <a:lnTo>
                    <a:pt x="6633" y="2408"/>
                  </a:lnTo>
                  <a:lnTo>
                    <a:pt x="6591" y="2408"/>
                  </a:lnTo>
                  <a:lnTo>
                    <a:pt x="6549" y="2408"/>
                  </a:lnTo>
                  <a:lnTo>
                    <a:pt x="6506" y="2408"/>
                  </a:lnTo>
                  <a:lnTo>
                    <a:pt x="6506" y="2352"/>
                  </a:lnTo>
                  <a:lnTo>
                    <a:pt x="6464" y="2352"/>
                  </a:lnTo>
                  <a:lnTo>
                    <a:pt x="6422" y="2352"/>
                  </a:lnTo>
                  <a:lnTo>
                    <a:pt x="6380" y="2352"/>
                  </a:lnTo>
                  <a:lnTo>
                    <a:pt x="6337" y="2352"/>
                  </a:lnTo>
                  <a:lnTo>
                    <a:pt x="6337" y="2282"/>
                  </a:lnTo>
                  <a:lnTo>
                    <a:pt x="6295" y="2282"/>
                  </a:lnTo>
                  <a:lnTo>
                    <a:pt x="6253" y="2282"/>
                  </a:lnTo>
                  <a:lnTo>
                    <a:pt x="6168" y="2282"/>
                  </a:lnTo>
                  <a:lnTo>
                    <a:pt x="6168" y="2211"/>
                  </a:lnTo>
                  <a:lnTo>
                    <a:pt x="6126" y="2211"/>
                  </a:lnTo>
                  <a:lnTo>
                    <a:pt x="6126" y="2155"/>
                  </a:lnTo>
                  <a:lnTo>
                    <a:pt x="6084" y="2155"/>
                  </a:lnTo>
                  <a:lnTo>
                    <a:pt x="6042" y="2211"/>
                  </a:lnTo>
                  <a:lnTo>
                    <a:pt x="5999" y="2155"/>
                  </a:lnTo>
                  <a:lnTo>
                    <a:pt x="5957" y="2155"/>
                  </a:lnTo>
                  <a:lnTo>
                    <a:pt x="5957" y="2211"/>
                  </a:lnTo>
                  <a:lnTo>
                    <a:pt x="5915" y="2211"/>
                  </a:lnTo>
                  <a:lnTo>
                    <a:pt x="5873" y="2155"/>
                  </a:lnTo>
                  <a:lnTo>
                    <a:pt x="5831" y="2155"/>
                  </a:lnTo>
                  <a:lnTo>
                    <a:pt x="5788" y="2155"/>
                  </a:lnTo>
                  <a:lnTo>
                    <a:pt x="5746" y="2155"/>
                  </a:lnTo>
                  <a:lnTo>
                    <a:pt x="5746" y="2098"/>
                  </a:lnTo>
                  <a:lnTo>
                    <a:pt x="5704" y="2098"/>
                  </a:lnTo>
                  <a:lnTo>
                    <a:pt x="5662" y="2098"/>
                  </a:lnTo>
                  <a:lnTo>
                    <a:pt x="5662" y="2155"/>
                  </a:lnTo>
                  <a:lnTo>
                    <a:pt x="5662" y="2211"/>
                  </a:lnTo>
                  <a:lnTo>
                    <a:pt x="5662" y="2282"/>
                  </a:lnTo>
                  <a:lnTo>
                    <a:pt x="5619" y="2282"/>
                  </a:lnTo>
                  <a:lnTo>
                    <a:pt x="5619" y="2352"/>
                  </a:lnTo>
                  <a:lnTo>
                    <a:pt x="5577" y="2352"/>
                  </a:lnTo>
                  <a:lnTo>
                    <a:pt x="5535" y="2352"/>
                  </a:lnTo>
                  <a:lnTo>
                    <a:pt x="5493" y="2352"/>
                  </a:lnTo>
                  <a:lnTo>
                    <a:pt x="5450" y="2352"/>
                  </a:lnTo>
                  <a:lnTo>
                    <a:pt x="5408" y="2352"/>
                  </a:lnTo>
                  <a:lnTo>
                    <a:pt x="5366" y="2352"/>
                  </a:lnTo>
                  <a:lnTo>
                    <a:pt x="5366" y="2282"/>
                  </a:lnTo>
                  <a:lnTo>
                    <a:pt x="5366" y="2211"/>
                  </a:lnTo>
                  <a:lnTo>
                    <a:pt x="5366" y="2155"/>
                  </a:lnTo>
                  <a:lnTo>
                    <a:pt x="5366" y="2098"/>
                  </a:lnTo>
                  <a:lnTo>
                    <a:pt x="5324" y="2098"/>
                  </a:lnTo>
                  <a:lnTo>
                    <a:pt x="5281" y="2098"/>
                  </a:lnTo>
                  <a:lnTo>
                    <a:pt x="5239" y="2155"/>
                  </a:lnTo>
                  <a:lnTo>
                    <a:pt x="5197" y="2155"/>
                  </a:lnTo>
                  <a:lnTo>
                    <a:pt x="5155" y="2155"/>
                  </a:lnTo>
                  <a:lnTo>
                    <a:pt x="5155" y="2098"/>
                  </a:lnTo>
                  <a:lnTo>
                    <a:pt x="5112" y="2098"/>
                  </a:lnTo>
                  <a:lnTo>
                    <a:pt x="5070" y="2098"/>
                  </a:lnTo>
                  <a:lnTo>
                    <a:pt x="5028" y="2098"/>
                  </a:lnTo>
                  <a:lnTo>
                    <a:pt x="4986" y="2098"/>
                  </a:lnTo>
                  <a:lnTo>
                    <a:pt x="4943" y="2098"/>
                  </a:lnTo>
                  <a:lnTo>
                    <a:pt x="4901" y="2028"/>
                  </a:lnTo>
                  <a:lnTo>
                    <a:pt x="4859" y="2028"/>
                  </a:lnTo>
                  <a:lnTo>
                    <a:pt x="4817" y="2028"/>
                  </a:lnTo>
                  <a:lnTo>
                    <a:pt x="4774" y="2028"/>
                  </a:lnTo>
                  <a:lnTo>
                    <a:pt x="4774" y="1972"/>
                  </a:lnTo>
                  <a:lnTo>
                    <a:pt x="4732" y="1972"/>
                  </a:lnTo>
                  <a:lnTo>
                    <a:pt x="4690" y="1901"/>
                  </a:lnTo>
                  <a:lnTo>
                    <a:pt x="4690" y="1831"/>
                  </a:lnTo>
                  <a:lnTo>
                    <a:pt x="4648" y="1831"/>
                  </a:lnTo>
                  <a:lnTo>
                    <a:pt x="4648" y="1775"/>
                  </a:lnTo>
                  <a:lnTo>
                    <a:pt x="4648" y="1718"/>
                  </a:lnTo>
                  <a:lnTo>
                    <a:pt x="4648" y="1648"/>
                  </a:lnTo>
                  <a:lnTo>
                    <a:pt x="4605" y="1592"/>
                  </a:lnTo>
                  <a:lnTo>
                    <a:pt x="4605" y="1521"/>
                  </a:lnTo>
                  <a:lnTo>
                    <a:pt x="4563" y="1521"/>
                  </a:lnTo>
                  <a:lnTo>
                    <a:pt x="4479" y="1521"/>
                  </a:lnTo>
                  <a:lnTo>
                    <a:pt x="4521" y="1451"/>
                  </a:lnTo>
                  <a:lnTo>
                    <a:pt x="4563" y="1451"/>
                  </a:lnTo>
                  <a:lnTo>
                    <a:pt x="4648" y="1394"/>
                  </a:lnTo>
                  <a:lnTo>
                    <a:pt x="4690" y="1394"/>
                  </a:lnTo>
                  <a:lnTo>
                    <a:pt x="4732" y="1394"/>
                  </a:lnTo>
                  <a:lnTo>
                    <a:pt x="4774" y="1394"/>
                  </a:lnTo>
                  <a:lnTo>
                    <a:pt x="4817" y="1338"/>
                  </a:lnTo>
                  <a:lnTo>
                    <a:pt x="4859" y="1338"/>
                  </a:lnTo>
                  <a:lnTo>
                    <a:pt x="4901" y="1338"/>
                  </a:lnTo>
                  <a:lnTo>
                    <a:pt x="4943" y="1338"/>
                  </a:lnTo>
                  <a:lnTo>
                    <a:pt x="4986" y="1268"/>
                  </a:lnTo>
                  <a:lnTo>
                    <a:pt x="4943" y="1268"/>
                  </a:lnTo>
                  <a:lnTo>
                    <a:pt x="4901" y="1268"/>
                  </a:lnTo>
                  <a:lnTo>
                    <a:pt x="4901" y="1197"/>
                  </a:lnTo>
                  <a:lnTo>
                    <a:pt x="4943" y="1197"/>
                  </a:lnTo>
                  <a:lnTo>
                    <a:pt x="4986" y="1197"/>
                  </a:lnTo>
                  <a:lnTo>
                    <a:pt x="5028" y="1197"/>
                  </a:lnTo>
                  <a:lnTo>
                    <a:pt x="4986" y="1268"/>
                  </a:lnTo>
                  <a:lnTo>
                    <a:pt x="5028" y="1268"/>
                  </a:lnTo>
                  <a:lnTo>
                    <a:pt x="5070" y="1268"/>
                  </a:lnTo>
                  <a:lnTo>
                    <a:pt x="5112" y="1268"/>
                  </a:lnTo>
                  <a:lnTo>
                    <a:pt x="5155" y="1268"/>
                  </a:lnTo>
                  <a:lnTo>
                    <a:pt x="5197" y="1268"/>
                  </a:lnTo>
                  <a:lnTo>
                    <a:pt x="5239" y="1268"/>
                  </a:lnTo>
                  <a:lnTo>
                    <a:pt x="5281" y="1268"/>
                  </a:lnTo>
                  <a:lnTo>
                    <a:pt x="5324" y="1268"/>
                  </a:lnTo>
                  <a:lnTo>
                    <a:pt x="5366" y="1268"/>
                  </a:lnTo>
                  <a:lnTo>
                    <a:pt x="5366" y="1197"/>
                  </a:lnTo>
                  <a:lnTo>
                    <a:pt x="5324" y="1197"/>
                  </a:lnTo>
                  <a:lnTo>
                    <a:pt x="5366" y="1141"/>
                  </a:lnTo>
                  <a:lnTo>
                    <a:pt x="5408" y="1141"/>
                  </a:lnTo>
                  <a:lnTo>
                    <a:pt x="5450" y="1141"/>
                  </a:lnTo>
                  <a:lnTo>
                    <a:pt x="5450" y="1197"/>
                  </a:lnTo>
                  <a:lnTo>
                    <a:pt x="5493" y="1197"/>
                  </a:lnTo>
                  <a:lnTo>
                    <a:pt x="5535" y="1197"/>
                  </a:lnTo>
                  <a:lnTo>
                    <a:pt x="5577" y="1197"/>
                  </a:lnTo>
                  <a:lnTo>
                    <a:pt x="5619" y="1197"/>
                  </a:lnTo>
                  <a:lnTo>
                    <a:pt x="5619" y="1141"/>
                  </a:lnTo>
                  <a:lnTo>
                    <a:pt x="5662" y="1141"/>
                  </a:lnTo>
                  <a:lnTo>
                    <a:pt x="5746" y="1085"/>
                  </a:lnTo>
                  <a:lnTo>
                    <a:pt x="5788" y="1085"/>
                  </a:lnTo>
                  <a:lnTo>
                    <a:pt x="5831" y="1085"/>
                  </a:lnTo>
                  <a:lnTo>
                    <a:pt x="5831" y="1014"/>
                  </a:lnTo>
                  <a:lnTo>
                    <a:pt x="5873" y="1014"/>
                  </a:lnTo>
                  <a:lnTo>
                    <a:pt x="5873" y="958"/>
                  </a:lnTo>
                  <a:lnTo>
                    <a:pt x="5873" y="887"/>
                  </a:lnTo>
                  <a:lnTo>
                    <a:pt x="5831" y="887"/>
                  </a:lnTo>
                  <a:lnTo>
                    <a:pt x="5831" y="817"/>
                  </a:lnTo>
                  <a:lnTo>
                    <a:pt x="5788" y="817"/>
                  </a:lnTo>
                  <a:lnTo>
                    <a:pt x="5746" y="817"/>
                  </a:lnTo>
                  <a:lnTo>
                    <a:pt x="5704" y="817"/>
                  </a:lnTo>
                  <a:lnTo>
                    <a:pt x="5704" y="761"/>
                  </a:lnTo>
                  <a:lnTo>
                    <a:pt x="5662" y="704"/>
                  </a:lnTo>
                  <a:lnTo>
                    <a:pt x="5493" y="704"/>
                  </a:lnTo>
                  <a:lnTo>
                    <a:pt x="5493" y="761"/>
                  </a:lnTo>
                  <a:lnTo>
                    <a:pt x="5450" y="761"/>
                  </a:lnTo>
                  <a:lnTo>
                    <a:pt x="5366" y="761"/>
                  </a:lnTo>
                  <a:lnTo>
                    <a:pt x="5408" y="817"/>
                  </a:lnTo>
                  <a:lnTo>
                    <a:pt x="5408" y="887"/>
                  </a:lnTo>
                  <a:lnTo>
                    <a:pt x="5408" y="958"/>
                  </a:lnTo>
                  <a:lnTo>
                    <a:pt x="5366" y="958"/>
                  </a:lnTo>
                  <a:lnTo>
                    <a:pt x="5324" y="958"/>
                  </a:lnTo>
                  <a:lnTo>
                    <a:pt x="5281" y="958"/>
                  </a:lnTo>
                  <a:lnTo>
                    <a:pt x="5239" y="958"/>
                  </a:lnTo>
                  <a:lnTo>
                    <a:pt x="5197" y="958"/>
                  </a:lnTo>
                  <a:lnTo>
                    <a:pt x="5155" y="1014"/>
                  </a:lnTo>
                  <a:lnTo>
                    <a:pt x="5112" y="1014"/>
                  </a:lnTo>
                  <a:lnTo>
                    <a:pt x="5070" y="1014"/>
                  </a:lnTo>
                  <a:lnTo>
                    <a:pt x="5028" y="958"/>
                  </a:lnTo>
                  <a:lnTo>
                    <a:pt x="5028" y="887"/>
                  </a:lnTo>
                  <a:lnTo>
                    <a:pt x="4986" y="817"/>
                  </a:lnTo>
                  <a:lnTo>
                    <a:pt x="4986" y="761"/>
                  </a:lnTo>
                  <a:lnTo>
                    <a:pt x="4943" y="761"/>
                  </a:lnTo>
                  <a:lnTo>
                    <a:pt x="4943" y="704"/>
                  </a:lnTo>
                  <a:lnTo>
                    <a:pt x="4901" y="634"/>
                  </a:lnTo>
                  <a:lnTo>
                    <a:pt x="4901" y="578"/>
                  </a:lnTo>
                  <a:lnTo>
                    <a:pt x="4901" y="507"/>
                  </a:lnTo>
                  <a:lnTo>
                    <a:pt x="4943" y="507"/>
                  </a:lnTo>
                  <a:lnTo>
                    <a:pt x="4943" y="437"/>
                  </a:lnTo>
                  <a:lnTo>
                    <a:pt x="4986" y="437"/>
                  </a:lnTo>
                  <a:lnTo>
                    <a:pt x="5028" y="437"/>
                  </a:lnTo>
                  <a:lnTo>
                    <a:pt x="5028" y="381"/>
                  </a:lnTo>
                  <a:lnTo>
                    <a:pt x="5070" y="381"/>
                  </a:lnTo>
                  <a:lnTo>
                    <a:pt x="5112" y="381"/>
                  </a:lnTo>
                  <a:lnTo>
                    <a:pt x="5155" y="381"/>
                  </a:lnTo>
                  <a:lnTo>
                    <a:pt x="5155" y="324"/>
                  </a:lnTo>
                  <a:lnTo>
                    <a:pt x="5239" y="324"/>
                  </a:lnTo>
                  <a:lnTo>
                    <a:pt x="5197" y="254"/>
                  </a:lnTo>
                  <a:lnTo>
                    <a:pt x="5155" y="254"/>
                  </a:lnTo>
                  <a:lnTo>
                    <a:pt x="5112" y="197"/>
                  </a:lnTo>
                  <a:lnTo>
                    <a:pt x="5070" y="197"/>
                  </a:lnTo>
                  <a:lnTo>
                    <a:pt x="5028" y="127"/>
                  </a:lnTo>
                  <a:lnTo>
                    <a:pt x="4986" y="127"/>
                  </a:lnTo>
                  <a:lnTo>
                    <a:pt x="4943" y="57"/>
                  </a:lnTo>
                  <a:lnTo>
                    <a:pt x="4901" y="57"/>
                  </a:lnTo>
                  <a:lnTo>
                    <a:pt x="4859" y="0"/>
                  </a:lnTo>
                  <a:lnTo>
                    <a:pt x="4817" y="0"/>
                  </a:lnTo>
                  <a:close/>
                  <a:moveTo>
                    <a:pt x="5662" y="1141"/>
                  </a:moveTo>
                  <a:lnTo>
                    <a:pt x="5619" y="1197"/>
                  </a:lnTo>
                  <a:lnTo>
                    <a:pt x="5662" y="1197"/>
                  </a:lnTo>
                  <a:lnTo>
                    <a:pt x="5704" y="1197"/>
                  </a:lnTo>
                  <a:lnTo>
                    <a:pt x="5746" y="1197"/>
                  </a:lnTo>
                  <a:lnTo>
                    <a:pt x="5788" y="1197"/>
                  </a:lnTo>
                  <a:lnTo>
                    <a:pt x="5873" y="1141"/>
                  </a:lnTo>
                  <a:lnTo>
                    <a:pt x="5831" y="1141"/>
                  </a:lnTo>
                  <a:lnTo>
                    <a:pt x="5746" y="1141"/>
                  </a:lnTo>
                  <a:lnTo>
                    <a:pt x="5704" y="1141"/>
                  </a:lnTo>
                  <a:close/>
                  <a:moveTo>
                    <a:pt x="1817" y="5140"/>
                  </a:moveTo>
                  <a:lnTo>
                    <a:pt x="1859" y="5070"/>
                  </a:lnTo>
                  <a:lnTo>
                    <a:pt x="1817" y="5070"/>
                  </a:lnTo>
                  <a:close/>
                  <a:moveTo>
                    <a:pt x="2535" y="4999"/>
                  </a:moveTo>
                  <a:lnTo>
                    <a:pt x="2493" y="5070"/>
                  </a:lnTo>
                  <a:lnTo>
                    <a:pt x="2535" y="5070"/>
                  </a:lnTo>
                  <a:close/>
                  <a:moveTo>
                    <a:pt x="2451" y="6844"/>
                  </a:moveTo>
                  <a:lnTo>
                    <a:pt x="2451" y="6914"/>
                  </a:lnTo>
                  <a:lnTo>
                    <a:pt x="2493" y="6914"/>
                  </a:lnTo>
                  <a:close/>
                  <a:moveTo>
                    <a:pt x="2493" y="6914"/>
                  </a:moveTo>
                  <a:lnTo>
                    <a:pt x="2493" y="6971"/>
                  </a:lnTo>
                  <a:lnTo>
                    <a:pt x="2535" y="6971"/>
                  </a:lnTo>
                  <a:lnTo>
                    <a:pt x="2535" y="6914"/>
                  </a:lnTo>
                  <a:close/>
                  <a:moveTo>
                    <a:pt x="2535" y="6971"/>
                  </a:moveTo>
                  <a:lnTo>
                    <a:pt x="2493" y="7041"/>
                  </a:lnTo>
                  <a:lnTo>
                    <a:pt x="2451" y="7041"/>
                  </a:lnTo>
                  <a:lnTo>
                    <a:pt x="2451" y="7098"/>
                  </a:lnTo>
                  <a:lnTo>
                    <a:pt x="2493" y="7098"/>
                  </a:lnTo>
                  <a:lnTo>
                    <a:pt x="2493" y="7154"/>
                  </a:lnTo>
                  <a:lnTo>
                    <a:pt x="2493" y="7224"/>
                  </a:lnTo>
                  <a:lnTo>
                    <a:pt x="2535" y="7224"/>
                  </a:lnTo>
                  <a:lnTo>
                    <a:pt x="2535" y="7295"/>
                  </a:lnTo>
                  <a:lnTo>
                    <a:pt x="2535" y="7351"/>
                  </a:lnTo>
                  <a:lnTo>
                    <a:pt x="2535" y="7421"/>
                  </a:lnTo>
                  <a:lnTo>
                    <a:pt x="2535" y="7478"/>
                  </a:lnTo>
                  <a:lnTo>
                    <a:pt x="2578" y="7478"/>
                  </a:lnTo>
                  <a:lnTo>
                    <a:pt x="2578" y="7548"/>
                  </a:lnTo>
                  <a:lnTo>
                    <a:pt x="2620" y="7548"/>
                  </a:lnTo>
                  <a:lnTo>
                    <a:pt x="2704" y="7548"/>
                  </a:lnTo>
                  <a:lnTo>
                    <a:pt x="2704" y="7478"/>
                  </a:lnTo>
                  <a:lnTo>
                    <a:pt x="2704" y="7421"/>
                  </a:lnTo>
                  <a:lnTo>
                    <a:pt x="2747" y="7421"/>
                  </a:lnTo>
                  <a:lnTo>
                    <a:pt x="2747" y="7351"/>
                  </a:lnTo>
                  <a:lnTo>
                    <a:pt x="2789" y="7351"/>
                  </a:lnTo>
                  <a:lnTo>
                    <a:pt x="2789" y="7295"/>
                  </a:lnTo>
                  <a:lnTo>
                    <a:pt x="2831" y="7295"/>
                  </a:lnTo>
                  <a:lnTo>
                    <a:pt x="2831" y="7224"/>
                  </a:lnTo>
                  <a:lnTo>
                    <a:pt x="2873" y="7224"/>
                  </a:lnTo>
                  <a:lnTo>
                    <a:pt x="2916" y="7224"/>
                  </a:lnTo>
                  <a:lnTo>
                    <a:pt x="2958" y="7224"/>
                  </a:lnTo>
                  <a:lnTo>
                    <a:pt x="3000" y="7154"/>
                  </a:lnTo>
                  <a:lnTo>
                    <a:pt x="3042" y="7154"/>
                  </a:lnTo>
                  <a:lnTo>
                    <a:pt x="3042" y="7098"/>
                  </a:lnTo>
                  <a:lnTo>
                    <a:pt x="3000" y="7098"/>
                  </a:lnTo>
                  <a:lnTo>
                    <a:pt x="3000" y="7041"/>
                  </a:lnTo>
                  <a:lnTo>
                    <a:pt x="2958" y="7041"/>
                  </a:lnTo>
                  <a:lnTo>
                    <a:pt x="2916" y="7041"/>
                  </a:lnTo>
                  <a:lnTo>
                    <a:pt x="2873" y="7041"/>
                  </a:lnTo>
                  <a:lnTo>
                    <a:pt x="2831" y="7041"/>
                  </a:lnTo>
                  <a:lnTo>
                    <a:pt x="2789" y="7041"/>
                  </a:lnTo>
                  <a:lnTo>
                    <a:pt x="2747" y="7041"/>
                  </a:lnTo>
                  <a:lnTo>
                    <a:pt x="2704" y="7041"/>
                  </a:lnTo>
                  <a:lnTo>
                    <a:pt x="2662" y="7041"/>
                  </a:lnTo>
                  <a:lnTo>
                    <a:pt x="2620" y="6971"/>
                  </a:lnTo>
                  <a:lnTo>
                    <a:pt x="2578" y="6971"/>
                  </a:lnTo>
                  <a:close/>
                  <a:moveTo>
                    <a:pt x="3042" y="7154"/>
                  </a:moveTo>
                  <a:lnTo>
                    <a:pt x="3042" y="7224"/>
                  </a:lnTo>
                  <a:lnTo>
                    <a:pt x="3085" y="7224"/>
                  </a:lnTo>
                  <a:lnTo>
                    <a:pt x="3127" y="7224"/>
                  </a:lnTo>
                  <a:lnTo>
                    <a:pt x="3085" y="7154"/>
                  </a:lnTo>
                  <a:close/>
                  <a:moveTo>
                    <a:pt x="2451" y="7041"/>
                  </a:moveTo>
                  <a:lnTo>
                    <a:pt x="2409" y="6971"/>
                  </a:lnTo>
                  <a:lnTo>
                    <a:pt x="2409" y="7041"/>
                  </a:lnTo>
                  <a:close/>
                  <a:moveTo>
                    <a:pt x="1564" y="2732"/>
                  </a:moveTo>
                  <a:lnTo>
                    <a:pt x="1691" y="2662"/>
                  </a:lnTo>
                  <a:lnTo>
                    <a:pt x="1648" y="2662"/>
                  </a:lnTo>
                  <a:lnTo>
                    <a:pt x="1606" y="2662"/>
                  </a:lnTo>
                  <a:lnTo>
                    <a:pt x="1564" y="2662"/>
                  </a:lnTo>
                  <a:close/>
                  <a:moveTo>
                    <a:pt x="1691" y="2662"/>
                  </a:moveTo>
                  <a:lnTo>
                    <a:pt x="1733" y="2662"/>
                  </a:lnTo>
                  <a:lnTo>
                    <a:pt x="1775" y="2591"/>
                  </a:lnTo>
                  <a:lnTo>
                    <a:pt x="1733" y="2591"/>
                  </a:lnTo>
                  <a:lnTo>
                    <a:pt x="1691" y="2591"/>
                  </a:lnTo>
                  <a:close/>
                  <a:moveTo>
                    <a:pt x="1859" y="2591"/>
                  </a:moveTo>
                  <a:lnTo>
                    <a:pt x="1902" y="2535"/>
                  </a:lnTo>
                  <a:lnTo>
                    <a:pt x="1859" y="2535"/>
                  </a:lnTo>
                  <a:lnTo>
                    <a:pt x="1817" y="2535"/>
                  </a:lnTo>
                  <a:lnTo>
                    <a:pt x="1817" y="2591"/>
                  </a:lnTo>
                  <a:close/>
                  <a:moveTo>
                    <a:pt x="1902" y="2535"/>
                  </a:moveTo>
                  <a:lnTo>
                    <a:pt x="1944" y="2535"/>
                  </a:lnTo>
                  <a:lnTo>
                    <a:pt x="1986" y="2535"/>
                  </a:lnTo>
                  <a:lnTo>
                    <a:pt x="2028" y="2479"/>
                  </a:lnTo>
                  <a:lnTo>
                    <a:pt x="1986" y="2479"/>
                  </a:lnTo>
                  <a:close/>
                  <a:moveTo>
                    <a:pt x="9295" y="324"/>
                  </a:moveTo>
                  <a:lnTo>
                    <a:pt x="9337" y="324"/>
                  </a:lnTo>
                  <a:lnTo>
                    <a:pt x="9379" y="324"/>
                  </a:lnTo>
                  <a:lnTo>
                    <a:pt x="9421" y="324"/>
                  </a:lnTo>
                  <a:lnTo>
                    <a:pt x="9421" y="381"/>
                  </a:lnTo>
                  <a:lnTo>
                    <a:pt x="9379" y="381"/>
                  </a:lnTo>
                  <a:lnTo>
                    <a:pt x="9337" y="381"/>
                  </a:lnTo>
                  <a:lnTo>
                    <a:pt x="9295" y="381"/>
                  </a:lnTo>
                  <a:close/>
                  <a:moveTo>
                    <a:pt x="8070" y="704"/>
                  </a:moveTo>
                  <a:lnTo>
                    <a:pt x="8154" y="704"/>
                  </a:lnTo>
                  <a:lnTo>
                    <a:pt x="8196" y="704"/>
                  </a:lnTo>
                  <a:lnTo>
                    <a:pt x="8238" y="704"/>
                  </a:lnTo>
                  <a:lnTo>
                    <a:pt x="8281" y="704"/>
                  </a:lnTo>
                  <a:lnTo>
                    <a:pt x="8154" y="761"/>
                  </a:lnTo>
                  <a:lnTo>
                    <a:pt x="7943" y="761"/>
                  </a:lnTo>
                  <a:close/>
                  <a:moveTo>
                    <a:pt x="7732" y="761"/>
                  </a:moveTo>
                  <a:lnTo>
                    <a:pt x="7774" y="761"/>
                  </a:lnTo>
                  <a:lnTo>
                    <a:pt x="7858" y="761"/>
                  </a:lnTo>
                  <a:lnTo>
                    <a:pt x="7774" y="817"/>
                  </a:lnTo>
                  <a:lnTo>
                    <a:pt x="7647" y="817"/>
                  </a:lnTo>
                  <a:close/>
                  <a:moveTo>
                    <a:pt x="8196" y="761"/>
                  </a:moveTo>
                  <a:lnTo>
                    <a:pt x="8238" y="761"/>
                  </a:lnTo>
                  <a:lnTo>
                    <a:pt x="8196" y="817"/>
                  </a:lnTo>
                  <a:lnTo>
                    <a:pt x="8154" y="817"/>
                  </a:lnTo>
                  <a:close/>
                  <a:moveTo>
                    <a:pt x="7309" y="817"/>
                  </a:moveTo>
                  <a:lnTo>
                    <a:pt x="7394" y="817"/>
                  </a:lnTo>
                  <a:lnTo>
                    <a:pt x="7436" y="817"/>
                  </a:lnTo>
                  <a:lnTo>
                    <a:pt x="7351" y="887"/>
                  </a:lnTo>
                  <a:lnTo>
                    <a:pt x="7267" y="887"/>
                  </a:lnTo>
                  <a:close/>
                  <a:moveTo>
                    <a:pt x="7816" y="817"/>
                  </a:moveTo>
                  <a:lnTo>
                    <a:pt x="7901" y="817"/>
                  </a:lnTo>
                  <a:lnTo>
                    <a:pt x="7858" y="887"/>
                  </a:lnTo>
                  <a:lnTo>
                    <a:pt x="7816" y="887"/>
                  </a:lnTo>
                  <a:lnTo>
                    <a:pt x="7774" y="887"/>
                  </a:lnTo>
                  <a:lnTo>
                    <a:pt x="7732" y="887"/>
                  </a:lnTo>
                  <a:close/>
                  <a:moveTo>
                    <a:pt x="6971" y="887"/>
                  </a:moveTo>
                  <a:lnTo>
                    <a:pt x="7013" y="887"/>
                  </a:lnTo>
                  <a:lnTo>
                    <a:pt x="7056" y="887"/>
                  </a:lnTo>
                  <a:lnTo>
                    <a:pt x="7098" y="887"/>
                  </a:lnTo>
                  <a:lnTo>
                    <a:pt x="7013" y="958"/>
                  </a:lnTo>
                  <a:lnTo>
                    <a:pt x="6929" y="958"/>
                  </a:lnTo>
                  <a:close/>
                  <a:moveTo>
                    <a:pt x="7478" y="887"/>
                  </a:moveTo>
                  <a:lnTo>
                    <a:pt x="7520" y="887"/>
                  </a:lnTo>
                  <a:lnTo>
                    <a:pt x="7478" y="958"/>
                  </a:lnTo>
                  <a:lnTo>
                    <a:pt x="7436" y="958"/>
                  </a:lnTo>
                  <a:close/>
                  <a:moveTo>
                    <a:pt x="6549" y="958"/>
                  </a:moveTo>
                  <a:lnTo>
                    <a:pt x="6591" y="958"/>
                  </a:lnTo>
                  <a:lnTo>
                    <a:pt x="6718" y="958"/>
                  </a:lnTo>
                  <a:lnTo>
                    <a:pt x="6549" y="1000"/>
                  </a:lnTo>
                  <a:close/>
                  <a:moveTo>
                    <a:pt x="7098" y="958"/>
                  </a:moveTo>
                  <a:lnTo>
                    <a:pt x="7140" y="958"/>
                  </a:lnTo>
                  <a:lnTo>
                    <a:pt x="7056" y="1014"/>
                  </a:lnTo>
                  <a:lnTo>
                    <a:pt x="7013" y="1014"/>
                  </a:lnTo>
                  <a:close/>
                  <a:moveTo>
                    <a:pt x="4732" y="1268"/>
                  </a:moveTo>
                  <a:lnTo>
                    <a:pt x="4774" y="1268"/>
                  </a:lnTo>
                  <a:lnTo>
                    <a:pt x="4817" y="1268"/>
                  </a:lnTo>
                  <a:lnTo>
                    <a:pt x="4774" y="1338"/>
                  </a:lnTo>
                  <a:lnTo>
                    <a:pt x="4732" y="1338"/>
                  </a:lnTo>
                  <a:close/>
                  <a:moveTo>
                    <a:pt x="4605" y="1338"/>
                  </a:moveTo>
                  <a:lnTo>
                    <a:pt x="4648" y="1338"/>
                  </a:lnTo>
                  <a:lnTo>
                    <a:pt x="4605" y="1394"/>
                  </a:lnTo>
                  <a:close/>
                  <a:moveTo>
                    <a:pt x="4479" y="1394"/>
                  </a:moveTo>
                  <a:lnTo>
                    <a:pt x="4521" y="1394"/>
                  </a:lnTo>
                  <a:lnTo>
                    <a:pt x="4479" y="1451"/>
                  </a:lnTo>
                  <a:lnTo>
                    <a:pt x="4436" y="1451"/>
                  </a:lnTo>
                  <a:close/>
                  <a:moveTo>
                    <a:pt x="4352" y="1451"/>
                  </a:moveTo>
                  <a:lnTo>
                    <a:pt x="4352" y="1521"/>
                  </a:lnTo>
                  <a:lnTo>
                    <a:pt x="4310" y="1521"/>
                  </a:lnTo>
                  <a:close/>
                  <a:moveTo>
                    <a:pt x="4183" y="1521"/>
                  </a:moveTo>
                  <a:lnTo>
                    <a:pt x="4225" y="1521"/>
                  </a:lnTo>
                  <a:lnTo>
                    <a:pt x="4183" y="1592"/>
                  </a:lnTo>
                  <a:close/>
                  <a:moveTo>
                    <a:pt x="4394" y="1521"/>
                  </a:moveTo>
                  <a:lnTo>
                    <a:pt x="4436" y="1521"/>
                  </a:lnTo>
                  <a:lnTo>
                    <a:pt x="4394" y="1592"/>
                  </a:lnTo>
                  <a:lnTo>
                    <a:pt x="4352" y="1592"/>
                  </a:lnTo>
                  <a:close/>
                  <a:moveTo>
                    <a:pt x="4056" y="1592"/>
                  </a:moveTo>
                  <a:lnTo>
                    <a:pt x="4098" y="1592"/>
                  </a:lnTo>
                  <a:lnTo>
                    <a:pt x="4056" y="1648"/>
                  </a:lnTo>
                  <a:lnTo>
                    <a:pt x="4098" y="1648"/>
                  </a:lnTo>
                  <a:lnTo>
                    <a:pt x="4141" y="1648"/>
                  </a:lnTo>
                  <a:lnTo>
                    <a:pt x="4098" y="1718"/>
                  </a:lnTo>
                  <a:lnTo>
                    <a:pt x="4056" y="1718"/>
                  </a:lnTo>
                  <a:lnTo>
                    <a:pt x="4014" y="1718"/>
                  </a:lnTo>
                  <a:lnTo>
                    <a:pt x="4056" y="1648"/>
                  </a:lnTo>
                  <a:lnTo>
                    <a:pt x="4014" y="1648"/>
                  </a:lnTo>
                  <a:close/>
                  <a:moveTo>
                    <a:pt x="4225" y="1592"/>
                  </a:moveTo>
                  <a:lnTo>
                    <a:pt x="4267" y="1592"/>
                  </a:lnTo>
                  <a:lnTo>
                    <a:pt x="4310" y="1592"/>
                  </a:lnTo>
                  <a:lnTo>
                    <a:pt x="4267" y="1648"/>
                  </a:lnTo>
                  <a:lnTo>
                    <a:pt x="4183" y="1648"/>
                  </a:lnTo>
                  <a:close/>
                  <a:moveTo>
                    <a:pt x="3887" y="1648"/>
                  </a:moveTo>
                  <a:lnTo>
                    <a:pt x="3929" y="1648"/>
                  </a:lnTo>
                  <a:lnTo>
                    <a:pt x="3887" y="1718"/>
                  </a:lnTo>
                  <a:lnTo>
                    <a:pt x="3929" y="1718"/>
                  </a:lnTo>
                  <a:lnTo>
                    <a:pt x="3845" y="1775"/>
                  </a:lnTo>
                  <a:lnTo>
                    <a:pt x="3887" y="1718"/>
                  </a:lnTo>
                  <a:close/>
                  <a:moveTo>
                    <a:pt x="3718" y="1718"/>
                  </a:moveTo>
                  <a:lnTo>
                    <a:pt x="3761" y="1718"/>
                  </a:lnTo>
                  <a:lnTo>
                    <a:pt x="3718" y="1775"/>
                  </a:lnTo>
                  <a:lnTo>
                    <a:pt x="3761" y="1775"/>
                  </a:lnTo>
                  <a:lnTo>
                    <a:pt x="3718" y="1831"/>
                  </a:lnTo>
                  <a:lnTo>
                    <a:pt x="3676" y="1831"/>
                  </a:lnTo>
                  <a:lnTo>
                    <a:pt x="3718" y="1775"/>
                  </a:lnTo>
                  <a:lnTo>
                    <a:pt x="3676" y="1775"/>
                  </a:lnTo>
                  <a:close/>
                  <a:moveTo>
                    <a:pt x="3549" y="1775"/>
                  </a:moveTo>
                  <a:lnTo>
                    <a:pt x="3592" y="1775"/>
                  </a:lnTo>
                  <a:lnTo>
                    <a:pt x="3507" y="1831"/>
                  </a:lnTo>
                  <a:lnTo>
                    <a:pt x="3592" y="1831"/>
                  </a:lnTo>
                  <a:lnTo>
                    <a:pt x="3549" y="1901"/>
                  </a:lnTo>
                  <a:lnTo>
                    <a:pt x="3507" y="1901"/>
                  </a:lnTo>
                  <a:lnTo>
                    <a:pt x="3507" y="1831"/>
                  </a:lnTo>
                  <a:close/>
                  <a:moveTo>
                    <a:pt x="3338" y="1831"/>
                  </a:moveTo>
                  <a:lnTo>
                    <a:pt x="3380" y="1831"/>
                  </a:lnTo>
                  <a:lnTo>
                    <a:pt x="3338" y="1901"/>
                  </a:lnTo>
                  <a:lnTo>
                    <a:pt x="3380" y="1901"/>
                  </a:lnTo>
                  <a:lnTo>
                    <a:pt x="3423" y="1901"/>
                  </a:lnTo>
                  <a:lnTo>
                    <a:pt x="3380" y="1972"/>
                  </a:lnTo>
                  <a:lnTo>
                    <a:pt x="3338" y="1972"/>
                  </a:lnTo>
                  <a:lnTo>
                    <a:pt x="3296" y="1972"/>
                  </a:lnTo>
                  <a:lnTo>
                    <a:pt x="3338" y="1901"/>
                  </a:lnTo>
                  <a:lnTo>
                    <a:pt x="3296" y="1901"/>
                  </a:lnTo>
                  <a:close/>
                  <a:moveTo>
                    <a:pt x="7901" y="2028"/>
                  </a:moveTo>
                  <a:lnTo>
                    <a:pt x="7943" y="2098"/>
                  </a:lnTo>
                  <a:lnTo>
                    <a:pt x="7901" y="2098"/>
                  </a:lnTo>
                  <a:close/>
                  <a:moveTo>
                    <a:pt x="8027" y="2098"/>
                  </a:moveTo>
                  <a:lnTo>
                    <a:pt x="8070" y="2098"/>
                  </a:lnTo>
                  <a:lnTo>
                    <a:pt x="8154" y="2155"/>
                  </a:lnTo>
                  <a:lnTo>
                    <a:pt x="8112" y="2155"/>
                  </a:lnTo>
                  <a:close/>
                  <a:moveTo>
                    <a:pt x="8196" y="2155"/>
                  </a:moveTo>
                  <a:lnTo>
                    <a:pt x="8281" y="2155"/>
                  </a:lnTo>
                  <a:lnTo>
                    <a:pt x="8323" y="2155"/>
                  </a:lnTo>
                  <a:lnTo>
                    <a:pt x="8365" y="2211"/>
                  </a:lnTo>
                  <a:lnTo>
                    <a:pt x="8281" y="2211"/>
                  </a:lnTo>
                  <a:close/>
                  <a:moveTo>
                    <a:pt x="7858" y="2282"/>
                  </a:moveTo>
                  <a:lnTo>
                    <a:pt x="7901" y="2352"/>
                  </a:lnTo>
                  <a:lnTo>
                    <a:pt x="7858" y="2352"/>
                  </a:lnTo>
                  <a:close/>
                  <a:moveTo>
                    <a:pt x="2197" y="2408"/>
                  </a:moveTo>
                  <a:lnTo>
                    <a:pt x="2197" y="2479"/>
                  </a:lnTo>
                  <a:lnTo>
                    <a:pt x="2155" y="2479"/>
                  </a:lnTo>
                  <a:close/>
                  <a:moveTo>
                    <a:pt x="7943" y="2479"/>
                  </a:moveTo>
                  <a:lnTo>
                    <a:pt x="7985" y="2479"/>
                  </a:lnTo>
                  <a:lnTo>
                    <a:pt x="7985" y="2535"/>
                  </a:lnTo>
                  <a:lnTo>
                    <a:pt x="8027" y="2535"/>
                  </a:lnTo>
                  <a:lnTo>
                    <a:pt x="8027" y="2591"/>
                  </a:lnTo>
                  <a:lnTo>
                    <a:pt x="8070" y="2591"/>
                  </a:lnTo>
                  <a:lnTo>
                    <a:pt x="8070" y="2662"/>
                  </a:lnTo>
                  <a:lnTo>
                    <a:pt x="8027" y="2662"/>
                  </a:lnTo>
                  <a:lnTo>
                    <a:pt x="7943" y="2591"/>
                  </a:lnTo>
                  <a:lnTo>
                    <a:pt x="7943" y="2535"/>
                  </a:lnTo>
                  <a:close/>
                  <a:moveTo>
                    <a:pt x="6549" y="2591"/>
                  </a:moveTo>
                  <a:lnTo>
                    <a:pt x="6591" y="2591"/>
                  </a:lnTo>
                  <a:lnTo>
                    <a:pt x="6633" y="2662"/>
                  </a:lnTo>
                  <a:lnTo>
                    <a:pt x="6591" y="2662"/>
                  </a:lnTo>
                  <a:lnTo>
                    <a:pt x="6549" y="2662"/>
                  </a:lnTo>
                  <a:close/>
                  <a:moveTo>
                    <a:pt x="6675" y="2732"/>
                  </a:moveTo>
                  <a:lnTo>
                    <a:pt x="6718" y="2732"/>
                  </a:lnTo>
                  <a:lnTo>
                    <a:pt x="6718" y="2789"/>
                  </a:lnTo>
                  <a:lnTo>
                    <a:pt x="6675" y="2789"/>
                  </a:lnTo>
                  <a:close/>
                  <a:moveTo>
                    <a:pt x="1479" y="2789"/>
                  </a:moveTo>
                  <a:lnTo>
                    <a:pt x="1479" y="2845"/>
                  </a:lnTo>
                  <a:lnTo>
                    <a:pt x="1437" y="2845"/>
                  </a:lnTo>
                  <a:close/>
                  <a:moveTo>
                    <a:pt x="1395" y="2845"/>
                  </a:moveTo>
                  <a:lnTo>
                    <a:pt x="1395" y="2915"/>
                  </a:lnTo>
                  <a:lnTo>
                    <a:pt x="1353" y="2915"/>
                  </a:lnTo>
                  <a:lnTo>
                    <a:pt x="1353" y="2972"/>
                  </a:lnTo>
                  <a:lnTo>
                    <a:pt x="1310" y="2972"/>
                  </a:lnTo>
                  <a:lnTo>
                    <a:pt x="1310" y="3042"/>
                  </a:lnTo>
                  <a:lnTo>
                    <a:pt x="1268" y="3042"/>
                  </a:lnTo>
                  <a:lnTo>
                    <a:pt x="1268" y="2972"/>
                  </a:lnTo>
                  <a:lnTo>
                    <a:pt x="1310" y="2972"/>
                  </a:lnTo>
                  <a:lnTo>
                    <a:pt x="1310" y="2915"/>
                  </a:lnTo>
                  <a:lnTo>
                    <a:pt x="1353" y="2915"/>
                  </a:lnTo>
                  <a:close/>
                  <a:moveTo>
                    <a:pt x="6718" y="2845"/>
                  </a:moveTo>
                  <a:lnTo>
                    <a:pt x="6760" y="2845"/>
                  </a:lnTo>
                  <a:lnTo>
                    <a:pt x="6760" y="2915"/>
                  </a:lnTo>
                  <a:lnTo>
                    <a:pt x="6718" y="2915"/>
                  </a:lnTo>
                  <a:close/>
                  <a:moveTo>
                    <a:pt x="7056" y="2915"/>
                  </a:moveTo>
                  <a:lnTo>
                    <a:pt x="7098" y="2915"/>
                  </a:lnTo>
                  <a:lnTo>
                    <a:pt x="7140" y="2915"/>
                  </a:lnTo>
                  <a:lnTo>
                    <a:pt x="7140" y="2972"/>
                  </a:lnTo>
                  <a:lnTo>
                    <a:pt x="7098" y="2972"/>
                  </a:lnTo>
                  <a:lnTo>
                    <a:pt x="7056" y="2972"/>
                  </a:lnTo>
                  <a:lnTo>
                    <a:pt x="7056" y="3042"/>
                  </a:lnTo>
                  <a:lnTo>
                    <a:pt x="7013" y="3042"/>
                  </a:lnTo>
                  <a:lnTo>
                    <a:pt x="7013" y="2972"/>
                  </a:lnTo>
                  <a:lnTo>
                    <a:pt x="7056" y="2972"/>
                  </a:lnTo>
                  <a:close/>
                  <a:moveTo>
                    <a:pt x="1184" y="3042"/>
                  </a:moveTo>
                  <a:lnTo>
                    <a:pt x="1226" y="3042"/>
                  </a:lnTo>
                  <a:lnTo>
                    <a:pt x="1226" y="3112"/>
                  </a:lnTo>
                  <a:lnTo>
                    <a:pt x="1184" y="3112"/>
                  </a:lnTo>
                  <a:lnTo>
                    <a:pt x="1141" y="3112"/>
                  </a:lnTo>
                  <a:close/>
                  <a:moveTo>
                    <a:pt x="7901" y="3042"/>
                  </a:moveTo>
                  <a:lnTo>
                    <a:pt x="7943" y="3042"/>
                  </a:lnTo>
                  <a:lnTo>
                    <a:pt x="7943" y="3112"/>
                  </a:lnTo>
                  <a:lnTo>
                    <a:pt x="7901" y="3112"/>
                  </a:lnTo>
                  <a:close/>
                  <a:moveTo>
                    <a:pt x="1902" y="3112"/>
                  </a:moveTo>
                  <a:lnTo>
                    <a:pt x="1859" y="3169"/>
                  </a:lnTo>
                  <a:lnTo>
                    <a:pt x="1775" y="3366"/>
                  </a:lnTo>
                  <a:lnTo>
                    <a:pt x="1691" y="3493"/>
                  </a:lnTo>
                  <a:lnTo>
                    <a:pt x="1648" y="3549"/>
                  </a:lnTo>
                  <a:lnTo>
                    <a:pt x="1691" y="3605"/>
                  </a:lnTo>
                  <a:lnTo>
                    <a:pt x="1733" y="3605"/>
                  </a:lnTo>
                  <a:lnTo>
                    <a:pt x="1733" y="3676"/>
                  </a:lnTo>
                  <a:lnTo>
                    <a:pt x="1691" y="3676"/>
                  </a:lnTo>
                  <a:lnTo>
                    <a:pt x="1648" y="3605"/>
                  </a:lnTo>
                  <a:lnTo>
                    <a:pt x="1606" y="3605"/>
                  </a:lnTo>
                  <a:lnTo>
                    <a:pt x="1564" y="3605"/>
                  </a:lnTo>
                  <a:lnTo>
                    <a:pt x="1522" y="3549"/>
                  </a:lnTo>
                  <a:lnTo>
                    <a:pt x="1479" y="3549"/>
                  </a:lnTo>
                  <a:lnTo>
                    <a:pt x="1479" y="3493"/>
                  </a:lnTo>
                  <a:lnTo>
                    <a:pt x="1437" y="3493"/>
                  </a:lnTo>
                  <a:lnTo>
                    <a:pt x="1395" y="3493"/>
                  </a:lnTo>
                  <a:lnTo>
                    <a:pt x="1395" y="3549"/>
                  </a:lnTo>
                  <a:lnTo>
                    <a:pt x="1437" y="3549"/>
                  </a:lnTo>
                  <a:lnTo>
                    <a:pt x="1437" y="3605"/>
                  </a:lnTo>
                  <a:lnTo>
                    <a:pt x="1395" y="3605"/>
                  </a:lnTo>
                  <a:lnTo>
                    <a:pt x="1395" y="3549"/>
                  </a:lnTo>
                  <a:lnTo>
                    <a:pt x="1353" y="3549"/>
                  </a:lnTo>
                  <a:lnTo>
                    <a:pt x="1353" y="3493"/>
                  </a:lnTo>
                  <a:lnTo>
                    <a:pt x="1310" y="3493"/>
                  </a:lnTo>
                  <a:lnTo>
                    <a:pt x="1310" y="3422"/>
                  </a:lnTo>
                  <a:lnTo>
                    <a:pt x="1268" y="3422"/>
                  </a:lnTo>
                  <a:lnTo>
                    <a:pt x="1226" y="3366"/>
                  </a:lnTo>
                  <a:lnTo>
                    <a:pt x="1184" y="3366"/>
                  </a:lnTo>
                  <a:lnTo>
                    <a:pt x="1141" y="3295"/>
                  </a:lnTo>
                  <a:lnTo>
                    <a:pt x="1099" y="3295"/>
                  </a:lnTo>
                  <a:lnTo>
                    <a:pt x="1057" y="3295"/>
                  </a:lnTo>
                  <a:lnTo>
                    <a:pt x="1057" y="3225"/>
                  </a:lnTo>
                  <a:lnTo>
                    <a:pt x="1099" y="3225"/>
                  </a:lnTo>
                  <a:lnTo>
                    <a:pt x="1141" y="3225"/>
                  </a:lnTo>
                  <a:lnTo>
                    <a:pt x="1141" y="3295"/>
                  </a:lnTo>
                  <a:lnTo>
                    <a:pt x="1184" y="3295"/>
                  </a:lnTo>
                  <a:lnTo>
                    <a:pt x="1268" y="3295"/>
                  </a:lnTo>
                  <a:lnTo>
                    <a:pt x="1353" y="3295"/>
                  </a:lnTo>
                  <a:lnTo>
                    <a:pt x="1437" y="3225"/>
                  </a:lnTo>
                  <a:lnTo>
                    <a:pt x="1564" y="3225"/>
                  </a:lnTo>
                  <a:lnTo>
                    <a:pt x="1733" y="3169"/>
                  </a:lnTo>
                  <a:lnTo>
                    <a:pt x="1817" y="3169"/>
                  </a:lnTo>
                  <a:close/>
                  <a:moveTo>
                    <a:pt x="1353" y="3493"/>
                  </a:moveTo>
                  <a:lnTo>
                    <a:pt x="1395" y="3493"/>
                  </a:lnTo>
                  <a:lnTo>
                    <a:pt x="1353" y="3422"/>
                  </a:lnTo>
                  <a:close/>
                  <a:moveTo>
                    <a:pt x="85" y="3493"/>
                  </a:moveTo>
                  <a:lnTo>
                    <a:pt x="85" y="3549"/>
                  </a:lnTo>
                  <a:lnTo>
                    <a:pt x="127" y="3549"/>
                  </a:lnTo>
                  <a:lnTo>
                    <a:pt x="127" y="3605"/>
                  </a:lnTo>
                  <a:lnTo>
                    <a:pt x="1" y="3676"/>
                  </a:lnTo>
                  <a:lnTo>
                    <a:pt x="43" y="3746"/>
                  </a:lnTo>
                  <a:lnTo>
                    <a:pt x="85" y="3746"/>
                  </a:lnTo>
                  <a:lnTo>
                    <a:pt x="127" y="3676"/>
                  </a:lnTo>
                  <a:lnTo>
                    <a:pt x="170" y="3676"/>
                  </a:lnTo>
                  <a:lnTo>
                    <a:pt x="170" y="3746"/>
                  </a:lnTo>
                  <a:lnTo>
                    <a:pt x="212" y="3802"/>
                  </a:lnTo>
                  <a:lnTo>
                    <a:pt x="254" y="3802"/>
                  </a:lnTo>
                  <a:lnTo>
                    <a:pt x="296" y="3873"/>
                  </a:lnTo>
                  <a:lnTo>
                    <a:pt x="339" y="3929"/>
                  </a:lnTo>
                  <a:lnTo>
                    <a:pt x="381" y="3929"/>
                  </a:lnTo>
                  <a:lnTo>
                    <a:pt x="423" y="3873"/>
                  </a:lnTo>
                  <a:lnTo>
                    <a:pt x="465" y="3873"/>
                  </a:lnTo>
                  <a:lnTo>
                    <a:pt x="465" y="3802"/>
                  </a:lnTo>
                  <a:lnTo>
                    <a:pt x="423" y="3802"/>
                  </a:lnTo>
                  <a:lnTo>
                    <a:pt x="423" y="3746"/>
                  </a:lnTo>
                  <a:lnTo>
                    <a:pt x="465" y="3746"/>
                  </a:lnTo>
                  <a:lnTo>
                    <a:pt x="508" y="3676"/>
                  </a:lnTo>
                  <a:lnTo>
                    <a:pt x="592" y="3676"/>
                  </a:lnTo>
                  <a:lnTo>
                    <a:pt x="634" y="3676"/>
                  </a:lnTo>
                  <a:lnTo>
                    <a:pt x="634" y="3746"/>
                  </a:lnTo>
                  <a:lnTo>
                    <a:pt x="677" y="3746"/>
                  </a:lnTo>
                  <a:lnTo>
                    <a:pt x="719" y="3746"/>
                  </a:lnTo>
                  <a:lnTo>
                    <a:pt x="719" y="3676"/>
                  </a:lnTo>
                  <a:lnTo>
                    <a:pt x="719" y="3605"/>
                  </a:lnTo>
                  <a:lnTo>
                    <a:pt x="677" y="3605"/>
                  </a:lnTo>
                  <a:lnTo>
                    <a:pt x="677" y="3549"/>
                  </a:lnTo>
                  <a:lnTo>
                    <a:pt x="634" y="3549"/>
                  </a:lnTo>
                  <a:lnTo>
                    <a:pt x="592" y="3549"/>
                  </a:lnTo>
                  <a:lnTo>
                    <a:pt x="550" y="3549"/>
                  </a:lnTo>
                  <a:lnTo>
                    <a:pt x="508" y="3549"/>
                  </a:lnTo>
                  <a:lnTo>
                    <a:pt x="465" y="3549"/>
                  </a:lnTo>
                  <a:lnTo>
                    <a:pt x="381" y="3549"/>
                  </a:lnTo>
                  <a:lnTo>
                    <a:pt x="339" y="3549"/>
                  </a:lnTo>
                  <a:lnTo>
                    <a:pt x="296" y="3549"/>
                  </a:lnTo>
                  <a:lnTo>
                    <a:pt x="254" y="3549"/>
                  </a:lnTo>
                  <a:lnTo>
                    <a:pt x="212" y="3493"/>
                  </a:lnTo>
                  <a:lnTo>
                    <a:pt x="170" y="3493"/>
                  </a:lnTo>
                  <a:lnTo>
                    <a:pt x="127" y="3493"/>
                  </a:lnTo>
                  <a:close/>
                  <a:moveTo>
                    <a:pt x="6337" y="4056"/>
                  </a:moveTo>
                  <a:lnTo>
                    <a:pt x="6380" y="4056"/>
                  </a:lnTo>
                  <a:lnTo>
                    <a:pt x="6380" y="4126"/>
                  </a:lnTo>
                  <a:lnTo>
                    <a:pt x="6337" y="4126"/>
                  </a:lnTo>
                  <a:close/>
                  <a:moveTo>
                    <a:pt x="5028" y="4253"/>
                  </a:moveTo>
                  <a:lnTo>
                    <a:pt x="5070" y="4253"/>
                  </a:lnTo>
                  <a:lnTo>
                    <a:pt x="5112" y="4253"/>
                  </a:lnTo>
                  <a:lnTo>
                    <a:pt x="5155" y="4309"/>
                  </a:lnTo>
                  <a:lnTo>
                    <a:pt x="5155" y="4366"/>
                  </a:lnTo>
                  <a:lnTo>
                    <a:pt x="5112" y="4366"/>
                  </a:lnTo>
                  <a:lnTo>
                    <a:pt x="5070" y="4366"/>
                  </a:lnTo>
                  <a:lnTo>
                    <a:pt x="5028" y="4366"/>
                  </a:lnTo>
                  <a:lnTo>
                    <a:pt x="5028" y="4309"/>
                  </a:lnTo>
                  <a:close/>
                  <a:moveTo>
                    <a:pt x="1395" y="5070"/>
                  </a:moveTo>
                  <a:lnTo>
                    <a:pt x="1437" y="5140"/>
                  </a:lnTo>
                  <a:lnTo>
                    <a:pt x="1395" y="514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2507250" y="4403825"/>
              <a:ext cx="16925" cy="14125"/>
            </a:xfrm>
            <a:custGeom>
              <a:avLst/>
              <a:gdLst/>
              <a:ahLst/>
              <a:cxnLst/>
              <a:rect l="l" t="t" r="r" b="b"/>
              <a:pathLst>
                <a:path w="677" h="565" extrusionOk="0">
                  <a:moveTo>
                    <a:pt x="677" y="437"/>
                  </a:moveTo>
                  <a:lnTo>
                    <a:pt x="634" y="437"/>
                  </a:lnTo>
                  <a:lnTo>
                    <a:pt x="634" y="508"/>
                  </a:lnTo>
                  <a:lnTo>
                    <a:pt x="592" y="508"/>
                  </a:lnTo>
                  <a:lnTo>
                    <a:pt x="550" y="508"/>
                  </a:lnTo>
                  <a:lnTo>
                    <a:pt x="508" y="508"/>
                  </a:lnTo>
                  <a:lnTo>
                    <a:pt x="466" y="508"/>
                  </a:lnTo>
                  <a:lnTo>
                    <a:pt x="466" y="564"/>
                  </a:lnTo>
                  <a:lnTo>
                    <a:pt x="423" y="564"/>
                  </a:lnTo>
                  <a:lnTo>
                    <a:pt x="381" y="564"/>
                  </a:lnTo>
                  <a:lnTo>
                    <a:pt x="381" y="508"/>
                  </a:lnTo>
                  <a:lnTo>
                    <a:pt x="339" y="508"/>
                  </a:lnTo>
                  <a:lnTo>
                    <a:pt x="297" y="508"/>
                  </a:lnTo>
                  <a:lnTo>
                    <a:pt x="254" y="437"/>
                  </a:lnTo>
                  <a:lnTo>
                    <a:pt x="212" y="381"/>
                  </a:lnTo>
                  <a:lnTo>
                    <a:pt x="170" y="381"/>
                  </a:lnTo>
                  <a:lnTo>
                    <a:pt x="128" y="311"/>
                  </a:lnTo>
                  <a:lnTo>
                    <a:pt x="85" y="311"/>
                  </a:lnTo>
                  <a:lnTo>
                    <a:pt x="85" y="254"/>
                  </a:lnTo>
                  <a:lnTo>
                    <a:pt x="43" y="254"/>
                  </a:lnTo>
                  <a:lnTo>
                    <a:pt x="1" y="128"/>
                  </a:lnTo>
                  <a:lnTo>
                    <a:pt x="43" y="128"/>
                  </a:lnTo>
                  <a:lnTo>
                    <a:pt x="85" y="128"/>
                  </a:lnTo>
                  <a:lnTo>
                    <a:pt x="85" y="57"/>
                  </a:lnTo>
                  <a:lnTo>
                    <a:pt x="128" y="57"/>
                  </a:lnTo>
                  <a:lnTo>
                    <a:pt x="170" y="57"/>
                  </a:lnTo>
                  <a:lnTo>
                    <a:pt x="170" y="1"/>
                  </a:lnTo>
                  <a:lnTo>
                    <a:pt x="212" y="1"/>
                  </a:lnTo>
                  <a:lnTo>
                    <a:pt x="254" y="57"/>
                  </a:lnTo>
                  <a:lnTo>
                    <a:pt x="339" y="184"/>
                  </a:lnTo>
                  <a:lnTo>
                    <a:pt x="381" y="254"/>
                  </a:lnTo>
                  <a:lnTo>
                    <a:pt x="423" y="184"/>
                  </a:lnTo>
                  <a:lnTo>
                    <a:pt x="466" y="184"/>
                  </a:lnTo>
                  <a:lnTo>
                    <a:pt x="550" y="311"/>
                  </a:lnTo>
                  <a:lnTo>
                    <a:pt x="592" y="381"/>
                  </a:lnTo>
                  <a:lnTo>
                    <a:pt x="634" y="43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4871575" y="2396125"/>
              <a:ext cx="15850" cy="12700"/>
            </a:xfrm>
            <a:custGeom>
              <a:avLst/>
              <a:gdLst/>
              <a:ahLst/>
              <a:cxnLst/>
              <a:rect l="l" t="t" r="r" b="b"/>
              <a:pathLst>
                <a:path w="634" h="508" extrusionOk="0">
                  <a:moveTo>
                    <a:pt x="465" y="1"/>
                  </a:moveTo>
                  <a:lnTo>
                    <a:pt x="465" y="71"/>
                  </a:lnTo>
                  <a:lnTo>
                    <a:pt x="507" y="128"/>
                  </a:lnTo>
                  <a:lnTo>
                    <a:pt x="507" y="198"/>
                  </a:lnTo>
                  <a:lnTo>
                    <a:pt x="549" y="254"/>
                  </a:lnTo>
                  <a:lnTo>
                    <a:pt x="592" y="254"/>
                  </a:lnTo>
                  <a:lnTo>
                    <a:pt x="634" y="325"/>
                  </a:lnTo>
                  <a:lnTo>
                    <a:pt x="634" y="381"/>
                  </a:lnTo>
                  <a:lnTo>
                    <a:pt x="592" y="381"/>
                  </a:lnTo>
                  <a:lnTo>
                    <a:pt x="592" y="325"/>
                  </a:lnTo>
                  <a:lnTo>
                    <a:pt x="549" y="325"/>
                  </a:lnTo>
                  <a:lnTo>
                    <a:pt x="507" y="325"/>
                  </a:lnTo>
                  <a:lnTo>
                    <a:pt x="465" y="325"/>
                  </a:lnTo>
                  <a:lnTo>
                    <a:pt x="507" y="325"/>
                  </a:lnTo>
                  <a:lnTo>
                    <a:pt x="507" y="381"/>
                  </a:lnTo>
                  <a:lnTo>
                    <a:pt x="507" y="452"/>
                  </a:lnTo>
                  <a:lnTo>
                    <a:pt x="465" y="452"/>
                  </a:lnTo>
                  <a:lnTo>
                    <a:pt x="423" y="452"/>
                  </a:lnTo>
                  <a:lnTo>
                    <a:pt x="423" y="508"/>
                  </a:lnTo>
                  <a:lnTo>
                    <a:pt x="380" y="508"/>
                  </a:lnTo>
                  <a:lnTo>
                    <a:pt x="380" y="452"/>
                  </a:lnTo>
                  <a:lnTo>
                    <a:pt x="296" y="452"/>
                  </a:lnTo>
                  <a:lnTo>
                    <a:pt x="211" y="381"/>
                  </a:lnTo>
                  <a:lnTo>
                    <a:pt x="43" y="381"/>
                  </a:lnTo>
                  <a:lnTo>
                    <a:pt x="0" y="325"/>
                  </a:lnTo>
                  <a:lnTo>
                    <a:pt x="0" y="128"/>
                  </a:lnTo>
                  <a:lnTo>
                    <a:pt x="43" y="128"/>
                  </a:lnTo>
                  <a:lnTo>
                    <a:pt x="85" y="128"/>
                  </a:lnTo>
                  <a:lnTo>
                    <a:pt x="127" y="128"/>
                  </a:lnTo>
                  <a:lnTo>
                    <a:pt x="254" y="71"/>
                  </a:lnTo>
                  <a:lnTo>
                    <a:pt x="296" y="71"/>
                  </a:lnTo>
                  <a:lnTo>
                    <a:pt x="380" y="1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5006750" y="575725"/>
              <a:ext cx="280950" cy="254900"/>
            </a:xfrm>
            <a:custGeom>
              <a:avLst/>
              <a:gdLst/>
              <a:ahLst/>
              <a:cxnLst/>
              <a:rect l="l" t="t" r="r" b="b"/>
              <a:pathLst>
                <a:path w="11238" h="10196" extrusionOk="0">
                  <a:moveTo>
                    <a:pt x="2451" y="381"/>
                  </a:moveTo>
                  <a:lnTo>
                    <a:pt x="2451" y="310"/>
                  </a:lnTo>
                  <a:lnTo>
                    <a:pt x="2493" y="310"/>
                  </a:lnTo>
                  <a:lnTo>
                    <a:pt x="2535" y="310"/>
                  </a:lnTo>
                  <a:lnTo>
                    <a:pt x="2535" y="254"/>
                  </a:lnTo>
                  <a:lnTo>
                    <a:pt x="2578" y="254"/>
                  </a:lnTo>
                  <a:lnTo>
                    <a:pt x="2578" y="183"/>
                  </a:lnTo>
                  <a:lnTo>
                    <a:pt x="2620" y="183"/>
                  </a:lnTo>
                  <a:lnTo>
                    <a:pt x="2578" y="183"/>
                  </a:lnTo>
                  <a:lnTo>
                    <a:pt x="2578" y="127"/>
                  </a:lnTo>
                  <a:lnTo>
                    <a:pt x="2620" y="57"/>
                  </a:lnTo>
                  <a:lnTo>
                    <a:pt x="2620" y="127"/>
                  </a:lnTo>
                  <a:lnTo>
                    <a:pt x="2662" y="127"/>
                  </a:lnTo>
                  <a:lnTo>
                    <a:pt x="2704" y="127"/>
                  </a:lnTo>
                  <a:lnTo>
                    <a:pt x="2704" y="57"/>
                  </a:lnTo>
                  <a:lnTo>
                    <a:pt x="2747" y="57"/>
                  </a:lnTo>
                  <a:lnTo>
                    <a:pt x="2747" y="0"/>
                  </a:lnTo>
                  <a:lnTo>
                    <a:pt x="2789" y="0"/>
                  </a:lnTo>
                  <a:lnTo>
                    <a:pt x="2831" y="0"/>
                  </a:lnTo>
                  <a:lnTo>
                    <a:pt x="2873" y="0"/>
                  </a:lnTo>
                  <a:lnTo>
                    <a:pt x="2916" y="0"/>
                  </a:lnTo>
                  <a:lnTo>
                    <a:pt x="2958" y="0"/>
                  </a:lnTo>
                  <a:lnTo>
                    <a:pt x="3000" y="57"/>
                  </a:lnTo>
                  <a:lnTo>
                    <a:pt x="3085" y="57"/>
                  </a:lnTo>
                  <a:lnTo>
                    <a:pt x="3211" y="57"/>
                  </a:lnTo>
                  <a:lnTo>
                    <a:pt x="3253" y="127"/>
                  </a:lnTo>
                  <a:lnTo>
                    <a:pt x="3296" y="127"/>
                  </a:lnTo>
                  <a:lnTo>
                    <a:pt x="3296" y="183"/>
                  </a:lnTo>
                  <a:lnTo>
                    <a:pt x="3338" y="183"/>
                  </a:lnTo>
                  <a:lnTo>
                    <a:pt x="3338" y="127"/>
                  </a:lnTo>
                  <a:lnTo>
                    <a:pt x="3380" y="127"/>
                  </a:lnTo>
                  <a:lnTo>
                    <a:pt x="3422" y="127"/>
                  </a:lnTo>
                  <a:lnTo>
                    <a:pt x="3422" y="57"/>
                  </a:lnTo>
                  <a:lnTo>
                    <a:pt x="3465" y="57"/>
                  </a:lnTo>
                  <a:lnTo>
                    <a:pt x="3465" y="0"/>
                  </a:lnTo>
                  <a:lnTo>
                    <a:pt x="3507" y="0"/>
                  </a:lnTo>
                  <a:lnTo>
                    <a:pt x="3549" y="0"/>
                  </a:lnTo>
                  <a:lnTo>
                    <a:pt x="3591" y="0"/>
                  </a:lnTo>
                  <a:lnTo>
                    <a:pt x="3549" y="0"/>
                  </a:lnTo>
                  <a:lnTo>
                    <a:pt x="3549" y="57"/>
                  </a:lnTo>
                  <a:lnTo>
                    <a:pt x="3591" y="57"/>
                  </a:lnTo>
                  <a:lnTo>
                    <a:pt x="3634" y="57"/>
                  </a:lnTo>
                  <a:lnTo>
                    <a:pt x="3676" y="57"/>
                  </a:lnTo>
                  <a:lnTo>
                    <a:pt x="3718" y="57"/>
                  </a:lnTo>
                  <a:lnTo>
                    <a:pt x="3760" y="57"/>
                  </a:lnTo>
                  <a:lnTo>
                    <a:pt x="3803" y="57"/>
                  </a:lnTo>
                  <a:lnTo>
                    <a:pt x="3803" y="0"/>
                  </a:lnTo>
                  <a:lnTo>
                    <a:pt x="3845" y="0"/>
                  </a:lnTo>
                  <a:lnTo>
                    <a:pt x="3887" y="0"/>
                  </a:lnTo>
                  <a:lnTo>
                    <a:pt x="3929" y="0"/>
                  </a:lnTo>
                  <a:lnTo>
                    <a:pt x="3929" y="57"/>
                  </a:lnTo>
                  <a:lnTo>
                    <a:pt x="3972" y="57"/>
                  </a:lnTo>
                  <a:lnTo>
                    <a:pt x="4014" y="57"/>
                  </a:lnTo>
                  <a:lnTo>
                    <a:pt x="4056" y="57"/>
                  </a:lnTo>
                  <a:lnTo>
                    <a:pt x="4056" y="127"/>
                  </a:lnTo>
                  <a:lnTo>
                    <a:pt x="4098" y="127"/>
                  </a:lnTo>
                  <a:lnTo>
                    <a:pt x="4141" y="127"/>
                  </a:lnTo>
                  <a:lnTo>
                    <a:pt x="4183" y="127"/>
                  </a:lnTo>
                  <a:lnTo>
                    <a:pt x="4141" y="127"/>
                  </a:lnTo>
                  <a:lnTo>
                    <a:pt x="4183" y="127"/>
                  </a:lnTo>
                  <a:lnTo>
                    <a:pt x="4183" y="183"/>
                  </a:lnTo>
                  <a:lnTo>
                    <a:pt x="4225" y="183"/>
                  </a:lnTo>
                  <a:lnTo>
                    <a:pt x="4225" y="127"/>
                  </a:lnTo>
                  <a:lnTo>
                    <a:pt x="4267" y="127"/>
                  </a:lnTo>
                  <a:lnTo>
                    <a:pt x="4310" y="127"/>
                  </a:lnTo>
                  <a:lnTo>
                    <a:pt x="4310" y="183"/>
                  </a:lnTo>
                  <a:lnTo>
                    <a:pt x="4352" y="183"/>
                  </a:lnTo>
                  <a:lnTo>
                    <a:pt x="4352" y="254"/>
                  </a:lnTo>
                  <a:lnTo>
                    <a:pt x="4394" y="254"/>
                  </a:lnTo>
                  <a:lnTo>
                    <a:pt x="4436" y="254"/>
                  </a:lnTo>
                  <a:lnTo>
                    <a:pt x="4479" y="254"/>
                  </a:lnTo>
                  <a:lnTo>
                    <a:pt x="4479" y="310"/>
                  </a:lnTo>
                  <a:lnTo>
                    <a:pt x="4521" y="310"/>
                  </a:lnTo>
                  <a:lnTo>
                    <a:pt x="4563" y="310"/>
                  </a:lnTo>
                  <a:lnTo>
                    <a:pt x="4605" y="310"/>
                  </a:lnTo>
                  <a:lnTo>
                    <a:pt x="4605" y="381"/>
                  </a:lnTo>
                  <a:lnTo>
                    <a:pt x="4648" y="381"/>
                  </a:lnTo>
                  <a:lnTo>
                    <a:pt x="4690" y="381"/>
                  </a:lnTo>
                  <a:lnTo>
                    <a:pt x="4732" y="381"/>
                  </a:lnTo>
                  <a:lnTo>
                    <a:pt x="4774" y="381"/>
                  </a:lnTo>
                  <a:lnTo>
                    <a:pt x="4817" y="437"/>
                  </a:lnTo>
                  <a:lnTo>
                    <a:pt x="4817" y="381"/>
                  </a:lnTo>
                  <a:lnTo>
                    <a:pt x="4859" y="381"/>
                  </a:lnTo>
                  <a:lnTo>
                    <a:pt x="4901" y="381"/>
                  </a:lnTo>
                  <a:lnTo>
                    <a:pt x="4901" y="310"/>
                  </a:lnTo>
                  <a:lnTo>
                    <a:pt x="4901" y="381"/>
                  </a:lnTo>
                  <a:lnTo>
                    <a:pt x="4943" y="381"/>
                  </a:lnTo>
                  <a:lnTo>
                    <a:pt x="4986" y="381"/>
                  </a:lnTo>
                  <a:lnTo>
                    <a:pt x="5028" y="381"/>
                  </a:lnTo>
                  <a:lnTo>
                    <a:pt x="4986" y="381"/>
                  </a:lnTo>
                  <a:lnTo>
                    <a:pt x="5028" y="381"/>
                  </a:lnTo>
                  <a:lnTo>
                    <a:pt x="5028" y="437"/>
                  </a:lnTo>
                  <a:lnTo>
                    <a:pt x="5070" y="437"/>
                  </a:lnTo>
                  <a:lnTo>
                    <a:pt x="5112" y="437"/>
                  </a:lnTo>
                  <a:lnTo>
                    <a:pt x="5155" y="437"/>
                  </a:lnTo>
                  <a:lnTo>
                    <a:pt x="5197" y="437"/>
                  </a:lnTo>
                  <a:lnTo>
                    <a:pt x="5239" y="437"/>
                  </a:lnTo>
                  <a:lnTo>
                    <a:pt x="5281" y="437"/>
                  </a:lnTo>
                  <a:lnTo>
                    <a:pt x="5323" y="437"/>
                  </a:lnTo>
                  <a:lnTo>
                    <a:pt x="5323" y="381"/>
                  </a:lnTo>
                  <a:lnTo>
                    <a:pt x="5366" y="381"/>
                  </a:lnTo>
                  <a:lnTo>
                    <a:pt x="5408" y="381"/>
                  </a:lnTo>
                  <a:lnTo>
                    <a:pt x="5366" y="381"/>
                  </a:lnTo>
                  <a:lnTo>
                    <a:pt x="5408" y="381"/>
                  </a:lnTo>
                  <a:lnTo>
                    <a:pt x="5450" y="381"/>
                  </a:lnTo>
                  <a:lnTo>
                    <a:pt x="5492" y="381"/>
                  </a:lnTo>
                  <a:lnTo>
                    <a:pt x="5492" y="310"/>
                  </a:lnTo>
                  <a:lnTo>
                    <a:pt x="5535" y="310"/>
                  </a:lnTo>
                  <a:lnTo>
                    <a:pt x="5577" y="310"/>
                  </a:lnTo>
                  <a:lnTo>
                    <a:pt x="5619" y="310"/>
                  </a:lnTo>
                  <a:lnTo>
                    <a:pt x="5661" y="310"/>
                  </a:lnTo>
                  <a:lnTo>
                    <a:pt x="5704" y="310"/>
                  </a:lnTo>
                  <a:lnTo>
                    <a:pt x="5704" y="381"/>
                  </a:lnTo>
                  <a:lnTo>
                    <a:pt x="5746" y="381"/>
                  </a:lnTo>
                  <a:lnTo>
                    <a:pt x="5746" y="310"/>
                  </a:lnTo>
                  <a:lnTo>
                    <a:pt x="5788" y="310"/>
                  </a:lnTo>
                  <a:lnTo>
                    <a:pt x="5830" y="310"/>
                  </a:lnTo>
                  <a:lnTo>
                    <a:pt x="5915" y="310"/>
                  </a:lnTo>
                  <a:lnTo>
                    <a:pt x="5957" y="310"/>
                  </a:lnTo>
                  <a:lnTo>
                    <a:pt x="5999" y="310"/>
                  </a:lnTo>
                  <a:lnTo>
                    <a:pt x="6042" y="310"/>
                  </a:lnTo>
                  <a:lnTo>
                    <a:pt x="6084" y="310"/>
                  </a:lnTo>
                  <a:lnTo>
                    <a:pt x="6126" y="310"/>
                  </a:lnTo>
                  <a:lnTo>
                    <a:pt x="6168" y="310"/>
                  </a:lnTo>
                  <a:lnTo>
                    <a:pt x="6211" y="310"/>
                  </a:lnTo>
                  <a:lnTo>
                    <a:pt x="6253" y="310"/>
                  </a:lnTo>
                  <a:lnTo>
                    <a:pt x="6295" y="310"/>
                  </a:lnTo>
                  <a:lnTo>
                    <a:pt x="6337" y="310"/>
                  </a:lnTo>
                  <a:lnTo>
                    <a:pt x="6380" y="310"/>
                  </a:lnTo>
                  <a:lnTo>
                    <a:pt x="6337" y="381"/>
                  </a:lnTo>
                  <a:lnTo>
                    <a:pt x="6337" y="437"/>
                  </a:lnTo>
                  <a:lnTo>
                    <a:pt x="6380" y="437"/>
                  </a:lnTo>
                  <a:lnTo>
                    <a:pt x="6422" y="437"/>
                  </a:lnTo>
                  <a:lnTo>
                    <a:pt x="6464" y="437"/>
                  </a:lnTo>
                  <a:lnTo>
                    <a:pt x="6506" y="507"/>
                  </a:lnTo>
                  <a:lnTo>
                    <a:pt x="6549" y="507"/>
                  </a:lnTo>
                  <a:lnTo>
                    <a:pt x="6591" y="437"/>
                  </a:lnTo>
                  <a:lnTo>
                    <a:pt x="6633" y="437"/>
                  </a:lnTo>
                  <a:lnTo>
                    <a:pt x="6675" y="437"/>
                  </a:lnTo>
                  <a:lnTo>
                    <a:pt x="6718" y="437"/>
                  </a:lnTo>
                  <a:lnTo>
                    <a:pt x="6760" y="437"/>
                  </a:lnTo>
                  <a:lnTo>
                    <a:pt x="6760" y="507"/>
                  </a:lnTo>
                  <a:lnTo>
                    <a:pt x="6802" y="507"/>
                  </a:lnTo>
                  <a:lnTo>
                    <a:pt x="6760" y="507"/>
                  </a:lnTo>
                  <a:lnTo>
                    <a:pt x="6802" y="507"/>
                  </a:lnTo>
                  <a:lnTo>
                    <a:pt x="6844" y="507"/>
                  </a:lnTo>
                  <a:lnTo>
                    <a:pt x="6844" y="437"/>
                  </a:lnTo>
                  <a:lnTo>
                    <a:pt x="6887" y="437"/>
                  </a:lnTo>
                  <a:lnTo>
                    <a:pt x="6929" y="381"/>
                  </a:lnTo>
                  <a:lnTo>
                    <a:pt x="6929" y="310"/>
                  </a:lnTo>
                  <a:lnTo>
                    <a:pt x="6971" y="254"/>
                  </a:lnTo>
                  <a:lnTo>
                    <a:pt x="6971" y="310"/>
                  </a:lnTo>
                  <a:lnTo>
                    <a:pt x="7013" y="310"/>
                  </a:lnTo>
                  <a:lnTo>
                    <a:pt x="7013" y="254"/>
                  </a:lnTo>
                  <a:lnTo>
                    <a:pt x="7056" y="254"/>
                  </a:lnTo>
                  <a:lnTo>
                    <a:pt x="7056" y="310"/>
                  </a:lnTo>
                  <a:lnTo>
                    <a:pt x="7056" y="254"/>
                  </a:lnTo>
                  <a:lnTo>
                    <a:pt x="7098" y="254"/>
                  </a:lnTo>
                  <a:lnTo>
                    <a:pt x="7140" y="254"/>
                  </a:lnTo>
                  <a:lnTo>
                    <a:pt x="7182" y="254"/>
                  </a:lnTo>
                  <a:lnTo>
                    <a:pt x="7182" y="183"/>
                  </a:lnTo>
                  <a:lnTo>
                    <a:pt x="7225" y="183"/>
                  </a:lnTo>
                  <a:lnTo>
                    <a:pt x="7225" y="254"/>
                  </a:lnTo>
                  <a:lnTo>
                    <a:pt x="7225" y="183"/>
                  </a:lnTo>
                  <a:lnTo>
                    <a:pt x="7267" y="183"/>
                  </a:lnTo>
                  <a:lnTo>
                    <a:pt x="7309" y="183"/>
                  </a:lnTo>
                  <a:lnTo>
                    <a:pt x="7309" y="254"/>
                  </a:lnTo>
                  <a:lnTo>
                    <a:pt x="7309" y="183"/>
                  </a:lnTo>
                  <a:lnTo>
                    <a:pt x="7351" y="183"/>
                  </a:lnTo>
                  <a:lnTo>
                    <a:pt x="7351" y="254"/>
                  </a:lnTo>
                  <a:lnTo>
                    <a:pt x="7393" y="254"/>
                  </a:lnTo>
                  <a:lnTo>
                    <a:pt x="7436" y="254"/>
                  </a:lnTo>
                  <a:lnTo>
                    <a:pt x="7562" y="254"/>
                  </a:lnTo>
                  <a:lnTo>
                    <a:pt x="7562" y="183"/>
                  </a:lnTo>
                  <a:lnTo>
                    <a:pt x="7605" y="183"/>
                  </a:lnTo>
                  <a:lnTo>
                    <a:pt x="7605" y="254"/>
                  </a:lnTo>
                  <a:lnTo>
                    <a:pt x="7647" y="254"/>
                  </a:lnTo>
                  <a:lnTo>
                    <a:pt x="7689" y="254"/>
                  </a:lnTo>
                  <a:lnTo>
                    <a:pt x="7689" y="183"/>
                  </a:lnTo>
                  <a:lnTo>
                    <a:pt x="7731" y="183"/>
                  </a:lnTo>
                  <a:lnTo>
                    <a:pt x="7731" y="254"/>
                  </a:lnTo>
                  <a:lnTo>
                    <a:pt x="7774" y="254"/>
                  </a:lnTo>
                  <a:lnTo>
                    <a:pt x="7816" y="254"/>
                  </a:lnTo>
                  <a:lnTo>
                    <a:pt x="7816" y="310"/>
                  </a:lnTo>
                  <a:lnTo>
                    <a:pt x="7858" y="310"/>
                  </a:lnTo>
                  <a:lnTo>
                    <a:pt x="7858" y="254"/>
                  </a:lnTo>
                  <a:lnTo>
                    <a:pt x="7858" y="310"/>
                  </a:lnTo>
                  <a:lnTo>
                    <a:pt x="7900" y="310"/>
                  </a:lnTo>
                  <a:lnTo>
                    <a:pt x="7943" y="310"/>
                  </a:lnTo>
                  <a:lnTo>
                    <a:pt x="7943" y="254"/>
                  </a:lnTo>
                  <a:lnTo>
                    <a:pt x="7985" y="254"/>
                  </a:lnTo>
                  <a:lnTo>
                    <a:pt x="8027" y="254"/>
                  </a:lnTo>
                  <a:lnTo>
                    <a:pt x="8069" y="254"/>
                  </a:lnTo>
                  <a:lnTo>
                    <a:pt x="8112" y="254"/>
                  </a:lnTo>
                  <a:lnTo>
                    <a:pt x="8154" y="254"/>
                  </a:lnTo>
                  <a:lnTo>
                    <a:pt x="8196" y="254"/>
                  </a:lnTo>
                  <a:lnTo>
                    <a:pt x="8238" y="254"/>
                  </a:lnTo>
                  <a:lnTo>
                    <a:pt x="8238" y="310"/>
                  </a:lnTo>
                  <a:lnTo>
                    <a:pt x="8238" y="254"/>
                  </a:lnTo>
                  <a:lnTo>
                    <a:pt x="8281" y="254"/>
                  </a:lnTo>
                  <a:lnTo>
                    <a:pt x="8281" y="310"/>
                  </a:lnTo>
                  <a:lnTo>
                    <a:pt x="8281" y="254"/>
                  </a:lnTo>
                  <a:lnTo>
                    <a:pt x="8323" y="254"/>
                  </a:lnTo>
                  <a:lnTo>
                    <a:pt x="8365" y="254"/>
                  </a:lnTo>
                  <a:lnTo>
                    <a:pt x="8407" y="254"/>
                  </a:lnTo>
                  <a:lnTo>
                    <a:pt x="8450" y="254"/>
                  </a:lnTo>
                  <a:lnTo>
                    <a:pt x="8492" y="254"/>
                  </a:lnTo>
                  <a:lnTo>
                    <a:pt x="8534" y="254"/>
                  </a:lnTo>
                  <a:lnTo>
                    <a:pt x="8576" y="254"/>
                  </a:lnTo>
                  <a:lnTo>
                    <a:pt x="8619" y="254"/>
                  </a:lnTo>
                  <a:lnTo>
                    <a:pt x="8619" y="310"/>
                  </a:lnTo>
                  <a:lnTo>
                    <a:pt x="8661" y="254"/>
                  </a:lnTo>
                  <a:lnTo>
                    <a:pt x="8703" y="254"/>
                  </a:lnTo>
                  <a:lnTo>
                    <a:pt x="8703" y="310"/>
                  </a:lnTo>
                  <a:lnTo>
                    <a:pt x="8745" y="310"/>
                  </a:lnTo>
                  <a:lnTo>
                    <a:pt x="8788" y="310"/>
                  </a:lnTo>
                  <a:lnTo>
                    <a:pt x="8830" y="310"/>
                  </a:lnTo>
                  <a:lnTo>
                    <a:pt x="8872" y="310"/>
                  </a:lnTo>
                  <a:lnTo>
                    <a:pt x="8872" y="254"/>
                  </a:lnTo>
                  <a:lnTo>
                    <a:pt x="8914" y="254"/>
                  </a:lnTo>
                  <a:lnTo>
                    <a:pt x="8957" y="254"/>
                  </a:lnTo>
                  <a:lnTo>
                    <a:pt x="8999" y="254"/>
                  </a:lnTo>
                  <a:lnTo>
                    <a:pt x="9041" y="254"/>
                  </a:lnTo>
                  <a:lnTo>
                    <a:pt x="9083" y="254"/>
                  </a:lnTo>
                  <a:lnTo>
                    <a:pt x="9126" y="254"/>
                  </a:lnTo>
                  <a:lnTo>
                    <a:pt x="9168" y="254"/>
                  </a:lnTo>
                  <a:lnTo>
                    <a:pt x="9210" y="254"/>
                  </a:lnTo>
                  <a:lnTo>
                    <a:pt x="9252" y="254"/>
                  </a:lnTo>
                  <a:lnTo>
                    <a:pt x="9252" y="183"/>
                  </a:lnTo>
                  <a:lnTo>
                    <a:pt x="9295" y="183"/>
                  </a:lnTo>
                  <a:lnTo>
                    <a:pt x="9295" y="127"/>
                  </a:lnTo>
                  <a:lnTo>
                    <a:pt x="9337" y="127"/>
                  </a:lnTo>
                  <a:lnTo>
                    <a:pt x="9337" y="57"/>
                  </a:lnTo>
                  <a:lnTo>
                    <a:pt x="9379" y="57"/>
                  </a:lnTo>
                  <a:lnTo>
                    <a:pt x="9421" y="57"/>
                  </a:lnTo>
                  <a:lnTo>
                    <a:pt x="9463" y="57"/>
                  </a:lnTo>
                  <a:lnTo>
                    <a:pt x="9506" y="57"/>
                  </a:lnTo>
                  <a:lnTo>
                    <a:pt x="9548" y="57"/>
                  </a:lnTo>
                  <a:lnTo>
                    <a:pt x="9590" y="57"/>
                  </a:lnTo>
                  <a:lnTo>
                    <a:pt x="9632" y="57"/>
                  </a:lnTo>
                  <a:lnTo>
                    <a:pt x="9632" y="0"/>
                  </a:lnTo>
                  <a:lnTo>
                    <a:pt x="9675" y="0"/>
                  </a:lnTo>
                  <a:lnTo>
                    <a:pt x="9717" y="0"/>
                  </a:lnTo>
                  <a:lnTo>
                    <a:pt x="9759" y="0"/>
                  </a:lnTo>
                  <a:lnTo>
                    <a:pt x="9801" y="0"/>
                  </a:lnTo>
                  <a:lnTo>
                    <a:pt x="9844" y="0"/>
                  </a:lnTo>
                  <a:lnTo>
                    <a:pt x="9886" y="0"/>
                  </a:lnTo>
                  <a:lnTo>
                    <a:pt x="9928" y="0"/>
                  </a:lnTo>
                  <a:lnTo>
                    <a:pt x="9970" y="0"/>
                  </a:lnTo>
                  <a:lnTo>
                    <a:pt x="10013" y="0"/>
                  </a:lnTo>
                  <a:lnTo>
                    <a:pt x="10055" y="0"/>
                  </a:lnTo>
                  <a:lnTo>
                    <a:pt x="10097" y="0"/>
                  </a:lnTo>
                  <a:lnTo>
                    <a:pt x="10097" y="57"/>
                  </a:lnTo>
                  <a:lnTo>
                    <a:pt x="10139" y="57"/>
                  </a:lnTo>
                  <a:lnTo>
                    <a:pt x="10182" y="57"/>
                  </a:lnTo>
                  <a:lnTo>
                    <a:pt x="10182" y="127"/>
                  </a:lnTo>
                  <a:lnTo>
                    <a:pt x="10224" y="127"/>
                  </a:lnTo>
                  <a:lnTo>
                    <a:pt x="10266" y="183"/>
                  </a:lnTo>
                  <a:lnTo>
                    <a:pt x="10308" y="183"/>
                  </a:lnTo>
                  <a:lnTo>
                    <a:pt x="10351" y="183"/>
                  </a:lnTo>
                  <a:lnTo>
                    <a:pt x="10351" y="254"/>
                  </a:lnTo>
                  <a:lnTo>
                    <a:pt x="10393" y="254"/>
                  </a:lnTo>
                  <a:lnTo>
                    <a:pt x="10435" y="254"/>
                  </a:lnTo>
                  <a:lnTo>
                    <a:pt x="10435" y="310"/>
                  </a:lnTo>
                  <a:lnTo>
                    <a:pt x="10477" y="310"/>
                  </a:lnTo>
                  <a:lnTo>
                    <a:pt x="10520" y="310"/>
                  </a:lnTo>
                  <a:lnTo>
                    <a:pt x="10562" y="310"/>
                  </a:lnTo>
                  <a:lnTo>
                    <a:pt x="10604" y="310"/>
                  </a:lnTo>
                  <a:lnTo>
                    <a:pt x="10646" y="310"/>
                  </a:lnTo>
                  <a:lnTo>
                    <a:pt x="10689" y="310"/>
                  </a:lnTo>
                  <a:lnTo>
                    <a:pt x="10731" y="310"/>
                  </a:lnTo>
                  <a:lnTo>
                    <a:pt x="10773" y="310"/>
                  </a:lnTo>
                  <a:lnTo>
                    <a:pt x="10815" y="310"/>
                  </a:lnTo>
                  <a:lnTo>
                    <a:pt x="10858" y="310"/>
                  </a:lnTo>
                  <a:lnTo>
                    <a:pt x="10900" y="310"/>
                  </a:lnTo>
                  <a:lnTo>
                    <a:pt x="10942" y="310"/>
                  </a:lnTo>
                  <a:lnTo>
                    <a:pt x="10984" y="310"/>
                  </a:lnTo>
                  <a:lnTo>
                    <a:pt x="11027" y="310"/>
                  </a:lnTo>
                  <a:lnTo>
                    <a:pt x="11069" y="310"/>
                  </a:lnTo>
                  <a:lnTo>
                    <a:pt x="11111" y="310"/>
                  </a:lnTo>
                  <a:lnTo>
                    <a:pt x="11153" y="310"/>
                  </a:lnTo>
                  <a:lnTo>
                    <a:pt x="11196" y="310"/>
                  </a:lnTo>
                  <a:lnTo>
                    <a:pt x="11238" y="310"/>
                  </a:lnTo>
                  <a:lnTo>
                    <a:pt x="11238" y="381"/>
                  </a:lnTo>
                  <a:lnTo>
                    <a:pt x="11238" y="437"/>
                  </a:lnTo>
                  <a:lnTo>
                    <a:pt x="11196" y="437"/>
                  </a:lnTo>
                  <a:lnTo>
                    <a:pt x="11153" y="437"/>
                  </a:lnTo>
                  <a:lnTo>
                    <a:pt x="11111" y="437"/>
                  </a:lnTo>
                  <a:lnTo>
                    <a:pt x="11027" y="437"/>
                  </a:lnTo>
                  <a:lnTo>
                    <a:pt x="10984" y="437"/>
                  </a:lnTo>
                  <a:lnTo>
                    <a:pt x="10984" y="381"/>
                  </a:lnTo>
                  <a:lnTo>
                    <a:pt x="10942" y="381"/>
                  </a:lnTo>
                  <a:lnTo>
                    <a:pt x="10942" y="437"/>
                  </a:lnTo>
                  <a:lnTo>
                    <a:pt x="10900" y="437"/>
                  </a:lnTo>
                  <a:lnTo>
                    <a:pt x="10858" y="437"/>
                  </a:lnTo>
                  <a:lnTo>
                    <a:pt x="10815" y="437"/>
                  </a:lnTo>
                  <a:lnTo>
                    <a:pt x="10773" y="437"/>
                  </a:lnTo>
                  <a:lnTo>
                    <a:pt x="10731" y="437"/>
                  </a:lnTo>
                  <a:lnTo>
                    <a:pt x="10689" y="437"/>
                  </a:lnTo>
                  <a:lnTo>
                    <a:pt x="10646" y="437"/>
                  </a:lnTo>
                  <a:lnTo>
                    <a:pt x="10604" y="437"/>
                  </a:lnTo>
                  <a:lnTo>
                    <a:pt x="10562" y="437"/>
                  </a:lnTo>
                  <a:lnTo>
                    <a:pt x="10520" y="437"/>
                  </a:lnTo>
                  <a:lnTo>
                    <a:pt x="10477" y="437"/>
                  </a:lnTo>
                  <a:lnTo>
                    <a:pt x="10435" y="437"/>
                  </a:lnTo>
                  <a:lnTo>
                    <a:pt x="10393" y="437"/>
                  </a:lnTo>
                  <a:lnTo>
                    <a:pt x="10351" y="437"/>
                  </a:lnTo>
                  <a:lnTo>
                    <a:pt x="10308" y="437"/>
                  </a:lnTo>
                  <a:lnTo>
                    <a:pt x="10266" y="437"/>
                  </a:lnTo>
                  <a:lnTo>
                    <a:pt x="10266" y="381"/>
                  </a:lnTo>
                  <a:lnTo>
                    <a:pt x="10224" y="381"/>
                  </a:lnTo>
                  <a:lnTo>
                    <a:pt x="10224" y="310"/>
                  </a:lnTo>
                  <a:lnTo>
                    <a:pt x="10182" y="310"/>
                  </a:lnTo>
                  <a:lnTo>
                    <a:pt x="10139" y="310"/>
                  </a:lnTo>
                  <a:lnTo>
                    <a:pt x="10139" y="254"/>
                  </a:lnTo>
                  <a:lnTo>
                    <a:pt x="10097" y="254"/>
                  </a:lnTo>
                  <a:lnTo>
                    <a:pt x="10097" y="183"/>
                  </a:lnTo>
                  <a:lnTo>
                    <a:pt x="10055" y="127"/>
                  </a:lnTo>
                  <a:lnTo>
                    <a:pt x="10013" y="127"/>
                  </a:lnTo>
                  <a:lnTo>
                    <a:pt x="9970" y="127"/>
                  </a:lnTo>
                  <a:lnTo>
                    <a:pt x="9928" y="183"/>
                  </a:lnTo>
                  <a:lnTo>
                    <a:pt x="9886" y="183"/>
                  </a:lnTo>
                  <a:lnTo>
                    <a:pt x="9844" y="183"/>
                  </a:lnTo>
                  <a:lnTo>
                    <a:pt x="9801" y="183"/>
                  </a:lnTo>
                  <a:lnTo>
                    <a:pt x="9759" y="183"/>
                  </a:lnTo>
                  <a:lnTo>
                    <a:pt x="9717" y="183"/>
                  </a:lnTo>
                  <a:lnTo>
                    <a:pt x="9675" y="183"/>
                  </a:lnTo>
                  <a:lnTo>
                    <a:pt x="9717" y="254"/>
                  </a:lnTo>
                  <a:lnTo>
                    <a:pt x="9717" y="310"/>
                  </a:lnTo>
                  <a:lnTo>
                    <a:pt x="9759" y="310"/>
                  </a:lnTo>
                  <a:lnTo>
                    <a:pt x="9717" y="310"/>
                  </a:lnTo>
                  <a:lnTo>
                    <a:pt x="9717" y="381"/>
                  </a:lnTo>
                  <a:lnTo>
                    <a:pt x="9675" y="381"/>
                  </a:lnTo>
                  <a:lnTo>
                    <a:pt x="9632" y="381"/>
                  </a:lnTo>
                  <a:lnTo>
                    <a:pt x="9590" y="381"/>
                  </a:lnTo>
                  <a:lnTo>
                    <a:pt x="9590" y="310"/>
                  </a:lnTo>
                  <a:lnTo>
                    <a:pt x="9548" y="310"/>
                  </a:lnTo>
                  <a:lnTo>
                    <a:pt x="9548" y="254"/>
                  </a:lnTo>
                  <a:lnTo>
                    <a:pt x="9506" y="254"/>
                  </a:lnTo>
                  <a:lnTo>
                    <a:pt x="9463" y="310"/>
                  </a:lnTo>
                  <a:lnTo>
                    <a:pt x="9379" y="381"/>
                  </a:lnTo>
                  <a:lnTo>
                    <a:pt x="9337" y="381"/>
                  </a:lnTo>
                  <a:lnTo>
                    <a:pt x="9295" y="437"/>
                  </a:lnTo>
                  <a:lnTo>
                    <a:pt x="9252" y="437"/>
                  </a:lnTo>
                  <a:lnTo>
                    <a:pt x="9210" y="437"/>
                  </a:lnTo>
                  <a:lnTo>
                    <a:pt x="9210" y="381"/>
                  </a:lnTo>
                  <a:lnTo>
                    <a:pt x="9168" y="381"/>
                  </a:lnTo>
                  <a:lnTo>
                    <a:pt x="9126" y="381"/>
                  </a:lnTo>
                  <a:lnTo>
                    <a:pt x="9083" y="381"/>
                  </a:lnTo>
                  <a:lnTo>
                    <a:pt x="9041" y="381"/>
                  </a:lnTo>
                  <a:lnTo>
                    <a:pt x="8999" y="381"/>
                  </a:lnTo>
                  <a:lnTo>
                    <a:pt x="8957" y="381"/>
                  </a:lnTo>
                  <a:lnTo>
                    <a:pt x="8957" y="437"/>
                  </a:lnTo>
                  <a:lnTo>
                    <a:pt x="8914" y="437"/>
                  </a:lnTo>
                  <a:lnTo>
                    <a:pt x="8872" y="437"/>
                  </a:lnTo>
                  <a:lnTo>
                    <a:pt x="8830" y="437"/>
                  </a:lnTo>
                  <a:lnTo>
                    <a:pt x="8788" y="437"/>
                  </a:lnTo>
                  <a:lnTo>
                    <a:pt x="8745" y="437"/>
                  </a:lnTo>
                  <a:lnTo>
                    <a:pt x="8703" y="437"/>
                  </a:lnTo>
                  <a:lnTo>
                    <a:pt x="8661" y="507"/>
                  </a:lnTo>
                  <a:lnTo>
                    <a:pt x="8661" y="564"/>
                  </a:lnTo>
                  <a:lnTo>
                    <a:pt x="8619" y="507"/>
                  </a:lnTo>
                  <a:lnTo>
                    <a:pt x="8576" y="507"/>
                  </a:lnTo>
                  <a:lnTo>
                    <a:pt x="8534" y="507"/>
                  </a:lnTo>
                  <a:lnTo>
                    <a:pt x="8492" y="507"/>
                  </a:lnTo>
                  <a:lnTo>
                    <a:pt x="8450" y="507"/>
                  </a:lnTo>
                  <a:lnTo>
                    <a:pt x="8407" y="507"/>
                  </a:lnTo>
                  <a:lnTo>
                    <a:pt x="8365" y="507"/>
                  </a:lnTo>
                  <a:lnTo>
                    <a:pt x="8323" y="507"/>
                  </a:lnTo>
                  <a:lnTo>
                    <a:pt x="8281" y="507"/>
                  </a:lnTo>
                  <a:lnTo>
                    <a:pt x="8238" y="507"/>
                  </a:lnTo>
                  <a:lnTo>
                    <a:pt x="8196" y="507"/>
                  </a:lnTo>
                  <a:lnTo>
                    <a:pt x="8154" y="564"/>
                  </a:lnTo>
                  <a:lnTo>
                    <a:pt x="8112" y="564"/>
                  </a:lnTo>
                  <a:lnTo>
                    <a:pt x="8112" y="634"/>
                  </a:lnTo>
                  <a:lnTo>
                    <a:pt x="8069" y="634"/>
                  </a:lnTo>
                  <a:lnTo>
                    <a:pt x="8027" y="564"/>
                  </a:lnTo>
                  <a:lnTo>
                    <a:pt x="7985" y="564"/>
                  </a:lnTo>
                  <a:lnTo>
                    <a:pt x="7900" y="507"/>
                  </a:lnTo>
                  <a:lnTo>
                    <a:pt x="7858" y="507"/>
                  </a:lnTo>
                  <a:lnTo>
                    <a:pt x="7774" y="507"/>
                  </a:lnTo>
                  <a:lnTo>
                    <a:pt x="7731" y="507"/>
                  </a:lnTo>
                  <a:lnTo>
                    <a:pt x="7689" y="507"/>
                  </a:lnTo>
                  <a:lnTo>
                    <a:pt x="7647" y="507"/>
                  </a:lnTo>
                  <a:lnTo>
                    <a:pt x="7689" y="507"/>
                  </a:lnTo>
                  <a:lnTo>
                    <a:pt x="7689" y="564"/>
                  </a:lnTo>
                  <a:lnTo>
                    <a:pt x="7689" y="634"/>
                  </a:lnTo>
                  <a:lnTo>
                    <a:pt x="7731" y="634"/>
                  </a:lnTo>
                  <a:lnTo>
                    <a:pt x="7731" y="690"/>
                  </a:lnTo>
                  <a:lnTo>
                    <a:pt x="7689" y="761"/>
                  </a:lnTo>
                  <a:lnTo>
                    <a:pt x="7689" y="817"/>
                  </a:lnTo>
                  <a:lnTo>
                    <a:pt x="7689" y="888"/>
                  </a:lnTo>
                  <a:lnTo>
                    <a:pt x="7647" y="888"/>
                  </a:lnTo>
                  <a:lnTo>
                    <a:pt x="7689" y="944"/>
                  </a:lnTo>
                  <a:lnTo>
                    <a:pt x="7689" y="1014"/>
                  </a:lnTo>
                  <a:lnTo>
                    <a:pt x="7731" y="1014"/>
                  </a:lnTo>
                  <a:lnTo>
                    <a:pt x="7731" y="1071"/>
                  </a:lnTo>
                  <a:lnTo>
                    <a:pt x="7774" y="1071"/>
                  </a:lnTo>
                  <a:lnTo>
                    <a:pt x="7774" y="1141"/>
                  </a:lnTo>
                  <a:lnTo>
                    <a:pt x="7816" y="1197"/>
                  </a:lnTo>
                  <a:lnTo>
                    <a:pt x="7816" y="1268"/>
                  </a:lnTo>
                  <a:lnTo>
                    <a:pt x="7858" y="1268"/>
                  </a:lnTo>
                  <a:lnTo>
                    <a:pt x="7858" y="1324"/>
                  </a:lnTo>
                  <a:lnTo>
                    <a:pt x="7816" y="1394"/>
                  </a:lnTo>
                  <a:lnTo>
                    <a:pt x="7774" y="1394"/>
                  </a:lnTo>
                  <a:lnTo>
                    <a:pt x="7731" y="1394"/>
                  </a:lnTo>
                  <a:lnTo>
                    <a:pt x="7689" y="1451"/>
                  </a:lnTo>
                  <a:lnTo>
                    <a:pt x="7647" y="1521"/>
                  </a:lnTo>
                  <a:lnTo>
                    <a:pt x="7605" y="1521"/>
                  </a:lnTo>
                  <a:lnTo>
                    <a:pt x="7562" y="1521"/>
                  </a:lnTo>
                  <a:lnTo>
                    <a:pt x="7520" y="1521"/>
                  </a:lnTo>
                  <a:lnTo>
                    <a:pt x="7520" y="1451"/>
                  </a:lnTo>
                  <a:lnTo>
                    <a:pt x="7478" y="1451"/>
                  </a:lnTo>
                  <a:lnTo>
                    <a:pt x="7478" y="1394"/>
                  </a:lnTo>
                  <a:lnTo>
                    <a:pt x="7436" y="1394"/>
                  </a:lnTo>
                  <a:lnTo>
                    <a:pt x="7393" y="1394"/>
                  </a:lnTo>
                  <a:lnTo>
                    <a:pt x="7393" y="1324"/>
                  </a:lnTo>
                  <a:lnTo>
                    <a:pt x="7351" y="1324"/>
                  </a:lnTo>
                  <a:lnTo>
                    <a:pt x="7351" y="1268"/>
                  </a:lnTo>
                  <a:lnTo>
                    <a:pt x="7309" y="1197"/>
                  </a:lnTo>
                  <a:lnTo>
                    <a:pt x="7267" y="1197"/>
                  </a:lnTo>
                  <a:lnTo>
                    <a:pt x="7309" y="1141"/>
                  </a:lnTo>
                  <a:lnTo>
                    <a:pt x="7267" y="1141"/>
                  </a:lnTo>
                  <a:lnTo>
                    <a:pt x="7267" y="1071"/>
                  </a:lnTo>
                  <a:lnTo>
                    <a:pt x="7225" y="1014"/>
                  </a:lnTo>
                  <a:lnTo>
                    <a:pt x="7225" y="944"/>
                  </a:lnTo>
                  <a:lnTo>
                    <a:pt x="7182" y="944"/>
                  </a:lnTo>
                  <a:lnTo>
                    <a:pt x="7182" y="888"/>
                  </a:lnTo>
                  <a:lnTo>
                    <a:pt x="7182" y="817"/>
                  </a:lnTo>
                  <a:lnTo>
                    <a:pt x="7225" y="817"/>
                  </a:lnTo>
                  <a:lnTo>
                    <a:pt x="7225" y="761"/>
                  </a:lnTo>
                  <a:lnTo>
                    <a:pt x="7267" y="761"/>
                  </a:lnTo>
                  <a:lnTo>
                    <a:pt x="7267" y="690"/>
                  </a:lnTo>
                  <a:lnTo>
                    <a:pt x="7267" y="634"/>
                  </a:lnTo>
                  <a:lnTo>
                    <a:pt x="7225" y="564"/>
                  </a:lnTo>
                  <a:lnTo>
                    <a:pt x="7182" y="564"/>
                  </a:lnTo>
                  <a:lnTo>
                    <a:pt x="7140" y="564"/>
                  </a:lnTo>
                  <a:lnTo>
                    <a:pt x="7098" y="564"/>
                  </a:lnTo>
                  <a:lnTo>
                    <a:pt x="7056" y="564"/>
                  </a:lnTo>
                  <a:lnTo>
                    <a:pt x="7013" y="564"/>
                  </a:lnTo>
                  <a:lnTo>
                    <a:pt x="6971" y="564"/>
                  </a:lnTo>
                  <a:lnTo>
                    <a:pt x="6929" y="564"/>
                  </a:lnTo>
                  <a:lnTo>
                    <a:pt x="6929" y="634"/>
                  </a:lnTo>
                  <a:lnTo>
                    <a:pt x="6887" y="634"/>
                  </a:lnTo>
                  <a:lnTo>
                    <a:pt x="6844" y="634"/>
                  </a:lnTo>
                  <a:lnTo>
                    <a:pt x="6718" y="634"/>
                  </a:lnTo>
                  <a:lnTo>
                    <a:pt x="6675" y="634"/>
                  </a:lnTo>
                  <a:lnTo>
                    <a:pt x="6633" y="634"/>
                  </a:lnTo>
                  <a:lnTo>
                    <a:pt x="6675" y="634"/>
                  </a:lnTo>
                  <a:lnTo>
                    <a:pt x="6675" y="690"/>
                  </a:lnTo>
                  <a:lnTo>
                    <a:pt x="6675" y="761"/>
                  </a:lnTo>
                  <a:lnTo>
                    <a:pt x="6718" y="761"/>
                  </a:lnTo>
                  <a:lnTo>
                    <a:pt x="6718" y="817"/>
                  </a:lnTo>
                  <a:lnTo>
                    <a:pt x="6675" y="817"/>
                  </a:lnTo>
                  <a:lnTo>
                    <a:pt x="6633" y="817"/>
                  </a:lnTo>
                  <a:lnTo>
                    <a:pt x="6591" y="817"/>
                  </a:lnTo>
                  <a:lnTo>
                    <a:pt x="6549" y="817"/>
                  </a:lnTo>
                  <a:lnTo>
                    <a:pt x="6506" y="817"/>
                  </a:lnTo>
                  <a:lnTo>
                    <a:pt x="6506" y="761"/>
                  </a:lnTo>
                  <a:lnTo>
                    <a:pt x="6464" y="761"/>
                  </a:lnTo>
                  <a:lnTo>
                    <a:pt x="6464" y="690"/>
                  </a:lnTo>
                  <a:lnTo>
                    <a:pt x="6422" y="634"/>
                  </a:lnTo>
                  <a:lnTo>
                    <a:pt x="6380" y="564"/>
                  </a:lnTo>
                  <a:lnTo>
                    <a:pt x="6337" y="564"/>
                  </a:lnTo>
                  <a:lnTo>
                    <a:pt x="6295" y="634"/>
                  </a:lnTo>
                  <a:lnTo>
                    <a:pt x="6253" y="634"/>
                  </a:lnTo>
                  <a:lnTo>
                    <a:pt x="6211" y="634"/>
                  </a:lnTo>
                  <a:lnTo>
                    <a:pt x="6168" y="634"/>
                  </a:lnTo>
                  <a:lnTo>
                    <a:pt x="6126" y="634"/>
                  </a:lnTo>
                  <a:lnTo>
                    <a:pt x="6084" y="634"/>
                  </a:lnTo>
                  <a:lnTo>
                    <a:pt x="6042" y="634"/>
                  </a:lnTo>
                  <a:lnTo>
                    <a:pt x="5999" y="634"/>
                  </a:lnTo>
                  <a:lnTo>
                    <a:pt x="5957" y="634"/>
                  </a:lnTo>
                  <a:lnTo>
                    <a:pt x="5957" y="564"/>
                  </a:lnTo>
                  <a:lnTo>
                    <a:pt x="5915" y="564"/>
                  </a:lnTo>
                  <a:lnTo>
                    <a:pt x="5915" y="634"/>
                  </a:lnTo>
                  <a:lnTo>
                    <a:pt x="5915" y="690"/>
                  </a:lnTo>
                  <a:lnTo>
                    <a:pt x="5957" y="690"/>
                  </a:lnTo>
                  <a:lnTo>
                    <a:pt x="5957" y="761"/>
                  </a:lnTo>
                  <a:lnTo>
                    <a:pt x="5957" y="817"/>
                  </a:lnTo>
                  <a:lnTo>
                    <a:pt x="5957" y="888"/>
                  </a:lnTo>
                  <a:lnTo>
                    <a:pt x="5957" y="944"/>
                  </a:lnTo>
                  <a:lnTo>
                    <a:pt x="5957" y="1014"/>
                  </a:lnTo>
                  <a:lnTo>
                    <a:pt x="5957" y="1071"/>
                  </a:lnTo>
                  <a:lnTo>
                    <a:pt x="5915" y="1071"/>
                  </a:lnTo>
                  <a:lnTo>
                    <a:pt x="5873" y="1071"/>
                  </a:lnTo>
                  <a:lnTo>
                    <a:pt x="5873" y="1141"/>
                  </a:lnTo>
                  <a:lnTo>
                    <a:pt x="5915" y="1141"/>
                  </a:lnTo>
                  <a:lnTo>
                    <a:pt x="5915" y="1197"/>
                  </a:lnTo>
                  <a:lnTo>
                    <a:pt x="5915" y="1268"/>
                  </a:lnTo>
                  <a:lnTo>
                    <a:pt x="5873" y="1268"/>
                  </a:lnTo>
                  <a:lnTo>
                    <a:pt x="5873" y="1324"/>
                  </a:lnTo>
                  <a:lnTo>
                    <a:pt x="5915" y="1324"/>
                  </a:lnTo>
                  <a:lnTo>
                    <a:pt x="5915" y="1394"/>
                  </a:lnTo>
                  <a:lnTo>
                    <a:pt x="5957" y="1394"/>
                  </a:lnTo>
                  <a:lnTo>
                    <a:pt x="5999" y="1394"/>
                  </a:lnTo>
                  <a:lnTo>
                    <a:pt x="5999" y="1451"/>
                  </a:lnTo>
                  <a:lnTo>
                    <a:pt x="6042" y="1451"/>
                  </a:lnTo>
                  <a:lnTo>
                    <a:pt x="6042" y="1521"/>
                  </a:lnTo>
                  <a:lnTo>
                    <a:pt x="6084" y="1521"/>
                  </a:lnTo>
                  <a:lnTo>
                    <a:pt x="6042" y="1521"/>
                  </a:lnTo>
                  <a:lnTo>
                    <a:pt x="6042" y="1578"/>
                  </a:lnTo>
                  <a:lnTo>
                    <a:pt x="5999" y="1578"/>
                  </a:lnTo>
                  <a:lnTo>
                    <a:pt x="5957" y="1578"/>
                  </a:lnTo>
                  <a:lnTo>
                    <a:pt x="5957" y="1521"/>
                  </a:lnTo>
                  <a:lnTo>
                    <a:pt x="5915" y="1521"/>
                  </a:lnTo>
                  <a:lnTo>
                    <a:pt x="5873" y="1521"/>
                  </a:lnTo>
                  <a:lnTo>
                    <a:pt x="5830" y="1521"/>
                  </a:lnTo>
                  <a:lnTo>
                    <a:pt x="5830" y="1451"/>
                  </a:lnTo>
                  <a:lnTo>
                    <a:pt x="5788" y="1451"/>
                  </a:lnTo>
                  <a:lnTo>
                    <a:pt x="5746" y="1451"/>
                  </a:lnTo>
                  <a:lnTo>
                    <a:pt x="5746" y="1394"/>
                  </a:lnTo>
                  <a:lnTo>
                    <a:pt x="5704" y="1394"/>
                  </a:lnTo>
                  <a:lnTo>
                    <a:pt x="5704" y="1324"/>
                  </a:lnTo>
                  <a:lnTo>
                    <a:pt x="5661" y="1268"/>
                  </a:lnTo>
                  <a:lnTo>
                    <a:pt x="5619" y="1197"/>
                  </a:lnTo>
                  <a:lnTo>
                    <a:pt x="5619" y="1141"/>
                  </a:lnTo>
                  <a:lnTo>
                    <a:pt x="5619" y="1071"/>
                  </a:lnTo>
                  <a:lnTo>
                    <a:pt x="5577" y="1071"/>
                  </a:lnTo>
                  <a:lnTo>
                    <a:pt x="5577" y="1014"/>
                  </a:lnTo>
                  <a:lnTo>
                    <a:pt x="5577" y="944"/>
                  </a:lnTo>
                  <a:lnTo>
                    <a:pt x="5619" y="944"/>
                  </a:lnTo>
                  <a:lnTo>
                    <a:pt x="5619" y="888"/>
                  </a:lnTo>
                  <a:lnTo>
                    <a:pt x="5577" y="817"/>
                  </a:lnTo>
                  <a:lnTo>
                    <a:pt x="5577" y="761"/>
                  </a:lnTo>
                  <a:lnTo>
                    <a:pt x="5577" y="690"/>
                  </a:lnTo>
                  <a:lnTo>
                    <a:pt x="5535" y="634"/>
                  </a:lnTo>
                  <a:lnTo>
                    <a:pt x="5535" y="564"/>
                  </a:lnTo>
                  <a:lnTo>
                    <a:pt x="5492" y="564"/>
                  </a:lnTo>
                  <a:lnTo>
                    <a:pt x="5450" y="564"/>
                  </a:lnTo>
                  <a:lnTo>
                    <a:pt x="5408" y="564"/>
                  </a:lnTo>
                  <a:lnTo>
                    <a:pt x="5366" y="564"/>
                  </a:lnTo>
                  <a:lnTo>
                    <a:pt x="5323" y="564"/>
                  </a:lnTo>
                  <a:lnTo>
                    <a:pt x="5323" y="634"/>
                  </a:lnTo>
                  <a:lnTo>
                    <a:pt x="5239" y="634"/>
                  </a:lnTo>
                  <a:lnTo>
                    <a:pt x="5239" y="690"/>
                  </a:lnTo>
                  <a:lnTo>
                    <a:pt x="5197" y="690"/>
                  </a:lnTo>
                  <a:lnTo>
                    <a:pt x="5155" y="690"/>
                  </a:lnTo>
                  <a:lnTo>
                    <a:pt x="5112" y="690"/>
                  </a:lnTo>
                  <a:lnTo>
                    <a:pt x="5112" y="761"/>
                  </a:lnTo>
                  <a:lnTo>
                    <a:pt x="5070" y="761"/>
                  </a:lnTo>
                  <a:lnTo>
                    <a:pt x="5028" y="761"/>
                  </a:lnTo>
                  <a:lnTo>
                    <a:pt x="4986" y="761"/>
                  </a:lnTo>
                  <a:lnTo>
                    <a:pt x="4943" y="761"/>
                  </a:lnTo>
                  <a:lnTo>
                    <a:pt x="4901" y="761"/>
                  </a:lnTo>
                  <a:lnTo>
                    <a:pt x="4859" y="761"/>
                  </a:lnTo>
                  <a:lnTo>
                    <a:pt x="4817" y="690"/>
                  </a:lnTo>
                  <a:lnTo>
                    <a:pt x="4774" y="690"/>
                  </a:lnTo>
                  <a:lnTo>
                    <a:pt x="4732" y="690"/>
                  </a:lnTo>
                  <a:lnTo>
                    <a:pt x="4690" y="690"/>
                  </a:lnTo>
                  <a:lnTo>
                    <a:pt x="4648" y="690"/>
                  </a:lnTo>
                  <a:lnTo>
                    <a:pt x="4605" y="690"/>
                  </a:lnTo>
                  <a:lnTo>
                    <a:pt x="4605" y="634"/>
                  </a:lnTo>
                  <a:lnTo>
                    <a:pt x="4563" y="634"/>
                  </a:lnTo>
                  <a:lnTo>
                    <a:pt x="4521" y="634"/>
                  </a:lnTo>
                  <a:lnTo>
                    <a:pt x="4479" y="634"/>
                  </a:lnTo>
                  <a:lnTo>
                    <a:pt x="4479" y="564"/>
                  </a:lnTo>
                  <a:lnTo>
                    <a:pt x="4436" y="564"/>
                  </a:lnTo>
                  <a:lnTo>
                    <a:pt x="4394" y="564"/>
                  </a:lnTo>
                  <a:lnTo>
                    <a:pt x="4352" y="564"/>
                  </a:lnTo>
                  <a:lnTo>
                    <a:pt x="4352" y="634"/>
                  </a:lnTo>
                  <a:lnTo>
                    <a:pt x="4310" y="634"/>
                  </a:lnTo>
                  <a:lnTo>
                    <a:pt x="4310" y="564"/>
                  </a:lnTo>
                  <a:lnTo>
                    <a:pt x="4267" y="564"/>
                  </a:lnTo>
                  <a:lnTo>
                    <a:pt x="4267" y="507"/>
                  </a:lnTo>
                  <a:lnTo>
                    <a:pt x="4225" y="507"/>
                  </a:lnTo>
                  <a:lnTo>
                    <a:pt x="4183" y="507"/>
                  </a:lnTo>
                  <a:lnTo>
                    <a:pt x="4141" y="507"/>
                  </a:lnTo>
                  <a:lnTo>
                    <a:pt x="4098" y="507"/>
                  </a:lnTo>
                  <a:lnTo>
                    <a:pt x="4098" y="437"/>
                  </a:lnTo>
                  <a:lnTo>
                    <a:pt x="4056" y="437"/>
                  </a:lnTo>
                  <a:lnTo>
                    <a:pt x="4014" y="437"/>
                  </a:lnTo>
                  <a:lnTo>
                    <a:pt x="3972" y="437"/>
                  </a:lnTo>
                  <a:lnTo>
                    <a:pt x="3929" y="437"/>
                  </a:lnTo>
                  <a:lnTo>
                    <a:pt x="3929" y="381"/>
                  </a:lnTo>
                  <a:lnTo>
                    <a:pt x="3887" y="437"/>
                  </a:lnTo>
                  <a:lnTo>
                    <a:pt x="3845" y="437"/>
                  </a:lnTo>
                  <a:lnTo>
                    <a:pt x="3803" y="437"/>
                  </a:lnTo>
                  <a:lnTo>
                    <a:pt x="3760" y="437"/>
                  </a:lnTo>
                  <a:lnTo>
                    <a:pt x="3718" y="437"/>
                  </a:lnTo>
                  <a:lnTo>
                    <a:pt x="3676" y="437"/>
                  </a:lnTo>
                  <a:lnTo>
                    <a:pt x="3634" y="437"/>
                  </a:lnTo>
                  <a:lnTo>
                    <a:pt x="3591" y="437"/>
                  </a:lnTo>
                  <a:lnTo>
                    <a:pt x="3549" y="437"/>
                  </a:lnTo>
                  <a:lnTo>
                    <a:pt x="3507" y="437"/>
                  </a:lnTo>
                  <a:lnTo>
                    <a:pt x="3465" y="437"/>
                  </a:lnTo>
                  <a:lnTo>
                    <a:pt x="3422" y="437"/>
                  </a:lnTo>
                  <a:lnTo>
                    <a:pt x="3380" y="437"/>
                  </a:lnTo>
                  <a:lnTo>
                    <a:pt x="3338" y="507"/>
                  </a:lnTo>
                  <a:lnTo>
                    <a:pt x="3253" y="437"/>
                  </a:lnTo>
                  <a:lnTo>
                    <a:pt x="3211" y="437"/>
                  </a:lnTo>
                  <a:lnTo>
                    <a:pt x="3169" y="437"/>
                  </a:lnTo>
                  <a:lnTo>
                    <a:pt x="3127" y="437"/>
                  </a:lnTo>
                  <a:lnTo>
                    <a:pt x="3085" y="437"/>
                  </a:lnTo>
                  <a:lnTo>
                    <a:pt x="3042" y="507"/>
                  </a:lnTo>
                  <a:lnTo>
                    <a:pt x="3000" y="507"/>
                  </a:lnTo>
                  <a:lnTo>
                    <a:pt x="2958" y="507"/>
                  </a:lnTo>
                  <a:lnTo>
                    <a:pt x="2916" y="507"/>
                  </a:lnTo>
                  <a:lnTo>
                    <a:pt x="2873" y="507"/>
                  </a:lnTo>
                  <a:lnTo>
                    <a:pt x="2831" y="507"/>
                  </a:lnTo>
                  <a:lnTo>
                    <a:pt x="2831" y="564"/>
                  </a:lnTo>
                  <a:lnTo>
                    <a:pt x="2789" y="564"/>
                  </a:lnTo>
                  <a:lnTo>
                    <a:pt x="2747" y="564"/>
                  </a:lnTo>
                  <a:lnTo>
                    <a:pt x="2704" y="564"/>
                  </a:lnTo>
                  <a:lnTo>
                    <a:pt x="2704" y="634"/>
                  </a:lnTo>
                  <a:lnTo>
                    <a:pt x="2662" y="634"/>
                  </a:lnTo>
                  <a:lnTo>
                    <a:pt x="2662" y="690"/>
                  </a:lnTo>
                  <a:lnTo>
                    <a:pt x="2620" y="690"/>
                  </a:lnTo>
                  <a:lnTo>
                    <a:pt x="2662" y="690"/>
                  </a:lnTo>
                  <a:lnTo>
                    <a:pt x="2662" y="761"/>
                  </a:lnTo>
                  <a:lnTo>
                    <a:pt x="2704" y="761"/>
                  </a:lnTo>
                  <a:lnTo>
                    <a:pt x="2747" y="761"/>
                  </a:lnTo>
                  <a:lnTo>
                    <a:pt x="2789" y="817"/>
                  </a:lnTo>
                  <a:lnTo>
                    <a:pt x="2831" y="817"/>
                  </a:lnTo>
                  <a:lnTo>
                    <a:pt x="2916" y="888"/>
                  </a:lnTo>
                  <a:lnTo>
                    <a:pt x="2958" y="888"/>
                  </a:lnTo>
                  <a:lnTo>
                    <a:pt x="3000" y="888"/>
                  </a:lnTo>
                  <a:lnTo>
                    <a:pt x="3042" y="888"/>
                  </a:lnTo>
                  <a:lnTo>
                    <a:pt x="3042" y="944"/>
                  </a:lnTo>
                  <a:lnTo>
                    <a:pt x="3042" y="1014"/>
                  </a:lnTo>
                  <a:lnTo>
                    <a:pt x="3085" y="1071"/>
                  </a:lnTo>
                  <a:lnTo>
                    <a:pt x="3085" y="1141"/>
                  </a:lnTo>
                  <a:lnTo>
                    <a:pt x="3127" y="1141"/>
                  </a:lnTo>
                  <a:lnTo>
                    <a:pt x="3169" y="1141"/>
                  </a:lnTo>
                  <a:lnTo>
                    <a:pt x="3211" y="1141"/>
                  </a:lnTo>
                  <a:lnTo>
                    <a:pt x="3253" y="1141"/>
                  </a:lnTo>
                  <a:lnTo>
                    <a:pt x="3296" y="1141"/>
                  </a:lnTo>
                  <a:lnTo>
                    <a:pt x="3338" y="1141"/>
                  </a:lnTo>
                  <a:lnTo>
                    <a:pt x="3380" y="1141"/>
                  </a:lnTo>
                  <a:lnTo>
                    <a:pt x="3422" y="1141"/>
                  </a:lnTo>
                  <a:lnTo>
                    <a:pt x="3465" y="1141"/>
                  </a:lnTo>
                  <a:lnTo>
                    <a:pt x="3507" y="1141"/>
                  </a:lnTo>
                  <a:lnTo>
                    <a:pt x="3549" y="1141"/>
                  </a:lnTo>
                  <a:lnTo>
                    <a:pt x="3591" y="1141"/>
                  </a:lnTo>
                  <a:lnTo>
                    <a:pt x="3634" y="1141"/>
                  </a:lnTo>
                  <a:lnTo>
                    <a:pt x="3634" y="1197"/>
                  </a:lnTo>
                  <a:lnTo>
                    <a:pt x="3676" y="1197"/>
                  </a:lnTo>
                  <a:lnTo>
                    <a:pt x="3718" y="1197"/>
                  </a:lnTo>
                  <a:lnTo>
                    <a:pt x="3760" y="1197"/>
                  </a:lnTo>
                  <a:lnTo>
                    <a:pt x="3803" y="1268"/>
                  </a:lnTo>
                  <a:lnTo>
                    <a:pt x="3845" y="1268"/>
                  </a:lnTo>
                  <a:lnTo>
                    <a:pt x="3887" y="1268"/>
                  </a:lnTo>
                  <a:lnTo>
                    <a:pt x="3887" y="1324"/>
                  </a:lnTo>
                  <a:lnTo>
                    <a:pt x="3929" y="1324"/>
                  </a:lnTo>
                  <a:lnTo>
                    <a:pt x="3972" y="1324"/>
                  </a:lnTo>
                  <a:lnTo>
                    <a:pt x="4014" y="1324"/>
                  </a:lnTo>
                  <a:lnTo>
                    <a:pt x="4056" y="1324"/>
                  </a:lnTo>
                  <a:lnTo>
                    <a:pt x="4098" y="1324"/>
                  </a:lnTo>
                  <a:lnTo>
                    <a:pt x="4141" y="1324"/>
                  </a:lnTo>
                  <a:lnTo>
                    <a:pt x="4183" y="1324"/>
                  </a:lnTo>
                  <a:lnTo>
                    <a:pt x="4225" y="1324"/>
                  </a:lnTo>
                  <a:lnTo>
                    <a:pt x="4225" y="1394"/>
                  </a:lnTo>
                  <a:lnTo>
                    <a:pt x="4267" y="1394"/>
                  </a:lnTo>
                  <a:lnTo>
                    <a:pt x="4310" y="1394"/>
                  </a:lnTo>
                  <a:lnTo>
                    <a:pt x="4352" y="1394"/>
                  </a:lnTo>
                  <a:lnTo>
                    <a:pt x="4394" y="1394"/>
                  </a:lnTo>
                  <a:lnTo>
                    <a:pt x="4436" y="1394"/>
                  </a:lnTo>
                  <a:lnTo>
                    <a:pt x="4436" y="1324"/>
                  </a:lnTo>
                  <a:lnTo>
                    <a:pt x="4479" y="1324"/>
                  </a:lnTo>
                  <a:lnTo>
                    <a:pt x="4521" y="1324"/>
                  </a:lnTo>
                  <a:lnTo>
                    <a:pt x="4521" y="1394"/>
                  </a:lnTo>
                  <a:lnTo>
                    <a:pt x="4563" y="1394"/>
                  </a:lnTo>
                  <a:lnTo>
                    <a:pt x="4521" y="1451"/>
                  </a:lnTo>
                  <a:lnTo>
                    <a:pt x="4479" y="1451"/>
                  </a:lnTo>
                  <a:lnTo>
                    <a:pt x="4479" y="1394"/>
                  </a:lnTo>
                  <a:lnTo>
                    <a:pt x="4436" y="1394"/>
                  </a:lnTo>
                  <a:lnTo>
                    <a:pt x="4394" y="1394"/>
                  </a:lnTo>
                  <a:lnTo>
                    <a:pt x="4352" y="1394"/>
                  </a:lnTo>
                  <a:lnTo>
                    <a:pt x="4310" y="1394"/>
                  </a:lnTo>
                  <a:lnTo>
                    <a:pt x="4267" y="1394"/>
                  </a:lnTo>
                  <a:lnTo>
                    <a:pt x="4225" y="1394"/>
                  </a:lnTo>
                  <a:lnTo>
                    <a:pt x="4183" y="1451"/>
                  </a:lnTo>
                  <a:lnTo>
                    <a:pt x="4141" y="1451"/>
                  </a:lnTo>
                  <a:lnTo>
                    <a:pt x="4098" y="1451"/>
                  </a:lnTo>
                  <a:lnTo>
                    <a:pt x="4056" y="1451"/>
                  </a:lnTo>
                  <a:lnTo>
                    <a:pt x="4056" y="1521"/>
                  </a:lnTo>
                  <a:lnTo>
                    <a:pt x="4056" y="1451"/>
                  </a:lnTo>
                  <a:lnTo>
                    <a:pt x="4014" y="1451"/>
                  </a:lnTo>
                  <a:lnTo>
                    <a:pt x="3972" y="1451"/>
                  </a:lnTo>
                  <a:lnTo>
                    <a:pt x="3929" y="1451"/>
                  </a:lnTo>
                  <a:lnTo>
                    <a:pt x="3887" y="1451"/>
                  </a:lnTo>
                  <a:lnTo>
                    <a:pt x="3845" y="1451"/>
                  </a:lnTo>
                  <a:lnTo>
                    <a:pt x="3803" y="1451"/>
                  </a:lnTo>
                  <a:lnTo>
                    <a:pt x="3803" y="1394"/>
                  </a:lnTo>
                  <a:lnTo>
                    <a:pt x="3760" y="1394"/>
                  </a:lnTo>
                  <a:lnTo>
                    <a:pt x="3676" y="1324"/>
                  </a:lnTo>
                  <a:lnTo>
                    <a:pt x="3634" y="1324"/>
                  </a:lnTo>
                  <a:lnTo>
                    <a:pt x="3591" y="1324"/>
                  </a:lnTo>
                  <a:lnTo>
                    <a:pt x="3507" y="1324"/>
                  </a:lnTo>
                  <a:lnTo>
                    <a:pt x="3465" y="1324"/>
                  </a:lnTo>
                  <a:lnTo>
                    <a:pt x="3465" y="1394"/>
                  </a:lnTo>
                  <a:lnTo>
                    <a:pt x="3422" y="1394"/>
                  </a:lnTo>
                  <a:lnTo>
                    <a:pt x="3380" y="1394"/>
                  </a:lnTo>
                  <a:lnTo>
                    <a:pt x="3338" y="1394"/>
                  </a:lnTo>
                  <a:lnTo>
                    <a:pt x="3296" y="1394"/>
                  </a:lnTo>
                  <a:lnTo>
                    <a:pt x="3296" y="1451"/>
                  </a:lnTo>
                  <a:lnTo>
                    <a:pt x="3296" y="1521"/>
                  </a:lnTo>
                  <a:lnTo>
                    <a:pt x="3338" y="1521"/>
                  </a:lnTo>
                  <a:lnTo>
                    <a:pt x="3296" y="1521"/>
                  </a:lnTo>
                  <a:lnTo>
                    <a:pt x="3253" y="1578"/>
                  </a:lnTo>
                  <a:lnTo>
                    <a:pt x="3211" y="1648"/>
                  </a:lnTo>
                  <a:lnTo>
                    <a:pt x="3253" y="1648"/>
                  </a:lnTo>
                  <a:lnTo>
                    <a:pt x="3253" y="1704"/>
                  </a:lnTo>
                  <a:lnTo>
                    <a:pt x="3253" y="1775"/>
                  </a:lnTo>
                  <a:lnTo>
                    <a:pt x="3211" y="1775"/>
                  </a:lnTo>
                  <a:lnTo>
                    <a:pt x="3211" y="1831"/>
                  </a:lnTo>
                  <a:lnTo>
                    <a:pt x="3211" y="1901"/>
                  </a:lnTo>
                  <a:lnTo>
                    <a:pt x="3211" y="1958"/>
                  </a:lnTo>
                  <a:lnTo>
                    <a:pt x="3169" y="1958"/>
                  </a:lnTo>
                  <a:lnTo>
                    <a:pt x="3169" y="1901"/>
                  </a:lnTo>
                  <a:lnTo>
                    <a:pt x="3169" y="1831"/>
                  </a:lnTo>
                  <a:lnTo>
                    <a:pt x="3169" y="1775"/>
                  </a:lnTo>
                  <a:lnTo>
                    <a:pt x="3169" y="1704"/>
                  </a:lnTo>
                  <a:lnTo>
                    <a:pt x="3127" y="1704"/>
                  </a:lnTo>
                  <a:lnTo>
                    <a:pt x="3127" y="1648"/>
                  </a:lnTo>
                  <a:lnTo>
                    <a:pt x="3169" y="1578"/>
                  </a:lnTo>
                  <a:lnTo>
                    <a:pt x="3169" y="1521"/>
                  </a:lnTo>
                  <a:lnTo>
                    <a:pt x="3127" y="1521"/>
                  </a:lnTo>
                  <a:lnTo>
                    <a:pt x="3127" y="1451"/>
                  </a:lnTo>
                  <a:lnTo>
                    <a:pt x="3085" y="1451"/>
                  </a:lnTo>
                  <a:lnTo>
                    <a:pt x="3042" y="1394"/>
                  </a:lnTo>
                  <a:lnTo>
                    <a:pt x="3000" y="1394"/>
                  </a:lnTo>
                  <a:lnTo>
                    <a:pt x="2958" y="1394"/>
                  </a:lnTo>
                  <a:lnTo>
                    <a:pt x="2916" y="1394"/>
                  </a:lnTo>
                  <a:lnTo>
                    <a:pt x="2873" y="1394"/>
                  </a:lnTo>
                  <a:lnTo>
                    <a:pt x="2873" y="1324"/>
                  </a:lnTo>
                  <a:lnTo>
                    <a:pt x="2831" y="1324"/>
                  </a:lnTo>
                  <a:lnTo>
                    <a:pt x="2873" y="1268"/>
                  </a:lnTo>
                  <a:lnTo>
                    <a:pt x="2831" y="1268"/>
                  </a:lnTo>
                  <a:lnTo>
                    <a:pt x="2789" y="1268"/>
                  </a:lnTo>
                  <a:lnTo>
                    <a:pt x="2747" y="1197"/>
                  </a:lnTo>
                  <a:lnTo>
                    <a:pt x="2704" y="1197"/>
                  </a:lnTo>
                  <a:lnTo>
                    <a:pt x="2662" y="1141"/>
                  </a:lnTo>
                  <a:lnTo>
                    <a:pt x="2620" y="1141"/>
                  </a:lnTo>
                  <a:lnTo>
                    <a:pt x="2578" y="1141"/>
                  </a:lnTo>
                  <a:lnTo>
                    <a:pt x="2535" y="1141"/>
                  </a:lnTo>
                  <a:lnTo>
                    <a:pt x="2493" y="1141"/>
                  </a:lnTo>
                  <a:lnTo>
                    <a:pt x="2451" y="1141"/>
                  </a:lnTo>
                  <a:lnTo>
                    <a:pt x="2451" y="1197"/>
                  </a:lnTo>
                  <a:lnTo>
                    <a:pt x="2409" y="1197"/>
                  </a:lnTo>
                  <a:lnTo>
                    <a:pt x="2366" y="1197"/>
                  </a:lnTo>
                  <a:lnTo>
                    <a:pt x="2366" y="1268"/>
                  </a:lnTo>
                  <a:lnTo>
                    <a:pt x="2324" y="1268"/>
                  </a:lnTo>
                  <a:lnTo>
                    <a:pt x="2324" y="1324"/>
                  </a:lnTo>
                  <a:lnTo>
                    <a:pt x="2282" y="1324"/>
                  </a:lnTo>
                  <a:lnTo>
                    <a:pt x="2240" y="1394"/>
                  </a:lnTo>
                  <a:lnTo>
                    <a:pt x="2197" y="1394"/>
                  </a:lnTo>
                  <a:lnTo>
                    <a:pt x="2155" y="1394"/>
                  </a:lnTo>
                  <a:lnTo>
                    <a:pt x="2155" y="1451"/>
                  </a:lnTo>
                  <a:lnTo>
                    <a:pt x="2113" y="1451"/>
                  </a:lnTo>
                  <a:lnTo>
                    <a:pt x="2113" y="1521"/>
                  </a:lnTo>
                  <a:lnTo>
                    <a:pt x="2071" y="1521"/>
                  </a:lnTo>
                  <a:lnTo>
                    <a:pt x="2071" y="1578"/>
                  </a:lnTo>
                  <a:lnTo>
                    <a:pt x="2071" y="1648"/>
                  </a:lnTo>
                  <a:lnTo>
                    <a:pt x="2028" y="1648"/>
                  </a:lnTo>
                  <a:lnTo>
                    <a:pt x="2028" y="1704"/>
                  </a:lnTo>
                  <a:lnTo>
                    <a:pt x="1986" y="1704"/>
                  </a:lnTo>
                  <a:lnTo>
                    <a:pt x="2028" y="1704"/>
                  </a:lnTo>
                  <a:lnTo>
                    <a:pt x="2028" y="1775"/>
                  </a:lnTo>
                  <a:lnTo>
                    <a:pt x="2028" y="1831"/>
                  </a:lnTo>
                  <a:lnTo>
                    <a:pt x="2071" y="1831"/>
                  </a:lnTo>
                  <a:lnTo>
                    <a:pt x="2071" y="1901"/>
                  </a:lnTo>
                  <a:lnTo>
                    <a:pt x="2071" y="1958"/>
                  </a:lnTo>
                  <a:lnTo>
                    <a:pt x="2071" y="2028"/>
                  </a:lnTo>
                  <a:lnTo>
                    <a:pt x="2028" y="2028"/>
                  </a:lnTo>
                  <a:lnTo>
                    <a:pt x="2028" y="2084"/>
                  </a:lnTo>
                  <a:lnTo>
                    <a:pt x="1986" y="2084"/>
                  </a:lnTo>
                  <a:lnTo>
                    <a:pt x="1944" y="2084"/>
                  </a:lnTo>
                  <a:lnTo>
                    <a:pt x="1902" y="2084"/>
                  </a:lnTo>
                  <a:lnTo>
                    <a:pt x="1902" y="2155"/>
                  </a:lnTo>
                  <a:lnTo>
                    <a:pt x="1859" y="2155"/>
                  </a:lnTo>
                  <a:lnTo>
                    <a:pt x="1817" y="2155"/>
                  </a:lnTo>
                  <a:lnTo>
                    <a:pt x="1775" y="2211"/>
                  </a:lnTo>
                  <a:lnTo>
                    <a:pt x="1733" y="2211"/>
                  </a:lnTo>
                  <a:lnTo>
                    <a:pt x="1690" y="2211"/>
                  </a:lnTo>
                  <a:lnTo>
                    <a:pt x="1648" y="2211"/>
                  </a:lnTo>
                  <a:lnTo>
                    <a:pt x="1606" y="2282"/>
                  </a:lnTo>
                  <a:lnTo>
                    <a:pt x="1648" y="2282"/>
                  </a:lnTo>
                  <a:lnTo>
                    <a:pt x="1690" y="2282"/>
                  </a:lnTo>
                  <a:lnTo>
                    <a:pt x="1733" y="2282"/>
                  </a:lnTo>
                  <a:lnTo>
                    <a:pt x="1775" y="2282"/>
                  </a:lnTo>
                  <a:lnTo>
                    <a:pt x="1817" y="2282"/>
                  </a:lnTo>
                  <a:lnTo>
                    <a:pt x="1817" y="2338"/>
                  </a:lnTo>
                  <a:lnTo>
                    <a:pt x="1859" y="2338"/>
                  </a:lnTo>
                  <a:lnTo>
                    <a:pt x="1859" y="2408"/>
                  </a:lnTo>
                  <a:lnTo>
                    <a:pt x="1817" y="2408"/>
                  </a:lnTo>
                  <a:lnTo>
                    <a:pt x="1775" y="2408"/>
                  </a:lnTo>
                  <a:lnTo>
                    <a:pt x="1733" y="2408"/>
                  </a:lnTo>
                  <a:lnTo>
                    <a:pt x="1690" y="2408"/>
                  </a:lnTo>
                  <a:lnTo>
                    <a:pt x="1648" y="2338"/>
                  </a:lnTo>
                  <a:lnTo>
                    <a:pt x="1648" y="2408"/>
                  </a:lnTo>
                  <a:lnTo>
                    <a:pt x="1606" y="2408"/>
                  </a:lnTo>
                  <a:lnTo>
                    <a:pt x="1564" y="2408"/>
                  </a:lnTo>
                  <a:lnTo>
                    <a:pt x="1521" y="2408"/>
                  </a:lnTo>
                  <a:lnTo>
                    <a:pt x="1479" y="2408"/>
                  </a:lnTo>
                  <a:lnTo>
                    <a:pt x="1479" y="2465"/>
                  </a:lnTo>
                  <a:lnTo>
                    <a:pt x="1521" y="2465"/>
                  </a:lnTo>
                  <a:lnTo>
                    <a:pt x="1521" y="2535"/>
                  </a:lnTo>
                  <a:lnTo>
                    <a:pt x="1564" y="2535"/>
                  </a:lnTo>
                  <a:lnTo>
                    <a:pt x="1564" y="2591"/>
                  </a:lnTo>
                  <a:lnTo>
                    <a:pt x="1606" y="2662"/>
                  </a:lnTo>
                  <a:lnTo>
                    <a:pt x="1564" y="2662"/>
                  </a:lnTo>
                  <a:lnTo>
                    <a:pt x="1521" y="2662"/>
                  </a:lnTo>
                  <a:lnTo>
                    <a:pt x="1479" y="2662"/>
                  </a:lnTo>
                  <a:lnTo>
                    <a:pt x="1479" y="2718"/>
                  </a:lnTo>
                  <a:lnTo>
                    <a:pt x="1437" y="2718"/>
                  </a:lnTo>
                  <a:lnTo>
                    <a:pt x="1395" y="2718"/>
                  </a:lnTo>
                  <a:lnTo>
                    <a:pt x="1352" y="2718"/>
                  </a:lnTo>
                  <a:lnTo>
                    <a:pt x="1310" y="2718"/>
                  </a:lnTo>
                  <a:lnTo>
                    <a:pt x="1268" y="2718"/>
                  </a:lnTo>
                  <a:lnTo>
                    <a:pt x="1226" y="2718"/>
                  </a:lnTo>
                  <a:lnTo>
                    <a:pt x="1226" y="2789"/>
                  </a:lnTo>
                  <a:lnTo>
                    <a:pt x="1268" y="2845"/>
                  </a:lnTo>
                  <a:lnTo>
                    <a:pt x="1226" y="2845"/>
                  </a:lnTo>
                  <a:lnTo>
                    <a:pt x="1268" y="2845"/>
                  </a:lnTo>
                  <a:lnTo>
                    <a:pt x="1268" y="2915"/>
                  </a:lnTo>
                  <a:lnTo>
                    <a:pt x="1268" y="2972"/>
                  </a:lnTo>
                  <a:lnTo>
                    <a:pt x="1268" y="3042"/>
                  </a:lnTo>
                  <a:lnTo>
                    <a:pt x="1310" y="3042"/>
                  </a:lnTo>
                  <a:lnTo>
                    <a:pt x="1268" y="3042"/>
                  </a:lnTo>
                  <a:lnTo>
                    <a:pt x="1268" y="3098"/>
                  </a:lnTo>
                  <a:lnTo>
                    <a:pt x="1310" y="3098"/>
                  </a:lnTo>
                  <a:lnTo>
                    <a:pt x="1395" y="3098"/>
                  </a:lnTo>
                  <a:lnTo>
                    <a:pt x="1437" y="3098"/>
                  </a:lnTo>
                  <a:lnTo>
                    <a:pt x="1479" y="3169"/>
                  </a:lnTo>
                  <a:lnTo>
                    <a:pt x="1521" y="3169"/>
                  </a:lnTo>
                  <a:lnTo>
                    <a:pt x="1564" y="3169"/>
                  </a:lnTo>
                  <a:lnTo>
                    <a:pt x="1606" y="3169"/>
                  </a:lnTo>
                  <a:lnTo>
                    <a:pt x="1606" y="3225"/>
                  </a:lnTo>
                  <a:lnTo>
                    <a:pt x="1648" y="3225"/>
                  </a:lnTo>
                  <a:lnTo>
                    <a:pt x="1690" y="3225"/>
                  </a:lnTo>
                  <a:lnTo>
                    <a:pt x="1733" y="3225"/>
                  </a:lnTo>
                  <a:lnTo>
                    <a:pt x="1775" y="3225"/>
                  </a:lnTo>
                  <a:lnTo>
                    <a:pt x="1817" y="3225"/>
                  </a:lnTo>
                  <a:lnTo>
                    <a:pt x="1859" y="3225"/>
                  </a:lnTo>
                  <a:lnTo>
                    <a:pt x="1902" y="3225"/>
                  </a:lnTo>
                  <a:lnTo>
                    <a:pt x="1902" y="3295"/>
                  </a:lnTo>
                  <a:lnTo>
                    <a:pt x="1944" y="3295"/>
                  </a:lnTo>
                  <a:lnTo>
                    <a:pt x="2028" y="3295"/>
                  </a:lnTo>
                  <a:lnTo>
                    <a:pt x="2028" y="3352"/>
                  </a:lnTo>
                  <a:lnTo>
                    <a:pt x="2071" y="3352"/>
                  </a:lnTo>
                  <a:lnTo>
                    <a:pt x="2113" y="3352"/>
                  </a:lnTo>
                  <a:lnTo>
                    <a:pt x="2155" y="3352"/>
                  </a:lnTo>
                  <a:lnTo>
                    <a:pt x="2155" y="3422"/>
                  </a:lnTo>
                  <a:lnTo>
                    <a:pt x="2155" y="3479"/>
                  </a:lnTo>
                  <a:lnTo>
                    <a:pt x="2197" y="3549"/>
                  </a:lnTo>
                  <a:lnTo>
                    <a:pt x="2240" y="3549"/>
                  </a:lnTo>
                  <a:lnTo>
                    <a:pt x="2282" y="3549"/>
                  </a:lnTo>
                  <a:lnTo>
                    <a:pt x="2324" y="3549"/>
                  </a:lnTo>
                  <a:lnTo>
                    <a:pt x="2324" y="3605"/>
                  </a:lnTo>
                  <a:lnTo>
                    <a:pt x="2282" y="3605"/>
                  </a:lnTo>
                  <a:lnTo>
                    <a:pt x="2240" y="3605"/>
                  </a:lnTo>
                  <a:lnTo>
                    <a:pt x="2197" y="3605"/>
                  </a:lnTo>
                  <a:lnTo>
                    <a:pt x="2155" y="3605"/>
                  </a:lnTo>
                  <a:lnTo>
                    <a:pt x="2113" y="3605"/>
                  </a:lnTo>
                  <a:lnTo>
                    <a:pt x="2071" y="3605"/>
                  </a:lnTo>
                  <a:lnTo>
                    <a:pt x="2028" y="3549"/>
                  </a:lnTo>
                  <a:lnTo>
                    <a:pt x="1986" y="3549"/>
                  </a:lnTo>
                  <a:lnTo>
                    <a:pt x="1944" y="3549"/>
                  </a:lnTo>
                  <a:lnTo>
                    <a:pt x="1902" y="3549"/>
                  </a:lnTo>
                  <a:lnTo>
                    <a:pt x="1859" y="3549"/>
                  </a:lnTo>
                  <a:lnTo>
                    <a:pt x="1817" y="3549"/>
                  </a:lnTo>
                  <a:lnTo>
                    <a:pt x="1775" y="3549"/>
                  </a:lnTo>
                  <a:lnTo>
                    <a:pt x="1733" y="3605"/>
                  </a:lnTo>
                  <a:lnTo>
                    <a:pt x="1690" y="3549"/>
                  </a:lnTo>
                  <a:lnTo>
                    <a:pt x="1648" y="3549"/>
                  </a:lnTo>
                  <a:lnTo>
                    <a:pt x="1606" y="3549"/>
                  </a:lnTo>
                  <a:lnTo>
                    <a:pt x="1564" y="3549"/>
                  </a:lnTo>
                  <a:lnTo>
                    <a:pt x="1521" y="3605"/>
                  </a:lnTo>
                  <a:lnTo>
                    <a:pt x="1479" y="3605"/>
                  </a:lnTo>
                  <a:lnTo>
                    <a:pt x="1437" y="3605"/>
                  </a:lnTo>
                  <a:lnTo>
                    <a:pt x="1395" y="3605"/>
                  </a:lnTo>
                  <a:lnTo>
                    <a:pt x="1352" y="3605"/>
                  </a:lnTo>
                  <a:lnTo>
                    <a:pt x="1310" y="3605"/>
                  </a:lnTo>
                  <a:lnTo>
                    <a:pt x="1268" y="3605"/>
                  </a:lnTo>
                  <a:lnTo>
                    <a:pt x="1226" y="3605"/>
                  </a:lnTo>
                  <a:lnTo>
                    <a:pt x="1183" y="3605"/>
                  </a:lnTo>
                  <a:lnTo>
                    <a:pt x="1141" y="3605"/>
                  </a:lnTo>
                  <a:lnTo>
                    <a:pt x="1099" y="3605"/>
                  </a:lnTo>
                  <a:lnTo>
                    <a:pt x="1141" y="3605"/>
                  </a:lnTo>
                  <a:lnTo>
                    <a:pt x="1141" y="3676"/>
                  </a:lnTo>
                  <a:lnTo>
                    <a:pt x="1183" y="3676"/>
                  </a:lnTo>
                  <a:lnTo>
                    <a:pt x="1183" y="3732"/>
                  </a:lnTo>
                  <a:lnTo>
                    <a:pt x="1226" y="3732"/>
                  </a:lnTo>
                  <a:lnTo>
                    <a:pt x="1226" y="3802"/>
                  </a:lnTo>
                  <a:lnTo>
                    <a:pt x="1183" y="3802"/>
                  </a:lnTo>
                  <a:lnTo>
                    <a:pt x="1183" y="3859"/>
                  </a:lnTo>
                  <a:lnTo>
                    <a:pt x="1183" y="3929"/>
                  </a:lnTo>
                  <a:lnTo>
                    <a:pt x="1141" y="3929"/>
                  </a:lnTo>
                  <a:lnTo>
                    <a:pt x="1141" y="3985"/>
                  </a:lnTo>
                  <a:lnTo>
                    <a:pt x="1141" y="4056"/>
                  </a:lnTo>
                  <a:lnTo>
                    <a:pt x="1141" y="4112"/>
                  </a:lnTo>
                  <a:lnTo>
                    <a:pt x="1099" y="4112"/>
                  </a:lnTo>
                  <a:lnTo>
                    <a:pt x="1099" y="4183"/>
                  </a:lnTo>
                  <a:lnTo>
                    <a:pt x="1057" y="4183"/>
                  </a:lnTo>
                  <a:lnTo>
                    <a:pt x="1057" y="4239"/>
                  </a:lnTo>
                  <a:lnTo>
                    <a:pt x="1014" y="4239"/>
                  </a:lnTo>
                  <a:lnTo>
                    <a:pt x="1014" y="4309"/>
                  </a:lnTo>
                  <a:lnTo>
                    <a:pt x="1014" y="4366"/>
                  </a:lnTo>
                  <a:lnTo>
                    <a:pt x="1057" y="4436"/>
                  </a:lnTo>
                  <a:lnTo>
                    <a:pt x="1099" y="4436"/>
                  </a:lnTo>
                  <a:lnTo>
                    <a:pt x="1183" y="4366"/>
                  </a:lnTo>
                  <a:lnTo>
                    <a:pt x="1268" y="4366"/>
                  </a:lnTo>
                  <a:lnTo>
                    <a:pt x="1310" y="4366"/>
                  </a:lnTo>
                  <a:lnTo>
                    <a:pt x="1352" y="4366"/>
                  </a:lnTo>
                  <a:lnTo>
                    <a:pt x="1395" y="4366"/>
                  </a:lnTo>
                  <a:lnTo>
                    <a:pt x="1479" y="4436"/>
                  </a:lnTo>
                  <a:lnTo>
                    <a:pt x="1648" y="4436"/>
                  </a:lnTo>
                  <a:lnTo>
                    <a:pt x="1690" y="4436"/>
                  </a:lnTo>
                  <a:lnTo>
                    <a:pt x="1733" y="4436"/>
                  </a:lnTo>
                  <a:lnTo>
                    <a:pt x="1775" y="4492"/>
                  </a:lnTo>
                  <a:lnTo>
                    <a:pt x="1817" y="4492"/>
                  </a:lnTo>
                  <a:lnTo>
                    <a:pt x="1859" y="4492"/>
                  </a:lnTo>
                  <a:lnTo>
                    <a:pt x="1902" y="4492"/>
                  </a:lnTo>
                  <a:lnTo>
                    <a:pt x="1944" y="4492"/>
                  </a:lnTo>
                  <a:lnTo>
                    <a:pt x="1944" y="4563"/>
                  </a:lnTo>
                  <a:lnTo>
                    <a:pt x="1986" y="4563"/>
                  </a:lnTo>
                  <a:lnTo>
                    <a:pt x="2028" y="4563"/>
                  </a:lnTo>
                  <a:lnTo>
                    <a:pt x="2071" y="4619"/>
                  </a:lnTo>
                  <a:lnTo>
                    <a:pt x="2113" y="4619"/>
                  </a:lnTo>
                  <a:lnTo>
                    <a:pt x="2155" y="4619"/>
                  </a:lnTo>
                  <a:lnTo>
                    <a:pt x="2197" y="4563"/>
                  </a:lnTo>
                  <a:lnTo>
                    <a:pt x="2240" y="4563"/>
                  </a:lnTo>
                  <a:lnTo>
                    <a:pt x="2240" y="4492"/>
                  </a:lnTo>
                  <a:lnTo>
                    <a:pt x="2282" y="4492"/>
                  </a:lnTo>
                  <a:lnTo>
                    <a:pt x="2324" y="4492"/>
                  </a:lnTo>
                  <a:lnTo>
                    <a:pt x="2366" y="4492"/>
                  </a:lnTo>
                  <a:lnTo>
                    <a:pt x="2366" y="4563"/>
                  </a:lnTo>
                  <a:lnTo>
                    <a:pt x="2409" y="4563"/>
                  </a:lnTo>
                  <a:lnTo>
                    <a:pt x="2409" y="4619"/>
                  </a:lnTo>
                  <a:lnTo>
                    <a:pt x="2409" y="4690"/>
                  </a:lnTo>
                  <a:lnTo>
                    <a:pt x="2366" y="4690"/>
                  </a:lnTo>
                  <a:lnTo>
                    <a:pt x="2366" y="4746"/>
                  </a:lnTo>
                  <a:lnTo>
                    <a:pt x="2324" y="4746"/>
                  </a:lnTo>
                  <a:lnTo>
                    <a:pt x="2324" y="4816"/>
                  </a:lnTo>
                  <a:lnTo>
                    <a:pt x="2324" y="4873"/>
                  </a:lnTo>
                  <a:lnTo>
                    <a:pt x="2324" y="4943"/>
                  </a:lnTo>
                  <a:lnTo>
                    <a:pt x="2366" y="4943"/>
                  </a:lnTo>
                  <a:lnTo>
                    <a:pt x="2366" y="4999"/>
                  </a:lnTo>
                  <a:lnTo>
                    <a:pt x="2409" y="4999"/>
                  </a:lnTo>
                  <a:lnTo>
                    <a:pt x="2451" y="4999"/>
                  </a:lnTo>
                  <a:lnTo>
                    <a:pt x="2451" y="5070"/>
                  </a:lnTo>
                  <a:lnTo>
                    <a:pt x="2493" y="5070"/>
                  </a:lnTo>
                  <a:lnTo>
                    <a:pt x="2535" y="5070"/>
                  </a:lnTo>
                  <a:lnTo>
                    <a:pt x="2493" y="5070"/>
                  </a:lnTo>
                  <a:lnTo>
                    <a:pt x="2451" y="5070"/>
                  </a:lnTo>
                  <a:lnTo>
                    <a:pt x="2409" y="5070"/>
                  </a:lnTo>
                  <a:lnTo>
                    <a:pt x="2366" y="5070"/>
                  </a:lnTo>
                  <a:lnTo>
                    <a:pt x="2324" y="5070"/>
                  </a:lnTo>
                  <a:lnTo>
                    <a:pt x="2282" y="5070"/>
                  </a:lnTo>
                  <a:lnTo>
                    <a:pt x="2282" y="4999"/>
                  </a:lnTo>
                  <a:lnTo>
                    <a:pt x="2240" y="4999"/>
                  </a:lnTo>
                  <a:lnTo>
                    <a:pt x="2240" y="4943"/>
                  </a:lnTo>
                  <a:lnTo>
                    <a:pt x="2197" y="4943"/>
                  </a:lnTo>
                  <a:lnTo>
                    <a:pt x="2197" y="4873"/>
                  </a:lnTo>
                  <a:lnTo>
                    <a:pt x="2155" y="4873"/>
                  </a:lnTo>
                  <a:lnTo>
                    <a:pt x="2113" y="4943"/>
                  </a:lnTo>
                  <a:lnTo>
                    <a:pt x="2071" y="4943"/>
                  </a:lnTo>
                  <a:lnTo>
                    <a:pt x="2028" y="4943"/>
                  </a:lnTo>
                  <a:lnTo>
                    <a:pt x="1986" y="4999"/>
                  </a:lnTo>
                  <a:lnTo>
                    <a:pt x="1986" y="5070"/>
                  </a:lnTo>
                  <a:lnTo>
                    <a:pt x="1944" y="5070"/>
                  </a:lnTo>
                  <a:lnTo>
                    <a:pt x="1944" y="5126"/>
                  </a:lnTo>
                  <a:lnTo>
                    <a:pt x="1944" y="5070"/>
                  </a:lnTo>
                  <a:lnTo>
                    <a:pt x="1944" y="4999"/>
                  </a:lnTo>
                  <a:lnTo>
                    <a:pt x="1944" y="4943"/>
                  </a:lnTo>
                  <a:lnTo>
                    <a:pt x="1944" y="4873"/>
                  </a:lnTo>
                  <a:lnTo>
                    <a:pt x="1986" y="4873"/>
                  </a:lnTo>
                  <a:lnTo>
                    <a:pt x="1986" y="4816"/>
                  </a:lnTo>
                  <a:lnTo>
                    <a:pt x="1986" y="4746"/>
                  </a:lnTo>
                  <a:lnTo>
                    <a:pt x="1944" y="4746"/>
                  </a:lnTo>
                  <a:lnTo>
                    <a:pt x="1902" y="4746"/>
                  </a:lnTo>
                  <a:lnTo>
                    <a:pt x="1902" y="4690"/>
                  </a:lnTo>
                  <a:lnTo>
                    <a:pt x="1859" y="4690"/>
                  </a:lnTo>
                  <a:lnTo>
                    <a:pt x="1817" y="4690"/>
                  </a:lnTo>
                  <a:lnTo>
                    <a:pt x="1775" y="4690"/>
                  </a:lnTo>
                  <a:lnTo>
                    <a:pt x="1733" y="4690"/>
                  </a:lnTo>
                  <a:lnTo>
                    <a:pt x="1690" y="4690"/>
                  </a:lnTo>
                  <a:lnTo>
                    <a:pt x="1690" y="4746"/>
                  </a:lnTo>
                  <a:lnTo>
                    <a:pt x="1648" y="4746"/>
                  </a:lnTo>
                  <a:lnTo>
                    <a:pt x="1606" y="4746"/>
                  </a:lnTo>
                  <a:lnTo>
                    <a:pt x="1564" y="4746"/>
                  </a:lnTo>
                  <a:lnTo>
                    <a:pt x="1479" y="4746"/>
                  </a:lnTo>
                  <a:lnTo>
                    <a:pt x="1395" y="4746"/>
                  </a:lnTo>
                  <a:lnTo>
                    <a:pt x="1310" y="4816"/>
                  </a:lnTo>
                  <a:lnTo>
                    <a:pt x="1268" y="4816"/>
                  </a:lnTo>
                  <a:lnTo>
                    <a:pt x="1183" y="4816"/>
                  </a:lnTo>
                  <a:lnTo>
                    <a:pt x="1141" y="4816"/>
                  </a:lnTo>
                  <a:lnTo>
                    <a:pt x="1099" y="4873"/>
                  </a:lnTo>
                  <a:lnTo>
                    <a:pt x="1057" y="4873"/>
                  </a:lnTo>
                  <a:lnTo>
                    <a:pt x="1014" y="4873"/>
                  </a:lnTo>
                  <a:lnTo>
                    <a:pt x="972" y="4873"/>
                  </a:lnTo>
                  <a:lnTo>
                    <a:pt x="930" y="4873"/>
                  </a:lnTo>
                  <a:lnTo>
                    <a:pt x="888" y="4873"/>
                  </a:lnTo>
                  <a:lnTo>
                    <a:pt x="888" y="4943"/>
                  </a:lnTo>
                  <a:lnTo>
                    <a:pt x="930" y="4943"/>
                  </a:lnTo>
                  <a:lnTo>
                    <a:pt x="972" y="4943"/>
                  </a:lnTo>
                  <a:lnTo>
                    <a:pt x="1014" y="4943"/>
                  </a:lnTo>
                  <a:lnTo>
                    <a:pt x="1014" y="4999"/>
                  </a:lnTo>
                  <a:lnTo>
                    <a:pt x="1057" y="4999"/>
                  </a:lnTo>
                  <a:lnTo>
                    <a:pt x="1099" y="5070"/>
                  </a:lnTo>
                  <a:lnTo>
                    <a:pt x="1141" y="5070"/>
                  </a:lnTo>
                  <a:lnTo>
                    <a:pt x="1183" y="5070"/>
                  </a:lnTo>
                  <a:lnTo>
                    <a:pt x="1226" y="5070"/>
                  </a:lnTo>
                  <a:lnTo>
                    <a:pt x="1268" y="5070"/>
                  </a:lnTo>
                  <a:lnTo>
                    <a:pt x="1268" y="4999"/>
                  </a:lnTo>
                  <a:lnTo>
                    <a:pt x="1310" y="4999"/>
                  </a:lnTo>
                  <a:lnTo>
                    <a:pt x="1352" y="4999"/>
                  </a:lnTo>
                  <a:lnTo>
                    <a:pt x="1352" y="5070"/>
                  </a:lnTo>
                  <a:lnTo>
                    <a:pt x="1395" y="5126"/>
                  </a:lnTo>
                  <a:lnTo>
                    <a:pt x="1395" y="5197"/>
                  </a:lnTo>
                  <a:lnTo>
                    <a:pt x="1437" y="5197"/>
                  </a:lnTo>
                  <a:lnTo>
                    <a:pt x="1437" y="5253"/>
                  </a:lnTo>
                  <a:lnTo>
                    <a:pt x="1479" y="5253"/>
                  </a:lnTo>
                  <a:lnTo>
                    <a:pt x="1479" y="5323"/>
                  </a:lnTo>
                  <a:lnTo>
                    <a:pt x="1521" y="5323"/>
                  </a:lnTo>
                  <a:lnTo>
                    <a:pt x="1479" y="5323"/>
                  </a:lnTo>
                  <a:lnTo>
                    <a:pt x="1437" y="5323"/>
                  </a:lnTo>
                  <a:lnTo>
                    <a:pt x="1395" y="5323"/>
                  </a:lnTo>
                  <a:lnTo>
                    <a:pt x="1352" y="5323"/>
                  </a:lnTo>
                  <a:lnTo>
                    <a:pt x="1310" y="5323"/>
                  </a:lnTo>
                  <a:lnTo>
                    <a:pt x="1268" y="5323"/>
                  </a:lnTo>
                  <a:lnTo>
                    <a:pt x="1226" y="5323"/>
                  </a:lnTo>
                  <a:lnTo>
                    <a:pt x="1183" y="5323"/>
                  </a:lnTo>
                  <a:lnTo>
                    <a:pt x="1183" y="5380"/>
                  </a:lnTo>
                  <a:lnTo>
                    <a:pt x="1226" y="5450"/>
                  </a:lnTo>
                  <a:lnTo>
                    <a:pt x="1226" y="5506"/>
                  </a:lnTo>
                  <a:lnTo>
                    <a:pt x="1226" y="5577"/>
                  </a:lnTo>
                  <a:lnTo>
                    <a:pt x="1183" y="5633"/>
                  </a:lnTo>
                  <a:lnTo>
                    <a:pt x="1141" y="5633"/>
                  </a:lnTo>
                  <a:lnTo>
                    <a:pt x="1141" y="5703"/>
                  </a:lnTo>
                  <a:lnTo>
                    <a:pt x="1099" y="5703"/>
                  </a:lnTo>
                  <a:lnTo>
                    <a:pt x="1141" y="5703"/>
                  </a:lnTo>
                  <a:lnTo>
                    <a:pt x="1141" y="5760"/>
                  </a:lnTo>
                  <a:lnTo>
                    <a:pt x="1183" y="5760"/>
                  </a:lnTo>
                  <a:lnTo>
                    <a:pt x="1183" y="5830"/>
                  </a:lnTo>
                  <a:lnTo>
                    <a:pt x="1183" y="5887"/>
                  </a:lnTo>
                  <a:lnTo>
                    <a:pt x="1226" y="5887"/>
                  </a:lnTo>
                  <a:lnTo>
                    <a:pt x="1226" y="5957"/>
                  </a:lnTo>
                  <a:lnTo>
                    <a:pt x="1268" y="5957"/>
                  </a:lnTo>
                  <a:lnTo>
                    <a:pt x="1268" y="6013"/>
                  </a:lnTo>
                  <a:lnTo>
                    <a:pt x="1268" y="6084"/>
                  </a:lnTo>
                  <a:lnTo>
                    <a:pt x="1268" y="6140"/>
                  </a:lnTo>
                  <a:lnTo>
                    <a:pt x="1268" y="6210"/>
                  </a:lnTo>
                  <a:lnTo>
                    <a:pt x="1310" y="6210"/>
                  </a:lnTo>
                  <a:lnTo>
                    <a:pt x="1310" y="6267"/>
                  </a:lnTo>
                  <a:lnTo>
                    <a:pt x="1310" y="6337"/>
                  </a:lnTo>
                  <a:lnTo>
                    <a:pt x="1310" y="6393"/>
                  </a:lnTo>
                  <a:lnTo>
                    <a:pt x="1352" y="6393"/>
                  </a:lnTo>
                  <a:lnTo>
                    <a:pt x="1310" y="6393"/>
                  </a:lnTo>
                  <a:lnTo>
                    <a:pt x="1310" y="6464"/>
                  </a:lnTo>
                  <a:lnTo>
                    <a:pt x="1268" y="6464"/>
                  </a:lnTo>
                  <a:lnTo>
                    <a:pt x="1226" y="6464"/>
                  </a:lnTo>
                  <a:lnTo>
                    <a:pt x="1183" y="6464"/>
                  </a:lnTo>
                  <a:lnTo>
                    <a:pt x="1183" y="6520"/>
                  </a:lnTo>
                  <a:lnTo>
                    <a:pt x="1226" y="6520"/>
                  </a:lnTo>
                  <a:lnTo>
                    <a:pt x="1226" y="6591"/>
                  </a:lnTo>
                  <a:lnTo>
                    <a:pt x="1183" y="6591"/>
                  </a:lnTo>
                  <a:lnTo>
                    <a:pt x="1141" y="6591"/>
                  </a:lnTo>
                  <a:lnTo>
                    <a:pt x="1141" y="6647"/>
                  </a:lnTo>
                  <a:lnTo>
                    <a:pt x="1183" y="6647"/>
                  </a:lnTo>
                  <a:lnTo>
                    <a:pt x="1226" y="6647"/>
                  </a:lnTo>
                  <a:lnTo>
                    <a:pt x="1226" y="6717"/>
                  </a:lnTo>
                  <a:lnTo>
                    <a:pt x="1268" y="6717"/>
                  </a:lnTo>
                  <a:lnTo>
                    <a:pt x="1310" y="6717"/>
                  </a:lnTo>
                  <a:lnTo>
                    <a:pt x="1310" y="6774"/>
                  </a:lnTo>
                  <a:lnTo>
                    <a:pt x="1352" y="6774"/>
                  </a:lnTo>
                  <a:lnTo>
                    <a:pt x="1395" y="6774"/>
                  </a:lnTo>
                  <a:lnTo>
                    <a:pt x="1395" y="6844"/>
                  </a:lnTo>
                  <a:lnTo>
                    <a:pt x="1437" y="6844"/>
                  </a:lnTo>
                  <a:lnTo>
                    <a:pt x="1479" y="6844"/>
                  </a:lnTo>
                  <a:lnTo>
                    <a:pt x="1521" y="6844"/>
                  </a:lnTo>
                  <a:lnTo>
                    <a:pt x="1521" y="6900"/>
                  </a:lnTo>
                  <a:lnTo>
                    <a:pt x="1564" y="6900"/>
                  </a:lnTo>
                  <a:lnTo>
                    <a:pt x="1606" y="6900"/>
                  </a:lnTo>
                  <a:lnTo>
                    <a:pt x="1564" y="6900"/>
                  </a:lnTo>
                  <a:lnTo>
                    <a:pt x="1521" y="6900"/>
                  </a:lnTo>
                  <a:lnTo>
                    <a:pt x="1521" y="6971"/>
                  </a:lnTo>
                  <a:lnTo>
                    <a:pt x="1479" y="6971"/>
                  </a:lnTo>
                  <a:lnTo>
                    <a:pt x="1437" y="6971"/>
                  </a:lnTo>
                  <a:lnTo>
                    <a:pt x="1437" y="7027"/>
                  </a:lnTo>
                  <a:lnTo>
                    <a:pt x="1437" y="7098"/>
                  </a:lnTo>
                  <a:lnTo>
                    <a:pt x="1479" y="7154"/>
                  </a:lnTo>
                  <a:lnTo>
                    <a:pt x="1521" y="7154"/>
                  </a:lnTo>
                  <a:lnTo>
                    <a:pt x="1521" y="7224"/>
                  </a:lnTo>
                  <a:lnTo>
                    <a:pt x="1521" y="7281"/>
                  </a:lnTo>
                  <a:lnTo>
                    <a:pt x="1521" y="7351"/>
                  </a:lnTo>
                  <a:lnTo>
                    <a:pt x="1521" y="7407"/>
                  </a:lnTo>
                  <a:lnTo>
                    <a:pt x="1564" y="7478"/>
                  </a:lnTo>
                  <a:lnTo>
                    <a:pt x="1564" y="7534"/>
                  </a:lnTo>
                  <a:lnTo>
                    <a:pt x="1564" y="7604"/>
                  </a:lnTo>
                  <a:lnTo>
                    <a:pt x="1606" y="7604"/>
                  </a:lnTo>
                  <a:lnTo>
                    <a:pt x="1606" y="7661"/>
                  </a:lnTo>
                  <a:lnTo>
                    <a:pt x="1564" y="7661"/>
                  </a:lnTo>
                  <a:lnTo>
                    <a:pt x="1564" y="7731"/>
                  </a:lnTo>
                  <a:lnTo>
                    <a:pt x="1521" y="7731"/>
                  </a:lnTo>
                  <a:lnTo>
                    <a:pt x="1479" y="7731"/>
                  </a:lnTo>
                  <a:lnTo>
                    <a:pt x="1479" y="7788"/>
                  </a:lnTo>
                  <a:lnTo>
                    <a:pt x="1437" y="7788"/>
                  </a:lnTo>
                  <a:lnTo>
                    <a:pt x="1395" y="7788"/>
                  </a:lnTo>
                  <a:lnTo>
                    <a:pt x="1352" y="7788"/>
                  </a:lnTo>
                  <a:lnTo>
                    <a:pt x="1310" y="7788"/>
                  </a:lnTo>
                  <a:lnTo>
                    <a:pt x="1268" y="7788"/>
                  </a:lnTo>
                  <a:lnTo>
                    <a:pt x="1268" y="7858"/>
                  </a:lnTo>
                  <a:lnTo>
                    <a:pt x="1310" y="7858"/>
                  </a:lnTo>
                  <a:lnTo>
                    <a:pt x="1310" y="7914"/>
                  </a:lnTo>
                  <a:lnTo>
                    <a:pt x="1268" y="7914"/>
                  </a:lnTo>
                  <a:lnTo>
                    <a:pt x="1310" y="7914"/>
                  </a:lnTo>
                  <a:lnTo>
                    <a:pt x="1310" y="7985"/>
                  </a:lnTo>
                  <a:lnTo>
                    <a:pt x="1268" y="7985"/>
                  </a:lnTo>
                  <a:lnTo>
                    <a:pt x="1226" y="7985"/>
                  </a:lnTo>
                  <a:lnTo>
                    <a:pt x="1183" y="7985"/>
                  </a:lnTo>
                  <a:lnTo>
                    <a:pt x="1226" y="7985"/>
                  </a:lnTo>
                  <a:lnTo>
                    <a:pt x="1226" y="8041"/>
                  </a:lnTo>
                  <a:lnTo>
                    <a:pt x="1183" y="8041"/>
                  </a:lnTo>
                  <a:lnTo>
                    <a:pt x="1183" y="8111"/>
                  </a:lnTo>
                  <a:lnTo>
                    <a:pt x="1141" y="8111"/>
                  </a:lnTo>
                  <a:lnTo>
                    <a:pt x="1099" y="8168"/>
                  </a:lnTo>
                  <a:lnTo>
                    <a:pt x="1057" y="8168"/>
                  </a:lnTo>
                  <a:lnTo>
                    <a:pt x="1014" y="8168"/>
                  </a:lnTo>
                  <a:lnTo>
                    <a:pt x="930" y="8238"/>
                  </a:lnTo>
                  <a:lnTo>
                    <a:pt x="1014" y="8365"/>
                  </a:lnTo>
                  <a:lnTo>
                    <a:pt x="1014" y="8421"/>
                  </a:lnTo>
                  <a:lnTo>
                    <a:pt x="1057" y="8421"/>
                  </a:lnTo>
                  <a:lnTo>
                    <a:pt x="1057" y="8492"/>
                  </a:lnTo>
                  <a:lnTo>
                    <a:pt x="1099" y="8492"/>
                  </a:lnTo>
                  <a:lnTo>
                    <a:pt x="1099" y="8548"/>
                  </a:lnTo>
                  <a:lnTo>
                    <a:pt x="1141" y="8548"/>
                  </a:lnTo>
                  <a:lnTo>
                    <a:pt x="1141" y="8618"/>
                  </a:lnTo>
                  <a:lnTo>
                    <a:pt x="1183" y="8618"/>
                  </a:lnTo>
                  <a:lnTo>
                    <a:pt x="1183" y="8675"/>
                  </a:lnTo>
                  <a:lnTo>
                    <a:pt x="1226" y="8675"/>
                  </a:lnTo>
                  <a:lnTo>
                    <a:pt x="1268" y="8675"/>
                  </a:lnTo>
                  <a:lnTo>
                    <a:pt x="1310" y="8745"/>
                  </a:lnTo>
                  <a:lnTo>
                    <a:pt x="1352" y="8745"/>
                  </a:lnTo>
                  <a:lnTo>
                    <a:pt x="1395" y="8801"/>
                  </a:lnTo>
                  <a:lnTo>
                    <a:pt x="1437" y="8801"/>
                  </a:lnTo>
                  <a:lnTo>
                    <a:pt x="1437" y="8872"/>
                  </a:lnTo>
                  <a:lnTo>
                    <a:pt x="1479" y="8872"/>
                  </a:lnTo>
                  <a:lnTo>
                    <a:pt x="1479" y="8928"/>
                  </a:lnTo>
                  <a:lnTo>
                    <a:pt x="1521" y="8999"/>
                  </a:lnTo>
                  <a:lnTo>
                    <a:pt x="1564" y="8999"/>
                  </a:lnTo>
                  <a:lnTo>
                    <a:pt x="1564" y="9055"/>
                  </a:lnTo>
                  <a:lnTo>
                    <a:pt x="1564" y="9125"/>
                  </a:lnTo>
                  <a:lnTo>
                    <a:pt x="1606" y="9182"/>
                  </a:lnTo>
                  <a:lnTo>
                    <a:pt x="1606" y="9252"/>
                  </a:lnTo>
                  <a:lnTo>
                    <a:pt x="1648" y="9252"/>
                  </a:lnTo>
                  <a:lnTo>
                    <a:pt x="1648" y="9308"/>
                  </a:lnTo>
                  <a:lnTo>
                    <a:pt x="1690" y="9308"/>
                  </a:lnTo>
                  <a:lnTo>
                    <a:pt x="1775" y="9308"/>
                  </a:lnTo>
                  <a:lnTo>
                    <a:pt x="1817" y="9308"/>
                  </a:lnTo>
                  <a:lnTo>
                    <a:pt x="1817" y="9379"/>
                  </a:lnTo>
                  <a:lnTo>
                    <a:pt x="1775" y="9379"/>
                  </a:lnTo>
                  <a:lnTo>
                    <a:pt x="1775" y="9435"/>
                  </a:lnTo>
                  <a:lnTo>
                    <a:pt x="1817" y="9435"/>
                  </a:lnTo>
                  <a:lnTo>
                    <a:pt x="1817" y="9506"/>
                  </a:lnTo>
                  <a:lnTo>
                    <a:pt x="1859" y="9506"/>
                  </a:lnTo>
                  <a:lnTo>
                    <a:pt x="1902" y="9506"/>
                  </a:lnTo>
                  <a:lnTo>
                    <a:pt x="1944" y="9506"/>
                  </a:lnTo>
                  <a:lnTo>
                    <a:pt x="1986" y="9506"/>
                  </a:lnTo>
                  <a:lnTo>
                    <a:pt x="2028" y="9506"/>
                  </a:lnTo>
                  <a:lnTo>
                    <a:pt x="2028" y="9562"/>
                  </a:lnTo>
                  <a:lnTo>
                    <a:pt x="2071" y="9562"/>
                  </a:lnTo>
                  <a:lnTo>
                    <a:pt x="2071" y="9632"/>
                  </a:lnTo>
                  <a:lnTo>
                    <a:pt x="2113" y="9632"/>
                  </a:lnTo>
                  <a:lnTo>
                    <a:pt x="2113" y="9689"/>
                  </a:lnTo>
                  <a:lnTo>
                    <a:pt x="2155" y="9689"/>
                  </a:lnTo>
                  <a:lnTo>
                    <a:pt x="2155" y="9759"/>
                  </a:lnTo>
                  <a:lnTo>
                    <a:pt x="2155" y="9815"/>
                  </a:lnTo>
                  <a:lnTo>
                    <a:pt x="2197" y="9815"/>
                  </a:lnTo>
                  <a:lnTo>
                    <a:pt x="2197" y="9886"/>
                  </a:lnTo>
                  <a:lnTo>
                    <a:pt x="2197" y="9942"/>
                  </a:lnTo>
                  <a:lnTo>
                    <a:pt x="2240" y="9942"/>
                  </a:lnTo>
                  <a:lnTo>
                    <a:pt x="2282" y="9942"/>
                  </a:lnTo>
                  <a:lnTo>
                    <a:pt x="2282" y="10012"/>
                  </a:lnTo>
                  <a:lnTo>
                    <a:pt x="2240" y="9942"/>
                  </a:lnTo>
                  <a:lnTo>
                    <a:pt x="2197" y="9942"/>
                  </a:lnTo>
                  <a:lnTo>
                    <a:pt x="2155" y="9942"/>
                  </a:lnTo>
                  <a:lnTo>
                    <a:pt x="2113" y="9942"/>
                  </a:lnTo>
                  <a:lnTo>
                    <a:pt x="2071" y="10012"/>
                  </a:lnTo>
                  <a:lnTo>
                    <a:pt x="2028" y="10012"/>
                  </a:lnTo>
                  <a:lnTo>
                    <a:pt x="1986" y="10012"/>
                  </a:lnTo>
                  <a:lnTo>
                    <a:pt x="1944" y="10012"/>
                  </a:lnTo>
                  <a:lnTo>
                    <a:pt x="1902" y="10012"/>
                  </a:lnTo>
                  <a:lnTo>
                    <a:pt x="1902" y="10069"/>
                  </a:lnTo>
                  <a:lnTo>
                    <a:pt x="1859" y="10069"/>
                  </a:lnTo>
                  <a:lnTo>
                    <a:pt x="1817" y="10069"/>
                  </a:lnTo>
                  <a:lnTo>
                    <a:pt x="1775" y="10069"/>
                  </a:lnTo>
                  <a:lnTo>
                    <a:pt x="1733" y="10069"/>
                  </a:lnTo>
                  <a:lnTo>
                    <a:pt x="1733" y="10139"/>
                  </a:lnTo>
                  <a:lnTo>
                    <a:pt x="1690" y="10139"/>
                  </a:lnTo>
                  <a:lnTo>
                    <a:pt x="1648" y="10139"/>
                  </a:lnTo>
                  <a:lnTo>
                    <a:pt x="1606" y="10139"/>
                  </a:lnTo>
                  <a:lnTo>
                    <a:pt x="1564" y="10139"/>
                  </a:lnTo>
                  <a:lnTo>
                    <a:pt x="1564" y="10196"/>
                  </a:lnTo>
                  <a:lnTo>
                    <a:pt x="1521" y="10196"/>
                  </a:lnTo>
                  <a:lnTo>
                    <a:pt x="1479" y="10196"/>
                  </a:lnTo>
                  <a:lnTo>
                    <a:pt x="1437" y="10196"/>
                  </a:lnTo>
                  <a:lnTo>
                    <a:pt x="1395" y="10196"/>
                  </a:lnTo>
                  <a:lnTo>
                    <a:pt x="1352" y="10196"/>
                  </a:lnTo>
                  <a:lnTo>
                    <a:pt x="1310" y="10196"/>
                  </a:lnTo>
                  <a:lnTo>
                    <a:pt x="1268" y="10196"/>
                  </a:lnTo>
                  <a:lnTo>
                    <a:pt x="1268" y="10139"/>
                  </a:lnTo>
                  <a:lnTo>
                    <a:pt x="1226" y="10139"/>
                  </a:lnTo>
                  <a:lnTo>
                    <a:pt x="1226" y="10069"/>
                  </a:lnTo>
                  <a:lnTo>
                    <a:pt x="1183" y="10069"/>
                  </a:lnTo>
                  <a:lnTo>
                    <a:pt x="1183" y="10012"/>
                  </a:lnTo>
                  <a:lnTo>
                    <a:pt x="1141" y="10012"/>
                  </a:lnTo>
                  <a:lnTo>
                    <a:pt x="1183" y="10012"/>
                  </a:lnTo>
                  <a:lnTo>
                    <a:pt x="1226" y="10012"/>
                  </a:lnTo>
                  <a:lnTo>
                    <a:pt x="1268" y="10012"/>
                  </a:lnTo>
                  <a:lnTo>
                    <a:pt x="1226" y="10012"/>
                  </a:lnTo>
                  <a:lnTo>
                    <a:pt x="1183" y="10012"/>
                  </a:lnTo>
                  <a:lnTo>
                    <a:pt x="1183" y="9942"/>
                  </a:lnTo>
                  <a:lnTo>
                    <a:pt x="1141" y="9942"/>
                  </a:lnTo>
                  <a:lnTo>
                    <a:pt x="1141" y="9886"/>
                  </a:lnTo>
                  <a:lnTo>
                    <a:pt x="1183" y="9886"/>
                  </a:lnTo>
                  <a:lnTo>
                    <a:pt x="1183" y="9815"/>
                  </a:lnTo>
                  <a:lnTo>
                    <a:pt x="1226" y="9815"/>
                  </a:lnTo>
                  <a:lnTo>
                    <a:pt x="1226" y="9759"/>
                  </a:lnTo>
                  <a:lnTo>
                    <a:pt x="1183" y="9759"/>
                  </a:lnTo>
                  <a:lnTo>
                    <a:pt x="1183" y="9689"/>
                  </a:lnTo>
                  <a:lnTo>
                    <a:pt x="1226" y="9689"/>
                  </a:lnTo>
                  <a:lnTo>
                    <a:pt x="1226" y="9632"/>
                  </a:lnTo>
                  <a:lnTo>
                    <a:pt x="1268" y="9632"/>
                  </a:lnTo>
                  <a:lnTo>
                    <a:pt x="1268" y="9562"/>
                  </a:lnTo>
                  <a:lnTo>
                    <a:pt x="1226" y="9562"/>
                  </a:lnTo>
                  <a:lnTo>
                    <a:pt x="1226" y="9506"/>
                  </a:lnTo>
                  <a:lnTo>
                    <a:pt x="1226" y="9435"/>
                  </a:lnTo>
                  <a:lnTo>
                    <a:pt x="1183" y="9435"/>
                  </a:lnTo>
                  <a:lnTo>
                    <a:pt x="1183" y="9379"/>
                  </a:lnTo>
                  <a:lnTo>
                    <a:pt x="1226" y="9379"/>
                  </a:lnTo>
                  <a:lnTo>
                    <a:pt x="1183" y="9379"/>
                  </a:lnTo>
                  <a:lnTo>
                    <a:pt x="1183" y="9308"/>
                  </a:lnTo>
                  <a:lnTo>
                    <a:pt x="1141" y="9308"/>
                  </a:lnTo>
                  <a:lnTo>
                    <a:pt x="1141" y="9252"/>
                  </a:lnTo>
                  <a:lnTo>
                    <a:pt x="1099" y="9252"/>
                  </a:lnTo>
                  <a:lnTo>
                    <a:pt x="1099" y="9182"/>
                  </a:lnTo>
                  <a:lnTo>
                    <a:pt x="1099" y="9125"/>
                  </a:lnTo>
                  <a:lnTo>
                    <a:pt x="1057" y="9125"/>
                  </a:lnTo>
                  <a:lnTo>
                    <a:pt x="1057" y="9055"/>
                  </a:lnTo>
                  <a:lnTo>
                    <a:pt x="1057" y="8999"/>
                  </a:lnTo>
                  <a:lnTo>
                    <a:pt x="1014" y="8999"/>
                  </a:lnTo>
                  <a:lnTo>
                    <a:pt x="972" y="8999"/>
                  </a:lnTo>
                  <a:lnTo>
                    <a:pt x="930" y="8999"/>
                  </a:lnTo>
                  <a:lnTo>
                    <a:pt x="888" y="8999"/>
                  </a:lnTo>
                  <a:lnTo>
                    <a:pt x="930" y="8999"/>
                  </a:lnTo>
                  <a:lnTo>
                    <a:pt x="930" y="8928"/>
                  </a:lnTo>
                  <a:lnTo>
                    <a:pt x="972" y="8928"/>
                  </a:lnTo>
                  <a:lnTo>
                    <a:pt x="972" y="8872"/>
                  </a:lnTo>
                  <a:lnTo>
                    <a:pt x="972" y="8801"/>
                  </a:lnTo>
                  <a:lnTo>
                    <a:pt x="930" y="8801"/>
                  </a:lnTo>
                  <a:lnTo>
                    <a:pt x="930" y="8745"/>
                  </a:lnTo>
                  <a:lnTo>
                    <a:pt x="888" y="8745"/>
                  </a:lnTo>
                  <a:lnTo>
                    <a:pt x="846" y="8745"/>
                  </a:lnTo>
                  <a:lnTo>
                    <a:pt x="803" y="8745"/>
                  </a:lnTo>
                  <a:lnTo>
                    <a:pt x="803" y="8675"/>
                  </a:lnTo>
                  <a:lnTo>
                    <a:pt x="761" y="8675"/>
                  </a:lnTo>
                  <a:lnTo>
                    <a:pt x="761" y="8618"/>
                  </a:lnTo>
                  <a:lnTo>
                    <a:pt x="719" y="8618"/>
                  </a:lnTo>
                  <a:lnTo>
                    <a:pt x="719" y="8548"/>
                  </a:lnTo>
                  <a:lnTo>
                    <a:pt x="677" y="8548"/>
                  </a:lnTo>
                  <a:lnTo>
                    <a:pt x="677" y="8492"/>
                  </a:lnTo>
                  <a:lnTo>
                    <a:pt x="634" y="8492"/>
                  </a:lnTo>
                  <a:lnTo>
                    <a:pt x="634" y="8421"/>
                  </a:lnTo>
                  <a:lnTo>
                    <a:pt x="592" y="8421"/>
                  </a:lnTo>
                  <a:lnTo>
                    <a:pt x="550" y="8365"/>
                  </a:lnTo>
                  <a:lnTo>
                    <a:pt x="508" y="8365"/>
                  </a:lnTo>
                  <a:lnTo>
                    <a:pt x="465" y="8365"/>
                  </a:lnTo>
                  <a:lnTo>
                    <a:pt x="465" y="8294"/>
                  </a:lnTo>
                  <a:lnTo>
                    <a:pt x="423" y="8294"/>
                  </a:lnTo>
                  <a:lnTo>
                    <a:pt x="381" y="8294"/>
                  </a:lnTo>
                  <a:lnTo>
                    <a:pt x="339" y="8294"/>
                  </a:lnTo>
                  <a:lnTo>
                    <a:pt x="381" y="8294"/>
                  </a:lnTo>
                  <a:lnTo>
                    <a:pt x="339" y="8294"/>
                  </a:lnTo>
                  <a:lnTo>
                    <a:pt x="296" y="8294"/>
                  </a:lnTo>
                  <a:lnTo>
                    <a:pt x="254" y="8294"/>
                  </a:lnTo>
                  <a:lnTo>
                    <a:pt x="254" y="8238"/>
                  </a:lnTo>
                  <a:lnTo>
                    <a:pt x="212" y="8238"/>
                  </a:lnTo>
                  <a:lnTo>
                    <a:pt x="254" y="8238"/>
                  </a:lnTo>
                  <a:lnTo>
                    <a:pt x="296" y="8238"/>
                  </a:lnTo>
                  <a:lnTo>
                    <a:pt x="296" y="8168"/>
                  </a:lnTo>
                  <a:lnTo>
                    <a:pt x="339" y="8168"/>
                  </a:lnTo>
                  <a:lnTo>
                    <a:pt x="381" y="8168"/>
                  </a:lnTo>
                  <a:lnTo>
                    <a:pt x="423" y="8168"/>
                  </a:lnTo>
                  <a:lnTo>
                    <a:pt x="423" y="8111"/>
                  </a:lnTo>
                  <a:lnTo>
                    <a:pt x="381" y="8111"/>
                  </a:lnTo>
                  <a:lnTo>
                    <a:pt x="339" y="8111"/>
                  </a:lnTo>
                  <a:lnTo>
                    <a:pt x="381" y="8111"/>
                  </a:lnTo>
                  <a:lnTo>
                    <a:pt x="381" y="8041"/>
                  </a:lnTo>
                  <a:lnTo>
                    <a:pt x="423" y="8041"/>
                  </a:lnTo>
                  <a:lnTo>
                    <a:pt x="381" y="8041"/>
                  </a:lnTo>
                  <a:lnTo>
                    <a:pt x="381" y="7985"/>
                  </a:lnTo>
                  <a:lnTo>
                    <a:pt x="339" y="7985"/>
                  </a:lnTo>
                  <a:lnTo>
                    <a:pt x="296" y="7985"/>
                  </a:lnTo>
                  <a:lnTo>
                    <a:pt x="254" y="7985"/>
                  </a:lnTo>
                  <a:lnTo>
                    <a:pt x="296" y="7985"/>
                  </a:lnTo>
                  <a:lnTo>
                    <a:pt x="339" y="7985"/>
                  </a:lnTo>
                  <a:lnTo>
                    <a:pt x="381" y="7985"/>
                  </a:lnTo>
                  <a:lnTo>
                    <a:pt x="381" y="7914"/>
                  </a:lnTo>
                  <a:lnTo>
                    <a:pt x="423" y="7914"/>
                  </a:lnTo>
                  <a:lnTo>
                    <a:pt x="465" y="7914"/>
                  </a:lnTo>
                  <a:lnTo>
                    <a:pt x="508" y="7914"/>
                  </a:lnTo>
                  <a:lnTo>
                    <a:pt x="550" y="7914"/>
                  </a:lnTo>
                  <a:lnTo>
                    <a:pt x="592" y="7914"/>
                  </a:lnTo>
                  <a:lnTo>
                    <a:pt x="634" y="7914"/>
                  </a:lnTo>
                  <a:lnTo>
                    <a:pt x="677" y="7914"/>
                  </a:lnTo>
                  <a:lnTo>
                    <a:pt x="719" y="7858"/>
                  </a:lnTo>
                  <a:lnTo>
                    <a:pt x="761" y="7858"/>
                  </a:lnTo>
                  <a:lnTo>
                    <a:pt x="803" y="7858"/>
                  </a:lnTo>
                  <a:lnTo>
                    <a:pt x="803" y="7788"/>
                  </a:lnTo>
                  <a:lnTo>
                    <a:pt x="846" y="7788"/>
                  </a:lnTo>
                  <a:lnTo>
                    <a:pt x="888" y="7788"/>
                  </a:lnTo>
                  <a:lnTo>
                    <a:pt x="888" y="7731"/>
                  </a:lnTo>
                  <a:lnTo>
                    <a:pt x="930" y="7731"/>
                  </a:lnTo>
                  <a:lnTo>
                    <a:pt x="930" y="7661"/>
                  </a:lnTo>
                  <a:lnTo>
                    <a:pt x="972" y="7661"/>
                  </a:lnTo>
                  <a:lnTo>
                    <a:pt x="972" y="7604"/>
                  </a:lnTo>
                  <a:lnTo>
                    <a:pt x="972" y="7534"/>
                  </a:lnTo>
                  <a:lnTo>
                    <a:pt x="1014" y="7534"/>
                  </a:lnTo>
                  <a:lnTo>
                    <a:pt x="1014" y="7604"/>
                  </a:lnTo>
                  <a:lnTo>
                    <a:pt x="1014" y="7534"/>
                  </a:lnTo>
                  <a:lnTo>
                    <a:pt x="1014" y="7478"/>
                  </a:lnTo>
                  <a:lnTo>
                    <a:pt x="1014" y="7407"/>
                  </a:lnTo>
                  <a:lnTo>
                    <a:pt x="1014" y="7351"/>
                  </a:lnTo>
                  <a:lnTo>
                    <a:pt x="972" y="7351"/>
                  </a:lnTo>
                  <a:lnTo>
                    <a:pt x="972" y="7281"/>
                  </a:lnTo>
                  <a:lnTo>
                    <a:pt x="930" y="7281"/>
                  </a:lnTo>
                  <a:lnTo>
                    <a:pt x="930" y="7224"/>
                  </a:lnTo>
                  <a:lnTo>
                    <a:pt x="888" y="7224"/>
                  </a:lnTo>
                  <a:lnTo>
                    <a:pt x="930" y="7224"/>
                  </a:lnTo>
                  <a:lnTo>
                    <a:pt x="972" y="7224"/>
                  </a:lnTo>
                  <a:lnTo>
                    <a:pt x="972" y="7154"/>
                  </a:lnTo>
                  <a:lnTo>
                    <a:pt x="1014" y="7154"/>
                  </a:lnTo>
                  <a:lnTo>
                    <a:pt x="1014" y="7098"/>
                  </a:lnTo>
                  <a:lnTo>
                    <a:pt x="1014" y="7027"/>
                  </a:lnTo>
                  <a:lnTo>
                    <a:pt x="1014" y="6971"/>
                  </a:lnTo>
                  <a:lnTo>
                    <a:pt x="1014" y="6900"/>
                  </a:lnTo>
                  <a:lnTo>
                    <a:pt x="972" y="6900"/>
                  </a:lnTo>
                  <a:lnTo>
                    <a:pt x="972" y="6844"/>
                  </a:lnTo>
                  <a:lnTo>
                    <a:pt x="930" y="6844"/>
                  </a:lnTo>
                  <a:lnTo>
                    <a:pt x="888" y="6844"/>
                  </a:lnTo>
                  <a:lnTo>
                    <a:pt x="888" y="6774"/>
                  </a:lnTo>
                  <a:lnTo>
                    <a:pt x="846" y="6774"/>
                  </a:lnTo>
                  <a:lnTo>
                    <a:pt x="803" y="6774"/>
                  </a:lnTo>
                  <a:lnTo>
                    <a:pt x="803" y="6717"/>
                  </a:lnTo>
                  <a:lnTo>
                    <a:pt x="761" y="6717"/>
                  </a:lnTo>
                  <a:lnTo>
                    <a:pt x="719" y="6717"/>
                  </a:lnTo>
                  <a:lnTo>
                    <a:pt x="719" y="6647"/>
                  </a:lnTo>
                  <a:lnTo>
                    <a:pt x="677" y="6647"/>
                  </a:lnTo>
                  <a:lnTo>
                    <a:pt x="634" y="6647"/>
                  </a:lnTo>
                  <a:lnTo>
                    <a:pt x="634" y="6591"/>
                  </a:lnTo>
                  <a:lnTo>
                    <a:pt x="592" y="6591"/>
                  </a:lnTo>
                  <a:lnTo>
                    <a:pt x="550" y="6591"/>
                  </a:lnTo>
                  <a:lnTo>
                    <a:pt x="550" y="6520"/>
                  </a:lnTo>
                  <a:lnTo>
                    <a:pt x="508" y="6520"/>
                  </a:lnTo>
                  <a:lnTo>
                    <a:pt x="550" y="6520"/>
                  </a:lnTo>
                  <a:lnTo>
                    <a:pt x="592" y="6520"/>
                  </a:lnTo>
                  <a:lnTo>
                    <a:pt x="592" y="6464"/>
                  </a:lnTo>
                  <a:lnTo>
                    <a:pt x="634" y="6464"/>
                  </a:lnTo>
                  <a:lnTo>
                    <a:pt x="677" y="6464"/>
                  </a:lnTo>
                  <a:lnTo>
                    <a:pt x="719" y="6464"/>
                  </a:lnTo>
                  <a:lnTo>
                    <a:pt x="719" y="6393"/>
                  </a:lnTo>
                  <a:lnTo>
                    <a:pt x="761" y="6393"/>
                  </a:lnTo>
                  <a:lnTo>
                    <a:pt x="803" y="6337"/>
                  </a:lnTo>
                  <a:lnTo>
                    <a:pt x="761" y="6337"/>
                  </a:lnTo>
                  <a:lnTo>
                    <a:pt x="761" y="6267"/>
                  </a:lnTo>
                  <a:lnTo>
                    <a:pt x="719" y="6267"/>
                  </a:lnTo>
                  <a:lnTo>
                    <a:pt x="677" y="6267"/>
                  </a:lnTo>
                  <a:lnTo>
                    <a:pt x="677" y="6210"/>
                  </a:lnTo>
                  <a:lnTo>
                    <a:pt x="677" y="6140"/>
                  </a:lnTo>
                  <a:lnTo>
                    <a:pt x="677" y="6084"/>
                  </a:lnTo>
                  <a:lnTo>
                    <a:pt x="719" y="6084"/>
                  </a:lnTo>
                  <a:lnTo>
                    <a:pt x="719" y="6140"/>
                  </a:lnTo>
                  <a:lnTo>
                    <a:pt x="761" y="6140"/>
                  </a:lnTo>
                  <a:lnTo>
                    <a:pt x="761" y="6084"/>
                  </a:lnTo>
                  <a:lnTo>
                    <a:pt x="761" y="6013"/>
                  </a:lnTo>
                  <a:lnTo>
                    <a:pt x="761" y="5957"/>
                  </a:lnTo>
                  <a:lnTo>
                    <a:pt x="719" y="5957"/>
                  </a:lnTo>
                  <a:lnTo>
                    <a:pt x="677" y="5957"/>
                  </a:lnTo>
                  <a:lnTo>
                    <a:pt x="677" y="5887"/>
                  </a:lnTo>
                  <a:lnTo>
                    <a:pt x="677" y="5830"/>
                  </a:lnTo>
                  <a:lnTo>
                    <a:pt x="634" y="5830"/>
                  </a:lnTo>
                  <a:lnTo>
                    <a:pt x="634" y="5760"/>
                  </a:lnTo>
                  <a:lnTo>
                    <a:pt x="592" y="5760"/>
                  </a:lnTo>
                  <a:lnTo>
                    <a:pt x="634" y="5760"/>
                  </a:lnTo>
                  <a:lnTo>
                    <a:pt x="592" y="5760"/>
                  </a:lnTo>
                  <a:lnTo>
                    <a:pt x="550" y="5760"/>
                  </a:lnTo>
                  <a:lnTo>
                    <a:pt x="550" y="5703"/>
                  </a:lnTo>
                  <a:lnTo>
                    <a:pt x="592" y="5703"/>
                  </a:lnTo>
                  <a:lnTo>
                    <a:pt x="592" y="5633"/>
                  </a:lnTo>
                  <a:lnTo>
                    <a:pt x="634" y="5633"/>
                  </a:lnTo>
                  <a:lnTo>
                    <a:pt x="634" y="5577"/>
                  </a:lnTo>
                  <a:lnTo>
                    <a:pt x="592" y="5577"/>
                  </a:lnTo>
                  <a:lnTo>
                    <a:pt x="634" y="5577"/>
                  </a:lnTo>
                  <a:lnTo>
                    <a:pt x="634" y="5506"/>
                  </a:lnTo>
                  <a:lnTo>
                    <a:pt x="634" y="5450"/>
                  </a:lnTo>
                  <a:lnTo>
                    <a:pt x="634" y="5380"/>
                  </a:lnTo>
                  <a:lnTo>
                    <a:pt x="592" y="5380"/>
                  </a:lnTo>
                  <a:lnTo>
                    <a:pt x="592" y="5323"/>
                  </a:lnTo>
                  <a:lnTo>
                    <a:pt x="592" y="5253"/>
                  </a:lnTo>
                  <a:lnTo>
                    <a:pt x="550" y="5253"/>
                  </a:lnTo>
                  <a:lnTo>
                    <a:pt x="508" y="5253"/>
                  </a:lnTo>
                  <a:lnTo>
                    <a:pt x="465" y="5253"/>
                  </a:lnTo>
                  <a:lnTo>
                    <a:pt x="508" y="5253"/>
                  </a:lnTo>
                  <a:lnTo>
                    <a:pt x="550" y="5253"/>
                  </a:lnTo>
                  <a:lnTo>
                    <a:pt x="592" y="5253"/>
                  </a:lnTo>
                  <a:lnTo>
                    <a:pt x="634" y="5253"/>
                  </a:lnTo>
                  <a:lnTo>
                    <a:pt x="634" y="5197"/>
                  </a:lnTo>
                  <a:lnTo>
                    <a:pt x="592" y="5197"/>
                  </a:lnTo>
                  <a:lnTo>
                    <a:pt x="592" y="5126"/>
                  </a:lnTo>
                  <a:lnTo>
                    <a:pt x="550" y="5126"/>
                  </a:lnTo>
                  <a:lnTo>
                    <a:pt x="550" y="5070"/>
                  </a:lnTo>
                  <a:lnTo>
                    <a:pt x="508" y="5070"/>
                  </a:lnTo>
                  <a:lnTo>
                    <a:pt x="508" y="4999"/>
                  </a:lnTo>
                  <a:lnTo>
                    <a:pt x="465" y="4999"/>
                  </a:lnTo>
                  <a:lnTo>
                    <a:pt x="423" y="4999"/>
                  </a:lnTo>
                  <a:lnTo>
                    <a:pt x="381" y="4999"/>
                  </a:lnTo>
                  <a:lnTo>
                    <a:pt x="423" y="4999"/>
                  </a:lnTo>
                  <a:lnTo>
                    <a:pt x="465" y="4999"/>
                  </a:lnTo>
                  <a:lnTo>
                    <a:pt x="423" y="4999"/>
                  </a:lnTo>
                  <a:lnTo>
                    <a:pt x="423" y="4943"/>
                  </a:lnTo>
                  <a:lnTo>
                    <a:pt x="381" y="4943"/>
                  </a:lnTo>
                  <a:lnTo>
                    <a:pt x="339" y="4943"/>
                  </a:lnTo>
                  <a:lnTo>
                    <a:pt x="339" y="4873"/>
                  </a:lnTo>
                  <a:lnTo>
                    <a:pt x="296" y="4873"/>
                  </a:lnTo>
                  <a:lnTo>
                    <a:pt x="254" y="4873"/>
                  </a:lnTo>
                  <a:lnTo>
                    <a:pt x="212" y="4873"/>
                  </a:lnTo>
                  <a:lnTo>
                    <a:pt x="212" y="4816"/>
                  </a:lnTo>
                  <a:lnTo>
                    <a:pt x="170" y="4816"/>
                  </a:lnTo>
                  <a:lnTo>
                    <a:pt x="127" y="4816"/>
                  </a:lnTo>
                  <a:lnTo>
                    <a:pt x="127" y="4746"/>
                  </a:lnTo>
                  <a:lnTo>
                    <a:pt x="85" y="4746"/>
                  </a:lnTo>
                  <a:lnTo>
                    <a:pt x="85" y="4816"/>
                  </a:lnTo>
                  <a:lnTo>
                    <a:pt x="85" y="4746"/>
                  </a:lnTo>
                  <a:lnTo>
                    <a:pt x="43" y="4746"/>
                  </a:lnTo>
                  <a:lnTo>
                    <a:pt x="43" y="4816"/>
                  </a:lnTo>
                  <a:lnTo>
                    <a:pt x="1" y="4816"/>
                  </a:lnTo>
                  <a:lnTo>
                    <a:pt x="1" y="4746"/>
                  </a:lnTo>
                  <a:lnTo>
                    <a:pt x="43" y="4746"/>
                  </a:lnTo>
                  <a:lnTo>
                    <a:pt x="43" y="4690"/>
                  </a:lnTo>
                  <a:lnTo>
                    <a:pt x="85" y="4690"/>
                  </a:lnTo>
                  <a:lnTo>
                    <a:pt x="127" y="4690"/>
                  </a:lnTo>
                  <a:lnTo>
                    <a:pt x="170" y="4690"/>
                  </a:lnTo>
                  <a:lnTo>
                    <a:pt x="212" y="4690"/>
                  </a:lnTo>
                  <a:lnTo>
                    <a:pt x="212" y="4619"/>
                  </a:lnTo>
                  <a:lnTo>
                    <a:pt x="170" y="4619"/>
                  </a:lnTo>
                  <a:lnTo>
                    <a:pt x="127" y="4619"/>
                  </a:lnTo>
                  <a:lnTo>
                    <a:pt x="85" y="4619"/>
                  </a:lnTo>
                  <a:lnTo>
                    <a:pt x="127" y="4619"/>
                  </a:lnTo>
                  <a:lnTo>
                    <a:pt x="127" y="4563"/>
                  </a:lnTo>
                  <a:lnTo>
                    <a:pt x="170" y="4563"/>
                  </a:lnTo>
                  <a:lnTo>
                    <a:pt x="212" y="4563"/>
                  </a:lnTo>
                  <a:lnTo>
                    <a:pt x="254" y="4563"/>
                  </a:lnTo>
                  <a:lnTo>
                    <a:pt x="212" y="4563"/>
                  </a:lnTo>
                  <a:lnTo>
                    <a:pt x="212" y="4492"/>
                  </a:lnTo>
                  <a:lnTo>
                    <a:pt x="254" y="4492"/>
                  </a:lnTo>
                  <a:lnTo>
                    <a:pt x="254" y="4436"/>
                  </a:lnTo>
                  <a:lnTo>
                    <a:pt x="296" y="4436"/>
                  </a:lnTo>
                  <a:lnTo>
                    <a:pt x="296" y="4492"/>
                  </a:lnTo>
                  <a:lnTo>
                    <a:pt x="339" y="4492"/>
                  </a:lnTo>
                  <a:lnTo>
                    <a:pt x="381" y="4492"/>
                  </a:lnTo>
                  <a:lnTo>
                    <a:pt x="423" y="4492"/>
                  </a:lnTo>
                  <a:lnTo>
                    <a:pt x="465" y="4492"/>
                  </a:lnTo>
                  <a:lnTo>
                    <a:pt x="508" y="4492"/>
                  </a:lnTo>
                  <a:lnTo>
                    <a:pt x="550" y="4492"/>
                  </a:lnTo>
                  <a:lnTo>
                    <a:pt x="508" y="4492"/>
                  </a:lnTo>
                  <a:lnTo>
                    <a:pt x="550" y="4436"/>
                  </a:lnTo>
                  <a:lnTo>
                    <a:pt x="508" y="4436"/>
                  </a:lnTo>
                  <a:lnTo>
                    <a:pt x="465" y="4436"/>
                  </a:lnTo>
                  <a:lnTo>
                    <a:pt x="423" y="4436"/>
                  </a:lnTo>
                  <a:lnTo>
                    <a:pt x="423" y="4366"/>
                  </a:lnTo>
                  <a:lnTo>
                    <a:pt x="423" y="4436"/>
                  </a:lnTo>
                  <a:lnTo>
                    <a:pt x="381" y="4436"/>
                  </a:lnTo>
                  <a:lnTo>
                    <a:pt x="339" y="4436"/>
                  </a:lnTo>
                  <a:lnTo>
                    <a:pt x="339" y="4366"/>
                  </a:lnTo>
                  <a:lnTo>
                    <a:pt x="339" y="4436"/>
                  </a:lnTo>
                  <a:lnTo>
                    <a:pt x="296" y="4436"/>
                  </a:lnTo>
                  <a:lnTo>
                    <a:pt x="296" y="4366"/>
                  </a:lnTo>
                  <a:lnTo>
                    <a:pt x="339" y="4366"/>
                  </a:lnTo>
                  <a:lnTo>
                    <a:pt x="381" y="4366"/>
                  </a:lnTo>
                  <a:lnTo>
                    <a:pt x="423" y="4366"/>
                  </a:lnTo>
                  <a:lnTo>
                    <a:pt x="465" y="4366"/>
                  </a:lnTo>
                  <a:lnTo>
                    <a:pt x="508" y="4366"/>
                  </a:lnTo>
                  <a:lnTo>
                    <a:pt x="508" y="4309"/>
                  </a:lnTo>
                  <a:lnTo>
                    <a:pt x="550" y="4309"/>
                  </a:lnTo>
                  <a:lnTo>
                    <a:pt x="592" y="4309"/>
                  </a:lnTo>
                  <a:lnTo>
                    <a:pt x="634" y="4309"/>
                  </a:lnTo>
                  <a:lnTo>
                    <a:pt x="634" y="4239"/>
                  </a:lnTo>
                  <a:lnTo>
                    <a:pt x="677" y="4239"/>
                  </a:lnTo>
                  <a:lnTo>
                    <a:pt x="677" y="4183"/>
                  </a:lnTo>
                  <a:lnTo>
                    <a:pt x="634" y="4183"/>
                  </a:lnTo>
                  <a:lnTo>
                    <a:pt x="592" y="4183"/>
                  </a:lnTo>
                  <a:lnTo>
                    <a:pt x="592" y="4112"/>
                  </a:lnTo>
                  <a:lnTo>
                    <a:pt x="550" y="4112"/>
                  </a:lnTo>
                  <a:lnTo>
                    <a:pt x="550" y="4183"/>
                  </a:lnTo>
                  <a:lnTo>
                    <a:pt x="592" y="4183"/>
                  </a:lnTo>
                  <a:lnTo>
                    <a:pt x="634" y="4183"/>
                  </a:lnTo>
                  <a:lnTo>
                    <a:pt x="634" y="4239"/>
                  </a:lnTo>
                  <a:lnTo>
                    <a:pt x="592" y="4239"/>
                  </a:lnTo>
                  <a:lnTo>
                    <a:pt x="592" y="4183"/>
                  </a:lnTo>
                  <a:lnTo>
                    <a:pt x="550" y="4183"/>
                  </a:lnTo>
                  <a:lnTo>
                    <a:pt x="508" y="4183"/>
                  </a:lnTo>
                  <a:lnTo>
                    <a:pt x="508" y="4112"/>
                  </a:lnTo>
                  <a:lnTo>
                    <a:pt x="465" y="4112"/>
                  </a:lnTo>
                  <a:lnTo>
                    <a:pt x="465" y="4183"/>
                  </a:lnTo>
                  <a:lnTo>
                    <a:pt x="465" y="4112"/>
                  </a:lnTo>
                  <a:lnTo>
                    <a:pt x="423" y="4112"/>
                  </a:lnTo>
                  <a:lnTo>
                    <a:pt x="465" y="4112"/>
                  </a:lnTo>
                  <a:lnTo>
                    <a:pt x="465" y="4056"/>
                  </a:lnTo>
                  <a:lnTo>
                    <a:pt x="508" y="4056"/>
                  </a:lnTo>
                  <a:lnTo>
                    <a:pt x="550" y="4056"/>
                  </a:lnTo>
                  <a:lnTo>
                    <a:pt x="592" y="4056"/>
                  </a:lnTo>
                  <a:lnTo>
                    <a:pt x="592" y="3985"/>
                  </a:lnTo>
                  <a:lnTo>
                    <a:pt x="634" y="3985"/>
                  </a:lnTo>
                  <a:lnTo>
                    <a:pt x="634" y="3929"/>
                  </a:lnTo>
                  <a:lnTo>
                    <a:pt x="677" y="3929"/>
                  </a:lnTo>
                  <a:lnTo>
                    <a:pt x="719" y="3929"/>
                  </a:lnTo>
                  <a:lnTo>
                    <a:pt x="719" y="3859"/>
                  </a:lnTo>
                  <a:lnTo>
                    <a:pt x="761" y="3859"/>
                  </a:lnTo>
                  <a:lnTo>
                    <a:pt x="803" y="3859"/>
                  </a:lnTo>
                  <a:lnTo>
                    <a:pt x="846" y="3859"/>
                  </a:lnTo>
                  <a:lnTo>
                    <a:pt x="888" y="3859"/>
                  </a:lnTo>
                  <a:lnTo>
                    <a:pt x="888" y="3802"/>
                  </a:lnTo>
                  <a:lnTo>
                    <a:pt x="888" y="3859"/>
                  </a:lnTo>
                  <a:lnTo>
                    <a:pt x="846" y="3859"/>
                  </a:lnTo>
                  <a:lnTo>
                    <a:pt x="846" y="3802"/>
                  </a:lnTo>
                  <a:lnTo>
                    <a:pt x="846" y="3732"/>
                  </a:lnTo>
                  <a:lnTo>
                    <a:pt x="803" y="3732"/>
                  </a:lnTo>
                  <a:lnTo>
                    <a:pt x="803" y="3676"/>
                  </a:lnTo>
                  <a:lnTo>
                    <a:pt x="761" y="3676"/>
                  </a:lnTo>
                  <a:lnTo>
                    <a:pt x="719" y="3676"/>
                  </a:lnTo>
                  <a:lnTo>
                    <a:pt x="677" y="3676"/>
                  </a:lnTo>
                  <a:lnTo>
                    <a:pt x="677" y="3605"/>
                  </a:lnTo>
                  <a:lnTo>
                    <a:pt x="634" y="3605"/>
                  </a:lnTo>
                  <a:lnTo>
                    <a:pt x="634" y="3549"/>
                  </a:lnTo>
                  <a:lnTo>
                    <a:pt x="634" y="3479"/>
                  </a:lnTo>
                  <a:lnTo>
                    <a:pt x="592" y="3479"/>
                  </a:lnTo>
                  <a:lnTo>
                    <a:pt x="550" y="3479"/>
                  </a:lnTo>
                  <a:lnTo>
                    <a:pt x="592" y="3479"/>
                  </a:lnTo>
                  <a:lnTo>
                    <a:pt x="634" y="3479"/>
                  </a:lnTo>
                  <a:lnTo>
                    <a:pt x="634" y="3422"/>
                  </a:lnTo>
                  <a:lnTo>
                    <a:pt x="592" y="3422"/>
                  </a:lnTo>
                  <a:lnTo>
                    <a:pt x="592" y="3479"/>
                  </a:lnTo>
                  <a:lnTo>
                    <a:pt x="592" y="3422"/>
                  </a:lnTo>
                  <a:lnTo>
                    <a:pt x="550" y="3422"/>
                  </a:lnTo>
                  <a:lnTo>
                    <a:pt x="592" y="3422"/>
                  </a:lnTo>
                  <a:lnTo>
                    <a:pt x="550" y="3422"/>
                  </a:lnTo>
                  <a:lnTo>
                    <a:pt x="592" y="3422"/>
                  </a:lnTo>
                  <a:lnTo>
                    <a:pt x="592" y="3352"/>
                  </a:lnTo>
                  <a:lnTo>
                    <a:pt x="634" y="3352"/>
                  </a:lnTo>
                  <a:lnTo>
                    <a:pt x="592" y="3352"/>
                  </a:lnTo>
                  <a:lnTo>
                    <a:pt x="550" y="3352"/>
                  </a:lnTo>
                  <a:lnTo>
                    <a:pt x="592" y="3352"/>
                  </a:lnTo>
                  <a:lnTo>
                    <a:pt x="634" y="3352"/>
                  </a:lnTo>
                  <a:lnTo>
                    <a:pt x="677" y="3352"/>
                  </a:lnTo>
                  <a:lnTo>
                    <a:pt x="677" y="3295"/>
                  </a:lnTo>
                  <a:lnTo>
                    <a:pt x="719" y="3295"/>
                  </a:lnTo>
                  <a:lnTo>
                    <a:pt x="719" y="3225"/>
                  </a:lnTo>
                  <a:lnTo>
                    <a:pt x="719" y="3295"/>
                  </a:lnTo>
                  <a:lnTo>
                    <a:pt x="719" y="3225"/>
                  </a:lnTo>
                  <a:lnTo>
                    <a:pt x="677" y="3295"/>
                  </a:lnTo>
                  <a:lnTo>
                    <a:pt x="634" y="3295"/>
                  </a:lnTo>
                  <a:lnTo>
                    <a:pt x="634" y="3225"/>
                  </a:lnTo>
                  <a:lnTo>
                    <a:pt x="592" y="3225"/>
                  </a:lnTo>
                  <a:lnTo>
                    <a:pt x="634" y="3225"/>
                  </a:lnTo>
                  <a:lnTo>
                    <a:pt x="592" y="3225"/>
                  </a:lnTo>
                  <a:lnTo>
                    <a:pt x="634" y="3225"/>
                  </a:lnTo>
                  <a:lnTo>
                    <a:pt x="634" y="3169"/>
                  </a:lnTo>
                  <a:lnTo>
                    <a:pt x="592" y="3169"/>
                  </a:lnTo>
                  <a:lnTo>
                    <a:pt x="634" y="3098"/>
                  </a:lnTo>
                  <a:lnTo>
                    <a:pt x="592" y="3098"/>
                  </a:lnTo>
                  <a:lnTo>
                    <a:pt x="592" y="3042"/>
                  </a:lnTo>
                  <a:lnTo>
                    <a:pt x="550" y="3042"/>
                  </a:lnTo>
                  <a:lnTo>
                    <a:pt x="508" y="3042"/>
                  </a:lnTo>
                  <a:lnTo>
                    <a:pt x="550" y="3042"/>
                  </a:lnTo>
                  <a:lnTo>
                    <a:pt x="550" y="2972"/>
                  </a:lnTo>
                  <a:lnTo>
                    <a:pt x="550" y="3042"/>
                  </a:lnTo>
                  <a:lnTo>
                    <a:pt x="592" y="3042"/>
                  </a:lnTo>
                  <a:lnTo>
                    <a:pt x="634" y="3042"/>
                  </a:lnTo>
                  <a:lnTo>
                    <a:pt x="677" y="3042"/>
                  </a:lnTo>
                  <a:lnTo>
                    <a:pt x="677" y="2972"/>
                  </a:lnTo>
                  <a:lnTo>
                    <a:pt x="719" y="2972"/>
                  </a:lnTo>
                  <a:lnTo>
                    <a:pt x="719" y="3042"/>
                  </a:lnTo>
                  <a:lnTo>
                    <a:pt x="719" y="2972"/>
                  </a:lnTo>
                  <a:lnTo>
                    <a:pt x="719" y="3042"/>
                  </a:lnTo>
                  <a:lnTo>
                    <a:pt x="761" y="3042"/>
                  </a:lnTo>
                  <a:lnTo>
                    <a:pt x="761" y="2972"/>
                  </a:lnTo>
                  <a:lnTo>
                    <a:pt x="803" y="2972"/>
                  </a:lnTo>
                  <a:lnTo>
                    <a:pt x="846" y="2972"/>
                  </a:lnTo>
                  <a:lnTo>
                    <a:pt x="888" y="2972"/>
                  </a:lnTo>
                  <a:lnTo>
                    <a:pt x="930" y="2972"/>
                  </a:lnTo>
                  <a:lnTo>
                    <a:pt x="972" y="2972"/>
                  </a:lnTo>
                  <a:lnTo>
                    <a:pt x="1014" y="2972"/>
                  </a:lnTo>
                  <a:lnTo>
                    <a:pt x="972" y="2972"/>
                  </a:lnTo>
                  <a:lnTo>
                    <a:pt x="972" y="2915"/>
                  </a:lnTo>
                  <a:lnTo>
                    <a:pt x="1014" y="2915"/>
                  </a:lnTo>
                  <a:lnTo>
                    <a:pt x="1057" y="2915"/>
                  </a:lnTo>
                  <a:lnTo>
                    <a:pt x="1057" y="2845"/>
                  </a:lnTo>
                  <a:lnTo>
                    <a:pt x="1014" y="2845"/>
                  </a:lnTo>
                  <a:lnTo>
                    <a:pt x="1014" y="2789"/>
                  </a:lnTo>
                  <a:lnTo>
                    <a:pt x="972" y="2789"/>
                  </a:lnTo>
                  <a:lnTo>
                    <a:pt x="930" y="2789"/>
                  </a:lnTo>
                  <a:lnTo>
                    <a:pt x="930" y="2718"/>
                  </a:lnTo>
                  <a:lnTo>
                    <a:pt x="888" y="2718"/>
                  </a:lnTo>
                  <a:lnTo>
                    <a:pt x="846" y="2718"/>
                  </a:lnTo>
                  <a:lnTo>
                    <a:pt x="846" y="2662"/>
                  </a:lnTo>
                  <a:lnTo>
                    <a:pt x="888" y="2662"/>
                  </a:lnTo>
                  <a:lnTo>
                    <a:pt x="846" y="2662"/>
                  </a:lnTo>
                  <a:lnTo>
                    <a:pt x="803" y="2662"/>
                  </a:lnTo>
                  <a:lnTo>
                    <a:pt x="846" y="2662"/>
                  </a:lnTo>
                  <a:lnTo>
                    <a:pt x="803" y="2662"/>
                  </a:lnTo>
                  <a:lnTo>
                    <a:pt x="846" y="2662"/>
                  </a:lnTo>
                  <a:lnTo>
                    <a:pt x="846" y="2591"/>
                  </a:lnTo>
                  <a:lnTo>
                    <a:pt x="888" y="2591"/>
                  </a:lnTo>
                  <a:lnTo>
                    <a:pt x="930" y="2591"/>
                  </a:lnTo>
                  <a:lnTo>
                    <a:pt x="930" y="2535"/>
                  </a:lnTo>
                  <a:lnTo>
                    <a:pt x="888" y="2535"/>
                  </a:lnTo>
                  <a:lnTo>
                    <a:pt x="930" y="2535"/>
                  </a:lnTo>
                  <a:lnTo>
                    <a:pt x="930" y="2465"/>
                  </a:lnTo>
                  <a:lnTo>
                    <a:pt x="930" y="2535"/>
                  </a:lnTo>
                  <a:lnTo>
                    <a:pt x="972" y="2535"/>
                  </a:lnTo>
                  <a:lnTo>
                    <a:pt x="972" y="2465"/>
                  </a:lnTo>
                  <a:lnTo>
                    <a:pt x="930" y="2465"/>
                  </a:lnTo>
                  <a:lnTo>
                    <a:pt x="888" y="2465"/>
                  </a:lnTo>
                  <a:lnTo>
                    <a:pt x="930" y="2465"/>
                  </a:lnTo>
                  <a:lnTo>
                    <a:pt x="972" y="2465"/>
                  </a:lnTo>
                  <a:lnTo>
                    <a:pt x="930" y="2465"/>
                  </a:lnTo>
                  <a:lnTo>
                    <a:pt x="930" y="2408"/>
                  </a:lnTo>
                  <a:lnTo>
                    <a:pt x="888" y="2408"/>
                  </a:lnTo>
                  <a:lnTo>
                    <a:pt x="846" y="2408"/>
                  </a:lnTo>
                  <a:lnTo>
                    <a:pt x="803" y="2408"/>
                  </a:lnTo>
                  <a:lnTo>
                    <a:pt x="803" y="2338"/>
                  </a:lnTo>
                  <a:lnTo>
                    <a:pt x="761" y="2338"/>
                  </a:lnTo>
                  <a:lnTo>
                    <a:pt x="719" y="2338"/>
                  </a:lnTo>
                  <a:lnTo>
                    <a:pt x="677" y="2338"/>
                  </a:lnTo>
                  <a:lnTo>
                    <a:pt x="677" y="2282"/>
                  </a:lnTo>
                  <a:lnTo>
                    <a:pt x="719" y="2282"/>
                  </a:lnTo>
                  <a:lnTo>
                    <a:pt x="761" y="2282"/>
                  </a:lnTo>
                  <a:lnTo>
                    <a:pt x="803" y="2282"/>
                  </a:lnTo>
                  <a:lnTo>
                    <a:pt x="761" y="2282"/>
                  </a:lnTo>
                  <a:lnTo>
                    <a:pt x="803" y="2282"/>
                  </a:lnTo>
                  <a:lnTo>
                    <a:pt x="761" y="2282"/>
                  </a:lnTo>
                  <a:lnTo>
                    <a:pt x="803" y="2282"/>
                  </a:lnTo>
                  <a:lnTo>
                    <a:pt x="846" y="2282"/>
                  </a:lnTo>
                  <a:lnTo>
                    <a:pt x="888" y="2282"/>
                  </a:lnTo>
                  <a:lnTo>
                    <a:pt x="888" y="2211"/>
                  </a:lnTo>
                  <a:lnTo>
                    <a:pt x="930" y="2211"/>
                  </a:lnTo>
                  <a:lnTo>
                    <a:pt x="972" y="2211"/>
                  </a:lnTo>
                  <a:lnTo>
                    <a:pt x="1014" y="2211"/>
                  </a:lnTo>
                  <a:lnTo>
                    <a:pt x="1014" y="2282"/>
                  </a:lnTo>
                  <a:lnTo>
                    <a:pt x="1014" y="2211"/>
                  </a:lnTo>
                  <a:lnTo>
                    <a:pt x="1057" y="2211"/>
                  </a:lnTo>
                  <a:lnTo>
                    <a:pt x="1099" y="2211"/>
                  </a:lnTo>
                  <a:lnTo>
                    <a:pt x="1141" y="2211"/>
                  </a:lnTo>
                  <a:lnTo>
                    <a:pt x="1183" y="2211"/>
                  </a:lnTo>
                  <a:lnTo>
                    <a:pt x="1226" y="2211"/>
                  </a:lnTo>
                  <a:lnTo>
                    <a:pt x="1268" y="2211"/>
                  </a:lnTo>
                  <a:lnTo>
                    <a:pt x="1310" y="2211"/>
                  </a:lnTo>
                  <a:lnTo>
                    <a:pt x="1352" y="2211"/>
                  </a:lnTo>
                  <a:lnTo>
                    <a:pt x="1352" y="2155"/>
                  </a:lnTo>
                  <a:lnTo>
                    <a:pt x="1352" y="2084"/>
                  </a:lnTo>
                  <a:lnTo>
                    <a:pt x="1395" y="2084"/>
                  </a:lnTo>
                  <a:lnTo>
                    <a:pt x="1437" y="2084"/>
                  </a:lnTo>
                  <a:lnTo>
                    <a:pt x="1437" y="2028"/>
                  </a:lnTo>
                  <a:lnTo>
                    <a:pt x="1479" y="2028"/>
                  </a:lnTo>
                  <a:lnTo>
                    <a:pt x="1521" y="2028"/>
                  </a:lnTo>
                  <a:lnTo>
                    <a:pt x="1479" y="2028"/>
                  </a:lnTo>
                  <a:lnTo>
                    <a:pt x="1521" y="2028"/>
                  </a:lnTo>
                  <a:lnTo>
                    <a:pt x="1479" y="2028"/>
                  </a:lnTo>
                  <a:lnTo>
                    <a:pt x="1521" y="2028"/>
                  </a:lnTo>
                  <a:lnTo>
                    <a:pt x="1521" y="1958"/>
                  </a:lnTo>
                  <a:lnTo>
                    <a:pt x="1564" y="1958"/>
                  </a:lnTo>
                  <a:lnTo>
                    <a:pt x="1606" y="1958"/>
                  </a:lnTo>
                  <a:lnTo>
                    <a:pt x="1606" y="1901"/>
                  </a:lnTo>
                  <a:lnTo>
                    <a:pt x="1648" y="1901"/>
                  </a:lnTo>
                  <a:lnTo>
                    <a:pt x="1606" y="1901"/>
                  </a:lnTo>
                  <a:lnTo>
                    <a:pt x="1648" y="1901"/>
                  </a:lnTo>
                  <a:lnTo>
                    <a:pt x="1690" y="1901"/>
                  </a:lnTo>
                  <a:lnTo>
                    <a:pt x="1690" y="1831"/>
                  </a:lnTo>
                  <a:lnTo>
                    <a:pt x="1733" y="1831"/>
                  </a:lnTo>
                  <a:lnTo>
                    <a:pt x="1733" y="1775"/>
                  </a:lnTo>
                  <a:lnTo>
                    <a:pt x="1690" y="1775"/>
                  </a:lnTo>
                  <a:lnTo>
                    <a:pt x="1648" y="1775"/>
                  </a:lnTo>
                  <a:lnTo>
                    <a:pt x="1648" y="1704"/>
                  </a:lnTo>
                  <a:lnTo>
                    <a:pt x="1606" y="1704"/>
                  </a:lnTo>
                  <a:lnTo>
                    <a:pt x="1564" y="1704"/>
                  </a:lnTo>
                  <a:lnTo>
                    <a:pt x="1521" y="1704"/>
                  </a:lnTo>
                  <a:lnTo>
                    <a:pt x="1479" y="1704"/>
                  </a:lnTo>
                  <a:lnTo>
                    <a:pt x="1437" y="1704"/>
                  </a:lnTo>
                  <a:lnTo>
                    <a:pt x="1479" y="1704"/>
                  </a:lnTo>
                  <a:lnTo>
                    <a:pt x="1479" y="1648"/>
                  </a:lnTo>
                  <a:lnTo>
                    <a:pt x="1521" y="1648"/>
                  </a:lnTo>
                  <a:lnTo>
                    <a:pt x="1521" y="1704"/>
                  </a:lnTo>
                  <a:lnTo>
                    <a:pt x="1521" y="1648"/>
                  </a:lnTo>
                  <a:lnTo>
                    <a:pt x="1564" y="1648"/>
                  </a:lnTo>
                  <a:lnTo>
                    <a:pt x="1564" y="1704"/>
                  </a:lnTo>
                  <a:lnTo>
                    <a:pt x="1564" y="1648"/>
                  </a:lnTo>
                  <a:lnTo>
                    <a:pt x="1606" y="1578"/>
                  </a:lnTo>
                  <a:lnTo>
                    <a:pt x="1564" y="1578"/>
                  </a:lnTo>
                  <a:lnTo>
                    <a:pt x="1521" y="1578"/>
                  </a:lnTo>
                  <a:lnTo>
                    <a:pt x="1521" y="1521"/>
                  </a:lnTo>
                  <a:lnTo>
                    <a:pt x="1564" y="1521"/>
                  </a:lnTo>
                  <a:lnTo>
                    <a:pt x="1606" y="1521"/>
                  </a:lnTo>
                  <a:lnTo>
                    <a:pt x="1648" y="1521"/>
                  </a:lnTo>
                  <a:lnTo>
                    <a:pt x="1690" y="1521"/>
                  </a:lnTo>
                  <a:lnTo>
                    <a:pt x="1690" y="1451"/>
                  </a:lnTo>
                  <a:lnTo>
                    <a:pt x="1690" y="1521"/>
                  </a:lnTo>
                  <a:lnTo>
                    <a:pt x="1648" y="1521"/>
                  </a:lnTo>
                  <a:lnTo>
                    <a:pt x="1648" y="1451"/>
                  </a:lnTo>
                  <a:lnTo>
                    <a:pt x="1648" y="1394"/>
                  </a:lnTo>
                  <a:lnTo>
                    <a:pt x="1690" y="1394"/>
                  </a:lnTo>
                  <a:lnTo>
                    <a:pt x="1733" y="1394"/>
                  </a:lnTo>
                  <a:lnTo>
                    <a:pt x="1775" y="1394"/>
                  </a:lnTo>
                  <a:lnTo>
                    <a:pt x="1817" y="1394"/>
                  </a:lnTo>
                  <a:lnTo>
                    <a:pt x="1817" y="1324"/>
                  </a:lnTo>
                  <a:lnTo>
                    <a:pt x="1817" y="1394"/>
                  </a:lnTo>
                  <a:lnTo>
                    <a:pt x="1859" y="1394"/>
                  </a:lnTo>
                  <a:lnTo>
                    <a:pt x="1859" y="1324"/>
                  </a:lnTo>
                  <a:lnTo>
                    <a:pt x="1817" y="1324"/>
                  </a:lnTo>
                  <a:lnTo>
                    <a:pt x="1775" y="1324"/>
                  </a:lnTo>
                  <a:lnTo>
                    <a:pt x="1733" y="1324"/>
                  </a:lnTo>
                  <a:lnTo>
                    <a:pt x="1775" y="1324"/>
                  </a:lnTo>
                  <a:lnTo>
                    <a:pt x="1775" y="1394"/>
                  </a:lnTo>
                  <a:lnTo>
                    <a:pt x="1775" y="1324"/>
                  </a:lnTo>
                  <a:lnTo>
                    <a:pt x="1775" y="1394"/>
                  </a:lnTo>
                  <a:lnTo>
                    <a:pt x="1733" y="1394"/>
                  </a:lnTo>
                  <a:lnTo>
                    <a:pt x="1733" y="1324"/>
                  </a:lnTo>
                  <a:lnTo>
                    <a:pt x="1733" y="1394"/>
                  </a:lnTo>
                  <a:lnTo>
                    <a:pt x="1690" y="1394"/>
                  </a:lnTo>
                  <a:lnTo>
                    <a:pt x="1690" y="1324"/>
                  </a:lnTo>
                  <a:lnTo>
                    <a:pt x="1733" y="1324"/>
                  </a:lnTo>
                  <a:lnTo>
                    <a:pt x="1775" y="1324"/>
                  </a:lnTo>
                  <a:lnTo>
                    <a:pt x="1775" y="1268"/>
                  </a:lnTo>
                  <a:lnTo>
                    <a:pt x="1817" y="1268"/>
                  </a:lnTo>
                  <a:lnTo>
                    <a:pt x="1817" y="1197"/>
                  </a:lnTo>
                  <a:lnTo>
                    <a:pt x="1859" y="1197"/>
                  </a:lnTo>
                  <a:lnTo>
                    <a:pt x="1859" y="1141"/>
                  </a:lnTo>
                  <a:lnTo>
                    <a:pt x="1902" y="1141"/>
                  </a:lnTo>
                  <a:lnTo>
                    <a:pt x="1944" y="1141"/>
                  </a:lnTo>
                  <a:lnTo>
                    <a:pt x="1986" y="1141"/>
                  </a:lnTo>
                  <a:lnTo>
                    <a:pt x="2028" y="1141"/>
                  </a:lnTo>
                  <a:lnTo>
                    <a:pt x="2071" y="1141"/>
                  </a:lnTo>
                  <a:lnTo>
                    <a:pt x="2071" y="1071"/>
                  </a:lnTo>
                  <a:lnTo>
                    <a:pt x="2028" y="1071"/>
                  </a:lnTo>
                  <a:lnTo>
                    <a:pt x="1986" y="1071"/>
                  </a:lnTo>
                  <a:lnTo>
                    <a:pt x="1986" y="1141"/>
                  </a:lnTo>
                  <a:lnTo>
                    <a:pt x="1986" y="1071"/>
                  </a:lnTo>
                  <a:lnTo>
                    <a:pt x="1944" y="1071"/>
                  </a:lnTo>
                  <a:lnTo>
                    <a:pt x="1986" y="1071"/>
                  </a:lnTo>
                  <a:lnTo>
                    <a:pt x="2028" y="1071"/>
                  </a:lnTo>
                  <a:lnTo>
                    <a:pt x="2071" y="1071"/>
                  </a:lnTo>
                  <a:lnTo>
                    <a:pt x="2028" y="1071"/>
                  </a:lnTo>
                  <a:lnTo>
                    <a:pt x="2028" y="1014"/>
                  </a:lnTo>
                  <a:lnTo>
                    <a:pt x="2071" y="1014"/>
                  </a:lnTo>
                  <a:lnTo>
                    <a:pt x="2113" y="1014"/>
                  </a:lnTo>
                  <a:lnTo>
                    <a:pt x="2155" y="1014"/>
                  </a:lnTo>
                  <a:lnTo>
                    <a:pt x="2155" y="944"/>
                  </a:lnTo>
                  <a:lnTo>
                    <a:pt x="2197" y="944"/>
                  </a:lnTo>
                  <a:lnTo>
                    <a:pt x="2240" y="944"/>
                  </a:lnTo>
                  <a:lnTo>
                    <a:pt x="2282" y="944"/>
                  </a:lnTo>
                  <a:lnTo>
                    <a:pt x="2282" y="888"/>
                  </a:lnTo>
                  <a:lnTo>
                    <a:pt x="2324" y="888"/>
                  </a:lnTo>
                  <a:lnTo>
                    <a:pt x="2324" y="817"/>
                  </a:lnTo>
                  <a:lnTo>
                    <a:pt x="2282" y="817"/>
                  </a:lnTo>
                  <a:lnTo>
                    <a:pt x="2282" y="761"/>
                  </a:lnTo>
                  <a:lnTo>
                    <a:pt x="2324" y="761"/>
                  </a:lnTo>
                  <a:lnTo>
                    <a:pt x="2282" y="761"/>
                  </a:lnTo>
                  <a:lnTo>
                    <a:pt x="2240" y="761"/>
                  </a:lnTo>
                  <a:lnTo>
                    <a:pt x="2282" y="761"/>
                  </a:lnTo>
                  <a:lnTo>
                    <a:pt x="2240" y="761"/>
                  </a:lnTo>
                  <a:lnTo>
                    <a:pt x="2197" y="761"/>
                  </a:lnTo>
                  <a:lnTo>
                    <a:pt x="2197" y="690"/>
                  </a:lnTo>
                  <a:lnTo>
                    <a:pt x="2155" y="690"/>
                  </a:lnTo>
                  <a:lnTo>
                    <a:pt x="2113" y="690"/>
                  </a:lnTo>
                  <a:lnTo>
                    <a:pt x="2155" y="690"/>
                  </a:lnTo>
                  <a:lnTo>
                    <a:pt x="2113" y="690"/>
                  </a:lnTo>
                  <a:lnTo>
                    <a:pt x="2071" y="690"/>
                  </a:lnTo>
                  <a:lnTo>
                    <a:pt x="2071" y="634"/>
                  </a:lnTo>
                  <a:lnTo>
                    <a:pt x="2071" y="564"/>
                  </a:lnTo>
                  <a:lnTo>
                    <a:pt x="2028" y="564"/>
                  </a:lnTo>
                  <a:lnTo>
                    <a:pt x="1986" y="564"/>
                  </a:lnTo>
                  <a:lnTo>
                    <a:pt x="1986" y="634"/>
                  </a:lnTo>
                  <a:lnTo>
                    <a:pt x="1944" y="564"/>
                  </a:lnTo>
                  <a:lnTo>
                    <a:pt x="1944" y="634"/>
                  </a:lnTo>
                  <a:lnTo>
                    <a:pt x="1902" y="564"/>
                  </a:lnTo>
                  <a:lnTo>
                    <a:pt x="1902" y="634"/>
                  </a:lnTo>
                  <a:lnTo>
                    <a:pt x="1859" y="634"/>
                  </a:lnTo>
                  <a:lnTo>
                    <a:pt x="1817" y="634"/>
                  </a:lnTo>
                  <a:lnTo>
                    <a:pt x="1817" y="564"/>
                  </a:lnTo>
                  <a:lnTo>
                    <a:pt x="1859" y="564"/>
                  </a:lnTo>
                  <a:lnTo>
                    <a:pt x="1817" y="564"/>
                  </a:lnTo>
                  <a:lnTo>
                    <a:pt x="1817" y="507"/>
                  </a:lnTo>
                  <a:lnTo>
                    <a:pt x="1775" y="507"/>
                  </a:lnTo>
                  <a:lnTo>
                    <a:pt x="1817" y="507"/>
                  </a:lnTo>
                  <a:lnTo>
                    <a:pt x="1817" y="437"/>
                  </a:lnTo>
                  <a:lnTo>
                    <a:pt x="1859" y="437"/>
                  </a:lnTo>
                  <a:lnTo>
                    <a:pt x="1902" y="437"/>
                  </a:lnTo>
                  <a:lnTo>
                    <a:pt x="1944" y="437"/>
                  </a:lnTo>
                  <a:lnTo>
                    <a:pt x="1986" y="437"/>
                  </a:lnTo>
                  <a:lnTo>
                    <a:pt x="2028" y="437"/>
                  </a:lnTo>
                  <a:lnTo>
                    <a:pt x="2071" y="437"/>
                  </a:lnTo>
                  <a:lnTo>
                    <a:pt x="2113" y="437"/>
                  </a:lnTo>
                  <a:lnTo>
                    <a:pt x="2155" y="437"/>
                  </a:lnTo>
                  <a:lnTo>
                    <a:pt x="2197" y="437"/>
                  </a:lnTo>
                  <a:lnTo>
                    <a:pt x="2240" y="437"/>
                  </a:lnTo>
                  <a:lnTo>
                    <a:pt x="2282" y="437"/>
                  </a:lnTo>
                  <a:lnTo>
                    <a:pt x="2324" y="437"/>
                  </a:lnTo>
                  <a:lnTo>
                    <a:pt x="2366" y="437"/>
                  </a:lnTo>
                  <a:lnTo>
                    <a:pt x="2366" y="381"/>
                  </a:lnTo>
                  <a:lnTo>
                    <a:pt x="2409" y="381"/>
                  </a:lnTo>
                  <a:close/>
                  <a:moveTo>
                    <a:pt x="2113" y="9886"/>
                  </a:moveTo>
                  <a:lnTo>
                    <a:pt x="2071" y="9886"/>
                  </a:lnTo>
                  <a:lnTo>
                    <a:pt x="2028" y="9886"/>
                  </a:lnTo>
                  <a:lnTo>
                    <a:pt x="2028" y="9942"/>
                  </a:lnTo>
                  <a:lnTo>
                    <a:pt x="2028" y="9886"/>
                  </a:lnTo>
                  <a:lnTo>
                    <a:pt x="2071" y="9886"/>
                  </a:lnTo>
                  <a:close/>
                  <a:moveTo>
                    <a:pt x="1902" y="9886"/>
                  </a:moveTo>
                  <a:lnTo>
                    <a:pt x="1859" y="9886"/>
                  </a:lnTo>
                  <a:lnTo>
                    <a:pt x="1775" y="9942"/>
                  </a:lnTo>
                  <a:lnTo>
                    <a:pt x="1733" y="9942"/>
                  </a:lnTo>
                  <a:lnTo>
                    <a:pt x="1775" y="9942"/>
                  </a:lnTo>
                  <a:lnTo>
                    <a:pt x="1817" y="9942"/>
                  </a:lnTo>
                  <a:lnTo>
                    <a:pt x="1859" y="9942"/>
                  </a:lnTo>
                  <a:lnTo>
                    <a:pt x="1902" y="9886"/>
                  </a:lnTo>
                  <a:lnTo>
                    <a:pt x="1944" y="9886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4421300" y="2960100"/>
              <a:ext cx="91925" cy="89100"/>
            </a:xfrm>
            <a:custGeom>
              <a:avLst/>
              <a:gdLst/>
              <a:ahLst/>
              <a:cxnLst/>
              <a:rect l="l" t="t" r="r" b="b"/>
              <a:pathLst>
                <a:path w="3677" h="3564" extrusionOk="0">
                  <a:moveTo>
                    <a:pt x="2155" y="705"/>
                  </a:moveTo>
                  <a:lnTo>
                    <a:pt x="2155" y="649"/>
                  </a:lnTo>
                  <a:lnTo>
                    <a:pt x="2198" y="649"/>
                  </a:lnTo>
                  <a:lnTo>
                    <a:pt x="2240" y="578"/>
                  </a:lnTo>
                  <a:lnTo>
                    <a:pt x="2282" y="578"/>
                  </a:lnTo>
                  <a:lnTo>
                    <a:pt x="2282" y="522"/>
                  </a:lnTo>
                  <a:lnTo>
                    <a:pt x="2282" y="451"/>
                  </a:lnTo>
                  <a:lnTo>
                    <a:pt x="2240" y="451"/>
                  </a:lnTo>
                  <a:lnTo>
                    <a:pt x="2282" y="451"/>
                  </a:lnTo>
                  <a:lnTo>
                    <a:pt x="2282" y="395"/>
                  </a:lnTo>
                  <a:lnTo>
                    <a:pt x="2282" y="325"/>
                  </a:lnTo>
                  <a:lnTo>
                    <a:pt x="2324" y="325"/>
                  </a:lnTo>
                  <a:lnTo>
                    <a:pt x="2367" y="254"/>
                  </a:lnTo>
                  <a:lnTo>
                    <a:pt x="2409" y="254"/>
                  </a:lnTo>
                  <a:lnTo>
                    <a:pt x="2409" y="198"/>
                  </a:lnTo>
                  <a:lnTo>
                    <a:pt x="2451" y="198"/>
                  </a:lnTo>
                  <a:lnTo>
                    <a:pt x="2451" y="128"/>
                  </a:lnTo>
                  <a:lnTo>
                    <a:pt x="2493" y="128"/>
                  </a:lnTo>
                  <a:lnTo>
                    <a:pt x="2493" y="71"/>
                  </a:lnTo>
                  <a:lnTo>
                    <a:pt x="2536" y="71"/>
                  </a:lnTo>
                  <a:lnTo>
                    <a:pt x="2536" y="1"/>
                  </a:lnTo>
                  <a:lnTo>
                    <a:pt x="2578" y="1"/>
                  </a:lnTo>
                  <a:lnTo>
                    <a:pt x="2620" y="1"/>
                  </a:lnTo>
                  <a:lnTo>
                    <a:pt x="2620" y="71"/>
                  </a:lnTo>
                  <a:lnTo>
                    <a:pt x="2662" y="71"/>
                  </a:lnTo>
                  <a:lnTo>
                    <a:pt x="2620" y="71"/>
                  </a:lnTo>
                  <a:lnTo>
                    <a:pt x="2620" y="128"/>
                  </a:lnTo>
                  <a:lnTo>
                    <a:pt x="2578" y="128"/>
                  </a:lnTo>
                  <a:lnTo>
                    <a:pt x="2578" y="198"/>
                  </a:lnTo>
                  <a:lnTo>
                    <a:pt x="2536" y="198"/>
                  </a:lnTo>
                  <a:lnTo>
                    <a:pt x="2536" y="254"/>
                  </a:lnTo>
                  <a:lnTo>
                    <a:pt x="2493" y="254"/>
                  </a:lnTo>
                  <a:lnTo>
                    <a:pt x="2493" y="325"/>
                  </a:lnTo>
                  <a:lnTo>
                    <a:pt x="2493" y="395"/>
                  </a:lnTo>
                  <a:lnTo>
                    <a:pt x="2493" y="451"/>
                  </a:lnTo>
                  <a:lnTo>
                    <a:pt x="2451" y="451"/>
                  </a:lnTo>
                  <a:lnTo>
                    <a:pt x="2451" y="522"/>
                  </a:lnTo>
                  <a:lnTo>
                    <a:pt x="2493" y="522"/>
                  </a:lnTo>
                  <a:lnTo>
                    <a:pt x="2493" y="578"/>
                  </a:lnTo>
                  <a:lnTo>
                    <a:pt x="2451" y="578"/>
                  </a:lnTo>
                  <a:lnTo>
                    <a:pt x="2493" y="578"/>
                  </a:lnTo>
                  <a:lnTo>
                    <a:pt x="2536" y="578"/>
                  </a:lnTo>
                  <a:lnTo>
                    <a:pt x="2578" y="578"/>
                  </a:lnTo>
                  <a:lnTo>
                    <a:pt x="2578" y="649"/>
                  </a:lnTo>
                  <a:lnTo>
                    <a:pt x="2620" y="649"/>
                  </a:lnTo>
                  <a:lnTo>
                    <a:pt x="2662" y="649"/>
                  </a:lnTo>
                  <a:lnTo>
                    <a:pt x="2662" y="705"/>
                  </a:lnTo>
                  <a:lnTo>
                    <a:pt x="2662" y="775"/>
                  </a:lnTo>
                  <a:lnTo>
                    <a:pt x="2662" y="832"/>
                  </a:lnTo>
                  <a:lnTo>
                    <a:pt x="2662" y="902"/>
                  </a:lnTo>
                  <a:lnTo>
                    <a:pt x="2662" y="958"/>
                  </a:lnTo>
                  <a:lnTo>
                    <a:pt x="2620" y="958"/>
                  </a:lnTo>
                  <a:lnTo>
                    <a:pt x="2620" y="1029"/>
                  </a:lnTo>
                  <a:lnTo>
                    <a:pt x="2662" y="1029"/>
                  </a:lnTo>
                  <a:lnTo>
                    <a:pt x="2704" y="1029"/>
                  </a:lnTo>
                  <a:lnTo>
                    <a:pt x="2704" y="1085"/>
                  </a:lnTo>
                  <a:lnTo>
                    <a:pt x="2704" y="1156"/>
                  </a:lnTo>
                  <a:lnTo>
                    <a:pt x="2747" y="1156"/>
                  </a:lnTo>
                  <a:lnTo>
                    <a:pt x="2747" y="1212"/>
                  </a:lnTo>
                  <a:lnTo>
                    <a:pt x="2789" y="1212"/>
                  </a:lnTo>
                  <a:lnTo>
                    <a:pt x="2831" y="1212"/>
                  </a:lnTo>
                  <a:lnTo>
                    <a:pt x="2831" y="1282"/>
                  </a:lnTo>
                  <a:lnTo>
                    <a:pt x="2873" y="1282"/>
                  </a:lnTo>
                  <a:lnTo>
                    <a:pt x="2873" y="1339"/>
                  </a:lnTo>
                  <a:lnTo>
                    <a:pt x="2831" y="1339"/>
                  </a:lnTo>
                  <a:lnTo>
                    <a:pt x="2831" y="1409"/>
                  </a:lnTo>
                  <a:lnTo>
                    <a:pt x="2789" y="1409"/>
                  </a:lnTo>
                  <a:lnTo>
                    <a:pt x="2789" y="1465"/>
                  </a:lnTo>
                  <a:lnTo>
                    <a:pt x="2831" y="1465"/>
                  </a:lnTo>
                  <a:lnTo>
                    <a:pt x="2831" y="1536"/>
                  </a:lnTo>
                  <a:lnTo>
                    <a:pt x="2831" y="1592"/>
                  </a:lnTo>
                  <a:lnTo>
                    <a:pt x="2873" y="1592"/>
                  </a:lnTo>
                  <a:lnTo>
                    <a:pt x="2916" y="1662"/>
                  </a:lnTo>
                  <a:lnTo>
                    <a:pt x="2958" y="1662"/>
                  </a:lnTo>
                  <a:lnTo>
                    <a:pt x="2958" y="1719"/>
                  </a:lnTo>
                  <a:lnTo>
                    <a:pt x="2958" y="1789"/>
                  </a:lnTo>
                  <a:lnTo>
                    <a:pt x="2958" y="1846"/>
                  </a:lnTo>
                  <a:lnTo>
                    <a:pt x="2958" y="1916"/>
                  </a:lnTo>
                  <a:lnTo>
                    <a:pt x="3000" y="1916"/>
                  </a:lnTo>
                  <a:lnTo>
                    <a:pt x="3000" y="1972"/>
                  </a:lnTo>
                  <a:lnTo>
                    <a:pt x="3042" y="1972"/>
                  </a:lnTo>
                  <a:lnTo>
                    <a:pt x="3042" y="2043"/>
                  </a:lnTo>
                  <a:lnTo>
                    <a:pt x="3085" y="2043"/>
                  </a:lnTo>
                  <a:lnTo>
                    <a:pt x="3085" y="2099"/>
                  </a:lnTo>
                  <a:lnTo>
                    <a:pt x="3085" y="2169"/>
                  </a:lnTo>
                  <a:lnTo>
                    <a:pt x="3127" y="2169"/>
                  </a:lnTo>
                  <a:lnTo>
                    <a:pt x="3169" y="2169"/>
                  </a:lnTo>
                  <a:lnTo>
                    <a:pt x="3211" y="2169"/>
                  </a:lnTo>
                  <a:lnTo>
                    <a:pt x="3211" y="2226"/>
                  </a:lnTo>
                  <a:lnTo>
                    <a:pt x="3254" y="2226"/>
                  </a:lnTo>
                  <a:lnTo>
                    <a:pt x="3296" y="2296"/>
                  </a:lnTo>
                  <a:lnTo>
                    <a:pt x="3338" y="2296"/>
                  </a:lnTo>
                  <a:lnTo>
                    <a:pt x="3296" y="2296"/>
                  </a:lnTo>
                  <a:lnTo>
                    <a:pt x="3296" y="2352"/>
                  </a:lnTo>
                  <a:lnTo>
                    <a:pt x="3254" y="2352"/>
                  </a:lnTo>
                  <a:lnTo>
                    <a:pt x="3211" y="2352"/>
                  </a:lnTo>
                  <a:lnTo>
                    <a:pt x="3169" y="2352"/>
                  </a:lnTo>
                  <a:lnTo>
                    <a:pt x="3127" y="2352"/>
                  </a:lnTo>
                  <a:lnTo>
                    <a:pt x="3127" y="2423"/>
                  </a:lnTo>
                  <a:lnTo>
                    <a:pt x="3085" y="2423"/>
                  </a:lnTo>
                  <a:lnTo>
                    <a:pt x="3169" y="2550"/>
                  </a:lnTo>
                  <a:lnTo>
                    <a:pt x="3211" y="2606"/>
                  </a:lnTo>
                  <a:lnTo>
                    <a:pt x="3254" y="2606"/>
                  </a:lnTo>
                  <a:lnTo>
                    <a:pt x="3254" y="2676"/>
                  </a:lnTo>
                  <a:lnTo>
                    <a:pt x="3296" y="2733"/>
                  </a:lnTo>
                  <a:lnTo>
                    <a:pt x="3296" y="2803"/>
                  </a:lnTo>
                  <a:lnTo>
                    <a:pt x="3338" y="2803"/>
                  </a:lnTo>
                  <a:lnTo>
                    <a:pt x="3380" y="2859"/>
                  </a:lnTo>
                  <a:lnTo>
                    <a:pt x="3380" y="2930"/>
                  </a:lnTo>
                  <a:lnTo>
                    <a:pt x="3423" y="2930"/>
                  </a:lnTo>
                  <a:lnTo>
                    <a:pt x="3465" y="2930"/>
                  </a:lnTo>
                  <a:lnTo>
                    <a:pt x="3465" y="2986"/>
                  </a:lnTo>
                  <a:lnTo>
                    <a:pt x="3507" y="2986"/>
                  </a:lnTo>
                  <a:lnTo>
                    <a:pt x="3549" y="2986"/>
                  </a:lnTo>
                  <a:lnTo>
                    <a:pt x="3592" y="2986"/>
                  </a:lnTo>
                  <a:lnTo>
                    <a:pt x="3634" y="2986"/>
                  </a:lnTo>
                  <a:lnTo>
                    <a:pt x="3634" y="3057"/>
                  </a:lnTo>
                  <a:lnTo>
                    <a:pt x="3634" y="3113"/>
                  </a:lnTo>
                  <a:lnTo>
                    <a:pt x="3676" y="3113"/>
                  </a:lnTo>
                  <a:lnTo>
                    <a:pt x="3676" y="3183"/>
                  </a:lnTo>
                  <a:lnTo>
                    <a:pt x="3634" y="3183"/>
                  </a:lnTo>
                  <a:lnTo>
                    <a:pt x="3592" y="3183"/>
                  </a:lnTo>
                  <a:lnTo>
                    <a:pt x="3549" y="3183"/>
                  </a:lnTo>
                  <a:lnTo>
                    <a:pt x="3549" y="3113"/>
                  </a:lnTo>
                  <a:lnTo>
                    <a:pt x="3549" y="3057"/>
                  </a:lnTo>
                  <a:lnTo>
                    <a:pt x="3507" y="3057"/>
                  </a:lnTo>
                  <a:lnTo>
                    <a:pt x="3465" y="2986"/>
                  </a:lnTo>
                  <a:lnTo>
                    <a:pt x="3423" y="2986"/>
                  </a:lnTo>
                  <a:lnTo>
                    <a:pt x="3423" y="2930"/>
                  </a:lnTo>
                  <a:lnTo>
                    <a:pt x="3380" y="2930"/>
                  </a:lnTo>
                  <a:lnTo>
                    <a:pt x="3380" y="2859"/>
                  </a:lnTo>
                  <a:lnTo>
                    <a:pt x="3338" y="2859"/>
                  </a:lnTo>
                  <a:lnTo>
                    <a:pt x="3296" y="2859"/>
                  </a:lnTo>
                  <a:lnTo>
                    <a:pt x="3254" y="2859"/>
                  </a:lnTo>
                  <a:lnTo>
                    <a:pt x="3254" y="2803"/>
                  </a:lnTo>
                  <a:lnTo>
                    <a:pt x="3211" y="2803"/>
                  </a:lnTo>
                  <a:lnTo>
                    <a:pt x="3169" y="2803"/>
                  </a:lnTo>
                  <a:lnTo>
                    <a:pt x="3127" y="2733"/>
                  </a:lnTo>
                  <a:lnTo>
                    <a:pt x="3085" y="2733"/>
                  </a:lnTo>
                  <a:lnTo>
                    <a:pt x="3085" y="2676"/>
                  </a:lnTo>
                  <a:lnTo>
                    <a:pt x="3042" y="2606"/>
                  </a:lnTo>
                  <a:lnTo>
                    <a:pt x="3042" y="2550"/>
                  </a:lnTo>
                  <a:lnTo>
                    <a:pt x="3000" y="2550"/>
                  </a:lnTo>
                  <a:lnTo>
                    <a:pt x="2958" y="2550"/>
                  </a:lnTo>
                  <a:lnTo>
                    <a:pt x="2916" y="2550"/>
                  </a:lnTo>
                  <a:lnTo>
                    <a:pt x="2873" y="2479"/>
                  </a:lnTo>
                  <a:lnTo>
                    <a:pt x="2831" y="2479"/>
                  </a:lnTo>
                  <a:lnTo>
                    <a:pt x="2789" y="2479"/>
                  </a:lnTo>
                  <a:lnTo>
                    <a:pt x="2747" y="2479"/>
                  </a:lnTo>
                  <a:lnTo>
                    <a:pt x="2704" y="2479"/>
                  </a:lnTo>
                  <a:lnTo>
                    <a:pt x="2662" y="2479"/>
                  </a:lnTo>
                  <a:lnTo>
                    <a:pt x="2620" y="2550"/>
                  </a:lnTo>
                  <a:lnTo>
                    <a:pt x="2578" y="2550"/>
                  </a:lnTo>
                  <a:lnTo>
                    <a:pt x="2536" y="2550"/>
                  </a:lnTo>
                  <a:lnTo>
                    <a:pt x="2493" y="2550"/>
                  </a:lnTo>
                  <a:lnTo>
                    <a:pt x="2451" y="2550"/>
                  </a:lnTo>
                  <a:lnTo>
                    <a:pt x="2451" y="2606"/>
                  </a:lnTo>
                  <a:lnTo>
                    <a:pt x="2409" y="2606"/>
                  </a:lnTo>
                  <a:lnTo>
                    <a:pt x="2409" y="2676"/>
                  </a:lnTo>
                  <a:lnTo>
                    <a:pt x="2367" y="2676"/>
                  </a:lnTo>
                  <a:lnTo>
                    <a:pt x="2367" y="2733"/>
                  </a:lnTo>
                  <a:lnTo>
                    <a:pt x="2324" y="2733"/>
                  </a:lnTo>
                  <a:lnTo>
                    <a:pt x="2324" y="2803"/>
                  </a:lnTo>
                  <a:lnTo>
                    <a:pt x="2367" y="2803"/>
                  </a:lnTo>
                  <a:lnTo>
                    <a:pt x="2367" y="2859"/>
                  </a:lnTo>
                  <a:lnTo>
                    <a:pt x="2367" y="2930"/>
                  </a:lnTo>
                  <a:lnTo>
                    <a:pt x="2367" y="2986"/>
                  </a:lnTo>
                  <a:lnTo>
                    <a:pt x="2367" y="3057"/>
                  </a:lnTo>
                  <a:lnTo>
                    <a:pt x="2409" y="3057"/>
                  </a:lnTo>
                  <a:lnTo>
                    <a:pt x="2367" y="3057"/>
                  </a:lnTo>
                  <a:lnTo>
                    <a:pt x="2367" y="3113"/>
                  </a:lnTo>
                  <a:lnTo>
                    <a:pt x="2367" y="3183"/>
                  </a:lnTo>
                  <a:lnTo>
                    <a:pt x="2367" y="3240"/>
                  </a:lnTo>
                  <a:lnTo>
                    <a:pt x="2409" y="3240"/>
                  </a:lnTo>
                  <a:lnTo>
                    <a:pt x="2409" y="3310"/>
                  </a:lnTo>
                  <a:lnTo>
                    <a:pt x="2367" y="3310"/>
                  </a:lnTo>
                  <a:lnTo>
                    <a:pt x="2324" y="3310"/>
                  </a:lnTo>
                  <a:lnTo>
                    <a:pt x="2324" y="3366"/>
                  </a:lnTo>
                  <a:lnTo>
                    <a:pt x="2367" y="3366"/>
                  </a:lnTo>
                  <a:lnTo>
                    <a:pt x="2367" y="3437"/>
                  </a:lnTo>
                  <a:lnTo>
                    <a:pt x="2409" y="3437"/>
                  </a:lnTo>
                  <a:lnTo>
                    <a:pt x="2409" y="3493"/>
                  </a:lnTo>
                  <a:lnTo>
                    <a:pt x="2367" y="3493"/>
                  </a:lnTo>
                  <a:lnTo>
                    <a:pt x="2324" y="3493"/>
                  </a:lnTo>
                  <a:lnTo>
                    <a:pt x="2282" y="3493"/>
                  </a:lnTo>
                  <a:lnTo>
                    <a:pt x="2240" y="3493"/>
                  </a:lnTo>
                  <a:lnTo>
                    <a:pt x="2198" y="3493"/>
                  </a:lnTo>
                  <a:lnTo>
                    <a:pt x="2155" y="3493"/>
                  </a:lnTo>
                  <a:lnTo>
                    <a:pt x="2113" y="3563"/>
                  </a:lnTo>
                  <a:lnTo>
                    <a:pt x="2113" y="3493"/>
                  </a:lnTo>
                  <a:lnTo>
                    <a:pt x="2071" y="3493"/>
                  </a:lnTo>
                  <a:lnTo>
                    <a:pt x="2071" y="3437"/>
                  </a:lnTo>
                  <a:lnTo>
                    <a:pt x="2113" y="3437"/>
                  </a:lnTo>
                  <a:lnTo>
                    <a:pt x="2071" y="3437"/>
                  </a:lnTo>
                  <a:lnTo>
                    <a:pt x="2071" y="3366"/>
                  </a:lnTo>
                  <a:lnTo>
                    <a:pt x="2113" y="3366"/>
                  </a:lnTo>
                  <a:lnTo>
                    <a:pt x="2113" y="3310"/>
                  </a:lnTo>
                  <a:lnTo>
                    <a:pt x="2113" y="3240"/>
                  </a:lnTo>
                  <a:lnTo>
                    <a:pt x="2071" y="3240"/>
                  </a:lnTo>
                  <a:lnTo>
                    <a:pt x="2071" y="3183"/>
                  </a:lnTo>
                  <a:lnTo>
                    <a:pt x="2029" y="3183"/>
                  </a:lnTo>
                  <a:lnTo>
                    <a:pt x="1986" y="3113"/>
                  </a:lnTo>
                  <a:lnTo>
                    <a:pt x="1944" y="3113"/>
                  </a:lnTo>
                  <a:lnTo>
                    <a:pt x="1902" y="3113"/>
                  </a:lnTo>
                  <a:lnTo>
                    <a:pt x="1902" y="3057"/>
                  </a:lnTo>
                  <a:lnTo>
                    <a:pt x="1860" y="3057"/>
                  </a:lnTo>
                  <a:lnTo>
                    <a:pt x="1817" y="2986"/>
                  </a:lnTo>
                  <a:lnTo>
                    <a:pt x="1775" y="2986"/>
                  </a:lnTo>
                  <a:lnTo>
                    <a:pt x="1817" y="2986"/>
                  </a:lnTo>
                  <a:lnTo>
                    <a:pt x="1860" y="2986"/>
                  </a:lnTo>
                  <a:lnTo>
                    <a:pt x="1902" y="2986"/>
                  </a:lnTo>
                  <a:lnTo>
                    <a:pt x="1944" y="2930"/>
                  </a:lnTo>
                  <a:lnTo>
                    <a:pt x="1944" y="2986"/>
                  </a:lnTo>
                  <a:lnTo>
                    <a:pt x="1986" y="2986"/>
                  </a:lnTo>
                  <a:lnTo>
                    <a:pt x="2029" y="2930"/>
                  </a:lnTo>
                  <a:lnTo>
                    <a:pt x="2029" y="2859"/>
                  </a:lnTo>
                  <a:lnTo>
                    <a:pt x="2029" y="2803"/>
                  </a:lnTo>
                  <a:lnTo>
                    <a:pt x="2029" y="2733"/>
                  </a:lnTo>
                  <a:lnTo>
                    <a:pt x="2029" y="2676"/>
                  </a:lnTo>
                  <a:lnTo>
                    <a:pt x="2029" y="2606"/>
                  </a:lnTo>
                  <a:lnTo>
                    <a:pt x="2029" y="2550"/>
                  </a:lnTo>
                  <a:lnTo>
                    <a:pt x="2029" y="2479"/>
                  </a:lnTo>
                  <a:lnTo>
                    <a:pt x="2029" y="2423"/>
                  </a:lnTo>
                  <a:lnTo>
                    <a:pt x="1986" y="2423"/>
                  </a:lnTo>
                  <a:lnTo>
                    <a:pt x="1986" y="2352"/>
                  </a:lnTo>
                  <a:lnTo>
                    <a:pt x="1944" y="2352"/>
                  </a:lnTo>
                  <a:lnTo>
                    <a:pt x="1944" y="2296"/>
                  </a:lnTo>
                  <a:lnTo>
                    <a:pt x="1902" y="2296"/>
                  </a:lnTo>
                  <a:lnTo>
                    <a:pt x="1902" y="2226"/>
                  </a:lnTo>
                  <a:lnTo>
                    <a:pt x="1902" y="2169"/>
                  </a:lnTo>
                  <a:lnTo>
                    <a:pt x="1902" y="2099"/>
                  </a:lnTo>
                  <a:lnTo>
                    <a:pt x="1902" y="2043"/>
                  </a:lnTo>
                  <a:lnTo>
                    <a:pt x="1902" y="1972"/>
                  </a:lnTo>
                  <a:lnTo>
                    <a:pt x="1902" y="1916"/>
                  </a:lnTo>
                  <a:lnTo>
                    <a:pt x="1944" y="1916"/>
                  </a:lnTo>
                  <a:lnTo>
                    <a:pt x="1944" y="1846"/>
                  </a:lnTo>
                  <a:lnTo>
                    <a:pt x="1944" y="1789"/>
                  </a:lnTo>
                  <a:lnTo>
                    <a:pt x="1902" y="1789"/>
                  </a:lnTo>
                  <a:lnTo>
                    <a:pt x="1902" y="1719"/>
                  </a:lnTo>
                  <a:lnTo>
                    <a:pt x="1860" y="1719"/>
                  </a:lnTo>
                  <a:lnTo>
                    <a:pt x="1860" y="1662"/>
                  </a:lnTo>
                  <a:lnTo>
                    <a:pt x="1860" y="1592"/>
                  </a:lnTo>
                  <a:lnTo>
                    <a:pt x="1817" y="1592"/>
                  </a:lnTo>
                  <a:lnTo>
                    <a:pt x="1817" y="1536"/>
                  </a:lnTo>
                  <a:lnTo>
                    <a:pt x="1775" y="1536"/>
                  </a:lnTo>
                  <a:lnTo>
                    <a:pt x="1775" y="1465"/>
                  </a:lnTo>
                  <a:lnTo>
                    <a:pt x="1733" y="1465"/>
                  </a:lnTo>
                  <a:lnTo>
                    <a:pt x="1733" y="1536"/>
                  </a:lnTo>
                  <a:lnTo>
                    <a:pt x="1691" y="1536"/>
                  </a:lnTo>
                  <a:lnTo>
                    <a:pt x="1648" y="1536"/>
                  </a:lnTo>
                  <a:lnTo>
                    <a:pt x="1606" y="1465"/>
                  </a:lnTo>
                  <a:lnTo>
                    <a:pt x="1564" y="1465"/>
                  </a:lnTo>
                  <a:lnTo>
                    <a:pt x="1522" y="1465"/>
                  </a:lnTo>
                  <a:lnTo>
                    <a:pt x="1479" y="1465"/>
                  </a:lnTo>
                  <a:lnTo>
                    <a:pt x="1437" y="1465"/>
                  </a:lnTo>
                  <a:lnTo>
                    <a:pt x="1395" y="1465"/>
                  </a:lnTo>
                  <a:lnTo>
                    <a:pt x="1353" y="1465"/>
                  </a:lnTo>
                  <a:lnTo>
                    <a:pt x="1353" y="1536"/>
                  </a:lnTo>
                  <a:lnTo>
                    <a:pt x="1310" y="1536"/>
                  </a:lnTo>
                  <a:lnTo>
                    <a:pt x="1268" y="1536"/>
                  </a:lnTo>
                  <a:lnTo>
                    <a:pt x="1226" y="1536"/>
                  </a:lnTo>
                  <a:lnTo>
                    <a:pt x="1184" y="1536"/>
                  </a:lnTo>
                  <a:lnTo>
                    <a:pt x="1141" y="1536"/>
                  </a:lnTo>
                  <a:lnTo>
                    <a:pt x="1099" y="1536"/>
                  </a:lnTo>
                  <a:lnTo>
                    <a:pt x="1057" y="1536"/>
                  </a:lnTo>
                  <a:lnTo>
                    <a:pt x="1015" y="1536"/>
                  </a:lnTo>
                  <a:lnTo>
                    <a:pt x="1015" y="1592"/>
                  </a:lnTo>
                  <a:lnTo>
                    <a:pt x="972" y="1592"/>
                  </a:lnTo>
                  <a:lnTo>
                    <a:pt x="930" y="1592"/>
                  </a:lnTo>
                  <a:lnTo>
                    <a:pt x="930" y="1536"/>
                  </a:lnTo>
                  <a:lnTo>
                    <a:pt x="930" y="1465"/>
                  </a:lnTo>
                  <a:lnTo>
                    <a:pt x="930" y="1409"/>
                  </a:lnTo>
                  <a:lnTo>
                    <a:pt x="930" y="1282"/>
                  </a:lnTo>
                  <a:lnTo>
                    <a:pt x="888" y="1282"/>
                  </a:lnTo>
                  <a:lnTo>
                    <a:pt x="888" y="1212"/>
                  </a:lnTo>
                  <a:lnTo>
                    <a:pt x="888" y="1156"/>
                  </a:lnTo>
                  <a:lnTo>
                    <a:pt x="846" y="1156"/>
                  </a:lnTo>
                  <a:lnTo>
                    <a:pt x="846" y="1085"/>
                  </a:lnTo>
                  <a:lnTo>
                    <a:pt x="846" y="1029"/>
                  </a:lnTo>
                  <a:lnTo>
                    <a:pt x="803" y="1029"/>
                  </a:lnTo>
                  <a:lnTo>
                    <a:pt x="803" y="958"/>
                  </a:lnTo>
                  <a:lnTo>
                    <a:pt x="761" y="958"/>
                  </a:lnTo>
                  <a:lnTo>
                    <a:pt x="719" y="958"/>
                  </a:lnTo>
                  <a:lnTo>
                    <a:pt x="677" y="902"/>
                  </a:lnTo>
                  <a:lnTo>
                    <a:pt x="634" y="902"/>
                  </a:lnTo>
                  <a:lnTo>
                    <a:pt x="592" y="832"/>
                  </a:lnTo>
                  <a:lnTo>
                    <a:pt x="550" y="832"/>
                  </a:lnTo>
                  <a:lnTo>
                    <a:pt x="508" y="775"/>
                  </a:lnTo>
                  <a:lnTo>
                    <a:pt x="423" y="705"/>
                  </a:lnTo>
                  <a:lnTo>
                    <a:pt x="381" y="705"/>
                  </a:lnTo>
                  <a:lnTo>
                    <a:pt x="339" y="705"/>
                  </a:lnTo>
                  <a:lnTo>
                    <a:pt x="297" y="649"/>
                  </a:lnTo>
                  <a:lnTo>
                    <a:pt x="254" y="649"/>
                  </a:lnTo>
                  <a:lnTo>
                    <a:pt x="212" y="649"/>
                  </a:lnTo>
                  <a:lnTo>
                    <a:pt x="212" y="705"/>
                  </a:lnTo>
                  <a:lnTo>
                    <a:pt x="212" y="649"/>
                  </a:lnTo>
                  <a:lnTo>
                    <a:pt x="212" y="578"/>
                  </a:lnTo>
                  <a:lnTo>
                    <a:pt x="170" y="578"/>
                  </a:lnTo>
                  <a:lnTo>
                    <a:pt x="170" y="522"/>
                  </a:lnTo>
                  <a:lnTo>
                    <a:pt x="170" y="451"/>
                  </a:lnTo>
                  <a:lnTo>
                    <a:pt x="128" y="451"/>
                  </a:lnTo>
                  <a:lnTo>
                    <a:pt x="85" y="395"/>
                  </a:lnTo>
                  <a:lnTo>
                    <a:pt x="43" y="395"/>
                  </a:lnTo>
                  <a:lnTo>
                    <a:pt x="43" y="325"/>
                  </a:lnTo>
                  <a:lnTo>
                    <a:pt x="1" y="325"/>
                  </a:lnTo>
                  <a:lnTo>
                    <a:pt x="43" y="325"/>
                  </a:lnTo>
                  <a:lnTo>
                    <a:pt x="85" y="254"/>
                  </a:lnTo>
                  <a:lnTo>
                    <a:pt x="128" y="254"/>
                  </a:lnTo>
                  <a:lnTo>
                    <a:pt x="128" y="325"/>
                  </a:lnTo>
                  <a:lnTo>
                    <a:pt x="170" y="325"/>
                  </a:lnTo>
                  <a:lnTo>
                    <a:pt x="212" y="325"/>
                  </a:lnTo>
                  <a:lnTo>
                    <a:pt x="170" y="395"/>
                  </a:lnTo>
                  <a:lnTo>
                    <a:pt x="212" y="395"/>
                  </a:lnTo>
                  <a:lnTo>
                    <a:pt x="254" y="451"/>
                  </a:lnTo>
                  <a:lnTo>
                    <a:pt x="297" y="451"/>
                  </a:lnTo>
                  <a:lnTo>
                    <a:pt x="339" y="578"/>
                  </a:lnTo>
                  <a:lnTo>
                    <a:pt x="423" y="649"/>
                  </a:lnTo>
                  <a:lnTo>
                    <a:pt x="466" y="705"/>
                  </a:lnTo>
                  <a:lnTo>
                    <a:pt x="508" y="705"/>
                  </a:lnTo>
                  <a:lnTo>
                    <a:pt x="550" y="705"/>
                  </a:lnTo>
                  <a:lnTo>
                    <a:pt x="550" y="775"/>
                  </a:lnTo>
                  <a:lnTo>
                    <a:pt x="592" y="775"/>
                  </a:lnTo>
                  <a:lnTo>
                    <a:pt x="592" y="705"/>
                  </a:lnTo>
                  <a:lnTo>
                    <a:pt x="634" y="705"/>
                  </a:lnTo>
                  <a:lnTo>
                    <a:pt x="677" y="705"/>
                  </a:lnTo>
                  <a:lnTo>
                    <a:pt x="719" y="705"/>
                  </a:lnTo>
                  <a:lnTo>
                    <a:pt x="761" y="705"/>
                  </a:lnTo>
                  <a:lnTo>
                    <a:pt x="761" y="775"/>
                  </a:lnTo>
                  <a:lnTo>
                    <a:pt x="803" y="775"/>
                  </a:lnTo>
                  <a:lnTo>
                    <a:pt x="846" y="705"/>
                  </a:lnTo>
                  <a:lnTo>
                    <a:pt x="888" y="705"/>
                  </a:lnTo>
                  <a:lnTo>
                    <a:pt x="930" y="705"/>
                  </a:lnTo>
                  <a:lnTo>
                    <a:pt x="972" y="705"/>
                  </a:lnTo>
                  <a:lnTo>
                    <a:pt x="1015" y="705"/>
                  </a:lnTo>
                  <a:lnTo>
                    <a:pt x="1015" y="649"/>
                  </a:lnTo>
                  <a:lnTo>
                    <a:pt x="1057" y="649"/>
                  </a:lnTo>
                  <a:lnTo>
                    <a:pt x="1057" y="578"/>
                  </a:lnTo>
                  <a:lnTo>
                    <a:pt x="1099" y="578"/>
                  </a:lnTo>
                  <a:lnTo>
                    <a:pt x="1141" y="578"/>
                  </a:lnTo>
                  <a:lnTo>
                    <a:pt x="1141" y="522"/>
                  </a:lnTo>
                  <a:lnTo>
                    <a:pt x="1184" y="522"/>
                  </a:lnTo>
                  <a:lnTo>
                    <a:pt x="1226" y="522"/>
                  </a:lnTo>
                  <a:lnTo>
                    <a:pt x="1268" y="522"/>
                  </a:lnTo>
                  <a:lnTo>
                    <a:pt x="1268" y="451"/>
                  </a:lnTo>
                  <a:lnTo>
                    <a:pt x="1310" y="522"/>
                  </a:lnTo>
                  <a:lnTo>
                    <a:pt x="1353" y="578"/>
                  </a:lnTo>
                  <a:lnTo>
                    <a:pt x="1395" y="649"/>
                  </a:lnTo>
                  <a:lnTo>
                    <a:pt x="1522" y="578"/>
                  </a:lnTo>
                  <a:lnTo>
                    <a:pt x="1564" y="578"/>
                  </a:lnTo>
                  <a:lnTo>
                    <a:pt x="1606" y="522"/>
                  </a:lnTo>
                  <a:lnTo>
                    <a:pt x="1606" y="578"/>
                  </a:lnTo>
                  <a:lnTo>
                    <a:pt x="1606" y="649"/>
                  </a:lnTo>
                  <a:lnTo>
                    <a:pt x="1606" y="705"/>
                  </a:lnTo>
                  <a:lnTo>
                    <a:pt x="1648" y="705"/>
                  </a:lnTo>
                  <a:lnTo>
                    <a:pt x="1648" y="775"/>
                  </a:lnTo>
                  <a:lnTo>
                    <a:pt x="1648" y="832"/>
                  </a:lnTo>
                  <a:lnTo>
                    <a:pt x="1691" y="832"/>
                  </a:lnTo>
                  <a:lnTo>
                    <a:pt x="1691" y="902"/>
                  </a:lnTo>
                  <a:lnTo>
                    <a:pt x="1691" y="832"/>
                  </a:lnTo>
                  <a:lnTo>
                    <a:pt x="1733" y="832"/>
                  </a:lnTo>
                  <a:lnTo>
                    <a:pt x="1775" y="832"/>
                  </a:lnTo>
                  <a:lnTo>
                    <a:pt x="1775" y="902"/>
                  </a:lnTo>
                  <a:lnTo>
                    <a:pt x="1817" y="902"/>
                  </a:lnTo>
                  <a:lnTo>
                    <a:pt x="1860" y="902"/>
                  </a:lnTo>
                  <a:lnTo>
                    <a:pt x="1902" y="902"/>
                  </a:lnTo>
                  <a:lnTo>
                    <a:pt x="1944" y="902"/>
                  </a:lnTo>
                  <a:lnTo>
                    <a:pt x="1944" y="832"/>
                  </a:lnTo>
                  <a:lnTo>
                    <a:pt x="1986" y="832"/>
                  </a:lnTo>
                  <a:lnTo>
                    <a:pt x="2029" y="832"/>
                  </a:lnTo>
                  <a:lnTo>
                    <a:pt x="2071" y="832"/>
                  </a:lnTo>
                  <a:lnTo>
                    <a:pt x="2071" y="775"/>
                  </a:lnTo>
                  <a:lnTo>
                    <a:pt x="2113" y="775"/>
                  </a:lnTo>
                  <a:lnTo>
                    <a:pt x="2155" y="77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3927050" y="2755925"/>
              <a:ext cx="34875" cy="53875"/>
            </a:xfrm>
            <a:custGeom>
              <a:avLst/>
              <a:gdLst/>
              <a:ahLst/>
              <a:cxnLst/>
              <a:rect l="l" t="t" r="r" b="b"/>
              <a:pathLst>
                <a:path w="1395" h="2155" extrusionOk="0">
                  <a:moveTo>
                    <a:pt x="1014" y="564"/>
                  </a:moveTo>
                  <a:lnTo>
                    <a:pt x="1014" y="634"/>
                  </a:lnTo>
                  <a:lnTo>
                    <a:pt x="1056" y="634"/>
                  </a:lnTo>
                  <a:lnTo>
                    <a:pt x="1056" y="690"/>
                  </a:lnTo>
                  <a:lnTo>
                    <a:pt x="1099" y="690"/>
                  </a:lnTo>
                  <a:lnTo>
                    <a:pt x="1099" y="761"/>
                  </a:lnTo>
                  <a:lnTo>
                    <a:pt x="1141" y="761"/>
                  </a:lnTo>
                  <a:lnTo>
                    <a:pt x="1141" y="817"/>
                  </a:lnTo>
                  <a:lnTo>
                    <a:pt x="1183" y="817"/>
                  </a:lnTo>
                  <a:lnTo>
                    <a:pt x="1183" y="888"/>
                  </a:lnTo>
                  <a:lnTo>
                    <a:pt x="1183" y="944"/>
                  </a:lnTo>
                  <a:lnTo>
                    <a:pt x="1183" y="1014"/>
                  </a:lnTo>
                  <a:lnTo>
                    <a:pt x="1225" y="1014"/>
                  </a:lnTo>
                  <a:lnTo>
                    <a:pt x="1225" y="1071"/>
                  </a:lnTo>
                  <a:lnTo>
                    <a:pt x="1225" y="1141"/>
                  </a:lnTo>
                  <a:lnTo>
                    <a:pt x="1268" y="1197"/>
                  </a:lnTo>
                  <a:lnTo>
                    <a:pt x="1268" y="1268"/>
                  </a:lnTo>
                  <a:lnTo>
                    <a:pt x="1268" y="1324"/>
                  </a:lnTo>
                  <a:lnTo>
                    <a:pt x="1310" y="1324"/>
                  </a:lnTo>
                  <a:lnTo>
                    <a:pt x="1352" y="1324"/>
                  </a:lnTo>
                  <a:lnTo>
                    <a:pt x="1352" y="1395"/>
                  </a:lnTo>
                  <a:lnTo>
                    <a:pt x="1352" y="1451"/>
                  </a:lnTo>
                  <a:lnTo>
                    <a:pt x="1352" y="1521"/>
                  </a:lnTo>
                  <a:lnTo>
                    <a:pt x="1394" y="1521"/>
                  </a:lnTo>
                  <a:lnTo>
                    <a:pt x="1394" y="1578"/>
                  </a:lnTo>
                  <a:lnTo>
                    <a:pt x="1394" y="1648"/>
                  </a:lnTo>
                  <a:lnTo>
                    <a:pt x="1352" y="1648"/>
                  </a:lnTo>
                  <a:lnTo>
                    <a:pt x="1310" y="1648"/>
                  </a:lnTo>
                  <a:lnTo>
                    <a:pt x="1268" y="1648"/>
                  </a:lnTo>
                  <a:lnTo>
                    <a:pt x="1268" y="1704"/>
                  </a:lnTo>
                  <a:lnTo>
                    <a:pt x="1268" y="1775"/>
                  </a:lnTo>
                  <a:lnTo>
                    <a:pt x="1268" y="1831"/>
                  </a:lnTo>
                  <a:lnTo>
                    <a:pt x="1225" y="1831"/>
                  </a:lnTo>
                  <a:lnTo>
                    <a:pt x="1183" y="1901"/>
                  </a:lnTo>
                  <a:lnTo>
                    <a:pt x="1141" y="1901"/>
                  </a:lnTo>
                  <a:lnTo>
                    <a:pt x="1099" y="1901"/>
                  </a:lnTo>
                  <a:lnTo>
                    <a:pt x="1056" y="1901"/>
                  </a:lnTo>
                  <a:lnTo>
                    <a:pt x="1014" y="1901"/>
                  </a:lnTo>
                  <a:lnTo>
                    <a:pt x="1014" y="1958"/>
                  </a:lnTo>
                  <a:lnTo>
                    <a:pt x="1014" y="2028"/>
                  </a:lnTo>
                  <a:lnTo>
                    <a:pt x="972" y="2028"/>
                  </a:lnTo>
                  <a:lnTo>
                    <a:pt x="972" y="2085"/>
                  </a:lnTo>
                  <a:lnTo>
                    <a:pt x="930" y="2085"/>
                  </a:lnTo>
                  <a:lnTo>
                    <a:pt x="887" y="2085"/>
                  </a:lnTo>
                  <a:lnTo>
                    <a:pt x="887" y="2155"/>
                  </a:lnTo>
                  <a:lnTo>
                    <a:pt x="845" y="2155"/>
                  </a:lnTo>
                  <a:lnTo>
                    <a:pt x="803" y="2155"/>
                  </a:lnTo>
                  <a:lnTo>
                    <a:pt x="761" y="2155"/>
                  </a:lnTo>
                  <a:lnTo>
                    <a:pt x="718" y="2155"/>
                  </a:lnTo>
                  <a:lnTo>
                    <a:pt x="676" y="2155"/>
                  </a:lnTo>
                  <a:lnTo>
                    <a:pt x="676" y="2085"/>
                  </a:lnTo>
                  <a:lnTo>
                    <a:pt x="676" y="2028"/>
                  </a:lnTo>
                  <a:lnTo>
                    <a:pt x="676" y="1958"/>
                  </a:lnTo>
                  <a:lnTo>
                    <a:pt x="634" y="1958"/>
                  </a:lnTo>
                  <a:lnTo>
                    <a:pt x="676" y="1958"/>
                  </a:lnTo>
                  <a:lnTo>
                    <a:pt x="676" y="1901"/>
                  </a:lnTo>
                  <a:lnTo>
                    <a:pt x="676" y="1831"/>
                  </a:lnTo>
                  <a:lnTo>
                    <a:pt x="592" y="1831"/>
                  </a:lnTo>
                  <a:lnTo>
                    <a:pt x="549" y="1775"/>
                  </a:lnTo>
                  <a:lnTo>
                    <a:pt x="592" y="1775"/>
                  </a:lnTo>
                  <a:lnTo>
                    <a:pt x="634" y="1775"/>
                  </a:lnTo>
                  <a:lnTo>
                    <a:pt x="676" y="1775"/>
                  </a:lnTo>
                  <a:lnTo>
                    <a:pt x="718" y="1775"/>
                  </a:lnTo>
                  <a:lnTo>
                    <a:pt x="718" y="1704"/>
                  </a:lnTo>
                  <a:lnTo>
                    <a:pt x="676" y="1704"/>
                  </a:lnTo>
                  <a:lnTo>
                    <a:pt x="676" y="1648"/>
                  </a:lnTo>
                  <a:lnTo>
                    <a:pt x="676" y="1578"/>
                  </a:lnTo>
                  <a:lnTo>
                    <a:pt x="718" y="1578"/>
                  </a:lnTo>
                  <a:lnTo>
                    <a:pt x="676" y="1578"/>
                  </a:lnTo>
                  <a:lnTo>
                    <a:pt x="718" y="1578"/>
                  </a:lnTo>
                  <a:lnTo>
                    <a:pt x="718" y="1521"/>
                  </a:lnTo>
                  <a:lnTo>
                    <a:pt x="676" y="1521"/>
                  </a:lnTo>
                  <a:lnTo>
                    <a:pt x="676" y="1451"/>
                  </a:lnTo>
                  <a:lnTo>
                    <a:pt x="634" y="1451"/>
                  </a:lnTo>
                  <a:lnTo>
                    <a:pt x="592" y="1451"/>
                  </a:lnTo>
                  <a:lnTo>
                    <a:pt x="549" y="1451"/>
                  </a:lnTo>
                  <a:lnTo>
                    <a:pt x="549" y="1395"/>
                  </a:lnTo>
                  <a:lnTo>
                    <a:pt x="423" y="1395"/>
                  </a:lnTo>
                  <a:lnTo>
                    <a:pt x="338" y="1395"/>
                  </a:lnTo>
                  <a:lnTo>
                    <a:pt x="169" y="1324"/>
                  </a:lnTo>
                  <a:lnTo>
                    <a:pt x="0" y="1324"/>
                  </a:lnTo>
                  <a:lnTo>
                    <a:pt x="0" y="1268"/>
                  </a:lnTo>
                  <a:lnTo>
                    <a:pt x="0" y="1197"/>
                  </a:lnTo>
                  <a:lnTo>
                    <a:pt x="0" y="1141"/>
                  </a:lnTo>
                  <a:lnTo>
                    <a:pt x="42" y="1141"/>
                  </a:lnTo>
                  <a:lnTo>
                    <a:pt x="42" y="1071"/>
                  </a:lnTo>
                  <a:lnTo>
                    <a:pt x="42" y="1014"/>
                  </a:lnTo>
                  <a:lnTo>
                    <a:pt x="85" y="944"/>
                  </a:lnTo>
                  <a:lnTo>
                    <a:pt x="127" y="888"/>
                  </a:lnTo>
                  <a:lnTo>
                    <a:pt x="127" y="817"/>
                  </a:lnTo>
                  <a:lnTo>
                    <a:pt x="169" y="817"/>
                  </a:lnTo>
                  <a:lnTo>
                    <a:pt x="169" y="761"/>
                  </a:lnTo>
                  <a:lnTo>
                    <a:pt x="169" y="690"/>
                  </a:lnTo>
                  <a:lnTo>
                    <a:pt x="169" y="634"/>
                  </a:lnTo>
                  <a:lnTo>
                    <a:pt x="211" y="634"/>
                  </a:lnTo>
                  <a:lnTo>
                    <a:pt x="211" y="564"/>
                  </a:lnTo>
                  <a:lnTo>
                    <a:pt x="211" y="507"/>
                  </a:lnTo>
                  <a:lnTo>
                    <a:pt x="211" y="437"/>
                  </a:lnTo>
                  <a:lnTo>
                    <a:pt x="211" y="381"/>
                  </a:lnTo>
                  <a:lnTo>
                    <a:pt x="169" y="381"/>
                  </a:lnTo>
                  <a:lnTo>
                    <a:pt x="169" y="310"/>
                  </a:lnTo>
                  <a:lnTo>
                    <a:pt x="127" y="310"/>
                  </a:lnTo>
                  <a:lnTo>
                    <a:pt x="127" y="254"/>
                  </a:lnTo>
                  <a:lnTo>
                    <a:pt x="127" y="183"/>
                  </a:lnTo>
                  <a:lnTo>
                    <a:pt x="169" y="183"/>
                  </a:lnTo>
                  <a:lnTo>
                    <a:pt x="169" y="127"/>
                  </a:lnTo>
                  <a:lnTo>
                    <a:pt x="211" y="127"/>
                  </a:lnTo>
                  <a:lnTo>
                    <a:pt x="211" y="57"/>
                  </a:lnTo>
                  <a:lnTo>
                    <a:pt x="380" y="57"/>
                  </a:lnTo>
                  <a:lnTo>
                    <a:pt x="465" y="0"/>
                  </a:lnTo>
                  <a:lnTo>
                    <a:pt x="549" y="0"/>
                  </a:lnTo>
                  <a:lnTo>
                    <a:pt x="592" y="57"/>
                  </a:lnTo>
                  <a:lnTo>
                    <a:pt x="634" y="127"/>
                  </a:lnTo>
                  <a:lnTo>
                    <a:pt x="676" y="183"/>
                  </a:lnTo>
                  <a:lnTo>
                    <a:pt x="718" y="254"/>
                  </a:lnTo>
                  <a:lnTo>
                    <a:pt x="761" y="310"/>
                  </a:lnTo>
                  <a:lnTo>
                    <a:pt x="803" y="381"/>
                  </a:lnTo>
                  <a:lnTo>
                    <a:pt x="803" y="437"/>
                  </a:lnTo>
                  <a:lnTo>
                    <a:pt x="845" y="437"/>
                  </a:lnTo>
                  <a:lnTo>
                    <a:pt x="887" y="507"/>
                  </a:lnTo>
                  <a:lnTo>
                    <a:pt x="930" y="564"/>
                  </a:lnTo>
                  <a:lnTo>
                    <a:pt x="972" y="56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4211150" y="2880900"/>
              <a:ext cx="48600" cy="60225"/>
            </a:xfrm>
            <a:custGeom>
              <a:avLst/>
              <a:gdLst/>
              <a:ahLst/>
              <a:cxnLst/>
              <a:rect l="l" t="t" r="r" b="b"/>
              <a:pathLst>
                <a:path w="1944" h="2409" extrusionOk="0">
                  <a:moveTo>
                    <a:pt x="718" y="1972"/>
                  </a:moveTo>
                  <a:lnTo>
                    <a:pt x="760" y="1972"/>
                  </a:lnTo>
                  <a:lnTo>
                    <a:pt x="803" y="1972"/>
                  </a:lnTo>
                  <a:lnTo>
                    <a:pt x="887" y="1972"/>
                  </a:lnTo>
                  <a:lnTo>
                    <a:pt x="929" y="1901"/>
                  </a:lnTo>
                  <a:lnTo>
                    <a:pt x="972" y="1845"/>
                  </a:lnTo>
                  <a:lnTo>
                    <a:pt x="972" y="1775"/>
                  </a:lnTo>
                  <a:lnTo>
                    <a:pt x="1014" y="1775"/>
                  </a:lnTo>
                  <a:lnTo>
                    <a:pt x="1014" y="1718"/>
                  </a:lnTo>
                  <a:lnTo>
                    <a:pt x="1056" y="1718"/>
                  </a:lnTo>
                  <a:lnTo>
                    <a:pt x="1098" y="1718"/>
                  </a:lnTo>
                  <a:lnTo>
                    <a:pt x="1098" y="1648"/>
                  </a:lnTo>
                  <a:lnTo>
                    <a:pt x="1098" y="1592"/>
                  </a:lnTo>
                  <a:lnTo>
                    <a:pt x="1098" y="1521"/>
                  </a:lnTo>
                  <a:lnTo>
                    <a:pt x="1098" y="1465"/>
                  </a:lnTo>
                  <a:lnTo>
                    <a:pt x="1098" y="1395"/>
                  </a:lnTo>
                  <a:lnTo>
                    <a:pt x="1098" y="1338"/>
                  </a:lnTo>
                  <a:lnTo>
                    <a:pt x="1098" y="1268"/>
                  </a:lnTo>
                  <a:lnTo>
                    <a:pt x="1141" y="1268"/>
                  </a:lnTo>
                  <a:lnTo>
                    <a:pt x="1183" y="1268"/>
                  </a:lnTo>
                  <a:lnTo>
                    <a:pt x="1183" y="1211"/>
                  </a:lnTo>
                  <a:lnTo>
                    <a:pt x="1183" y="1141"/>
                  </a:lnTo>
                  <a:lnTo>
                    <a:pt x="1183" y="1085"/>
                  </a:lnTo>
                  <a:lnTo>
                    <a:pt x="1183" y="1014"/>
                  </a:lnTo>
                  <a:lnTo>
                    <a:pt x="1183" y="958"/>
                  </a:lnTo>
                  <a:lnTo>
                    <a:pt x="1225" y="958"/>
                  </a:lnTo>
                  <a:lnTo>
                    <a:pt x="1225" y="888"/>
                  </a:lnTo>
                  <a:lnTo>
                    <a:pt x="1267" y="888"/>
                  </a:lnTo>
                  <a:lnTo>
                    <a:pt x="1310" y="888"/>
                  </a:lnTo>
                  <a:lnTo>
                    <a:pt x="1352" y="888"/>
                  </a:lnTo>
                  <a:lnTo>
                    <a:pt x="1394" y="888"/>
                  </a:lnTo>
                  <a:lnTo>
                    <a:pt x="1436" y="888"/>
                  </a:lnTo>
                  <a:lnTo>
                    <a:pt x="1436" y="831"/>
                  </a:lnTo>
                  <a:lnTo>
                    <a:pt x="1436" y="761"/>
                  </a:lnTo>
                  <a:lnTo>
                    <a:pt x="1436" y="705"/>
                  </a:lnTo>
                  <a:lnTo>
                    <a:pt x="1436" y="634"/>
                  </a:lnTo>
                  <a:lnTo>
                    <a:pt x="1394" y="634"/>
                  </a:lnTo>
                  <a:lnTo>
                    <a:pt x="1394" y="578"/>
                  </a:lnTo>
                  <a:lnTo>
                    <a:pt x="1394" y="507"/>
                  </a:lnTo>
                  <a:lnTo>
                    <a:pt x="1394" y="451"/>
                  </a:lnTo>
                  <a:lnTo>
                    <a:pt x="1394" y="381"/>
                  </a:lnTo>
                  <a:lnTo>
                    <a:pt x="1352" y="381"/>
                  </a:lnTo>
                  <a:lnTo>
                    <a:pt x="1394" y="324"/>
                  </a:lnTo>
                  <a:lnTo>
                    <a:pt x="1436" y="324"/>
                  </a:lnTo>
                  <a:lnTo>
                    <a:pt x="1479" y="324"/>
                  </a:lnTo>
                  <a:lnTo>
                    <a:pt x="1521" y="324"/>
                  </a:lnTo>
                  <a:lnTo>
                    <a:pt x="1563" y="324"/>
                  </a:lnTo>
                  <a:lnTo>
                    <a:pt x="1563" y="254"/>
                  </a:lnTo>
                  <a:lnTo>
                    <a:pt x="1605" y="254"/>
                  </a:lnTo>
                  <a:lnTo>
                    <a:pt x="1563" y="198"/>
                  </a:lnTo>
                  <a:lnTo>
                    <a:pt x="1563" y="127"/>
                  </a:lnTo>
                  <a:lnTo>
                    <a:pt x="1605" y="127"/>
                  </a:lnTo>
                  <a:lnTo>
                    <a:pt x="1648" y="127"/>
                  </a:lnTo>
                  <a:lnTo>
                    <a:pt x="1648" y="71"/>
                  </a:lnTo>
                  <a:lnTo>
                    <a:pt x="1690" y="71"/>
                  </a:lnTo>
                  <a:lnTo>
                    <a:pt x="1690" y="0"/>
                  </a:lnTo>
                  <a:lnTo>
                    <a:pt x="1732" y="0"/>
                  </a:lnTo>
                  <a:lnTo>
                    <a:pt x="1732" y="71"/>
                  </a:lnTo>
                  <a:lnTo>
                    <a:pt x="1732" y="127"/>
                  </a:lnTo>
                  <a:lnTo>
                    <a:pt x="1732" y="198"/>
                  </a:lnTo>
                  <a:lnTo>
                    <a:pt x="1732" y="254"/>
                  </a:lnTo>
                  <a:lnTo>
                    <a:pt x="1732" y="324"/>
                  </a:lnTo>
                  <a:lnTo>
                    <a:pt x="1774" y="324"/>
                  </a:lnTo>
                  <a:lnTo>
                    <a:pt x="1732" y="324"/>
                  </a:lnTo>
                  <a:lnTo>
                    <a:pt x="1774" y="324"/>
                  </a:lnTo>
                  <a:lnTo>
                    <a:pt x="1774" y="381"/>
                  </a:lnTo>
                  <a:lnTo>
                    <a:pt x="1774" y="451"/>
                  </a:lnTo>
                  <a:lnTo>
                    <a:pt x="1732" y="451"/>
                  </a:lnTo>
                  <a:lnTo>
                    <a:pt x="1732" y="507"/>
                  </a:lnTo>
                  <a:lnTo>
                    <a:pt x="1732" y="578"/>
                  </a:lnTo>
                  <a:lnTo>
                    <a:pt x="1690" y="578"/>
                  </a:lnTo>
                  <a:lnTo>
                    <a:pt x="1690" y="634"/>
                  </a:lnTo>
                  <a:lnTo>
                    <a:pt x="1690" y="705"/>
                  </a:lnTo>
                  <a:lnTo>
                    <a:pt x="1648" y="761"/>
                  </a:lnTo>
                  <a:lnTo>
                    <a:pt x="1648" y="831"/>
                  </a:lnTo>
                  <a:lnTo>
                    <a:pt x="1605" y="831"/>
                  </a:lnTo>
                  <a:lnTo>
                    <a:pt x="1605" y="888"/>
                  </a:lnTo>
                  <a:lnTo>
                    <a:pt x="1563" y="888"/>
                  </a:lnTo>
                  <a:lnTo>
                    <a:pt x="1563" y="958"/>
                  </a:lnTo>
                  <a:lnTo>
                    <a:pt x="1605" y="958"/>
                  </a:lnTo>
                  <a:lnTo>
                    <a:pt x="1648" y="958"/>
                  </a:lnTo>
                  <a:lnTo>
                    <a:pt x="1648" y="1014"/>
                  </a:lnTo>
                  <a:lnTo>
                    <a:pt x="1648" y="1085"/>
                  </a:lnTo>
                  <a:lnTo>
                    <a:pt x="1690" y="1085"/>
                  </a:lnTo>
                  <a:lnTo>
                    <a:pt x="1690" y="1141"/>
                  </a:lnTo>
                  <a:lnTo>
                    <a:pt x="1690" y="1211"/>
                  </a:lnTo>
                  <a:lnTo>
                    <a:pt x="1648" y="1268"/>
                  </a:lnTo>
                  <a:lnTo>
                    <a:pt x="1648" y="1338"/>
                  </a:lnTo>
                  <a:lnTo>
                    <a:pt x="1605" y="1338"/>
                  </a:lnTo>
                  <a:lnTo>
                    <a:pt x="1563" y="1338"/>
                  </a:lnTo>
                  <a:lnTo>
                    <a:pt x="1563" y="1395"/>
                  </a:lnTo>
                  <a:lnTo>
                    <a:pt x="1563" y="1465"/>
                  </a:lnTo>
                  <a:lnTo>
                    <a:pt x="1563" y="1521"/>
                  </a:lnTo>
                  <a:lnTo>
                    <a:pt x="1605" y="1521"/>
                  </a:lnTo>
                  <a:lnTo>
                    <a:pt x="1605" y="1592"/>
                  </a:lnTo>
                  <a:lnTo>
                    <a:pt x="1605" y="1648"/>
                  </a:lnTo>
                  <a:lnTo>
                    <a:pt x="1605" y="1718"/>
                  </a:lnTo>
                  <a:lnTo>
                    <a:pt x="1605" y="1775"/>
                  </a:lnTo>
                  <a:lnTo>
                    <a:pt x="1605" y="1845"/>
                  </a:lnTo>
                  <a:lnTo>
                    <a:pt x="1648" y="1845"/>
                  </a:lnTo>
                  <a:lnTo>
                    <a:pt x="1690" y="1845"/>
                  </a:lnTo>
                  <a:lnTo>
                    <a:pt x="1774" y="1845"/>
                  </a:lnTo>
                  <a:lnTo>
                    <a:pt x="1817" y="1845"/>
                  </a:lnTo>
                  <a:lnTo>
                    <a:pt x="1943" y="1775"/>
                  </a:lnTo>
                  <a:lnTo>
                    <a:pt x="1943" y="1845"/>
                  </a:lnTo>
                  <a:lnTo>
                    <a:pt x="1901" y="1901"/>
                  </a:lnTo>
                  <a:lnTo>
                    <a:pt x="1901" y="1972"/>
                  </a:lnTo>
                  <a:lnTo>
                    <a:pt x="1901" y="2028"/>
                  </a:lnTo>
                  <a:lnTo>
                    <a:pt x="1859" y="2028"/>
                  </a:lnTo>
                  <a:lnTo>
                    <a:pt x="1817" y="2028"/>
                  </a:lnTo>
                  <a:lnTo>
                    <a:pt x="1774" y="2028"/>
                  </a:lnTo>
                  <a:lnTo>
                    <a:pt x="1732" y="2028"/>
                  </a:lnTo>
                  <a:lnTo>
                    <a:pt x="1690" y="2099"/>
                  </a:lnTo>
                  <a:lnTo>
                    <a:pt x="1648" y="2099"/>
                  </a:lnTo>
                  <a:lnTo>
                    <a:pt x="1605" y="2099"/>
                  </a:lnTo>
                  <a:lnTo>
                    <a:pt x="1563" y="2099"/>
                  </a:lnTo>
                  <a:lnTo>
                    <a:pt x="1521" y="2099"/>
                  </a:lnTo>
                  <a:lnTo>
                    <a:pt x="1479" y="2099"/>
                  </a:lnTo>
                  <a:lnTo>
                    <a:pt x="1436" y="2099"/>
                  </a:lnTo>
                  <a:lnTo>
                    <a:pt x="1436" y="2155"/>
                  </a:lnTo>
                  <a:lnTo>
                    <a:pt x="1394" y="2155"/>
                  </a:lnTo>
                  <a:lnTo>
                    <a:pt x="1352" y="2155"/>
                  </a:lnTo>
                  <a:lnTo>
                    <a:pt x="1310" y="2155"/>
                  </a:lnTo>
                  <a:lnTo>
                    <a:pt x="1267" y="2155"/>
                  </a:lnTo>
                  <a:lnTo>
                    <a:pt x="1225" y="2155"/>
                  </a:lnTo>
                  <a:lnTo>
                    <a:pt x="1183" y="2155"/>
                  </a:lnTo>
                  <a:lnTo>
                    <a:pt x="1141" y="2155"/>
                  </a:lnTo>
                  <a:lnTo>
                    <a:pt x="1141" y="2225"/>
                  </a:lnTo>
                  <a:lnTo>
                    <a:pt x="1098" y="2225"/>
                  </a:lnTo>
                  <a:lnTo>
                    <a:pt x="1056" y="2225"/>
                  </a:lnTo>
                  <a:lnTo>
                    <a:pt x="1014" y="2225"/>
                  </a:lnTo>
                  <a:lnTo>
                    <a:pt x="972" y="2225"/>
                  </a:lnTo>
                  <a:lnTo>
                    <a:pt x="929" y="2225"/>
                  </a:lnTo>
                  <a:lnTo>
                    <a:pt x="887" y="2225"/>
                  </a:lnTo>
                  <a:lnTo>
                    <a:pt x="887" y="2282"/>
                  </a:lnTo>
                  <a:lnTo>
                    <a:pt x="845" y="2282"/>
                  </a:lnTo>
                  <a:lnTo>
                    <a:pt x="803" y="2282"/>
                  </a:lnTo>
                  <a:lnTo>
                    <a:pt x="760" y="2282"/>
                  </a:lnTo>
                  <a:lnTo>
                    <a:pt x="676" y="2352"/>
                  </a:lnTo>
                  <a:lnTo>
                    <a:pt x="634" y="2352"/>
                  </a:lnTo>
                  <a:lnTo>
                    <a:pt x="591" y="2352"/>
                  </a:lnTo>
                  <a:lnTo>
                    <a:pt x="549" y="2352"/>
                  </a:lnTo>
                  <a:lnTo>
                    <a:pt x="507" y="2352"/>
                  </a:lnTo>
                  <a:lnTo>
                    <a:pt x="465" y="2408"/>
                  </a:lnTo>
                  <a:lnTo>
                    <a:pt x="423" y="2408"/>
                  </a:lnTo>
                  <a:lnTo>
                    <a:pt x="380" y="2408"/>
                  </a:lnTo>
                  <a:lnTo>
                    <a:pt x="338" y="2408"/>
                  </a:lnTo>
                  <a:lnTo>
                    <a:pt x="338" y="2352"/>
                  </a:lnTo>
                  <a:lnTo>
                    <a:pt x="338" y="2282"/>
                  </a:lnTo>
                  <a:lnTo>
                    <a:pt x="296" y="2225"/>
                  </a:lnTo>
                  <a:lnTo>
                    <a:pt x="296" y="2155"/>
                  </a:lnTo>
                  <a:lnTo>
                    <a:pt x="296" y="2099"/>
                  </a:lnTo>
                  <a:lnTo>
                    <a:pt x="254" y="2028"/>
                  </a:lnTo>
                  <a:lnTo>
                    <a:pt x="254" y="1972"/>
                  </a:lnTo>
                  <a:lnTo>
                    <a:pt x="254" y="1901"/>
                  </a:lnTo>
                  <a:lnTo>
                    <a:pt x="254" y="1845"/>
                  </a:lnTo>
                  <a:lnTo>
                    <a:pt x="211" y="1845"/>
                  </a:lnTo>
                  <a:lnTo>
                    <a:pt x="211" y="1775"/>
                  </a:lnTo>
                  <a:lnTo>
                    <a:pt x="211" y="1718"/>
                  </a:lnTo>
                  <a:lnTo>
                    <a:pt x="169" y="1648"/>
                  </a:lnTo>
                  <a:lnTo>
                    <a:pt x="169" y="1592"/>
                  </a:lnTo>
                  <a:lnTo>
                    <a:pt x="169" y="1521"/>
                  </a:lnTo>
                  <a:lnTo>
                    <a:pt x="127" y="1521"/>
                  </a:lnTo>
                  <a:lnTo>
                    <a:pt x="127" y="1465"/>
                  </a:lnTo>
                  <a:lnTo>
                    <a:pt x="85" y="1465"/>
                  </a:lnTo>
                  <a:lnTo>
                    <a:pt x="85" y="1395"/>
                  </a:lnTo>
                  <a:lnTo>
                    <a:pt x="85" y="1338"/>
                  </a:lnTo>
                  <a:lnTo>
                    <a:pt x="85" y="1268"/>
                  </a:lnTo>
                  <a:lnTo>
                    <a:pt x="85" y="1211"/>
                  </a:lnTo>
                  <a:lnTo>
                    <a:pt x="42" y="1211"/>
                  </a:lnTo>
                  <a:lnTo>
                    <a:pt x="42" y="1141"/>
                  </a:lnTo>
                  <a:lnTo>
                    <a:pt x="42" y="1085"/>
                  </a:lnTo>
                  <a:lnTo>
                    <a:pt x="42" y="1014"/>
                  </a:lnTo>
                  <a:lnTo>
                    <a:pt x="0" y="1014"/>
                  </a:lnTo>
                  <a:lnTo>
                    <a:pt x="0" y="958"/>
                  </a:lnTo>
                  <a:lnTo>
                    <a:pt x="0" y="888"/>
                  </a:lnTo>
                  <a:lnTo>
                    <a:pt x="0" y="831"/>
                  </a:lnTo>
                  <a:lnTo>
                    <a:pt x="0" y="761"/>
                  </a:lnTo>
                  <a:lnTo>
                    <a:pt x="85" y="705"/>
                  </a:lnTo>
                  <a:lnTo>
                    <a:pt x="211" y="705"/>
                  </a:lnTo>
                  <a:lnTo>
                    <a:pt x="296" y="634"/>
                  </a:lnTo>
                  <a:lnTo>
                    <a:pt x="254" y="578"/>
                  </a:lnTo>
                  <a:lnTo>
                    <a:pt x="211" y="507"/>
                  </a:lnTo>
                  <a:lnTo>
                    <a:pt x="254" y="507"/>
                  </a:lnTo>
                  <a:lnTo>
                    <a:pt x="254" y="451"/>
                  </a:lnTo>
                  <a:lnTo>
                    <a:pt x="296" y="451"/>
                  </a:lnTo>
                  <a:lnTo>
                    <a:pt x="338" y="451"/>
                  </a:lnTo>
                  <a:lnTo>
                    <a:pt x="338" y="507"/>
                  </a:lnTo>
                  <a:lnTo>
                    <a:pt x="380" y="507"/>
                  </a:lnTo>
                  <a:lnTo>
                    <a:pt x="380" y="578"/>
                  </a:lnTo>
                  <a:lnTo>
                    <a:pt x="423" y="578"/>
                  </a:lnTo>
                  <a:lnTo>
                    <a:pt x="423" y="634"/>
                  </a:lnTo>
                  <a:lnTo>
                    <a:pt x="465" y="634"/>
                  </a:lnTo>
                  <a:lnTo>
                    <a:pt x="465" y="705"/>
                  </a:lnTo>
                  <a:lnTo>
                    <a:pt x="507" y="705"/>
                  </a:lnTo>
                  <a:lnTo>
                    <a:pt x="507" y="761"/>
                  </a:lnTo>
                  <a:lnTo>
                    <a:pt x="549" y="831"/>
                  </a:lnTo>
                  <a:lnTo>
                    <a:pt x="591" y="831"/>
                  </a:lnTo>
                  <a:lnTo>
                    <a:pt x="591" y="888"/>
                  </a:lnTo>
                  <a:lnTo>
                    <a:pt x="549" y="888"/>
                  </a:lnTo>
                  <a:lnTo>
                    <a:pt x="507" y="958"/>
                  </a:lnTo>
                  <a:lnTo>
                    <a:pt x="465" y="1014"/>
                  </a:lnTo>
                  <a:lnTo>
                    <a:pt x="423" y="1014"/>
                  </a:lnTo>
                  <a:lnTo>
                    <a:pt x="423" y="1085"/>
                  </a:lnTo>
                  <a:lnTo>
                    <a:pt x="380" y="1085"/>
                  </a:lnTo>
                  <a:lnTo>
                    <a:pt x="423" y="1085"/>
                  </a:lnTo>
                  <a:lnTo>
                    <a:pt x="423" y="1141"/>
                  </a:lnTo>
                  <a:lnTo>
                    <a:pt x="465" y="1141"/>
                  </a:lnTo>
                  <a:lnTo>
                    <a:pt x="465" y="1211"/>
                  </a:lnTo>
                  <a:lnTo>
                    <a:pt x="507" y="1211"/>
                  </a:lnTo>
                  <a:lnTo>
                    <a:pt x="507" y="1268"/>
                  </a:lnTo>
                  <a:lnTo>
                    <a:pt x="591" y="1338"/>
                  </a:lnTo>
                  <a:lnTo>
                    <a:pt x="591" y="1395"/>
                  </a:lnTo>
                  <a:lnTo>
                    <a:pt x="634" y="1395"/>
                  </a:lnTo>
                  <a:lnTo>
                    <a:pt x="676" y="1395"/>
                  </a:lnTo>
                  <a:lnTo>
                    <a:pt x="676" y="1465"/>
                  </a:lnTo>
                  <a:lnTo>
                    <a:pt x="718" y="1465"/>
                  </a:lnTo>
                  <a:lnTo>
                    <a:pt x="718" y="1521"/>
                  </a:lnTo>
                  <a:lnTo>
                    <a:pt x="718" y="1592"/>
                  </a:lnTo>
                  <a:lnTo>
                    <a:pt x="718" y="1648"/>
                  </a:lnTo>
                  <a:lnTo>
                    <a:pt x="718" y="1718"/>
                  </a:lnTo>
                  <a:lnTo>
                    <a:pt x="718" y="1775"/>
                  </a:lnTo>
                  <a:lnTo>
                    <a:pt x="718" y="1845"/>
                  </a:lnTo>
                  <a:lnTo>
                    <a:pt x="718" y="190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2298150" y="3915900"/>
              <a:ext cx="115150" cy="140850"/>
            </a:xfrm>
            <a:custGeom>
              <a:avLst/>
              <a:gdLst/>
              <a:ahLst/>
              <a:cxnLst/>
              <a:rect l="l" t="t" r="r" b="b"/>
              <a:pathLst>
                <a:path w="4606" h="5634" extrusionOk="0">
                  <a:moveTo>
                    <a:pt x="2493" y="3859"/>
                  </a:moveTo>
                  <a:lnTo>
                    <a:pt x="2535" y="3859"/>
                  </a:lnTo>
                  <a:lnTo>
                    <a:pt x="2577" y="3859"/>
                  </a:lnTo>
                  <a:lnTo>
                    <a:pt x="2619" y="3929"/>
                  </a:lnTo>
                  <a:lnTo>
                    <a:pt x="2662" y="3929"/>
                  </a:lnTo>
                  <a:lnTo>
                    <a:pt x="2704" y="3929"/>
                  </a:lnTo>
                  <a:lnTo>
                    <a:pt x="2746" y="3986"/>
                  </a:lnTo>
                  <a:lnTo>
                    <a:pt x="2788" y="4056"/>
                  </a:lnTo>
                  <a:lnTo>
                    <a:pt x="2831" y="4113"/>
                  </a:lnTo>
                  <a:lnTo>
                    <a:pt x="2788" y="4113"/>
                  </a:lnTo>
                  <a:lnTo>
                    <a:pt x="2831" y="4113"/>
                  </a:lnTo>
                  <a:lnTo>
                    <a:pt x="2831" y="4183"/>
                  </a:lnTo>
                  <a:lnTo>
                    <a:pt x="2831" y="4239"/>
                  </a:lnTo>
                  <a:lnTo>
                    <a:pt x="2873" y="4310"/>
                  </a:lnTo>
                  <a:lnTo>
                    <a:pt x="2915" y="4366"/>
                  </a:lnTo>
                  <a:lnTo>
                    <a:pt x="3000" y="4436"/>
                  </a:lnTo>
                  <a:lnTo>
                    <a:pt x="3000" y="4493"/>
                  </a:lnTo>
                  <a:lnTo>
                    <a:pt x="3042" y="4493"/>
                  </a:lnTo>
                  <a:lnTo>
                    <a:pt x="3084" y="4493"/>
                  </a:lnTo>
                  <a:lnTo>
                    <a:pt x="3084" y="4563"/>
                  </a:lnTo>
                  <a:lnTo>
                    <a:pt x="3126" y="4563"/>
                  </a:lnTo>
                  <a:lnTo>
                    <a:pt x="3169" y="4619"/>
                  </a:lnTo>
                  <a:lnTo>
                    <a:pt x="3211" y="4619"/>
                  </a:lnTo>
                  <a:lnTo>
                    <a:pt x="3253" y="4619"/>
                  </a:lnTo>
                  <a:lnTo>
                    <a:pt x="3253" y="4690"/>
                  </a:lnTo>
                  <a:lnTo>
                    <a:pt x="3295" y="4690"/>
                  </a:lnTo>
                  <a:lnTo>
                    <a:pt x="3253" y="4690"/>
                  </a:lnTo>
                  <a:lnTo>
                    <a:pt x="3211" y="4690"/>
                  </a:lnTo>
                  <a:lnTo>
                    <a:pt x="3169" y="4619"/>
                  </a:lnTo>
                  <a:lnTo>
                    <a:pt x="3126" y="4690"/>
                  </a:lnTo>
                  <a:lnTo>
                    <a:pt x="3126" y="4746"/>
                  </a:lnTo>
                  <a:lnTo>
                    <a:pt x="3084" y="4746"/>
                  </a:lnTo>
                  <a:lnTo>
                    <a:pt x="3042" y="4817"/>
                  </a:lnTo>
                  <a:lnTo>
                    <a:pt x="3000" y="4873"/>
                  </a:lnTo>
                  <a:lnTo>
                    <a:pt x="3042" y="4873"/>
                  </a:lnTo>
                  <a:lnTo>
                    <a:pt x="3042" y="4943"/>
                  </a:lnTo>
                  <a:lnTo>
                    <a:pt x="3000" y="4943"/>
                  </a:lnTo>
                  <a:lnTo>
                    <a:pt x="3000" y="5000"/>
                  </a:lnTo>
                  <a:lnTo>
                    <a:pt x="2957" y="5000"/>
                  </a:lnTo>
                  <a:lnTo>
                    <a:pt x="2915" y="5070"/>
                  </a:lnTo>
                  <a:lnTo>
                    <a:pt x="2873" y="5000"/>
                  </a:lnTo>
                  <a:lnTo>
                    <a:pt x="2831" y="5070"/>
                  </a:lnTo>
                  <a:lnTo>
                    <a:pt x="2788" y="5070"/>
                  </a:lnTo>
                  <a:lnTo>
                    <a:pt x="2831" y="5070"/>
                  </a:lnTo>
                  <a:lnTo>
                    <a:pt x="2873" y="5126"/>
                  </a:lnTo>
                  <a:lnTo>
                    <a:pt x="2915" y="5197"/>
                  </a:lnTo>
                  <a:lnTo>
                    <a:pt x="2957" y="5253"/>
                  </a:lnTo>
                  <a:lnTo>
                    <a:pt x="2915" y="5253"/>
                  </a:lnTo>
                  <a:lnTo>
                    <a:pt x="2873" y="5253"/>
                  </a:lnTo>
                  <a:lnTo>
                    <a:pt x="2831" y="5324"/>
                  </a:lnTo>
                  <a:lnTo>
                    <a:pt x="2788" y="5324"/>
                  </a:lnTo>
                  <a:lnTo>
                    <a:pt x="2746" y="5324"/>
                  </a:lnTo>
                  <a:lnTo>
                    <a:pt x="2746" y="5380"/>
                  </a:lnTo>
                  <a:lnTo>
                    <a:pt x="2704" y="5380"/>
                  </a:lnTo>
                  <a:lnTo>
                    <a:pt x="2662" y="5380"/>
                  </a:lnTo>
                  <a:lnTo>
                    <a:pt x="2619" y="5380"/>
                  </a:lnTo>
                  <a:lnTo>
                    <a:pt x="2577" y="5380"/>
                  </a:lnTo>
                  <a:lnTo>
                    <a:pt x="2535" y="5380"/>
                  </a:lnTo>
                  <a:lnTo>
                    <a:pt x="2535" y="5450"/>
                  </a:lnTo>
                  <a:lnTo>
                    <a:pt x="2493" y="5450"/>
                  </a:lnTo>
                  <a:lnTo>
                    <a:pt x="2451" y="5450"/>
                  </a:lnTo>
                  <a:lnTo>
                    <a:pt x="2451" y="5380"/>
                  </a:lnTo>
                  <a:lnTo>
                    <a:pt x="2451" y="5324"/>
                  </a:lnTo>
                  <a:lnTo>
                    <a:pt x="2451" y="5253"/>
                  </a:lnTo>
                  <a:lnTo>
                    <a:pt x="2408" y="5253"/>
                  </a:lnTo>
                  <a:lnTo>
                    <a:pt x="2408" y="5197"/>
                  </a:lnTo>
                  <a:lnTo>
                    <a:pt x="2408" y="5126"/>
                  </a:lnTo>
                  <a:lnTo>
                    <a:pt x="2366" y="5126"/>
                  </a:lnTo>
                  <a:lnTo>
                    <a:pt x="2366" y="5070"/>
                  </a:lnTo>
                  <a:lnTo>
                    <a:pt x="2324" y="5070"/>
                  </a:lnTo>
                  <a:lnTo>
                    <a:pt x="2324" y="5126"/>
                  </a:lnTo>
                  <a:lnTo>
                    <a:pt x="2324" y="5197"/>
                  </a:lnTo>
                  <a:lnTo>
                    <a:pt x="2324" y="5253"/>
                  </a:lnTo>
                  <a:lnTo>
                    <a:pt x="2282" y="5253"/>
                  </a:lnTo>
                  <a:lnTo>
                    <a:pt x="2239" y="5253"/>
                  </a:lnTo>
                  <a:lnTo>
                    <a:pt x="2197" y="5253"/>
                  </a:lnTo>
                  <a:lnTo>
                    <a:pt x="2197" y="5324"/>
                  </a:lnTo>
                  <a:lnTo>
                    <a:pt x="2239" y="5380"/>
                  </a:lnTo>
                  <a:lnTo>
                    <a:pt x="2282" y="5380"/>
                  </a:lnTo>
                  <a:lnTo>
                    <a:pt x="2282" y="5450"/>
                  </a:lnTo>
                  <a:lnTo>
                    <a:pt x="2324" y="5450"/>
                  </a:lnTo>
                  <a:lnTo>
                    <a:pt x="2282" y="5507"/>
                  </a:lnTo>
                  <a:lnTo>
                    <a:pt x="2239" y="5507"/>
                  </a:lnTo>
                  <a:lnTo>
                    <a:pt x="2239" y="5577"/>
                  </a:lnTo>
                  <a:lnTo>
                    <a:pt x="2197" y="5577"/>
                  </a:lnTo>
                  <a:lnTo>
                    <a:pt x="2155" y="5577"/>
                  </a:lnTo>
                  <a:lnTo>
                    <a:pt x="2113" y="5577"/>
                  </a:lnTo>
                  <a:lnTo>
                    <a:pt x="2113" y="5633"/>
                  </a:lnTo>
                  <a:lnTo>
                    <a:pt x="2070" y="5633"/>
                  </a:lnTo>
                  <a:lnTo>
                    <a:pt x="2028" y="5633"/>
                  </a:lnTo>
                  <a:lnTo>
                    <a:pt x="2028" y="5577"/>
                  </a:lnTo>
                  <a:lnTo>
                    <a:pt x="1986" y="5577"/>
                  </a:lnTo>
                  <a:lnTo>
                    <a:pt x="1986" y="5507"/>
                  </a:lnTo>
                  <a:lnTo>
                    <a:pt x="1986" y="5577"/>
                  </a:lnTo>
                  <a:lnTo>
                    <a:pt x="1944" y="5577"/>
                  </a:lnTo>
                  <a:lnTo>
                    <a:pt x="1901" y="5577"/>
                  </a:lnTo>
                  <a:lnTo>
                    <a:pt x="1901" y="5507"/>
                  </a:lnTo>
                  <a:lnTo>
                    <a:pt x="1859" y="5507"/>
                  </a:lnTo>
                  <a:lnTo>
                    <a:pt x="1817" y="5450"/>
                  </a:lnTo>
                  <a:lnTo>
                    <a:pt x="1775" y="5450"/>
                  </a:lnTo>
                  <a:lnTo>
                    <a:pt x="1690" y="5507"/>
                  </a:lnTo>
                  <a:lnTo>
                    <a:pt x="1732" y="5507"/>
                  </a:lnTo>
                  <a:lnTo>
                    <a:pt x="1732" y="5577"/>
                  </a:lnTo>
                  <a:lnTo>
                    <a:pt x="1775" y="5577"/>
                  </a:lnTo>
                  <a:lnTo>
                    <a:pt x="1775" y="5633"/>
                  </a:lnTo>
                  <a:lnTo>
                    <a:pt x="1817" y="5633"/>
                  </a:lnTo>
                  <a:lnTo>
                    <a:pt x="1817" y="5577"/>
                  </a:lnTo>
                  <a:lnTo>
                    <a:pt x="1817" y="5633"/>
                  </a:lnTo>
                  <a:lnTo>
                    <a:pt x="1817" y="5577"/>
                  </a:lnTo>
                  <a:lnTo>
                    <a:pt x="1817" y="5633"/>
                  </a:lnTo>
                  <a:lnTo>
                    <a:pt x="1775" y="5633"/>
                  </a:lnTo>
                  <a:lnTo>
                    <a:pt x="1732" y="5633"/>
                  </a:lnTo>
                  <a:lnTo>
                    <a:pt x="1690" y="5577"/>
                  </a:lnTo>
                  <a:lnTo>
                    <a:pt x="1563" y="5577"/>
                  </a:lnTo>
                  <a:lnTo>
                    <a:pt x="1521" y="5577"/>
                  </a:lnTo>
                  <a:lnTo>
                    <a:pt x="1521" y="5633"/>
                  </a:lnTo>
                  <a:lnTo>
                    <a:pt x="1521" y="5577"/>
                  </a:lnTo>
                  <a:lnTo>
                    <a:pt x="1479" y="5577"/>
                  </a:lnTo>
                  <a:lnTo>
                    <a:pt x="1479" y="5633"/>
                  </a:lnTo>
                  <a:lnTo>
                    <a:pt x="1437" y="5633"/>
                  </a:lnTo>
                  <a:lnTo>
                    <a:pt x="1394" y="5633"/>
                  </a:lnTo>
                  <a:lnTo>
                    <a:pt x="1352" y="5633"/>
                  </a:lnTo>
                  <a:lnTo>
                    <a:pt x="1352" y="5577"/>
                  </a:lnTo>
                  <a:lnTo>
                    <a:pt x="1310" y="5577"/>
                  </a:lnTo>
                  <a:lnTo>
                    <a:pt x="1268" y="5577"/>
                  </a:lnTo>
                  <a:lnTo>
                    <a:pt x="1225" y="5507"/>
                  </a:lnTo>
                  <a:lnTo>
                    <a:pt x="1183" y="5507"/>
                  </a:lnTo>
                  <a:lnTo>
                    <a:pt x="1225" y="5507"/>
                  </a:lnTo>
                  <a:lnTo>
                    <a:pt x="1183" y="5450"/>
                  </a:lnTo>
                  <a:lnTo>
                    <a:pt x="1141" y="5450"/>
                  </a:lnTo>
                  <a:lnTo>
                    <a:pt x="1141" y="5507"/>
                  </a:lnTo>
                  <a:lnTo>
                    <a:pt x="1099" y="5507"/>
                  </a:lnTo>
                  <a:lnTo>
                    <a:pt x="1014" y="5507"/>
                  </a:lnTo>
                  <a:lnTo>
                    <a:pt x="972" y="5450"/>
                  </a:lnTo>
                  <a:lnTo>
                    <a:pt x="887" y="5450"/>
                  </a:lnTo>
                  <a:lnTo>
                    <a:pt x="887" y="5380"/>
                  </a:lnTo>
                  <a:lnTo>
                    <a:pt x="845" y="5380"/>
                  </a:lnTo>
                  <a:lnTo>
                    <a:pt x="803" y="5324"/>
                  </a:lnTo>
                  <a:lnTo>
                    <a:pt x="761" y="5324"/>
                  </a:lnTo>
                  <a:lnTo>
                    <a:pt x="718" y="5324"/>
                  </a:lnTo>
                  <a:lnTo>
                    <a:pt x="718" y="5253"/>
                  </a:lnTo>
                  <a:lnTo>
                    <a:pt x="676" y="5253"/>
                  </a:lnTo>
                  <a:lnTo>
                    <a:pt x="634" y="5253"/>
                  </a:lnTo>
                  <a:lnTo>
                    <a:pt x="634" y="5197"/>
                  </a:lnTo>
                  <a:lnTo>
                    <a:pt x="592" y="5197"/>
                  </a:lnTo>
                  <a:lnTo>
                    <a:pt x="549" y="5197"/>
                  </a:lnTo>
                  <a:lnTo>
                    <a:pt x="549" y="5126"/>
                  </a:lnTo>
                  <a:lnTo>
                    <a:pt x="507" y="5126"/>
                  </a:lnTo>
                  <a:lnTo>
                    <a:pt x="507" y="5070"/>
                  </a:lnTo>
                  <a:lnTo>
                    <a:pt x="465" y="5070"/>
                  </a:lnTo>
                  <a:lnTo>
                    <a:pt x="465" y="5000"/>
                  </a:lnTo>
                  <a:lnTo>
                    <a:pt x="423" y="5000"/>
                  </a:lnTo>
                  <a:lnTo>
                    <a:pt x="423" y="4943"/>
                  </a:lnTo>
                  <a:lnTo>
                    <a:pt x="381" y="4943"/>
                  </a:lnTo>
                  <a:lnTo>
                    <a:pt x="381" y="4873"/>
                  </a:lnTo>
                  <a:lnTo>
                    <a:pt x="338" y="4873"/>
                  </a:lnTo>
                  <a:lnTo>
                    <a:pt x="296" y="4817"/>
                  </a:lnTo>
                  <a:lnTo>
                    <a:pt x="296" y="4746"/>
                  </a:lnTo>
                  <a:lnTo>
                    <a:pt x="0" y="4366"/>
                  </a:lnTo>
                  <a:lnTo>
                    <a:pt x="43" y="4366"/>
                  </a:lnTo>
                  <a:lnTo>
                    <a:pt x="85" y="4366"/>
                  </a:lnTo>
                  <a:lnTo>
                    <a:pt x="85" y="4310"/>
                  </a:lnTo>
                  <a:lnTo>
                    <a:pt x="127" y="4310"/>
                  </a:lnTo>
                  <a:lnTo>
                    <a:pt x="169" y="4310"/>
                  </a:lnTo>
                  <a:lnTo>
                    <a:pt x="212" y="4310"/>
                  </a:lnTo>
                  <a:lnTo>
                    <a:pt x="212" y="4239"/>
                  </a:lnTo>
                  <a:lnTo>
                    <a:pt x="254" y="4239"/>
                  </a:lnTo>
                  <a:lnTo>
                    <a:pt x="296" y="4239"/>
                  </a:lnTo>
                  <a:lnTo>
                    <a:pt x="296" y="4183"/>
                  </a:lnTo>
                  <a:lnTo>
                    <a:pt x="338" y="4183"/>
                  </a:lnTo>
                  <a:lnTo>
                    <a:pt x="381" y="4113"/>
                  </a:lnTo>
                  <a:lnTo>
                    <a:pt x="423" y="4113"/>
                  </a:lnTo>
                  <a:lnTo>
                    <a:pt x="423" y="4056"/>
                  </a:lnTo>
                  <a:lnTo>
                    <a:pt x="465" y="4056"/>
                  </a:lnTo>
                  <a:lnTo>
                    <a:pt x="507" y="3986"/>
                  </a:lnTo>
                  <a:lnTo>
                    <a:pt x="549" y="3986"/>
                  </a:lnTo>
                  <a:lnTo>
                    <a:pt x="592" y="3929"/>
                  </a:lnTo>
                  <a:lnTo>
                    <a:pt x="634" y="3859"/>
                  </a:lnTo>
                  <a:lnTo>
                    <a:pt x="676" y="3859"/>
                  </a:lnTo>
                  <a:lnTo>
                    <a:pt x="718" y="3859"/>
                  </a:lnTo>
                  <a:lnTo>
                    <a:pt x="718" y="3803"/>
                  </a:lnTo>
                  <a:lnTo>
                    <a:pt x="761" y="3803"/>
                  </a:lnTo>
                  <a:lnTo>
                    <a:pt x="803" y="3803"/>
                  </a:lnTo>
                  <a:lnTo>
                    <a:pt x="803" y="3732"/>
                  </a:lnTo>
                  <a:lnTo>
                    <a:pt x="845" y="3732"/>
                  </a:lnTo>
                  <a:lnTo>
                    <a:pt x="887" y="3732"/>
                  </a:lnTo>
                  <a:lnTo>
                    <a:pt x="887" y="3676"/>
                  </a:lnTo>
                  <a:lnTo>
                    <a:pt x="930" y="3676"/>
                  </a:lnTo>
                  <a:lnTo>
                    <a:pt x="972" y="3676"/>
                  </a:lnTo>
                  <a:lnTo>
                    <a:pt x="972" y="3606"/>
                  </a:lnTo>
                  <a:lnTo>
                    <a:pt x="1014" y="3606"/>
                  </a:lnTo>
                  <a:lnTo>
                    <a:pt x="1014" y="3549"/>
                  </a:lnTo>
                  <a:lnTo>
                    <a:pt x="1056" y="3549"/>
                  </a:lnTo>
                  <a:lnTo>
                    <a:pt x="1099" y="3479"/>
                  </a:lnTo>
                  <a:lnTo>
                    <a:pt x="1141" y="3479"/>
                  </a:lnTo>
                  <a:lnTo>
                    <a:pt x="1183" y="3423"/>
                  </a:lnTo>
                  <a:lnTo>
                    <a:pt x="1225" y="3423"/>
                  </a:lnTo>
                  <a:lnTo>
                    <a:pt x="1225" y="3352"/>
                  </a:lnTo>
                  <a:lnTo>
                    <a:pt x="1268" y="3352"/>
                  </a:lnTo>
                  <a:lnTo>
                    <a:pt x="1268" y="3296"/>
                  </a:lnTo>
                  <a:lnTo>
                    <a:pt x="1310" y="3296"/>
                  </a:lnTo>
                  <a:lnTo>
                    <a:pt x="1352" y="3296"/>
                  </a:lnTo>
                  <a:lnTo>
                    <a:pt x="1352" y="3225"/>
                  </a:lnTo>
                  <a:lnTo>
                    <a:pt x="1394" y="3225"/>
                  </a:lnTo>
                  <a:lnTo>
                    <a:pt x="1394" y="3169"/>
                  </a:lnTo>
                  <a:lnTo>
                    <a:pt x="1437" y="3169"/>
                  </a:lnTo>
                  <a:lnTo>
                    <a:pt x="1479" y="3099"/>
                  </a:lnTo>
                  <a:lnTo>
                    <a:pt x="1521" y="3099"/>
                  </a:lnTo>
                  <a:lnTo>
                    <a:pt x="1521" y="3042"/>
                  </a:lnTo>
                  <a:lnTo>
                    <a:pt x="1563" y="3042"/>
                  </a:lnTo>
                  <a:lnTo>
                    <a:pt x="1563" y="2972"/>
                  </a:lnTo>
                  <a:lnTo>
                    <a:pt x="1606" y="2972"/>
                  </a:lnTo>
                  <a:lnTo>
                    <a:pt x="1648" y="2916"/>
                  </a:lnTo>
                  <a:lnTo>
                    <a:pt x="1690" y="2916"/>
                  </a:lnTo>
                  <a:lnTo>
                    <a:pt x="1690" y="2845"/>
                  </a:lnTo>
                  <a:lnTo>
                    <a:pt x="1732" y="2845"/>
                  </a:lnTo>
                  <a:lnTo>
                    <a:pt x="1732" y="2789"/>
                  </a:lnTo>
                  <a:lnTo>
                    <a:pt x="1775" y="2789"/>
                  </a:lnTo>
                  <a:lnTo>
                    <a:pt x="1817" y="2789"/>
                  </a:lnTo>
                  <a:lnTo>
                    <a:pt x="1817" y="2718"/>
                  </a:lnTo>
                  <a:lnTo>
                    <a:pt x="1859" y="2718"/>
                  </a:lnTo>
                  <a:lnTo>
                    <a:pt x="1859" y="2662"/>
                  </a:lnTo>
                  <a:lnTo>
                    <a:pt x="1901" y="2662"/>
                  </a:lnTo>
                  <a:lnTo>
                    <a:pt x="1901" y="2592"/>
                  </a:lnTo>
                  <a:lnTo>
                    <a:pt x="1944" y="2592"/>
                  </a:lnTo>
                  <a:lnTo>
                    <a:pt x="1944" y="2535"/>
                  </a:lnTo>
                  <a:lnTo>
                    <a:pt x="1986" y="2535"/>
                  </a:lnTo>
                  <a:lnTo>
                    <a:pt x="1986" y="2465"/>
                  </a:lnTo>
                  <a:lnTo>
                    <a:pt x="2028" y="2465"/>
                  </a:lnTo>
                  <a:lnTo>
                    <a:pt x="2028" y="2409"/>
                  </a:lnTo>
                  <a:lnTo>
                    <a:pt x="2070" y="2409"/>
                  </a:lnTo>
                  <a:lnTo>
                    <a:pt x="2113" y="2338"/>
                  </a:lnTo>
                  <a:lnTo>
                    <a:pt x="2155" y="2282"/>
                  </a:lnTo>
                  <a:lnTo>
                    <a:pt x="2197" y="2282"/>
                  </a:lnTo>
                  <a:lnTo>
                    <a:pt x="2197" y="2212"/>
                  </a:lnTo>
                  <a:lnTo>
                    <a:pt x="2239" y="2212"/>
                  </a:lnTo>
                  <a:lnTo>
                    <a:pt x="2282" y="2155"/>
                  </a:lnTo>
                  <a:lnTo>
                    <a:pt x="2324" y="2155"/>
                  </a:lnTo>
                  <a:lnTo>
                    <a:pt x="2324" y="2085"/>
                  </a:lnTo>
                  <a:lnTo>
                    <a:pt x="2366" y="2085"/>
                  </a:lnTo>
                  <a:lnTo>
                    <a:pt x="2366" y="2028"/>
                  </a:lnTo>
                  <a:lnTo>
                    <a:pt x="2408" y="2028"/>
                  </a:lnTo>
                  <a:lnTo>
                    <a:pt x="2451" y="1958"/>
                  </a:lnTo>
                  <a:lnTo>
                    <a:pt x="2493" y="1958"/>
                  </a:lnTo>
                  <a:lnTo>
                    <a:pt x="2493" y="1902"/>
                  </a:lnTo>
                  <a:lnTo>
                    <a:pt x="2535" y="1902"/>
                  </a:lnTo>
                  <a:lnTo>
                    <a:pt x="2535" y="1831"/>
                  </a:lnTo>
                  <a:lnTo>
                    <a:pt x="2577" y="1831"/>
                  </a:lnTo>
                  <a:lnTo>
                    <a:pt x="2577" y="1775"/>
                  </a:lnTo>
                  <a:lnTo>
                    <a:pt x="2619" y="1775"/>
                  </a:lnTo>
                  <a:lnTo>
                    <a:pt x="2662" y="1775"/>
                  </a:lnTo>
                  <a:lnTo>
                    <a:pt x="2662" y="1705"/>
                  </a:lnTo>
                  <a:lnTo>
                    <a:pt x="2704" y="1705"/>
                  </a:lnTo>
                  <a:lnTo>
                    <a:pt x="2704" y="1648"/>
                  </a:lnTo>
                  <a:lnTo>
                    <a:pt x="2746" y="1648"/>
                  </a:lnTo>
                  <a:lnTo>
                    <a:pt x="2746" y="1578"/>
                  </a:lnTo>
                  <a:lnTo>
                    <a:pt x="2788" y="1578"/>
                  </a:lnTo>
                  <a:lnTo>
                    <a:pt x="2788" y="1522"/>
                  </a:lnTo>
                  <a:lnTo>
                    <a:pt x="2831" y="1522"/>
                  </a:lnTo>
                  <a:lnTo>
                    <a:pt x="2831" y="1451"/>
                  </a:lnTo>
                  <a:lnTo>
                    <a:pt x="2873" y="1451"/>
                  </a:lnTo>
                  <a:lnTo>
                    <a:pt x="2873" y="1395"/>
                  </a:lnTo>
                  <a:lnTo>
                    <a:pt x="2915" y="1395"/>
                  </a:lnTo>
                  <a:lnTo>
                    <a:pt x="2915" y="1324"/>
                  </a:lnTo>
                  <a:lnTo>
                    <a:pt x="2957" y="1324"/>
                  </a:lnTo>
                  <a:lnTo>
                    <a:pt x="2957" y="1268"/>
                  </a:lnTo>
                  <a:lnTo>
                    <a:pt x="3000" y="1268"/>
                  </a:lnTo>
                  <a:lnTo>
                    <a:pt x="3000" y="1198"/>
                  </a:lnTo>
                  <a:lnTo>
                    <a:pt x="3042" y="1198"/>
                  </a:lnTo>
                  <a:lnTo>
                    <a:pt x="3042" y="1141"/>
                  </a:lnTo>
                  <a:lnTo>
                    <a:pt x="3042" y="1071"/>
                  </a:lnTo>
                  <a:lnTo>
                    <a:pt x="3084" y="1071"/>
                  </a:lnTo>
                  <a:lnTo>
                    <a:pt x="3084" y="1015"/>
                  </a:lnTo>
                  <a:lnTo>
                    <a:pt x="3126" y="1015"/>
                  </a:lnTo>
                  <a:lnTo>
                    <a:pt x="3126" y="944"/>
                  </a:lnTo>
                  <a:lnTo>
                    <a:pt x="3169" y="944"/>
                  </a:lnTo>
                  <a:lnTo>
                    <a:pt x="3169" y="888"/>
                  </a:lnTo>
                  <a:lnTo>
                    <a:pt x="3169" y="817"/>
                  </a:lnTo>
                  <a:lnTo>
                    <a:pt x="3211" y="817"/>
                  </a:lnTo>
                  <a:lnTo>
                    <a:pt x="3211" y="761"/>
                  </a:lnTo>
                  <a:lnTo>
                    <a:pt x="3253" y="691"/>
                  </a:lnTo>
                  <a:lnTo>
                    <a:pt x="3253" y="634"/>
                  </a:lnTo>
                  <a:lnTo>
                    <a:pt x="3295" y="634"/>
                  </a:lnTo>
                  <a:lnTo>
                    <a:pt x="3295" y="564"/>
                  </a:lnTo>
                  <a:lnTo>
                    <a:pt x="3295" y="508"/>
                  </a:lnTo>
                  <a:lnTo>
                    <a:pt x="3338" y="508"/>
                  </a:lnTo>
                  <a:lnTo>
                    <a:pt x="3380" y="437"/>
                  </a:lnTo>
                  <a:lnTo>
                    <a:pt x="3380" y="381"/>
                  </a:lnTo>
                  <a:lnTo>
                    <a:pt x="3422" y="381"/>
                  </a:lnTo>
                  <a:lnTo>
                    <a:pt x="3464" y="310"/>
                  </a:lnTo>
                  <a:lnTo>
                    <a:pt x="3507" y="310"/>
                  </a:lnTo>
                  <a:lnTo>
                    <a:pt x="3507" y="254"/>
                  </a:lnTo>
                  <a:lnTo>
                    <a:pt x="3507" y="184"/>
                  </a:lnTo>
                  <a:lnTo>
                    <a:pt x="3549" y="184"/>
                  </a:lnTo>
                  <a:lnTo>
                    <a:pt x="3549" y="127"/>
                  </a:lnTo>
                  <a:lnTo>
                    <a:pt x="3591" y="127"/>
                  </a:lnTo>
                  <a:lnTo>
                    <a:pt x="3591" y="57"/>
                  </a:lnTo>
                  <a:lnTo>
                    <a:pt x="3633" y="57"/>
                  </a:lnTo>
                  <a:lnTo>
                    <a:pt x="3676" y="1"/>
                  </a:lnTo>
                  <a:lnTo>
                    <a:pt x="3971" y="1"/>
                  </a:lnTo>
                  <a:lnTo>
                    <a:pt x="4014" y="1"/>
                  </a:lnTo>
                  <a:lnTo>
                    <a:pt x="4014" y="57"/>
                  </a:lnTo>
                  <a:lnTo>
                    <a:pt x="4056" y="127"/>
                  </a:lnTo>
                  <a:lnTo>
                    <a:pt x="4098" y="127"/>
                  </a:lnTo>
                  <a:lnTo>
                    <a:pt x="4098" y="184"/>
                  </a:lnTo>
                  <a:lnTo>
                    <a:pt x="4056" y="254"/>
                  </a:lnTo>
                  <a:lnTo>
                    <a:pt x="4014" y="254"/>
                  </a:lnTo>
                  <a:lnTo>
                    <a:pt x="4014" y="310"/>
                  </a:lnTo>
                  <a:lnTo>
                    <a:pt x="4014" y="381"/>
                  </a:lnTo>
                  <a:lnTo>
                    <a:pt x="3971" y="381"/>
                  </a:lnTo>
                  <a:lnTo>
                    <a:pt x="3971" y="437"/>
                  </a:lnTo>
                  <a:lnTo>
                    <a:pt x="3929" y="508"/>
                  </a:lnTo>
                  <a:lnTo>
                    <a:pt x="3929" y="564"/>
                  </a:lnTo>
                  <a:lnTo>
                    <a:pt x="3887" y="634"/>
                  </a:lnTo>
                  <a:lnTo>
                    <a:pt x="3887" y="691"/>
                  </a:lnTo>
                  <a:lnTo>
                    <a:pt x="3845" y="761"/>
                  </a:lnTo>
                  <a:lnTo>
                    <a:pt x="3887" y="761"/>
                  </a:lnTo>
                  <a:lnTo>
                    <a:pt x="3929" y="761"/>
                  </a:lnTo>
                  <a:lnTo>
                    <a:pt x="4014" y="761"/>
                  </a:lnTo>
                  <a:lnTo>
                    <a:pt x="4056" y="761"/>
                  </a:lnTo>
                  <a:lnTo>
                    <a:pt x="4056" y="817"/>
                  </a:lnTo>
                  <a:lnTo>
                    <a:pt x="4098" y="817"/>
                  </a:lnTo>
                  <a:lnTo>
                    <a:pt x="4098" y="888"/>
                  </a:lnTo>
                  <a:lnTo>
                    <a:pt x="4140" y="888"/>
                  </a:lnTo>
                  <a:lnTo>
                    <a:pt x="4183" y="888"/>
                  </a:lnTo>
                  <a:lnTo>
                    <a:pt x="4225" y="888"/>
                  </a:lnTo>
                  <a:lnTo>
                    <a:pt x="4225" y="944"/>
                  </a:lnTo>
                  <a:lnTo>
                    <a:pt x="4267" y="944"/>
                  </a:lnTo>
                  <a:lnTo>
                    <a:pt x="4267" y="1015"/>
                  </a:lnTo>
                  <a:lnTo>
                    <a:pt x="4309" y="1015"/>
                  </a:lnTo>
                  <a:lnTo>
                    <a:pt x="4267" y="1015"/>
                  </a:lnTo>
                  <a:lnTo>
                    <a:pt x="4309" y="1015"/>
                  </a:lnTo>
                  <a:lnTo>
                    <a:pt x="4309" y="1071"/>
                  </a:lnTo>
                  <a:lnTo>
                    <a:pt x="4352" y="1071"/>
                  </a:lnTo>
                  <a:lnTo>
                    <a:pt x="4352" y="1141"/>
                  </a:lnTo>
                  <a:lnTo>
                    <a:pt x="4394" y="1198"/>
                  </a:lnTo>
                  <a:lnTo>
                    <a:pt x="4436" y="1198"/>
                  </a:lnTo>
                  <a:lnTo>
                    <a:pt x="4478" y="1198"/>
                  </a:lnTo>
                  <a:lnTo>
                    <a:pt x="4521" y="1198"/>
                  </a:lnTo>
                  <a:lnTo>
                    <a:pt x="4563" y="1198"/>
                  </a:lnTo>
                  <a:lnTo>
                    <a:pt x="4605" y="1198"/>
                  </a:lnTo>
                  <a:lnTo>
                    <a:pt x="4563" y="1198"/>
                  </a:lnTo>
                  <a:lnTo>
                    <a:pt x="4563" y="1268"/>
                  </a:lnTo>
                  <a:lnTo>
                    <a:pt x="4563" y="1324"/>
                  </a:lnTo>
                  <a:lnTo>
                    <a:pt x="4521" y="1395"/>
                  </a:lnTo>
                  <a:lnTo>
                    <a:pt x="4521" y="1451"/>
                  </a:lnTo>
                  <a:lnTo>
                    <a:pt x="4478" y="1522"/>
                  </a:lnTo>
                  <a:lnTo>
                    <a:pt x="4478" y="1578"/>
                  </a:lnTo>
                  <a:lnTo>
                    <a:pt x="4478" y="1648"/>
                  </a:lnTo>
                  <a:lnTo>
                    <a:pt x="4478" y="1705"/>
                  </a:lnTo>
                  <a:lnTo>
                    <a:pt x="4436" y="1705"/>
                  </a:lnTo>
                  <a:lnTo>
                    <a:pt x="4436" y="1775"/>
                  </a:lnTo>
                  <a:lnTo>
                    <a:pt x="4478" y="1775"/>
                  </a:lnTo>
                  <a:lnTo>
                    <a:pt x="4478" y="1831"/>
                  </a:lnTo>
                  <a:lnTo>
                    <a:pt x="4436" y="1831"/>
                  </a:lnTo>
                  <a:lnTo>
                    <a:pt x="4436" y="1902"/>
                  </a:lnTo>
                  <a:lnTo>
                    <a:pt x="4478" y="1902"/>
                  </a:lnTo>
                  <a:lnTo>
                    <a:pt x="4478" y="1958"/>
                  </a:lnTo>
                  <a:lnTo>
                    <a:pt x="4521" y="2028"/>
                  </a:lnTo>
                  <a:lnTo>
                    <a:pt x="4521" y="2085"/>
                  </a:lnTo>
                  <a:lnTo>
                    <a:pt x="4563" y="2085"/>
                  </a:lnTo>
                  <a:lnTo>
                    <a:pt x="4563" y="2155"/>
                  </a:lnTo>
                  <a:lnTo>
                    <a:pt x="4605" y="2155"/>
                  </a:lnTo>
                  <a:lnTo>
                    <a:pt x="4605" y="2212"/>
                  </a:lnTo>
                  <a:lnTo>
                    <a:pt x="4563" y="2212"/>
                  </a:lnTo>
                  <a:lnTo>
                    <a:pt x="4563" y="2282"/>
                  </a:lnTo>
                  <a:lnTo>
                    <a:pt x="4563" y="2338"/>
                  </a:lnTo>
                  <a:lnTo>
                    <a:pt x="4563" y="2409"/>
                  </a:lnTo>
                  <a:lnTo>
                    <a:pt x="4563" y="2465"/>
                  </a:lnTo>
                  <a:lnTo>
                    <a:pt x="4563" y="2535"/>
                  </a:lnTo>
                  <a:lnTo>
                    <a:pt x="4563" y="2592"/>
                  </a:lnTo>
                  <a:lnTo>
                    <a:pt x="4563" y="2662"/>
                  </a:lnTo>
                  <a:lnTo>
                    <a:pt x="4563" y="2718"/>
                  </a:lnTo>
                  <a:lnTo>
                    <a:pt x="4521" y="2718"/>
                  </a:lnTo>
                  <a:lnTo>
                    <a:pt x="4563" y="2718"/>
                  </a:lnTo>
                  <a:lnTo>
                    <a:pt x="4605" y="2718"/>
                  </a:lnTo>
                  <a:lnTo>
                    <a:pt x="4521" y="2845"/>
                  </a:lnTo>
                  <a:lnTo>
                    <a:pt x="4478" y="2845"/>
                  </a:lnTo>
                  <a:lnTo>
                    <a:pt x="4436" y="2972"/>
                  </a:lnTo>
                  <a:lnTo>
                    <a:pt x="4394" y="2916"/>
                  </a:lnTo>
                  <a:lnTo>
                    <a:pt x="4352" y="2916"/>
                  </a:lnTo>
                  <a:lnTo>
                    <a:pt x="4309" y="2916"/>
                  </a:lnTo>
                  <a:lnTo>
                    <a:pt x="4267" y="2916"/>
                  </a:lnTo>
                  <a:lnTo>
                    <a:pt x="4225" y="2916"/>
                  </a:lnTo>
                  <a:lnTo>
                    <a:pt x="4183" y="2916"/>
                  </a:lnTo>
                  <a:lnTo>
                    <a:pt x="4140" y="2916"/>
                  </a:lnTo>
                  <a:lnTo>
                    <a:pt x="4267" y="2916"/>
                  </a:lnTo>
                  <a:lnTo>
                    <a:pt x="4309" y="2972"/>
                  </a:lnTo>
                  <a:lnTo>
                    <a:pt x="4309" y="3042"/>
                  </a:lnTo>
                  <a:lnTo>
                    <a:pt x="4267" y="3042"/>
                  </a:lnTo>
                  <a:lnTo>
                    <a:pt x="4309" y="3099"/>
                  </a:lnTo>
                  <a:lnTo>
                    <a:pt x="4352" y="3099"/>
                  </a:lnTo>
                  <a:lnTo>
                    <a:pt x="4394" y="3099"/>
                  </a:lnTo>
                  <a:lnTo>
                    <a:pt x="4436" y="3099"/>
                  </a:lnTo>
                  <a:lnTo>
                    <a:pt x="4394" y="3099"/>
                  </a:lnTo>
                  <a:lnTo>
                    <a:pt x="4394" y="3169"/>
                  </a:lnTo>
                  <a:lnTo>
                    <a:pt x="4394" y="3225"/>
                  </a:lnTo>
                  <a:lnTo>
                    <a:pt x="4352" y="3225"/>
                  </a:lnTo>
                  <a:lnTo>
                    <a:pt x="4309" y="3225"/>
                  </a:lnTo>
                  <a:lnTo>
                    <a:pt x="4352" y="3225"/>
                  </a:lnTo>
                  <a:lnTo>
                    <a:pt x="4352" y="3296"/>
                  </a:lnTo>
                  <a:lnTo>
                    <a:pt x="4309" y="3296"/>
                  </a:lnTo>
                  <a:lnTo>
                    <a:pt x="4309" y="3352"/>
                  </a:lnTo>
                  <a:lnTo>
                    <a:pt x="4267" y="3352"/>
                  </a:lnTo>
                  <a:lnTo>
                    <a:pt x="4267" y="3423"/>
                  </a:lnTo>
                  <a:lnTo>
                    <a:pt x="4267" y="3479"/>
                  </a:lnTo>
                  <a:lnTo>
                    <a:pt x="4225" y="3479"/>
                  </a:lnTo>
                  <a:lnTo>
                    <a:pt x="4225" y="3423"/>
                  </a:lnTo>
                  <a:lnTo>
                    <a:pt x="4183" y="3423"/>
                  </a:lnTo>
                  <a:lnTo>
                    <a:pt x="4183" y="3479"/>
                  </a:lnTo>
                  <a:lnTo>
                    <a:pt x="4140" y="3479"/>
                  </a:lnTo>
                  <a:lnTo>
                    <a:pt x="4140" y="3549"/>
                  </a:lnTo>
                  <a:lnTo>
                    <a:pt x="4098" y="3606"/>
                  </a:lnTo>
                  <a:lnTo>
                    <a:pt x="4056" y="3606"/>
                  </a:lnTo>
                  <a:lnTo>
                    <a:pt x="4014" y="3606"/>
                  </a:lnTo>
                  <a:lnTo>
                    <a:pt x="3971" y="3606"/>
                  </a:lnTo>
                  <a:lnTo>
                    <a:pt x="3929" y="3606"/>
                  </a:lnTo>
                  <a:lnTo>
                    <a:pt x="3929" y="3676"/>
                  </a:lnTo>
                  <a:lnTo>
                    <a:pt x="3971" y="3676"/>
                  </a:lnTo>
                  <a:lnTo>
                    <a:pt x="4014" y="3676"/>
                  </a:lnTo>
                  <a:lnTo>
                    <a:pt x="4014" y="3732"/>
                  </a:lnTo>
                  <a:lnTo>
                    <a:pt x="3971" y="3803"/>
                  </a:lnTo>
                  <a:lnTo>
                    <a:pt x="3887" y="3859"/>
                  </a:lnTo>
                  <a:lnTo>
                    <a:pt x="3887" y="3929"/>
                  </a:lnTo>
                  <a:lnTo>
                    <a:pt x="3929" y="3929"/>
                  </a:lnTo>
                  <a:lnTo>
                    <a:pt x="3929" y="3986"/>
                  </a:lnTo>
                  <a:lnTo>
                    <a:pt x="3971" y="3986"/>
                  </a:lnTo>
                  <a:lnTo>
                    <a:pt x="4014" y="4056"/>
                  </a:lnTo>
                  <a:lnTo>
                    <a:pt x="3971" y="4056"/>
                  </a:lnTo>
                  <a:lnTo>
                    <a:pt x="3929" y="4113"/>
                  </a:lnTo>
                  <a:lnTo>
                    <a:pt x="3887" y="4113"/>
                  </a:lnTo>
                  <a:lnTo>
                    <a:pt x="3845" y="4183"/>
                  </a:lnTo>
                  <a:lnTo>
                    <a:pt x="3802" y="4239"/>
                  </a:lnTo>
                  <a:lnTo>
                    <a:pt x="3760" y="4239"/>
                  </a:lnTo>
                  <a:lnTo>
                    <a:pt x="3718" y="4310"/>
                  </a:lnTo>
                  <a:lnTo>
                    <a:pt x="3633" y="4366"/>
                  </a:lnTo>
                  <a:lnTo>
                    <a:pt x="3591" y="4366"/>
                  </a:lnTo>
                  <a:lnTo>
                    <a:pt x="3591" y="4436"/>
                  </a:lnTo>
                  <a:lnTo>
                    <a:pt x="3549" y="4436"/>
                  </a:lnTo>
                  <a:lnTo>
                    <a:pt x="3549" y="4493"/>
                  </a:lnTo>
                  <a:lnTo>
                    <a:pt x="3507" y="4493"/>
                  </a:lnTo>
                  <a:lnTo>
                    <a:pt x="3507" y="4436"/>
                  </a:lnTo>
                  <a:lnTo>
                    <a:pt x="3464" y="4436"/>
                  </a:lnTo>
                  <a:lnTo>
                    <a:pt x="3422" y="4436"/>
                  </a:lnTo>
                  <a:lnTo>
                    <a:pt x="3422" y="4366"/>
                  </a:lnTo>
                  <a:lnTo>
                    <a:pt x="3380" y="4310"/>
                  </a:lnTo>
                  <a:lnTo>
                    <a:pt x="3338" y="4310"/>
                  </a:lnTo>
                  <a:lnTo>
                    <a:pt x="3295" y="4239"/>
                  </a:lnTo>
                  <a:lnTo>
                    <a:pt x="3295" y="4183"/>
                  </a:lnTo>
                  <a:lnTo>
                    <a:pt x="3253" y="4183"/>
                  </a:lnTo>
                  <a:lnTo>
                    <a:pt x="3211" y="4113"/>
                  </a:lnTo>
                  <a:lnTo>
                    <a:pt x="3211" y="4056"/>
                  </a:lnTo>
                  <a:lnTo>
                    <a:pt x="3169" y="4056"/>
                  </a:lnTo>
                  <a:lnTo>
                    <a:pt x="3169" y="3986"/>
                  </a:lnTo>
                  <a:lnTo>
                    <a:pt x="3126" y="3986"/>
                  </a:lnTo>
                  <a:lnTo>
                    <a:pt x="3126" y="3929"/>
                  </a:lnTo>
                  <a:lnTo>
                    <a:pt x="3084" y="3929"/>
                  </a:lnTo>
                  <a:lnTo>
                    <a:pt x="3084" y="3859"/>
                  </a:lnTo>
                  <a:lnTo>
                    <a:pt x="3042" y="3859"/>
                  </a:lnTo>
                  <a:lnTo>
                    <a:pt x="3042" y="3803"/>
                  </a:lnTo>
                  <a:lnTo>
                    <a:pt x="3000" y="3803"/>
                  </a:lnTo>
                  <a:lnTo>
                    <a:pt x="3042" y="3732"/>
                  </a:lnTo>
                  <a:lnTo>
                    <a:pt x="3000" y="3732"/>
                  </a:lnTo>
                  <a:lnTo>
                    <a:pt x="3000" y="3676"/>
                  </a:lnTo>
                  <a:lnTo>
                    <a:pt x="2957" y="3676"/>
                  </a:lnTo>
                  <a:lnTo>
                    <a:pt x="2915" y="3676"/>
                  </a:lnTo>
                  <a:lnTo>
                    <a:pt x="2873" y="3676"/>
                  </a:lnTo>
                  <a:lnTo>
                    <a:pt x="2873" y="3606"/>
                  </a:lnTo>
                  <a:lnTo>
                    <a:pt x="2831" y="3606"/>
                  </a:lnTo>
                  <a:lnTo>
                    <a:pt x="2788" y="3606"/>
                  </a:lnTo>
                  <a:lnTo>
                    <a:pt x="2746" y="3549"/>
                  </a:lnTo>
                  <a:lnTo>
                    <a:pt x="2704" y="3549"/>
                  </a:lnTo>
                  <a:lnTo>
                    <a:pt x="2662" y="3549"/>
                  </a:lnTo>
                  <a:lnTo>
                    <a:pt x="2662" y="3479"/>
                  </a:lnTo>
                  <a:lnTo>
                    <a:pt x="2619" y="3423"/>
                  </a:lnTo>
                  <a:lnTo>
                    <a:pt x="2577" y="3423"/>
                  </a:lnTo>
                  <a:lnTo>
                    <a:pt x="2577" y="3479"/>
                  </a:lnTo>
                  <a:lnTo>
                    <a:pt x="2535" y="3423"/>
                  </a:lnTo>
                  <a:lnTo>
                    <a:pt x="2493" y="3423"/>
                  </a:lnTo>
                  <a:lnTo>
                    <a:pt x="2408" y="3296"/>
                  </a:lnTo>
                  <a:lnTo>
                    <a:pt x="2408" y="3352"/>
                  </a:lnTo>
                  <a:lnTo>
                    <a:pt x="2366" y="3352"/>
                  </a:lnTo>
                  <a:lnTo>
                    <a:pt x="2324" y="3423"/>
                  </a:lnTo>
                  <a:lnTo>
                    <a:pt x="2239" y="3479"/>
                  </a:lnTo>
                  <a:lnTo>
                    <a:pt x="2197" y="3549"/>
                  </a:lnTo>
                  <a:lnTo>
                    <a:pt x="2155" y="3549"/>
                  </a:lnTo>
                  <a:lnTo>
                    <a:pt x="2113" y="3606"/>
                  </a:lnTo>
                  <a:lnTo>
                    <a:pt x="2155" y="3606"/>
                  </a:lnTo>
                  <a:lnTo>
                    <a:pt x="2197" y="3676"/>
                  </a:lnTo>
                  <a:lnTo>
                    <a:pt x="2239" y="3732"/>
                  </a:lnTo>
                  <a:lnTo>
                    <a:pt x="2282" y="3732"/>
                  </a:lnTo>
                  <a:lnTo>
                    <a:pt x="2366" y="3803"/>
                  </a:lnTo>
                  <a:lnTo>
                    <a:pt x="2408" y="3803"/>
                  </a:lnTo>
                  <a:close/>
                  <a:moveTo>
                    <a:pt x="2493" y="4493"/>
                  </a:moveTo>
                  <a:lnTo>
                    <a:pt x="2535" y="4563"/>
                  </a:lnTo>
                  <a:lnTo>
                    <a:pt x="2619" y="4563"/>
                  </a:lnTo>
                  <a:lnTo>
                    <a:pt x="2619" y="4493"/>
                  </a:lnTo>
                  <a:lnTo>
                    <a:pt x="2535" y="4493"/>
                  </a:lnTo>
                  <a:close/>
                  <a:moveTo>
                    <a:pt x="2831" y="4943"/>
                  </a:moveTo>
                  <a:lnTo>
                    <a:pt x="2831" y="4873"/>
                  </a:lnTo>
                  <a:lnTo>
                    <a:pt x="2788" y="4873"/>
                  </a:lnTo>
                  <a:lnTo>
                    <a:pt x="2788" y="4817"/>
                  </a:lnTo>
                  <a:lnTo>
                    <a:pt x="2704" y="4817"/>
                  </a:lnTo>
                  <a:lnTo>
                    <a:pt x="2704" y="4873"/>
                  </a:lnTo>
                  <a:lnTo>
                    <a:pt x="2704" y="4943"/>
                  </a:lnTo>
                  <a:lnTo>
                    <a:pt x="2746" y="4943"/>
                  </a:lnTo>
                  <a:lnTo>
                    <a:pt x="2788" y="4943"/>
                  </a:lnTo>
                  <a:close/>
                  <a:moveTo>
                    <a:pt x="2704" y="4619"/>
                  </a:moveTo>
                  <a:lnTo>
                    <a:pt x="2662" y="4619"/>
                  </a:lnTo>
                  <a:lnTo>
                    <a:pt x="2619" y="4690"/>
                  </a:lnTo>
                  <a:lnTo>
                    <a:pt x="2577" y="4690"/>
                  </a:lnTo>
                  <a:lnTo>
                    <a:pt x="2619" y="4746"/>
                  </a:lnTo>
                  <a:lnTo>
                    <a:pt x="2662" y="4746"/>
                  </a:lnTo>
                  <a:lnTo>
                    <a:pt x="2704" y="4690"/>
                  </a:lnTo>
                  <a:close/>
                  <a:moveTo>
                    <a:pt x="2282" y="5000"/>
                  </a:moveTo>
                  <a:lnTo>
                    <a:pt x="2239" y="4943"/>
                  </a:lnTo>
                  <a:lnTo>
                    <a:pt x="2197" y="4943"/>
                  </a:lnTo>
                  <a:lnTo>
                    <a:pt x="2197" y="5000"/>
                  </a:lnTo>
                  <a:lnTo>
                    <a:pt x="2155" y="5000"/>
                  </a:lnTo>
                  <a:lnTo>
                    <a:pt x="2113" y="5000"/>
                  </a:lnTo>
                  <a:lnTo>
                    <a:pt x="2113" y="4943"/>
                  </a:lnTo>
                  <a:lnTo>
                    <a:pt x="2070" y="4943"/>
                  </a:lnTo>
                  <a:lnTo>
                    <a:pt x="2070" y="5000"/>
                  </a:lnTo>
                  <a:lnTo>
                    <a:pt x="2070" y="5070"/>
                  </a:lnTo>
                  <a:lnTo>
                    <a:pt x="2113" y="5070"/>
                  </a:lnTo>
                  <a:lnTo>
                    <a:pt x="2155" y="5070"/>
                  </a:lnTo>
                  <a:lnTo>
                    <a:pt x="2197" y="5070"/>
                  </a:lnTo>
                  <a:lnTo>
                    <a:pt x="2239" y="5070"/>
                  </a:lnTo>
                  <a:lnTo>
                    <a:pt x="2239" y="5000"/>
                  </a:lnTo>
                  <a:close/>
                  <a:moveTo>
                    <a:pt x="1859" y="4563"/>
                  </a:moveTo>
                  <a:lnTo>
                    <a:pt x="1817" y="4563"/>
                  </a:lnTo>
                  <a:lnTo>
                    <a:pt x="1732" y="4493"/>
                  </a:lnTo>
                  <a:lnTo>
                    <a:pt x="1732" y="4436"/>
                  </a:lnTo>
                  <a:lnTo>
                    <a:pt x="1690" y="4436"/>
                  </a:lnTo>
                  <a:lnTo>
                    <a:pt x="1648" y="4366"/>
                  </a:lnTo>
                  <a:lnTo>
                    <a:pt x="1606" y="4310"/>
                  </a:lnTo>
                  <a:lnTo>
                    <a:pt x="1563" y="4310"/>
                  </a:lnTo>
                  <a:lnTo>
                    <a:pt x="1563" y="4239"/>
                  </a:lnTo>
                  <a:lnTo>
                    <a:pt x="1521" y="4239"/>
                  </a:lnTo>
                  <a:lnTo>
                    <a:pt x="1521" y="4183"/>
                  </a:lnTo>
                  <a:lnTo>
                    <a:pt x="1479" y="4183"/>
                  </a:lnTo>
                  <a:lnTo>
                    <a:pt x="1479" y="4113"/>
                  </a:lnTo>
                  <a:lnTo>
                    <a:pt x="1437" y="4113"/>
                  </a:lnTo>
                  <a:lnTo>
                    <a:pt x="1394" y="4113"/>
                  </a:lnTo>
                  <a:lnTo>
                    <a:pt x="1352" y="4113"/>
                  </a:lnTo>
                  <a:lnTo>
                    <a:pt x="1310" y="4113"/>
                  </a:lnTo>
                  <a:lnTo>
                    <a:pt x="1310" y="4183"/>
                  </a:lnTo>
                  <a:lnTo>
                    <a:pt x="1268" y="4183"/>
                  </a:lnTo>
                  <a:lnTo>
                    <a:pt x="1225" y="4183"/>
                  </a:lnTo>
                  <a:lnTo>
                    <a:pt x="1225" y="4239"/>
                  </a:lnTo>
                  <a:lnTo>
                    <a:pt x="1268" y="4239"/>
                  </a:lnTo>
                  <a:lnTo>
                    <a:pt x="1310" y="4310"/>
                  </a:lnTo>
                  <a:lnTo>
                    <a:pt x="1268" y="4310"/>
                  </a:lnTo>
                  <a:lnTo>
                    <a:pt x="1268" y="4366"/>
                  </a:lnTo>
                  <a:lnTo>
                    <a:pt x="1310" y="4366"/>
                  </a:lnTo>
                  <a:lnTo>
                    <a:pt x="1352" y="4436"/>
                  </a:lnTo>
                  <a:lnTo>
                    <a:pt x="1310" y="4493"/>
                  </a:lnTo>
                  <a:lnTo>
                    <a:pt x="1394" y="4563"/>
                  </a:lnTo>
                  <a:lnTo>
                    <a:pt x="1479" y="4493"/>
                  </a:lnTo>
                  <a:lnTo>
                    <a:pt x="1479" y="4563"/>
                  </a:lnTo>
                  <a:lnTo>
                    <a:pt x="1479" y="4619"/>
                  </a:lnTo>
                  <a:lnTo>
                    <a:pt x="1521" y="4619"/>
                  </a:lnTo>
                  <a:lnTo>
                    <a:pt x="1563" y="4619"/>
                  </a:lnTo>
                  <a:lnTo>
                    <a:pt x="1606" y="4619"/>
                  </a:lnTo>
                  <a:lnTo>
                    <a:pt x="1606" y="4690"/>
                  </a:lnTo>
                  <a:lnTo>
                    <a:pt x="1648" y="4690"/>
                  </a:lnTo>
                  <a:lnTo>
                    <a:pt x="1648" y="4746"/>
                  </a:lnTo>
                  <a:lnTo>
                    <a:pt x="1690" y="4746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2290750" y="4503825"/>
              <a:ext cx="33475" cy="23600"/>
            </a:xfrm>
            <a:custGeom>
              <a:avLst/>
              <a:gdLst/>
              <a:ahLst/>
              <a:cxnLst/>
              <a:rect l="l" t="t" r="r" b="b"/>
              <a:pathLst>
                <a:path w="1339" h="944" extrusionOk="0">
                  <a:moveTo>
                    <a:pt x="127" y="0"/>
                  </a:moveTo>
                  <a:lnTo>
                    <a:pt x="127" y="56"/>
                  </a:lnTo>
                  <a:lnTo>
                    <a:pt x="155" y="56"/>
                  </a:lnTo>
                  <a:lnTo>
                    <a:pt x="155" y="113"/>
                  </a:lnTo>
                  <a:lnTo>
                    <a:pt x="155" y="183"/>
                  </a:lnTo>
                  <a:lnTo>
                    <a:pt x="212" y="183"/>
                  </a:lnTo>
                  <a:lnTo>
                    <a:pt x="212" y="113"/>
                  </a:lnTo>
                  <a:lnTo>
                    <a:pt x="254" y="113"/>
                  </a:lnTo>
                  <a:lnTo>
                    <a:pt x="254" y="183"/>
                  </a:lnTo>
                  <a:lnTo>
                    <a:pt x="282" y="183"/>
                  </a:lnTo>
                  <a:lnTo>
                    <a:pt x="282" y="240"/>
                  </a:lnTo>
                  <a:lnTo>
                    <a:pt x="254" y="240"/>
                  </a:lnTo>
                  <a:lnTo>
                    <a:pt x="254" y="310"/>
                  </a:lnTo>
                  <a:lnTo>
                    <a:pt x="212" y="310"/>
                  </a:lnTo>
                  <a:lnTo>
                    <a:pt x="212" y="380"/>
                  </a:lnTo>
                  <a:lnTo>
                    <a:pt x="155" y="380"/>
                  </a:lnTo>
                  <a:lnTo>
                    <a:pt x="155" y="437"/>
                  </a:lnTo>
                  <a:lnTo>
                    <a:pt x="127" y="437"/>
                  </a:lnTo>
                  <a:lnTo>
                    <a:pt x="127" y="493"/>
                  </a:lnTo>
                  <a:lnTo>
                    <a:pt x="155" y="493"/>
                  </a:lnTo>
                  <a:lnTo>
                    <a:pt x="155" y="563"/>
                  </a:lnTo>
                  <a:lnTo>
                    <a:pt x="127" y="563"/>
                  </a:lnTo>
                  <a:lnTo>
                    <a:pt x="127" y="620"/>
                  </a:lnTo>
                  <a:lnTo>
                    <a:pt x="127" y="690"/>
                  </a:lnTo>
                  <a:lnTo>
                    <a:pt x="85" y="690"/>
                  </a:lnTo>
                  <a:lnTo>
                    <a:pt x="43" y="690"/>
                  </a:lnTo>
                  <a:lnTo>
                    <a:pt x="43" y="761"/>
                  </a:lnTo>
                  <a:lnTo>
                    <a:pt x="1" y="761"/>
                  </a:lnTo>
                  <a:lnTo>
                    <a:pt x="1" y="817"/>
                  </a:lnTo>
                  <a:lnTo>
                    <a:pt x="1" y="873"/>
                  </a:lnTo>
                  <a:lnTo>
                    <a:pt x="1" y="944"/>
                  </a:lnTo>
                  <a:lnTo>
                    <a:pt x="43" y="944"/>
                  </a:lnTo>
                  <a:lnTo>
                    <a:pt x="85" y="944"/>
                  </a:lnTo>
                  <a:lnTo>
                    <a:pt x="85" y="873"/>
                  </a:lnTo>
                  <a:lnTo>
                    <a:pt x="127" y="873"/>
                  </a:lnTo>
                  <a:lnTo>
                    <a:pt x="155" y="873"/>
                  </a:lnTo>
                  <a:lnTo>
                    <a:pt x="155" y="817"/>
                  </a:lnTo>
                  <a:lnTo>
                    <a:pt x="212" y="817"/>
                  </a:lnTo>
                  <a:lnTo>
                    <a:pt x="212" y="761"/>
                  </a:lnTo>
                  <a:lnTo>
                    <a:pt x="254" y="761"/>
                  </a:lnTo>
                  <a:lnTo>
                    <a:pt x="254" y="690"/>
                  </a:lnTo>
                  <a:lnTo>
                    <a:pt x="282" y="690"/>
                  </a:lnTo>
                  <a:lnTo>
                    <a:pt x="282" y="620"/>
                  </a:lnTo>
                  <a:lnTo>
                    <a:pt x="339" y="620"/>
                  </a:lnTo>
                  <a:lnTo>
                    <a:pt x="381" y="620"/>
                  </a:lnTo>
                  <a:lnTo>
                    <a:pt x="409" y="620"/>
                  </a:lnTo>
                  <a:lnTo>
                    <a:pt x="465" y="620"/>
                  </a:lnTo>
                  <a:lnTo>
                    <a:pt x="465" y="563"/>
                  </a:lnTo>
                  <a:lnTo>
                    <a:pt x="508" y="563"/>
                  </a:lnTo>
                  <a:lnTo>
                    <a:pt x="536" y="563"/>
                  </a:lnTo>
                  <a:lnTo>
                    <a:pt x="592" y="563"/>
                  </a:lnTo>
                  <a:lnTo>
                    <a:pt x="634" y="563"/>
                  </a:lnTo>
                  <a:lnTo>
                    <a:pt x="662" y="563"/>
                  </a:lnTo>
                  <a:lnTo>
                    <a:pt x="662" y="620"/>
                  </a:lnTo>
                  <a:lnTo>
                    <a:pt x="719" y="620"/>
                  </a:lnTo>
                  <a:lnTo>
                    <a:pt x="761" y="620"/>
                  </a:lnTo>
                  <a:lnTo>
                    <a:pt x="789" y="620"/>
                  </a:lnTo>
                  <a:lnTo>
                    <a:pt x="845" y="620"/>
                  </a:lnTo>
                  <a:lnTo>
                    <a:pt x="845" y="563"/>
                  </a:lnTo>
                  <a:lnTo>
                    <a:pt x="845" y="493"/>
                  </a:lnTo>
                  <a:lnTo>
                    <a:pt x="888" y="493"/>
                  </a:lnTo>
                  <a:lnTo>
                    <a:pt x="888" y="437"/>
                  </a:lnTo>
                  <a:lnTo>
                    <a:pt x="930" y="437"/>
                  </a:lnTo>
                  <a:lnTo>
                    <a:pt x="972" y="437"/>
                  </a:lnTo>
                  <a:lnTo>
                    <a:pt x="1014" y="437"/>
                  </a:lnTo>
                  <a:lnTo>
                    <a:pt x="1014" y="493"/>
                  </a:lnTo>
                  <a:lnTo>
                    <a:pt x="1014" y="563"/>
                  </a:lnTo>
                  <a:lnTo>
                    <a:pt x="1057" y="563"/>
                  </a:lnTo>
                  <a:lnTo>
                    <a:pt x="1099" y="563"/>
                  </a:lnTo>
                  <a:lnTo>
                    <a:pt x="1141" y="563"/>
                  </a:lnTo>
                  <a:lnTo>
                    <a:pt x="1183" y="563"/>
                  </a:lnTo>
                  <a:lnTo>
                    <a:pt x="1212" y="563"/>
                  </a:lnTo>
                  <a:lnTo>
                    <a:pt x="1212" y="620"/>
                  </a:lnTo>
                  <a:lnTo>
                    <a:pt x="1268" y="620"/>
                  </a:lnTo>
                  <a:lnTo>
                    <a:pt x="1268" y="563"/>
                  </a:lnTo>
                  <a:lnTo>
                    <a:pt x="1268" y="493"/>
                  </a:lnTo>
                  <a:lnTo>
                    <a:pt x="1310" y="493"/>
                  </a:lnTo>
                  <a:lnTo>
                    <a:pt x="1310" y="563"/>
                  </a:lnTo>
                  <a:lnTo>
                    <a:pt x="1338" y="563"/>
                  </a:lnTo>
                  <a:lnTo>
                    <a:pt x="1338" y="493"/>
                  </a:lnTo>
                  <a:lnTo>
                    <a:pt x="1338" y="437"/>
                  </a:lnTo>
                  <a:lnTo>
                    <a:pt x="1338" y="380"/>
                  </a:lnTo>
                  <a:lnTo>
                    <a:pt x="1338" y="310"/>
                  </a:lnTo>
                  <a:lnTo>
                    <a:pt x="1310" y="310"/>
                  </a:lnTo>
                  <a:lnTo>
                    <a:pt x="1183" y="240"/>
                  </a:lnTo>
                  <a:lnTo>
                    <a:pt x="1099" y="240"/>
                  </a:lnTo>
                  <a:lnTo>
                    <a:pt x="972" y="240"/>
                  </a:lnTo>
                  <a:lnTo>
                    <a:pt x="845" y="310"/>
                  </a:lnTo>
                  <a:lnTo>
                    <a:pt x="789" y="310"/>
                  </a:lnTo>
                  <a:lnTo>
                    <a:pt x="761" y="380"/>
                  </a:lnTo>
                  <a:lnTo>
                    <a:pt x="719" y="380"/>
                  </a:lnTo>
                  <a:lnTo>
                    <a:pt x="719" y="437"/>
                  </a:lnTo>
                  <a:lnTo>
                    <a:pt x="662" y="437"/>
                  </a:lnTo>
                  <a:lnTo>
                    <a:pt x="634" y="437"/>
                  </a:lnTo>
                  <a:lnTo>
                    <a:pt x="592" y="437"/>
                  </a:lnTo>
                  <a:lnTo>
                    <a:pt x="536" y="437"/>
                  </a:lnTo>
                  <a:lnTo>
                    <a:pt x="508" y="437"/>
                  </a:lnTo>
                  <a:lnTo>
                    <a:pt x="536" y="380"/>
                  </a:lnTo>
                  <a:lnTo>
                    <a:pt x="536" y="310"/>
                  </a:lnTo>
                  <a:lnTo>
                    <a:pt x="592" y="310"/>
                  </a:lnTo>
                  <a:lnTo>
                    <a:pt x="592" y="240"/>
                  </a:lnTo>
                  <a:lnTo>
                    <a:pt x="592" y="183"/>
                  </a:lnTo>
                  <a:lnTo>
                    <a:pt x="592" y="113"/>
                  </a:lnTo>
                  <a:lnTo>
                    <a:pt x="536" y="113"/>
                  </a:lnTo>
                  <a:lnTo>
                    <a:pt x="508" y="113"/>
                  </a:lnTo>
                  <a:lnTo>
                    <a:pt x="508" y="56"/>
                  </a:lnTo>
                  <a:lnTo>
                    <a:pt x="465" y="113"/>
                  </a:lnTo>
                  <a:lnTo>
                    <a:pt x="409" y="113"/>
                  </a:lnTo>
                  <a:lnTo>
                    <a:pt x="409" y="56"/>
                  </a:lnTo>
                  <a:lnTo>
                    <a:pt x="381" y="0"/>
                  </a:lnTo>
                  <a:lnTo>
                    <a:pt x="339" y="0"/>
                  </a:lnTo>
                  <a:lnTo>
                    <a:pt x="282" y="0"/>
                  </a:lnTo>
                  <a:lnTo>
                    <a:pt x="254" y="0"/>
                  </a:lnTo>
                  <a:lnTo>
                    <a:pt x="212" y="0"/>
                  </a:lnTo>
                  <a:close/>
                  <a:moveTo>
                    <a:pt x="254" y="240"/>
                  </a:moveTo>
                  <a:lnTo>
                    <a:pt x="254" y="183"/>
                  </a:lnTo>
                  <a:lnTo>
                    <a:pt x="212" y="183"/>
                  </a:lnTo>
                  <a:lnTo>
                    <a:pt x="212" y="24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3853125" y="2147250"/>
              <a:ext cx="89775" cy="117600"/>
            </a:xfrm>
            <a:custGeom>
              <a:avLst/>
              <a:gdLst/>
              <a:ahLst/>
              <a:cxnLst/>
              <a:rect l="l" t="t" r="r" b="b"/>
              <a:pathLst>
                <a:path w="3591" h="4704" extrusionOk="0">
                  <a:moveTo>
                    <a:pt x="2619" y="0"/>
                  </a:moveTo>
                  <a:lnTo>
                    <a:pt x="2619" y="71"/>
                  </a:lnTo>
                  <a:lnTo>
                    <a:pt x="2619" y="141"/>
                  </a:lnTo>
                  <a:lnTo>
                    <a:pt x="2577" y="141"/>
                  </a:lnTo>
                  <a:lnTo>
                    <a:pt x="2577" y="197"/>
                  </a:lnTo>
                  <a:lnTo>
                    <a:pt x="2619" y="197"/>
                  </a:lnTo>
                  <a:lnTo>
                    <a:pt x="2619" y="268"/>
                  </a:lnTo>
                  <a:lnTo>
                    <a:pt x="2577" y="268"/>
                  </a:lnTo>
                  <a:lnTo>
                    <a:pt x="2577" y="324"/>
                  </a:lnTo>
                  <a:lnTo>
                    <a:pt x="2577" y="380"/>
                  </a:lnTo>
                  <a:lnTo>
                    <a:pt x="2619" y="380"/>
                  </a:lnTo>
                  <a:lnTo>
                    <a:pt x="2661" y="380"/>
                  </a:lnTo>
                  <a:lnTo>
                    <a:pt x="2704" y="380"/>
                  </a:lnTo>
                  <a:lnTo>
                    <a:pt x="2746" y="380"/>
                  </a:lnTo>
                  <a:lnTo>
                    <a:pt x="2788" y="380"/>
                  </a:lnTo>
                  <a:lnTo>
                    <a:pt x="2788" y="324"/>
                  </a:lnTo>
                  <a:lnTo>
                    <a:pt x="2830" y="324"/>
                  </a:lnTo>
                  <a:lnTo>
                    <a:pt x="2873" y="324"/>
                  </a:lnTo>
                  <a:lnTo>
                    <a:pt x="2873" y="268"/>
                  </a:lnTo>
                  <a:lnTo>
                    <a:pt x="2873" y="197"/>
                  </a:lnTo>
                  <a:lnTo>
                    <a:pt x="2873" y="141"/>
                  </a:lnTo>
                  <a:lnTo>
                    <a:pt x="2873" y="71"/>
                  </a:lnTo>
                  <a:lnTo>
                    <a:pt x="2830" y="71"/>
                  </a:lnTo>
                  <a:lnTo>
                    <a:pt x="2788" y="71"/>
                  </a:lnTo>
                  <a:lnTo>
                    <a:pt x="2746" y="71"/>
                  </a:lnTo>
                  <a:lnTo>
                    <a:pt x="2746" y="0"/>
                  </a:lnTo>
                  <a:lnTo>
                    <a:pt x="2704" y="0"/>
                  </a:lnTo>
                  <a:lnTo>
                    <a:pt x="2704" y="71"/>
                  </a:lnTo>
                  <a:lnTo>
                    <a:pt x="2661" y="71"/>
                  </a:lnTo>
                  <a:lnTo>
                    <a:pt x="2661" y="0"/>
                  </a:lnTo>
                  <a:close/>
                  <a:moveTo>
                    <a:pt x="2577" y="268"/>
                  </a:moveTo>
                  <a:lnTo>
                    <a:pt x="2577" y="197"/>
                  </a:lnTo>
                  <a:lnTo>
                    <a:pt x="2535" y="197"/>
                  </a:lnTo>
                  <a:lnTo>
                    <a:pt x="2535" y="268"/>
                  </a:lnTo>
                  <a:close/>
                  <a:moveTo>
                    <a:pt x="2788" y="141"/>
                  </a:moveTo>
                  <a:lnTo>
                    <a:pt x="2830" y="141"/>
                  </a:lnTo>
                  <a:lnTo>
                    <a:pt x="2830" y="197"/>
                  </a:lnTo>
                  <a:lnTo>
                    <a:pt x="2788" y="197"/>
                  </a:lnTo>
                  <a:close/>
                  <a:moveTo>
                    <a:pt x="1648" y="577"/>
                  </a:moveTo>
                  <a:lnTo>
                    <a:pt x="1648" y="648"/>
                  </a:lnTo>
                  <a:lnTo>
                    <a:pt x="1690" y="648"/>
                  </a:lnTo>
                  <a:lnTo>
                    <a:pt x="1690" y="577"/>
                  </a:lnTo>
                  <a:close/>
                  <a:moveTo>
                    <a:pt x="1690" y="648"/>
                  </a:moveTo>
                  <a:lnTo>
                    <a:pt x="1690" y="704"/>
                  </a:lnTo>
                  <a:lnTo>
                    <a:pt x="1648" y="704"/>
                  </a:lnTo>
                  <a:lnTo>
                    <a:pt x="1605" y="704"/>
                  </a:lnTo>
                  <a:lnTo>
                    <a:pt x="1563" y="704"/>
                  </a:lnTo>
                  <a:lnTo>
                    <a:pt x="1521" y="704"/>
                  </a:lnTo>
                  <a:lnTo>
                    <a:pt x="1479" y="704"/>
                  </a:lnTo>
                  <a:lnTo>
                    <a:pt x="1436" y="704"/>
                  </a:lnTo>
                  <a:lnTo>
                    <a:pt x="1394" y="704"/>
                  </a:lnTo>
                  <a:lnTo>
                    <a:pt x="1352" y="704"/>
                  </a:lnTo>
                  <a:lnTo>
                    <a:pt x="1352" y="761"/>
                  </a:lnTo>
                  <a:lnTo>
                    <a:pt x="1394" y="761"/>
                  </a:lnTo>
                  <a:lnTo>
                    <a:pt x="1436" y="761"/>
                  </a:lnTo>
                  <a:lnTo>
                    <a:pt x="1479" y="761"/>
                  </a:lnTo>
                  <a:lnTo>
                    <a:pt x="1479" y="831"/>
                  </a:lnTo>
                  <a:lnTo>
                    <a:pt x="1521" y="831"/>
                  </a:lnTo>
                  <a:lnTo>
                    <a:pt x="1563" y="831"/>
                  </a:lnTo>
                  <a:lnTo>
                    <a:pt x="1563" y="901"/>
                  </a:lnTo>
                  <a:lnTo>
                    <a:pt x="1563" y="958"/>
                  </a:lnTo>
                  <a:lnTo>
                    <a:pt x="1605" y="958"/>
                  </a:lnTo>
                  <a:lnTo>
                    <a:pt x="1605" y="901"/>
                  </a:lnTo>
                  <a:lnTo>
                    <a:pt x="1648" y="958"/>
                  </a:lnTo>
                  <a:lnTo>
                    <a:pt x="1690" y="958"/>
                  </a:lnTo>
                  <a:lnTo>
                    <a:pt x="1690" y="1028"/>
                  </a:lnTo>
                  <a:lnTo>
                    <a:pt x="1732" y="1028"/>
                  </a:lnTo>
                  <a:lnTo>
                    <a:pt x="1774" y="1028"/>
                  </a:lnTo>
                  <a:lnTo>
                    <a:pt x="1774" y="1084"/>
                  </a:lnTo>
                  <a:lnTo>
                    <a:pt x="1732" y="1084"/>
                  </a:lnTo>
                  <a:lnTo>
                    <a:pt x="1732" y="1141"/>
                  </a:lnTo>
                  <a:lnTo>
                    <a:pt x="1774" y="1141"/>
                  </a:lnTo>
                  <a:lnTo>
                    <a:pt x="1774" y="1211"/>
                  </a:lnTo>
                  <a:lnTo>
                    <a:pt x="1732" y="1211"/>
                  </a:lnTo>
                  <a:lnTo>
                    <a:pt x="1690" y="1211"/>
                  </a:lnTo>
                  <a:lnTo>
                    <a:pt x="1648" y="1211"/>
                  </a:lnTo>
                  <a:lnTo>
                    <a:pt x="1605" y="1211"/>
                  </a:lnTo>
                  <a:lnTo>
                    <a:pt x="1605" y="1282"/>
                  </a:lnTo>
                  <a:lnTo>
                    <a:pt x="1563" y="1282"/>
                  </a:lnTo>
                  <a:lnTo>
                    <a:pt x="1521" y="1338"/>
                  </a:lnTo>
                  <a:lnTo>
                    <a:pt x="1479" y="1338"/>
                  </a:lnTo>
                  <a:lnTo>
                    <a:pt x="1436" y="1338"/>
                  </a:lnTo>
                  <a:lnTo>
                    <a:pt x="1394" y="1338"/>
                  </a:lnTo>
                  <a:lnTo>
                    <a:pt x="1352" y="1338"/>
                  </a:lnTo>
                  <a:lnTo>
                    <a:pt x="1352" y="1394"/>
                  </a:lnTo>
                  <a:lnTo>
                    <a:pt x="1310" y="1394"/>
                  </a:lnTo>
                  <a:lnTo>
                    <a:pt x="1267" y="1394"/>
                  </a:lnTo>
                  <a:lnTo>
                    <a:pt x="1225" y="1394"/>
                  </a:lnTo>
                  <a:lnTo>
                    <a:pt x="1225" y="1465"/>
                  </a:lnTo>
                  <a:lnTo>
                    <a:pt x="1183" y="1465"/>
                  </a:lnTo>
                  <a:lnTo>
                    <a:pt x="1183" y="1535"/>
                  </a:lnTo>
                  <a:lnTo>
                    <a:pt x="1141" y="1535"/>
                  </a:lnTo>
                  <a:lnTo>
                    <a:pt x="1098" y="1535"/>
                  </a:lnTo>
                  <a:lnTo>
                    <a:pt x="1056" y="1535"/>
                  </a:lnTo>
                  <a:lnTo>
                    <a:pt x="1014" y="1535"/>
                  </a:lnTo>
                  <a:lnTo>
                    <a:pt x="1014" y="1591"/>
                  </a:lnTo>
                  <a:lnTo>
                    <a:pt x="972" y="1591"/>
                  </a:lnTo>
                  <a:lnTo>
                    <a:pt x="972" y="1662"/>
                  </a:lnTo>
                  <a:lnTo>
                    <a:pt x="929" y="1662"/>
                  </a:lnTo>
                  <a:lnTo>
                    <a:pt x="887" y="1662"/>
                  </a:lnTo>
                  <a:lnTo>
                    <a:pt x="845" y="1662"/>
                  </a:lnTo>
                  <a:lnTo>
                    <a:pt x="803" y="1662"/>
                  </a:lnTo>
                  <a:lnTo>
                    <a:pt x="803" y="1591"/>
                  </a:lnTo>
                  <a:lnTo>
                    <a:pt x="760" y="1591"/>
                  </a:lnTo>
                  <a:lnTo>
                    <a:pt x="760" y="1662"/>
                  </a:lnTo>
                  <a:lnTo>
                    <a:pt x="760" y="1718"/>
                  </a:lnTo>
                  <a:lnTo>
                    <a:pt x="718" y="1718"/>
                  </a:lnTo>
                  <a:lnTo>
                    <a:pt x="718" y="1774"/>
                  </a:lnTo>
                  <a:lnTo>
                    <a:pt x="676" y="1718"/>
                  </a:lnTo>
                  <a:lnTo>
                    <a:pt x="676" y="1774"/>
                  </a:lnTo>
                  <a:lnTo>
                    <a:pt x="634" y="1774"/>
                  </a:lnTo>
                  <a:lnTo>
                    <a:pt x="634" y="1718"/>
                  </a:lnTo>
                  <a:lnTo>
                    <a:pt x="591" y="1718"/>
                  </a:lnTo>
                  <a:lnTo>
                    <a:pt x="549" y="1718"/>
                  </a:lnTo>
                  <a:lnTo>
                    <a:pt x="507" y="1718"/>
                  </a:lnTo>
                  <a:lnTo>
                    <a:pt x="465" y="1718"/>
                  </a:lnTo>
                  <a:lnTo>
                    <a:pt x="422" y="1718"/>
                  </a:lnTo>
                  <a:lnTo>
                    <a:pt x="380" y="1718"/>
                  </a:lnTo>
                  <a:lnTo>
                    <a:pt x="380" y="1774"/>
                  </a:lnTo>
                  <a:lnTo>
                    <a:pt x="338" y="1774"/>
                  </a:lnTo>
                  <a:lnTo>
                    <a:pt x="296" y="1774"/>
                  </a:lnTo>
                  <a:lnTo>
                    <a:pt x="253" y="1774"/>
                  </a:lnTo>
                  <a:lnTo>
                    <a:pt x="253" y="1845"/>
                  </a:lnTo>
                  <a:lnTo>
                    <a:pt x="211" y="1845"/>
                  </a:lnTo>
                  <a:lnTo>
                    <a:pt x="169" y="1845"/>
                  </a:lnTo>
                  <a:lnTo>
                    <a:pt x="169" y="1915"/>
                  </a:lnTo>
                  <a:lnTo>
                    <a:pt x="169" y="1972"/>
                  </a:lnTo>
                  <a:lnTo>
                    <a:pt x="127" y="1972"/>
                  </a:lnTo>
                  <a:lnTo>
                    <a:pt x="127" y="2042"/>
                  </a:lnTo>
                  <a:lnTo>
                    <a:pt x="85" y="2042"/>
                  </a:lnTo>
                  <a:lnTo>
                    <a:pt x="42" y="2042"/>
                  </a:lnTo>
                  <a:lnTo>
                    <a:pt x="0" y="2042"/>
                  </a:lnTo>
                  <a:lnTo>
                    <a:pt x="0" y="2098"/>
                  </a:lnTo>
                  <a:lnTo>
                    <a:pt x="0" y="2155"/>
                  </a:lnTo>
                  <a:lnTo>
                    <a:pt x="42" y="2155"/>
                  </a:lnTo>
                  <a:lnTo>
                    <a:pt x="85" y="2155"/>
                  </a:lnTo>
                  <a:lnTo>
                    <a:pt x="127" y="2155"/>
                  </a:lnTo>
                  <a:lnTo>
                    <a:pt x="127" y="2225"/>
                  </a:lnTo>
                  <a:lnTo>
                    <a:pt x="169" y="2225"/>
                  </a:lnTo>
                  <a:lnTo>
                    <a:pt x="169" y="2295"/>
                  </a:lnTo>
                  <a:lnTo>
                    <a:pt x="211" y="2295"/>
                  </a:lnTo>
                  <a:lnTo>
                    <a:pt x="253" y="2295"/>
                  </a:lnTo>
                  <a:lnTo>
                    <a:pt x="253" y="2352"/>
                  </a:lnTo>
                  <a:lnTo>
                    <a:pt x="296" y="2352"/>
                  </a:lnTo>
                  <a:lnTo>
                    <a:pt x="296" y="2295"/>
                  </a:lnTo>
                  <a:lnTo>
                    <a:pt x="338" y="2295"/>
                  </a:lnTo>
                  <a:lnTo>
                    <a:pt x="380" y="2352"/>
                  </a:lnTo>
                  <a:lnTo>
                    <a:pt x="422" y="2352"/>
                  </a:lnTo>
                  <a:lnTo>
                    <a:pt x="422" y="2422"/>
                  </a:lnTo>
                  <a:lnTo>
                    <a:pt x="465" y="2422"/>
                  </a:lnTo>
                  <a:lnTo>
                    <a:pt x="507" y="2422"/>
                  </a:lnTo>
                  <a:lnTo>
                    <a:pt x="549" y="2422"/>
                  </a:lnTo>
                  <a:lnTo>
                    <a:pt x="549" y="2479"/>
                  </a:lnTo>
                  <a:lnTo>
                    <a:pt x="591" y="2479"/>
                  </a:lnTo>
                  <a:lnTo>
                    <a:pt x="634" y="2479"/>
                  </a:lnTo>
                  <a:lnTo>
                    <a:pt x="676" y="2479"/>
                  </a:lnTo>
                  <a:lnTo>
                    <a:pt x="676" y="2535"/>
                  </a:lnTo>
                  <a:lnTo>
                    <a:pt x="718" y="2535"/>
                  </a:lnTo>
                  <a:lnTo>
                    <a:pt x="718" y="2605"/>
                  </a:lnTo>
                  <a:lnTo>
                    <a:pt x="760" y="2605"/>
                  </a:lnTo>
                  <a:lnTo>
                    <a:pt x="760" y="2676"/>
                  </a:lnTo>
                  <a:lnTo>
                    <a:pt x="803" y="2676"/>
                  </a:lnTo>
                  <a:lnTo>
                    <a:pt x="845" y="2676"/>
                  </a:lnTo>
                  <a:lnTo>
                    <a:pt x="887" y="2676"/>
                  </a:lnTo>
                  <a:lnTo>
                    <a:pt x="929" y="2676"/>
                  </a:lnTo>
                  <a:lnTo>
                    <a:pt x="972" y="2676"/>
                  </a:lnTo>
                  <a:lnTo>
                    <a:pt x="972" y="2732"/>
                  </a:lnTo>
                  <a:lnTo>
                    <a:pt x="1014" y="2732"/>
                  </a:lnTo>
                  <a:lnTo>
                    <a:pt x="1014" y="2788"/>
                  </a:lnTo>
                  <a:lnTo>
                    <a:pt x="1056" y="2788"/>
                  </a:lnTo>
                  <a:lnTo>
                    <a:pt x="1056" y="2732"/>
                  </a:lnTo>
                  <a:lnTo>
                    <a:pt x="1098" y="2732"/>
                  </a:lnTo>
                  <a:lnTo>
                    <a:pt x="1141" y="2732"/>
                  </a:lnTo>
                  <a:lnTo>
                    <a:pt x="1141" y="2788"/>
                  </a:lnTo>
                  <a:lnTo>
                    <a:pt x="1141" y="2859"/>
                  </a:lnTo>
                  <a:lnTo>
                    <a:pt x="1141" y="2929"/>
                  </a:lnTo>
                  <a:lnTo>
                    <a:pt x="1183" y="2929"/>
                  </a:lnTo>
                  <a:lnTo>
                    <a:pt x="1225" y="2929"/>
                  </a:lnTo>
                  <a:lnTo>
                    <a:pt x="1267" y="2929"/>
                  </a:lnTo>
                  <a:lnTo>
                    <a:pt x="1310" y="2929"/>
                  </a:lnTo>
                  <a:lnTo>
                    <a:pt x="1310" y="2985"/>
                  </a:lnTo>
                  <a:lnTo>
                    <a:pt x="1267" y="2985"/>
                  </a:lnTo>
                  <a:lnTo>
                    <a:pt x="1225" y="2985"/>
                  </a:lnTo>
                  <a:lnTo>
                    <a:pt x="1183" y="2985"/>
                  </a:lnTo>
                  <a:lnTo>
                    <a:pt x="1183" y="3056"/>
                  </a:lnTo>
                  <a:lnTo>
                    <a:pt x="1225" y="3056"/>
                  </a:lnTo>
                  <a:lnTo>
                    <a:pt x="1267" y="3056"/>
                  </a:lnTo>
                  <a:lnTo>
                    <a:pt x="1267" y="3112"/>
                  </a:lnTo>
                  <a:lnTo>
                    <a:pt x="1267" y="3169"/>
                  </a:lnTo>
                  <a:lnTo>
                    <a:pt x="1310" y="3169"/>
                  </a:lnTo>
                  <a:lnTo>
                    <a:pt x="1352" y="3112"/>
                  </a:lnTo>
                  <a:lnTo>
                    <a:pt x="1352" y="3169"/>
                  </a:lnTo>
                  <a:lnTo>
                    <a:pt x="1352" y="3239"/>
                  </a:lnTo>
                  <a:lnTo>
                    <a:pt x="1394" y="3239"/>
                  </a:lnTo>
                  <a:lnTo>
                    <a:pt x="1436" y="3239"/>
                  </a:lnTo>
                  <a:lnTo>
                    <a:pt x="1436" y="3309"/>
                  </a:lnTo>
                  <a:lnTo>
                    <a:pt x="1436" y="3366"/>
                  </a:lnTo>
                  <a:lnTo>
                    <a:pt x="1479" y="3366"/>
                  </a:lnTo>
                  <a:lnTo>
                    <a:pt x="1521" y="3366"/>
                  </a:lnTo>
                  <a:lnTo>
                    <a:pt x="1563" y="3366"/>
                  </a:lnTo>
                  <a:lnTo>
                    <a:pt x="1605" y="3366"/>
                  </a:lnTo>
                  <a:lnTo>
                    <a:pt x="1605" y="3436"/>
                  </a:lnTo>
                  <a:lnTo>
                    <a:pt x="1648" y="3436"/>
                  </a:lnTo>
                  <a:lnTo>
                    <a:pt x="1648" y="3492"/>
                  </a:lnTo>
                  <a:lnTo>
                    <a:pt x="1690" y="3492"/>
                  </a:lnTo>
                  <a:lnTo>
                    <a:pt x="1690" y="3549"/>
                  </a:lnTo>
                  <a:lnTo>
                    <a:pt x="1732" y="3549"/>
                  </a:lnTo>
                  <a:lnTo>
                    <a:pt x="1732" y="3619"/>
                  </a:lnTo>
                  <a:lnTo>
                    <a:pt x="1732" y="3690"/>
                  </a:lnTo>
                  <a:lnTo>
                    <a:pt x="1774" y="3690"/>
                  </a:lnTo>
                  <a:lnTo>
                    <a:pt x="1774" y="3746"/>
                  </a:lnTo>
                  <a:lnTo>
                    <a:pt x="1732" y="3746"/>
                  </a:lnTo>
                  <a:lnTo>
                    <a:pt x="1732" y="3816"/>
                  </a:lnTo>
                  <a:lnTo>
                    <a:pt x="1732" y="3873"/>
                  </a:lnTo>
                  <a:lnTo>
                    <a:pt x="1732" y="3929"/>
                  </a:lnTo>
                  <a:lnTo>
                    <a:pt x="1732" y="3999"/>
                  </a:lnTo>
                  <a:lnTo>
                    <a:pt x="1690" y="4070"/>
                  </a:lnTo>
                  <a:lnTo>
                    <a:pt x="1690" y="4126"/>
                  </a:lnTo>
                  <a:lnTo>
                    <a:pt x="1690" y="4196"/>
                  </a:lnTo>
                  <a:lnTo>
                    <a:pt x="1648" y="4253"/>
                  </a:lnTo>
                  <a:lnTo>
                    <a:pt x="1648" y="4323"/>
                  </a:lnTo>
                  <a:lnTo>
                    <a:pt x="1605" y="4380"/>
                  </a:lnTo>
                  <a:lnTo>
                    <a:pt x="1605" y="4450"/>
                  </a:lnTo>
                  <a:lnTo>
                    <a:pt x="1648" y="4450"/>
                  </a:lnTo>
                  <a:lnTo>
                    <a:pt x="1732" y="4450"/>
                  </a:lnTo>
                  <a:lnTo>
                    <a:pt x="1774" y="4450"/>
                  </a:lnTo>
                  <a:lnTo>
                    <a:pt x="1774" y="4506"/>
                  </a:lnTo>
                  <a:lnTo>
                    <a:pt x="1817" y="4506"/>
                  </a:lnTo>
                  <a:lnTo>
                    <a:pt x="1859" y="4506"/>
                  </a:lnTo>
                  <a:lnTo>
                    <a:pt x="1901" y="4506"/>
                  </a:lnTo>
                  <a:lnTo>
                    <a:pt x="1943" y="4506"/>
                  </a:lnTo>
                  <a:lnTo>
                    <a:pt x="1986" y="4506"/>
                  </a:lnTo>
                  <a:lnTo>
                    <a:pt x="2028" y="4506"/>
                  </a:lnTo>
                  <a:lnTo>
                    <a:pt x="2070" y="4506"/>
                  </a:lnTo>
                  <a:lnTo>
                    <a:pt x="2070" y="4450"/>
                  </a:lnTo>
                  <a:lnTo>
                    <a:pt x="2112" y="4450"/>
                  </a:lnTo>
                  <a:lnTo>
                    <a:pt x="2155" y="4450"/>
                  </a:lnTo>
                  <a:lnTo>
                    <a:pt x="2197" y="4450"/>
                  </a:lnTo>
                  <a:lnTo>
                    <a:pt x="2197" y="4506"/>
                  </a:lnTo>
                  <a:lnTo>
                    <a:pt x="2239" y="4506"/>
                  </a:lnTo>
                  <a:lnTo>
                    <a:pt x="2239" y="4450"/>
                  </a:lnTo>
                  <a:lnTo>
                    <a:pt x="2281" y="4450"/>
                  </a:lnTo>
                  <a:lnTo>
                    <a:pt x="2281" y="4506"/>
                  </a:lnTo>
                  <a:lnTo>
                    <a:pt x="2323" y="4506"/>
                  </a:lnTo>
                  <a:lnTo>
                    <a:pt x="2366" y="4506"/>
                  </a:lnTo>
                  <a:lnTo>
                    <a:pt x="2408" y="4506"/>
                  </a:lnTo>
                  <a:lnTo>
                    <a:pt x="2408" y="4563"/>
                  </a:lnTo>
                  <a:lnTo>
                    <a:pt x="2535" y="4563"/>
                  </a:lnTo>
                  <a:lnTo>
                    <a:pt x="2535" y="4633"/>
                  </a:lnTo>
                  <a:lnTo>
                    <a:pt x="2577" y="4633"/>
                  </a:lnTo>
                  <a:lnTo>
                    <a:pt x="2577" y="4703"/>
                  </a:lnTo>
                  <a:lnTo>
                    <a:pt x="2619" y="4703"/>
                  </a:lnTo>
                  <a:lnTo>
                    <a:pt x="2619" y="4633"/>
                  </a:lnTo>
                  <a:lnTo>
                    <a:pt x="2661" y="4633"/>
                  </a:lnTo>
                  <a:lnTo>
                    <a:pt x="2661" y="4563"/>
                  </a:lnTo>
                  <a:lnTo>
                    <a:pt x="2661" y="4506"/>
                  </a:lnTo>
                  <a:lnTo>
                    <a:pt x="2661" y="4450"/>
                  </a:lnTo>
                  <a:lnTo>
                    <a:pt x="2704" y="4450"/>
                  </a:lnTo>
                  <a:lnTo>
                    <a:pt x="2704" y="4380"/>
                  </a:lnTo>
                  <a:lnTo>
                    <a:pt x="2661" y="4380"/>
                  </a:lnTo>
                  <a:lnTo>
                    <a:pt x="2661" y="4323"/>
                  </a:lnTo>
                  <a:lnTo>
                    <a:pt x="2661" y="4253"/>
                  </a:lnTo>
                  <a:lnTo>
                    <a:pt x="2661" y="4196"/>
                  </a:lnTo>
                  <a:lnTo>
                    <a:pt x="2619" y="4196"/>
                  </a:lnTo>
                  <a:lnTo>
                    <a:pt x="2619" y="4126"/>
                  </a:lnTo>
                  <a:lnTo>
                    <a:pt x="2577" y="4126"/>
                  </a:lnTo>
                  <a:lnTo>
                    <a:pt x="2535" y="4070"/>
                  </a:lnTo>
                  <a:lnTo>
                    <a:pt x="2492" y="3999"/>
                  </a:lnTo>
                  <a:lnTo>
                    <a:pt x="2450" y="3929"/>
                  </a:lnTo>
                  <a:lnTo>
                    <a:pt x="2450" y="3873"/>
                  </a:lnTo>
                  <a:lnTo>
                    <a:pt x="2408" y="3873"/>
                  </a:lnTo>
                  <a:lnTo>
                    <a:pt x="2408" y="3816"/>
                  </a:lnTo>
                  <a:lnTo>
                    <a:pt x="2366" y="3816"/>
                  </a:lnTo>
                  <a:lnTo>
                    <a:pt x="2323" y="3746"/>
                  </a:lnTo>
                  <a:lnTo>
                    <a:pt x="2281" y="3690"/>
                  </a:lnTo>
                  <a:lnTo>
                    <a:pt x="2281" y="3619"/>
                  </a:lnTo>
                  <a:lnTo>
                    <a:pt x="2281" y="3549"/>
                  </a:lnTo>
                  <a:lnTo>
                    <a:pt x="2239" y="3492"/>
                  </a:lnTo>
                  <a:lnTo>
                    <a:pt x="2281" y="3492"/>
                  </a:lnTo>
                  <a:lnTo>
                    <a:pt x="2323" y="3492"/>
                  </a:lnTo>
                  <a:lnTo>
                    <a:pt x="2366" y="3492"/>
                  </a:lnTo>
                  <a:lnTo>
                    <a:pt x="2408" y="3492"/>
                  </a:lnTo>
                  <a:lnTo>
                    <a:pt x="2408" y="3436"/>
                  </a:lnTo>
                  <a:lnTo>
                    <a:pt x="2450" y="3436"/>
                  </a:lnTo>
                  <a:lnTo>
                    <a:pt x="2450" y="3366"/>
                  </a:lnTo>
                  <a:lnTo>
                    <a:pt x="2492" y="3366"/>
                  </a:lnTo>
                  <a:lnTo>
                    <a:pt x="2492" y="3309"/>
                  </a:lnTo>
                  <a:lnTo>
                    <a:pt x="2535" y="3309"/>
                  </a:lnTo>
                  <a:lnTo>
                    <a:pt x="2577" y="3309"/>
                  </a:lnTo>
                  <a:lnTo>
                    <a:pt x="2619" y="3309"/>
                  </a:lnTo>
                  <a:lnTo>
                    <a:pt x="2661" y="3309"/>
                  </a:lnTo>
                  <a:lnTo>
                    <a:pt x="2704" y="3309"/>
                  </a:lnTo>
                  <a:lnTo>
                    <a:pt x="2746" y="3239"/>
                  </a:lnTo>
                  <a:lnTo>
                    <a:pt x="2788" y="3239"/>
                  </a:lnTo>
                  <a:lnTo>
                    <a:pt x="2830" y="3239"/>
                  </a:lnTo>
                  <a:lnTo>
                    <a:pt x="2873" y="3239"/>
                  </a:lnTo>
                  <a:lnTo>
                    <a:pt x="2915" y="3239"/>
                  </a:lnTo>
                  <a:lnTo>
                    <a:pt x="2915" y="3309"/>
                  </a:lnTo>
                  <a:lnTo>
                    <a:pt x="2957" y="3309"/>
                  </a:lnTo>
                  <a:lnTo>
                    <a:pt x="2999" y="3309"/>
                  </a:lnTo>
                  <a:lnTo>
                    <a:pt x="3084" y="3309"/>
                  </a:lnTo>
                  <a:lnTo>
                    <a:pt x="3084" y="3239"/>
                  </a:lnTo>
                  <a:lnTo>
                    <a:pt x="3168" y="3239"/>
                  </a:lnTo>
                  <a:lnTo>
                    <a:pt x="3211" y="3239"/>
                  </a:lnTo>
                  <a:lnTo>
                    <a:pt x="3211" y="3169"/>
                  </a:lnTo>
                  <a:lnTo>
                    <a:pt x="3168" y="3169"/>
                  </a:lnTo>
                  <a:lnTo>
                    <a:pt x="3126" y="3169"/>
                  </a:lnTo>
                  <a:lnTo>
                    <a:pt x="3126" y="3112"/>
                  </a:lnTo>
                  <a:lnTo>
                    <a:pt x="3084" y="3112"/>
                  </a:lnTo>
                  <a:lnTo>
                    <a:pt x="3042" y="3056"/>
                  </a:lnTo>
                  <a:lnTo>
                    <a:pt x="3168" y="2929"/>
                  </a:lnTo>
                  <a:lnTo>
                    <a:pt x="3168" y="2859"/>
                  </a:lnTo>
                  <a:lnTo>
                    <a:pt x="3126" y="2859"/>
                  </a:lnTo>
                  <a:lnTo>
                    <a:pt x="3084" y="2859"/>
                  </a:lnTo>
                  <a:lnTo>
                    <a:pt x="3042" y="2859"/>
                  </a:lnTo>
                  <a:lnTo>
                    <a:pt x="2999" y="2859"/>
                  </a:lnTo>
                  <a:lnTo>
                    <a:pt x="2999" y="2788"/>
                  </a:lnTo>
                  <a:lnTo>
                    <a:pt x="2957" y="2788"/>
                  </a:lnTo>
                  <a:lnTo>
                    <a:pt x="2957" y="2859"/>
                  </a:lnTo>
                  <a:lnTo>
                    <a:pt x="2830" y="2929"/>
                  </a:lnTo>
                  <a:lnTo>
                    <a:pt x="2788" y="2985"/>
                  </a:lnTo>
                  <a:lnTo>
                    <a:pt x="2746" y="2985"/>
                  </a:lnTo>
                  <a:lnTo>
                    <a:pt x="2746" y="3056"/>
                  </a:lnTo>
                  <a:lnTo>
                    <a:pt x="2704" y="3056"/>
                  </a:lnTo>
                  <a:lnTo>
                    <a:pt x="2661" y="3056"/>
                  </a:lnTo>
                  <a:lnTo>
                    <a:pt x="2577" y="3112"/>
                  </a:lnTo>
                  <a:lnTo>
                    <a:pt x="2197" y="3239"/>
                  </a:lnTo>
                  <a:lnTo>
                    <a:pt x="2197" y="3169"/>
                  </a:lnTo>
                  <a:lnTo>
                    <a:pt x="2112" y="3169"/>
                  </a:lnTo>
                  <a:lnTo>
                    <a:pt x="2070" y="3112"/>
                  </a:lnTo>
                  <a:lnTo>
                    <a:pt x="2070" y="2985"/>
                  </a:lnTo>
                  <a:lnTo>
                    <a:pt x="2070" y="2929"/>
                  </a:lnTo>
                  <a:lnTo>
                    <a:pt x="2070" y="2859"/>
                  </a:lnTo>
                  <a:lnTo>
                    <a:pt x="2028" y="2859"/>
                  </a:lnTo>
                  <a:lnTo>
                    <a:pt x="1986" y="2788"/>
                  </a:lnTo>
                  <a:lnTo>
                    <a:pt x="1943" y="2788"/>
                  </a:lnTo>
                  <a:lnTo>
                    <a:pt x="1901" y="2788"/>
                  </a:lnTo>
                  <a:lnTo>
                    <a:pt x="1859" y="2929"/>
                  </a:lnTo>
                  <a:lnTo>
                    <a:pt x="1817" y="3169"/>
                  </a:lnTo>
                  <a:lnTo>
                    <a:pt x="1774" y="3112"/>
                  </a:lnTo>
                  <a:lnTo>
                    <a:pt x="1732" y="3112"/>
                  </a:lnTo>
                  <a:lnTo>
                    <a:pt x="1690" y="3056"/>
                  </a:lnTo>
                  <a:lnTo>
                    <a:pt x="1648" y="3056"/>
                  </a:lnTo>
                  <a:lnTo>
                    <a:pt x="1605" y="2985"/>
                  </a:lnTo>
                  <a:lnTo>
                    <a:pt x="1563" y="2985"/>
                  </a:lnTo>
                  <a:lnTo>
                    <a:pt x="1563" y="2929"/>
                  </a:lnTo>
                  <a:lnTo>
                    <a:pt x="1521" y="2859"/>
                  </a:lnTo>
                  <a:lnTo>
                    <a:pt x="1521" y="2788"/>
                  </a:lnTo>
                  <a:lnTo>
                    <a:pt x="1521" y="2732"/>
                  </a:lnTo>
                  <a:lnTo>
                    <a:pt x="1479" y="2732"/>
                  </a:lnTo>
                  <a:lnTo>
                    <a:pt x="1479" y="2676"/>
                  </a:lnTo>
                  <a:lnTo>
                    <a:pt x="1436" y="2676"/>
                  </a:lnTo>
                  <a:lnTo>
                    <a:pt x="1436" y="2605"/>
                  </a:lnTo>
                  <a:lnTo>
                    <a:pt x="1394" y="2605"/>
                  </a:lnTo>
                  <a:lnTo>
                    <a:pt x="1394" y="2535"/>
                  </a:lnTo>
                  <a:lnTo>
                    <a:pt x="1394" y="2479"/>
                  </a:lnTo>
                  <a:lnTo>
                    <a:pt x="1352" y="2479"/>
                  </a:lnTo>
                  <a:lnTo>
                    <a:pt x="1352" y="2422"/>
                  </a:lnTo>
                  <a:lnTo>
                    <a:pt x="1310" y="2422"/>
                  </a:lnTo>
                  <a:lnTo>
                    <a:pt x="1225" y="2479"/>
                  </a:lnTo>
                  <a:lnTo>
                    <a:pt x="1225" y="2535"/>
                  </a:lnTo>
                  <a:lnTo>
                    <a:pt x="1183" y="2535"/>
                  </a:lnTo>
                  <a:lnTo>
                    <a:pt x="1141" y="2605"/>
                  </a:lnTo>
                  <a:lnTo>
                    <a:pt x="1056" y="2605"/>
                  </a:lnTo>
                  <a:lnTo>
                    <a:pt x="1014" y="2605"/>
                  </a:lnTo>
                  <a:lnTo>
                    <a:pt x="972" y="2605"/>
                  </a:lnTo>
                  <a:lnTo>
                    <a:pt x="929" y="2605"/>
                  </a:lnTo>
                  <a:lnTo>
                    <a:pt x="929" y="2535"/>
                  </a:lnTo>
                  <a:lnTo>
                    <a:pt x="887" y="2535"/>
                  </a:lnTo>
                  <a:lnTo>
                    <a:pt x="845" y="2535"/>
                  </a:lnTo>
                  <a:lnTo>
                    <a:pt x="845" y="2479"/>
                  </a:lnTo>
                  <a:lnTo>
                    <a:pt x="803" y="2422"/>
                  </a:lnTo>
                  <a:lnTo>
                    <a:pt x="803" y="2352"/>
                  </a:lnTo>
                  <a:lnTo>
                    <a:pt x="803" y="2295"/>
                  </a:lnTo>
                  <a:lnTo>
                    <a:pt x="803" y="2225"/>
                  </a:lnTo>
                  <a:lnTo>
                    <a:pt x="803" y="2155"/>
                  </a:lnTo>
                  <a:lnTo>
                    <a:pt x="803" y="2098"/>
                  </a:lnTo>
                  <a:lnTo>
                    <a:pt x="803" y="2042"/>
                  </a:lnTo>
                  <a:lnTo>
                    <a:pt x="803" y="1972"/>
                  </a:lnTo>
                  <a:lnTo>
                    <a:pt x="845" y="1972"/>
                  </a:lnTo>
                  <a:lnTo>
                    <a:pt x="845" y="1915"/>
                  </a:lnTo>
                  <a:lnTo>
                    <a:pt x="887" y="1915"/>
                  </a:lnTo>
                  <a:lnTo>
                    <a:pt x="929" y="1845"/>
                  </a:lnTo>
                  <a:lnTo>
                    <a:pt x="972" y="1845"/>
                  </a:lnTo>
                  <a:lnTo>
                    <a:pt x="1014" y="1774"/>
                  </a:lnTo>
                  <a:lnTo>
                    <a:pt x="1056" y="1774"/>
                  </a:lnTo>
                  <a:lnTo>
                    <a:pt x="1098" y="1774"/>
                  </a:lnTo>
                  <a:lnTo>
                    <a:pt x="1141" y="1718"/>
                  </a:lnTo>
                  <a:lnTo>
                    <a:pt x="1183" y="1718"/>
                  </a:lnTo>
                  <a:lnTo>
                    <a:pt x="1225" y="1718"/>
                  </a:lnTo>
                  <a:lnTo>
                    <a:pt x="1267" y="1718"/>
                  </a:lnTo>
                  <a:lnTo>
                    <a:pt x="1267" y="1662"/>
                  </a:lnTo>
                  <a:lnTo>
                    <a:pt x="1310" y="1662"/>
                  </a:lnTo>
                  <a:lnTo>
                    <a:pt x="1352" y="1591"/>
                  </a:lnTo>
                  <a:lnTo>
                    <a:pt x="1394" y="1591"/>
                  </a:lnTo>
                  <a:lnTo>
                    <a:pt x="1436" y="1535"/>
                  </a:lnTo>
                  <a:lnTo>
                    <a:pt x="1479" y="1535"/>
                  </a:lnTo>
                  <a:lnTo>
                    <a:pt x="1521" y="1535"/>
                  </a:lnTo>
                  <a:lnTo>
                    <a:pt x="1521" y="1465"/>
                  </a:lnTo>
                  <a:lnTo>
                    <a:pt x="1563" y="1465"/>
                  </a:lnTo>
                  <a:lnTo>
                    <a:pt x="1605" y="1465"/>
                  </a:lnTo>
                  <a:lnTo>
                    <a:pt x="1648" y="1465"/>
                  </a:lnTo>
                  <a:lnTo>
                    <a:pt x="1690" y="1465"/>
                  </a:lnTo>
                  <a:lnTo>
                    <a:pt x="1732" y="1465"/>
                  </a:lnTo>
                  <a:lnTo>
                    <a:pt x="1732" y="1394"/>
                  </a:lnTo>
                  <a:lnTo>
                    <a:pt x="1774" y="1394"/>
                  </a:lnTo>
                  <a:lnTo>
                    <a:pt x="1817" y="1394"/>
                  </a:lnTo>
                  <a:lnTo>
                    <a:pt x="1859" y="1338"/>
                  </a:lnTo>
                  <a:lnTo>
                    <a:pt x="1901" y="1338"/>
                  </a:lnTo>
                  <a:lnTo>
                    <a:pt x="1943" y="1338"/>
                  </a:lnTo>
                  <a:lnTo>
                    <a:pt x="1986" y="1338"/>
                  </a:lnTo>
                  <a:lnTo>
                    <a:pt x="2028" y="1338"/>
                  </a:lnTo>
                  <a:lnTo>
                    <a:pt x="2070" y="1338"/>
                  </a:lnTo>
                  <a:lnTo>
                    <a:pt x="2112" y="1338"/>
                  </a:lnTo>
                  <a:lnTo>
                    <a:pt x="2155" y="1338"/>
                  </a:lnTo>
                  <a:lnTo>
                    <a:pt x="2155" y="1394"/>
                  </a:lnTo>
                  <a:lnTo>
                    <a:pt x="2197" y="1394"/>
                  </a:lnTo>
                  <a:lnTo>
                    <a:pt x="2239" y="1394"/>
                  </a:lnTo>
                  <a:lnTo>
                    <a:pt x="2239" y="1465"/>
                  </a:lnTo>
                  <a:lnTo>
                    <a:pt x="2239" y="1535"/>
                  </a:lnTo>
                  <a:lnTo>
                    <a:pt x="2197" y="1535"/>
                  </a:lnTo>
                  <a:lnTo>
                    <a:pt x="2197" y="1591"/>
                  </a:lnTo>
                  <a:lnTo>
                    <a:pt x="2239" y="1591"/>
                  </a:lnTo>
                  <a:lnTo>
                    <a:pt x="2281" y="1591"/>
                  </a:lnTo>
                  <a:lnTo>
                    <a:pt x="2281" y="1662"/>
                  </a:lnTo>
                  <a:lnTo>
                    <a:pt x="2239" y="1662"/>
                  </a:lnTo>
                  <a:lnTo>
                    <a:pt x="2239" y="1718"/>
                  </a:lnTo>
                  <a:lnTo>
                    <a:pt x="2197" y="1718"/>
                  </a:lnTo>
                  <a:lnTo>
                    <a:pt x="2239" y="1774"/>
                  </a:lnTo>
                  <a:lnTo>
                    <a:pt x="2239" y="1845"/>
                  </a:lnTo>
                  <a:lnTo>
                    <a:pt x="2281" y="1915"/>
                  </a:lnTo>
                  <a:lnTo>
                    <a:pt x="2281" y="1972"/>
                  </a:lnTo>
                  <a:lnTo>
                    <a:pt x="2323" y="1972"/>
                  </a:lnTo>
                  <a:lnTo>
                    <a:pt x="2323" y="1915"/>
                  </a:lnTo>
                  <a:lnTo>
                    <a:pt x="2366" y="1915"/>
                  </a:lnTo>
                  <a:lnTo>
                    <a:pt x="2408" y="1915"/>
                  </a:lnTo>
                  <a:lnTo>
                    <a:pt x="2450" y="1915"/>
                  </a:lnTo>
                  <a:lnTo>
                    <a:pt x="2492" y="1915"/>
                  </a:lnTo>
                  <a:lnTo>
                    <a:pt x="2535" y="1915"/>
                  </a:lnTo>
                  <a:lnTo>
                    <a:pt x="2577" y="1915"/>
                  </a:lnTo>
                  <a:lnTo>
                    <a:pt x="2619" y="1915"/>
                  </a:lnTo>
                  <a:lnTo>
                    <a:pt x="2661" y="1915"/>
                  </a:lnTo>
                  <a:lnTo>
                    <a:pt x="2704" y="1915"/>
                  </a:lnTo>
                  <a:lnTo>
                    <a:pt x="2746" y="1915"/>
                  </a:lnTo>
                  <a:lnTo>
                    <a:pt x="2746" y="1972"/>
                  </a:lnTo>
                  <a:lnTo>
                    <a:pt x="2788" y="1915"/>
                  </a:lnTo>
                  <a:lnTo>
                    <a:pt x="2788" y="1972"/>
                  </a:lnTo>
                  <a:lnTo>
                    <a:pt x="2830" y="1972"/>
                  </a:lnTo>
                  <a:lnTo>
                    <a:pt x="2873" y="1972"/>
                  </a:lnTo>
                  <a:lnTo>
                    <a:pt x="2915" y="1972"/>
                  </a:lnTo>
                  <a:lnTo>
                    <a:pt x="2915" y="2042"/>
                  </a:lnTo>
                  <a:lnTo>
                    <a:pt x="2957" y="2042"/>
                  </a:lnTo>
                  <a:lnTo>
                    <a:pt x="2957" y="2098"/>
                  </a:lnTo>
                  <a:lnTo>
                    <a:pt x="2999" y="2098"/>
                  </a:lnTo>
                  <a:lnTo>
                    <a:pt x="2999" y="2155"/>
                  </a:lnTo>
                  <a:lnTo>
                    <a:pt x="3042" y="2155"/>
                  </a:lnTo>
                  <a:lnTo>
                    <a:pt x="3084" y="2155"/>
                  </a:lnTo>
                  <a:lnTo>
                    <a:pt x="3126" y="2155"/>
                  </a:lnTo>
                  <a:lnTo>
                    <a:pt x="3168" y="2155"/>
                  </a:lnTo>
                  <a:lnTo>
                    <a:pt x="3211" y="2155"/>
                  </a:lnTo>
                  <a:lnTo>
                    <a:pt x="3253" y="2098"/>
                  </a:lnTo>
                  <a:lnTo>
                    <a:pt x="3295" y="2155"/>
                  </a:lnTo>
                  <a:lnTo>
                    <a:pt x="3295" y="2225"/>
                  </a:lnTo>
                  <a:lnTo>
                    <a:pt x="3295" y="2295"/>
                  </a:lnTo>
                  <a:lnTo>
                    <a:pt x="3295" y="2352"/>
                  </a:lnTo>
                  <a:lnTo>
                    <a:pt x="3337" y="2352"/>
                  </a:lnTo>
                  <a:lnTo>
                    <a:pt x="3337" y="2422"/>
                  </a:lnTo>
                  <a:lnTo>
                    <a:pt x="3380" y="2422"/>
                  </a:lnTo>
                  <a:lnTo>
                    <a:pt x="3380" y="2479"/>
                  </a:lnTo>
                  <a:lnTo>
                    <a:pt x="3422" y="2479"/>
                  </a:lnTo>
                  <a:lnTo>
                    <a:pt x="3422" y="2535"/>
                  </a:lnTo>
                  <a:lnTo>
                    <a:pt x="3464" y="2535"/>
                  </a:lnTo>
                  <a:lnTo>
                    <a:pt x="3464" y="2605"/>
                  </a:lnTo>
                  <a:lnTo>
                    <a:pt x="3506" y="2676"/>
                  </a:lnTo>
                  <a:lnTo>
                    <a:pt x="3549" y="2676"/>
                  </a:lnTo>
                  <a:lnTo>
                    <a:pt x="3591" y="2676"/>
                  </a:lnTo>
                  <a:lnTo>
                    <a:pt x="3591" y="2605"/>
                  </a:lnTo>
                  <a:lnTo>
                    <a:pt x="3591" y="2535"/>
                  </a:lnTo>
                  <a:lnTo>
                    <a:pt x="3549" y="2479"/>
                  </a:lnTo>
                  <a:lnTo>
                    <a:pt x="3506" y="2479"/>
                  </a:lnTo>
                  <a:lnTo>
                    <a:pt x="3506" y="2422"/>
                  </a:lnTo>
                  <a:lnTo>
                    <a:pt x="3464" y="2422"/>
                  </a:lnTo>
                  <a:lnTo>
                    <a:pt x="3422" y="2422"/>
                  </a:lnTo>
                  <a:lnTo>
                    <a:pt x="3422" y="2352"/>
                  </a:lnTo>
                  <a:lnTo>
                    <a:pt x="3380" y="2352"/>
                  </a:lnTo>
                  <a:lnTo>
                    <a:pt x="3380" y="2295"/>
                  </a:lnTo>
                  <a:lnTo>
                    <a:pt x="3380" y="2225"/>
                  </a:lnTo>
                  <a:lnTo>
                    <a:pt x="3337" y="2225"/>
                  </a:lnTo>
                  <a:lnTo>
                    <a:pt x="3337" y="2155"/>
                  </a:lnTo>
                  <a:lnTo>
                    <a:pt x="3337" y="2098"/>
                  </a:lnTo>
                  <a:lnTo>
                    <a:pt x="3337" y="2042"/>
                  </a:lnTo>
                  <a:lnTo>
                    <a:pt x="3295" y="2042"/>
                  </a:lnTo>
                  <a:lnTo>
                    <a:pt x="3295" y="1972"/>
                  </a:lnTo>
                  <a:lnTo>
                    <a:pt x="3295" y="1915"/>
                  </a:lnTo>
                  <a:lnTo>
                    <a:pt x="3295" y="1845"/>
                  </a:lnTo>
                  <a:lnTo>
                    <a:pt x="3253" y="1845"/>
                  </a:lnTo>
                  <a:lnTo>
                    <a:pt x="3211" y="1845"/>
                  </a:lnTo>
                  <a:lnTo>
                    <a:pt x="3168" y="1845"/>
                  </a:lnTo>
                  <a:lnTo>
                    <a:pt x="3126" y="1845"/>
                  </a:lnTo>
                  <a:lnTo>
                    <a:pt x="3084" y="1845"/>
                  </a:lnTo>
                  <a:lnTo>
                    <a:pt x="3042" y="1845"/>
                  </a:lnTo>
                  <a:lnTo>
                    <a:pt x="2999" y="1845"/>
                  </a:lnTo>
                  <a:lnTo>
                    <a:pt x="2957" y="1845"/>
                  </a:lnTo>
                  <a:lnTo>
                    <a:pt x="2915" y="1845"/>
                  </a:lnTo>
                  <a:lnTo>
                    <a:pt x="2873" y="1845"/>
                  </a:lnTo>
                  <a:lnTo>
                    <a:pt x="2830" y="1845"/>
                  </a:lnTo>
                  <a:lnTo>
                    <a:pt x="2830" y="1774"/>
                  </a:lnTo>
                  <a:lnTo>
                    <a:pt x="2788" y="1774"/>
                  </a:lnTo>
                  <a:lnTo>
                    <a:pt x="2746" y="1774"/>
                  </a:lnTo>
                  <a:lnTo>
                    <a:pt x="2704" y="1774"/>
                  </a:lnTo>
                  <a:lnTo>
                    <a:pt x="2661" y="1774"/>
                  </a:lnTo>
                  <a:lnTo>
                    <a:pt x="2661" y="1718"/>
                  </a:lnTo>
                  <a:lnTo>
                    <a:pt x="2619" y="1718"/>
                  </a:lnTo>
                  <a:lnTo>
                    <a:pt x="2577" y="1718"/>
                  </a:lnTo>
                  <a:lnTo>
                    <a:pt x="2535" y="1718"/>
                  </a:lnTo>
                  <a:lnTo>
                    <a:pt x="2535" y="1662"/>
                  </a:lnTo>
                  <a:lnTo>
                    <a:pt x="2535" y="1591"/>
                  </a:lnTo>
                  <a:lnTo>
                    <a:pt x="2535" y="1535"/>
                  </a:lnTo>
                  <a:lnTo>
                    <a:pt x="2535" y="1465"/>
                  </a:lnTo>
                  <a:lnTo>
                    <a:pt x="2535" y="1394"/>
                  </a:lnTo>
                  <a:lnTo>
                    <a:pt x="2535" y="1338"/>
                  </a:lnTo>
                  <a:lnTo>
                    <a:pt x="2492" y="1338"/>
                  </a:lnTo>
                  <a:lnTo>
                    <a:pt x="2450" y="1338"/>
                  </a:lnTo>
                  <a:lnTo>
                    <a:pt x="2408" y="1338"/>
                  </a:lnTo>
                  <a:lnTo>
                    <a:pt x="2366" y="1338"/>
                  </a:lnTo>
                  <a:lnTo>
                    <a:pt x="2323" y="1338"/>
                  </a:lnTo>
                  <a:lnTo>
                    <a:pt x="2323" y="1282"/>
                  </a:lnTo>
                  <a:lnTo>
                    <a:pt x="2281" y="1282"/>
                  </a:lnTo>
                  <a:lnTo>
                    <a:pt x="2239" y="1282"/>
                  </a:lnTo>
                  <a:lnTo>
                    <a:pt x="2239" y="1211"/>
                  </a:lnTo>
                  <a:lnTo>
                    <a:pt x="2197" y="1211"/>
                  </a:lnTo>
                  <a:lnTo>
                    <a:pt x="2197" y="1141"/>
                  </a:lnTo>
                  <a:lnTo>
                    <a:pt x="2155" y="1141"/>
                  </a:lnTo>
                  <a:lnTo>
                    <a:pt x="2155" y="1084"/>
                  </a:lnTo>
                  <a:lnTo>
                    <a:pt x="2155" y="1028"/>
                  </a:lnTo>
                  <a:lnTo>
                    <a:pt x="2197" y="1028"/>
                  </a:lnTo>
                  <a:lnTo>
                    <a:pt x="2197" y="958"/>
                  </a:lnTo>
                  <a:lnTo>
                    <a:pt x="2197" y="901"/>
                  </a:lnTo>
                  <a:lnTo>
                    <a:pt x="2239" y="901"/>
                  </a:lnTo>
                  <a:lnTo>
                    <a:pt x="2239" y="831"/>
                  </a:lnTo>
                  <a:lnTo>
                    <a:pt x="2281" y="831"/>
                  </a:lnTo>
                  <a:lnTo>
                    <a:pt x="2281" y="761"/>
                  </a:lnTo>
                  <a:lnTo>
                    <a:pt x="2281" y="704"/>
                  </a:lnTo>
                  <a:lnTo>
                    <a:pt x="2281" y="648"/>
                  </a:lnTo>
                  <a:lnTo>
                    <a:pt x="2239" y="648"/>
                  </a:lnTo>
                  <a:lnTo>
                    <a:pt x="2197" y="648"/>
                  </a:lnTo>
                  <a:lnTo>
                    <a:pt x="2155" y="648"/>
                  </a:lnTo>
                  <a:lnTo>
                    <a:pt x="2112" y="648"/>
                  </a:lnTo>
                  <a:lnTo>
                    <a:pt x="2070" y="648"/>
                  </a:lnTo>
                  <a:lnTo>
                    <a:pt x="2028" y="648"/>
                  </a:lnTo>
                  <a:lnTo>
                    <a:pt x="1986" y="648"/>
                  </a:lnTo>
                  <a:lnTo>
                    <a:pt x="1943" y="648"/>
                  </a:lnTo>
                  <a:lnTo>
                    <a:pt x="1943" y="704"/>
                  </a:lnTo>
                  <a:lnTo>
                    <a:pt x="1901" y="704"/>
                  </a:lnTo>
                  <a:lnTo>
                    <a:pt x="1859" y="704"/>
                  </a:lnTo>
                  <a:lnTo>
                    <a:pt x="1817" y="704"/>
                  </a:lnTo>
                  <a:lnTo>
                    <a:pt x="1817" y="648"/>
                  </a:lnTo>
                  <a:lnTo>
                    <a:pt x="1774" y="648"/>
                  </a:lnTo>
                  <a:lnTo>
                    <a:pt x="1732" y="648"/>
                  </a:lnTo>
                  <a:close/>
                  <a:moveTo>
                    <a:pt x="1986" y="2788"/>
                  </a:moveTo>
                  <a:lnTo>
                    <a:pt x="2028" y="2788"/>
                  </a:lnTo>
                  <a:lnTo>
                    <a:pt x="2070" y="2788"/>
                  </a:lnTo>
                  <a:lnTo>
                    <a:pt x="2112" y="2732"/>
                  </a:lnTo>
                  <a:lnTo>
                    <a:pt x="2197" y="2676"/>
                  </a:lnTo>
                  <a:lnTo>
                    <a:pt x="2197" y="2605"/>
                  </a:lnTo>
                  <a:lnTo>
                    <a:pt x="2155" y="2605"/>
                  </a:lnTo>
                  <a:lnTo>
                    <a:pt x="2112" y="2605"/>
                  </a:lnTo>
                  <a:lnTo>
                    <a:pt x="2112" y="2676"/>
                  </a:lnTo>
                  <a:lnTo>
                    <a:pt x="2070" y="2676"/>
                  </a:lnTo>
                  <a:lnTo>
                    <a:pt x="2028" y="2676"/>
                  </a:lnTo>
                  <a:lnTo>
                    <a:pt x="1986" y="2732"/>
                  </a:lnTo>
                  <a:close/>
                  <a:moveTo>
                    <a:pt x="2028" y="2676"/>
                  </a:moveTo>
                  <a:lnTo>
                    <a:pt x="2028" y="2605"/>
                  </a:lnTo>
                  <a:lnTo>
                    <a:pt x="1986" y="2676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3286675" y="3429375"/>
              <a:ext cx="19050" cy="17275"/>
            </a:xfrm>
            <a:custGeom>
              <a:avLst/>
              <a:gdLst/>
              <a:ahLst/>
              <a:cxnLst/>
              <a:rect l="l" t="t" r="r" b="b"/>
              <a:pathLst>
                <a:path w="762" h="691" extrusionOk="0">
                  <a:moveTo>
                    <a:pt x="85" y="254"/>
                  </a:moveTo>
                  <a:lnTo>
                    <a:pt x="43" y="184"/>
                  </a:lnTo>
                  <a:lnTo>
                    <a:pt x="1" y="184"/>
                  </a:lnTo>
                  <a:lnTo>
                    <a:pt x="1" y="127"/>
                  </a:lnTo>
                  <a:lnTo>
                    <a:pt x="43" y="57"/>
                  </a:lnTo>
                  <a:lnTo>
                    <a:pt x="85" y="57"/>
                  </a:lnTo>
                  <a:lnTo>
                    <a:pt x="127" y="57"/>
                  </a:lnTo>
                  <a:lnTo>
                    <a:pt x="170" y="1"/>
                  </a:lnTo>
                  <a:lnTo>
                    <a:pt x="212" y="1"/>
                  </a:lnTo>
                  <a:lnTo>
                    <a:pt x="254" y="1"/>
                  </a:lnTo>
                  <a:lnTo>
                    <a:pt x="339" y="1"/>
                  </a:lnTo>
                  <a:lnTo>
                    <a:pt x="381" y="1"/>
                  </a:lnTo>
                  <a:lnTo>
                    <a:pt x="381" y="57"/>
                  </a:lnTo>
                  <a:lnTo>
                    <a:pt x="423" y="57"/>
                  </a:lnTo>
                  <a:lnTo>
                    <a:pt x="465" y="57"/>
                  </a:lnTo>
                  <a:lnTo>
                    <a:pt x="508" y="57"/>
                  </a:lnTo>
                  <a:lnTo>
                    <a:pt x="550" y="57"/>
                  </a:lnTo>
                  <a:lnTo>
                    <a:pt x="592" y="57"/>
                  </a:lnTo>
                  <a:lnTo>
                    <a:pt x="592" y="127"/>
                  </a:lnTo>
                  <a:lnTo>
                    <a:pt x="592" y="184"/>
                  </a:lnTo>
                  <a:lnTo>
                    <a:pt x="719" y="184"/>
                  </a:lnTo>
                  <a:lnTo>
                    <a:pt x="719" y="254"/>
                  </a:lnTo>
                  <a:lnTo>
                    <a:pt x="719" y="311"/>
                  </a:lnTo>
                  <a:lnTo>
                    <a:pt x="761" y="311"/>
                  </a:lnTo>
                  <a:lnTo>
                    <a:pt x="761" y="381"/>
                  </a:lnTo>
                  <a:lnTo>
                    <a:pt x="719" y="437"/>
                  </a:lnTo>
                  <a:lnTo>
                    <a:pt x="677" y="437"/>
                  </a:lnTo>
                  <a:lnTo>
                    <a:pt x="677" y="508"/>
                  </a:lnTo>
                  <a:lnTo>
                    <a:pt x="634" y="508"/>
                  </a:lnTo>
                  <a:lnTo>
                    <a:pt x="592" y="508"/>
                  </a:lnTo>
                  <a:lnTo>
                    <a:pt x="550" y="508"/>
                  </a:lnTo>
                  <a:lnTo>
                    <a:pt x="508" y="508"/>
                  </a:lnTo>
                  <a:lnTo>
                    <a:pt x="465" y="508"/>
                  </a:lnTo>
                  <a:lnTo>
                    <a:pt x="508" y="508"/>
                  </a:lnTo>
                  <a:lnTo>
                    <a:pt x="550" y="564"/>
                  </a:lnTo>
                  <a:lnTo>
                    <a:pt x="592" y="564"/>
                  </a:lnTo>
                  <a:lnTo>
                    <a:pt x="634" y="634"/>
                  </a:lnTo>
                  <a:lnTo>
                    <a:pt x="592" y="634"/>
                  </a:lnTo>
                  <a:lnTo>
                    <a:pt x="550" y="634"/>
                  </a:lnTo>
                  <a:lnTo>
                    <a:pt x="508" y="634"/>
                  </a:lnTo>
                  <a:lnTo>
                    <a:pt x="465" y="634"/>
                  </a:lnTo>
                  <a:lnTo>
                    <a:pt x="423" y="634"/>
                  </a:lnTo>
                  <a:lnTo>
                    <a:pt x="381" y="691"/>
                  </a:lnTo>
                  <a:lnTo>
                    <a:pt x="339" y="691"/>
                  </a:lnTo>
                  <a:lnTo>
                    <a:pt x="296" y="691"/>
                  </a:lnTo>
                  <a:lnTo>
                    <a:pt x="254" y="691"/>
                  </a:lnTo>
                  <a:lnTo>
                    <a:pt x="212" y="691"/>
                  </a:lnTo>
                  <a:lnTo>
                    <a:pt x="212" y="634"/>
                  </a:lnTo>
                  <a:lnTo>
                    <a:pt x="212" y="564"/>
                  </a:lnTo>
                  <a:lnTo>
                    <a:pt x="212" y="508"/>
                  </a:lnTo>
                  <a:lnTo>
                    <a:pt x="254" y="508"/>
                  </a:lnTo>
                  <a:lnTo>
                    <a:pt x="254" y="437"/>
                  </a:lnTo>
                  <a:lnTo>
                    <a:pt x="212" y="437"/>
                  </a:lnTo>
                  <a:lnTo>
                    <a:pt x="170" y="437"/>
                  </a:lnTo>
                  <a:lnTo>
                    <a:pt x="127" y="437"/>
                  </a:lnTo>
                  <a:lnTo>
                    <a:pt x="85" y="437"/>
                  </a:lnTo>
                  <a:lnTo>
                    <a:pt x="43" y="437"/>
                  </a:lnTo>
                  <a:lnTo>
                    <a:pt x="43" y="381"/>
                  </a:lnTo>
                  <a:lnTo>
                    <a:pt x="85" y="381"/>
                  </a:lnTo>
                  <a:lnTo>
                    <a:pt x="85" y="31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5362675" y="845025"/>
              <a:ext cx="14800" cy="14125"/>
            </a:xfrm>
            <a:custGeom>
              <a:avLst/>
              <a:gdLst/>
              <a:ahLst/>
              <a:cxnLst/>
              <a:rect l="l" t="t" r="r" b="b"/>
              <a:pathLst>
                <a:path w="592" h="565" extrusionOk="0">
                  <a:moveTo>
                    <a:pt x="592" y="437"/>
                  </a:moveTo>
                  <a:lnTo>
                    <a:pt x="549" y="437"/>
                  </a:lnTo>
                  <a:lnTo>
                    <a:pt x="549" y="508"/>
                  </a:lnTo>
                  <a:lnTo>
                    <a:pt x="507" y="508"/>
                  </a:lnTo>
                  <a:lnTo>
                    <a:pt x="465" y="508"/>
                  </a:lnTo>
                  <a:lnTo>
                    <a:pt x="423" y="508"/>
                  </a:lnTo>
                  <a:lnTo>
                    <a:pt x="338" y="508"/>
                  </a:lnTo>
                  <a:lnTo>
                    <a:pt x="296" y="564"/>
                  </a:lnTo>
                  <a:lnTo>
                    <a:pt x="254" y="564"/>
                  </a:lnTo>
                  <a:lnTo>
                    <a:pt x="211" y="564"/>
                  </a:lnTo>
                  <a:lnTo>
                    <a:pt x="169" y="564"/>
                  </a:lnTo>
                  <a:lnTo>
                    <a:pt x="127" y="564"/>
                  </a:lnTo>
                  <a:lnTo>
                    <a:pt x="127" y="508"/>
                  </a:lnTo>
                  <a:lnTo>
                    <a:pt x="127" y="437"/>
                  </a:lnTo>
                  <a:lnTo>
                    <a:pt x="85" y="381"/>
                  </a:lnTo>
                  <a:lnTo>
                    <a:pt x="85" y="311"/>
                  </a:lnTo>
                  <a:lnTo>
                    <a:pt x="42" y="311"/>
                  </a:lnTo>
                  <a:lnTo>
                    <a:pt x="42" y="254"/>
                  </a:lnTo>
                  <a:lnTo>
                    <a:pt x="42" y="184"/>
                  </a:lnTo>
                  <a:lnTo>
                    <a:pt x="0" y="128"/>
                  </a:lnTo>
                  <a:lnTo>
                    <a:pt x="0" y="57"/>
                  </a:lnTo>
                  <a:lnTo>
                    <a:pt x="42" y="57"/>
                  </a:lnTo>
                  <a:lnTo>
                    <a:pt x="42" y="1"/>
                  </a:lnTo>
                  <a:lnTo>
                    <a:pt x="85" y="1"/>
                  </a:lnTo>
                  <a:lnTo>
                    <a:pt x="127" y="1"/>
                  </a:lnTo>
                  <a:lnTo>
                    <a:pt x="169" y="1"/>
                  </a:lnTo>
                  <a:lnTo>
                    <a:pt x="211" y="1"/>
                  </a:lnTo>
                  <a:lnTo>
                    <a:pt x="254" y="1"/>
                  </a:lnTo>
                  <a:lnTo>
                    <a:pt x="254" y="57"/>
                  </a:lnTo>
                  <a:lnTo>
                    <a:pt x="296" y="57"/>
                  </a:lnTo>
                  <a:lnTo>
                    <a:pt x="338" y="57"/>
                  </a:lnTo>
                  <a:lnTo>
                    <a:pt x="380" y="57"/>
                  </a:lnTo>
                  <a:lnTo>
                    <a:pt x="380" y="128"/>
                  </a:lnTo>
                  <a:lnTo>
                    <a:pt x="423" y="128"/>
                  </a:lnTo>
                  <a:lnTo>
                    <a:pt x="423" y="184"/>
                  </a:lnTo>
                  <a:lnTo>
                    <a:pt x="465" y="184"/>
                  </a:lnTo>
                  <a:lnTo>
                    <a:pt x="507" y="184"/>
                  </a:lnTo>
                  <a:lnTo>
                    <a:pt x="549" y="184"/>
                  </a:lnTo>
                  <a:lnTo>
                    <a:pt x="592" y="184"/>
                  </a:lnTo>
                  <a:lnTo>
                    <a:pt x="549" y="184"/>
                  </a:lnTo>
                  <a:lnTo>
                    <a:pt x="549" y="254"/>
                  </a:lnTo>
                  <a:lnTo>
                    <a:pt x="549" y="311"/>
                  </a:lnTo>
                  <a:lnTo>
                    <a:pt x="549" y="381"/>
                  </a:lnTo>
                  <a:lnTo>
                    <a:pt x="592" y="38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2697350" y="4538325"/>
              <a:ext cx="83475" cy="153850"/>
            </a:xfrm>
            <a:custGeom>
              <a:avLst/>
              <a:gdLst/>
              <a:ahLst/>
              <a:cxnLst/>
              <a:rect l="l" t="t" r="r" b="b"/>
              <a:pathLst>
                <a:path w="3339" h="6154" extrusionOk="0">
                  <a:moveTo>
                    <a:pt x="1522" y="5830"/>
                  </a:moveTo>
                  <a:lnTo>
                    <a:pt x="1479" y="5830"/>
                  </a:lnTo>
                  <a:lnTo>
                    <a:pt x="1479" y="5774"/>
                  </a:lnTo>
                  <a:lnTo>
                    <a:pt x="1437" y="5774"/>
                  </a:lnTo>
                  <a:lnTo>
                    <a:pt x="1437" y="5703"/>
                  </a:lnTo>
                  <a:lnTo>
                    <a:pt x="1395" y="5703"/>
                  </a:lnTo>
                  <a:lnTo>
                    <a:pt x="1353" y="5703"/>
                  </a:lnTo>
                  <a:lnTo>
                    <a:pt x="1353" y="5647"/>
                  </a:lnTo>
                  <a:lnTo>
                    <a:pt x="1311" y="5647"/>
                  </a:lnTo>
                  <a:lnTo>
                    <a:pt x="1311" y="5577"/>
                  </a:lnTo>
                  <a:lnTo>
                    <a:pt x="1268" y="5577"/>
                  </a:lnTo>
                  <a:lnTo>
                    <a:pt x="1226" y="5577"/>
                  </a:lnTo>
                  <a:lnTo>
                    <a:pt x="1226" y="5520"/>
                  </a:lnTo>
                  <a:lnTo>
                    <a:pt x="1184" y="5520"/>
                  </a:lnTo>
                  <a:lnTo>
                    <a:pt x="1184" y="5450"/>
                  </a:lnTo>
                  <a:lnTo>
                    <a:pt x="1142" y="5450"/>
                  </a:lnTo>
                  <a:lnTo>
                    <a:pt x="1142" y="5393"/>
                  </a:lnTo>
                  <a:lnTo>
                    <a:pt x="1099" y="5393"/>
                  </a:lnTo>
                  <a:lnTo>
                    <a:pt x="1099" y="5323"/>
                  </a:lnTo>
                  <a:lnTo>
                    <a:pt x="1057" y="5323"/>
                  </a:lnTo>
                  <a:lnTo>
                    <a:pt x="1015" y="5267"/>
                  </a:lnTo>
                  <a:lnTo>
                    <a:pt x="973" y="5267"/>
                  </a:lnTo>
                  <a:lnTo>
                    <a:pt x="973" y="5196"/>
                  </a:lnTo>
                  <a:lnTo>
                    <a:pt x="930" y="5196"/>
                  </a:lnTo>
                  <a:lnTo>
                    <a:pt x="930" y="5140"/>
                  </a:lnTo>
                  <a:lnTo>
                    <a:pt x="888" y="5140"/>
                  </a:lnTo>
                  <a:lnTo>
                    <a:pt x="846" y="5070"/>
                  </a:lnTo>
                  <a:lnTo>
                    <a:pt x="804" y="5070"/>
                  </a:lnTo>
                  <a:lnTo>
                    <a:pt x="804" y="5013"/>
                  </a:lnTo>
                  <a:lnTo>
                    <a:pt x="761" y="5013"/>
                  </a:lnTo>
                  <a:lnTo>
                    <a:pt x="761" y="4943"/>
                  </a:lnTo>
                  <a:lnTo>
                    <a:pt x="719" y="4943"/>
                  </a:lnTo>
                  <a:lnTo>
                    <a:pt x="677" y="4887"/>
                  </a:lnTo>
                  <a:lnTo>
                    <a:pt x="635" y="4887"/>
                  </a:lnTo>
                  <a:lnTo>
                    <a:pt x="635" y="4816"/>
                  </a:lnTo>
                  <a:lnTo>
                    <a:pt x="592" y="4816"/>
                  </a:lnTo>
                  <a:lnTo>
                    <a:pt x="592" y="4760"/>
                  </a:lnTo>
                  <a:lnTo>
                    <a:pt x="550" y="4760"/>
                  </a:lnTo>
                  <a:lnTo>
                    <a:pt x="508" y="4689"/>
                  </a:lnTo>
                  <a:lnTo>
                    <a:pt x="466" y="4633"/>
                  </a:lnTo>
                  <a:lnTo>
                    <a:pt x="423" y="4633"/>
                  </a:lnTo>
                  <a:lnTo>
                    <a:pt x="423" y="4563"/>
                  </a:lnTo>
                  <a:lnTo>
                    <a:pt x="381" y="4563"/>
                  </a:lnTo>
                  <a:lnTo>
                    <a:pt x="339" y="4506"/>
                  </a:lnTo>
                  <a:lnTo>
                    <a:pt x="297" y="4506"/>
                  </a:lnTo>
                  <a:lnTo>
                    <a:pt x="297" y="4436"/>
                  </a:lnTo>
                  <a:lnTo>
                    <a:pt x="254" y="4436"/>
                  </a:lnTo>
                  <a:lnTo>
                    <a:pt x="212" y="4380"/>
                  </a:lnTo>
                  <a:lnTo>
                    <a:pt x="170" y="4380"/>
                  </a:lnTo>
                  <a:lnTo>
                    <a:pt x="170" y="4309"/>
                  </a:lnTo>
                  <a:lnTo>
                    <a:pt x="128" y="4309"/>
                  </a:lnTo>
                  <a:lnTo>
                    <a:pt x="85" y="4309"/>
                  </a:lnTo>
                  <a:lnTo>
                    <a:pt x="85" y="4253"/>
                  </a:lnTo>
                  <a:lnTo>
                    <a:pt x="43" y="4253"/>
                  </a:lnTo>
                  <a:lnTo>
                    <a:pt x="43" y="4182"/>
                  </a:lnTo>
                  <a:lnTo>
                    <a:pt x="1" y="4182"/>
                  </a:lnTo>
                  <a:lnTo>
                    <a:pt x="43" y="4126"/>
                  </a:lnTo>
                  <a:lnTo>
                    <a:pt x="85" y="4126"/>
                  </a:lnTo>
                  <a:lnTo>
                    <a:pt x="128" y="4056"/>
                  </a:lnTo>
                  <a:lnTo>
                    <a:pt x="128" y="4126"/>
                  </a:lnTo>
                  <a:lnTo>
                    <a:pt x="170" y="4126"/>
                  </a:lnTo>
                  <a:lnTo>
                    <a:pt x="170" y="4182"/>
                  </a:lnTo>
                  <a:lnTo>
                    <a:pt x="212" y="4182"/>
                  </a:lnTo>
                  <a:lnTo>
                    <a:pt x="254" y="4182"/>
                  </a:lnTo>
                  <a:lnTo>
                    <a:pt x="254" y="4253"/>
                  </a:lnTo>
                  <a:lnTo>
                    <a:pt x="297" y="4253"/>
                  </a:lnTo>
                  <a:lnTo>
                    <a:pt x="339" y="4253"/>
                  </a:lnTo>
                  <a:lnTo>
                    <a:pt x="339" y="4309"/>
                  </a:lnTo>
                  <a:lnTo>
                    <a:pt x="381" y="4309"/>
                  </a:lnTo>
                  <a:lnTo>
                    <a:pt x="423" y="4309"/>
                  </a:lnTo>
                  <a:lnTo>
                    <a:pt x="466" y="4309"/>
                  </a:lnTo>
                  <a:lnTo>
                    <a:pt x="508" y="4309"/>
                  </a:lnTo>
                  <a:lnTo>
                    <a:pt x="550" y="4309"/>
                  </a:lnTo>
                  <a:lnTo>
                    <a:pt x="592" y="4309"/>
                  </a:lnTo>
                  <a:lnTo>
                    <a:pt x="592" y="4253"/>
                  </a:lnTo>
                  <a:lnTo>
                    <a:pt x="635" y="4253"/>
                  </a:lnTo>
                  <a:lnTo>
                    <a:pt x="677" y="4253"/>
                  </a:lnTo>
                  <a:lnTo>
                    <a:pt x="719" y="4253"/>
                  </a:lnTo>
                  <a:lnTo>
                    <a:pt x="761" y="4253"/>
                  </a:lnTo>
                  <a:lnTo>
                    <a:pt x="804" y="4253"/>
                  </a:lnTo>
                  <a:lnTo>
                    <a:pt x="846" y="4253"/>
                  </a:lnTo>
                  <a:lnTo>
                    <a:pt x="930" y="4182"/>
                  </a:lnTo>
                  <a:lnTo>
                    <a:pt x="973" y="4182"/>
                  </a:lnTo>
                  <a:lnTo>
                    <a:pt x="973" y="4126"/>
                  </a:lnTo>
                  <a:lnTo>
                    <a:pt x="973" y="4056"/>
                  </a:lnTo>
                  <a:lnTo>
                    <a:pt x="1015" y="4056"/>
                  </a:lnTo>
                  <a:lnTo>
                    <a:pt x="1015" y="3999"/>
                  </a:lnTo>
                  <a:lnTo>
                    <a:pt x="973" y="3999"/>
                  </a:lnTo>
                  <a:lnTo>
                    <a:pt x="973" y="3929"/>
                  </a:lnTo>
                  <a:lnTo>
                    <a:pt x="1015" y="3929"/>
                  </a:lnTo>
                  <a:lnTo>
                    <a:pt x="1057" y="3929"/>
                  </a:lnTo>
                  <a:lnTo>
                    <a:pt x="1057" y="3873"/>
                  </a:lnTo>
                  <a:lnTo>
                    <a:pt x="1057" y="3802"/>
                  </a:lnTo>
                  <a:lnTo>
                    <a:pt x="1057" y="3746"/>
                  </a:lnTo>
                  <a:lnTo>
                    <a:pt x="1099" y="3746"/>
                  </a:lnTo>
                  <a:lnTo>
                    <a:pt x="1099" y="3675"/>
                  </a:lnTo>
                  <a:lnTo>
                    <a:pt x="1099" y="3619"/>
                  </a:lnTo>
                  <a:lnTo>
                    <a:pt x="1142" y="3619"/>
                  </a:lnTo>
                  <a:lnTo>
                    <a:pt x="1142" y="3549"/>
                  </a:lnTo>
                  <a:lnTo>
                    <a:pt x="1142" y="3492"/>
                  </a:lnTo>
                  <a:lnTo>
                    <a:pt x="1184" y="3492"/>
                  </a:lnTo>
                  <a:lnTo>
                    <a:pt x="1184" y="3422"/>
                  </a:lnTo>
                  <a:lnTo>
                    <a:pt x="1184" y="3366"/>
                  </a:lnTo>
                  <a:lnTo>
                    <a:pt x="1226" y="3295"/>
                  </a:lnTo>
                  <a:lnTo>
                    <a:pt x="1226" y="3239"/>
                  </a:lnTo>
                  <a:lnTo>
                    <a:pt x="1268" y="3239"/>
                  </a:lnTo>
                  <a:lnTo>
                    <a:pt x="1268" y="3169"/>
                  </a:lnTo>
                  <a:lnTo>
                    <a:pt x="1268" y="3112"/>
                  </a:lnTo>
                  <a:lnTo>
                    <a:pt x="1268" y="3042"/>
                  </a:lnTo>
                  <a:lnTo>
                    <a:pt x="1226" y="3042"/>
                  </a:lnTo>
                  <a:lnTo>
                    <a:pt x="1226" y="2985"/>
                  </a:lnTo>
                  <a:lnTo>
                    <a:pt x="1268" y="2985"/>
                  </a:lnTo>
                  <a:lnTo>
                    <a:pt x="1268" y="2915"/>
                  </a:lnTo>
                  <a:lnTo>
                    <a:pt x="1268" y="2859"/>
                  </a:lnTo>
                  <a:lnTo>
                    <a:pt x="1268" y="2788"/>
                  </a:lnTo>
                  <a:lnTo>
                    <a:pt x="1311" y="2788"/>
                  </a:lnTo>
                  <a:lnTo>
                    <a:pt x="1311" y="2732"/>
                  </a:lnTo>
                  <a:lnTo>
                    <a:pt x="1311" y="2662"/>
                  </a:lnTo>
                  <a:lnTo>
                    <a:pt x="1311" y="2605"/>
                  </a:lnTo>
                  <a:lnTo>
                    <a:pt x="1311" y="2535"/>
                  </a:lnTo>
                  <a:lnTo>
                    <a:pt x="1268" y="2535"/>
                  </a:lnTo>
                  <a:lnTo>
                    <a:pt x="1268" y="2479"/>
                  </a:lnTo>
                  <a:lnTo>
                    <a:pt x="1226" y="2479"/>
                  </a:lnTo>
                  <a:lnTo>
                    <a:pt x="1184" y="2479"/>
                  </a:lnTo>
                  <a:lnTo>
                    <a:pt x="1184" y="2408"/>
                  </a:lnTo>
                  <a:lnTo>
                    <a:pt x="1142" y="2408"/>
                  </a:lnTo>
                  <a:lnTo>
                    <a:pt x="1142" y="2352"/>
                  </a:lnTo>
                  <a:lnTo>
                    <a:pt x="1099" y="2352"/>
                  </a:lnTo>
                  <a:lnTo>
                    <a:pt x="1057" y="2352"/>
                  </a:lnTo>
                  <a:lnTo>
                    <a:pt x="1015" y="2352"/>
                  </a:lnTo>
                  <a:lnTo>
                    <a:pt x="1015" y="2281"/>
                  </a:lnTo>
                  <a:lnTo>
                    <a:pt x="973" y="2281"/>
                  </a:lnTo>
                  <a:lnTo>
                    <a:pt x="930" y="2281"/>
                  </a:lnTo>
                  <a:lnTo>
                    <a:pt x="888" y="2281"/>
                  </a:lnTo>
                  <a:lnTo>
                    <a:pt x="846" y="2281"/>
                  </a:lnTo>
                  <a:lnTo>
                    <a:pt x="888" y="2225"/>
                  </a:lnTo>
                  <a:lnTo>
                    <a:pt x="930" y="2225"/>
                  </a:lnTo>
                  <a:lnTo>
                    <a:pt x="930" y="2155"/>
                  </a:lnTo>
                  <a:lnTo>
                    <a:pt x="888" y="2155"/>
                  </a:lnTo>
                  <a:lnTo>
                    <a:pt x="846" y="2155"/>
                  </a:lnTo>
                  <a:lnTo>
                    <a:pt x="804" y="2098"/>
                  </a:lnTo>
                  <a:lnTo>
                    <a:pt x="761" y="2098"/>
                  </a:lnTo>
                  <a:lnTo>
                    <a:pt x="761" y="2028"/>
                  </a:lnTo>
                  <a:lnTo>
                    <a:pt x="719" y="2028"/>
                  </a:lnTo>
                  <a:lnTo>
                    <a:pt x="677" y="1972"/>
                  </a:lnTo>
                  <a:lnTo>
                    <a:pt x="635" y="1901"/>
                  </a:lnTo>
                  <a:lnTo>
                    <a:pt x="677" y="1901"/>
                  </a:lnTo>
                  <a:lnTo>
                    <a:pt x="719" y="1901"/>
                  </a:lnTo>
                  <a:lnTo>
                    <a:pt x="761" y="1901"/>
                  </a:lnTo>
                  <a:lnTo>
                    <a:pt x="804" y="1972"/>
                  </a:lnTo>
                  <a:lnTo>
                    <a:pt x="846" y="1972"/>
                  </a:lnTo>
                  <a:lnTo>
                    <a:pt x="888" y="1972"/>
                  </a:lnTo>
                  <a:lnTo>
                    <a:pt x="888" y="2028"/>
                  </a:lnTo>
                  <a:lnTo>
                    <a:pt x="930" y="2028"/>
                  </a:lnTo>
                  <a:lnTo>
                    <a:pt x="973" y="2028"/>
                  </a:lnTo>
                  <a:lnTo>
                    <a:pt x="1015" y="2028"/>
                  </a:lnTo>
                  <a:lnTo>
                    <a:pt x="1015" y="2098"/>
                  </a:lnTo>
                  <a:lnTo>
                    <a:pt x="1057" y="2098"/>
                  </a:lnTo>
                  <a:lnTo>
                    <a:pt x="1099" y="2098"/>
                  </a:lnTo>
                  <a:lnTo>
                    <a:pt x="1142" y="2098"/>
                  </a:lnTo>
                  <a:lnTo>
                    <a:pt x="1142" y="2028"/>
                  </a:lnTo>
                  <a:lnTo>
                    <a:pt x="1184" y="2028"/>
                  </a:lnTo>
                  <a:lnTo>
                    <a:pt x="1184" y="1972"/>
                  </a:lnTo>
                  <a:lnTo>
                    <a:pt x="1226" y="1972"/>
                  </a:lnTo>
                  <a:lnTo>
                    <a:pt x="1268" y="1972"/>
                  </a:lnTo>
                  <a:lnTo>
                    <a:pt x="1311" y="1972"/>
                  </a:lnTo>
                  <a:lnTo>
                    <a:pt x="1353" y="1972"/>
                  </a:lnTo>
                  <a:lnTo>
                    <a:pt x="1353" y="1901"/>
                  </a:lnTo>
                  <a:lnTo>
                    <a:pt x="1395" y="1901"/>
                  </a:lnTo>
                  <a:lnTo>
                    <a:pt x="1437" y="1901"/>
                  </a:lnTo>
                  <a:lnTo>
                    <a:pt x="1437" y="1845"/>
                  </a:lnTo>
                  <a:lnTo>
                    <a:pt x="1479" y="1845"/>
                  </a:lnTo>
                  <a:lnTo>
                    <a:pt x="1479" y="1774"/>
                  </a:lnTo>
                  <a:lnTo>
                    <a:pt x="1522" y="1774"/>
                  </a:lnTo>
                  <a:lnTo>
                    <a:pt x="1522" y="1718"/>
                  </a:lnTo>
                  <a:lnTo>
                    <a:pt x="1564" y="1718"/>
                  </a:lnTo>
                  <a:lnTo>
                    <a:pt x="1522" y="1718"/>
                  </a:lnTo>
                  <a:lnTo>
                    <a:pt x="1522" y="1648"/>
                  </a:lnTo>
                  <a:lnTo>
                    <a:pt x="1479" y="1648"/>
                  </a:lnTo>
                  <a:lnTo>
                    <a:pt x="1479" y="1591"/>
                  </a:lnTo>
                  <a:lnTo>
                    <a:pt x="1437" y="1591"/>
                  </a:lnTo>
                  <a:lnTo>
                    <a:pt x="1437" y="1521"/>
                  </a:lnTo>
                  <a:lnTo>
                    <a:pt x="1437" y="1465"/>
                  </a:lnTo>
                  <a:lnTo>
                    <a:pt x="1479" y="1465"/>
                  </a:lnTo>
                  <a:lnTo>
                    <a:pt x="1522" y="1394"/>
                  </a:lnTo>
                  <a:lnTo>
                    <a:pt x="1564" y="1394"/>
                  </a:lnTo>
                  <a:lnTo>
                    <a:pt x="1564" y="1338"/>
                  </a:lnTo>
                  <a:lnTo>
                    <a:pt x="1606" y="1338"/>
                  </a:lnTo>
                  <a:lnTo>
                    <a:pt x="1648" y="1394"/>
                  </a:lnTo>
                  <a:lnTo>
                    <a:pt x="1691" y="1394"/>
                  </a:lnTo>
                  <a:lnTo>
                    <a:pt x="1733" y="1394"/>
                  </a:lnTo>
                  <a:lnTo>
                    <a:pt x="1775" y="1338"/>
                  </a:lnTo>
                  <a:lnTo>
                    <a:pt x="1817" y="1338"/>
                  </a:lnTo>
                  <a:lnTo>
                    <a:pt x="1860" y="1268"/>
                  </a:lnTo>
                  <a:lnTo>
                    <a:pt x="1902" y="1338"/>
                  </a:lnTo>
                  <a:lnTo>
                    <a:pt x="1944" y="1338"/>
                  </a:lnTo>
                  <a:lnTo>
                    <a:pt x="1986" y="1338"/>
                  </a:lnTo>
                  <a:lnTo>
                    <a:pt x="2029" y="1338"/>
                  </a:lnTo>
                  <a:lnTo>
                    <a:pt x="2113" y="1211"/>
                  </a:lnTo>
                  <a:lnTo>
                    <a:pt x="2155" y="1211"/>
                  </a:lnTo>
                  <a:lnTo>
                    <a:pt x="2071" y="1084"/>
                  </a:lnTo>
                  <a:lnTo>
                    <a:pt x="2029" y="1084"/>
                  </a:lnTo>
                  <a:lnTo>
                    <a:pt x="1986" y="1084"/>
                  </a:lnTo>
                  <a:lnTo>
                    <a:pt x="1986" y="1014"/>
                  </a:lnTo>
                  <a:lnTo>
                    <a:pt x="1944" y="1014"/>
                  </a:lnTo>
                  <a:lnTo>
                    <a:pt x="1902" y="1014"/>
                  </a:lnTo>
                  <a:lnTo>
                    <a:pt x="1860" y="1014"/>
                  </a:lnTo>
                  <a:lnTo>
                    <a:pt x="1860" y="761"/>
                  </a:lnTo>
                  <a:lnTo>
                    <a:pt x="1817" y="704"/>
                  </a:lnTo>
                  <a:lnTo>
                    <a:pt x="1817" y="634"/>
                  </a:lnTo>
                  <a:lnTo>
                    <a:pt x="1944" y="634"/>
                  </a:lnTo>
                  <a:lnTo>
                    <a:pt x="1986" y="634"/>
                  </a:lnTo>
                  <a:lnTo>
                    <a:pt x="2029" y="634"/>
                  </a:lnTo>
                  <a:lnTo>
                    <a:pt x="2029" y="578"/>
                  </a:lnTo>
                  <a:lnTo>
                    <a:pt x="2071" y="578"/>
                  </a:lnTo>
                  <a:lnTo>
                    <a:pt x="2071" y="507"/>
                  </a:lnTo>
                  <a:lnTo>
                    <a:pt x="2071" y="451"/>
                  </a:lnTo>
                  <a:lnTo>
                    <a:pt x="2113" y="451"/>
                  </a:lnTo>
                  <a:lnTo>
                    <a:pt x="2113" y="380"/>
                  </a:lnTo>
                  <a:lnTo>
                    <a:pt x="2155" y="451"/>
                  </a:lnTo>
                  <a:lnTo>
                    <a:pt x="2198" y="451"/>
                  </a:lnTo>
                  <a:lnTo>
                    <a:pt x="2198" y="324"/>
                  </a:lnTo>
                  <a:lnTo>
                    <a:pt x="2198" y="254"/>
                  </a:lnTo>
                  <a:lnTo>
                    <a:pt x="2198" y="197"/>
                  </a:lnTo>
                  <a:lnTo>
                    <a:pt x="2198" y="127"/>
                  </a:lnTo>
                  <a:lnTo>
                    <a:pt x="2155" y="71"/>
                  </a:lnTo>
                  <a:lnTo>
                    <a:pt x="2155" y="0"/>
                  </a:lnTo>
                  <a:lnTo>
                    <a:pt x="2198" y="0"/>
                  </a:lnTo>
                  <a:lnTo>
                    <a:pt x="2240" y="0"/>
                  </a:lnTo>
                  <a:lnTo>
                    <a:pt x="2240" y="71"/>
                  </a:lnTo>
                  <a:lnTo>
                    <a:pt x="2240" y="127"/>
                  </a:lnTo>
                  <a:lnTo>
                    <a:pt x="2282" y="197"/>
                  </a:lnTo>
                  <a:lnTo>
                    <a:pt x="2282" y="254"/>
                  </a:lnTo>
                  <a:lnTo>
                    <a:pt x="2324" y="254"/>
                  </a:lnTo>
                  <a:lnTo>
                    <a:pt x="2324" y="324"/>
                  </a:lnTo>
                  <a:lnTo>
                    <a:pt x="2324" y="380"/>
                  </a:lnTo>
                  <a:lnTo>
                    <a:pt x="2367" y="451"/>
                  </a:lnTo>
                  <a:lnTo>
                    <a:pt x="2367" y="507"/>
                  </a:lnTo>
                  <a:lnTo>
                    <a:pt x="2367" y="578"/>
                  </a:lnTo>
                  <a:lnTo>
                    <a:pt x="2367" y="634"/>
                  </a:lnTo>
                  <a:lnTo>
                    <a:pt x="2324" y="634"/>
                  </a:lnTo>
                  <a:lnTo>
                    <a:pt x="2324" y="704"/>
                  </a:lnTo>
                  <a:lnTo>
                    <a:pt x="2324" y="761"/>
                  </a:lnTo>
                  <a:lnTo>
                    <a:pt x="2324" y="831"/>
                  </a:lnTo>
                  <a:lnTo>
                    <a:pt x="2282" y="831"/>
                  </a:lnTo>
                  <a:lnTo>
                    <a:pt x="2324" y="958"/>
                  </a:lnTo>
                  <a:lnTo>
                    <a:pt x="2367" y="958"/>
                  </a:lnTo>
                  <a:lnTo>
                    <a:pt x="2367" y="1014"/>
                  </a:lnTo>
                  <a:lnTo>
                    <a:pt x="2367" y="1084"/>
                  </a:lnTo>
                  <a:lnTo>
                    <a:pt x="2409" y="1084"/>
                  </a:lnTo>
                  <a:lnTo>
                    <a:pt x="2451" y="1084"/>
                  </a:lnTo>
                  <a:lnTo>
                    <a:pt x="2493" y="1084"/>
                  </a:lnTo>
                  <a:lnTo>
                    <a:pt x="2536" y="1084"/>
                  </a:lnTo>
                  <a:lnTo>
                    <a:pt x="2578" y="1084"/>
                  </a:lnTo>
                  <a:lnTo>
                    <a:pt x="2620" y="1084"/>
                  </a:lnTo>
                  <a:lnTo>
                    <a:pt x="2662" y="1084"/>
                  </a:lnTo>
                  <a:lnTo>
                    <a:pt x="2662" y="1141"/>
                  </a:lnTo>
                  <a:lnTo>
                    <a:pt x="2620" y="1141"/>
                  </a:lnTo>
                  <a:lnTo>
                    <a:pt x="2620" y="1211"/>
                  </a:lnTo>
                  <a:lnTo>
                    <a:pt x="2578" y="1211"/>
                  </a:lnTo>
                  <a:lnTo>
                    <a:pt x="2578" y="1268"/>
                  </a:lnTo>
                  <a:lnTo>
                    <a:pt x="2536" y="1268"/>
                  </a:lnTo>
                  <a:lnTo>
                    <a:pt x="2493" y="1338"/>
                  </a:lnTo>
                  <a:lnTo>
                    <a:pt x="2493" y="1394"/>
                  </a:lnTo>
                  <a:lnTo>
                    <a:pt x="2451" y="1394"/>
                  </a:lnTo>
                  <a:lnTo>
                    <a:pt x="2451" y="1465"/>
                  </a:lnTo>
                  <a:lnTo>
                    <a:pt x="2451" y="1521"/>
                  </a:lnTo>
                  <a:lnTo>
                    <a:pt x="2451" y="1591"/>
                  </a:lnTo>
                  <a:lnTo>
                    <a:pt x="2409" y="1591"/>
                  </a:lnTo>
                  <a:lnTo>
                    <a:pt x="2409" y="1648"/>
                  </a:lnTo>
                  <a:lnTo>
                    <a:pt x="2409" y="1718"/>
                  </a:lnTo>
                  <a:lnTo>
                    <a:pt x="2367" y="1718"/>
                  </a:lnTo>
                  <a:lnTo>
                    <a:pt x="2367" y="1774"/>
                  </a:lnTo>
                  <a:lnTo>
                    <a:pt x="2282" y="1901"/>
                  </a:lnTo>
                  <a:lnTo>
                    <a:pt x="2240" y="1901"/>
                  </a:lnTo>
                  <a:lnTo>
                    <a:pt x="2198" y="1901"/>
                  </a:lnTo>
                  <a:lnTo>
                    <a:pt x="2198" y="1972"/>
                  </a:lnTo>
                  <a:lnTo>
                    <a:pt x="2155" y="1972"/>
                  </a:lnTo>
                  <a:lnTo>
                    <a:pt x="2113" y="1972"/>
                  </a:lnTo>
                  <a:lnTo>
                    <a:pt x="2113" y="2028"/>
                  </a:lnTo>
                  <a:lnTo>
                    <a:pt x="2071" y="2028"/>
                  </a:lnTo>
                  <a:lnTo>
                    <a:pt x="2029" y="2028"/>
                  </a:lnTo>
                  <a:lnTo>
                    <a:pt x="2029" y="2098"/>
                  </a:lnTo>
                  <a:lnTo>
                    <a:pt x="1986" y="2155"/>
                  </a:lnTo>
                  <a:lnTo>
                    <a:pt x="1944" y="2155"/>
                  </a:lnTo>
                  <a:lnTo>
                    <a:pt x="1944" y="2225"/>
                  </a:lnTo>
                  <a:lnTo>
                    <a:pt x="1902" y="2225"/>
                  </a:lnTo>
                  <a:lnTo>
                    <a:pt x="1902" y="2281"/>
                  </a:lnTo>
                  <a:lnTo>
                    <a:pt x="1860" y="2281"/>
                  </a:lnTo>
                  <a:lnTo>
                    <a:pt x="1817" y="2281"/>
                  </a:lnTo>
                  <a:lnTo>
                    <a:pt x="1775" y="2281"/>
                  </a:lnTo>
                  <a:lnTo>
                    <a:pt x="1733" y="2281"/>
                  </a:lnTo>
                  <a:lnTo>
                    <a:pt x="1691" y="2352"/>
                  </a:lnTo>
                  <a:lnTo>
                    <a:pt x="1691" y="2408"/>
                  </a:lnTo>
                  <a:lnTo>
                    <a:pt x="1648" y="2408"/>
                  </a:lnTo>
                  <a:lnTo>
                    <a:pt x="1648" y="2479"/>
                  </a:lnTo>
                  <a:lnTo>
                    <a:pt x="1648" y="2535"/>
                  </a:lnTo>
                  <a:lnTo>
                    <a:pt x="1648" y="2605"/>
                  </a:lnTo>
                  <a:lnTo>
                    <a:pt x="1606" y="2662"/>
                  </a:lnTo>
                  <a:lnTo>
                    <a:pt x="1606" y="2732"/>
                  </a:lnTo>
                  <a:lnTo>
                    <a:pt x="1648" y="2732"/>
                  </a:lnTo>
                  <a:lnTo>
                    <a:pt x="1648" y="2788"/>
                  </a:lnTo>
                  <a:lnTo>
                    <a:pt x="1606" y="2788"/>
                  </a:lnTo>
                  <a:lnTo>
                    <a:pt x="1606" y="2859"/>
                  </a:lnTo>
                  <a:lnTo>
                    <a:pt x="1564" y="2859"/>
                  </a:lnTo>
                  <a:lnTo>
                    <a:pt x="1564" y="2915"/>
                  </a:lnTo>
                  <a:lnTo>
                    <a:pt x="1564" y="2985"/>
                  </a:lnTo>
                  <a:lnTo>
                    <a:pt x="1564" y="3042"/>
                  </a:lnTo>
                  <a:lnTo>
                    <a:pt x="1606" y="3042"/>
                  </a:lnTo>
                  <a:lnTo>
                    <a:pt x="1606" y="3112"/>
                  </a:lnTo>
                  <a:lnTo>
                    <a:pt x="1648" y="3112"/>
                  </a:lnTo>
                  <a:lnTo>
                    <a:pt x="1648" y="3169"/>
                  </a:lnTo>
                  <a:lnTo>
                    <a:pt x="1648" y="3239"/>
                  </a:lnTo>
                  <a:lnTo>
                    <a:pt x="1648" y="3295"/>
                  </a:lnTo>
                  <a:lnTo>
                    <a:pt x="1691" y="3295"/>
                  </a:lnTo>
                  <a:lnTo>
                    <a:pt x="1691" y="3366"/>
                  </a:lnTo>
                  <a:lnTo>
                    <a:pt x="1648" y="3366"/>
                  </a:lnTo>
                  <a:lnTo>
                    <a:pt x="1691" y="3366"/>
                  </a:lnTo>
                  <a:lnTo>
                    <a:pt x="1648" y="3492"/>
                  </a:lnTo>
                  <a:lnTo>
                    <a:pt x="1648" y="3549"/>
                  </a:lnTo>
                  <a:lnTo>
                    <a:pt x="1606" y="3549"/>
                  </a:lnTo>
                  <a:lnTo>
                    <a:pt x="1606" y="3619"/>
                  </a:lnTo>
                  <a:lnTo>
                    <a:pt x="1564" y="3619"/>
                  </a:lnTo>
                  <a:lnTo>
                    <a:pt x="1564" y="3675"/>
                  </a:lnTo>
                  <a:lnTo>
                    <a:pt x="1522" y="3675"/>
                  </a:lnTo>
                  <a:lnTo>
                    <a:pt x="1522" y="3746"/>
                  </a:lnTo>
                  <a:lnTo>
                    <a:pt x="1479" y="3746"/>
                  </a:lnTo>
                  <a:lnTo>
                    <a:pt x="1479" y="3802"/>
                  </a:lnTo>
                  <a:lnTo>
                    <a:pt x="1437" y="3802"/>
                  </a:lnTo>
                  <a:lnTo>
                    <a:pt x="1395" y="3802"/>
                  </a:lnTo>
                  <a:lnTo>
                    <a:pt x="1395" y="3873"/>
                  </a:lnTo>
                  <a:lnTo>
                    <a:pt x="1437" y="3873"/>
                  </a:lnTo>
                  <a:lnTo>
                    <a:pt x="1437" y="3929"/>
                  </a:lnTo>
                  <a:lnTo>
                    <a:pt x="1437" y="3999"/>
                  </a:lnTo>
                  <a:lnTo>
                    <a:pt x="1479" y="3999"/>
                  </a:lnTo>
                  <a:lnTo>
                    <a:pt x="1479" y="4056"/>
                  </a:lnTo>
                  <a:lnTo>
                    <a:pt x="1479" y="4126"/>
                  </a:lnTo>
                  <a:lnTo>
                    <a:pt x="1522" y="4126"/>
                  </a:lnTo>
                  <a:lnTo>
                    <a:pt x="1522" y="4182"/>
                  </a:lnTo>
                  <a:lnTo>
                    <a:pt x="1564" y="4182"/>
                  </a:lnTo>
                  <a:lnTo>
                    <a:pt x="1564" y="4253"/>
                  </a:lnTo>
                  <a:lnTo>
                    <a:pt x="1606" y="4253"/>
                  </a:lnTo>
                  <a:lnTo>
                    <a:pt x="1648" y="4253"/>
                  </a:lnTo>
                  <a:lnTo>
                    <a:pt x="1691" y="4253"/>
                  </a:lnTo>
                  <a:lnTo>
                    <a:pt x="1733" y="4253"/>
                  </a:lnTo>
                  <a:lnTo>
                    <a:pt x="1733" y="4309"/>
                  </a:lnTo>
                  <a:lnTo>
                    <a:pt x="1775" y="4309"/>
                  </a:lnTo>
                  <a:lnTo>
                    <a:pt x="1817" y="4309"/>
                  </a:lnTo>
                  <a:lnTo>
                    <a:pt x="1860" y="4309"/>
                  </a:lnTo>
                  <a:lnTo>
                    <a:pt x="1902" y="4309"/>
                  </a:lnTo>
                  <a:lnTo>
                    <a:pt x="1944" y="4309"/>
                  </a:lnTo>
                  <a:lnTo>
                    <a:pt x="1986" y="4309"/>
                  </a:lnTo>
                  <a:lnTo>
                    <a:pt x="2029" y="4309"/>
                  </a:lnTo>
                  <a:lnTo>
                    <a:pt x="2071" y="4309"/>
                  </a:lnTo>
                  <a:lnTo>
                    <a:pt x="2113" y="4309"/>
                  </a:lnTo>
                  <a:lnTo>
                    <a:pt x="2155" y="4309"/>
                  </a:lnTo>
                  <a:lnTo>
                    <a:pt x="2155" y="4253"/>
                  </a:lnTo>
                  <a:lnTo>
                    <a:pt x="2198" y="4253"/>
                  </a:lnTo>
                  <a:lnTo>
                    <a:pt x="2198" y="4182"/>
                  </a:lnTo>
                  <a:lnTo>
                    <a:pt x="2240" y="4182"/>
                  </a:lnTo>
                  <a:lnTo>
                    <a:pt x="2282" y="4182"/>
                  </a:lnTo>
                  <a:lnTo>
                    <a:pt x="2324" y="4182"/>
                  </a:lnTo>
                  <a:lnTo>
                    <a:pt x="2367" y="4182"/>
                  </a:lnTo>
                  <a:lnTo>
                    <a:pt x="2409" y="4126"/>
                  </a:lnTo>
                  <a:lnTo>
                    <a:pt x="2451" y="4126"/>
                  </a:lnTo>
                  <a:lnTo>
                    <a:pt x="2493" y="4056"/>
                  </a:lnTo>
                  <a:lnTo>
                    <a:pt x="2536" y="4056"/>
                  </a:lnTo>
                  <a:lnTo>
                    <a:pt x="2578" y="3999"/>
                  </a:lnTo>
                  <a:lnTo>
                    <a:pt x="2620" y="3999"/>
                  </a:lnTo>
                  <a:lnTo>
                    <a:pt x="2620" y="3929"/>
                  </a:lnTo>
                  <a:lnTo>
                    <a:pt x="2662" y="3929"/>
                  </a:lnTo>
                  <a:lnTo>
                    <a:pt x="2705" y="3929"/>
                  </a:lnTo>
                  <a:lnTo>
                    <a:pt x="2747" y="3929"/>
                  </a:lnTo>
                  <a:lnTo>
                    <a:pt x="2789" y="3873"/>
                  </a:lnTo>
                  <a:lnTo>
                    <a:pt x="2831" y="3873"/>
                  </a:lnTo>
                  <a:lnTo>
                    <a:pt x="2916" y="3873"/>
                  </a:lnTo>
                  <a:lnTo>
                    <a:pt x="2958" y="3873"/>
                  </a:lnTo>
                  <a:lnTo>
                    <a:pt x="3000" y="3873"/>
                  </a:lnTo>
                  <a:lnTo>
                    <a:pt x="3043" y="3873"/>
                  </a:lnTo>
                  <a:lnTo>
                    <a:pt x="3085" y="3873"/>
                  </a:lnTo>
                  <a:lnTo>
                    <a:pt x="3085" y="3929"/>
                  </a:lnTo>
                  <a:lnTo>
                    <a:pt x="3127" y="3929"/>
                  </a:lnTo>
                  <a:lnTo>
                    <a:pt x="3169" y="3929"/>
                  </a:lnTo>
                  <a:lnTo>
                    <a:pt x="3212" y="3929"/>
                  </a:lnTo>
                  <a:lnTo>
                    <a:pt x="3254" y="3929"/>
                  </a:lnTo>
                  <a:lnTo>
                    <a:pt x="3296" y="3929"/>
                  </a:lnTo>
                  <a:lnTo>
                    <a:pt x="3338" y="3929"/>
                  </a:lnTo>
                  <a:lnTo>
                    <a:pt x="3338" y="3999"/>
                  </a:lnTo>
                  <a:lnTo>
                    <a:pt x="3296" y="3999"/>
                  </a:lnTo>
                  <a:lnTo>
                    <a:pt x="3254" y="3999"/>
                  </a:lnTo>
                  <a:lnTo>
                    <a:pt x="3212" y="3999"/>
                  </a:lnTo>
                  <a:lnTo>
                    <a:pt x="3169" y="3999"/>
                  </a:lnTo>
                  <a:lnTo>
                    <a:pt x="3127" y="3999"/>
                  </a:lnTo>
                  <a:lnTo>
                    <a:pt x="3085" y="3999"/>
                  </a:lnTo>
                  <a:lnTo>
                    <a:pt x="3043" y="3999"/>
                  </a:lnTo>
                  <a:lnTo>
                    <a:pt x="3000" y="3999"/>
                  </a:lnTo>
                  <a:lnTo>
                    <a:pt x="2958" y="3999"/>
                  </a:lnTo>
                  <a:lnTo>
                    <a:pt x="2916" y="3999"/>
                  </a:lnTo>
                  <a:lnTo>
                    <a:pt x="2916" y="4056"/>
                  </a:lnTo>
                  <a:lnTo>
                    <a:pt x="2874" y="4056"/>
                  </a:lnTo>
                  <a:lnTo>
                    <a:pt x="2874" y="3999"/>
                  </a:lnTo>
                  <a:lnTo>
                    <a:pt x="2831" y="4056"/>
                  </a:lnTo>
                  <a:lnTo>
                    <a:pt x="2789" y="4056"/>
                  </a:lnTo>
                  <a:lnTo>
                    <a:pt x="2747" y="4056"/>
                  </a:lnTo>
                  <a:lnTo>
                    <a:pt x="2705" y="4126"/>
                  </a:lnTo>
                  <a:lnTo>
                    <a:pt x="2662" y="4126"/>
                  </a:lnTo>
                  <a:lnTo>
                    <a:pt x="2620" y="4182"/>
                  </a:lnTo>
                  <a:lnTo>
                    <a:pt x="2578" y="4182"/>
                  </a:lnTo>
                  <a:lnTo>
                    <a:pt x="2578" y="4253"/>
                  </a:lnTo>
                  <a:lnTo>
                    <a:pt x="2536" y="4253"/>
                  </a:lnTo>
                  <a:lnTo>
                    <a:pt x="2493" y="4309"/>
                  </a:lnTo>
                  <a:lnTo>
                    <a:pt x="2451" y="4309"/>
                  </a:lnTo>
                  <a:lnTo>
                    <a:pt x="2409" y="4380"/>
                  </a:lnTo>
                  <a:lnTo>
                    <a:pt x="2367" y="4380"/>
                  </a:lnTo>
                  <a:lnTo>
                    <a:pt x="2324" y="4436"/>
                  </a:lnTo>
                  <a:lnTo>
                    <a:pt x="2324" y="4506"/>
                  </a:lnTo>
                  <a:lnTo>
                    <a:pt x="2324" y="4563"/>
                  </a:lnTo>
                  <a:lnTo>
                    <a:pt x="2282" y="4563"/>
                  </a:lnTo>
                  <a:lnTo>
                    <a:pt x="2240" y="4563"/>
                  </a:lnTo>
                  <a:lnTo>
                    <a:pt x="2198" y="4563"/>
                  </a:lnTo>
                  <a:lnTo>
                    <a:pt x="2155" y="4563"/>
                  </a:lnTo>
                  <a:lnTo>
                    <a:pt x="2155" y="4633"/>
                  </a:lnTo>
                  <a:lnTo>
                    <a:pt x="2113" y="4633"/>
                  </a:lnTo>
                  <a:lnTo>
                    <a:pt x="2071" y="4633"/>
                  </a:lnTo>
                  <a:lnTo>
                    <a:pt x="2029" y="4633"/>
                  </a:lnTo>
                  <a:lnTo>
                    <a:pt x="1986" y="4633"/>
                  </a:lnTo>
                  <a:lnTo>
                    <a:pt x="1944" y="4633"/>
                  </a:lnTo>
                  <a:lnTo>
                    <a:pt x="1902" y="4633"/>
                  </a:lnTo>
                  <a:lnTo>
                    <a:pt x="1860" y="4633"/>
                  </a:lnTo>
                  <a:lnTo>
                    <a:pt x="1817" y="4633"/>
                  </a:lnTo>
                  <a:lnTo>
                    <a:pt x="1775" y="4633"/>
                  </a:lnTo>
                  <a:lnTo>
                    <a:pt x="1733" y="4633"/>
                  </a:lnTo>
                  <a:lnTo>
                    <a:pt x="1691" y="4633"/>
                  </a:lnTo>
                  <a:lnTo>
                    <a:pt x="1648" y="4633"/>
                  </a:lnTo>
                  <a:lnTo>
                    <a:pt x="1606" y="4633"/>
                  </a:lnTo>
                  <a:lnTo>
                    <a:pt x="1606" y="4563"/>
                  </a:lnTo>
                  <a:lnTo>
                    <a:pt x="1564" y="4563"/>
                  </a:lnTo>
                  <a:lnTo>
                    <a:pt x="1522" y="4563"/>
                  </a:lnTo>
                  <a:lnTo>
                    <a:pt x="1479" y="4563"/>
                  </a:lnTo>
                  <a:lnTo>
                    <a:pt x="1437" y="4563"/>
                  </a:lnTo>
                  <a:lnTo>
                    <a:pt x="1395" y="4563"/>
                  </a:lnTo>
                  <a:lnTo>
                    <a:pt x="1353" y="4563"/>
                  </a:lnTo>
                  <a:lnTo>
                    <a:pt x="1311" y="4563"/>
                  </a:lnTo>
                  <a:lnTo>
                    <a:pt x="1268" y="4563"/>
                  </a:lnTo>
                  <a:lnTo>
                    <a:pt x="1226" y="4563"/>
                  </a:lnTo>
                  <a:lnTo>
                    <a:pt x="1226" y="4633"/>
                  </a:lnTo>
                  <a:lnTo>
                    <a:pt x="1184" y="4633"/>
                  </a:lnTo>
                  <a:lnTo>
                    <a:pt x="1142" y="4633"/>
                  </a:lnTo>
                  <a:lnTo>
                    <a:pt x="1142" y="4689"/>
                  </a:lnTo>
                  <a:lnTo>
                    <a:pt x="1142" y="4760"/>
                  </a:lnTo>
                  <a:lnTo>
                    <a:pt x="1142" y="4816"/>
                  </a:lnTo>
                  <a:lnTo>
                    <a:pt x="1184" y="4887"/>
                  </a:lnTo>
                  <a:lnTo>
                    <a:pt x="1184" y="4943"/>
                  </a:lnTo>
                  <a:lnTo>
                    <a:pt x="1184" y="5013"/>
                  </a:lnTo>
                  <a:lnTo>
                    <a:pt x="1226" y="5013"/>
                  </a:lnTo>
                  <a:lnTo>
                    <a:pt x="1226" y="5070"/>
                  </a:lnTo>
                  <a:lnTo>
                    <a:pt x="1268" y="5140"/>
                  </a:lnTo>
                  <a:lnTo>
                    <a:pt x="1311" y="5140"/>
                  </a:lnTo>
                  <a:lnTo>
                    <a:pt x="1311" y="5196"/>
                  </a:lnTo>
                  <a:lnTo>
                    <a:pt x="1353" y="5196"/>
                  </a:lnTo>
                  <a:lnTo>
                    <a:pt x="1353" y="5267"/>
                  </a:lnTo>
                  <a:lnTo>
                    <a:pt x="1395" y="5267"/>
                  </a:lnTo>
                  <a:lnTo>
                    <a:pt x="1437" y="5323"/>
                  </a:lnTo>
                  <a:lnTo>
                    <a:pt x="1479" y="5393"/>
                  </a:lnTo>
                  <a:lnTo>
                    <a:pt x="1522" y="5450"/>
                  </a:lnTo>
                  <a:lnTo>
                    <a:pt x="1564" y="5520"/>
                  </a:lnTo>
                  <a:lnTo>
                    <a:pt x="1648" y="5577"/>
                  </a:lnTo>
                  <a:lnTo>
                    <a:pt x="1648" y="5647"/>
                  </a:lnTo>
                  <a:lnTo>
                    <a:pt x="1691" y="5647"/>
                  </a:lnTo>
                  <a:lnTo>
                    <a:pt x="1691" y="5703"/>
                  </a:lnTo>
                  <a:lnTo>
                    <a:pt x="1733" y="5703"/>
                  </a:lnTo>
                  <a:lnTo>
                    <a:pt x="1775" y="5703"/>
                  </a:lnTo>
                  <a:lnTo>
                    <a:pt x="1775" y="5774"/>
                  </a:lnTo>
                  <a:lnTo>
                    <a:pt x="1817" y="5703"/>
                  </a:lnTo>
                  <a:lnTo>
                    <a:pt x="1817" y="5774"/>
                  </a:lnTo>
                  <a:lnTo>
                    <a:pt x="1860" y="5774"/>
                  </a:lnTo>
                  <a:lnTo>
                    <a:pt x="1860" y="5830"/>
                  </a:lnTo>
                  <a:lnTo>
                    <a:pt x="1902" y="5900"/>
                  </a:lnTo>
                  <a:lnTo>
                    <a:pt x="1944" y="5830"/>
                  </a:lnTo>
                  <a:lnTo>
                    <a:pt x="1944" y="5900"/>
                  </a:lnTo>
                  <a:lnTo>
                    <a:pt x="1986" y="5900"/>
                  </a:lnTo>
                  <a:lnTo>
                    <a:pt x="2029" y="5900"/>
                  </a:lnTo>
                  <a:lnTo>
                    <a:pt x="2071" y="5900"/>
                  </a:lnTo>
                  <a:lnTo>
                    <a:pt x="2071" y="5957"/>
                  </a:lnTo>
                  <a:lnTo>
                    <a:pt x="2029" y="5957"/>
                  </a:lnTo>
                  <a:lnTo>
                    <a:pt x="1986" y="5957"/>
                  </a:lnTo>
                  <a:lnTo>
                    <a:pt x="1944" y="6027"/>
                  </a:lnTo>
                  <a:lnTo>
                    <a:pt x="1902" y="6027"/>
                  </a:lnTo>
                  <a:lnTo>
                    <a:pt x="1860" y="6027"/>
                  </a:lnTo>
                  <a:lnTo>
                    <a:pt x="1817" y="6083"/>
                  </a:lnTo>
                  <a:lnTo>
                    <a:pt x="1775" y="6083"/>
                  </a:lnTo>
                  <a:lnTo>
                    <a:pt x="1733" y="6154"/>
                  </a:lnTo>
                  <a:lnTo>
                    <a:pt x="1733" y="6083"/>
                  </a:lnTo>
                  <a:lnTo>
                    <a:pt x="1691" y="6083"/>
                  </a:lnTo>
                  <a:lnTo>
                    <a:pt x="1648" y="6027"/>
                  </a:lnTo>
                  <a:lnTo>
                    <a:pt x="1606" y="5957"/>
                  </a:lnTo>
                  <a:lnTo>
                    <a:pt x="1564" y="5957"/>
                  </a:lnTo>
                  <a:lnTo>
                    <a:pt x="1564" y="5900"/>
                  </a:lnTo>
                  <a:lnTo>
                    <a:pt x="1522" y="590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3861550" y="2285250"/>
              <a:ext cx="20100" cy="34875"/>
            </a:xfrm>
            <a:custGeom>
              <a:avLst/>
              <a:gdLst/>
              <a:ahLst/>
              <a:cxnLst/>
              <a:rect l="l" t="t" r="r" b="b"/>
              <a:pathLst>
                <a:path w="804" h="1395" extrusionOk="0">
                  <a:moveTo>
                    <a:pt x="804" y="324"/>
                  </a:moveTo>
                  <a:lnTo>
                    <a:pt x="804" y="380"/>
                  </a:lnTo>
                  <a:lnTo>
                    <a:pt x="719" y="507"/>
                  </a:lnTo>
                  <a:lnTo>
                    <a:pt x="677" y="578"/>
                  </a:lnTo>
                  <a:lnTo>
                    <a:pt x="635" y="634"/>
                  </a:lnTo>
                  <a:lnTo>
                    <a:pt x="592" y="634"/>
                  </a:lnTo>
                  <a:lnTo>
                    <a:pt x="592" y="704"/>
                  </a:lnTo>
                  <a:lnTo>
                    <a:pt x="550" y="761"/>
                  </a:lnTo>
                  <a:lnTo>
                    <a:pt x="508" y="761"/>
                  </a:lnTo>
                  <a:lnTo>
                    <a:pt x="466" y="831"/>
                  </a:lnTo>
                  <a:lnTo>
                    <a:pt x="423" y="887"/>
                  </a:lnTo>
                  <a:lnTo>
                    <a:pt x="381" y="887"/>
                  </a:lnTo>
                  <a:lnTo>
                    <a:pt x="423" y="958"/>
                  </a:lnTo>
                  <a:lnTo>
                    <a:pt x="466" y="958"/>
                  </a:lnTo>
                  <a:lnTo>
                    <a:pt x="592" y="1084"/>
                  </a:lnTo>
                  <a:lnTo>
                    <a:pt x="677" y="1084"/>
                  </a:lnTo>
                  <a:lnTo>
                    <a:pt x="719" y="1141"/>
                  </a:lnTo>
                  <a:lnTo>
                    <a:pt x="719" y="1211"/>
                  </a:lnTo>
                  <a:lnTo>
                    <a:pt x="761" y="1211"/>
                  </a:lnTo>
                  <a:lnTo>
                    <a:pt x="761" y="1268"/>
                  </a:lnTo>
                  <a:lnTo>
                    <a:pt x="719" y="1268"/>
                  </a:lnTo>
                  <a:lnTo>
                    <a:pt x="761" y="1268"/>
                  </a:lnTo>
                  <a:lnTo>
                    <a:pt x="804" y="1268"/>
                  </a:lnTo>
                  <a:lnTo>
                    <a:pt x="804" y="1338"/>
                  </a:lnTo>
                  <a:lnTo>
                    <a:pt x="761" y="1394"/>
                  </a:lnTo>
                  <a:lnTo>
                    <a:pt x="719" y="1394"/>
                  </a:lnTo>
                  <a:lnTo>
                    <a:pt x="635" y="1394"/>
                  </a:lnTo>
                  <a:lnTo>
                    <a:pt x="466" y="1394"/>
                  </a:lnTo>
                  <a:lnTo>
                    <a:pt x="423" y="1394"/>
                  </a:lnTo>
                  <a:lnTo>
                    <a:pt x="297" y="1394"/>
                  </a:lnTo>
                  <a:lnTo>
                    <a:pt x="170" y="1394"/>
                  </a:lnTo>
                  <a:lnTo>
                    <a:pt x="170" y="1338"/>
                  </a:lnTo>
                  <a:lnTo>
                    <a:pt x="128" y="1338"/>
                  </a:lnTo>
                  <a:lnTo>
                    <a:pt x="128" y="1268"/>
                  </a:lnTo>
                  <a:lnTo>
                    <a:pt x="128" y="1211"/>
                  </a:lnTo>
                  <a:lnTo>
                    <a:pt x="85" y="1211"/>
                  </a:lnTo>
                  <a:lnTo>
                    <a:pt x="85" y="1141"/>
                  </a:lnTo>
                  <a:lnTo>
                    <a:pt x="43" y="1141"/>
                  </a:lnTo>
                  <a:lnTo>
                    <a:pt x="43" y="1084"/>
                  </a:lnTo>
                  <a:lnTo>
                    <a:pt x="1" y="1084"/>
                  </a:lnTo>
                  <a:lnTo>
                    <a:pt x="43" y="1084"/>
                  </a:lnTo>
                  <a:lnTo>
                    <a:pt x="43" y="1014"/>
                  </a:lnTo>
                  <a:lnTo>
                    <a:pt x="85" y="1014"/>
                  </a:lnTo>
                  <a:lnTo>
                    <a:pt x="85" y="958"/>
                  </a:lnTo>
                  <a:lnTo>
                    <a:pt x="85" y="887"/>
                  </a:lnTo>
                  <a:lnTo>
                    <a:pt x="85" y="831"/>
                  </a:lnTo>
                  <a:lnTo>
                    <a:pt x="85" y="761"/>
                  </a:lnTo>
                  <a:lnTo>
                    <a:pt x="43" y="761"/>
                  </a:lnTo>
                  <a:lnTo>
                    <a:pt x="85" y="761"/>
                  </a:lnTo>
                  <a:lnTo>
                    <a:pt x="43" y="761"/>
                  </a:lnTo>
                  <a:lnTo>
                    <a:pt x="43" y="704"/>
                  </a:lnTo>
                  <a:lnTo>
                    <a:pt x="85" y="704"/>
                  </a:lnTo>
                  <a:lnTo>
                    <a:pt x="85" y="634"/>
                  </a:lnTo>
                  <a:lnTo>
                    <a:pt x="128" y="634"/>
                  </a:lnTo>
                  <a:lnTo>
                    <a:pt x="128" y="704"/>
                  </a:lnTo>
                  <a:lnTo>
                    <a:pt x="128" y="634"/>
                  </a:lnTo>
                  <a:lnTo>
                    <a:pt x="85" y="634"/>
                  </a:lnTo>
                  <a:lnTo>
                    <a:pt x="43" y="634"/>
                  </a:lnTo>
                  <a:lnTo>
                    <a:pt x="43" y="578"/>
                  </a:lnTo>
                  <a:lnTo>
                    <a:pt x="43" y="634"/>
                  </a:lnTo>
                  <a:lnTo>
                    <a:pt x="85" y="634"/>
                  </a:lnTo>
                  <a:lnTo>
                    <a:pt x="85" y="578"/>
                  </a:lnTo>
                  <a:lnTo>
                    <a:pt x="128" y="578"/>
                  </a:lnTo>
                  <a:lnTo>
                    <a:pt x="128" y="634"/>
                  </a:lnTo>
                  <a:lnTo>
                    <a:pt x="170" y="634"/>
                  </a:lnTo>
                  <a:lnTo>
                    <a:pt x="212" y="634"/>
                  </a:lnTo>
                  <a:lnTo>
                    <a:pt x="212" y="578"/>
                  </a:lnTo>
                  <a:lnTo>
                    <a:pt x="212" y="634"/>
                  </a:lnTo>
                  <a:lnTo>
                    <a:pt x="254" y="634"/>
                  </a:lnTo>
                  <a:lnTo>
                    <a:pt x="254" y="578"/>
                  </a:lnTo>
                  <a:lnTo>
                    <a:pt x="297" y="578"/>
                  </a:lnTo>
                  <a:lnTo>
                    <a:pt x="254" y="578"/>
                  </a:lnTo>
                  <a:lnTo>
                    <a:pt x="212" y="578"/>
                  </a:lnTo>
                  <a:lnTo>
                    <a:pt x="212" y="507"/>
                  </a:lnTo>
                  <a:lnTo>
                    <a:pt x="254" y="507"/>
                  </a:lnTo>
                  <a:lnTo>
                    <a:pt x="212" y="507"/>
                  </a:lnTo>
                  <a:lnTo>
                    <a:pt x="170" y="507"/>
                  </a:lnTo>
                  <a:lnTo>
                    <a:pt x="170" y="451"/>
                  </a:lnTo>
                  <a:lnTo>
                    <a:pt x="128" y="451"/>
                  </a:lnTo>
                  <a:lnTo>
                    <a:pt x="170" y="451"/>
                  </a:lnTo>
                  <a:lnTo>
                    <a:pt x="212" y="451"/>
                  </a:lnTo>
                  <a:lnTo>
                    <a:pt x="212" y="507"/>
                  </a:lnTo>
                  <a:lnTo>
                    <a:pt x="254" y="507"/>
                  </a:lnTo>
                  <a:lnTo>
                    <a:pt x="297" y="507"/>
                  </a:lnTo>
                  <a:lnTo>
                    <a:pt x="297" y="451"/>
                  </a:lnTo>
                  <a:lnTo>
                    <a:pt x="254" y="451"/>
                  </a:lnTo>
                  <a:lnTo>
                    <a:pt x="297" y="451"/>
                  </a:lnTo>
                  <a:lnTo>
                    <a:pt x="297" y="380"/>
                  </a:lnTo>
                  <a:lnTo>
                    <a:pt x="339" y="380"/>
                  </a:lnTo>
                  <a:lnTo>
                    <a:pt x="381" y="380"/>
                  </a:lnTo>
                  <a:lnTo>
                    <a:pt x="381" y="324"/>
                  </a:lnTo>
                  <a:lnTo>
                    <a:pt x="339" y="324"/>
                  </a:lnTo>
                  <a:lnTo>
                    <a:pt x="339" y="380"/>
                  </a:lnTo>
                  <a:lnTo>
                    <a:pt x="297" y="380"/>
                  </a:lnTo>
                  <a:lnTo>
                    <a:pt x="297" y="324"/>
                  </a:lnTo>
                  <a:lnTo>
                    <a:pt x="339" y="324"/>
                  </a:lnTo>
                  <a:lnTo>
                    <a:pt x="297" y="324"/>
                  </a:lnTo>
                  <a:lnTo>
                    <a:pt x="339" y="324"/>
                  </a:lnTo>
                  <a:lnTo>
                    <a:pt x="297" y="324"/>
                  </a:lnTo>
                  <a:lnTo>
                    <a:pt x="254" y="324"/>
                  </a:lnTo>
                  <a:lnTo>
                    <a:pt x="254" y="254"/>
                  </a:lnTo>
                  <a:lnTo>
                    <a:pt x="297" y="254"/>
                  </a:lnTo>
                  <a:lnTo>
                    <a:pt x="254" y="254"/>
                  </a:lnTo>
                  <a:lnTo>
                    <a:pt x="212" y="254"/>
                  </a:lnTo>
                  <a:lnTo>
                    <a:pt x="254" y="254"/>
                  </a:lnTo>
                  <a:lnTo>
                    <a:pt x="297" y="254"/>
                  </a:lnTo>
                  <a:lnTo>
                    <a:pt x="297" y="197"/>
                  </a:lnTo>
                  <a:lnTo>
                    <a:pt x="254" y="197"/>
                  </a:lnTo>
                  <a:lnTo>
                    <a:pt x="297" y="197"/>
                  </a:lnTo>
                  <a:lnTo>
                    <a:pt x="297" y="127"/>
                  </a:lnTo>
                  <a:lnTo>
                    <a:pt x="297" y="197"/>
                  </a:lnTo>
                  <a:lnTo>
                    <a:pt x="297" y="127"/>
                  </a:lnTo>
                  <a:lnTo>
                    <a:pt x="254" y="127"/>
                  </a:lnTo>
                  <a:lnTo>
                    <a:pt x="254" y="71"/>
                  </a:lnTo>
                  <a:lnTo>
                    <a:pt x="212" y="71"/>
                  </a:lnTo>
                  <a:lnTo>
                    <a:pt x="212" y="0"/>
                  </a:lnTo>
                  <a:lnTo>
                    <a:pt x="297" y="71"/>
                  </a:lnTo>
                  <a:lnTo>
                    <a:pt x="339" y="71"/>
                  </a:lnTo>
                  <a:lnTo>
                    <a:pt x="381" y="127"/>
                  </a:lnTo>
                  <a:lnTo>
                    <a:pt x="550" y="197"/>
                  </a:lnTo>
                  <a:lnTo>
                    <a:pt x="592" y="254"/>
                  </a:lnTo>
                  <a:lnTo>
                    <a:pt x="677" y="254"/>
                  </a:lnTo>
                  <a:lnTo>
                    <a:pt x="719" y="324"/>
                  </a:lnTo>
                  <a:lnTo>
                    <a:pt x="761" y="32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3976675" y="3781075"/>
              <a:ext cx="410850" cy="195050"/>
            </a:xfrm>
            <a:custGeom>
              <a:avLst/>
              <a:gdLst/>
              <a:ahLst/>
              <a:cxnLst/>
              <a:rect l="l" t="t" r="r" b="b"/>
              <a:pathLst>
                <a:path w="16434" h="7802" extrusionOk="0">
                  <a:moveTo>
                    <a:pt x="16265" y="0"/>
                  </a:moveTo>
                  <a:lnTo>
                    <a:pt x="16265" y="57"/>
                  </a:lnTo>
                  <a:lnTo>
                    <a:pt x="16223" y="57"/>
                  </a:lnTo>
                  <a:lnTo>
                    <a:pt x="16181" y="57"/>
                  </a:lnTo>
                  <a:lnTo>
                    <a:pt x="16138" y="57"/>
                  </a:lnTo>
                  <a:lnTo>
                    <a:pt x="16138" y="127"/>
                  </a:lnTo>
                  <a:lnTo>
                    <a:pt x="16138" y="198"/>
                  </a:lnTo>
                  <a:lnTo>
                    <a:pt x="16181" y="198"/>
                  </a:lnTo>
                  <a:lnTo>
                    <a:pt x="16181" y="254"/>
                  </a:lnTo>
                  <a:lnTo>
                    <a:pt x="16138" y="254"/>
                  </a:lnTo>
                  <a:lnTo>
                    <a:pt x="16096" y="254"/>
                  </a:lnTo>
                  <a:lnTo>
                    <a:pt x="16054" y="254"/>
                  </a:lnTo>
                  <a:lnTo>
                    <a:pt x="16012" y="254"/>
                  </a:lnTo>
                  <a:lnTo>
                    <a:pt x="15969" y="254"/>
                  </a:lnTo>
                  <a:lnTo>
                    <a:pt x="15927" y="254"/>
                  </a:lnTo>
                  <a:lnTo>
                    <a:pt x="15927" y="310"/>
                  </a:lnTo>
                  <a:lnTo>
                    <a:pt x="15885" y="310"/>
                  </a:lnTo>
                  <a:lnTo>
                    <a:pt x="15843" y="310"/>
                  </a:lnTo>
                  <a:lnTo>
                    <a:pt x="15800" y="381"/>
                  </a:lnTo>
                  <a:lnTo>
                    <a:pt x="15758" y="381"/>
                  </a:lnTo>
                  <a:lnTo>
                    <a:pt x="15758" y="451"/>
                  </a:lnTo>
                  <a:lnTo>
                    <a:pt x="15800" y="451"/>
                  </a:lnTo>
                  <a:lnTo>
                    <a:pt x="15800" y="507"/>
                  </a:lnTo>
                  <a:lnTo>
                    <a:pt x="15758" y="507"/>
                  </a:lnTo>
                  <a:lnTo>
                    <a:pt x="15716" y="507"/>
                  </a:lnTo>
                  <a:lnTo>
                    <a:pt x="15716" y="564"/>
                  </a:lnTo>
                  <a:lnTo>
                    <a:pt x="15674" y="564"/>
                  </a:lnTo>
                  <a:lnTo>
                    <a:pt x="15631" y="564"/>
                  </a:lnTo>
                  <a:lnTo>
                    <a:pt x="15589" y="564"/>
                  </a:lnTo>
                  <a:lnTo>
                    <a:pt x="15547" y="564"/>
                  </a:lnTo>
                  <a:lnTo>
                    <a:pt x="15547" y="507"/>
                  </a:lnTo>
                  <a:lnTo>
                    <a:pt x="15505" y="507"/>
                  </a:lnTo>
                  <a:lnTo>
                    <a:pt x="15462" y="507"/>
                  </a:lnTo>
                  <a:lnTo>
                    <a:pt x="15420" y="507"/>
                  </a:lnTo>
                  <a:lnTo>
                    <a:pt x="15420" y="451"/>
                  </a:lnTo>
                  <a:lnTo>
                    <a:pt x="15378" y="451"/>
                  </a:lnTo>
                  <a:lnTo>
                    <a:pt x="15336" y="451"/>
                  </a:lnTo>
                  <a:lnTo>
                    <a:pt x="15336" y="507"/>
                  </a:lnTo>
                  <a:lnTo>
                    <a:pt x="15293" y="507"/>
                  </a:lnTo>
                  <a:lnTo>
                    <a:pt x="15251" y="507"/>
                  </a:lnTo>
                  <a:lnTo>
                    <a:pt x="15209" y="507"/>
                  </a:lnTo>
                  <a:lnTo>
                    <a:pt x="15167" y="507"/>
                  </a:lnTo>
                  <a:lnTo>
                    <a:pt x="15124" y="507"/>
                  </a:lnTo>
                  <a:lnTo>
                    <a:pt x="15082" y="507"/>
                  </a:lnTo>
                  <a:lnTo>
                    <a:pt x="15082" y="564"/>
                  </a:lnTo>
                  <a:lnTo>
                    <a:pt x="15040" y="564"/>
                  </a:lnTo>
                  <a:lnTo>
                    <a:pt x="14998" y="564"/>
                  </a:lnTo>
                  <a:lnTo>
                    <a:pt x="14955" y="564"/>
                  </a:lnTo>
                  <a:lnTo>
                    <a:pt x="14955" y="634"/>
                  </a:lnTo>
                  <a:lnTo>
                    <a:pt x="14913" y="634"/>
                  </a:lnTo>
                  <a:lnTo>
                    <a:pt x="14913" y="690"/>
                  </a:lnTo>
                  <a:lnTo>
                    <a:pt x="14871" y="690"/>
                  </a:lnTo>
                  <a:lnTo>
                    <a:pt x="14829" y="690"/>
                  </a:lnTo>
                  <a:lnTo>
                    <a:pt x="14786" y="690"/>
                  </a:lnTo>
                  <a:lnTo>
                    <a:pt x="14786" y="761"/>
                  </a:lnTo>
                  <a:lnTo>
                    <a:pt x="14744" y="761"/>
                  </a:lnTo>
                  <a:lnTo>
                    <a:pt x="14744" y="831"/>
                  </a:lnTo>
                  <a:lnTo>
                    <a:pt x="14702" y="831"/>
                  </a:lnTo>
                  <a:lnTo>
                    <a:pt x="14702" y="888"/>
                  </a:lnTo>
                  <a:lnTo>
                    <a:pt x="14660" y="888"/>
                  </a:lnTo>
                  <a:lnTo>
                    <a:pt x="14617" y="888"/>
                  </a:lnTo>
                  <a:lnTo>
                    <a:pt x="14575" y="888"/>
                  </a:lnTo>
                  <a:lnTo>
                    <a:pt x="14575" y="944"/>
                  </a:lnTo>
                  <a:lnTo>
                    <a:pt x="14533" y="944"/>
                  </a:lnTo>
                  <a:lnTo>
                    <a:pt x="14533" y="1014"/>
                  </a:lnTo>
                  <a:lnTo>
                    <a:pt x="14491" y="1014"/>
                  </a:lnTo>
                  <a:lnTo>
                    <a:pt x="14491" y="1071"/>
                  </a:lnTo>
                  <a:lnTo>
                    <a:pt x="14448" y="1071"/>
                  </a:lnTo>
                  <a:lnTo>
                    <a:pt x="14406" y="1071"/>
                  </a:lnTo>
                  <a:lnTo>
                    <a:pt x="14406" y="1014"/>
                  </a:lnTo>
                  <a:lnTo>
                    <a:pt x="14364" y="1014"/>
                  </a:lnTo>
                  <a:lnTo>
                    <a:pt x="14364" y="1071"/>
                  </a:lnTo>
                  <a:lnTo>
                    <a:pt x="14322" y="1071"/>
                  </a:lnTo>
                  <a:lnTo>
                    <a:pt x="14279" y="1071"/>
                  </a:lnTo>
                  <a:lnTo>
                    <a:pt x="14279" y="1141"/>
                  </a:lnTo>
                  <a:lnTo>
                    <a:pt x="14237" y="1141"/>
                  </a:lnTo>
                  <a:lnTo>
                    <a:pt x="14237" y="1211"/>
                  </a:lnTo>
                  <a:lnTo>
                    <a:pt x="14195" y="1211"/>
                  </a:lnTo>
                  <a:lnTo>
                    <a:pt x="14153" y="1211"/>
                  </a:lnTo>
                  <a:lnTo>
                    <a:pt x="14153" y="1268"/>
                  </a:lnTo>
                  <a:lnTo>
                    <a:pt x="14111" y="1268"/>
                  </a:lnTo>
                  <a:lnTo>
                    <a:pt x="14068" y="1324"/>
                  </a:lnTo>
                  <a:lnTo>
                    <a:pt x="14068" y="1394"/>
                  </a:lnTo>
                  <a:lnTo>
                    <a:pt x="14026" y="1394"/>
                  </a:lnTo>
                  <a:lnTo>
                    <a:pt x="14026" y="1451"/>
                  </a:lnTo>
                  <a:lnTo>
                    <a:pt x="13984" y="1451"/>
                  </a:lnTo>
                  <a:lnTo>
                    <a:pt x="13984" y="1521"/>
                  </a:lnTo>
                  <a:lnTo>
                    <a:pt x="13942" y="1521"/>
                  </a:lnTo>
                  <a:lnTo>
                    <a:pt x="13899" y="1521"/>
                  </a:lnTo>
                  <a:lnTo>
                    <a:pt x="13899" y="1592"/>
                  </a:lnTo>
                  <a:lnTo>
                    <a:pt x="13942" y="1592"/>
                  </a:lnTo>
                  <a:lnTo>
                    <a:pt x="13984" y="1648"/>
                  </a:lnTo>
                  <a:lnTo>
                    <a:pt x="14026" y="1648"/>
                  </a:lnTo>
                  <a:lnTo>
                    <a:pt x="14026" y="1704"/>
                  </a:lnTo>
                  <a:lnTo>
                    <a:pt x="14026" y="1775"/>
                  </a:lnTo>
                  <a:lnTo>
                    <a:pt x="14068" y="1775"/>
                  </a:lnTo>
                  <a:lnTo>
                    <a:pt x="14068" y="1845"/>
                  </a:lnTo>
                  <a:lnTo>
                    <a:pt x="14068" y="1901"/>
                  </a:lnTo>
                  <a:lnTo>
                    <a:pt x="14026" y="1901"/>
                  </a:lnTo>
                  <a:lnTo>
                    <a:pt x="14026" y="1972"/>
                  </a:lnTo>
                  <a:lnTo>
                    <a:pt x="13984" y="1972"/>
                  </a:lnTo>
                  <a:lnTo>
                    <a:pt x="13942" y="1972"/>
                  </a:lnTo>
                  <a:lnTo>
                    <a:pt x="13942" y="2028"/>
                  </a:lnTo>
                  <a:lnTo>
                    <a:pt x="13899" y="2084"/>
                  </a:lnTo>
                  <a:lnTo>
                    <a:pt x="13857" y="2084"/>
                  </a:lnTo>
                  <a:lnTo>
                    <a:pt x="13857" y="2155"/>
                  </a:lnTo>
                  <a:lnTo>
                    <a:pt x="13815" y="2155"/>
                  </a:lnTo>
                  <a:lnTo>
                    <a:pt x="13815" y="2225"/>
                  </a:lnTo>
                  <a:lnTo>
                    <a:pt x="13773" y="2225"/>
                  </a:lnTo>
                  <a:lnTo>
                    <a:pt x="13730" y="2225"/>
                  </a:lnTo>
                  <a:lnTo>
                    <a:pt x="13730" y="2282"/>
                  </a:lnTo>
                  <a:lnTo>
                    <a:pt x="13730" y="2338"/>
                  </a:lnTo>
                  <a:lnTo>
                    <a:pt x="13773" y="2338"/>
                  </a:lnTo>
                  <a:lnTo>
                    <a:pt x="13815" y="2338"/>
                  </a:lnTo>
                  <a:lnTo>
                    <a:pt x="13815" y="2408"/>
                  </a:lnTo>
                  <a:lnTo>
                    <a:pt x="13773" y="2408"/>
                  </a:lnTo>
                  <a:lnTo>
                    <a:pt x="13773" y="2465"/>
                  </a:lnTo>
                  <a:lnTo>
                    <a:pt x="13815" y="2465"/>
                  </a:lnTo>
                  <a:lnTo>
                    <a:pt x="13815" y="2535"/>
                  </a:lnTo>
                  <a:lnTo>
                    <a:pt x="13857" y="2465"/>
                  </a:lnTo>
                  <a:lnTo>
                    <a:pt x="13899" y="2408"/>
                  </a:lnTo>
                  <a:lnTo>
                    <a:pt x="13899" y="2338"/>
                  </a:lnTo>
                  <a:lnTo>
                    <a:pt x="13899" y="2282"/>
                  </a:lnTo>
                  <a:lnTo>
                    <a:pt x="13942" y="2225"/>
                  </a:lnTo>
                  <a:lnTo>
                    <a:pt x="13942" y="2155"/>
                  </a:lnTo>
                  <a:lnTo>
                    <a:pt x="13984" y="2155"/>
                  </a:lnTo>
                  <a:lnTo>
                    <a:pt x="13984" y="2084"/>
                  </a:lnTo>
                  <a:lnTo>
                    <a:pt x="14026" y="2084"/>
                  </a:lnTo>
                  <a:lnTo>
                    <a:pt x="14026" y="2028"/>
                  </a:lnTo>
                  <a:lnTo>
                    <a:pt x="14068" y="2028"/>
                  </a:lnTo>
                  <a:lnTo>
                    <a:pt x="14111" y="2028"/>
                  </a:lnTo>
                  <a:lnTo>
                    <a:pt x="14111" y="1972"/>
                  </a:lnTo>
                  <a:lnTo>
                    <a:pt x="14153" y="1972"/>
                  </a:lnTo>
                  <a:lnTo>
                    <a:pt x="14195" y="1972"/>
                  </a:lnTo>
                  <a:lnTo>
                    <a:pt x="14195" y="1901"/>
                  </a:lnTo>
                  <a:lnTo>
                    <a:pt x="14153" y="1901"/>
                  </a:lnTo>
                  <a:lnTo>
                    <a:pt x="14153" y="1845"/>
                  </a:lnTo>
                  <a:lnTo>
                    <a:pt x="14195" y="1845"/>
                  </a:lnTo>
                  <a:lnTo>
                    <a:pt x="14195" y="1775"/>
                  </a:lnTo>
                  <a:lnTo>
                    <a:pt x="14153" y="1775"/>
                  </a:lnTo>
                  <a:lnTo>
                    <a:pt x="14153" y="1704"/>
                  </a:lnTo>
                  <a:lnTo>
                    <a:pt x="14195" y="1704"/>
                  </a:lnTo>
                  <a:lnTo>
                    <a:pt x="14195" y="1648"/>
                  </a:lnTo>
                  <a:lnTo>
                    <a:pt x="14237" y="1648"/>
                  </a:lnTo>
                  <a:lnTo>
                    <a:pt x="14237" y="1592"/>
                  </a:lnTo>
                  <a:lnTo>
                    <a:pt x="14279" y="1592"/>
                  </a:lnTo>
                  <a:lnTo>
                    <a:pt x="14279" y="1521"/>
                  </a:lnTo>
                  <a:lnTo>
                    <a:pt x="14322" y="1521"/>
                  </a:lnTo>
                  <a:lnTo>
                    <a:pt x="14322" y="1451"/>
                  </a:lnTo>
                  <a:lnTo>
                    <a:pt x="14364" y="1451"/>
                  </a:lnTo>
                  <a:lnTo>
                    <a:pt x="14364" y="1394"/>
                  </a:lnTo>
                  <a:lnTo>
                    <a:pt x="14406" y="1394"/>
                  </a:lnTo>
                  <a:lnTo>
                    <a:pt x="14448" y="1324"/>
                  </a:lnTo>
                  <a:lnTo>
                    <a:pt x="14491" y="1324"/>
                  </a:lnTo>
                  <a:lnTo>
                    <a:pt x="14491" y="1268"/>
                  </a:lnTo>
                  <a:lnTo>
                    <a:pt x="14533" y="1268"/>
                  </a:lnTo>
                  <a:lnTo>
                    <a:pt x="14575" y="1211"/>
                  </a:lnTo>
                  <a:lnTo>
                    <a:pt x="14617" y="1211"/>
                  </a:lnTo>
                  <a:lnTo>
                    <a:pt x="14660" y="1211"/>
                  </a:lnTo>
                  <a:lnTo>
                    <a:pt x="14660" y="1141"/>
                  </a:lnTo>
                  <a:lnTo>
                    <a:pt x="14660" y="1071"/>
                  </a:lnTo>
                  <a:lnTo>
                    <a:pt x="14702" y="1071"/>
                  </a:lnTo>
                  <a:lnTo>
                    <a:pt x="14744" y="1071"/>
                  </a:lnTo>
                  <a:lnTo>
                    <a:pt x="14744" y="1014"/>
                  </a:lnTo>
                  <a:lnTo>
                    <a:pt x="14786" y="1014"/>
                  </a:lnTo>
                  <a:lnTo>
                    <a:pt x="14829" y="1014"/>
                  </a:lnTo>
                  <a:lnTo>
                    <a:pt x="14829" y="944"/>
                  </a:lnTo>
                  <a:lnTo>
                    <a:pt x="14871" y="944"/>
                  </a:lnTo>
                  <a:lnTo>
                    <a:pt x="14913" y="944"/>
                  </a:lnTo>
                  <a:lnTo>
                    <a:pt x="14913" y="888"/>
                  </a:lnTo>
                  <a:lnTo>
                    <a:pt x="14955" y="888"/>
                  </a:lnTo>
                  <a:lnTo>
                    <a:pt x="14998" y="888"/>
                  </a:lnTo>
                  <a:lnTo>
                    <a:pt x="14998" y="831"/>
                  </a:lnTo>
                  <a:lnTo>
                    <a:pt x="15040" y="831"/>
                  </a:lnTo>
                  <a:lnTo>
                    <a:pt x="15082" y="761"/>
                  </a:lnTo>
                  <a:lnTo>
                    <a:pt x="15124" y="761"/>
                  </a:lnTo>
                  <a:lnTo>
                    <a:pt x="15167" y="690"/>
                  </a:lnTo>
                  <a:lnTo>
                    <a:pt x="15209" y="690"/>
                  </a:lnTo>
                  <a:lnTo>
                    <a:pt x="15251" y="634"/>
                  </a:lnTo>
                  <a:lnTo>
                    <a:pt x="15293" y="634"/>
                  </a:lnTo>
                  <a:lnTo>
                    <a:pt x="15336" y="634"/>
                  </a:lnTo>
                  <a:lnTo>
                    <a:pt x="15378" y="634"/>
                  </a:lnTo>
                  <a:lnTo>
                    <a:pt x="15420" y="634"/>
                  </a:lnTo>
                  <a:lnTo>
                    <a:pt x="15462" y="634"/>
                  </a:lnTo>
                  <a:lnTo>
                    <a:pt x="15505" y="634"/>
                  </a:lnTo>
                  <a:lnTo>
                    <a:pt x="15547" y="634"/>
                  </a:lnTo>
                  <a:lnTo>
                    <a:pt x="15589" y="634"/>
                  </a:lnTo>
                  <a:lnTo>
                    <a:pt x="15631" y="634"/>
                  </a:lnTo>
                  <a:lnTo>
                    <a:pt x="15674" y="634"/>
                  </a:lnTo>
                  <a:lnTo>
                    <a:pt x="15716" y="634"/>
                  </a:lnTo>
                  <a:lnTo>
                    <a:pt x="15758" y="634"/>
                  </a:lnTo>
                  <a:lnTo>
                    <a:pt x="15800" y="634"/>
                  </a:lnTo>
                  <a:lnTo>
                    <a:pt x="15800" y="564"/>
                  </a:lnTo>
                  <a:lnTo>
                    <a:pt x="15843" y="564"/>
                  </a:lnTo>
                  <a:lnTo>
                    <a:pt x="15843" y="507"/>
                  </a:lnTo>
                  <a:lnTo>
                    <a:pt x="15885" y="507"/>
                  </a:lnTo>
                  <a:lnTo>
                    <a:pt x="15885" y="451"/>
                  </a:lnTo>
                  <a:lnTo>
                    <a:pt x="15927" y="451"/>
                  </a:lnTo>
                  <a:lnTo>
                    <a:pt x="15969" y="451"/>
                  </a:lnTo>
                  <a:lnTo>
                    <a:pt x="15969" y="381"/>
                  </a:lnTo>
                  <a:lnTo>
                    <a:pt x="16012" y="381"/>
                  </a:lnTo>
                  <a:lnTo>
                    <a:pt x="16012" y="451"/>
                  </a:lnTo>
                  <a:lnTo>
                    <a:pt x="16054" y="451"/>
                  </a:lnTo>
                  <a:lnTo>
                    <a:pt x="16096" y="451"/>
                  </a:lnTo>
                  <a:lnTo>
                    <a:pt x="16096" y="381"/>
                  </a:lnTo>
                  <a:lnTo>
                    <a:pt x="16096" y="310"/>
                  </a:lnTo>
                  <a:lnTo>
                    <a:pt x="16138" y="310"/>
                  </a:lnTo>
                  <a:lnTo>
                    <a:pt x="16181" y="310"/>
                  </a:lnTo>
                  <a:lnTo>
                    <a:pt x="16223" y="310"/>
                  </a:lnTo>
                  <a:lnTo>
                    <a:pt x="16223" y="254"/>
                  </a:lnTo>
                  <a:lnTo>
                    <a:pt x="16265" y="254"/>
                  </a:lnTo>
                  <a:lnTo>
                    <a:pt x="16307" y="254"/>
                  </a:lnTo>
                  <a:lnTo>
                    <a:pt x="16307" y="198"/>
                  </a:lnTo>
                  <a:lnTo>
                    <a:pt x="16265" y="127"/>
                  </a:lnTo>
                  <a:lnTo>
                    <a:pt x="16307" y="127"/>
                  </a:lnTo>
                  <a:lnTo>
                    <a:pt x="16307" y="57"/>
                  </a:lnTo>
                  <a:lnTo>
                    <a:pt x="16349" y="57"/>
                  </a:lnTo>
                  <a:lnTo>
                    <a:pt x="16392" y="57"/>
                  </a:lnTo>
                  <a:lnTo>
                    <a:pt x="16434" y="57"/>
                  </a:lnTo>
                  <a:lnTo>
                    <a:pt x="16434" y="0"/>
                  </a:lnTo>
                  <a:lnTo>
                    <a:pt x="16392" y="0"/>
                  </a:lnTo>
                  <a:lnTo>
                    <a:pt x="16349" y="0"/>
                  </a:lnTo>
                  <a:lnTo>
                    <a:pt x="16307" y="0"/>
                  </a:lnTo>
                  <a:close/>
                  <a:moveTo>
                    <a:pt x="14026" y="2535"/>
                  </a:moveTo>
                  <a:lnTo>
                    <a:pt x="13984" y="2606"/>
                  </a:lnTo>
                  <a:lnTo>
                    <a:pt x="14026" y="2606"/>
                  </a:lnTo>
                  <a:lnTo>
                    <a:pt x="14026" y="2662"/>
                  </a:lnTo>
                  <a:lnTo>
                    <a:pt x="14026" y="2718"/>
                  </a:lnTo>
                  <a:lnTo>
                    <a:pt x="14068" y="2718"/>
                  </a:lnTo>
                  <a:lnTo>
                    <a:pt x="14111" y="2789"/>
                  </a:lnTo>
                  <a:lnTo>
                    <a:pt x="14111" y="2845"/>
                  </a:lnTo>
                  <a:lnTo>
                    <a:pt x="14153" y="2845"/>
                  </a:lnTo>
                  <a:lnTo>
                    <a:pt x="14153" y="2915"/>
                  </a:lnTo>
                  <a:lnTo>
                    <a:pt x="14195" y="2986"/>
                  </a:lnTo>
                  <a:lnTo>
                    <a:pt x="14237" y="3042"/>
                  </a:lnTo>
                  <a:lnTo>
                    <a:pt x="14322" y="3042"/>
                  </a:lnTo>
                  <a:lnTo>
                    <a:pt x="14364" y="3098"/>
                  </a:lnTo>
                  <a:lnTo>
                    <a:pt x="14406" y="3098"/>
                  </a:lnTo>
                  <a:lnTo>
                    <a:pt x="14448" y="3098"/>
                  </a:lnTo>
                  <a:lnTo>
                    <a:pt x="14491" y="3098"/>
                  </a:lnTo>
                  <a:lnTo>
                    <a:pt x="14533" y="3098"/>
                  </a:lnTo>
                  <a:lnTo>
                    <a:pt x="14575" y="3098"/>
                  </a:lnTo>
                  <a:lnTo>
                    <a:pt x="14617" y="3098"/>
                  </a:lnTo>
                  <a:lnTo>
                    <a:pt x="14660" y="3098"/>
                  </a:lnTo>
                  <a:lnTo>
                    <a:pt x="14702" y="3042"/>
                  </a:lnTo>
                  <a:lnTo>
                    <a:pt x="14660" y="3042"/>
                  </a:lnTo>
                  <a:lnTo>
                    <a:pt x="14617" y="3042"/>
                  </a:lnTo>
                  <a:lnTo>
                    <a:pt x="14575" y="3042"/>
                  </a:lnTo>
                  <a:lnTo>
                    <a:pt x="14533" y="3042"/>
                  </a:lnTo>
                  <a:lnTo>
                    <a:pt x="14491" y="3042"/>
                  </a:lnTo>
                  <a:lnTo>
                    <a:pt x="14448" y="3042"/>
                  </a:lnTo>
                  <a:lnTo>
                    <a:pt x="14448" y="2986"/>
                  </a:lnTo>
                  <a:lnTo>
                    <a:pt x="14406" y="2986"/>
                  </a:lnTo>
                  <a:lnTo>
                    <a:pt x="14406" y="2915"/>
                  </a:lnTo>
                  <a:lnTo>
                    <a:pt x="14364" y="2915"/>
                  </a:lnTo>
                  <a:lnTo>
                    <a:pt x="14322" y="2915"/>
                  </a:lnTo>
                  <a:lnTo>
                    <a:pt x="14279" y="2915"/>
                  </a:lnTo>
                  <a:lnTo>
                    <a:pt x="14237" y="2915"/>
                  </a:lnTo>
                  <a:lnTo>
                    <a:pt x="14237" y="2845"/>
                  </a:lnTo>
                  <a:lnTo>
                    <a:pt x="14279" y="2845"/>
                  </a:lnTo>
                  <a:lnTo>
                    <a:pt x="14322" y="2845"/>
                  </a:lnTo>
                  <a:lnTo>
                    <a:pt x="14322" y="2789"/>
                  </a:lnTo>
                  <a:lnTo>
                    <a:pt x="14279" y="2789"/>
                  </a:lnTo>
                  <a:lnTo>
                    <a:pt x="14237" y="2789"/>
                  </a:lnTo>
                  <a:lnTo>
                    <a:pt x="14237" y="2718"/>
                  </a:lnTo>
                  <a:lnTo>
                    <a:pt x="14195" y="2718"/>
                  </a:lnTo>
                  <a:lnTo>
                    <a:pt x="14195" y="2662"/>
                  </a:lnTo>
                  <a:lnTo>
                    <a:pt x="14153" y="2662"/>
                  </a:lnTo>
                  <a:lnTo>
                    <a:pt x="14111" y="2662"/>
                  </a:lnTo>
                  <a:lnTo>
                    <a:pt x="14111" y="2606"/>
                  </a:lnTo>
                  <a:lnTo>
                    <a:pt x="14111" y="2535"/>
                  </a:lnTo>
                  <a:lnTo>
                    <a:pt x="14068" y="2535"/>
                  </a:lnTo>
                  <a:close/>
                  <a:moveTo>
                    <a:pt x="6591" y="3098"/>
                  </a:moveTo>
                  <a:lnTo>
                    <a:pt x="6591" y="3169"/>
                  </a:lnTo>
                  <a:lnTo>
                    <a:pt x="6633" y="3169"/>
                  </a:lnTo>
                  <a:lnTo>
                    <a:pt x="6633" y="3098"/>
                  </a:lnTo>
                  <a:close/>
                  <a:moveTo>
                    <a:pt x="6633" y="3169"/>
                  </a:moveTo>
                  <a:lnTo>
                    <a:pt x="6633" y="3239"/>
                  </a:lnTo>
                  <a:lnTo>
                    <a:pt x="6675" y="3239"/>
                  </a:lnTo>
                  <a:lnTo>
                    <a:pt x="6675" y="3169"/>
                  </a:lnTo>
                  <a:close/>
                  <a:moveTo>
                    <a:pt x="6633" y="3239"/>
                  </a:moveTo>
                  <a:lnTo>
                    <a:pt x="6591" y="3239"/>
                  </a:lnTo>
                  <a:lnTo>
                    <a:pt x="6591" y="3296"/>
                  </a:lnTo>
                  <a:lnTo>
                    <a:pt x="6591" y="3366"/>
                  </a:lnTo>
                  <a:lnTo>
                    <a:pt x="6633" y="3366"/>
                  </a:lnTo>
                  <a:lnTo>
                    <a:pt x="6633" y="3422"/>
                  </a:lnTo>
                  <a:lnTo>
                    <a:pt x="6633" y="3479"/>
                  </a:lnTo>
                  <a:lnTo>
                    <a:pt x="6591" y="3479"/>
                  </a:lnTo>
                  <a:lnTo>
                    <a:pt x="6591" y="3549"/>
                  </a:lnTo>
                  <a:lnTo>
                    <a:pt x="6591" y="3619"/>
                  </a:lnTo>
                  <a:lnTo>
                    <a:pt x="6549" y="3619"/>
                  </a:lnTo>
                  <a:lnTo>
                    <a:pt x="6506" y="3619"/>
                  </a:lnTo>
                  <a:lnTo>
                    <a:pt x="6464" y="3549"/>
                  </a:lnTo>
                  <a:lnTo>
                    <a:pt x="6422" y="3549"/>
                  </a:lnTo>
                  <a:lnTo>
                    <a:pt x="6380" y="3549"/>
                  </a:lnTo>
                  <a:lnTo>
                    <a:pt x="6337" y="3549"/>
                  </a:lnTo>
                  <a:lnTo>
                    <a:pt x="6295" y="3549"/>
                  </a:lnTo>
                  <a:lnTo>
                    <a:pt x="6253" y="3549"/>
                  </a:lnTo>
                  <a:lnTo>
                    <a:pt x="6211" y="3549"/>
                  </a:lnTo>
                  <a:lnTo>
                    <a:pt x="6168" y="3549"/>
                  </a:lnTo>
                  <a:lnTo>
                    <a:pt x="6126" y="3549"/>
                  </a:lnTo>
                  <a:lnTo>
                    <a:pt x="6084" y="3549"/>
                  </a:lnTo>
                  <a:lnTo>
                    <a:pt x="6042" y="3549"/>
                  </a:lnTo>
                  <a:lnTo>
                    <a:pt x="5999" y="3549"/>
                  </a:lnTo>
                  <a:lnTo>
                    <a:pt x="5957" y="3549"/>
                  </a:lnTo>
                  <a:lnTo>
                    <a:pt x="5915" y="3549"/>
                  </a:lnTo>
                  <a:lnTo>
                    <a:pt x="5873" y="3479"/>
                  </a:lnTo>
                  <a:lnTo>
                    <a:pt x="5830" y="3479"/>
                  </a:lnTo>
                  <a:lnTo>
                    <a:pt x="5830" y="3549"/>
                  </a:lnTo>
                  <a:lnTo>
                    <a:pt x="5788" y="3549"/>
                  </a:lnTo>
                  <a:lnTo>
                    <a:pt x="5746" y="3549"/>
                  </a:lnTo>
                  <a:lnTo>
                    <a:pt x="5704" y="3549"/>
                  </a:lnTo>
                  <a:lnTo>
                    <a:pt x="5704" y="3479"/>
                  </a:lnTo>
                  <a:lnTo>
                    <a:pt x="5662" y="3479"/>
                  </a:lnTo>
                  <a:lnTo>
                    <a:pt x="5662" y="3422"/>
                  </a:lnTo>
                  <a:lnTo>
                    <a:pt x="5619" y="3422"/>
                  </a:lnTo>
                  <a:lnTo>
                    <a:pt x="5577" y="3422"/>
                  </a:lnTo>
                  <a:lnTo>
                    <a:pt x="5535" y="3422"/>
                  </a:lnTo>
                  <a:lnTo>
                    <a:pt x="5493" y="3422"/>
                  </a:lnTo>
                  <a:lnTo>
                    <a:pt x="5450" y="3422"/>
                  </a:lnTo>
                  <a:lnTo>
                    <a:pt x="5450" y="3479"/>
                  </a:lnTo>
                  <a:lnTo>
                    <a:pt x="5408" y="3479"/>
                  </a:lnTo>
                  <a:lnTo>
                    <a:pt x="5366" y="3479"/>
                  </a:lnTo>
                  <a:lnTo>
                    <a:pt x="5324" y="3479"/>
                  </a:lnTo>
                  <a:lnTo>
                    <a:pt x="5281" y="3479"/>
                  </a:lnTo>
                  <a:lnTo>
                    <a:pt x="5239" y="3479"/>
                  </a:lnTo>
                  <a:lnTo>
                    <a:pt x="5239" y="3549"/>
                  </a:lnTo>
                  <a:lnTo>
                    <a:pt x="5197" y="3549"/>
                  </a:lnTo>
                  <a:lnTo>
                    <a:pt x="5155" y="3549"/>
                  </a:lnTo>
                  <a:lnTo>
                    <a:pt x="5112" y="3549"/>
                  </a:lnTo>
                  <a:lnTo>
                    <a:pt x="5070" y="3549"/>
                  </a:lnTo>
                  <a:lnTo>
                    <a:pt x="5028" y="3549"/>
                  </a:lnTo>
                  <a:lnTo>
                    <a:pt x="4986" y="3549"/>
                  </a:lnTo>
                  <a:lnTo>
                    <a:pt x="4986" y="3479"/>
                  </a:lnTo>
                  <a:lnTo>
                    <a:pt x="4943" y="3479"/>
                  </a:lnTo>
                  <a:lnTo>
                    <a:pt x="4901" y="3479"/>
                  </a:lnTo>
                  <a:lnTo>
                    <a:pt x="4859" y="3479"/>
                  </a:lnTo>
                  <a:lnTo>
                    <a:pt x="4817" y="3479"/>
                  </a:lnTo>
                  <a:lnTo>
                    <a:pt x="4774" y="3479"/>
                  </a:lnTo>
                  <a:lnTo>
                    <a:pt x="4732" y="3479"/>
                  </a:lnTo>
                  <a:lnTo>
                    <a:pt x="4690" y="3549"/>
                  </a:lnTo>
                  <a:lnTo>
                    <a:pt x="4648" y="3549"/>
                  </a:lnTo>
                  <a:lnTo>
                    <a:pt x="4605" y="3549"/>
                  </a:lnTo>
                  <a:lnTo>
                    <a:pt x="4563" y="3549"/>
                  </a:lnTo>
                  <a:lnTo>
                    <a:pt x="4521" y="3479"/>
                  </a:lnTo>
                  <a:lnTo>
                    <a:pt x="4479" y="3479"/>
                  </a:lnTo>
                  <a:lnTo>
                    <a:pt x="4436" y="3479"/>
                  </a:lnTo>
                  <a:lnTo>
                    <a:pt x="4436" y="3549"/>
                  </a:lnTo>
                  <a:lnTo>
                    <a:pt x="4436" y="3619"/>
                  </a:lnTo>
                  <a:lnTo>
                    <a:pt x="4436" y="3676"/>
                  </a:lnTo>
                  <a:lnTo>
                    <a:pt x="4436" y="3732"/>
                  </a:lnTo>
                  <a:lnTo>
                    <a:pt x="4479" y="3676"/>
                  </a:lnTo>
                  <a:lnTo>
                    <a:pt x="4521" y="3676"/>
                  </a:lnTo>
                  <a:lnTo>
                    <a:pt x="4563" y="3676"/>
                  </a:lnTo>
                  <a:lnTo>
                    <a:pt x="4605" y="3676"/>
                  </a:lnTo>
                  <a:lnTo>
                    <a:pt x="4605" y="3732"/>
                  </a:lnTo>
                  <a:lnTo>
                    <a:pt x="4648" y="3732"/>
                  </a:lnTo>
                  <a:lnTo>
                    <a:pt x="4690" y="3732"/>
                  </a:lnTo>
                  <a:lnTo>
                    <a:pt x="4732" y="3732"/>
                  </a:lnTo>
                  <a:lnTo>
                    <a:pt x="4774" y="3732"/>
                  </a:lnTo>
                  <a:lnTo>
                    <a:pt x="4817" y="3732"/>
                  </a:lnTo>
                  <a:lnTo>
                    <a:pt x="4859" y="3732"/>
                  </a:lnTo>
                  <a:lnTo>
                    <a:pt x="4859" y="3676"/>
                  </a:lnTo>
                  <a:lnTo>
                    <a:pt x="4901" y="3676"/>
                  </a:lnTo>
                  <a:lnTo>
                    <a:pt x="4901" y="3732"/>
                  </a:lnTo>
                  <a:lnTo>
                    <a:pt x="4943" y="3732"/>
                  </a:lnTo>
                  <a:lnTo>
                    <a:pt x="4943" y="3802"/>
                  </a:lnTo>
                  <a:lnTo>
                    <a:pt x="4986" y="3802"/>
                  </a:lnTo>
                  <a:lnTo>
                    <a:pt x="5028" y="3802"/>
                  </a:lnTo>
                  <a:lnTo>
                    <a:pt x="5070" y="3802"/>
                  </a:lnTo>
                  <a:lnTo>
                    <a:pt x="5070" y="3732"/>
                  </a:lnTo>
                  <a:lnTo>
                    <a:pt x="5112" y="3732"/>
                  </a:lnTo>
                  <a:lnTo>
                    <a:pt x="5112" y="3676"/>
                  </a:lnTo>
                  <a:lnTo>
                    <a:pt x="5155" y="3676"/>
                  </a:lnTo>
                  <a:lnTo>
                    <a:pt x="5197" y="3676"/>
                  </a:lnTo>
                  <a:lnTo>
                    <a:pt x="5239" y="3676"/>
                  </a:lnTo>
                  <a:lnTo>
                    <a:pt x="5239" y="3619"/>
                  </a:lnTo>
                  <a:lnTo>
                    <a:pt x="5281" y="3619"/>
                  </a:lnTo>
                  <a:lnTo>
                    <a:pt x="5281" y="3676"/>
                  </a:lnTo>
                  <a:lnTo>
                    <a:pt x="5324" y="3676"/>
                  </a:lnTo>
                  <a:lnTo>
                    <a:pt x="5366" y="3676"/>
                  </a:lnTo>
                  <a:lnTo>
                    <a:pt x="5408" y="3676"/>
                  </a:lnTo>
                  <a:lnTo>
                    <a:pt x="5450" y="3676"/>
                  </a:lnTo>
                  <a:lnTo>
                    <a:pt x="5493" y="3676"/>
                  </a:lnTo>
                  <a:lnTo>
                    <a:pt x="5535" y="3676"/>
                  </a:lnTo>
                  <a:lnTo>
                    <a:pt x="5577" y="3676"/>
                  </a:lnTo>
                  <a:lnTo>
                    <a:pt x="5619" y="3676"/>
                  </a:lnTo>
                  <a:lnTo>
                    <a:pt x="5662" y="3676"/>
                  </a:lnTo>
                  <a:lnTo>
                    <a:pt x="5704" y="3676"/>
                  </a:lnTo>
                  <a:lnTo>
                    <a:pt x="5704" y="3732"/>
                  </a:lnTo>
                  <a:lnTo>
                    <a:pt x="5746" y="3732"/>
                  </a:lnTo>
                  <a:lnTo>
                    <a:pt x="5788" y="3732"/>
                  </a:lnTo>
                  <a:lnTo>
                    <a:pt x="5788" y="3676"/>
                  </a:lnTo>
                  <a:lnTo>
                    <a:pt x="5830" y="3676"/>
                  </a:lnTo>
                  <a:lnTo>
                    <a:pt x="5873" y="3676"/>
                  </a:lnTo>
                  <a:lnTo>
                    <a:pt x="5915" y="3676"/>
                  </a:lnTo>
                  <a:lnTo>
                    <a:pt x="5957" y="3676"/>
                  </a:lnTo>
                  <a:lnTo>
                    <a:pt x="5999" y="3676"/>
                  </a:lnTo>
                  <a:lnTo>
                    <a:pt x="5999" y="3732"/>
                  </a:lnTo>
                  <a:lnTo>
                    <a:pt x="6042" y="3732"/>
                  </a:lnTo>
                  <a:lnTo>
                    <a:pt x="6084" y="3732"/>
                  </a:lnTo>
                  <a:lnTo>
                    <a:pt x="6084" y="3676"/>
                  </a:lnTo>
                  <a:lnTo>
                    <a:pt x="6126" y="3676"/>
                  </a:lnTo>
                  <a:lnTo>
                    <a:pt x="6168" y="3676"/>
                  </a:lnTo>
                  <a:lnTo>
                    <a:pt x="6211" y="3676"/>
                  </a:lnTo>
                  <a:lnTo>
                    <a:pt x="6253" y="3732"/>
                  </a:lnTo>
                  <a:lnTo>
                    <a:pt x="6253" y="3676"/>
                  </a:lnTo>
                  <a:lnTo>
                    <a:pt x="6295" y="3676"/>
                  </a:lnTo>
                  <a:lnTo>
                    <a:pt x="6295" y="3732"/>
                  </a:lnTo>
                  <a:lnTo>
                    <a:pt x="6337" y="3732"/>
                  </a:lnTo>
                  <a:lnTo>
                    <a:pt x="6337" y="3676"/>
                  </a:lnTo>
                  <a:lnTo>
                    <a:pt x="6380" y="3676"/>
                  </a:lnTo>
                  <a:lnTo>
                    <a:pt x="6422" y="3676"/>
                  </a:lnTo>
                  <a:lnTo>
                    <a:pt x="6464" y="3676"/>
                  </a:lnTo>
                  <a:lnTo>
                    <a:pt x="6506" y="3676"/>
                  </a:lnTo>
                  <a:lnTo>
                    <a:pt x="6506" y="3732"/>
                  </a:lnTo>
                  <a:lnTo>
                    <a:pt x="6549" y="3732"/>
                  </a:lnTo>
                  <a:lnTo>
                    <a:pt x="6591" y="3732"/>
                  </a:lnTo>
                  <a:lnTo>
                    <a:pt x="6633" y="3732"/>
                  </a:lnTo>
                  <a:lnTo>
                    <a:pt x="6633" y="3676"/>
                  </a:lnTo>
                  <a:lnTo>
                    <a:pt x="6675" y="3676"/>
                  </a:lnTo>
                  <a:lnTo>
                    <a:pt x="6675" y="3619"/>
                  </a:lnTo>
                  <a:lnTo>
                    <a:pt x="6675" y="3549"/>
                  </a:lnTo>
                  <a:lnTo>
                    <a:pt x="6675" y="3479"/>
                  </a:lnTo>
                  <a:lnTo>
                    <a:pt x="6675" y="3422"/>
                  </a:lnTo>
                  <a:lnTo>
                    <a:pt x="6675" y="3366"/>
                  </a:lnTo>
                  <a:lnTo>
                    <a:pt x="6675" y="3296"/>
                  </a:lnTo>
                  <a:lnTo>
                    <a:pt x="6633" y="3296"/>
                  </a:lnTo>
                  <a:close/>
                  <a:moveTo>
                    <a:pt x="7056" y="3239"/>
                  </a:moveTo>
                  <a:lnTo>
                    <a:pt x="7056" y="3296"/>
                  </a:lnTo>
                  <a:lnTo>
                    <a:pt x="7013" y="3296"/>
                  </a:lnTo>
                  <a:lnTo>
                    <a:pt x="7056" y="3366"/>
                  </a:lnTo>
                  <a:lnTo>
                    <a:pt x="7056" y="3422"/>
                  </a:lnTo>
                  <a:lnTo>
                    <a:pt x="7056" y="3479"/>
                  </a:lnTo>
                  <a:lnTo>
                    <a:pt x="7056" y="3549"/>
                  </a:lnTo>
                  <a:lnTo>
                    <a:pt x="7098" y="3619"/>
                  </a:lnTo>
                  <a:lnTo>
                    <a:pt x="7140" y="3619"/>
                  </a:lnTo>
                  <a:lnTo>
                    <a:pt x="7225" y="3619"/>
                  </a:lnTo>
                  <a:lnTo>
                    <a:pt x="7225" y="3676"/>
                  </a:lnTo>
                  <a:lnTo>
                    <a:pt x="7225" y="3732"/>
                  </a:lnTo>
                  <a:lnTo>
                    <a:pt x="7225" y="3802"/>
                  </a:lnTo>
                  <a:lnTo>
                    <a:pt x="7267" y="3802"/>
                  </a:lnTo>
                  <a:lnTo>
                    <a:pt x="7267" y="3732"/>
                  </a:lnTo>
                  <a:lnTo>
                    <a:pt x="7267" y="3676"/>
                  </a:lnTo>
                  <a:lnTo>
                    <a:pt x="7309" y="3619"/>
                  </a:lnTo>
                  <a:lnTo>
                    <a:pt x="7309" y="3549"/>
                  </a:lnTo>
                  <a:lnTo>
                    <a:pt x="7267" y="3549"/>
                  </a:lnTo>
                  <a:lnTo>
                    <a:pt x="7225" y="3479"/>
                  </a:lnTo>
                  <a:lnTo>
                    <a:pt x="7182" y="3479"/>
                  </a:lnTo>
                  <a:lnTo>
                    <a:pt x="7140" y="3479"/>
                  </a:lnTo>
                  <a:lnTo>
                    <a:pt x="7140" y="3422"/>
                  </a:lnTo>
                  <a:lnTo>
                    <a:pt x="7140" y="3366"/>
                  </a:lnTo>
                  <a:lnTo>
                    <a:pt x="7098" y="3366"/>
                  </a:lnTo>
                  <a:lnTo>
                    <a:pt x="7098" y="3296"/>
                  </a:lnTo>
                  <a:lnTo>
                    <a:pt x="7098" y="3239"/>
                  </a:lnTo>
                  <a:close/>
                  <a:moveTo>
                    <a:pt x="7225" y="3802"/>
                  </a:moveTo>
                  <a:lnTo>
                    <a:pt x="7182" y="3802"/>
                  </a:lnTo>
                  <a:lnTo>
                    <a:pt x="7182" y="3859"/>
                  </a:lnTo>
                  <a:lnTo>
                    <a:pt x="7182" y="3929"/>
                  </a:lnTo>
                  <a:lnTo>
                    <a:pt x="7182" y="4000"/>
                  </a:lnTo>
                  <a:lnTo>
                    <a:pt x="7225" y="4000"/>
                  </a:lnTo>
                  <a:lnTo>
                    <a:pt x="7267" y="4000"/>
                  </a:lnTo>
                  <a:lnTo>
                    <a:pt x="7267" y="4056"/>
                  </a:lnTo>
                  <a:lnTo>
                    <a:pt x="7267" y="4112"/>
                  </a:lnTo>
                  <a:lnTo>
                    <a:pt x="7309" y="4112"/>
                  </a:lnTo>
                  <a:lnTo>
                    <a:pt x="7309" y="4056"/>
                  </a:lnTo>
                  <a:lnTo>
                    <a:pt x="7351" y="4056"/>
                  </a:lnTo>
                  <a:lnTo>
                    <a:pt x="7351" y="4112"/>
                  </a:lnTo>
                  <a:lnTo>
                    <a:pt x="7351" y="4183"/>
                  </a:lnTo>
                  <a:lnTo>
                    <a:pt x="7394" y="4183"/>
                  </a:lnTo>
                  <a:lnTo>
                    <a:pt x="7436" y="4183"/>
                  </a:lnTo>
                  <a:lnTo>
                    <a:pt x="7478" y="4183"/>
                  </a:lnTo>
                  <a:lnTo>
                    <a:pt x="7478" y="4239"/>
                  </a:lnTo>
                  <a:lnTo>
                    <a:pt x="7520" y="4239"/>
                  </a:lnTo>
                  <a:lnTo>
                    <a:pt x="7520" y="4183"/>
                  </a:lnTo>
                  <a:lnTo>
                    <a:pt x="7563" y="4183"/>
                  </a:lnTo>
                  <a:lnTo>
                    <a:pt x="7605" y="4183"/>
                  </a:lnTo>
                  <a:lnTo>
                    <a:pt x="7605" y="4112"/>
                  </a:lnTo>
                  <a:lnTo>
                    <a:pt x="7563" y="4112"/>
                  </a:lnTo>
                  <a:lnTo>
                    <a:pt x="7520" y="4112"/>
                  </a:lnTo>
                  <a:lnTo>
                    <a:pt x="7478" y="4112"/>
                  </a:lnTo>
                  <a:lnTo>
                    <a:pt x="7478" y="4056"/>
                  </a:lnTo>
                  <a:lnTo>
                    <a:pt x="7436" y="4056"/>
                  </a:lnTo>
                  <a:lnTo>
                    <a:pt x="7436" y="4000"/>
                  </a:lnTo>
                  <a:lnTo>
                    <a:pt x="7394" y="4000"/>
                  </a:lnTo>
                  <a:lnTo>
                    <a:pt x="7351" y="4000"/>
                  </a:lnTo>
                  <a:lnTo>
                    <a:pt x="7309" y="4000"/>
                  </a:lnTo>
                  <a:lnTo>
                    <a:pt x="7309" y="3929"/>
                  </a:lnTo>
                  <a:lnTo>
                    <a:pt x="7267" y="3929"/>
                  </a:lnTo>
                  <a:lnTo>
                    <a:pt x="7267" y="3859"/>
                  </a:lnTo>
                  <a:lnTo>
                    <a:pt x="7225" y="3859"/>
                  </a:lnTo>
                  <a:close/>
                  <a:moveTo>
                    <a:pt x="4267" y="3422"/>
                  </a:moveTo>
                  <a:lnTo>
                    <a:pt x="4267" y="3479"/>
                  </a:lnTo>
                  <a:lnTo>
                    <a:pt x="4225" y="3479"/>
                  </a:lnTo>
                  <a:lnTo>
                    <a:pt x="4183" y="3549"/>
                  </a:lnTo>
                  <a:lnTo>
                    <a:pt x="4141" y="3549"/>
                  </a:lnTo>
                  <a:lnTo>
                    <a:pt x="4141" y="3619"/>
                  </a:lnTo>
                  <a:lnTo>
                    <a:pt x="4098" y="3619"/>
                  </a:lnTo>
                  <a:lnTo>
                    <a:pt x="4056" y="3619"/>
                  </a:lnTo>
                  <a:lnTo>
                    <a:pt x="4014" y="3619"/>
                  </a:lnTo>
                  <a:lnTo>
                    <a:pt x="3972" y="3619"/>
                  </a:lnTo>
                  <a:lnTo>
                    <a:pt x="3929" y="3619"/>
                  </a:lnTo>
                  <a:lnTo>
                    <a:pt x="3929" y="3676"/>
                  </a:lnTo>
                  <a:lnTo>
                    <a:pt x="3887" y="3676"/>
                  </a:lnTo>
                  <a:lnTo>
                    <a:pt x="3887" y="3732"/>
                  </a:lnTo>
                  <a:lnTo>
                    <a:pt x="3929" y="3732"/>
                  </a:lnTo>
                  <a:lnTo>
                    <a:pt x="3929" y="3802"/>
                  </a:lnTo>
                  <a:lnTo>
                    <a:pt x="3929" y="3859"/>
                  </a:lnTo>
                  <a:lnTo>
                    <a:pt x="3887" y="3859"/>
                  </a:lnTo>
                  <a:lnTo>
                    <a:pt x="3845" y="3859"/>
                  </a:lnTo>
                  <a:lnTo>
                    <a:pt x="3803" y="3859"/>
                  </a:lnTo>
                  <a:lnTo>
                    <a:pt x="3803" y="3802"/>
                  </a:lnTo>
                  <a:lnTo>
                    <a:pt x="3760" y="3802"/>
                  </a:lnTo>
                  <a:lnTo>
                    <a:pt x="3718" y="3802"/>
                  </a:lnTo>
                  <a:lnTo>
                    <a:pt x="3718" y="3859"/>
                  </a:lnTo>
                  <a:lnTo>
                    <a:pt x="3676" y="3859"/>
                  </a:lnTo>
                  <a:lnTo>
                    <a:pt x="3676" y="3929"/>
                  </a:lnTo>
                  <a:lnTo>
                    <a:pt x="3634" y="3929"/>
                  </a:lnTo>
                  <a:lnTo>
                    <a:pt x="3591" y="3929"/>
                  </a:lnTo>
                  <a:lnTo>
                    <a:pt x="3549" y="3929"/>
                  </a:lnTo>
                  <a:lnTo>
                    <a:pt x="3549" y="4000"/>
                  </a:lnTo>
                  <a:lnTo>
                    <a:pt x="3507" y="4000"/>
                  </a:lnTo>
                  <a:lnTo>
                    <a:pt x="3507" y="4056"/>
                  </a:lnTo>
                  <a:lnTo>
                    <a:pt x="3465" y="4056"/>
                  </a:lnTo>
                  <a:lnTo>
                    <a:pt x="3465" y="4112"/>
                  </a:lnTo>
                  <a:lnTo>
                    <a:pt x="3423" y="4112"/>
                  </a:lnTo>
                  <a:lnTo>
                    <a:pt x="3380" y="4112"/>
                  </a:lnTo>
                  <a:lnTo>
                    <a:pt x="3338" y="4112"/>
                  </a:lnTo>
                  <a:lnTo>
                    <a:pt x="3338" y="4183"/>
                  </a:lnTo>
                  <a:lnTo>
                    <a:pt x="3296" y="4112"/>
                  </a:lnTo>
                  <a:lnTo>
                    <a:pt x="3254" y="4112"/>
                  </a:lnTo>
                  <a:lnTo>
                    <a:pt x="3211" y="4112"/>
                  </a:lnTo>
                  <a:lnTo>
                    <a:pt x="3169" y="4112"/>
                  </a:lnTo>
                  <a:lnTo>
                    <a:pt x="3127" y="4112"/>
                  </a:lnTo>
                  <a:lnTo>
                    <a:pt x="3127" y="4183"/>
                  </a:lnTo>
                  <a:lnTo>
                    <a:pt x="3085" y="4183"/>
                  </a:lnTo>
                  <a:lnTo>
                    <a:pt x="3042" y="4183"/>
                  </a:lnTo>
                  <a:lnTo>
                    <a:pt x="3000" y="4183"/>
                  </a:lnTo>
                  <a:lnTo>
                    <a:pt x="3000" y="4239"/>
                  </a:lnTo>
                  <a:lnTo>
                    <a:pt x="2958" y="4239"/>
                  </a:lnTo>
                  <a:lnTo>
                    <a:pt x="2916" y="4239"/>
                  </a:lnTo>
                  <a:lnTo>
                    <a:pt x="2916" y="4309"/>
                  </a:lnTo>
                  <a:lnTo>
                    <a:pt x="2873" y="4309"/>
                  </a:lnTo>
                  <a:lnTo>
                    <a:pt x="2831" y="4380"/>
                  </a:lnTo>
                  <a:lnTo>
                    <a:pt x="2831" y="4436"/>
                  </a:lnTo>
                  <a:lnTo>
                    <a:pt x="2831" y="4492"/>
                  </a:lnTo>
                  <a:lnTo>
                    <a:pt x="2789" y="4492"/>
                  </a:lnTo>
                  <a:lnTo>
                    <a:pt x="2789" y="4563"/>
                  </a:lnTo>
                  <a:lnTo>
                    <a:pt x="2789" y="4633"/>
                  </a:lnTo>
                  <a:lnTo>
                    <a:pt x="2789" y="4690"/>
                  </a:lnTo>
                  <a:lnTo>
                    <a:pt x="2789" y="4760"/>
                  </a:lnTo>
                  <a:lnTo>
                    <a:pt x="2747" y="4760"/>
                  </a:lnTo>
                  <a:lnTo>
                    <a:pt x="2704" y="4760"/>
                  </a:lnTo>
                  <a:lnTo>
                    <a:pt x="2704" y="4816"/>
                  </a:lnTo>
                  <a:lnTo>
                    <a:pt x="2662" y="4816"/>
                  </a:lnTo>
                  <a:lnTo>
                    <a:pt x="2662" y="4873"/>
                  </a:lnTo>
                  <a:lnTo>
                    <a:pt x="2662" y="4943"/>
                  </a:lnTo>
                  <a:lnTo>
                    <a:pt x="2620" y="4943"/>
                  </a:lnTo>
                  <a:lnTo>
                    <a:pt x="2620" y="5013"/>
                  </a:lnTo>
                  <a:lnTo>
                    <a:pt x="2620" y="5070"/>
                  </a:lnTo>
                  <a:lnTo>
                    <a:pt x="2578" y="5140"/>
                  </a:lnTo>
                  <a:lnTo>
                    <a:pt x="2578" y="5197"/>
                  </a:lnTo>
                  <a:lnTo>
                    <a:pt x="2535" y="5197"/>
                  </a:lnTo>
                  <a:lnTo>
                    <a:pt x="2535" y="5253"/>
                  </a:lnTo>
                  <a:lnTo>
                    <a:pt x="2493" y="5323"/>
                  </a:lnTo>
                  <a:lnTo>
                    <a:pt x="2493" y="5394"/>
                  </a:lnTo>
                  <a:lnTo>
                    <a:pt x="2451" y="5394"/>
                  </a:lnTo>
                  <a:lnTo>
                    <a:pt x="2451" y="5450"/>
                  </a:lnTo>
                  <a:lnTo>
                    <a:pt x="2409" y="5450"/>
                  </a:lnTo>
                  <a:lnTo>
                    <a:pt x="2366" y="5450"/>
                  </a:lnTo>
                  <a:lnTo>
                    <a:pt x="2366" y="5506"/>
                  </a:lnTo>
                  <a:lnTo>
                    <a:pt x="2324" y="5506"/>
                  </a:lnTo>
                  <a:lnTo>
                    <a:pt x="2282" y="5506"/>
                  </a:lnTo>
                  <a:lnTo>
                    <a:pt x="2282" y="5577"/>
                  </a:lnTo>
                  <a:lnTo>
                    <a:pt x="2240" y="5577"/>
                  </a:lnTo>
                  <a:lnTo>
                    <a:pt x="2197" y="5577"/>
                  </a:lnTo>
                  <a:lnTo>
                    <a:pt x="2197" y="5633"/>
                  </a:lnTo>
                  <a:lnTo>
                    <a:pt x="2155" y="5633"/>
                  </a:lnTo>
                  <a:lnTo>
                    <a:pt x="2155" y="5703"/>
                  </a:lnTo>
                  <a:lnTo>
                    <a:pt x="2113" y="5703"/>
                  </a:lnTo>
                  <a:lnTo>
                    <a:pt x="2071" y="5703"/>
                  </a:lnTo>
                  <a:lnTo>
                    <a:pt x="2028" y="5703"/>
                  </a:lnTo>
                  <a:lnTo>
                    <a:pt x="1986" y="5703"/>
                  </a:lnTo>
                  <a:lnTo>
                    <a:pt x="1986" y="5633"/>
                  </a:lnTo>
                  <a:lnTo>
                    <a:pt x="1944" y="5633"/>
                  </a:lnTo>
                  <a:lnTo>
                    <a:pt x="1902" y="5633"/>
                  </a:lnTo>
                  <a:lnTo>
                    <a:pt x="1859" y="5633"/>
                  </a:lnTo>
                  <a:lnTo>
                    <a:pt x="1859" y="5577"/>
                  </a:lnTo>
                  <a:lnTo>
                    <a:pt x="1817" y="5577"/>
                  </a:lnTo>
                  <a:lnTo>
                    <a:pt x="1775" y="5577"/>
                  </a:lnTo>
                  <a:lnTo>
                    <a:pt x="1775" y="5633"/>
                  </a:lnTo>
                  <a:lnTo>
                    <a:pt x="1733" y="5633"/>
                  </a:lnTo>
                  <a:lnTo>
                    <a:pt x="1733" y="5703"/>
                  </a:lnTo>
                  <a:lnTo>
                    <a:pt x="1690" y="5703"/>
                  </a:lnTo>
                  <a:lnTo>
                    <a:pt x="1690" y="5774"/>
                  </a:lnTo>
                  <a:lnTo>
                    <a:pt x="1648" y="5774"/>
                  </a:lnTo>
                  <a:lnTo>
                    <a:pt x="1606" y="5774"/>
                  </a:lnTo>
                  <a:lnTo>
                    <a:pt x="1606" y="5830"/>
                  </a:lnTo>
                  <a:lnTo>
                    <a:pt x="1606" y="5887"/>
                  </a:lnTo>
                  <a:lnTo>
                    <a:pt x="1564" y="5887"/>
                  </a:lnTo>
                  <a:lnTo>
                    <a:pt x="1564" y="5957"/>
                  </a:lnTo>
                  <a:lnTo>
                    <a:pt x="1521" y="5957"/>
                  </a:lnTo>
                  <a:lnTo>
                    <a:pt x="1479" y="5957"/>
                  </a:lnTo>
                  <a:lnTo>
                    <a:pt x="1479" y="6027"/>
                  </a:lnTo>
                  <a:lnTo>
                    <a:pt x="1437" y="6027"/>
                  </a:lnTo>
                  <a:lnTo>
                    <a:pt x="1437" y="6084"/>
                  </a:lnTo>
                  <a:lnTo>
                    <a:pt x="1437" y="6154"/>
                  </a:lnTo>
                  <a:lnTo>
                    <a:pt x="1437" y="6210"/>
                  </a:lnTo>
                  <a:lnTo>
                    <a:pt x="1395" y="6210"/>
                  </a:lnTo>
                  <a:lnTo>
                    <a:pt x="1395" y="6267"/>
                  </a:lnTo>
                  <a:lnTo>
                    <a:pt x="1353" y="6267"/>
                  </a:lnTo>
                  <a:lnTo>
                    <a:pt x="1310" y="6267"/>
                  </a:lnTo>
                  <a:lnTo>
                    <a:pt x="1268" y="6267"/>
                  </a:lnTo>
                  <a:lnTo>
                    <a:pt x="1268" y="6337"/>
                  </a:lnTo>
                  <a:lnTo>
                    <a:pt x="1226" y="6337"/>
                  </a:lnTo>
                  <a:lnTo>
                    <a:pt x="1226" y="6408"/>
                  </a:lnTo>
                  <a:lnTo>
                    <a:pt x="1184" y="6408"/>
                  </a:lnTo>
                  <a:lnTo>
                    <a:pt x="1184" y="6464"/>
                  </a:lnTo>
                  <a:lnTo>
                    <a:pt x="1141" y="6464"/>
                  </a:lnTo>
                  <a:lnTo>
                    <a:pt x="1099" y="6464"/>
                  </a:lnTo>
                  <a:lnTo>
                    <a:pt x="1099" y="6534"/>
                  </a:lnTo>
                  <a:lnTo>
                    <a:pt x="1057" y="6534"/>
                  </a:lnTo>
                  <a:lnTo>
                    <a:pt x="1057" y="6591"/>
                  </a:lnTo>
                  <a:lnTo>
                    <a:pt x="1057" y="6647"/>
                  </a:lnTo>
                  <a:lnTo>
                    <a:pt x="1015" y="6717"/>
                  </a:lnTo>
                  <a:lnTo>
                    <a:pt x="972" y="6717"/>
                  </a:lnTo>
                  <a:lnTo>
                    <a:pt x="930" y="6717"/>
                  </a:lnTo>
                  <a:lnTo>
                    <a:pt x="930" y="6647"/>
                  </a:lnTo>
                  <a:lnTo>
                    <a:pt x="888" y="6647"/>
                  </a:lnTo>
                  <a:lnTo>
                    <a:pt x="888" y="6591"/>
                  </a:lnTo>
                  <a:lnTo>
                    <a:pt x="846" y="6591"/>
                  </a:lnTo>
                  <a:lnTo>
                    <a:pt x="846" y="6647"/>
                  </a:lnTo>
                  <a:lnTo>
                    <a:pt x="803" y="6717"/>
                  </a:lnTo>
                  <a:lnTo>
                    <a:pt x="846" y="6717"/>
                  </a:lnTo>
                  <a:lnTo>
                    <a:pt x="846" y="6788"/>
                  </a:lnTo>
                  <a:lnTo>
                    <a:pt x="888" y="6788"/>
                  </a:lnTo>
                  <a:lnTo>
                    <a:pt x="930" y="6788"/>
                  </a:lnTo>
                  <a:lnTo>
                    <a:pt x="972" y="6788"/>
                  </a:lnTo>
                  <a:lnTo>
                    <a:pt x="1015" y="6788"/>
                  </a:lnTo>
                  <a:lnTo>
                    <a:pt x="1057" y="6788"/>
                  </a:lnTo>
                  <a:lnTo>
                    <a:pt x="1099" y="6788"/>
                  </a:lnTo>
                  <a:lnTo>
                    <a:pt x="1099" y="6717"/>
                  </a:lnTo>
                  <a:lnTo>
                    <a:pt x="1099" y="6647"/>
                  </a:lnTo>
                  <a:lnTo>
                    <a:pt x="1141" y="6647"/>
                  </a:lnTo>
                  <a:lnTo>
                    <a:pt x="1141" y="6591"/>
                  </a:lnTo>
                  <a:lnTo>
                    <a:pt x="1184" y="6591"/>
                  </a:lnTo>
                  <a:lnTo>
                    <a:pt x="1184" y="6534"/>
                  </a:lnTo>
                  <a:lnTo>
                    <a:pt x="1226" y="6534"/>
                  </a:lnTo>
                  <a:lnTo>
                    <a:pt x="1226" y="6464"/>
                  </a:lnTo>
                  <a:lnTo>
                    <a:pt x="1268" y="6464"/>
                  </a:lnTo>
                  <a:lnTo>
                    <a:pt x="1310" y="6464"/>
                  </a:lnTo>
                  <a:lnTo>
                    <a:pt x="1310" y="6408"/>
                  </a:lnTo>
                  <a:lnTo>
                    <a:pt x="1310" y="6337"/>
                  </a:lnTo>
                  <a:lnTo>
                    <a:pt x="1353" y="6337"/>
                  </a:lnTo>
                  <a:lnTo>
                    <a:pt x="1395" y="6337"/>
                  </a:lnTo>
                  <a:lnTo>
                    <a:pt x="1437" y="6337"/>
                  </a:lnTo>
                  <a:lnTo>
                    <a:pt x="1479" y="6337"/>
                  </a:lnTo>
                  <a:lnTo>
                    <a:pt x="1521" y="6267"/>
                  </a:lnTo>
                  <a:lnTo>
                    <a:pt x="1564" y="6267"/>
                  </a:lnTo>
                  <a:lnTo>
                    <a:pt x="1564" y="6210"/>
                  </a:lnTo>
                  <a:lnTo>
                    <a:pt x="1564" y="6154"/>
                  </a:lnTo>
                  <a:lnTo>
                    <a:pt x="1521" y="6154"/>
                  </a:lnTo>
                  <a:lnTo>
                    <a:pt x="1521" y="6084"/>
                  </a:lnTo>
                  <a:lnTo>
                    <a:pt x="1564" y="6084"/>
                  </a:lnTo>
                  <a:lnTo>
                    <a:pt x="1564" y="6027"/>
                  </a:lnTo>
                  <a:lnTo>
                    <a:pt x="1606" y="6027"/>
                  </a:lnTo>
                  <a:lnTo>
                    <a:pt x="1648" y="6027"/>
                  </a:lnTo>
                  <a:lnTo>
                    <a:pt x="1690" y="6027"/>
                  </a:lnTo>
                  <a:lnTo>
                    <a:pt x="1733" y="6027"/>
                  </a:lnTo>
                  <a:lnTo>
                    <a:pt x="1733" y="5957"/>
                  </a:lnTo>
                  <a:lnTo>
                    <a:pt x="1733" y="5887"/>
                  </a:lnTo>
                  <a:lnTo>
                    <a:pt x="1733" y="5830"/>
                  </a:lnTo>
                  <a:lnTo>
                    <a:pt x="1775" y="5830"/>
                  </a:lnTo>
                  <a:lnTo>
                    <a:pt x="1817" y="5830"/>
                  </a:lnTo>
                  <a:lnTo>
                    <a:pt x="1817" y="5774"/>
                  </a:lnTo>
                  <a:lnTo>
                    <a:pt x="1859" y="5774"/>
                  </a:lnTo>
                  <a:lnTo>
                    <a:pt x="1902" y="5774"/>
                  </a:lnTo>
                  <a:lnTo>
                    <a:pt x="1944" y="5774"/>
                  </a:lnTo>
                  <a:lnTo>
                    <a:pt x="1986" y="5774"/>
                  </a:lnTo>
                  <a:lnTo>
                    <a:pt x="2028" y="5774"/>
                  </a:lnTo>
                  <a:lnTo>
                    <a:pt x="2028" y="5830"/>
                  </a:lnTo>
                  <a:lnTo>
                    <a:pt x="2071" y="5830"/>
                  </a:lnTo>
                  <a:lnTo>
                    <a:pt x="2113" y="5830"/>
                  </a:lnTo>
                  <a:lnTo>
                    <a:pt x="2155" y="5830"/>
                  </a:lnTo>
                  <a:lnTo>
                    <a:pt x="2197" y="5830"/>
                  </a:lnTo>
                  <a:lnTo>
                    <a:pt x="2240" y="5830"/>
                  </a:lnTo>
                  <a:lnTo>
                    <a:pt x="2240" y="5774"/>
                  </a:lnTo>
                  <a:lnTo>
                    <a:pt x="2240" y="5703"/>
                  </a:lnTo>
                  <a:lnTo>
                    <a:pt x="2282" y="5703"/>
                  </a:lnTo>
                  <a:lnTo>
                    <a:pt x="2324" y="5703"/>
                  </a:lnTo>
                  <a:lnTo>
                    <a:pt x="2324" y="5633"/>
                  </a:lnTo>
                  <a:lnTo>
                    <a:pt x="2366" y="5633"/>
                  </a:lnTo>
                  <a:lnTo>
                    <a:pt x="2409" y="5633"/>
                  </a:lnTo>
                  <a:lnTo>
                    <a:pt x="2451" y="5633"/>
                  </a:lnTo>
                  <a:lnTo>
                    <a:pt x="2451" y="5577"/>
                  </a:lnTo>
                  <a:lnTo>
                    <a:pt x="2493" y="5577"/>
                  </a:lnTo>
                  <a:lnTo>
                    <a:pt x="2493" y="5633"/>
                  </a:lnTo>
                  <a:lnTo>
                    <a:pt x="2535" y="5633"/>
                  </a:lnTo>
                  <a:lnTo>
                    <a:pt x="2578" y="5633"/>
                  </a:lnTo>
                  <a:lnTo>
                    <a:pt x="2578" y="5577"/>
                  </a:lnTo>
                  <a:lnTo>
                    <a:pt x="2620" y="5577"/>
                  </a:lnTo>
                  <a:lnTo>
                    <a:pt x="2662" y="5577"/>
                  </a:lnTo>
                  <a:lnTo>
                    <a:pt x="2662" y="5506"/>
                  </a:lnTo>
                  <a:lnTo>
                    <a:pt x="2662" y="5450"/>
                  </a:lnTo>
                  <a:lnTo>
                    <a:pt x="2704" y="5450"/>
                  </a:lnTo>
                  <a:lnTo>
                    <a:pt x="2704" y="5394"/>
                  </a:lnTo>
                  <a:lnTo>
                    <a:pt x="2704" y="5323"/>
                  </a:lnTo>
                  <a:lnTo>
                    <a:pt x="2747" y="5323"/>
                  </a:lnTo>
                  <a:lnTo>
                    <a:pt x="2747" y="5253"/>
                  </a:lnTo>
                  <a:lnTo>
                    <a:pt x="2747" y="5197"/>
                  </a:lnTo>
                  <a:lnTo>
                    <a:pt x="2747" y="5140"/>
                  </a:lnTo>
                  <a:lnTo>
                    <a:pt x="2747" y="5070"/>
                  </a:lnTo>
                  <a:lnTo>
                    <a:pt x="2789" y="5070"/>
                  </a:lnTo>
                  <a:lnTo>
                    <a:pt x="2831" y="5070"/>
                  </a:lnTo>
                  <a:lnTo>
                    <a:pt x="2831" y="5013"/>
                  </a:lnTo>
                  <a:lnTo>
                    <a:pt x="2873" y="5013"/>
                  </a:lnTo>
                  <a:lnTo>
                    <a:pt x="2873" y="4943"/>
                  </a:lnTo>
                  <a:lnTo>
                    <a:pt x="2916" y="4943"/>
                  </a:lnTo>
                  <a:lnTo>
                    <a:pt x="2916" y="4873"/>
                  </a:lnTo>
                  <a:lnTo>
                    <a:pt x="2958" y="4873"/>
                  </a:lnTo>
                  <a:lnTo>
                    <a:pt x="2958" y="4816"/>
                  </a:lnTo>
                  <a:lnTo>
                    <a:pt x="2958" y="4760"/>
                  </a:lnTo>
                  <a:lnTo>
                    <a:pt x="2958" y="4690"/>
                  </a:lnTo>
                  <a:lnTo>
                    <a:pt x="3000" y="4690"/>
                  </a:lnTo>
                  <a:lnTo>
                    <a:pt x="3042" y="4690"/>
                  </a:lnTo>
                  <a:lnTo>
                    <a:pt x="3042" y="4633"/>
                  </a:lnTo>
                  <a:lnTo>
                    <a:pt x="3000" y="4563"/>
                  </a:lnTo>
                  <a:lnTo>
                    <a:pt x="3000" y="4492"/>
                  </a:lnTo>
                  <a:lnTo>
                    <a:pt x="3000" y="4436"/>
                  </a:lnTo>
                  <a:lnTo>
                    <a:pt x="3000" y="4380"/>
                  </a:lnTo>
                  <a:lnTo>
                    <a:pt x="3042" y="4380"/>
                  </a:lnTo>
                  <a:lnTo>
                    <a:pt x="3085" y="4380"/>
                  </a:lnTo>
                  <a:lnTo>
                    <a:pt x="3127" y="4380"/>
                  </a:lnTo>
                  <a:lnTo>
                    <a:pt x="3127" y="4309"/>
                  </a:lnTo>
                  <a:lnTo>
                    <a:pt x="3169" y="4309"/>
                  </a:lnTo>
                  <a:lnTo>
                    <a:pt x="3169" y="4239"/>
                  </a:lnTo>
                  <a:lnTo>
                    <a:pt x="3211" y="4239"/>
                  </a:lnTo>
                  <a:lnTo>
                    <a:pt x="3254" y="4239"/>
                  </a:lnTo>
                  <a:lnTo>
                    <a:pt x="3254" y="4309"/>
                  </a:lnTo>
                  <a:lnTo>
                    <a:pt x="3296" y="4309"/>
                  </a:lnTo>
                  <a:lnTo>
                    <a:pt x="3338" y="4309"/>
                  </a:lnTo>
                  <a:lnTo>
                    <a:pt x="3338" y="4239"/>
                  </a:lnTo>
                  <a:lnTo>
                    <a:pt x="3380" y="4239"/>
                  </a:lnTo>
                  <a:lnTo>
                    <a:pt x="3423" y="4239"/>
                  </a:lnTo>
                  <a:lnTo>
                    <a:pt x="3423" y="4309"/>
                  </a:lnTo>
                  <a:lnTo>
                    <a:pt x="3465" y="4309"/>
                  </a:lnTo>
                  <a:lnTo>
                    <a:pt x="3465" y="4239"/>
                  </a:lnTo>
                  <a:lnTo>
                    <a:pt x="3465" y="4183"/>
                  </a:lnTo>
                  <a:lnTo>
                    <a:pt x="3507" y="4183"/>
                  </a:lnTo>
                  <a:lnTo>
                    <a:pt x="3549" y="4183"/>
                  </a:lnTo>
                  <a:lnTo>
                    <a:pt x="3549" y="4112"/>
                  </a:lnTo>
                  <a:lnTo>
                    <a:pt x="3591" y="4112"/>
                  </a:lnTo>
                  <a:lnTo>
                    <a:pt x="3591" y="4056"/>
                  </a:lnTo>
                  <a:lnTo>
                    <a:pt x="3634" y="4056"/>
                  </a:lnTo>
                  <a:lnTo>
                    <a:pt x="3676" y="4056"/>
                  </a:lnTo>
                  <a:lnTo>
                    <a:pt x="3676" y="4000"/>
                  </a:lnTo>
                  <a:lnTo>
                    <a:pt x="3718" y="4000"/>
                  </a:lnTo>
                  <a:lnTo>
                    <a:pt x="3760" y="4000"/>
                  </a:lnTo>
                  <a:lnTo>
                    <a:pt x="3760" y="3929"/>
                  </a:lnTo>
                  <a:lnTo>
                    <a:pt x="3803" y="3929"/>
                  </a:lnTo>
                  <a:lnTo>
                    <a:pt x="3803" y="4000"/>
                  </a:lnTo>
                  <a:lnTo>
                    <a:pt x="3845" y="4000"/>
                  </a:lnTo>
                  <a:lnTo>
                    <a:pt x="3887" y="4000"/>
                  </a:lnTo>
                  <a:lnTo>
                    <a:pt x="3929" y="3929"/>
                  </a:lnTo>
                  <a:lnTo>
                    <a:pt x="3972" y="3929"/>
                  </a:lnTo>
                  <a:lnTo>
                    <a:pt x="3972" y="3859"/>
                  </a:lnTo>
                  <a:lnTo>
                    <a:pt x="4014" y="3859"/>
                  </a:lnTo>
                  <a:lnTo>
                    <a:pt x="4014" y="3802"/>
                  </a:lnTo>
                  <a:lnTo>
                    <a:pt x="4056" y="3802"/>
                  </a:lnTo>
                  <a:lnTo>
                    <a:pt x="4056" y="3732"/>
                  </a:lnTo>
                  <a:lnTo>
                    <a:pt x="4098" y="3732"/>
                  </a:lnTo>
                  <a:lnTo>
                    <a:pt x="4141" y="3732"/>
                  </a:lnTo>
                  <a:lnTo>
                    <a:pt x="4141" y="3676"/>
                  </a:lnTo>
                  <a:lnTo>
                    <a:pt x="4225" y="3619"/>
                  </a:lnTo>
                  <a:lnTo>
                    <a:pt x="4267" y="3549"/>
                  </a:lnTo>
                  <a:lnTo>
                    <a:pt x="4310" y="3479"/>
                  </a:lnTo>
                  <a:lnTo>
                    <a:pt x="4310" y="3422"/>
                  </a:lnTo>
                  <a:close/>
                  <a:moveTo>
                    <a:pt x="3338" y="4309"/>
                  </a:moveTo>
                  <a:lnTo>
                    <a:pt x="3338" y="4380"/>
                  </a:lnTo>
                  <a:lnTo>
                    <a:pt x="3380" y="4380"/>
                  </a:lnTo>
                  <a:lnTo>
                    <a:pt x="3380" y="4309"/>
                  </a:lnTo>
                  <a:close/>
                  <a:moveTo>
                    <a:pt x="1184" y="6591"/>
                  </a:moveTo>
                  <a:lnTo>
                    <a:pt x="1141" y="6647"/>
                  </a:lnTo>
                  <a:lnTo>
                    <a:pt x="1184" y="6647"/>
                  </a:lnTo>
                  <a:close/>
                  <a:moveTo>
                    <a:pt x="8154" y="3859"/>
                  </a:moveTo>
                  <a:lnTo>
                    <a:pt x="8112" y="3929"/>
                  </a:lnTo>
                  <a:lnTo>
                    <a:pt x="8069" y="3929"/>
                  </a:lnTo>
                  <a:lnTo>
                    <a:pt x="8027" y="3929"/>
                  </a:lnTo>
                  <a:lnTo>
                    <a:pt x="7985" y="3929"/>
                  </a:lnTo>
                  <a:lnTo>
                    <a:pt x="7943" y="3929"/>
                  </a:lnTo>
                  <a:lnTo>
                    <a:pt x="7900" y="3929"/>
                  </a:lnTo>
                  <a:lnTo>
                    <a:pt x="7900" y="4000"/>
                  </a:lnTo>
                  <a:lnTo>
                    <a:pt x="7943" y="4000"/>
                  </a:lnTo>
                  <a:lnTo>
                    <a:pt x="7943" y="4056"/>
                  </a:lnTo>
                  <a:lnTo>
                    <a:pt x="7985" y="4056"/>
                  </a:lnTo>
                  <a:lnTo>
                    <a:pt x="8027" y="4056"/>
                  </a:lnTo>
                  <a:lnTo>
                    <a:pt x="8069" y="4056"/>
                  </a:lnTo>
                  <a:lnTo>
                    <a:pt x="8069" y="4000"/>
                  </a:lnTo>
                  <a:lnTo>
                    <a:pt x="8112" y="4000"/>
                  </a:lnTo>
                  <a:lnTo>
                    <a:pt x="8154" y="4000"/>
                  </a:lnTo>
                  <a:lnTo>
                    <a:pt x="8196" y="4000"/>
                  </a:lnTo>
                  <a:lnTo>
                    <a:pt x="8196" y="4056"/>
                  </a:lnTo>
                  <a:lnTo>
                    <a:pt x="8238" y="4056"/>
                  </a:lnTo>
                  <a:lnTo>
                    <a:pt x="8281" y="4056"/>
                  </a:lnTo>
                  <a:lnTo>
                    <a:pt x="8281" y="4112"/>
                  </a:lnTo>
                  <a:lnTo>
                    <a:pt x="8281" y="4183"/>
                  </a:lnTo>
                  <a:lnTo>
                    <a:pt x="8281" y="4239"/>
                  </a:lnTo>
                  <a:lnTo>
                    <a:pt x="8323" y="4239"/>
                  </a:lnTo>
                  <a:lnTo>
                    <a:pt x="8365" y="4239"/>
                  </a:lnTo>
                  <a:lnTo>
                    <a:pt x="8365" y="4309"/>
                  </a:lnTo>
                  <a:lnTo>
                    <a:pt x="8365" y="4380"/>
                  </a:lnTo>
                  <a:lnTo>
                    <a:pt x="8365" y="4436"/>
                  </a:lnTo>
                  <a:lnTo>
                    <a:pt x="8323" y="4436"/>
                  </a:lnTo>
                  <a:lnTo>
                    <a:pt x="8323" y="4492"/>
                  </a:lnTo>
                  <a:lnTo>
                    <a:pt x="8365" y="4492"/>
                  </a:lnTo>
                  <a:lnTo>
                    <a:pt x="8407" y="4492"/>
                  </a:lnTo>
                  <a:lnTo>
                    <a:pt x="8450" y="4492"/>
                  </a:lnTo>
                  <a:lnTo>
                    <a:pt x="8450" y="4436"/>
                  </a:lnTo>
                  <a:lnTo>
                    <a:pt x="8492" y="4436"/>
                  </a:lnTo>
                  <a:lnTo>
                    <a:pt x="8492" y="4492"/>
                  </a:lnTo>
                  <a:lnTo>
                    <a:pt x="8534" y="4492"/>
                  </a:lnTo>
                  <a:lnTo>
                    <a:pt x="8576" y="4492"/>
                  </a:lnTo>
                  <a:lnTo>
                    <a:pt x="8619" y="4492"/>
                  </a:lnTo>
                  <a:lnTo>
                    <a:pt x="8661" y="4492"/>
                  </a:lnTo>
                  <a:lnTo>
                    <a:pt x="8703" y="4492"/>
                  </a:lnTo>
                  <a:lnTo>
                    <a:pt x="8745" y="4492"/>
                  </a:lnTo>
                  <a:lnTo>
                    <a:pt x="8788" y="4492"/>
                  </a:lnTo>
                  <a:lnTo>
                    <a:pt x="8830" y="4492"/>
                  </a:lnTo>
                  <a:lnTo>
                    <a:pt x="8872" y="4492"/>
                  </a:lnTo>
                  <a:lnTo>
                    <a:pt x="8872" y="4436"/>
                  </a:lnTo>
                  <a:lnTo>
                    <a:pt x="8914" y="4436"/>
                  </a:lnTo>
                  <a:lnTo>
                    <a:pt x="8957" y="4436"/>
                  </a:lnTo>
                  <a:lnTo>
                    <a:pt x="8999" y="4436"/>
                  </a:lnTo>
                  <a:lnTo>
                    <a:pt x="8999" y="4380"/>
                  </a:lnTo>
                  <a:lnTo>
                    <a:pt x="9041" y="4380"/>
                  </a:lnTo>
                  <a:lnTo>
                    <a:pt x="9083" y="4436"/>
                  </a:lnTo>
                  <a:lnTo>
                    <a:pt x="9126" y="4436"/>
                  </a:lnTo>
                  <a:lnTo>
                    <a:pt x="9168" y="4436"/>
                  </a:lnTo>
                  <a:lnTo>
                    <a:pt x="9210" y="4436"/>
                  </a:lnTo>
                  <a:lnTo>
                    <a:pt x="9252" y="4436"/>
                  </a:lnTo>
                  <a:lnTo>
                    <a:pt x="9295" y="4436"/>
                  </a:lnTo>
                  <a:lnTo>
                    <a:pt x="9337" y="4436"/>
                  </a:lnTo>
                  <a:lnTo>
                    <a:pt x="9337" y="4380"/>
                  </a:lnTo>
                  <a:lnTo>
                    <a:pt x="9379" y="4380"/>
                  </a:lnTo>
                  <a:lnTo>
                    <a:pt x="9421" y="4380"/>
                  </a:lnTo>
                  <a:lnTo>
                    <a:pt x="9464" y="4380"/>
                  </a:lnTo>
                  <a:lnTo>
                    <a:pt x="9506" y="4380"/>
                  </a:lnTo>
                  <a:lnTo>
                    <a:pt x="9548" y="4380"/>
                  </a:lnTo>
                  <a:lnTo>
                    <a:pt x="9590" y="4380"/>
                  </a:lnTo>
                  <a:lnTo>
                    <a:pt x="9633" y="4380"/>
                  </a:lnTo>
                  <a:lnTo>
                    <a:pt x="9675" y="4380"/>
                  </a:lnTo>
                  <a:lnTo>
                    <a:pt x="9717" y="4380"/>
                  </a:lnTo>
                  <a:lnTo>
                    <a:pt x="9759" y="4380"/>
                  </a:lnTo>
                  <a:lnTo>
                    <a:pt x="9802" y="4380"/>
                  </a:lnTo>
                  <a:lnTo>
                    <a:pt x="9844" y="4380"/>
                  </a:lnTo>
                  <a:lnTo>
                    <a:pt x="9886" y="4436"/>
                  </a:lnTo>
                  <a:lnTo>
                    <a:pt x="9928" y="4436"/>
                  </a:lnTo>
                  <a:lnTo>
                    <a:pt x="9970" y="4436"/>
                  </a:lnTo>
                  <a:lnTo>
                    <a:pt x="9970" y="4492"/>
                  </a:lnTo>
                  <a:lnTo>
                    <a:pt x="10013" y="4436"/>
                  </a:lnTo>
                  <a:lnTo>
                    <a:pt x="10013" y="4492"/>
                  </a:lnTo>
                  <a:lnTo>
                    <a:pt x="10055" y="4492"/>
                  </a:lnTo>
                  <a:lnTo>
                    <a:pt x="10097" y="4492"/>
                  </a:lnTo>
                  <a:lnTo>
                    <a:pt x="10139" y="4492"/>
                  </a:lnTo>
                  <a:lnTo>
                    <a:pt x="10139" y="4563"/>
                  </a:lnTo>
                  <a:lnTo>
                    <a:pt x="10097" y="4563"/>
                  </a:lnTo>
                  <a:lnTo>
                    <a:pt x="10097" y="4633"/>
                  </a:lnTo>
                  <a:lnTo>
                    <a:pt x="10055" y="4633"/>
                  </a:lnTo>
                  <a:lnTo>
                    <a:pt x="10013" y="4633"/>
                  </a:lnTo>
                  <a:lnTo>
                    <a:pt x="10013" y="4690"/>
                  </a:lnTo>
                  <a:lnTo>
                    <a:pt x="10055" y="4690"/>
                  </a:lnTo>
                  <a:lnTo>
                    <a:pt x="10097" y="4690"/>
                  </a:lnTo>
                  <a:lnTo>
                    <a:pt x="10139" y="4690"/>
                  </a:lnTo>
                  <a:lnTo>
                    <a:pt x="10182" y="4690"/>
                  </a:lnTo>
                  <a:lnTo>
                    <a:pt x="10182" y="4633"/>
                  </a:lnTo>
                  <a:lnTo>
                    <a:pt x="10182" y="4563"/>
                  </a:lnTo>
                  <a:lnTo>
                    <a:pt x="10224" y="4563"/>
                  </a:lnTo>
                  <a:lnTo>
                    <a:pt x="10266" y="4563"/>
                  </a:lnTo>
                  <a:lnTo>
                    <a:pt x="10266" y="4633"/>
                  </a:lnTo>
                  <a:lnTo>
                    <a:pt x="10308" y="4633"/>
                  </a:lnTo>
                  <a:lnTo>
                    <a:pt x="10351" y="4633"/>
                  </a:lnTo>
                  <a:lnTo>
                    <a:pt x="10393" y="4633"/>
                  </a:lnTo>
                  <a:lnTo>
                    <a:pt x="10435" y="4633"/>
                  </a:lnTo>
                  <a:lnTo>
                    <a:pt x="10435" y="4690"/>
                  </a:lnTo>
                  <a:lnTo>
                    <a:pt x="10477" y="4690"/>
                  </a:lnTo>
                  <a:lnTo>
                    <a:pt x="10520" y="4690"/>
                  </a:lnTo>
                  <a:lnTo>
                    <a:pt x="10562" y="4690"/>
                  </a:lnTo>
                  <a:lnTo>
                    <a:pt x="10562" y="4760"/>
                  </a:lnTo>
                  <a:lnTo>
                    <a:pt x="10562" y="4816"/>
                  </a:lnTo>
                  <a:lnTo>
                    <a:pt x="10604" y="4760"/>
                  </a:lnTo>
                  <a:lnTo>
                    <a:pt x="10604" y="4816"/>
                  </a:lnTo>
                  <a:lnTo>
                    <a:pt x="10562" y="4816"/>
                  </a:lnTo>
                  <a:lnTo>
                    <a:pt x="10562" y="4873"/>
                  </a:lnTo>
                  <a:lnTo>
                    <a:pt x="10604" y="4873"/>
                  </a:lnTo>
                  <a:lnTo>
                    <a:pt x="10646" y="4873"/>
                  </a:lnTo>
                  <a:lnTo>
                    <a:pt x="10646" y="4943"/>
                  </a:lnTo>
                  <a:lnTo>
                    <a:pt x="10689" y="4943"/>
                  </a:lnTo>
                  <a:lnTo>
                    <a:pt x="10689" y="5013"/>
                  </a:lnTo>
                  <a:lnTo>
                    <a:pt x="10646" y="5013"/>
                  </a:lnTo>
                  <a:lnTo>
                    <a:pt x="10646" y="5070"/>
                  </a:lnTo>
                  <a:lnTo>
                    <a:pt x="10646" y="5140"/>
                  </a:lnTo>
                  <a:lnTo>
                    <a:pt x="10689" y="5140"/>
                  </a:lnTo>
                  <a:lnTo>
                    <a:pt x="10689" y="5197"/>
                  </a:lnTo>
                  <a:lnTo>
                    <a:pt x="10689" y="5253"/>
                  </a:lnTo>
                  <a:lnTo>
                    <a:pt x="10689" y="5323"/>
                  </a:lnTo>
                  <a:lnTo>
                    <a:pt x="10689" y="5394"/>
                  </a:lnTo>
                  <a:lnTo>
                    <a:pt x="10689" y="5450"/>
                  </a:lnTo>
                  <a:lnTo>
                    <a:pt x="10689" y="5506"/>
                  </a:lnTo>
                  <a:lnTo>
                    <a:pt x="10646" y="5506"/>
                  </a:lnTo>
                  <a:lnTo>
                    <a:pt x="10646" y="5577"/>
                  </a:lnTo>
                  <a:lnTo>
                    <a:pt x="10689" y="5577"/>
                  </a:lnTo>
                  <a:lnTo>
                    <a:pt x="10731" y="5577"/>
                  </a:lnTo>
                  <a:lnTo>
                    <a:pt x="10773" y="5577"/>
                  </a:lnTo>
                  <a:lnTo>
                    <a:pt x="10773" y="5506"/>
                  </a:lnTo>
                  <a:lnTo>
                    <a:pt x="10815" y="5506"/>
                  </a:lnTo>
                  <a:lnTo>
                    <a:pt x="10815" y="5450"/>
                  </a:lnTo>
                  <a:lnTo>
                    <a:pt x="10815" y="5394"/>
                  </a:lnTo>
                  <a:lnTo>
                    <a:pt x="10815" y="5323"/>
                  </a:lnTo>
                  <a:lnTo>
                    <a:pt x="10815" y="5253"/>
                  </a:lnTo>
                  <a:lnTo>
                    <a:pt x="10815" y="5197"/>
                  </a:lnTo>
                  <a:lnTo>
                    <a:pt x="10815" y="5140"/>
                  </a:lnTo>
                  <a:lnTo>
                    <a:pt x="10815" y="5070"/>
                  </a:lnTo>
                  <a:lnTo>
                    <a:pt x="10815" y="5013"/>
                  </a:lnTo>
                  <a:lnTo>
                    <a:pt x="10815" y="4943"/>
                  </a:lnTo>
                  <a:lnTo>
                    <a:pt x="10815" y="4873"/>
                  </a:lnTo>
                  <a:lnTo>
                    <a:pt x="10815" y="4816"/>
                  </a:lnTo>
                  <a:lnTo>
                    <a:pt x="10773" y="4816"/>
                  </a:lnTo>
                  <a:lnTo>
                    <a:pt x="10773" y="4760"/>
                  </a:lnTo>
                  <a:lnTo>
                    <a:pt x="10731" y="4760"/>
                  </a:lnTo>
                  <a:lnTo>
                    <a:pt x="10731" y="4690"/>
                  </a:lnTo>
                  <a:lnTo>
                    <a:pt x="10689" y="4690"/>
                  </a:lnTo>
                  <a:lnTo>
                    <a:pt x="10689" y="4633"/>
                  </a:lnTo>
                  <a:lnTo>
                    <a:pt x="10689" y="4563"/>
                  </a:lnTo>
                  <a:lnTo>
                    <a:pt x="10646" y="4563"/>
                  </a:lnTo>
                  <a:lnTo>
                    <a:pt x="10646" y="4492"/>
                  </a:lnTo>
                  <a:lnTo>
                    <a:pt x="10604" y="4492"/>
                  </a:lnTo>
                  <a:lnTo>
                    <a:pt x="10604" y="4436"/>
                  </a:lnTo>
                  <a:lnTo>
                    <a:pt x="10562" y="4436"/>
                  </a:lnTo>
                  <a:lnTo>
                    <a:pt x="10520" y="4436"/>
                  </a:lnTo>
                  <a:lnTo>
                    <a:pt x="10477" y="4436"/>
                  </a:lnTo>
                  <a:lnTo>
                    <a:pt x="10435" y="4436"/>
                  </a:lnTo>
                  <a:lnTo>
                    <a:pt x="10393" y="4436"/>
                  </a:lnTo>
                  <a:lnTo>
                    <a:pt x="10351" y="4436"/>
                  </a:lnTo>
                  <a:lnTo>
                    <a:pt x="10351" y="4380"/>
                  </a:lnTo>
                  <a:lnTo>
                    <a:pt x="10308" y="4380"/>
                  </a:lnTo>
                  <a:lnTo>
                    <a:pt x="10266" y="4380"/>
                  </a:lnTo>
                  <a:lnTo>
                    <a:pt x="10224" y="4380"/>
                  </a:lnTo>
                  <a:lnTo>
                    <a:pt x="10182" y="4380"/>
                  </a:lnTo>
                  <a:lnTo>
                    <a:pt x="10139" y="4380"/>
                  </a:lnTo>
                  <a:lnTo>
                    <a:pt x="10097" y="4380"/>
                  </a:lnTo>
                  <a:lnTo>
                    <a:pt x="10055" y="4380"/>
                  </a:lnTo>
                  <a:lnTo>
                    <a:pt x="10055" y="4309"/>
                  </a:lnTo>
                  <a:lnTo>
                    <a:pt x="10013" y="4239"/>
                  </a:lnTo>
                  <a:lnTo>
                    <a:pt x="9970" y="4239"/>
                  </a:lnTo>
                  <a:lnTo>
                    <a:pt x="9970" y="4183"/>
                  </a:lnTo>
                  <a:lnTo>
                    <a:pt x="9928" y="4183"/>
                  </a:lnTo>
                  <a:lnTo>
                    <a:pt x="9886" y="4183"/>
                  </a:lnTo>
                  <a:lnTo>
                    <a:pt x="9844" y="4183"/>
                  </a:lnTo>
                  <a:lnTo>
                    <a:pt x="9802" y="4183"/>
                  </a:lnTo>
                  <a:lnTo>
                    <a:pt x="9759" y="4183"/>
                  </a:lnTo>
                  <a:lnTo>
                    <a:pt x="9717" y="4183"/>
                  </a:lnTo>
                  <a:lnTo>
                    <a:pt x="9675" y="4183"/>
                  </a:lnTo>
                  <a:lnTo>
                    <a:pt x="9633" y="4183"/>
                  </a:lnTo>
                  <a:lnTo>
                    <a:pt x="9590" y="4183"/>
                  </a:lnTo>
                  <a:lnTo>
                    <a:pt x="9548" y="4183"/>
                  </a:lnTo>
                  <a:lnTo>
                    <a:pt x="9506" y="4183"/>
                  </a:lnTo>
                  <a:lnTo>
                    <a:pt x="9464" y="4183"/>
                  </a:lnTo>
                  <a:lnTo>
                    <a:pt x="9421" y="4183"/>
                  </a:lnTo>
                  <a:lnTo>
                    <a:pt x="9379" y="4183"/>
                  </a:lnTo>
                  <a:lnTo>
                    <a:pt x="9337" y="4183"/>
                  </a:lnTo>
                  <a:lnTo>
                    <a:pt x="9295" y="4183"/>
                  </a:lnTo>
                  <a:lnTo>
                    <a:pt x="9295" y="4239"/>
                  </a:lnTo>
                  <a:lnTo>
                    <a:pt x="9252" y="4239"/>
                  </a:lnTo>
                  <a:lnTo>
                    <a:pt x="9210" y="4239"/>
                  </a:lnTo>
                  <a:lnTo>
                    <a:pt x="9168" y="4239"/>
                  </a:lnTo>
                  <a:lnTo>
                    <a:pt x="9126" y="4239"/>
                  </a:lnTo>
                  <a:lnTo>
                    <a:pt x="9083" y="4239"/>
                  </a:lnTo>
                  <a:lnTo>
                    <a:pt x="9041" y="4309"/>
                  </a:lnTo>
                  <a:lnTo>
                    <a:pt x="8999" y="4309"/>
                  </a:lnTo>
                  <a:lnTo>
                    <a:pt x="8957" y="4309"/>
                  </a:lnTo>
                  <a:lnTo>
                    <a:pt x="8914" y="4309"/>
                  </a:lnTo>
                  <a:lnTo>
                    <a:pt x="8872" y="4309"/>
                  </a:lnTo>
                  <a:lnTo>
                    <a:pt x="8830" y="4309"/>
                  </a:lnTo>
                  <a:lnTo>
                    <a:pt x="8830" y="4380"/>
                  </a:lnTo>
                  <a:lnTo>
                    <a:pt x="8788" y="4380"/>
                  </a:lnTo>
                  <a:lnTo>
                    <a:pt x="8745" y="4380"/>
                  </a:lnTo>
                  <a:lnTo>
                    <a:pt x="8703" y="4380"/>
                  </a:lnTo>
                  <a:lnTo>
                    <a:pt x="8703" y="4309"/>
                  </a:lnTo>
                  <a:lnTo>
                    <a:pt x="8661" y="4309"/>
                  </a:lnTo>
                  <a:lnTo>
                    <a:pt x="8619" y="4309"/>
                  </a:lnTo>
                  <a:lnTo>
                    <a:pt x="8619" y="4239"/>
                  </a:lnTo>
                  <a:lnTo>
                    <a:pt x="8576" y="4239"/>
                  </a:lnTo>
                  <a:lnTo>
                    <a:pt x="8534" y="4239"/>
                  </a:lnTo>
                  <a:lnTo>
                    <a:pt x="8492" y="4239"/>
                  </a:lnTo>
                  <a:lnTo>
                    <a:pt x="8492" y="4183"/>
                  </a:lnTo>
                  <a:lnTo>
                    <a:pt x="8492" y="4112"/>
                  </a:lnTo>
                  <a:lnTo>
                    <a:pt x="8450" y="4112"/>
                  </a:lnTo>
                  <a:lnTo>
                    <a:pt x="8450" y="4056"/>
                  </a:lnTo>
                  <a:lnTo>
                    <a:pt x="8407" y="4056"/>
                  </a:lnTo>
                  <a:lnTo>
                    <a:pt x="8365" y="4056"/>
                  </a:lnTo>
                  <a:lnTo>
                    <a:pt x="8365" y="4000"/>
                  </a:lnTo>
                  <a:lnTo>
                    <a:pt x="8365" y="3929"/>
                  </a:lnTo>
                  <a:lnTo>
                    <a:pt x="8323" y="3929"/>
                  </a:lnTo>
                  <a:lnTo>
                    <a:pt x="8281" y="3929"/>
                  </a:lnTo>
                  <a:lnTo>
                    <a:pt x="8238" y="3859"/>
                  </a:lnTo>
                  <a:lnTo>
                    <a:pt x="8196" y="3859"/>
                  </a:lnTo>
                  <a:lnTo>
                    <a:pt x="8196" y="3929"/>
                  </a:lnTo>
                  <a:lnTo>
                    <a:pt x="8154" y="3929"/>
                  </a:lnTo>
                  <a:close/>
                  <a:moveTo>
                    <a:pt x="10646" y="5013"/>
                  </a:moveTo>
                  <a:lnTo>
                    <a:pt x="10646" y="4943"/>
                  </a:lnTo>
                  <a:lnTo>
                    <a:pt x="10604" y="4943"/>
                  </a:lnTo>
                  <a:lnTo>
                    <a:pt x="10604" y="5013"/>
                  </a:lnTo>
                  <a:close/>
                  <a:moveTo>
                    <a:pt x="9210" y="4436"/>
                  </a:moveTo>
                  <a:lnTo>
                    <a:pt x="9210" y="4492"/>
                  </a:lnTo>
                  <a:lnTo>
                    <a:pt x="9252" y="4492"/>
                  </a:lnTo>
                  <a:close/>
                  <a:moveTo>
                    <a:pt x="7900" y="4000"/>
                  </a:moveTo>
                  <a:lnTo>
                    <a:pt x="7858" y="4000"/>
                  </a:lnTo>
                  <a:lnTo>
                    <a:pt x="7816" y="4000"/>
                  </a:lnTo>
                  <a:lnTo>
                    <a:pt x="7816" y="4056"/>
                  </a:lnTo>
                  <a:lnTo>
                    <a:pt x="7858" y="4056"/>
                  </a:lnTo>
                  <a:lnTo>
                    <a:pt x="7900" y="4056"/>
                  </a:lnTo>
                  <a:close/>
                  <a:moveTo>
                    <a:pt x="7816" y="4056"/>
                  </a:moveTo>
                  <a:lnTo>
                    <a:pt x="7774" y="4056"/>
                  </a:lnTo>
                  <a:lnTo>
                    <a:pt x="7774" y="4112"/>
                  </a:lnTo>
                  <a:close/>
                  <a:moveTo>
                    <a:pt x="7774" y="4056"/>
                  </a:moveTo>
                  <a:lnTo>
                    <a:pt x="7774" y="4000"/>
                  </a:lnTo>
                  <a:lnTo>
                    <a:pt x="7732" y="4000"/>
                  </a:lnTo>
                  <a:lnTo>
                    <a:pt x="7689" y="4000"/>
                  </a:lnTo>
                  <a:lnTo>
                    <a:pt x="7689" y="4056"/>
                  </a:lnTo>
                  <a:lnTo>
                    <a:pt x="7647" y="4056"/>
                  </a:lnTo>
                  <a:lnTo>
                    <a:pt x="7647" y="4112"/>
                  </a:lnTo>
                  <a:lnTo>
                    <a:pt x="7689" y="4112"/>
                  </a:lnTo>
                  <a:lnTo>
                    <a:pt x="7732" y="4112"/>
                  </a:lnTo>
                  <a:lnTo>
                    <a:pt x="7732" y="4056"/>
                  </a:lnTo>
                  <a:close/>
                  <a:moveTo>
                    <a:pt x="719" y="6717"/>
                  </a:moveTo>
                  <a:lnTo>
                    <a:pt x="719" y="6788"/>
                  </a:lnTo>
                  <a:lnTo>
                    <a:pt x="719" y="6844"/>
                  </a:lnTo>
                  <a:lnTo>
                    <a:pt x="677" y="6844"/>
                  </a:lnTo>
                  <a:lnTo>
                    <a:pt x="634" y="6844"/>
                  </a:lnTo>
                  <a:lnTo>
                    <a:pt x="592" y="6844"/>
                  </a:lnTo>
                  <a:lnTo>
                    <a:pt x="550" y="6844"/>
                  </a:lnTo>
                  <a:lnTo>
                    <a:pt x="508" y="6844"/>
                  </a:lnTo>
                  <a:lnTo>
                    <a:pt x="508" y="6900"/>
                  </a:lnTo>
                  <a:lnTo>
                    <a:pt x="465" y="6900"/>
                  </a:lnTo>
                  <a:lnTo>
                    <a:pt x="423" y="6900"/>
                  </a:lnTo>
                  <a:lnTo>
                    <a:pt x="423" y="6971"/>
                  </a:lnTo>
                  <a:lnTo>
                    <a:pt x="381" y="6971"/>
                  </a:lnTo>
                  <a:lnTo>
                    <a:pt x="381" y="7027"/>
                  </a:lnTo>
                  <a:lnTo>
                    <a:pt x="339" y="7027"/>
                  </a:lnTo>
                  <a:lnTo>
                    <a:pt x="296" y="7027"/>
                  </a:lnTo>
                  <a:lnTo>
                    <a:pt x="296" y="7098"/>
                  </a:lnTo>
                  <a:lnTo>
                    <a:pt x="254" y="7098"/>
                  </a:lnTo>
                  <a:lnTo>
                    <a:pt x="254" y="7168"/>
                  </a:lnTo>
                  <a:lnTo>
                    <a:pt x="254" y="7224"/>
                  </a:lnTo>
                  <a:lnTo>
                    <a:pt x="296" y="7224"/>
                  </a:lnTo>
                  <a:lnTo>
                    <a:pt x="296" y="7281"/>
                  </a:lnTo>
                  <a:lnTo>
                    <a:pt x="254" y="7281"/>
                  </a:lnTo>
                  <a:lnTo>
                    <a:pt x="254" y="7351"/>
                  </a:lnTo>
                  <a:lnTo>
                    <a:pt x="212" y="7351"/>
                  </a:lnTo>
                  <a:lnTo>
                    <a:pt x="170" y="7351"/>
                  </a:lnTo>
                  <a:lnTo>
                    <a:pt x="170" y="7421"/>
                  </a:lnTo>
                  <a:lnTo>
                    <a:pt x="127" y="7421"/>
                  </a:lnTo>
                  <a:lnTo>
                    <a:pt x="85" y="7478"/>
                  </a:lnTo>
                  <a:lnTo>
                    <a:pt x="43" y="7478"/>
                  </a:lnTo>
                  <a:lnTo>
                    <a:pt x="43" y="7548"/>
                  </a:lnTo>
                  <a:lnTo>
                    <a:pt x="1" y="7548"/>
                  </a:lnTo>
                  <a:lnTo>
                    <a:pt x="1" y="7605"/>
                  </a:lnTo>
                  <a:lnTo>
                    <a:pt x="43" y="7661"/>
                  </a:lnTo>
                  <a:lnTo>
                    <a:pt x="43" y="7731"/>
                  </a:lnTo>
                  <a:lnTo>
                    <a:pt x="85" y="7802"/>
                  </a:lnTo>
                  <a:lnTo>
                    <a:pt x="127" y="7802"/>
                  </a:lnTo>
                  <a:lnTo>
                    <a:pt x="170" y="7802"/>
                  </a:lnTo>
                  <a:lnTo>
                    <a:pt x="212" y="7802"/>
                  </a:lnTo>
                  <a:lnTo>
                    <a:pt x="212" y="7731"/>
                  </a:lnTo>
                  <a:lnTo>
                    <a:pt x="254" y="7731"/>
                  </a:lnTo>
                  <a:lnTo>
                    <a:pt x="254" y="7661"/>
                  </a:lnTo>
                  <a:lnTo>
                    <a:pt x="296" y="7661"/>
                  </a:lnTo>
                  <a:lnTo>
                    <a:pt x="296" y="7605"/>
                  </a:lnTo>
                  <a:lnTo>
                    <a:pt x="339" y="7605"/>
                  </a:lnTo>
                  <a:lnTo>
                    <a:pt x="339" y="7548"/>
                  </a:lnTo>
                  <a:lnTo>
                    <a:pt x="381" y="7548"/>
                  </a:lnTo>
                  <a:lnTo>
                    <a:pt x="423" y="7548"/>
                  </a:lnTo>
                  <a:lnTo>
                    <a:pt x="423" y="7478"/>
                  </a:lnTo>
                  <a:lnTo>
                    <a:pt x="465" y="7478"/>
                  </a:lnTo>
                  <a:lnTo>
                    <a:pt x="465" y="7421"/>
                  </a:lnTo>
                  <a:lnTo>
                    <a:pt x="508" y="7421"/>
                  </a:lnTo>
                  <a:lnTo>
                    <a:pt x="508" y="7351"/>
                  </a:lnTo>
                  <a:lnTo>
                    <a:pt x="508" y="7281"/>
                  </a:lnTo>
                  <a:lnTo>
                    <a:pt x="508" y="7224"/>
                  </a:lnTo>
                  <a:lnTo>
                    <a:pt x="508" y="7168"/>
                  </a:lnTo>
                  <a:lnTo>
                    <a:pt x="508" y="7098"/>
                  </a:lnTo>
                  <a:lnTo>
                    <a:pt x="550" y="7098"/>
                  </a:lnTo>
                  <a:lnTo>
                    <a:pt x="550" y="7027"/>
                  </a:lnTo>
                  <a:lnTo>
                    <a:pt x="592" y="7027"/>
                  </a:lnTo>
                  <a:lnTo>
                    <a:pt x="592" y="6971"/>
                  </a:lnTo>
                  <a:lnTo>
                    <a:pt x="634" y="6971"/>
                  </a:lnTo>
                  <a:lnTo>
                    <a:pt x="677" y="6971"/>
                  </a:lnTo>
                  <a:lnTo>
                    <a:pt x="677" y="6900"/>
                  </a:lnTo>
                  <a:lnTo>
                    <a:pt x="719" y="6900"/>
                  </a:lnTo>
                  <a:lnTo>
                    <a:pt x="719" y="6971"/>
                  </a:lnTo>
                  <a:lnTo>
                    <a:pt x="761" y="6971"/>
                  </a:lnTo>
                  <a:lnTo>
                    <a:pt x="803" y="6971"/>
                  </a:lnTo>
                  <a:lnTo>
                    <a:pt x="803" y="6900"/>
                  </a:lnTo>
                  <a:lnTo>
                    <a:pt x="761" y="6900"/>
                  </a:lnTo>
                  <a:lnTo>
                    <a:pt x="761" y="6844"/>
                  </a:lnTo>
                  <a:lnTo>
                    <a:pt x="803" y="6844"/>
                  </a:lnTo>
                  <a:lnTo>
                    <a:pt x="803" y="6788"/>
                  </a:lnTo>
                  <a:lnTo>
                    <a:pt x="761" y="6788"/>
                  </a:lnTo>
                  <a:lnTo>
                    <a:pt x="761" y="671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4100250" y="2946025"/>
              <a:ext cx="8475" cy="4600"/>
            </a:xfrm>
            <a:custGeom>
              <a:avLst/>
              <a:gdLst/>
              <a:ahLst/>
              <a:cxnLst/>
              <a:rect l="l" t="t" r="r" b="b"/>
              <a:pathLst>
                <a:path w="339" h="184" extrusionOk="0">
                  <a:moveTo>
                    <a:pt x="0" y="127"/>
                  </a:moveTo>
                  <a:lnTo>
                    <a:pt x="85" y="127"/>
                  </a:lnTo>
                  <a:lnTo>
                    <a:pt x="212" y="57"/>
                  </a:lnTo>
                  <a:lnTo>
                    <a:pt x="338" y="1"/>
                  </a:lnTo>
                  <a:lnTo>
                    <a:pt x="338" y="57"/>
                  </a:lnTo>
                  <a:lnTo>
                    <a:pt x="169" y="127"/>
                  </a:lnTo>
                  <a:lnTo>
                    <a:pt x="43" y="184"/>
                  </a:lnTo>
                  <a:lnTo>
                    <a:pt x="43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3658775" y="3583225"/>
              <a:ext cx="1100" cy="1425"/>
            </a:xfrm>
            <a:custGeom>
              <a:avLst/>
              <a:gdLst/>
              <a:ahLst/>
              <a:cxnLst/>
              <a:rect l="l" t="t" r="r" b="b"/>
              <a:pathLst>
                <a:path w="44" h="57" extrusionOk="0">
                  <a:moveTo>
                    <a:pt x="1" y="0"/>
                  </a:moveTo>
                  <a:lnTo>
                    <a:pt x="1" y="5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4534325" y="1829000"/>
              <a:ext cx="19025" cy="6350"/>
            </a:xfrm>
            <a:custGeom>
              <a:avLst/>
              <a:gdLst/>
              <a:ahLst/>
              <a:cxnLst/>
              <a:rect l="l" t="t" r="r" b="b"/>
              <a:pathLst>
                <a:path w="761" h="254" extrusionOk="0">
                  <a:moveTo>
                    <a:pt x="718" y="57"/>
                  </a:moveTo>
                  <a:lnTo>
                    <a:pt x="760" y="57"/>
                  </a:lnTo>
                  <a:lnTo>
                    <a:pt x="718" y="57"/>
                  </a:lnTo>
                  <a:lnTo>
                    <a:pt x="634" y="57"/>
                  </a:lnTo>
                  <a:lnTo>
                    <a:pt x="591" y="57"/>
                  </a:lnTo>
                  <a:lnTo>
                    <a:pt x="549" y="127"/>
                  </a:lnTo>
                  <a:lnTo>
                    <a:pt x="507" y="127"/>
                  </a:lnTo>
                  <a:lnTo>
                    <a:pt x="507" y="183"/>
                  </a:lnTo>
                  <a:lnTo>
                    <a:pt x="465" y="254"/>
                  </a:lnTo>
                  <a:lnTo>
                    <a:pt x="422" y="254"/>
                  </a:lnTo>
                  <a:lnTo>
                    <a:pt x="380" y="254"/>
                  </a:lnTo>
                  <a:lnTo>
                    <a:pt x="380" y="183"/>
                  </a:lnTo>
                  <a:lnTo>
                    <a:pt x="338" y="183"/>
                  </a:lnTo>
                  <a:lnTo>
                    <a:pt x="296" y="183"/>
                  </a:lnTo>
                  <a:lnTo>
                    <a:pt x="211" y="183"/>
                  </a:lnTo>
                  <a:lnTo>
                    <a:pt x="211" y="127"/>
                  </a:lnTo>
                  <a:lnTo>
                    <a:pt x="169" y="127"/>
                  </a:lnTo>
                  <a:lnTo>
                    <a:pt x="127" y="127"/>
                  </a:lnTo>
                  <a:lnTo>
                    <a:pt x="85" y="127"/>
                  </a:lnTo>
                  <a:lnTo>
                    <a:pt x="42" y="127"/>
                  </a:lnTo>
                  <a:lnTo>
                    <a:pt x="0" y="127"/>
                  </a:lnTo>
                  <a:lnTo>
                    <a:pt x="0" y="57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53" y="0"/>
                  </a:lnTo>
                  <a:lnTo>
                    <a:pt x="296" y="0"/>
                  </a:lnTo>
                  <a:lnTo>
                    <a:pt x="338" y="0"/>
                  </a:lnTo>
                  <a:lnTo>
                    <a:pt x="338" y="57"/>
                  </a:lnTo>
                  <a:lnTo>
                    <a:pt x="338" y="0"/>
                  </a:lnTo>
                  <a:lnTo>
                    <a:pt x="380" y="0"/>
                  </a:lnTo>
                  <a:lnTo>
                    <a:pt x="422" y="0"/>
                  </a:lnTo>
                  <a:lnTo>
                    <a:pt x="465" y="0"/>
                  </a:lnTo>
                  <a:lnTo>
                    <a:pt x="507" y="0"/>
                  </a:lnTo>
                  <a:lnTo>
                    <a:pt x="549" y="0"/>
                  </a:lnTo>
                  <a:lnTo>
                    <a:pt x="591" y="0"/>
                  </a:lnTo>
                  <a:lnTo>
                    <a:pt x="549" y="0"/>
                  </a:lnTo>
                  <a:lnTo>
                    <a:pt x="549" y="57"/>
                  </a:lnTo>
                  <a:lnTo>
                    <a:pt x="591" y="57"/>
                  </a:lnTo>
                  <a:lnTo>
                    <a:pt x="634" y="57"/>
                  </a:lnTo>
                  <a:lnTo>
                    <a:pt x="676" y="5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2929700" y="3487825"/>
              <a:ext cx="15875" cy="19025"/>
            </a:xfrm>
            <a:custGeom>
              <a:avLst/>
              <a:gdLst/>
              <a:ahLst/>
              <a:cxnLst/>
              <a:rect l="l" t="t" r="r" b="b"/>
              <a:pathLst>
                <a:path w="635" h="761" extrusionOk="0">
                  <a:moveTo>
                    <a:pt x="85" y="324"/>
                  </a:moveTo>
                  <a:lnTo>
                    <a:pt x="128" y="324"/>
                  </a:lnTo>
                  <a:lnTo>
                    <a:pt x="128" y="254"/>
                  </a:lnTo>
                  <a:lnTo>
                    <a:pt x="170" y="254"/>
                  </a:lnTo>
                  <a:lnTo>
                    <a:pt x="212" y="197"/>
                  </a:lnTo>
                  <a:lnTo>
                    <a:pt x="170" y="197"/>
                  </a:lnTo>
                  <a:lnTo>
                    <a:pt x="212" y="197"/>
                  </a:lnTo>
                  <a:lnTo>
                    <a:pt x="212" y="127"/>
                  </a:lnTo>
                  <a:lnTo>
                    <a:pt x="254" y="127"/>
                  </a:lnTo>
                  <a:lnTo>
                    <a:pt x="297" y="127"/>
                  </a:lnTo>
                  <a:lnTo>
                    <a:pt x="339" y="71"/>
                  </a:lnTo>
                  <a:lnTo>
                    <a:pt x="381" y="71"/>
                  </a:lnTo>
                  <a:lnTo>
                    <a:pt x="423" y="0"/>
                  </a:lnTo>
                  <a:lnTo>
                    <a:pt x="466" y="0"/>
                  </a:lnTo>
                  <a:lnTo>
                    <a:pt x="508" y="0"/>
                  </a:lnTo>
                  <a:lnTo>
                    <a:pt x="550" y="0"/>
                  </a:lnTo>
                  <a:lnTo>
                    <a:pt x="592" y="71"/>
                  </a:lnTo>
                  <a:lnTo>
                    <a:pt x="592" y="127"/>
                  </a:lnTo>
                  <a:lnTo>
                    <a:pt x="634" y="127"/>
                  </a:lnTo>
                  <a:lnTo>
                    <a:pt x="634" y="197"/>
                  </a:lnTo>
                  <a:lnTo>
                    <a:pt x="634" y="254"/>
                  </a:lnTo>
                  <a:lnTo>
                    <a:pt x="634" y="324"/>
                  </a:lnTo>
                  <a:lnTo>
                    <a:pt x="508" y="381"/>
                  </a:lnTo>
                  <a:lnTo>
                    <a:pt x="466" y="381"/>
                  </a:lnTo>
                  <a:lnTo>
                    <a:pt x="423" y="451"/>
                  </a:lnTo>
                  <a:lnTo>
                    <a:pt x="339" y="507"/>
                  </a:lnTo>
                  <a:lnTo>
                    <a:pt x="297" y="507"/>
                  </a:lnTo>
                  <a:lnTo>
                    <a:pt x="254" y="578"/>
                  </a:lnTo>
                  <a:lnTo>
                    <a:pt x="212" y="578"/>
                  </a:lnTo>
                  <a:lnTo>
                    <a:pt x="254" y="578"/>
                  </a:lnTo>
                  <a:lnTo>
                    <a:pt x="254" y="634"/>
                  </a:lnTo>
                  <a:lnTo>
                    <a:pt x="297" y="634"/>
                  </a:lnTo>
                  <a:lnTo>
                    <a:pt x="297" y="704"/>
                  </a:lnTo>
                  <a:lnTo>
                    <a:pt x="339" y="704"/>
                  </a:lnTo>
                  <a:lnTo>
                    <a:pt x="297" y="704"/>
                  </a:lnTo>
                  <a:lnTo>
                    <a:pt x="254" y="704"/>
                  </a:lnTo>
                  <a:lnTo>
                    <a:pt x="212" y="704"/>
                  </a:lnTo>
                  <a:lnTo>
                    <a:pt x="212" y="761"/>
                  </a:lnTo>
                  <a:lnTo>
                    <a:pt x="170" y="761"/>
                  </a:lnTo>
                  <a:lnTo>
                    <a:pt x="128" y="704"/>
                  </a:lnTo>
                  <a:lnTo>
                    <a:pt x="85" y="704"/>
                  </a:lnTo>
                  <a:lnTo>
                    <a:pt x="43" y="704"/>
                  </a:lnTo>
                  <a:lnTo>
                    <a:pt x="1" y="704"/>
                  </a:lnTo>
                  <a:lnTo>
                    <a:pt x="43" y="634"/>
                  </a:lnTo>
                  <a:lnTo>
                    <a:pt x="85" y="578"/>
                  </a:lnTo>
                  <a:lnTo>
                    <a:pt x="128" y="507"/>
                  </a:lnTo>
                  <a:lnTo>
                    <a:pt x="85" y="507"/>
                  </a:lnTo>
                  <a:lnTo>
                    <a:pt x="43" y="451"/>
                  </a:lnTo>
                  <a:lnTo>
                    <a:pt x="43" y="381"/>
                  </a:lnTo>
                  <a:lnTo>
                    <a:pt x="1" y="381"/>
                  </a:lnTo>
                  <a:lnTo>
                    <a:pt x="43" y="381"/>
                  </a:lnTo>
                  <a:lnTo>
                    <a:pt x="43" y="32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1805650" y="4727000"/>
              <a:ext cx="32750" cy="14475"/>
            </a:xfrm>
            <a:custGeom>
              <a:avLst/>
              <a:gdLst/>
              <a:ahLst/>
              <a:cxnLst/>
              <a:rect l="l" t="t" r="r" b="b"/>
              <a:pathLst>
                <a:path w="1310" h="579" extrusionOk="0">
                  <a:moveTo>
                    <a:pt x="1267" y="1"/>
                  </a:moveTo>
                  <a:lnTo>
                    <a:pt x="1225" y="57"/>
                  </a:lnTo>
                  <a:lnTo>
                    <a:pt x="1183" y="128"/>
                  </a:lnTo>
                  <a:lnTo>
                    <a:pt x="1141" y="198"/>
                  </a:lnTo>
                  <a:lnTo>
                    <a:pt x="1098" y="254"/>
                  </a:lnTo>
                  <a:lnTo>
                    <a:pt x="1141" y="254"/>
                  </a:lnTo>
                  <a:lnTo>
                    <a:pt x="1183" y="254"/>
                  </a:lnTo>
                  <a:lnTo>
                    <a:pt x="1183" y="198"/>
                  </a:lnTo>
                  <a:lnTo>
                    <a:pt x="1225" y="198"/>
                  </a:lnTo>
                  <a:lnTo>
                    <a:pt x="1225" y="128"/>
                  </a:lnTo>
                  <a:lnTo>
                    <a:pt x="1267" y="128"/>
                  </a:lnTo>
                  <a:lnTo>
                    <a:pt x="1310" y="128"/>
                  </a:lnTo>
                  <a:lnTo>
                    <a:pt x="1310" y="57"/>
                  </a:lnTo>
                  <a:close/>
                  <a:moveTo>
                    <a:pt x="1098" y="254"/>
                  </a:moveTo>
                  <a:lnTo>
                    <a:pt x="1056" y="254"/>
                  </a:lnTo>
                  <a:lnTo>
                    <a:pt x="1014" y="254"/>
                  </a:lnTo>
                  <a:lnTo>
                    <a:pt x="929" y="254"/>
                  </a:lnTo>
                  <a:lnTo>
                    <a:pt x="887" y="311"/>
                  </a:lnTo>
                  <a:lnTo>
                    <a:pt x="887" y="254"/>
                  </a:lnTo>
                  <a:lnTo>
                    <a:pt x="845" y="311"/>
                  </a:lnTo>
                  <a:lnTo>
                    <a:pt x="845" y="381"/>
                  </a:lnTo>
                  <a:lnTo>
                    <a:pt x="803" y="381"/>
                  </a:lnTo>
                  <a:lnTo>
                    <a:pt x="760" y="381"/>
                  </a:lnTo>
                  <a:lnTo>
                    <a:pt x="718" y="381"/>
                  </a:lnTo>
                  <a:lnTo>
                    <a:pt x="676" y="381"/>
                  </a:lnTo>
                  <a:lnTo>
                    <a:pt x="634" y="381"/>
                  </a:lnTo>
                  <a:lnTo>
                    <a:pt x="634" y="437"/>
                  </a:lnTo>
                  <a:lnTo>
                    <a:pt x="591" y="437"/>
                  </a:lnTo>
                  <a:lnTo>
                    <a:pt x="549" y="437"/>
                  </a:lnTo>
                  <a:lnTo>
                    <a:pt x="507" y="437"/>
                  </a:lnTo>
                  <a:lnTo>
                    <a:pt x="465" y="437"/>
                  </a:lnTo>
                  <a:lnTo>
                    <a:pt x="465" y="381"/>
                  </a:lnTo>
                  <a:lnTo>
                    <a:pt x="423" y="381"/>
                  </a:lnTo>
                  <a:lnTo>
                    <a:pt x="380" y="381"/>
                  </a:lnTo>
                  <a:lnTo>
                    <a:pt x="338" y="381"/>
                  </a:lnTo>
                  <a:lnTo>
                    <a:pt x="380" y="311"/>
                  </a:lnTo>
                  <a:lnTo>
                    <a:pt x="338" y="311"/>
                  </a:lnTo>
                  <a:lnTo>
                    <a:pt x="296" y="311"/>
                  </a:lnTo>
                  <a:lnTo>
                    <a:pt x="296" y="254"/>
                  </a:lnTo>
                  <a:lnTo>
                    <a:pt x="254" y="311"/>
                  </a:lnTo>
                  <a:lnTo>
                    <a:pt x="211" y="311"/>
                  </a:lnTo>
                  <a:lnTo>
                    <a:pt x="211" y="381"/>
                  </a:lnTo>
                  <a:lnTo>
                    <a:pt x="211" y="437"/>
                  </a:lnTo>
                  <a:lnTo>
                    <a:pt x="254" y="437"/>
                  </a:lnTo>
                  <a:lnTo>
                    <a:pt x="296" y="437"/>
                  </a:lnTo>
                  <a:lnTo>
                    <a:pt x="338" y="437"/>
                  </a:lnTo>
                  <a:lnTo>
                    <a:pt x="380" y="437"/>
                  </a:lnTo>
                  <a:lnTo>
                    <a:pt x="423" y="437"/>
                  </a:lnTo>
                  <a:lnTo>
                    <a:pt x="423" y="508"/>
                  </a:lnTo>
                  <a:lnTo>
                    <a:pt x="465" y="508"/>
                  </a:lnTo>
                  <a:lnTo>
                    <a:pt x="507" y="508"/>
                  </a:lnTo>
                  <a:lnTo>
                    <a:pt x="549" y="508"/>
                  </a:lnTo>
                  <a:lnTo>
                    <a:pt x="549" y="578"/>
                  </a:lnTo>
                  <a:lnTo>
                    <a:pt x="591" y="578"/>
                  </a:lnTo>
                  <a:lnTo>
                    <a:pt x="634" y="578"/>
                  </a:lnTo>
                  <a:lnTo>
                    <a:pt x="676" y="578"/>
                  </a:lnTo>
                  <a:lnTo>
                    <a:pt x="718" y="578"/>
                  </a:lnTo>
                  <a:lnTo>
                    <a:pt x="760" y="578"/>
                  </a:lnTo>
                  <a:lnTo>
                    <a:pt x="760" y="508"/>
                  </a:lnTo>
                  <a:lnTo>
                    <a:pt x="803" y="508"/>
                  </a:lnTo>
                  <a:lnTo>
                    <a:pt x="845" y="508"/>
                  </a:lnTo>
                  <a:lnTo>
                    <a:pt x="845" y="437"/>
                  </a:lnTo>
                  <a:lnTo>
                    <a:pt x="887" y="381"/>
                  </a:lnTo>
                  <a:lnTo>
                    <a:pt x="929" y="381"/>
                  </a:lnTo>
                  <a:lnTo>
                    <a:pt x="929" y="311"/>
                  </a:lnTo>
                  <a:lnTo>
                    <a:pt x="972" y="311"/>
                  </a:lnTo>
                  <a:lnTo>
                    <a:pt x="1014" y="311"/>
                  </a:lnTo>
                  <a:lnTo>
                    <a:pt x="1056" y="311"/>
                  </a:lnTo>
                  <a:lnTo>
                    <a:pt x="1098" y="311"/>
                  </a:lnTo>
                  <a:close/>
                  <a:moveTo>
                    <a:pt x="211" y="311"/>
                  </a:moveTo>
                  <a:lnTo>
                    <a:pt x="211" y="254"/>
                  </a:lnTo>
                  <a:lnTo>
                    <a:pt x="169" y="254"/>
                  </a:lnTo>
                  <a:lnTo>
                    <a:pt x="127" y="254"/>
                  </a:lnTo>
                  <a:lnTo>
                    <a:pt x="127" y="311"/>
                  </a:lnTo>
                  <a:lnTo>
                    <a:pt x="85" y="311"/>
                  </a:lnTo>
                  <a:lnTo>
                    <a:pt x="42" y="311"/>
                  </a:lnTo>
                  <a:lnTo>
                    <a:pt x="0" y="311"/>
                  </a:lnTo>
                  <a:lnTo>
                    <a:pt x="0" y="381"/>
                  </a:lnTo>
                  <a:lnTo>
                    <a:pt x="42" y="381"/>
                  </a:lnTo>
                  <a:lnTo>
                    <a:pt x="42" y="437"/>
                  </a:lnTo>
                  <a:lnTo>
                    <a:pt x="85" y="437"/>
                  </a:lnTo>
                  <a:lnTo>
                    <a:pt x="127" y="437"/>
                  </a:lnTo>
                  <a:lnTo>
                    <a:pt x="127" y="381"/>
                  </a:lnTo>
                  <a:lnTo>
                    <a:pt x="169" y="381"/>
                  </a:lnTo>
                  <a:lnTo>
                    <a:pt x="169" y="311"/>
                  </a:lnTo>
                  <a:close/>
                  <a:moveTo>
                    <a:pt x="549" y="254"/>
                  </a:moveTo>
                  <a:lnTo>
                    <a:pt x="591" y="311"/>
                  </a:lnTo>
                  <a:lnTo>
                    <a:pt x="591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3846775" y="2676725"/>
              <a:ext cx="82400" cy="61625"/>
            </a:xfrm>
            <a:custGeom>
              <a:avLst/>
              <a:gdLst/>
              <a:ahLst/>
              <a:cxnLst/>
              <a:rect l="l" t="t" r="r" b="b"/>
              <a:pathLst>
                <a:path w="3296" h="2465" extrusionOk="0">
                  <a:moveTo>
                    <a:pt x="2704" y="944"/>
                  </a:moveTo>
                  <a:lnTo>
                    <a:pt x="2704" y="1014"/>
                  </a:lnTo>
                  <a:lnTo>
                    <a:pt x="2746" y="1014"/>
                  </a:lnTo>
                  <a:lnTo>
                    <a:pt x="2789" y="1070"/>
                  </a:lnTo>
                  <a:lnTo>
                    <a:pt x="2831" y="1070"/>
                  </a:lnTo>
                  <a:lnTo>
                    <a:pt x="2873" y="1070"/>
                  </a:lnTo>
                  <a:lnTo>
                    <a:pt x="2915" y="1070"/>
                  </a:lnTo>
                  <a:lnTo>
                    <a:pt x="2958" y="1070"/>
                  </a:lnTo>
                  <a:lnTo>
                    <a:pt x="3000" y="1070"/>
                  </a:lnTo>
                  <a:lnTo>
                    <a:pt x="3042" y="1070"/>
                  </a:lnTo>
                  <a:lnTo>
                    <a:pt x="3084" y="1070"/>
                  </a:lnTo>
                  <a:lnTo>
                    <a:pt x="3084" y="1141"/>
                  </a:lnTo>
                  <a:lnTo>
                    <a:pt x="3127" y="1141"/>
                  </a:lnTo>
                  <a:lnTo>
                    <a:pt x="3169" y="1267"/>
                  </a:lnTo>
                  <a:lnTo>
                    <a:pt x="3211" y="1324"/>
                  </a:lnTo>
                  <a:lnTo>
                    <a:pt x="3253" y="1324"/>
                  </a:lnTo>
                  <a:lnTo>
                    <a:pt x="3296" y="1324"/>
                  </a:lnTo>
                  <a:lnTo>
                    <a:pt x="3296" y="1394"/>
                  </a:lnTo>
                  <a:lnTo>
                    <a:pt x="3296" y="1450"/>
                  </a:lnTo>
                  <a:lnTo>
                    <a:pt x="3296" y="1521"/>
                  </a:lnTo>
                  <a:lnTo>
                    <a:pt x="3296" y="1577"/>
                  </a:lnTo>
                  <a:lnTo>
                    <a:pt x="3296" y="1648"/>
                  </a:lnTo>
                  <a:lnTo>
                    <a:pt x="3296" y="1704"/>
                  </a:lnTo>
                  <a:lnTo>
                    <a:pt x="3296" y="1774"/>
                  </a:lnTo>
                  <a:lnTo>
                    <a:pt x="3296" y="1831"/>
                  </a:lnTo>
                  <a:lnTo>
                    <a:pt x="3296" y="1901"/>
                  </a:lnTo>
                  <a:lnTo>
                    <a:pt x="3296" y="1957"/>
                  </a:lnTo>
                  <a:lnTo>
                    <a:pt x="3296" y="2028"/>
                  </a:lnTo>
                  <a:lnTo>
                    <a:pt x="3296" y="2084"/>
                  </a:lnTo>
                  <a:lnTo>
                    <a:pt x="3296" y="2155"/>
                  </a:lnTo>
                  <a:lnTo>
                    <a:pt x="3296" y="2211"/>
                  </a:lnTo>
                  <a:lnTo>
                    <a:pt x="3296" y="2281"/>
                  </a:lnTo>
                  <a:lnTo>
                    <a:pt x="3253" y="2281"/>
                  </a:lnTo>
                  <a:lnTo>
                    <a:pt x="3253" y="2338"/>
                  </a:lnTo>
                  <a:lnTo>
                    <a:pt x="3211" y="2338"/>
                  </a:lnTo>
                  <a:lnTo>
                    <a:pt x="3169" y="2338"/>
                  </a:lnTo>
                  <a:lnTo>
                    <a:pt x="3127" y="2338"/>
                  </a:lnTo>
                  <a:lnTo>
                    <a:pt x="3084" y="2338"/>
                  </a:lnTo>
                  <a:lnTo>
                    <a:pt x="3042" y="2338"/>
                  </a:lnTo>
                  <a:lnTo>
                    <a:pt x="3000" y="2338"/>
                  </a:lnTo>
                  <a:lnTo>
                    <a:pt x="2915" y="2338"/>
                  </a:lnTo>
                  <a:lnTo>
                    <a:pt x="2873" y="2338"/>
                  </a:lnTo>
                  <a:lnTo>
                    <a:pt x="2873" y="2281"/>
                  </a:lnTo>
                  <a:lnTo>
                    <a:pt x="2873" y="2155"/>
                  </a:lnTo>
                  <a:lnTo>
                    <a:pt x="2915" y="2155"/>
                  </a:lnTo>
                  <a:lnTo>
                    <a:pt x="2915" y="2084"/>
                  </a:lnTo>
                  <a:lnTo>
                    <a:pt x="2915" y="2028"/>
                  </a:lnTo>
                  <a:lnTo>
                    <a:pt x="2873" y="2028"/>
                  </a:lnTo>
                  <a:lnTo>
                    <a:pt x="2831" y="2028"/>
                  </a:lnTo>
                  <a:lnTo>
                    <a:pt x="2789" y="2084"/>
                  </a:lnTo>
                  <a:lnTo>
                    <a:pt x="2746" y="2084"/>
                  </a:lnTo>
                  <a:lnTo>
                    <a:pt x="2704" y="2155"/>
                  </a:lnTo>
                  <a:lnTo>
                    <a:pt x="2662" y="2155"/>
                  </a:lnTo>
                  <a:lnTo>
                    <a:pt x="2620" y="2155"/>
                  </a:lnTo>
                  <a:lnTo>
                    <a:pt x="2577" y="2211"/>
                  </a:lnTo>
                  <a:lnTo>
                    <a:pt x="2535" y="2211"/>
                  </a:lnTo>
                  <a:lnTo>
                    <a:pt x="2493" y="2211"/>
                  </a:lnTo>
                  <a:lnTo>
                    <a:pt x="2493" y="2281"/>
                  </a:lnTo>
                  <a:lnTo>
                    <a:pt x="2451" y="2281"/>
                  </a:lnTo>
                  <a:lnTo>
                    <a:pt x="2409" y="2281"/>
                  </a:lnTo>
                  <a:lnTo>
                    <a:pt x="2366" y="2281"/>
                  </a:lnTo>
                  <a:lnTo>
                    <a:pt x="2324" y="2281"/>
                  </a:lnTo>
                  <a:lnTo>
                    <a:pt x="2282" y="2281"/>
                  </a:lnTo>
                  <a:lnTo>
                    <a:pt x="2282" y="2338"/>
                  </a:lnTo>
                  <a:lnTo>
                    <a:pt x="2240" y="2338"/>
                  </a:lnTo>
                  <a:lnTo>
                    <a:pt x="2240" y="2281"/>
                  </a:lnTo>
                  <a:lnTo>
                    <a:pt x="2197" y="2281"/>
                  </a:lnTo>
                  <a:lnTo>
                    <a:pt x="2155" y="2281"/>
                  </a:lnTo>
                  <a:lnTo>
                    <a:pt x="2155" y="2338"/>
                  </a:lnTo>
                  <a:lnTo>
                    <a:pt x="2113" y="2338"/>
                  </a:lnTo>
                  <a:lnTo>
                    <a:pt x="2071" y="2338"/>
                  </a:lnTo>
                  <a:lnTo>
                    <a:pt x="2028" y="2338"/>
                  </a:lnTo>
                  <a:lnTo>
                    <a:pt x="1986" y="2338"/>
                  </a:lnTo>
                  <a:lnTo>
                    <a:pt x="1944" y="2338"/>
                  </a:lnTo>
                  <a:lnTo>
                    <a:pt x="1859" y="2338"/>
                  </a:lnTo>
                  <a:lnTo>
                    <a:pt x="1817" y="2408"/>
                  </a:lnTo>
                  <a:lnTo>
                    <a:pt x="1733" y="2408"/>
                  </a:lnTo>
                  <a:lnTo>
                    <a:pt x="1648" y="2408"/>
                  </a:lnTo>
                  <a:lnTo>
                    <a:pt x="1564" y="2408"/>
                  </a:lnTo>
                  <a:lnTo>
                    <a:pt x="1521" y="2408"/>
                  </a:lnTo>
                  <a:lnTo>
                    <a:pt x="1437" y="2408"/>
                  </a:lnTo>
                  <a:lnTo>
                    <a:pt x="1395" y="2408"/>
                  </a:lnTo>
                  <a:lnTo>
                    <a:pt x="1226" y="2408"/>
                  </a:lnTo>
                  <a:lnTo>
                    <a:pt x="1183" y="2408"/>
                  </a:lnTo>
                  <a:lnTo>
                    <a:pt x="1099" y="2464"/>
                  </a:lnTo>
                  <a:lnTo>
                    <a:pt x="1014" y="2464"/>
                  </a:lnTo>
                  <a:lnTo>
                    <a:pt x="930" y="2464"/>
                  </a:lnTo>
                  <a:lnTo>
                    <a:pt x="845" y="2464"/>
                  </a:lnTo>
                  <a:lnTo>
                    <a:pt x="803" y="2464"/>
                  </a:lnTo>
                  <a:lnTo>
                    <a:pt x="719" y="2464"/>
                  </a:lnTo>
                  <a:lnTo>
                    <a:pt x="676" y="2464"/>
                  </a:lnTo>
                  <a:lnTo>
                    <a:pt x="634" y="2464"/>
                  </a:lnTo>
                  <a:lnTo>
                    <a:pt x="592" y="2464"/>
                  </a:lnTo>
                  <a:lnTo>
                    <a:pt x="592" y="2408"/>
                  </a:lnTo>
                  <a:lnTo>
                    <a:pt x="550" y="2408"/>
                  </a:lnTo>
                  <a:lnTo>
                    <a:pt x="550" y="2338"/>
                  </a:lnTo>
                  <a:lnTo>
                    <a:pt x="507" y="2338"/>
                  </a:lnTo>
                  <a:lnTo>
                    <a:pt x="507" y="2281"/>
                  </a:lnTo>
                  <a:lnTo>
                    <a:pt x="465" y="2281"/>
                  </a:lnTo>
                  <a:lnTo>
                    <a:pt x="465" y="2211"/>
                  </a:lnTo>
                  <a:lnTo>
                    <a:pt x="423" y="2211"/>
                  </a:lnTo>
                  <a:lnTo>
                    <a:pt x="423" y="2155"/>
                  </a:lnTo>
                  <a:lnTo>
                    <a:pt x="381" y="2155"/>
                  </a:lnTo>
                  <a:lnTo>
                    <a:pt x="339" y="2155"/>
                  </a:lnTo>
                  <a:lnTo>
                    <a:pt x="339" y="2084"/>
                  </a:lnTo>
                  <a:lnTo>
                    <a:pt x="296" y="2084"/>
                  </a:lnTo>
                  <a:lnTo>
                    <a:pt x="254" y="2084"/>
                  </a:lnTo>
                  <a:lnTo>
                    <a:pt x="254" y="2028"/>
                  </a:lnTo>
                  <a:lnTo>
                    <a:pt x="212" y="2028"/>
                  </a:lnTo>
                  <a:lnTo>
                    <a:pt x="170" y="2028"/>
                  </a:lnTo>
                  <a:lnTo>
                    <a:pt x="127" y="2028"/>
                  </a:lnTo>
                  <a:lnTo>
                    <a:pt x="85" y="1957"/>
                  </a:lnTo>
                  <a:lnTo>
                    <a:pt x="85" y="1901"/>
                  </a:lnTo>
                  <a:lnTo>
                    <a:pt x="43" y="1901"/>
                  </a:lnTo>
                  <a:lnTo>
                    <a:pt x="85" y="1901"/>
                  </a:lnTo>
                  <a:lnTo>
                    <a:pt x="85" y="1831"/>
                  </a:lnTo>
                  <a:lnTo>
                    <a:pt x="43" y="1831"/>
                  </a:lnTo>
                  <a:lnTo>
                    <a:pt x="43" y="1774"/>
                  </a:lnTo>
                  <a:lnTo>
                    <a:pt x="43" y="1704"/>
                  </a:lnTo>
                  <a:lnTo>
                    <a:pt x="43" y="1648"/>
                  </a:lnTo>
                  <a:lnTo>
                    <a:pt x="85" y="1648"/>
                  </a:lnTo>
                  <a:lnTo>
                    <a:pt x="43" y="1648"/>
                  </a:lnTo>
                  <a:lnTo>
                    <a:pt x="43" y="1577"/>
                  </a:lnTo>
                  <a:lnTo>
                    <a:pt x="43" y="1521"/>
                  </a:lnTo>
                  <a:lnTo>
                    <a:pt x="43" y="1450"/>
                  </a:lnTo>
                  <a:lnTo>
                    <a:pt x="43" y="1394"/>
                  </a:lnTo>
                  <a:lnTo>
                    <a:pt x="43" y="1324"/>
                  </a:lnTo>
                  <a:lnTo>
                    <a:pt x="43" y="1267"/>
                  </a:lnTo>
                  <a:lnTo>
                    <a:pt x="85" y="1267"/>
                  </a:lnTo>
                  <a:lnTo>
                    <a:pt x="43" y="1267"/>
                  </a:lnTo>
                  <a:lnTo>
                    <a:pt x="43" y="1197"/>
                  </a:lnTo>
                  <a:lnTo>
                    <a:pt x="43" y="1141"/>
                  </a:lnTo>
                  <a:lnTo>
                    <a:pt x="1" y="1141"/>
                  </a:lnTo>
                  <a:lnTo>
                    <a:pt x="1" y="1070"/>
                  </a:lnTo>
                  <a:lnTo>
                    <a:pt x="1" y="1014"/>
                  </a:lnTo>
                  <a:lnTo>
                    <a:pt x="1" y="944"/>
                  </a:lnTo>
                  <a:lnTo>
                    <a:pt x="1" y="887"/>
                  </a:lnTo>
                  <a:lnTo>
                    <a:pt x="43" y="817"/>
                  </a:lnTo>
                  <a:lnTo>
                    <a:pt x="43" y="760"/>
                  </a:lnTo>
                  <a:lnTo>
                    <a:pt x="43" y="690"/>
                  </a:lnTo>
                  <a:lnTo>
                    <a:pt x="43" y="634"/>
                  </a:lnTo>
                  <a:lnTo>
                    <a:pt x="43" y="563"/>
                  </a:lnTo>
                  <a:lnTo>
                    <a:pt x="43" y="507"/>
                  </a:lnTo>
                  <a:lnTo>
                    <a:pt x="43" y="437"/>
                  </a:lnTo>
                  <a:lnTo>
                    <a:pt x="1" y="437"/>
                  </a:lnTo>
                  <a:lnTo>
                    <a:pt x="43" y="437"/>
                  </a:lnTo>
                  <a:lnTo>
                    <a:pt x="43" y="380"/>
                  </a:lnTo>
                  <a:lnTo>
                    <a:pt x="43" y="310"/>
                  </a:lnTo>
                  <a:lnTo>
                    <a:pt x="85" y="310"/>
                  </a:lnTo>
                  <a:lnTo>
                    <a:pt x="85" y="254"/>
                  </a:lnTo>
                  <a:lnTo>
                    <a:pt x="85" y="183"/>
                  </a:lnTo>
                  <a:lnTo>
                    <a:pt x="127" y="183"/>
                  </a:lnTo>
                  <a:lnTo>
                    <a:pt x="127" y="127"/>
                  </a:lnTo>
                  <a:lnTo>
                    <a:pt x="170" y="127"/>
                  </a:lnTo>
                  <a:lnTo>
                    <a:pt x="170" y="183"/>
                  </a:lnTo>
                  <a:lnTo>
                    <a:pt x="212" y="127"/>
                  </a:lnTo>
                  <a:lnTo>
                    <a:pt x="254" y="127"/>
                  </a:lnTo>
                  <a:lnTo>
                    <a:pt x="254" y="56"/>
                  </a:lnTo>
                  <a:lnTo>
                    <a:pt x="296" y="56"/>
                  </a:lnTo>
                  <a:lnTo>
                    <a:pt x="296" y="0"/>
                  </a:lnTo>
                  <a:lnTo>
                    <a:pt x="339" y="0"/>
                  </a:lnTo>
                  <a:lnTo>
                    <a:pt x="381" y="0"/>
                  </a:lnTo>
                  <a:lnTo>
                    <a:pt x="423" y="0"/>
                  </a:lnTo>
                  <a:lnTo>
                    <a:pt x="465" y="0"/>
                  </a:lnTo>
                  <a:lnTo>
                    <a:pt x="465" y="56"/>
                  </a:lnTo>
                  <a:lnTo>
                    <a:pt x="507" y="56"/>
                  </a:lnTo>
                  <a:lnTo>
                    <a:pt x="550" y="127"/>
                  </a:lnTo>
                  <a:lnTo>
                    <a:pt x="592" y="127"/>
                  </a:lnTo>
                  <a:lnTo>
                    <a:pt x="592" y="183"/>
                  </a:lnTo>
                  <a:lnTo>
                    <a:pt x="634" y="183"/>
                  </a:lnTo>
                  <a:lnTo>
                    <a:pt x="676" y="254"/>
                  </a:lnTo>
                  <a:lnTo>
                    <a:pt x="719" y="254"/>
                  </a:lnTo>
                  <a:lnTo>
                    <a:pt x="761" y="254"/>
                  </a:lnTo>
                  <a:lnTo>
                    <a:pt x="719" y="254"/>
                  </a:lnTo>
                  <a:lnTo>
                    <a:pt x="676" y="310"/>
                  </a:lnTo>
                  <a:lnTo>
                    <a:pt x="634" y="310"/>
                  </a:lnTo>
                  <a:lnTo>
                    <a:pt x="634" y="380"/>
                  </a:lnTo>
                  <a:lnTo>
                    <a:pt x="634" y="437"/>
                  </a:lnTo>
                  <a:lnTo>
                    <a:pt x="592" y="507"/>
                  </a:lnTo>
                  <a:lnTo>
                    <a:pt x="634" y="507"/>
                  </a:lnTo>
                  <a:lnTo>
                    <a:pt x="676" y="507"/>
                  </a:lnTo>
                  <a:lnTo>
                    <a:pt x="676" y="563"/>
                  </a:lnTo>
                  <a:lnTo>
                    <a:pt x="719" y="563"/>
                  </a:lnTo>
                  <a:lnTo>
                    <a:pt x="761" y="563"/>
                  </a:lnTo>
                  <a:lnTo>
                    <a:pt x="761" y="634"/>
                  </a:lnTo>
                  <a:lnTo>
                    <a:pt x="803" y="634"/>
                  </a:lnTo>
                  <a:lnTo>
                    <a:pt x="803" y="690"/>
                  </a:lnTo>
                  <a:lnTo>
                    <a:pt x="803" y="760"/>
                  </a:lnTo>
                  <a:lnTo>
                    <a:pt x="845" y="760"/>
                  </a:lnTo>
                  <a:lnTo>
                    <a:pt x="845" y="817"/>
                  </a:lnTo>
                  <a:lnTo>
                    <a:pt x="888" y="887"/>
                  </a:lnTo>
                  <a:lnTo>
                    <a:pt x="930" y="817"/>
                  </a:lnTo>
                  <a:lnTo>
                    <a:pt x="972" y="817"/>
                  </a:lnTo>
                  <a:lnTo>
                    <a:pt x="1014" y="817"/>
                  </a:lnTo>
                  <a:lnTo>
                    <a:pt x="1057" y="817"/>
                  </a:lnTo>
                  <a:lnTo>
                    <a:pt x="1099" y="817"/>
                  </a:lnTo>
                  <a:lnTo>
                    <a:pt x="1141" y="817"/>
                  </a:lnTo>
                  <a:lnTo>
                    <a:pt x="1183" y="817"/>
                  </a:lnTo>
                  <a:lnTo>
                    <a:pt x="1226" y="817"/>
                  </a:lnTo>
                  <a:lnTo>
                    <a:pt x="1226" y="760"/>
                  </a:lnTo>
                  <a:lnTo>
                    <a:pt x="1268" y="760"/>
                  </a:lnTo>
                  <a:lnTo>
                    <a:pt x="1310" y="760"/>
                  </a:lnTo>
                  <a:lnTo>
                    <a:pt x="1310" y="817"/>
                  </a:lnTo>
                  <a:lnTo>
                    <a:pt x="1310" y="887"/>
                  </a:lnTo>
                  <a:lnTo>
                    <a:pt x="1352" y="944"/>
                  </a:lnTo>
                  <a:lnTo>
                    <a:pt x="1352" y="1014"/>
                  </a:lnTo>
                  <a:lnTo>
                    <a:pt x="1352" y="1070"/>
                  </a:lnTo>
                  <a:lnTo>
                    <a:pt x="1395" y="1070"/>
                  </a:lnTo>
                  <a:lnTo>
                    <a:pt x="1395" y="1141"/>
                  </a:lnTo>
                  <a:lnTo>
                    <a:pt x="1437" y="1197"/>
                  </a:lnTo>
                  <a:lnTo>
                    <a:pt x="1479" y="1267"/>
                  </a:lnTo>
                  <a:lnTo>
                    <a:pt x="1479" y="1324"/>
                  </a:lnTo>
                  <a:lnTo>
                    <a:pt x="1521" y="1394"/>
                  </a:lnTo>
                  <a:lnTo>
                    <a:pt x="1564" y="1450"/>
                  </a:lnTo>
                  <a:lnTo>
                    <a:pt x="1606" y="1450"/>
                  </a:lnTo>
                  <a:lnTo>
                    <a:pt x="1690" y="1450"/>
                  </a:lnTo>
                  <a:lnTo>
                    <a:pt x="1733" y="1450"/>
                  </a:lnTo>
                  <a:lnTo>
                    <a:pt x="1817" y="1450"/>
                  </a:lnTo>
                  <a:lnTo>
                    <a:pt x="1859" y="1450"/>
                  </a:lnTo>
                  <a:lnTo>
                    <a:pt x="1902" y="1450"/>
                  </a:lnTo>
                  <a:lnTo>
                    <a:pt x="1944" y="1450"/>
                  </a:lnTo>
                  <a:lnTo>
                    <a:pt x="1944" y="1394"/>
                  </a:lnTo>
                  <a:lnTo>
                    <a:pt x="1986" y="1394"/>
                  </a:lnTo>
                  <a:lnTo>
                    <a:pt x="2028" y="1394"/>
                  </a:lnTo>
                  <a:lnTo>
                    <a:pt x="2071" y="1394"/>
                  </a:lnTo>
                  <a:lnTo>
                    <a:pt x="2113" y="1394"/>
                  </a:lnTo>
                  <a:lnTo>
                    <a:pt x="2155" y="1394"/>
                  </a:lnTo>
                  <a:lnTo>
                    <a:pt x="2197" y="1394"/>
                  </a:lnTo>
                  <a:lnTo>
                    <a:pt x="2240" y="1394"/>
                  </a:lnTo>
                  <a:lnTo>
                    <a:pt x="2282" y="1324"/>
                  </a:lnTo>
                  <a:lnTo>
                    <a:pt x="2282" y="1267"/>
                  </a:lnTo>
                  <a:lnTo>
                    <a:pt x="2324" y="1267"/>
                  </a:lnTo>
                  <a:lnTo>
                    <a:pt x="2324" y="1197"/>
                  </a:lnTo>
                  <a:lnTo>
                    <a:pt x="2324" y="1141"/>
                  </a:lnTo>
                  <a:lnTo>
                    <a:pt x="2366" y="1070"/>
                  </a:lnTo>
                  <a:lnTo>
                    <a:pt x="2366" y="1014"/>
                  </a:lnTo>
                  <a:lnTo>
                    <a:pt x="2409" y="1014"/>
                  </a:lnTo>
                  <a:lnTo>
                    <a:pt x="2409" y="944"/>
                  </a:lnTo>
                  <a:lnTo>
                    <a:pt x="2409" y="887"/>
                  </a:lnTo>
                  <a:lnTo>
                    <a:pt x="2451" y="887"/>
                  </a:lnTo>
                  <a:lnTo>
                    <a:pt x="2577" y="94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4518475" y="2944275"/>
              <a:ext cx="64450" cy="68300"/>
            </a:xfrm>
            <a:custGeom>
              <a:avLst/>
              <a:gdLst/>
              <a:ahLst/>
              <a:cxnLst/>
              <a:rect l="l" t="t" r="r" b="b"/>
              <a:pathLst>
                <a:path w="2578" h="2732" extrusionOk="0">
                  <a:moveTo>
                    <a:pt x="507" y="254"/>
                  </a:moveTo>
                  <a:lnTo>
                    <a:pt x="550" y="254"/>
                  </a:lnTo>
                  <a:lnTo>
                    <a:pt x="550" y="197"/>
                  </a:lnTo>
                  <a:lnTo>
                    <a:pt x="592" y="197"/>
                  </a:lnTo>
                  <a:lnTo>
                    <a:pt x="634" y="197"/>
                  </a:lnTo>
                  <a:lnTo>
                    <a:pt x="676" y="127"/>
                  </a:lnTo>
                  <a:lnTo>
                    <a:pt x="719" y="127"/>
                  </a:lnTo>
                  <a:lnTo>
                    <a:pt x="761" y="127"/>
                  </a:lnTo>
                  <a:lnTo>
                    <a:pt x="803" y="127"/>
                  </a:lnTo>
                  <a:lnTo>
                    <a:pt x="845" y="127"/>
                  </a:lnTo>
                  <a:lnTo>
                    <a:pt x="887" y="127"/>
                  </a:lnTo>
                  <a:lnTo>
                    <a:pt x="930" y="127"/>
                  </a:lnTo>
                  <a:lnTo>
                    <a:pt x="930" y="71"/>
                  </a:lnTo>
                  <a:lnTo>
                    <a:pt x="972" y="71"/>
                  </a:lnTo>
                  <a:lnTo>
                    <a:pt x="1014" y="71"/>
                  </a:lnTo>
                  <a:lnTo>
                    <a:pt x="1056" y="71"/>
                  </a:lnTo>
                  <a:lnTo>
                    <a:pt x="1099" y="71"/>
                  </a:lnTo>
                  <a:lnTo>
                    <a:pt x="1099" y="0"/>
                  </a:lnTo>
                  <a:lnTo>
                    <a:pt x="1141" y="0"/>
                  </a:lnTo>
                  <a:lnTo>
                    <a:pt x="1183" y="0"/>
                  </a:lnTo>
                  <a:lnTo>
                    <a:pt x="1225" y="0"/>
                  </a:lnTo>
                  <a:lnTo>
                    <a:pt x="1268" y="0"/>
                  </a:lnTo>
                  <a:lnTo>
                    <a:pt x="1310" y="0"/>
                  </a:lnTo>
                  <a:lnTo>
                    <a:pt x="1352" y="0"/>
                  </a:lnTo>
                  <a:lnTo>
                    <a:pt x="1394" y="0"/>
                  </a:lnTo>
                  <a:lnTo>
                    <a:pt x="1437" y="0"/>
                  </a:lnTo>
                  <a:lnTo>
                    <a:pt x="1479" y="0"/>
                  </a:lnTo>
                  <a:lnTo>
                    <a:pt x="1521" y="71"/>
                  </a:lnTo>
                  <a:lnTo>
                    <a:pt x="1563" y="71"/>
                  </a:lnTo>
                  <a:lnTo>
                    <a:pt x="1606" y="71"/>
                  </a:lnTo>
                  <a:lnTo>
                    <a:pt x="1563" y="71"/>
                  </a:lnTo>
                  <a:lnTo>
                    <a:pt x="1563" y="127"/>
                  </a:lnTo>
                  <a:lnTo>
                    <a:pt x="1563" y="197"/>
                  </a:lnTo>
                  <a:lnTo>
                    <a:pt x="1521" y="197"/>
                  </a:lnTo>
                  <a:lnTo>
                    <a:pt x="1521" y="254"/>
                  </a:lnTo>
                  <a:lnTo>
                    <a:pt x="1563" y="254"/>
                  </a:lnTo>
                  <a:lnTo>
                    <a:pt x="1606" y="254"/>
                  </a:lnTo>
                  <a:lnTo>
                    <a:pt x="1606" y="324"/>
                  </a:lnTo>
                  <a:lnTo>
                    <a:pt x="1648" y="324"/>
                  </a:lnTo>
                  <a:lnTo>
                    <a:pt x="1690" y="324"/>
                  </a:lnTo>
                  <a:lnTo>
                    <a:pt x="1732" y="324"/>
                  </a:lnTo>
                  <a:lnTo>
                    <a:pt x="1775" y="324"/>
                  </a:lnTo>
                  <a:lnTo>
                    <a:pt x="1817" y="324"/>
                  </a:lnTo>
                  <a:lnTo>
                    <a:pt x="1859" y="324"/>
                  </a:lnTo>
                  <a:lnTo>
                    <a:pt x="1859" y="380"/>
                  </a:lnTo>
                  <a:lnTo>
                    <a:pt x="1817" y="380"/>
                  </a:lnTo>
                  <a:lnTo>
                    <a:pt x="1817" y="451"/>
                  </a:lnTo>
                  <a:lnTo>
                    <a:pt x="1817" y="507"/>
                  </a:lnTo>
                  <a:lnTo>
                    <a:pt x="1859" y="577"/>
                  </a:lnTo>
                  <a:lnTo>
                    <a:pt x="1817" y="577"/>
                  </a:lnTo>
                  <a:lnTo>
                    <a:pt x="1775" y="577"/>
                  </a:lnTo>
                  <a:lnTo>
                    <a:pt x="1775" y="634"/>
                  </a:lnTo>
                  <a:lnTo>
                    <a:pt x="1732" y="634"/>
                  </a:lnTo>
                  <a:lnTo>
                    <a:pt x="1732" y="704"/>
                  </a:lnTo>
                  <a:lnTo>
                    <a:pt x="1690" y="704"/>
                  </a:lnTo>
                  <a:lnTo>
                    <a:pt x="1648" y="704"/>
                  </a:lnTo>
                  <a:lnTo>
                    <a:pt x="1606" y="704"/>
                  </a:lnTo>
                  <a:lnTo>
                    <a:pt x="1606" y="634"/>
                  </a:lnTo>
                  <a:lnTo>
                    <a:pt x="1563" y="634"/>
                  </a:lnTo>
                  <a:lnTo>
                    <a:pt x="1521" y="634"/>
                  </a:lnTo>
                  <a:lnTo>
                    <a:pt x="1479" y="634"/>
                  </a:lnTo>
                  <a:lnTo>
                    <a:pt x="1437" y="634"/>
                  </a:lnTo>
                  <a:lnTo>
                    <a:pt x="1394" y="577"/>
                  </a:lnTo>
                  <a:lnTo>
                    <a:pt x="1352" y="577"/>
                  </a:lnTo>
                  <a:lnTo>
                    <a:pt x="1310" y="577"/>
                  </a:lnTo>
                  <a:lnTo>
                    <a:pt x="1268" y="577"/>
                  </a:lnTo>
                  <a:lnTo>
                    <a:pt x="1225" y="577"/>
                  </a:lnTo>
                  <a:lnTo>
                    <a:pt x="1183" y="577"/>
                  </a:lnTo>
                  <a:lnTo>
                    <a:pt x="1141" y="577"/>
                  </a:lnTo>
                  <a:lnTo>
                    <a:pt x="1141" y="634"/>
                  </a:lnTo>
                  <a:lnTo>
                    <a:pt x="1099" y="634"/>
                  </a:lnTo>
                  <a:lnTo>
                    <a:pt x="1014" y="634"/>
                  </a:lnTo>
                  <a:lnTo>
                    <a:pt x="1014" y="704"/>
                  </a:lnTo>
                  <a:lnTo>
                    <a:pt x="972" y="704"/>
                  </a:lnTo>
                  <a:lnTo>
                    <a:pt x="930" y="704"/>
                  </a:lnTo>
                  <a:lnTo>
                    <a:pt x="887" y="704"/>
                  </a:lnTo>
                  <a:lnTo>
                    <a:pt x="887" y="761"/>
                  </a:lnTo>
                  <a:lnTo>
                    <a:pt x="845" y="761"/>
                  </a:lnTo>
                  <a:lnTo>
                    <a:pt x="845" y="831"/>
                  </a:lnTo>
                  <a:lnTo>
                    <a:pt x="845" y="887"/>
                  </a:lnTo>
                  <a:lnTo>
                    <a:pt x="887" y="887"/>
                  </a:lnTo>
                  <a:lnTo>
                    <a:pt x="887" y="958"/>
                  </a:lnTo>
                  <a:lnTo>
                    <a:pt x="887" y="1028"/>
                  </a:lnTo>
                  <a:lnTo>
                    <a:pt x="887" y="1084"/>
                  </a:lnTo>
                  <a:lnTo>
                    <a:pt x="887" y="1155"/>
                  </a:lnTo>
                  <a:lnTo>
                    <a:pt x="887" y="1282"/>
                  </a:lnTo>
                  <a:lnTo>
                    <a:pt x="887" y="1338"/>
                  </a:lnTo>
                  <a:lnTo>
                    <a:pt x="930" y="1408"/>
                  </a:lnTo>
                  <a:lnTo>
                    <a:pt x="930" y="1465"/>
                  </a:lnTo>
                  <a:lnTo>
                    <a:pt x="972" y="1465"/>
                  </a:lnTo>
                  <a:lnTo>
                    <a:pt x="1056" y="1591"/>
                  </a:lnTo>
                  <a:lnTo>
                    <a:pt x="1099" y="1662"/>
                  </a:lnTo>
                  <a:lnTo>
                    <a:pt x="1141" y="1662"/>
                  </a:lnTo>
                  <a:lnTo>
                    <a:pt x="1183" y="1662"/>
                  </a:lnTo>
                  <a:lnTo>
                    <a:pt x="1225" y="1662"/>
                  </a:lnTo>
                  <a:lnTo>
                    <a:pt x="1225" y="1718"/>
                  </a:lnTo>
                  <a:lnTo>
                    <a:pt x="1310" y="1718"/>
                  </a:lnTo>
                  <a:lnTo>
                    <a:pt x="1352" y="1718"/>
                  </a:lnTo>
                  <a:lnTo>
                    <a:pt x="1394" y="1718"/>
                  </a:lnTo>
                  <a:lnTo>
                    <a:pt x="1479" y="1789"/>
                  </a:lnTo>
                  <a:lnTo>
                    <a:pt x="1521" y="1789"/>
                  </a:lnTo>
                  <a:lnTo>
                    <a:pt x="1563" y="1789"/>
                  </a:lnTo>
                  <a:lnTo>
                    <a:pt x="1606" y="1789"/>
                  </a:lnTo>
                  <a:lnTo>
                    <a:pt x="1648" y="1789"/>
                  </a:lnTo>
                  <a:lnTo>
                    <a:pt x="1690" y="1789"/>
                  </a:lnTo>
                  <a:lnTo>
                    <a:pt x="1690" y="1718"/>
                  </a:lnTo>
                  <a:lnTo>
                    <a:pt x="1732" y="1718"/>
                  </a:lnTo>
                  <a:lnTo>
                    <a:pt x="1775" y="1718"/>
                  </a:lnTo>
                  <a:lnTo>
                    <a:pt x="1775" y="1662"/>
                  </a:lnTo>
                  <a:lnTo>
                    <a:pt x="1817" y="1662"/>
                  </a:lnTo>
                  <a:lnTo>
                    <a:pt x="1901" y="1591"/>
                  </a:lnTo>
                  <a:lnTo>
                    <a:pt x="1944" y="1591"/>
                  </a:lnTo>
                  <a:lnTo>
                    <a:pt x="1986" y="1591"/>
                  </a:lnTo>
                  <a:lnTo>
                    <a:pt x="2028" y="1591"/>
                  </a:lnTo>
                  <a:lnTo>
                    <a:pt x="2070" y="1591"/>
                  </a:lnTo>
                  <a:lnTo>
                    <a:pt x="2155" y="1591"/>
                  </a:lnTo>
                  <a:lnTo>
                    <a:pt x="2239" y="1662"/>
                  </a:lnTo>
                  <a:lnTo>
                    <a:pt x="2282" y="1591"/>
                  </a:lnTo>
                  <a:lnTo>
                    <a:pt x="2324" y="1591"/>
                  </a:lnTo>
                  <a:lnTo>
                    <a:pt x="2366" y="1591"/>
                  </a:lnTo>
                  <a:lnTo>
                    <a:pt x="2408" y="1591"/>
                  </a:lnTo>
                  <a:lnTo>
                    <a:pt x="2408" y="1662"/>
                  </a:lnTo>
                  <a:lnTo>
                    <a:pt x="2366" y="1718"/>
                  </a:lnTo>
                  <a:lnTo>
                    <a:pt x="2408" y="1718"/>
                  </a:lnTo>
                  <a:lnTo>
                    <a:pt x="2451" y="1789"/>
                  </a:lnTo>
                  <a:lnTo>
                    <a:pt x="2493" y="1789"/>
                  </a:lnTo>
                  <a:lnTo>
                    <a:pt x="2535" y="1789"/>
                  </a:lnTo>
                  <a:lnTo>
                    <a:pt x="2493" y="1789"/>
                  </a:lnTo>
                  <a:lnTo>
                    <a:pt x="2493" y="1845"/>
                  </a:lnTo>
                  <a:lnTo>
                    <a:pt x="2535" y="1845"/>
                  </a:lnTo>
                  <a:lnTo>
                    <a:pt x="2535" y="1915"/>
                  </a:lnTo>
                  <a:lnTo>
                    <a:pt x="2577" y="1915"/>
                  </a:lnTo>
                  <a:lnTo>
                    <a:pt x="2535" y="1972"/>
                  </a:lnTo>
                  <a:lnTo>
                    <a:pt x="2493" y="2042"/>
                  </a:lnTo>
                  <a:lnTo>
                    <a:pt x="2493" y="2098"/>
                  </a:lnTo>
                  <a:lnTo>
                    <a:pt x="2451" y="2098"/>
                  </a:lnTo>
                  <a:lnTo>
                    <a:pt x="2408" y="2098"/>
                  </a:lnTo>
                  <a:lnTo>
                    <a:pt x="2408" y="2042"/>
                  </a:lnTo>
                  <a:lnTo>
                    <a:pt x="2366" y="2042"/>
                  </a:lnTo>
                  <a:lnTo>
                    <a:pt x="2324" y="1972"/>
                  </a:lnTo>
                  <a:lnTo>
                    <a:pt x="2282" y="2042"/>
                  </a:lnTo>
                  <a:lnTo>
                    <a:pt x="2239" y="2042"/>
                  </a:lnTo>
                  <a:lnTo>
                    <a:pt x="2239" y="1972"/>
                  </a:lnTo>
                  <a:lnTo>
                    <a:pt x="2197" y="1972"/>
                  </a:lnTo>
                  <a:lnTo>
                    <a:pt x="2197" y="1915"/>
                  </a:lnTo>
                  <a:lnTo>
                    <a:pt x="2155" y="1915"/>
                  </a:lnTo>
                  <a:lnTo>
                    <a:pt x="2113" y="1972"/>
                  </a:lnTo>
                  <a:lnTo>
                    <a:pt x="2070" y="1972"/>
                  </a:lnTo>
                  <a:lnTo>
                    <a:pt x="2028" y="1972"/>
                  </a:lnTo>
                  <a:lnTo>
                    <a:pt x="2028" y="2042"/>
                  </a:lnTo>
                  <a:lnTo>
                    <a:pt x="2070" y="2098"/>
                  </a:lnTo>
                  <a:lnTo>
                    <a:pt x="2113" y="2098"/>
                  </a:lnTo>
                  <a:lnTo>
                    <a:pt x="2113" y="2169"/>
                  </a:lnTo>
                  <a:lnTo>
                    <a:pt x="2113" y="2225"/>
                  </a:lnTo>
                  <a:lnTo>
                    <a:pt x="2070" y="2225"/>
                  </a:lnTo>
                  <a:lnTo>
                    <a:pt x="2070" y="2295"/>
                  </a:lnTo>
                  <a:lnTo>
                    <a:pt x="2028" y="2295"/>
                  </a:lnTo>
                  <a:lnTo>
                    <a:pt x="1986" y="2352"/>
                  </a:lnTo>
                  <a:lnTo>
                    <a:pt x="1944" y="2352"/>
                  </a:lnTo>
                  <a:lnTo>
                    <a:pt x="1944" y="2422"/>
                  </a:lnTo>
                  <a:lnTo>
                    <a:pt x="1901" y="2422"/>
                  </a:lnTo>
                  <a:lnTo>
                    <a:pt x="1901" y="2479"/>
                  </a:lnTo>
                  <a:lnTo>
                    <a:pt x="1859" y="2479"/>
                  </a:lnTo>
                  <a:lnTo>
                    <a:pt x="1817" y="2479"/>
                  </a:lnTo>
                  <a:lnTo>
                    <a:pt x="1817" y="2549"/>
                  </a:lnTo>
                  <a:lnTo>
                    <a:pt x="1775" y="2549"/>
                  </a:lnTo>
                  <a:lnTo>
                    <a:pt x="1732" y="2605"/>
                  </a:lnTo>
                  <a:lnTo>
                    <a:pt x="1690" y="2605"/>
                  </a:lnTo>
                  <a:lnTo>
                    <a:pt x="1690" y="2676"/>
                  </a:lnTo>
                  <a:lnTo>
                    <a:pt x="1732" y="2676"/>
                  </a:lnTo>
                  <a:lnTo>
                    <a:pt x="1732" y="2732"/>
                  </a:lnTo>
                  <a:lnTo>
                    <a:pt x="1732" y="2676"/>
                  </a:lnTo>
                  <a:lnTo>
                    <a:pt x="1690" y="2732"/>
                  </a:lnTo>
                  <a:lnTo>
                    <a:pt x="1648" y="2732"/>
                  </a:lnTo>
                  <a:lnTo>
                    <a:pt x="1606" y="2732"/>
                  </a:lnTo>
                  <a:lnTo>
                    <a:pt x="1563" y="2676"/>
                  </a:lnTo>
                  <a:lnTo>
                    <a:pt x="1521" y="2676"/>
                  </a:lnTo>
                  <a:lnTo>
                    <a:pt x="1437" y="2732"/>
                  </a:lnTo>
                  <a:lnTo>
                    <a:pt x="1437" y="2676"/>
                  </a:lnTo>
                  <a:lnTo>
                    <a:pt x="1437" y="2605"/>
                  </a:lnTo>
                  <a:lnTo>
                    <a:pt x="1394" y="2605"/>
                  </a:lnTo>
                  <a:lnTo>
                    <a:pt x="1352" y="2605"/>
                  </a:lnTo>
                  <a:lnTo>
                    <a:pt x="1310" y="2605"/>
                  </a:lnTo>
                  <a:lnTo>
                    <a:pt x="1310" y="2676"/>
                  </a:lnTo>
                  <a:lnTo>
                    <a:pt x="1268" y="2676"/>
                  </a:lnTo>
                  <a:lnTo>
                    <a:pt x="1225" y="2676"/>
                  </a:lnTo>
                  <a:lnTo>
                    <a:pt x="1225" y="2732"/>
                  </a:lnTo>
                  <a:lnTo>
                    <a:pt x="1225" y="2676"/>
                  </a:lnTo>
                  <a:lnTo>
                    <a:pt x="1183" y="2676"/>
                  </a:lnTo>
                  <a:lnTo>
                    <a:pt x="1141" y="2676"/>
                  </a:lnTo>
                  <a:lnTo>
                    <a:pt x="1141" y="2605"/>
                  </a:lnTo>
                  <a:lnTo>
                    <a:pt x="1099" y="2605"/>
                  </a:lnTo>
                  <a:lnTo>
                    <a:pt x="1056" y="2605"/>
                  </a:lnTo>
                  <a:lnTo>
                    <a:pt x="1014" y="2605"/>
                  </a:lnTo>
                  <a:lnTo>
                    <a:pt x="1014" y="2549"/>
                  </a:lnTo>
                  <a:lnTo>
                    <a:pt x="1099" y="2479"/>
                  </a:lnTo>
                  <a:lnTo>
                    <a:pt x="1099" y="2422"/>
                  </a:lnTo>
                  <a:lnTo>
                    <a:pt x="1141" y="2422"/>
                  </a:lnTo>
                  <a:lnTo>
                    <a:pt x="1099" y="2422"/>
                  </a:lnTo>
                  <a:lnTo>
                    <a:pt x="1099" y="2352"/>
                  </a:lnTo>
                  <a:lnTo>
                    <a:pt x="1099" y="2295"/>
                  </a:lnTo>
                  <a:lnTo>
                    <a:pt x="1056" y="2295"/>
                  </a:lnTo>
                  <a:lnTo>
                    <a:pt x="1056" y="2225"/>
                  </a:lnTo>
                  <a:lnTo>
                    <a:pt x="1014" y="2169"/>
                  </a:lnTo>
                  <a:lnTo>
                    <a:pt x="972" y="2098"/>
                  </a:lnTo>
                  <a:lnTo>
                    <a:pt x="930" y="2042"/>
                  </a:lnTo>
                  <a:lnTo>
                    <a:pt x="887" y="2042"/>
                  </a:lnTo>
                  <a:lnTo>
                    <a:pt x="845" y="2042"/>
                  </a:lnTo>
                  <a:lnTo>
                    <a:pt x="761" y="2042"/>
                  </a:lnTo>
                  <a:lnTo>
                    <a:pt x="719" y="2042"/>
                  </a:lnTo>
                  <a:lnTo>
                    <a:pt x="719" y="1972"/>
                  </a:lnTo>
                  <a:lnTo>
                    <a:pt x="676" y="1972"/>
                  </a:lnTo>
                  <a:lnTo>
                    <a:pt x="634" y="1972"/>
                  </a:lnTo>
                  <a:lnTo>
                    <a:pt x="634" y="2042"/>
                  </a:lnTo>
                  <a:lnTo>
                    <a:pt x="592" y="1972"/>
                  </a:lnTo>
                  <a:lnTo>
                    <a:pt x="550" y="1972"/>
                  </a:lnTo>
                  <a:lnTo>
                    <a:pt x="550" y="1915"/>
                  </a:lnTo>
                  <a:lnTo>
                    <a:pt x="507" y="1915"/>
                  </a:lnTo>
                  <a:lnTo>
                    <a:pt x="507" y="1845"/>
                  </a:lnTo>
                  <a:lnTo>
                    <a:pt x="465" y="1845"/>
                  </a:lnTo>
                  <a:lnTo>
                    <a:pt x="465" y="1789"/>
                  </a:lnTo>
                  <a:lnTo>
                    <a:pt x="423" y="1789"/>
                  </a:lnTo>
                  <a:lnTo>
                    <a:pt x="381" y="1789"/>
                  </a:lnTo>
                  <a:lnTo>
                    <a:pt x="381" y="1718"/>
                  </a:lnTo>
                  <a:lnTo>
                    <a:pt x="338" y="1718"/>
                  </a:lnTo>
                  <a:lnTo>
                    <a:pt x="296" y="1718"/>
                  </a:lnTo>
                  <a:lnTo>
                    <a:pt x="254" y="1718"/>
                  </a:lnTo>
                  <a:lnTo>
                    <a:pt x="254" y="1789"/>
                  </a:lnTo>
                  <a:lnTo>
                    <a:pt x="254" y="1845"/>
                  </a:lnTo>
                  <a:lnTo>
                    <a:pt x="254" y="1915"/>
                  </a:lnTo>
                  <a:lnTo>
                    <a:pt x="254" y="1972"/>
                  </a:lnTo>
                  <a:lnTo>
                    <a:pt x="296" y="2042"/>
                  </a:lnTo>
                  <a:lnTo>
                    <a:pt x="296" y="2098"/>
                  </a:lnTo>
                  <a:lnTo>
                    <a:pt x="296" y="2169"/>
                  </a:lnTo>
                  <a:lnTo>
                    <a:pt x="338" y="2225"/>
                  </a:lnTo>
                  <a:lnTo>
                    <a:pt x="338" y="2295"/>
                  </a:lnTo>
                  <a:lnTo>
                    <a:pt x="338" y="2352"/>
                  </a:lnTo>
                  <a:lnTo>
                    <a:pt x="296" y="2352"/>
                  </a:lnTo>
                  <a:lnTo>
                    <a:pt x="254" y="2352"/>
                  </a:lnTo>
                  <a:lnTo>
                    <a:pt x="254" y="2295"/>
                  </a:lnTo>
                  <a:lnTo>
                    <a:pt x="212" y="2295"/>
                  </a:lnTo>
                  <a:lnTo>
                    <a:pt x="169" y="2225"/>
                  </a:lnTo>
                  <a:lnTo>
                    <a:pt x="127" y="2225"/>
                  </a:lnTo>
                  <a:lnTo>
                    <a:pt x="127" y="2295"/>
                  </a:lnTo>
                  <a:lnTo>
                    <a:pt x="85" y="2295"/>
                  </a:lnTo>
                  <a:lnTo>
                    <a:pt x="85" y="2225"/>
                  </a:lnTo>
                  <a:lnTo>
                    <a:pt x="43" y="2225"/>
                  </a:lnTo>
                  <a:lnTo>
                    <a:pt x="43" y="2169"/>
                  </a:lnTo>
                  <a:lnTo>
                    <a:pt x="43" y="2098"/>
                  </a:lnTo>
                  <a:lnTo>
                    <a:pt x="0" y="2098"/>
                  </a:lnTo>
                  <a:lnTo>
                    <a:pt x="43" y="2042"/>
                  </a:lnTo>
                  <a:lnTo>
                    <a:pt x="43" y="1972"/>
                  </a:lnTo>
                  <a:lnTo>
                    <a:pt x="0" y="1915"/>
                  </a:lnTo>
                  <a:lnTo>
                    <a:pt x="0" y="1845"/>
                  </a:lnTo>
                  <a:lnTo>
                    <a:pt x="43" y="1789"/>
                  </a:lnTo>
                  <a:lnTo>
                    <a:pt x="43" y="1718"/>
                  </a:lnTo>
                  <a:lnTo>
                    <a:pt x="43" y="1662"/>
                  </a:lnTo>
                  <a:lnTo>
                    <a:pt x="85" y="1662"/>
                  </a:lnTo>
                  <a:lnTo>
                    <a:pt x="85" y="1591"/>
                  </a:lnTo>
                  <a:lnTo>
                    <a:pt x="127" y="1591"/>
                  </a:lnTo>
                  <a:lnTo>
                    <a:pt x="127" y="1535"/>
                  </a:lnTo>
                  <a:lnTo>
                    <a:pt x="169" y="1465"/>
                  </a:lnTo>
                  <a:lnTo>
                    <a:pt x="212" y="1465"/>
                  </a:lnTo>
                  <a:lnTo>
                    <a:pt x="212" y="1408"/>
                  </a:lnTo>
                  <a:lnTo>
                    <a:pt x="169" y="1408"/>
                  </a:lnTo>
                  <a:lnTo>
                    <a:pt x="127" y="1408"/>
                  </a:lnTo>
                  <a:lnTo>
                    <a:pt x="169" y="1408"/>
                  </a:lnTo>
                  <a:lnTo>
                    <a:pt x="212" y="1408"/>
                  </a:lnTo>
                  <a:lnTo>
                    <a:pt x="254" y="1408"/>
                  </a:lnTo>
                  <a:lnTo>
                    <a:pt x="254" y="1465"/>
                  </a:lnTo>
                  <a:lnTo>
                    <a:pt x="296" y="1465"/>
                  </a:lnTo>
                  <a:lnTo>
                    <a:pt x="338" y="1465"/>
                  </a:lnTo>
                  <a:lnTo>
                    <a:pt x="381" y="1465"/>
                  </a:lnTo>
                  <a:lnTo>
                    <a:pt x="423" y="1465"/>
                  </a:lnTo>
                  <a:lnTo>
                    <a:pt x="465" y="1408"/>
                  </a:lnTo>
                  <a:lnTo>
                    <a:pt x="507" y="1338"/>
                  </a:lnTo>
                  <a:lnTo>
                    <a:pt x="550" y="1282"/>
                  </a:lnTo>
                  <a:lnTo>
                    <a:pt x="592" y="1211"/>
                  </a:lnTo>
                  <a:lnTo>
                    <a:pt x="592" y="1155"/>
                  </a:lnTo>
                  <a:lnTo>
                    <a:pt x="634" y="1084"/>
                  </a:lnTo>
                  <a:lnTo>
                    <a:pt x="592" y="1084"/>
                  </a:lnTo>
                  <a:lnTo>
                    <a:pt x="592" y="1028"/>
                  </a:lnTo>
                  <a:lnTo>
                    <a:pt x="550" y="1028"/>
                  </a:lnTo>
                  <a:lnTo>
                    <a:pt x="550" y="958"/>
                  </a:lnTo>
                  <a:lnTo>
                    <a:pt x="507" y="958"/>
                  </a:lnTo>
                  <a:lnTo>
                    <a:pt x="507" y="887"/>
                  </a:lnTo>
                  <a:lnTo>
                    <a:pt x="465" y="887"/>
                  </a:lnTo>
                  <a:lnTo>
                    <a:pt x="423" y="831"/>
                  </a:lnTo>
                  <a:lnTo>
                    <a:pt x="381" y="831"/>
                  </a:lnTo>
                  <a:lnTo>
                    <a:pt x="381" y="761"/>
                  </a:lnTo>
                  <a:lnTo>
                    <a:pt x="338" y="761"/>
                  </a:lnTo>
                  <a:lnTo>
                    <a:pt x="381" y="704"/>
                  </a:lnTo>
                  <a:lnTo>
                    <a:pt x="338" y="704"/>
                  </a:lnTo>
                  <a:lnTo>
                    <a:pt x="381" y="704"/>
                  </a:lnTo>
                  <a:lnTo>
                    <a:pt x="381" y="634"/>
                  </a:lnTo>
                  <a:lnTo>
                    <a:pt x="423" y="634"/>
                  </a:lnTo>
                  <a:lnTo>
                    <a:pt x="423" y="577"/>
                  </a:lnTo>
                  <a:lnTo>
                    <a:pt x="423" y="507"/>
                  </a:lnTo>
                  <a:lnTo>
                    <a:pt x="423" y="451"/>
                  </a:lnTo>
                  <a:lnTo>
                    <a:pt x="423" y="380"/>
                  </a:lnTo>
                  <a:lnTo>
                    <a:pt x="381" y="380"/>
                  </a:lnTo>
                  <a:lnTo>
                    <a:pt x="381" y="324"/>
                  </a:lnTo>
                  <a:lnTo>
                    <a:pt x="465" y="324"/>
                  </a:lnTo>
                  <a:lnTo>
                    <a:pt x="465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4459325" y="3065025"/>
              <a:ext cx="40150" cy="47550"/>
            </a:xfrm>
            <a:custGeom>
              <a:avLst/>
              <a:gdLst/>
              <a:ahLst/>
              <a:cxnLst/>
              <a:rect l="l" t="t" r="r" b="b"/>
              <a:pathLst>
                <a:path w="1606" h="1902" extrusionOk="0">
                  <a:moveTo>
                    <a:pt x="1606" y="183"/>
                  </a:moveTo>
                  <a:lnTo>
                    <a:pt x="1606" y="254"/>
                  </a:lnTo>
                  <a:lnTo>
                    <a:pt x="1564" y="254"/>
                  </a:lnTo>
                  <a:lnTo>
                    <a:pt x="1521" y="254"/>
                  </a:lnTo>
                  <a:lnTo>
                    <a:pt x="1521" y="310"/>
                  </a:lnTo>
                  <a:lnTo>
                    <a:pt x="1479" y="310"/>
                  </a:lnTo>
                  <a:lnTo>
                    <a:pt x="1437" y="310"/>
                  </a:lnTo>
                  <a:lnTo>
                    <a:pt x="1437" y="380"/>
                  </a:lnTo>
                  <a:lnTo>
                    <a:pt x="1395" y="380"/>
                  </a:lnTo>
                  <a:lnTo>
                    <a:pt x="1352" y="380"/>
                  </a:lnTo>
                  <a:lnTo>
                    <a:pt x="1352" y="437"/>
                  </a:lnTo>
                  <a:lnTo>
                    <a:pt x="1310" y="437"/>
                  </a:lnTo>
                  <a:lnTo>
                    <a:pt x="1310" y="507"/>
                  </a:lnTo>
                  <a:lnTo>
                    <a:pt x="1268" y="507"/>
                  </a:lnTo>
                  <a:lnTo>
                    <a:pt x="1268" y="563"/>
                  </a:lnTo>
                  <a:lnTo>
                    <a:pt x="1226" y="563"/>
                  </a:lnTo>
                  <a:lnTo>
                    <a:pt x="1226" y="634"/>
                  </a:lnTo>
                  <a:lnTo>
                    <a:pt x="1183" y="634"/>
                  </a:lnTo>
                  <a:lnTo>
                    <a:pt x="1183" y="690"/>
                  </a:lnTo>
                  <a:lnTo>
                    <a:pt x="1141" y="690"/>
                  </a:lnTo>
                  <a:lnTo>
                    <a:pt x="1141" y="761"/>
                  </a:lnTo>
                  <a:lnTo>
                    <a:pt x="1099" y="761"/>
                  </a:lnTo>
                  <a:lnTo>
                    <a:pt x="1099" y="817"/>
                  </a:lnTo>
                  <a:lnTo>
                    <a:pt x="1057" y="817"/>
                  </a:lnTo>
                  <a:lnTo>
                    <a:pt x="1057" y="887"/>
                  </a:lnTo>
                  <a:lnTo>
                    <a:pt x="1015" y="887"/>
                  </a:lnTo>
                  <a:lnTo>
                    <a:pt x="1015" y="944"/>
                  </a:lnTo>
                  <a:lnTo>
                    <a:pt x="972" y="944"/>
                  </a:lnTo>
                  <a:lnTo>
                    <a:pt x="972" y="1014"/>
                  </a:lnTo>
                  <a:lnTo>
                    <a:pt x="1015" y="1014"/>
                  </a:lnTo>
                  <a:lnTo>
                    <a:pt x="1015" y="1070"/>
                  </a:lnTo>
                  <a:lnTo>
                    <a:pt x="1057" y="1070"/>
                  </a:lnTo>
                  <a:lnTo>
                    <a:pt x="1057" y="1141"/>
                  </a:lnTo>
                  <a:lnTo>
                    <a:pt x="1057" y="1197"/>
                  </a:lnTo>
                  <a:lnTo>
                    <a:pt x="1099" y="1197"/>
                  </a:lnTo>
                  <a:lnTo>
                    <a:pt x="1141" y="1197"/>
                  </a:lnTo>
                  <a:lnTo>
                    <a:pt x="1141" y="1268"/>
                  </a:lnTo>
                  <a:lnTo>
                    <a:pt x="1183" y="1268"/>
                  </a:lnTo>
                  <a:lnTo>
                    <a:pt x="1226" y="1268"/>
                  </a:lnTo>
                  <a:lnTo>
                    <a:pt x="1268" y="1268"/>
                  </a:lnTo>
                  <a:lnTo>
                    <a:pt x="1310" y="1268"/>
                  </a:lnTo>
                  <a:lnTo>
                    <a:pt x="1352" y="1268"/>
                  </a:lnTo>
                  <a:lnTo>
                    <a:pt x="1395" y="1268"/>
                  </a:lnTo>
                  <a:lnTo>
                    <a:pt x="1437" y="1268"/>
                  </a:lnTo>
                  <a:lnTo>
                    <a:pt x="1437" y="1324"/>
                  </a:lnTo>
                  <a:lnTo>
                    <a:pt x="1437" y="1394"/>
                  </a:lnTo>
                  <a:lnTo>
                    <a:pt x="1437" y="1451"/>
                  </a:lnTo>
                  <a:lnTo>
                    <a:pt x="1479" y="1521"/>
                  </a:lnTo>
                  <a:lnTo>
                    <a:pt x="1437" y="1521"/>
                  </a:lnTo>
                  <a:lnTo>
                    <a:pt x="1395" y="1577"/>
                  </a:lnTo>
                  <a:lnTo>
                    <a:pt x="1395" y="1648"/>
                  </a:lnTo>
                  <a:lnTo>
                    <a:pt x="1395" y="1704"/>
                  </a:lnTo>
                  <a:lnTo>
                    <a:pt x="1395" y="1774"/>
                  </a:lnTo>
                  <a:lnTo>
                    <a:pt x="1437" y="1774"/>
                  </a:lnTo>
                  <a:lnTo>
                    <a:pt x="1395" y="1774"/>
                  </a:lnTo>
                  <a:lnTo>
                    <a:pt x="1352" y="1774"/>
                  </a:lnTo>
                  <a:lnTo>
                    <a:pt x="1310" y="1774"/>
                  </a:lnTo>
                  <a:lnTo>
                    <a:pt x="1268" y="1831"/>
                  </a:lnTo>
                  <a:lnTo>
                    <a:pt x="1226" y="1831"/>
                  </a:lnTo>
                  <a:lnTo>
                    <a:pt x="1183" y="1831"/>
                  </a:lnTo>
                  <a:lnTo>
                    <a:pt x="1141" y="1831"/>
                  </a:lnTo>
                  <a:lnTo>
                    <a:pt x="1099" y="1831"/>
                  </a:lnTo>
                  <a:lnTo>
                    <a:pt x="1057" y="1831"/>
                  </a:lnTo>
                  <a:lnTo>
                    <a:pt x="1015" y="1831"/>
                  </a:lnTo>
                  <a:lnTo>
                    <a:pt x="1015" y="1901"/>
                  </a:lnTo>
                  <a:lnTo>
                    <a:pt x="972" y="1901"/>
                  </a:lnTo>
                  <a:lnTo>
                    <a:pt x="930" y="1901"/>
                  </a:lnTo>
                  <a:lnTo>
                    <a:pt x="888" y="1901"/>
                  </a:lnTo>
                  <a:lnTo>
                    <a:pt x="888" y="1831"/>
                  </a:lnTo>
                  <a:lnTo>
                    <a:pt x="846" y="1831"/>
                  </a:lnTo>
                  <a:lnTo>
                    <a:pt x="846" y="1774"/>
                  </a:lnTo>
                  <a:lnTo>
                    <a:pt x="803" y="1774"/>
                  </a:lnTo>
                  <a:lnTo>
                    <a:pt x="803" y="1704"/>
                  </a:lnTo>
                  <a:lnTo>
                    <a:pt x="803" y="1648"/>
                  </a:lnTo>
                  <a:lnTo>
                    <a:pt x="761" y="1648"/>
                  </a:lnTo>
                  <a:lnTo>
                    <a:pt x="761" y="1577"/>
                  </a:lnTo>
                  <a:lnTo>
                    <a:pt x="719" y="1577"/>
                  </a:lnTo>
                  <a:lnTo>
                    <a:pt x="677" y="1577"/>
                  </a:lnTo>
                  <a:lnTo>
                    <a:pt x="634" y="1577"/>
                  </a:lnTo>
                  <a:lnTo>
                    <a:pt x="592" y="1577"/>
                  </a:lnTo>
                  <a:lnTo>
                    <a:pt x="550" y="1577"/>
                  </a:lnTo>
                  <a:lnTo>
                    <a:pt x="508" y="1577"/>
                  </a:lnTo>
                  <a:lnTo>
                    <a:pt x="465" y="1577"/>
                  </a:lnTo>
                  <a:lnTo>
                    <a:pt x="465" y="1648"/>
                  </a:lnTo>
                  <a:lnTo>
                    <a:pt x="423" y="1648"/>
                  </a:lnTo>
                  <a:lnTo>
                    <a:pt x="381" y="1648"/>
                  </a:lnTo>
                  <a:lnTo>
                    <a:pt x="339" y="1648"/>
                  </a:lnTo>
                  <a:lnTo>
                    <a:pt x="296" y="1648"/>
                  </a:lnTo>
                  <a:lnTo>
                    <a:pt x="254" y="1648"/>
                  </a:lnTo>
                  <a:lnTo>
                    <a:pt x="212" y="1648"/>
                  </a:lnTo>
                  <a:lnTo>
                    <a:pt x="212" y="1577"/>
                  </a:lnTo>
                  <a:lnTo>
                    <a:pt x="170" y="1577"/>
                  </a:lnTo>
                  <a:lnTo>
                    <a:pt x="170" y="1521"/>
                  </a:lnTo>
                  <a:lnTo>
                    <a:pt x="127" y="1521"/>
                  </a:lnTo>
                  <a:lnTo>
                    <a:pt x="127" y="1451"/>
                  </a:lnTo>
                  <a:lnTo>
                    <a:pt x="85" y="1451"/>
                  </a:lnTo>
                  <a:lnTo>
                    <a:pt x="85" y="1394"/>
                  </a:lnTo>
                  <a:lnTo>
                    <a:pt x="43" y="1394"/>
                  </a:lnTo>
                  <a:lnTo>
                    <a:pt x="43" y="1324"/>
                  </a:lnTo>
                  <a:lnTo>
                    <a:pt x="43" y="1268"/>
                  </a:lnTo>
                  <a:lnTo>
                    <a:pt x="1" y="1268"/>
                  </a:lnTo>
                  <a:lnTo>
                    <a:pt x="1" y="1197"/>
                  </a:lnTo>
                  <a:lnTo>
                    <a:pt x="1" y="1141"/>
                  </a:lnTo>
                  <a:lnTo>
                    <a:pt x="1" y="1070"/>
                  </a:lnTo>
                  <a:lnTo>
                    <a:pt x="1" y="1014"/>
                  </a:lnTo>
                  <a:lnTo>
                    <a:pt x="43" y="1014"/>
                  </a:lnTo>
                  <a:lnTo>
                    <a:pt x="43" y="944"/>
                  </a:lnTo>
                  <a:lnTo>
                    <a:pt x="43" y="887"/>
                  </a:lnTo>
                  <a:lnTo>
                    <a:pt x="85" y="887"/>
                  </a:lnTo>
                  <a:lnTo>
                    <a:pt x="85" y="817"/>
                  </a:lnTo>
                  <a:lnTo>
                    <a:pt x="127" y="817"/>
                  </a:lnTo>
                  <a:lnTo>
                    <a:pt x="127" y="761"/>
                  </a:lnTo>
                  <a:lnTo>
                    <a:pt x="170" y="761"/>
                  </a:lnTo>
                  <a:lnTo>
                    <a:pt x="212" y="817"/>
                  </a:lnTo>
                  <a:lnTo>
                    <a:pt x="254" y="817"/>
                  </a:lnTo>
                  <a:lnTo>
                    <a:pt x="254" y="761"/>
                  </a:lnTo>
                  <a:lnTo>
                    <a:pt x="296" y="761"/>
                  </a:lnTo>
                  <a:lnTo>
                    <a:pt x="339" y="761"/>
                  </a:lnTo>
                  <a:lnTo>
                    <a:pt x="381" y="690"/>
                  </a:lnTo>
                  <a:lnTo>
                    <a:pt x="423" y="690"/>
                  </a:lnTo>
                  <a:lnTo>
                    <a:pt x="465" y="690"/>
                  </a:lnTo>
                  <a:lnTo>
                    <a:pt x="508" y="634"/>
                  </a:lnTo>
                  <a:lnTo>
                    <a:pt x="550" y="634"/>
                  </a:lnTo>
                  <a:lnTo>
                    <a:pt x="592" y="634"/>
                  </a:lnTo>
                  <a:lnTo>
                    <a:pt x="634" y="634"/>
                  </a:lnTo>
                  <a:lnTo>
                    <a:pt x="677" y="634"/>
                  </a:lnTo>
                  <a:lnTo>
                    <a:pt x="677" y="563"/>
                  </a:lnTo>
                  <a:lnTo>
                    <a:pt x="719" y="563"/>
                  </a:lnTo>
                  <a:lnTo>
                    <a:pt x="719" y="507"/>
                  </a:lnTo>
                  <a:lnTo>
                    <a:pt x="761" y="437"/>
                  </a:lnTo>
                  <a:lnTo>
                    <a:pt x="803" y="437"/>
                  </a:lnTo>
                  <a:lnTo>
                    <a:pt x="803" y="380"/>
                  </a:lnTo>
                  <a:lnTo>
                    <a:pt x="846" y="380"/>
                  </a:lnTo>
                  <a:lnTo>
                    <a:pt x="846" y="310"/>
                  </a:lnTo>
                  <a:lnTo>
                    <a:pt x="888" y="310"/>
                  </a:lnTo>
                  <a:lnTo>
                    <a:pt x="888" y="254"/>
                  </a:lnTo>
                  <a:lnTo>
                    <a:pt x="888" y="183"/>
                  </a:lnTo>
                  <a:lnTo>
                    <a:pt x="930" y="183"/>
                  </a:lnTo>
                  <a:lnTo>
                    <a:pt x="972" y="127"/>
                  </a:lnTo>
                  <a:lnTo>
                    <a:pt x="1015" y="127"/>
                  </a:lnTo>
                  <a:lnTo>
                    <a:pt x="1015" y="57"/>
                  </a:lnTo>
                  <a:lnTo>
                    <a:pt x="1099" y="0"/>
                  </a:lnTo>
                  <a:lnTo>
                    <a:pt x="1141" y="0"/>
                  </a:lnTo>
                  <a:lnTo>
                    <a:pt x="1183" y="0"/>
                  </a:lnTo>
                  <a:lnTo>
                    <a:pt x="1183" y="57"/>
                  </a:lnTo>
                  <a:lnTo>
                    <a:pt x="1226" y="57"/>
                  </a:lnTo>
                  <a:lnTo>
                    <a:pt x="1268" y="57"/>
                  </a:lnTo>
                  <a:lnTo>
                    <a:pt x="1310" y="57"/>
                  </a:lnTo>
                  <a:lnTo>
                    <a:pt x="1352" y="57"/>
                  </a:lnTo>
                  <a:lnTo>
                    <a:pt x="1395" y="57"/>
                  </a:lnTo>
                  <a:lnTo>
                    <a:pt x="1437" y="127"/>
                  </a:lnTo>
                  <a:lnTo>
                    <a:pt x="1479" y="127"/>
                  </a:lnTo>
                  <a:lnTo>
                    <a:pt x="1521" y="127"/>
                  </a:lnTo>
                  <a:lnTo>
                    <a:pt x="1564" y="183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4875800" y="2603850"/>
              <a:ext cx="25375" cy="28525"/>
            </a:xfrm>
            <a:custGeom>
              <a:avLst/>
              <a:gdLst/>
              <a:ahLst/>
              <a:cxnLst/>
              <a:rect l="l" t="t" r="r" b="b"/>
              <a:pathLst>
                <a:path w="1015" h="1141" extrusionOk="0">
                  <a:moveTo>
                    <a:pt x="169" y="56"/>
                  </a:moveTo>
                  <a:lnTo>
                    <a:pt x="211" y="0"/>
                  </a:lnTo>
                  <a:lnTo>
                    <a:pt x="254" y="0"/>
                  </a:lnTo>
                  <a:lnTo>
                    <a:pt x="254" y="56"/>
                  </a:lnTo>
                  <a:lnTo>
                    <a:pt x="254" y="127"/>
                  </a:lnTo>
                  <a:lnTo>
                    <a:pt x="169" y="183"/>
                  </a:lnTo>
                  <a:lnTo>
                    <a:pt x="127" y="183"/>
                  </a:lnTo>
                  <a:lnTo>
                    <a:pt x="127" y="254"/>
                  </a:lnTo>
                  <a:lnTo>
                    <a:pt x="85" y="254"/>
                  </a:lnTo>
                  <a:lnTo>
                    <a:pt x="85" y="310"/>
                  </a:lnTo>
                  <a:lnTo>
                    <a:pt x="85" y="380"/>
                  </a:lnTo>
                  <a:lnTo>
                    <a:pt x="85" y="437"/>
                  </a:lnTo>
                  <a:lnTo>
                    <a:pt x="127" y="437"/>
                  </a:lnTo>
                  <a:lnTo>
                    <a:pt x="127" y="507"/>
                  </a:lnTo>
                  <a:lnTo>
                    <a:pt x="169" y="437"/>
                  </a:lnTo>
                  <a:lnTo>
                    <a:pt x="211" y="437"/>
                  </a:lnTo>
                  <a:lnTo>
                    <a:pt x="254" y="380"/>
                  </a:lnTo>
                  <a:lnTo>
                    <a:pt x="296" y="380"/>
                  </a:lnTo>
                  <a:lnTo>
                    <a:pt x="296" y="437"/>
                  </a:lnTo>
                  <a:lnTo>
                    <a:pt x="338" y="437"/>
                  </a:lnTo>
                  <a:lnTo>
                    <a:pt x="380" y="437"/>
                  </a:lnTo>
                  <a:lnTo>
                    <a:pt x="423" y="380"/>
                  </a:lnTo>
                  <a:lnTo>
                    <a:pt x="465" y="380"/>
                  </a:lnTo>
                  <a:lnTo>
                    <a:pt x="507" y="380"/>
                  </a:lnTo>
                  <a:lnTo>
                    <a:pt x="507" y="437"/>
                  </a:lnTo>
                  <a:lnTo>
                    <a:pt x="549" y="437"/>
                  </a:lnTo>
                  <a:lnTo>
                    <a:pt x="592" y="437"/>
                  </a:lnTo>
                  <a:lnTo>
                    <a:pt x="592" y="507"/>
                  </a:lnTo>
                  <a:lnTo>
                    <a:pt x="634" y="507"/>
                  </a:lnTo>
                  <a:lnTo>
                    <a:pt x="634" y="563"/>
                  </a:lnTo>
                  <a:lnTo>
                    <a:pt x="676" y="563"/>
                  </a:lnTo>
                  <a:lnTo>
                    <a:pt x="676" y="634"/>
                  </a:lnTo>
                  <a:lnTo>
                    <a:pt x="676" y="690"/>
                  </a:lnTo>
                  <a:lnTo>
                    <a:pt x="718" y="690"/>
                  </a:lnTo>
                  <a:lnTo>
                    <a:pt x="718" y="761"/>
                  </a:lnTo>
                  <a:lnTo>
                    <a:pt x="761" y="761"/>
                  </a:lnTo>
                  <a:lnTo>
                    <a:pt x="803" y="761"/>
                  </a:lnTo>
                  <a:lnTo>
                    <a:pt x="845" y="761"/>
                  </a:lnTo>
                  <a:lnTo>
                    <a:pt x="887" y="761"/>
                  </a:lnTo>
                  <a:lnTo>
                    <a:pt x="930" y="761"/>
                  </a:lnTo>
                  <a:lnTo>
                    <a:pt x="972" y="761"/>
                  </a:lnTo>
                  <a:lnTo>
                    <a:pt x="972" y="817"/>
                  </a:lnTo>
                  <a:lnTo>
                    <a:pt x="1014" y="817"/>
                  </a:lnTo>
                  <a:lnTo>
                    <a:pt x="972" y="817"/>
                  </a:lnTo>
                  <a:lnTo>
                    <a:pt x="972" y="887"/>
                  </a:lnTo>
                  <a:lnTo>
                    <a:pt x="930" y="944"/>
                  </a:lnTo>
                  <a:lnTo>
                    <a:pt x="887" y="944"/>
                  </a:lnTo>
                  <a:lnTo>
                    <a:pt x="845" y="944"/>
                  </a:lnTo>
                  <a:lnTo>
                    <a:pt x="803" y="1014"/>
                  </a:lnTo>
                  <a:lnTo>
                    <a:pt x="761" y="1014"/>
                  </a:lnTo>
                  <a:lnTo>
                    <a:pt x="718" y="944"/>
                  </a:lnTo>
                  <a:lnTo>
                    <a:pt x="718" y="1014"/>
                  </a:lnTo>
                  <a:lnTo>
                    <a:pt x="718" y="1070"/>
                  </a:lnTo>
                  <a:lnTo>
                    <a:pt x="676" y="1070"/>
                  </a:lnTo>
                  <a:lnTo>
                    <a:pt x="634" y="1141"/>
                  </a:lnTo>
                  <a:lnTo>
                    <a:pt x="592" y="1070"/>
                  </a:lnTo>
                  <a:lnTo>
                    <a:pt x="592" y="1141"/>
                  </a:lnTo>
                  <a:lnTo>
                    <a:pt x="549" y="1141"/>
                  </a:lnTo>
                  <a:lnTo>
                    <a:pt x="507" y="1141"/>
                  </a:lnTo>
                  <a:lnTo>
                    <a:pt x="507" y="1070"/>
                  </a:lnTo>
                  <a:lnTo>
                    <a:pt x="423" y="1070"/>
                  </a:lnTo>
                  <a:lnTo>
                    <a:pt x="254" y="1014"/>
                  </a:lnTo>
                  <a:lnTo>
                    <a:pt x="169" y="887"/>
                  </a:lnTo>
                  <a:lnTo>
                    <a:pt x="169" y="817"/>
                  </a:lnTo>
                  <a:lnTo>
                    <a:pt x="127" y="817"/>
                  </a:lnTo>
                  <a:lnTo>
                    <a:pt x="127" y="761"/>
                  </a:lnTo>
                  <a:lnTo>
                    <a:pt x="169" y="690"/>
                  </a:lnTo>
                  <a:lnTo>
                    <a:pt x="169" y="634"/>
                  </a:lnTo>
                  <a:lnTo>
                    <a:pt x="127" y="634"/>
                  </a:lnTo>
                  <a:lnTo>
                    <a:pt x="85" y="634"/>
                  </a:lnTo>
                  <a:lnTo>
                    <a:pt x="42" y="563"/>
                  </a:lnTo>
                  <a:lnTo>
                    <a:pt x="0" y="507"/>
                  </a:lnTo>
                  <a:lnTo>
                    <a:pt x="0" y="437"/>
                  </a:lnTo>
                  <a:lnTo>
                    <a:pt x="0" y="380"/>
                  </a:lnTo>
                  <a:lnTo>
                    <a:pt x="0" y="310"/>
                  </a:lnTo>
                  <a:lnTo>
                    <a:pt x="0" y="254"/>
                  </a:lnTo>
                  <a:lnTo>
                    <a:pt x="42" y="254"/>
                  </a:lnTo>
                  <a:lnTo>
                    <a:pt x="42" y="183"/>
                  </a:lnTo>
                  <a:lnTo>
                    <a:pt x="85" y="183"/>
                  </a:lnTo>
                  <a:lnTo>
                    <a:pt x="85" y="127"/>
                  </a:lnTo>
                  <a:lnTo>
                    <a:pt x="127" y="127"/>
                  </a:lnTo>
                  <a:lnTo>
                    <a:pt x="169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3343700" y="4723850"/>
              <a:ext cx="131350" cy="128525"/>
            </a:xfrm>
            <a:custGeom>
              <a:avLst/>
              <a:gdLst/>
              <a:ahLst/>
              <a:cxnLst/>
              <a:rect l="l" t="t" r="r" b="b"/>
              <a:pathLst>
                <a:path w="5254" h="5141" extrusionOk="0">
                  <a:moveTo>
                    <a:pt x="5127" y="507"/>
                  </a:moveTo>
                  <a:lnTo>
                    <a:pt x="5127" y="437"/>
                  </a:lnTo>
                  <a:lnTo>
                    <a:pt x="5169" y="437"/>
                  </a:lnTo>
                  <a:lnTo>
                    <a:pt x="5169" y="507"/>
                  </a:lnTo>
                  <a:lnTo>
                    <a:pt x="5169" y="437"/>
                  </a:lnTo>
                  <a:lnTo>
                    <a:pt x="5211" y="437"/>
                  </a:lnTo>
                  <a:lnTo>
                    <a:pt x="5211" y="507"/>
                  </a:lnTo>
                  <a:lnTo>
                    <a:pt x="5169" y="507"/>
                  </a:lnTo>
                  <a:lnTo>
                    <a:pt x="5211" y="507"/>
                  </a:lnTo>
                  <a:lnTo>
                    <a:pt x="5253" y="507"/>
                  </a:lnTo>
                  <a:lnTo>
                    <a:pt x="5253" y="563"/>
                  </a:lnTo>
                  <a:lnTo>
                    <a:pt x="5211" y="563"/>
                  </a:lnTo>
                  <a:lnTo>
                    <a:pt x="5253" y="563"/>
                  </a:lnTo>
                  <a:lnTo>
                    <a:pt x="5253" y="634"/>
                  </a:lnTo>
                  <a:lnTo>
                    <a:pt x="5211" y="634"/>
                  </a:lnTo>
                  <a:lnTo>
                    <a:pt x="5211" y="563"/>
                  </a:lnTo>
                  <a:lnTo>
                    <a:pt x="5169" y="563"/>
                  </a:lnTo>
                  <a:lnTo>
                    <a:pt x="5127" y="563"/>
                  </a:lnTo>
                  <a:lnTo>
                    <a:pt x="5169" y="563"/>
                  </a:lnTo>
                  <a:lnTo>
                    <a:pt x="5127" y="563"/>
                  </a:lnTo>
                  <a:lnTo>
                    <a:pt x="5169" y="563"/>
                  </a:lnTo>
                  <a:lnTo>
                    <a:pt x="5127" y="563"/>
                  </a:lnTo>
                  <a:lnTo>
                    <a:pt x="5127" y="634"/>
                  </a:lnTo>
                  <a:lnTo>
                    <a:pt x="5127" y="563"/>
                  </a:lnTo>
                  <a:lnTo>
                    <a:pt x="5084" y="563"/>
                  </a:lnTo>
                  <a:lnTo>
                    <a:pt x="5042" y="563"/>
                  </a:lnTo>
                  <a:lnTo>
                    <a:pt x="5042" y="507"/>
                  </a:lnTo>
                  <a:lnTo>
                    <a:pt x="5084" y="507"/>
                  </a:lnTo>
                  <a:lnTo>
                    <a:pt x="5084" y="563"/>
                  </a:lnTo>
                  <a:lnTo>
                    <a:pt x="5084" y="507"/>
                  </a:lnTo>
                  <a:lnTo>
                    <a:pt x="5084" y="563"/>
                  </a:lnTo>
                  <a:lnTo>
                    <a:pt x="5084" y="507"/>
                  </a:lnTo>
                  <a:lnTo>
                    <a:pt x="5042" y="507"/>
                  </a:lnTo>
                  <a:lnTo>
                    <a:pt x="4986" y="507"/>
                  </a:lnTo>
                  <a:lnTo>
                    <a:pt x="4944" y="507"/>
                  </a:lnTo>
                  <a:lnTo>
                    <a:pt x="4986" y="507"/>
                  </a:lnTo>
                  <a:lnTo>
                    <a:pt x="4944" y="507"/>
                  </a:lnTo>
                  <a:lnTo>
                    <a:pt x="4944" y="563"/>
                  </a:lnTo>
                  <a:lnTo>
                    <a:pt x="4944" y="507"/>
                  </a:lnTo>
                  <a:lnTo>
                    <a:pt x="4944" y="563"/>
                  </a:lnTo>
                  <a:lnTo>
                    <a:pt x="4944" y="507"/>
                  </a:lnTo>
                  <a:lnTo>
                    <a:pt x="4944" y="563"/>
                  </a:lnTo>
                  <a:lnTo>
                    <a:pt x="4901" y="563"/>
                  </a:lnTo>
                  <a:lnTo>
                    <a:pt x="4901" y="634"/>
                  </a:lnTo>
                  <a:lnTo>
                    <a:pt x="4944" y="634"/>
                  </a:lnTo>
                  <a:lnTo>
                    <a:pt x="4901" y="634"/>
                  </a:lnTo>
                  <a:lnTo>
                    <a:pt x="4901" y="690"/>
                  </a:lnTo>
                  <a:lnTo>
                    <a:pt x="4859" y="690"/>
                  </a:lnTo>
                  <a:lnTo>
                    <a:pt x="4901" y="690"/>
                  </a:lnTo>
                  <a:lnTo>
                    <a:pt x="4901" y="761"/>
                  </a:lnTo>
                  <a:lnTo>
                    <a:pt x="4859" y="761"/>
                  </a:lnTo>
                  <a:lnTo>
                    <a:pt x="4859" y="690"/>
                  </a:lnTo>
                  <a:lnTo>
                    <a:pt x="4859" y="761"/>
                  </a:lnTo>
                  <a:lnTo>
                    <a:pt x="4817" y="761"/>
                  </a:lnTo>
                  <a:lnTo>
                    <a:pt x="4775" y="817"/>
                  </a:lnTo>
                  <a:lnTo>
                    <a:pt x="4817" y="817"/>
                  </a:lnTo>
                  <a:lnTo>
                    <a:pt x="4817" y="887"/>
                  </a:lnTo>
                  <a:lnTo>
                    <a:pt x="4775" y="887"/>
                  </a:lnTo>
                  <a:lnTo>
                    <a:pt x="4732" y="887"/>
                  </a:lnTo>
                  <a:lnTo>
                    <a:pt x="4690" y="887"/>
                  </a:lnTo>
                  <a:lnTo>
                    <a:pt x="4648" y="887"/>
                  </a:lnTo>
                  <a:lnTo>
                    <a:pt x="4648" y="944"/>
                  </a:lnTo>
                  <a:lnTo>
                    <a:pt x="4690" y="944"/>
                  </a:lnTo>
                  <a:lnTo>
                    <a:pt x="4648" y="944"/>
                  </a:lnTo>
                  <a:lnTo>
                    <a:pt x="4648" y="1014"/>
                  </a:lnTo>
                  <a:lnTo>
                    <a:pt x="4690" y="1014"/>
                  </a:lnTo>
                  <a:lnTo>
                    <a:pt x="4648" y="1014"/>
                  </a:lnTo>
                  <a:lnTo>
                    <a:pt x="4606" y="1014"/>
                  </a:lnTo>
                  <a:lnTo>
                    <a:pt x="4606" y="944"/>
                  </a:lnTo>
                  <a:lnTo>
                    <a:pt x="4648" y="944"/>
                  </a:lnTo>
                  <a:lnTo>
                    <a:pt x="4606" y="944"/>
                  </a:lnTo>
                  <a:lnTo>
                    <a:pt x="4563" y="944"/>
                  </a:lnTo>
                  <a:lnTo>
                    <a:pt x="4521" y="944"/>
                  </a:lnTo>
                  <a:lnTo>
                    <a:pt x="4479" y="944"/>
                  </a:lnTo>
                  <a:lnTo>
                    <a:pt x="4479" y="1014"/>
                  </a:lnTo>
                  <a:lnTo>
                    <a:pt x="4437" y="1014"/>
                  </a:lnTo>
                  <a:lnTo>
                    <a:pt x="4394" y="1014"/>
                  </a:lnTo>
                  <a:lnTo>
                    <a:pt x="4394" y="944"/>
                  </a:lnTo>
                  <a:lnTo>
                    <a:pt x="4394" y="1014"/>
                  </a:lnTo>
                  <a:lnTo>
                    <a:pt x="4352" y="1014"/>
                  </a:lnTo>
                  <a:lnTo>
                    <a:pt x="4310" y="1014"/>
                  </a:lnTo>
                  <a:lnTo>
                    <a:pt x="4268" y="1014"/>
                  </a:lnTo>
                  <a:lnTo>
                    <a:pt x="4225" y="1014"/>
                  </a:lnTo>
                  <a:lnTo>
                    <a:pt x="4183" y="1014"/>
                  </a:lnTo>
                  <a:lnTo>
                    <a:pt x="4183" y="1070"/>
                  </a:lnTo>
                  <a:lnTo>
                    <a:pt x="4141" y="1070"/>
                  </a:lnTo>
                  <a:lnTo>
                    <a:pt x="4141" y="1141"/>
                  </a:lnTo>
                  <a:lnTo>
                    <a:pt x="4099" y="1141"/>
                  </a:lnTo>
                  <a:lnTo>
                    <a:pt x="4099" y="1197"/>
                  </a:lnTo>
                  <a:lnTo>
                    <a:pt x="4141" y="1197"/>
                  </a:lnTo>
                  <a:lnTo>
                    <a:pt x="4099" y="1197"/>
                  </a:lnTo>
                  <a:lnTo>
                    <a:pt x="4099" y="1268"/>
                  </a:lnTo>
                  <a:lnTo>
                    <a:pt x="4056" y="1268"/>
                  </a:lnTo>
                  <a:lnTo>
                    <a:pt x="4014" y="1268"/>
                  </a:lnTo>
                  <a:lnTo>
                    <a:pt x="4014" y="1324"/>
                  </a:lnTo>
                  <a:lnTo>
                    <a:pt x="3972" y="1324"/>
                  </a:lnTo>
                  <a:lnTo>
                    <a:pt x="3972" y="1394"/>
                  </a:lnTo>
                  <a:lnTo>
                    <a:pt x="3930" y="1451"/>
                  </a:lnTo>
                  <a:lnTo>
                    <a:pt x="3930" y="1521"/>
                  </a:lnTo>
                  <a:lnTo>
                    <a:pt x="3930" y="1577"/>
                  </a:lnTo>
                  <a:lnTo>
                    <a:pt x="3887" y="1577"/>
                  </a:lnTo>
                  <a:lnTo>
                    <a:pt x="3887" y="1648"/>
                  </a:lnTo>
                  <a:lnTo>
                    <a:pt x="3887" y="1704"/>
                  </a:lnTo>
                  <a:lnTo>
                    <a:pt x="3887" y="1775"/>
                  </a:lnTo>
                  <a:lnTo>
                    <a:pt x="3930" y="1775"/>
                  </a:lnTo>
                  <a:lnTo>
                    <a:pt x="3972" y="1775"/>
                  </a:lnTo>
                  <a:lnTo>
                    <a:pt x="3972" y="1831"/>
                  </a:lnTo>
                  <a:lnTo>
                    <a:pt x="3930" y="1831"/>
                  </a:lnTo>
                  <a:lnTo>
                    <a:pt x="3930" y="1901"/>
                  </a:lnTo>
                  <a:lnTo>
                    <a:pt x="3972" y="1901"/>
                  </a:lnTo>
                  <a:lnTo>
                    <a:pt x="3930" y="1901"/>
                  </a:lnTo>
                  <a:lnTo>
                    <a:pt x="3930" y="1958"/>
                  </a:lnTo>
                  <a:lnTo>
                    <a:pt x="3972" y="1958"/>
                  </a:lnTo>
                  <a:lnTo>
                    <a:pt x="3930" y="1958"/>
                  </a:lnTo>
                  <a:lnTo>
                    <a:pt x="3930" y="2028"/>
                  </a:lnTo>
                  <a:lnTo>
                    <a:pt x="3972" y="2028"/>
                  </a:lnTo>
                  <a:lnTo>
                    <a:pt x="3930" y="2028"/>
                  </a:lnTo>
                  <a:lnTo>
                    <a:pt x="3972" y="2028"/>
                  </a:lnTo>
                  <a:lnTo>
                    <a:pt x="3972" y="2084"/>
                  </a:lnTo>
                  <a:lnTo>
                    <a:pt x="4014" y="2084"/>
                  </a:lnTo>
                  <a:lnTo>
                    <a:pt x="4014" y="2155"/>
                  </a:lnTo>
                  <a:lnTo>
                    <a:pt x="3972" y="2155"/>
                  </a:lnTo>
                  <a:lnTo>
                    <a:pt x="4014" y="2155"/>
                  </a:lnTo>
                  <a:lnTo>
                    <a:pt x="3972" y="2155"/>
                  </a:lnTo>
                  <a:lnTo>
                    <a:pt x="4014" y="2155"/>
                  </a:lnTo>
                  <a:lnTo>
                    <a:pt x="4014" y="2211"/>
                  </a:lnTo>
                  <a:lnTo>
                    <a:pt x="3972" y="2211"/>
                  </a:lnTo>
                  <a:lnTo>
                    <a:pt x="4014" y="2211"/>
                  </a:lnTo>
                  <a:lnTo>
                    <a:pt x="3972" y="2211"/>
                  </a:lnTo>
                  <a:lnTo>
                    <a:pt x="3972" y="2281"/>
                  </a:lnTo>
                  <a:lnTo>
                    <a:pt x="3930" y="2281"/>
                  </a:lnTo>
                  <a:lnTo>
                    <a:pt x="3972" y="2281"/>
                  </a:lnTo>
                  <a:lnTo>
                    <a:pt x="3972" y="2338"/>
                  </a:lnTo>
                  <a:lnTo>
                    <a:pt x="3930" y="2338"/>
                  </a:lnTo>
                  <a:lnTo>
                    <a:pt x="3972" y="2338"/>
                  </a:lnTo>
                  <a:lnTo>
                    <a:pt x="3930" y="2338"/>
                  </a:lnTo>
                  <a:lnTo>
                    <a:pt x="3887" y="2338"/>
                  </a:lnTo>
                  <a:lnTo>
                    <a:pt x="3887" y="2408"/>
                  </a:lnTo>
                  <a:lnTo>
                    <a:pt x="3887" y="2465"/>
                  </a:lnTo>
                  <a:lnTo>
                    <a:pt x="3887" y="2408"/>
                  </a:lnTo>
                  <a:lnTo>
                    <a:pt x="3887" y="2465"/>
                  </a:lnTo>
                  <a:lnTo>
                    <a:pt x="3845" y="2465"/>
                  </a:lnTo>
                  <a:lnTo>
                    <a:pt x="3803" y="2465"/>
                  </a:lnTo>
                  <a:lnTo>
                    <a:pt x="3803" y="2535"/>
                  </a:lnTo>
                  <a:lnTo>
                    <a:pt x="3803" y="2605"/>
                  </a:lnTo>
                  <a:lnTo>
                    <a:pt x="3803" y="2662"/>
                  </a:lnTo>
                  <a:lnTo>
                    <a:pt x="3761" y="2662"/>
                  </a:lnTo>
                  <a:lnTo>
                    <a:pt x="3718" y="2662"/>
                  </a:lnTo>
                  <a:lnTo>
                    <a:pt x="3718" y="2732"/>
                  </a:lnTo>
                  <a:lnTo>
                    <a:pt x="3676" y="2662"/>
                  </a:lnTo>
                  <a:lnTo>
                    <a:pt x="3634" y="2662"/>
                  </a:lnTo>
                  <a:lnTo>
                    <a:pt x="3634" y="2732"/>
                  </a:lnTo>
                  <a:lnTo>
                    <a:pt x="3592" y="2732"/>
                  </a:lnTo>
                  <a:lnTo>
                    <a:pt x="3592" y="2788"/>
                  </a:lnTo>
                  <a:lnTo>
                    <a:pt x="3549" y="2788"/>
                  </a:lnTo>
                  <a:lnTo>
                    <a:pt x="3549" y="2859"/>
                  </a:lnTo>
                  <a:lnTo>
                    <a:pt x="3592" y="2859"/>
                  </a:lnTo>
                  <a:lnTo>
                    <a:pt x="3592" y="2788"/>
                  </a:lnTo>
                  <a:lnTo>
                    <a:pt x="3592" y="2859"/>
                  </a:lnTo>
                  <a:lnTo>
                    <a:pt x="3549" y="2859"/>
                  </a:lnTo>
                  <a:lnTo>
                    <a:pt x="3507" y="2859"/>
                  </a:lnTo>
                  <a:lnTo>
                    <a:pt x="3507" y="2915"/>
                  </a:lnTo>
                  <a:lnTo>
                    <a:pt x="3507" y="2986"/>
                  </a:lnTo>
                  <a:lnTo>
                    <a:pt x="3549" y="2986"/>
                  </a:lnTo>
                  <a:lnTo>
                    <a:pt x="3549" y="3042"/>
                  </a:lnTo>
                  <a:lnTo>
                    <a:pt x="3549" y="3112"/>
                  </a:lnTo>
                  <a:lnTo>
                    <a:pt x="3549" y="3169"/>
                  </a:lnTo>
                  <a:lnTo>
                    <a:pt x="3592" y="3169"/>
                  </a:lnTo>
                  <a:lnTo>
                    <a:pt x="3592" y="3239"/>
                  </a:lnTo>
                  <a:lnTo>
                    <a:pt x="3592" y="3295"/>
                  </a:lnTo>
                  <a:lnTo>
                    <a:pt x="3592" y="3366"/>
                  </a:lnTo>
                  <a:lnTo>
                    <a:pt x="3549" y="3366"/>
                  </a:lnTo>
                  <a:lnTo>
                    <a:pt x="3549" y="3422"/>
                  </a:lnTo>
                  <a:lnTo>
                    <a:pt x="3549" y="3366"/>
                  </a:lnTo>
                  <a:lnTo>
                    <a:pt x="3592" y="3366"/>
                  </a:lnTo>
                  <a:lnTo>
                    <a:pt x="3592" y="3422"/>
                  </a:lnTo>
                  <a:lnTo>
                    <a:pt x="3634" y="3422"/>
                  </a:lnTo>
                  <a:lnTo>
                    <a:pt x="3676" y="3422"/>
                  </a:lnTo>
                  <a:lnTo>
                    <a:pt x="3676" y="3492"/>
                  </a:lnTo>
                  <a:lnTo>
                    <a:pt x="3718" y="3492"/>
                  </a:lnTo>
                  <a:lnTo>
                    <a:pt x="3761" y="3492"/>
                  </a:lnTo>
                  <a:lnTo>
                    <a:pt x="3761" y="3549"/>
                  </a:lnTo>
                  <a:lnTo>
                    <a:pt x="3803" y="3549"/>
                  </a:lnTo>
                  <a:lnTo>
                    <a:pt x="3803" y="3619"/>
                  </a:lnTo>
                  <a:lnTo>
                    <a:pt x="3761" y="3619"/>
                  </a:lnTo>
                  <a:lnTo>
                    <a:pt x="3761" y="3676"/>
                  </a:lnTo>
                  <a:lnTo>
                    <a:pt x="3803" y="3676"/>
                  </a:lnTo>
                  <a:lnTo>
                    <a:pt x="3761" y="3676"/>
                  </a:lnTo>
                  <a:lnTo>
                    <a:pt x="3761" y="3746"/>
                  </a:lnTo>
                  <a:lnTo>
                    <a:pt x="3718" y="3746"/>
                  </a:lnTo>
                  <a:lnTo>
                    <a:pt x="3761" y="3746"/>
                  </a:lnTo>
                  <a:lnTo>
                    <a:pt x="3718" y="3746"/>
                  </a:lnTo>
                  <a:lnTo>
                    <a:pt x="3718" y="3802"/>
                  </a:lnTo>
                  <a:lnTo>
                    <a:pt x="3718" y="3873"/>
                  </a:lnTo>
                  <a:lnTo>
                    <a:pt x="3718" y="3929"/>
                  </a:lnTo>
                  <a:lnTo>
                    <a:pt x="3676" y="3929"/>
                  </a:lnTo>
                  <a:lnTo>
                    <a:pt x="3718" y="3999"/>
                  </a:lnTo>
                  <a:lnTo>
                    <a:pt x="3761" y="3999"/>
                  </a:lnTo>
                  <a:lnTo>
                    <a:pt x="3718" y="3999"/>
                  </a:lnTo>
                  <a:lnTo>
                    <a:pt x="3761" y="3999"/>
                  </a:lnTo>
                  <a:lnTo>
                    <a:pt x="3718" y="3999"/>
                  </a:lnTo>
                  <a:lnTo>
                    <a:pt x="3718" y="4056"/>
                  </a:lnTo>
                  <a:lnTo>
                    <a:pt x="3761" y="4056"/>
                  </a:lnTo>
                  <a:lnTo>
                    <a:pt x="3718" y="4056"/>
                  </a:lnTo>
                  <a:lnTo>
                    <a:pt x="3676" y="4056"/>
                  </a:lnTo>
                  <a:lnTo>
                    <a:pt x="3634" y="4056"/>
                  </a:lnTo>
                  <a:lnTo>
                    <a:pt x="3634" y="3999"/>
                  </a:lnTo>
                  <a:lnTo>
                    <a:pt x="3592" y="3999"/>
                  </a:lnTo>
                  <a:lnTo>
                    <a:pt x="3549" y="3999"/>
                  </a:lnTo>
                  <a:lnTo>
                    <a:pt x="3507" y="3999"/>
                  </a:lnTo>
                  <a:lnTo>
                    <a:pt x="3507" y="4056"/>
                  </a:lnTo>
                  <a:lnTo>
                    <a:pt x="3465" y="4126"/>
                  </a:lnTo>
                  <a:lnTo>
                    <a:pt x="3465" y="4182"/>
                  </a:lnTo>
                  <a:lnTo>
                    <a:pt x="3423" y="4182"/>
                  </a:lnTo>
                  <a:lnTo>
                    <a:pt x="3423" y="4126"/>
                  </a:lnTo>
                  <a:lnTo>
                    <a:pt x="3380" y="4126"/>
                  </a:lnTo>
                  <a:lnTo>
                    <a:pt x="3380" y="4182"/>
                  </a:lnTo>
                  <a:lnTo>
                    <a:pt x="3338" y="4182"/>
                  </a:lnTo>
                  <a:lnTo>
                    <a:pt x="3296" y="4182"/>
                  </a:lnTo>
                  <a:lnTo>
                    <a:pt x="3254" y="4182"/>
                  </a:lnTo>
                  <a:lnTo>
                    <a:pt x="3211" y="4182"/>
                  </a:lnTo>
                  <a:lnTo>
                    <a:pt x="3169" y="4182"/>
                  </a:lnTo>
                  <a:lnTo>
                    <a:pt x="3127" y="4182"/>
                  </a:lnTo>
                  <a:lnTo>
                    <a:pt x="3085" y="4182"/>
                  </a:lnTo>
                  <a:lnTo>
                    <a:pt x="3042" y="4182"/>
                  </a:lnTo>
                  <a:lnTo>
                    <a:pt x="3000" y="4182"/>
                  </a:lnTo>
                  <a:lnTo>
                    <a:pt x="2958" y="4182"/>
                  </a:lnTo>
                  <a:lnTo>
                    <a:pt x="2916" y="4182"/>
                  </a:lnTo>
                  <a:lnTo>
                    <a:pt x="2874" y="4182"/>
                  </a:lnTo>
                  <a:lnTo>
                    <a:pt x="2831" y="4182"/>
                  </a:lnTo>
                  <a:lnTo>
                    <a:pt x="2831" y="4126"/>
                  </a:lnTo>
                  <a:lnTo>
                    <a:pt x="2789" y="4126"/>
                  </a:lnTo>
                  <a:lnTo>
                    <a:pt x="2747" y="4126"/>
                  </a:lnTo>
                  <a:lnTo>
                    <a:pt x="2747" y="4182"/>
                  </a:lnTo>
                  <a:lnTo>
                    <a:pt x="2705" y="4182"/>
                  </a:lnTo>
                  <a:lnTo>
                    <a:pt x="2662" y="4182"/>
                  </a:lnTo>
                  <a:lnTo>
                    <a:pt x="2620" y="4182"/>
                  </a:lnTo>
                  <a:lnTo>
                    <a:pt x="2578" y="4182"/>
                  </a:lnTo>
                  <a:lnTo>
                    <a:pt x="2536" y="4182"/>
                  </a:lnTo>
                  <a:lnTo>
                    <a:pt x="2493" y="4182"/>
                  </a:lnTo>
                  <a:lnTo>
                    <a:pt x="2451" y="4182"/>
                  </a:lnTo>
                  <a:lnTo>
                    <a:pt x="2451" y="4253"/>
                  </a:lnTo>
                  <a:lnTo>
                    <a:pt x="2409" y="4253"/>
                  </a:lnTo>
                  <a:lnTo>
                    <a:pt x="2409" y="4309"/>
                  </a:lnTo>
                  <a:lnTo>
                    <a:pt x="2409" y="4380"/>
                  </a:lnTo>
                  <a:lnTo>
                    <a:pt x="2367" y="4380"/>
                  </a:lnTo>
                  <a:lnTo>
                    <a:pt x="2324" y="4380"/>
                  </a:lnTo>
                  <a:lnTo>
                    <a:pt x="2282" y="4436"/>
                  </a:lnTo>
                  <a:lnTo>
                    <a:pt x="2240" y="4436"/>
                  </a:lnTo>
                  <a:lnTo>
                    <a:pt x="2198" y="4436"/>
                  </a:lnTo>
                  <a:lnTo>
                    <a:pt x="2240" y="4436"/>
                  </a:lnTo>
                  <a:lnTo>
                    <a:pt x="2240" y="4506"/>
                  </a:lnTo>
                  <a:lnTo>
                    <a:pt x="2198" y="4506"/>
                  </a:lnTo>
                  <a:lnTo>
                    <a:pt x="2155" y="4506"/>
                  </a:lnTo>
                  <a:lnTo>
                    <a:pt x="2113" y="4506"/>
                  </a:lnTo>
                  <a:lnTo>
                    <a:pt x="2071" y="4506"/>
                  </a:lnTo>
                  <a:lnTo>
                    <a:pt x="2029" y="4506"/>
                  </a:lnTo>
                  <a:lnTo>
                    <a:pt x="1986" y="4506"/>
                  </a:lnTo>
                  <a:lnTo>
                    <a:pt x="1944" y="4506"/>
                  </a:lnTo>
                  <a:lnTo>
                    <a:pt x="1902" y="4506"/>
                  </a:lnTo>
                  <a:lnTo>
                    <a:pt x="1860" y="4506"/>
                  </a:lnTo>
                  <a:lnTo>
                    <a:pt x="1860" y="4563"/>
                  </a:lnTo>
                  <a:lnTo>
                    <a:pt x="1817" y="4563"/>
                  </a:lnTo>
                  <a:lnTo>
                    <a:pt x="1775" y="4563"/>
                  </a:lnTo>
                  <a:lnTo>
                    <a:pt x="1775" y="4506"/>
                  </a:lnTo>
                  <a:lnTo>
                    <a:pt x="1733" y="4506"/>
                  </a:lnTo>
                  <a:lnTo>
                    <a:pt x="1691" y="4506"/>
                  </a:lnTo>
                  <a:lnTo>
                    <a:pt x="1648" y="4506"/>
                  </a:lnTo>
                  <a:lnTo>
                    <a:pt x="1606" y="4506"/>
                  </a:lnTo>
                  <a:lnTo>
                    <a:pt x="1564" y="4506"/>
                  </a:lnTo>
                  <a:lnTo>
                    <a:pt x="1522" y="4506"/>
                  </a:lnTo>
                  <a:lnTo>
                    <a:pt x="1479" y="4506"/>
                  </a:lnTo>
                  <a:lnTo>
                    <a:pt x="1437" y="4506"/>
                  </a:lnTo>
                  <a:lnTo>
                    <a:pt x="1395" y="4506"/>
                  </a:lnTo>
                  <a:lnTo>
                    <a:pt x="1353" y="4506"/>
                  </a:lnTo>
                  <a:lnTo>
                    <a:pt x="1310" y="4563"/>
                  </a:lnTo>
                  <a:lnTo>
                    <a:pt x="1268" y="4563"/>
                  </a:lnTo>
                  <a:lnTo>
                    <a:pt x="1226" y="4563"/>
                  </a:lnTo>
                  <a:lnTo>
                    <a:pt x="1184" y="4563"/>
                  </a:lnTo>
                  <a:lnTo>
                    <a:pt x="1141" y="4563"/>
                  </a:lnTo>
                  <a:lnTo>
                    <a:pt x="1099" y="4633"/>
                  </a:lnTo>
                  <a:lnTo>
                    <a:pt x="1057" y="4633"/>
                  </a:lnTo>
                  <a:lnTo>
                    <a:pt x="1015" y="4633"/>
                  </a:lnTo>
                  <a:lnTo>
                    <a:pt x="972" y="4633"/>
                  </a:lnTo>
                  <a:lnTo>
                    <a:pt x="972" y="4689"/>
                  </a:lnTo>
                  <a:lnTo>
                    <a:pt x="930" y="4689"/>
                  </a:lnTo>
                  <a:lnTo>
                    <a:pt x="888" y="4689"/>
                  </a:lnTo>
                  <a:lnTo>
                    <a:pt x="930" y="4689"/>
                  </a:lnTo>
                  <a:lnTo>
                    <a:pt x="930" y="4760"/>
                  </a:lnTo>
                  <a:lnTo>
                    <a:pt x="888" y="4760"/>
                  </a:lnTo>
                  <a:lnTo>
                    <a:pt x="888" y="4816"/>
                  </a:lnTo>
                  <a:lnTo>
                    <a:pt x="846" y="4816"/>
                  </a:lnTo>
                  <a:lnTo>
                    <a:pt x="846" y="4760"/>
                  </a:lnTo>
                  <a:lnTo>
                    <a:pt x="846" y="4816"/>
                  </a:lnTo>
                  <a:lnTo>
                    <a:pt x="804" y="4816"/>
                  </a:lnTo>
                  <a:lnTo>
                    <a:pt x="761" y="4816"/>
                  </a:lnTo>
                  <a:lnTo>
                    <a:pt x="761" y="4887"/>
                  </a:lnTo>
                  <a:lnTo>
                    <a:pt x="719" y="4887"/>
                  </a:lnTo>
                  <a:lnTo>
                    <a:pt x="719" y="4943"/>
                  </a:lnTo>
                  <a:lnTo>
                    <a:pt x="677" y="4943"/>
                  </a:lnTo>
                  <a:lnTo>
                    <a:pt x="677" y="5013"/>
                  </a:lnTo>
                  <a:lnTo>
                    <a:pt x="635" y="5013"/>
                  </a:lnTo>
                  <a:lnTo>
                    <a:pt x="592" y="5013"/>
                  </a:lnTo>
                  <a:lnTo>
                    <a:pt x="592" y="5070"/>
                  </a:lnTo>
                  <a:lnTo>
                    <a:pt x="550" y="5070"/>
                  </a:lnTo>
                  <a:lnTo>
                    <a:pt x="508" y="5070"/>
                  </a:lnTo>
                  <a:lnTo>
                    <a:pt x="508" y="5140"/>
                  </a:lnTo>
                  <a:lnTo>
                    <a:pt x="423" y="5070"/>
                  </a:lnTo>
                  <a:lnTo>
                    <a:pt x="381" y="5070"/>
                  </a:lnTo>
                  <a:lnTo>
                    <a:pt x="381" y="5013"/>
                  </a:lnTo>
                  <a:lnTo>
                    <a:pt x="423" y="5013"/>
                  </a:lnTo>
                  <a:lnTo>
                    <a:pt x="423" y="4943"/>
                  </a:lnTo>
                  <a:lnTo>
                    <a:pt x="381" y="4943"/>
                  </a:lnTo>
                  <a:lnTo>
                    <a:pt x="381" y="4887"/>
                  </a:lnTo>
                  <a:lnTo>
                    <a:pt x="339" y="4887"/>
                  </a:lnTo>
                  <a:lnTo>
                    <a:pt x="381" y="4887"/>
                  </a:lnTo>
                  <a:lnTo>
                    <a:pt x="423" y="4887"/>
                  </a:lnTo>
                  <a:lnTo>
                    <a:pt x="466" y="4887"/>
                  </a:lnTo>
                  <a:lnTo>
                    <a:pt x="466" y="4816"/>
                  </a:lnTo>
                  <a:lnTo>
                    <a:pt x="508" y="4816"/>
                  </a:lnTo>
                  <a:lnTo>
                    <a:pt x="550" y="4816"/>
                  </a:lnTo>
                  <a:lnTo>
                    <a:pt x="592" y="4760"/>
                  </a:lnTo>
                  <a:lnTo>
                    <a:pt x="635" y="4760"/>
                  </a:lnTo>
                  <a:lnTo>
                    <a:pt x="677" y="4760"/>
                  </a:lnTo>
                  <a:lnTo>
                    <a:pt x="677" y="4689"/>
                  </a:lnTo>
                  <a:lnTo>
                    <a:pt x="635" y="4689"/>
                  </a:lnTo>
                  <a:lnTo>
                    <a:pt x="466" y="4689"/>
                  </a:lnTo>
                  <a:lnTo>
                    <a:pt x="423" y="4760"/>
                  </a:lnTo>
                  <a:lnTo>
                    <a:pt x="423" y="4816"/>
                  </a:lnTo>
                  <a:lnTo>
                    <a:pt x="381" y="4816"/>
                  </a:lnTo>
                  <a:lnTo>
                    <a:pt x="339" y="4760"/>
                  </a:lnTo>
                  <a:lnTo>
                    <a:pt x="297" y="4760"/>
                  </a:lnTo>
                  <a:lnTo>
                    <a:pt x="254" y="4760"/>
                  </a:lnTo>
                  <a:lnTo>
                    <a:pt x="254" y="4816"/>
                  </a:lnTo>
                  <a:lnTo>
                    <a:pt x="212" y="4760"/>
                  </a:lnTo>
                  <a:lnTo>
                    <a:pt x="170" y="4760"/>
                  </a:lnTo>
                  <a:lnTo>
                    <a:pt x="128" y="4689"/>
                  </a:lnTo>
                  <a:lnTo>
                    <a:pt x="85" y="4689"/>
                  </a:lnTo>
                  <a:lnTo>
                    <a:pt x="85" y="4633"/>
                  </a:lnTo>
                  <a:lnTo>
                    <a:pt x="43" y="4633"/>
                  </a:lnTo>
                  <a:lnTo>
                    <a:pt x="1" y="4633"/>
                  </a:lnTo>
                  <a:lnTo>
                    <a:pt x="1" y="4563"/>
                  </a:lnTo>
                  <a:lnTo>
                    <a:pt x="43" y="4633"/>
                  </a:lnTo>
                  <a:lnTo>
                    <a:pt x="43" y="4563"/>
                  </a:lnTo>
                  <a:lnTo>
                    <a:pt x="85" y="4563"/>
                  </a:lnTo>
                  <a:lnTo>
                    <a:pt x="128" y="4563"/>
                  </a:lnTo>
                  <a:lnTo>
                    <a:pt x="85" y="4563"/>
                  </a:lnTo>
                  <a:lnTo>
                    <a:pt x="85" y="4506"/>
                  </a:lnTo>
                  <a:lnTo>
                    <a:pt x="128" y="4506"/>
                  </a:lnTo>
                  <a:lnTo>
                    <a:pt x="170" y="4506"/>
                  </a:lnTo>
                  <a:lnTo>
                    <a:pt x="212" y="4436"/>
                  </a:lnTo>
                  <a:lnTo>
                    <a:pt x="254" y="4506"/>
                  </a:lnTo>
                  <a:lnTo>
                    <a:pt x="297" y="4506"/>
                  </a:lnTo>
                  <a:lnTo>
                    <a:pt x="339" y="4506"/>
                  </a:lnTo>
                  <a:lnTo>
                    <a:pt x="339" y="4563"/>
                  </a:lnTo>
                  <a:lnTo>
                    <a:pt x="381" y="4563"/>
                  </a:lnTo>
                  <a:lnTo>
                    <a:pt x="423" y="4563"/>
                  </a:lnTo>
                  <a:lnTo>
                    <a:pt x="466" y="4563"/>
                  </a:lnTo>
                  <a:lnTo>
                    <a:pt x="508" y="4563"/>
                  </a:lnTo>
                  <a:lnTo>
                    <a:pt x="550" y="4563"/>
                  </a:lnTo>
                  <a:lnTo>
                    <a:pt x="550" y="4506"/>
                  </a:lnTo>
                  <a:lnTo>
                    <a:pt x="508" y="4506"/>
                  </a:lnTo>
                  <a:lnTo>
                    <a:pt x="550" y="4506"/>
                  </a:lnTo>
                  <a:lnTo>
                    <a:pt x="592" y="4506"/>
                  </a:lnTo>
                  <a:lnTo>
                    <a:pt x="592" y="4436"/>
                  </a:lnTo>
                  <a:lnTo>
                    <a:pt x="635" y="4436"/>
                  </a:lnTo>
                  <a:lnTo>
                    <a:pt x="635" y="4380"/>
                  </a:lnTo>
                  <a:lnTo>
                    <a:pt x="677" y="4380"/>
                  </a:lnTo>
                  <a:lnTo>
                    <a:pt x="635" y="4380"/>
                  </a:lnTo>
                  <a:lnTo>
                    <a:pt x="635" y="4309"/>
                  </a:lnTo>
                  <a:lnTo>
                    <a:pt x="592" y="4309"/>
                  </a:lnTo>
                  <a:lnTo>
                    <a:pt x="550" y="4309"/>
                  </a:lnTo>
                  <a:lnTo>
                    <a:pt x="550" y="4253"/>
                  </a:lnTo>
                  <a:lnTo>
                    <a:pt x="508" y="4253"/>
                  </a:lnTo>
                  <a:lnTo>
                    <a:pt x="466" y="4253"/>
                  </a:lnTo>
                  <a:lnTo>
                    <a:pt x="466" y="4182"/>
                  </a:lnTo>
                  <a:lnTo>
                    <a:pt x="466" y="4126"/>
                  </a:lnTo>
                  <a:lnTo>
                    <a:pt x="466" y="4056"/>
                  </a:lnTo>
                  <a:lnTo>
                    <a:pt x="508" y="4056"/>
                  </a:lnTo>
                  <a:lnTo>
                    <a:pt x="550" y="4056"/>
                  </a:lnTo>
                  <a:lnTo>
                    <a:pt x="550" y="3999"/>
                  </a:lnTo>
                  <a:lnTo>
                    <a:pt x="550" y="3929"/>
                  </a:lnTo>
                  <a:lnTo>
                    <a:pt x="550" y="3873"/>
                  </a:lnTo>
                  <a:lnTo>
                    <a:pt x="508" y="3873"/>
                  </a:lnTo>
                  <a:lnTo>
                    <a:pt x="466" y="3802"/>
                  </a:lnTo>
                  <a:lnTo>
                    <a:pt x="423" y="3802"/>
                  </a:lnTo>
                  <a:lnTo>
                    <a:pt x="423" y="3746"/>
                  </a:lnTo>
                  <a:lnTo>
                    <a:pt x="466" y="3746"/>
                  </a:lnTo>
                  <a:lnTo>
                    <a:pt x="508" y="3746"/>
                  </a:lnTo>
                  <a:lnTo>
                    <a:pt x="550" y="3676"/>
                  </a:lnTo>
                  <a:lnTo>
                    <a:pt x="508" y="3619"/>
                  </a:lnTo>
                  <a:lnTo>
                    <a:pt x="550" y="3619"/>
                  </a:lnTo>
                  <a:lnTo>
                    <a:pt x="592" y="3676"/>
                  </a:lnTo>
                  <a:lnTo>
                    <a:pt x="635" y="3676"/>
                  </a:lnTo>
                  <a:lnTo>
                    <a:pt x="635" y="3746"/>
                  </a:lnTo>
                  <a:lnTo>
                    <a:pt x="677" y="3746"/>
                  </a:lnTo>
                  <a:lnTo>
                    <a:pt x="677" y="3802"/>
                  </a:lnTo>
                  <a:lnTo>
                    <a:pt x="719" y="3802"/>
                  </a:lnTo>
                  <a:lnTo>
                    <a:pt x="719" y="3873"/>
                  </a:lnTo>
                  <a:lnTo>
                    <a:pt x="761" y="3873"/>
                  </a:lnTo>
                  <a:lnTo>
                    <a:pt x="761" y="3929"/>
                  </a:lnTo>
                  <a:lnTo>
                    <a:pt x="804" y="3929"/>
                  </a:lnTo>
                  <a:lnTo>
                    <a:pt x="804" y="3999"/>
                  </a:lnTo>
                  <a:lnTo>
                    <a:pt x="846" y="3999"/>
                  </a:lnTo>
                  <a:lnTo>
                    <a:pt x="846" y="3929"/>
                  </a:lnTo>
                  <a:lnTo>
                    <a:pt x="888" y="3929"/>
                  </a:lnTo>
                  <a:lnTo>
                    <a:pt x="930" y="3929"/>
                  </a:lnTo>
                  <a:lnTo>
                    <a:pt x="972" y="3929"/>
                  </a:lnTo>
                  <a:lnTo>
                    <a:pt x="972" y="3873"/>
                  </a:lnTo>
                  <a:lnTo>
                    <a:pt x="1015" y="3873"/>
                  </a:lnTo>
                  <a:lnTo>
                    <a:pt x="1015" y="3802"/>
                  </a:lnTo>
                  <a:lnTo>
                    <a:pt x="1057" y="3802"/>
                  </a:lnTo>
                  <a:lnTo>
                    <a:pt x="1099" y="3746"/>
                  </a:lnTo>
                  <a:lnTo>
                    <a:pt x="1057" y="3676"/>
                  </a:lnTo>
                  <a:lnTo>
                    <a:pt x="1057" y="3619"/>
                  </a:lnTo>
                  <a:lnTo>
                    <a:pt x="1015" y="3619"/>
                  </a:lnTo>
                  <a:lnTo>
                    <a:pt x="1015" y="3549"/>
                  </a:lnTo>
                  <a:lnTo>
                    <a:pt x="972" y="3549"/>
                  </a:lnTo>
                  <a:lnTo>
                    <a:pt x="972" y="3492"/>
                  </a:lnTo>
                  <a:lnTo>
                    <a:pt x="972" y="3422"/>
                  </a:lnTo>
                  <a:lnTo>
                    <a:pt x="972" y="3366"/>
                  </a:lnTo>
                  <a:lnTo>
                    <a:pt x="972" y="3295"/>
                  </a:lnTo>
                  <a:lnTo>
                    <a:pt x="1015" y="3295"/>
                  </a:lnTo>
                  <a:lnTo>
                    <a:pt x="1015" y="3366"/>
                  </a:lnTo>
                  <a:lnTo>
                    <a:pt x="1057" y="3366"/>
                  </a:lnTo>
                  <a:lnTo>
                    <a:pt x="1057" y="3422"/>
                  </a:lnTo>
                  <a:lnTo>
                    <a:pt x="1099" y="3492"/>
                  </a:lnTo>
                  <a:lnTo>
                    <a:pt x="1141" y="3549"/>
                  </a:lnTo>
                  <a:lnTo>
                    <a:pt x="1184" y="3549"/>
                  </a:lnTo>
                  <a:lnTo>
                    <a:pt x="1184" y="3619"/>
                  </a:lnTo>
                  <a:lnTo>
                    <a:pt x="1226" y="3619"/>
                  </a:lnTo>
                  <a:lnTo>
                    <a:pt x="1226" y="3676"/>
                  </a:lnTo>
                  <a:lnTo>
                    <a:pt x="1268" y="3746"/>
                  </a:lnTo>
                  <a:lnTo>
                    <a:pt x="1226" y="3746"/>
                  </a:lnTo>
                  <a:lnTo>
                    <a:pt x="1184" y="3802"/>
                  </a:lnTo>
                  <a:lnTo>
                    <a:pt x="1226" y="3802"/>
                  </a:lnTo>
                  <a:lnTo>
                    <a:pt x="1184" y="3802"/>
                  </a:lnTo>
                  <a:lnTo>
                    <a:pt x="1184" y="3873"/>
                  </a:lnTo>
                  <a:lnTo>
                    <a:pt x="1184" y="3929"/>
                  </a:lnTo>
                  <a:lnTo>
                    <a:pt x="1226" y="3929"/>
                  </a:lnTo>
                  <a:lnTo>
                    <a:pt x="1226" y="3999"/>
                  </a:lnTo>
                  <a:lnTo>
                    <a:pt x="1268" y="3999"/>
                  </a:lnTo>
                  <a:lnTo>
                    <a:pt x="1310" y="3999"/>
                  </a:lnTo>
                  <a:lnTo>
                    <a:pt x="1310" y="3929"/>
                  </a:lnTo>
                  <a:lnTo>
                    <a:pt x="1310" y="3999"/>
                  </a:lnTo>
                  <a:lnTo>
                    <a:pt x="1310" y="4056"/>
                  </a:lnTo>
                  <a:lnTo>
                    <a:pt x="1310" y="4126"/>
                  </a:lnTo>
                  <a:lnTo>
                    <a:pt x="1353" y="4126"/>
                  </a:lnTo>
                  <a:lnTo>
                    <a:pt x="1353" y="4182"/>
                  </a:lnTo>
                  <a:lnTo>
                    <a:pt x="1395" y="4182"/>
                  </a:lnTo>
                  <a:lnTo>
                    <a:pt x="1437" y="4182"/>
                  </a:lnTo>
                  <a:lnTo>
                    <a:pt x="1479" y="4182"/>
                  </a:lnTo>
                  <a:lnTo>
                    <a:pt x="1522" y="4182"/>
                  </a:lnTo>
                  <a:lnTo>
                    <a:pt x="1522" y="4126"/>
                  </a:lnTo>
                  <a:lnTo>
                    <a:pt x="1564" y="4126"/>
                  </a:lnTo>
                  <a:lnTo>
                    <a:pt x="1522" y="4126"/>
                  </a:lnTo>
                  <a:lnTo>
                    <a:pt x="1564" y="4126"/>
                  </a:lnTo>
                  <a:lnTo>
                    <a:pt x="1564" y="4056"/>
                  </a:lnTo>
                  <a:lnTo>
                    <a:pt x="1564" y="3999"/>
                  </a:lnTo>
                  <a:lnTo>
                    <a:pt x="1606" y="3999"/>
                  </a:lnTo>
                  <a:lnTo>
                    <a:pt x="1648" y="4126"/>
                  </a:lnTo>
                  <a:lnTo>
                    <a:pt x="1691" y="4126"/>
                  </a:lnTo>
                  <a:lnTo>
                    <a:pt x="1733" y="4126"/>
                  </a:lnTo>
                  <a:lnTo>
                    <a:pt x="1733" y="4056"/>
                  </a:lnTo>
                  <a:lnTo>
                    <a:pt x="1691" y="3999"/>
                  </a:lnTo>
                  <a:lnTo>
                    <a:pt x="1733" y="3999"/>
                  </a:lnTo>
                  <a:lnTo>
                    <a:pt x="1733" y="3929"/>
                  </a:lnTo>
                  <a:lnTo>
                    <a:pt x="1775" y="3929"/>
                  </a:lnTo>
                  <a:lnTo>
                    <a:pt x="1775" y="3873"/>
                  </a:lnTo>
                  <a:lnTo>
                    <a:pt x="1733" y="3873"/>
                  </a:lnTo>
                  <a:lnTo>
                    <a:pt x="1733" y="3802"/>
                  </a:lnTo>
                  <a:lnTo>
                    <a:pt x="1733" y="3746"/>
                  </a:lnTo>
                  <a:lnTo>
                    <a:pt x="1691" y="3746"/>
                  </a:lnTo>
                  <a:lnTo>
                    <a:pt x="1691" y="3676"/>
                  </a:lnTo>
                  <a:lnTo>
                    <a:pt x="1733" y="3676"/>
                  </a:lnTo>
                  <a:lnTo>
                    <a:pt x="1691" y="3676"/>
                  </a:lnTo>
                  <a:lnTo>
                    <a:pt x="1648" y="3619"/>
                  </a:lnTo>
                  <a:lnTo>
                    <a:pt x="1606" y="3619"/>
                  </a:lnTo>
                  <a:lnTo>
                    <a:pt x="1648" y="3619"/>
                  </a:lnTo>
                  <a:lnTo>
                    <a:pt x="1648" y="3549"/>
                  </a:lnTo>
                  <a:lnTo>
                    <a:pt x="1691" y="3549"/>
                  </a:lnTo>
                  <a:lnTo>
                    <a:pt x="1733" y="3549"/>
                  </a:lnTo>
                  <a:lnTo>
                    <a:pt x="1733" y="3492"/>
                  </a:lnTo>
                  <a:lnTo>
                    <a:pt x="1775" y="3492"/>
                  </a:lnTo>
                  <a:lnTo>
                    <a:pt x="1775" y="3549"/>
                  </a:lnTo>
                  <a:lnTo>
                    <a:pt x="1775" y="3619"/>
                  </a:lnTo>
                  <a:lnTo>
                    <a:pt x="1817" y="3619"/>
                  </a:lnTo>
                  <a:lnTo>
                    <a:pt x="1860" y="3619"/>
                  </a:lnTo>
                  <a:lnTo>
                    <a:pt x="1860" y="3549"/>
                  </a:lnTo>
                  <a:lnTo>
                    <a:pt x="1902" y="3549"/>
                  </a:lnTo>
                  <a:lnTo>
                    <a:pt x="1944" y="3549"/>
                  </a:lnTo>
                  <a:lnTo>
                    <a:pt x="1986" y="3549"/>
                  </a:lnTo>
                  <a:lnTo>
                    <a:pt x="2029" y="3549"/>
                  </a:lnTo>
                  <a:lnTo>
                    <a:pt x="2029" y="3619"/>
                  </a:lnTo>
                  <a:lnTo>
                    <a:pt x="1986" y="3619"/>
                  </a:lnTo>
                  <a:lnTo>
                    <a:pt x="1986" y="3676"/>
                  </a:lnTo>
                  <a:lnTo>
                    <a:pt x="1944" y="3676"/>
                  </a:lnTo>
                  <a:lnTo>
                    <a:pt x="1944" y="3746"/>
                  </a:lnTo>
                  <a:lnTo>
                    <a:pt x="1986" y="3746"/>
                  </a:lnTo>
                  <a:lnTo>
                    <a:pt x="2029" y="3746"/>
                  </a:lnTo>
                  <a:lnTo>
                    <a:pt x="2029" y="3802"/>
                  </a:lnTo>
                  <a:lnTo>
                    <a:pt x="2071" y="3802"/>
                  </a:lnTo>
                  <a:lnTo>
                    <a:pt x="2071" y="3873"/>
                  </a:lnTo>
                  <a:lnTo>
                    <a:pt x="2113" y="3873"/>
                  </a:lnTo>
                  <a:lnTo>
                    <a:pt x="2155" y="3873"/>
                  </a:lnTo>
                  <a:lnTo>
                    <a:pt x="2198" y="3873"/>
                  </a:lnTo>
                  <a:lnTo>
                    <a:pt x="2240" y="3873"/>
                  </a:lnTo>
                  <a:lnTo>
                    <a:pt x="2282" y="3873"/>
                  </a:lnTo>
                  <a:lnTo>
                    <a:pt x="2282" y="3802"/>
                  </a:lnTo>
                  <a:lnTo>
                    <a:pt x="2240" y="3802"/>
                  </a:lnTo>
                  <a:lnTo>
                    <a:pt x="2282" y="3802"/>
                  </a:lnTo>
                  <a:lnTo>
                    <a:pt x="2324" y="3802"/>
                  </a:lnTo>
                  <a:lnTo>
                    <a:pt x="2367" y="3746"/>
                  </a:lnTo>
                  <a:lnTo>
                    <a:pt x="2409" y="3746"/>
                  </a:lnTo>
                  <a:lnTo>
                    <a:pt x="2409" y="3676"/>
                  </a:lnTo>
                  <a:lnTo>
                    <a:pt x="2451" y="3676"/>
                  </a:lnTo>
                  <a:lnTo>
                    <a:pt x="2451" y="3619"/>
                  </a:lnTo>
                  <a:lnTo>
                    <a:pt x="2409" y="3619"/>
                  </a:lnTo>
                  <a:lnTo>
                    <a:pt x="2409" y="3549"/>
                  </a:lnTo>
                  <a:lnTo>
                    <a:pt x="2367" y="3619"/>
                  </a:lnTo>
                  <a:lnTo>
                    <a:pt x="2324" y="3619"/>
                  </a:lnTo>
                  <a:lnTo>
                    <a:pt x="2282" y="3619"/>
                  </a:lnTo>
                  <a:lnTo>
                    <a:pt x="2282" y="3676"/>
                  </a:lnTo>
                  <a:lnTo>
                    <a:pt x="2240" y="3676"/>
                  </a:lnTo>
                  <a:lnTo>
                    <a:pt x="2240" y="3619"/>
                  </a:lnTo>
                  <a:lnTo>
                    <a:pt x="2240" y="3549"/>
                  </a:lnTo>
                  <a:lnTo>
                    <a:pt x="2282" y="3549"/>
                  </a:lnTo>
                  <a:lnTo>
                    <a:pt x="2282" y="3492"/>
                  </a:lnTo>
                  <a:lnTo>
                    <a:pt x="2282" y="3422"/>
                  </a:lnTo>
                  <a:lnTo>
                    <a:pt x="2282" y="3366"/>
                  </a:lnTo>
                  <a:lnTo>
                    <a:pt x="2282" y="3295"/>
                  </a:lnTo>
                  <a:lnTo>
                    <a:pt x="2240" y="3295"/>
                  </a:lnTo>
                  <a:lnTo>
                    <a:pt x="2240" y="3239"/>
                  </a:lnTo>
                  <a:lnTo>
                    <a:pt x="2240" y="3169"/>
                  </a:lnTo>
                  <a:lnTo>
                    <a:pt x="2282" y="3169"/>
                  </a:lnTo>
                  <a:lnTo>
                    <a:pt x="2324" y="3112"/>
                  </a:lnTo>
                  <a:lnTo>
                    <a:pt x="2324" y="3169"/>
                  </a:lnTo>
                  <a:lnTo>
                    <a:pt x="2367" y="3169"/>
                  </a:lnTo>
                  <a:lnTo>
                    <a:pt x="2409" y="3169"/>
                  </a:lnTo>
                  <a:lnTo>
                    <a:pt x="2409" y="3239"/>
                  </a:lnTo>
                  <a:lnTo>
                    <a:pt x="2451" y="3239"/>
                  </a:lnTo>
                  <a:lnTo>
                    <a:pt x="2493" y="3169"/>
                  </a:lnTo>
                  <a:lnTo>
                    <a:pt x="2536" y="3169"/>
                  </a:lnTo>
                  <a:lnTo>
                    <a:pt x="2536" y="3239"/>
                  </a:lnTo>
                  <a:lnTo>
                    <a:pt x="2578" y="3239"/>
                  </a:lnTo>
                  <a:lnTo>
                    <a:pt x="2578" y="3295"/>
                  </a:lnTo>
                  <a:lnTo>
                    <a:pt x="2578" y="3366"/>
                  </a:lnTo>
                  <a:lnTo>
                    <a:pt x="2578" y="3422"/>
                  </a:lnTo>
                  <a:lnTo>
                    <a:pt x="2578" y="3492"/>
                  </a:lnTo>
                  <a:lnTo>
                    <a:pt x="2662" y="3619"/>
                  </a:lnTo>
                  <a:lnTo>
                    <a:pt x="2662" y="3549"/>
                  </a:lnTo>
                  <a:lnTo>
                    <a:pt x="2705" y="3549"/>
                  </a:lnTo>
                  <a:lnTo>
                    <a:pt x="2747" y="3549"/>
                  </a:lnTo>
                  <a:lnTo>
                    <a:pt x="2747" y="3492"/>
                  </a:lnTo>
                  <a:lnTo>
                    <a:pt x="2705" y="3492"/>
                  </a:lnTo>
                  <a:lnTo>
                    <a:pt x="2747" y="3492"/>
                  </a:lnTo>
                  <a:lnTo>
                    <a:pt x="2789" y="3492"/>
                  </a:lnTo>
                  <a:lnTo>
                    <a:pt x="2831" y="3492"/>
                  </a:lnTo>
                  <a:lnTo>
                    <a:pt x="2874" y="3422"/>
                  </a:lnTo>
                  <a:lnTo>
                    <a:pt x="2916" y="3422"/>
                  </a:lnTo>
                  <a:lnTo>
                    <a:pt x="2958" y="3422"/>
                  </a:lnTo>
                  <a:lnTo>
                    <a:pt x="2958" y="3366"/>
                  </a:lnTo>
                  <a:lnTo>
                    <a:pt x="3000" y="3366"/>
                  </a:lnTo>
                  <a:lnTo>
                    <a:pt x="3000" y="3295"/>
                  </a:lnTo>
                  <a:lnTo>
                    <a:pt x="3042" y="3295"/>
                  </a:lnTo>
                  <a:lnTo>
                    <a:pt x="3000" y="3295"/>
                  </a:lnTo>
                  <a:lnTo>
                    <a:pt x="2958" y="3295"/>
                  </a:lnTo>
                  <a:lnTo>
                    <a:pt x="2958" y="3366"/>
                  </a:lnTo>
                  <a:lnTo>
                    <a:pt x="2916" y="3295"/>
                  </a:lnTo>
                  <a:lnTo>
                    <a:pt x="2874" y="3295"/>
                  </a:lnTo>
                  <a:lnTo>
                    <a:pt x="2831" y="3295"/>
                  </a:lnTo>
                  <a:lnTo>
                    <a:pt x="2874" y="3239"/>
                  </a:lnTo>
                  <a:lnTo>
                    <a:pt x="2831" y="3239"/>
                  </a:lnTo>
                  <a:lnTo>
                    <a:pt x="2831" y="3169"/>
                  </a:lnTo>
                  <a:lnTo>
                    <a:pt x="2874" y="3169"/>
                  </a:lnTo>
                  <a:lnTo>
                    <a:pt x="2831" y="3169"/>
                  </a:lnTo>
                  <a:lnTo>
                    <a:pt x="2874" y="3169"/>
                  </a:lnTo>
                  <a:lnTo>
                    <a:pt x="2874" y="3112"/>
                  </a:lnTo>
                  <a:lnTo>
                    <a:pt x="2916" y="3112"/>
                  </a:lnTo>
                  <a:lnTo>
                    <a:pt x="2916" y="3042"/>
                  </a:lnTo>
                  <a:lnTo>
                    <a:pt x="2958" y="3042"/>
                  </a:lnTo>
                  <a:lnTo>
                    <a:pt x="3000" y="3042"/>
                  </a:lnTo>
                  <a:lnTo>
                    <a:pt x="3042" y="3042"/>
                  </a:lnTo>
                  <a:lnTo>
                    <a:pt x="3085" y="3042"/>
                  </a:lnTo>
                  <a:lnTo>
                    <a:pt x="3127" y="2986"/>
                  </a:lnTo>
                  <a:lnTo>
                    <a:pt x="3042" y="2915"/>
                  </a:lnTo>
                  <a:lnTo>
                    <a:pt x="3085" y="2859"/>
                  </a:lnTo>
                  <a:lnTo>
                    <a:pt x="3042" y="2859"/>
                  </a:lnTo>
                  <a:lnTo>
                    <a:pt x="3000" y="2859"/>
                  </a:lnTo>
                  <a:lnTo>
                    <a:pt x="2958" y="2788"/>
                  </a:lnTo>
                  <a:lnTo>
                    <a:pt x="2916" y="2788"/>
                  </a:lnTo>
                  <a:lnTo>
                    <a:pt x="2916" y="2732"/>
                  </a:lnTo>
                  <a:lnTo>
                    <a:pt x="2874" y="2732"/>
                  </a:lnTo>
                  <a:lnTo>
                    <a:pt x="2874" y="2662"/>
                  </a:lnTo>
                  <a:lnTo>
                    <a:pt x="2831" y="2662"/>
                  </a:lnTo>
                  <a:lnTo>
                    <a:pt x="2831" y="2605"/>
                  </a:lnTo>
                  <a:lnTo>
                    <a:pt x="2789" y="2605"/>
                  </a:lnTo>
                  <a:lnTo>
                    <a:pt x="2747" y="2605"/>
                  </a:lnTo>
                  <a:lnTo>
                    <a:pt x="2747" y="2535"/>
                  </a:lnTo>
                  <a:lnTo>
                    <a:pt x="2789" y="2465"/>
                  </a:lnTo>
                  <a:lnTo>
                    <a:pt x="2789" y="2408"/>
                  </a:lnTo>
                  <a:lnTo>
                    <a:pt x="2831" y="2408"/>
                  </a:lnTo>
                  <a:lnTo>
                    <a:pt x="2789" y="2408"/>
                  </a:lnTo>
                  <a:lnTo>
                    <a:pt x="2789" y="2338"/>
                  </a:lnTo>
                  <a:lnTo>
                    <a:pt x="2789" y="2211"/>
                  </a:lnTo>
                  <a:lnTo>
                    <a:pt x="2789" y="2155"/>
                  </a:lnTo>
                  <a:lnTo>
                    <a:pt x="2874" y="2084"/>
                  </a:lnTo>
                  <a:lnTo>
                    <a:pt x="2831" y="2084"/>
                  </a:lnTo>
                  <a:lnTo>
                    <a:pt x="2789" y="2084"/>
                  </a:lnTo>
                  <a:lnTo>
                    <a:pt x="2789" y="2028"/>
                  </a:lnTo>
                  <a:lnTo>
                    <a:pt x="2831" y="1958"/>
                  </a:lnTo>
                  <a:lnTo>
                    <a:pt x="2874" y="1901"/>
                  </a:lnTo>
                  <a:lnTo>
                    <a:pt x="2874" y="1831"/>
                  </a:lnTo>
                  <a:lnTo>
                    <a:pt x="2874" y="1775"/>
                  </a:lnTo>
                  <a:lnTo>
                    <a:pt x="2874" y="1704"/>
                  </a:lnTo>
                  <a:lnTo>
                    <a:pt x="2916" y="1704"/>
                  </a:lnTo>
                  <a:lnTo>
                    <a:pt x="2916" y="1648"/>
                  </a:lnTo>
                  <a:lnTo>
                    <a:pt x="2958" y="1648"/>
                  </a:lnTo>
                  <a:lnTo>
                    <a:pt x="3000" y="1577"/>
                  </a:lnTo>
                  <a:lnTo>
                    <a:pt x="3085" y="1577"/>
                  </a:lnTo>
                  <a:lnTo>
                    <a:pt x="3127" y="1648"/>
                  </a:lnTo>
                  <a:lnTo>
                    <a:pt x="3169" y="1648"/>
                  </a:lnTo>
                  <a:lnTo>
                    <a:pt x="3169" y="1577"/>
                  </a:lnTo>
                  <a:lnTo>
                    <a:pt x="3211" y="1577"/>
                  </a:lnTo>
                  <a:lnTo>
                    <a:pt x="3211" y="1521"/>
                  </a:lnTo>
                  <a:lnTo>
                    <a:pt x="3254" y="1521"/>
                  </a:lnTo>
                  <a:lnTo>
                    <a:pt x="3296" y="1521"/>
                  </a:lnTo>
                  <a:lnTo>
                    <a:pt x="3338" y="1521"/>
                  </a:lnTo>
                  <a:lnTo>
                    <a:pt x="3380" y="1521"/>
                  </a:lnTo>
                  <a:lnTo>
                    <a:pt x="3423" y="1577"/>
                  </a:lnTo>
                  <a:lnTo>
                    <a:pt x="3465" y="1648"/>
                  </a:lnTo>
                  <a:lnTo>
                    <a:pt x="3507" y="1648"/>
                  </a:lnTo>
                  <a:lnTo>
                    <a:pt x="3549" y="1648"/>
                  </a:lnTo>
                  <a:lnTo>
                    <a:pt x="3592" y="1648"/>
                  </a:lnTo>
                  <a:lnTo>
                    <a:pt x="3634" y="1577"/>
                  </a:lnTo>
                  <a:lnTo>
                    <a:pt x="3592" y="1577"/>
                  </a:lnTo>
                  <a:lnTo>
                    <a:pt x="3592" y="1521"/>
                  </a:lnTo>
                  <a:lnTo>
                    <a:pt x="3634" y="1521"/>
                  </a:lnTo>
                  <a:lnTo>
                    <a:pt x="3634" y="1451"/>
                  </a:lnTo>
                  <a:lnTo>
                    <a:pt x="3634" y="1394"/>
                  </a:lnTo>
                  <a:lnTo>
                    <a:pt x="3676" y="1394"/>
                  </a:lnTo>
                  <a:lnTo>
                    <a:pt x="3634" y="1394"/>
                  </a:lnTo>
                  <a:lnTo>
                    <a:pt x="3676" y="1394"/>
                  </a:lnTo>
                  <a:lnTo>
                    <a:pt x="3718" y="1394"/>
                  </a:lnTo>
                  <a:lnTo>
                    <a:pt x="3718" y="1324"/>
                  </a:lnTo>
                  <a:lnTo>
                    <a:pt x="3761" y="1324"/>
                  </a:lnTo>
                  <a:lnTo>
                    <a:pt x="3761" y="1268"/>
                  </a:lnTo>
                  <a:lnTo>
                    <a:pt x="3803" y="1268"/>
                  </a:lnTo>
                  <a:lnTo>
                    <a:pt x="3845" y="1268"/>
                  </a:lnTo>
                  <a:lnTo>
                    <a:pt x="3887" y="1268"/>
                  </a:lnTo>
                  <a:lnTo>
                    <a:pt x="3887" y="1197"/>
                  </a:lnTo>
                  <a:lnTo>
                    <a:pt x="3845" y="1197"/>
                  </a:lnTo>
                  <a:lnTo>
                    <a:pt x="3845" y="1141"/>
                  </a:lnTo>
                  <a:lnTo>
                    <a:pt x="3845" y="1070"/>
                  </a:lnTo>
                  <a:lnTo>
                    <a:pt x="3887" y="1070"/>
                  </a:lnTo>
                  <a:lnTo>
                    <a:pt x="3887" y="1014"/>
                  </a:lnTo>
                  <a:lnTo>
                    <a:pt x="3930" y="1014"/>
                  </a:lnTo>
                  <a:lnTo>
                    <a:pt x="3972" y="1014"/>
                  </a:lnTo>
                  <a:lnTo>
                    <a:pt x="3972" y="944"/>
                  </a:lnTo>
                  <a:lnTo>
                    <a:pt x="4014" y="944"/>
                  </a:lnTo>
                  <a:lnTo>
                    <a:pt x="4056" y="887"/>
                  </a:lnTo>
                  <a:lnTo>
                    <a:pt x="4099" y="817"/>
                  </a:lnTo>
                  <a:lnTo>
                    <a:pt x="4141" y="817"/>
                  </a:lnTo>
                  <a:lnTo>
                    <a:pt x="4183" y="817"/>
                  </a:lnTo>
                  <a:lnTo>
                    <a:pt x="4225" y="817"/>
                  </a:lnTo>
                  <a:lnTo>
                    <a:pt x="4225" y="761"/>
                  </a:lnTo>
                  <a:lnTo>
                    <a:pt x="4183" y="690"/>
                  </a:lnTo>
                  <a:lnTo>
                    <a:pt x="4141" y="634"/>
                  </a:lnTo>
                  <a:lnTo>
                    <a:pt x="4099" y="634"/>
                  </a:lnTo>
                  <a:lnTo>
                    <a:pt x="4099" y="563"/>
                  </a:lnTo>
                  <a:lnTo>
                    <a:pt x="4056" y="563"/>
                  </a:lnTo>
                  <a:lnTo>
                    <a:pt x="4056" y="507"/>
                  </a:lnTo>
                  <a:lnTo>
                    <a:pt x="4056" y="437"/>
                  </a:lnTo>
                  <a:lnTo>
                    <a:pt x="4014" y="437"/>
                  </a:lnTo>
                  <a:lnTo>
                    <a:pt x="3972" y="437"/>
                  </a:lnTo>
                  <a:lnTo>
                    <a:pt x="3930" y="437"/>
                  </a:lnTo>
                  <a:lnTo>
                    <a:pt x="3887" y="437"/>
                  </a:lnTo>
                  <a:lnTo>
                    <a:pt x="3845" y="437"/>
                  </a:lnTo>
                  <a:lnTo>
                    <a:pt x="3845" y="507"/>
                  </a:lnTo>
                  <a:lnTo>
                    <a:pt x="3803" y="507"/>
                  </a:lnTo>
                  <a:lnTo>
                    <a:pt x="3761" y="437"/>
                  </a:lnTo>
                  <a:lnTo>
                    <a:pt x="3718" y="380"/>
                  </a:lnTo>
                  <a:lnTo>
                    <a:pt x="3718" y="310"/>
                  </a:lnTo>
                  <a:lnTo>
                    <a:pt x="3676" y="310"/>
                  </a:lnTo>
                  <a:lnTo>
                    <a:pt x="3676" y="254"/>
                  </a:lnTo>
                  <a:lnTo>
                    <a:pt x="3718" y="254"/>
                  </a:lnTo>
                  <a:lnTo>
                    <a:pt x="3718" y="183"/>
                  </a:lnTo>
                  <a:lnTo>
                    <a:pt x="3761" y="183"/>
                  </a:lnTo>
                  <a:lnTo>
                    <a:pt x="3761" y="127"/>
                  </a:lnTo>
                  <a:lnTo>
                    <a:pt x="3718" y="127"/>
                  </a:lnTo>
                  <a:lnTo>
                    <a:pt x="3676" y="127"/>
                  </a:lnTo>
                  <a:lnTo>
                    <a:pt x="3634" y="127"/>
                  </a:lnTo>
                  <a:lnTo>
                    <a:pt x="3676" y="127"/>
                  </a:lnTo>
                  <a:lnTo>
                    <a:pt x="3676" y="57"/>
                  </a:lnTo>
                  <a:lnTo>
                    <a:pt x="3718" y="57"/>
                  </a:lnTo>
                  <a:lnTo>
                    <a:pt x="3761" y="57"/>
                  </a:lnTo>
                  <a:lnTo>
                    <a:pt x="3803" y="0"/>
                  </a:lnTo>
                  <a:lnTo>
                    <a:pt x="3845" y="0"/>
                  </a:lnTo>
                  <a:lnTo>
                    <a:pt x="3887" y="0"/>
                  </a:lnTo>
                  <a:lnTo>
                    <a:pt x="3930" y="0"/>
                  </a:lnTo>
                  <a:lnTo>
                    <a:pt x="3972" y="0"/>
                  </a:lnTo>
                  <a:lnTo>
                    <a:pt x="4014" y="0"/>
                  </a:lnTo>
                  <a:lnTo>
                    <a:pt x="4056" y="0"/>
                  </a:lnTo>
                  <a:lnTo>
                    <a:pt x="4099" y="57"/>
                  </a:lnTo>
                  <a:lnTo>
                    <a:pt x="4141" y="57"/>
                  </a:lnTo>
                  <a:lnTo>
                    <a:pt x="4183" y="57"/>
                  </a:lnTo>
                  <a:lnTo>
                    <a:pt x="4225" y="57"/>
                  </a:lnTo>
                  <a:lnTo>
                    <a:pt x="4225" y="127"/>
                  </a:lnTo>
                  <a:lnTo>
                    <a:pt x="4268" y="127"/>
                  </a:lnTo>
                  <a:lnTo>
                    <a:pt x="4310" y="57"/>
                  </a:lnTo>
                  <a:lnTo>
                    <a:pt x="4352" y="57"/>
                  </a:lnTo>
                  <a:lnTo>
                    <a:pt x="4394" y="57"/>
                  </a:lnTo>
                  <a:lnTo>
                    <a:pt x="4437" y="57"/>
                  </a:lnTo>
                  <a:lnTo>
                    <a:pt x="4479" y="57"/>
                  </a:lnTo>
                  <a:lnTo>
                    <a:pt x="4521" y="57"/>
                  </a:lnTo>
                  <a:lnTo>
                    <a:pt x="4563" y="57"/>
                  </a:lnTo>
                  <a:lnTo>
                    <a:pt x="4563" y="127"/>
                  </a:lnTo>
                  <a:lnTo>
                    <a:pt x="4606" y="57"/>
                  </a:lnTo>
                  <a:lnTo>
                    <a:pt x="4563" y="57"/>
                  </a:lnTo>
                  <a:lnTo>
                    <a:pt x="4606" y="57"/>
                  </a:lnTo>
                  <a:lnTo>
                    <a:pt x="4648" y="57"/>
                  </a:lnTo>
                  <a:lnTo>
                    <a:pt x="4690" y="57"/>
                  </a:lnTo>
                  <a:lnTo>
                    <a:pt x="4690" y="127"/>
                  </a:lnTo>
                  <a:lnTo>
                    <a:pt x="4732" y="127"/>
                  </a:lnTo>
                  <a:lnTo>
                    <a:pt x="4732" y="183"/>
                  </a:lnTo>
                  <a:lnTo>
                    <a:pt x="4732" y="254"/>
                  </a:lnTo>
                  <a:lnTo>
                    <a:pt x="4732" y="183"/>
                  </a:lnTo>
                  <a:lnTo>
                    <a:pt x="4775" y="183"/>
                  </a:lnTo>
                  <a:lnTo>
                    <a:pt x="4775" y="254"/>
                  </a:lnTo>
                  <a:lnTo>
                    <a:pt x="4817" y="254"/>
                  </a:lnTo>
                  <a:lnTo>
                    <a:pt x="4817" y="310"/>
                  </a:lnTo>
                  <a:lnTo>
                    <a:pt x="4859" y="310"/>
                  </a:lnTo>
                  <a:lnTo>
                    <a:pt x="4901" y="310"/>
                  </a:lnTo>
                  <a:lnTo>
                    <a:pt x="4859" y="310"/>
                  </a:lnTo>
                  <a:lnTo>
                    <a:pt x="4859" y="380"/>
                  </a:lnTo>
                  <a:lnTo>
                    <a:pt x="4901" y="380"/>
                  </a:lnTo>
                  <a:lnTo>
                    <a:pt x="4944" y="380"/>
                  </a:lnTo>
                  <a:lnTo>
                    <a:pt x="4986" y="380"/>
                  </a:lnTo>
                  <a:lnTo>
                    <a:pt x="4986" y="437"/>
                  </a:lnTo>
                  <a:lnTo>
                    <a:pt x="5042" y="437"/>
                  </a:lnTo>
                  <a:lnTo>
                    <a:pt x="5042" y="507"/>
                  </a:lnTo>
                  <a:lnTo>
                    <a:pt x="5042" y="437"/>
                  </a:lnTo>
                  <a:lnTo>
                    <a:pt x="5084" y="437"/>
                  </a:lnTo>
                  <a:lnTo>
                    <a:pt x="5084" y="507"/>
                  </a:lnTo>
                  <a:close/>
                  <a:moveTo>
                    <a:pt x="2831" y="3999"/>
                  </a:moveTo>
                  <a:lnTo>
                    <a:pt x="2789" y="3999"/>
                  </a:lnTo>
                  <a:lnTo>
                    <a:pt x="2705" y="3999"/>
                  </a:lnTo>
                  <a:lnTo>
                    <a:pt x="2536" y="3999"/>
                  </a:lnTo>
                  <a:lnTo>
                    <a:pt x="2451" y="3999"/>
                  </a:lnTo>
                  <a:lnTo>
                    <a:pt x="2451" y="3929"/>
                  </a:lnTo>
                  <a:lnTo>
                    <a:pt x="2409" y="3929"/>
                  </a:lnTo>
                  <a:lnTo>
                    <a:pt x="2409" y="3873"/>
                  </a:lnTo>
                  <a:lnTo>
                    <a:pt x="2367" y="3873"/>
                  </a:lnTo>
                  <a:lnTo>
                    <a:pt x="2324" y="3873"/>
                  </a:lnTo>
                  <a:lnTo>
                    <a:pt x="2282" y="3873"/>
                  </a:lnTo>
                  <a:lnTo>
                    <a:pt x="2282" y="3929"/>
                  </a:lnTo>
                  <a:lnTo>
                    <a:pt x="2324" y="3929"/>
                  </a:lnTo>
                  <a:lnTo>
                    <a:pt x="2324" y="3999"/>
                  </a:lnTo>
                  <a:lnTo>
                    <a:pt x="2324" y="4056"/>
                  </a:lnTo>
                  <a:lnTo>
                    <a:pt x="2367" y="4056"/>
                  </a:lnTo>
                  <a:lnTo>
                    <a:pt x="2409" y="4056"/>
                  </a:lnTo>
                  <a:lnTo>
                    <a:pt x="2451" y="4056"/>
                  </a:lnTo>
                  <a:lnTo>
                    <a:pt x="2493" y="4056"/>
                  </a:lnTo>
                  <a:lnTo>
                    <a:pt x="2536" y="4056"/>
                  </a:lnTo>
                  <a:lnTo>
                    <a:pt x="2578" y="4056"/>
                  </a:lnTo>
                  <a:lnTo>
                    <a:pt x="2620" y="4056"/>
                  </a:lnTo>
                  <a:lnTo>
                    <a:pt x="2662" y="4056"/>
                  </a:lnTo>
                  <a:lnTo>
                    <a:pt x="2705" y="4056"/>
                  </a:lnTo>
                  <a:lnTo>
                    <a:pt x="2747" y="4056"/>
                  </a:lnTo>
                  <a:lnTo>
                    <a:pt x="2747" y="3999"/>
                  </a:lnTo>
                  <a:lnTo>
                    <a:pt x="2789" y="399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5043725" y="985850"/>
              <a:ext cx="26425" cy="81000"/>
            </a:xfrm>
            <a:custGeom>
              <a:avLst/>
              <a:gdLst/>
              <a:ahLst/>
              <a:cxnLst/>
              <a:rect l="l" t="t" r="r" b="b"/>
              <a:pathLst>
                <a:path w="1057" h="3240" extrusionOk="0">
                  <a:moveTo>
                    <a:pt x="1014" y="1972"/>
                  </a:moveTo>
                  <a:lnTo>
                    <a:pt x="1014" y="2028"/>
                  </a:lnTo>
                  <a:lnTo>
                    <a:pt x="972" y="2099"/>
                  </a:lnTo>
                  <a:lnTo>
                    <a:pt x="972" y="2155"/>
                  </a:lnTo>
                  <a:lnTo>
                    <a:pt x="972" y="2225"/>
                  </a:lnTo>
                  <a:lnTo>
                    <a:pt x="930" y="2282"/>
                  </a:lnTo>
                  <a:lnTo>
                    <a:pt x="930" y="2352"/>
                  </a:lnTo>
                  <a:lnTo>
                    <a:pt x="930" y="2409"/>
                  </a:lnTo>
                  <a:lnTo>
                    <a:pt x="930" y="2479"/>
                  </a:lnTo>
                  <a:lnTo>
                    <a:pt x="887" y="2479"/>
                  </a:lnTo>
                  <a:lnTo>
                    <a:pt x="845" y="2479"/>
                  </a:lnTo>
                  <a:lnTo>
                    <a:pt x="887" y="2479"/>
                  </a:lnTo>
                  <a:lnTo>
                    <a:pt x="887" y="2535"/>
                  </a:lnTo>
                  <a:lnTo>
                    <a:pt x="930" y="2535"/>
                  </a:lnTo>
                  <a:lnTo>
                    <a:pt x="972" y="2535"/>
                  </a:lnTo>
                  <a:lnTo>
                    <a:pt x="1014" y="2535"/>
                  </a:lnTo>
                  <a:lnTo>
                    <a:pt x="1056" y="2535"/>
                  </a:lnTo>
                  <a:lnTo>
                    <a:pt x="1056" y="2606"/>
                  </a:lnTo>
                  <a:lnTo>
                    <a:pt x="1014" y="2606"/>
                  </a:lnTo>
                  <a:lnTo>
                    <a:pt x="930" y="2732"/>
                  </a:lnTo>
                  <a:lnTo>
                    <a:pt x="803" y="2789"/>
                  </a:lnTo>
                  <a:lnTo>
                    <a:pt x="803" y="2859"/>
                  </a:lnTo>
                  <a:lnTo>
                    <a:pt x="761" y="2859"/>
                  </a:lnTo>
                  <a:lnTo>
                    <a:pt x="676" y="2859"/>
                  </a:lnTo>
                  <a:lnTo>
                    <a:pt x="634" y="2915"/>
                  </a:lnTo>
                  <a:lnTo>
                    <a:pt x="592" y="3113"/>
                  </a:lnTo>
                  <a:lnTo>
                    <a:pt x="634" y="3113"/>
                  </a:lnTo>
                  <a:lnTo>
                    <a:pt x="592" y="3169"/>
                  </a:lnTo>
                  <a:lnTo>
                    <a:pt x="465" y="3169"/>
                  </a:lnTo>
                  <a:lnTo>
                    <a:pt x="423" y="3169"/>
                  </a:lnTo>
                  <a:lnTo>
                    <a:pt x="380" y="3239"/>
                  </a:lnTo>
                  <a:lnTo>
                    <a:pt x="296" y="3239"/>
                  </a:lnTo>
                  <a:lnTo>
                    <a:pt x="254" y="3239"/>
                  </a:lnTo>
                  <a:lnTo>
                    <a:pt x="127" y="3239"/>
                  </a:lnTo>
                  <a:lnTo>
                    <a:pt x="85" y="3239"/>
                  </a:lnTo>
                  <a:lnTo>
                    <a:pt x="127" y="3239"/>
                  </a:lnTo>
                  <a:lnTo>
                    <a:pt x="127" y="3169"/>
                  </a:lnTo>
                  <a:lnTo>
                    <a:pt x="85" y="3169"/>
                  </a:lnTo>
                  <a:lnTo>
                    <a:pt x="85" y="3113"/>
                  </a:lnTo>
                  <a:lnTo>
                    <a:pt x="85" y="3042"/>
                  </a:lnTo>
                  <a:lnTo>
                    <a:pt x="85" y="2986"/>
                  </a:lnTo>
                  <a:lnTo>
                    <a:pt x="127" y="2986"/>
                  </a:lnTo>
                  <a:lnTo>
                    <a:pt x="127" y="2915"/>
                  </a:lnTo>
                  <a:lnTo>
                    <a:pt x="169" y="2915"/>
                  </a:lnTo>
                  <a:lnTo>
                    <a:pt x="127" y="2915"/>
                  </a:lnTo>
                  <a:lnTo>
                    <a:pt x="127" y="2859"/>
                  </a:lnTo>
                  <a:lnTo>
                    <a:pt x="127" y="2789"/>
                  </a:lnTo>
                  <a:lnTo>
                    <a:pt x="127" y="2732"/>
                  </a:lnTo>
                  <a:lnTo>
                    <a:pt x="127" y="2662"/>
                  </a:lnTo>
                  <a:lnTo>
                    <a:pt x="85" y="2662"/>
                  </a:lnTo>
                  <a:lnTo>
                    <a:pt x="42" y="2662"/>
                  </a:lnTo>
                  <a:lnTo>
                    <a:pt x="0" y="2662"/>
                  </a:lnTo>
                  <a:lnTo>
                    <a:pt x="0" y="2606"/>
                  </a:lnTo>
                  <a:lnTo>
                    <a:pt x="42" y="2606"/>
                  </a:lnTo>
                  <a:lnTo>
                    <a:pt x="85" y="2606"/>
                  </a:lnTo>
                  <a:lnTo>
                    <a:pt x="127" y="2606"/>
                  </a:lnTo>
                  <a:lnTo>
                    <a:pt x="127" y="2535"/>
                  </a:lnTo>
                  <a:lnTo>
                    <a:pt x="169" y="2535"/>
                  </a:lnTo>
                  <a:lnTo>
                    <a:pt x="169" y="2479"/>
                  </a:lnTo>
                  <a:lnTo>
                    <a:pt x="211" y="2479"/>
                  </a:lnTo>
                  <a:lnTo>
                    <a:pt x="211" y="2409"/>
                  </a:lnTo>
                  <a:lnTo>
                    <a:pt x="211" y="2352"/>
                  </a:lnTo>
                  <a:lnTo>
                    <a:pt x="211" y="2282"/>
                  </a:lnTo>
                  <a:lnTo>
                    <a:pt x="211" y="2225"/>
                  </a:lnTo>
                  <a:lnTo>
                    <a:pt x="211" y="2155"/>
                  </a:lnTo>
                  <a:lnTo>
                    <a:pt x="169" y="2155"/>
                  </a:lnTo>
                  <a:lnTo>
                    <a:pt x="211" y="2155"/>
                  </a:lnTo>
                  <a:lnTo>
                    <a:pt x="254" y="2155"/>
                  </a:lnTo>
                  <a:lnTo>
                    <a:pt x="254" y="2099"/>
                  </a:lnTo>
                  <a:lnTo>
                    <a:pt x="211" y="2099"/>
                  </a:lnTo>
                  <a:lnTo>
                    <a:pt x="211" y="2028"/>
                  </a:lnTo>
                  <a:lnTo>
                    <a:pt x="169" y="2028"/>
                  </a:lnTo>
                  <a:lnTo>
                    <a:pt x="169" y="1972"/>
                  </a:lnTo>
                  <a:lnTo>
                    <a:pt x="169" y="1902"/>
                  </a:lnTo>
                  <a:lnTo>
                    <a:pt x="211" y="1845"/>
                  </a:lnTo>
                  <a:lnTo>
                    <a:pt x="211" y="1775"/>
                  </a:lnTo>
                  <a:lnTo>
                    <a:pt x="211" y="1719"/>
                  </a:lnTo>
                  <a:lnTo>
                    <a:pt x="211" y="1648"/>
                  </a:lnTo>
                  <a:lnTo>
                    <a:pt x="211" y="1592"/>
                  </a:lnTo>
                  <a:lnTo>
                    <a:pt x="211" y="1521"/>
                  </a:lnTo>
                  <a:lnTo>
                    <a:pt x="169" y="1465"/>
                  </a:lnTo>
                  <a:lnTo>
                    <a:pt x="169" y="1395"/>
                  </a:lnTo>
                  <a:lnTo>
                    <a:pt x="169" y="1338"/>
                  </a:lnTo>
                  <a:lnTo>
                    <a:pt x="169" y="1268"/>
                  </a:lnTo>
                  <a:lnTo>
                    <a:pt x="211" y="1268"/>
                  </a:lnTo>
                  <a:lnTo>
                    <a:pt x="211" y="1212"/>
                  </a:lnTo>
                  <a:lnTo>
                    <a:pt x="211" y="1141"/>
                  </a:lnTo>
                  <a:lnTo>
                    <a:pt x="211" y="1085"/>
                  </a:lnTo>
                  <a:lnTo>
                    <a:pt x="211" y="1014"/>
                  </a:lnTo>
                  <a:lnTo>
                    <a:pt x="211" y="958"/>
                  </a:lnTo>
                  <a:lnTo>
                    <a:pt x="169" y="958"/>
                  </a:lnTo>
                  <a:lnTo>
                    <a:pt x="169" y="888"/>
                  </a:lnTo>
                  <a:lnTo>
                    <a:pt x="169" y="831"/>
                  </a:lnTo>
                  <a:lnTo>
                    <a:pt x="169" y="761"/>
                  </a:lnTo>
                  <a:lnTo>
                    <a:pt x="169" y="705"/>
                  </a:lnTo>
                  <a:lnTo>
                    <a:pt x="169" y="634"/>
                  </a:lnTo>
                  <a:lnTo>
                    <a:pt x="127" y="634"/>
                  </a:lnTo>
                  <a:lnTo>
                    <a:pt x="127" y="578"/>
                  </a:lnTo>
                  <a:lnTo>
                    <a:pt x="127" y="508"/>
                  </a:lnTo>
                  <a:lnTo>
                    <a:pt x="127" y="451"/>
                  </a:lnTo>
                  <a:lnTo>
                    <a:pt x="127" y="381"/>
                  </a:lnTo>
                  <a:lnTo>
                    <a:pt x="127" y="324"/>
                  </a:lnTo>
                  <a:lnTo>
                    <a:pt x="127" y="254"/>
                  </a:lnTo>
                  <a:lnTo>
                    <a:pt x="127" y="198"/>
                  </a:lnTo>
                  <a:lnTo>
                    <a:pt x="127" y="127"/>
                  </a:lnTo>
                  <a:lnTo>
                    <a:pt x="127" y="71"/>
                  </a:lnTo>
                  <a:lnTo>
                    <a:pt x="127" y="1"/>
                  </a:lnTo>
                  <a:lnTo>
                    <a:pt x="423" y="1"/>
                  </a:lnTo>
                  <a:lnTo>
                    <a:pt x="634" y="1"/>
                  </a:lnTo>
                  <a:lnTo>
                    <a:pt x="634" y="71"/>
                  </a:lnTo>
                  <a:lnTo>
                    <a:pt x="634" y="127"/>
                  </a:lnTo>
                  <a:lnTo>
                    <a:pt x="592" y="127"/>
                  </a:lnTo>
                  <a:lnTo>
                    <a:pt x="592" y="198"/>
                  </a:lnTo>
                  <a:lnTo>
                    <a:pt x="549" y="198"/>
                  </a:lnTo>
                  <a:lnTo>
                    <a:pt x="507" y="198"/>
                  </a:lnTo>
                  <a:lnTo>
                    <a:pt x="549" y="198"/>
                  </a:lnTo>
                  <a:lnTo>
                    <a:pt x="549" y="254"/>
                  </a:lnTo>
                  <a:lnTo>
                    <a:pt x="592" y="254"/>
                  </a:lnTo>
                  <a:lnTo>
                    <a:pt x="592" y="324"/>
                  </a:lnTo>
                  <a:lnTo>
                    <a:pt x="592" y="254"/>
                  </a:lnTo>
                  <a:lnTo>
                    <a:pt x="592" y="324"/>
                  </a:lnTo>
                  <a:lnTo>
                    <a:pt x="592" y="381"/>
                  </a:lnTo>
                  <a:lnTo>
                    <a:pt x="549" y="381"/>
                  </a:lnTo>
                  <a:lnTo>
                    <a:pt x="549" y="451"/>
                  </a:lnTo>
                  <a:lnTo>
                    <a:pt x="507" y="508"/>
                  </a:lnTo>
                  <a:lnTo>
                    <a:pt x="507" y="578"/>
                  </a:lnTo>
                  <a:lnTo>
                    <a:pt x="549" y="578"/>
                  </a:lnTo>
                  <a:lnTo>
                    <a:pt x="592" y="578"/>
                  </a:lnTo>
                  <a:lnTo>
                    <a:pt x="592" y="634"/>
                  </a:lnTo>
                  <a:lnTo>
                    <a:pt x="634" y="634"/>
                  </a:lnTo>
                  <a:lnTo>
                    <a:pt x="592" y="634"/>
                  </a:lnTo>
                  <a:lnTo>
                    <a:pt x="634" y="634"/>
                  </a:lnTo>
                  <a:lnTo>
                    <a:pt x="592" y="634"/>
                  </a:lnTo>
                  <a:lnTo>
                    <a:pt x="592" y="705"/>
                  </a:lnTo>
                  <a:lnTo>
                    <a:pt x="634" y="705"/>
                  </a:lnTo>
                  <a:lnTo>
                    <a:pt x="634" y="761"/>
                  </a:lnTo>
                  <a:lnTo>
                    <a:pt x="634" y="831"/>
                  </a:lnTo>
                  <a:lnTo>
                    <a:pt x="592" y="831"/>
                  </a:lnTo>
                  <a:lnTo>
                    <a:pt x="634" y="831"/>
                  </a:lnTo>
                  <a:lnTo>
                    <a:pt x="634" y="888"/>
                  </a:lnTo>
                  <a:lnTo>
                    <a:pt x="634" y="958"/>
                  </a:lnTo>
                  <a:lnTo>
                    <a:pt x="592" y="958"/>
                  </a:lnTo>
                  <a:lnTo>
                    <a:pt x="549" y="958"/>
                  </a:lnTo>
                  <a:lnTo>
                    <a:pt x="592" y="958"/>
                  </a:lnTo>
                  <a:lnTo>
                    <a:pt x="592" y="1014"/>
                  </a:lnTo>
                  <a:lnTo>
                    <a:pt x="634" y="1014"/>
                  </a:lnTo>
                  <a:lnTo>
                    <a:pt x="592" y="1014"/>
                  </a:lnTo>
                  <a:lnTo>
                    <a:pt x="634" y="1014"/>
                  </a:lnTo>
                  <a:lnTo>
                    <a:pt x="634" y="1085"/>
                  </a:lnTo>
                  <a:lnTo>
                    <a:pt x="676" y="1085"/>
                  </a:lnTo>
                  <a:lnTo>
                    <a:pt x="718" y="1085"/>
                  </a:lnTo>
                  <a:lnTo>
                    <a:pt x="718" y="1141"/>
                  </a:lnTo>
                  <a:lnTo>
                    <a:pt x="676" y="1141"/>
                  </a:lnTo>
                  <a:lnTo>
                    <a:pt x="718" y="1141"/>
                  </a:lnTo>
                  <a:lnTo>
                    <a:pt x="761" y="1141"/>
                  </a:lnTo>
                  <a:lnTo>
                    <a:pt x="761" y="1212"/>
                  </a:lnTo>
                  <a:lnTo>
                    <a:pt x="761" y="1268"/>
                  </a:lnTo>
                  <a:lnTo>
                    <a:pt x="761" y="1338"/>
                  </a:lnTo>
                  <a:lnTo>
                    <a:pt x="761" y="1395"/>
                  </a:lnTo>
                  <a:lnTo>
                    <a:pt x="803" y="1395"/>
                  </a:lnTo>
                  <a:lnTo>
                    <a:pt x="803" y="1465"/>
                  </a:lnTo>
                  <a:lnTo>
                    <a:pt x="761" y="1465"/>
                  </a:lnTo>
                  <a:lnTo>
                    <a:pt x="761" y="1521"/>
                  </a:lnTo>
                  <a:lnTo>
                    <a:pt x="718" y="1521"/>
                  </a:lnTo>
                  <a:lnTo>
                    <a:pt x="761" y="1521"/>
                  </a:lnTo>
                  <a:lnTo>
                    <a:pt x="718" y="1521"/>
                  </a:lnTo>
                  <a:lnTo>
                    <a:pt x="761" y="1521"/>
                  </a:lnTo>
                  <a:lnTo>
                    <a:pt x="761" y="1592"/>
                  </a:lnTo>
                  <a:lnTo>
                    <a:pt x="761" y="1648"/>
                  </a:lnTo>
                  <a:lnTo>
                    <a:pt x="761" y="1719"/>
                  </a:lnTo>
                  <a:lnTo>
                    <a:pt x="761" y="1775"/>
                  </a:lnTo>
                  <a:lnTo>
                    <a:pt x="803" y="1775"/>
                  </a:lnTo>
                  <a:lnTo>
                    <a:pt x="761" y="1775"/>
                  </a:lnTo>
                  <a:lnTo>
                    <a:pt x="718" y="1775"/>
                  </a:lnTo>
                  <a:lnTo>
                    <a:pt x="718" y="1845"/>
                  </a:lnTo>
                  <a:lnTo>
                    <a:pt x="676" y="1845"/>
                  </a:lnTo>
                  <a:lnTo>
                    <a:pt x="718" y="1845"/>
                  </a:lnTo>
                  <a:lnTo>
                    <a:pt x="718" y="1902"/>
                  </a:lnTo>
                  <a:lnTo>
                    <a:pt x="761" y="1972"/>
                  </a:lnTo>
                  <a:lnTo>
                    <a:pt x="803" y="1972"/>
                  </a:lnTo>
                  <a:lnTo>
                    <a:pt x="803" y="1902"/>
                  </a:lnTo>
                  <a:lnTo>
                    <a:pt x="845" y="1972"/>
                  </a:lnTo>
                  <a:lnTo>
                    <a:pt x="887" y="1972"/>
                  </a:lnTo>
                  <a:lnTo>
                    <a:pt x="930" y="1972"/>
                  </a:lnTo>
                  <a:lnTo>
                    <a:pt x="972" y="197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3144100" y="3132950"/>
              <a:ext cx="157400" cy="198225"/>
            </a:xfrm>
            <a:custGeom>
              <a:avLst/>
              <a:gdLst/>
              <a:ahLst/>
              <a:cxnLst/>
              <a:rect l="l" t="t" r="r" b="b"/>
              <a:pathLst>
                <a:path w="6296" h="7929" extrusionOk="0">
                  <a:moveTo>
                    <a:pt x="4690" y="4507"/>
                  </a:moveTo>
                  <a:lnTo>
                    <a:pt x="4690" y="4563"/>
                  </a:lnTo>
                  <a:lnTo>
                    <a:pt x="4647" y="4563"/>
                  </a:lnTo>
                  <a:lnTo>
                    <a:pt x="4605" y="4563"/>
                  </a:lnTo>
                  <a:lnTo>
                    <a:pt x="4563" y="4634"/>
                  </a:lnTo>
                  <a:lnTo>
                    <a:pt x="4563" y="4563"/>
                  </a:lnTo>
                  <a:lnTo>
                    <a:pt x="4436" y="4634"/>
                  </a:lnTo>
                  <a:lnTo>
                    <a:pt x="4436" y="4690"/>
                  </a:lnTo>
                  <a:lnTo>
                    <a:pt x="4436" y="4761"/>
                  </a:lnTo>
                  <a:lnTo>
                    <a:pt x="4479" y="4761"/>
                  </a:lnTo>
                  <a:lnTo>
                    <a:pt x="4479" y="4817"/>
                  </a:lnTo>
                  <a:lnTo>
                    <a:pt x="4479" y="4887"/>
                  </a:lnTo>
                  <a:lnTo>
                    <a:pt x="4436" y="4887"/>
                  </a:lnTo>
                  <a:lnTo>
                    <a:pt x="4394" y="4887"/>
                  </a:lnTo>
                  <a:lnTo>
                    <a:pt x="4352" y="4887"/>
                  </a:lnTo>
                  <a:lnTo>
                    <a:pt x="4310" y="4887"/>
                  </a:lnTo>
                  <a:lnTo>
                    <a:pt x="4267" y="4944"/>
                  </a:lnTo>
                  <a:lnTo>
                    <a:pt x="4225" y="4944"/>
                  </a:lnTo>
                  <a:lnTo>
                    <a:pt x="4183" y="4944"/>
                  </a:lnTo>
                  <a:lnTo>
                    <a:pt x="4141" y="4944"/>
                  </a:lnTo>
                  <a:lnTo>
                    <a:pt x="4056" y="4887"/>
                  </a:lnTo>
                  <a:lnTo>
                    <a:pt x="4014" y="4817"/>
                  </a:lnTo>
                  <a:lnTo>
                    <a:pt x="3972" y="4817"/>
                  </a:lnTo>
                  <a:lnTo>
                    <a:pt x="3972" y="4761"/>
                  </a:lnTo>
                  <a:lnTo>
                    <a:pt x="3929" y="4761"/>
                  </a:lnTo>
                  <a:lnTo>
                    <a:pt x="3929" y="4690"/>
                  </a:lnTo>
                  <a:lnTo>
                    <a:pt x="3887" y="4690"/>
                  </a:lnTo>
                  <a:lnTo>
                    <a:pt x="3845" y="4690"/>
                  </a:lnTo>
                  <a:lnTo>
                    <a:pt x="3803" y="4690"/>
                  </a:lnTo>
                  <a:lnTo>
                    <a:pt x="3803" y="4761"/>
                  </a:lnTo>
                  <a:lnTo>
                    <a:pt x="3760" y="4761"/>
                  </a:lnTo>
                  <a:lnTo>
                    <a:pt x="3760" y="4817"/>
                  </a:lnTo>
                  <a:lnTo>
                    <a:pt x="3803" y="4887"/>
                  </a:lnTo>
                  <a:lnTo>
                    <a:pt x="3845" y="4944"/>
                  </a:lnTo>
                  <a:lnTo>
                    <a:pt x="3887" y="4944"/>
                  </a:lnTo>
                  <a:lnTo>
                    <a:pt x="3929" y="5014"/>
                  </a:lnTo>
                  <a:lnTo>
                    <a:pt x="3972" y="5014"/>
                  </a:lnTo>
                  <a:lnTo>
                    <a:pt x="4014" y="5014"/>
                  </a:lnTo>
                  <a:lnTo>
                    <a:pt x="4056" y="5070"/>
                  </a:lnTo>
                  <a:lnTo>
                    <a:pt x="4098" y="5070"/>
                  </a:lnTo>
                  <a:lnTo>
                    <a:pt x="4141" y="5070"/>
                  </a:lnTo>
                  <a:lnTo>
                    <a:pt x="4141" y="5141"/>
                  </a:lnTo>
                  <a:lnTo>
                    <a:pt x="4141" y="5197"/>
                  </a:lnTo>
                  <a:lnTo>
                    <a:pt x="4183" y="5197"/>
                  </a:lnTo>
                  <a:lnTo>
                    <a:pt x="4225" y="5197"/>
                  </a:lnTo>
                  <a:lnTo>
                    <a:pt x="4225" y="5268"/>
                  </a:lnTo>
                  <a:lnTo>
                    <a:pt x="4183" y="5268"/>
                  </a:lnTo>
                  <a:lnTo>
                    <a:pt x="4183" y="5324"/>
                  </a:lnTo>
                  <a:lnTo>
                    <a:pt x="4141" y="5394"/>
                  </a:lnTo>
                  <a:lnTo>
                    <a:pt x="4141" y="5451"/>
                  </a:lnTo>
                  <a:lnTo>
                    <a:pt x="4183" y="5451"/>
                  </a:lnTo>
                  <a:lnTo>
                    <a:pt x="4183" y="5521"/>
                  </a:lnTo>
                  <a:lnTo>
                    <a:pt x="4225" y="5521"/>
                  </a:lnTo>
                  <a:lnTo>
                    <a:pt x="4225" y="5577"/>
                  </a:lnTo>
                  <a:lnTo>
                    <a:pt x="4183" y="5577"/>
                  </a:lnTo>
                  <a:lnTo>
                    <a:pt x="4141" y="5577"/>
                  </a:lnTo>
                  <a:lnTo>
                    <a:pt x="4098" y="5577"/>
                  </a:lnTo>
                  <a:lnTo>
                    <a:pt x="4056" y="5577"/>
                  </a:lnTo>
                  <a:lnTo>
                    <a:pt x="4014" y="5577"/>
                  </a:lnTo>
                  <a:lnTo>
                    <a:pt x="3972" y="5577"/>
                  </a:lnTo>
                  <a:lnTo>
                    <a:pt x="3929" y="5577"/>
                  </a:lnTo>
                  <a:lnTo>
                    <a:pt x="3887" y="5577"/>
                  </a:lnTo>
                  <a:lnTo>
                    <a:pt x="3845" y="5577"/>
                  </a:lnTo>
                  <a:lnTo>
                    <a:pt x="3803" y="5577"/>
                  </a:lnTo>
                  <a:lnTo>
                    <a:pt x="3760" y="5577"/>
                  </a:lnTo>
                  <a:lnTo>
                    <a:pt x="3760" y="5648"/>
                  </a:lnTo>
                  <a:lnTo>
                    <a:pt x="3718" y="5648"/>
                  </a:lnTo>
                  <a:lnTo>
                    <a:pt x="3676" y="5704"/>
                  </a:lnTo>
                  <a:lnTo>
                    <a:pt x="3634" y="5774"/>
                  </a:lnTo>
                  <a:lnTo>
                    <a:pt x="3676" y="5901"/>
                  </a:lnTo>
                  <a:lnTo>
                    <a:pt x="3676" y="5958"/>
                  </a:lnTo>
                  <a:lnTo>
                    <a:pt x="3676" y="6028"/>
                  </a:lnTo>
                  <a:lnTo>
                    <a:pt x="3634" y="6028"/>
                  </a:lnTo>
                  <a:lnTo>
                    <a:pt x="3591" y="6084"/>
                  </a:lnTo>
                  <a:lnTo>
                    <a:pt x="3634" y="6155"/>
                  </a:lnTo>
                  <a:lnTo>
                    <a:pt x="3676" y="6211"/>
                  </a:lnTo>
                  <a:lnTo>
                    <a:pt x="3718" y="6211"/>
                  </a:lnTo>
                  <a:lnTo>
                    <a:pt x="3718" y="6281"/>
                  </a:lnTo>
                  <a:lnTo>
                    <a:pt x="3760" y="6338"/>
                  </a:lnTo>
                  <a:lnTo>
                    <a:pt x="3760" y="6408"/>
                  </a:lnTo>
                  <a:lnTo>
                    <a:pt x="3803" y="6408"/>
                  </a:lnTo>
                  <a:lnTo>
                    <a:pt x="3803" y="6464"/>
                  </a:lnTo>
                  <a:lnTo>
                    <a:pt x="3845" y="6464"/>
                  </a:lnTo>
                  <a:lnTo>
                    <a:pt x="3845" y="6535"/>
                  </a:lnTo>
                  <a:lnTo>
                    <a:pt x="3887" y="6535"/>
                  </a:lnTo>
                  <a:lnTo>
                    <a:pt x="3845" y="6535"/>
                  </a:lnTo>
                  <a:lnTo>
                    <a:pt x="3845" y="6591"/>
                  </a:lnTo>
                  <a:lnTo>
                    <a:pt x="3803" y="6591"/>
                  </a:lnTo>
                  <a:lnTo>
                    <a:pt x="3760" y="6662"/>
                  </a:lnTo>
                  <a:lnTo>
                    <a:pt x="3718" y="6718"/>
                  </a:lnTo>
                  <a:lnTo>
                    <a:pt x="3676" y="6718"/>
                  </a:lnTo>
                  <a:lnTo>
                    <a:pt x="3676" y="6788"/>
                  </a:lnTo>
                  <a:lnTo>
                    <a:pt x="3634" y="6788"/>
                  </a:lnTo>
                  <a:lnTo>
                    <a:pt x="3591" y="6845"/>
                  </a:lnTo>
                  <a:lnTo>
                    <a:pt x="3549" y="6915"/>
                  </a:lnTo>
                  <a:lnTo>
                    <a:pt x="3507" y="6915"/>
                  </a:lnTo>
                  <a:lnTo>
                    <a:pt x="3507" y="6971"/>
                  </a:lnTo>
                  <a:lnTo>
                    <a:pt x="3465" y="6971"/>
                  </a:lnTo>
                  <a:lnTo>
                    <a:pt x="3465" y="7042"/>
                  </a:lnTo>
                  <a:lnTo>
                    <a:pt x="3422" y="7042"/>
                  </a:lnTo>
                  <a:lnTo>
                    <a:pt x="3380" y="7098"/>
                  </a:lnTo>
                  <a:lnTo>
                    <a:pt x="3338" y="7169"/>
                  </a:lnTo>
                  <a:lnTo>
                    <a:pt x="3296" y="7169"/>
                  </a:lnTo>
                  <a:lnTo>
                    <a:pt x="3253" y="7225"/>
                  </a:lnTo>
                  <a:lnTo>
                    <a:pt x="3211" y="7225"/>
                  </a:lnTo>
                  <a:lnTo>
                    <a:pt x="3211" y="7295"/>
                  </a:lnTo>
                  <a:lnTo>
                    <a:pt x="3169" y="7295"/>
                  </a:lnTo>
                  <a:lnTo>
                    <a:pt x="3127" y="7225"/>
                  </a:lnTo>
                  <a:lnTo>
                    <a:pt x="3127" y="7169"/>
                  </a:lnTo>
                  <a:lnTo>
                    <a:pt x="3084" y="7169"/>
                  </a:lnTo>
                  <a:lnTo>
                    <a:pt x="3042" y="7225"/>
                  </a:lnTo>
                  <a:lnTo>
                    <a:pt x="3000" y="7225"/>
                  </a:lnTo>
                  <a:lnTo>
                    <a:pt x="2958" y="7295"/>
                  </a:lnTo>
                  <a:lnTo>
                    <a:pt x="2915" y="7295"/>
                  </a:lnTo>
                  <a:lnTo>
                    <a:pt x="2873" y="7295"/>
                  </a:lnTo>
                  <a:lnTo>
                    <a:pt x="2831" y="7295"/>
                  </a:lnTo>
                  <a:lnTo>
                    <a:pt x="2873" y="7352"/>
                  </a:lnTo>
                  <a:lnTo>
                    <a:pt x="2915" y="7352"/>
                  </a:lnTo>
                  <a:lnTo>
                    <a:pt x="2915" y="7422"/>
                  </a:lnTo>
                  <a:lnTo>
                    <a:pt x="2915" y="7478"/>
                  </a:lnTo>
                  <a:lnTo>
                    <a:pt x="2915" y="7549"/>
                  </a:lnTo>
                  <a:lnTo>
                    <a:pt x="2873" y="7549"/>
                  </a:lnTo>
                  <a:lnTo>
                    <a:pt x="2831" y="7549"/>
                  </a:lnTo>
                  <a:lnTo>
                    <a:pt x="2831" y="7478"/>
                  </a:lnTo>
                  <a:lnTo>
                    <a:pt x="2789" y="7478"/>
                  </a:lnTo>
                  <a:lnTo>
                    <a:pt x="2746" y="7478"/>
                  </a:lnTo>
                  <a:lnTo>
                    <a:pt x="2704" y="7478"/>
                  </a:lnTo>
                  <a:lnTo>
                    <a:pt x="2577" y="7422"/>
                  </a:lnTo>
                  <a:lnTo>
                    <a:pt x="2535" y="7422"/>
                  </a:lnTo>
                  <a:lnTo>
                    <a:pt x="2493" y="7352"/>
                  </a:lnTo>
                  <a:lnTo>
                    <a:pt x="2451" y="7295"/>
                  </a:lnTo>
                  <a:lnTo>
                    <a:pt x="2409" y="7295"/>
                  </a:lnTo>
                  <a:lnTo>
                    <a:pt x="2366" y="7225"/>
                  </a:lnTo>
                  <a:lnTo>
                    <a:pt x="2324" y="7225"/>
                  </a:lnTo>
                  <a:lnTo>
                    <a:pt x="2324" y="7169"/>
                  </a:lnTo>
                  <a:lnTo>
                    <a:pt x="2282" y="7169"/>
                  </a:lnTo>
                  <a:lnTo>
                    <a:pt x="2240" y="7169"/>
                  </a:lnTo>
                  <a:lnTo>
                    <a:pt x="2197" y="7098"/>
                  </a:lnTo>
                  <a:lnTo>
                    <a:pt x="2155" y="7098"/>
                  </a:lnTo>
                  <a:lnTo>
                    <a:pt x="2155" y="7042"/>
                  </a:lnTo>
                  <a:lnTo>
                    <a:pt x="2113" y="7042"/>
                  </a:lnTo>
                  <a:lnTo>
                    <a:pt x="2071" y="7042"/>
                  </a:lnTo>
                  <a:lnTo>
                    <a:pt x="2028" y="6971"/>
                  </a:lnTo>
                  <a:lnTo>
                    <a:pt x="2028" y="6915"/>
                  </a:lnTo>
                  <a:lnTo>
                    <a:pt x="2071" y="6915"/>
                  </a:lnTo>
                  <a:lnTo>
                    <a:pt x="2113" y="6915"/>
                  </a:lnTo>
                  <a:lnTo>
                    <a:pt x="2113" y="6845"/>
                  </a:lnTo>
                  <a:lnTo>
                    <a:pt x="2155" y="6845"/>
                  </a:lnTo>
                  <a:lnTo>
                    <a:pt x="2197" y="6845"/>
                  </a:lnTo>
                  <a:lnTo>
                    <a:pt x="2197" y="6915"/>
                  </a:lnTo>
                  <a:lnTo>
                    <a:pt x="2240" y="6915"/>
                  </a:lnTo>
                  <a:lnTo>
                    <a:pt x="2282" y="6915"/>
                  </a:lnTo>
                  <a:lnTo>
                    <a:pt x="2324" y="6915"/>
                  </a:lnTo>
                  <a:lnTo>
                    <a:pt x="2366" y="6915"/>
                  </a:lnTo>
                  <a:lnTo>
                    <a:pt x="2409" y="6915"/>
                  </a:lnTo>
                  <a:lnTo>
                    <a:pt x="2409" y="6971"/>
                  </a:lnTo>
                  <a:lnTo>
                    <a:pt x="2451" y="6971"/>
                  </a:lnTo>
                  <a:lnTo>
                    <a:pt x="2493" y="6971"/>
                  </a:lnTo>
                  <a:lnTo>
                    <a:pt x="2493" y="7042"/>
                  </a:lnTo>
                  <a:lnTo>
                    <a:pt x="2535" y="7042"/>
                  </a:lnTo>
                  <a:lnTo>
                    <a:pt x="2535" y="6971"/>
                  </a:lnTo>
                  <a:lnTo>
                    <a:pt x="2493" y="6971"/>
                  </a:lnTo>
                  <a:lnTo>
                    <a:pt x="2493" y="6915"/>
                  </a:lnTo>
                  <a:lnTo>
                    <a:pt x="2451" y="6845"/>
                  </a:lnTo>
                  <a:lnTo>
                    <a:pt x="2451" y="6788"/>
                  </a:lnTo>
                  <a:lnTo>
                    <a:pt x="2409" y="6788"/>
                  </a:lnTo>
                  <a:lnTo>
                    <a:pt x="2409" y="6718"/>
                  </a:lnTo>
                  <a:lnTo>
                    <a:pt x="2451" y="6718"/>
                  </a:lnTo>
                  <a:lnTo>
                    <a:pt x="2493" y="6718"/>
                  </a:lnTo>
                  <a:lnTo>
                    <a:pt x="2535" y="6662"/>
                  </a:lnTo>
                  <a:lnTo>
                    <a:pt x="2620" y="6662"/>
                  </a:lnTo>
                  <a:lnTo>
                    <a:pt x="2662" y="6662"/>
                  </a:lnTo>
                  <a:lnTo>
                    <a:pt x="2704" y="6662"/>
                  </a:lnTo>
                  <a:lnTo>
                    <a:pt x="2746" y="6591"/>
                  </a:lnTo>
                  <a:lnTo>
                    <a:pt x="2789" y="6591"/>
                  </a:lnTo>
                  <a:lnTo>
                    <a:pt x="2831" y="6591"/>
                  </a:lnTo>
                  <a:lnTo>
                    <a:pt x="2873" y="6591"/>
                  </a:lnTo>
                  <a:lnTo>
                    <a:pt x="2915" y="6535"/>
                  </a:lnTo>
                  <a:lnTo>
                    <a:pt x="2915" y="6464"/>
                  </a:lnTo>
                  <a:lnTo>
                    <a:pt x="2915" y="6408"/>
                  </a:lnTo>
                  <a:lnTo>
                    <a:pt x="2915" y="6338"/>
                  </a:lnTo>
                  <a:lnTo>
                    <a:pt x="2915" y="6281"/>
                  </a:lnTo>
                  <a:lnTo>
                    <a:pt x="2915" y="6211"/>
                  </a:lnTo>
                  <a:lnTo>
                    <a:pt x="2915" y="6155"/>
                  </a:lnTo>
                  <a:lnTo>
                    <a:pt x="2873" y="6155"/>
                  </a:lnTo>
                  <a:lnTo>
                    <a:pt x="2873" y="6084"/>
                  </a:lnTo>
                  <a:lnTo>
                    <a:pt x="2831" y="6084"/>
                  </a:lnTo>
                  <a:lnTo>
                    <a:pt x="2831" y="6028"/>
                  </a:lnTo>
                  <a:lnTo>
                    <a:pt x="2831" y="5958"/>
                  </a:lnTo>
                  <a:lnTo>
                    <a:pt x="2789" y="5958"/>
                  </a:lnTo>
                  <a:lnTo>
                    <a:pt x="2746" y="5901"/>
                  </a:lnTo>
                  <a:lnTo>
                    <a:pt x="2704" y="5901"/>
                  </a:lnTo>
                  <a:lnTo>
                    <a:pt x="2704" y="5831"/>
                  </a:lnTo>
                  <a:lnTo>
                    <a:pt x="2662" y="5831"/>
                  </a:lnTo>
                  <a:lnTo>
                    <a:pt x="2662" y="5774"/>
                  </a:lnTo>
                  <a:lnTo>
                    <a:pt x="2620" y="5704"/>
                  </a:lnTo>
                  <a:lnTo>
                    <a:pt x="2535" y="5704"/>
                  </a:lnTo>
                  <a:lnTo>
                    <a:pt x="2493" y="5704"/>
                  </a:lnTo>
                  <a:lnTo>
                    <a:pt x="2451" y="5704"/>
                  </a:lnTo>
                  <a:lnTo>
                    <a:pt x="2409" y="5704"/>
                  </a:lnTo>
                  <a:lnTo>
                    <a:pt x="2366" y="5704"/>
                  </a:lnTo>
                  <a:lnTo>
                    <a:pt x="2366" y="5648"/>
                  </a:lnTo>
                  <a:lnTo>
                    <a:pt x="2324" y="5648"/>
                  </a:lnTo>
                  <a:lnTo>
                    <a:pt x="2282" y="5648"/>
                  </a:lnTo>
                  <a:lnTo>
                    <a:pt x="2324" y="5648"/>
                  </a:lnTo>
                  <a:lnTo>
                    <a:pt x="2324" y="5577"/>
                  </a:lnTo>
                  <a:lnTo>
                    <a:pt x="2324" y="5521"/>
                  </a:lnTo>
                  <a:lnTo>
                    <a:pt x="2324" y="5451"/>
                  </a:lnTo>
                  <a:lnTo>
                    <a:pt x="2324" y="5394"/>
                  </a:lnTo>
                  <a:lnTo>
                    <a:pt x="2324" y="5324"/>
                  </a:lnTo>
                  <a:lnTo>
                    <a:pt x="2366" y="5324"/>
                  </a:lnTo>
                  <a:lnTo>
                    <a:pt x="2409" y="5324"/>
                  </a:lnTo>
                  <a:lnTo>
                    <a:pt x="2451" y="5324"/>
                  </a:lnTo>
                  <a:lnTo>
                    <a:pt x="2451" y="5268"/>
                  </a:lnTo>
                  <a:lnTo>
                    <a:pt x="2409" y="5197"/>
                  </a:lnTo>
                  <a:lnTo>
                    <a:pt x="2366" y="5197"/>
                  </a:lnTo>
                  <a:lnTo>
                    <a:pt x="2324" y="5197"/>
                  </a:lnTo>
                  <a:lnTo>
                    <a:pt x="2282" y="5197"/>
                  </a:lnTo>
                  <a:lnTo>
                    <a:pt x="2240" y="5197"/>
                  </a:lnTo>
                  <a:lnTo>
                    <a:pt x="2197" y="5197"/>
                  </a:lnTo>
                  <a:lnTo>
                    <a:pt x="2155" y="5197"/>
                  </a:lnTo>
                  <a:lnTo>
                    <a:pt x="2113" y="5197"/>
                  </a:lnTo>
                  <a:lnTo>
                    <a:pt x="2071" y="5141"/>
                  </a:lnTo>
                  <a:lnTo>
                    <a:pt x="2028" y="5141"/>
                  </a:lnTo>
                  <a:lnTo>
                    <a:pt x="1986" y="5141"/>
                  </a:lnTo>
                  <a:lnTo>
                    <a:pt x="1986" y="5070"/>
                  </a:lnTo>
                  <a:lnTo>
                    <a:pt x="1944" y="5070"/>
                  </a:lnTo>
                  <a:lnTo>
                    <a:pt x="1902" y="5070"/>
                  </a:lnTo>
                  <a:lnTo>
                    <a:pt x="1859" y="5070"/>
                  </a:lnTo>
                  <a:lnTo>
                    <a:pt x="1817" y="5141"/>
                  </a:lnTo>
                  <a:lnTo>
                    <a:pt x="1775" y="5141"/>
                  </a:lnTo>
                  <a:lnTo>
                    <a:pt x="1733" y="5141"/>
                  </a:lnTo>
                  <a:lnTo>
                    <a:pt x="1733" y="5197"/>
                  </a:lnTo>
                  <a:lnTo>
                    <a:pt x="1690" y="5268"/>
                  </a:lnTo>
                  <a:lnTo>
                    <a:pt x="1648" y="5324"/>
                  </a:lnTo>
                  <a:lnTo>
                    <a:pt x="1648" y="5394"/>
                  </a:lnTo>
                  <a:lnTo>
                    <a:pt x="1606" y="5394"/>
                  </a:lnTo>
                  <a:lnTo>
                    <a:pt x="1606" y="5451"/>
                  </a:lnTo>
                  <a:lnTo>
                    <a:pt x="1564" y="5521"/>
                  </a:lnTo>
                  <a:lnTo>
                    <a:pt x="1564" y="5577"/>
                  </a:lnTo>
                  <a:lnTo>
                    <a:pt x="1606" y="5577"/>
                  </a:lnTo>
                  <a:lnTo>
                    <a:pt x="1606" y="5648"/>
                  </a:lnTo>
                  <a:lnTo>
                    <a:pt x="1606" y="5704"/>
                  </a:lnTo>
                  <a:lnTo>
                    <a:pt x="1606" y="5774"/>
                  </a:lnTo>
                  <a:lnTo>
                    <a:pt x="1564" y="5831"/>
                  </a:lnTo>
                  <a:lnTo>
                    <a:pt x="1564" y="5901"/>
                  </a:lnTo>
                  <a:lnTo>
                    <a:pt x="1564" y="5958"/>
                  </a:lnTo>
                  <a:lnTo>
                    <a:pt x="1521" y="6028"/>
                  </a:lnTo>
                  <a:lnTo>
                    <a:pt x="1521" y="6084"/>
                  </a:lnTo>
                  <a:lnTo>
                    <a:pt x="1521" y="6155"/>
                  </a:lnTo>
                  <a:lnTo>
                    <a:pt x="1479" y="6211"/>
                  </a:lnTo>
                  <a:lnTo>
                    <a:pt x="1437" y="6281"/>
                  </a:lnTo>
                  <a:lnTo>
                    <a:pt x="1437" y="6338"/>
                  </a:lnTo>
                  <a:lnTo>
                    <a:pt x="1564" y="6408"/>
                  </a:lnTo>
                  <a:lnTo>
                    <a:pt x="1564" y="6464"/>
                  </a:lnTo>
                  <a:lnTo>
                    <a:pt x="1564" y="6535"/>
                  </a:lnTo>
                  <a:lnTo>
                    <a:pt x="1606" y="6535"/>
                  </a:lnTo>
                  <a:lnTo>
                    <a:pt x="1564" y="6535"/>
                  </a:lnTo>
                  <a:lnTo>
                    <a:pt x="1479" y="6591"/>
                  </a:lnTo>
                  <a:lnTo>
                    <a:pt x="1437" y="6591"/>
                  </a:lnTo>
                  <a:lnTo>
                    <a:pt x="1395" y="6591"/>
                  </a:lnTo>
                  <a:lnTo>
                    <a:pt x="1395" y="6535"/>
                  </a:lnTo>
                  <a:lnTo>
                    <a:pt x="1352" y="6535"/>
                  </a:lnTo>
                  <a:lnTo>
                    <a:pt x="1310" y="6535"/>
                  </a:lnTo>
                  <a:lnTo>
                    <a:pt x="1310" y="6591"/>
                  </a:lnTo>
                  <a:lnTo>
                    <a:pt x="1268" y="6591"/>
                  </a:lnTo>
                  <a:lnTo>
                    <a:pt x="1226" y="6591"/>
                  </a:lnTo>
                  <a:lnTo>
                    <a:pt x="1226" y="6662"/>
                  </a:lnTo>
                  <a:lnTo>
                    <a:pt x="1183" y="6662"/>
                  </a:lnTo>
                  <a:lnTo>
                    <a:pt x="1141" y="6718"/>
                  </a:lnTo>
                  <a:lnTo>
                    <a:pt x="1057" y="6845"/>
                  </a:lnTo>
                  <a:lnTo>
                    <a:pt x="1099" y="6845"/>
                  </a:lnTo>
                  <a:lnTo>
                    <a:pt x="1099" y="6915"/>
                  </a:lnTo>
                  <a:lnTo>
                    <a:pt x="1141" y="6915"/>
                  </a:lnTo>
                  <a:lnTo>
                    <a:pt x="1183" y="7098"/>
                  </a:lnTo>
                  <a:lnTo>
                    <a:pt x="1226" y="7169"/>
                  </a:lnTo>
                  <a:lnTo>
                    <a:pt x="1268" y="7169"/>
                  </a:lnTo>
                  <a:lnTo>
                    <a:pt x="1268" y="7225"/>
                  </a:lnTo>
                  <a:lnTo>
                    <a:pt x="1310" y="7225"/>
                  </a:lnTo>
                  <a:lnTo>
                    <a:pt x="1310" y="7295"/>
                  </a:lnTo>
                  <a:lnTo>
                    <a:pt x="1352" y="7295"/>
                  </a:lnTo>
                  <a:lnTo>
                    <a:pt x="1352" y="7352"/>
                  </a:lnTo>
                  <a:lnTo>
                    <a:pt x="1352" y="7422"/>
                  </a:lnTo>
                  <a:lnTo>
                    <a:pt x="1395" y="7478"/>
                  </a:lnTo>
                  <a:lnTo>
                    <a:pt x="1395" y="7549"/>
                  </a:lnTo>
                  <a:lnTo>
                    <a:pt x="1437" y="7605"/>
                  </a:lnTo>
                  <a:lnTo>
                    <a:pt x="1437" y="7675"/>
                  </a:lnTo>
                  <a:lnTo>
                    <a:pt x="1437" y="7732"/>
                  </a:lnTo>
                  <a:lnTo>
                    <a:pt x="1395" y="7732"/>
                  </a:lnTo>
                  <a:lnTo>
                    <a:pt x="1226" y="7859"/>
                  </a:lnTo>
                  <a:lnTo>
                    <a:pt x="1099" y="7859"/>
                  </a:lnTo>
                  <a:lnTo>
                    <a:pt x="1057" y="7929"/>
                  </a:lnTo>
                  <a:lnTo>
                    <a:pt x="1014" y="7802"/>
                  </a:lnTo>
                  <a:lnTo>
                    <a:pt x="972" y="7802"/>
                  </a:lnTo>
                  <a:lnTo>
                    <a:pt x="972" y="7732"/>
                  </a:lnTo>
                  <a:lnTo>
                    <a:pt x="930" y="7675"/>
                  </a:lnTo>
                  <a:lnTo>
                    <a:pt x="930" y="7605"/>
                  </a:lnTo>
                  <a:lnTo>
                    <a:pt x="972" y="7605"/>
                  </a:lnTo>
                  <a:lnTo>
                    <a:pt x="972" y="7549"/>
                  </a:lnTo>
                  <a:lnTo>
                    <a:pt x="930" y="7549"/>
                  </a:lnTo>
                  <a:lnTo>
                    <a:pt x="930" y="7478"/>
                  </a:lnTo>
                  <a:lnTo>
                    <a:pt x="930" y="7422"/>
                  </a:lnTo>
                  <a:lnTo>
                    <a:pt x="888" y="7422"/>
                  </a:lnTo>
                  <a:lnTo>
                    <a:pt x="845" y="7422"/>
                  </a:lnTo>
                  <a:lnTo>
                    <a:pt x="803" y="7352"/>
                  </a:lnTo>
                  <a:lnTo>
                    <a:pt x="676" y="7352"/>
                  </a:lnTo>
                  <a:lnTo>
                    <a:pt x="339" y="7352"/>
                  </a:lnTo>
                  <a:lnTo>
                    <a:pt x="1" y="7352"/>
                  </a:lnTo>
                  <a:lnTo>
                    <a:pt x="1" y="7295"/>
                  </a:lnTo>
                  <a:lnTo>
                    <a:pt x="43" y="7295"/>
                  </a:lnTo>
                  <a:lnTo>
                    <a:pt x="43" y="7225"/>
                  </a:lnTo>
                  <a:lnTo>
                    <a:pt x="43" y="7169"/>
                  </a:lnTo>
                  <a:lnTo>
                    <a:pt x="85" y="7169"/>
                  </a:lnTo>
                  <a:lnTo>
                    <a:pt x="127" y="7098"/>
                  </a:lnTo>
                  <a:lnTo>
                    <a:pt x="127" y="7042"/>
                  </a:lnTo>
                  <a:lnTo>
                    <a:pt x="170" y="6971"/>
                  </a:lnTo>
                  <a:lnTo>
                    <a:pt x="170" y="6915"/>
                  </a:lnTo>
                  <a:lnTo>
                    <a:pt x="212" y="6845"/>
                  </a:lnTo>
                  <a:lnTo>
                    <a:pt x="212" y="6788"/>
                  </a:lnTo>
                  <a:lnTo>
                    <a:pt x="254" y="6788"/>
                  </a:lnTo>
                  <a:lnTo>
                    <a:pt x="254" y="6718"/>
                  </a:lnTo>
                  <a:lnTo>
                    <a:pt x="296" y="6718"/>
                  </a:lnTo>
                  <a:lnTo>
                    <a:pt x="296" y="6662"/>
                  </a:lnTo>
                  <a:lnTo>
                    <a:pt x="339" y="6591"/>
                  </a:lnTo>
                  <a:lnTo>
                    <a:pt x="339" y="6535"/>
                  </a:lnTo>
                  <a:lnTo>
                    <a:pt x="381" y="6535"/>
                  </a:lnTo>
                  <a:lnTo>
                    <a:pt x="381" y="6464"/>
                  </a:lnTo>
                  <a:lnTo>
                    <a:pt x="381" y="6408"/>
                  </a:lnTo>
                  <a:lnTo>
                    <a:pt x="381" y="6338"/>
                  </a:lnTo>
                  <a:lnTo>
                    <a:pt x="381" y="6281"/>
                  </a:lnTo>
                  <a:lnTo>
                    <a:pt x="423" y="6281"/>
                  </a:lnTo>
                  <a:lnTo>
                    <a:pt x="423" y="6211"/>
                  </a:lnTo>
                  <a:lnTo>
                    <a:pt x="423" y="6155"/>
                  </a:lnTo>
                  <a:lnTo>
                    <a:pt x="465" y="6155"/>
                  </a:lnTo>
                  <a:lnTo>
                    <a:pt x="465" y="6084"/>
                  </a:lnTo>
                  <a:lnTo>
                    <a:pt x="507" y="6084"/>
                  </a:lnTo>
                  <a:lnTo>
                    <a:pt x="507" y="6028"/>
                  </a:lnTo>
                  <a:lnTo>
                    <a:pt x="507" y="5958"/>
                  </a:lnTo>
                  <a:lnTo>
                    <a:pt x="550" y="5901"/>
                  </a:lnTo>
                  <a:lnTo>
                    <a:pt x="550" y="5831"/>
                  </a:lnTo>
                  <a:lnTo>
                    <a:pt x="592" y="5774"/>
                  </a:lnTo>
                  <a:lnTo>
                    <a:pt x="592" y="5704"/>
                  </a:lnTo>
                  <a:lnTo>
                    <a:pt x="634" y="5648"/>
                  </a:lnTo>
                  <a:lnTo>
                    <a:pt x="634" y="5577"/>
                  </a:lnTo>
                  <a:lnTo>
                    <a:pt x="634" y="5521"/>
                  </a:lnTo>
                  <a:lnTo>
                    <a:pt x="634" y="5451"/>
                  </a:lnTo>
                  <a:lnTo>
                    <a:pt x="634" y="5394"/>
                  </a:lnTo>
                  <a:lnTo>
                    <a:pt x="634" y="5324"/>
                  </a:lnTo>
                  <a:lnTo>
                    <a:pt x="676" y="5268"/>
                  </a:lnTo>
                  <a:lnTo>
                    <a:pt x="676" y="5197"/>
                  </a:lnTo>
                  <a:lnTo>
                    <a:pt x="676" y="5141"/>
                  </a:lnTo>
                  <a:lnTo>
                    <a:pt x="719" y="5141"/>
                  </a:lnTo>
                  <a:lnTo>
                    <a:pt x="719" y="5070"/>
                  </a:lnTo>
                  <a:lnTo>
                    <a:pt x="719" y="5014"/>
                  </a:lnTo>
                  <a:lnTo>
                    <a:pt x="761" y="4944"/>
                  </a:lnTo>
                  <a:lnTo>
                    <a:pt x="761" y="4887"/>
                  </a:lnTo>
                  <a:lnTo>
                    <a:pt x="761" y="4817"/>
                  </a:lnTo>
                  <a:lnTo>
                    <a:pt x="761" y="4761"/>
                  </a:lnTo>
                  <a:lnTo>
                    <a:pt x="803" y="4690"/>
                  </a:lnTo>
                  <a:lnTo>
                    <a:pt x="803" y="4634"/>
                  </a:lnTo>
                  <a:lnTo>
                    <a:pt x="803" y="4563"/>
                  </a:lnTo>
                  <a:lnTo>
                    <a:pt x="845" y="4563"/>
                  </a:lnTo>
                  <a:lnTo>
                    <a:pt x="845" y="4507"/>
                  </a:lnTo>
                  <a:lnTo>
                    <a:pt x="845" y="4437"/>
                  </a:lnTo>
                  <a:lnTo>
                    <a:pt x="845" y="4380"/>
                  </a:lnTo>
                  <a:lnTo>
                    <a:pt x="845" y="4310"/>
                  </a:lnTo>
                  <a:lnTo>
                    <a:pt x="888" y="4254"/>
                  </a:lnTo>
                  <a:lnTo>
                    <a:pt x="888" y="4183"/>
                  </a:lnTo>
                  <a:lnTo>
                    <a:pt x="888" y="4127"/>
                  </a:lnTo>
                  <a:lnTo>
                    <a:pt x="930" y="4056"/>
                  </a:lnTo>
                  <a:lnTo>
                    <a:pt x="930" y="4000"/>
                  </a:lnTo>
                  <a:lnTo>
                    <a:pt x="930" y="3930"/>
                  </a:lnTo>
                  <a:lnTo>
                    <a:pt x="930" y="3873"/>
                  </a:lnTo>
                  <a:lnTo>
                    <a:pt x="930" y="3803"/>
                  </a:lnTo>
                  <a:lnTo>
                    <a:pt x="972" y="3803"/>
                  </a:lnTo>
                  <a:lnTo>
                    <a:pt x="972" y="3747"/>
                  </a:lnTo>
                  <a:lnTo>
                    <a:pt x="972" y="3676"/>
                  </a:lnTo>
                  <a:lnTo>
                    <a:pt x="1014" y="3620"/>
                  </a:lnTo>
                  <a:lnTo>
                    <a:pt x="1014" y="3550"/>
                  </a:lnTo>
                  <a:lnTo>
                    <a:pt x="1014" y="3493"/>
                  </a:lnTo>
                  <a:lnTo>
                    <a:pt x="1057" y="3493"/>
                  </a:lnTo>
                  <a:lnTo>
                    <a:pt x="1057" y="3423"/>
                  </a:lnTo>
                  <a:lnTo>
                    <a:pt x="1057" y="3366"/>
                  </a:lnTo>
                  <a:lnTo>
                    <a:pt x="1057" y="3296"/>
                  </a:lnTo>
                  <a:lnTo>
                    <a:pt x="1099" y="3240"/>
                  </a:lnTo>
                  <a:lnTo>
                    <a:pt x="1099" y="3169"/>
                  </a:lnTo>
                  <a:lnTo>
                    <a:pt x="1099" y="3043"/>
                  </a:lnTo>
                  <a:lnTo>
                    <a:pt x="1141" y="2986"/>
                  </a:lnTo>
                  <a:lnTo>
                    <a:pt x="1141" y="2916"/>
                  </a:lnTo>
                  <a:lnTo>
                    <a:pt x="1183" y="2789"/>
                  </a:lnTo>
                  <a:lnTo>
                    <a:pt x="1183" y="2733"/>
                  </a:lnTo>
                  <a:lnTo>
                    <a:pt x="1183" y="2662"/>
                  </a:lnTo>
                  <a:lnTo>
                    <a:pt x="1183" y="2606"/>
                  </a:lnTo>
                  <a:lnTo>
                    <a:pt x="1183" y="2536"/>
                  </a:lnTo>
                  <a:lnTo>
                    <a:pt x="1226" y="2536"/>
                  </a:lnTo>
                  <a:lnTo>
                    <a:pt x="1183" y="2536"/>
                  </a:lnTo>
                  <a:lnTo>
                    <a:pt x="1141" y="2536"/>
                  </a:lnTo>
                  <a:lnTo>
                    <a:pt x="1141" y="2479"/>
                  </a:lnTo>
                  <a:lnTo>
                    <a:pt x="1099" y="2479"/>
                  </a:lnTo>
                  <a:lnTo>
                    <a:pt x="1057" y="2479"/>
                  </a:lnTo>
                  <a:lnTo>
                    <a:pt x="1057" y="2409"/>
                  </a:lnTo>
                  <a:lnTo>
                    <a:pt x="1014" y="2409"/>
                  </a:lnTo>
                  <a:lnTo>
                    <a:pt x="972" y="2409"/>
                  </a:lnTo>
                  <a:lnTo>
                    <a:pt x="930" y="2409"/>
                  </a:lnTo>
                  <a:lnTo>
                    <a:pt x="888" y="2409"/>
                  </a:lnTo>
                  <a:lnTo>
                    <a:pt x="845" y="2409"/>
                  </a:lnTo>
                  <a:lnTo>
                    <a:pt x="845" y="2353"/>
                  </a:lnTo>
                  <a:lnTo>
                    <a:pt x="888" y="2353"/>
                  </a:lnTo>
                  <a:lnTo>
                    <a:pt x="930" y="2353"/>
                  </a:lnTo>
                  <a:lnTo>
                    <a:pt x="888" y="2353"/>
                  </a:lnTo>
                  <a:lnTo>
                    <a:pt x="845" y="2353"/>
                  </a:lnTo>
                  <a:lnTo>
                    <a:pt x="803" y="2353"/>
                  </a:lnTo>
                  <a:lnTo>
                    <a:pt x="761" y="2353"/>
                  </a:lnTo>
                  <a:lnTo>
                    <a:pt x="761" y="2282"/>
                  </a:lnTo>
                  <a:lnTo>
                    <a:pt x="719" y="2282"/>
                  </a:lnTo>
                  <a:lnTo>
                    <a:pt x="719" y="2226"/>
                  </a:lnTo>
                  <a:lnTo>
                    <a:pt x="676" y="2226"/>
                  </a:lnTo>
                  <a:lnTo>
                    <a:pt x="634" y="2226"/>
                  </a:lnTo>
                  <a:lnTo>
                    <a:pt x="592" y="2226"/>
                  </a:lnTo>
                  <a:lnTo>
                    <a:pt x="550" y="2226"/>
                  </a:lnTo>
                  <a:lnTo>
                    <a:pt x="507" y="2226"/>
                  </a:lnTo>
                  <a:lnTo>
                    <a:pt x="507" y="2155"/>
                  </a:lnTo>
                  <a:lnTo>
                    <a:pt x="550" y="2155"/>
                  </a:lnTo>
                  <a:lnTo>
                    <a:pt x="550" y="2099"/>
                  </a:lnTo>
                  <a:lnTo>
                    <a:pt x="507" y="2099"/>
                  </a:lnTo>
                  <a:lnTo>
                    <a:pt x="465" y="2099"/>
                  </a:lnTo>
                  <a:lnTo>
                    <a:pt x="507" y="2099"/>
                  </a:lnTo>
                  <a:lnTo>
                    <a:pt x="550" y="2099"/>
                  </a:lnTo>
                  <a:lnTo>
                    <a:pt x="550" y="2029"/>
                  </a:lnTo>
                  <a:lnTo>
                    <a:pt x="507" y="2029"/>
                  </a:lnTo>
                  <a:lnTo>
                    <a:pt x="465" y="2029"/>
                  </a:lnTo>
                  <a:lnTo>
                    <a:pt x="465" y="1972"/>
                  </a:lnTo>
                  <a:lnTo>
                    <a:pt x="465" y="2029"/>
                  </a:lnTo>
                  <a:lnTo>
                    <a:pt x="465" y="1972"/>
                  </a:lnTo>
                  <a:lnTo>
                    <a:pt x="465" y="1902"/>
                  </a:lnTo>
                  <a:lnTo>
                    <a:pt x="507" y="1902"/>
                  </a:lnTo>
                  <a:lnTo>
                    <a:pt x="550" y="1902"/>
                  </a:lnTo>
                  <a:lnTo>
                    <a:pt x="550" y="1972"/>
                  </a:lnTo>
                  <a:lnTo>
                    <a:pt x="550" y="1902"/>
                  </a:lnTo>
                  <a:lnTo>
                    <a:pt x="592" y="1902"/>
                  </a:lnTo>
                  <a:lnTo>
                    <a:pt x="592" y="1972"/>
                  </a:lnTo>
                  <a:lnTo>
                    <a:pt x="634" y="1972"/>
                  </a:lnTo>
                  <a:lnTo>
                    <a:pt x="676" y="1972"/>
                  </a:lnTo>
                  <a:lnTo>
                    <a:pt x="719" y="1972"/>
                  </a:lnTo>
                  <a:lnTo>
                    <a:pt x="676" y="1972"/>
                  </a:lnTo>
                  <a:lnTo>
                    <a:pt x="676" y="1902"/>
                  </a:lnTo>
                  <a:lnTo>
                    <a:pt x="719" y="1902"/>
                  </a:lnTo>
                  <a:lnTo>
                    <a:pt x="761" y="1902"/>
                  </a:lnTo>
                  <a:lnTo>
                    <a:pt x="803" y="1902"/>
                  </a:lnTo>
                  <a:lnTo>
                    <a:pt x="845" y="1902"/>
                  </a:lnTo>
                  <a:lnTo>
                    <a:pt x="888" y="1902"/>
                  </a:lnTo>
                  <a:lnTo>
                    <a:pt x="888" y="1846"/>
                  </a:lnTo>
                  <a:lnTo>
                    <a:pt x="845" y="1846"/>
                  </a:lnTo>
                  <a:lnTo>
                    <a:pt x="803" y="1846"/>
                  </a:lnTo>
                  <a:lnTo>
                    <a:pt x="761" y="1846"/>
                  </a:lnTo>
                  <a:lnTo>
                    <a:pt x="761" y="1775"/>
                  </a:lnTo>
                  <a:lnTo>
                    <a:pt x="719" y="1775"/>
                  </a:lnTo>
                  <a:lnTo>
                    <a:pt x="761" y="1775"/>
                  </a:lnTo>
                  <a:lnTo>
                    <a:pt x="761" y="1719"/>
                  </a:lnTo>
                  <a:lnTo>
                    <a:pt x="803" y="1719"/>
                  </a:lnTo>
                  <a:lnTo>
                    <a:pt x="803" y="1775"/>
                  </a:lnTo>
                  <a:lnTo>
                    <a:pt x="845" y="1775"/>
                  </a:lnTo>
                  <a:lnTo>
                    <a:pt x="888" y="1775"/>
                  </a:lnTo>
                  <a:lnTo>
                    <a:pt x="888" y="1846"/>
                  </a:lnTo>
                  <a:lnTo>
                    <a:pt x="930" y="1846"/>
                  </a:lnTo>
                  <a:lnTo>
                    <a:pt x="930" y="1775"/>
                  </a:lnTo>
                  <a:lnTo>
                    <a:pt x="972" y="1775"/>
                  </a:lnTo>
                  <a:lnTo>
                    <a:pt x="1014" y="1775"/>
                  </a:lnTo>
                  <a:lnTo>
                    <a:pt x="1057" y="1775"/>
                  </a:lnTo>
                  <a:lnTo>
                    <a:pt x="1099" y="1775"/>
                  </a:lnTo>
                  <a:lnTo>
                    <a:pt x="1099" y="1719"/>
                  </a:lnTo>
                  <a:lnTo>
                    <a:pt x="1099" y="1775"/>
                  </a:lnTo>
                  <a:lnTo>
                    <a:pt x="1141" y="1775"/>
                  </a:lnTo>
                  <a:lnTo>
                    <a:pt x="1141" y="1719"/>
                  </a:lnTo>
                  <a:lnTo>
                    <a:pt x="1183" y="1719"/>
                  </a:lnTo>
                  <a:lnTo>
                    <a:pt x="1141" y="1719"/>
                  </a:lnTo>
                  <a:lnTo>
                    <a:pt x="1183" y="1719"/>
                  </a:lnTo>
                  <a:lnTo>
                    <a:pt x="1141" y="1719"/>
                  </a:lnTo>
                  <a:lnTo>
                    <a:pt x="1183" y="1649"/>
                  </a:lnTo>
                  <a:lnTo>
                    <a:pt x="1183" y="1719"/>
                  </a:lnTo>
                  <a:lnTo>
                    <a:pt x="1183" y="1649"/>
                  </a:lnTo>
                  <a:lnTo>
                    <a:pt x="1141" y="1649"/>
                  </a:lnTo>
                  <a:lnTo>
                    <a:pt x="1099" y="1649"/>
                  </a:lnTo>
                  <a:lnTo>
                    <a:pt x="1099" y="1592"/>
                  </a:lnTo>
                  <a:lnTo>
                    <a:pt x="1057" y="1592"/>
                  </a:lnTo>
                  <a:lnTo>
                    <a:pt x="1014" y="1522"/>
                  </a:lnTo>
                  <a:lnTo>
                    <a:pt x="972" y="1522"/>
                  </a:lnTo>
                  <a:lnTo>
                    <a:pt x="930" y="1522"/>
                  </a:lnTo>
                  <a:lnTo>
                    <a:pt x="888" y="1522"/>
                  </a:lnTo>
                  <a:lnTo>
                    <a:pt x="888" y="1465"/>
                  </a:lnTo>
                  <a:lnTo>
                    <a:pt x="845" y="1465"/>
                  </a:lnTo>
                  <a:lnTo>
                    <a:pt x="888" y="1465"/>
                  </a:lnTo>
                  <a:lnTo>
                    <a:pt x="888" y="1395"/>
                  </a:lnTo>
                  <a:lnTo>
                    <a:pt x="930" y="1395"/>
                  </a:lnTo>
                  <a:lnTo>
                    <a:pt x="972" y="1395"/>
                  </a:lnTo>
                  <a:lnTo>
                    <a:pt x="930" y="1395"/>
                  </a:lnTo>
                  <a:lnTo>
                    <a:pt x="972" y="1339"/>
                  </a:lnTo>
                  <a:lnTo>
                    <a:pt x="1014" y="1339"/>
                  </a:lnTo>
                  <a:lnTo>
                    <a:pt x="1057" y="1339"/>
                  </a:lnTo>
                  <a:lnTo>
                    <a:pt x="1057" y="1268"/>
                  </a:lnTo>
                  <a:lnTo>
                    <a:pt x="1014" y="1268"/>
                  </a:lnTo>
                  <a:lnTo>
                    <a:pt x="972" y="1268"/>
                  </a:lnTo>
                  <a:lnTo>
                    <a:pt x="972" y="1212"/>
                  </a:lnTo>
                  <a:lnTo>
                    <a:pt x="930" y="1212"/>
                  </a:lnTo>
                  <a:lnTo>
                    <a:pt x="930" y="1142"/>
                  </a:lnTo>
                  <a:lnTo>
                    <a:pt x="888" y="1142"/>
                  </a:lnTo>
                  <a:lnTo>
                    <a:pt x="845" y="1142"/>
                  </a:lnTo>
                  <a:lnTo>
                    <a:pt x="845" y="1085"/>
                  </a:lnTo>
                  <a:lnTo>
                    <a:pt x="803" y="1085"/>
                  </a:lnTo>
                  <a:lnTo>
                    <a:pt x="761" y="1085"/>
                  </a:lnTo>
                  <a:lnTo>
                    <a:pt x="719" y="1085"/>
                  </a:lnTo>
                  <a:lnTo>
                    <a:pt x="676" y="1085"/>
                  </a:lnTo>
                  <a:lnTo>
                    <a:pt x="634" y="1085"/>
                  </a:lnTo>
                  <a:lnTo>
                    <a:pt x="634" y="1015"/>
                  </a:lnTo>
                  <a:lnTo>
                    <a:pt x="592" y="1015"/>
                  </a:lnTo>
                  <a:lnTo>
                    <a:pt x="592" y="959"/>
                  </a:lnTo>
                  <a:lnTo>
                    <a:pt x="634" y="959"/>
                  </a:lnTo>
                  <a:lnTo>
                    <a:pt x="676" y="959"/>
                  </a:lnTo>
                  <a:lnTo>
                    <a:pt x="719" y="959"/>
                  </a:lnTo>
                  <a:lnTo>
                    <a:pt x="761" y="959"/>
                  </a:lnTo>
                  <a:lnTo>
                    <a:pt x="719" y="959"/>
                  </a:lnTo>
                  <a:lnTo>
                    <a:pt x="719" y="888"/>
                  </a:lnTo>
                  <a:lnTo>
                    <a:pt x="761" y="888"/>
                  </a:lnTo>
                  <a:lnTo>
                    <a:pt x="719" y="888"/>
                  </a:lnTo>
                  <a:lnTo>
                    <a:pt x="761" y="888"/>
                  </a:lnTo>
                  <a:lnTo>
                    <a:pt x="803" y="888"/>
                  </a:lnTo>
                  <a:lnTo>
                    <a:pt x="761" y="888"/>
                  </a:lnTo>
                  <a:lnTo>
                    <a:pt x="803" y="888"/>
                  </a:lnTo>
                  <a:lnTo>
                    <a:pt x="761" y="832"/>
                  </a:lnTo>
                  <a:lnTo>
                    <a:pt x="761" y="888"/>
                  </a:lnTo>
                  <a:lnTo>
                    <a:pt x="719" y="888"/>
                  </a:lnTo>
                  <a:lnTo>
                    <a:pt x="719" y="832"/>
                  </a:lnTo>
                  <a:lnTo>
                    <a:pt x="676" y="832"/>
                  </a:lnTo>
                  <a:lnTo>
                    <a:pt x="634" y="832"/>
                  </a:lnTo>
                  <a:lnTo>
                    <a:pt x="634" y="761"/>
                  </a:lnTo>
                  <a:lnTo>
                    <a:pt x="676" y="761"/>
                  </a:lnTo>
                  <a:lnTo>
                    <a:pt x="676" y="832"/>
                  </a:lnTo>
                  <a:lnTo>
                    <a:pt x="676" y="761"/>
                  </a:lnTo>
                  <a:lnTo>
                    <a:pt x="719" y="761"/>
                  </a:lnTo>
                  <a:lnTo>
                    <a:pt x="761" y="761"/>
                  </a:lnTo>
                  <a:lnTo>
                    <a:pt x="719" y="761"/>
                  </a:lnTo>
                  <a:lnTo>
                    <a:pt x="676" y="761"/>
                  </a:lnTo>
                  <a:lnTo>
                    <a:pt x="676" y="705"/>
                  </a:lnTo>
                  <a:lnTo>
                    <a:pt x="634" y="705"/>
                  </a:lnTo>
                  <a:lnTo>
                    <a:pt x="592" y="705"/>
                  </a:lnTo>
                  <a:lnTo>
                    <a:pt x="550" y="705"/>
                  </a:lnTo>
                  <a:lnTo>
                    <a:pt x="550" y="635"/>
                  </a:lnTo>
                  <a:lnTo>
                    <a:pt x="507" y="635"/>
                  </a:lnTo>
                  <a:lnTo>
                    <a:pt x="465" y="635"/>
                  </a:lnTo>
                  <a:lnTo>
                    <a:pt x="465" y="578"/>
                  </a:lnTo>
                  <a:lnTo>
                    <a:pt x="423" y="578"/>
                  </a:lnTo>
                  <a:lnTo>
                    <a:pt x="465" y="578"/>
                  </a:lnTo>
                  <a:lnTo>
                    <a:pt x="507" y="578"/>
                  </a:lnTo>
                  <a:lnTo>
                    <a:pt x="465" y="578"/>
                  </a:lnTo>
                  <a:lnTo>
                    <a:pt x="507" y="578"/>
                  </a:lnTo>
                  <a:lnTo>
                    <a:pt x="550" y="578"/>
                  </a:lnTo>
                  <a:lnTo>
                    <a:pt x="592" y="578"/>
                  </a:lnTo>
                  <a:lnTo>
                    <a:pt x="634" y="578"/>
                  </a:lnTo>
                  <a:lnTo>
                    <a:pt x="634" y="508"/>
                  </a:lnTo>
                  <a:lnTo>
                    <a:pt x="592" y="508"/>
                  </a:lnTo>
                  <a:lnTo>
                    <a:pt x="550" y="508"/>
                  </a:lnTo>
                  <a:lnTo>
                    <a:pt x="507" y="508"/>
                  </a:lnTo>
                  <a:lnTo>
                    <a:pt x="465" y="508"/>
                  </a:lnTo>
                  <a:lnTo>
                    <a:pt x="465" y="452"/>
                  </a:lnTo>
                  <a:lnTo>
                    <a:pt x="507" y="452"/>
                  </a:lnTo>
                  <a:lnTo>
                    <a:pt x="465" y="452"/>
                  </a:lnTo>
                  <a:lnTo>
                    <a:pt x="423" y="452"/>
                  </a:lnTo>
                  <a:lnTo>
                    <a:pt x="381" y="452"/>
                  </a:lnTo>
                  <a:lnTo>
                    <a:pt x="339" y="452"/>
                  </a:lnTo>
                  <a:lnTo>
                    <a:pt x="296" y="452"/>
                  </a:lnTo>
                  <a:lnTo>
                    <a:pt x="339" y="452"/>
                  </a:lnTo>
                  <a:lnTo>
                    <a:pt x="296" y="452"/>
                  </a:lnTo>
                  <a:lnTo>
                    <a:pt x="296" y="381"/>
                  </a:lnTo>
                  <a:lnTo>
                    <a:pt x="254" y="381"/>
                  </a:lnTo>
                  <a:lnTo>
                    <a:pt x="212" y="381"/>
                  </a:lnTo>
                  <a:lnTo>
                    <a:pt x="170" y="381"/>
                  </a:lnTo>
                  <a:lnTo>
                    <a:pt x="127" y="381"/>
                  </a:lnTo>
                  <a:lnTo>
                    <a:pt x="127" y="325"/>
                  </a:lnTo>
                  <a:lnTo>
                    <a:pt x="85" y="325"/>
                  </a:lnTo>
                  <a:lnTo>
                    <a:pt x="127" y="325"/>
                  </a:lnTo>
                  <a:lnTo>
                    <a:pt x="170" y="325"/>
                  </a:lnTo>
                  <a:lnTo>
                    <a:pt x="212" y="325"/>
                  </a:lnTo>
                  <a:lnTo>
                    <a:pt x="254" y="325"/>
                  </a:lnTo>
                  <a:lnTo>
                    <a:pt x="296" y="325"/>
                  </a:lnTo>
                  <a:lnTo>
                    <a:pt x="339" y="325"/>
                  </a:lnTo>
                  <a:lnTo>
                    <a:pt x="339" y="381"/>
                  </a:lnTo>
                  <a:lnTo>
                    <a:pt x="339" y="325"/>
                  </a:lnTo>
                  <a:lnTo>
                    <a:pt x="381" y="325"/>
                  </a:lnTo>
                  <a:lnTo>
                    <a:pt x="381" y="254"/>
                  </a:lnTo>
                  <a:lnTo>
                    <a:pt x="339" y="254"/>
                  </a:lnTo>
                  <a:lnTo>
                    <a:pt x="296" y="254"/>
                  </a:lnTo>
                  <a:lnTo>
                    <a:pt x="296" y="198"/>
                  </a:lnTo>
                  <a:lnTo>
                    <a:pt x="254" y="198"/>
                  </a:lnTo>
                  <a:lnTo>
                    <a:pt x="254" y="128"/>
                  </a:lnTo>
                  <a:lnTo>
                    <a:pt x="296" y="128"/>
                  </a:lnTo>
                  <a:lnTo>
                    <a:pt x="339" y="128"/>
                  </a:lnTo>
                  <a:lnTo>
                    <a:pt x="381" y="128"/>
                  </a:lnTo>
                  <a:lnTo>
                    <a:pt x="423" y="128"/>
                  </a:lnTo>
                  <a:lnTo>
                    <a:pt x="423" y="198"/>
                  </a:lnTo>
                  <a:lnTo>
                    <a:pt x="465" y="198"/>
                  </a:lnTo>
                  <a:lnTo>
                    <a:pt x="507" y="198"/>
                  </a:lnTo>
                  <a:lnTo>
                    <a:pt x="550" y="198"/>
                  </a:lnTo>
                  <a:lnTo>
                    <a:pt x="592" y="198"/>
                  </a:lnTo>
                  <a:lnTo>
                    <a:pt x="634" y="198"/>
                  </a:lnTo>
                  <a:lnTo>
                    <a:pt x="634" y="254"/>
                  </a:lnTo>
                  <a:lnTo>
                    <a:pt x="676" y="254"/>
                  </a:lnTo>
                  <a:lnTo>
                    <a:pt x="719" y="254"/>
                  </a:lnTo>
                  <a:lnTo>
                    <a:pt x="761" y="254"/>
                  </a:lnTo>
                  <a:lnTo>
                    <a:pt x="761" y="198"/>
                  </a:lnTo>
                  <a:lnTo>
                    <a:pt x="803" y="198"/>
                  </a:lnTo>
                  <a:lnTo>
                    <a:pt x="803" y="254"/>
                  </a:lnTo>
                  <a:lnTo>
                    <a:pt x="845" y="254"/>
                  </a:lnTo>
                  <a:lnTo>
                    <a:pt x="888" y="254"/>
                  </a:lnTo>
                  <a:lnTo>
                    <a:pt x="930" y="198"/>
                  </a:lnTo>
                  <a:lnTo>
                    <a:pt x="972" y="198"/>
                  </a:lnTo>
                  <a:lnTo>
                    <a:pt x="1014" y="198"/>
                  </a:lnTo>
                  <a:lnTo>
                    <a:pt x="972" y="198"/>
                  </a:lnTo>
                  <a:lnTo>
                    <a:pt x="1014" y="198"/>
                  </a:lnTo>
                  <a:lnTo>
                    <a:pt x="1014" y="128"/>
                  </a:lnTo>
                  <a:lnTo>
                    <a:pt x="1014" y="198"/>
                  </a:lnTo>
                  <a:lnTo>
                    <a:pt x="1057" y="198"/>
                  </a:lnTo>
                  <a:lnTo>
                    <a:pt x="1057" y="128"/>
                  </a:lnTo>
                  <a:lnTo>
                    <a:pt x="1099" y="128"/>
                  </a:lnTo>
                  <a:lnTo>
                    <a:pt x="1141" y="128"/>
                  </a:lnTo>
                  <a:lnTo>
                    <a:pt x="1141" y="198"/>
                  </a:lnTo>
                  <a:lnTo>
                    <a:pt x="1183" y="198"/>
                  </a:lnTo>
                  <a:lnTo>
                    <a:pt x="1226" y="198"/>
                  </a:lnTo>
                  <a:lnTo>
                    <a:pt x="1226" y="128"/>
                  </a:lnTo>
                  <a:lnTo>
                    <a:pt x="1226" y="198"/>
                  </a:lnTo>
                  <a:lnTo>
                    <a:pt x="1268" y="198"/>
                  </a:lnTo>
                  <a:lnTo>
                    <a:pt x="1268" y="128"/>
                  </a:lnTo>
                  <a:lnTo>
                    <a:pt x="1310" y="128"/>
                  </a:lnTo>
                  <a:lnTo>
                    <a:pt x="1352" y="128"/>
                  </a:lnTo>
                  <a:lnTo>
                    <a:pt x="1352" y="71"/>
                  </a:lnTo>
                  <a:lnTo>
                    <a:pt x="1395" y="71"/>
                  </a:lnTo>
                  <a:lnTo>
                    <a:pt x="1352" y="71"/>
                  </a:lnTo>
                  <a:lnTo>
                    <a:pt x="1395" y="71"/>
                  </a:lnTo>
                  <a:lnTo>
                    <a:pt x="1437" y="71"/>
                  </a:lnTo>
                  <a:lnTo>
                    <a:pt x="1479" y="71"/>
                  </a:lnTo>
                  <a:lnTo>
                    <a:pt x="1521" y="71"/>
                  </a:lnTo>
                  <a:lnTo>
                    <a:pt x="1564" y="71"/>
                  </a:lnTo>
                  <a:lnTo>
                    <a:pt x="1606" y="71"/>
                  </a:lnTo>
                  <a:lnTo>
                    <a:pt x="1564" y="71"/>
                  </a:lnTo>
                  <a:lnTo>
                    <a:pt x="1564" y="1"/>
                  </a:lnTo>
                  <a:lnTo>
                    <a:pt x="1521" y="1"/>
                  </a:lnTo>
                  <a:lnTo>
                    <a:pt x="1479" y="1"/>
                  </a:lnTo>
                  <a:lnTo>
                    <a:pt x="1521" y="1"/>
                  </a:lnTo>
                  <a:lnTo>
                    <a:pt x="1564" y="1"/>
                  </a:lnTo>
                  <a:lnTo>
                    <a:pt x="1606" y="1"/>
                  </a:lnTo>
                  <a:lnTo>
                    <a:pt x="1606" y="71"/>
                  </a:lnTo>
                  <a:lnTo>
                    <a:pt x="1648" y="71"/>
                  </a:lnTo>
                  <a:lnTo>
                    <a:pt x="1606" y="71"/>
                  </a:lnTo>
                  <a:lnTo>
                    <a:pt x="1606" y="128"/>
                  </a:lnTo>
                  <a:lnTo>
                    <a:pt x="1648" y="128"/>
                  </a:lnTo>
                  <a:lnTo>
                    <a:pt x="1690" y="128"/>
                  </a:lnTo>
                  <a:lnTo>
                    <a:pt x="1690" y="198"/>
                  </a:lnTo>
                  <a:lnTo>
                    <a:pt x="1690" y="254"/>
                  </a:lnTo>
                  <a:lnTo>
                    <a:pt x="1733" y="254"/>
                  </a:lnTo>
                  <a:lnTo>
                    <a:pt x="1733" y="325"/>
                  </a:lnTo>
                  <a:lnTo>
                    <a:pt x="1775" y="325"/>
                  </a:lnTo>
                  <a:lnTo>
                    <a:pt x="1775" y="381"/>
                  </a:lnTo>
                  <a:lnTo>
                    <a:pt x="1817" y="381"/>
                  </a:lnTo>
                  <a:lnTo>
                    <a:pt x="1775" y="381"/>
                  </a:lnTo>
                  <a:lnTo>
                    <a:pt x="1859" y="452"/>
                  </a:lnTo>
                  <a:lnTo>
                    <a:pt x="1902" y="508"/>
                  </a:lnTo>
                  <a:lnTo>
                    <a:pt x="1944" y="508"/>
                  </a:lnTo>
                  <a:lnTo>
                    <a:pt x="1986" y="578"/>
                  </a:lnTo>
                  <a:lnTo>
                    <a:pt x="2028" y="578"/>
                  </a:lnTo>
                  <a:lnTo>
                    <a:pt x="2113" y="635"/>
                  </a:lnTo>
                  <a:lnTo>
                    <a:pt x="2113" y="705"/>
                  </a:lnTo>
                  <a:lnTo>
                    <a:pt x="2113" y="761"/>
                  </a:lnTo>
                  <a:lnTo>
                    <a:pt x="2155" y="761"/>
                  </a:lnTo>
                  <a:lnTo>
                    <a:pt x="2155" y="832"/>
                  </a:lnTo>
                  <a:lnTo>
                    <a:pt x="2113" y="888"/>
                  </a:lnTo>
                  <a:lnTo>
                    <a:pt x="2113" y="959"/>
                  </a:lnTo>
                  <a:lnTo>
                    <a:pt x="2155" y="959"/>
                  </a:lnTo>
                  <a:lnTo>
                    <a:pt x="2197" y="959"/>
                  </a:lnTo>
                  <a:lnTo>
                    <a:pt x="2240" y="959"/>
                  </a:lnTo>
                  <a:lnTo>
                    <a:pt x="2282" y="959"/>
                  </a:lnTo>
                  <a:lnTo>
                    <a:pt x="2324" y="1015"/>
                  </a:lnTo>
                  <a:lnTo>
                    <a:pt x="2366" y="1015"/>
                  </a:lnTo>
                  <a:lnTo>
                    <a:pt x="2409" y="1015"/>
                  </a:lnTo>
                  <a:lnTo>
                    <a:pt x="2451" y="1015"/>
                  </a:lnTo>
                  <a:lnTo>
                    <a:pt x="2451" y="1085"/>
                  </a:lnTo>
                  <a:lnTo>
                    <a:pt x="2409" y="1085"/>
                  </a:lnTo>
                  <a:lnTo>
                    <a:pt x="2366" y="1085"/>
                  </a:lnTo>
                  <a:lnTo>
                    <a:pt x="2366" y="1142"/>
                  </a:lnTo>
                  <a:lnTo>
                    <a:pt x="2409" y="1142"/>
                  </a:lnTo>
                  <a:lnTo>
                    <a:pt x="2409" y="1212"/>
                  </a:lnTo>
                  <a:lnTo>
                    <a:pt x="2409" y="1268"/>
                  </a:lnTo>
                  <a:lnTo>
                    <a:pt x="2451" y="1268"/>
                  </a:lnTo>
                  <a:lnTo>
                    <a:pt x="2493" y="1268"/>
                  </a:lnTo>
                  <a:lnTo>
                    <a:pt x="2493" y="1339"/>
                  </a:lnTo>
                  <a:lnTo>
                    <a:pt x="2535" y="1339"/>
                  </a:lnTo>
                  <a:lnTo>
                    <a:pt x="2577" y="1339"/>
                  </a:lnTo>
                  <a:lnTo>
                    <a:pt x="2620" y="1339"/>
                  </a:lnTo>
                  <a:lnTo>
                    <a:pt x="2620" y="1395"/>
                  </a:lnTo>
                  <a:lnTo>
                    <a:pt x="2662" y="1395"/>
                  </a:lnTo>
                  <a:lnTo>
                    <a:pt x="2704" y="1395"/>
                  </a:lnTo>
                  <a:lnTo>
                    <a:pt x="2704" y="1465"/>
                  </a:lnTo>
                  <a:lnTo>
                    <a:pt x="2746" y="1465"/>
                  </a:lnTo>
                  <a:lnTo>
                    <a:pt x="2746" y="1395"/>
                  </a:lnTo>
                  <a:lnTo>
                    <a:pt x="2789" y="1395"/>
                  </a:lnTo>
                  <a:lnTo>
                    <a:pt x="2789" y="1465"/>
                  </a:lnTo>
                  <a:lnTo>
                    <a:pt x="2831" y="1465"/>
                  </a:lnTo>
                  <a:lnTo>
                    <a:pt x="2873" y="1465"/>
                  </a:lnTo>
                  <a:lnTo>
                    <a:pt x="2873" y="1522"/>
                  </a:lnTo>
                  <a:lnTo>
                    <a:pt x="2915" y="1522"/>
                  </a:lnTo>
                  <a:lnTo>
                    <a:pt x="2915" y="1592"/>
                  </a:lnTo>
                  <a:lnTo>
                    <a:pt x="2915" y="1649"/>
                  </a:lnTo>
                  <a:lnTo>
                    <a:pt x="2915" y="1719"/>
                  </a:lnTo>
                  <a:lnTo>
                    <a:pt x="2958" y="1719"/>
                  </a:lnTo>
                  <a:lnTo>
                    <a:pt x="2958" y="1775"/>
                  </a:lnTo>
                  <a:lnTo>
                    <a:pt x="3000" y="1775"/>
                  </a:lnTo>
                  <a:lnTo>
                    <a:pt x="3000" y="1846"/>
                  </a:lnTo>
                  <a:lnTo>
                    <a:pt x="3042" y="1846"/>
                  </a:lnTo>
                  <a:lnTo>
                    <a:pt x="3084" y="1846"/>
                  </a:lnTo>
                  <a:lnTo>
                    <a:pt x="3084" y="1902"/>
                  </a:lnTo>
                  <a:lnTo>
                    <a:pt x="3127" y="1902"/>
                  </a:lnTo>
                  <a:lnTo>
                    <a:pt x="3169" y="1902"/>
                  </a:lnTo>
                  <a:lnTo>
                    <a:pt x="3169" y="1972"/>
                  </a:lnTo>
                  <a:lnTo>
                    <a:pt x="3211" y="1972"/>
                  </a:lnTo>
                  <a:lnTo>
                    <a:pt x="3211" y="2029"/>
                  </a:lnTo>
                  <a:lnTo>
                    <a:pt x="3253" y="2029"/>
                  </a:lnTo>
                  <a:lnTo>
                    <a:pt x="3253" y="2099"/>
                  </a:lnTo>
                  <a:lnTo>
                    <a:pt x="3296" y="2099"/>
                  </a:lnTo>
                  <a:lnTo>
                    <a:pt x="3296" y="2155"/>
                  </a:lnTo>
                  <a:lnTo>
                    <a:pt x="3338" y="2155"/>
                  </a:lnTo>
                  <a:lnTo>
                    <a:pt x="3338" y="2226"/>
                  </a:lnTo>
                  <a:lnTo>
                    <a:pt x="3338" y="2282"/>
                  </a:lnTo>
                  <a:lnTo>
                    <a:pt x="3380" y="2282"/>
                  </a:lnTo>
                  <a:lnTo>
                    <a:pt x="3338" y="2282"/>
                  </a:lnTo>
                  <a:lnTo>
                    <a:pt x="3338" y="2353"/>
                  </a:lnTo>
                  <a:lnTo>
                    <a:pt x="3380" y="2353"/>
                  </a:lnTo>
                  <a:lnTo>
                    <a:pt x="3380" y="2409"/>
                  </a:lnTo>
                  <a:lnTo>
                    <a:pt x="3422" y="2409"/>
                  </a:lnTo>
                  <a:lnTo>
                    <a:pt x="3465" y="2409"/>
                  </a:lnTo>
                  <a:lnTo>
                    <a:pt x="3465" y="2479"/>
                  </a:lnTo>
                  <a:lnTo>
                    <a:pt x="3507" y="2479"/>
                  </a:lnTo>
                  <a:lnTo>
                    <a:pt x="3549" y="2479"/>
                  </a:lnTo>
                  <a:lnTo>
                    <a:pt x="3549" y="2536"/>
                  </a:lnTo>
                  <a:lnTo>
                    <a:pt x="3549" y="2479"/>
                  </a:lnTo>
                  <a:lnTo>
                    <a:pt x="3549" y="2536"/>
                  </a:lnTo>
                  <a:lnTo>
                    <a:pt x="3591" y="2536"/>
                  </a:lnTo>
                  <a:lnTo>
                    <a:pt x="3634" y="2536"/>
                  </a:lnTo>
                  <a:lnTo>
                    <a:pt x="3676" y="2606"/>
                  </a:lnTo>
                  <a:lnTo>
                    <a:pt x="3718" y="2606"/>
                  </a:lnTo>
                  <a:lnTo>
                    <a:pt x="3718" y="2662"/>
                  </a:lnTo>
                  <a:lnTo>
                    <a:pt x="3676" y="2662"/>
                  </a:lnTo>
                  <a:lnTo>
                    <a:pt x="3676" y="2733"/>
                  </a:lnTo>
                  <a:lnTo>
                    <a:pt x="3718" y="2733"/>
                  </a:lnTo>
                  <a:lnTo>
                    <a:pt x="3760" y="2733"/>
                  </a:lnTo>
                  <a:lnTo>
                    <a:pt x="3803" y="2733"/>
                  </a:lnTo>
                  <a:lnTo>
                    <a:pt x="3845" y="2733"/>
                  </a:lnTo>
                  <a:lnTo>
                    <a:pt x="3887" y="2733"/>
                  </a:lnTo>
                  <a:lnTo>
                    <a:pt x="3929" y="2733"/>
                  </a:lnTo>
                  <a:lnTo>
                    <a:pt x="3972" y="2733"/>
                  </a:lnTo>
                  <a:lnTo>
                    <a:pt x="4014" y="2733"/>
                  </a:lnTo>
                  <a:lnTo>
                    <a:pt x="4056" y="2733"/>
                  </a:lnTo>
                  <a:lnTo>
                    <a:pt x="4056" y="2789"/>
                  </a:lnTo>
                  <a:lnTo>
                    <a:pt x="4098" y="2789"/>
                  </a:lnTo>
                  <a:lnTo>
                    <a:pt x="4098" y="2860"/>
                  </a:lnTo>
                  <a:lnTo>
                    <a:pt x="4141" y="2860"/>
                  </a:lnTo>
                  <a:lnTo>
                    <a:pt x="4141" y="2916"/>
                  </a:lnTo>
                  <a:lnTo>
                    <a:pt x="4183" y="2916"/>
                  </a:lnTo>
                  <a:lnTo>
                    <a:pt x="4183" y="2986"/>
                  </a:lnTo>
                  <a:lnTo>
                    <a:pt x="4225" y="2986"/>
                  </a:lnTo>
                  <a:lnTo>
                    <a:pt x="4267" y="2986"/>
                  </a:lnTo>
                  <a:lnTo>
                    <a:pt x="4267" y="3043"/>
                  </a:lnTo>
                  <a:lnTo>
                    <a:pt x="4310" y="3043"/>
                  </a:lnTo>
                  <a:lnTo>
                    <a:pt x="4352" y="3043"/>
                  </a:lnTo>
                  <a:lnTo>
                    <a:pt x="4394" y="3043"/>
                  </a:lnTo>
                  <a:lnTo>
                    <a:pt x="4436" y="3043"/>
                  </a:lnTo>
                  <a:lnTo>
                    <a:pt x="4479" y="3043"/>
                  </a:lnTo>
                  <a:lnTo>
                    <a:pt x="4521" y="3043"/>
                  </a:lnTo>
                  <a:lnTo>
                    <a:pt x="4563" y="3043"/>
                  </a:lnTo>
                  <a:lnTo>
                    <a:pt x="4563" y="3113"/>
                  </a:lnTo>
                  <a:lnTo>
                    <a:pt x="4605" y="3113"/>
                  </a:lnTo>
                  <a:lnTo>
                    <a:pt x="4647" y="3113"/>
                  </a:lnTo>
                  <a:lnTo>
                    <a:pt x="4690" y="3113"/>
                  </a:lnTo>
                  <a:lnTo>
                    <a:pt x="4690" y="3169"/>
                  </a:lnTo>
                  <a:lnTo>
                    <a:pt x="4732" y="3169"/>
                  </a:lnTo>
                  <a:lnTo>
                    <a:pt x="4774" y="3169"/>
                  </a:lnTo>
                  <a:lnTo>
                    <a:pt x="4816" y="3169"/>
                  </a:lnTo>
                  <a:lnTo>
                    <a:pt x="4859" y="3169"/>
                  </a:lnTo>
                  <a:lnTo>
                    <a:pt x="4859" y="3240"/>
                  </a:lnTo>
                  <a:lnTo>
                    <a:pt x="4901" y="3240"/>
                  </a:lnTo>
                  <a:lnTo>
                    <a:pt x="4943" y="3240"/>
                  </a:lnTo>
                  <a:lnTo>
                    <a:pt x="4985" y="3240"/>
                  </a:lnTo>
                  <a:lnTo>
                    <a:pt x="4985" y="3296"/>
                  </a:lnTo>
                  <a:lnTo>
                    <a:pt x="5028" y="3296"/>
                  </a:lnTo>
                  <a:lnTo>
                    <a:pt x="5070" y="3296"/>
                  </a:lnTo>
                  <a:lnTo>
                    <a:pt x="5112" y="3366"/>
                  </a:lnTo>
                  <a:lnTo>
                    <a:pt x="5154" y="3366"/>
                  </a:lnTo>
                  <a:lnTo>
                    <a:pt x="5197" y="3366"/>
                  </a:lnTo>
                  <a:lnTo>
                    <a:pt x="5239" y="3366"/>
                  </a:lnTo>
                  <a:lnTo>
                    <a:pt x="5239" y="3423"/>
                  </a:lnTo>
                  <a:lnTo>
                    <a:pt x="5281" y="3423"/>
                  </a:lnTo>
                  <a:lnTo>
                    <a:pt x="5323" y="3493"/>
                  </a:lnTo>
                  <a:lnTo>
                    <a:pt x="5366" y="3493"/>
                  </a:lnTo>
                  <a:lnTo>
                    <a:pt x="5323" y="3493"/>
                  </a:lnTo>
                  <a:lnTo>
                    <a:pt x="5366" y="3493"/>
                  </a:lnTo>
                  <a:lnTo>
                    <a:pt x="5366" y="3550"/>
                  </a:lnTo>
                  <a:lnTo>
                    <a:pt x="5408" y="3550"/>
                  </a:lnTo>
                  <a:lnTo>
                    <a:pt x="5450" y="3550"/>
                  </a:lnTo>
                  <a:lnTo>
                    <a:pt x="5450" y="3620"/>
                  </a:lnTo>
                  <a:lnTo>
                    <a:pt x="5492" y="3620"/>
                  </a:lnTo>
                  <a:lnTo>
                    <a:pt x="5535" y="3620"/>
                  </a:lnTo>
                  <a:lnTo>
                    <a:pt x="5577" y="3620"/>
                  </a:lnTo>
                  <a:lnTo>
                    <a:pt x="5577" y="3676"/>
                  </a:lnTo>
                  <a:lnTo>
                    <a:pt x="5619" y="3676"/>
                  </a:lnTo>
                  <a:lnTo>
                    <a:pt x="5661" y="3676"/>
                  </a:lnTo>
                  <a:lnTo>
                    <a:pt x="5704" y="3676"/>
                  </a:lnTo>
                  <a:lnTo>
                    <a:pt x="5788" y="3676"/>
                  </a:lnTo>
                  <a:lnTo>
                    <a:pt x="5788" y="3747"/>
                  </a:lnTo>
                  <a:lnTo>
                    <a:pt x="5830" y="3747"/>
                  </a:lnTo>
                  <a:lnTo>
                    <a:pt x="5873" y="3747"/>
                  </a:lnTo>
                  <a:lnTo>
                    <a:pt x="5915" y="3747"/>
                  </a:lnTo>
                  <a:lnTo>
                    <a:pt x="5957" y="3747"/>
                  </a:lnTo>
                  <a:lnTo>
                    <a:pt x="5999" y="3747"/>
                  </a:lnTo>
                  <a:lnTo>
                    <a:pt x="5999" y="3803"/>
                  </a:lnTo>
                  <a:lnTo>
                    <a:pt x="6042" y="3803"/>
                  </a:lnTo>
                  <a:lnTo>
                    <a:pt x="6084" y="3803"/>
                  </a:lnTo>
                  <a:lnTo>
                    <a:pt x="6126" y="3803"/>
                  </a:lnTo>
                  <a:lnTo>
                    <a:pt x="6168" y="3803"/>
                  </a:lnTo>
                  <a:lnTo>
                    <a:pt x="6211" y="3803"/>
                  </a:lnTo>
                  <a:lnTo>
                    <a:pt x="6211" y="3873"/>
                  </a:lnTo>
                  <a:lnTo>
                    <a:pt x="6253" y="3873"/>
                  </a:lnTo>
                  <a:lnTo>
                    <a:pt x="6295" y="3873"/>
                  </a:lnTo>
                  <a:lnTo>
                    <a:pt x="6295" y="3803"/>
                  </a:lnTo>
                  <a:lnTo>
                    <a:pt x="6295" y="3873"/>
                  </a:lnTo>
                  <a:lnTo>
                    <a:pt x="6253" y="3930"/>
                  </a:lnTo>
                  <a:lnTo>
                    <a:pt x="6253" y="4000"/>
                  </a:lnTo>
                  <a:lnTo>
                    <a:pt x="6211" y="4000"/>
                  </a:lnTo>
                  <a:lnTo>
                    <a:pt x="6168" y="4000"/>
                  </a:lnTo>
                  <a:lnTo>
                    <a:pt x="6126" y="4000"/>
                  </a:lnTo>
                  <a:lnTo>
                    <a:pt x="6084" y="3930"/>
                  </a:lnTo>
                  <a:lnTo>
                    <a:pt x="6042" y="3930"/>
                  </a:lnTo>
                  <a:lnTo>
                    <a:pt x="5999" y="3930"/>
                  </a:lnTo>
                  <a:lnTo>
                    <a:pt x="5957" y="3930"/>
                  </a:lnTo>
                  <a:lnTo>
                    <a:pt x="5915" y="3930"/>
                  </a:lnTo>
                  <a:lnTo>
                    <a:pt x="5873" y="3930"/>
                  </a:lnTo>
                  <a:lnTo>
                    <a:pt x="5830" y="3930"/>
                  </a:lnTo>
                  <a:lnTo>
                    <a:pt x="5830" y="3873"/>
                  </a:lnTo>
                  <a:lnTo>
                    <a:pt x="5788" y="3873"/>
                  </a:lnTo>
                  <a:lnTo>
                    <a:pt x="5746" y="3873"/>
                  </a:lnTo>
                  <a:lnTo>
                    <a:pt x="5704" y="3873"/>
                  </a:lnTo>
                  <a:lnTo>
                    <a:pt x="5661" y="3803"/>
                  </a:lnTo>
                  <a:lnTo>
                    <a:pt x="5619" y="3803"/>
                  </a:lnTo>
                  <a:lnTo>
                    <a:pt x="5577" y="3803"/>
                  </a:lnTo>
                  <a:lnTo>
                    <a:pt x="5535" y="3803"/>
                  </a:lnTo>
                  <a:lnTo>
                    <a:pt x="5492" y="3803"/>
                  </a:lnTo>
                  <a:lnTo>
                    <a:pt x="5450" y="3803"/>
                  </a:lnTo>
                  <a:lnTo>
                    <a:pt x="5450" y="3747"/>
                  </a:lnTo>
                  <a:lnTo>
                    <a:pt x="5408" y="3747"/>
                  </a:lnTo>
                  <a:lnTo>
                    <a:pt x="5366" y="3747"/>
                  </a:lnTo>
                  <a:lnTo>
                    <a:pt x="5323" y="3747"/>
                  </a:lnTo>
                  <a:lnTo>
                    <a:pt x="5281" y="3747"/>
                  </a:lnTo>
                  <a:lnTo>
                    <a:pt x="5239" y="3747"/>
                  </a:lnTo>
                  <a:lnTo>
                    <a:pt x="5197" y="3747"/>
                  </a:lnTo>
                  <a:lnTo>
                    <a:pt x="5239" y="3803"/>
                  </a:lnTo>
                  <a:lnTo>
                    <a:pt x="5239" y="3873"/>
                  </a:lnTo>
                  <a:lnTo>
                    <a:pt x="5281" y="3873"/>
                  </a:lnTo>
                  <a:lnTo>
                    <a:pt x="5281" y="3930"/>
                  </a:lnTo>
                  <a:lnTo>
                    <a:pt x="5281" y="4000"/>
                  </a:lnTo>
                  <a:lnTo>
                    <a:pt x="5323" y="4000"/>
                  </a:lnTo>
                  <a:lnTo>
                    <a:pt x="5323" y="4056"/>
                  </a:lnTo>
                  <a:lnTo>
                    <a:pt x="5323" y="4127"/>
                  </a:lnTo>
                  <a:lnTo>
                    <a:pt x="5366" y="4183"/>
                  </a:lnTo>
                  <a:lnTo>
                    <a:pt x="5366" y="4254"/>
                  </a:lnTo>
                  <a:lnTo>
                    <a:pt x="5408" y="4310"/>
                  </a:lnTo>
                  <a:lnTo>
                    <a:pt x="5323" y="4254"/>
                  </a:lnTo>
                  <a:lnTo>
                    <a:pt x="5281" y="4254"/>
                  </a:lnTo>
                  <a:lnTo>
                    <a:pt x="5281" y="4183"/>
                  </a:lnTo>
                  <a:lnTo>
                    <a:pt x="5239" y="4183"/>
                  </a:lnTo>
                  <a:lnTo>
                    <a:pt x="5239" y="4254"/>
                  </a:lnTo>
                  <a:lnTo>
                    <a:pt x="5197" y="4254"/>
                  </a:lnTo>
                  <a:lnTo>
                    <a:pt x="5154" y="4254"/>
                  </a:lnTo>
                  <a:lnTo>
                    <a:pt x="5112" y="4183"/>
                  </a:lnTo>
                  <a:lnTo>
                    <a:pt x="5070" y="4183"/>
                  </a:lnTo>
                  <a:lnTo>
                    <a:pt x="5028" y="4183"/>
                  </a:lnTo>
                  <a:lnTo>
                    <a:pt x="4985" y="4183"/>
                  </a:lnTo>
                  <a:lnTo>
                    <a:pt x="4943" y="4183"/>
                  </a:lnTo>
                  <a:lnTo>
                    <a:pt x="4901" y="4127"/>
                  </a:lnTo>
                  <a:lnTo>
                    <a:pt x="4901" y="4183"/>
                  </a:lnTo>
                  <a:lnTo>
                    <a:pt x="4859" y="4254"/>
                  </a:lnTo>
                  <a:lnTo>
                    <a:pt x="4859" y="4310"/>
                  </a:lnTo>
                  <a:lnTo>
                    <a:pt x="4816" y="4310"/>
                  </a:lnTo>
                  <a:lnTo>
                    <a:pt x="4774" y="4437"/>
                  </a:lnTo>
                  <a:lnTo>
                    <a:pt x="4732" y="4437"/>
                  </a:lnTo>
                  <a:lnTo>
                    <a:pt x="4690" y="4437"/>
                  </a:lnTo>
                  <a:close/>
                  <a:moveTo>
                    <a:pt x="1268" y="578"/>
                  </a:moveTo>
                  <a:lnTo>
                    <a:pt x="1226" y="508"/>
                  </a:lnTo>
                  <a:lnTo>
                    <a:pt x="1183" y="508"/>
                  </a:lnTo>
                  <a:lnTo>
                    <a:pt x="1183" y="452"/>
                  </a:lnTo>
                  <a:lnTo>
                    <a:pt x="1141" y="452"/>
                  </a:lnTo>
                  <a:lnTo>
                    <a:pt x="1099" y="452"/>
                  </a:lnTo>
                  <a:lnTo>
                    <a:pt x="1057" y="452"/>
                  </a:lnTo>
                  <a:lnTo>
                    <a:pt x="1014" y="508"/>
                  </a:lnTo>
                  <a:lnTo>
                    <a:pt x="972" y="508"/>
                  </a:lnTo>
                  <a:lnTo>
                    <a:pt x="972" y="578"/>
                  </a:lnTo>
                  <a:lnTo>
                    <a:pt x="972" y="635"/>
                  </a:lnTo>
                  <a:lnTo>
                    <a:pt x="972" y="705"/>
                  </a:lnTo>
                  <a:lnTo>
                    <a:pt x="1014" y="705"/>
                  </a:lnTo>
                  <a:lnTo>
                    <a:pt x="1014" y="761"/>
                  </a:lnTo>
                  <a:lnTo>
                    <a:pt x="1057" y="761"/>
                  </a:lnTo>
                  <a:lnTo>
                    <a:pt x="1099" y="761"/>
                  </a:lnTo>
                  <a:lnTo>
                    <a:pt x="1141" y="761"/>
                  </a:lnTo>
                  <a:lnTo>
                    <a:pt x="1183" y="761"/>
                  </a:lnTo>
                  <a:lnTo>
                    <a:pt x="1226" y="705"/>
                  </a:lnTo>
                  <a:lnTo>
                    <a:pt x="1268" y="705"/>
                  </a:lnTo>
                  <a:lnTo>
                    <a:pt x="1268" y="635"/>
                  </a:lnTo>
                  <a:close/>
                  <a:moveTo>
                    <a:pt x="1775" y="1015"/>
                  </a:moveTo>
                  <a:lnTo>
                    <a:pt x="1733" y="959"/>
                  </a:lnTo>
                  <a:lnTo>
                    <a:pt x="1648" y="959"/>
                  </a:lnTo>
                  <a:lnTo>
                    <a:pt x="1606" y="959"/>
                  </a:lnTo>
                  <a:lnTo>
                    <a:pt x="1521" y="888"/>
                  </a:lnTo>
                  <a:lnTo>
                    <a:pt x="1479" y="959"/>
                  </a:lnTo>
                  <a:lnTo>
                    <a:pt x="1479" y="1015"/>
                  </a:lnTo>
                  <a:lnTo>
                    <a:pt x="1437" y="1015"/>
                  </a:lnTo>
                  <a:lnTo>
                    <a:pt x="1395" y="1015"/>
                  </a:lnTo>
                  <a:lnTo>
                    <a:pt x="1352" y="1015"/>
                  </a:lnTo>
                  <a:lnTo>
                    <a:pt x="1310" y="1015"/>
                  </a:lnTo>
                  <a:lnTo>
                    <a:pt x="1310" y="1085"/>
                  </a:lnTo>
                  <a:lnTo>
                    <a:pt x="1268" y="1142"/>
                  </a:lnTo>
                  <a:lnTo>
                    <a:pt x="1226" y="1142"/>
                  </a:lnTo>
                  <a:lnTo>
                    <a:pt x="1226" y="1212"/>
                  </a:lnTo>
                  <a:lnTo>
                    <a:pt x="1226" y="1268"/>
                  </a:lnTo>
                  <a:lnTo>
                    <a:pt x="1183" y="1268"/>
                  </a:lnTo>
                  <a:lnTo>
                    <a:pt x="1183" y="1339"/>
                  </a:lnTo>
                  <a:lnTo>
                    <a:pt x="1183" y="1395"/>
                  </a:lnTo>
                  <a:lnTo>
                    <a:pt x="1226" y="1395"/>
                  </a:lnTo>
                  <a:lnTo>
                    <a:pt x="1226" y="1465"/>
                  </a:lnTo>
                  <a:lnTo>
                    <a:pt x="1226" y="1522"/>
                  </a:lnTo>
                  <a:lnTo>
                    <a:pt x="1226" y="1592"/>
                  </a:lnTo>
                  <a:lnTo>
                    <a:pt x="1268" y="1592"/>
                  </a:lnTo>
                  <a:lnTo>
                    <a:pt x="1310" y="1592"/>
                  </a:lnTo>
                  <a:lnTo>
                    <a:pt x="1310" y="1649"/>
                  </a:lnTo>
                  <a:lnTo>
                    <a:pt x="1352" y="1649"/>
                  </a:lnTo>
                  <a:lnTo>
                    <a:pt x="1352" y="1719"/>
                  </a:lnTo>
                  <a:lnTo>
                    <a:pt x="1395" y="1719"/>
                  </a:lnTo>
                  <a:lnTo>
                    <a:pt x="1437" y="1719"/>
                  </a:lnTo>
                  <a:lnTo>
                    <a:pt x="1479" y="1719"/>
                  </a:lnTo>
                  <a:lnTo>
                    <a:pt x="1521" y="1719"/>
                  </a:lnTo>
                  <a:lnTo>
                    <a:pt x="1564" y="1719"/>
                  </a:lnTo>
                  <a:lnTo>
                    <a:pt x="1564" y="1649"/>
                  </a:lnTo>
                  <a:lnTo>
                    <a:pt x="1606" y="1649"/>
                  </a:lnTo>
                  <a:lnTo>
                    <a:pt x="1648" y="1649"/>
                  </a:lnTo>
                  <a:lnTo>
                    <a:pt x="1648" y="1592"/>
                  </a:lnTo>
                  <a:lnTo>
                    <a:pt x="1690" y="1592"/>
                  </a:lnTo>
                  <a:lnTo>
                    <a:pt x="1733" y="1522"/>
                  </a:lnTo>
                  <a:lnTo>
                    <a:pt x="1733" y="1465"/>
                  </a:lnTo>
                  <a:lnTo>
                    <a:pt x="1775" y="1465"/>
                  </a:lnTo>
                  <a:lnTo>
                    <a:pt x="1775" y="1395"/>
                  </a:lnTo>
                  <a:lnTo>
                    <a:pt x="1817" y="1395"/>
                  </a:lnTo>
                  <a:lnTo>
                    <a:pt x="1817" y="1339"/>
                  </a:lnTo>
                  <a:lnTo>
                    <a:pt x="1775" y="1339"/>
                  </a:lnTo>
                  <a:lnTo>
                    <a:pt x="1817" y="1339"/>
                  </a:lnTo>
                  <a:lnTo>
                    <a:pt x="1817" y="1268"/>
                  </a:lnTo>
                  <a:lnTo>
                    <a:pt x="1902" y="1212"/>
                  </a:lnTo>
                  <a:lnTo>
                    <a:pt x="1944" y="1142"/>
                  </a:lnTo>
                  <a:lnTo>
                    <a:pt x="1986" y="1085"/>
                  </a:lnTo>
                  <a:lnTo>
                    <a:pt x="1902" y="1085"/>
                  </a:lnTo>
                  <a:lnTo>
                    <a:pt x="1859" y="1015"/>
                  </a:lnTo>
                  <a:lnTo>
                    <a:pt x="1817" y="101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1920750" y="4521075"/>
              <a:ext cx="23275" cy="29950"/>
            </a:xfrm>
            <a:custGeom>
              <a:avLst/>
              <a:gdLst/>
              <a:ahLst/>
              <a:cxnLst/>
              <a:rect l="l" t="t" r="r" b="b"/>
              <a:pathLst>
                <a:path w="931" h="1198" extrusionOk="0">
                  <a:moveTo>
                    <a:pt x="888" y="437"/>
                  </a:moveTo>
                  <a:lnTo>
                    <a:pt x="930" y="437"/>
                  </a:lnTo>
                  <a:lnTo>
                    <a:pt x="888" y="507"/>
                  </a:lnTo>
                  <a:lnTo>
                    <a:pt x="930" y="507"/>
                  </a:lnTo>
                  <a:lnTo>
                    <a:pt x="930" y="563"/>
                  </a:lnTo>
                  <a:lnTo>
                    <a:pt x="930" y="634"/>
                  </a:lnTo>
                  <a:lnTo>
                    <a:pt x="888" y="634"/>
                  </a:lnTo>
                  <a:lnTo>
                    <a:pt x="888" y="690"/>
                  </a:lnTo>
                  <a:lnTo>
                    <a:pt x="846" y="690"/>
                  </a:lnTo>
                  <a:lnTo>
                    <a:pt x="803" y="690"/>
                  </a:lnTo>
                  <a:lnTo>
                    <a:pt x="803" y="761"/>
                  </a:lnTo>
                  <a:lnTo>
                    <a:pt x="846" y="761"/>
                  </a:lnTo>
                  <a:lnTo>
                    <a:pt x="846" y="887"/>
                  </a:lnTo>
                  <a:lnTo>
                    <a:pt x="888" y="887"/>
                  </a:lnTo>
                  <a:lnTo>
                    <a:pt x="888" y="944"/>
                  </a:lnTo>
                  <a:lnTo>
                    <a:pt x="930" y="1070"/>
                  </a:lnTo>
                  <a:lnTo>
                    <a:pt x="888" y="1070"/>
                  </a:lnTo>
                  <a:lnTo>
                    <a:pt x="846" y="1070"/>
                  </a:lnTo>
                  <a:lnTo>
                    <a:pt x="846" y="1141"/>
                  </a:lnTo>
                  <a:lnTo>
                    <a:pt x="803" y="1141"/>
                  </a:lnTo>
                  <a:lnTo>
                    <a:pt x="761" y="1141"/>
                  </a:lnTo>
                  <a:lnTo>
                    <a:pt x="719" y="1141"/>
                  </a:lnTo>
                  <a:lnTo>
                    <a:pt x="719" y="1197"/>
                  </a:lnTo>
                  <a:lnTo>
                    <a:pt x="677" y="1197"/>
                  </a:lnTo>
                  <a:lnTo>
                    <a:pt x="677" y="1141"/>
                  </a:lnTo>
                  <a:lnTo>
                    <a:pt x="634" y="1141"/>
                  </a:lnTo>
                  <a:lnTo>
                    <a:pt x="634" y="1070"/>
                  </a:lnTo>
                  <a:lnTo>
                    <a:pt x="634" y="1141"/>
                  </a:lnTo>
                  <a:lnTo>
                    <a:pt x="592" y="1141"/>
                  </a:lnTo>
                  <a:lnTo>
                    <a:pt x="550" y="1141"/>
                  </a:lnTo>
                  <a:lnTo>
                    <a:pt x="550" y="1197"/>
                  </a:lnTo>
                  <a:lnTo>
                    <a:pt x="508" y="1197"/>
                  </a:lnTo>
                  <a:lnTo>
                    <a:pt x="465" y="1197"/>
                  </a:lnTo>
                  <a:lnTo>
                    <a:pt x="423" y="1197"/>
                  </a:lnTo>
                  <a:lnTo>
                    <a:pt x="381" y="1197"/>
                  </a:lnTo>
                  <a:lnTo>
                    <a:pt x="339" y="1197"/>
                  </a:lnTo>
                  <a:lnTo>
                    <a:pt x="296" y="1197"/>
                  </a:lnTo>
                  <a:lnTo>
                    <a:pt x="296" y="1141"/>
                  </a:lnTo>
                  <a:lnTo>
                    <a:pt x="254" y="1070"/>
                  </a:lnTo>
                  <a:lnTo>
                    <a:pt x="212" y="1070"/>
                  </a:lnTo>
                  <a:lnTo>
                    <a:pt x="170" y="1014"/>
                  </a:lnTo>
                  <a:lnTo>
                    <a:pt x="170" y="944"/>
                  </a:lnTo>
                  <a:lnTo>
                    <a:pt x="212" y="887"/>
                  </a:lnTo>
                  <a:lnTo>
                    <a:pt x="212" y="817"/>
                  </a:lnTo>
                  <a:lnTo>
                    <a:pt x="170" y="817"/>
                  </a:lnTo>
                  <a:lnTo>
                    <a:pt x="127" y="817"/>
                  </a:lnTo>
                  <a:lnTo>
                    <a:pt x="127" y="761"/>
                  </a:lnTo>
                  <a:lnTo>
                    <a:pt x="85" y="690"/>
                  </a:lnTo>
                  <a:lnTo>
                    <a:pt x="85" y="634"/>
                  </a:lnTo>
                  <a:lnTo>
                    <a:pt x="85" y="563"/>
                  </a:lnTo>
                  <a:lnTo>
                    <a:pt x="43" y="563"/>
                  </a:lnTo>
                  <a:lnTo>
                    <a:pt x="43" y="507"/>
                  </a:lnTo>
                  <a:lnTo>
                    <a:pt x="43" y="437"/>
                  </a:lnTo>
                  <a:lnTo>
                    <a:pt x="1" y="380"/>
                  </a:lnTo>
                  <a:lnTo>
                    <a:pt x="1" y="310"/>
                  </a:lnTo>
                  <a:lnTo>
                    <a:pt x="1" y="254"/>
                  </a:lnTo>
                  <a:lnTo>
                    <a:pt x="43" y="183"/>
                  </a:lnTo>
                  <a:lnTo>
                    <a:pt x="43" y="127"/>
                  </a:lnTo>
                  <a:lnTo>
                    <a:pt x="85" y="127"/>
                  </a:lnTo>
                  <a:lnTo>
                    <a:pt x="127" y="127"/>
                  </a:lnTo>
                  <a:lnTo>
                    <a:pt x="170" y="56"/>
                  </a:lnTo>
                  <a:lnTo>
                    <a:pt x="212" y="56"/>
                  </a:lnTo>
                  <a:lnTo>
                    <a:pt x="254" y="56"/>
                  </a:lnTo>
                  <a:lnTo>
                    <a:pt x="296" y="56"/>
                  </a:lnTo>
                  <a:lnTo>
                    <a:pt x="339" y="56"/>
                  </a:lnTo>
                  <a:lnTo>
                    <a:pt x="381" y="56"/>
                  </a:lnTo>
                  <a:lnTo>
                    <a:pt x="423" y="56"/>
                  </a:lnTo>
                  <a:lnTo>
                    <a:pt x="423" y="0"/>
                  </a:lnTo>
                  <a:lnTo>
                    <a:pt x="465" y="0"/>
                  </a:lnTo>
                  <a:lnTo>
                    <a:pt x="508" y="0"/>
                  </a:lnTo>
                  <a:lnTo>
                    <a:pt x="508" y="56"/>
                  </a:lnTo>
                  <a:lnTo>
                    <a:pt x="550" y="56"/>
                  </a:lnTo>
                  <a:lnTo>
                    <a:pt x="550" y="127"/>
                  </a:lnTo>
                  <a:lnTo>
                    <a:pt x="592" y="127"/>
                  </a:lnTo>
                  <a:lnTo>
                    <a:pt x="550" y="127"/>
                  </a:lnTo>
                  <a:lnTo>
                    <a:pt x="508" y="183"/>
                  </a:lnTo>
                  <a:lnTo>
                    <a:pt x="550" y="183"/>
                  </a:lnTo>
                  <a:lnTo>
                    <a:pt x="550" y="254"/>
                  </a:lnTo>
                  <a:lnTo>
                    <a:pt x="550" y="310"/>
                  </a:lnTo>
                  <a:lnTo>
                    <a:pt x="592" y="310"/>
                  </a:lnTo>
                  <a:lnTo>
                    <a:pt x="634" y="310"/>
                  </a:lnTo>
                  <a:lnTo>
                    <a:pt x="677" y="380"/>
                  </a:lnTo>
                  <a:lnTo>
                    <a:pt x="719" y="380"/>
                  </a:lnTo>
                  <a:lnTo>
                    <a:pt x="761" y="380"/>
                  </a:lnTo>
                  <a:lnTo>
                    <a:pt x="803" y="380"/>
                  </a:lnTo>
                  <a:lnTo>
                    <a:pt x="846" y="380"/>
                  </a:lnTo>
                  <a:lnTo>
                    <a:pt x="846" y="43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3993575" y="3120300"/>
              <a:ext cx="349600" cy="159850"/>
            </a:xfrm>
            <a:custGeom>
              <a:avLst/>
              <a:gdLst/>
              <a:ahLst/>
              <a:cxnLst/>
              <a:rect l="l" t="t" r="r" b="b"/>
              <a:pathLst>
                <a:path w="13984" h="6394" extrusionOk="0">
                  <a:moveTo>
                    <a:pt x="8999" y="0"/>
                  </a:moveTo>
                  <a:lnTo>
                    <a:pt x="8999" y="56"/>
                  </a:lnTo>
                  <a:lnTo>
                    <a:pt x="9041" y="0"/>
                  </a:lnTo>
                  <a:close/>
                  <a:moveTo>
                    <a:pt x="13941" y="5957"/>
                  </a:moveTo>
                  <a:lnTo>
                    <a:pt x="13899" y="6013"/>
                  </a:lnTo>
                  <a:lnTo>
                    <a:pt x="13857" y="6083"/>
                  </a:lnTo>
                  <a:lnTo>
                    <a:pt x="13941" y="6083"/>
                  </a:lnTo>
                  <a:lnTo>
                    <a:pt x="13984" y="6013"/>
                  </a:lnTo>
                  <a:close/>
                  <a:moveTo>
                    <a:pt x="1" y="6280"/>
                  </a:moveTo>
                  <a:lnTo>
                    <a:pt x="1" y="6337"/>
                  </a:lnTo>
                  <a:lnTo>
                    <a:pt x="43" y="6337"/>
                  </a:lnTo>
                  <a:lnTo>
                    <a:pt x="43" y="6280"/>
                  </a:lnTo>
                  <a:close/>
                  <a:moveTo>
                    <a:pt x="43" y="6337"/>
                  </a:moveTo>
                  <a:lnTo>
                    <a:pt x="43" y="6393"/>
                  </a:lnTo>
                  <a:lnTo>
                    <a:pt x="85" y="6393"/>
                  </a:lnTo>
                  <a:lnTo>
                    <a:pt x="85" y="633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1400075" y="3941250"/>
              <a:ext cx="706925" cy="602025"/>
            </a:xfrm>
            <a:custGeom>
              <a:avLst/>
              <a:gdLst/>
              <a:ahLst/>
              <a:cxnLst/>
              <a:rect l="l" t="t" r="r" b="b"/>
              <a:pathLst>
                <a:path w="28277" h="24081" extrusionOk="0">
                  <a:moveTo>
                    <a:pt x="26869" y="1"/>
                  </a:moveTo>
                  <a:lnTo>
                    <a:pt x="26869" y="57"/>
                  </a:lnTo>
                  <a:lnTo>
                    <a:pt x="26841" y="57"/>
                  </a:lnTo>
                  <a:lnTo>
                    <a:pt x="26784" y="57"/>
                  </a:lnTo>
                  <a:lnTo>
                    <a:pt x="26742" y="57"/>
                  </a:lnTo>
                  <a:lnTo>
                    <a:pt x="26742" y="127"/>
                  </a:lnTo>
                  <a:lnTo>
                    <a:pt x="26714" y="127"/>
                  </a:lnTo>
                  <a:lnTo>
                    <a:pt x="26742" y="184"/>
                  </a:lnTo>
                  <a:lnTo>
                    <a:pt x="26714" y="184"/>
                  </a:lnTo>
                  <a:lnTo>
                    <a:pt x="26714" y="240"/>
                  </a:lnTo>
                  <a:lnTo>
                    <a:pt x="26658" y="184"/>
                  </a:lnTo>
                  <a:lnTo>
                    <a:pt x="26658" y="240"/>
                  </a:lnTo>
                  <a:lnTo>
                    <a:pt x="26615" y="240"/>
                  </a:lnTo>
                  <a:lnTo>
                    <a:pt x="26615" y="310"/>
                  </a:lnTo>
                  <a:lnTo>
                    <a:pt x="26587" y="310"/>
                  </a:lnTo>
                  <a:lnTo>
                    <a:pt x="26587" y="381"/>
                  </a:lnTo>
                  <a:lnTo>
                    <a:pt x="26587" y="437"/>
                  </a:lnTo>
                  <a:lnTo>
                    <a:pt x="26531" y="437"/>
                  </a:lnTo>
                  <a:lnTo>
                    <a:pt x="26531" y="381"/>
                  </a:lnTo>
                  <a:lnTo>
                    <a:pt x="26489" y="381"/>
                  </a:lnTo>
                  <a:lnTo>
                    <a:pt x="26460" y="381"/>
                  </a:lnTo>
                  <a:lnTo>
                    <a:pt x="26404" y="381"/>
                  </a:lnTo>
                  <a:lnTo>
                    <a:pt x="26404" y="310"/>
                  </a:lnTo>
                  <a:lnTo>
                    <a:pt x="26362" y="310"/>
                  </a:lnTo>
                  <a:lnTo>
                    <a:pt x="26362" y="381"/>
                  </a:lnTo>
                  <a:lnTo>
                    <a:pt x="26320" y="381"/>
                  </a:lnTo>
                  <a:lnTo>
                    <a:pt x="26277" y="381"/>
                  </a:lnTo>
                  <a:lnTo>
                    <a:pt x="26277" y="437"/>
                  </a:lnTo>
                  <a:lnTo>
                    <a:pt x="26235" y="381"/>
                  </a:lnTo>
                  <a:lnTo>
                    <a:pt x="26235" y="437"/>
                  </a:lnTo>
                  <a:lnTo>
                    <a:pt x="26193" y="437"/>
                  </a:lnTo>
                  <a:lnTo>
                    <a:pt x="26193" y="493"/>
                  </a:lnTo>
                  <a:lnTo>
                    <a:pt x="26165" y="493"/>
                  </a:lnTo>
                  <a:lnTo>
                    <a:pt x="26108" y="493"/>
                  </a:lnTo>
                  <a:lnTo>
                    <a:pt x="26108" y="437"/>
                  </a:lnTo>
                  <a:lnTo>
                    <a:pt x="26066" y="437"/>
                  </a:lnTo>
                  <a:lnTo>
                    <a:pt x="26038" y="437"/>
                  </a:lnTo>
                  <a:lnTo>
                    <a:pt x="26038" y="493"/>
                  </a:lnTo>
                  <a:lnTo>
                    <a:pt x="25982" y="493"/>
                  </a:lnTo>
                  <a:lnTo>
                    <a:pt x="25982" y="437"/>
                  </a:lnTo>
                  <a:lnTo>
                    <a:pt x="25939" y="437"/>
                  </a:lnTo>
                  <a:lnTo>
                    <a:pt x="25939" y="493"/>
                  </a:lnTo>
                  <a:lnTo>
                    <a:pt x="25911" y="493"/>
                  </a:lnTo>
                  <a:lnTo>
                    <a:pt x="25911" y="564"/>
                  </a:lnTo>
                  <a:lnTo>
                    <a:pt x="25855" y="493"/>
                  </a:lnTo>
                  <a:lnTo>
                    <a:pt x="25813" y="493"/>
                  </a:lnTo>
                  <a:lnTo>
                    <a:pt x="25813" y="564"/>
                  </a:lnTo>
                  <a:lnTo>
                    <a:pt x="25785" y="564"/>
                  </a:lnTo>
                  <a:lnTo>
                    <a:pt x="25728" y="564"/>
                  </a:lnTo>
                  <a:lnTo>
                    <a:pt x="25728" y="493"/>
                  </a:lnTo>
                  <a:lnTo>
                    <a:pt x="25686" y="493"/>
                  </a:lnTo>
                  <a:lnTo>
                    <a:pt x="25658" y="493"/>
                  </a:lnTo>
                  <a:lnTo>
                    <a:pt x="25658" y="437"/>
                  </a:lnTo>
                  <a:lnTo>
                    <a:pt x="25601" y="437"/>
                  </a:lnTo>
                  <a:lnTo>
                    <a:pt x="25601" y="381"/>
                  </a:lnTo>
                  <a:lnTo>
                    <a:pt x="25559" y="381"/>
                  </a:lnTo>
                  <a:lnTo>
                    <a:pt x="25559" y="437"/>
                  </a:lnTo>
                  <a:lnTo>
                    <a:pt x="25531" y="437"/>
                  </a:lnTo>
                  <a:lnTo>
                    <a:pt x="25475" y="437"/>
                  </a:lnTo>
                  <a:lnTo>
                    <a:pt x="25475" y="493"/>
                  </a:lnTo>
                  <a:lnTo>
                    <a:pt x="25432" y="493"/>
                  </a:lnTo>
                  <a:lnTo>
                    <a:pt x="25432" y="564"/>
                  </a:lnTo>
                  <a:lnTo>
                    <a:pt x="25432" y="620"/>
                  </a:lnTo>
                  <a:lnTo>
                    <a:pt x="25432" y="691"/>
                  </a:lnTo>
                  <a:lnTo>
                    <a:pt x="25432" y="761"/>
                  </a:lnTo>
                  <a:lnTo>
                    <a:pt x="25390" y="817"/>
                  </a:lnTo>
                  <a:lnTo>
                    <a:pt x="25348" y="817"/>
                  </a:lnTo>
                  <a:lnTo>
                    <a:pt x="25348" y="874"/>
                  </a:lnTo>
                  <a:lnTo>
                    <a:pt x="25306" y="874"/>
                  </a:lnTo>
                  <a:lnTo>
                    <a:pt x="25306" y="817"/>
                  </a:lnTo>
                  <a:lnTo>
                    <a:pt x="25263" y="817"/>
                  </a:lnTo>
                  <a:lnTo>
                    <a:pt x="25221" y="817"/>
                  </a:lnTo>
                  <a:lnTo>
                    <a:pt x="25221" y="874"/>
                  </a:lnTo>
                  <a:lnTo>
                    <a:pt x="25179" y="874"/>
                  </a:lnTo>
                  <a:lnTo>
                    <a:pt x="25179" y="817"/>
                  </a:lnTo>
                  <a:lnTo>
                    <a:pt x="25137" y="817"/>
                  </a:lnTo>
                  <a:lnTo>
                    <a:pt x="25137" y="874"/>
                  </a:lnTo>
                  <a:lnTo>
                    <a:pt x="25109" y="874"/>
                  </a:lnTo>
                  <a:lnTo>
                    <a:pt x="25052" y="874"/>
                  </a:lnTo>
                  <a:lnTo>
                    <a:pt x="25010" y="874"/>
                  </a:lnTo>
                  <a:lnTo>
                    <a:pt x="24982" y="944"/>
                  </a:lnTo>
                  <a:lnTo>
                    <a:pt x="24926" y="944"/>
                  </a:lnTo>
                  <a:lnTo>
                    <a:pt x="24926" y="874"/>
                  </a:lnTo>
                  <a:lnTo>
                    <a:pt x="24883" y="874"/>
                  </a:lnTo>
                  <a:lnTo>
                    <a:pt x="24855" y="874"/>
                  </a:lnTo>
                  <a:lnTo>
                    <a:pt x="24799" y="874"/>
                  </a:lnTo>
                  <a:lnTo>
                    <a:pt x="24757" y="874"/>
                  </a:lnTo>
                  <a:lnTo>
                    <a:pt x="24728" y="874"/>
                  </a:lnTo>
                  <a:lnTo>
                    <a:pt x="24728" y="817"/>
                  </a:lnTo>
                  <a:lnTo>
                    <a:pt x="24672" y="817"/>
                  </a:lnTo>
                  <a:lnTo>
                    <a:pt x="24672" y="761"/>
                  </a:lnTo>
                  <a:lnTo>
                    <a:pt x="24630" y="761"/>
                  </a:lnTo>
                  <a:lnTo>
                    <a:pt x="24630" y="691"/>
                  </a:lnTo>
                  <a:lnTo>
                    <a:pt x="24602" y="691"/>
                  </a:lnTo>
                  <a:lnTo>
                    <a:pt x="24602" y="620"/>
                  </a:lnTo>
                  <a:lnTo>
                    <a:pt x="24545" y="620"/>
                  </a:lnTo>
                  <a:lnTo>
                    <a:pt x="24503" y="620"/>
                  </a:lnTo>
                  <a:lnTo>
                    <a:pt x="24461" y="620"/>
                  </a:lnTo>
                  <a:lnTo>
                    <a:pt x="24419" y="620"/>
                  </a:lnTo>
                  <a:lnTo>
                    <a:pt x="24376" y="620"/>
                  </a:lnTo>
                  <a:lnTo>
                    <a:pt x="24376" y="564"/>
                  </a:lnTo>
                  <a:lnTo>
                    <a:pt x="24334" y="564"/>
                  </a:lnTo>
                  <a:lnTo>
                    <a:pt x="24292" y="564"/>
                  </a:lnTo>
                  <a:lnTo>
                    <a:pt x="24292" y="620"/>
                  </a:lnTo>
                  <a:lnTo>
                    <a:pt x="24250" y="620"/>
                  </a:lnTo>
                  <a:lnTo>
                    <a:pt x="24250" y="691"/>
                  </a:lnTo>
                  <a:lnTo>
                    <a:pt x="24207" y="691"/>
                  </a:lnTo>
                  <a:lnTo>
                    <a:pt x="24207" y="620"/>
                  </a:lnTo>
                  <a:lnTo>
                    <a:pt x="24165" y="620"/>
                  </a:lnTo>
                  <a:lnTo>
                    <a:pt x="24123" y="620"/>
                  </a:lnTo>
                  <a:lnTo>
                    <a:pt x="24123" y="691"/>
                  </a:lnTo>
                  <a:lnTo>
                    <a:pt x="24123" y="761"/>
                  </a:lnTo>
                  <a:lnTo>
                    <a:pt x="24081" y="761"/>
                  </a:lnTo>
                  <a:lnTo>
                    <a:pt x="24081" y="817"/>
                  </a:lnTo>
                  <a:lnTo>
                    <a:pt x="24052" y="817"/>
                  </a:lnTo>
                  <a:lnTo>
                    <a:pt x="24052" y="874"/>
                  </a:lnTo>
                  <a:lnTo>
                    <a:pt x="24081" y="874"/>
                  </a:lnTo>
                  <a:lnTo>
                    <a:pt x="24123" y="874"/>
                  </a:lnTo>
                  <a:lnTo>
                    <a:pt x="24123" y="944"/>
                  </a:lnTo>
                  <a:lnTo>
                    <a:pt x="24123" y="1014"/>
                  </a:lnTo>
                  <a:lnTo>
                    <a:pt x="24165" y="1014"/>
                  </a:lnTo>
                  <a:lnTo>
                    <a:pt x="24165" y="1071"/>
                  </a:lnTo>
                  <a:lnTo>
                    <a:pt x="24123" y="1071"/>
                  </a:lnTo>
                  <a:lnTo>
                    <a:pt x="24123" y="1014"/>
                  </a:lnTo>
                  <a:lnTo>
                    <a:pt x="24081" y="1014"/>
                  </a:lnTo>
                  <a:lnTo>
                    <a:pt x="24052" y="1014"/>
                  </a:lnTo>
                  <a:lnTo>
                    <a:pt x="23996" y="1014"/>
                  </a:lnTo>
                  <a:lnTo>
                    <a:pt x="23954" y="1014"/>
                  </a:lnTo>
                  <a:lnTo>
                    <a:pt x="23926" y="1014"/>
                  </a:lnTo>
                  <a:lnTo>
                    <a:pt x="23926" y="1071"/>
                  </a:lnTo>
                  <a:lnTo>
                    <a:pt x="23869" y="1071"/>
                  </a:lnTo>
                  <a:lnTo>
                    <a:pt x="23869" y="1014"/>
                  </a:lnTo>
                  <a:lnTo>
                    <a:pt x="23827" y="1014"/>
                  </a:lnTo>
                  <a:lnTo>
                    <a:pt x="23827" y="1071"/>
                  </a:lnTo>
                  <a:lnTo>
                    <a:pt x="23799" y="1071"/>
                  </a:lnTo>
                  <a:lnTo>
                    <a:pt x="23743" y="1071"/>
                  </a:lnTo>
                  <a:lnTo>
                    <a:pt x="23700" y="1071"/>
                  </a:lnTo>
                  <a:lnTo>
                    <a:pt x="23672" y="1071"/>
                  </a:lnTo>
                  <a:lnTo>
                    <a:pt x="23616" y="1071"/>
                  </a:lnTo>
                  <a:lnTo>
                    <a:pt x="23616" y="1141"/>
                  </a:lnTo>
                  <a:lnTo>
                    <a:pt x="23574" y="1141"/>
                  </a:lnTo>
                  <a:lnTo>
                    <a:pt x="23574" y="1198"/>
                  </a:lnTo>
                  <a:lnTo>
                    <a:pt x="23531" y="1198"/>
                  </a:lnTo>
                  <a:lnTo>
                    <a:pt x="23531" y="1141"/>
                  </a:lnTo>
                  <a:lnTo>
                    <a:pt x="23489" y="1141"/>
                  </a:lnTo>
                  <a:lnTo>
                    <a:pt x="23447" y="1141"/>
                  </a:lnTo>
                  <a:lnTo>
                    <a:pt x="23405" y="1141"/>
                  </a:lnTo>
                  <a:lnTo>
                    <a:pt x="23405" y="1198"/>
                  </a:lnTo>
                  <a:lnTo>
                    <a:pt x="23362" y="1198"/>
                  </a:lnTo>
                  <a:lnTo>
                    <a:pt x="23362" y="1141"/>
                  </a:lnTo>
                  <a:lnTo>
                    <a:pt x="23320" y="1141"/>
                  </a:lnTo>
                  <a:lnTo>
                    <a:pt x="23320" y="1198"/>
                  </a:lnTo>
                  <a:lnTo>
                    <a:pt x="23278" y="1198"/>
                  </a:lnTo>
                  <a:lnTo>
                    <a:pt x="23236" y="1198"/>
                  </a:lnTo>
                  <a:lnTo>
                    <a:pt x="23193" y="1141"/>
                  </a:lnTo>
                  <a:lnTo>
                    <a:pt x="23193" y="1198"/>
                  </a:lnTo>
                  <a:lnTo>
                    <a:pt x="23151" y="1198"/>
                  </a:lnTo>
                  <a:lnTo>
                    <a:pt x="23109" y="1198"/>
                  </a:lnTo>
                  <a:lnTo>
                    <a:pt x="23109" y="1141"/>
                  </a:lnTo>
                  <a:lnTo>
                    <a:pt x="23067" y="1141"/>
                  </a:lnTo>
                  <a:lnTo>
                    <a:pt x="23067" y="1198"/>
                  </a:lnTo>
                  <a:lnTo>
                    <a:pt x="23025" y="1198"/>
                  </a:lnTo>
                  <a:lnTo>
                    <a:pt x="22996" y="1198"/>
                  </a:lnTo>
                  <a:lnTo>
                    <a:pt x="22940" y="1198"/>
                  </a:lnTo>
                  <a:lnTo>
                    <a:pt x="22898" y="1198"/>
                  </a:lnTo>
                  <a:lnTo>
                    <a:pt x="22898" y="1254"/>
                  </a:lnTo>
                  <a:lnTo>
                    <a:pt x="22870" y="1254"/>
                  </a:lnTo>
                  <a:lnTo>
                    <a:pt x="22813" y="1254"/>
                  </a:lnTo>
                  <a:lnTo>
                    <a:pt x="22771" y="1254"/>
                  </a:lnTo>
                  <a:lnTo>
                    <a:pt x="22729" y="1254"/>
                  </a:lnTo>
                  <a:lnTo>
                    <a:pt x="22729" y="1198"/>
                  </a:lnTo>
                  <a:lnTo>
                    <a:pt x="22687" y="1198"/>
                  </a:lnTo>
                  <a:lnTo>
                    <a:pt x="22644" y="1198"/>
                  </a:lnTo>
                  <a:lnTo>
                    <a:pt x="22602" y="1198"/>
                  </a:lnTo>
                  <a:lnTo>
                    <a:pt x="22560" y="1198"/>
                  </a:lnTo>
                  <a:lnTo>
                    <a:pt x="22518" y="1198"/>
                  </a:lnTo>
                  <a:lnTo>
                    <a:pt x="22518" y="1141"/>
                  </a:lnTo>
                  <a:lnTo>
                    <a:pt x="22475" y="1141"/>
                  </a:lnTo>
                  <a:lnTo>
                    <a:pt x="22433" y="1141"/>
                  </a:lnTo>
                  <a:lnTo>
                    <a:pt x="22433" y="1071"/>
                  </a:lnTo>
                  <a:lnTo>
                    <a:pt x="22391" y="1071"/>
                  </a:lnTo>
                  <a:lnTo>
                    <a:pt x="22349" y="1071"/>
                  </a:lnTo>
                  <a:lnTo>
                    <a:pt x="22349" y="1014"/>
                  </a:lnTo>
                  <a:lnTo>
                    <a:pt x="22349" y="944"/>
                  </a:lnTo>
                  <a:lnTo>
                    <a:pt x="22306" y="944"/>
                  </a:lnTo>
                  <a:lnTo>
                    <a:pt x="22264" y="944"/>
                  </a:lnTo>
                  <a:lnTo>
                    <a:pt x="22222" y="944"/>
                  </a:lnTo>
                  <a:lnTo>
                    <a:pt x="22180" y="944"/>
                  </a:lnTo>
                  <a:lnTo>
                    <a:pt x="22137" y="944"/>
                  </a:lnTo>
                  <a:lnTo>
                    <a:pt x="22095" y="944"/>
                  </a:lnTo>
                  <a:lnTo>
                    <a:pt x="22095" y="874"/>
                  </a:lnTo>
                  <a:lnTo>
                    <a:pt x="22053" y="874"/>
                  </a:lnTo>
                  <a:lnTo>
                    <a:pt x="22053" y="944"/>
                  </a:lnTo>
                  <a:lnTo>
                    <a:pt x="22011" y="944"/>
                  </a:lnTo>
                  <a:lnTo>
                    <a:pt x="21968" y="944"/>
                  </a:lnTo>
                  <a:lnTo>
                    <a:pt x="21968" y="874"/>
                  </a:lnTo>
                  <a:lnTo>
                    <a:pt x="21940" y="874"/>
                  </a:lnTo>
                  <a:lnTo>
                    <a:pt x="21940" y="817"/>
                  </a:lnTo>
                  <a:lnTo>
                    <a:pt x="21884" y="817"/>
                  </a:lnTo>
                  <a:lnTo>
                    <a:pt x="21842" y="817"/>
                  </a:lnTo>
                  <a:lnTo>
                    <a:pt x="21799" y="817"/>
                  </a:lnTo>
                  <a:lnTo>
                    <a:pt x="21799" y="761"/>
                  </a:lnTo>
                  <a:lnTo>
                    <a:pt x="21757" y="761"/>
                  </a:lnTo>
                  <a:lnTo>
                    <a:pt x="21757" y="817"/>
                  </a:lnTo>
                  <a:lnTo>
                    <a:pt x="21715" y="817"/>
                  </a:lnTo>
                  <a:lnTo>
                    <a:pt x="21673" y="817"/>
                  </a:lnTo>
                  <a:lnTo>
                    <a:pt x="21673" y="874"/>
                  </a:lnTo>
                  <a:lnTo>
                    <a:pt x="21715" y="874"/>
                  </a:lnTo>
                  <a:lnTo>
                    <a:pt x="21715" y="944"/>
                  </a:lnTo>
                  <a:lnTo>
                    <a:pt x="21673" y="944"/>
                  </a:lnTo>
                  <a:lnTo>
                    <a:pt x="21673" y="1014"/>
                  </a:lnTo>
                  <a:lnTo>
                    <a:pt x="21630" y="1014"/>
                  </a:lnTo>
                  <a:lnTo>
                    <a:pt x="21630" y="1071"/>
                  </a:lnTo>
                  <a:lnTo>
                    <a:pt x="21588" y="1071"/>
                  </a:lnTo>
                  <a:lnTo>
                    <a:pt x="21546" y="1071"/>
                  </a:lnTo>
                  <a:lnTo>
                    <a:pt x="21546" y="1141"/>
                  </a:lnTo>
                  <a:lnTo>
                    <a:pt x="21504" y="1141"/>
                  </a:lnTo>
                  <a:lnTo>
                    <a:pt x="21504" y="1198"/>
                  </a:lnTo>
                  <a:lnTo>
                    <a:pt x="21461" y="1198"/>
                  </a:lnTo>
                  <a:lnTo>
                    <a:pt x="21461" y="1141"/>
                  </a:lnTo>
                  <a:lnTo>
                    <a:pt x="21419" y="1141"/>
                  </a:lnTo>
                  <a:lnTo>
                    <a:pt x="21419" y="1198"/>
                  </a:lnTo>
                  <a:lnTo>
                    <a:pt x="21419" y="1254"/>
                  </a:lnTo>
                  <a:lnTo>
                    <a:pt x="21377" y="1254"/>
                  </a:lnTo>
                  <a:lnTo>
                    <a:pt x="21377" y="1324"/>
                  </a:lnTo>
                  <a:lnTo>
                    <a:pt x="21377" y="1395"/>
                  </a:lnTo>
                  <a:lnTo>
                    <a:pt x="21419" y="1395"/>
                  </a:lnTo>
                  <a:lnTo>
                    <a:pt x="21419" y="1451"/>
                  </a:lnTo>
                  <a:lnTo>
                    <a:pt x="21377" y="1451"/>
                  </a:lnTo>
                  <a:lnTo>
                    <a:pt x="21335" y="1451"/>
                  </a:lnTo>
                  <a:lnTo>
                    <a:pt x="21335" y="1521"/>
                  </a:lnTo>
                  <a:lnTo>
                    <a:pt x="21335" y="1578"/>
                  </a:lnTo>
                  <a:lnTo>
                    <a:pt x="21292" y="1578"/>
                  </a:lnTo>
                  <a:lnTo>
                    <a:pt x="21292" y="1634"/>
                  </a:lnTo>
                  <a:lnTo>
                    <a:pt x="21250" y="1634"/>
                  </a:lnTo>
                  <a:lnTo>
                    <a:pt x="21208" y="1634"/>
                  </a:lnTo>
                  <a:lnTo>
                    <a:pt x="21166" y="1634"/>
                  </a:lnTo>
                  <a:lnTo>
                    <a:pt x="21166" y="1578"/>
                  </a:lnTo>
                  <a:lnTo>
                    <a:pt x="21123" y="1578"/>
                  </a:lnTo>
                  <a:lnTo>
                    <a:pt x="21123" y="1521"/>
                  </a:lnTo>
                  <a:lnTo>
                    <a:pt x="21081" y="1521"/>
                  </a:lnTo>
                  <a:lnTo>
                    <a:pt x="21039" y="1521"/>
                  </a:lnTo>
                  <a:lnTo>
                    <a:pt x="20997" y="1521"/>
                  </a:lnTo>
                  <a:lnTo>
                    <a:pt x="20997" y="1578"/>
                  </a:lnTo>
                  <a:lnTo>
                    <a:pt x="20997" y="1634"/>
                  </a:lnTo>
                  <a:lnTo>
                    <a:pt x="20954" y="1634"/>
                  </a:lnTo>
                  <a:lnTo>
                    <a:pt x="20912" y="1634"/>
                  </a:lnTo>
                  <a:lnTo>
                    <a:pt x="20870" y="1634"/>
                  </a:lnTo>
                  <a:lnTo>
                    <a:pt x="20870" y="1578"/>
                  </a:lnTo>
                  <a:lnTo>
                    <a:pt x="20828" y="1578"/>
                  </a:lnTo>
                  <a:lnTo>
                    <a:pt x="20786" y="1578"/>
                  </a:lnTo>
                  <a:lnTo>
                    <a:pt x="20743" y="1578"/>
                  </a:lnTo>
                  <a:lnTo>
                    <a:pt x="20701" y="1578"/>
                  </a:lnTo>
                  <a:lnTo>
                    <a:pt x="20659" y="1578"/>
                  </a:lnTo>
                  <a:lnTo>
                    <a:pt x="20617" y="1578"/>
                  </a:lnTo>
                  <a:lnTo>
                    <a:pt x="20574" y="1578"/>
                  </a:lnTo>
                  <a:lnTo>
                    <a:pt x="20532" y="1578"/>
                  </a:lnTo>
                  <a:lnTo>
                    <a:pt x="20490" y="1578"/>
                  </a:lnTo>
                  <a:lnTo>
                    <a:pt x="20490" y="1634"/>
                  </a:lnTo>
                  <a:lnTo>
                    <a:pt x="20490" y="1704"/>
                  </a:lnTo>
                  <a:lnTo>
                    <a:pt x="20448" y="1704"/>
                  </a:lnTo>
                  <a:lnTo>
                    <a:pt x="20405" y="1704"/>
                  </a:lnTo>
                  <a:lnTo>
                    <a:pt x="20405" y="1775"/>
                  </a:lnTo>
                  <a:lnTo>
                    <a:pt x="20363" y="1775"/>
                  </a:lnTo>
                  <a:lnTo>
                    <a:pt x="20363" y="1831"/>
                  </a:lnTo>
                  <a:lnTo>
                    <a:pt x="20405" y="1831"/>
                  </a:lnTo>
                  <a:lnTo>
                    <a:pt x="20405" y="1902"/>
                  </a:lnTo>
                  <a:lnTo>
                    <a:pt x="20363" y="1902"/>
                  </a:lnTo>
                  <a:lnTo>
                    <a:pt x="20321" y="1902"/>
                  </a:lnTo>
                  <a:lnTo>
                    <a:pt x="20321" y="1958"/>
                  </a:lnTo>
                  <a:lnTo>
                    <a:pt x="20321" y="2014"/>
                  </a:lnTo>
                  <a:lnTo>
                    <a:pt x="20279" y="2014"/>
                  </a:lnTo>
                  <a:lnTo>
                    <a:pt x="20236" y="2014"/>
                  </a:lnTo>
                  <a:lnTo>
                    <a:pt x="20194" y="2014"/>
                  </a:lnTo>
                  <a:lnTo>
                    <a:pt x="20152" y="2014"/>
                  </a:lnTo>
                  <a:lnTo>
                    <a:pt x="20110" y="2014"/>
                  </a:lnTo>
                  <a:lnTo>
                    <a:pt x="20067" y="2014"/>
                  </a:lnTo>
                  <a:lnTo>
                    <a:pt x="20025" y="2014"/>
                  </a:lnTo>
                  <a:lnTo>
                    <a:pt x="19983" y="2014"/>
                  </a:lnTo>
                  <a:lnTo>
                    <a:pt x="19941" y="2014"/>
                  </a:lnTo>
                  <a:lnTo>
                    <a:pt x="19898" y="2014"/>
                  </a:lnTo>
                  <a:lnTo>
                    <a:pt x="19856" y="2014"/>
                  </a:lnTo>
                  <a:lnTo>
                    <a:pt x="19814" y="2014"/>
                  </a:lnTo>
                  <a:lnTo>
                    <a:pt x="19814" y="2085"/>
                  </a:lnTo>
                  <a:lnTo>
                    <a:pt x="19772" y="2085"/>
                  </a:lnTo>
                  <a:lnTo>
                    <a:pt x="19729" y="2085"/>
                  </a:lnTo>
                  <a:lnTo>
                    <a:pt x="19729" y="2155"/>
                  </a:lnTo>
                  <a:lnTo>
                    <a:pt x="19687" y="2155"/>
                  </a:lnTo>
                  <a:lnTo>
                    <a:pt x="19645" y="2155"/>
                  </a:lnTo>
                  <a:lnTo>
                    <a:pt x="19645" y="2211"/>
                  </a:lnTo>
                  <a:lnTo>
                    <a:pt x="19687" y="2211"/>
                  </a:lnTo>
                  <a:lnTo>
                    <a:pt x="19687" y="2268"/>
                  </a:lnTo>
                  <a:lnTo>
                    <a:pt x="19687" y="2338"/>
                  </a:lnTo>
                  <a:lnTo>
                    <a:pt x="19729" y="2338"/>
                  </a:lnTo>
                  <a:lnTo>
                    <a:pt x="19729" y="2409"/>
                  </a:lnTo>
                  <a:lnTo>
                    <a:pt x="19729" y="2465"/>
                  </a:lnTo>
                  <a:lnTo>
                    <a:pt x="19772" y="2465"/>
                  </a:lnTo>
                  <a:lnTo>
                    <a:pt x="19814" y="2465"/>
                  </a:lnTo>
                  <a:lnTo>
                    <a:pt x="19814" y="2535"/>
                  </a:lnTo>
                  <a:lnTo>
                    <a:pt x="19814" y="2592"/>
                  </a:lnTo>
                  <a:lnTo>
                    <a:pt x="19772" y="2592"/>
                  </a:lnTo>
                  <a:lnTo>
                    <a:pt x="19729" y="2592"/>
                  </a:lnTo>
                  <a:lnTo>
                    <a:pt x="19729" y="2648"/>
                  </a:lnTo>
                  <a:lnTo>
                    <a:pt x="19772" y="2648"/>
                  </a:lnTo>
                  <a:lnTo>
                    <a:pt x="19814" y="2648"/>
                  </a:lnTo>
                  <a:lnTo>
                    <a:pt x="19856" y="2648"/>
                  </a:lnTo>
                  <a:lnTo>
                    <a:pt x="19856" y="2718"/>
                  </a:lnTo>
                  <a:lnTo>
                    <a:pt x="19814" y="2718"/>
                  </a:lnTo>
                  <a:lnTo>
                    <a:pt x="19772" y="2718"/>
                  </a:lnTo>
                  <a:lnTo>
                    <a:pt x="19772" y="2789"/>
                  </a:lnTo>
                  <a:lnTo>
                    <a:pt x="19772" y="2845"/>
                  </a:lnTo>
                  <a:lnTo>
                    <a:pt x="19729" y="2915"/>
                  </a:lnTo>
                  <a:lnTo>
                    <a:pt x="19729" y="2972"/>
                  </a:lnTo>
                  <a:lnTo>
                    <a:pt x="19687" y="2972"/>
                  </a:lnTo>
                  <a:lnTo>
                    <a:pt x="19687" y="3028"/>
                  </a:lnTo>
                  <a:lnTo>
                    <a:pt x="19645" y="3028"/>
                  </a:lnTo>
                  <a:lnTo>
                    <a:pt x="19645" y="3099"/>
                  </a:lnTo>
                  <a:lnTo>
                    <a:pt x="19603" y="3099"/>
                  </a:lnTo>
                  <a:lnTo>
                    <a:pt x="19560" y="3099"/>
                  </a:lnTo>
                  <a:lnTo>
                    <a:pt x="19518" y="3099"/>
                  </a:lnTo>
                  <a:lnTo>
                    <a:pt x="19476" y="3099"/>
                  </a:lnTo>
                  <a:lnTo>
                    <a:pt x="19476" y="3169"/>
                  </a:lnTo>
                  <a:lnTo>
                    <a:pt x="19434" y="3169"/>
                  </a:lnTo>
                  <a:lnTo>
                    <a:pt x="19434" y="3099"/>
                  </a:lnTo>
                  <a:lnTo>
                    <a:pt x="19391" y="3099"/>
                  </a:lnTo>
                  <a:lnTo>
                    <a:pt x="19349" y="3099"/>
                  </a:lnTo>
                  <a:lnTo>
                    <a:pt x="19307" y="3099"/>
                  </a:lnTo>
                  <a:lnTo>
                    <a:pt x="19307" y="3028"/>
                  </a:lnTo>
                  <a:lnTo>
                    <a:pt x="19265" y="3028"/>
                  </a:lnTo>
                  <a:lnTo>
                    <a:pt x="19222" y="3028"/>
                  </a:lnTo>
                  <a:lnTo>
                    <a:pt x="19180" y="3028"/>
                  </a:lnTo>
                  <a:lnTo>
                    <a:pt x="19180" y="3099"/>
                  </a:lnTo>
                  <a:lnTo>
                    <a:pt x="19138" y="3028"/>
                  </a:lnTo>
                  <a:lnTo>
                    <a:pt x="19096" y="3028"/>
                  </a:lnTo>
                  <a:lnTo>
                    <a:pt x="19053" y="3028"/>
                  </a:lnTo>
                  <a:lnTo>
                    <a:pt x="19053" y="3099"/>
                  </a:lnTo>
                  <a:lnTo>
                    <a:pt x="19011" y="3099"/>
                  </a:lnTo>
                  <a:lnTo>
                    <a:pt x="19011" y="3169"/>
                  </a:lnTo>
                  <a:lnTo>
                    <a:pt x="18969" y="3169"/>
                  </a:lnTo>
                  <a:lnTo>
                    <a:pt x="18969" y="3225"/>
                  </a:lnTo>
                  <a:lnTo>
                    <a:pt x="18969" y="3296"/>
                  </a:lnTo>
                  <a:lnTo>
                    <a:pt x="18927" y="3296"/>
                  </a:lnTo>
                  <a:lnTo>
                    <a:pt x="18884" y="3296"/>
                  </a:lnTo>
                  <a:lnTo>
                    <a:pt x="18884" y="3352"/>
                  </a:lnTo>
                  <a:lnTo>
                    <a:pt x="18842" y="3352"/>
                  </a:lnTo>
                  <a:lnTo>
                    <a:pt x="18842" y="3408"/>
                  </a:lnTo>
                  <a:lnTo>
                    <a:pt x="18800" y="3408"/>
                  </a:lnTo>
                  <a:lnTo>
                    <a:pt x="18800" y="3479"/>
                  </a:lnTo>
                  <a:lnTo>
                    <a:pt x="18800" y="3549"/>
                  </a:lnTo>
                  <a:lnTo>
                    <a:pt x="18758" y="3549"/>
                  </a:lnTo>
                  <a:lnTo>
                    <a:pt x="18716" y="3549"/>
                  </a:lnTo>
                  <a:lnTo>
                    <a:pt x="18673" y="3549"/>
                  </a:lnTo>
                  <a:lnTo>
                    <a:pt x="18673" y="3605"/>
                  </a:lnTo>
                  <a:lnTo>
                    <a:pt x="18631" y="3549"/>
                  </a:lnTo>
                  <a:lnTo>
                    <a:pt x="18589" y="3549"/>
                  </a:lnTo>
                  <a:lnTo>
                    <a:pt x="18589" y="3605"/>
                  </a:lnTo>
                  <a:lnTo>
                    <a:pt x="18589" y="3662"/>
                  </a:lnTo>
                  <a:lnTo>
                    <a:pt x="18547" y="3662"/>
                  </a:lnTo>
                  <a:lnTo>
                    <a:pt x="18504" y="3662"/>
                  </a:lnTo>
                  <a:lnTo>
                    <a:pt x="18462" y="3662"/>
                  </a:lnTo>
                  <a:lnTo>
                    <a:pt x="18462" y="3732"/>
                  </a:lnTo>
                  <a:lnTo>
                    <a:pt x="18420" y="3732"/>
                  </a:lnTo>
                  <a:lnTo>
                    <a:pt x="18420" y="3803"/>
                  </a:lnTo>
                  <a:lnTo>
                    <a:pt x="18420" y="3859"/>
                  </a:lnTo>
                  <a:lnTo>
                    <a:pt x="18420" y="3929"/>
                  </a:lnTo>
                  <a:lnTo>
                    <a:pt x="18378" y="3929"/>
                  </a:lnTo>
                  <a:lnTo>
                    <a:pt x="18335" y="3929"/>
                  </a:lnTo>
                  <a:lnTo>
                    <a:pt x="18293" y="3929"/>
                  </a:lnTo>
                  <a:lnTo>
                    <a:pt x="18251" y="3929"/>
                  </a:lnTo>
                  <a:lnTo>
                    <a:pt x="18209" y="3929"/>
                  </a:lnTo>
                  <a:lnTo>
                    <a:pt x="18166" y="3929"/>
                  </a:lnTo>
                  <a:lnTo>
                    <a:pt x="18124" y="3929"/>
                  </a:lnTo>
                  <a:lnTo>
                    <a:pt x="18082" y="3929"/>
                  </a:lnTo>
                  <a:lnTo>
                    <a:pt x="18040" y="3929"/>
                  </a:lnTo>
                  <a:lnTo>
                    <a:pt x="18040" y="3986"/>
                  </a:lnTo>
                  <a:lnTo>
                    <a:pt x="17997" y="3986"/>
                  </a:lnTo>
                  <a:lnTo>
                    <a:pt x="17955" y="3986"/>
                  </a:lnTo>
                  <a:lnTo>
                    <a:pt x="17955" y="4042"/>
                  </a:lnTo>
                  <a:lnTo>
                    <a:pt x="17913" y="4042"/>
                  </a:lnTo>
                  <a:lnTo>
                    <a:pt x="17913" y="4112"/>
                  </a:lnTo>
                  <a:lnTo>
                    <a:pt x="17871" y="4112"/>
                  </a:lnTo>
                  <a:lnTo>
                    <a:pt x="17871" y="4183"/>
                  </a:lnTo>
                  <a:lnTo>
                    <a:pt x="17828" y="4183"/>
                  </a:lnTo>
                  <a:lnTo>
                    <a:pt x="17828" y="4112"/>
                  </a:lnTo>
                  <a:lnTo>
                    <a:pt x="17786" y="4112"/>
                  </a:lnTo>
                  <a:lnTo>
                    <a:pt x="17744" y="4112"/>
                  </a:lnTo>
                  <a:lnTo>
                    <a:pt x="17702" y="4112"/>
                  </a:lnTo>
                  <a:lnTo>
                    <a:pt x="17702" y="4183"/>
                  </a:lnTo>
                  <a:lnTo>
                    <a:pt x="17659" y="4183"/>
                  </a:lnTo>
                  <a:lnTo>
                    <a:pt x="17617" y="4183"/>
                  </a:lnTo>
                  <a:lnTo>
                    <a:pt x="17575" y="4183"/>
                  </a:lnTo>
                  <a:lnTo>
                    <a:pt x="17533" y="4183"/>
                  </a:lnTo>
                  <a:lnTo>
                    <a:pt x="17533" y="4112"/>
                  </a:lnTo>
                  <a:lnTo>
                    <a:pt x="17490" y="4112"/>
                  </a:lnTo>
                  <a:lnTo>
                    <a:pt x="17490" y="4042"/>
                  </a:lnTo>
                  <a:lnTo>
                    <a:pt x="17490" y="3986"/>
                  </a:lnTo>
                  <a:lnTo>
                    <a:pt x="17533" y="3986"/>
                  </a:lnTo>
                  <a:lnTo>
                    <a:pt x="17533" y="3929"/>
                  </a:lnTo>
                  <a:lnTo>
                    <a:pt x="17490" y="3929"/>
                  </a:lnTo>
                  <a:lnTo>
                    <a:pt x="17490" y="3859"/>
                  </a:lnTo>
                  <a:lnTo>
                    <a:pt x="17490" y="3803"/>
                  </a:lnTo>
                  <a:lnTo>
                    <a:pt x="17448" y="3803"/>
                  </a:lnTo>
                  <a:lnTo>
                    <a:pt x="17406" y="3803"/>
                  </a:lnTo>
                  <a:lnTo>
                    <a:pt x="17364" y="3803"/>
                  </a:lnTo>
                  <a:lnTo>
                    <a:pt x="17364" y="3732"/>
                  </a:lnTo>
                  <a:lnTo>
                    <a:pt x="17321" y="3732"/>
                  </a:lnTo>
                  <a:lnTo>
                    <a:pt x="17321" y="3662"/>
                  </a:lnTo>
                  <a:lnTo>
                    <a:pt x="17279" y="3662"/>
                  </a:lnTo>
                  <a:lnTo>
                    <a:pt x="17237" y="3662"/>
                  </a:lnTo>
                  <a:lnTo>
                    <a:pt x="17195" y="3662"/>
                  </a:lnTo>
                  <a:lnTo>
                    <a:pt x="17152" y="3662"/>
                  </a:lnTo>
                  <a:lnTo>
                    <a:pt x="17110" y="3662"/>
                  </a:lnTo>
                  <a:lnTo>
                    <a:pt x="17110" y="3732"/>
                  </a:lnTo>
                  <a:lnTo>
                    <a:pt x="17068" y="3732"/>
                  </a:lnTo>
                  <a:lnTo>
                    <a:pt x="17026" y="3732"/>
                  </a:lnTo>
                  <a:lnTo>
                    <a:pt x="17026" y="3803"/>
                  </a:lnTo>
                  <a:lnTo>
                    <a:pt x="17026" y="3859"/>
                  </a:lnTo>
                  <a:lnTo>
                    <a:pt x="16983" y="3859"/>
                  </a:lnTo>
                  <a:lnTo>
                    <a:pt x="16941" y="3859"/>
                  </a:lnTo>
                  <a:lnTo>
                    <a:pt x="16941" y="3929"/>
                  </a:lnTo>
                  <a:lnTo>
                    <a:pt x="16899" y="3929"/>
                  </a:lnTo>
                  <a:lnTo>
                    <a:pt x="16899" y="3986"/>
                  </a:lnTo>
                  <a:lnTo>
                    <a:pt x="16941" y="3986"/>
                  </a:lnTo>
                  <a:lnTo>
                    <a:pt x="16941" y="4042"/>
                  </a:lnTo>
                  <a:lnTo>
                    <a:pt x="16899" y="4042"/>
                  </a:lnTo>
                  <a:lnTo>
                    <a:pt x="16899" y="3986"/>
                  </a:lnTo>
                  <a:lnTo>
                    <a:pt x="16857" y="3986"/>
                  </a:lnTo>
                  <a:lnTo>
                    <a:pt x="16857" y="4042"/>
                  </a:lnTo>
                  <a:lnTo>
                    <a:pt x="16814" y="4042"/>
                  </a:lnTo>
                  <a:lnTo>
                    <a:pt x="16772" y="4042"/>
                  </a:lnTo>
                  <a:lnTo>
                    <a:pt x="16730" y="4042"/>
                  </a:lnTo>
                  <a:lnTo>
                    <a:pt x="16730" y="4112"/>
                  </a:lnTo>
                  <a:lnTo>
                    <a:pt x="16772" y="4112"/>
                  </a:lnTo>
                  <a:lnTo>
                    <a:pt x="16772" y="4183"/>
                  </a:lnTo>
                  <a:lnTo>
                    <a:pt x="16730" y="4183"/>
                  </a:lnTo>
                  <a:lnTo>
                    <a:pt x="16730" y="4239"/>
                  </a:lnTo>
                  <a:lnTo>
                    <a:pt x="16772" y="4239"/>
                  </a:lnTo>
                  <a:lnTo>
                    <a:pt x="16814" y="4239"/>
                  </a:lnTo>
                  <a:lnTo>
                    <a:pt x="16814" y="4310"/>
                  </a:lnTo>
                  <a:lnTo>
                    <a:pt x="16772" y="4310"/>
                  </a:lnTo>
                  <a:lnTo>
                    <a:pt x="16772" y="4366"/>
                  </a:lnTo>
                  <a:lnTo>
                    <a:pt x="16814" y="4422"/>
                  </a:lnTo>
                  <a:lnTo>
                    <a:pt x="16857" y="4422"/>
                  </a:lnTo>
                  <a:lnTo>
                    <a:pt x="16857" y="4493"/>
                  </a:lnTo>
                  <a:lnTo>
                    <a:pt x="16899" y="4493"/>
                  </a:lnTo>
                  <a:lnTo>
                    <a:pt x="16899" y="4563"/>
                  </a:lnTo>
                  <a:lnTo>
                    <a:pt x="16899" y="4619"/>
                  </a:lnTo>
                  <a:lnTo>
                    <a:pt x="16899" y="4690"/>
                  </a:lnTo>
                  <a:lnTo>
                    <a:pt x="16941" y="4690"/>
                  </a:lnTo>
                  <a:lnTo>
                    <a:pt x="16941" y="4746"/>
                  </a:lnTo>
                  <a:lnTo>
                    <a:pt x="16899" y="4746"/>
                  </a:lnTo>
                  <a:lnTo>
                    <a:pt x="16899" y="4802"/>
                  </a:lnTo>
                  <a:lnTo>
                    <a:pt x="16857" y="4802"/>
                  </a:lnTo>
                  <a:lnTo>
                    <a:pt x="16814" y="4802"/>
                  </a:lnTo>
                  <a:lnTo>
                    <a:pt x="16814" y="4746"/>
                  </a:lnTo>
                  <a:lnTo>
                    <a:pt x="16772" y="4746"/>
                  </a:lnTo>
                  <a:lnTo>
                    <a:pt x="16730" y="4746"/>
                  </a:lnTo>
                  <a:lnTo>
                    <a:pt x="16688" y="4746"/>
                  </a:lnTo>
                  <a:lnTo>
                    <a:pt x="16646" y="4746"/>
                  </a:lnTo>
                  <a:lnTo>
                    <a:pt x="16603" y="4746"/>
                  </a:lnTo>
                  <a:lnTo>
                    <a:pt x="16603" y="4690"/>
                  </a:lnTo>
                  <a:lnTo>
                    <a:pt x="16561" y="4690"/>
                  </a:lnTo>
                  <a:lnTo>
                    <a:pt x="16561" y="4746"/>
                  </a:lnTo>
                  <a:lnTo>
                    <a:pt x="16519" y="4746"/>
                  </a:lnTo>
                  <a:lnTo>
                    <a:pt x="16519" y="4802"/>
                  </a:lnTo>
                  <a:lnTo>
                    <a:pt x="16477" y="4802"/>
                  </a:lnTo>
                  <a:lnTo>
                    <a:pt x="16477" y="4873"/>
                  </a:lnTo>
                  <a:lnTo>
                    <a:pt x="16477" y="4943"/>
                  </a:lnTo>
                  <a:lnTo>
                    <a:pt x="16434" y="4943"/>
                  </a:lnTo>
                  <a:lnTo>
                    <a:pt x="16392" y="4943"/>
                  </a:lnTo>
                  <a:lnTo>
                    <a:pt x="16350" y="4943"/>
                  </a:lnTo>
                  <a:lnTo>
                    <a:pt x="16308" y="4943"/>
                  </a:lnTo>
                  <a:lnTo>
                    <a:pt x="16265" y="4943"/>
                  </a:lnTo>
                  <a:lnTo>
                    <a:pt x="16265" y="4873"/>
                  </a:lnTo>
                  <a:lnTo>
                    <a:pt x="16223" y="4873"/>
                  </a:lnTo>
                  <a:lnTo>
                    <a:pt x="16223" y="4802"/>
                  </a:lnTo>
                  <a:lnTo>
                    <a:pt x="16181" y="4802"/>
                  </a:lnTo>
                  <a:lnTo>
                    <a:pt x="16181" y="4746"/>
                  </a:lnTo>
                  <a:lnTo>
                    <a:pt x="16139" y="4746"/>
                  </a:lnTo>
                  <a:lnTo>
                    <a:pt x="16139" y="4690"/>
                  </a:lnTo>
                  <a:lnTo>
                    <a:pt x="16139" y="4619"/>
                  </a:lnTo>
                  <a:lnTo>
                    <a:pt x="16096" y="4619"/>
                  </a:lnTo>
                  <a:lnTo>
                    <a:pt x="16096" y="4690"/>
                  </a:lnTo>
                  <a:lnTo>
                    <a:pt x="16054" y="4690"/>
                  </a:lnTo>
                  <a:lnTo>
                    <a:pt x="16012" y="4690"/>
                  </a:lnTo>
                  <a:lnTo>
                    <a:pt x="16012" y="4746"/>
                  </a:lnTo>
                  <a:lnTo>
                    <a:pt x="15970" y="4746"/>
                  </a:lnTo>
                  <a:lnTo>
                    <a:pt x="15970" y="4690"/>
                  </a:lnTo>
                  <a:lnTo>
                    <a:pt x="15927" y="4690"/>
                  </a:lnTo>
                  <a:lnTo>
                    <a:pt x="15885" y="4690"/>
                  </a:lnTo>
                  <a:lnTo>
                    <a:pt x="15885" y="4746"/>
                  </a:lnTo>
                  <a:lnTo>
                    <a:pt x="15885" y="4802"/>
                  </a:lnTo>
                  <a:lnTo>
                    <a:pt x="15843" y="4802"/>
                  </a:lnTo>
                  <a:lnTo>
                    <a:pt x="15843" y="4873"/>
                  </a:lnTo>
                  <a:lnTo>
                    <a:pt x="15843" y="4943"/>
                  </a:lnTo>
                  <a:lnTo>
                    <a:pt x="15801" y="4943"/>
                  </a:lnTo>
                  <a:lnTo>
                    <a:pt x="15801" y="5000"/>
                  </a:lnTo>
                  <a:lnTo>
                    <a:pt x="15801" y="5070"/>
                  </a:lnTo>
                  <a:lnTo>
                    <a:pt x="15801" y="5126"/>
                  </a:lnTo>
                  <a:lnTo>
                    <a:pt x="15843" y="5126"/>
                  </a:lnTo>
                  <a:lnTo>
                    <a:pt x="15843" y="5197"/>
                  </a:lnTo>
                  <a:lnTo>
                    <a:pt x="15885" y="5197"/>
                  </a:lnTo>
                  <a:lnTo>
                    <a:pt x="15843" y="5253"/>
                  </a:lnTo>
                  <a:lnTo>
                    <a:pt x="15843" y="5323"/>
                  </a:lnTo>
                  <a:lnTo>
                    <a:pt x="15885" y="5323"/>
                  </a:lnTo>
                  <a:lnTo>
                    <a:pt x="15885" y="5380"/>
                  </a:lnTo>
                  <a:lnTo>
                    <a:pt x="15927" y="5380"/>
                  </a:lnTo>
                  <a:lnTo>
                    <a:pt x="15927" y="5436"/>
                  </a:lnTo>
                  <a:lnTo>
                    <a:pt x="15970" y="5436"/>
                  </a:lnTo>
                  <a:lnTo>
                    <a:pt x="15970" y="5507"/>
                  </a:lnTo>
                  <a:lnTo>
                    <a:pt x="15927" y="5507"/>
                  </a:lnTo>
                  <a:lnTo>
                    <a:pt x="15885" y="5507"/>
                  </a:lnTo>
                  <a:lnTo>
                    <a:pt x="15885" y="5577"/>
                  </a:lnTo>
                  <a:lnTo>
                    <a:pt x="15843" y="5577"/>
                  </a:lnTo>
                  <a:lnTo>
                    <a:pt x="15801" y="5577"/>
                  </a:lnTo>
                  <a:lnTo>
                    <a:pt x="15801" y="5507"/>
                  </a:lnTo>
                  <a:lnTo>
                    <a:pt x="15758" y="5507"/>
                  </a:lnTo>
                  <a:lnTo>
                    <a:pt x="15758" y="5436"/>
                  </a:lnTo>
                  <a:lnTo>
                    <a:pt x="15716" y="5436"/>
                  </a:lnTo>
                  <a:lnTo>
                    <a:pt x="15674" y="5436"/>
                  </a:lnTo>
                  <a:lnTo>
                    <a:pt x="15632" y="5436"/>
                  </a:lnTo>
                  <a:lnTo>
                    <a:pt x="15589" y="5436"/>
                  </a:lnTo>
                  <a:lnTo>
                    <a:pt x="15589" y="5380"/>
                  </a:lnTo>
                  <a:lnTo>
                    <a:pt x="15547" y="5380"/>
                  </a:lnTo>
                  <a:lnTo>
                    <a:pt x="15505" y="5380"/>
                  </a:lnTo>
                  <a:lnTo>
                    <a:pt x="15463" y="5380"/>
                  </a:lnTo>
                  <a:lnTo>
                    <a:pt x="15463" y="5436"/>
                  </a:lnTo>
                  <a:lnTo>
                    <a:pt x="15420" y="5436"/>
                  </a:lnTo>
                  <a:lnTo>
                    <a:pt x="15420" y="5380"/>
                  </a:lnTo>
                  <a:lnTo>
                    <a:pt x="15378" y="5380"/>
                  </a:lnTo>
                  <a:lnTo>
                    <a:pt x="15336" y="5436"/>
                  </a:lnTo>
                  <a:lnTo>
                    <a:pt x="15294" y="5436"/>
                  </a:lnTo>
                  <a:lnTo>
                    <a:pt x="15294" y="5507"/>
                  </a:lnTo>
                  <a:lnTo>
                    <a:pt x="15336" y="5507"/>
                  </a:lnTo>
                  <a:lnTo>
                    <a:pt x="15336" y="5577"/>
                  </a:lnTo>
                  <a:lnTo>
                    <a:pt x="15336" y="5633"/>
                  </a:lnTo>
                  <a:lnTo>
                    <a:pt x="15294" y="5633"/>
                  </a:lnTo>
                  <a:lnTo>
                    <a:pt x="15294" y="5704"/>
                  </a:lnTo>
                  <a:lnTo>
                    <a:pt x="15251" y="5704"/>
                  </a:lnTo>
                  <a:lnTo>
                    <a:pt x="15251" y="5760"/>
                  </a:lnTo>
                  <a:lnTo>
                    <a:pt x="15209" y="5760"/>
                  </a:lnTo>
                  <a:lnTo>
                    <a:pt x="15209" y="5816"/>
                  </a:lnTo>
                  <a:lnTo>
                    <a:pt x="15167" y="5816"/>
                  </a:lnTo>
                  <a:lnTo>
                    <a:pt x="15167" y="5887"/>
                  </a:lnTo>
                  <a:lnTo>
                    <a:pt x="15209" y="5887"/>
                  </a:lnTo>
                  <a:lnTo>
                    <a:pt x="15209" y="5957"/>
                  </a:lnTo>
                  <a:lnTo>
                    <a:pt x="15209" y="6013"/>
                  </a:lnTo>
                  <a:lnTo>
                    <a:pt x="15167" y="6013"/>
                  </a:lnTo>
                  <a:lnTo>
                    <a:pt x="15167" y="5957"/>
                  </a:lnTo>
                  <a:lnTo>
                    <a:pt x="15125" y="5957"/>
                  </a:lnTo>
                  <a:lnTo>
                    <a:pt x="15082" y="5957"/>
                  </a:lnTo>
                  <a:lnTo>
                    <a:pt x="15040" y="5957"/>
                  </a:lnTo>
                  <a:lnTo>
                    <a:pt x="15040" y="6013"/>
                  </a:lnTo>
                  <a:lnTo>
                    <a:pt x="14998" y="6013"/>
                  </a:lnTo>
                  <a:lnTo>
                    <a:pt x="14998" y="5957"/>
                  </a:lnTo>
                  <a:lnTo>
                    <a:pt x="14956" y="5957"/>
                  </a:lnTo>
                  <a:lnTo>
                    <a:pt x="14913" y="5957"/>
                  </a:lnTo>
                  <a:lnTo>
                    <a:pt x="14913" y="6013"/>
                  </a:lnTo>
                  <a:lnTo>
                    <a:pt x="14956" y="6013"/>
                  </a:lnTo>
                  <a:lnTo>
                    <a:pt x="14998" y="6084"/>
                  </a:lnTo>
                  <a:lnTo>
                    <a:pt x="14998" y="6140"/>
                  </a:lnTo>
                  <a:lnTo>
                    <a:pt x="15040" y="6140"/>
                  </a:lnTo>
                  <a:lnTo>
                    <a:pt x="15040" y="6197"/>
                  </a:lnTo>
                  <a:lnTo>
                    <a:pt x="15082" y="6140"/>
                  </a:lnTo>
                  <a:lnTo>
                    <a:pt x="15125" y="6140"/>
                  </a:lnTo>
                  <a:lnTo>
                    <a:pt x="15125" y="6197"/>
                  </a:lnTo>
                  <a:lnTo>
                    <a:pt x="15167" y="6197"/>
                  </a:lnTo>
                  <a:lnTo>
                    <a:pt x="15167" y="6267"/>
                  </a:lnTo>
                  <a:lnTo>
                    <a:pt x="15209" y="6267"/>
                  </a:lnTo>
                  <a:lnTo>
                    <a:pt x="15251" y="6267"/>
                  </a:lnTo>
                  <a:lnTo>
                    <a:pt x="15251" y="6337"/>
                  </a:lnTo>
                  <a:lnTo>
                    <a:pt x="15251" y="6394"/>
                  </a:lnTo>
                  <a:lnTo>
                    <a:pt x="15294" y="6394"/>
                  </a:lnTo>
                  <a:lnTo>
                    <a:pt x="15336" y="6464"/>
                  </a:lnTo>
                  <a:lnTo>
                    <a:pt x="15294" y="6464"/>
                  </a:lnTo>
                  <a:lnTo>
                    <a:pt x="15294" y="6520"/>
                  </a:lnTo>
                  <a:lnTo>
                    <a:pt x="15294" y="6591"/>
                  </a:lnTo>
                  <a:lnTo>
                    <a:pt x="15294" y="6647"/>
                  </a:lnTo>
                  <a:lnTo>
                    <a:pt x="15336" y="6647"/>
                  </a:lnTo>
                  <a:lnTo>
                    <a:pt x="15336" y="6718"/>
                  </a:lnTo>
                  <a:lnTo>
                    <a:pt x="15336" y="6774"/>
                  </a:lnTo>
                  <a:lnTo>
                    <a:pt x="15378" y="6774"/>
                  </a:lnTo>
                  <a:lnTo>
                    <a:pt x="15420" y="6774"/>
                  </a:lnTo>
                  <a:lnTo>
                    <a:pt x="15463" y="6774"/>
                  </a:lnTo>
                  <a:lnTo>
                    <a:pt x="15463" y="6718"/>
                  </a:lnTo>
                  <a:lnTo>
                    <a:pt x="15505" y="6718"/>
                  </a:lnTo>
                  <a:lnTo>
                    <a:pt x="15547" y="6718"/>
                  </a:lnTo>
                  <a:lnTo>
                    <a:pt x="15547" y="6647"/>
                  </a:lnTo>
                  <a:lnTo>
                    <a:pt x="15589" y="6647"/>
                  </a:lnTo>
                  <a:lnTo>
                    <a:pt x="15632" y="6647"/>
                  </a:lnTo>
                  <a:lnTo>
                    <a:pt x="15674" y="6718"/>
                  </a:lnTo>
                  <a:lnTo>
                    <a:pt x="15674" y="6647"/>
                  </a:lnTo>
                  <a:lnTo>
                    <a:pt x="15716" y="6647"/>
                  </a:lnTo>
                  <a:lnTo>
                    <a:pt x="15758" y="6647"/>
                  </a:lnTo>
                  <a:lnTo>
                    <a:pt x="15801" y="6647"/>
                  </a:lnTo>
                  <a:lnTo>
                    <a:pt x="15843" y="6647"/>
                  </a:lnTo>
                  <a:lnTo>
                    <a:pt x="15843" y="6591"/>
                  </a:lnTo>
                  <a:lnTo>
                    <a:pt x="15843" y="6520"/>
                  </a:lnTo>
                  <a:lnTo>
                    <a:pt x="15885" y="6520"/>
                  </a:lnTo>
                  <a:lnTo>
                    <a:pt x="15885" y="6464"/>
                  </a:lnTo>
                  <a:lnTo>
                    <a:pt x="15843" y="6464"/>
                  </a:lnTo>
                  <a:lnTo>
                    <a:pt x="15843" y="6394"/>
                  </a:lnTo>
                  <a:lnTo>
                    <a:pt x="15843" y="6337"/>
                  </a:lnTo>
                  <a:lnTo>
                    <a:pt x="15885" y="6337"/>
                  </a:lnTo>
                  <a:lnTo>
                    <a:pt x="15885" y="6267"/>
                  </a:lnTo>
                  <a:lnTo>
                    <a:pt x="15843" y="6267"/>
                  </a:lnTo>
                  <a:lnTo>
                    <a:pt x="15801" y="6267"/>
                  </a:lnTo>
                  <a:lnTo>
                    <a:pt x="15801" y="6197"/>
                  </a:lnTo>
                  <a:lnTo>
                    <a:pt x="15758" y="6197"/>
                  </a:lnTo>
                  <a:lnTo>
                    <a:pt x="15758" y="6140"/>
                  </a:lnTo>
                  <a:lnTo>
                    <a:pt x="15801" y="6140"/>
                  </a:lnTo>
                  <a:lnTo>
                    <a:pt x="15801" y="6084"/>
                  </a:lnTo>
                  <a:lnTo>
                    <a:pt x="15758" y="6084"/>
                  </a:lnTo>
                  <a:lnTo>
                    <a:pt x="15758" y="6013"/>
                  </a:lnTo>
                  <a:lnTo>
                    <a:pt x="15716" y="6013"/>
                  </a:lnTo>
                  <a:lnTo>
                    <a:pt x="15674" y="6013"/>
                  </a:lnTo>
                  <a:lnTo>
                    <a:pt x="15632" y="6013"/>
                  </a:lnTo>
                  <a:lnTo>
                    <a:pt x="15632" y="6084"/>
                  </a:lnTo>
                  <a:lnTo>
                    <a:pt x="15589" y="6084"/>
                  </a:lnTo>
                  <a:lnTo>
                    <a:pt x="15547" y="6084"/>
                  </a:lnTo>
                  <a:lnTo>
                    <a:pt x="15547" y="6140"/>
                  </a:lnTo>
                  <a:lnTo>
                    <a:pt x="15505" y="6140"/>
                  </a:lnTo>
                  <a:lnTo>
                    <a:pt x="15463" y="6140"/>
                  </a:lnTo>
                  <a:lnTo>
                    <a:pt x="15420" y="6140"/>
                  </a:lnTo>
                  <a:lnTo>
                    <a:pt x="15378" y="6140"/>
                  </a:lnTo>
                  <a:lnTo>
                    <a:pt x="15378" y="6084"/>
                  </a:lnTo>
                  <a:lnTo>
                    <a:pt x="15378" y="6013"/>
                  </a:lnTo>
                  <a:lnTo>
                    <a:pt x="15378" y="5957"/>
                  </a:lnTo>
                  <a:lnTo>
                    <a:pt x="15420" y="5957"/>
                  </a:lnTo>
                  <a:lnTo>
                    <a:pt x="15420" y="5887"/>
                  </a:lnTo>
                  <a:lnTo>
                    <a:pt x="15378" y="5887"/>
                  </a:lnTo>
                  <a:lnTo>
                    <a:pt x="15378" y="5816"/>
                  </a:lnTo>
                  <a:lnTo>
                    <a:pt x="15420" y="5816"/>
                  </a:lnTo>
                  <a:lnTo>
                    <a:pt x="15420" y="5760"/>
                  </a:lnTo>
                  <a:lnTo>
                    <a:pt x="15463" y="5760"/>
                  </a:lnTo>
                  <a:lnTo>
                    <a:pt x="15463" y="5704"/>
                  </a:lnTo>
                  <a:lnTo>
                    <a:pt x="15505" y="5704"/>
                  </a:lnTo>
                  <a:lnTo>
                    <a:pt x="15547" y="5704"/>
                  </a:lnTo>
                  <a:lnTo>
                    <a:pt x="15547" y="5633"/>
                  </a:lnTo>
                  <a:lnTo>
                    <a:pt x="15589" y="5633"/>
                  </a:lnTo>
                  <a:lnTo>
                    <a:pt x="15632" y="5633"/>
                  </a:lnTo>
                  <a:lnTo>
                    <a:pt x="15674" y="5633"/>
                  </a:lnTo>
                  <a:lnTo>
                    <a:pt x="15716" y="5704"/>
                  </a:lnTo>
                  <a:lnTo>
                    <a:pt x="15758" y="5704"/>
                  </a:lnTo>
                  <a:lnTo>
                    <a:pt x="15801" y="5704"/>
                  </a:lnTo>
                  <a:lnTo>
                    <a:pt x="15843" y="5704"/>
                  </a:lnTo>
                  <a:lnTo>
                    <a:pt x="15843" y="5760"/>
                  </a:lnTo>
                  <a:lnTo>
                    <a:pt x="15843" y="5816"/>
                  </a:lnTo>
                  <a:lnTo>
                    <a:pt x="15885" y="5816"/>
                  </a:lnTo>
                  <a:lnTo>
                    <a:pt x="15927" y="5816"/>
                  </a:lnTo>
                  <a:lnTo>
                    <a:pt x="15927" y="5760"/>
                  </a:lnTo>
                  <a:lnTo>
                    <a:pt x="15970" y="5760"/>
                  </a:lnTo>
                  <a:lnTo>
                    <a:pt x="16054" y="5633"/>
                  </a:lnTo>
                  <a:lnTo>
                    <a:pt x="16096" y="5633"/>
                  </a:lnTo>
                  <a:lnTo>
                    <a:pt x="16139" y="5577"/>
                  </a:lnTo>
                  <a:lnTo>
                    <a:pt x="16139" y="5507"/>
                  </a:lnTo>
                  <a:lnTo>
                    <a:pt x="16139" y="5436"/>
                  </a:lnTo>
                  <a:lnTo>
                    <a:pt x="16139" y="5380"/>
                  </a:lnTo>
                  <a:lnTo>
                    <a:pt x="16096" y="5380"/>
                  </a:lnTo>
                  <a:lnTo>
                    <a:pt x="16096" y="5323"/>
                  </a:lnTo>
                  <a:lnTo>
                    <a:pt x="16096" y="5253"/>
                  </a:lnTo>
                  <a:lnTo>
                    <a:pt x="16139" y="5253"/>
                  </a:lnTo>
                  <a:lnTo>
                    <a:pt x="16139" y="5197"/>
                  </a:lnTo>
                  <a:lnTo>
                    <a:pt x="16139" y="5126"/>
                  </a:lnTo>
                  <a:lnTo>
                    <a:pt x="16181" y="5126"/>
                  </a:lnTo>
                  <a:lnTo>
                    <a:pt x="16181" y="5070"/>
                  </a:lnTo>
                  <a:lnTo>
                    <a:pt x="16223" y="5126"/>
                  </a:lnTo>
                  <a:lnTo>
                    <a:pt x="16265" y="5126"/>
                  </a:lnTo>
                  <a:lnTo>
                    <a:pt x="16308" y="5126"/>
                  </a:lnTo>
                  <a:lnTo>
                    <a:pt x="16308" y="5197"/>
                  </a:lnTo>
                  <a:lnTo>
                    <a:pt x="16350" y="5197"/>
                  </a:lnTo>
                  <a:lnTo>
                    <a:pt x="16350" y="5253"/>
                  </a:lnTo>
                  <a:lnTo>
                    <a:pt x="16392" y="5253"/>
                  </a:lnTo>
                  <a:lnTo>
                    <a:pt x="16434" y="5253"/>
                  </a:lnTo>
                  <a:lnTo>
                    <a:pt x="16477" y="5253"/>
                  </a:lnTo>
                  <a:lnTo>
                    <a:pt x="16519" y="5253"/>
                  </a:lnTo>
                  <a:lnTo>
                    <a:pt x="16561" y="5253"/>
                  </a:lnTo>
                  <a:lnTo>
                    <a:pt x="16603" y="5253"/>
                  </a:lnTo>
                  <a:lnTo>
                    <a:pt x="16603" y="5197"/>
                  </a:lnTo>
                  <a:lnTo>
                    <a:pt x="16646" y="5197"/>
                  </a:lnTo>
                  <a:lnTo>
                    <a:pt x="16688" y="5197"/>
                  </a:lnTo>
                  <a:lnTo>
                    <a:pt x="16730" y="5197"/>
                  </a:lnTo>
                  <a:lnTo>
                    <a:pt x="16730" y="5126"/>
                  </a:lnTo>
                  <a:lnTo>
                    <a:pt x="16772" y="5126"/>
                  </a:lnTo>
                  <a:lnTo>
                    <a:pt x="16772" y="5070"/>
                  </a:lnTo>
                  <a:lnTo>
                    <a:pt x="16814" y="5070"/>
                  </a:lnTo>
                  <a:lnTo>
                    <a:pt x="16814" y="5000"/>
                  </a:lnTo>
                  <a:lnTo>
                    <a:pt x="16857" y="5000"/>
                  </a:lnTo>
                  <a:lnTo>
                    <a:pt x="16899" y="5000"/>
                  </a:lnTo>
                  <a:lnTo>
                    <a:pt x="16941" y="5000"/>
                  </a:lnTo>
                  <a:lnTo>
                    <a:pt x="16983" y="5000"/>
                  </a:lnTo>
                  <a:lnTo>
                    <a:pt x="16983" y="5070"/>
                  </a:lnTo>
                  <a:lnTo>
                    <a:pt x="17026" y="5070"/>
                  </a:lnTo>
                  <a:lnTo>
                    <a:pt x="17068" y="5126"/>
                  </a:lnTo>
                  <a:lnTo>
                    <a:pt x="17026" y="5126"/>
                  </a:lnTo>
                  <a:lnTo>
                    <a:pt x="17026" y="5197"/>
                  </a:lnTo>
                  <a:lnTo>
                    <a:pt x="17068" y="5197"/>
                  </a:lnTo>
                  <a:lnTo>
                    <a:pt x="17068" y="5253"/>
                  </a:lnTo>
                  <a:lnTo>
                    <a:pt x="17110" y="5253"/>
                  </a:lnTo>
                  <a:lnTo>
                    <a:pt x="17110" y="5197"/>
                  </a:lnTo>
                  <a:lnTo>
                    <a:pt x="17152" y="5197"/>
                  </a:lnTo>
                  <a:lnTo>
                    <a:pt x="17195" y="5197"/>
                  </a:lnTo>
                  <a:lnTo>
                    <a:pt x="17195" y="5126"/>
                  </a:lnTo>
                  <a:lnTo>
                    <a:pt x="17237" y="5126"/>
                  </a:lnTo>
                  <a:lnTo>
                    <a:pt x="17279" y="5070"/>
                  </a:lnTo>
                  <a:lnTo>
                    <a:pt x="17321" y="5070"/>
                  </a:lnTo>
                  <a:lnTo>
                    <a:pt x="17321" y="5000"/>
                  </a:lnTo>
                  <a:lnTo>
                    <a:pt x="17364" y="5000"/>
                  </a:lnTo>
                  <a:lnTo>
                    <a:pt x="17364" y="4943"/>
                  </a:lnTo>
                  <a:lnTo>
                    <a:pt x="17321" y="4943"/>
                  </a:lnTo>
                  <a:lnTo>
                    <a:pt x="17279" y="4943"/>
                  </a:lnTo>
                  <a:lnTo>
                    <a:pt x="17279" y="4873"/>
                  </a:lnTo>
                  <a:lnTo>
                    <a:pt x="17237" y="4873"/>
                  </a:lnTo>
                  <a:lnTo>
                    <a:pt x="17195" y="4873"/>
                  </a:lnTo>
                  <a:lnTo>
                    <a:pt x="17152" y="4873"/>
                  </a:lnTo>
                  <a:lnTo>
                    <a:pt x="17152" y="4802"/>
                  </a:lnTo>
                  <a:lnTo>
                    <a:pt x="17195" y="4802"/>
                  </a:lnTo>
                  <a:lnTo>
                    <a:pt x="17237" y="4802"/>
                  </a:lnTo>
                  <a:lnTo>
                    <a:pt x="17237" y="4746"/>
                  </a:lnTo>
                  <a:lnTo>
                    <a:pt x="17279" y="4746"/>
                  </a:lnTo>
                  <a:lnTo>
                    <a:pt x="17321" y="4746"/>
                  </a:lnTo>
                  <a:lnTo>
                    <a:pt x="17321" y="4690"/>
                  </a:lnTo>
                  <a:lnTo>
                    <a:pt x="17321" y="4619"/>
                  </a:lnTo>
                  <a:lnTo>
                    <a:pt x="17279" y="4619"/>
                  </a:lnTo>
                  <a:lnTo>
                    <a:pt x="17237" y="4619"/>
                  </a:lnTo>
                  <a:lnTo>
                    <a:pt x="17237" y="4563"/>
                  </a:lnTo>
                  <a:lnTo>
                    <a:pt x="17279" y="4563"/>
                  </a:lnTo>
                  <a:lnTo>
                    <a:pt x="17321" y="4563"/>
                  </a:lnTo>
                  <a:lnTo>
                    <a:pt x="17321" y="4493"/>
                  </a:lnTo>
                  <a:lnTo>
                    <a:pt x="17364" y="4493"/>
                  </a:lnTo>
                  <a:lnTo>
                    <a:pt x="17406" y="4493"/>
                  </a:lnTo>
                  <a:lnTo>
                    <a:pt x="17448" y="4493"/>
                  </a:lnTo>
                  <a:lnTo>
                    <a:pt x="17448" y="4422"/>
                  </a:lnTo>
                  <a:lnTo>
                    <a:pt x="17448" y="4366"/>
                  </a:lnTo>
                  <a:lnTo>
                    <a:pt x="17490" y="4366"/>
                  </a:lnTo>
                  <a:lnTo>
                    <a:pt x="17533" y="4366"/>
                  </a:lnTo>
                  <a:lnTo>
                    <a:pt x="17575" y="4366"/>
                  </a:lnTo>
                  <a:lnTo>
                    <a:pt x="17617" y="4366"/>
                  </a:lnTo>
                  <a:lnTo>
                    <a:pt x="17659" y="4366"/>
                  </a:lnTo>
                  <a:lnTo>
                    <a:pt x="17702" y="4366"/>
                  </a:lnTo>
                  <a:lnTo>
                    <a:pt x="17744" y="4366"/>
                  </a:lnTo>
                  <a:lnTo>
                    <a:pt x="17786" y="4366"/>
                  </a:lnTo>
                  <a:lnTo>
                    <a:pt x="17828" y="4366"/>
                  </a:lnTo>
                  <a:lnTo>
                    <a:pt x="17871" y="4366"/>
                  </a:lnTo>
                  <a:lnTo>
                    <a:pt x="17913" y="4366"/>
                  </a:lnTo>
                  <a:lnTo>
                    <a:pt x="17955" y="4366"/>
                  </a:lnTo>
                  <a:lnTo>
                    <a:pt x="17955" y="4310"/>
                  </a:lnTo>
                  <a:lnTo>
                    <a:pt x="17997" y="4310"/>
                  </a:lnTo>
                  <a:lnTo>
                    <a:pt x="18040" y="4310"/>
                  </a:lnTo>
                  <a:lnTo>
                    <a:pt x="18040" y="4366"/>
                  </a:lnTo>
                  <a:lnTo>
                    <a:pt x="18082" y="4366"/>
                  </a:lnTo>
                  <a:lnTo>
                    <a:pt x="18124" y="4310"/>
                  </a:lnTo>
                  <a:lnTo>
                    <a:pt x="18166" y="4310"/>
                  </a:lnTo>
                  <a:lnTo>
                    <a:pt x="18166" y="4239"/>
                  </a:lnTo>
                  <a:lnTo>
                    <a:pt x="18209" y="4239"/>
                  </a:lnTo>
                  <a:lnTo>
                    <a:pt x="18251" y="4239"/>
                  </a:lnTo>
                  <a:lnTo>
                    <a:pt x="18293" y="4239"/>
                  </a:lnTo>
                  <a:lnTo>
                    <a:pt x="18335" y="4239"/>
                  </a:lnTo>
                  <a:lnTo>
                    <a:pt x="18378" y="4239"/>
                  </a:lnTo>
                  <a:lnTo>
                    <a:pt x="18420" y="4239"/>
                  </a:lnTo>
                  <a:lnTo>
                    <a:pt x="18420" y="4183"/>
                  </a:lnTo>
                  <a:lnTo>
                    <a:pt x="18462" y="4183"/>
                  </a:lnTo>
                  <a:lnTo>
                    <a:pt x="18504" y="4183"/>
                  </a:lnTo>
                  <a:lnTo>
                    <a:pt x="18547" y="4183"/>
                  </a:lnTo>
                  <a:lnTo>
                    <a:pt x="18589" y="4183"/>
                  </a:lnTo>
                  <a:lnTo>
                    <a:pt x="18589" y="4112"/>
                  </a:lnTo>
                  <a:lnTo>
                    <a:pt x="18673" y="4112"/>
                  </a:lnTo>
                  <a:lnTo>
                    <a:pt x="18673" y="4183"/>
                  </a:lnTo>
                  <a:lnTo>
                    <a:pt x="18716" y="4183"/>
                  </a:lnTo>
                  <a:lnTo>
                    <a:pt x="18716" y="4112"/>
                  </a:lnTo>
                  <a:lnTo>
                    <a:pt x="18758" y="4112"/>
                  </a:lnTo>
                  <a:lnTo>
                    <a:pt x="18758" y="4042"/>
                  </a:lnTo>
                  <a:lnTo>
                    <a:pt x="18716" y="4042"/>
                  </a:lnTo>
                  <a:lnTo>
                    <a:pt x="18716" y="3986"/>
                  </a:lnTo>
                  <a:lnTo>
                    <a:pt x="18758" y="3986"/>
                  </a:lnTo>
                  <a:lnTo>
                    <a:pt x="18758" y="3929"/>
                  </a:lnTo>
                  <a:lnTo>
                    <a:pt x="18800" y="3929"/>
                  </a:lnTo>
                  <a:lnTo>
                    <a:pt x="18800" y="3859"/>
                  </a:lnTo>
                  <a:lnTo>
                    <a:pt x="18842" y="3859"/>
                  </a:lnTo>
                  <a:lnTo>
                    <a:pt x="18884" y="3859"/>
                  </a:lnTo>
                  <a:lnTo>
                    <a:pt x="18884" y="3803"/>
                  </a:lnTo>
                  <a:lnTo>
                    <a:pt x="18927" y="3803"/>
                  </a:lnTo>
                  <a:lnTo>
                    <a:pt x="18969" y="3803"/>
                  </a:lnTo>
                  <a:lnTo>
                    <a:pt x="18969" y="3732"/>
                  </a:lnTo>
                  <a:lnTo>
                    <a:pt x="19011" y="3732"/>
                  </a:lnTo>
                  <a:lnTo>
                    <a:pt x="19011" y="3662"/>
                  </a:lnTo>
                  <a:lnTo>
                    <a:pt x="19053" y="3662"/>
                  </a:lnTo>
                  <a:lnTo>
                    <a:pt x="19096" y="3662"/>
                  </a:lnTo>
                  <a:lnTo>
                    <a:pt x="19096" y="3605"/>
                  </a:lnTo>
                  <a:lnTo>
                    <a:pt x="19138" y="3549"/>
                  </a:lnTo>
                  <a:lnTo>
                    <a:pt x="19180" y="3549"/>
                  </a:lnTo>
                  <a:lnTo>
                    <a:pt x="19180" y="3479"/>
                  </a:lnTo>
                  <a:lnTo>
                    <a:pt x="19222" y="3479"/>
                  </a:lnTo>
                  <a:lnTo>
                    <a:pt x="19307" y="3408"/>
                  </a:lnTo>
                  <a:lnTo>
                    <a:pt x="19307" y="3352"/>
                  </a:lnTo>
                  <a:lnTo>
                    <a:pt x="19307" y="3296"/>
                  </a:lnTo>
                  <a:lnTo>
                    <a:pt x="19349" y="3296"/>
                  </a:lnTo>
                  <a:lnTo>
                    <a:pt x="19391" y="3296"/>
                  </a:lnTo>
                  <a:lnTo>
                    <a:pt x="19434" y="3296"/>
                  </a:lnTo>
                  <a:lnTo>
                    <a:pt x="19476" y="3296"/>
                  </a:lnTo>
                  <a:lnTo>
                    <a:pt x="19476" y="3352"/>
                  </a:lnTo>
                  <a:lnTo>
                    <a:pt x="19518" y="3352"/>
                  </a:lnTo>
                  <a:lnTo>
                    <a:pt x="19560" y="3352"/>
                  </a:lnTo>
                  <a:lnTo>
                    <a:pt x="19603" y="3352"/>
                  </a:lnTo>
                  <a:lnTo>
                    <a:pt x="19645" y="3352"/>
                  </a:lnTo>
                  <a:lnTo>
                    <a:pt x="19687" y="3352"/>
                  </a:lnTo>
                  <a:lnTo>
                    <a:pt x="19687" y="3296"/>
                  </a:lnTo>
                  <a:lnTo>
                    <a:pt x="19729" y="3296"/>
                  </a:lnTo>
                  <a:lnTo>
                    <a:pt x="19772" y="3296"/>
                  </a:lnTo>
                  <a:lnTo>
                    <a:pt x="19772" y="3225"/>
                  </a:lnTo>
                  <a:lnTo>
                    <a:pt x="19898" y="3169"/>
                  </a:lnTo>
                  <a:lnTo>
                    <a:pt x="19941" y="3169"/>
                  </a:lnTo>
                  <a:lnTo>
                    <a:pt x="19941" y="3099"/>
                  </a:lnTo>
                  <a:lnTo>
                    <a:pt x="19983" y="3099"/>
                  </a:lnTo>
                  <a:lnTo>
                    <a:pt x="20025" y="3099"/>
                  </a:lnTo>
                  <a:lnTo>
                    <a:pt x="20025" y="3028"/>
                  </a:lnTo>
                  <a:lnTo>
                    <a:pt x="20025" y="2972"/>
                  </a:lnTo>
                  <a:lnTo>
                    <a:pt x="19983" y="2972"/>
                  </a:lnTo>
                  <a:lnTo>
                    <a:pt x="19983" y="2915"/>
                  </a:lnTo>
                  <a:lnTo>
                    <a:pt x="20025" y="2915"/>
                  </a:lnTo>
                  <a:lnTo>
                    <a:pt x="20025" y="2845"/>
                  </a:lnTo>
                  <a:lnTo>
                    <a:pt x="20025" y="2789"/>
                  </a:lnTo>
                  <a:lnTo>
                    <a:pt x="20067" y="2789"/>
                  </a:lnTo>
                  <a:lnTo>
                    <a:pt x="20067" y="2718"/>
                  </a:lnTo>
                  <a:lnTo>
                    <a:pt x="20110" y="2718"/>
                  </a:lnTo>
                  <a:lnTo>
                    <a:pt x="20110" y="2648"/>
                  </a:lnTo>
                  <a:lnTo>
                    <a:pt x="20152" y="2648"/>
                  </a:lnTo>
                  <a:lnTo>
                    <a:pt x="20152" y="2592"/>
                  </a:lnTo>
                  <a:lnTo>
                    <a:pt x="20110" y="2592"/>
                  </a:lnTo>
                  <a:lnTo>
                    <a:pt x="20110" y="2535"/>
                  </a:lnTo>
                  <a:lnTo>
                    <a:pt x="20110" y="2465"/>
                  </a:lnTo>
                  <a:lnTo>
                    <a:pt x="20152" y="2465"/>
                  </a:lnTo>
                  <a:lnTo>
                    <a:pt x="20152" y="2409"/>
                  </a:lnTo>
                  <a:lnTo>
                    <a:pt x="20194" y="2409"/>
                  </a:lnTo>
                  <a:lnTo>
                    <a:pt x="20236" y="2409"/>
                  </a:lnTo>
                  <a:lnTo>
                    <a:pt x="20279" y="2465"/>
                  </a:lnTo>
                  <a:lnTo>
                    <a:pt x="20279" y="2409"/>
                  </a:lnTo>
                  <a:lnTo>
                    <a:pt x="20321" y="2409"/>
                  </a:lnTo>
                  <a:lnTo>
                    <a:pt x="20321" y="2338"/>
                  </a:lnTo>
                  <a:lnTo>
                    <a:pt x="20363" y="2338"/>
                  </a:lnTo>
                  <a:lnTo>
                    <a:pt x="20405" y="2268"/>
                  </a:lnTo>
                  <a:lnTo>
                    <a:pt x="20448" y="2268"/>
                  </a:lnTo>
                  <a:lnTo>
                    <a:pt x="20448" y="2211"/>
                  </a:lnTo>
                  <a:lnTo>
                    <a:pt x="20490" y="2211"/>
                  </a:lnTo>
                  <a:lnTo>
                    <a:pt x="20532" y="2211"/>
                  </a:lnTo>
                  <a:lnTo>
                    <a:pt x="20532" y="2155"/>
                  </a:lnTo>
                  <a:lnTo>
                    <a:pt x="20574" y="2155"/>
                  </a:lnTo>
                  <a:lnTo>
                    <a:pt x="20574" y="2085"/>
                  </a:lnTo>
                  <a:lnTo>
                    <a:pt x="20574" y="2014"/>
                  </a:lnTo>
                  <a:lnTo>
                    <a:pt x="20617" y="2014"/>
                  </a:lnTo>
                  <a:lnTo>
                    <a:pt x="20617" y="1958"/>
                  </a:lnTo>
                  <a:lnTo>
                    <a:pt x="20659" y="1958"/>
                  </a:lnTo>
                  <a:lnTo>
                    <a:pt x="20659" y="2014"/>
                  </a:lnTo>
                  <a:lnTo>
                    <a:pt x="20701" y="2014"/>
                  </a:lnTo>
                  <a:lnTo>
                    <a:pt x="20743" y="2014"/>
                  </a:lnTo>
                  <a:lnTo>
                    <a:pt x="20786" y="2014"/>
                  </a:lnTo>
                  <a:lnTo>
                    <a:pt x="20828" y="2014"/>
                  </a:lnTo>
                  <a:lnTo>
                    <a:pt x="20870" y="1958"/>
                  </a:lnTo>
                  <a:lnTo>
                    <a:pt x="20912" y="1958"/>
                  </a:lnTo>
                  <a:lnTo>
                    <a:pt x="20954" y="1902"/>
                  </a:lnTo>
                  <a:lnTo>
                    <a:pt x="20997" y="1902"/>
                  </a:lnTo>
                  <a:lnTo>
                    <a:pt x="21039" y="1902"/>
                  </a:lnTo>
                  <a:lnTo>
                    <a:pt x="21039" y="1831"/>
                  </a:lnTo>
                  <a:lnTo>
                    <a:pt x="21081" y="1831"/>
                  </a:lnTo>
                  <a:lnTo>
                    <a:pt x="21123" y="1831"/>
                  </a:lnTo>
                  <a:lnTo>
                    <a:pt x="21123" y="1902"/>
                  </a:lnTo>
                  <a:lnTo>
                    <a:pt x="21166" y="1902"/>
                  </a:lnTo>
                  <a:lnTo>
                    <a:pt x="21166" y="1958"/>
                  </a:lnTo>
                  <a:lnTo>
                    <a:pt x="21208" y="1958"/>
                  </a:lnTo>
                  <a:lnTo>
                    <a:pt x="21208" y="2014"/>
                  </a:lnTo>
                  <a:lnTo>
                    <a:pt x="21250" y="2014"/>
                  </a:lnTo>
                  <a:lnTo>
                    <a:pt x="21292" y="2085"/>
                  </a:lnTo>
                  <a:lnTo>
                    <a:pt x="21335" y="2085"/>
                  </a:lnTo>
                  <a:lnTo>
                    <a:pt x="21377" y="2085"/>
                  </a:lnTo>
                  <a:lnTo>
                    <a:pt x="21461" y="2085"/>
                  </a:lnTo>
                  <a:lnTo>
                    <a:pt x="21504" y="2085"/>
                  </a:lnTo>
                  <a:lnTo>
                    <a:pt x="21504" y="2014"/>
                  </a:lnTo>
                  <a:lnTo>
                    <a:pt x="21546" y="2014"/>
                  </a:lnTo>
                  <a:lnTo>
                    <a:pt x="21588" y="2014"/>
                  </a:lnTo>
                  <a:lnTo>
                    <a:pt x="21630" y="2014"/>
                  </a:lnTo>
                  <a:lnTo>
                    <a:pt x="21673" y="2014"/>
                  </a:lnTo>
                  <a:lnTo>
                    <a:pt x="21715" y="1958"/>
                  </a:lnTo>
                  <a:lnTo>
                    <a:pt x="21757" y="1958"/>
                  </a:lnTo>
                  <a:lnTo>
                    <a:pt x="21799" y="1958"/>
                  </a:lnTo>
                  <a:lnTo>
                    <a:pt x="21799" y="1902"/>
                  </a:lnTo>
                  <a:lnTo>
                    <a:pt x="21842" y="1902"/>
                  </a:lnTo>
                  <a:lnTo>
                    <a:pt x="21842" y="1831"/>
                  </a:lnTo>
                  <a:lnTo>
                    <a:pt x="21799" y="1831"/>
                  </a:lnTo>
                  <a:lnTo>
                    <a:pt x="21799" y="1775"/>
                  </a:lnTo>
                  <a:lnTo>
                    <a:pt x="21842" y="1775"/>
                  </a:lnTo>
                  <a:lnTo>
                    <a:pt x="21842" y="1704"/>
                  </a:lnTo>
                  <a:lnTo>
                    <a:pt x="21884" y="1704"/>
                  </a:lnTo>
                  <a:lnTo>
                    <a:pt x="21884" y="1634"/>
                  </a:lnTo>
                  <a:lnTo>
                    <a:pt x="21940" y="1578"/>
                  </a:lnTo>
                  <a:lnTo>
                    <a:pt x="21968" y="1578"/>
                  </a:lnTo>
                  <a:lnTo>
                    <a:pt x="22011" y="1521"/>
                  </a:lnTo>
                  <a:lnTo>
                    <a:pt x="22053" y="1521"/>
                  </a:lnTo>
                  <a:lnTo>
                    <a:pt x="22095" y="1451"/>
                  </a:lnTo>
                  <a:lnTo>
                    <a:pt x="22137" y="1451"/>
                  </a:lnTo>
                  <a:lnTo>
                    <a:pt x="22180" y="1395"/>
                  </a:lnTo>
                  <a:lnTo>
                    <a:pt x="22222" y="1395"/>
                  </a:lnTo>
                  <a:lnTo>
                    <a:pt x="22264" y="1324"/>
                  </a:lnTo>
                  <a:lnTo>
                    <a:pt x="22264" y="1395"/>
                  </a:lnTo>
                  <a:lnTo>
                    <a:pt x="22306" y="1395"/>
                  </a:lnTo>
                  <a:lnTo>
                    <a:pt x="22349" y="1395"/>
                  </a:lnTo>
                  <a:lnTo>
                    <a:pt x="22391" y="1395"/>
                  </a:lnTo>
                  <a:lnTo>
                    <a:pt x="22433" y="1395"/>
                  </a:lnTo>
                  <a:lnTo>
                    <a:pt x="22475" y="1395"/>
                  </a:lnTo>
                  <a:lnTo>
                    <a:pt x="22518" y="1395"/>
                  </a:lnTo>
                  <a:lnTo>
                    <a:pt x="22560" y="1451"/>
                  </a:lnTo>
                  <a:lnTo>
                    <a:pt x="22602" y="1451"/>
                  </a:lnTo>
                  <a:lnTo>
                    <a:pt x="22644" y="1451"/>
                  </a:lnTo>
                  <a:lnTo>
                    <a:pt x="22687" y="1451"/>
                  </a:lnTo>
                  <a:lnTo>
                    <a:pt x="22729" y="1451"/>
                  </a:lnTo>
                  <a:lnTo>
                    <a:pt x="22771" y="1451"/>
                  </a:lnTo>
                  <a:lnTo>
                    <a:pt x="22813" y="1451"/>
                  </a:lnTo>
                  <a:lnTo>
                    <a:pt x="22813" y="1395"/>
                  </a:lnTo>
                  <a:lnTo>
                    <a:pt x="22870" y="1395"/>
                  </a:lnTo>
                  <a:lnTo>
                    <a:pt x="22898" y="1395"/>
                  </a:lnTo>
                  <a:lnTo>
                    <a:pt x="22940" y="1395"/>
                  </a:lnTo>
                  <a:lnTo>
                    <a:pt x="22996" y="1395"/>
                  </a:lnTo>
                  <a:lnTo>
                    <a:pt x="23025" y="1395"/>
                  </a:lnTo>
                  <a:lnTo>
                    <a:pt x="23067" y="1395"/>
                  </a:lnTo>
                  <a:lnTo>
                    <a:pt x="23109" y="1395"/>
                  </a:lnTo>
                  <a:lnTo>
                    <a:pt x="23109" y="1451"/>
                  </a:lnTo>
                  <a:lnTo>
                    <a:pt x="23109" y="1521"/>
                  </a:lnTo>
                  <a:lnTo>
                    <a:pt x="23151" y="1521"/>
                  </a:lnTo>
                  <a:lnTo>
                    <a:pt x="23193" y="1521"/>
                  </a:lnTo>
                  <a:lnTo>
                    <a:pt x="23236" y="1451"/>
                  </a:lnTo>
                  <a:lnTo>
                    <a:pt x="23278" y="1451"/>
                  </a:lnTo>
                  <a:lnTo>
                    <a:pt x="23320" y="1451"/>
                  </a:lnTo>
                  <a:lnTo>
                    <a:pt x="23362" y="1451"/>
                  </a:lnTo>
                  <a:lnTo>
                    <a:pt x="23405" y="1451"/>
                  </a:lnTo>
                  <a:lnTo>
                    <a:pt x="23447" y="1451"/>
                  </a:lnTo>
                  <a:lnTo>
                    <a:pt x="23447" y="1395"/>
                  </a:lnTo>
                  <a:lnTo>
                    <a:pt x="23489" y="1395"/>
                  </a:lnTo>
                  <a:lnTo>
                    <a:pt x="23489" y="1324"/>
                  </a:lnTo>
                  <a:lnTo>
                    <a:pt x="23531" y="1324"/>
                  </a:lnTo>
                  <a:lnTo>
                    <a:pt x="23574" y="1324"/>
                  </a:lnTo>
                  <a:lnTo>
                    <a:pt x="23574" y="1395"/>
                  </a:lnTo>
                  <a:lnTo>
                    <a:pt x="23616" y="1395"/>
                  </a:lnTo>
                  <a:lnTo>
                    <a:pt x="23616" y="1451"/>
                  </a:lnTo>
                  <a:lnTo>
                    <a:pt x="23672" y="1451"/>
                  </a:lnTo>
                  <a:lnTo>
                    <a:pt x="23672" y="1395"/>
                  </a:lnTo>
                  <a:lnTo>
                    <a:pt x="23700" y="1395"/>
                  </a:lnTo>
                  <a:lnTo>
                    <a:pt x="23743" y="1395"/>
                  </a:lnTo>
                  <a:lnTo>
                    <a:pt x="23799" y="1395"/>
                  </a:lnTo>
                  <a:lnTo>
                    <a:pt x="23799" y="1324"/>
                  </a:lnTo>
                  <a:lnTo>
                    <a:pt x="23827" y="1324"/>
                  </a:lnTo>
                  <a:lnTo>
                    <a:pt x="23869" y="1324"/>
                  </a:lnTo>
                  <a:lnTo>
                    <a:pt x="23926" y="1324"/>
                  </a:lnTo>
                  <a:lnTo>
                    <a:pt x="23954" y="1324"/>
                  </a:lnTo>
                  <a:lnTo>
                    <a:pt x="23996" y="1324"/>
                  </a:lnTo>
                  <a:lnTo>
                    <a:pt x="23996" y="1254"/>
                  </a:lnTo>
                  <a:lnTo>
                    <a:pt x="24052" y="1254"/>
                  </a:lnTo>
                  <a:lnTo>
                    <a:pt x="24081" y="1254"/>
                  </a:lnTo>
                  <a:lnTo>
                    <a:pt x="24123" y="1254"/>
                  </a:lnTo>
                  <a:lnTo>
                    <a:pt x="24165" y="1254"/>
                  </a:lnTo>
                  <a:lnTo>
                    <a:pt x="24207" y="1254"/>
                  </a:lnTo>
                  <a:lnTo>
                    <a:pt x="24207" y="1324"/>
                  </a:lnTo>
                  <a:lnTo>
                    <a:pt x="24250" y="1324"/>
                  </a:lnTo>
                  <a:lnTo>
                    <a:pt x="24292" y="1324"/>
                  </a:lnTo>
                  <a:lnTo>
                    <a:pt x="24334" y="1324"/>
                  </a:lnTo>
                  <a:lnTo>
                    <a:pt x="24376" y="1324"/>
                  </a:lnTo>
                  <a:lnTo>
                    <a:pt x="24419" y="1324"/>
                  </a:lnTo>
                  <a:lnTo>
                    <a:pt x="24461" y="1324"/>
                  </a:lnTo>
                  <a:lnTo>
                    <a:pt x="24461" y="1254"/>
                  </a:lnTo>
                  <a:lnTo>
                    <a:pt x="24461" y="1198"/>
                  </a:lnTo>
                  <a:lnTo>
                    <a:pt x="24630" y="1198"/>
                  </a:lnTo>
                  <a:lnTo>
                    <a:pt x="24757" y="1198"/>
                  </a:lnTo>
                  <a:lnTo>
                    <a:pt x="24799" y="1198"/>
                  </a:lnTo>
                  <a:lnTo>
                    <a:pt x="24855" y="1198"/>
                  </a:lnTo>
                  <a:lnTo>
                    <a:pt x="24883" y="1198"/>
                  </a:lnTo>
                  <a:lnTo>
                    <a:pt x="24883" y="1141"/>
                  </a:lnTo>
                  <a:lnTo>
                    <a:pt x="24926" y="1141"/>
                  </a:lnTo>
                  <a:lnTo>
                    <a:pt x="24926" y="1198"/>
                  </a:lnTo>
                  <a:lnTo>
                    <a:pt x="24982" y="1198"/>
                  </a:lnTo>
                  <a:lnTo>
                    <a:pt x="25010" y="1198"/>
                  </a:lnTo>
                  <a:lnTo>
                    <a:pt x="25010" y="1141"/>
                  </a:lnTo>
                  <a:lnTo>
                    <a:pt x="25052" y="1141"/>
                  </a:lnTo>
                  <a:lnTo>
                    <a:pt x="25109" y="1141"/>
                  </a:lnTo>
                  <a:lnTo>
                    <a:pt x="25137" y="1141"/>
                  </a:lnTo>
                  <a:lnTo>
                    <a:pt x="25137" y="1198"/>
                  </a:lnTo>
                  <a:lnTo>
                    <a:pt x="25179" y="1198"/>
                  </a:lnTo>
                  <a:lnTo>
                    <a:pt x="25221" y="1198"/>
                  </a:lnTo>
                  <a:lnTo>
                    <a:pt x="25263" y="1198"/>
                  </a:lnTo>
                  <a:lnTo>
                    <a:pt x="25306" y="1198"/>
                  </a:lnTo>
                  <a:lnTo>
                    <a:pt x="25348" y="1198"/>
                  </a:lnTo>
                  <a:lnTo>
                    <a:pt x="25390" y="1198"/>
                  </a:lnTo>
                  <a:lnTo>
                    <a:pt x="25432" y="1198"/>
                  </a:lnTo>
                  <a:lnTo>
                    <a:pt x="25475" y="1198"/>
                  </a:lnTo>
                  <a:lnTo>
                    <a:pt x="25531" y="1198"/>
                  </a:lnTo>
                  <a:lnTo>
                    <a:pt x="25531" y="1141"/>
                  </a:lnTo>
                  <a:lnTo>
                    <a:pt x="25559" y="1141"/>
                  </a:lnTo>
                  <a:lnTo>
                    <a:pt x="25559" y="1071"/>
                  </a:lnTo>
                  <a:lnTo>
                    <a:pt x="25601" y="1071"/>
                  </a:lnTo>
                  <a:lnTo>
                    <a:pt x="25658" y="1071"/>
                  </a:lnTo>
                  <a:lnTo>
                    <a:pt x="25686" y="1071"/>
                  </a:lnTo>
                  <a:lnTo>
                    <a:pt x="25686" y="1014"/>
                  </a:lnTo>
                  <a:lnTo>
                    <a:pt x="25728" y="1014"/>
                  </a:lnTo>
                  <a:lnTo>
                    <a:pt x="25728" y="944"/>
                  </a:lnTo>
                  <a:lnTo>
                    <a:pt x="25686" y="944"/>
                  </a:lnTo>
                  <a:lnTo>
                    <a:pt x="25686" y="874"/>
                  </a:lnTo>
                  <a:lnTo>
                    <a:pt x="25728" y="874"/>
                  </a:lnTo>
                  <a:lnTo>
                    <a:pt x="25728" y="817"/>
                  </a:lnTo>
                  <a:lnTo>
                    <a:pt x="25785" y="817"/>
                  </a:lnTo>
                  <a:lnTo>
                    <a:pt x="25813" y="817"/>
                  </a:lnTo>
                  <a:lnTo>
                    <a:pt x="25813" y="761"/>
                  </a:lnTo>
                  <a:lnTo>
                    <a:pt x="25855" y="761"/>
                  </a:lnTo>
                  <a:lnTo>
                    <a:pt x="25911" y="761"/>
                  </a:lnTo>
                  <a:lnTo>
                    <a:pt x="25939" y="761"/>
                  </a:lnTo>
                  <a:lnTo>
                    <a:pt x="25982" y="761"/>
                  </a:lnTo>
                  <a:lnTo>
                    <a:pt x="26038" y="761"/>
                  </a:lnTo>
                  <a:lnTo>
                    <a:pt x="26066" y="761"/>
                  </a:lnTo>
                  <a:lnTo>
                    <a:pt x="26108" y="761"/>
                  </a:lnTo>
                  <a:lnTo>
                    <a:pt x="26165" y="761"/>
                  </a:lnTo>
                  <a:lnTo>
                    <a:pt x="26193" y="761"/>
                  </a:lnTo>
                  <a:lnTo>
                    <a:pt x="26235" y="761"/>
                  </a:lnTo>
                  <a:lnTo>
                    <a:pt x="26235" y="691"/>
                  </a:lnTo>
                  <a:lnTo>
                    <a:pt x="26277" y="691"/>
                  </a:lnTo>
                  <a:lnTo>
                    <a:pt x="26320" y="691"/>
                  </a:lnTo>
                  <a:lnTo>
                    <a:pt x="26320" y="761"/>
                  </a:lnTo>
                  <a:lnTo>
                    <a:pt x="26362" y="761"/>
                  </a:lnTo>
                  <a:lnTo>
                    <a:pt x="26362" y="691"/>
                  </a:lnTo>
                  <a:lnTo>
                    <a:pt x="26404" y="691"/>
                  </a:lnTo>
                  <a:lnTo>
                    <a:pt x="26460" y="620"/>
                  </a:lnTo>
                  <a:lnTo>
                    <a:pt x="26489" y="620"/>
                  </a:lnTo>
                  <a:lnTo>
                    <a:pt x="26531" y="620"/>
                  </a:lnTo>
                  <a:lnTo>
                    <a:pt x="26531" y="691"/>
                  </a:lnTo>
                  <a:lnTo>
                    <a:pt x="26587" y="691"/>
                  </a:lnTo>
                  <a:lnTo>
                    <a:pt x="26615" y="691"/>
                  </a:lnTo>
                  <a:lnTo>
                    <a:pt x="26658" y="691"/>
                  </a:lnTo>
                  <a:lnTo>
                    <a:pt x="26658" y="761"/>
                  </a:lnTo>
                  <a:lnTo>
                    <a:pt x="26714" y="761"/>
                  </a:lnTo>
                  <a:lnTo>
                    <a:pt x="26742" y="761"/>
                  </a:lnTo>
                  <a:lnTo>
                    <a:pt x="26784" y="761"/>
                  </a:lnTo>
                  <a:lnTo>
                    <a:pt x="26841" y="761"/>
                  </a:lnTo>
                  <a:lnTo>
                    <a:pt x="26869" y="761"/>
                  </a:lnTo>
                  <a:lnTo>
                    <a:pt x="26911" y="761"/>
                  </a:lnTo>
                  <a:lnTo>
                    <a:pt x="26967" y="761"/>
                  </a:lnTo>
                  <a:lnTo>
                    <a:pt x="26967" y="691"/>
                  </a:lnTo>
                  <a:lnTo>
                    <a:pt x="26967" y="620"/>
                  </a:lnTo>
                  <a:lnTo>
                    <a:pt x="26911" y="620"/>
                  </a:lnTo>
                  <a:lnTo>
                    <a:pt x="26911" y="564"/>
                  </a:lnTo>
                  <a:lnTo>
                    <a:pt x="26911" y="493"/>
                  </a:lnTo>
                  <a:lnTo>
                    <a:pt x="26869" y="493"/>
                  </a:lnTo>
                  <a:lnTo>
                    <a:pt x="26869" y="437"/>
                  </a:lnTo>
                  <a:lnTo>
                    <a:pt x="26911" y="437"/>
                  </a:lnTo>
                  <a:lnTo>
                    <a:pt x="26911" y="381"/>
                  </a:lnTo>
                  <a:lnTo>
                    <a:pt x="26967" y="381"/>
                  </a:lnTo>
                  <a:lnTo>
                    <a:pt x="26967" y="310"/>
                  </a:lnTo>
                  <a:lnTo>
                    <a:pt x="26996" y="310"/>
                  </a:lnTo>
                  <a:lnTo>
                    <a:pt x="27038" y="310"/>
                  </a:lnTo>
                  <a:lnTo>
                    <a:pt x="27094" y="310"/>
                  </a:lnTo>
                  <a:lnTo>
                    <a:pt x="27122" y="310"/>
                  </a:lnTo>
                  <a:lnTo>
                    <a:pt x="27165" y="381"/>
                  </a:lnTo>
                  <a:lnTo>
                    <a:pt x="27221" y="381"/>
                  </a:lnTo>
                  <a:lnTo>
                    <a:pt x="27249" y="381"/>
                  </a:lnTo>
                  <a:lnTo>
                    <a:pt x="27291" y="381"/>
                  </a:lnTo>
                  <a:lnTo>
                    <a:pt x="27291" y="437"/>
                  </a:lnTo>
                  <a:lnTo>
                    <a:pt x="27333" y="437"/>
                  </a:lnTo>
                  <a:lnTo>
                    <a:pt x="27333" y="493"/>
                  </a:lnTo>
                  <a:lnTo>
                    <a:pt x="27390" y="493"/>
                  </a:lnTo>
                  <a:lnTo>
                    <a:pt x="27418" y="493"/>
                  </a:lnTo>
                  <a:lnTo>
                    <a:pt x="27418" y="564"/>
                  </a:lnTo>
                  <a:lnTo>
                    <a:pt x="27418" y="620"/>
                  </a:lnTo>
                  <a:lnTo>
                    <a:pt x="27460" y="620"/>
                  </a:lnTo>
                  <a:lnTo>
                    <a:pt x="27517" y="691"/>
                  </a:lnTo>
                  <a:lnTo>
                    <a:pt x="27545" y="761"/>
                  </a:lnTo>
                  <a:lnTo>
                    <a:pt x="27587" y="761"/>
                  </a:lnTo>
                  <a:lnTo>
                    <a:pt x="27643" y="761"/>
                  </a:lnTo>
                  <a:lnTo>
                    <a:pt x="27671" y="761"/>
                  </a:lnTo>
                  <a:lnTo>
                    <a:pt x="27714" y="761"/>
                  </a:lnTo>
                  <a:lnTo>
                    <a:pt x="27714" y="817"/>
                  </a:lnTo>
                  <a:lnTo>
                    <a:pt x="27714" y="874"/>
                  </a:lnTo>
                  <a:lnTo>
                    <a:pt x="27770" y="874"/>
                  </a:lnTo>
                  <a:lnTo>
                    <a:pt x="27798" y="874"/>
                  </a:lnTo>
                  <a:lnTo>
                    <a:pt x="27840" y="944"/>
                  </a:lnTo>
                  <a:lnTo>
                    <a:pt x="27897" y="944"/>
                  </a:lnTo>
                  <a:lnTo>
                    <a:pt x="27925" y="944"/>
                  </a:lnTo>
                  <a:lnTo>
                    <a:pt x="27967" y="944"/>
                  </a:lnTo>
                  <a:lnTo>
                    <a:pt x="28023" y="944"/>
                  </a:lnTo>
                  <a:lnTo>
                    <a:pt x="28023" y="874"/>
                  </a:lnTo>
                  <a:lnTo>
                    <a:pt x="28052" y="817"/>
                  </a:lnTo>
                  <a:lnTo>
                    <a:pt x="28094" y="817"/>
                  </a:lnTo>
                  <a:lnTo>
                    <a:pt x="28178" y="817"/>
                  </a:lnTo>
                  <a:lnTo>
                    <a:pt x="28221" y="817"/>
                  </a:lnTo>
                  <a:lnTo>
                    <a:pt x="28277" y="761"/>
                  </a:lnTo>
                  <a:lnTo>
                    <a:pt x="28277" y="691"/>
                  </a:lnTo>
                  <a:lnTo>
                    <a:pt x="28221" y="691"/>
                  </a:lnTo>
                  <a:lnTo>
                    <a:pt x="28221" y="620"/>
                  </a:lnTo>
                  <a:lnTo>
                    <a:pt x="28178" y="620"/>
                  </a:lnTo>
                  <a:lnTo>
                    <a:pt x="28150" y="620"/>
                  </a:lnTo>
                  <a:lnTo>
                    <a:pt x="28094" y="620"/>
                  </a:lnTo>
                  <a:lnTo>
                    <a:pt x="28052" y="620"/>
                  </a:lnTo>
                  <a:lnTo>
                    <a:pt x="28023" y="620"/>
                  </a:lnTo>
                  <a:lnTo>
                    <a:pt x="28023" y="691"/>
                  </a:lnTo>
                  <a:lnTo>
                    <a:pt x="27967" y="691"/>
                  </a:lnTo>
                  <a:lnTo>
                    <a:pt x="27925" y="691"/>
                  </a:lnTo>
                  <a:lnTo>
                    <a:pt x="27897" y="691"/>
                  </a:lnTo>
                  <a:lnTo>
                    <a:pt x="27840" y="620"/>
                  </a:lnTo>
                  <a:lnTo>
                    <a:pt x="27798" y="620"/>
                  </a:lnTo>
                  <a:lnTo>
                    <a:pt x="27770" y="620"/>
                  </a:lnTo>
                  <a:lnTo>
                    <a:pt x="27714" y="620"/>
                  </a:lnTo>
                  <a:lnTo>
                    <a:pt x="27671" y="620"/>
                  </a:lnTo>
                  <a:lnTo>
                    <a:pt x="27643" y="620"/>
                  </a:lnTo>
                  <a:lnTo>
                    <a:pt x="27643" y="564"/>
                  </a:lnTo>
                  <a:lnTo>
                    <a:pt x="27587" y="564"/>
                  </a:lnTo>
                  <a:lnTo>
                    <a:pt x="27545" y="493"/>
                  </a:lnTo>
                  <a:lnTo>
                    <a:pt x="27545" y="437"/>
                  </a:lnTo>
                  <a:lnTo>
                    <a:pt x="27517" y="437"/>
                  </a:lnTo>
                  <a:lnTo>
                    <a:pt x="27517" y="381"/>
                  </a:lnTo>
                  <a:lnTo>
                    <a:pt x="27460" y="381"/>
                  </a:lnTo>
                  <a:lnTo>
                    <a:pt x="27460" y="310"/>
                  </a:lnTo>
                  <a:lnTo>
                    <a:pt x="27418" y="310"/>
                  </a:lnTo>
                  <a:lnTo>
                    <a:pt x="27418" y="240"/>
                  </a:lnTo>
                  <a:lnTo>
                    <a:pt x="27390" y="240"/>
                  </a:lnTo>
                  <a:lnTo>
                    <a:pt x="27333" y="240"/>
                  </a:lnTo>
                  <a:lnTo>
                    <a:pt x="27333" y="184"/>
                  </a:lnTo>
                  <a:lnTo>
                    <a:pt x="27291" y="184"/>
                  </a:lnTo>
                  <a:lnTo>
                    <a:pt x="27291" y="127"/>
                  </a:lnTo>
                  <a:lnTo>
                    <a:pt x="27249" y="127"/>
                  </a:lnTo>
                  <a:lnTo>
                    <a:pt x="27249" y="57"/>
                  </a:lnTo>
                  <a:lnTo>
                    <a:pt x="27249" y="1"/>
                  </a:lnTo>
                  <a:lnTo>
                    <a:pt x="27221" y="1"/>
                  </a:lnTo>
                  <a:lnTo>
                    <a:pt x="27165" y="1"/>
                  </a:lnTo>
                  <a:lnTo>
                    <a:pt x="27122" y="1"/>
                  </a:lnTo>
                  <a:lnTo>
                    <a:pt x="27122" y="57"/>
                  </a:lnTo>
                  <a:lnTo>
                    <a:pt x="27165" y="57"/>
                  </a:lnTo>
                  <a:lnTo>
                    <a:pt x="27165" y="127"/>
                  </a:lnTo>
                  <a:lnTo>
                    <a:pt x="27122" y="127"/>
                  </a:lnTo>
                  <a:lnTo>
                    <a:pt x="27122" y="57"/>
                  </a:lnTo>
                  <a:lnTo>
                    <a:pt x="27094" y="57"/>
                  </a:lnTo>
                  <a:lnTo>
                    <a:pt x="27038" y="57"/>
                  </a:lnTo>
                  <a:lnTo>
                    <a:pt x="26996" y="57"/>
                  </a:lnTo>
                  <a:lnTo>
                    <a:pt x="26967" y="57"/>
                  </a:lnTo>
                  <a:lnTo>
                    <a:pt x="26911" y="57"/>
                  </a:lnTo>
                  <a:lnTo>
                    <a:pt x="26911" y="1"/>
                  </a:lnTo>
                  <a:close/>
                  <a:moveTo>
                    <a:pt x="18547" y="3662"/>
                  </a:moveTo>
                  <a:lnTo>
                    <a:pt x="18589" y="3605"/>
                  </a:lnTo>
                  <a:lnTo>
                    <a:pt x="18547" y="3605"/>
                  </a:lnTo>
                  <a:close/>
                  <a:moveTo>
                    <a:pt x="19138" y="3028"/>
                  </a:moveTo>
                  <a:lnTo>
                    <a:pt x="19180" y="3028"/>
                  </a:lnTo>
                  <a:lnTo>
                    <a:pt x="19180" y="2972"/>
                  </a:lnTo>
                  <a:lnTo>
                    <a:pt x="19138" y="2972"/>
                  </a:lnTo>
                  <a:close/>
                  <a:moveTo>
                    <a:pt x="19645" y="2211"/>
                  </a:moveTo>
                  <a:lnTo>
                    <a:pt x="19603" y="2211"/>
                  </a:lnTo>
                  <a:lnTo>
                    <a:pt x="19603" y="2268"/>
                  </a:lnTo>
                  <a:lnTo>
                    <a:pt x="19645" y="2268"/>
                  </a:lnTo>
                  <a:close/>
                  <a:moveTo>
                    <a:pt x="21292" y="1578"/>
                  </a:moveTo>
                  <a:lnTo>
                    <a:pt x="21292" y="1521"/>
                  </a:lnTo>
                  <a:lnTo>
                    <a:pt x="21250" y="1521"/>
                  </a:lnTo>
                  <a:lnTo>
                    <a:pt x="21250" y="1578"/>
                  </a:lnTo>
                  <a:close/>
                  <a:moveTo>
                    <a:pt x="24207" y="620"/>
                  </a:moveTo>
                  <a:lnTo>
                    <a:pt x="24250" y="620"/>
                  </a:lnTo>
                  <a:lnTo>
                    <a:pt x="24250" y="564"/>
                  </a:lnTo>
                  <a:lnTo>
                    <a:pt x="24207" y="564"/>
                  </a:lnTo>
                  <a:close/>
                  <a:moveTo>
                    <a:pt x="25658" y="437"/>
                  </a:moveTo>
                  <a:lnTo>
                    <a:pt x="25686" y="437"/>
                  </a:lnTo>
                  <a:lnTo>
                    <a:pt x="25686" y="381"/>
                  </a:lnTo>
                  <a:lnTo>
                    <a:pt x="25658" y="381"/>
                  </a:lnTo>
                  <a:close/>
                  <a:moveTo>
                    <a:pt x="21504" y="1254"/>
                  </a:moveTo>
                  <a:lnTo>
                    <a:pt x="21546" y="1254"/>
                  </a:lnTo>
                  <a:lnTo>
                    <a:pt x="21546" y="1324"/>
                  </a:lnTo>
                  <a:close/>
                  <a:moveTo>
                    <a:pt x="16054" y="5000"/>
                  </a:moveTo>
                  <a:lnTo>
                    <a:pt x="16096" y="5000"/>
                  </a:lnTo>
                  <a:lnTo>
                    <a:pt x="16096" y="5070"/>
                  </a:lnTo>
                  <a:lnTo>
                    <a:pt x="16054" y="5070"/>
                  </a:lnTo>
                  <a:close/>
                  <a:moveTo>
                    <a:pt x="14026" y="5070"/>
                  </a:moveTo>
                  <a:lnTo>
                    <a:pt x="14026" y="5126"/>
                  </a:lnTo>
                  <a:lnTo>
                    <a:pt x="13984" y="5126"/>
                  </a:lnTo>
                  <a:lnTo>
                    <a:pt x="13942" y="5126"/>
                  </a:lnTo>
                  <a:lnTo>
                    <a:pt x="13984" y="5197"/>
                  </a:lnTo>
                  <a:lnTo>
                    <a:pt x="13942" y="5197"/>
                  </a:lnTo>
                  <a:lnTo>
                    <a:pt x="13900" y="5197"/>
                  </a:lnTo>
                  <a:lnTo>
                    <a:pt x="13942" y="5253"/>
                  </a:lnTo>
                  <a:lnTo>
                    <a:pt x="13984" y="5253"/>
                  </a:lnTo>
                  <a:lnTo>
                    <a:pt x="13984" y="5323"/>
                  </a:lnTo>
                  <a:lnTo>
                    <a:pt x="14026" y="5323"/>
                  </a:lnTo>
                  <a:lnTo>
                    <a:pt x="14026" y="5380"/>
                  </a:lnTo>
                  <a:lnTo>
                    <a:pt x="14026" y="5436"/>
                  </a:lnTo>
                  <a:lnTo>
                    <a:pt x="14026" y="5507"/>
                  </a:lnTo>
                  <a:lnTo>
                    <a:pt x="14069" y="5507"/>
                  </a:lnTo>
                  <a:lnTo>
                    <a:pt x="14069" y="5577"/>
                  </a:lnTo>
                  <a:lnTo>
                    <a:pt x="14111" y="5577"/>
                  </a:lnTo>
                  <a:lnTo>
                    <a:pt x="14153" y="5577"/>
                  </a:lnTo>
                  <a:lnTo>
                    <a:pt x="14153" y="5633"/>
                  </a:lnTo>
                  <a:lnTo>
                    <a:pt x="14111" y="5633"/>
                  </a:lnTo>
                  <a:lnTo>
                    <a:pt x="14069" y="5633"/>
                  </a:lnTo>
                  <a:lnTo>
                    <a:pt x="14069" y="5704"/>
                  </a:lnTo>
                  <a:lnTo>
                    <a:pt x="14026" y="5704"/>
                  </a:lnTo>
                  <a:lnTo>
                    <a:pt x="14026" y="5760"/>
                  </a:lnTo>
                  <a:lnTo>
                    <a:pt x="14069" y="5760"/>
                  </a:lnTo>
                  <a:lnTo>
                    <a:pt x="14069" y="5816"/>
                  </a:lnTo>
                  <a:lnTo>
                    <a:pt x="14026" y="5816"/>
                  </a:lnTo>
                  <a:lnTo>
                    <a:pt x="13984" y="5816"/>
                  </a:lnTo>
                  <a:lnTo>
                    <a:pt x="13942" y="5816"/>
                  </a:lnTo>
                  <a:lnTo>
                    <a:pt x="13900" y="5816"/>
                  </a:lnTo>
                  <a:lnTo>
                    <a:pt x="13857" y="5816"/>
                  </a:lnTo>
                  <a:lnTo>
                    <a:pt x="13857" y="5887"/>
                  </a:lnTo>
                  <a:lnTo>
                    <a:pt x="13815" y="5887"/>
                  </a:lnTo>
                  <a:lnTo>
                    <a:pt x="13815" y="5957"/>
                  </a:lnTo>
                  <a:lnTo>
                    <a:pt x="13773" y="5957"/>
                  </a:lnTo>
                  <a:lnTo>
                    <a:pt x="13773" y="6013"/>
                  </a:lnTo>
                  <a:lnTo>
                    <a:pt x="13731" y="5957"/>
                  </a:lnTo>
                  <a:lnTo>
                    <a:pt x="13731" y="6013"/>
                  </a:lnTo>
                  <a:lnTo>
                    <a:pt x="13688" y="6013"/>
                  </a:lnTo>
                  <a:lnTo>
                    <a:pt x="13646" y="6013"/>
                  </a:lnTo>
                  <a:lnTo>
                    <a:pt x="13646" y="5957"/>
                  </a:lnTo>
                  <a:lnTo>
                    <a:pt x="13604" y="5957"/>
                  </a:lnTo>
                  <a:lnTo>
                    <a:pt x="13604" y="6013"/>
                  </a:lnTo>
                  <a:lnTo>
                    <a:pt x="13604" y="6084"/>
                  </a:lnTo>
                  <a:lnTo>
                    <a:pt x="13604" y="6140"/>
                  </a:lnTo>
                  <a:lnTo>
                    <a:pt x="13604" y="6197"/>
                  </a:lnTo>
                  <a:lnTo>
                    <a:pt x="13646" y="6267"/>
                  </a:lnTo>
                  <a:lnTo>
                    <a:pt x="13646" y="6337"/>
                  </a:lnTo>
                  <a:lnTo>
                    <a:pt x="13604" y="6337"/>
                  </a:lnTo>
                  <a:lnTo>
                    <a:pt x="13604" y="6394"/>
                  </a:lnTo>
                  <a:lnTo>
                    <a:pt x="13562" y="6394"/>
                  </a:lnTo>
                  <a:lnTo>
                    <a:pt x="13519" y="6394"/>
                  </a:lnTo>
                  <a:lnTo>
                    <a:pt x="13477" y="6394"/>
                  </a:lnTo>
                  <a:lnTo>
                    <a:pt x="13477" y="6464"/>
                  </a:lnTo>
                  <a:lnTo>
                    <a:pt x="13435" y="6464"/>
                  </a:lnTo>
                  <a:lnTo>
                    <a:pt x="13435" y="6520"/>
                  </a:lnTo>
                  <a:lnTo>
                    <a:pt x="13435" y="6591"/>
                  </a:lnTo>
                  <a:lnTo>
                    <a:pt x="13393" y="6591"/>
                  </a:lnTo>
                  <a:lnTo>
                    <a:pt x="13350" y="6591"/>
                  </a:lnTo>
                  <a:lnTo>
                    <a:pt x="13308" y="6591"/>
                  </a:lnTo>
                  <a:lnTo>
                    <a:pt x="13266" y="6591"/>
                  </a:lnTo>
                  <a:lnTo>
                    <a:pt x="13224" y="6591"/>
                  </a:lnTo>
                  <a:lnTo>
                    <a:pt x="13224" y="6520"/>
                  </a:lnTo>
                  <a:lnTo>
                    <a:pt x="13181" y="6591"/>
                  </a:lnTo>
                  <a:lnTo>
                    <a:pt x="13181" y="6520"/>
                  </a:lnTo>
                  <a:lnTo>
                    <a:pt x="13139" y="6520"/>
                  </a:lnTo>
                  <a:lnTo>
                    <a:pt x="13139" y="6464"/>
                  </a:lnTo>
                  <a:lnTo>
                    <a:pt x="13097" y="6464"/>
                  </a:lnTo>
                  <a:lnTo>
                    <a:pt x="13055" y="6464"/>
                  </a:lnTo>
                  <a:lnTo>
                    <a:pt x="13055" y="6520"/>
                  </a:lnTo>
                  <a:lnTo>
                    <a:pt x="13012" y="6520"/>
                  </a:lnTo>
                  <a:lnTo>
                    <a:pt x="13012" y="6591"/>
                  </a:lnTo>
                  <a:lnTo>
                    <a:pt x="13012" y="6647"/>
                  </a:lnTo>
                  <a:lnTo>
                    <a:pt x="12970" y="6647"/>
                  </a:lnTo>
                  <a:lnTo>
                    <a:pt x="12970" y="6591"/>
                  </a:lnTo>
                  <a:lnTo>
                    <a:pt x="12928" y="6591"/>
                  </a:lnTo>
                  <a:lnTo>
                    <a:pt x="12928" y="6647"/>
                  </a:lnTo>
                  <a:lnTo>
                    <a:pt x="12886" y="6647"/>
                  </a:lnTo>
                  <a:lnTo>
                    <a:pt x="12886" y="6718"/>
                  </a:lnTo>
                  <a:lnTo>
                    <a:pt x="12886" y="6774"/>
                  </a:lnTo>
                  <a:lnTo>
                    <a:pt x="12843" y="6774"/>
                  </a:lnTo>
                  <a:lnTo>
                    <a:pt x="12843" y="6830"/>
                  </a:lnTo>
                  <a:lnTo>
                    <a:pt x="12886" y="6830"/>
                  </a:lnTo>
                  <a:lnTo>
                    <a:pt x="12886" y="6901"/>
                  </a:lnTo>
                  <a:lnTo>
                    <a:pt x="12928" y="6901"/>
                  </a:lnTo>
                  <a:lnTo>
                    <a:pt x="12928" y="6971"/>
                  </a:lnTo>
                  <a:lnTo>
                    <a:pt x="12970" y="6971"/>
                  </a:lnTo>
                  <a:lnTo>
                    <a:pt x="12970" y="7027"/>
                  </a:lnTo>
                  <a:lnTo>
                    <a:pt x="13012" y="7027"/>
                  </a:lnTo>
                  <a:lnTo>
                    <a:pt x="13012" y="7098"/>
                  </a:lnTo>
                  <a:lnTo>
                    <a:pt x="12970" y="7098"/>
                  </a:lnTo>
                  <a:lnTo>
                    <a:pt x="12970" y="7154"/>
                  </a:lnTo>
                  <a:lnTo>
                    <a:pt x="12970" y="7210"/>
                  </a:lnTo>
                  <a:lnTo>
                    <a:pt x="13012" y="7210"/>
                  </a:lnTo>
                  <a:lnTo>
                    <a:pt x="13012" y="7154"/>
                  </a:lnTo>
                  <a:lnTo>
                    <a:pt x="13055" y="7154"/>
                  </a:lnTo>
                  <a:lnTo>
                    <a:pt x="13055" y="7210"/>
                  </a:lnTo>
                  <a:lnTo>
                    <a:pt x="13012" y="7210"/>
                  </a:lnTo>
                  <a:lnTo>
                    <a:pt x="13012" y="7281"/>
                  </a:lnTo>
                  <a:lnTo>
                    <a:pt x="13012" y="7351"/>
                  </a:lnTo>
                  <a:lnTo>
                    <a:pt x="13139" y="7351"/>
                  </a:lnTo>
                  <a:lnTo>
                    <a:pt x="13139" y="7408"/>
                  </a:lnTo>
                  <a:lnTo>
                    <a:pt x="13139" y="7478"/>
                  </a:lnTo>
                  <a:lnTo>
                    <a:pt x="13097" y="7478"/>
                  </a:lnTo>
                  <a:lnTo>
                    <a:pt x="13055" y="7478"/>
                  </a:lnTo>
                  <a:lnTo>
                    <a:pt x="13055" y="7534"/>
                  </a:lnTo>
                  <a:lnTo>
                    <a:pt x="13012" y="7534"/>
                  </a:lnTo>
                  <a:lnTo>
                    <a:pt x="12970" y="7534"/>
                  </a:lnTo>
                  <a:lnTo>
                    <a:pt x="12928" y="7534"/>
                  </a:lnTo>
                  <a:lnTo>
                    <a:pt x="12928" y="7478"/>
                  </a:lnTo>
                  <a:lnTo>
                    <a:pt x="12886" y="7478"/>
                  </a:lnTo>
                  <a:lnTo>
                    <a:pt x="12843" y="7478"/>
                  </a:lnTo>
                  <a:lnTo>
                    <a:pt x="12801" y="7478"/>
                  </a:lnTo>
                  <a:lnTo>
                    <a:pt x="12759" y="7478"/>
                  </a:lnTo>
                  <a:lnTo>
                    <a:pt x="12717" y="7478"/>
                  </a:lnTo>
                  <a:lnTo>
                    <a:pt x="12717" y="7408"/>
                  </a:lnTo>
                  <a:lnTo>
                    <a:pt x="12759" y="7408"/>
                  </a:lnTo>
                  <a:lnTo>
                    <a:pt x="12759" y="7351"/>
                  </a:lnTo>
                  <a:lnTo>
                    <a:pt x="12717" y="7281"/>
                  </a:lnTo>
                  <a:lnTo>
                    <a:pt x="12717" y="7351"/>
                  </a:lnTo>
                  <a:lnTo>
                    <a:pt x="12674" y="7351"/>
                  </a:lnTo>
                  <a:lnTo>
                    <a:pt x="12632" y="7351"/>
                  </a:lnTo>
                  <a:lnTo>
                    <a:pt x="12590" y="7351"/>
                  </a:lnTo>
                  <a:lnTo>
                    <a:pt x="12590" y="7408"/>
                  </a:lnTo>
                  <a:lnTo>
                    <a:pt x="12548" y="7408"/>
                  </a:lnTo>
                  <a:lnTo>
                    <a:pt x="12548" y="7351"/>
                  </a:lnTo>
                  <a:lnTo>
                    <a:pt x="12506" y="7351"/>
                  </a:lnTo>
                  <a:lnTo>
                    <a:pt x="12463" y="7351"/>
                  </a:lnTo>
                  <a:lnTo>
                    <a:pt x="12421" y="7351"/>
                  </a:lnTo>
                  <a:lnTo>
                    <a:pt x="12379" y="7351"/>
                  </a:lnTo>
                  <a:lnTo>
                    <a:pt x="12379" y="7281"/>
                  </a:lnTo>
                  <a:lnTo>
                    <a:pt x="12337" y="7281"/>
                  </a:lnTo>
                  <a:lnTo>
                    <a:pt x="12294" y="7281"/>
                  </a:lnTo>
                  <a:lnTo>
                    <a:pt x="12252" y="7351"/>
                  </a:lnTo>
                  <a:lnTo>
                    <a:pt x="12210" y="7351"/>
                  </a:lnTo>
                  <a:lnTo>
                    <a:pt x="12210" y="7408"/>
                  </a:lnTo>
                  <a:lnTo>
                    <a:pt x="12168" y="7408"/>
                  </a:lnTo>
                  <a:lnTo>
                    <a:pt x="12125" y="7408"/>
                  </a:lnTo>
                  <a:lnTo>
                    <a:pt x="12125" y="7478"/>
                  </a:lnTo>
                  <a:lnTo>
                    <a:pt x="12083" y="7478"/>
                  </a:lnTo>
                  <a:lnTo>
                    <a:pt x="12083" y="7534"/>
                  </a:lnTo>
                  <a:lnTo>
                    <a:pt x="12083" y="7591"/>
                  </a:lnTo>
                  <a:lnTo>
                    <a:pt x="12125" y="7591"/>
                  </a:lnTo>
                  <a:lnTo>
                    <a:pt x="12125" y="7661"/>
                  </a:lnTo>
                  <a:lnTo>
                    <a:pt x="12083" y="7661"/>
                  </a:lnTo>
                  <a:lnTo>
                    <a:pt x="12083" y="7591"/>
                  </a:lnTo>
                  <a:lnTo>
                    <a:pt x="12041" y="7591"/>
                  </a:lnTo>
                  <a:lnTo>
                    <a:pt x="12041" y="7661"/>
                  </a:lnTo>
                  <a:lnTo>
                    <a:pt x="11999" y="7661"/>
                  </a:lnTo>
                  <a:lnTo>
                    <a:pt x="11956" y="7661"/>
                  </a:lnTo>
                  <a:lnTo>
                    <a:pt x="11956" y="7731"/>
                  </a:lnTo>
                  <a:lnTo>
                    <a:pt x="11956" y="7788"/>
                  </a:lnTo>
                  <a:lnTo>
                    <a:pt x="11956" y="7858"/>
                  </a:lnTo>
                  <a:lnTo>
                    <a:pt x="11914" y="7858"/>
                  </a:lnTo>
                  <a:lnTo>
                    <a:pt x="11872" y="7858"/>
                  </a:lnTo>
                  <a:lnTo>
                    <a:pt x="11830" y="7858"/>
                  </a:lnTo>
                  <a:lnTo>
                    <a:pt x="11830" y="7788"/>
                  </a:lnTo>
                  <a:lnTo>
                    <a:pt x="11830" y="7731"/>
                  </a:lnTo>
                  <a:lnTo>
                    <a:pt x="11787" y="7731"/>
                  </a:lnTo>
                  <a:lnTo>
                    <a:pt x="11787" y="7788"/>
                  </a:lnTo>
                  <a:lnTo>
                    <a:pt x="11745" y="7788"/>
                  </a:lnTo>
                  <a:lnTo>
                    <a:pt x="11745" y="7858"/>
                  </a:lnTo>
                  <a:lnTo>
                    <a:pt x="11703" y="7858"/>
                  </a:lnTo>
                  <a:lnTo>
                    <a:pt x="11703" y="7914"/>
                  </a:lnTo>
                  <a:lnTo>
                    <a:pt x="11661" y="7914"/>
                  </a:lnTo>
                  <a:lnTo>
                    <a:pt x="11661" y="7971"/>
                  </a:lnTo>
                  <a:lnTo>
                    <a:pt x="11661" y="8041"/>
                  </a:lnTo>
                  <a:lnTo>
                    <a:pt x="11703" y="8041"/>
                  </a:lnTo>
                  <a:lnTo>
                    <a:pt x="11703" y="8112"/>
                  </a:lnTo>
                  <a:lnTo>
                    <a:pt x="11745" y="8112"/>
                  </a:lnTo>
                  <a:lnTo>
                    <a:pt x="11745" y="8168"/>
                  </a:lnTo>
                  <a:lnTo>
                    <a:pt x="11787" y="8168"/>
                  </a:lnTo>
                  <a:lnTo>
                    <a:pt x="11787" y="8238"/>
                  </a:lnTo>
                  <a:lnTo>
                    <a:pt x="11745" y="8238"/>
                  </a:lnTo>
                  <a:lnTo>
                    <a:pt x="11745" y="8168"/>
                  </a:lnTo>
                  <a:lnTo>
                    <a:pt x="11703" y="8168"/>
                  </a:lnTo>
                  <a:lnTo>
                    <a:pt x="11661" y="8168"/>
                  </a:lnTo>
                  <a:lnTo>
                    <a:pt x="11618" y="8168"/>
                  </a:lnTo>
                  <a:lnTo>
                    <a:pt x="11576" y="8168"/>
                  </a:lnTo>
                  <a:lnTo>
                    <a:pt x="11576" y="8112"/>
                  </a:lnTo>
                  <a:lnTo>
                    <a:pt x="11534" y="8041"/>
                  </a:lnTo>
                  <a:lnTo>
                    <a:pt x="11492" y="8041"/>
                  </a:lnTo>
                  <a:lnTo>
                    <a:pt x="11534" y="8112"/>
                  </a:lnTo>
                  <a:lnTo>
                    <a:pt x="11492" y="8112"/>
                  </a:lnTo>
                  <a:lnTo>
                    <a:pt x="11449" y="8112"/>
                  </a:lnTo>
                  <a:lnTo>
                    <a:pt x="11407" y="8112"/>
                  </a:lnTo>
                  <a:lnTo>
                    <a:pt x="11365" y="8112"/>
                  </a:lnTo>
                  <a:lnTo>
                    <a:pt x="11323" y="8112"/>
                  </a:lnTo>
                  <a:lnTo>
                    <a:pt x="11323" y="8168"/>
                  </a:lnTo>
                  <a:lnTo>
                    <a:pt x="11280" y="8168"/>
                  </a:lnTo>
                  <a:lnTo>
                    <a:pt x="11280" y="8238"/>
                  </a:lnTo>
                  <a:lnTo>
                    <a:pt x="11280" y="8295"/>
                  </a:lnTo>
                  <a:lnTo>
                    <a:pt x="11323" y="8295"/>
                  </a:lnTo>
                  <a:lnTo>
                    <a:pt x="11323" y="8365"/>
                  </a:lnTo>
                  <a:lnTo>
                    <a:pt x="11365" y="8365"/>
                  </a:lnTo>
                  <a:lnTo>
                    <a:pt x="11365" y="8421"/>
                  </a:lnTo>
                  <a:lnTo>
                    <a:pt x="11407" y="8421"/>
                  </a:lnTo>
                  <a:lnTo>
                    <a:pt x="11407" y="8492"/>
                  </a:lnTo>
                  <a:lnTo>
                    <a:pt x="11407" y="8548"/>
                  </a:lnTo>
                  <a:lnTo>
                    <a:pt x="11449" y="8548"/>
                  </a:lnTo>
                  <a:lnTo>
                    <a:pt x="11449" y="8604"/>
                  </a:lnTo>
                  <a:lnTo>
                    <a:pt x="11492" y="8604"/>
                  </a:lnTo>
                  <a:lnTo>
                    <a:pt x="11492" y="8675"/>
                  </a:lnTo>
                  <a:lnTo>
                    <a:pt x="11534" y="8675"/>
                  </a:lnTo>
                  <a:lnTo>
                    <a:pt x="11534" y="8745"/>
                  </a:lnTo>
                  <a:lnTo>
                    <a:pt x="11534" y="8802"/>
                  </a:lnTo>
                  <a:lnTo>
                    <a:pt x="11492" y="8802"/>
                  </a:lnTo>
                  <a:lnTo>
                    <a:pt x="11449" y="8802"/>
                  </a:lnTo>
                  <a:lnTo>
                    <a:pt x="11407" y="8802"/>
                  </a:lnTo>
                  <a:lnTo>
                    <a:pt x="11407" y="8745"/>
                  </a:lnTo>
                  <a:lnTo>
                    <a:pt x="11365" y="8745"/>
                  </a:lnTo>
                  <a:lnTo>
                    <a:pt x="11323" y="8745"/>
                  </a:lnTo>
                  <a:lnTo>
                    <a:pt x="11323" y="8675"/>
                  </a:lnTo>
                  <a:lnTo>
                    <a:pt x="11280" y="8675"/>
                  </a:lnTo>
                  <a:lnTo>
                    <a:pt x="11238" y="8675"/>
                  </a:lnTo>
                  <a:lnTo>
                    <a:pt x="11238" y="8745"/>
                  </a:lnTo>
                  <a:lnTo>
                    <a:pt x="11238" y="8802"/>
                  </a:lnTo>
                  <a:lnTo>
                    <a:pt x="11196" y="8802"/>
                  </a:lnTo>
                  <a:lnTo>
                    <a:pt x="11196" y="8872"/>
                  </a:lnTo>
                  <a:lnTo>
                    <a:pt x="11196" y="8928"/>
                  </a:lnTo>
                  <a:lnTo>
                    <a:pt x="11154" y="8928"/>
                  </a:lnTo>
                  <a:lnTo>
                    <a:pt x="11111" y="8928"/>
                  </a:lnTo>
                  <a:lnTo>
                    <a:pt x="11069" y="8928"/>
                  </a:lnTo>
                  <a:lnTo>
                    <a:pt x="11069" y="8985"/>
                  </a:lnTo>
                  <a:lnTo>
                    <a:pt x="11027" y="8928"/>
                  </a:lnTo>
                  <a:lnTo>
                    <a:pt x="10985" y="8928"/>
                  </a:lnTo>
                  <a:lnTo>
                    <a:pt x="10942" y="8928"/>
                  </a:lnTo>
                  <a:lnTo>
                    <a:pt x="10900" y="8928"/>
                  </a:lnTo>
                  <a:lnTo>
                    <a:pt x="10900" y="8985"/>
                  </a:lnTo>
                  <a:lnTo>
                    <a:pt x="10900" y="9055"/>
                  </a:lnTo>
                  <a:lnTo>
                    <a:pt x="10900" y="9126"/>
                  </a:lnTo>
                  <a:lnTo>
                    <a:pt x="10858" y="9126"/>
                  </a:lnTo>
                  <a:lnTo>
                    <a:pt x="10816" y="9126"/>
                  </a:lnTo>
                  <a:lnTo>
                    <a:pt x="10816" y="9182"/>
                  </a:lnTo>
                  <a:lnTo>
                    <a:pt x="10816" y="9252"/>
                  </a:lnTo>
                  <a:lnTo>
                    <a:pt x="10816" y="9309"/>
                  </a:lnTo>
                  <a:lnTo>
                    <a:pt x="10858" y="9309"/>
                  </a:lnTo>
                  <a:lnTo>
                    <a:pt x="10858" y="9365"/>
                  </a:lnTo>
                  <a:lnTo>
                    <a:pt x="10858" y="9435"/>
                  </a:lnTo>
                  <a:lnTo>
                    <a:pt x="10816" y="9435"/>
                  </a:lnTo>
                  <a:lnTo>
                    <a:pt x="10816" y="9506"/>
                  </a:lnTo>
                  <a:lnTo>
                    <a:pt x="10816" y="9562"/>
                  </a:lnTo>
                  <a:lnTo>
                    <a:pt x="10773" y="9562"/>
                  </a:lnTo>
                  <a:lnTo>
                    <a:pt x="10773" y="9632"/>
                  </a:lnTo>
                  <a:lnTo>
                    <a:pt x="10773" y="9689"/>
                  </a:lnTo>
                  <a:lnTo>
                    <a:pt x="10731" y="9689"/>
                  </a:lnTo>
                  <a:lnTo>
                    <a:pt x="10689" y="9689"/>
                  </a:lnTo>
                  <a:lnTo>
                    <a:pt x="10647" y="9689"/>
                  </a:lnTo>
                  <a:lnTo>
                    <a:pt x="10604" y="9689"/>
                  </a:lnTo>
                  <a:lnTo>
                    <a:pt x="10562" y="9689"/>
                  </a:lnTo>
                  <a:lnTo>
                    <a:pt x="10562" y="9632"/>
                  </a:lnTo>
                  <a:lnTo>
                    <a:pt x="10520" y="9632"/>
                  </a:lnTo>
                  <a:lnTo>
                    <a:pt x="10478" y="9632"/>
                  </a:lnTo>
                  <a:lnTo>
                    <a:pt x="10478" y="9689"/>
                  </a:lnTo>
                  <a:lnTo>
                    <a:pt x="10478" y="9759"/>
                  </a:lnTo>
                  <a:lnTo>
                    <a:pt x="10478" y="9816"/>
                  </a:lnTo>
                  <a:lnTo>
                    <a:pt x="10435" y="9816"/>
                  </a:lnTo>
                  <a:lnTo>
                    <a:pt x="10393" y="9816"/>
                  </a:lnTo>
                  <a:lnTo>
                    <a:pt x="10393" y="9886"/>
                  </a:lnTo>
                  <a:lnTo>
                    <a:pt x="10351" y="9886"/>
                  </a:lnTo>
                  <a:lnTo>
                    <a:pt x="10351" y="9942"/>
                  </a:lnTo>
                  <a:lnTo>
                    <a:pt x="10351" y="9999"/>
                  </a:lnTo>
                  <a:lnTo>
                    <a:pt x="10309" y="9999"/>
                  </a:lnTo>
                  <a:lnTo>
                    <a:pt x="10267" y="9999"/>
                  </a:lnTo>
                  <a:lnTo>
                    <a:pt x="10267" y="9942"/>
                  </a:lnTo>
                  <a:lnTo>
                    <a:pt x="10224" y="9942"/>
                  </a:lnTo>
                  <a:lnTo>
                    <a:pt x="10182" y="9942"/>
                  </a:lnTo>
                  <a:lnTo>
                    <a:pt x="10140" y="9942"/>
                  </a:lnTo>
                  <a:lnTo>
                    <a:pt x="10098" y="9942"/>
                  </a:lnTo>
                  <a:lnTo>
                    <a:pt x="10055" y="9942"/>
                  </a:lnTo>
                  <a:lnTo>
                    <a:pt x="10055" y="9886"/>
                  </a:lnTo>
                  <a:lnTo>
                    <a:pt x="10013" y="9886"/>
                  </a:lnTo>
                  <a:lnTo>
                    <a:pt x="10013" y="9942"/>
                  </a:lnTo>
                  <a:lnTo>
                    <a:pt x="9971" y="9942"/>
                  </a:lnTo>
                  <a:lnTo>
                    <a:pt x="9971" y="9886"/>
                  </a:lnTo>
                  <a:lnTo>
                    <a:pt x="9929" y="9886"/>
                  </a:lnTo>
                  <a:lnTo>
                    <a:pt x="9886" y="9886"/>
                  </a:lnTo>
                  <a:lnTo>
                    <a:pt x="9886" y="9942"/>
                  </a:lnTo>
                  <a:lnTo>
                    <a:pt x="9844" y="9942"/>
                  </a:lnTo>
                  <a:lnTo>
                    <a:pt x="9802" y="9942"/>
                  </a:lnTo>
                  <a:lnTo>
                    <a:pt x="9760" y="9942"/>
                  </a:lnTo>
                  <a:lnTo>
                    <a:pt x="9760" y="9999"/>
                  </a:lnTo>
                  <a:lnTo>
                    <a:pt x="9717" y="9999"/>
                  </a:lnTo>
                  <a:lnTo>
                    <a:pt x="9717" y="9942"/>
                  </a:lnTo>
                  <a:lnTo>
                    <a:pt x="9717" y="9886"/>
                  </a:lnTo>
                  <a:lnTo>
                    <a:pt x="9675" y="9886"/>
                  </a:lnTo>
                  <a:lnTo>
                    <a:pt x="9633" y="9886"/>
                  </a:lnTo>
                  <a:lnTo>
                    <a:pt x="9591" y="9886"/>
                  </a:lnTo>
                  <a:lnTo>
                    <a:pt x="9548" y="9886"/>
                  </a:lnTo>
                  <a:lnTo>
                    <a:pt x="9506" y="9886"/>
                  </a:lnTo>
                  <a:lnTo>
                    <a:pt x="9506" y="9942"/>
                  </a:lnTo>
                  <a:lnTo>
                    <a:pt x="9464" y="9942"/>
                  </a:lnTo>
                  <a:lnTo>
                    <a:pt x="9464" y="9886"/>
                  </a:lnTo>
                  <a:lnTo>
                    <a:pt x="9422" y="9886"/>
                  </a:lnTo>
                  <a:lnTo>
                    <a:pt x="9422" y="9942"/>
                  </a:lnTo>
                  <a:lnTo>
                    <a:pt x="9422" y="9999"/>
                  </a:lnTo>
                  <a:lnTo>
                    <a:pt x="9422" y="10069"/>
                  </a:lnTo>
                  <a:lnTo>
                    <a:pt x="9379" y="10069"/>
                  </a:lnTo>
                  <a:lnTo>
                    <a:pt x="9379" y="9999"/>
                  </a:lnTo>
                  <a:lnTo>
                    <a:pt x="9337" y="9999"/>
                  </a:lnTo>
                  <a:lnTo>
                    <a:pt x="9295" y="9999"/>
                  </a:lnTo>
                  <a:lnTo>
                    <a:pt x="9253" y="9999"/>
                  </a:lnTo>
                  <a:lnTo>
                    <a:pt x="9210" y="9999"/>
                  </a:lnTo>
                  <a:lnTo>
                    <a:pt x="9168" y="9999"/>
                  </a:lnTo>
                  <a:lnTo>
                    <a:pt x="9168" y="9942"/>
                  </a:lnTo>
                  <a:lnTo>
                    <a:pt x="9210" y="9942"/>
                  </a:lnTo>
                  <a:lnTo>
                    <a:pt x="9210" y="9886"/>
                  </a:lnTo>
                  <a:lnTo>
                    <a:pt x="9168" y="9886"/>
                  </a:lnTo>
                  <a:lnTo>
                    <a:pt x="9126" y="9886"/>
                  </a:lnTo>
                  <a:lnTo>
                    <a:pt x="9126" y="9942"/>
                  </a:lnTo>
                  <a:lnTo>
                    <a:pt x="9126" y="9999"/>
                  </a:lnTo>
                  <a:lnTo>
                    <a:pt x="9084" y="9999"/>
                  </a:lnTo>
                  <a:lnTo>
                    <a:pt x="9041" y="9999"/>
                  </a:lnTo>
                  <a:lnTo>
                    <a:pt x="8999" y="9999"/>
                  </a:lnTo>
                  <a:lnTo>
                    <a:pt x="8999" y="10069"/>
                  </a:lnTo>
                  <a:lnTo>
                    <a:pt x="8957" y="10069"/>
                  </a:lnTo>
                  <a:lnTo>
                    <a:pt x="8957" y="9999"/>
                  </a:lnTo>
                  <a:lnTo>
                    <a:pt x="8915" y="9999"/>
                  </a:lnTo>
                  <a:lnTo>
                    <a:pt x="8872" y="9999"/>
                  </a:lnTo>
                  <a:lnTo>
                    <a:pt x="8830" y="9999"/>
                  </a:lnTo>
                  <a:lnTo>
                    <a:pt x="8788" y="9999"/>
                  </a:lnTo>
                  <a:lnTo>
                    <a:pt x="8788" y="9942"/>
                  </a:lnTo>
                  <a:lnTo>
                    <a:pt x="8746" y="9942"/>
                  </a:lnTo>
                  <a:lnTo>
                    <a:pt x="8703" y="9942"/>
                  </a:lnTo>
                  <a:lnTo>
                    <a:pt x="8661" y="9942"/>
                  </a:lnTo>
                  <a:lnTo>
                    <a:pt x="8619" y="9942"/>
                  </a:lnTo>
                  <a:lnTo>
                    <a:pt x="8619" y="9886"/>
                  </a:lnTo>
                  <a:lnTo>
                    <a:pt x="8577" y="9886"/>
                  </a:lnTo>
                  <a:lnTo>
                    <a:pt x="8534" y="9886"/>
                  </a:lnTo>
                  <a:lnTo>
                    <a:pt x="8534" y="9942"/>
                  </a:lnTo>
                  <a:lnTo>
                    <a:pt x="8492" y="9942"/>
                  </a:lnTo>
                  <a:lnTo>
                    <a:pt x="8450" y="9942"/>
                  </a:lnTo>
                  <a:lnTo>
                    <a:pt x="8450" y="9886"/>
                  </a:lnTo>
                  <a:lnTo>
                    <a:pt x="8408" y="9886"/>
                  </a:lnTo>
                  <a:lnTo>
                    <a:pt x="8408" y="9816"/>
                  </a:lnTo>
                  <a:lnTo>
                    <a:pt x="8365" y="9816"/>
                  </a:lnTo>
                  <a:lnTo>
                    <a:pt x="8365" y="9886"/>
                  </a:lnTo>
                  <a:lnTo>
                    <a:pt x="8323" y="9886"/>
                  </a:lnTo>
                  <a:lnTo>
                    <a:pt x="8323" y="9816"/>
                  </a:lnTo>
                  <a:lnTo>
                    <a:pt x="8323" y="9759"/>
                  </a:lnTo>
                  <a:lnTo>
                    <a:pt x="8281" y="9759"/>
                  </a:lnTo>
                  <a:lnTo>
                    <a:pt x="8239" y="9759"/>
                  </a:lnTo>
                  <a:lnTo>
                    <a:pt x="8197" y="9759"/>
                  </a:lnTo>
                  <a:lnTo>
                    <a:pt x="8197" y="9816"/>
                  </a:lnTo>
                  <a:lnTo>
                    <a:pt x="8239" y="9816"/>
                  </a:lnTo>
                  <a:lnTo>
                    <a:pt x="8239" y="9886"/>
                  </a:lnTo>
                  <a:lnTo>
                    <a:pt x="8197" y="9886"/>
                  </a:lnTo>
                  <a:lnTo>
                    <a:pt x="8154" y="9886"/>
                  </a:lnTo>
                  <a:lnTo>
                    <a:pt x="8154" y="9942"/>
                  </a:lnTo>
                  <a:lnTo>
                    <a:pt x="8112" y="9942"/>
                  </a:lnTo>
                  <a:lnTo>
                    <a:pt x="8070" y="9942"/>
                  </a:lnTo>
                  <a:lnTo>
                    <a:pt x="8028" y="9942"/>
                  </a:lnTo>
                  <a:lnTo>
                    <a:pt x="7985" y="9942"/>
                  </a:lnTo>
                  <a:lnTo>
                    <a:pt x="7943" y="9942"/>
                  </a:lnTo>
                  <a:lnTo>
                    <a:pt x="7901" y="9886"/>
                  </a:lnTo>
                  <a:lnTo>
                    <a:pt x="7859" y="9886"/>
                  </a:lnTo>
                  <a:lnTo>
                    <a:pt x="7859" y="9942"/>
                  </a:lnTo>
                  <a:lnTo>
                    <a:pt x="7859" y="9999"/>
                  </a:lnTo>
                  <a:lnTo>
                    <a:pt x="7816" y="9999"/>
                  </a:lnTo>
                  <a:lnTo>
                    <a:pt x="7816" y="9942"/>
                  </a:lnTo>
                  <a:lnTo>
                    <a:pt x="7774" y="9942"/>
                  </a:lnTo>
                  <a:lnTo>
                    <a:pt x="7732" y="9942"/>
                  </a:lnTo>
                  <a:lnTo>
                    <a:pt x="7690" y="9942"/>
                  </a:lnTo>
                  <a:lnTo>
                    <a:pt x="7647" y="9942"/>
                  </a:lnTo>
                  <a:lnTo>
                    <a:pt x="7605" y="9942"/>
                  </a:lnTo>
                  <a:lnTo>
                    <a:pt x="7563" y="9942"/>
                  </a:lnTo>
                  <a:lnTo>
                    <a:pt x="7563" y="9886"/>
                  </a:lnTo>
                  <a:lnTo>
                    <a:pt x="7521" y="9886"/>
                  </a:lnTo>
                  <a:lnTo>
                    <a:pt x="7521" y="9942"/>
                  </a:lnTo>
                  <a:lnTo>
                    <a:pt x="7521" y="9999"/>
                  </a:lnTo>
                  <a:lnTo>
                    <a:pt x="7478" y="9999"/>
                  </a:lnTo>
                  <a:lnTo>
                    <a:pt x="7478" y="10069"/>
                  </a:lnTo>
                  <a:lnTo>
                    <a:pt x="7436" y="10069"/>
                  </a:lnTo>
                  <a:lnTo>
                    <a:pt x="7436" y="9999"/>
                  </a:lnTo>
                  <a:lnTo>
                    <a:pt x="7394" y="9999"/>
                  </a:lnTo>
                  <a:lnTo>
                    <a:pt x="7352" y="9999"/>
                  </a:lnTo>
                  <a:lnTo>
                    <a:pt x="7309" y="9999"/>
                  </a:lnTo>
                  <a:lnTo>
                    <a:pt x="7309" y="10069"/>
                  </a:lnTo>
                  <a:lnTo>
                    <a:pt x="7267" y="10069"/>
                  </a:lnTo>
                  <a:lnTo>
                    <a:pt x="7225" y="10069"/>
                  </a:lnTo>
                  <a:lnTo>
                    <a:pt x="7183" y="10069"/>
                  </a:lnTo>
                  <a:lnTo>
                    <a:pt x="7183" y="10139"/>
                  </a:lnTo>
                  <a:lnTo>
                    <a:pt x="7140" y="10139"/>
                  </a:lnTo>
                  <a:lnTo>
                    <a:pt x="7140" y="10069"/>
                  </a:lnTo>
                  <a:lnTo>
                    <a:pt x="7098" y="10069"/>
                  </a:lnTo>
                  <a:lnTo>
                    <a:pt x="7098" y="10139"/>
                  </a:lnTo>
                  <a:lnTo>
                    <a:pt x="7098" y="10196"/>
                  </a:lnTo>
                  <a:lnTo>
                    <a:pt x="7056" y="10196"/>
                  </a:lnTo>
                  <a:lnTo>
                    <a:pt x="7014" y="10196"/>
                  </a:lnTo>
                  <a:lnTo>
                    <a:pt x="7014" y="10266"/>
                  </a:lnTo>
                  <a:lnTo>
                    <a:pt x="6971" y="10266"/>
                  </a:lnTo>
                  <a:lnTo>
                    <a:pt x="6929" y="10266"/>
                  </a:lnTo>
                  <a:lnTo>
                    <a:pt x="6887" y="10266"/>
                  </a:lnTo>
                  <a:lnTo>
                    <a:pt x="6887" y="10322"/>
                  </a:lnTo>
                  <a:lnTo>
                    <a:pt x="6887" y="10379"/>
                  </a:lnTo>
                  <a:lnTo>
                    <a:pt x="6887" y="10449"/>
                  </a:lnTo>
                  <a:lnTo>
                    <a:pt x="6887" y="10520"/>
                  </a:lnTo>
                  <a:lnTo>
                    <a:pt x="6929" y="10520"/>
                  </a:lnTo>
                  <a:lnTo>
                    <a:pt x="6929" y="10576"/>
                  </a:lnTo>
                  <a:lnTo>
                    <a:pt x="6887" y="10520"/>
                  </a:lnTo>
                  <a:lnTo>
                    <a:pt x="6845" y="10520"/>
                  </a:lnTo>
                  <a:lnTo>
                    <a:pt x="6845" y="10576"/>
                  </a:lnTo>
                  <a:lnTo>
                    <a:pt x="6845" y="10646"/>
                  </a:lnTo>
                  <a:lnTo>
                    <a:pt x="6802" y="10646"/>
                  </a:lnTo>
                  <a:lnTo>
                    <a:pt x="6760" y="10703"/>
                  </a:lnTo>
                  <a:lnTo>
                    <a:pt x="6718" y="10703"/>
                  </a:lnTo>
                  <a:lnTo>
                    <a:pt x="6676" y="10703"/>
                  </a:lnTo>
                  <a:lnTo>
                    <a:pt x="6633" y="10703"/>
                  </a:lnTo>
                  <a:lnTo>
                    <a:pt x="6633" y="10759"/>
                  </a:lnTo>
                  <a:lnTo>
                    <a:pt x="6591" y="10759"/>
                  </a:lnTo>
                  <a:lnTo>
                    <a:pt x="6549" y="10759"/>
                  </a:lnTo>
                  <a:lnTo>
                    <a:pt x="6549" y="10703"/>
                  </a:lnTo>
                  <a:lnTo>
                    <a:pt x="6507" y="10703"/>
                  </a:lnTo>
                  <a:lnTo>
                    <a:pt x="6464" y="10703"/>
                  </a:lnTo>
                  <a:lnTo>
                    <a:pt x="6422" y="10703"/>
                  </a:lnTo>
                  <a:lnTo>
                    <a:pt x="6422" y="10646"/>
                  </a:lnTo>
                  <a:lnTo>
                    <a:pt x="6380" y="10646"/>
                  </a:lnTo>
                  <a:lnTo>
                    <a:pt x="6338" y="10646"/>
                  </a:lnTo>
                  <a:lnTo>
                    <a:pt x="6295" y="10646"/>
                  </a:lnTo>
                  <a:lnTo>
                    <a:pt x="6295" y="10576"/>
                  </a:lnTo>
                  <a:lnTo>
                    <a:pt x="6253" y="10576"/>
                  </a:lnTo>
                  <a:lnTo>
                    <a:pt x="6211" y="10576"/>
                  </a:lnTo>
                  <a:lnTo>
                    <a:pt x="6169" y="10576"/>
                  </a:lnTo>
                  <a:lnTo>
                    <a:pt x="6127" y="10576"/>
                  </a:lnTo>
                  <a:lnTo>
                    <a:pt x="6127" y="10520"/>
                  </a:lnTo>
                  <a:lnTo>
                    <a:pt x="6127" y="10449"/>
                  </a:lnTo>
                  <a:lnTo>
                    <a:pt x="6084" y="10449"/>
                  </a:lnTo>
                  <a:lnTo>
                    <a:pt x="6042" y="10449"/>
                  </a:lnTo>
                  <a:lnTo>
                    <a:pt x="6000" y="10449"/>
                  </a:lnTo>
                  <a:lnTo>
                    <a:pt x="6000" y="10379"/>
                  </a:lnTo>
                  <a:lnTo>
                    <a:pt x="5958" y="10379"/>
                  </a:lnTo>
                  <a:lnTo>
                    <a:pt x="5915" y="10379"/>
                  </a:lnTo>
                  <a:lnTo>
                    <a:pt x="5873" y="10379"/>
                  </a:lnTo>
                  <a:lnTo>
                    <a:pt x="5831" y="10379"/>
                  </a:lnTo>
                  <a:lnTo>
                    <a:pt x="5789" y="10379"/>
                  </a:lnTo>
                  <a:lnTo>
                    <a:pt x="5746" y="10379"/>
                  </a:lnTo>
                  <a:lnTo>
                    <a:pt x="5746" y="10322"/>
                  </a:lnTo>
                  <a:lnTo>
                    <a:pt x="5704" y="10322"/>
                  </a:lnTo>
                  <a:lnTo>
                    <a:pt x="5662" y="10322"/>
                  </a:lnTo>
                  <a:lnTo>
                    <a:pt x="5620" y="10379"/>
                  </a:lnTo>
                  <a:lnTo>
                    <a:pt x="5577" y="10322"/>
                  </a:lnTo>
                  <a:lnTo>
                    <a:pt x="5535" y="10322"/>
                  </a:lnTo>
                  <a:lnTo>
                    <a:pt x="5493" y="10322"/>
                  </a:lnTo>
                  <a:lnTo>
                    <a:pt x="5451" y="10322"/>
                  </a:lnTo>
                  <a:lnTo>
                    <a:pt x="5451" y="10379"/>
                  </a:lnTo>
                  <a:lnTo>
                    <a:pt x="5408" y="10379"/>
                  </a:lnTo>
                  <a:lnTo>
                    <a:pt x="5408" y="10449"/>
                  </a:lnTo>
                  <a:lnTo>
                    <a:pt x="5366" y="10449"/>
                  </a:lnTo>
                  <a:lnTo>
                    <a:pt x="5366" y="10379"/>
                  </a:lnTo>
                  <a:lnTo>
                    <a:pt x="5366" y="10322"/>
                  </a:lnTo>
                  <a:lnTo>
                    <a:pt x="5324" y="10322"/>
                  </a:lnTo>
                  <a:lnTo>
                    <a:pt x="5324" y="10266"/>
                  </a:lnTo>
                  <a:lnTo>
                    <a:pt x="5282" y="10266"/>
                  </a:lnTo>
                  <a:lnTo>
                    <a:pt x="5239" y="10266"/>
                  </a:lnTo>
                  <a:lnTo>
                    <a:pt x="5197" y="10266"/>
                  </a:lnTo>
                  <a:lnTo>
                    <a:pt x="5155" y="10266"/>
                  </a:lnTo>
                  <a:lnTo>
                    <a:pt x="5113" y="10266"/>
                  </a:lnTo>
                  <a:lnTo>
                    <a:pt x="5113" y="10196"/>
                  </a:lnTo>
                  <a:lnTo>
                    <a:pt x="5070" y="10196"/>
                  </a:lnTo>
                  <a:lnTo>
                    <a:pt x="5028" y="10196"/>
                  </a:lnTo>
                  <a:lnTo>
                    <a:pt x="5028" y="10139"/>
                  </a:lnTo>
                  <a:lnTo>
                    <a:pt x="4986" y="10139"/>
                  </a:lnTo>
                  <a:lnTo>
                    <a:pt x="4944" y="10139"/>
                  </a:lnTo>
                  <a:lnTo>
                    <a:pt x="4944" y="10196"/>
                  </a:lnTo>
                  <a:lnTo>
                    <a:pt x="4901" y="10196"/>
                  </a:lnTo>
                  <a:lnTo>
                    <a:pt x="4859" y="10196"/>
                  </a:lnTo>
                  <a:lnTo>
                    <a:pt x="4859" y="10266"/>
                  </a:lnTo>
                  <a:lnTo>
                    <a:pt x="4901" y="10266"/>
                  </a:lnTo>
                  <a:lnTo>
                    <a:pt x="4901" y="10322"/>
                  </a:lnTo>
                  <a:lnTo>
                    <a:pt x="4859" y="10322"/>
                  </a:lnTo>
                  <a:lnTo>
                    <a:pt x="4859" y="10266"/>
                  </a:lnTo>
                  <a:lnTo>
                    <a:pt x="4817" y="10266"/>
                  </a:lnTo>
                  <a:lnTo>
                    <a:pt x="4817" y="10322"/>
                  </a:lnTo>
                  <a:lnTo>
                    <a:pt x="4775" y="10322"/>
                  </a:lnTo>
                  <a:lnTo>
                    <a:pt x="4732" y="10322"/>
                  </a:lnTo>
                  <a:lnTo>
                    <a:pt x="4732" y="10379"/>
                  </a:lnTo>
                  <a:lnTo>
                    <a:pt x="4732" y="10449"/>
                  </a:lnTo>
                  <a:lnTo>
                    <a:pt x="4775" y="10449"/>
                  </a:lnTo>
                  <a:lnTo>
                    <a:pt x="4775" y="10520"/>
                  </a:lnTo>
                  <a:lnTo>
                    <a:pt x="4817" y="10520"/>
                  </a:lnTo>
                  <a:lnTo>
                    <a:pt x="4817" y="10576"/>
                  </a:lnTo>
                  <a:lnTo>
                    <a:pt x="4817" y="10646"/>
                  </a:lnTo>
                  <a:lnTo>
                    <a:pt x="4859" y="10646"/>
                  </a:lnTo>
                  <a:lnTo>
                    <a:pt x="4859" y="10703"/>
                  </a:lnTo>
                  <a:lnTo>
                    <a:pt x="4901" y="10703"/>
                  </a:lnTo>
                  <a:lnTo>
                    <a:pt x="4901" y="10759"/>
                  </a:lnTo>
                  <a:lnTo>
                    <a:pt x="4859" y="10759"/>
                  </a:lnTo>
                  <a:lnTo>
                    <a:pt x="4859" y="10829"/>
                  </a:lnTo>
                  <a:lnTo>
                    <a:pt x="4901" y="10829"/>
                  </a:lnTo>
                  <a:lnTo>
                    <a:pt x="4901" y="10900"/>
                  </a:lnTo>
                  <a:lnTo>
                    <a:pt x="4944" y="10900"/>
                  </a:lnTo>
                  <a:lnTo>
                    <a:pt x="4986" y="10900"/>
                  </a:lnTo>
                  <a:lnTo>
                    <a:pt x="5028" y="10900"/>
                  </a:lnTo>
                  <a:lnTo>
                    <a:pt x="5028" y="10956"/>
                  </a:lnTo>
                  <a:lnTo>
                    <a:pt x="4986" y="10956"/>
                  </a:lnTo>
                  <a:lnTo>
                    <a:pt x="4944" y="10956"/>
                  </a:lnTo>
                  <a:lnTo>
                    <a:pt x="4901" y="10956"/>
                  </a:lnTo>
                  <a:lnTo>
                    <a:pt x="4901" y="11027"/>
                  </a:lnTo>
                  <a:lnTo>
                    <a:pt x="4859" y="11027"/>
                  </a:lnTo>
                  <a:lnTo>
                    <a:pt x="4817" y="11027"/>
                  </a:lnTo>
                  <a:lnTo>
                    <a:pt x="4775" y="11027"/>
                  </a:lnTo>
                  <a:lnTo>
                    <a:pt x="4732" y="11027"/>
                  </a:lnTo>
                  <a:lnTo>
                    <a:pt x="4732" y="11083"/>
                  </a:lnTo>
                  <a:lnTo>
                    <a:pt x="4690" y="11083"/>
                  </a:lnTo>
                  <a:lnTo>
                    <a:pt x="4690" y="11027"/>
                  </a:lnTo>
                  <a:lnTo>
                    <a:pt x="4690" y="10956"/>
                  </a:lnTo>
                  <a:lnTo>
                    <a:pt x="4648" y="10956"/>
                  </a:lnTo>
                  <a:lnTo>
                    <a:pt x="4606" y="10956"/>
                  </a:lnTo>
                  <a:lnTo>
                    <a:pt x="4606" y="11027"/>
                  </a:lnTo>
                  <a:lnTo>
                    <a:pt x="4563" y="11027"/>
                  </a:lnTo>
                  <a:lnTo>
                    <a:pt x="4563" y="11083"/>
                  </a:lnTo>
                  <a:lnTo>
                    <a:pt x="4563" y="11153"/>
                  </a:lnTo>
                  <a:lnTo>
                    <a:pt x="4606" y="11153"/>
                  </a:lnTo>
                  <a:lnTo>
                    <a:pt x="4648" y="11153"/>
                  </a:lnTo>
                  <a:lnTo>
                    <a:pt x="4690" y="11153"/>
                  </a:lnTo>
                  <a:lnTo>
                    <a:pt x="4690" y="11210"/>
                  </a:lnTo>
                  <a:lnTo>
                    <a:pt x="4648" y="11210"/>
                  </a:lnTo>
                  <a:lnTo>
                    <a:pt x="4606" y="11210"/>
                  </a:lnTo>
                  <a:lnTo>
                    <a:pt x="4563" y="11210"/>
                  </a:lnTo>
                  <a:lnTo>
                    <a:pt x="4521" y="11210"/>
                  </a:lnTo>
                  <a:lnTo>
                    <a:pt x="4479" y="11210"/>
                  </a:lnTo>
                  <a:lnTo>
                    <a:pt x="4437" y="11210"/>
                  </a:lnTo>
                  <a:lnTo>
                    <a:pt x="4437" y="11280"/>
                  </a:lnTo>
                  <a:lnTo>
                    <a:pt x="4437" y="11336"/>
                  </a:lnTo>
                  <a:lnTo>
                    <a:pt x="4394" y="11336"/>
                  </a:lnTo>
                  <a:lnTo>
                    <a:pt x="4394" y="11407"/>
                  </a:lnTo>
                  <a:lnTo>
                    <a:pt x="4352" y="11407"/>
                  </a:lnTo>
                  <a:lnTo>
                    <a:pt x="4310" y="11407"/>
                  </a:lnTo>
                  <a:lnTo>
                    <a:pt x="4268" y="11407"/>
                  </a:lnTo>
                  <a:lnTo>
                    <a:pt x="4225" y="11407"/>
                  </a:lnTo>
                  <a:lnTo>
                    <a:pt x="4225" y="11463"/>
                  </a:lnTo>
                  <a:lnTo>
                    <a:pt x="4183" y="11463"/>
                  </a:lnTo>
                  <a:lnTo>
                    <a:pt x="4141" y="11463"/>
                  </a:lnTo>
                  <a:lnTo>
                    <a:pt x="4141" y="11533"/>
                  </a:lnTo>
                  <a:lnTo>
                    <a:pt x="4141" y="11590"/>
                  </a:lnTo>
                  <a:lnTo>
                    <a:pt x="4099" y="11590"/>
                  </a:lnTo>
                  <a:lnTo>
                    <a:pt x="4057" y="11590"/>
                  </a:lnTo>
                  <a:lnTo>
                    <a:pt x="4014" y="11590"/>
                  </a:lnTo>
                  <a:lnTo>
                    <a:pt x="3972" y="11590"/>
                  </a:lnTo>
                  <a:lnTo>
                    <a:pt x="3930" y="11590"/>
                  </a:lnTo>
                  <a:lnTo>
                    <a:pt x="3930" y="11660"/>
                  </a:lnTo>
                  <a:lnTo>
                    <a:pt x="3972" y="11660"/>
                  </a:lnTo>
                  <a:lnTo>
                    <a:pt x="3972" y="11717"/>
                  </a:lnTo>
                  <a:lnTo>
                    <a:pt x="4014" y="11717"/>
                  </a:lnTo>
                  <a:lnTo>
                    <a:pt x="4014" y="11773"/>
                  </a:lnTo>
                  <a:lnTo>
                    <a:pt x="3972" y="11773"/>
                  </a:lnTo>
                  <a:lnTo>
                    <a:pt x="3930" y="11843"/>
                  </a:lnTo>
                  <a:lnTo>
                    <a:pt x="3930" y="11914"/>
                  </a:lnTo>
                  <a:lnTo>
                    <a:pt x="3888" y="11914"/>
                  </a:lnTo>
                  <a:lnTo>
                    <a:pt x="3845" y="11914"/>
                  </a:lnTo>
                  <a:lnTo>
                    <a:pt x="3845" y="11970"/>
                  </a:lnTo>
                  <a:lnTo>
                    <a:pt x="3845" y="12040"/>
                  </a:lnTo>
                  <a:lnTo>
                    <a:pt x="3803" y="12040"/>
                  </a:lnTo>
                  <a:lnTo>
                    <a:pt x="3803" y="12097"/>
                  </a:lnTo>
                  <a:lnTo>
                    <a:pt x="3845" y="12097"/>
                  </a:lnTo>
                  <a:lnTo>
                    <a:pt x="3845" y="12153"/>
                  </a:lnTo>
                  <a:lnTo>
                    <a:pt x="3803" y="12153"/>
                  </a:lnTo>
                  <a:lnTo>
                    <a:pt x="3761" y="12153"/>
                  </a:lnTo>
                  <a:lnTo>
                    <a:pt x="3761" y="12223"/>
                  </a:lnTo>
                  <a:lnTo>
                    <a:pt x="3719" y="12223"/>
                  </a:lnTo>
                  <a:lnTo>
                    <a:pt x="3676" y="12223"/>
                  </a:lnTo>
                  <a:lnTo>
                    <a:pt x="3634" y="12223"/>
                  </a:lnTo>
                  <a:lnTo>
                    <a:pt x="3592" y="12223"/>
                  </a:lnTo>
                  <a:lnTo>
                    <a:pt x="3592" y="12294"/>
                  </a:lnTo>
                  <a:lnTo>
                    <a:pt x="3550" y="12294"/>
                  </a:lnTo>
                  <a:lnTo>
                    <a:pt x="3507" y="12294"/>
                  </a:lnTo>
                  <a:lnTo>
                    <a:pt x="3465" y="12294"/>
                  </a:lnTo>
                  <a:lnTo>
                    <a:pt x="3465" y="12350"/>
                  </a:lnTo>
                  <a:lnTo>
                    <a:pt x="3423" y="12350"/>
                  </a:lnTo>
                  <a:lnTo>
                    <a:pt x="3381" y="12350"/>
                  </a:lnTo>
                  <a:lnTo>
                    <a:pt x="3381" y="12421"/>
                  </a:lnTo>
                  <a:lnTo>
                    <a:pt x="3381" y="12477"/>
                  </a:lnTo>
                  <a:lnTo>
                    <a:pt x="3381" y="12547"/>
                  </a:lnTo>
                  <a:lnTo>
                    <a:pt x="3381" y="12604"/>
                  </a:lnTo>
                  <a:lnTo>
                    <a:pt x="3338" y="12604"/>
                  </a:lnTo>
                  <a:lnTo>
                    <a:pt x="3296" y="12604"/>
                  </a:lnTo>
                  <a:lnTo>
                    <a:pt x="3296" y="12674"/>
                  </a:lnTo>
                  <a:lnTo>
                    <a:pt x="3254" y="12674"/>
                  </a:lnTo>
                  <a:lnTo>
                    <a:pt x="3254" y="12730"/>
                  </a:lnTo>
                  <a:lnTo>
                    <a:pt x="3212" y="12730"/>
                  </a:lnTo>
                  <a:lnTo>
                    <a:pt x="3212" y="12674"/>
                  </a:lnTo>
                  <a:lnTo>
                    <a:pt x="3169" y="12674"/>
                  </a:lnTo>
                  <a:lnTo>
                    <a:pt x="3169" y="12730"/>
                  </a:lnTo>
                  <a:lnTo>
                    <a:pt x="3169" y="12801"/>
                  </a:lnTo>
                  <a:lnTo>
                    <a:pt x="3127" y="12801"/>
                  </a:lnTo>
                  <a:lnTo>
                    <a:pt x="3085" y="12801"/>
                  </a:lnTo>
                  <a:lnTo>
                    <a:pt x="3085" y="12857"/>
                  </a:lnTo>
                  <a:lnTo>
                    <a:pt x="3043" y="12857"/>
                  </a:lnTo>
                  <a:lnTo>
                    <a:pt x="3043" y="12801"/>
                  </a:lnTo>
                  <a:lnTo>
                    <a:pt x="3000" y="12801"/>
                  </a:lnTo>
                  <a:lnTo>
                    <a:pt x="3000" y="12857"/>
                  </a:lnTo>
                  <a:lnTo>
                    <a:pt x="3000" y="12928"/>
                  </a:lnTo>
                  <a:lnTo>
                    <a:pt x="2958" y="12928"/>
                  </a:lnTo>
                  <a:lnTo>
                    <a:pt x="2916" y="12928"/>
                  </a:lnTo>
                  <a:lnTo>
                    <a:pt x="2874" y="12928"/>
                  </a:lnTo>
                  <a:lnTo>
                    <a:pt x="2831" y="12928"/>
                  </a:lnTo>
                  <a:lnTo>
                    <a:pt x="2789" y="12928"/>
                  </a:lnTo>
                  <a:lnTo>
                    <a:pt x="2789" y="12984"/>
                  </a:lnTo>
                  <a:lnTo>
                    <a:pt x="2747" y="12984"/>
                  </a:lnTo>
                  <a:lnTo>
                    <a:pt x="2747" y="12928"/>
                  </a:lnTo>
                  <a:lnTo>
                    <a:pt x="2705" y="12928"/>
                  </a:lnTo>
                  <a:lnTo>
                    <a:pt x="2705" y="12984"/>
                  </a:lnTo>
                  <a:lnTo>
                    <a:pt x="2662" y="12984"/>
                  </a:lnTo>
                  <a:lnTo>
                    <a:pt x="2662" y="13054"/>
                  </a:lnTo>
                  <a:lnTo>
                    <a:pt x="2620" y="13054"/>
                  </a:lnTo>
                  <a:lnTo>
                    <a:pt x="2620" y="13111"/>
                  </a:lnTo>
                  <a:lnTo>
                    <a:pt x="2578" y="13111"/>
                  </a:lnTo>
                  <a:lnTo>
                    <a:pt x="2578" y="13167"/>
                  </a:lnTo>
                  <a:lnTo>
                    <a:pt x="2578" y="13237"/>
                  </a:lnTo>
                  <a:lnTo>
                    <a:pt x="2536" y="13237"/>
                  </a:lnTo>
                  <a:lnTo>
                    <a:pt x="2493" y="13237"/>
                  </a:lnTo>
                  <a:lnTo>
                    <a:pt x="2451" y="13237"/>
                  </a:lnTo>
                  <a:lnTo>
                    <a:pt x="2451" y="13308"/>
                  </a:lnTo>
                  <a:lnTo>
                    <a:pt x="2451" y="13364"/>
                  </a:lnTo>
                  <a:lnTo>
                    <a:pt x="2409" y="13364"/>
                  </a:lnTo>
                  <a:lnTo>
                    <a:pt x="2409" y="13435"/>
                  </a:lnTo>
                  <a:lnTo>
                    <a:pt x="2409" y="13491"/>
                  </a:lnTo>
                  <a:lnTo>
                    <a:pt x="2367" y="13491"/>
                  </a:lnTo>
                  <a:lnTo>
                    <a:pt x="2324" y="13491"/>
                  </a:lnTo>
                  <a:lnTo>
                    <a:pt x="2282" y="13491"/>
                  </a:lnTo>
                  <a:lnTo>
                    <a:pt x="2240" y="13491"/>
                  </a:lnTo>
                  <a:lnTo>
                    <a:pt x="2240" y="13547"/>
                  </a:lnTo>
                  <a:lnTo>
                    <a:pt x="2282" y="13547"/>
                  </a:lnTo>
                  <a:lnTo>
                    <a:pt x="2324" y="13547"/>
                  </a:lnTo>
                  <a:lnTo>
                    <a:pt x="2367" y="13547"/>
                  </a:lnTo>
                  <a:lnTo>
                    <a:pt x="2367" y="13618"/>
                  </a:lnTo>
                  <a:lnTo>
                    <a:pt x="2367" y="13688"/>
                  </a:lnTo>
                  <a:lnTo>
                    <a:pt x="2409" y="13688"/>
                  </a:lnTo>
                  <a:lnTo>
                    <a:pt x="2409" y="13758"/>
                  </a:lnTo>
                  <a:lnTo>
                    <a:pt x="2451" y="13758"/>
                  </a:lnTo>
                  <a:lnTo>
                    <a:pt x="2451" y="13815"/>
                  </a:lnTo>
                  <a:lnTo>
                    <a:pt x="2409" y="13815"/>
                  </a:lnTo>
                  <a:lnTo>
                    <a:pt x="2367" y="13815"/>
                  </a:lnTo>
                  <a:lnTo>
                    <a:pt x="2367" y="13758"/>
                  </a:lnTo>
                  <a:lnTo>
                    <a:pt x="2324" y="13758"/>
                  </a:lnTo>
                  <a:lnTo>
                    <a:pt x="2324" y="13815"/>
                  </a:lnTo>
                  <a:lnTo>
                    <a:pt x="2324" y="13871"/>
                  </a:lnTo>
                  <a:lnTo>
                    <a:pt x="2282" y="13871"/>
                  </a:lnTo>
                  <a:lnTo>
                    <a:pt x="2282" y="13815"/>
                  </a:lnTo>
                  <a:lnTo>
                    <a:pt x="2240" y="13815"/>
                  </a:lnTo>
                  <a:lnTo>
                    <a:pt x="2240" y="13871"/>
                  </a:lnTo>
                  <a:lnTo>
                    <a:pt x="2240" y="13941"/>
                  </a:lnTo>
                  <a:lnTo>
                    <a:pt x="2198" y="13941"/>
                  </a:lnTo>
                  <a:lnTo>
                    <a:pt x="2198" y="13871"/>
                  </a:lnTo>
                  <a:lnTo>
                    <a:pt x="2155" y="13871"/>
                  </a:lnTo>
                  <a:lnTo>
                    <a:pt x="2155" y="13941"/>
                  </a:lnTo>
                  <a:lnTo>
                    <a:pt x="2113" y="13941"/>
                  </a:lnTo>
                  <a:lnTo>
                    <a:pt x="2113" y="13998"/>
                  </a:lnTo>
                  <a:lnTo>
                    <a:pt x="2155" y="13998"/>
                  </a:lnTo>
                  <a:lnTo>
                    <a:pt x="2155" y="14068"/>
                  </a:lnTo>
                  <a:lnTo>
                    <a:pt x="2113" y="14068"/>
                  </a:lnTo>
                  <a:lnTo>
                    <a:pt x="2113" y="13998"/>
                  </a:lnTo>
                  <a:lnTo>
                    <a:pt x="2071" y="13998"/>
                  </a:lnTo>
                  <a:lnTo>
                    <a:pt x="2071" y="14068"/>
                  </a:lnTo>
                  <a:lnTo>
                    <a:pt x="2071" y="14125"/>
                  </a:lnTo>
                  <a:lnTo>
                    <a:pt x="2071" y="14195"/>
                  </a:lnTo>
                  <a:lnTo>
                    <a:pt x="2071" y="14251"/>
                  </a:lnTo>
                  <a:lnTo>
                    <a:pt x="2071" y="14322"/>
                  </a:lnTo>
                  <a:lnTo>
                    <a:pt x="2113" y="14322"/>
                  </a:lnTo>
                  <a:lnTo>
                    <a:pt x="2113" y="14378"/>
                  </a:lnTo>
                  <a:lnTo>
                    <a:pt x="2113" y="14448"/>
                  </a:lnTo>
                  <a:lnTo>
                    <a:pt x="2113" y="14505"/>
                  </a:lnTo>
                  <a:lnTo>
                    <a:pt x="2113" y="14575"/>
                  </a:lnTo>
                  <a:lnTo>
                    <a:pt x="2155" y="14575"/>
                  </a:lnTo>
                  <a:lnTo>
                    <a:pt x="2155" y="14631"/>
                  </a:lnTo>
                  <a:lnTo>
                    <a:pt x="2113" y="14575"/>
                  </a:lnTo>
                  <a:lnTo>
                    <a:pt x="2113" y="14631"/>
                  </a:lnTo>
                  <a:lnTo>
                    <a:pt x="2071" y="14631"/>
                  </a:lnTo>
                  <a:lnTo>
                    <a:pt x="2071" y="14702"/>
                  </a:lnTo>
                  <a:lnTo>
                    <a:pt x="2113" y="14702"/>
                  </a:lnTo>
                  <a:lnTo>
                    <a:pt x="2155" y="14702"/>
                  </a:lnTo>
                  <a:lnTo>
                    <a:pt x="2198" y="14702"/>
                  </a:lnTo>
                  <a:lnTo>
                    <a:pt x="2198" y="14758"/>
                  </a:lnTo>
                  <a:lnTo>
                    <a:pt x="2240" y="14758"/>
                  </a:lnTo>
                  <a:lnTo>
                    <a:pt x="2240" y="14829"/>
                  </a:lnTo>
                  <a:lnTo>
                    <a:pt x="2240" y="14885"/>
                  </a:lnTo>
                  <a:lnTo>
                    <a:pt x="2282" y="14885"/>
                  </a:lnTo>
                  <a:lnTo>
                    <a:pt x="2282" y="14941"/>
                  </a:lnTo>
                  <a:lnTo>
                    <a:pt x="2240" y="14941"/>
                  </a:lnTo>
                  <a:lnTo>
                    <a:pt x="2198" y="14941"/>
                  </a:lnTo>
                  <a:lnTo>
                    <a:pt x="2155" y="14941"/>
                  </a:lnTo>
                  <a:lnTo>
                    <a:pt x="2113" y="14941"/>
                  </a:lnTo>
                  <a:lnTo>
                    <a:pt x="2113" y="15012"/>
                  </a:lnTo>
                  <a:lnTo>
                    <a:pt x="2113" y="15082"/>
                  </a:lnTo>
                  <a:lnTo>
                    <a:pt x="2155" y="15082"/>
                  </a:lnTo>
                  <a:lnTo>
                    <a:pt x="2155" y="15152"/>
                  </a:lnTo>
                  <a:lnTo>
                    <a:pt x="2113" y="15209"/>
                  </a:lnTo>
                  <a:lnTo>
                    <a:pt x="2155" y="15209"/>
                  </a:lnTo>
                  <a:lnTo>
                    <a:pt x="2155" y="15265"/>
                  </a:lnTo>
                  <a:lnTo>
                    <a:pt x="2155" y="15336"/>
                  </a:lnTo>
                  <a:lnTo>
                    <a:pt x="2155" y="15392"/>
                  </a:lnTo>
                  <a:lnTo>
                    <a:pt x="2113" y="15392"/>
                  </a:lnTo>
                  <a:lnTo>
                    <a:pt x="2155" y="15462"/>
                  </a:lnTo>
                  <a:lnTo>
                    <a:pt x="2113" y="15462"/>
                  </a:lnTo>
                  <a:lnTo>
                    <a:pt x="2113" y="15519"/>
                  </a:lnTo>
                  <a:lnTo>
                    <a:pt x="2113" y="15589"/>
                  </a:lnTo>
                  <a:lnTo>
                    <a:pt x="2071" y="15589"/>
                  </a:lnTo>
                  <a:lnTo>
                    <a:pt x="2071" y="15645"/>
                  </a:lnTo>
                  <a:lnTo>
                    <a:pt x="2029" y="15645"/>
                  </a:lnTo>
                  <a:lnTo>
                    <a:pt x="1986" y="15716"/>
                  </a:lnTo>
                  <a:lnTo>
                    <a:pt x="1944" y="15716"/>
                  </a:lnTo>
                  <a:lnTo>
                    <a:pt x="1902" y="15772"/>
                  </a:lnTo>
                  <a:lnTo>
                    <a:pt x="1860" y="15772"/>
                  </a:lnTo>
                  <a:lnTo>
                    <a:pt x="1860" y="15842"/>
                  </a:lnTo>
                  <a:lnTo>
                    <a:pt x="1818" y="15842"/>
                  </a:lnTo>
                  <a:lnTo>
                    <a:pt x="1775" y="15842"/>
                  </a:lnTo>
                  <a:lnTo>
                    <a:pt x="1733" y="15842"/>
                  </a:lnTo>
                  <a:lnTo>
                    <a:pt x="1691" y="15842"/>
                  </a:lnTo>
                  <a:lnTo>
                    <a:pt x="1691" y="15899"/>
                  </a:lnTo>
                  <a:lnTo>
                    <a:pt x="1649" y="15899"/>
                  </a:lnTo>
                  <a:lnTo>
                    <a:pt x="1649" y="15842"/>
                  </a:lnTo>
                  <a:lnTo>
                    <a:pt x="1606" y="15842"/>
                  </a:lnTo>
                  <a:lnTo>
                    <a:pt x="1564" y="15842"/>
                  </a:lnTo>
                  <a:lnTo>
                    <a:pt x="1522" y="15842"/>
                  </a:lnTo>
                  <a:lnTo>
                    <a:pt x="1480" y="15842"/>
                  </a:lnTo>
                  <a:lnTo>
                    <a:pt x="1437" y="15842"/>
                  </a:lnTo>
                  <a:lnTo>
                    <a:pt x="1395" y="15842"/>
                  </a:lnTo>
                  <a:lnTo>
                    <a:pt x="1353" y="15842"/>
                  </a:lnTo>
                  <a:lnTo>
                    <a:pt x="1311" y="15842"/>
                  </a:lnTo>
                  <a:lnTo>
                    <a:pt x="1268" y="15899"/>
                  </a:lnTo>
                  <a:lnTo>
                    <a:pt x="1226" y="15899"/>
                  </a:lnTo>
                  <a:lnTo>
                    <a:pt x="1184" y="15969"/>
                  </a:lnTo>
                  <a:lnTo>
                    <a:pt x="1184" y="16026"/>
                  </a:lnTo>
                  <a:lnTo>
                    <a:pt x="1226" y="16026"/>
                  </a:lnTo>
                  <a:lnTo>
                    <a:pt x="1226" y="16096"/>
                  </a:lnTo>
                  <a:lnTo>
                    <a:pt x="1184" y="16096"/>
                  </a:lnTo>
                  <a:lnTo>
                    <a:pt x="1184" y="16152"/>
                  </a:lnTo>
                  <a:lnTo>
                    <a:pt x="1142" y="16152"/>
                  </a:lnTo>
                  <a:lnTo>
                    <a:pt x="1099" y="16152"/>
                  </a:lnTo>
                  <a:lnTo>
                    <a:pt x="1057" y="16152"/>
                  </a:lnTo>
                  <a:lnTo>
                    <a:pt x="1057" y="16223"/>
                  </a:lnTo>
                  <a:lnTo>
                    <a:pt x="1015" y="16223"/>
                  </a:lnTo>
                  <a:lnTo>
                    <a:pt x="1015" y="16152"/>
                  </a:lnTo>
                  <a:lnTo>
                    <a:pt x="973" y="16152"/>
                  </a:lnTo>
                  <a:lnTo>
                    <a:pt x="973" y="16096"/>
                  </a:lnTo>
                  <a:lnTo>
                    <a:pt x="930" y="16096"/>
                  </a:lnTo>
                  <a:lnTo>
                    <a:pt x="888" y="16096"/>
                  </a:lnTo>
                  <a:lnTo>
                    <a:pt x="846" y="16096"/>
                  </a:lnTo>
                  <a:lnTo>
                    <a:pt x="846" y="16152"/>
                  </a:lnTo>
                  <a:lnTo>
                    <a:pt x="846" y="16223"/>
                  </a:lnTo>
                  <a:lnTo>
                    <a:pt x="804" y="16223"/>
                  </a:lnTo>
                  <a:lnTo>
                    <a:pt x="761" y="16223"/>
                  </a:lnTo>
                  <a:lnTo>
                    <a:pt x="761" y="16279"/>
                  </a:lnTo>
                  <a:lnTo>
                    <a:pt x="761" y="16335"/>
                  </a:lnTo>
                  <a:lnTo>
                    <a:pt x="804" y="16335"/>
                  </a:lnTo>
                  <a:lnTo>
                    <a:pt x="846" y="16335"/>
                  </a:lnTo>
                  <a:lnTo>
                    <a:pt x="846" y="16406"/>
                  </a:lnTo>
                  <a:lnTo>
                    <a:pt x="888" y="16406"/>
                  </a:lnTo>
                  <a:lnTo>
                    <a:pt x="888" y="16476"/>
                  </a:lnTo>
                  <a:lnTo>
                    <a:pt x="846" y="16476"/>
                  </a:lnTo>
                  <a:lnTo>
                    <a:pt x="804" y="16476"/>
                  </a:lnTo>
                  <a:lnTo>
                    <a:pt x="804" y="16533"/>
                  </a:lnTo>
                  <a:lnTo>
                    <a:pt x="846" y="16533"/>
                  </a:lnTo>
                  <a:lnTo>
                    <a:pt x="846" y="16603"/>
                  </a:lnTo>
                  <a:lnTo>
                    <a:pt x="888" y="16603"/>
                  </a:lnTo>
                  <a:lnTo>
                    <a:pt x="930" y="16603"/>
                  </a:lnTo>
                  <a:lnTo>
                    <a:pt x="973" y="16603"/>
                  </a:lnTo>
                  <a:lnTo>
                    <a:pt x="973" y="16659"/>
                  </a:lnTo>
                  <a:lnTo>
                    <a:pt x="930" y="16659"/>
                  </a:lnTo>
                  <a:lnTo>
                    <a:pt x="930" y="16730"/>
                  </a:lnTo>
                  <a:lnTo>
                    <a:pt x="973" y="16730"/>
                  </a:lnTo>
                  <a:lnTo>
                    <a:pt x="1015" y="16730"/>
                  </a:lnTo>
                  <a:lnTo>
                    <a:pt x="1015" y="16786"/>
                  </a:lnTo>
                  <a:lnTo>
                    <a:pt x="973" y="16786"/>
                  </a:lnTo>
                  <a:lnTo>
                    <a:pt x="930" y="16856"/>
                  </a:lnTo>
                  <a:lnTo>
                    <a:pt x="888" y="16856"/>
                  </a:lnTo>
                  <a:lnTo>
                    <a:pt x="888" y="16927"/>
                  </a:lnTo>
                  <a:lnTo>
                    <a:pt x="888" y="16983"/>
                  </a:lnTo>
                  <a:lnTo>
                    <a:pt x="930" y="16983"/>
                  </a:lnTo>
                  <a:lnTo>
                    <a:pt x="930" y="17039"/>
                  </a:lnTo>
                  <a:lnTo>
                    <a:pt x="888" y="17039"/>
                  </a:lnTo>
                  <a:lnTo>
                    <a:pt x="888" y="17110"/>
                  </a:lnTo>
                  <a:lnTo>
                    <a:pt x="846" y="17110"/>
                  </a:lnTo>
                  <a:lnTo>
                    <a:pt x="846" y="17166"/>
                  </a:lnTo>
                  <a:lnTo>
                    <a:pt x="804" y="17166"/>
                  </a:lnTo>
                  <a:lnTo>
                    <a:pt x="804" y="17237"/>
                  </a:lnTo>
                  <a:lnTo>
                    <a:pt x="761" y="17237"/>
                  </a:lnTo>
                  <a:lnTo>
                    <a:pt x="719" y="17237"/>
                  </a:lnTo>
                  <a:lnTo>
                    <a:pt x="719" y="17293"/>
                  </a:lnTo>
                  <a:lnTo>
                    <a:pt x="719" y="17363"/>
                  </a:lnTo>
                  <a:lnTo>
                    <a:pt x="677" y="17363"/>
                  </a:lnTo>
                  <a:lnTo>
                    <a:pt x="635" y="17363"/>
                  </a:lnTo>
                  <a:lnTo>
                    <a:pt x="592" y="17363"/>
                  </a:lnTo>
                  <a:lnTo>
                    <a:pt x="550" y="17293"/>
                  </a:lnTo>
                  <a:lnTo>
                    <a:pt x="550" y="17363"/>
                  </a:lnTo>
                  <a:lnTo>
                    <a:pt x="508" y="17363"/>
                  </a:lnTo>
                  <a:lnTo>
                    <a:pt x="508" y="17293"/>
                  </a:lnTo>
                  <a:lnTo>
                    <a:pt x="466" y="17293"/>
                  </a:lnTo>
                  <a:lnTo>
                    <a:pt x="423" y="17293"/>
                  </a:lnTo>
                  <a:lnTo>
                    <a:pt x="381" y="17293"/>
                  </a:lnTo>
                  <a:lnTo>
                    <a:pt x="381" y="17237"/>
                  </a:lnTo>
                  <a:lnTo>
                    <a:pt x="339" y="17293"/>
                  </a:lnTo>
                  <a:lnTo>
                    <a:pt x="339" y="17363"/>
                  </a:lnTo>
                  <a:lnTo>
                    <a:pt x="297" y="17363"/>
                  </a:lnTo>
                  <a:lnTo>
                    <a:pt x="297" y="17293"/>
                  </a:lnTo>
                  <a:lnTo>
                    <a:pt x="254" y="17293"/>
                  </a:lnTo>
                  <a:lnTo>
                    <a:pt x="212" y="17293"/>
                  </a:lnTo>
                  <a:lnTo>
                    <a:pt x="212" y="17237"/>
                  </a:lnTo>
                  <a:lnTo>
                    <a:pt x="170" y="17237"/>
                  </a:lnTo>
                  <a:lnTo>
                    <a:pt x="128" y="17237"/>
                  </a:lnTo>
                  <a:lnTo>
                    <a:pt x="128" y="17293"/>
                  </a:lnTo>
                  <a:lnTo>
                    <a:pt x="170" y="17293"/>
                  </a:lnTo>
                  <a:lnTo>
                    <a:pt x="170" y="17363"/>
                  </a:lnTo>
                  <a:lnTo>
                    <a:pt x="212" y="17363"/>
                  </a:lnTo>
                  <a:lnTo>
                    <a:pt x="212" y="17420"/>
                  </a:lnTo>
                  <a:lnTo>
                    <a:pt x="170" y="17420"/>
                  </a:lnTo>
                  <a:lnTo>
                    <a:pt x="128" y="17420"/>
                  </a:lnTo>
                  <a:lnTo>
                    <a:pt x="128" y="17490"/>
                  </a:lnTo>
                  <a:lnTo>
                    <a:pt x="85" y="17490"/>
                  </a:lnTo>
                  <a:lnTo>
                    <a:pt x="43" y="17490"/>
                  </a:lnTo>
                  <a:lnTo>
                    <a:pt x="43" y="17546"/>
                  </a:lnTo>
                  <a:lnTo>
                    <a:pt x="43" y="17617"/>
                  </a:lnTo>
                  <a:lnTo>
                    <a:pt x="43" y="17673"/>
                  </a:lnTo>
                  <a:lnTo>
                    <a:pt x="85" y="17673"/>
                  </a:lnTo>
                  <a:lnTo>
                    <a:pt x="85" y="17744"/>
                  </a:lnTo>
                  <a:lnTo>
                    <a:pt x="43" y="17744"/>
                  </a:lnTo>
                  <a:lnTo>
                    <a:pt x="1" y="17744"/>
                  </a:lnTo>
                  <a:lnTo>
                    <a:pt x="1" y="17800"/>
                  </a:lnTo>
                  <a:lnTo>
                    <a:pt x="43" y="17800"/>
                  </a:lnTo>
                  <a:lnTo>
                    <a:pt x="85" y="17800"/>
                  </a:lnTo>
                  <a:lnTo>
                    <a:pt x="85" y="17870"/>
                  </a:lnTo>
                  <a:lnTo>
                    <a:pt x="85" y="17927"/>
                  </a:lnTo>
                  <a:lnTo>
                    <a:pt x="128" y="17927"/>
                  </a:lnTo>
                  <a:lnTo>
                    <a:pt x="128" y="17870"/>
                  </a:lnTo>
                  <a:lnTo>
                    <a:pt x="128" y="17800"/>
                  </a:lnTo>
                  <a:lnTo>
                    <a:pt x="170" y="17800"/>
                  </a:lnTo>
                  <a:lnTo>
                    <a:pt x="170" y="17870"/>
                  </a:lnTo>
                  <a:lnTo>
                    <a:pt x="170" y="17927"/>
                  </a:lnTo>
                  <a:lnTo>
                    <a:pt x="212" y="17927"/>
                  </a:lnTo>
                  <a:lnTo>
                    <a:pt x="212" y="17997"/>
                  </a:lnTo>
                  <a:lnTo>
                    <a:pt x="254" y="17997"/>
                  </a:lnTo>
                  <a:lnTo>
                    <a:pt x="297" y="17997"/>
                  </a:lnTo>
                  <a:lnTo>
                    <a:pt x="339" y="17997"/>
                  </a:lnTo>
                  <a:lnTo>
                    <a:pt x="339" y="18053"/>
                  </a:lnTo>
                  <a:lnTo>
                    <a:pt x="381" y="17997"/>
                  </a:lnTo>
                  <a:lnTo>
                    <a:pt x="423" y="17997"/>
                  </a:lnTo>
                  <a:lnTo>
                    <a:pt x="423" y="18053"/>
                  </a:lnTo>
                  <a:lnTo>
                    <a:pt x="466" y="18053"/>
                  </a:lnTo>
                  <a:lnTo>
                    <a:pt x="466" y="18124"/>
                  </a:lnTo>
                  <a:lnTo>
                    <a:pt x="423" y="18180"/>
                  </a:lnTo>
                  <a:lnTo>
                    <a:pt x="423" y="18250"/>
                  </a:lnTo>
                  <a:lnTo>
                    <a:pt x="466" y="18180"/>
                  </a:lnTo>
                  <a:lnTo>
                    <a:pt x="466" y="18250"/>
                  </a:lnTo>
                  <a:lnTo>
                    <a:pt x="508" y="18250"/>
                  </a:lnTo>
                  <a:lnTo>
                    <a:pt x="466" y="18321"/>
                  </a:lnTo>
                  <a:lnTo>
                    <a:pt x="508" y="18321"/>
                  </a:lnTo>
                  <a:lnTo>
                    <a:pt x="508" y="18377"/>
                  </a:lnTo>
                  <a:lnTo>
                    <a:pt x="508" y="18434"/>
                  </a:lnTo>
                  <a:lnTo>
                    <a:pt x="550" y="18434"/>
                  </a:lnTo>
                  <a:lnTo>
                    <a:pt x="592" y="18434"/>
                  </a:lnTo>
                  <a:lnTo>
                    <a:pt x="635" y="18434"/>
                  </a:lnTo>
                  <a:lnTo>
                    <a:pt x="677" y="18434"/>
                  </a:lnTo>
                  <a:lnTo>
                    <a:pt x="677" y="18504"/>
                  </a:lnTo>
                  <a:lnTo>
                    <a:pt x="677" y="18560"/>
                  </a:lnTo>
                  <a:lnTo>
                    <a:pt x="677" y="18631"/>
                  </a:lnTo>
                  <a:lnTo>
                    <a:pt x="719" y="18560"/>
                  </a:lnTo>
                  <a:lnTo>
                    <a:pt x="719" y="18631"/>
                  </a:lnTo>
                  <a:lnTo>
                    <a:pt x="761" y="18631"/>
                  </a:lnTo>
                  <a:lnTo>
                    <a:pt x="761" y="18687"/>
                  </a:lnTo>
                  <a:lnTo>
                    <a:pt x="804" y="18687"/>
                  </a:lnTo>
                  <a:lnTo>
                    <a:pt x="846" y="18687"/>
                  </a:lnTo>
                  <a:lnTo>
                    <a:pt x="846" y="18757"/>
                  </a:lnTo>
                  <a:lnTo>
                    <a:pt x="888" y="18757"/>
                  </a:lnTo>
                  <a:lnTo>
                    <a:pt x="930" y="18757"/>
                  </a:lnTo>
                  <a:lnTo>
                    <a:pt x="973" y="18814"/>
                  </a:lnTo>
                  <a:lnTo>
                    <a:pt x="973" y="18884"/>
                  </a:lnTo>
                  <a:lnTo>
                    <a:pt x="1015" y="18884"/>
                  </a:lnTo>
                  <a:lnTo>
                    <a:pt x="1015" y="18940"/>
                  </a:lnTo>
                  <a:lnTo>
                    <a:pt x="1057" y="18940"/>
                  </a:lnTo>
                  <a:lnTo>
                    <a:pt x="1099" y="18940"/>
                  </a:lnTo>
                  <a:lnTo>
                    <a:pt x="1099" y="19011"/>
                  </a:lnTo>
                  <a:lnTo>
                    <a:pt x="1142" y="19011"/>
                  </a:lnTo>
                  <a:lnTo>
                    <a:pt x="1142" y="19067"/>
                  </a:lnTo>
                  <a:lnTo>
                    <a:pt x="1184" y="19067"/>
                  </a:lnTo>
                  <a:lnTo>
                    <a:pt x="1184" y="19138"/>
                  </a:lnTo>
                  <a:lnTo>
                    <a:pt x="1184" y="19194"/>
                  </a:lnTo>
                  <a:lnTo>
                    <a:pt x="1184" y="19264"/>
                  </a:lnTo>
                  <a:lnTo>
                    <a:pt x="1184" y="19321"/>
                  </a:lnTo>
                  <a:lnTo>
                    <a:pt x="1226" y="19321"/>
                  </a:lnTo>
                  <a:lnTo>
                    <a:pt x="1268" y="19321"/>
                  </a:lnTo>
                  <a:lnTo>
                    <a:pt x="1311" y="19321"/>
                  </a:lnTo>
                  <a:lnTo>
                    <a:pt x="1311" y="19391"/>
                  </a:lnTo>
                  <a:lnTo>
                    <a:pt x="1311" y="19447"/>
                  </a:lnTo>
                  <a:lnTo>
                    <a:pt x="1311" y="19518"/>
                  </a:lnTo>
                  <a:lnTo>
                    <a:pt x="1311" y="19574"/>
                  </a:lnTo>
                  <a:lnTo>
                    <a:pt x="1268" y="19574"/>
                  </a:lnTo>
                  <a:lnTo>
                    <a:pt x="1268" y="19645"/>
                  </a:lnTo>
                  <a:lnTo>
                    <a:pt x="1311" y="19645"/>
                  </a:lnTo>
                  <a:lnTo>
                    <a:pt x="1353" y="19645"/>
                  </a:lnTo>
                  <a:lnTo>
                    <a:pt x="1353" y="19715"/>
                  </a:lnTo>
                  <a:lnTo>
                    <a:pt x="1311" y="19715"/>
                  </a:lnTo>
                  <a:lnTo>
                    <a:pt x="1311" y="19771"/>
                  </a:lnTo>
                  <a:lnTo>
                    <a:pt x="1268" y="19771"/>
                  </a:lnTo>
                  <a:lnTo>
                    <a:pt x="1268" y="19828"/>
                  </a:lnTo>
                  <a:lnTo>
                    <a:pt x="1311" y="19828"/>
                  </a:lnTo>
                  <a:lnTo>
                    <a:pt x="1311" y="19898"/>
                  </a:lnTo>
                  <a:lnTo>
                    <a:pt x="1353" y="19898"/>
                  </a:lnTo>
                  <a:lnTo>
                    <a:pt x="1395" y="19954"/>
                  </a:lnTo>
                  <a:lnTo>
                    <a:pt x="1437" y="19954"/>
                  </a:lnTo>
                  <a:lnTo>
                    <a:pt x="1437" y="20025"/>
                  </a:lnTo>
                  <a:lnTo>
                    <a:pt x="1437" y="20095"/>
                  </a:lnTo>
                  <a:lnTo>
                    <a:pt x="1395" y="20095"/>
                  </a:lnTo>
                  <a:lnTo>
                    <a:pt x="1395" y="20152"/>
                  </a:lnTo>
                  <a:lnTo>
                    <a:pt x="1353" y="20152"/>
                  </a:lnTo>
                  <a:lnTo>
                    <a:pt x="1353" y="20208"/>
                  </a:lnTo>
                  <a:lnTo>
                    <a:pt x="1353" y="20278"/>
                  </a:lnTo>
                  <a:lnTo>
                    <a:pt x="1311" y="20278"/>
                  </a:lnTo>
                  <a:lnTo>
                    <a:pt x="1311" y="20335"/>
                  </a:lnTo>
                  <a:lnTo>
                    <a:pt x="1268" y="20335"/>
                  </a:lnTo>
                  <a:lnTo>
                    <a:pt x="1268" y="20405"/>
                  </a:lnTo>
                  <a:lnTo>
                    <a:pt x="1268" y="20461"/>
                  </a:lnTo>
                  <a:lnTo>
                    <a:pt x="1311" y="20461"/>
                  </a:lnTo>
                  <a:lnTo>
                    <a:pt x="1311" y="20532"/>
                  </a:lnTo>
                  <a:lnTo>
                    <a:pt x="1353" y="20532"/>
                  </a:lnTo>
                  <a:lnTo>
                    <a:pt x="1395" y="20532"/>
                  </a:lnTo>
                  <a:lnTo>
                    <a:pt x="1437" y="20532"/>
                  </a:lnTo>
                  <a:lnTo>
                    <a:pt x="1480" y="20532"/>
                  </a:lnTo>
                  <a:lnTo>
                    <a:pt x="1480" y="20588"/>
                  </a:lnTo>
                  <a:lnTo>
                    <a:pt x="1522" y="20588"/>
                  </a:lnTo>
                  <a:lnTo>
                    <a:pt x="1564" y="20588"/>
                  </a:lnTo>
                  <a:lnTo>
                    <a:pt x="1564" y="20658"/>
                  </a:lnTo>
                  <a:lnTo>
                    <a:pt x="1606" y="20658"/>
                  </a:lnTo>
                  <a:lnTo>
                    <a:pt x="1649" y="20658"/>
                  </a:lnTo>
                  <a:lnTo>
                    <a:pt x="1649" y="20715"/>
                  </a:lnTo>
                  <a:lnTo>
                    <a:pt x="1691" y="20715"/>
                  </a:lnTo>
                  <a:lnTo>
                    <a:pt x="1691" y="20785"/>
                  </a:lnTo>
                  <a:lnTo>
                    <a:pt x="1691" y="20842"/>
                  </a:lnTo>
                  <a:lnTo>
                    <a:pt x="1691" y="20912"/>
                  </a:lnTo>
                  <a:lnTo>
                    <a:pt x="1649" y="20912"/>
                  </a:lnTo>
                  <a:lnTo>
                    <a:pt x="1649" y="20968"/>
                  </a:lnTo>
                  <a:lnTo>
                    <a:pt x="1649" y="21039"/>
                  </a:lnTo>
                  <a:lnTo>
                    <a:pt x="1606" y="21039"/>
                  </a:lnTo>
                  <a:lnTo>
                    <a:pt x="1564" y="21039"/>
                  </a:lnTo>
                  <a:lnTo>
                    <a:pt x="1564" y="21109"/>
                  </a:lnTo>
                  <a:lnTo>
                    <a:pt x="1522" y="21165"/>
                  </a:lnTo>
                  <a:lnTo>
                    <a:pt x="1522" y="21222"/>
                  </a:lnTo>
                  <a:lnTo>
                    <a:pt x="1522" y="21292"/>
                  </a:lnTo>
                  <a:lnTo>
                    <a:pt x="1564" y="21348"/>
                  </a:lnTo>
                  <a:lnTo>
                    <a:pt x="1564" y="21419"/>
                  </a:lnTo>
                  <a:lnTo>
                    <a:pt x="1564" y="21489"/>
                  </a:lnTo>
                  <a:lnTo>
                    <a:pt x="1564" y="21546"/>
                  </a:lnTo>
                  <a:lnTo>
                    <a:pt x="1564" y="21602"/>
                  </a:lnTo>
                  <a:lnTo>
                    <a:pt x="1606" y="21672"/>
                  </a:lnTo>
                  <a:lnTo>
                    <a:pt x="1606" y="21729"/>
                  </a:lnTo>
                  <a:lnTo>
                    <a:pt x="1649" y="21729"/>
                  </a:lnTo>
                  <a:lnTo>
                    <a:pt x="1649" y="21799"/>
                  </a:lnTo>
                  <a:lnTo>
                    <a:pt x="1691" y="21799"/>
                  </a:lnTo>
                  <a:lnTo>
                    <a:pt x="1691" y="21855"/>
                  </a:lnTo>
                  <a:lnTo>
                    <a:pt x="1733" y="21855"/>
                  </a:lnTo>
                  <a:lnTo>
                    <a:pt x="1733" y="21926"/>
                  </a:lnTo>
                  <a:lnTo>
                    <a:pt x="1733" y="21982"/>
                  </a:lnTo>
                  <a:lnTo>
                    <a:pt x="1733" y="22053"/>
                  </a:lnTo>
                  <a:lnTo>
                    <a:pt x="1733" y="22109"/>
                  </a:lnTo>
                  <a:lnTo>
                    <a:pt x="1733" y="22179"/>
                  </a:lnTo>
                  <a:lnTo>
                    <a:pt x="1775" y="22179"/>
                  </a:lnTo>
                  <a:lnTo>
                    <a:pt x="1775" y="22236"/>
                  </a:lnTo>
                  <a:lnTo>
                    <a:pt x="1775" y="22306"/>
                  </a:lnTo>
                  <a:lnTo>
                    <a:pt x="1775" y="22362"/>
                  </a:lnTo>
                  <a:lnTo>
                    <a:pt x="1775" y="22433"/>
                  </a:lnTo>
                  <a:lnTo>
                    <a:pt x="1733" y="22433"/>
                  </a:lnTo>
                  <a:lnTo>
                    <a:pt x="1733" y="22503"/>
                  </a:lnTo>
                  <a:lnTo>
                    <a:pt x="1691" y="22503"/>
                  </a:lnTo>
                  <a:lnTo>
                    <a:pt x="1691" y="22559"/>
                  </a:lnTo>
                  <a:lnTo>
                    <a:pt x="1691" y="22616"/>
                  </a:lnTo>
                  <a:lnTo>
                    <a:pt x="1691" y="22686"/>
                  </a:lnTo>
                  <a:lnTo>
                    <a:pt x="1733" y="22686"/>
                  </a:lnTo>
                  <a:lnTo>
                    <a:pt x="1733" y="22743"/>
                  </a:lnTo>
                  <a:lnTo>
                    <a:pt x="1733" y="22813"/>
                  </a:lnTo>
                  <a:lnTo>
                    <a:pt x="1733" y="22883"/>
                  </a:lnTo>
                  <a:lnTo>
                    <a:pt x="1691" y="22883"/>
                  </a:lnTo>
                  <a:lnTo>
                    <a:pt x="1691" y="22940"/>
                  </a:lnTo>
                  <a:lnTo>
                    <a:pt x="1691" y="22996"/>
                  </a:lnTo>
                  <a:lnTo>
                    <a:pt x="1733" y="22996"/>
                  </a:lnTo>
                  <a:lnTo>
                    <a:pt x="1733" y="23066"/>
                  </a:lnTo>
                  <a:lnTo>
                    <a:pt x="1733" y="23123"/>
                  </a:lnTo>
                  <a:lnTo>
                    <a:pt x="1733" y="23193"/>
                  </a:lnTo>
                  <a:lnTo>
                    <a:pt x="1733" y="23264"/>
                  </a:lnTo>
                  <a:lnTo>
                    <a:pt x="1775" y="23264"/>
                  </a:lnTo>
                  <a:lnTo>
                    <a:pt x="1775" y="23193"/>
                  </a:lnTo>
                  <a:lnTo>
                    <a:pt x="1818" y="23193"/>
                  </a:lnTo>
                  <a:lnTo>
                    <a:pt x="1818" y="23264"/>
                  </a:lnTo>
                  <a:lnTo>
                    <a:pt x="1818" y="23320"/>
                  </a:lnTo>
                  <a:lnTo>
                    <a:pt x="1860" y="23320"/>
                  </a:lnTo>
                  <a:lnTo>
                    <a:pt x="1860" y="23264"/>
                  </a:lnTo>
                  <a:lnTo>
                    <a:pt x="1902" y="23264"/>
                  </a:lnTo>
                  <a:lnTo>
                    <a:pt x="1902" y="23320"/>
                  </a:lnTo>
                  <a:lnTo>
                    <a:pt x="1944" y="23320"/>
                  </a:lnTo>
                  <a:lnTo>
                    <a:pt x="1944" y="23376"/>
                  </a:lnTo>
                  <a:lnTo>
                    <a:pt x="1986" y="23376"/>
                  </a:lnTo>
                  <a:lnTo>
                    <a:pt x="1986" y="23447"/>
                  </a:lnTo>
                  <a:lnTo>
                    <a:pt x="2029" y="23447"/>
                  </a:lnTo>
                  <a:lnTo>
                    <a:pt x="2029" y="23503"/>
                  </a:lnTo>
                  <a:lnTo>
                    <a:pt x="2029" y="23573"/>
                  </a:lnTo>
                  <a:lnTo>
                    <a:pt x="2071" y="23573"/>
                  </a:lnTo>
                  <a:lnTo>
                    <a:pt x="2113" y="23630"/>
                  </a:lnTo>
                  <a:lnTo>
                    <a:pt x="2113" y="23700"/>
                  </a:lnTo>
                  <a:lnTo>
                    <a:pt x="2113" y="23756"/>
                  </a:lnTo>
                  <a:lnTo>
                    <a:pt x="2071" y="23756"/>
                  </a:lnTo>
                  <a:lnTo>
                    <a:pt x="2071" y="23827"/>
                  </a:lnTo>
                  <a:lnTo>
                    <a:pt x="2071" y="23897"/>
                  </a:lnTo>
                  <a:lnTo>
                    <a:pt x="2113" y="23897"/>
                  </a:lnTo>
                  <a:lnTo>
                    <a:pt x="2113" y="23954"/>
                  </a:lnTo>
                  <a:lnTo>
                    <a:pt x="2155" y="23954"/>
                  </a:lnTo>
                  <a:lnTo>
                    <a:pt x="2198" y="23954"/>
                  </a:lnTo>
                  <a:lnTo>
                    <a:pt x="2240" y="23954"/>
                  </a:lnTo>
                  <a:lnTo>
                    <a:pt x="2282" y="23954"/>
                  </a:lnTo>
                  <a:lnTo>
                    <a:pt x="2324" y="23954"/>
                  </a:lnTo>
                  <a:lnTo>
                    <a:pt x="2367" y="23954"/>
                  </a:lnTo>
                  <a:lnTo>
                    <a:pt x="2409" y="23954"/>
                  </a:lnTo>
                  <a:lnTo>
                    <a:pt x="2451" y="23954"/>
                  </a:lnTo>
                  <a:lnTo>
                    <a:pt x="2451" y="24010"/>
                  </a:lnTo>
                  <a:lnTo>
                    <a:pt x="2493" y="24010"/>
                  </a:lnTo>
                  <a:lnTo>
                    <a:pt x="2536" y="24010"/>
                  </a:lnTo>
                  <a:lnTo>
                    <a:pt x="2536" y="24080"/>
                  </a:lnTo>
                  <a:lnTo>
                    <a:pt x="2578" y="24080"/>
                  </a:lnTo>
                  <a:lnTo>
                    <a:pt x="2620" y="24080"/>
                  </a:lnTo>
                  <a:lnTo>
                    <a:pt x="2620" y="24010"/>
                  </a:lnTo>
                  <a:lnTo>
                    <a:pt x="2662" y="24010"/>
                  </a:lnTo>
                  <a:lnTo>
                    <a:pt x="2705" y="24010"/>
                  </a:lnTo>
                  <a:lnTo>
                    <a:pt x="2705" y="23954"/>
                  </a:lnTo>
                  <a:lnTo>
                    <a:pt x="2747" y="23954"/>
                  </a:lnTo>
                  <a:lnTo>
                    <a:pt x="2747" y="23897"/>
                  </a:lnTo>
                  <a:lnTo>
                    <a:pt x="2789" y="23897"/>
                  </a:lnTo>
                  <a:lnTo>
                    <a:pt x="2831" y="23897"/>
                  </a:lnTo>
                  <a:lnTo>
                    <a:pt x="2747" y="23827"/>
                  </a:lnTo>
                  <a:lnTo>
                    <a:pt x="2662" y="23756"/>
                  </a:lnTo>
                  <a:lnTo>
                    <a:pt x="2578" y="23630"/>
                  </a:lnTo>
                  <a:lnTo>
                    <a:pt x="2578" y="23573"/>
                  </a:lnTo>
                  <a:lnTo>
                    <a:pt x="2536" y="23503"/>
                  </a:lnTo>
                  <a:lnTo>
                    <a:pt x="2493" y="23503"/>
                  </a:lnTo>
                  <a:lnTo>
                    <a:pt x="2493" y="23447"/>
                  </a:lnTo>
                  <a:lnTo>
                    <a:pt x="2451" y="23447"/>
                  </a:lnTo>
                  <a:lnTo>
                    <a:pt x="2409" y="23447"/>
                  </a:lnTo>
                  <a:lnTo>
                    <a:pt x="2409" y="23376"/>
                  </a:lnTo>
                  <a:lnTo>
                    <a:pt x="2409" y="23320"/>
                  </a:lnTo>
                  <a:lnTo>
                    <a:pt x="2367" y="23320"/>
                  </a:lnTo>
                  <a:lnTo>
                    <a:pt x="2324" y="23320"/>
                  </a:lnTo>
                  <a:lnTo>
                    <a:pt x="2282" y="23264"/>
                  </a:lnTo>
                  <a:lnTo>
                    <a:pt x="2240" y="23193"/>
                  </a:lnTo>
                  <a:lnTo>
                    <a:pt x="2198" y="23193"/>
                  </a:lnTo>
                  <a:lnTo>
                    <a:pt x="2198" y="23123"/>
                  </a:lnTo>
                  <a:lnTo>
                    <a:pt x="2155" y="23123"/>
                  </a:lnTo>
                  <a:lnTo>
                    <a:pt x="2113" y="23123"/>
                  </a:lnTo>
                  <a:lnTo>
                    <a:pt x="2071" y="23123"/>
                  </a:lnTo>
                  <a:lnTo>
                    <a:pt x="2029" y="23066"/>
                  </a:lnTo>
                  <a:lnTo>
                    <a:pt x="1986" y="23066"/>
                  </a:lnTo>
                  <a:lnTo>
                    <a:pt x="1986" y="22996"/>
                  </a:lnTo>
                  <a:lnTo>
                    <a:pt x="1944" y="22996"/>
                  </a:lnTo>
                  <a:lnTo>
                    <a:pt x="1944" y="22940"/>
                  </a:lnTo>
                  <a:lnTo>
                    <a:pt x="1944" y="22883"/>
                  </a:lnTo>
                  <a:lnTo>
                    <a:pt x="1986" y="22883"/>
                  </a:lnTo>
                  <a:lnTo>
                    <a:pt x="1986" y="22813"/>
                  </a:lnTo>
                  <a:lnTo>
                    <a:pt x="1986" y="22743"/>
                  </a:lnTo>
                  <a:lnTo>
                    <a:pt x="2029" y="22743"/>
                  </a:lnTo>
                  <a:lnTo>
                    <a:pt x="2029" y="22686"/>
                  </a:lnTo>
                  <a:lnTo>
                    <a:pt x="2029" y="22616"/>
                  </a:lnTo>
                  <a:lnTo>
                    <a:pt x="1986" y="22616"/>
                  </a:lnTo>
                  <a:lnTo>
                    <a:pt x="1944" y="22616"/>
                  </a:lnTo>
                  <a:lnTo>
                    <a:pt x="1944" y="22559"/>
                  </a:lnTo>
                  <a:lnTo>
                    <a:pt x="1986" y="22559"/>
                  </a:lnTo>
                  <a:lnTo>
                    <a:pt x="1944" y="22503"/>
                  </a:lnTo>
                  <a:lnTo>
                    <a:pt x="1986" y="22503"/>
                  </a:lnTo>
                  <a:lnTo>
                    <a:pt x="1986" y="22433"/>
                  </a:lnTo>
                  <a:lnTo>
                    <a:pt x="1986" y="22362"/>
                  </a:lnTo>
                  <a:lnTo>
                    <a:pt x="2029" y="22362"/>
                  </a:lnTo>
                  <a:lnTo>
                    <a:pt x="2029" y="22306"/>
                  </a:lnTo>
                  <a:lnTo>
                    <a:pt x="2029" y="22236"/>
                  </a:lnTo>
                  <a:lnTo>
                    <a:pt x="1986" y="22236"/>
                  </a:lnTo>
                  <a:lnTo>
                    <a:pt x="1944" y="22236"/>
                  </a:lnTo>
                  <a:lnTo>
                    <a:pt x="1944" y="22179"/>
                  </a:lnTo>
                  <a:lnTo>
                    <a:pt x="1944" y="22109"/>
                  </a:lnTo>
                  <a:lnTo>
                    <a:pt x="1902" y="22109"/>
                  </a:lnTo>
                  <a:lnTo>
                    <a:pt x="1902" y="22053"/>
                  </a:lnTo>
                  <a:lnTo>
                    <a:pt x="1944" y="22053"/>
                  </a:lnTo>
                  <a:lnTo>
                    <a:pt x="1986" y="22053"/>
                  </a:lnTo>
                  <a:lnTo>
                    <a:pt x="1986" y="21982"/>
                  </a:lnTo>
                  <a:lnTo>
                    <a:pt x="2029" y="21926"/>
                  </a:lnTo>
                  <a:lnTo>
                    <a:pt x="2029" y="21855"/>
                  </a:lnTo>
                  <a:lnTo>
                    <a:pt x="2071" y="21855"/>
                  </a:lnTo>
                  <a:lnTo>
                    <a:pt x="2071" y="21926"/>
                  </a:lnTo>
                  <a:lnTo>
                    <a:pt x="2113" y="21926"/>
                  </a:lnTo>
                  <a:lnTo>
                    <a:pt x="2155" y="21926"/>
                  </a:lnTo>
                  <a:lnTo>
                    <a:pt x="2198" y="21926"/>
                  </a:lnTo>
                  <a:lnTo>
                    <a:pt x="2240" y="21855"/>
                  </a:lnTo>
                  <a:lnTo>
                    <a:pt x="2282" y="21799"/>
                  </a:lnTo>
                  <a:lnTo>
                    <a:pt x="2240" y="21799"/>
                  </a:lnTo>
                  <a:lnTo>
                    <a:pt x="2198" y="21799"/>
                  </a:lnTo>
                  <a:lnTo>
                    <a:pt x="2198" y="21729"/>
                  </a:lnTo>
                  <a:lnTo>
                    <a:pt x="2198" y="21672"/>
                  </a:lnTo>
                  <a:lnTo>
                    <a:pt x="2155" y="21672"/>
                  </a:lnTo>
                  <a:lnTo>
                    <a:pt x="2155" y="21602"/>
                  </a:lnTo>
                  <a:lnTo>
                    <a:pt x="2155" y="21546"/>
                  </a:lnTo>
                  <a:lnTo>
                    <a:pt x="2155" y="21489"/>
                  </a:lnTo>
                  <a:lnTo>
                    <a:pt x="2155" y="21419"/>
                  </a:lnTo>
                  <a:lnTo>
                    <a:pt x="2198" y="21419"/>
                  </a:lnTo>
                  <a:lnTo>
                    <a:pt x="2240" y="21419"/>
                  </a:lnTo>
                  <a:lnTo>
                    <a:pt x="2282" y="21419"/>
                  </a:lnTo>
                  <a:lnTo>
                    <a:pt x="2282" y="21348"/>
                  </a:lnTo>
                  <a:lnTo>
                    <a:pt x="2240" y="21348"/>
                  </a:lnTo>
                  <a:lnTo>
                    <a:pt x="2240" y="21292"/>
                  </a:lnTo>
                  <a:lnTo>
                    <a:pt x="2198" y="21292"/>
                  </a:lnTo>
                  <a:lnTo>
                    <a:pt x="2155" y="21292"/>
                  </a:lnTo>
                  <a:lnTo>
                    <a:pt x="2113" y="21292"/>
                  </a:lnTo>
                  <a:lnTo>
                    <a:pt x="2071" y="21292"/>
                  </a:lnTo>
                  <a:lnTo>
                    <a:pt x="2029" y="21348"/>
                  </a:lnTo>
                  <a:lnTo>
                    <a:pt x="1986" y="21348"/>
                  </a:lnTo>
                  <a:lnTo>
                    <a:pt x="1944" y="21348"/>
                  </a:lnTo>
                  <a:lnTo>
                    <a:pt x="1902" y="21348"/>
                  </a:lnTo>
                  <a:lnTo>
                    <a:pt x="1902" y="21292"/>
                  </a:lnTo>
                  <a:lnTo>
                    <a:pt x="1860" y="21292"/>
                  </a:lnTo>
                  <a:lnTo>
                    <a:pt x="1860" y="21222"/>
                  </a:lnTo>
                  <a:lnTo>
                    <a:pt x="1860" y="21165"/>
                  </a:lnTo>
                  <a:lnTo>
                    <a:pt x="1818" y="21165"/>
                  </a:lnTo>
                  <a:lnTo>
                    <a:pt x="1818" y="21109"/>
                  </a:lnTo>
                  <a:lnTo>
                    <a:pt x="1818" y="21039"/>
                  </a:lnTo>
                  <a:lnTo>
                    <a:pt x="1818" y="20968"/>
                  </a:lnTo>
                  <a:lnTo>
                    <a:pt x="1860" y="20968"/>
                  </a:lnTo>
                  <a:lnTo>
                    <a:pt x="1860" y="20912"/>
                  </a:lnTo>
                  <a:lnTo>
                    <a:pt x="1902" y="20912"/>
                  </a:lnTo>
                  <a:lnTo>
                    <a:pt x="1902" y="20842"/>
                  </a:lnTo>
                  <a:lnTo>
                    <a:pt x="1902" y="20785"/>
                  </a:lnTo>
                  <a:lnTo>
                    <a:pt x="1860" y="20785"/>
                  </a:lnTo>
                  <a:lnTo>
                    <a:pt x="1860" y="20715"/>
                  </a:lnTo>
                  <a:lnTo>
                    <a:pt x="1818" y="20658"/>
                  </a:lnTo>
                  <a:lnTo>
                    <a:pt x="1775" y="20588"/>
                  </a:lnTo>
                  <a:lnTo>
                    <a:pt x="1733" y="20532"/>
                  </a:lnTo>
                  <a:lnTo>
                    <a:pt x="1733" y="20461"/>
                  </a:lnTo>
                  <a:lnTo>
                    <a:pt x="1775" y="20461"/>
                  </a:lnTo>
                  <a:lnTo>
                    <a:pt x="1775" y="20405"/>
                  </a:lnTo>
                  <a:lnTo>
                    <a:pt x="1818" y="20405"/>
                  </a:lnTo>
                  <a:lnTo>
                    <a:pt x="1860" y="20335"/>
                  </a:lnTo>
                  <a:lnTo>
                    <a:pt x="1818" y="20335"/>
                  </a:lnTo>
                  <a:lnTo>
                    <a:pt x="1818" y="20278"/>
                  </a:lnTo>
                  <a:lnTo>
                    <a:pt x="1775" y="20278"/>
                  </a:lnTo>
                  <a:lnTo>
                    <a:pt x="1775" y="20208"/>
                  </a:lnTo>
                  <a:lnTo>
                    <a:pt x="1775" y="20152"/>
                  </a:lnTo>
                  <a:lnTo>
                    <a:pt x="1733" y="20095"/>
                  </a:lnTo>
                  <a:lnTo>
                    <a:pt x="1691" y="20025"/>
                  </a:lnTo>
                  <a:lnTo>
                    <a:pt x="1691" y="19954"/>
                  </a:lnTo>
                  <a:lnTo>
                    <a:pt x="1691" y="19898"/>
                  </a:lnTo>
                  <a:lnTo>
                    <a:pt x="1649" y="19898"/>
                  </a:lnTo>
                  <a:lnTo>
                    <a:pt x="1649" y="19828"/>
                  </a:lnTo>
                  <a:lnTo>
                    <a:pt x="1606" y="19828"/>
                  </a:lnTo>
                  <a:lnTo>
                    <a:pt x="1606" y="19771"/>
                  </a:lnTo>
                  <a:lnTo>
                    <a:pt x="1564" y="19771"/>
                  </a:lnTo>
                  <a:lnTo>
                    <a:pt x="1564" y="19715"/>
                  </a:lnTo>
                  <a:lnTo>
                    <a:pt x="1606" y="19715"/>
                  </a:lnTo>
                  <a:lnTo>
                    <a:pt x="1649" y="19645"/>
                  </a:lnTo>
                  <a:lnTo>
                    <a:pt x="1691" y="19715"/>
                  </a:lnTo>
                  <a:lnTo>
                    <a:pt x="1733" y="19715"/>
                  </a:lnTo>
                  <a:lnTo>
                    <a:pt x="1775" y="19771"/>
                  </a:lnTo>
                  <a:lnTo>
                    <a:pt x="1818" y="19771"/>
                  </a:lnTo>
                  <a:lnTo>
                    <a:pt x="1818" y="19715"/>
                  </a:lnTo>
                  <a:lnTo>
                    <a:pt x="1860" y="19715"/>
                  </a:lnTo>
                  <a:lnTo>
                    <a:pt x="1902" y="19715"/>
                  </a:lnTo>
                  <a:lnTo>
                    <a:pt x="1944" y="19715"/>
                  </a:lnTo>
                  <a:lnTo>
                    <a:pt x="1986" y="19645"/>
                  </a:lnTo>
                  <a:lnTo>
                    <a:pt x="1986" y="19518"/>
                  </a:lnTo>
                  <a:lnTo>
                    <a:pt x="2029" y="19518"/>
                  </a:lnTo>
                  <a:lnTo>
                    <a:pt x="2029" y="19391"/>
                  </a:lnTo>
                  <a:lnTo>
                    <a:pt x="2029" y="19321"/>
                  </a:lnTo>
                  <a:lnTo>
                    <a:pt x="1986" y="19321"/>
                  </a:lnTo>
                  <a:lnTo>
                    <a:pt x="1986" y="19264"/>
                  </a:lnTo>
                  <a:lnTo>
                    <a:pt x="1944" y="19264"/>
                  </a:lnTo>
                  <a:lnTo>
                    <a:pt x="1902" y="19264"/>
                  </a:lnTo>
                  <a:lnTo>
                    <a:pt x="1902" y="19194"/>
                  </a:lnTo>
                  <a:lnTo>
                    <a:pt x="1860" y="19194"/>
                  </a:lnTo>
                  <a:lnTo>
                    <a:pt x="1818" y="19194"/>
                  </a:lnTo>
                  <a:lnTo>
                    <a:pt x="1775" y="19138"/>
                  </a:lnTo>
                  <a:lnTo>
                    <a:pt x="1733" y="19138"/>
                  </a:lnTo>
                  <a:lnTo>
                    <a:pt x="1733" y="19067"/>
                  </a:lnTo>
                  <a:lnTo>
                    <a:pt x="1691" y="19067"/>
                  </a:lnTo>
                  <a:lnTo>
                    <a:pt x="1733" y="19011"/>
                  </a:lnTo>
                  <a:lnTo>
                    <a:pt x="1733" y="18940"/>
                  </a:lnTo>
                  <a:lnTo>
                    <a:pt x="1691" y="18940"/>
                  </a:lnTo>
                  <a:lnTo>
                    <a:pt x="1649" y="18940"/>
                  </a:lnTo>
                  <a:lnTo>
                    <a:pt x="1649" y="18884"/>
                  </a:lnTo>
                  <a:lnTo>
                    <a:pt x="1606" y="18884"/>
                  </a:lnTo>
                  <a:lnTo>
                    <a:pt x="1606" y="18814"/>
                  </a:lnTo>
                  <a:lnTo>
                    <a:pt x="1564" y="18814"/>
                  </a:lnTo>
                  <a:lnTo>
                    <a:pt x="1564" y="18757"/>
                  </a:lnTo>
                  <a:lnTo>
                    <a:pt x="1522" y="18757"/>
                  </a:lnTo>
                  <a:lnTo>
                    <a:pt x="1480" y="18757"/>
                  </a:lnTo>
                  <a:lnTo>
                    <a:pt x="1437" y="18687"/>
                  </a:lnTo>
                  <a:lnTo>
                    <a:pt x="1395" y="18687"/>
                  </a:lnTo>
                  <a:lnTo>
                    <a:pt x="1353" y="18687"/>
                  </a:lnTo>
                  <a:lnTo>
                    <a:pt x="1353" y="18631"/>
                  </a:lnTo>
                  <a:lnTo>
                    <a:pt x="1353" y="18560"/>
                  </a:lnTo>
                  <a:lnTo>
                    <a:pt x="1311" y="18504"/>
                  </a:lnTo>
                  <a:lnTo>
                    <a:pt x="1268" y="18504"/>
                  </a:lnTo>
                  <a:lnTo>
                    <a:pt x="1226" y="18504"/>
                  </a:lnTo>
                  <a:lnTo>
                    <a:pt x="1226" y="18434"/>
                  </a:lnTo>
                  <a:lnTo>
                    <a:pt x="1184" y="18434"/>
                  </a:lnTo>
                  <a:lnTo>
                    <a:pt x="1184" y="18377"/>
                  </a:lnTo>
                  <a:lnTo>
                    <a:pt x="1142" y="18377"/>
                  </a:lnTo>
                  <a:lnTo>
                    <a:pt x="1099" y="18377"/>
                  </a:lnTo>
                  <a:lnTo>
                    <a:pt x="1057" y="18377"/>
                  </a:lnTo>
                  <a:lnTo>
                    <a:pt x="1057" y="18434"/>
                  </a:lnTo>
                  <a:lnTo>
                    <a:pt x="1015" y="18434"/>
                  </a:lnTo>
                  <a:lnTo>
                    <a:pt x="973" y="18434"/>
                  </a:lnTo>
                  <a:lnTo>
                    <a:pt x="930" y="18434"/>
                  </a:lnTo>
                  <a:lnTo>
                    <a:pt x="930" y="18504"/>
                  </a:lnTo>
                  <a:lnTo>
                    <a:pt x="888" y="18504"/>
                  </a:lnTo>
                  <a:lnTo>
                    <a:pt x="888" y="18434"/>
                  </a:lnTo>
                  <a:lnTo>
                    <a:pt x="888" y="18377"/>
                  </a:lnTo>
                  <a:lnTo>
                    <a:pt x="888" y="18321"/>
                  </a:lnTo>
                  <a:lnTo>
                    <a:pt x="846" y="18321"/>
                  </a:lnTo>
                  <a:lnTo>
                    <a:pt x="846" y="18250"/>
                  </a:lnTo>
                  <a:lnTo>
                    <a:pt x="846" y="18180"/>
                  </a:lnTo>
                  <a:lnTo>
                    <a:pt x="804" y="18180"/>
                  </a:lnTo>
                  <a:lnTo>
                    <a:pt x="804" y="18124"/>
                  </a:lnTo>
                  <a:lnTo>
                    <a:pt x="846" y="18124"/>
                  </a:lnTo>
                  <a:lnTo>
                    <a:pt x="846" y="18053"/>
                  </a:lnTo>
                  <a:lnTo>
                    <a:pt x="804" y="18053"/>
                  </a:lnTo>
                  <a:lnTo>
                    <a:pt x="804" y="17997"/>
                  </a:lnTo>
                  <a:lnTo>
                    <a:pt x="761" y="17997"/>
                  </a:lnTo>
                  <a:lnTo>
                    <a:pt x="719" y="17997"/>
                  </a:lnTo>
                  <a:lnTo>
                    <a:pt x="719" y="17927"/>
                  </a:lnTo>
                  <a:lnTo>
                    <a:pt x="719" y="17870"/>
                  </a:lnTo>
                  <a:lnTo>
                    <a:pt x="677" y="17870"/>
                  </a:lnTo>
                  <a:lnTo>
                    <a:pt x="677" y="17800"/>
                  </a:lnTo>
                  <a:lnTo>
                    <a:pt x="635" y="17800"/>
                  </a:lnTo>
                  <a:lnTo>
                    <a:pt x="592" y="17800"/>
                  </a:lnTo>
                  <a:lnTo>
                    <a:pt x="550" y="17800"/>
                  </a:lnTo>
                  <a:lnTo>
                    <a:pt x="508" y="17800"/>
                  </a:lnTo>
                  <a:lnTo>
                    <a:pt x="466" y="17800"/>
                  </a:lnTo>
                  <a:lnTo>
                    <a:pt x="423" y="17800"/>
                  </a:lnTo>
                  <a:lnTo>
                    <a:pt x="381" y="17800"/>
                  </a:lnTo>
                  <a:lnTo>
                    <a:pt x="381" y="17744"/>
                  </a:lnTo>
                  <a:lnTo>
                    <a:pt x="423" y="17744"/>
                  </a:lnTo>
                  <a:lnTo>
                    <a:pt x="466" y="17744"/>
                  </a:lnTo>
                  <a:lnTo>
                    <a:pt x="466" y="17673"/>
                  </a:lnTo>
                  <a:lnTo>
                    <a:pt x="508" y="17546"/>
                  </a:lnTo>
                  <a:lnTo>
                    <a:pt x="423" y="17490"/>
                  </a:lnTo>
                  <a:lnTo>
                    <a:pt x="381" y="17420"/>
                  </a:lnTo>
                  <a:lnTo>
                    <a:pt x="423" y="17420"/>
                  </a:lnTo>
                  <a:lnTo>
                    <a:pt x="466" y="17420"/>
                  </a:lnTo>
                  <a:lnTo>
                    <a:pt x="508" y="17420"/>
                  </a:lnTo>
                  <a:lnTo>
                    <a:pt x="550" y="17420"/>
                  </a:lnTo>
                  <a:lnTo>
                    <a:pt x="550" y="17490"/>
                  </a:lnTo>
                  <a:lnTo>
                    <a:pt x="592" y="17490"/>
                  </a:lnTo>
                  <a:lnTo>
                    <a:pt x="635" y="17490"/>
                  </a:lnTo>
                  <a:lnTo>
                    <a:pt x="677" y="17546"/>
                  </a:lnTo>
                  <a:lnTo>
                    <a:pt x="761" y="17546"/>
                  </a:lnTo>
                  <a:lnTo>
                    <a:pt x="804" y="17546"/>
                  </a:lnTo>
                  <a:lnTo>
                    <a:pt x="846" y="17546"/>
                  </a:lnTo>
                  <a:lnTo>
                    <a:pt x="888" y="17546"/>
                  </a:lnTo>
                  <a:lnTo>
                    <a:pt x="930" y="17546"/>
                  </a:lnTo>
                  <a:lnTo>
                    <a:pt x="973" y="17546"/>
                  </a:lnTo>
                  <a:lnTo>
                    <a:pt x="1057" y="17546"/>
                  </a:lnTo>
                  <a:lnTo>
                    <a:pt x="1099" y="17490"/>
                  </a:lnTo>
                  <a:lnTo>
                    <a:pt x="1142" y="17420"/>
                  </a:lnTo>
                  <a:lnTo>
                    <a:pt x="1142" y="17363"/>
                  </a:lnTo>
                  <a:lnTo>
                    <a:pt x="1184" y="17363"/>
                  </a:lnTo>
                  <a:lnTo>
                    <a:pt x="1226" y="17363"/>
                  </a:lnTo>
                  <a:lnTo>
                    <a:pt x="1226" y="17293"/>
                  </a:lnTo>
                  <a:lnTo>
                    <a:pt x="1268" y="17293"/>
                  </a:lnTo>
                  <a:lnTo>
                    <a:pt x="1311" y="17293"/>
                  </a:lnTo>
                  <a:lnTo>
                    <a:pt x="1311" y="17363"/>
                  </a:lnTo>
                  <a:lnTo>
                    <a:pt x="1353" y="17363"/>
                  </a:lnTo>
                  <a:lnTo>
                    <a:pt x="1353" y="17293"/>
                  </a:lnTo>
                  <a:lnTo>
                    <a:pt x="1353" y="17237"/>
                  </a:lnTo>
                  <a:lnTo>
                    <a:pt x="1395" y="17237"/>
                  </a:lnTo>
                  <a:lnTo>
                    <a:pt x="1395" y="17166"/>
                  </a:lnTo>
                  <a:lnTo>
                    <a:pt x="1437" y="17166"/>
                  </a:lnTo>
                  <a:lnTo>
                    <a:pt x="1437" y="17110"/>
                  </a:lnTo>
                  <a:lnTo>
                    <a:pt x="1437" y="17039"/>
                  </a:lnTo>
                  <a:lnTo>
                    <a:pt x="1480" y="17039"/>
                  </a:lnTo>
                  <a:lnTo>
                    <a:pt x="1480" y="16983"/>
                  </a:lnTo>
                  <a:lnTo>
                    <a:pt x="1522" y="16983"/>
                  </a:lnTo>
                  <a:lnTo>
                    <a:pt x="1564" y="16983"/>
                  </a:lnTo>
                  <a:lnTo>
                    <a:pt x="1564" y="16927"/>
                  </a:lnTo>
                  <a:lnTo>
                    <a:pt x="1606" y="16927"/>
                  </a:lnTo>
                  <a:lnTo>
                    <a:pt x="1649" y="16927"/>
                  </a:lnTo>
                  <a:lnTo>
                    <a:pt x="1691" y="16927"/>
                  </a:lnTo>
                  <a:lnTo>
                    <a:pt x="1733" y="16927"/>
                  </a:lnTo>
                  <a:lnTo>
                    <a:pt x="1775" y="16927"/>
                  </a:lnTo>
                  <a:lnTo>
                    <a:pt x="1775" y="16856"/>
                  </a:lnTo>
                  <a:lnTo>
                    <a:pt x="1818" y="16856"/>
                  </a:lnTo>
                  <a:lnTo>
                    <a:pt x="1818" y="16786"/>
                  </a:lnTo>
                  <a:lnTo>
                    <a:pt x="1775" y="16730"/>
                  </a:lnTo>
                  <a:lnTo>
                    <a:pt x="1733" y="16730"/>
                  </a:lnTo>
                  <a:lnTo>
                    <a:pt x="1733" y="16659"/>
                  </a:lnTo>
                  <a:lnTo>
                    <a:pt x="1691" y="16730"/>
                  </a:lnTo>
                  <a:lnTo>
                    <a:pt x="1649" y="16730"/>
                  </a:lnTo>
                  <a:lnTo>
                    <a:pt x="1606" y="16730"/>
                  </a:lnTo>
                  <a:lnTo>
                    <a:pt x="1564" y="16730"/>
                  </a:lnTo>
                  <a:lnTo>
                    <a:pt x="1480" y="16730"/>
                  </a:lnTo>
                  <a:lnTo>
                    <a:pt x="1437" y="16603"/>
                  </a:lnTo>
                  <a:lnTo>
                    <a:pt x="1395" y="16533"/>
                  </a:lnTo>
                  <a:lnTo>
                    <a:pt x="1437" y="16533"/>
                  </a:lnTo>
                  <a:lnTo>
                    <a:pt x="1480" y="16533"/>
                  </a:lnTo>
                  <a:lnTo>
                    <a:pt x="1522" y="16533"/>
                  </a:lnTo>
                  <a:lnTo>
                    <a:pt x="1606" y="16533"/>
                  </a:lnTo>
                  <a:lnTo>
                    <a:pt x="1733" y="16476"/>
                  </a:lnTo>
                  <a:lnTo>
                    <a:pt x="1775" y="16533"/>
                  </a:lnTo>
                  <a:lnTo>
                    <a:pt x="1818" y="16533"/>
                  </a:lnTo>
                  <a:lnTo>
                    <a:pt x="1902" y="16533"/>
                  </a:lnTo>
                  <a:lnTo>
                    <a:pt x="1944" y="16533"/>
                  </a:lnTo>
                  <a:lnTo>
                    <a:pt x="1986" y="16533"/>
                  </a:lnTo>
                  <a:lnTo>
                    <a:pt x="2029" y="16533"/>
                  </a:lnTo>
                  <a:lnTo>
                    <a:pt x="2071" y="16533"/>
                  </a:lnTo>
                  <a:lnTo>
                    <a:pt x="2113" y="16533"/>
                  </a:lnTo>
                  <a:lnTo>
                    <a:pt x="2155" y="16533"/>
                  </a:lnTo>
                  <a:lnTo>
                    <a:pt x="2198" y="16533"/>
                  </a:lnTo>
                  <a:lnTo>
                    <a:pt x="2240" y="16533"/>
                  </a:lnTo>
                  <a:lnTo>
                    <a:pt x="2282" y="16533"/>
                  </a:lnTo>
                  <a:lnTo>
                    <a:pt x="2240" y="16476"/>
                  </a:lnTo>
                  <a:lnTo>
                    <a:pt x="2198" y="16476"/>
                  </a:lnTo>
                  <a:lnTo>
                    <a:pt x="2155" y="16476"/>
                  </a:lnTo>
                  <a:lnTo>
                    <a:pt x="2155" y="16406"/>
                  </a:lnTo>
                  <a:lnTo>
                    <a:pt x="2113" y="16406"/>
                  </a:lnTo>
                  <a:lnTo>
                    <a:pt x="2071" y="16406"/>
                  </a:lnTo>
                  <a:lnTo>
                    <a:pt x="2071" y="16335"/>
                  </a:lnTo>
                  <a:lnTo>
                    <a:pt x="2029" y="16335"/>
                  </a:lnTo>
                  <a:lnTo>
                    <a:pt x="2029" y="16279"/>
                  </a:lnTo>
                  <a:lnTo>
                    <a:pt x="2029" y="16223"/>
                  </a:lnTo>
                  <a:lnTo>
                    <a:pt x="2029" y="16152"/>
                  </a:lnTo>
                  <a:lnTo>
                    <a:pt x="2071" y="16152"/>
                  </a:lnTo>
                  <a:lnTo>
                    <a:pt x="2113" y="16152"/>
                  </a:lnTo>
                  <a:lnTo>
                    <a:pt x="2113" y="16096"/>
                  </a:lnTo>
                  <a:lnTo>
                    <a:pt x="2113" y="16026"/>
                  </a:lnTo>
                  <a:lnTo>
                    <a:pt x="2155" y="16026"/>
                  </a:lnTo>
                  <a:lnTo>
                    <a:pt x="2198" y="16026"/>
                  </a:lnTo>
                  <a:lnTo>
                    <a:pt x="2198" y="15969"/>
                  </a:lnTo>
                  <a:lnTo>
                    <a:pt x="2240" y="15969"/>
                  </a:lnTo>
                  <a:lnTo>
                    <a:pt x="2282" y="15969"/>
                  </a:lnTo>
                  <a:lnTo>
                    <a:pt x="2282" y="15899"/>
                  </a:lnTo>
                  <a:lnTo>
                    <a:pt x="2282" y="15842"/>
                  </a:lnTo>
                  <a:lnTo>
                    <a:pt x="2324" y="15772"/>
                  </a:lnTo>
                  <a:lnTo>
                    <a:pt x="2367" y="15772"/>
                  </a:lnTo>
                  <a:lnTo>
                    <a:pt x="2409" y="15772"/>
                  </a:lnTo>
                  <a:lnTo>
                    <a:pt x="2451" y="15772"/>
                  </a:lnTo>
                  <a:lnTo>
                    <a:pt x="2451" y="15716"/>
                  </a:lnTo>
                  <a:lnTo>
                    <a:pt x="2409" y="15716"/>
                  </a:lnTo>
                  <a:lnTo>
                    <a:pt x="2409" y="15645"/>
                  </a:lnTo>
                  <a:lnTo>
                    <a:pt x="2367" y="15645"/>
                  </a:lnTo>
                  <a:lnTo>
                    <a:pt x="2409" y="15589"/>
                  </a:lnTo>
                  <a:lnTo>
                    <a:pt x="2409" y="15519"/>
                  </a:lnTo>
                  <a:lnTo>
                    <a:pt x="2409" y="15462"/>
                  </a:lnTo>
                  <a:lnTo>
                    <a:pt x="2409" y="15392"/>
                  </a:lnTo>
                  <a:lnTo>
                    <a:pt x="2451" y="15392"/>
                  </a:lnTo>
                  <a:lnTo>
                    <a:pt x="2493" y="15392"/>
                  </a:lnTo>
                  <a:lnTo>
                    <a:pt x="2536" y="15392"/>
                  </a:lnTo>
                  <a:lnTo>
                    <a:pt x="2578" y="15336"/>
                  </a:lnTo>
                  <a:lnTo>
                    <a:pt x="2620" y="15336"/>
                  </a:lnTo>
                  <a:lnTo>
                    <a:pt x="2620" y="15265"/>
                  </a:lnTo>
                  <a:lnTo>
                    <a:pt x="2662" y="15265"/>
                  </a:lnTo>
                  <a:lnTo>
                    <a:pt x="2705" y="15265"/>
                  </a:lnTo>
                  <a:lnTo>
                    <a:pt x="2705" y="15209"/>
                  </a:lnTo>
                  <a:lnTo>
                    <a:pt x="2662" y="15209"/>
                  </a:lnTo>
                  <a:lnTo>
                    <a:pt x="2662" y="15152"/>
                  </a:lnTo>
                  <a:lnTo>
                    <a:pt x="2705" y="15082"/>
                  </a:lnTo>
                  <a:lnTo>
                    <a:pt x="2747" y="15082"/>
                  </a:lnTo>
                  <a:lnTo>
                    <a:pt x="2747" y="15012"/>
                  </a:lnTo>
                  <a:lnTo>
                    <a:pt x="2747" y="14941"/>
                  </a:lnTo>
                  <a:lnTo>
                    <a:pt x="2789" y="14941"/>
                  </a:lnTo>
                  <a:lnTo>
                    <a:pt x="2789" y="14885"/>
                  </a:lnTo>
                  <a:lnTo>
                    <a:pt x="2747" y="14885"/>
                  </a:lnTo>
                  <a:lnTo>
                    <a:pt x="2705" y="14885"/>
                  </a:lnTo>
                  <a:lnTo>
                    <a:pt x="2662" y="14885"/>
                  </a:lnTo>
                  <a:lnTo>
                    <a:pt x="2620" y="14941"/>
                  </a:lnTo>
                  <a:lnTo>
                    <a:pt x="2620" y="14885"/>
                  </a:lnTo>
                  <a:lnTo>
                    <a:pt x="2620" y="14829"/>
                  </a:lnTo>
                  <a:lnTo>
                    <a:pt x="2662" y="14829"/>
                  </a:lnTo>
                  <a:lnTo>
                    <a:pt x="2662" y="14758"/>
                  </a:lnTo>
                  <a:lnTo>
                    <a:pt x="2620" y="14758"/>
                  </a:lnTo>
                  <a:lnTo>
                    <a:pt x="2620" y="14702"/>
                  </a:lnTo>
                  <a:lnTo>
                    <a:pt x="2620" y="14631"/>
                  </a:lnTo>
                  <a:lnTo>
                    <a:pt x="2578" y="14631"/>
                  </a:lnTo>
                  <a:lnTo>
                    <a:pt x="2578" y="14702"/>
                  </a:lnTo>
                  <a:lnTo>
                    <a:pt x="2578" y="14758"/>
                  </a:lnTo>
                  <a:lnTo>
                    <a:pt x="2536" y="14758"/>
                  </a:lnTo>
                  <a:lnTo>
                    <a:pt x="2493" y="14758"/>
                  </a:lnTo>
                  <a:lnTo>
                    <a:pt x="2493" y="14702"/>
                  </a:lnTo>
                  <a:lnTo>
                    <a:pt x="2451" y="14702"/>
                  </a:lnTo>
                  <a:lnTo>
                    <a:pt x="2451" y="14631"/>
                  </a:lnTo>
                  <a:lnTo>
                    <a:pt x="2451" y="14575"/>
                  </a:lnTo>
                  <a:lnTo>
                    <a:pt x="2493" y="14575"/>
                  </a:lnTo>
                  <a:lnTo>
                    <a:pt x="2536" y="14575"/>
                  </a:lnTo>
                  <a:lnTo>
                    <a:pt x="2536" y="14505"/>
                  </a:lnTo>
                  <a:lnTo>
                    <a:pt x="2536" y="14448"/>
                  </a:lnTo>
                  <a:lnTo>
                    <a:pt x="2493" y="14448"/>
                  </a:lnTo>
                  <a:lnTo>
                    <a:pt x="2493" y="14378"/>
                  </a:lnTo>
                  <a:lnTo>
                    <a:pt x="2493" y="14322"/>
                  </a:lnTo>
                  <a:lnTo>
                    <a:pt x="2536" y="14322"/>
                  </a:lnTo>
                  <a:lnTo>
                    <a:pt x="2578" y="14322"/>
                  </a:lnTo>
                  <a:lnTo>
                    <a:pt x="2578" y="14251"/>
                  </a:lnTo>
                  <a:lnTo>
                    <a:pt x="2620" y="14322"/>
                  </a:lnTo>
                  <a:lnTo>
                    <a:pt x="2662" y="14322"/>
                  </a:lnTo>
                  <a:lnTo>
                    <a:pt x="2662" y="14251"/>
                  </a:lnTo>
                  <a:lnTo>
                    <a:pt x="2705" y="14251"/>
                  </a:lnTo>
                  <a:lnTo>
                    <a:pt x="2705" y="14195"/>
                  </a:lnTo>
                  <a:lnTo>
                    <a:pt x="2747" y="14195"/>
                  </a:lnTo>
                  <a:lnTo>
                    <a:pt x="2747" y="14125"/>
                  </a:lnTo>
                  <a:lnTo>
                    <a:pt x="2705" y="14125"/>
                  </a:lnTo>
                  <a:lnTo>
                    <a:pt x="2705" y="14068"/>
                  </a:lnTo>
                  <a:lnTo>
                    <a:pt x="2662" y="14068"/>
                  </a:lnTo>
                  <a:lnTo>
                    <a:pt x="2705" y="13998"/>
                  </a:lnTo>
                  <a:lnTo>
                    <a:pt x="2662" y="13941"/>
                  </a:lnTo>
                  <a:lnTo>
                    <a:pt x="2705" y="13941"/>
                  </a:lnTo>
                  <a:lnTo>
                    <a:pt x="2705" y="13871"/>
                  </a:lnTo>
                  <a:lnTo>
                    <a:pt x="2747" y="13815"/>
                  </a:lnTo>
                  <a:lnTo>
                    <a:pt x="2789" y="13815"/>
                  </a:lnTo>
                  <a:lnTo>
                    <a:pt x="2789" y="13871"/>
                  </a:lnTo>
                  <a:lnTo>
                    <a:pt x="2831" y="13871"/>
                  </a:lnTo>
                  <a:lnTo>
                    <a:pt x="2874" y="13871"/>
                  </a:lnTo>
                  <a:lnTo>
                    <a:pt x="2874" y="13941"/>
                  </a:lnTo>
                  <a:lnTo>
                    <a:pt x="2916" y="13941"/>
                  </a:lnTo>
                  <a:lnTo>
                    <a:pt x="2958" y="13941"/>
                  </a:lnTo>
                  <a:lnTo>
                    <a:pt x="2958" y="13871"/>
                  </a:lnTo>
                  <a:lnTo>
                    <a:pt x="2916" y="13871"/>
                  </a:lnTo>
                  <a:lnTo>
                    <a:pt x="2916" y="13815"/>
                  </a:lnTo>
                  <a:lnTo>
                    <a:pt x="2916" y="13758"/>
                  </a:lnTo>
                  <a:lnTo>
                    <a:pt x="2958" y="13815"/>
                  </a:lnTo>
                  <a:lnTo>
                    <a:pt x="2958" y="13758"/>
                  </a:lnTo>
                  <a:lnTo>
                    <a:pt x="2916" y="13688"/>
                  </a:lnTo>
                  <a:lnTo>
                    <a:pt x="2916" y="13618"/>
                  </a:lnTo>
                  <a:lnTo>
                    <a:pt x="2916" y="13547"/>
                  </a:lnTo>
                  <a:lnTo>
                    <a:pt x="2874" y="13547"/>
                  </a:lnTo>
                  <a:lnTo>
                    <a:pt x="2874" y="13491"/>
                  </a:lnTo>
                  <a:lnTo>
                    <a:pt x="2831" y="13491"/>
                  </a:lnTo>
                  <a:lnTo>
                    <a:pt x="2831" y="13435"/>
                  </a:lnTo>
                  <a:lnTo>
                    <a:pt x="2874" y="13435"/>
                  </a:lnTo>
                  <a:lnTo>
                    <a:pt x="2874" y="13364"/>
                  </a:lnTo>
                  <a:lnTo>
                    <a:pt x="2916" y="13308"/>
                  </a:lnTo>
                  <a:lnTo>
                    <a:pt x="2958" y="13308"/>
                  </a:lnTo>
                  <a:lnTo>
                    <a:pt x="2958" y="13237"/>
                  </a:lnTo>
                  <a:lnTo>
                    <a:pt x="3000" y="13237"/>
                  </a:lnTo>
                  <a:lnTo>
                    <a:pt x="3000" y="13167"/>
                  </a:lnTo>
                  <a:lnTo>
                    <a:pt x="3043" y="13167"/>
                  </a:lnTo>
                  <a:lnTo>
                    <a:pt x="3085" y="13111"/>
                  </a:lnTo>
                  <a:lnTo>
                    <a:pt x="3127" y="13111"/>
                  </a:lnTo>
                  <a:lnTo>
                    <a:pt x="3169" y="13111"/>
                  </a:lnTo>
                  <a:lnTo>
                    <a:pt x="3212" y="13111"/>
                  </a:lnTo>
                  <a:lnTo>
                    <a:pt x="3212" y="13054"/>
                  </a:lnTo>
                  <a:lnTo>
                    <a:pt x="3212" y="12984"/>
                  </a:lnTo>
                  <a:lnTo>
                    <a:pt x="3212" y="12928"/>
                  </a:lnTo>
                  <a:lnTo>
                    <a:pt x="3254" y="12928"/>
                  </a:lnTo>
                  <a:lnTo>
                    <a:pt x="3254" y="12857"/>
                  </a:lnTo>
                  <a:lnTo>
                    <a:pt x="3296" y="12857"/>
                  </a:lnTo>
                  <a:lnTo>
                    <a:pt x="3296" y="12801"/>
                  </a:lnTo>
                  <a:lnTo>
                    <a:pt x="3338" y="12801"/>
                  </a:lnTo>
                  <a:lnTo>
                    <a:pt x="3381" y="12730"/>
                  </a:lnTo>
                  <a:lnTo>
                    <a:pt x="3381" y="12674"/>
                  </a:lnTo>
                  <a:lnTo>
                    <a:pt x="3423" y="12674"/>
                  </a:lnTo>
                  <a:lnTo>
                    <a:pt x="3465" y="12674"/>
                  </a:lnTo>
                  <a:lnTo>
                    <a:pt x="3465" y="12604"/>
                  </a:lnTo>
                  <a:lnTo>
                    <a:pt x="3507" y="12604"/>
                  </a:lnTo>
                  <a:lnTo>
                    <a:pt x="3507" y="12547"/>
                  </a:lnTo>
                  <a:lnTo>
                    <a:pt x="3550" y="12547"/>
                  </a:lnTo>
                  <a:lnTo>
                    <a:pt x="3550" y="12477"/>
                  </a:lnTo>
                  <a:lnTo>
                    <a:pt x="3592" y="12477"/>
                  </a:lnTo>
                  <a:lnTo>
                    <a:pt x="3634" y="12477"/>
                  </a:lnTo>
                  <a:lnTo>
                    <a:pt x="3634" y="12421"/>
                  </a:lnTo>
                  <a:lnTo>
                    <a:pt x="3676" y="12421"/>
                  </a:lnTo>
                  <a:lnTo>
                    <a:pt x="3719" y="12421"/>
                  </a:lnTo>
                  <a:lnTo>
                    <a:pt x="3761" y="12421"/>
                  </a:lnTo>
                  <a:lnTo>
                    <a:pt x="3761" y="12350"/>
                  </a:lnTo>
                  <a:lnTo>
                    <a:pt x="3803" y="12350"/>
                  </a:lnTo>
                  <a:lnTo>
                    <a:pt x="3845" y="12294"/>
                  </a:lnTo>
                  <a:lnTo>
                    <a:pt x="3888" y="12294"/>
                  </a:lnTo>
                  <a:lnTo>
                    <a:pt x="3930" y="12294"/>
                  </a:lnTo>
                  <a:lnTo>
                    <a:pt x="3972" y="12294"/>
                  </a:lnTo>
                  <a:lnTo>
                    <a:pt x="3972" y="12223"/>
                  </a:lnTo>
                  <a:lnTo>
                    <a:pt x="4014" y="12223"/>
                  </a:lnTo>
                  <a:lnTo>
                    <a:pt x="4014" y="12294"/>
                  </a:lnTo>
                  <a:lnTo>
                    <a:pt x="4057" y="12294"/>
                  </a:lnTo>
                  <a:lnTo>
                    <a:pt x="4057" y="12223"/>
                  </a:lnTo>
                  <a:lnTo>
                    <a:pt x="3972" y="12153"/>
                  </a:lnTo>
                  <a:lnTo>
                    <a:pt x="3972" y="12097"/>
                  </a:lnTo>
                  <a:lnTo>
                    <a:pt x="4014" y="12040"/>
                  </a:lnTo>
                  <a:lnTo>
                    <a:pt x="4014" y="11970"/>
                  </a:lnTo>
                  <a:lnTo>
                    <a:pt x="4099" y="11914"/>
                  </a:lnTo>
                  <a:lnTo>
                    <a:pt x="4141" y="11914"/>
                  </a:lnTo>
                  <a:lnTo>
                    <a:pt x="4183" y="11773"/>
                  </a:lnTo>
                  <a:lnTo>
                    <a:pt x="4268" y="11773"/>
                  </a:lnTo>
                  <a:lnTo>
                    <a:pt x="4310" y="11717"/>
                  </a:lnTo>
                  <a:lnTo>
                    <a:pt x="4352" y="11717"/>
                  </a:lnTo>
                  <a:lnTo>
                    <a:pt x="4394" y="11717"/>
                  </a:lnTo>
                  <a:lnTo>
                    <a:pt x="4394" y="11660"/>
                  </a:lnTo>
                  <a:lnTo>
                    <a:pt x="4437" y="11660"/>
                  </a:lnTo>
                  <a:lnTo>
                    <a:pt x="4479" y="11660"/>
                  </a:lnTo>
                  <a:lnTo>
                    <a:pt x="4521" y="11660"/>
                  </a:lnTo>
                  <a:lnTo>
                    <a:pt x="4563" y="11660"/>
                  </a:lnTo>
                  <a:lnTo>
                    <a:pt x="4606" y="11660"/>
                  </a:lnTo>
                  <a:lnTo>
                    <a:pt x="4648" y="11590"/>
                  </a:lnTo>
                  <a:lnTo>
                    <a:pt x="4690" y="11590"/>
                  </a:lnTo>
                  <a:lnTo>
                    <a:pt x="4732" y="11590"/>
                  </a:lnTo>
                  <a:lnTo>
                    <a:pt x="4732" y="11533"/>
                  </a:lnTo>
                  <a:lnTo>
                    <a:pt x="4775" y="11533"/>
                  </a:lnTo>
                  <a:lnTo>
                    <a:pt x="4817" y="11533"/>
                  </a:lnTo>
                  <a:lnTo>
                    <a:pt x="4817" y="11463"/>
                  </a:lnTo>
                  <a:lnTo>
                    <a:pt x="4859" y="11463"/>
                  </a:lnTo>
                  <a:lnTo>
                    <a:pt x="4859" y="11407"/>
                  </a:lnTo>
                  <a:lnTo>
                    <a:pt x="4901" y="11407"/>
                  </a:lnTo>
                  <a:lnTo>
                    <a:pt x="4944" y="11407"/>
                  </a:lnTo>
                  <a:lnTo>
                    <a:pt x="4986" y="11336"/>
                  </a:lnTo>
                  <a:lnTo>
                    <a:pt x="5028" y="11336"/>
                  </a:lnTo>
                  <a:lnTo>
                    <a:pt x="5070" y="11336"/>
                  </a:lnTo>
                  <a:lnTo>
                    <a:pt x="5070" y="11280"/>
                  </a:lnTo>
                  <a:lnTo>
                    <a:pt x="5113" y="11280"/>
                  </a:lnTo>
                  <a:lnTo>
                    <a:pt x="5155" y="11280"/>
                  </a:lnTo>
                  <a:lnTo>
                    <a:pt x="5197" y="11280"/>
                  </a:lnTo>
                  <a:lnTo>
                    <a:pt x="5239" y="11210"/>
                  </a:lnTo>
                  <a:lnTo>
                    <a:pt x="5197" y="11210"/>
                  </a:lnTo>
                  <a:lnTo>
                    <a:pt x="5197" y="11153"/>
                  </a:lnTo>
                  <a:lnTo>
                    <a:pt x="5155" y="11153"/>
                  </a:lnTo>
                  <a:lnTo>
                    <a:pt x="5155" y="11083"/>
                  </a:lnTo>
                  <a:lnTo>
                    <a:pt x="5155" y="11027"/>
                  </a:lnTo>
                  <a:lnTo>
                    <a:pt x="5155" y="10956"/>
                  </a:lnTo>
                  <a:lnTo>
                    <a:pt x="5197" y="10956"/>
                  </a:lnTo>
                  <a:lnTo>
                    <a:pt x="5197" y="10900"/>
                  </a:lnTo>
                  <a:lnTo>
                    <a:pt x="5197" y="10829"/>
                  </a:lnTo>
                  <a:lnTo>
                    <a:pt x="5155" y="10829"/>
                  </a:lnTo>
                  <a:lnTo>
                    <a:pt x="5155" y="10759"/>
                  </a:lnTo>
                  <a:lnTo>
                    <a:pt x="5155" y="10703"/>
                  </a:lnTo>
                  <a:lnTo>
                    <a:pt x="5113" y="10703"/>
                  </a:lnTo>
                  <a:lnTo>
                    <a:pt x="5113" y="10646"/>
                  </a:lnTo>
                  <a:lnTo>
                    <a:pt x="5070" y="10646"/>
                  </a:lnTo>
                  <a:lnTo>
                    <a:pt x="5028" y="10646"/>
                  </a:lnTo>
                  <a:lnTo>
                    <a:pt x="5028" y="10576"/>
                  </a:lnTo>
                  <a:lnTo>
                    <a:pt x="4986" y="10576"/>
                  </a:lnTo>
                  <a:lnTo>
                    <a:pt x="4901" y="10520"/>
                  </a:lnTo>
                  <a:lnTo>
                    <a:pt x="4901" y="10449"/>
                  </a:lnTo>
                  <a:lnTo>
                    <a:pt x="4944" y="10449"/>
                  </a:lnTo>
                  <a:lnTo>
                    <a:pt x="4986" y="10449"/>
                  </a:lnTo>
                  <a:lnTo>
                    <a:pt x="5028" y="10449"/>
                  </a:lnTo>
                  <a:lnTo>
                    <a:pt x="5070" y="10520"/>
                  </a:lnTo>
                  <a:lnTo>
                    <a:pt x="5113" y="10576"/>
                  </a:lnTo>
                  <a:lnTo>
                    <a:pt x="5113" y="10520"/>
                  </a:lnTo>
                  <a:lnTo>
                    <a:pt x="5155" y="10520"/>
                  </a:lnTo>
                  <a:lnTo>
                    <a:pt x="5197" y="10520"/>
                  </a:lnTo>
                  <a:lnTo>
                    <a:pt x="5239" y="10520"/>
                  </a:lnTo>
                  <a:lnTo>
                    <a:pt x="5282" y="10520"/>
                  </a:lnTo>
                  <a:lnTo>
                    <a:pt x="5324" y="10520"/>
                  </a:lnTo>
                  <a:lnTo>
                    <a:pt x="5366" y="10520"/>
                  </a:lnTo>
                  <a:lnTo>
                    <a:pt x="5408" y="10520"/>
                  </a:lnTo>
                  <a:lnTo>
                    <a:pt x="5451" y="10520"/>
                  </a:lnTo>
                  <a:lnTo>
                    <a:pt x="5493" y="10520"/>
                  </a:lnTo>
                  <a:lnTo>
                    <a:pt x="5535" y="10520"/>
                  </a:lnTo>
                  <a:lnTo>
                    <a:pt x="5577" y="10520"/>
                  </a:lnTo>
                  <a:lnTo>
                    <a:pt x="5620" y="10520"/>
                  </a:lnTo>
                  <a:lnTo>
                    <a:pt x="5662" y="10520"/>
                  </a:lnTo>
                  <a:lnTo>
                    <a:pt x="5704" y="10520"/>
                  </a:lnTo>
                  <a:lnTo>
                    <a:pt x="5746" y="10520"/>
                  </a:lnTo>
                  <a:lnTo>
                    <a:pt x="5746" y="10576"/>
                  </a:lnTo>
                  <a:lnTo>
                    <a:pt x="5789" y="10576"/>
                  </a:lnTo>
                  <a:lnTo>
                    <a:pt x="5831" y="10576"/>
                  </a:lnTo>
                  <a:lnTo>
                    <a:pt x="5873" y="10576"/>
                  </a:lnTo>
                  <a:lnTo>
                    <a:pt x="5915" y="10576"/>
                  </a:lnTo>
                  <a:lnTo>
                    <a:pt x="5958" y="10576"/>
                  </a:lnTo>
                  <a:lnTo>
                    <a:pt x="5958" y="10646"/>
                  </a:lnTo>
                  <a:lnTo>
                    <a:pt x="5958" y="10703"/>
                  </a:lnTo>
                  <a:lnTo>
                    <a:pt x="6000" y="10703"/>
                  </a:lnTo>
                  <a:lnTo>
                    <a:pt x="6000" y="10759"/>
                  </a:lnTo>
                  <a:lnTo>
                    <a:pt x="6042" y="10759"/>
                  </a:lnTo>
                  <a:lnTo>
                    <a:pt x="6084" y="10759"/>
                  </a:lnTo>
                  <a:lnTo>
                    <a:pt x="6127" y="10759"/>
                  </a:lnTo>
                  <a:lnTo>
                    <a:pt x="6169" y="10759"/>
                  </a:lnTo>
                  <a:lnTo>
                    <a:pt x="6169" y="10829"/>
                  </a:lnTo>
                  <a:lnTo>
                    <a:pt x="6211" y="10829"/>
                  </a:lnTo>
                  <a:lnTo>
                    <a:pt x="6253" y="10829"/>
                  </a:lnTo>
                  <a:lnTo>
                    <a:pt x="6295" y="10900"/>
                  </a:lnTo>
                  <a:lnTo>
                    <a:pt x="6295" y="10956"/>
                  </a:lnTo>
                  <a:lnTo>
                    <a:pt x="6295" y="11027"/>
                  </a:lnTo>
                  <a:lnTo>
                    <a:pt x="6338" y="11027"/>
                  </a:lnTo>
                  <a:lnTo>
                    <a:pt x="6380" y="11027"/>
                  </a:lnTo>
                  <a:lnTo>
                    <a:pt x="6380" y="11083"/>
                  </a:lnTo>
                  <a:lnTo>
                    <a:pt x="6422" y="11083"/>
                  </a:lnTo>
                  <a:lnTo>
                    <a:pt x="6464" y="11083"/>
                  </a:lnTo>
                  <a:lnTo>
                    <a:pt x="6464" y="11027"/>
                  </a:lnTo>
                  <a:lnTo>
                    <a:pt x="6507" y="11027"/>
                  </a:lnTo>
                  <a:lnTo>
                    <a:pt x="6507" y="10956"/>
                  </a:lnTo>
                  <a:lnTo>
                    <a:pt x="6549" y="11027"/>
                  </a:lnTo>
                  <a:lnTo>
                    <a:pt x="6591" y="11027"/>
                  </a:lnTo>
                  <a:lnTo>
                    <a:pt x="6633" y="11027"/>
                  </a:lnTo>
                  <a:lnTo>
                    <a:pt x="6676" y="11027"/>
                  </a:lnTo>
                  <a:lnTo>
                    <a:pt x="6718" y="11027"/>
                  </a:lnTo>
                  <a:lnTo>
                    <a:pt x="6760" y="11083"/>
                  </a:lnTo>
                  <a:lnTo>
                    <a:pt x="6760" y="11153"/>
                  </a:lnTo>
                  <a:lnTo>
                    <a:pt x="6802" y="11153"/>
                  </a:lnTo>
                  <a:lnTo>
                    <a:pt x="6802" y="11210"/>
                  </a:lnTo>
                  <a:lnTo>
                    <a:pt x="6845" y="11210"/>
                  </a:lnTo>
                  <a:lnTo>
                    <a:pt x="6845" y="11280"/>
                  </a:lnTo>
                  <a:lnTo>
                    <a:pt x="6845" y="11336"/>
                  </a:lnTo>
                  <a:lnTo>
                    <a:pt x="6887" y="11336"/>
                  </a:lnTo>
                  <a:lnTo>
                    <a:pt x="6887" y="11407"/>
                  </a:lnTo>
                  <a:lnTo>
                    <a:pt x="6929" y="11407"/>
                  </a:lnTo>
                  <a:lnTo>
                    <a:pt x="6971" y="11407"/>
                  </a:lnTo>
                  <a:lnTo>
                    <a:pt x="6971" y="11336"/>
                  </a:lnTo>
                  <a:lnTo>
                    <a:pt x="7014" y="11336"/>
                  </a:lnTo>
                  <a:lnTo>
                    <a:pt x="7014" y="11280"/>
                  </a:lnTo>
                  <a:lnTo>
                    <a:pt x="7056" y="11280"/>
                  </a:lnTo>
                  <a:lnTo>
                    <a:pt x="7056" y="11210"/>
                  </a:lnTo>
                  <a:lnTo>
                    <a:pt x="7056" y="11153"/>
                  </a:lnTo>
                  <a:lnTo>
                    <a:pt x="7098" y="11153"/>
                  </a:lnTo>
                  <a:lnTo>
                    <a:pt x="7098" y="11083"/>
                  </a:lnTo>
                  <a:lnTo>
                    <a:pt x="7140" y="11083"/>
                  </a:lnTo>
                  <a:lnTo>
                    <a:pt x="7183" y="11027"/>
                  </a:lnTo>
                  <a:lnTo>
                    <a:pt x="7225" y="11027"/>
                  </a:lnTo>
                  <a:lnTo>
                    <a:pt x="7267" y="11027"/>
                  </a:lnTo>
                  <a:lnTo>
                    <a:pt x="7309" y="11027"/>
                  </a:lnTo>
                  <a:lnTo>
                    <a:pt x="7352" y="11027"/>
                  </a:lnTo>
                  <a:lnTo>
                    <a:pt x="7394" y="11027"/>
                  </a:lnTo>
                  <a:lnTo>
                    <a:pt x="7394" y="10956"/>
                  </a:lnTo>
                  <a:lnTo>
                    <a:pt x="7352" y="10900"/>
                  </a:lnTo>
                  <a:lnTo>
                    <a:pt x="7309" y="10900"/>
                  </a:lnTo>
                  <a:lnTo>
                    <a:pt x="7309" y="10829"/>
                  </a:lnTo>
                  <a:lnTo>
                    <a:pt x="7309" y="10759"/>
                  </a:lnTo>
                  <a:lnTo>
                    <a:pt x="7309" y="10703"/>
                  </a:lnTo>
                  <a:lnTo>
                    <a:pt x="7352" y="10703"/>
                  </a:lnTo>
                  <a:lnTo>
                    <a:pt x="7352" y="10646"/>
                  </a:lnTo>
                  <a:lnTo>
                    <a:pt x="7352" y="10576"/>
                  </a:lnTo>
                  <a:lnTo>
                    <a:pt x="7352" y="10520"/>
                  </a:lnTo>
                  <a:lnTo>
                    <a:pt x="7394" y="10520"/>
                  </a:lnTo>
                  <a:lnTo>
                    <a:pt x="7394" y="10449"/>
                  </a:lnTo>
                  <a:lnTo>
                    <a:pt x="7436" y="10449"/>
                  </a:lnTo>
                  <a:lnTo>
                    <a:pt x="7478" y="10520"/>
                  </a:lnTo>
                  <a:lnTo>
                    <a:pt x="7521" y="10520"/>
                  </a:lnTo>
                  <a:lnTo>
                    <a:pt x="7563" y="10449"/>
                  </a:lnTo>
                  <a:lnTo>
                    <a:pt x="7605" y="10449"/>
                  </a:lnTo>
                  <a:lnTo>
                    <a:pt x="7605" y="10379"/>
                  </a:lnTo>
                  <a:lnTo>
                    <a:pt x="7647" y="10379"/>
                  </a:lnTo>
                  <a:lnTo>
                    <a:pt x="7647" y="10322"/>
                  </a:lnTo>
                  <a:lnTo>
                    <a:pt x="7690" y="10322"/>
                  </a:lnTo>
                  <a:lnTo>
                    <a:pt x="7732" y="10322"/>
                  </a:lnTo>
                  <a:lnTo>
                    <a:pt x="7774" y="10322"/>
                  </a:lnTo>
                  <a:lnTo>
                    <a:pt x="7774" y="10266"/>
                  </a:lnTo>
                  <a:lnTo>
                    <a:pt x="7816" y="10266"/>
                  </a:lnTo>
                  <a:lnTo>
                    <a:pt x="7859" y="10266"/>
                  </a:lnTo>
                  <a:lnTo>
                    <a:pt x="7901" y="10266"/>
                  </a:lnTo>
                  <a:lnTo>
                    <a:pt x="7943" y="10266"/>
                  </a:lnTo>
                  <a:lnTo>
                    <a:pt x="7985" y="10266"/>
                  </a:lnTo>
                  <a:lnTo>
                    <a:pt x="8028" y="10266"/>
                  </a:lnTo>
                  <a:lnTo>
                    <a:pt x="8070" y="10266"/>
                  </a:lnTo>
                  <a:lnTo>
                    <a:pt x="8112" y="10266"/>
                  </a:lnTo>
                  <a:lnTo>
                    <a:pt x="8112" y="10196"/>
                  </a:lnTo>
                  <a:lnTo>
                    <a:pt x="8154" y="10196"/>
                  </a:lnTo>
                  <a:lnTo>
                    <a:pt x="8197" y="10196"/>
                  </a:lnTo>
                  <a:lnTo>
                    <a:pt x="8239" y="10196"/>
                  </a:lnTo>
                  <a:lnTo>
                    <a:pt x="8281" y="10196"/>
                  </a:lnTo>
                  <a:lnTo>
                    <a:pt x="8323" y="10196"/>
                  </a:lnTo>
                  <a:lnTo>
                    <a:pt x="8365" y="10196"/>
                  </a:lnTo>
                  <a:lnTo>
                    <a:pt x="8408" y="10196"/>
                  </a:lnTo>
                  <a:lnTo>
                    <a:pt x="8450" y="10196"/>
                  </a:lnTo>
                  <a:lnTo>
                    <a:pt x="8492" y="10196"/>
                  </a:lnTo>
                  <a:lnTo>
                    <a:pt x="8534" y="10196"/>
                  </a:lnTo>
                  <a:lnTo>
                    <a:pt x="8577" y="10196"/>
                  </a:lnTo>
                  <a:lnTo>
                    <a:pt x="8619" y="10196"/>
                  </a:lnTo>
                  <a:lnTo>
                    <a:pt x="8661" y="10196"/>
                  </a:lnTo>
                  <a:lnTo>
                    <a:pt x="8661" y="10266"/>
                  </a:lnTo>
                  <a:lnTo>
                    <a:pt x="8703" y="10266"/>
                  </a:lnTo>
                  <a:lnTo>
                    <a:pt x="8703" y="10322"/>
                  </a:lnTo>
                  <a:lnTo>
                    <a:pt x="8746" y="10322"/>
                  </a:lnTo>
                  <a:lnTo>
                    <a:pt x="8788" y="10322"/>
                  </a:lnTo>
                  <a:lnTo>
                    <a:pt x="8830" y="10322"/>
                  </a:lnTo>
                  <a:lnTo>
                    <a:pt x="8872" y="10322"/>
                  </a:lnTo>
                  <a:lnTo>
                    <a:pt x="8915" y="10322"/>
                  </a:lnTo>
                  <a:lnTo>
                    <a:pt x="8915" y="10379"/>
                  </a:lnTo>
                  <a:lnTo>
                    <a:pt x="8957" y="10379"/>
                  </a:lnTo>
                  <a:lnTo>
                    <a:pt x="8999" y="10379"/>
                  </a:lnTo>
                  <a:lnTo>
                    <a:pt x="9084" y="10379"/>
                  </a:lnTo>
                  <a:lnTo>
                    <a:pt x="9084" y="10322"/>
                  </a:lnTo>
                  <a:lnTo>
                    <a:pt x="9126" y="10322"/>
                  </a:lnTo>
                  <a:lnTo>
                    <a:pt x="9168" y="10322"/>
                  </a:lnTo>
                  <a:lnTo>
                    <a:pt x="9210" y="10322"/>
                  </a:lnTo>
                  <a:lnTo>
                    <a:pt x="9210" y="10266"/>
                  </a:lnTo>
                  <a:lnTo>
                    <a:pt x="9253" y="10266"/>
                  </a:lnTo>
                  <a:lnTo>
                    <a:pt x="9253" y="10322"/>
                  </a:lnTo>
                  <a:lnTo>
                    <a:pt x="9295" y="10322"/>
                  </a:lnTo>
                  <a:lnTo>
                    <a:pt x="9337" y="10379"/>
                  </a:lnTo>
                  <a:lnTo>
                    <a:pt x="9337" y="10322"/>
                  </a:lnTo>
                  <a:lnTo>
                    <a:pt x="9379" y="10322"/>
                  </a:lnTo>
                  <a:lnTo>
                    <a:pt x="9422" y="10322"/>
                  </a:lnTo>
                  <a:lnTo>
                    <a:pt x="9422" y="10266"/>
                  </a:lnTo>
                  <a:lnTo>
                    <a:pt x="9464" y="10266"/>
                  </a:lnTo>
                  <a:lnTo>
                    <a:pt x="9506" y="10266"/>
                  </a:lnTo>
                  <a:lnTo>
                    <a:pt x="9506" y="10322"/>
                  </a:lnTo>
                  <a:lnTo>
                    <a:pt x="9548" y="10322"/>
                  </a:lnTo>
                  <a:lnTo>
                    <a:pt x="9591" y="10322"/>
                  </a:lnTo>
                  <a:lnTo>
                    <a:pt x="9633" y="10322"/>
                  </a:lnTo>
                  <a:lnTo>
                    <a:pt x="9675" y="10322"/>
                  </a:lnTo>
                  <a:lnTo>
                    <a:pt x="9717" y="10322"/>
                  </a:lnTo>
                  <a:lnTo>
                    <a:pt x="9717" y="10379"/>
                  </a:lnTo>
                  <a:lnTo>
                    <a:pt x="9760" y="10379"/>
                  </a:lnTo>
                  <a:lnTo>
                    <a:pt x="9760" y="10322"/>
                  </a:lnTo>
                  <a:lnTo>
                    <a:pt x="9802" y="10322"/>
                  </a:lnTo>
                  <a:lnTo>
                    <a:pt x="9844" y="10322"/>
                  </a:lnTo>
                  <a:lnTo>
                    <a:pt x="9886" y="10322"/>
                  </a:lnTo>
                  <a:lnTo>
                    <a:pt x="9929" y="10322"/>
                  </a:lnTo>
                  <a:lnTo>
                    <a:pt x="9971" y="10322"/>
                  </a:lnTo>
                  <a:lnTo>
                    <a:pt x="9971" y="10379"/>
                  </a:lnTo>
                  <a:lnTo>
                    <a:pt x="10013" y="10449"/>
                  </a:lnTo>
                  <a:lnTo>
                    <a:pt x="10055" y="10449"/>
                  </a:lnTo>
                  <a:lnTo>
                    <a:pt x="10098" y="10449"/>
                  </a:lnTo>
                  <a:lnTo>
                    <a:pt x="10140" y="10449"/>
                  </a:lnTo>
                  <a:lnTo>
                    <a:pt x="10182" y="10520"/>
                  </a:lnTo>
                  <a:lnTo>
                    <a:pt x="10224" y="10520"/>
                  </a:lnTo>
                  <a:lnTo>
                    <a:pt x="10267" y="10520"/>
                  </a:lnTo>
                  <a:lnTo>
                    <a:pt x="10309" y="10520"/>
                  </a:lnTo>
                  <a:lnTo>
                    <a:pt x="10351" y="10520"/>
                  </a:lnTo>
                  <a:lnTo>
                    <a:pt x="10351" y="10449"/>
                  </a:lnTo>
                  <a:lnTo>
                    <a:pt x="10351" y="10379"/>
                  </a:lnTo>
                  <a:lnTo>
                    <a:pt x="10351" y="10322"/>
                  </a:lnTo>
                  <a:lnTo>
                    <a:pt x="10393" y="10322"/>
                  </a:lnTo>
                  <a:lnTo>
                    <a:pt x="10435" y="10266"/>
                  </a:lnTo>
                  <a:lnTo>
                    <a:pt x="10478" y="10266"/>
                  </a:lnTo>
                  <a:lnTo>
                    <a:pt x="10478" y="10196"/>
                  </a:lnTo>
                  <a:lnTo>
                    <a:pt x="10520" y="10196"/>
                  </a:lnTo>
                  <a:lnTo>
                    <a:pt x="10562" y="10196"/>
                  </a:lnTo>
                  <a:lnTo>
                    <a:pt x="10562" y="10139"/>
                  </a:lnTo>
                  <a:lnTo>
                    <a:pt x="10604" y="10139"/>
                  </a:lnTo>
                  <a:lnTo>
                    <a:pt x="10647" y="10139"/>
                  </a:lnTo>
                  <a:lnTo>
                    <a:pt x="10689" y="10139"/>
                  </a:lnTo>
                  <a:lnTo>
                    <a:pt x="10731" y="10139"/>
                  </a:lnTo>
                  <a:lnTo>
                    <a:pt x="10731" y="10069"/>
                  </a:lnTo>
                  <a:lnTo>
                    <a:pt x="10773" y="10069"/>
                  </a:lnTo>
                  <a:lnTo>
                    <a:pt x="10816" y="10069"/>
                  </a:lnTo>
                  <a:lnTo>
                    <a:pt x="10858" y="10069"/>
                  </a:lnTo>
                  <a:lnTo>
                    <a:pt x="10900" y="10069"/>
                  </a:lnTo>
                  <a:lnTo>
                    <a:pt x="10900" y="9999"/>
                  </a:lnTo>
                  <a:lnTo>
                    <a:pt x="10942" y="9999"/>
                  </a:lnTo>
                  <a:lnTo>
                    <a:pt x="10985" y="9999"/>
                  </a:lnTo>
                  <a:lnTo>
                    <a:pt x="11027" y="9999"/>
                  </a:lnTo>
                  <a:lnTo>
                    <a:pt x="11069" y="9999"/>
                  </a:lnTo>
                  <a:lnTo>
                    <a:pt x="11069" y="9942"/>
                  </a:lnTo>
                  <a:lnTo>
                    <a:pt x="11111" y="9942"/>
                  </a:lnTo>
                  <a:lnTo>
                    <a:pt x="11154" y="9942"/>
                  </a:lnTo>
                  <a:lnTo>
                    <a:pt x="11196" y="9886"/>
                  </a:lnTo>
                  <a:lnTo>
                    <a:pt x="11238" y="9886"/>
                  </a:lnTo>
                  <a:lnTo>
                    <a:pt x="11280" y="9816"/>
                  </a:lnTo>
                  <a:lnTo>
                    <a:pt x="11280" y="9759"/>
                  </a:lnTo>
                  <a:lnTo>
                    <a:pt x="11238" y="9759"/>
                  </a:lnTo>
                  <a:lnTo>
                    <a:pt x="11238" y="9689"/>
                  </a:lnTo>
                  <a:lnTo>
                    <a:pt x="11280" y="9689"/>
                  </a:lnTo>
                  <a:lnTo>
                    <a:pt x="11280" y="9632"/>
                  </a:lnTo>
                  <a:lnTo>
                    <a:pt x="11323" y="9632"/>
                  </a:lnTo>
                  <a:lnTo>
                    <a:pt x="11323" y="9562"/>
                  </a:lnTo>
                  <a:lnTo>
                    <a:pt x="11280" y="9562"/>
                  </a:lnTo>
                  <a:lnTo>
                    <a:pt x="11238" y="9562"/>
                  </a:lnTo>
                  <a:lnTo>
                    <a:pt x="11238" y="9506"/>
                  </a:lnTo>
                  <a:lnTo>
                    <a:pt x="11280" y="9506"/>
                  </a:lnTo>
                  <a:lnTo>
                    <a:pt x="11280" y="9435"/>
                  </a:lnTo>
                  <a:lnTo>
                    <a:pt x="11323" y="9365"/>
                  </a:lnTo>
                  <a:lnTo>
                    <a:pt x="11280" y="9365"/>
                  </a:lnTo>
                  <a:lnTo>
                    <a:pt x="11238" y="9365"/>
                  </a:lnTo>
                  <a:lnTo>
                    <a:pt x="11196" y="9365"/>
                  </a:lnTo>
                  <a:lnTo>
                    <a:pt x="11154" y="9365"/>
                  </a:lnTo>
                  <a:lnTo>
                    <a:pt x="11154" y="9309"/>
                  </a:lnTo>
                  <a:lnTo>
                    <a:pt x="11154" y="9252"/>
                  </a:lnTo>
                  <a:lnTo>
                    <a:pt x="11196" y="9252"/>
                  </a:lnTo>
                  <a:lnTo>
                    <a:pt x="11238" y="9252"/>
                  </a:lnTo>
                  <a:lnTo>
                    <a:pt x="11280" y="9252"/>
                  </a:lnTo>
                  <a:lnTo>
                    <a:pt x="11323" y="9252"/>
                  </a:lnTo>
                  <a:lnTo>
                    <a:pt x="11323" y="9309"/>
                  </a:lnTo>
                  <a:lnTo>
                    <a:pt x="11365" y="9309"/>
                  </a:lnTo>
                  <a:lnTo>
                    <a:pt x="11365" y="9252"/>
                  </a:lnTo>
                  <a:lnTo>
                    <a:pt x="11365" y="9182"/>
                  </a:lnTo>
                  <a:lnTo>
                    <a:pt x="11407" y="9182"/>
                  </a:lnTo>
                  <a:lnTo>
                    <a:pt x="11407" y="9126"/>
                  </a:lnTo>
                  <a:lnTo>
                    <a:pt x="11407" y="9055"/>
                  </a:lnTo>
                  <a:lnTo>
                    <a:pt x="11449" y="9055"/>
                  </a:lnTo>
                  <a:lnTo>
                    <a:pt x="11492" y="9055"/>
                  </a:lnTo>
                  <a:lnTo>
                    <a:pt x="11534" y="9055"/>
                  </a:lnTo>
                  <a:lnTo>
                    <a:pt x="11576" y="9055"/>
                  </a:lnTo>
                  <a:lnTo>
                    <a:pt x="11576" y="9126"/>
                  </a:lnTo>
                  <a:lnTo>
                    <a:pt x="11618" y="9126"/>
                  </a:lnTo>
                  <a:lnTo>
                    <a:pt x="11618" y="9055"/>
                  </a:lnTo>
                  <a:lnTo>
                    <a:pt x="11661" y="9055"/>
                  </a:lnTo>
                  <a:lnTo>
                    <a:pt x="11703" y="9055"/>
                  </a:lnTo>
                  <a:lnTo>
                    <a:pt x="11745" y="8985"/>
                  </a:lnTo>
                  <a:lnTo>
                    <a:pt x="11787" y="8985"/>
                  </a:lnTo>
                  <a:lnTo>
                    <a:pt x="11830" y="8985"/>
                  </a:lnTo>
                  <a:lnTo>
                    <a:pt x="11872" y="8985"/>
                  </a:lnTo>
                  <a:lnTo>
                    <a:pt x="11872" y="8928"/>
                  </a:lnTo>
                  <a:lnTo>
                    <a:pt x="11914" y="8928"/>
                  </a:lnTo>
                  <a:lnTo>
                    <a:pt x="11956" y="8928"/>
                  </a:lnTo>
                  <a:lnTo>
                    <a:pt x="11956" y="8985"/>
                  </a:lnTo>
                  <a:lnTo>
                    <a:pt x="11999" y="8985"/>
                  </a:lnTo>
                  <a:lnTo>
                    <a:pt x="11999" y="9055"/>
                  </a:lnTo>
                  <a:lnTo>
                    <a:pt x="12041" y="9055"/>
                  </a:lnTo>
                  <a:lnTo>
                    <a:pt x="12083" y="9055"/>
                  </a:lnTo>
                  <a:lnTo>
                    <a:pt x="12083" y="8985"/>
                  </a:lnTo>
                  <a:lnTo>
                    <a:pt x="12041" y="8928"/>
                  </a:lnTo>
                  <a:lnTo>
                    <a:pt x="11999" y="8928"/>
                  </a:lnTo>
                  <a:lnTo>
                    <a:pt x="11999" y="8872"/>
                  </a:lnTo>
                  <a:lnTo>
                    <a:pt x="11956" y="8872"/>
                  </a:lnTo>
                  <a:lnTo>
                    <a:pt x="11914" y="8872"/>
                  </a:lnTo>
                  <a:lnTo>
                    <a:pt x="11914" y="8802"/>
                  </a:lnTo>
                  <a:lnTo>
                    <a:pt x="11872" y="8802"/>
                  </a:lnTo>
                  <a:lnTo>
                    <a:pt x="11830" y="8802"/>
                  </a:lnTo>
                  <a:lnTo>
                    <a:pt x="11787" y="8802"/>
                  </a:lnTo>
                  <a:lnTo>
                    <a:pt x="11787" y="8745"/>
                  </a:lnTo>
                  <a:lnTo>
                    <a:pt x="11830" y="8745"/>
                  </a:lnTo>
                  <a:lnTo>
                    <a:pt x="11830" y="8675"/>
                  </a:lnTo>
                  <a:lnTo>
                    <a:pt x="11830" y="8604"/>
                  </a:lnTo>
                  <a:lnTo>
                    <a:pt x="11830" y="8548"/>
                  </a:lnTo>
                  <a:lnTo>
                    <a:pt x="11872" y="8548"/>
                  </a:lnTo>
                  <a:lnTo>
                    <a:pt x="11914" y="8548"/>
                  </a:lnTo>
                  <a:lnTo>
                    <a:pt x="11956" y="8548"/>
                  </a:lnTo>
                  <a:lnTo>
                    <a:pt x="11999" y="8548"/>
                  </a:lnTo>
                  <a:lnTo>
                    <a:pt x="12041" y="8548"/>
                  </a:lnTo>
                  <a:lnTo>
                    <a:pt x="12083" y="8548"/>
                  </a:lnTo>
                  <a:lnTo>
                    <a:pt x="12083" y="8492"/>
                  </a:lnTo>
                  <a:lnTo>
                    <a:pt x="12125" y="8492"/>
                  </a:lnTo>
                  <a:lnTo>
                    <a:pt x="12125" y="8421"/>
                  </a:lnTo>
                  <a:lnTo>
                    <a:pt x="12125" y="8365"/>
                  </a:lnTo>
                  <a:lnTo>
                    <a:pt x="12083" y="8365"/>
                  </a:lnTo>
                  <a:lnTo>
                    <a:pt x="12041" y="8365"/>
                  </a:lnTo>
                  <a:lnTo>
                    <a:pt x="12083" y="8295"/>
                  </a:lnTo>
                  <a:lnTo>
                    <a:pt x="12083" y="8238"/>
                  </a:lnTo>
                  <a:lnTo>
                    <a:pt x="12125" y="8238"/>
                  </a:lnTo>
                  <a:lnTo>
                    <a:pt x="12125" y="8168"/>
                  </a:lnTo>
                  <a:lnTo>
                    <a:pt x="12168" y="8168"/>
                  </a:lnTo>
                  <a:lnTo>
                    <a:pt x="12168" y="8112"/>
                  </a:lnTo>
                  <a:lnTo>
                    <a:pt x="12125" y="8112"/>
                  </a:lnTo>
                  <a:lnTo>
                    <a:pt x="12083" y="8112"/>
                  </a:lnTo>
                  <a:lnTo>
                    <a:pt x="12083" y="8041"/>
                  </a:lnTo>
                  <a:lnTo>
                    <a:pt x="12125" y="8041"/>
                  </a:lnTo>
                  <a:lnTo>
                    <a:pt x="12125" y="7971"/>
                  </a:lnTo>
                  <a:lnTo>
                    <a:pt x="12168" y="7971"/>
                  </a:lnTo>
                  <a:lnTo>
                    <a:pt x="12210" y="7971"/>
                  </a:lnTo>
                  <a:lnTo>
                    <a:pt x="12210" y="7914"/>
                  </a:lnTo>
                  <a:lnTo>
                    <a:pt x="12252" y="7914"/>
                  </a:lnTo>
                  <a:lnTo>
                    <a:pt x="12252" y="7858"/>
                  </a:lnTo>
                  <a:lnTo>
                    <a:pt x="12294" y="7858"/>
                  </a:lnTo>
                  <a:lnTo>
                    <a:pt x="12337" y="7858"/>
                  </a:lnTo>
                  <a:lnTo>
                    <a:pt x="12337" y="7788"/>
                  </a:lnTo>
                  <a:lnTo>
                    <a:pt x="12379" y="7788"/>
                  </a:lnTo>
                  <a:lnTo>
                    <a:pt x="12421" y="7788"/>
                  </a:lnTo>
                  <a:lnTo>
                    <a:pt x="12421" y="7731"/>
                  </a:lnTo>
                  <a:lnTo>
                    <a:pt x="12379" y="7731"/>
                  </a:lnTo>
                  <a:lnTo>
                    <a:pt x="12379" y="7661"/>
                  </a:lnTo>
                  <a:lnTo>
                    <a:pt x="12421" y="7661"/>
                  </a:lnTo>
                  <a:lnTo>
                    <a:pt x="12463" y="7661"/>
                  </a:lnTo>
                  <a:lnTo>
                    <a:pt x="12463" y="7731"/>
                  </a:lnTo>
                  <a:lnTo>
                    <a:pt x="12506" y="7661"/>
                  </a:lnTo>
                  <a:lnTo>
                    <a:pt x="12548" y="7661"/>
                  </a:lnTo>
                  <a:lnTo>
                    <a:pt x="12548" y="7731"/>
                  </a:lnTo>
                  <a:lnTo>
                    <a:pt x="12590" y="7731"/>
                  </a:lnTo>
                  <a:lnTo>
                    <a:pt x="12632" y="7731"/>
                  </a:lnTo>
                  <a:lnTo>
                    <a:pt x="12674" y="7731"/>
                  </a:lnTo>
                  <a:lnTo>
                    <a:pt x="12717" y="7731"/>
                  </a:lnTo>
                  <a:lnTo>
                    <a:pt x="12717" y="7788"/>
                  </a:lnTo>
                  <a:lnTo>
                    <a:pt x="12759" y="7788"/>
                  </a:lnTo>
                  <a:lnTo>
                    <a:pt x="12759" y="7731"/>
                  </a:lnTo>
                  <a:lnTo>
                    <a:pt x="12801" y="7731"/>
                  </a:lnTo>
                  <a:lnTo>
                    <a:pt x="12843" y="7731"/>
                  </a:lnTo>
                  <a:lnTo>
                    <a:pt x="12843" y="7788"/>
                  </a:lnTo>
                  <a:lnTo>
                    <a:pt x="12886" y="7788"/>
                  </a:lnTo>
                  <a:lnTo>
                    <a:pt x="12886" y="7731"/>
                  </a:lnTo>
                  <a:lnTo>
                    <a:pt x="12928" y="7731"/>
                  </a:lnTo>
                  <a:lnTo>
                    <a:pt x="12928" y="7788"/>
                  </a:lnTo>
                  <a:lnTo>
                    <a:pt x="12970" y="7788"/>
                  </a:lnTo>
                  <a:lnTo>
                    <a:pt x="13012" y="7788"/>
                  </a:lnTo>
                  <a:lnTo>
                    <a:pt x="13055" y="7788"/>
                  </a:lnTo>
                  <a:lnTo>
                    <a:pt x="13097" y="7788"/>
                  </a:lnTo>
                  <a:lnTo>
                    <a:pt x="13097" y="7858"/>
                  </a:lnTo>
                  <a:lnTo>
                    <a:pt x="13139" y="7858"/>
                  </a:lnTo>
                  <a:lnTo>
                    <a:pt x="13181" y="7858"/>
                  </a:lnTo>
                  <a:lnTo>
                    <a:pt x="13181" y="7788"/>
                  </a:lnTo>
                  <a:lnTo>
                    <a:pt x="13224" y="7788"/>
                  </a:lnTo>
                  <a:lnTo>
                    <a:pt x="13266" y="7788"/>
                  </a:lnTo>
                  <a:lnTo>
                    <a:pt x="13308" y="7788"/>
                  </a:lnTo>
                  <a:lnTo>
                    <a:pt x="13308" y="7731"/>
                  </a:lnTo>
                  <a:lnTo>
                    <a:pt x="13308" y="7661"/>
                  </a:lnTo>
                  <a:lnTo>
                    <a:pt x="13350" y="7661"/>
                  </a:lnTo>
                  <a:lnTo>
                    <a:pt x="13393" y="7661"/>
                  </a:lnTo>
                  <a:lnTo>
                    <a:pt x="13435" y="7534"/>
                  </a:lnTo>
                  <a:lnTo>
                    <a:pt x="13393" y="7534"/>
                  </a:lnTo>
                  <a:lnTo>
                    <a:pt x="13350" y="7534"/>
                  </a:lnTo>
                  <a:lnTo>
                    <a:pt x="13350" y="7478"/>
                  </a:lnTo>
                  <a:lnTo>
                    <a:pt x="13350" y="7408"/>
                  </a:lnTo>
                  <a:lnTo>
                    <a:pt x="13350" y="7281"/>
                  </a:lnTo>
                  <a:lnTo>
                    <a:pt x="13350" y="7098"/>
                  </a:lnTo>
                  <a:lnTo>
                    <a:pt x="13308" y="6971"/>
                  </a:lnTo>
                  <a:lnTo>
                    <a:pt x="13266" y="6971"/>
                  </a:lnTo>
                  <a:lnTo>
                    <a:pt x="13224" y="6971"/>
                  </a:lnTo>
                  <a:lnTo>
                    <a:pt x="13224" y="6901"/>
                  </a:lnTo>
                  <a:lnTo>
                    <a:pt x="13224" y="6830"/>
                  </a:lnTo>
                  <a:lnTo>
                    <a:pt x="13224" y="6774"/>
                  </a:lnTo>
                  <a:lnTo>
                    <a:pt x="13224" y="6718"/>
                  </a:lnTo>
                  <a:lnTo>
                    <a:pt x="13266" y="6718"/>
                  </a:lnTo>
                  <a:lnTo>
                    <a:pt x="13308" y="6718"/>
                  </a:lnTo>
                  <a:lnTo>
                    <a:pt x="13350" y="6718"/>
                  </a:lnTo>
                  <a:lnTo>
                    <a:pt x="13393" y="6718"/>
                  </a:lnTo>
                  <a:lnTo>
                    <a:pt x="13435" y="6718"/>
                  </a:lnTo>
                  <a:lnTo>
                    <a:pt x="13477" y="6718"/>
                  </a:lnTo>
                  <a:lnTo>
                    <a:pt x="13519" y="6718"/>
                  </a:lnTo>
                  <a:lnTo>
                    <a:pt x="13562" y="6718"/>
                  </a:lnTo>
                  <a:lnTo>
                    <a:pt x="13604" y="6718"/>
                  </a:lnTo>
                  <a:lnTo>
                    <a:pt x="13646" y="6647"/>
                  </a:lnTo>
                  <a:lnTo>
                    <a:pt x="13688" y="6647"/>
                  </a:lnTo>
                  <a:lnTo>
                    <a:pt x="13688" y="6591"/>
                  </a:lnTo>
                  <a:lnTo>
                    <a:pt x="13731" y="6591"/>
                  </a:lnTo>
                  <a:lnTo>
                    <a:pt x="13773" y="6591"/>
                  </a:lnTo>
                  <a:lnTo>
                    <a:pt x="13773" y="6520"/>
                  </a:lnTo>
                  <a:lnTo>
                    <a:pt x="13815" y="6520"/>
                  </a:lnTo>
                  <a:lnTo>
                    <a:pt x="13815" y="6464"/>
                  </a:lnTo>
                  <a:lnTo>
                    <a:pt x="13857" y="6394"/>
                  </a:lnTo>
                  <a:lnTo>
                    <a:pt x="13857" y="6337"/>
                  </a:lnTo>
                  <a:lnTo>
                    <a:pt x="13815" y="6267"/>
                  </a:lnTo>
                  <a:lnTo>
                    <a:pt x="13815" y="6197"/>
                  </a:lnTo>
                  <a:lnTo>
                    <a:pt x="13857" y="6197"/>
                  </a:lnTo>
                  <a:lnTo>
                    <a:pt x="13900" y="6197"/>
                  </a:lnTo>
                  <a:lnTo>
                    <a:pt x="13900" y="6140"/>
                  </a:lnTo>
                  <a:lnTo>
                    <a:pt x="13942" y="6140"/>
                  </a:lnTo>
                  <a:lnTo>
                    <a:pt x="13942" y="6084"/>
                  </a:lnTo>
                  <a:lnTo>
                    <a:pt x="13984" y="6084"/>
                  </a:lnTo>
                  <a:lnTo>
                    <a:pt x="13984" y="6013"/>
                  </a:lnTo>
                  <a:lnTo>
                    <a:pt x="14026" y="6013"/>
                  </a:lnTo>
                  <a:lnTo>
                    <a:pt x="14069" y="6013"/>
                  </a:lnTo>
                  <a:lnTo>
                    <a:pt x="14111" y="6013"/>
                  </a:lnTo>
                  <a:lnTo>
                    <a:pt x="14195" y="6013"/>
                  </a:lnTo>
                  <a:lnTo>
                    <a:pt x="14195" y="6084"/>
                  </a:lnTo>
                  <a:lnTo>
                    <a:pt x="14195" y="6140"/>
                  </a:lnTo>
                  <a:lnTo>
                    <a:pt x="14195" y="6197"/>
                  </a:lnTo>
                  <a:lnTo>
                    <a:pt x="14322" y="6140"/>
                  </a:lnTo>
                  <a:lnTo>
                    <a:pt x="14322" y="6197"/>
                  </a:lnTo>
                  <a:lnTo>
                    <a:pt x="14364" y="6197"/>
                  </a:lnTo>
                  <a:lnTo>
                    <a:pt x="14364" y="6267"/>
                  </a:lnTo>
                  <a:lnTo>
                    <a:pt x="14407" y="6267"/>
                  </a:lnTo>
                  <a:lnTo>
                    <a:pt x="14449" y="6197"/>
                  </a:lnTo>
                  <a:lnTo>
                    <a:pt x="14449" y="6140"/>
                  </a:lnTo>
                  <a:lnTo>
                    <a:pt x="14491" y="6140"/>
                  </a:lnTo>
                  <a:lnTo>
                    <a:pt x="14491" y="6197"/>
                  </a:lnTo>
                  <a:lnTo>
                    <a:pt x="14533" y="6197"/>
                  </a:lnTo>
                  <a:lnTo>
                    <a:pt x="14576" y="6197"/>
                  </a:lnTo>
                  <a:lnTo>
                    <a:pt x="14576" y="6140"/>
                  </a:lnTo>
                  <a:lnTo>
                    <a:pt x="14618" y="6140"/>
                  </a:lnTo>
                  <a:lnTo>
                    <a:pt x="14660" y="6140"/>
                  </a:lnTo>
                  <a:lnTo>
                    <a:pt x="14702" y="6140"/>
                  </a:lnTo>
                  <a:lnTo>
                    <a:pt x="14744" y="6140"/>
                  </a:lnTo>
                  <a:lnTo>
                    <a:pt x="14744" y="6084"/>
                  </a:lnTo>
                  <a:lnTo>
                    <a:pt x="14787" y="6084"/>
                  </a:lnTo>
                  <a:lnTo>
                    <a:pt x="14829" y="6084"/>
                  </a:lnTo>
                  <a:lnTo>
                    <a:pt x="14829" y="6013"/>
                  </a:lnTo>
                  <a:lnTo>
                    <a:pt x="14787" y="6013"/>
                  </a:lnTo>
                  <a:lnTo>
                    <a:pt x="14744" y="6013"/>
                  </a:lnTo>
                  <a:lnTo>
                    <a:pt x="14702" y="6013"/>
                  </a:lnTo>
                  <a:lnTo>
                    <a:pt x="14702" y="5957"/>
                  </a:lnTo>
                  <a:lnTo>
                    <a:pt x="14660" y="5957"/>
                  </a:lnTo>
                  <a:lnTo>
                    <a:pt x="14618" y="5957"/>
                  </a:lnTo>
                  <a:lnTo>
                    <a:pt x="14618" y="6013"/>
                  </a:lnTo>
                  <a:lnTo>
                    <a:pt x="14576" y="6013"/>
                  </a:lnTo>
                  <a:lnTo>
                    <a:pt x="14576" y="5957"/>
                  </a:lnTo>
                  <a:lnTo>
                    <a:pt x="14533" y="5957"/>
                  </a:lnTo>
                  <a:lnTo>
                    <a:pt x="14533" y="5887"/>
                  </a:lnTo>
                  <a:lnTo>
                    <a:pt x="14491" y="5887"/>
                  </a:lnTo>
                  <a:lnTo>
                    <a:pt x="14449" y="5816"/>
                  </a:lnTo>
                  <a:lnTo>
                    <a:pt x="14491" y="5816"/>
                  </a:lnTo>
                  <a:lnTo>
                    <a:pt x="14491" y="5760"/>
                  </a:lnTo>
                  <a:lnTo>
                    <a:pt x="14449" y="5760"/>
                  </a:lnTo>
                  <a:lnTo>
                    <a:pt x="14407" y="5760"/>
                  </a:lnTo>
                  <a:lnTo>
                    <a:pt x="14364" y="5760"/>
                  </a:lnTo>
                  <a:lnTo>
                    <a:pt x="14407" y="5704"/>
                  </a:lnTo>
                  <a:lnTo>
                    <a:pt x="14364" y="5704"/>
                  </a:lnTo>
                  <a:lnTo>
                    <a:pt x="14364" y="5633"/>
                  </a:lnTo>
                  <a:lnTo>
                    <a:pt x="14364" y="5577"/>
                  </a:lnTo>
                  <a:lnTo>
                    <a:pt x="14364" y="5507"/>
                  </a:lnTo>
                  <a:lnTo>
                    <a:pt x="14322" y="5507"/>
                  </a:lnTo>
                  <a:lnTo>
                    <a:pt x="14322" y="5436"/>
                  </a:lnTo>
                  <a:lnTo>
                    <a:pt x="14322" y="5380"/>
                  </a:lnTo>
                  <a:lnTo>
                    <a:pt x="14280" y="5380"/>
                  </a:lnTo>
                  <a:lnTo>
                    <a:pt x="14280" y="5323"/>
                  </a:lnTo>
                  <a:lnTo>
                    <a:pt x="14322" y="5323"/>
                  </a:lnTo>
                  <a:lnTo>
                    <a:pt x="14322" y="5253"/>
                  </a:lnTo>
                  <a:lnTo>
                    <a:pt x="14280" y="5253"/>
                  </a:lnTo>
                  <a:lnTo>
                    <a:pt x="14238" y="5253"/>
                  </a:lnTo>
                  <a:lnTo>
                    <a:pt x="14238" y="5197"/>
                  </a:lnTo>
                  <a:lnTo>
                    <a:pt x="14195" y="5126"/>
                  </a:lnTo>
                  <a:lnTo>
                    <a:pt x="14153" y="5126"/>
                  </a:lnTo>
                  <a:lnTo>
                    <a:pt x="14111" y="5070"/>
                  </a:lnTo>
                  <a:lnTo>
                    <a:pt x="14069" y="5070"/>
                  </a:lnTo>
                  <a:close/>
                  <a:moveTo>
                    <a:pt x="1353" y="17363"/>
                  </a:moveTo>
                  <a:lnTo>
                    <a:pt x="1353" y="17420"/>
                  </a:lnTo>
                  <a:lnTo>
                    <a:pt x="1395" y="17420"/>
                  </a:lnTo>
                  <a:lnTo>
                    <a:pt x="1395" y="17363"/>
                  </a:lnTo>
                  <a:close/>
                  <a:moveTo>
                    <a:pt x="1733" y="23066"/>
                  </a:moveTo>
                  <a:lnTo>
                    <a:pt x="1691" y="22996"/>
                  </a:lnTo>
                  <a:lnTo>
                    <a:pt x="1691" y="23066"/>
                  </a:lnTo>
                  <a:close/>
                  <a:moveTo>
                    <a:pt x="1142" y="19067"/>
                  </a:moveTo>
                  <a:lnTo>
                    <a:pt x="1099" y="19067"/>
                  </a:lnTo>
                  <a:lnTo>
                    <a:pt x="1099" y="19138"/>
                  </a:lnTo>
                  <a:lnTo>
                    <a:pt x="1142" y="19138"/>
                  </a:lnTo>
                  <a:close/>
                  <a:moveTo>
                    <a:pt x="297" y="17293"/>
                  </a:moveTo>
                  <a:lnTo>
                    <a:pt x="339" y="17293"/>
                  </a:lnTo>
                  <a:lnTo>
                    <a:pt x="339" y="17237"/>
                  </a:lnTo>
                  <a:lnTo>
                    <a:pt x="297" y="17237"/>
                  </a:lnTo>
                  <a:lnTo>
                    <a:pt x="254" y="17237"/>
                  </a:lnTo>
                  <a:close/>
                  <a:moveTo>
                    <a:pt x="13181" y="6520"/>
                  </a:moveTo>
                  <a:lnTo>
                    <a:pt x="13224" y="6520"/>
                  </a:lnTo>
                  <a:lnTo>
                    <a:pt x="13224" y="6464"/>
                  </a:lnTo>
                  <a:lnTo>
                    <a:pt x="13181" y="6464"/>
                  </a:lnTo>
                  <a:close/>
                  <a:moveTo>
                    <a:pt x="13604" y="6197"/>
                  </a:moveTo>
                  <a:lnTo>
                    <a:pt x="13562" y="6197"/>
                  </a:lnTo>
                  <a:lnTo>
                    <a:pt x="13604" y="6267"/>
                  </a:lnTo>
                  <a:close/>
                  <a:moveTo>
                    <a:pt x="12125" y="7281"/>
                  </a:moveTo>
                  <a:lnTo>
                    <a:pt x="12125" y="7351"/>
                  </a:lnTo>
                  <a:lnTo>
                    <a:pt x="12168" y="7351"/>
                  </a:lnTo>
                  <a:lnTo>
                    <a:pt x="12168" y="7281"/>
                  </a:lnTo>
                  <a:close/>
                  <a:moveTo>
                    <a:pt x="10055" y="9999"/>
                  </a:moveTo>
                  <a:lnTo>
                    <a:pt x="10098" y="9999"/>
                  </a:lnTo>
                  <a:lnTo>
                    <a:pt x="10098" y="10069"/>
                  </a:lnTo>
                  <a:lnTo>
                    <a:pt x="10055" y="10069"/>
                  </a:lnTo>
                  <a:close/>
                  <a:moveTo>
                    <a:pt x="6971" y="10576"/>
                  </a:moveTo>
                  <a:lnTo>
                    <a:pt x="7014" y="10576"/>
                  </a:lnTo>
                  <a:lnTo>
                    <a:pt x="7014" y="10646"/>
                  </a:lnTo>
                  <a:lnTo>
                    <a:pt x="7056" y="10646"/>
                  </a:lnTo>
                  <a:lnTo>
                    <a:pt x="7056" y="10703"/>
                  </a:lnTo>
                  <a:lnTo>
                    <a:pt x="7098" y="10703"/>
                  </a:lnTo>
                  <a:lnTo>
                    <a:pt x="7098" y="10759"/>
                  </a:lnTo>
                  <a:lnTo>
                    <a:pt x="7140" y="10759"/>
                  </a:lnTo>
                  <a:lnTo>
                    <a:pt x="7140" y="10829"/>
                  </a:lnTo>
                  <a:lnTo>
                    <a:pt x="7098" y="10829"/>
                  </a:lnTo>
                  <a:lnTo>
                    <a:pt x="7056" y="10829"/>
                  </a:lnTo>
                  <a:lnTo>
                    <a:pt x="7014" y="10829"/>
                  </a:lnTo>
                  <a:lnTo>
                    <a:pt x="6971" y="10829"/>
                  </a:lnTo>
                  <a:lnTo>
                    <a:pt x="6971" y="10759"/>
                  </a:lnTo>
                  <a:lnTo>
                    <a:pt x="6929" y="10759"/>
                  </a:lnTo>
                  <a:lnTo>
                    <a:pt x="6929" y="10703"/>
                  </a:lnTo>
                  <a:lnTo>
                    <a:pt x="6971" y="10703"/>
                  </a:lnTo>
                  <a:lnTo>
                    <a:pt x="6971" y="10646"/>
                  </a:lnTo>
                  <a:close/>
                  <a:moveTo>
                    <a:pt x="508" y="17997"/>
                  </a:moveTo>
                  <a:lnTo>
                    <a:pt x="550" y="17997"/>
                  </a:lnTo>
                  <a:lnTo>
                    <a:pt x="550" y="18053"/>
                  </a:lnTo>
                  <a:lnTo>
                    <a:pt x="508" y="18053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3117700" y="4875925"/>
              <a:ext cx="247150" cy="100000"/>
            </a:xfrm>
            <a:custGeom>
              <a:avLst/>
              <a:gdLst/>
              <a:ahLst/>
              <a:cxnLst/>
              <a:rect l="l" t="t" r="r" b="b"/>
              <a:pathLst>
                <a:path w="9886" h="4000" extrusionOk="0">
                  <a:moveTo>
                    <a:pt x="4901" y="1"/>
                  </a:moveTo>
                  <a:lnTo>
                    <a:pt x="4859" y="57"/>
                  </a:lnTo>
                  <a:lnTo>
                    <a:pt x="4816" y="57"/>
                  </a:lnTo>
                  <a:lnTo>
                    <a:pt x="4774" y="57"/>
                  </a:lnTo>
                  <a:lnTo>
                    <a:pt x="4690" y="57"/>
                  </a:lnTo>
                  <a:lnTo>
                    <a:pt x="4647" y="57"/>
                  </a:lnTo>
                  <a:lnTo>
                    <a:pt x="4605" y="57"/>
                  </a:lnTo>
                  <a:lnTo>
                    <a:pt x="4563" y="57"/>
                  </a:lnTo>
                  <a:lnTo>
                    <a:pt x="4563" y="127"/>
                  </a:lnTo>
                  <a:lnTo>
                    <a:pt x="4521" y="127"/>
                  </a:lnTo>
                  <a:lnTo>
                    <a:pt x="4478" y="127"/>
                  </a:lnTo>
                  <a:lnTo>
                    <a:pt x="4436" y="127"/>
                  </a:lnTo>
                  <a:lnTo>
                    <a:pt x="4436" y="198"/>
                  </a:lnTo>
                  <a:lnTo>
                    <a:pt x="4394" y="198"/>
                  </a:lnTo>
                  <a:lnTo>
                    <a:pt x="4352" y="198"/>
                  </a:lnTo>
                  <a:lnTo>
                    <a:pt x="4309" y="198"/>
                  </a:lnTo>
                  <a:lnTo>
                    <a:pt x="4309" y="254"/>
                  </a:lnTo>
                  <a:lnTo>
                    <a:pt x="4281" y="254"/>
                  </a:lnTo>
                  <a:lnTo>
                    <a:pt x="4281" y="310"/>
                  </a:lnTo>
                  <a:lnTo>
                    <a:pt x="4225" y="310"/>
                  </a:lnTo>
                  <a:lnTo>
                    <a:pt x="4183" y="310"/>
                  </a:lnTo>
                  <a:lnTo>
                    <a:pt x="4183" y="381"/>
                  </a:lnTo>
                  <a:lnTo>
                    <a:pt x="4140" y="381"/>
                  </a:lnTo>
                  <a:lnTo>
                    <a:pt x="4098" y="381"/>
                  </a:lnTo>
                  <a:lnTo>
                    <a:pt x="4056" y="381"/>
                  </a:lnTo>
                  <a:lnTo>
                    <a:pt x="4056" y="437"/>
                  </a:lnTo>
                  <a:lnTo>
                    <a:pt x="4014" y="437"/>
                  </a:lnTo>
                  <a:lnTo>
                    <a:pt x="3971" y="437"/>
                  </a:lnTo>
                  <a:lnTo>
                    <a:pt x="3929" y="437"/>
                  </a:lnTo>
                  <a:lnTo>
                    <a:pt x="3887" y="437"/>
                  </a:lnTo>
                  <a:lnTo>
                    <a:pt x="3845" y="507"/>
                  </a:lnTo>
                  <a:lnTo>
                    <a:pt x="3802" y="507"/>
                  </a:lnTo>
                  <a:lnTo>
                    <a:pt x="3760" y="507"/>
                  </a:lnTo>
                  <a:lnTo>
                    <a:pt x="3718" y="507"/>
                  </a:lnTo>
                  <a:lnTo>
                    <a:pt x="3676" y="507"/>
                  </a:lnTo>
                  <a:lnTo>
                    <a:pt x="3633" y="578"/>
                  </a:lnTo>
                  <a:lnTo>
                    <a:pt x="3591" y="578"/>
                  </a:lnTo>
                  <a:lnTo>
                    <a:pt x="3549" y="578"/>
                  </a:lnTo>
                  <a:lnTo>
                    <a:pt x="3507" y="578"/>
                  </a:lnTo>
                  <a:lnTo>
                    <a:pt x="3465" y="578"/>
                  </a:lnTo>
                  <a:lnTo>
                    <a:pt x="3422" y="578"/>
                  </a:lnTo>
                  <a:lnTo>
                    <a:pt x="3380" y="634"/>
                  </a:lnTo>
                  <a:lnTo>
                    <a:pt x="3338" y="634"/>
                  </a:lnTo>
                  <a:lnTo>
                    <a:pt x="3296" y="634"/>
                  </a:lnTo>
                  <a:lnTo>
                    <a:pt x="3296" y="691"/>
                  </a:lnTo>
                  <a:lnTo>
                    <a:pt x="3253" y="691"/>
                  </a:lnTo>
                  <a:lnTo>
                    <a:pt x="3211" y="761"/>
                  </a:lnTo>
                  <a:lnTo>
                    <a:pt x="3169" y="831"/>
                  </a:lnTo>
                  <a:lnTo>
                    <a:pt x="3127" y="888"/>
                  </a:lnTo>
                  <a:lnTo>
                    <a:pt x="3169" y="888"/>
                  </a:lnTo>
                  <a:lnTo>
                    <a:pt x="3211" y="888"/>
                  </a:lnTo>
                  <a:lnTo>
                    <a:pt x="3211" y="958"/>
                  </a:lnTo>
                  <a:lnTo>
                    <a:pt x="3211" y="1014"/>
                  </a:lnTo>
                  <a:lnTo>
                    <a:pt x="3253" y="1014"/>
                  </a:lnTo>
                  <a:lnTo>
                    <a:pt x="3253" y="1071"/>
                  </a:lnTo>
                  <a:lnTo>
                    <a:pt x="3296" y="1071"/>
                  </a:lnTo>
                  <a:lnTo>
                    <a:pt x="3422" y="1014"/>
                  </a:lnTo>
                  <a:lnTo>
                    <a:pt x="3465" y="1014"/>
                  </a:lnTo>
                  <a:lnTo>
                    <a:pt x="3507" y="958"/>
                  </a:lnTo>
                  <a:lnTo>
                    <a:pt x="3549" y="958"/>
                  </a:lnTo>
                  <a:lnTo>
                    <a:pt x="3633" y="958"/>
                  </a:lnTo>
                  <a:lnTo>
                    <a:pt x="3676" y="888"/>
                  </a:lnTo>
                  <a:lnTo>
                    <a:pt x="3718" y="888"/>
                  </a:lnTo>
                  <a:lnTo>
                    <a:pt x="3802" y="831"/>
                  </a:lnTo>
                  <a:lnTo>
                    <a:pt x="3887" y="831"/>
                  </a:lnTo>
                  <a:lnTo>
                    <a:pt x="3929" y="761"/>
                  </a:lnTo>
                  <a:lnTo>
                    <a:pt x="3971" y="761"/>
                  </a:lnTo>
                  <a:lnTo>
                    <a:pt x="4014" y="761"/>
                  </a:lnTo>
                  <a:lnTo>
                    <a:pt x="4056" y="761"/>
                  </a:lnTo>
                  <a:lnTo>
                    <a:pt x="4056" y="691"/>
                  </a:lnTo>
                  <a:lnTo>
                    <a:pt x="4098" y="691"/>
                  </a:lnTo>
                  <a:lnTo>
                    <a:pt x="4140" y="691"/>
                  </a:lnTo>
                  <a:lnTo>
                    <a:pt x="4183" y="634"/>
                  </a:lnTo>
                  <a:lnTo>
                    <a:pt x="4225" y="634"/>
                  </a:lnTo>
                  <a:lnTo>
                    <a:pt x="4281" y="578"/>
                  </a:lnTo>
                  <a:lnTo>
                    <a:pt x="4309" y="578"/>
                  </a:lnTo>
                  <a:lnTo>
                    <a:pt x="4309" y="507"/>
                  </a:lnTo>
                  <a:lnTo>
                    <a:pt x="4281" y="507"/>
                  </a:lnTo>
                  <a:lnTo>
                    <a:pt x="4281" y="437"/>
                  </a:lnTo>
                  <a:lnTo>
                    <a:pt x="4281" y="381"/>
                  </a:lnTo>
                  <a:lnTo>
                    <a:pt x="4309" y="381"/>
                  </a:lnTo>
                  <a:lnTo>
                    <a:pt x="4352" y="381"/>
                  </a:lnTo>
                  <a:lnTo>
                    <a:pt x="4352" y="310"/>
                  </a:lnTo>
                  <a:lnTo>
                    <a:pt x="4394" y="310"/>
                  </a:lnTo>
                  <a:lnTo>
                    <a:pt x="4436" y="310"/>
                  </a:lnTo>
                  <a:lnTo>
                    <a:pt x="4436" y="254"/>
                  </a:lnTo>
                  <a:lnTo>
                    <a:pt x="4478" y="254"/>
                  </a:lnTo>
                  <a:lnTo>
                    <a:pt x="4521" y="254"/>
                  </a:lnTo>
                  <a:lnTo>
                    <a:pt x="4563" y="254"/>
                  </a:lnTo>
                  <a:lnTo>
                    <a:pt x="4563" y="198"/>
                  </a:lnTo>
                  <a:lnTo>
                    <a:pt x="4605" y="198"/>
                  </a:lnTo>
                  <a:lnTo>
                    <a:pt x="4647" y="198"/>
                  </a:lnTo>
                  <a:lnTo>
                    <a:pt x="4690" y="198"/>
                  </a:lnTo>
                  <a:lnTo>
                    <a:pt x="4732" y="198"/>
                  </a:lnTo>
                  <a:lnTo>
                    <a:pt x="4774" y="127"/>
                  </a:lnTo>
                  <a:lnTo>
                    <a:pt x="4774" y="198"/>
                  </a:lnTo>
                  <a:lnTo>
                    <a:pt x="4816" y="198"/>
                  </a:lnTo>
                  <a:lnTo>
                    <a:pt x="4859" y="198"/>
                  </a:lnTo>
                  <a:lnTo>
                    <a:pt x="4901" y="127"/>
                  </a:lnTo>
                  <a:lnTo>
                    <a:pt x="4943" y="127"/>
                  </a:lnTo>
                  <a:lnTo>
                    <a:pt x="4943" y="57"/>
                  </a:lnTo>
                  <a:lnTo>
                    <a:pt x="4901" y="57"/>
                  </a:lnTo>
                  <a:close/>
                  <a:moveTo>
                    <a:pt x="5830" y="310"/>
                  </a:moveTo>
                  <a:lnTo>
                    <a:pt x="5788" y="381"/>
                  </a:lnTo>
                  <a:lnTo>
                    <a:pt x="5746" y="437"/>
                  </a:lnTo>
                  <a:lnTo>
                    <a:pt x="5703" y="507"/>
                  </a:lnTo>
                  <a:lnTo>
                    <a:pt x="5703" y="578"/>
                  </a:lnTo>
                  <a:lnTo>
                    <a:pt x="5661" y="578"/>
                  </a:lnTo>
                  <a:lnTo>
                    <a:pt x="5661" y="634"/>
                  </a:lnTo>
                  <a:lnTo>
                    <a:pt x="5703" y="634"/>
                  </a:lnTo>
                  <a:lnTo>
                    <a:pt x="5703" y="691"/>
                  </a:lnTo>
                  <a:lnTo>
                    <a:pt x="5746" y="691"/>
                  </a:lnTo>
                  <a:lnTo>
                    <a:pt x="5788" y="761"/>
                  </a:lnTo>
                  <a:lnTo>
                    <a:pt x="5830" y="761"/>
                  </a:lnTo>
                  <a:lnTo>
                    <a:pt x="5872" y="831"/>
                  </a:lnTo>
                  <a:lnTo>
                    <a:pt x="5957" y="888"/>
                  </a:lnTo>
                  <a:lnTo>
                    <a:pt x="5999" y="958"/>
                  </a:lnTo>
                  <a:lnTo>
                    <a:pt x="6041" y="1014"/>
                  </a:lnTo>
                  <a:lnTo>
                    <a:pt x="6084" y="1014"/>
                  </a:lnTo>
                  <a:lnTo>
                    <a:pt x="6084" y="958"/>
                  </a:lnTo>
                  <a:lnTo>
                    <a:pt x="6084" y="888"/>
                  </a:lnTo>
                  <a:lnTo>
                    <a:pt x="6140" y="831"/>
                  </a:lnTo>
                  <a:lnTo>
                    <a:pt x="6168" y="761"/>
                  </a:lnTo>
                  <a:lnTo>
                    <a:pt x="6210" y="761"/>
                  </a:lnTo>
                  <a:lnTo>
                    <a:pt x="6267" y="691"/>
                  </a:lnTo>
                  <a:lnTo>
                    <a:pt x="6295" y="634"/>
                  </a:lnTo>
                  <a:lnTo>
                    <a:pt x="6337" y="634"/>
                  </a:lnTo>
                  <a:lnTo>
                    <a:pt x="6337" y="578"/>
                  </a:lnTo>
                  <a:lnTo>
                    <a:pt x="6393" y="578"/>
                  </a:lnTo>
                  <a:lnTo>
                    <a:pt x="6393" y="507"/>
                  </a:lnTo>
                  <a:lnTo>
                    <a:pt x="6422" y="507"/>
                  </a:lnTo>
                  <a:lnTo>
                    <a:pt x="6464" y="437"/>
                  </a:lnTo>
                  <a:lnTo>
                    <a:pt x="6422" y="437"/>
                  </a:lnTo>
                  <a:lnTo>
                    <a:pt x="6393" y="381"/>
                  </a:lnTo>
                  <a:lnTo>
                    <a:pt x="6295" y="381"/>
                  </a:lnTo>
                  <a:lnTo>
                    <a:pt x="6393" y="437"/>
                  </a:lnTo>
                  <a:lnTo>
                    <a:pt x="6337" y="507"/>
                  </a:lnTo>
                  <a:lnTo>
                    <a:pt x="6295" y="507"/>
                  </a:lnTo>
                  <a:lnTo>
                    <a:pt x="6267" y="578"/>
                  </a:lnTo>
                  <a:lnTo>
                    <a:pt x="6210" y="507"/>
                  </a:lnTo>
                  <a:lnTo>
                    <a:pt x="6168" y="437"/>
                  </a:lnTo>
                  <a:lnTo>
                    <a:pt x="6140" y="437"/>
                  </a:lnTo>
                  <a:lnTo>
                    <a:pt x="6041" y="381"/>
                  </a:lnTo>
                  <a:lnTo>
                    <a:pt x="5999" y="310"/>
                  </a:lnTo>
                  <a:lnTo>
                    <a:pt x="5957" y="310"/>
                  </a:lnTo>
                  <a:lnTo>
                    <a:pt x="5957" y="381"/>
                  </a:lnTo>
                  <a:lnTo>
                    <a:pt x="5915" y="381"/>
                  </a:lnTo>
                  <a:lnTo>
                    <a:pt x="5872" y="381"/>
                  </a:lnTo>
                  <a:lnTo>
                    <a:pt x="5872" y="310"/>
                  </a:lnTo>
                  <a:close/>
                  <a:moveTo>
                    <a:pt x="6337" y="634"/>
                  </a:moveTo>
                  <a:lnTo>
                    <a:pt x="6464" y="761"/>
                  </a:lnTo>
                  <a:lnTo>
                    <a:pt x="6464" y="691"/>
                  </a:lnTo>
                  <a:lnTo>
                    <a:pt x="6422" y="691"/>
                  </a:lnTo>
                  <a:lnTo>
                    <a:pt x="6422" y="634"/>
                  </a:lnTo>
                  <a:close/>
                  <a:moveTo>
                    <a:pt x="9083" y="634"/>
                  </a:moveTo>
                  <a:lnTo>
                    <a:pt x="8999" y="691"/>
                  </a:lnTo>
                  <a:lnTo>
                    <a:pt x="8956" y="691"/>
                  </a:lnTo>
                  <a:lnTo>
                    <a:pt x="8956" y="761"/>
                  </a:lnTo>
                  <a:lnTo>
                    <a:pt x="8999" y="831"/>
                  </a:lnTo>
                  <a:lnTo>
                    <a:pt x="8956" y="831"/>
                  </a:lnTo>
                  <a:lnTo>
                    <a:pt x="9055" y="888"/>
                  </a:lnTo>
                  <a:lnTo>
                    <a:pt x="9055" y="958"/>
                  </a:lnTo>
                  <a:lnTo>
                    <a:pt x="9055" y="1014"/>
                  </a:lnTo>
                  <a:lnTo>
                    <a:pt x="9083" y="1014"/>
                  </a:lnTo>
                  <a:lnTo>
                    <a:pt x="9083" y="1071"/>
                  </a:lnTo>
                  <a:lnTo>
                    <a:pt x="9125" y="1071"/>
                  </a:lnTo>
                  <a:lnTo>
                    <a:pt x="9125" y="1141"/>
                  </a:lnTo>
                  <a:lnTo>
                    <a:pt x="9182" y="1141"/>
                  </a:lnTo>
                  <a:lnTo>
                    <a:pt x="9210" y="1212"/>
                  </a:lnTo>
                  <a:lnTo>
                    <a:pt x="9182" y="1212"/>
                  </a:lnTo>
                  <a:lnTo>
                    <a:pt x="9182" y="1268"/>
                  </a:lnTo>
                  <a:lnTo>
                    <a:pt x="9125" y="1268"/>
                  </a:lnTo>
                  <a:lnTo>
                    <a:pt x="9083" y="1268"/>
                  </a:lnTo>
                  <a:lnTo>
                    <a:pt x="9055" y="1338"/>
                  </a:lnTo>
                  <a:lnTo>
                    <a:pt x="8999" y="1338"/>
                  </a:lnTo>
                  <a:lnTo>
                    <a:pt x="8956" y="1395"/>
                  </a:lnTo>
                  <a:lnTo>
                    <a:pt x="8956" y="1451"/>
                  </a:lnTo>
                  <a:lnTo>
                    <a:pt x="8999" y="1451"/>
                  </a:lnTo>
                  <a:lnTo>
                    <a:pt x="9055" y="1451"/>
                  </a:lnTo>
                  <a:lnTo>
                    <a:pt x="9083" y="1451"/>
                  </a:lnTo>
                  <a:lnTo>
                    <a:pt x="9083" y="1521"/>
                  </a:lnTo>
                  <a:lnTo>
                    <a:pt x="9055" y="1521"/>
                  </a:lnTo>
                  <a:lnTo>
                    <a:pt x="8999" y="1521"/>
                  </a:lnTo>
                  <a:lnTo>
                    <a:pt x="8999" y="1592"/>
                  </a:lnTo>
                  <a:lnTo>
                    <a:pt x="8956" y="1592"/>
                  </a:lnTo>
                  <a:lnTo>
                    <a:pt x="8956" y="1648"/>
                  </a:lnTo>
                  <a:lnTo>
                    <a:pt x="8872" y="1592"/>
                  </a:lnTo>
                  <a:lnTo>
                    <a:pt x="8830" y="1592"/>
                  </a:lnTo>
                  <a:lnTo>
                    <a:pt x="8787" y="1648"/>
                  </a:lnTo>
                  <a:lnTo>
                    <a:pt x="8787" y="1718"/>
                  </a:lnTo>
                  <a:lnTo>
                    <a:pt x="8745" y="1718"/>
                  </a:lnTo>
                  <a:lnTo>
                    <a:pt x="8745" y="1775"/>
                  </a:lnTo>
                  <a:lnTo>
                    <a:pt x="8703" y="1775"/>
                  </a:lnTo>
                  <a:lnTo>
                    <a:pt x="8703" y="1718"/>
                  </a:lnTo>
                  <a:lnTo>
                    <a:pt x="8661" y="1718"/>
                  </a:lnTo>
                  <a:lnTo>
                    <a:pt x="8618" y="1648"/>
                  </a:lnTo>
                  <a:lnTo>
                    <a:pt x="8576" y="1902"/>
                  </a:lnTo>
                  <a:lnTo>
                    <a:pt x="8534" y="1902"/>
                  </a:lnTo>
                  <a:lnTo>
                    <a:pt x="8534" y="1972"/>
                  </a:lnTo>
                  <a:lnTo>
                    <a:pt x="8506" y="1972"/>
                  </a:lnTo>
                  <a:lnTo>
                    <a:pt x="8506" y="2085"/>
                  </a:lnTo>
                  <a:lnTo>
                    <a:pt x="8534" y="2085"/>
                  </a:lnTo>
                  <a:lnTo>
                    <a:pt x="8534" y="2155"/>
                  </a:lnTo>
                  <a:lnTo>
                    <a:pt x="8534" y="2225"/>
                  </a:lnTo>
                  <a:lnTo>
                    <a:pt x="8576" y="2282"/>
                  </a:lnTo>
                  <a:lnTo>
                    <a:pt x="8576" y="2408"/>
                  </a:lnTo>
                  <a:lnTo>
                    <a:pt x="8618" y="2535"/>
                  </a:lnTo>
                  <a:lnTo>
                    <a:pt x="8576" y="2535"/>
                  </a:lnTo>
                  <a:lnTo>
                    <a:pt x="8506" y="2535"/>
                  </a:lnTo>
                  <a:lnTo>
                    <a:pt x="8506" y="2465"/>
                  </a:lnTo>
                  <a:lnTo>
                    <a:pt x="8449" y="2465"/>
                  </a:lnTo>
                  <a:lnTo>
                    <a:pt x="8449" y="2408"/>
                  </a:lnTo>
                  <a:lnTo>
                    <a:pt x="8407" y="2408"/>
                  </a:lnTo>
                  <a:lnTo>
                    <a:pt x="8379" y="2352"/>
                  </a:lnTo>
                  <a:lnTo>
                    <a:pt x="8323" y="2408"/>
                  </a:lnTo>
                  <a:lnTo>
                    <a:pt x="8280" y="2408"/>
                  </a:lnTo>
                  <a:lnTo>
                    <a:pt x="8323" y="2465"/>
                  </a:lnTo>
                  <a:lnTo>
                    <a:pt x="8379" y="2465"/>
                  </a:lnTo>
                  <a:lnTo>
                    <a:pt x="8379" y="2535"/>
                  </a:lnTo>
                  <a:lnTo>
                    <a:pt x="8323" y="2535"/>
                  </a:lnTo>
                  <a:lnTo>
                    <a:pt x="8323" y="2606"/>
                  </a:lnTo>
                  <a:lnTo>
                    <a:pt x="8379" y="2606"/>
                  </a:lnTo>
                  <a:lnTo>
                    <a:pt x="8407" y="2606"/>
                  </a:lnTo>
                  <a:lnTo>
                    <a:pt x="8407" y="2662"/>
                  </a:lnTo>
                  <a:lnTo>
                    <a:pt x="8449" y="2662"/>
                  </a:lnTo>
                  <a:lnTo>
                    <a:pt x="8407" y="2732"/>
                  </a:lnTo>
                  <a:lnTo>
                    <a:pt x="8449" y="2789"/>
                  </a:lnTo>
                  <a:lnTo>
                    <a:pt x="8449" y="2915"/>
                  </a:lnTo>
                  <a:lnTo>
                    <a:pt x="8407" y="2986"/>
                  </a:lnTo>
                  <a:lnTo>
                    <a:pt x="8379" y="3042"/>
                  </a:lnTo>
                  <a:lnTo>
                    <a:pt x="8379" y="3113"/>
                  </a:lnTo>
                  <a:lnTo>
                    <a:pt x="8379" y="3169"/>
                  </a:lnTo>
                  <a:lnTo>
                    <a:pt x="8379" y="3225"/>
                  </a:lnTo>
                  <a:lnTo>
                    <a:pt x="8323" y="3225"/>
                  </a:lnTo>
                  <a:lnTo>
                    <a:pt x="8280" y="3225"/>
                  </a:lnTo>
                  <a:lnTo>
                    <a:pt x="8280" y="3296"/>
                  </a:lnTo>
                  <a:lnTo>
                    <a:pt x="8323" y="3296"/>
                  </a:lnTo>
                  <a:lnTo>
                    <a:pt x="8323" y="3366"/>
                  </a:lnTo>
                  <a:lnTo>
                    <a:pt x="8280" y="3366"/>
                  </a:lnTo>
                  <a:lnTo>
                    <a:pt x="8252" y="3366"/>
                  </a:lnTo>
                  <a:lnTo>
                    <a:pt x="8196" y="3366"/>
                  </a:lnTo>
                  <a:lnTo>
                    <a:pt x="8154" y="3366"/>
                  </a:lnTo>
                  <a:lnTo>
                    <a:pt x="8126" y="3366"/>
                  </a:lnTo>
                  <a:lnTo>
                    <a:pt x="8126" y="3296"/>
                  </a:lnTo>
                  <a:lnTo>
                    <a:pt x="8069" y="3296"/>
                  </a:lnTo>
                  <a:lnTo>
                    <a:pt x="8027" y="3296"/>
                  </a:lnTo>
                  <a:lnTo>
                    <a:pt x="7999" y="3296"/>
                  </a:lnTo>
                  <a:lnTo>
                    <a:pt x="7942" y="3296"/>
                  </a:lnTo>
                  <a:lnTo>
                    <a:pt x="7900" y="3296"/>
                  </a:lnTo>
                  <a:lnTo>
                    <a:pt x="7858" y="3296"/>
                  </a:lnTo>
                  <a:lnTo>
                    <a:pt x="7816" y="3296"/>
                  </a:lnTo>
                  <a:lnTo>
                    <a:pt x="7773" y="3296"/>
                  </a:lnTo>
                  <a:lnTo>
                    <a:pt x="7731" y="3296"/>
                  </a:lnTo>
                  <a:lnTo>
                    <a:pt x="7731" y="3366"/>
                  </a:lnTo>
                  <a:lnTo>
                    <a:pt x="7689" y="3366"/>
                  </a:lnTo>
                  <a:lnTo>
                    <a:pt x="7647" y="3366"/>
                  </a:lnTo>
                  <a:lnTo>
                    <a:pt x="7647" y="3296"/>
                  </a:lnTo>
                  <a:lnTo>
                    <a:pt x="7605" y="3366"/>
                  </a:lnTo>
                  <a:lnTo>
                    <a:pt x="7562" y="3366"/>
                  </a:lnTo>
                  <a:lnTo>
                    <a:pt x="7562" y="3422"/>
                  </a:lnTo>
                  <a:lnTo>
                    <a:pt x="7520" y="3422"/>
                  </a:lnTo>
                  <a:lnTo>
                    <a:pt x="7520" y="3479"/>
                  </a:lnTo>
                  <a:lnTo>
                    <a:pt x="7478" y="3479"/>
                  </a:lnTo>
                  <a:lnTo>
                    <a:pt x="7478" y="3549"/>
                  </a:lnTo>
                  <a:lnTo>
                    <a:pt x="7450" y="3549"/>
                  </a:lnTo>
                  <a:lnTo>
                    <a:pt x="7393" y="3549"/>
                  </a:lnTo>
                  <a:lnTo>
                    <a:pt x="7351" y="3549"/>
                  </a:lnTo>
                  <a:lnTo>
                    <a:pt x="7323" y="3549"/>
                  </a:lnTo>
                  <a:lnTo>
                    <a:pt x="7267" y="3549"/>
                  </a:lnTo>
                  <a:lnTo>
                    <a:pt x="7224" y="3549"/>
                  </a:lnTo>
                  <a:lnTo>
                    <a:pt x="7196" y="3549"/>
                  </a:lnTo>
                  <a:lnTo>
                    <a:pt x="7140" y="3549"/>
                  </a:lnTo>
                  <a:lnTo>
                    <a:pt x="7098" y="3549"/>
                  </a:lnTo>
                  <a:lnTo>
                    <a:pt x="7069" y="3549"/>
                  </a:lnTo>
                  <a:lnTo>
                    <a:pt x="7013" y="3549"/>
                  </a:lnTo>
                  <a:lnTo>
                    <a:pt x="7013" y="3479"/>
                  </a:lnTo>
                  <a:lnTo>
                    <a:pt x="6971" y="3479"/>
                  </a:lnTo>
                  <a:lnTo>
                    <a:pt x="6971" y="3422"/>
                  </a:lnTo>
                  <a:lnTo>
                    <a:pt x="6929" y="3366"/>
                  </a:lnTo>
                  <a:lnTo>
                    <a:pt x="6929" y="3296"/>
                  </a:lnTo>
                  <a:lnTo>
                    <a:pt x="6886" y="3296"/>
                  </a:lnTo>
                  <a:lnTo>
                    <a:pt x="6886" y="3225"/>
                  </a:lnTo>
                  <a:lnTo>
                    <a:pt x="6886" y="3169"/>
                  </a:lnTo>
                  <a:lnTo>
                    <a:pt x="6886" y="3113"/>
                  </a:lnTo>
                  <a:lnTo>
                    <a:pt x="6886" y="3042"/>
                  </a:lnTo>
                  <a:lnTo>
                    <a:pt x="6886" y="2986"/>
                  </a:lnTo>
                  <a:lnTo>
                    <a:pt x="6886" y="2915"/>
                  </a:lnTo>
                  <a:lnTo>
                    <a:pt x="6886" y="2845"/>
                  </a:lnTo>
                  <a:lnTo>
                    <a:pt x="6844" y="2845"/>
                  </a:lnTo>
                  <a:lnTo>
                    <a:pt x="6802" y="2845"/>
                  </a:lnTo>
                  <a:lnTo>
                    <a:pt x="6802" y="2789"/>
                  </a:lnTo>
                  <a:lnTo>
                    <a:pt x="6760" y="2789"/>
                  </a:lnTo>
                  <a:lnTo>
                    <a:pt x="6717" y="2732"/>
                  </a:lnTo>
                  <a:lnTo>
                    <a:pt x="6717" y="2789"/>
                  </a:lnTo>
                  <a:lnTo>
                    <a:pt x="6675" y="2789"/>
                  </a:lnTo>
                  <a:lnTo>
                    <a:pt x="6675" y="2845"/>
                  </a:lnTo>
                  <a:lnTo>
                    <a:pt x="6633" y="2915"/>
                  </a:lnTo>
                  <a:lnTo>
                    <a:pt x="6633" y="2986"/>
                  </a:lnTo>
                  <a:lnTo>
                    <a:pt x="6591" y="2986"/>
                  </a:lnTo>
                  <a:lnTo>
                    <a:pt x="6548" y="2915"/>
                  </a:lnTo>
                  <a:lnTo>
                    <a:pt x="6548" y="2845"/>
                  </a:lnTo>
                  <a:lnTo>
                    <a:pt x="6464" y="2845"/>
                  </a:lnTo>
                  <a:lnTo>
                    <a:pt x="6422" y="2789"/>
                  </a:lnTo>
                  <a:lnTo>
                    <a:pt x="6393" y="2789"/>
                  </a:lnTo>
                  <a:lnTo>
                    <a:pt x="6337" y="2845"/>
                  </a:lnTo>
                  <a:lnTo>
                    <a:pt x="6295" y="2845"/>
                  </a:lnTo>
                  <a:lnTo>
                    <a:pt x="6295" y="2789"/>
                  </a:lnTo>
                  <a:lnTo>
                    <a:pt x="6295" y="2732"/>
                  </a:lnTo>
                  <a:lnTo>
                    <a:pt x="6267" y="2732"/>
                  </a:lnTo>
                  <a:lnTo>
                    <a:pt x="6267" y="2789"/>
                  </a:lnTo>
                  <a:lnTo>
                    <a:pt x="6210" y="2732"/>
                  </a:lnTo>
                  <a:lnTo>
                    <a:pt x="6210" y="2662"/>
                  </a:lnTo>
                  <a:lnTo>
                    <a:pt x="6168" y="2662"/>
                  </a:lnTo>
                  <a:lnTo>
                    <a:pt x="6168" y="2606"/>
                  </a:lnTo>
                  <a:lnTo>
                    <a:pt x="6140" y="2606"/>
                  </a:lnTo>
                  <a:lnTo>
                    <a:pt x="6084" y="2606"/>
                  </a:lnTo>
                  <a:lnTo>
                    <a:pt x="6041" y="2606"/>
                  </a:lnTo>
                  <a:lnTo>
                    <a:pt x="6041" y="2535"/>
                  </a:lnTo>
                  <a:lnTo>
                    <a:pt x="5957" y="2535"/>
                  </a:lnTo>
                  <a:lnTo>
                    <a:pt x="5915" y="2535"/>
                  </a:lnTo>
                  <a:lnTo>
                    <a:pt x="5915" y="2465"/>
                  </a:lnTo>
                  <a:lnTo>
                    <a:pt x="5872" y="2408"/>
                  </a:lnTo>
                  <a:lnTo>
                    <a:pt x="5872" y="2352"/>
                  </a:lnTo>
                  <a:lnTo>
                    <a:pt x="5830" y="2352"/>
                  </a:lnTo>
                  <a:lnTo>
                    <a:pt x="5830" y="2282"/>
                  </a:lnTo>
                  <a:lnTo>
                    <a:pt x="5788" y="2225"/>
                  </a:lnTo>
                  <a:lnTo>
                    <a:pt x="5788" y="2155"/>
                  </a:lnTo>
                  <a:lnTo>
                    <a:pt x="5746" y="2155"/>
                  </a:lnTo>
                  <a:lnTo>
                    <a:pt x="5788" y="2085"/>
                  </a:lnTo>
                  <a:lnTo>
                    <a:pt x="5830" y="2085"/>
                  </a:lnTo>
                  <a:lnTo>
                    <a:pt x="5872" y="2085"/>
                  </a:lnTo>
                  <a:lnTo>
                    <a:pt x="5872" y="2028"/>
                  </a:lnTo>
                  <a:lnTo>
                    <a:pt x="5872" y="1972"/>
                  </a:lnTo>
                  <a:lnTo>
                    <a:pt x="5830" y="1972"/>
                  </a:lnTo>
                  <a:lnTo>
                    <a:pt x="5830" y="1902"/>
                  </a:lnTo>
                  <a:lnTo>
                    <a:pt x="5830" y="1831"/>
                  </a:lnTo>
                  <a:lnTo>
                    <a:pt x="5788" y="1831"/>
                  </a:lnTo>
                  <a:lnTo>
                    <a:pt x="5746" y="1775"/>
                  </a:lnTo>
                  <a:lnTo>
                    <a:pt x="5703" y="1775"/>
                  </a:lnTo>
                  <a:lnTo>
                    <a:pt x="5661" y="1775"/>
                  </a:lnTo>
                  <a:lnTo>
                    <a:pt x="5619" y="1775"/>
                  </a:lnTo>
                  <a:lnTo>
                    <a:pt x="5619" y="1718"/>
                  </a:lnTo>
                  <a:lnTo>
                    <a:pt x="5577" y="1775"/>
                  </a:lnTo>
                  <a:lnTo>
                    <a:pt x="5535" y="1775"/>
                  </a:lnTo>
                  <a:lnTo>
                    <a:pt x="5535" y="1718"/>
                  </a:lnTo>
                  <a:lnTo>
                    <a:pt x="5492" y="1718"/>
                  </a:lnTo>
                  <a:lnTo>
                    <a:pt x="5492" y="1648"/>
                  </a:lnTo>
                  <a:lnTo>
                    <a:pt x="5450" y="1648"/>
                  </a:lnTo>
                  <a:lnTo>
                    <a:pt x="5450" y="1592"/>
                  </a:lnTo>
                  <a:lnTo>
                    <a:pt x="5408" y="1521"/>
                  </a:lnTo>
                  <a:lnTo>
                    <a:pt x="5366" y="1521"/>
                  </a:lnTo>
                  <a:lnTo>
                    <a:pt x="5366" y="1451"/>
                  </a:lnTo>
                  <a:lnTo>
                    <a:pt x="5366" y="1395"/>
                  </a:lnTo>
                  <a:lnTo>
                    <a:pt x="5337" y="1395"/>
                  </a:lnTo>
                  <a:lnTo>
                    <a:pt x="5337" y="1338"/>
                  </a:lnTo>
                  <a:lnTo>
                    <a:pt x="5281" y="1338"/>
                  </a:lnTo>
                  <a:lnTo>
                    <a:pt x="5281" y="1268"/>
                  </a:lnTo>
                  <a:lnTo>
                    <a:pt x="5337" y="1268"/>
                  </a:lnTo>
                  <a:lnTo>
                    <a:pt x="5366" y="1268"/>
                  </a:lnTo>
                  <a:lnTo>
                    <a:pt x="5366" y="1212"/>
                  </a:lnTo>
                  <a:lnTo>
                    <a:pt x="5408" y="1212"/>
                  </a:lnTo>
                  <a:lnTo>
                    <a:pt x="5366" y="1141"/>
                  </a:lnTo>
                  <a:lnTo>
                    <a:pt x="5337" y="1141"/>
                  </a:lnTo>
                  <a:lnTo>
                    <a:pt x="5281" y="1141"/>
                  </a:lnTo>
                  <a:lnTo>
                    <a:pt x="5239" y="1071"/>
                  </a:lnTo>
                  <a:lnTo>
                    <a:pt x="5211" y="1014"/>
                  </a:lnTo>
                  <a:lnTo>
                    <a:pt x="5154" y="958"/>
                  </a:lnTo>
                  <a:lnTo>
                    <a:pt x="5070" y="958"/>
                  </a:lnTo>
                  <a:lnTo>
                    <a:pt x="5028" y="1014"/>
                  </a:lnTo>
                  <a:lnTo>
                    <a:pt x="5028" y="1071"/>
                  </a:lnTo>
                  <a:lnTo>
                    <a:pt x="5028" y="1141"/>
                  </a:lnTo>
                  <a:lnTo>
                    <a:pt x="5028" y="1212"/>
                  </a:lnTo>
                  <a:lnTo>
                    <a:pt x="4901" y="1141"/>
                  </a:lnTo>
                  <a:lnTo>
                    <a:pt x="4901" y="1071"/>
                  </a:lnTo>
                  <a:lnTo>
                    <a:pt x="4901" y="1014"/>
                  </a:lnTo>
                  <a:lnTo>
                    <a:pt x="4816" y="1014"/>
                  </a:lnTo>
                  <a:lnTo>
                    <a:pt x="4774" y="958"/>
                  </a:lnTo>
                  <a:lnTo>
                    <a:pt x="4859" y="888"/>
                  </a:lnTo>
                  <a:lnTo>
                    <a:pt x="4859" y="831"/>
                  </a:lnTo>
                  <a:lnTo>
                    <a:pt x="4901" y="831"/>
                  </a:lnTo>
                  <a:lnTo>
                    <a:pt x="4901" y="761"/>
                  </a:lnTo>
                  <a:lnTo>
                    <a:pt x="4859" y="761"/>
                  </a:lnTo>
                  <a:lnTo>
                    <a:pt x="4816" y="761"/>
                  </a:lnTo>
                  <a:lnTo>
                    <a:pt x="4774" y="761"/>
                  </a:lnTo>
                  <a:lnTo>
                    <a:pt x="4732" y="761"/>
                  </a:lnTo>
                  <a:lnTo>
                    <a:pt x="4690" y="761"/>
                  </a:lnTo>
                  <a:lnTo>
                    <a:pt x="4690" y="691"/>
                  </a:lnTo>
                  <a:lnTo>
                    <a:pt x="4647" y="691"/>
                  </a:lnTo>
                  <a:lnTo>
                    <a:pt x="4605" y="691"/>
                  </a:lnTo>
                  <a:lnTo>
                    <a:pt x="4647" y="761"/>
                  </a:lnTo>
                  <a:lnTo>
                    <a:pt x="4647" y="831"/>
                  </a:lnTo>
                  <a:lnTo>
                    <a:pt x="4690" y="831"/>
                  </a:lnTo>
                  <a:lnTo>
                    <a:pt x="4732" y="888"/>
                  </a:lnTo>
                  <a:lnTo>
                    <a:pt x="4732" y="958"/>
                  </a:lnTo>
                  <a:lnTo>
                    <a:pt x="4690" y="958"/>
                  </a:lnTo>
                  <a:lnTo>
                    <a:pt x="4647" y="1014"/>
                  </a:lnTo>
                  <a:lnTo>
                    <a:pt x="4605" y="1014"/>
                  </a:lnTo>
                  <a:lnTo>
                    <a:pt x="4563" y="1014"/>
                  </a:lnTo>
                  <a:lnTo>
                    <a:pt x="4605" y="1071"/>
                  </a:lnTo>
                  <a:lnTo>
                    <a:pt x="4647" y="1071"/>
                  </a:lnTo>
                  <a:lnTo>
                    <a:pt x="4647" y="1141"/>
                  </a:lnTo>
                  <a:lnTo>
                    <a:pt x="4605" y="1141"/>
                  </a:lnTo>
                  <a:lnTo>
                    <a:pt x="4563" y="1212"/>
                  </a:lnTo>
                  <a:lnTo>
                    <a:pt x="4605" y="1268"/>
                  </a:lnTo>
                  <a:lnTo>
                    <a:pt x="4647" y="1268"/>
                  </a:lnTo>
                  <a:lnTo>
                    <a:pt x="4732" y="1338"/>
                  </a:lnTo>
                  <a:lnTo>
                    <a:pt x="4774" y="1395"/>
                  </a:lnTo>
                  <a:lnTo>
                    <a:pt x="4816" y="1451"/>
                  </a:lnTo>
                  <a:lnTo>
                    <a:pt x="4859" y="1521"/>
                  </a:lnTo>
                  <a:lnTo>
                    <a:pt x="4859" y="1592"/>
                  </a:lnTo>
                  <a:lnTo>
                    <a:pt x="4901" y="1592"/>
                  </a:lnTo>
                  <a:lnTo>
                    <a:pt x="4943" y="1592"/>
                  </a:lnTo>
                  <a:lnTo>
                    <a:pt x="4943" y="1648"/>
                  </a:lnTo>
                  <a:lnTo>
                    <a:pt x="4985" y="1648"/>
                  </a:lnTo>
                  <a:lnTo>
                    <a:pt x="4985" y="1718"/>
                  </a:lnTo>
                  <a:lnTo>
                    <a:pt x="4985" y="1775"/>
                  </a:lnTo>
                  <a:lnTo>
                    <a:pt x="4985" y="1831"/>
                  </a:lnTo>
                  <a:lnTo>
                    <a:pt x="4985" y="1902"/>
                  </a:lnTo>
                  <a:lnTo>
                    <a:pt x="5028" y="1902"/>
                  </a:lnTo>
                  <a:lnTo>
                    <a:pt x="5070" y="1902"/>
                  </a:lnTo>
                  <a:lnTo>
                    <a:pt x="5112" y="1902"/>
                  </a:lnTo>
                  <a:lnTo>
                    <a:pt x="5112" y="1831"/>
                  </a:lnTo>
                  <a:lnTo>
                    <a:pt x="5154" y="1831"/>
                  </a:lnTo>
                  <a:lnTo>
                    <a:pt x="5211" y="1831"/>
                  </a:lnTo>
                  <a:lnTo>
                    <a:pt x="5211" y="1902"/>
                  </a:lnTo>
                  <a:lnTo>
                    <a:pt x="5211" y="1972"/>
                  </a:lnTo>
                  <a:lnTo>
                    <a:pt x="5239" y="1972"/>
                  </a:lnTo>
                  <a:lnTo>
                    <a:pt x="5281" y="2028"/>
                  </a:lnTo>
                  <a:lnTo>
                    <a:pt x="5281" y="2085"/>
                  </a:lnTo>
                  <a:lnTo>
                    <a:pt x="5239" y="2085"/>
                  </a:lnTo>
                  <a:lnTo>
                    <a:pt x="5337" y="2225"/>
                  </a:lnTo>
                  <a:lnTo>
                    <a:pt x="5337" y="2155"/>
                  </a:lnTo>
                  <a:lnTo>
                    <a:pt x="5366" y="2155"/>
                  </a:lnTo>
                  <a:lnTo>
                    <a:pt x="5366" y="2225"/>
                  </a:lnTo>
                  <a:lnTo>
                    <a:pt x="5408" y="2225"/>
                  </a:lnTo>
                  <a:lnTo>
                    <a:pt x="5408" y="2282"/>
                  </a:lnTo>
                  <a:lnTo>
                    <a:pt x="5408" y="2352"/>
                  </a:lnTo>
                  <a:lnTo>
                    <a:pt x="5366" y="2352"/>
                  </a:lnTo>
                  <a:lnTo>
                    <a:pt x="5366" y="2408"/>
                  </a:lnTo>
                  <a:lnTo>
                    <a:pt x="5366" y="2465"/>
                  </a:lnTo>
                  <a:lnTo>
                    <a:pt x="5408" y="2535"/>
                  </a:lnTo>
                  <a:lnTo>
                    <a:pt x="5408" y="2606"/>
                  </a:lnTo>
                  <a:lnTo>
                    <a:pt x="5408" y="2662"/>
                  </a:lnTo>
                  <a:lnTo>
                    <a:pt x="5450" y="2662"/>
                  </a:lnTo>
                  <a:lnTo>
                    <a:pt x="5492" y="2662"/>
                  </a:lnTo>
                  <a:lnTo>
                    <a:pt x="5492" y="2732"/>
                  </a:lnTo>
                  <a:lnTo>
                    <a:pt x="5450" y="2732"/>
                  </a:lnTo>
                  <a:lnTo>
                    <a:pt x="5450" y="2789"/>
                  </a:lnTo>
                  <a:lnTo>
                    <a:pt x="5408" y="2789"/>
                  </a:lnTo>
                  <a:lnTo>
                    <a:pt x="5366" y="2789"/>
                  </a:lnTo>
                  <a:lnTo>
                    <a:pt x="5366" y="2732"/>
                  </a:lnTo>
                  <a:lnTo>
                    <a:pt x="5337" y="2732"/>
                  </a:lnTo>
                  <a:lnTo>
                    <a:pt x="5281" y="2732"/>
                  </a:lnTo>
                  <a:lnTo>
                    <a:pt x="5239" y="2732"/>
                  </a:lnTo>
                  <a:lnTo>
                    <a:pt x="5211" y="2732"/>
                  </a:lnTo>
                  <a:lnTo>
                    <a:pt x="5211" y="2662"/>
                  </a:lnTo>
                  <a:lnTo>
                    <a:pt x="5154" y="2662"/>
                  </a:lnTo>
                  <a:lnTo>
                    <a:pt x="5112" y="2662"/>
                  </a:lnTo>
                  <a:lnTo>
                    <a:pt x="5070" y="2662"/>
                  </a:lnTo>
                  <a:lnTo>
                    <a:pt x="5028" y="2662"/>
                  </a:lnTo>
                  <a:lnTo>
                    <a:pt x="4985" y="2662"/>
                  </a:lnTo>
                  <a:lnTo>
                    <a:pt x="4943" y="2662"/>
                  </a:lnTo>
                  <a:lnTo>
                    <a:pt x="4901" y="2662"/>
                  </a:lnTo>
                  <a:lnTo>
                    <a:pt x="4859" y="2662"/>
                  </a:lnTo>
                  <a:lnTo>
                    <a:pt x="4816" y="2662"/>
                  </a:lnTo>
                  <a:lnTo>
                    <a:pt x="4774" y="2662"/>
                  </a:lnTo>
                  <a:lnTo>
                    <a:pt x="4774" y="2732"/>
                  </a:lnTo>
                  <a:lnTo>
                    <a:pt x="4690" y="2732"/>
                  </a:lnTo>
                  <a:lnTo>
                    <a:pt x="4647" y="2732"/>
                  </a:lnTo>
                  <a:lnTo>
                    <a:pt x="4605" y="2732"/>
                  </a:lnTo>
                  <a:lnTo>
                    <a:pt x="4563" y="2732"/>
                  </a:lnTo>
                  <a:lnTo>
                    <a:pt x="4521" y="2732"/>
                  </a:lnTo>
                  <a:lnTo>
                    <a:pt x="4478" y="2732"/>
                  </a:lnTo>
                  <a:lnTo>
                    <a:pt x="4436" y="2732"/>
                  </a:lnTo>
                  <a:lnTo>
                    <a:pt x="4394" y="2732"/>
                  </a:lnTo>
                  <a:lnTo>
                    <a:pt x="4352" y="2789"/>
                  </a:lnTo>
                  <a:lnTo>
                    <a:pt x="4309" y="2789"/>
                  </a:lnTo>
                  <a:lnTo>
                    <a:pt x="4309" y="2845"/>
                  </a:lnTo>
                  <a:lnTo>
                    <a:pt x="4309" y="2915"/>
                  </a:lnTo>
                  <a:lnTo>
                    <a:pt x="4309" y="2986"/>
                  </a:lnTo>
                  <a:lnTo>
                    <a:pt x="4309" y="3042"/>
                  </a:lnTo>
                  <a:lnTo>
                    <a:pt x="4352" y="3113"/>
                  </a:lnTo>
                  <a:lnTo>
                    <a:pt x="4309" y="3113"/>
                  </a:lnTo>
                  <a:lnTo>
                    <a:pt x="4281" y="3113"/>
                  </a:lnTo>
                  <a:lnTo>
                    <a:pt x="4225" y="2986"/>
                  </a:lnTo>
                  <a:lnTo>
                    <a:pt x="4183" y="2986"/>
                  </a:lnTo>
                  <a:lnTo>
                    <a:pt x="4183" y="2915"/>
                  </a:lnTo>
                  <a:lnTo>
                    <a:pt x="4140" y="2915"/>
                  </a:lnTo>
                  <a:lnTo>
                    <a:pt x="4098" y="2915"/>
                  </a:lnTo>
                  <a:lnTo>
                    <a:pt x="4098" y="2845"/>
                  </a:lnTo>
                  <a:lnTo>
                    <a:pt x="4056" y="2845"/>
                  </a:lnTo>
                  <a:lnTo>
                    <a:pt x="4014" y="2845"/>
                  </a:lnTo>
                  <a:lnTo>
                    <a:pt x="3971" y="2845"/>
                  </a:lnTo>
                  <a:lnTo>
                    <a:pt x="3971" y="2789"/>
                  </a:lnTo>
                  <a:lnTo>
                    <a:pt x="3929" y="2789"/>
                  </a:lnTo>
                  <a:lnTo>
                    <a:pt x="3887" y="2789"/>
                  </a:lnTo>
                  <a:lnTo>
                    <a:pt x="3845" y="2732"/>
                  </a:lnTo>
                  <a:lnTo>
                    <a:pt x="3802" y="2789"/>
                  </a:lnTo>
                  <a:lnTo>
                    <a:pt x="3760" y="2789"/>
                  </a:lnTo>
                  <a:lnTo>
                    <a:pt x="3718" y="2789"/>
                  </a:lnTo>
                  <a:lnTo>
                    <a:pt x="3633" y="2789"/>
                  </a:lnTo>
                  <a:lnTo>
                    <a:pt x="3591" y="2789"/>
                  </a:lnTo>
                  <a:lnTo>
                    <a:pt x="3549" y="2789"/>
                  </a:lnTo>
                  <a:lnTo>
                    <a:pt x="3507" y="2789"/>
                  </a:lnTo>
                  <a:lnTo>
                    <a:pt x="3507" y="2845"/>
                  </a:lnTo>
                  <a:lnTo>
                    <a:pt x="3465" y="2845"/>
                  </a:lnTo>
                  <a:lnTo>
                    <a:pt x="3422" y="2845"/>
                  </a:lnTo>
                  <a:lnTo>
                    <a:pt x="3380" y="2845"/>
                  </a:lnTo>
                  <a:lnTo>
                    <a:pt x="3338" y="2845"/>
                  </a:lnTo>
                  <a:lnTo>
                    <a:pt x="3296" y="2845"/>
                  </a:lnTo>
                  <a:lnTo>
                    <a:pt x="3296" y="2789"/>
                  </a:lnTo>
                  <a:lnTo>
                    <a:pt x="3253" y="2789"/>
                  </a:lnTo>
                  <a:lnTo>
                    <a:pt x="3211" y="2789"/>
                  </a:lnTo>
                  <a:lnTo>
                    <a:pt x="3211" y="2845"/>
                  </a:lnTo>
                  <a:lnTo>
                    <a:pt x="3169" y="2845"/>
                  </a:lnTo>
                  <a:lnTo>
                    <a:pt x="3169" y="2789"/>
                  </a:lnTo>
                  <a:lnTo>
                    <a:pt x="3127" y="2789"/>
                  </a:lnTo>
                  <a:lnTo>
                    <a:pt x="3084" y="2789"/>
                  </a:lnTo>
                  <a:lnTo>
                    <a:pt x="3042" y="2789"/>
                  </a:lnTo>
                  <a:lnTo>
                    <a:pt x="3000" y="2789"/>
                  </a:lnTo>
                  <a:lnTo>
                    <a:pt x="2958" y="2789"/>
                  </a:lnTo>
                  <a:lnTo>
                    <a:pt x="2915" y="2789"/>
                  </a:lnTo>
                  <a:lnTo>
                    <a:pt x="2873" y="2789"/>
                  </a:lnTo>
                  <a:lnTo>
                    <a:pt x="2831" y="2789"/>
                  </a:lnTo>
                  <a:lnTo>
                    <a:pt x="2789" y="2789"/>
                  </a:lnTo>
                  <a:lnTo>
                    <a:pt x="2746" y="2789"/>
                  </a:lnTo>
                  <a:lnTo>
                    <a:pt x="2704" y="2732"/>
                  </a:lnTo>
                  <a:lnTo>
                    <a:pt x="2662" y="2732"/>
                  </a:lnTo>
                  <a:lnTo>
                    <a:pt x="2620" y="2732"/>
                  </a:lnTo>
                  <a:lnTo>
                    <a:pt x="2577" y="2732"/>
                  </a:lnTo>
                  <a:lnTo>
                    <a:pt x="2535" y="2732"/>
                  </a:lnTo>
                  <a:lnTo>
                    <a:pt x="2493" y="2732"/>
                  </a:lnTo>
                  <a:lnTo>
                    <a:pt x="2493" y="2789"/>
                  </a:lnTo>
                  <a:lnTo>
                    <a:pt x="2451" y="2789"/>
                  </a:lnTo>
                  <a:lnTo>
                    <a:pt x="2408" y="2789"/>
                  </a:lnTo>
                  <a:lnTo>
                    <a:pt x="2366" y="2845"/>
                  </a:lnTo>
                  <a:lnTo>
                    <a:pt x="2324" y="2845"/>
                  </a:lnTo>
                  <a:lnTo>
                    <a:pt x="2282" y="2845"/>
                  </a:lnTo>
                  <a:lnTo>
                    <a:pt x="2239" y="2845"/>
                  </a:lnTo>
                  <a:lnTo>
                    <a:pt x="2197" y="2845"/>
                  </a:lnTo>
                  <a:lnTo>
                    <a:pt x="2155" y="2845"/>
                  </a:lnTo>
                  <a:lnTo>
                    <a:pt x="2113" y="2732"/>
                  </a:lnTo>
                  <a:lnTo>
                    <a:pt x="2113" y="2662"/>
                  </a:lnTo>
                  <a:lnTo>
                    <a:pt x="2070" y="2662"/>
                  </a:lnTo>
                  <a:lnTo>
                    <a:pt x="2028" y="2662"/>
                  </a:lnTo>
                  <a:lnTo>
                    <a:pt x="1986" y="2662"/>
                  </a:lnTo>
                  <a:lnTo>
                    <a:pt x="1986" y="2606"/>
                  </a:lnTo>
                  <a:lnTo>
                    <a:pt x="1986" y="2535"/>
                  </a:lnTo>
                  <a:lnTo>
                    <a:pt x="1986" y="2465"/>
                  </a:lnTo>
                  <a:lnTo>
                    <a:pt x="1944" y="2465"/>
                  </a:lnTo>
                  <a:lnTo>
                    <a:pt x="1944" y="2535"/>
                  </a:lnTo>
                  <a:lnTo>
                    <a:pt x="1901" y="2535"/>
                  </a:lnTo>
                  <a:lnTo>
                    <a:pt x="1859" y="2535"/>
                  </a:lnTo>
                  <a:lnTo>
                    <a:pt x="1817" y="2535"/>
                  </a:lnTo>
                  <a:lnTo>
                    <a:pt x="1817" y="2606"/>
                  </a:lnTo>
                  <a:lnTo>
                    <a:pt x="1775" y="2606"/>
                  </a:lnTo>
                  <a:lnTo>
                    <a:pt x="1732" y="2606"/>
                  </a:lnTo>
                  <a:lnTo>
                    <a:pt x="1690" y="2606"/>
                  </a:lnTo>
                  <a:lnTo>
                    <a:pt x="1690" y="2535"/>
                  </a:lnTo>
                  <a:lnTo>
                    <a:pt x="1648" y="2535"/>
                  </a:lnTo>
                  <a:lnTo>
                    <a:pt x="1648" y="2465"/>
                  </a:lnTo>
                  <a:lnTo>
                    <a:pt x="1606" y="2465"/>
                  </a:lnTo>
                  <a:lnTo>
                    <a:pt x="1606" y="2408"/>
                  </a:lnTo>
                  <a:lnTo>
                    <a:pt x="1606" y="2352"/>
                  </a:lnTo>
                  <a:lnTo>
                    <a:pt x="1563" y="2352"/>
                  </a:lnTo>
                  <a:lnTo>
                    <a:pt x="1521" y="2352"/>
                  </a:lnTo>
                  <a:lnTo>
                    <a:pt x="1479" y="2352"/>
                  </a:lnTo>
                  <a:lnTo>
                    <a:pt x="1437" y="2408"/>
                  </a:lnTo>
                  <a:lnTo>
                    <a:pt x="1437" y="2352"/>
                  </a:lnTo>
                  <a:lnTo>
                    <a:pt x="1437" y="2282"/>
                  </a:lnTo>
                  <a:lnTo>
                    <a:pt x="1437" y="2225"/>
                  </a:lnTo>
                  <a:lnTo>
                    <a:pt x="1437" y="2155"/>
                  </a:lnTo>
                  <a:lnTo>
                    <a:pt x="1479" y="2155"/>
                  </a:lnTo>
                  <a:lnTo>
                    <a:pt x="1479" y="2085"/>
                  </a:lnTo>
                  <a:lnTo>
                    <a:pt x="1521" y="2085"/>
                  </a:lnTo>
                  <a:lnTo>
                    <a:pt x="1521" y="2028"/>
                  </a:lnTo>
                  <a:lnTo>
                    <a:pt x="1563" y="2028"/>
                  </a:lnTo>
                  <a:lnTo>
                    <a:pt x="1563" y="1972"/>
                  </a:lnTo>
                  <a:lnTo>
                    <a:pt x="1690" y="1972"/>
                  </a:lnTo>
                  <a:lnTo>
                    <a:pt x="1690" y="2028"/>
                  </a:lnTo>
                  <a:lnTo>
                    <a:pt x="1732" y="2028"/>
                  </a:lnTo>
                  <a:lnTo>
                    <a:pt x="1775" y="2028"/>
                  </a:lnTo>
                  <a:lnTo>
                    <a:pt x="1775" y="1972"/>
                  </a:lnTo>
                  <a:lnTo>
                    <a:pt x="1817" y="1972"/>
                  </a:lnTo>
                  <a:lnTo>
                    <a:pt x="1859" y="1972"/>
                  </a:lnTo>
                  <a:lnTo>
                    <a:pt x="1901" y="1972"/>
                  </a:lnTo>
                  <a:lnTo>
                    <a:pt x="1944" y="1972"/>
                  </a:lnTo>
                  <a:lnTo>
                    <a:pt x="1986" y="1972"/>
                  </a:lnTo>
                  <a:lnTo>
                    <a:pt x="2028" y="1972"/>
                  </a:lnTo>
                  <a:lnTo>
                    <a:pt x="2070" y="1972"/>
                  </a:lnTo>
                  <a:lnTo>
                    <a:pt x="2070" y="2028"/>
                  </a:lnTo>
                  <a:lnTo>
                    <a:pt x="2113" y="2028"/>
                  </a:lnTo>
                  <a:lnTo>
                    <a:pt x="2155" y="1972"/>
                  </a:lnTo>
                  <a:lnTo>
                    <a:pt x="2155" y="1902"/>
                  </a:lnTo>
                  <a:lnTo>
                    <a:pt x="2197" y="1831"/>
                  </a:lnTo>
                  <a:lnTo>
                    <a:pt x="2239" y="1831"/>
                  </a:lnTo>
                  <a:lnTo>
                    <a:pt x="2282" y="1775"/>
                  </a:lnTo>
                  <a:lnTo>
                    <a:pt x="2239" y="1775"/>
                  </a:lnTo>
                  <a:lnTo>
                    <a:pt x="2197" y="1775"/>
                  </a:lnTo>
                  <a:lnTo>
                    <a:pt x="2155" y="1775"/>
                  </a:lnTo>
                  <a:lnTo>
                    <a:pt x="2155" y="1718"/>
                  </a:lnTo>
                  <a:lnTo>
                    <a:pt x="2113" y="1718"/>
                  </a:lnTo>
                  <a:lnTo>
                    <a:pt x="2113" y="1648"/>
                  </a:lnTo>
                  <a:lnTo>
                    <a:pt x="2113" y="1592"/>
                  </a:lnTo>
                  <a:lnTo>
                    <a:pt x="2070" y="1592"/>
                  </a:lnTo>
                  <a:lnTo>
                    <a:pt x="2070" y="1521"/>
                  </a:lnTo>
                  <a:lnTo>
                    <a:pt x="2028" y="1521"/>
                  </a:lnTo>
                  <a:lnTo>
                    <a:pt x="2028" y="1451"/>
                  </a:lnTo>
                  <a:lnTo>
                    <a:pt x="2070" y="1451"/>
                  </a:lnTo>
                  <a:lnTo>
                    <a:pt x="2113" y="1451"/>
                  </a:lnTo>
                  <a:lnTo>
                    <a:pt x="2155" y="1451"/>
                  </a:lnTo>
                  <a:lnTo>
                    <a:pt x="2155" y="1395"/>
                  </a:lnTo>
                  <a:lnTo>
                    <a:pt x="2155" y="1338"/>
                  </a:lnTo>
                  <a:lnTo>
                    <a:pt x="2113" y="1338"/>
                  </a:lnTo>
                  <a:lnTo>
                    <a:pt x="2113" y="1395"/>
                  </a:lnTo>
                  <a:lnTo>
                    <a:pt x="2070" y="1395"/>
                  </a:lnTo>
                  <a:lnTo>
                    <a:pt x="2028" y="1395"/>
                  </a:lnTo>
                  <a:lnTo>
                    <a:pt x="1986" y="1395"/>
                  </a:lnTo>
                  <a:lnTo>
                    <a:pt x="1944" y="1395"/>
                  </a:lnTo>
                  <a:lnTo>
                    <a:pt x="1944" y="1451"/>
                  </a:lnTo>
                  <a:lnTo>
                    <a:pt x="1901" y="1451"/>
                  </a:lnTo>
                  <a:lnTo>
                    <a:pt x="1859" y="1521"/>
                  </a:lnTo>
                  <a:lnTo>
                    <a:pt x="1901" y="1592"/>
                  </a:lnTo>
                  <a:lnTo>
                    <a:pt x="1859" y="1592"/>
                  </a:lnTo>
                  <a:lnTo>
                    <a:pt x="1817" y="1592"/>
                  </a:lnTo>
                  <a:lnTo>
                    <a:pt x="1775" y="1592"/>
                  </a:lnTo>
                  <a:lnTo>
                    <a:pt x="1732" y="1648"/>
                  </a:lnTo>
                  <a:lnTo>
                    <a:pt x="1690" y="1648"/>
                  </a:lnTo>
                  <a:lnTo>
                    <a:pt x="1648" y="1648"/>
                  </a:lnTo>
                  <a:lnTo>
                    <a:pt x="1606" y="1648"/>
                  </a:lnTo>
                  <a:lnTo>
                    <a:pt x="1563" y="1648"/>
                  </a:lnTo>
                  <a:lnTo>
                    <a:pt x="1521" y="1648"/>
                  </a:lnTo>
                  <a:lnTo>
                    <a:pt x="1521" y="1592"/>
                  </a:lnTo>
                  <a:lnTo>
                    <a:pt x="1479" y="1592"/>
                  </a:lnTo>
                  <a:lnTo>
                    <a:pt x="1437" y="1592"/>
                  </a:lnTo>
                  <a:lnTo>
                    <a:pt x="1395" y="1592"/>
                  </a:lnTo>
                  <a:lnTo>
                    <a:pt x="1352" y="1592"/>
                  </a:lnTo>
                  <a:lnTo>
                    <a:pt x="1310" y="1592"/>
                  </a:lnTo>
                  <a:lnTo>
                    <a:pt x="1268" y="1648"/>
                  </a:lnTo>
                  <a:lnTo>
                    <a:pt x="1268" y="1718"/>
                  </a:lnTo>
                  <a:lnTo>
                    <a:pt x="1268" y="1775"/>
                  </a:lnTo>
                  <a:lnTo>
                    <a:pt x="1226" y="1831"/>
                  </a:lnTo>
                  <a:lnTo>
                    <a:pt x="1268" y="1831"/>
                  </a:lnTo>
                  <a:lnTo>
                    <a:pt x="1310" y="1831"/>
                  </a:lnTo>
                  <a:lnTo>
                    <a:pt x="1352" y="1831"/>
                  </a:lnTo>
                  <a:lnTo>
                    <a:pt x="1395" y="1831"/>
                  </a:lnTo>
                  <a:lnTo>
                    <a:pt x="1395" y="1902"/>
                  </a:lnTo>
                  <a:lnTo>
                    <a:pt x="1395" y="1972"/>
                  </a:lnTo>
                  <a:lnTo>
                    <a:pt x="1352" y="1972"/>
                  </a:lnTo>
                  <a:lnTo>
                    <a:pt x="1310" y="1902"/>
                  </a:lnTo>
                  <a:lnTo>
                    <a:pt x="1310" y="1972"/>
                  </a:lnTo>
                  <a:lnTo>
                    <a:pt x="1268" y="1972"/>
                  </a:lnTo>
                  <a:lnTo>
                    <a:pt x="1226" y="2028"/>
                  </a:lnTo>
                  <a:lnTo>
                    <a:pt x="1268" y="2028"/>
                  </a:lnTo>
                  <a:lnTo>
                    <a:pt x="1268" y="2085"/>
                  </a:lnTo>
                  <a:lnTo>
                    <a:pt x="1183" y="2085"/>
                  </a:lnTo>
                  <a:lnTo>
                    <a:pt x="1183" y="2155"/>
                  </a:lnTo>
                  <a:lnTo>
                    <a:pt x="1141" y="2155"/>
                  </a:lnTo>
                  <a:lnTo>
                    <a:pt x="1141" y="2225"/>
                  </a:lnTo>
                  <a:lnTo>
                    <a:pt x="1099" y="2225"/>
                  </a:lnTo>
                  <a:lnTo>
                    <a:pt x="1099" y="2282"/>
                  </a:lnTo>
                  <a:lnTo>
                    <a:pt x="1141" y="2282"/>
                  </a:lnTo>
                  <a:lnTo>
                    <a:pt x="1183" y="2282"/>
                  </a:lnTo>
                  <a:lnTo>
                    <a:pt x="1183" y="2352"/>
                  </a:lnTo>
                  <a:lnTo>
                    <a:pt x="1141" y="2352"/>
                  </a:lnTo>
                  <a:lnTo>
                    <a:pt x="1099" y="2352"/>
                  </a:lnTo>
                  <a:lnTo>
                    <a:pt x="1057" y="2352"/>
                  </a:lnTo>
                  <a:lnTo>
                    <a:pt x="1014" y="2352"/>
                  </a:lnTo>
                  <a:lnTo>
                    <a:pt x="1057" y="2282"/>
                  </a:lnTo>
                  <a:lnTo>
                    <a:pt x="1057" y="2225"/>
                  </a:lnTo>
                  <a:lnTo>
                    <a:pt x="1057" y="2155"/>
                  </a:lnTo>
                  <a:lnTo>
                    <a:pt x="1014" y="2155"/>
                  </a:lnTo>
                  <a:lnTo>
                    <a:pt x="1014" y="2085"/>
                  </a:lnTo>
                  <a:lnTo>
                    <a:pt x="972" y="2085"/>
                  </a:lnTo>
                  <a:lnTo>
                    <a:pt x="972" y="2028"/>
                  </a:lnTo>
                  <a:lnTo>
                    <a:pt x="930" y="2028"/>
                  </a:lnTo>
                  <a:lnTo>
                    <a:pt x="930" y="1972"/>
                  </a:lnTo>
                  <a:lnTo>
                    <a:pt x="888" y="1972"/>
                  </a:lnTo>
                  <a:lnTo>
                    <a:pt x="845" y="1972"/>
                  </a:lnTo>
                  <a:lnTo>
                    <a:pt x="803" y="2028"/>
                  </a:lnTo>
                  <a:lnTo>
                    <a:pt x="761" y="2028"/>
                  </a:lnTo>
                  <a:lnTo>
                    <a:pt x="761" y="1972"/>
                  </a:lnTo>
                  <a:lnTo>
                    <a:pt x="719" y="1972"/>
                  </a:lnTo>
                  <a:lnTo>
                    <a:pt x="676" y="1972"/>
                  </a:lnTo>
                  <a:lnTo>
                    <a:pt x="634" y="1972"/>
                  </a:lnTo>
                  <a:lnTo>
                    <a:pt x="634" y="1902"/>
                  </a:lnTo>
                  <a:lnTo>
                    <a:pt x="592" y="1902"/>
                  </a:lnTo>
                  <a:lnTo>
                    <a:pt x="550" y="1902"/>
                  </a:lnTo>
                  <a:lnTo>
                    <a:pt x="550" y="1831"/>
                  </a:lnTo>
                  <a:lnTo>
                    <a:pt x="592" y="1831"/>
                  </a:lnTo>
                  <a:lnTo>
                    <a:pt x="592" y="1775"/>
                  </a:lnTo>
                  <a:lnTo>
                    <a:pt x="550" y="1775"/>
                  </a:lnTo>
                  <a:lnTo>
                    <a:pt x="507" y="1775"/>
                  </a:lnTo>
                  <a:lnTo>
                    <a:pt x="465" y="1775"/>
                  </a:lnTo>
                  <a:lnTo>
                    <a:pt x="465" y="1718"/>
                  </a:lnTo>
                  <a:lnTo>
                    <a:pt x="423" y="1718"/>
                  </a:lnTo>
                  <a:lnTo>
                    <a:pt x="381" y="1718"/>
                  </a:lnTo>
                  <a:lnTo>
                    <a:pt x="381" y="1775"/>
                  </a:lnTo>
                  <a:lnTo>
                    <a:pt x="338" y="1775"/>
                  </a:lnTo>
                  <a:lnTo>
                    <a:pt x="296" y="1775"/>
                  </a:lnTo>
                  <a:lnTo>
                    <a:pt x="296" y="1718"/>
                  </a:lnTo>
                  <a:lnTo>
                    <a:pt x="254" y="1718"/>
                  </a:lnTo>
                  <a:lnTo>
                    <a:pt x="212" y="1718"/>
                  </a:lnTo>
                  <a:lnTo>
                    <a:pt x="212" y="1775"/>
                  </a:lnTo>
                  <a:lnTo>
                    <a:pt x="212" y="1831"/>
                  </a:lnTo>
                  <a:lnTo>
                    <a:pt x="212" y="1902"/>
                  </a:lnTo>
                  <a:lnTo>
                    <a:pt x="254" y="1902"/>
                  </a:lnTo>
                  <a:lnTo>
                    <a:pt x="296" y="1902"/>
                  </a:lnTo>
                  <a:lnTo>
                    <a:pt x="296" y="1972"/>
                  </a:lnTo>
                  <a:lnTo>
                    <a:pt x="254" y="1972"/>
                  </a:lnTo>
                  <a:lnTo>
                    <a:pt x="254" y="2028"/>
                  </a:lnTo>
                  <a:lnTo>
                    <a:pt x="212" y="2028"/>
                  </a:lnTo>
                  <a:lnTo>
                    <a:pt x="212" y="2085"/>
                  </a:lnTo>
                  <a:lnTo>
                    <a:pt x="169" y="2085"/>
                  </a:lnTo>
                  <a:lnTo>
                    <a:pt x="127" y="2085"/>
                  </a:lnTo>
                  <a:lnTo>
                    <a:pt x="169" y="2028"/>
                  </a:lnTo>
                  <a:lnTo>
                    <a:pt x="127" y="2028"/>
                  </a:lnTo>
                  <a:lnTo>
                    <a:pt x="127" y="1972"/>
                  </a:lnTo>
                  <a:lnTo>
                    <a:pt x="85" y="1972"/>
                  </a:lnTo>
                  <a:lnTo>
                    <a:pt x="43" y="1972"/>
                  </a:lnTo>
                  <a:lnTo>
                    <a:pt x="43" y="2028"/>
                  </a:lnTo>
                  <a:lnTo>
                    <a:pt x="0" y="2085"/>
                  </a:lnTo>
                  <a:lnTo>
                    <a:pt x="0" y="2155"/>
                  </a:lnTo>
                  <a:lnTo>
                    <a:pt x="0" y="2225"/>
                  </a:lnTo>
                  <a:lnTo>
                    <a:pt x="43" y="2225"/>
                  </a:lnTo>
                  <a:lnTo>
                    <a:pt x="43" y="2282"/>
                  </a:lnTo>
                  <a:lnTo>
                    <a:pt x="43" y="2352"/>
                  </a:lnTo>
                  <a:lnTo>
                    <a:pt x="85" y="2352"/>
                  </a:lnTo>
                  <a:lnTo>
                    <a:pt x="85" y="2408"/>
                  </a:lnTo>
                  <a:lnTo>
                    <a:pt x="85" y="2465"/>
                  </a:lnTo>
                  <a:lnTo>
                    <a:pt x="43" y="2465"/>
                  </a:lnTo>
                  <a:lnTo>
                    <a:pt x="85" y="2535"/>
                  </a:lnTo>
                  <a:lnTo>
                    <a:pt x="127" y="2606"/>
                  </a:lnTo>
                  <a:lnTo>
                    <a:pt x="212" y="2662"/>
                  </a:lnTo>
                  <a:lnTo>
                    <a:pt x="169" y="2662"/>
                  </a:lnTo>
                  <a:lnTo>
                    <a:pt x="169" y="2732"/>
                  </a:lnTo>
                  <a:lnTo>
                    <a:pt x="127" y="2732"/>
                  </a:lnTo>
                  <a:lnTo>
                    <a:pt x="127" y="2789"/>
                  </a:lnTo>
                  <a:lnTo>
                    <a:pt x="127" y="2845"/>
                  </a:lnTo>
                  <a:lnTo>
                    <a:pt x="169" y="2845"/>
                  </a:lnTo>
                  <a:lnTo>
                    <a:pt x="212" y="2845"/>
                  </a:lnTo>
                  <a:lnTo>
                    <a:pt x="212" y="2915"/>
                  </a:lnTo>
                  <a:lnTo>
                    <a:pt x="254" y="2915"/>
                  </a:lnTo>
                  <a:lnTo>
                    <a:pt x="254" y="2986"/>
                  </a:lnTo>
                  <a:lnTo>
                    <a:pt x="296" y="2986"/>
                  </a:lnTo>
                  <a:lnTo>
                    <a:pt x="338" y="2986"/>
                  </a:lnTo>
                  <a:lnTo>
                    <a:pt x="381" y="3042"/>
                  </a:lnTo>
                  <a:lnTo>
                    <a:pt x="423" y="3042"/>
                  </a:lnTo>
                  <a:lnTo>
                    <a:pt x="465" y="3042"/>
                  </a:lnTo>
                  <a:lnTo>
                    <a:pt x="507" y="3042"/>
                  </a:lnTo>
                  <a:lnTo>
                    <a:pt x="550" y="3042"/>
                  </a:lnTo>
                  <a:lnTo>
                    <a:pt x="550" y="3113"/>
                  </a:lnTo>
                  <a:lnTo>
                    <a:pt x="592" y="3113"/>
                  </a:lnTo>
                  <a:lnTo>
                    <a:pt x="634" y="3113"/>
                  </a:lnTo>
                  <a:lnTo>
                    <a:pt x="634" y="3169"/>
                  </a:lnTo>
                  <a:lnTo>
                    <a:pt x="676" y="3169"/>
                  </a:lnTo>
                  <a:lnTo>
                    <a:pt x="676" y="3225"/>
                  </a:lnTo>
                  <a:lnTo>
                    <a:pt x="634" y="3225"/>
                  </a:lnTo>
                  <a:lnTo>
                    <a:pt x="634" y="3296"/>
                  </a:lnTo>
                  <a:lnTo>
                    <a:pt x="634" y="3366"/>
                  </a:lnTo>
                  <a:lnTo>
                    <a:pt x="592" y="3366"/>
                  </a:lnTo>
                  <a:lnTo>
                    <a:pt x="592" y="3422"/>
                  </a:lnTo>
                  <a:lnTo>
                    <a:pt x="550" y="3422"/>
                  </a:lnTo>
                  <a:lnTo>
                    <a:pt x="550" y="3479"/>
                  </a:lnTo>
                  <a:lnTo>
                    <a:pt x="507" y="3479"/>
                  </a:lnTo>
                  <a:lnTo>
                    <a:pt x="465" y="3479"/>
                  </a:lnTo>
                  <a:lnTo>
                    <a:pt x="423" y="3479"/>
                  </a:lnTo>
                  <a:lnTo>
                    <a:pt x="381" y="3479"/>
                  </a:lnTo>
                  <a:lnTo>
                    <a:pt x="381" y="3549"/>
                  </a:lnTo>
                  <a:lnTo>
                    <a:pt x="338" y="3549"/>
                  </a:lnTo>
                  <a:lnTo>
                    <a:pt x="296" y="3549"/>
                  </a:lnTo>
                  <a:lnTo>
                    <a:pt x="296" y="3620"/>
                  </a:lnTo>
                  <a:lnTo>
                    <a:pt x="254" y="3620"/>
                  </a:lnTo>
                  <a:lnTo>
                    <a:pt x="212" y="3620"/>
                  </a:lnTo>
                  <a:lnTo>
                    <a:pt x="169" y="3620"/>
                  </a:lnTo>
                  <a:lnTo>
                    <a:pt x="127" y="3620"/>
                  </a:lnTo>
                  <a:lnTo>
                    <a:pt x="169" y="3746"/>
                  </a:lnTo>
                  <a:lnTo>
                    <a:pt x="212" y="3803"/>
                  </a:lnTo>
                  <a:lnTo>
                    <a:pt x="254" y="3929"/>
                  </a:lnTo>
                  <a:lnTo>
                    <a:pt x="296" y="3929"/>
                  </a:lnTo>
                  <a:lnTo>
                    <a:pt x="296" y="3859"/>
                  </a:lnTo>
                  <a:lnTo>
                    <a:pt x="338" y="3859"/>
                  </a:lnTo>
                  <a:lnTo>
                    <a:pt x="381" y="3859"/>
                  </a:lnTo>
                  <a:lnTo>
                    <a:pt x="381" y="3803"/>
                  </a:lnTo>
                  <a:lnTo>
                    <a:pt x="423" y="3803"/>
                  </a:lnTo>
                  <a:lnTo>
                    <a:pt x="465" y="3803"/>
                  </a:lnTo>
                  <a:lnTo>
                    <a:pt x="507" y="3803"/>
                  </a:lnTo>
                  <a:lnTo>
                    <a:pt x="507" y="3746"/>
                  </a:lnTo>
                  <a:lnTo>
                    <a:pt x="507" y="3676"/>
                  </a:lnTo>
                  <a:lnTo>
                    <a:pt x="550" y="3676"/>
                  </a:lnTo>
                  <a:lnTo>
                    <a:pt x="550" y="3746"/>
                  </a:lnTo>
                  <a:lnTo>
                    <a:pt x="592" y="3746"/>
                  </a:lnTo>
                  <a:lnTo>
                    <a:pt x="592" y="3676"/>
                  </a:lnTo>
                  <a:lnTo>
                    <a:pt x="634" y="3676"/>
                  </a:lnTo>
                  <a:lnTo>
                    <a:pt x="676" y="3676"/>
                  </a:lnTo>
                  <a:lnTo>
                    <a:pt x="676" y="3620"/>
                  </a:lnTo>
                  <a:lnTo>
                    <a:pt x="719" y="3620"/>
                  </a:lnTo>
                  <a:lnTo>
                    <a:pt x="719" y="3549"/>
                  </a:lnTo>
                  <a:lnTo>
                    <a:pt x="761" y="3549"/>
                  </a:lnTo>
                  <a:lnTo>
                    <a:pt x="803" y="3549"/>
                  </a:lnTo>
                  <a:lnTo>
                    <a:pt x="803" y="3479"/>
                  </a:lnTo>
                  <a:lnTo>
                    <a:pt x="845" y="3479"/>
                  </a:lnTo>
                  <a:lnTo>
                    <a:pt x="888" y="3479"/>
                  </a:lnTo>
                  <a:lnTo>
                    <a:pt x="930" y="3479"/>
                  </a:lnTo>
                  <a:lnTo>
                    <a:pt x="972" y="3479"/>
                  </a:lnTo>
                  <a:lnTo>
                    <a:pt x="972" y="3549"/>
                  </a:lnTo>
                  <a:lnTo>
                    <a:pt x="972" y="3620"/>
                  </a:lnTo>
                  <a:lnTo>
                    <a:pt x="1014" y="3620"/>
                  </a:lnTo>
                  <a:lnTo>
                    <a:pt x="1057" y="3620"/>
                  </a:lnTo>
                  <a:lnTo>
                    <a:pt x="1057" y="3549"/>
                  </a:lnTo>
                  <a:lnTo>
                    <a:pt x="1099" y="3549"/>
                  </a:lnTo>
                  <a:lnTo>
                    <a:pt x="1141" y="3549"/>
                  </a:lnTo>
                  <a:lnTo>
                    <a:pt x="1183" y="3549"/>
                  </a:lnTo>
                  <a:lnTo>
                    <a:pt x="1183" y="3479"/>
                  </a:lnTo>
                  <a:lnTo>
                    <a:pt x="1226" y="3479"/>
                  </a:lnTo>
                  <a:lnTo>
                    <a:pt x="1268" y="3479"/>
                  </a:lnTo>
                  <a:lnTo>
                    <a:pt x="1268" y="3549"/>
                  </a:lnTo>
                  <a:lnTo>
                    <a:pt x="1310" y="3549"/>
                  </a:lnTo>
                  <a:lnTo>
                    <a:pt x="1310" y="3620"/>
                  </a:lnTo>
                  <a:lnTo>
                    <a:pt x="1352" y="3620"/>
                  </a:lnTo>
                  <a:lnTo>
                    <a:pt x="1395" y="3620"/>
                  </a:lnTo>
                  <a:lnTo>
                    <a:pt x="1395" y="3549"/>
                  </a:lnTo>
                  <a:lnTo>
                    <a:pt x="1437" y="3549"/>
                  </a:lnTo>
                  <a:lnTo>
                    <a:pt x="1437" y="3479"/>
                  </a:lnTo>
                  <a:lnTo>
                    <a:pt x="1437" y="3422"/>
                  </a:lnTo>
                  <a:lnTo>
                    <a:pt x="1395" y="3422"/>
                  </a:lnTo>
                  <a:lnTo>
                    <a:pt x="1395" y="3366"/>
                  </a:lnTo>
                  <a:lnTo>
                    <a:pt x="1352" y="3366"/>
                  </a:lnTo>
                  <a:lnTo>
                    <a:pt x="1352" y="3296"/>
                  </a:lnTo>
                  <a:lnTo>
                    <a:pt x="1395" y="3296"/>
                  </a:lnTo>
                  <a:lnTo>
                    <a:pt x="1395" y="3225"/>
                  </a:lnTo>
                  <a:lnTo>
                    <a:pt x="1437" y="3225"/>
                  </a:lnTo>
                  <a:lnTo>
                    <a:pt x="1479" y="3169"/>
                  </a:lnTo>
                  <a:lnTo>
                    <a:pt x="1521" y="3169"/>
                  </a:lnTo>
                  <a:lnTo>
                    <a:pt x="1563" y="3169"/>
                  </a:lnTo>
                  <a:lnTo>
                    <a:pt x="1606" y="3169"/>
                  </a:lnTo>
                  <a:lnTo>
                    <a:pt x="1648" y="3169"/>
                  </a:lnTo>
                  <a:lnTo>
                    <a:pt x="1648" y="3113"/>
                  </a:lnTo>
                  <a:lnTo>
                    <a:pt x="1690" y="3113"/>
                  </a:lnTo>
                  <a:lnTo>
                    <a:pt x="1732" y="3113"/>
                  </a:lnTo>
                  <a:lnTo>
                    <a:pt x="1775" y="3169"/>
                  </a:lnTo>
                  <a:lnTo>
                    <a:pt x="1817" y="3169"/>
                  </a:lnTo>
                  <a:lnTo>
                    <a:pt x="1859" y="3169"/>
                  </a:lnTo>
                  <a:lnTo>
                    <a:pt x="1901" y="3169"/>
                  </a:lnTo>
                  <a:lnTo>
                    <a:pt x="1901" y="3225"/>
                  </a:lnTo>
                  <a:lnTo>
                    <a:pt x="1944" y="3225"/>
                  </a:lnTo>
                  <a:lnTo>
                    <a:pt x="1986" y="3225"/>
                  </a:lnTo>
                  <a:lnTo>
                    <a:pt x="1986" y="3169"/>
                  </a:lnTo>
                  <a:lnTo>
                    <a:pt x="2028" y="3169"/>
                  </a:lnTo>
                  <a:lnTo>
                    <a:pt x="2028" y="3225"/>
                  </a:lnTo>
                  <a:lnTo>
                    <a:pt x="2070" y="3225"/>
                  </a:lnTo>
                  <a:lnTo>
                    <a:pt x="2113" y="3225"/>
                  </a:lnTo>
                  <a:lnTo>
                    <a:pt x="2155" y="3225"/>
                  </a:lnTo>
                  <a:lnTo>
                    <a:pt x="2197" y="3225"/>
                  </a:lnTo>
                  <a:lnTo>
                    <a:pt x="2197" y="3169"/>
                  </a:lnTo>
                  <a:lnTo>
                    <a:pt x="2239" y="3169"/>
                  </a:lnTo>
                  <a:lnTo>
                    <a:pt x="2282" y="3169"/>
                  </a:lnTo>
                  <a:lnTo>
                    <a:pt x="2324" y="3169"/>
                  </a:lnTo>
                  <a:lnTo>
                    <a:pt x="2366" y="3169"/>
                  </a:lnTo>
                  <a:lnTo>
                    <a:pt x="2366" y="3225"/>
                  </a:lnTo>
                  <a:lnTo>
                    <a:pt x="2408" y="3225"/>
                  </a:lnTo>
                  <a:lnTo>
                    <a:pt x="2408" y="3169"/>
                  </a:lnTo>
                  <a:lnTo>
                    <a:pt x="2451" y="3169"/>
                  </a:lnTo>
                  <a:lnTo>
                    <a:pt x="2493" y="3169"/>
                  </a:lnTo>
                  <a:lnTo>
                    <a:pt x="2535" y="3169"/>
                  </a:lnTo>
                  <a:lnTo>
                    <a:pt x="2577" y="3169"/>
                  </a:lnTo>
                  <a:lnTo>
                    <a:pt x="2577" y="3113"/>
                  </a:lnTo>
                  <a:lnTo>
                    <a:pt x="2620" y="3113"/>
                  </a:lnTo>
                  <a:lnTo>
                    <a:pt x="2620" y="3169"/>
                  </a:lnTo>
                  <a:lnTo>
                    <a:pt x="2662" y="3169"/>
                  </a:lnTo>
                  <a:lnTo>
                    <a:pt x="2662" y="3113"/>
                  </a:lnTo>
                  <a:lnTo>
                    <a:pt x="2704" y="3113"/>
                  </a:lnTo>
                  <a:lnTo>
                    <a:pt x="2746" y="3113"/>
                  </a:lnTo>
                  <a:lnTo>
                    <a:pt x="2746" y="3042"/>
                  </a:lnTo>
                  <a:lnTo>
                    <a:pt x="2789" y="3042"/>
                  </a:lnTo>
                  <a:lnTo>
                    <a:pt x="2789" y="3113"/>
                  </a:lnTo>
                  <a:lnTo>
                    <a:pt x="2831" y="3113"/>
                  </a:lnTo>
                  <a:lnTo>
                    <a:pt x="2831" y="3042"/>
                  </a:lnTo>
                  <a:lnTo>
                    <a:pt x="2873" y="3042"/>
                  </a:lnTo>
                  <a:lnTo>
                    <a:pt x="2873" y="3113"/>
                  </a:lnTo>
                  <a:lnTo>
                    <a:pt x="2915" y="3113"/>
                  </a:lnTo>
                  <a:lnTo>
                    <a:pt x="2958" y="3113"/>
                  </a:lnTo>
                  <a:lnTo>
                    <a:pt x="3000" y="3113"/>
                  </a:lnTo>
                  <a:lnTo>
                    <a:pt x="3000" y="3169"/>
                  </a:lnTo>
                  <a:lnTo>
                    <a:pt x="3042" y="3169"/>
                  </a:lnTo>
                  <a:lnTo>
                    <a:pt x="3042" y="3113"/>
                  </a:lnTo>
                  <a:lnTo>
                    <a:pt x="3084" y="3113"/>
                  </a:lnTo>
                  <a:lnTo>
                    <a:pt x="3127" y="3113"/>
                  </a:lnTo>
                  <a:lnTo>
                    <a:pt x="3169" y="3113"/>
                  </a:lnTo>
                  <a:lnTo>
                    <a:pt x="3211" y="3113"/>
                  </a:lnTo>
                  <a:lnTo>
                    <a:pt x="3211" y="3042"/>
                  </a:lnTo>
                  <a:lnTo>
                    <a:pt x="3253" y="3042"/>
                  </a:lnTo>
                  <a:lnTo>
                    <a:pt x="3296" y="3042"/>
                  </a:lnTo>
                  <a:lnTo>
                    <a:pt x="3296" y="3113"/>
                  </a:lnTo>
                  <a:lnTo>
                    <a:pt x="3338" y="3113"/>
                  </a:lnTo>
                  <a:lnTo>
                    <a:pt x="3380" y="3113"/>
                  </a:lnTo>
                  <a:lnTo>
                    <a:pt x="3422" y="3113"/>
                  </a:lnTo>
                  <a:lnTo>
                    <a:pt x="3465" y="3113"/>
                  </a:lnTo>
                  <a:lnTo>
                    <a:pt x="3507" y="3113"/>
                  </a:lnTo>
                  <a:lnTo>
                    <a:pt x="3549" y="3113"/>
                  </a:lnTo>
                  <a:lnTo>
                    <a:pt x="3591" y="3113"/>
                  </a:lnTo>
                  <a:lnTo>
                    <a:pt x="3633" y="3113"/>
                  </a:lnTo>
                  <a:lnTo>
                    <a:pt x="3676" y="3113"/>
                  </a:lnTo>
                  <a:lnTo>
                    <a:pt x="3718" y="3113"/>
                  </a:lnTo>
                  <a:lnTo>
                    <a:pt x="3718" y="3042"/>
                  </a:lnTo>
                  <a:lnTo>
                    <a:pt x="3760" y="3042"/>
                  </a:lnTo>
                  <a:lnTo>
                    <a:pt x="3760" y="2986"/>
                  </a:lnTo>
                  <a:lnTo>
                    <a:pt x="3802" y="2986"/>
                  </a:lnTo>
                  <a:lnTo>
                    <a:pt x="3845" y="2986"/>
                  </a:lnTo>
                  <a:lnTo>
                    <a:pt x="3887" y="2986"/>
                  </a:lnTo>
                  <a:lnTo>
                    <a:pt x="3929" y="2986"/>
                  </a:lnTo>
                  <a:lnTo>
                    <a:pt x="3929" y="3042"/>
                  </a:lnTo>
                  <a:lnTo>
                    <a:pt x="3971" y="3042"/>
                  </a:lnTo>
                  <a:lnTo>
                    <a:pt x="4014" y="3042"/>
                  </a:lnTo>
                  <a:lnTo>
                    <a:pt x="4014" y="3113"/>
                  </a:lnTo>
                  <a:lnTo>
                    <a:pt x="4056" y="3113"/>
                  </a:lnTo>
                  <a:lnTo>
                    <a:pt x="4098" y="3113"/>
                  </a:lnTo>
                  <a:lnTo>
                    <a:pt x="4140" y="3113"/>
                  </a:lnTo>
                  <a:lnTo>
                    <a:pt x="4140" y="3169"/>
                  </a:lnTo>
                  <a:lnTo>
                    <a:pt x="4140" y="3225"/>
                  </a:lnTo>
                  <a:lnTo>
                    <a:pt x="4140" y="3296"/>
                  </a:lnTo>
                  <a:lnTo>
                    <a:pt x="4183" y="3296"/>
                  </a:lnTo>
                  <a:lnTo>
                    <a:pt x="4225" y="3296"/>
                  </a:lnTo>
                  <a:lnTo>
                    <a:pt x="4225" y="3366"/>
                  </a:lnTo>
                  <a:lnTo>
                    <a:pt x="4281" y="3366"/>
                  </a:lnTo>
                  <a:lnTo>
                    <a:pt x="4309" y="3366"/>
                  </a:lnTo>
                  <a:lnTo>
                    <a:pt x="4352" y="3366"/>
                  </a:lnTo>
                  <a:lnTo>
                    <a:pt x="4352" y="3422"/>
                  </a:lnTo>
                  <a:lnTo>
                    <a:pt x="4394" y="3366"/>
                  </a:lnTo>
                  <a:lnTo>
                    <a:pt x="4394" y="3422"/>
                  </a:lnTo>
                  <a:lnTo>
                    <a:pt x="4394" y="3479"/>
                  </a:lnTo>
                  <a:lnTo>
                    <a:pt x="4436" y="3479"/>
                  </a:lnTo>
                  <a:lnTo>
                    <a:pt x="4436" y="3422"/>
                  </a:lnTo>
                  <a:lnTo>
                    <a:pt x="4478" y="3422"/>
                  </a:lnTo>
                  <a:lnTo>
                    <a:pt x="4478" y="3479"/>
                  </a:lnTo>
                  <a:lnTo>
                    <a:pt x="4521" y="3479"/>
                  </a:lnTo>
                  <a:lnTo>
                    <a:pt x="4521" y="3549"/>
                  </a:lnTo>
                  <a:lnTo>
                    <a:pt x="4563" y="3549"/>
                  </a:lnTo>
                  <a:lnTo>
                    <a:pt x="4563" y="3479"/>
                  </a:lnTo>
                  <a:lnTo>
                    <a:pt x="4563" y="3422"/>
                  </a:lnTo>
                  <a:lnTo>
                    <a:pt x="4563" y="3366"/>
                  </a:lnTo>
                  <a:lnTo>
                    <a:pt x="4521" y="3366"/>
                  </a:lnTo>
                  <a:lnTo>
                    <a:pt x="4521" y="3296"/>
                  </a:lnTo>
                  <a:lnTo>
                    <a:pt x="4521" y="3225"/>
                  </a:lnTo>
                  <a:lnTo>
                    <a:pt x="4521" y="3169"/>
                  </a:lnTo>
                  <a:lnTo>
                    <a:pt x="4521" y="3113"/>
                  </a:lnTo>
                  <a:lnTo>
                    <a:pt x="4521" y="3042"/>
                  </a:lnTo>
                  <a:lnTo>
                    <a:pt x="4563" y="3042"/>
                  </a:lnTo>
                  <a:lnTo>
                    <a:pt x="4563" y="2986"/>
                  </a:lnTo>
                  <a:lnTo>
                    <a:pt x="4605" y="2986"/>
                  </a:lnTo>
                  <a:lnTo>
                    <a:pt x="4605" y="2915"/>
                  </a:lnTo>
                  <a:lnTo>
                    <a:pt x="4647" y="2915"/>
                  </a:lnTo>
                  <a:lnTo>
                    <a:pt x="4647" y="2986"/>
                  </a:lnTo>
                  <a:lnTo>
                    <a:pt x="4690" y="2986"/>
                  </a:lnTo>
                  <a:lnTo>
                    <a:pt x="4690" y="2915"/>
                  </a:lnTo>
                  <a:lnTo>
                    <a:pt x="4732" y="2915"/>
                  </a:lnTo>
                  <a:lnTo>
                    <a:pt x="4774" y="2915"/>
                  </a:lnTo>
                  <a:lnTo>
                    <a:pt x="4816" y="2915"/>
                  </a:lnTo>
                  <a:lnTo>
                    <a:pt x="4859" y="2915"/>
                  </a:lnTo>
                  <a:lnTo>
                    <a:pt x="4901" y="2915"/>
                  </a:lnTo>
                  <a:lnTo>
                    <a:pt x="4943" y="2915"/>
                  </a:lnTo>
                  <a:lnTo>
                    <a:pt x="4985" y="2915"/>
                  </a:lnTo>
                  <a:lnTo>
                    <a:pt x="4985" y="2845"/>
                  </a:lnTo>
                  <a:lnTo>
                    <a:pt x="5028" y="2845"/>
                  </a:lnTo>
                  <a:lnTo>
                    <a:pt x="5070" y="2845"/>
                  </a:lnTo>
                  <a:lnTo>
                    <a:pt x="5112" y="2845"/>
                  </a:lnTo>
                  <a:lnTo>
                    <a:pt x="5112" y="2915"/>
                  </a:lnTo>
                  <a:lnTo>
                    <a:pt x="5154" y="2915"/>
                  </a:lnTo>
                  <a:lnTo>
                    <a:pt x="5154" y="2986"/>
                  </a:lnTo>
                  <a:lnTo>
                    <a:pt x="5211" y="2986"/>
                  </a:lnTo>
                  <a:lnTo>
                    <a:pt x="5239" y="2986"/>
                  </a:lnTo>
                  <a:lnTo>
                    <a:pt x="5281" y="2986"/>
                  </a:lnTo>
                  <a:lnTo>
                    <a:pt x="5281" y="3042"/>
                  </a:lnTo>
                  <a:lnTo>
                    <a:pt x="5337" y="3042"/>
                  </a:lnTo>
                  <a:lnTo>
                    <a:pt x="5366" y="3042"/>
                  </a:lnTo>
                  <a:lnTo>
                    <a:pt x="5408" y="3042"/>
                  </a:lnTo>
                  <a:lnTo>
                    <a:pt x="5450" y="3042"/>
                  </a:lnTo>
                  <a:lnTo>
                    <a:pt x="5450" y="2986"/>
                  </a:lnTo>
                  <a:lnTo>
                    <a:pt x="5450" y="2915"/>
                  </a:lnTo>
                  <a:lnTo>
                    <a:pt x="5492" y="2915"/>
                  </a:lnTo>
                  <a:lnTo>
                    <a:pt x="5535" y="2915"/>
                  </a:lnTo>
                  <a:lnTo>
                    <a:pt x="5535" y="2986"/>
                  </a:lnTo>
                  <a:lnTo>
                    <a:pt x="5577" y="2986"/>
                  </a:lnTo>
                  <a:lnTo>
                    <a:pt x="5619" y="2986"/>
                  </a:lnTo>
                  <a:lnTo>
                    <a:pt x="5619" y="2915"/>
                  </a:lnTo>
                  <a:lnTo>
                    <a:pt x="5619" y="2845"/>
                  </a:lnTo>
                  <a:lnTo>
                    <a:pt x="5661" y="2845"/>
                  </a:lnTo>
                  <a:lnTo>
                    <a:pt x="5703" y="2845"/>
                  </a:lnTo>
                  <a:lnTo>
                    <a:pt x="5746" y="2845"/>
                  </a:lnTo>
                  <a:lnTo>
                    <a:pt x="5788" y="2789"/>
                  </a:lnTo>
                  <a:lnTo>
                    <a:pt x="5830" y="2789"/>
                  </a:lnTo>
                  <a:lnTo>
                    <a:pt x="5872" y="2789"/>
                  </a:lnTo>
                  <a:lnTo>
                    <a:pt x="5915" y="2789"/>
                  </a:lnTo>
                  <a:lnTo>
                    <a:pt x="5915" y="2845"/>
                  </a:lnTo>
                  <a:lnTo>
                    <a:pt x="5957" y="2845"/>
                  </a:lnTo>
                  <a:lnTo>
                    <a:pt x="5957" y="2915"/>
                  </a:lnTo>
                  <a:lnTo>
                    <a:pt x="5999" y="2915"/>
                  </a:lnTo>
                  <a:lnTo>
                    <a:pt x="6041" y="2915"/>
                  </a:lnTo>
                  <a:lnTo>
                    <a:pt x="6041" y="2986"/>
                  </a:lnTo>
                  <a:lnTo>
                    <a:pt x="6041" y="3042"/>
                  </a:lnTo>
                  <a:lnTo>
                    <a:pt x="6084" y="3042"/>
                  </a:lnTo>
                  <a:lnTo>
                    <a:pt x="6084" y="3113"/>
                  </a:lnTo>
                  <a:lnTo>
                    <a:pt x="6140" y="3113"/>
                  </a:lnTo>
                  <a:lnTo>
                    <a:pt x="6140" y="3169"/>
                  </a:lnTo>
                  <a:lnTo>
                    <a:pt x="6140" y="3225"/>
                  </a:lnTo>
                  <a:lnTo>
                    <a:pt x="6168" y="3225"/>
                  </a:lnTo>
                  <a:lnTo>
                    <a:pt x="6210" y="3225"/>
                  </a:lnTo>
                  <a:lnTo>
                    <a:pt x="6210" y="3169"/>
                  </a:lnTo>
                  <a:lnTo>
                    <a:pt x="6267" y="3169"/>
                  </a:lnTo>
                  <a:lnTo>
                    <a:pt x="6267" y="3225"/>
                  </a:lnTo>
                  <a:lnTo>
                    <a:pt x="6295" y="3225"/>
                  </a:lnTo>
                  <a:lnTo>
                    <a:pt x="6337" y="3225"/>
                  </a:lnTo>
                  <a:lnTo>
                    <a:pt x="6393" y="3225"/>
                  </a:lnTo>
                  <a:lnTo>
                    <a:pt x="6422" y="3225"/>
                  </a:lnTo>
                  <a:lnTo>
                    <a:pt x="6422" y="3296"/>
                  </a:lnTo>
                  <a:lnTo>
                    <a:pt x="6464" y="3296"/>
                  </a:lnTo>
                  <a:lnTo>
                    <a:pt x="6464" y="3225"/>
                  </a:lnTo>
                  <a:lnTo>
                    <a:pt x="6506" y="3225"/>
                  </a:lnTo>
                  <a:lnTo>
                    <a:pt x="6548" y="3225"/>
                  </a:lnTo>
                  <a:lnTo>
                    <a:pt x="6548" y="3296"/>
                  </a:lnTo>
                  <a:lnTo>
                    <a:pt x="6548" y="3366"/>
                  </a:lnTo>
                  <a:lnTo>
                    <a:pt x="6591" y="3366"/>
                  </a:lnTo>
                  <a:lnTo>
                    <a:pt x="6633" y="3366"/>
                  </a:lnTo>
                  <a:lnTo>
                    <a:pt x="6633" y="3296"/>
                  </a:lnTo>
                  <a:lnTo>
                    <a:pt x="6633" y="3225"/>
                  </a:lnTo>
                  <a:lnTo>
                    <a:pt x="6675" y="3225"/>
                  </a:lnTo>
                  <a:lnTo>
                    <a:pt x="6717" y="3225"/>
                  </a:lnTo>
                  <a:lnTo>
                    <a:pt x="6717" y="3296"/>
                  </a:lnTo>
                  <a:lnTo>
                    <a:pt x="6717" y="3366"/>
                  </a:lnTo>
                  <a:lnTo>
                    <a:pt x="6717" y="3422"/>
                  </a:lnTo>
                  <a:lnTo>
                    <a:pt x="6717" y="3479"/>
                  </a:lnTo>
                  <a:lnTo>
                    <a:pt x="6717" y="3549"/>
                  </a:lnTo>
                  <a:lnTo>
                    <a:pt x="6760" y="3549"/>
                  </a:lnTo>
                  <a:lnTo>
                    <a:pt x="6760" y="3620"/>
                  </a:lnTo>
                  <a:lnTo>
                    <a:pt x="6802" y="3620"/>
                  </a:lnTo>
                  <a:lnTo>
                    <a:pt x="6844" y="3620"/>
                  </a:lnTo>
                  <a:lnTo>
                    <a:pt x="6844" y="3676"/>
                  </a:lnTo>
                  <a:lnTo>
                    <a:pt x="6844" y="3746"/>
                  </a:lnTo>
                  <a:lnTo>
                    <a:pt x="6886" y="3746"/>
                  </a:lnTo>
                  <a:lnTo>
                    <a:pt x="6929" y="3746"/>
                  </a:lnTo>
                  <a:lnTo>
                    <a:pt x="6929" y="3803"/>
                  </a:lnTo>
                  <a:lnTo>
                    <a:pt x="6971" y="3803"/>
                  </a:lnTo>
                  <a:lnTo>
                    <a:pt x="7013" y="3803"/>
                  </a:lnTo>
                  <a:lnTo>
                    <a:pt x="7013" y="3859"/>
                  </a:lnTo>
                  <a:lnTo>
                    <a:pt x="7013" y="3929"/>
                  </a:lnTo>
                  <a:lnTo>
                    <a:pt x="7069" y="3929"/>
                  </a:lnTo>
                  <a:lnTo>
                    <a:pt x="7098" y="3929"/>
                  </a:lnTo>
                  <a:lnTo>
                    <a:pt x="7140" y="3929"/>
                  </a:lnTo>
                  <a:lnTo>
                    <a:pt x="7196" y="3929"/>
                  </a:lnTo>
                  <a:lnTo>
                    <a:pt x="7224" y="3929"/>
                  </a:lnTo>
                  <a:lnTo>
                    <a:pt x="7267" y="3929"/>
                  </a:lnTo>
                  <a:lnTo>
                    <a:pt x="7323" y="3929"/>
                  </a:lnTo>
                  <a:lnTo>
                    <a:pt x="7323" y="4000"/>
                  </a:lnTo>
                  <a:lnTo>
                    <a:pt x="7351" y="4000"/>
                  </a:lnTo>
                  <a:lnTo>
                    <a:pt x="7393" y="4000"/>
                  </a:lnTo>
                  <a:lnTo>
                    <a:pt x="7450" y="4000"/>
                  </a:lnTo>
                  <a:lnTo>
                    <a:pt x="7478" y="3929"/>
                  </a:lnTo>
                  <a:lnTo>
                    <a:pt x="7450" y="3929"/>
                  </a:lnTo>
                  <a:lnTo>
                    <a:pt x="7450" y="3859"/>
                  </a:lnTo>
                  <a:lnTo>
                    <a:pt x="7478" y="3859"/>
                  </a:lnTo>
                  <a:lnTo>
                    <a:pt x="7478" y="3803"/>
                  </a:lnTo>
                  <a:lnTo>
                    <a:pt x="7520" y="3803"/>
                  </a:lnTo>
                  <a:lnTo>
                    <a:pt x="7520" y="3859"/>
                  </a:lnTo>
                  <a:lnTo>
                    <a:pt x="7562" y="3859"/>
                  </a:lnTo>
                  <a:lnTo>
                    <a:pt x="7562" y="3803"/>
                  </a:lnTo>
                  <a:lnTo>
                    <a:pt x="7562" y="3746"/>
                  </a:lnTo>
                  <a:lnTo>
                    <a:pt x="7605" y="3746"/>
                  </a:lnTo>
                  <a:lnTo>
                    <a:pt x="7605" y="3676"/>
                  </a:lnTo>
                  <a:lnTo>
                    <a:pt x="7647" y="3676"/>
                  </a:lnTo>
                  <a:lnTo>
                    <a:pt x="7647" y="3746"/>
                  </a:lnTo>
                  <a:lnTo>
                    <a:pt x="7689" y="3676"/>
                  </a:lnTo>
                  <a:lnTo>
                    <a:pt x="7689" y="3620"/>
                  </a:lnTo>
                  <a:lnTo>
                    <a:pt x="7731" y="3620"/>
                  </a:lnTo>
                  <a:lnTo>
                    <a:pt x="7773" y="3620"/>
                  </a:lnTo>
                  <a:lnTo>
                    <a:pt x="7773" y="3549"/>
                  </a:lnTo>
                  <a:lnTo>
                    <a:pt x="7816" y="3549"/>
                  </a:lnTo>
                  <a:lnTo>
                    <a:pt x="7858" y="3549"/>
                  </a:lnTo>
                  <a:lnTo>
                    <a:pt x="7900" y="3549"/>
                  </a:lnTo>
                  <a:lnTo>
                    <a:pt x="7942" y="3549"/>
                  </a:lnTo>
                  <a:lnTo>
                    <a:pt x="7999" y="3549"/>
                  </a:lnTo>
                  <a:lnTo>
                    <a:pt x="8027" y="3549"/>
                  </a:lnTo>
                  <a:lnTo>
                    <a:pt x="8069" y="3549"/>
                  </a:lnTo>
                  <a:lnTo>
                    <a:pt x="8126" y="3549"/>
                  </a:lnTo>
                  <a:lnTo>
                    <a:pt x="8154" y="3549"/>
                  </a:lnTo>
                  <a:lnTo>
                    <a:pt x="8154" y="3620"/>
                  </a:lnTo>
                  <a:lnTo>
                    <a:pt x="8196" y="3620"/>
                  </a:lnTo>
                  <a:lnTo>
                    <a:pt x="8252" y="3620"/>
                  </a:lnTo>
                  <a:lnTo>
                    <a:pt x="8280" y="3620"/>
                  </a:lnTo>
                  <a:lnTo>
                    <a:pt x="8280" y="3676"/>
                  </a:lnTo>
                  <a:lnTo>
                    <a:pt x="8323" y="3676"/>
                  </a:lnTo>
                  <a:lnTo>
                    <a:pt x="8379" y="3676"/>
                  </a:lnTo>
                  <a:lnTo>
                    <a:pt x="8407" y="3676"/>
                  </a:lnTo>
                  <a:lnTo>
                    <a:pt x="8449" y="3676"/>
                  </a:lnTo>
                  <a:lnTo>
                    <a:pt x="8449" y="3746"/>
                  </a:lnTo>
                  <a:lnTo>
                    <a:pt x="8407" y="3746"/>
                  </a:lnTo>
                  <a:lnTo>
                    <a:pt x="8407" y="3803"/>
                  </a:lnTo>
                  <a:lnTo>
                    <a:pt x="8449" y="3803"/>
                  </a:lnTo>
                  <a:lnTo>
                    <a:pt x="8449" y="3859"/>
                  </a:lnTo>
                  <a:lnTo>
                    <a:pt x="8506" y="3859"/>
                  </a:lnTo>
                  <a:lnTo>
                    <a:pt x="8506" y="3803"/>
                  </a:lnTo>
                  <a:lnTo>
                    <a:pt x="8506" y="3746"/>
                  </a:lnTo>
                  <a:lnTo>
                    <a:pt x="8534" y="3746"/>
                  </a:lnTo>
                  <a:lnTo>
                    <a:pt x="8534" y="3676"/>
                  </a:lnTo>
                  <a:lnTo>
                    <a:pt x="8534" y="3620"/>
                  </a:lnTo>
                  <a:lnTo>
                    <a:pt x="8576" y="3620"/>
                  </a:lnTo>
                  <a:lnTo>
                    <a:pt x="8576" y="3549"/>
                  </a:lnTo>
                  <a:lnTo>
                    <a:pt x="8618" y="3549"/>
                  </a:lnTo>
                  <a:lnTo>
                    <a:pt x="8618" y="3479"/>
                  </a:lnTo>
                  <a:lnTo>
                    <a:pt x="8618" y="3422"/>
                  </a:lnTo>
                  <a:lnTo>
                    <a:pt x="8618" y="3366"/>
                  </a:lnTo>
                  <a:lnTo>
                    <a:pt x="8661" y="3366"/>
                  </a:lnTo>
                  <a:lnTo>
                    <a:pt x="8703" y="3366"/>
                  </a:lnTo>
                  <a:lnTo>
                    <a:pt x="8703" y="3296"/>
                  </a:lnTo>
                  <a:lnTo>
                    <a:pt x="8703" y="3225"/>
                  </a:lnTo>
                  <a:lnTo>
                    <a:pt x="8661" y="3225"/>
                  </a:lnTo>
                  <a:lnTo>
                    <a:pt x="8661" y="3169"/>
                  </a:lnTo>
                  <a:lnTo>
                    <a:pt x="8703" y="3169"/>
                  </a:lnTo>
                  <a:lnTo>
                    <a:pt x="8703" y="3113"/>
                  </a:lnTo>
                  <a:lnTo>
                    <a:pt x="8703" y="3042"/>
                  </a:lnTo>
                  <a:lnTo>
                    <a:pt x="8745" y="3042"/>
                  </a:lnTo>
                  <a:lnTo>
                    <a:pt x="8787" y="3042"/>
                  </a:lnTo>
                  <a:lnTo>
                    <a:pt x="8787" y="2986"/>
                  </a:lnTo>
                  <a:lnTo>
                    <a:pt x="8830" y="2986"/>
                  </a:lnTo>
                  <a:lnTo>
                    <a:pt x="8872" y="2986"/>
                  </a:lnTo>
                  <a:lnTo>
                    <a:pt x="8872" y="2915"/>
                  </a:lnTo>
                  <a:lnTo>
                    <a:pt x="8928" y="2915"/>
                  </a:lnTo>
                  <a:lnTo>
                    <a:pt x="8956" y="2915"/>
                  </a:lnTo>
                  <a:lnTo>
                    <a:pt x="8956" y="2845"/>
                  </a:lnTo>
                  <a:lnTo>
                    <a:pt x="8956" y="2789"/>
                  </a:lnTo>
                  <a:lnTo>
                    <a:pt x="8928" y="2789"/>
                  </a:lnTo>
                  <a:lnTo>
                    <a:pt x="8928" y="2732"/>
                  </a:lnTo>
                  <a:lnTo>
                    <a:pt x="8956" y="2732"/>
                  </a:lnTo>
                  <a:lnTo>
                    <a:pt x="8956" y="2662"/>
                  </a:lnTo>
                  <a:lnTo>
                    <a:pt x="8999" y="2662"/>
                  </a:lnTo>
                  <a:lnTo>
                    <a:pt x="8999" y="2606"/>
                  </a:lnTo>
                  <a:lnTo>
                    <a:pt x="8999" y="2535"/>
                  </a:lnTo>
                  <a:lnTo>
                    <a:pt x="9055" y="2535"/>
                  </a:lnTo>
                  <a:lnTo>
                    <a:pt x="9055" y="2465"/>
                  </a:lnTo>
                  <a:lnTo>
                    <a:pt x="8999" y="2465"/>
                  </a:lnTo>
                  <a:lnTo>
                    <a:pt x="8956" y="2408"/>
                  </a:lnTo>
                  <a:lnTo>
                    <a:pt x="8999" y="2408"/>
                  </a:lnTo>
                  <a:lnTo>
                    <a:pt x="9055" y="2408"/>
                  </a:lnTo>
                  <a:lnTo>
                    <a:pt x="9055" y="2352"/>
                  </a:lnTo>
                  <a:lnTo>
                    <a:pt x="8999" y="2352"/>
                  </a:lnTo>
                  <a:lnTo>
                    <a:pt x="8956" y="2352"/>
                  </a:lnTo>
                  <a:lnTo>
                    <a:pt x="8956" y="2282"/>
                  </a:lnTo>
                  <a:lnTo>
                    <a:pt x="8999" y="2282"/>
                  </a:lnTo>
                  <a:lnTo>
                    <a:pt x="8999" y="2225"/>
                  </a:lnTo>
                  <a:lnTo>
                    <a:pt x="8999" y="2155"/>
                  </a:lnTo>
                  <a:lnTo>
                    <a:pt x="8999" y="2085"/>
                  </a:lnTo>
                  <a:lnTo>
                    <a:pt x="9055" y="2085"/>
                  </a:lnTo>
                  <a:lnTo>
                    <a:pt x="9055" y="2028"/>
                  </a:lnTo>
                  <a:lnTo>
                    <a:pt x="9055" y="1972"/>
                  </a:lnTo>
                  <a:lnTo>
                    <a:pt x="9083" y="1972"/>
                  </a:lnTo>
                  <a:lnTo>
                    <a:pt x="9083" y="1902"/>
                  </a:lnTo>
                  <a:lnTo>
                    <a:pt x="9055" y="1902"/>
                  </a:lnTo>
                  <a:lnTo>
                    <a:pt x="9055" y="1831"/>
                  </a:lnTo>
                  <a:lnTo>
                    <a:pt x="9083" y="1831"/>
                  </a:lnTo>
                  <a:lnTo>
                    <a:pt x="9083" y="1775"/>
                  </a:lnTo>
                  <a:lnTo>
                    <a:pt x="9125" y="1775"/>
                  </a:lnTo>
                  <a:lnTo>
                    <a:pt x="9125" y="1718"/>
                  </a:lnTo>
                  <a:lnTo>
                    <a:pt x="9182" y="1718"/>
                  </a:lnTo>
                  <a:lnTo>
                    <a:pt x="9182" y="1648"/>
                  </a:lnTo>
                  <a:lnTo>
                    <a:pt x="9210" y="1648"/>
                  </a:lnTo>
                  <a:lnTo>
                    <a:pt x="9252" y="1592"/>
                  </a:lnTo>
                  <a:lnTo>
                    <a:pt x="9252" y="1521"/>
                  </a:lnTo>
                  <a:lnTo>
                    <a:pt x="9308" y="1521"/>
                  </a:lnTo>
                  <a:lnTo>
                    <a:pt x="9308" y="1451"/>
                  </a:lnTo>
                  <a:lnTo>
                    <a:pt x="9337" y="1451"/>
                  </a:lnTo>
                  <a:lnTo>
                    <a:pt x="9379" y="1451"/>
                  </a:lnTo>
                  <a:lnTo>
                    <a:pt x="9435" y="1451"/>
                  </a:lnTo>
                  <a:lnTo>
                    <a:pt x="9435" y="1521"/>
                  </a:lnTo>
                  <a:lnTo>
                    <a:pt x="9463" y="1521"/>
                  </a:lnTo>
                  <a:lnTo>
                    <a:pt x="9506" y="1521"/>
                  </a:lnTo>
                  <a:lnTo>
                    <a:pt x="9506" y="1592"/>
                  </a:lnTo>
                  <a:lnTo>
                    <a:pt x="9562" y="1592"/>
                  </a:lnTo>
                  <a:lnTo>
                    <a:pt x="9590" y="1592"/>
                  </a:lnTo>
                  <a:lnTo>
                    <a:pt x="9590" y="1648"/>
                  </a:lnTo>
                  <a:lnTo>
                    <a:pt x="9632" y="1648"/>
                  </a:lnTo>
                  <a:lnTo>
                    <a:pt x="9675" y="1648"/>
                  </a:lnTo>
                  <a:lnTo>
                    <a:pt x="9717" y="1648"/>
                  </a:lnTo>
                  <a:lnTo>
                    <a:pt x="9759" y="1648"/>
                  </a:lnTo>
                  <a:lnTo>
                    <a:pt x="9801" y="1648"/>
                  </a:lnTo>
                  <a:lnTo>
                    <a:pt x="9801" y="1592"/>
                  </a:lnTo>
                  <a:lnTo>
                    <a:pt x="9858" y="1592"/>
                  </a:lnTo>
                  <a:lnTo>
                    <a:pt x="9886" y="1592"/>
                  </a:lnTo>
                  <a:lnTo>
                    <a:pt x="9886" y="1521"/>
                  </a:lnTo>
                  <a:lnTo>
                    <a:pt x="9858" y="1521"/>
                  </a:lnTo>
                  <a:lnTo>
                    <a:pt x="9858" y="1451"/>
                  </a:lnTo>
                  <a:lnTo>
                    <a:pt x="9886" y="1451"/>
                  </a:lnTo>
                  <a:lnTo>
                    <a:pt x="9886" y="1395"/>
                  </a:lnTo>
                  <a:lnTo>
                    <a:pt x="9858" y="1395"/>
                  </a:lnTo>
                  <a:lnTo>
                    <a:pt x="9858" y="1338"/>
                  </a:lnTo>
                  <a:lnTo>
                    <a:pt x="9801" y="1338"/>
                  </a:lnTo>
                  <a:lnTo>
                    <a:pt x="9759" y="1338"/>
                  </a:lnTo>
                  <a:lnTo>
                    <a:pt x="9717" y="1338"/>
                  </a:lnTo>
                  <a:lnTo>
                    <a:pt x="9675" y="1338"/>
                  </a:lnTo>
                  <a:lnTo>
                    <a:pt x="9632" y="1338"/>
                  </a:lnTo>
                  <a:lnTo>
                    <a:pt x="9590" y="1268"/>
                  </a:lnTo>
                  <a:lnTo>
                    <a:pt x="9562" y="1268"/>
                  </a:lnTo>
                  <a:lnTo>
                    <a:pt x="9562" y="1212"/>
                  </a:lnTo>
                  <a:lnTo>
                    <a:pt x="9506" y="1212"/>
                  </a:lnTo>
                  <a:lnTo>
                    <a:pt x="9506" y="1141"/>
                  </a:lnTo>
                  <a:lnTo>
                    <a:pt x="9463" y="1141"/>
                  </a:lnTo>
                  <a:lnTo>
                    <a:pt x="9435" y="1141"/>
                  </a:lnTo>
                  <a:lnTo>
                    <a:pt x="9379" y="1141"/>
                  </a:lnTo>
                  <a:lnTo>
                    <a:pt x="9379" y="1071"/>
                  </a:lnTo>
                  <a:lnTo>
                    <a:pt x="9379" y="1014"/>
                  </a:lnTo>
                  <a:lnTo>
                    <a:pt x="9337" y="1014"/>
                  </a:lnTo>
                  <a:lnTo>
                    <a:pt x="9337" y="958"/>
                  </a:lnTo>
                  <a:lnTo>
                    <a:pt x="9337" y="888"/>
                  </a:lnTo>
                  <a:lnTo>
                    <a:pt x="9337" y="831"/>
                  </a:lnTo>
                  <a:lnTo>
                    <a:pt x="9308" y="831"/>
                  </a:lnTo>
                  <a:lnTo>
                    <a:pt x="9308" y="761"/>
                  </a:lnTo>
                  <a:lnTo>
                    <a:pt x="9308" y="691"/>
                  </a:lnTo>
                  <a:lnTo>
                    <a:pt x="9252" y="691"/>
                  </a:lnTo>
                  <a:lnTo>
                    <a:pt x="9252" y="634"/>
                  </a:lnTo>
                  <a:lnTo>
                    <a:pt x="9210" y="634"/>
                  </a:lnTo>
                  <a:lnTo>
                    <a:pt x="9182" y="634"/>
                  </a:lnTo>
                  <a:lnTo>
                    <a:pt x="9125" y="634"/>
                  </a:lnTo>
                  <a:close/>
                  <a:moveTo>
                    <a:pt x="8661" y="3366"/>
                  </a:moveTo>
                  <a:lnTo>
                    <a:pt x="8661" y="3422"/>
                  </a:lnTo>
                  <a:lnTo>
                    <a:pt x="8703" y="3422"/>
                  </a:lnTo>
                  <a:close/>
                  <a:moveTo>
                    <a:pt x="1437" y="3549"/>
                  </a:moveTo>
                  <a:lnTo>
                    <a:pt x="1437" y="3620"/>
                  </a:lnTo>
                  <a:lnTo>
                    <a:pt x="1479" y="3620"/>
                  </a:lnTo>
                  <a:lnTo>
                    <a:pt x="1479" y="3549"/>
                  </a:lnTo>
                  <a:close/>
                  <a:moveTo>
                    <a:pt x="2704" y="2732"/>
                  </a:moveTo>
                  <a:lnTo>
                    <a:pt x="2746" y="2732"/>
                  </a:lnTo>
                  <a:lnTo>
                    <a:pt x="2789" y="2732"/>
                  </a:lnTo>
                  <a:lnTo>
                    <a:pt x="2789" y="2662"/>
                  </a:lnTo>
                  <a:lnTo>
                    <a:pt x="2746" y="2662"/>
                  </a:lnTo>
                  <a:lnTo>
                    <a:pt x="2704" y="2662"/>
                  </a:lnTo>
                  <a:close/>
                  <a:moveTo>
                    <a:pt x="2789" y="2662"/>
                  </a:moveTo>
                  <a:lnTo>
                    <a:pt x="2831" y="2662"/>
                  </a:lnTo>
                  <a:lnTo>
                    <a:pt x="2873" y="2662"/>
                  </a:lnTo>
                  <a:lnTo>
                    <a:pt x="2915" y="2662"/>
                  </a:lnTo>
                  <a:lnTo>
                    <a:pt x="2958" y="2662"/>
                  </a:lnTo>
                  <a:lnTo>
                    <a:pt x="3000" y="2662"/>
                  </a:lnTo>
                  <a:lnTo>
                    <a:pt x="3042" y="2662"/>
                  </a:lnTo>
                  <a:lnTo>
                    <a:pt x="3042" y="2606"/>
                  </a:lnTo>
                  <a:lnTo>
                    <a:pt x="3000" y="2606"/>
                  </a:lnTo>
                  <a:lnTo>
                    <a:pt x="2958" y="2606"/>
                  </a:lnTo>
                  <a:lnTo>
                    <a:pt x="2915" y="2535"/>
                  </a:lnTo>
                  <a:lnTo>
                    <a:pt x="2873" y="2535"/>
                  </a:lnTo>
                  <a:lnTo>
                    <a:pt x="2873" y="2606"/>
                  </a:lnTo>
                  <a:lnTo>
                    <a:pt x="2831" y="2606"/>
                  </a:lnTo>
                  <a:lnTo>
                    <a:pt x="2789" y="2606"/>
                  </a:lnTo>
                  <a:close/>
                  <a:moveTo>
                    <a:pt x="2915" y="2535"/>
                  </a:moveTo>
                  <a:lnTo>
                    <a:pt x="2958" y="2535"/>
                  </a:lnTo>
                  <a:lnTo>
                    <a:pt x="2958" y="2465"/>
                  </a:lnTo>
                  <a:lnTo>
                    <a:pt x="3000" y="2465"/>
                  </a:lnTo>
                  <a:lnTo>
                    <a:pt x="3000" y="2408"/>
                  </a:lnTo>
                  <a:lnTo>
                    <a:pt x="3000" y="2352"/>
                  </a:lnTo>
                  <a:lnTo>
                    <a:pt x="3042" y="2352"/>
                  </a:lnTo>
                  <a:lnTo>
                    <a:pt x="3084" y="2282"/>
                  </a:lnTo>
                  <a:lnTo>
                    <a:pt x="3127" y="2282"/>
                  </a:lnTo>
                  <a:lnTo>
                    <a:pt x="3127" y="2352"/>
                  </a:lnTo>
                  <a:lnTo>
                    <a:pt x="3127" y="2408"/>
                  </a:lnTo>
                  <a:lnTo>
                    <a:pt x="3169" y="2465"/>
                  </a:lnTo>
                  <a:lnTo>
                    <a:pt x="3211" y="2465"/>
                  </a:lnTo>
                  <a:lnTo>
                    <a:pt x="3253" y="2465"/>
                  </a:lnTo>
                  <a:lnTo>
                    <a:pt x="3253" y="2408"/>
                  </a:lnTo>
                  <a:lnTo>
                    <a:pt x="3296" y="2408"/>
                  </a:lnTo>
                  <a:lnTo>
                    <a:pt x="3296" y="2352"/>
                  </a:lnTo>
                  <a:lnTo>
                    <a:pt x="3296" y="2282"/>
                  </a:lnTo>
                  <a:lnTo>
                    <a:pt x="3296" y="2225"/>
                  </a:lnTo>
                  <a:lnTo>
                    <a:pt x="3253" y="2225"/>
                  </a:lnTo>
                  <a:lnTo>
                    <a:pt x="3253" y="2155"/>
                  </a:lnTo>
                  <a:lnTo>
                    <a:pt x="3253" y="2085"/>
                  </a:lnTo>
                  <a:lnTo>
                    <a:pt x="3211" y="2085"/>
                  </a:lnTo>
                  <a:lnTo>
                    <a:pt x="3211" y="2028"/>
                  </a:lnTo>
                  <a:lnTo>
                    <a:pt x="3169" y="2028"/>
                  </a:lnTo>
                  <a:lnTo>
                    <a:pt x="3169" y="1972"/>
                  </a:lnTo>
                  <a:lnTo>
                    <a:pt x="3169" y="1902"/>
                  </a:lnTo>
                  <a:lnTo>
                    <a:pt x="3127" y="1902"/>
                  </a:lnTo>
                  <a:lnTo>
                    <a:pt x="3127" y="1831"/>
                  </a:lnTo>
                  <a:lnTo>
                    <a:pt x="3084" y="1831"/>
                  </a:lnTo>
                  <a:lnTo>
                    <a:pt x="3084" y="1902"/>
                  </a:lnTo>
                  <a:lnTo>
                    <a:pt x="3042" y="1902"/>
                  </a:lnTo>
                  <a:lnTo>
                    <a:pt x="3042" y="1972"/>
                  </a:lnTo>
                  <a:lnTo>
                    <a:pt x="3000" y="1972"/>
                  </a:lnTo>
                  <a:lnTo>
                    <a:pt x="2958" y="1972"/>
                  </a:lnTo>
                  <a:lnTo>
                    <a:pt x="2915" y="1972"/>
                  </a:lnTo>
                  <a:lnTo>
                    <a:pt x="2915" y="2028"/>
                  </a:lnTo>
                  <a:lnTo>
                    <a:pt x="2873" y="2028"/>
                  </a:lnTo>
                  <a:lnTo>
                    <a:pt x="2831" y="2028"/>
                  </a:lnTo>
                  <a:lnTo>
                    <a:pt x="2789" y="2028"/>
                  </a:lnTo>
                  <a:lnTo>
                    <a:pt x="2789" y="2085"/>
                  </a:lnTo>
                  <a:lnTo>
                    <a:pt x="2746" y="2085"/>
                  </a:lnTo>
                  <a:lnTo>
                    <a:pt x="2704" y="2085"/>
                  </a:lnTo>
                  <a:lnTo>
                    <a:pt x="2746" y="2155"/>
                  </a:lnTo>
                  <a:lnTo>
                    <a:pt x="2789" y="2155"/>
                  </a:lnTo>
                  <a:lnTo>
                    <a:pt x="2789" y="2225"/>
                  </a:lnTo>
                  <a:lnTo>
                    <a:pt x="2831" y="2225"/>
                  </a:lnTo>
                  <a:lnTo>
                    <a:pt x="2831" y="2282"/>
                  </a:lnTo>
                  <a:lnTo>
                    <a:pt x="2873" y="2282"/>
                  </a:lnTo>
                  <a:lnTo>
                    <a:pt x="2873" y="2352"/>
                  </a:lnTo>
                  <a:lnTo>
                    <a:pt x="2915" y="2352"/>
                  </a:lnTo>
                  <a:lnTo>
                    <a:pt x="2915" y="2408"/>
                  </a:lnTo>
                  <a:lnTo>
                    <a:pt x="2915" y="2465"/>
                  </a:lnTo>
                  <a:close/>
                  <a:moveTo>
                    <a:pt x="4563" y="1014"/>
                  </a:moveTo>
                  <a:lnTo>
                    <a:pt x="4563" y="958"/>
                  </a:lnTo>
                  <a:lnTo>
                    <a:pt x="4521" y="888"/>
                  </a:lnTo>
                  <a:lnTo>
                    <a:pt x="4478" y="958"/>
                  </a:lnTo>
                  <a:lnTo>
                    <a:pt x="4521" y="1014"/>
                  </a:lnTo>
                  <a:close/>
                  <a:moveTo>
                    <a:pt x="4478" y="958"/>
                  </a:moveTo>
                  <a:lnTo>
                    <a:pt x="4436" y="888"/>
                  </a:lnTo>
                  <a:lnTo>
                    <a:pt x="4394" y="888"/>
                  </a:lnTo>
                  <a:lnTo>
                    <a:pt x="4436" y="958"/>
                  </a:lnTo>
                  <a:close/>
                  <a:moveTo>
                    <a:pt x="4985" y="1521"/>
                  </a:moveTo>
                  <a:lnTo>
                    <a:pt x="5028" y="1521"/>
                  </a:lnTo>
                  <a:lnTo>
                    <a:pt x="5070" y="1521"/>
                  </a:lnTo>
                  <a:lnTo>
                    <a:pt x="5112" y="1592"/>
                  </a:lnTo>
                  <a:lnTo>
                    <a:pt x="4985" y="1592"/>
                  </a:lnTo>
                  <a:close/>
                  <a:moveTo>
                    <a:pt x="719" y="2352"/>
                  </a:moveTo>
                  <a:lnTo>
                    <a:pt x="761" y="2352"/>
                  </a:lnTo>
                  <a:lnTo>
                    <a:pt x="803" y="2352"/>
                  </a:lnTo>
                  <a:lnTo>
                    <a:pt x="845" y="2352"/>
                  </a:lnTo>
                  <a:lnTo>
                    <a:pt x="888" y="2352"/>
                  </a:lnTo>
                  <a:lnTo>
                    <a:pt x="930" y="2352"/>
                  </a:lnTo>
                  <a:lnTo>
                    <a:pt x="1014" y="2408"/>
                  </a:lnTo>
                  <a:lnTo>
                    <a:pt x="1014" y="2465"/>
                  </a:lnTo>
                  <a:lnTo>
                    <a:pt x="1014" y="2535"/>
                  </a:lnTo>
                  <a:lnTo>
                    <a:pt x="972" y="2535"/>
                  </a:lnTo>
                  <a:lnTo>
                    <a:pt x="972" y="2606"/>
                  </a:lnTo>
                  <a:lnTo>
                    <a:pt x="930" y="2606"/>
                  </a:lnTo>
                  <a:lnTo>
                    <a:pt x="888" y="2606"/>
                  </a:lnTo>
                  <a:lnTo>
                    <a:pt x="845" y="2606"/>
                  </a:lnTo>
                  <a:lnTo>
                    <a:pt x="845" y="2662"/>
                  </a:lnTo>
                  <a:lnTo>
                    <a:pt x="888" y="2662"/>
                  </a:lnTo>
                  <a:lnTo>
                    <a:pt x="930" y="2732"/>
                  </a:lnTo>
                  <a:lnTo>
                    <a:pt x="972" y="2732"/>
                  </a:lnTo>
                  <a:lnTo>
                    <a:pt x="1014" y="2789"/>
                  </a:lnTo>
                  <a:lnTo>
                    <a:pt x="972" y="2789"/>
                  </a:lnTo>
                  <a:lnTo>
                    <a:pt x="972" y="2845"/>
                  </a:lnTo>
                  <a:lnTo>
                    <a:pt x="972" y="2915"/>
                  </a:lnTo>
                  <a:lnTo>
                    <a:pt x="1014" y="2915"/>
                  </a:lnTo>
                  <a:lnTo>
                    <a:pt x="1057" y="2915"/>
                  </a:lnTo>
                  <a:lnTo>
                    <a:pt x="1099" y="2915"/>
                  </a:lnTo>
                  <a:lnTo>
                    <a:pt x="1141" y="2915"/>
                  </a:lnTo>
                  <a:lnTo>
                    <a:pt x="1141" y="2845"/>
                  </a:lnTo>
                  <a:lnTo>
                    <a:pt x="1183" y="2845"/>
                  </a:lnTo>
                  <a:lnTo>
                    <a:pt x="1226" y="2845"/>
                  </a:lnTo>
                  <a:lnTo>
                    <a:pt x="1226" y="2789"/>
                  </a:lnTo>
                  <a:lnTo>
                    <a:pt x="1268" y="2789"/>
                  </a:lnTo>
                  <a:lnTo>
                    <a:pt x="1268" y="2732"/>
                  </a:lnTo>
                  <a:lnTo>
                    <a:pt x="1310" y="2732"/>
                  </a:lnTo>
                  <a:lnTo>
                    <a:pt x="1310" y="2789"/>
                  </a:lnTo>
                  <a:lnTo>
                    <a:pt x="1352" y="2789"/>
                  </a:lnTo>
                  <a:lnTo>
                    <a:pt x="1352" y="2845"/>
                  </a:lnTo>
                  <a:lnTo>
                    <a:pt x="1310" y="2845"/>
                  </a:lnTo>
                  <a:lnTo>
                    <a:pt x="1310" y="2915"/>
                  </a:lnTo>
                  <a:lnTo>
                    <a:pt x="1268" y="2915"/>
                  </a:lnTo>
                  <a:lnTo>
                    <a:pt x="1226" y="2915"/>
                  </a:lnTo>
                  <a:lnTo>
                    <a:pt x="1226" y="2986"/>
                  </a:lnTo>
                  <a:lnTo>
                    <a:pt x="1183" y="2986"/>
                  </a:lnTo>
                  <a:lnTo>
                    <a:pt x="1141" y="2986"/>
                  </a:lnTo>
                  <a:lnTo>
                    <a:pt x="1141" y="3042"/>
                  </a:lnTo>
                  <a:lnTo>
                    <a:pt x="1099" y="3042"/>
                  </a:lnTo>
                  <a:lnTo>
                    <a:pt x="1057" y="3042"/>
                  </a:lnTo>
                  <a:lnTo>
                    <a:pt x="1014" y="3042"/>
                  </a:lnTo>
                  <a:lnTo>
                    <a:pt x="972" y="3042"/>
                  </a:lnTo>
                  <a:lnTo>
                    <a:pt x="930" y="3042"/>
                  </a:lnTo>
                  <a:lnTo>
                    <a:pt x="930" y="2986"/>
                  </a:lnTo>
                  <a:lnTo>
                    <a:pt x="888" y="2986"/>
                  </a:lnTo>
                  <a:lnTo>
                    <a:pt x="845" y="2915"/>
                  </a:lnTo>
                  <a:lnTo>
                    <a:pt x="803" y="2915"/>
                  </a:lnTo>
                  <a:lnTo>
                    <a:pt x="803" y="2845"/>
                  </a:lnTo>
                  <a:lnTo>
                    <a:pt x="845" y="2845"/>
                  </a:lnTo>
                  <a:lnTo>
                    <a:pt x="761" y="2789"/>
                  </a:lnTo>
                  <a:lnTo>
                    <a:pt x="719" y="2789"/>
                  </a:lnTo>
                  <a:lnTo>
                    <a:pt x="719" y="2732"/>
                  </a:lnTo>
                  <a:lnTo>
                    <a:pt x="676" y="2732"/>
                  </a:lnTo>
                  <a:lnTo>
                    <a:pt x="719" y="2662"/>
                  </a:lnTo>
                  <a:lnTo>
                    <a:pt x="761" y="2662"/>
                  </a:lnTo>
                  <a:lnTo>
                    <a:pt x="761" y="2606"/>
                  </a:lnTo>
                  <a:lnTo>
                    <a:pt x="761" y="2535"/>
                  </a:lnTo>
                  <a:lnTo>
                    <a:pt x="803" y="2535"/>
                  </a:lnTo>
                  <a:lnTo>
                    <a:pt x="803" y="2465"/>
                  </a:lnTo>
                  <a:lnTo>
                    <a:pt x="845" y="2465"/>
                  </a:lnTo>
                  <a:lnTo>
                    <a:pt x="845" y="2408"/>
                  </a:lnTo>
                  <a:lnTo>
                    <a:pt x="803" y="2408"/>
                  </a:lnTo>
                  <a:lnTo>
                    <a:pt x="761" y="2408"/>
                  </a:lnTo>
                  <a:lnTo>
                    <a:pt x="719" y="2408"/>
                  </a:lnTo>
                  <a:close/>
                  <a:moveTo>
                    <a:pt x="1563" y="2535"/>
                  </a:moveTo>
                  <a:lnTo>
                    <a:pt x="1606" y="2662"/>
                  </a:lnTo>
                  <a:lnTo>
                    <a:pt x="1648" y="2662"/>
                  </a:lnTo>
                  <a:lnTo>
                    <a:pt x="1648" y="2732"/>
                  </a:lnTo>
                  <a:lnTo>
                    <a:pt x="1648" y="2789"/>
                  </a:lnTo>
                  <a:lnTo>
                    <a:pt x="1606" y="2789"/>
                  </a:lnTo>
                  <a:lnTo>
                    <a:pt x="1606" y="2732"/>
                  </a:lnTo>
                  <a:lnTo>
                    <a:pt x="1563" y="2662"/>
                  </a:lnTo>
                  <a:lnTo>
                    <a:pt x="1563" y="2606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4360050" y="1694150"/>
              <a:ext cx="246450" cy="259850"/>
            </a:xfrm>
            <a:custGeom>
              <a:avLst/>
              <a:gdLst/>
              <a:ahLst/>
              <a:cxnLst/>
              <a:rect l="l" t="t" r="r" b="b"/>
              <a:pathLst>
                <a:path w="9858" h="10394" extrusionOk="0">
                  <a:moveTo>
                    <a:pt x="8914" y="1"/>
                  </a:moveTo>
                  <a:lnTo>
                    <a:pt x="8914" y="71"/>
                  </a:lnTo>
                  <a:lnTo>
                    <a:pt x="8872" y="71"/>
                  </a:lnTo>
                  <a:lnTo>
                    <a:pt x="8830" y="71"/>
                  </a:lnTo>
                  <a:lnTo>
                    <a:pt x="8830" y="142"/>
                  </a:lnTo>
                  <a:lnTo>
                    <a:pt x="8802" y="142"/>
                  </a:lnTo>
                  <a:lnTo>
                    <a:pt x="8802" y="198"/>
                  </a:lnTo>
                  <a:lnTo>
                    <a:pt x="8830" y="198"/>
                  </a:lnTo>
                  <a:lnTo>
                    <a:pt x="8872" y="198"/>
                  </a:lnTo>
                  <a:lnTo>
                    <a:pt x="8914" y="198"/>
                  </a:lnTo>
                  <a:lnTo>
                    <a:pt x="8914" y="142"/>
                  </a:lnTo>
                  <a:lnTo>
                    <a:pt x="8957" y="142"/>
                  </a:lnTo>
                  <a:lnTo>
                    <a:pt x="8999" y="142"/>
                  </a:lnTo>
                  <a:lnTo>
                    <a:pt x="9041" y="142"/>
                  </a:lnTo>
                  <a:lnTo>
                    <a:pt x="9083" y="142"/>
                  </a:lnTo>
                  <a:lnTo>
                    <a:pt x="9083" y="71"/>
                  </a:lnTo>
                  <a:lnTo>
                    <a:pt x="9126" y="71"/>
                  </a:lnTo>
                  <a:lnTo>
                    <a:pt x="9126" y="1"/>
                  </a:lnTo>
                  <a:lnTo>
                    <a:pt x="9083" y="1"/>
                  </a:lnTo>
                  <a:lnTo>
                    <a:pt x="9041" y="1"/>
                  </a:lnTo>
                  <a:lnTo>
                    <a:pt x="8999" y="1"/>
                  </a:lnTo>
                  <a:lnTo>
                    <a:pt x="8957" y="1"/>
                  </a:lnTo>
                  <a:close/>
                  <a:moveTo>
                    <a:pt x="9632" y="254"/>
                  </a:moveTo>
                  <a:lnTo>
                    <a:pt x="9632" y="325"/>
                  </a:lnTo>
                  <a:lnTo>
                    <a:pt x="9604" y="325"/>
                  </a:lnTo>
                  <a:lnTo>
                    <a:pt x="9604" y="381"/>
                  </a:lnTo>
                  <a:lnTo>
                    <a:pt x="9548" y="381"/>
                  </a:lnTo>
                  <a:lnTo>
                    <a:pt x="9548" y="452"/>
                  </a:lnTo>
                  <a:lnTo>
                    <a:pt x="9506" y="452"/>
                  </a:lnTo>
                  <a:lnTo>
                    <a:pt x="9478" y="452"/>
                  </a:lnTo>
                  <a:lnTo>
                    <a:pt x="9478" y="508"/>
                  </a:lnTo>
                  <a:lnTo>
                    <a:pt x="9421" y="508"/>
                  </a:lnTo>
                  <a:lnTo>
                    <a:pt x="9421" y="578"/>
                  </a:lnTo>
                  <a:lnTo>
                    <a:pt x="9379" y="578"/>
                  </a:lnTo>
                  <a:lnTo>
                    <a:pt x="9351" y="578"/>
                  </a:lnTo>
                  <a:lnTo>
                    <a:pt x="9351" y="508"/>
                  </a:lnTo>
                  <a:lnTo>
                    <a:pt x="9295" y="508"/>
                  </a:lnTo>
                  <a:lnTo>
                    <a:pt x="9252" y="508"/>
                  </a:lnTo>
                  <a:lnTo>
                    <a:pt x="9210" y="508"/>
                  </a:lnTo>
                  <a:lnTo>
                    <a:pt x="9210" y="452"/>
                  </a:lnTo>
                  <a:lnTo>
                    <a:pt x="9168" y="452"/>
                  </a:lnTo>
                  <a:lnTo>
                    <a:pt x="9126" y="452"/>
                  </a:lnTo>
                  <a:lnTo>
                    <a:pt x="9083" y="452"/>
                  </a:lnTo>
                  <a:lnTo>
                    <a:pt x="9041" y="452"/>
                  </a:lnTo>
                  <a:lnTo>
                    <a:pt x="8999" y="452"/>
                  </a:lnTo>
                  <a:lnTo>
                    <a:pt x="8999" y="508"/>
                  </a:lnTo>
                  <a:lnTo>
                    <a:pt x="8957" y="508"/>
                  </a:lnTo>
                  <a:lnTo>
                    <a:pt x="8914" y="508"/>
                  </a:lnTo>
                  <a:lnTo>
                    <a:pt x="8872" y="508"/>
                  </a:lnTo>
                  <a:lnTo>
                    <a:pt x="8830" y="508"/>
                  </a:lnTo>
                  <a:lnTo>
                    <a:pt x="8830" y="578"/>
                  </a:lnTo>
                  <a:lnTo>
                    <a:pt x="8872" y="578"/>
                  </a:lnTo>
                  <a:lnTo>
                    <a:pt x="8872" y="635"/>
                  </a:lnTo>
                  <a:lnTo>
                    <a:pt x="8830" y="635"/>
                  </a:lnTo>
                  <a:lnTo>
                    <a:pt x="8830" y="705"/>
                  </a:lnTo>
                  <a:lnTo>
                    <a:pt x="8802" y="705"/>
                  </a:lnTo>
                  <a:lnTo>
                    <a:pt x="8802" y="761"/>
                  </a:lnTo>
                  <a:lnTo>
                    <a:pt x="8830" y="761"/>
                  </a:lnTo>
                  <a:lnTo>
                    <a:pt x="8830" y="832"/>
                  </a:lnTo>
                  <a:lnTo>
                    <a:pt x="8872" y="832"/>
                  </a:lnTo>
                  <a:lnTo>
                    <a:pt x="8914" y="832"/>
                  </a:lnTo>
                  <a:lnTo>
                    <a:pt x="8957" y="832"/>
                  </a:lnTo>
                  <a:lnTo>
                    <a:pt x="8999" y="888"/>
                  </a:lnTo>
                  <a:lnTo>
                    <a:pt x="9041" y="888"/>
                  </a:lnTo>
                  <a:lnTo>
                    <a:pt x="9083" y="888"/>
                  </a:lnTo>
                  <a:lnTo>
                    <a:pt x="9126" y="888"/>
                  </a:lnTo>
                  <a:lnTo>
                    <a:pt x="9126" y="959"/>
                  </a:lnTo>
                  <a:lnTo>
                    <a:pt x="9083" y="959"/>
                  </a:lnTo>
                  <a:lnTo>
                    <a:pt x="9083" y="1015"/>
                  </a:lnTo>
                  <a:lnTo>
                    <a:pt x="9083" y="1085"/>
                  </a:lnTo>
                  <a:lnTo>
                    <a:pt x="9126" y="1085"/>
                  </a:lnTo>
                  <a:lnTo>
                    <a:pt x="9126" y="1156"/>
                  </a:lnTo>
                  <a:lnTo>
                    <a:pt x="9083" y="1156"/>
                  </a:lnTo>
                  <a:lnTo>
                    <a:pt x="9041" y="1156"/>
                  </a:lnTo>
                  <a:lnTo>
                    <a:pt x="8999" y="1156"/>
                  </a:lnTo>
                  <a:lnTo>
                    <a:pt x="8999" y="1212"/>
                  </a:lnTo>
                  <a:lnTo>
                    <a:pt x="8957" y="1212"/>
                  </a:lnTo>
                  <a:lnTo>
                    <a:pt x="8957" y="1268"/>
                  </a:lnTo>
                  <a:lnTo>
                    <a:pt x="8957" y="1339"/>
                  </a:lnTo>
                  <a:lnTo>
                    <a:pt x="8914" y="1339"/>
                  </a:lnTo>
                  <a:lnTo>
                    <a:pt x="8914" y="1395"/>
                  </a:lnTo>
                  <a:lnTo>
                    <a:pt x="8872" y="1395"/>
                  </a:lnTo>
                  <a:lnTo>
                    <a:pt x="8830" y="1395"/>
                  </a:lnTo>
                  <a:lnTo>
                    <a:pt x="8830" y="1339"/>
                  </a:lnTo>
                  <a:lnTo>
                    <a:pt x="8802" y="1339"/>
                  </a:lnTo>
                  <a:lnTo>
                    <a:pt x="8802" y="1395"/>
                  </a:lnTo>
                  <a:lnTo>
                    <a:pt x="8745" y="1395"/>
                  </a:lnTo>
                  <a:lnTo>
                    <a:pt x="8703" y="1395"/>
                  </a:lnTo>
                  <a:lnTo>
                    <a:pt x="8675" y="1395"/>
                  </a:lnTo>
                  <a:lnTo>
                    <a:pt x="8619" y="1395"/>
                  </a:lnTo>
                  <a:lnTo>
                    <a:pt x="8576" y="1395"/>
                  </a:lnTo>
                  <a:lnTo>
                    <a:pt x="8576" y="1339"/>
                  </a:lnTo>
                  <a:lnTo>
                    <a:pt x="8548" y="1339"/>
                  </a:lnTo>
                  <a:lnTo>
                    <a:pt x="8492" y="1339"/>
                  </a:lnTo>
                  <a:lnTo>
                    <a:pt x="8450" y="1339"/>
                  </a:lnTo>
                  <a:lnTo>
                    <a:pt x="8407" y="1339"/>
                  </a:lnTo>
                  <a:lnTo>
                    <a:pt x="8365" y="1339"/>
                  </a:lnTo>
                  <a:lnTo>
                    <a:pt x="8365" y="1395"/>
                  </a:lnTo>
                  <a:lnTo>
                    <a:pt x="8323" y="1395"/>
                  </a:lnTo>
                  <a:lnTo>
                    <a:pt x="8323" y="1339"/>
                  </a:lnTo>
                  <a:lnTo>
                    <a:pt x="8281" y="1339"/>
                  </a:lnTo>
                  <a:lnTo>
                    <a:pt x="8281" y="1395"/>
                  </a:lnTo>
                  <a:lnTo>
                    <a:pt x="8281" y="1465"/>
                  </a:lnTo>
                  <a:lnTo>
                    <a:pt x="8238" y="1465"/>
                  </a:lnTo>
                  <a:lnTo>
                    <a:pt x="8196" y="1465"/>
                  </a:lnTo>
                  <a:lnTo>
                    <a:pt x="8154" y="1465"/>
                  </a:lnTo>
                  <a:lnTo>
                    <a:pt x="8154" y="1536"/>
                  </a:lnTo>
                  <a:lnTo>
                    <a:pt x="8112" y="1536"/>
                  </a:lnTo>
                  <a:lnTo>
                    <a:pt x="8112" y="1465"/>
                  </a:lnTo>
                  <a:lnTo>
                    <a:pt x="8069" y="1465"/>
                  </a:lnTo>
                  <a:lnTo>
                    <a:pt x="8027" y="1465"/>
                  </a:lnTo>
                  <a:lnTo>
                    <a:pt x="7985" y="1465"/>
                  </a:lnTo>
                  <a:lnTo>
                    <a:pt x="7985" y="1536"/>
                  </a:lnTo>
                  <a:lnTo>
                    <a:pt x="7943" y="1536"/>
                  </a:lnTo>
                  <a:lnTo>
                    <a:pt x="7943" y="1465"/>
                  </a:lnTo>
                  <a:lnTo>
                    <a:pt x="7900" y="1465"/>
                  </a:lnTo>
                  <a:lnTo>
                    <a:pt x="7900" y="1395"/>
                  </a:lnTo>
                  <a:lnTo>
                    <a:pt x="7858" y="1395"/>
                  </a:lnTo>
                  <a:lnTo>
                    <a:pt x="7816" y="1395"/>
                  </a:lnTo>
                  <a:lnTo>
                    <a:pt x="7816" y="1339"/>
                  </a:lnTo>
                  <a:lnTo>
                    <a:pt x="7774" y="1339"/>
                  </a:lnTo>
                  <a:lnTo>
                    <a:pt x="7774" y="1395"/>
                  </a:lnTo>
                  <a:lnTo>
                    <a:pt x="7774" y="1465"/>
                  </a:lnTo>
                  <a:lnTo>
                    <a:pt x="7774" y="1536"/>
                  </a:lnTo>
                  <a:lnTo>
                    <a:pt x="7816" y="1536"/>
                  </a:lnTo>
                  <a:lnTo>
                    <a:pt x="7816" y="1465"/>
                  </a:lnTo>
                  <a:lnTo>
                    <a:pt x="7858" y="1465"/>
                  </a:lnTo>
                  <a:lnTo>
                    <a:pt x="7858" y="1536"/>
                  </a:lnTo>
                  <a:lnTo>
                    <a:pt x="7816" y="1536"/>
                  </a:lnTo>
                  <a:lnTo>
                    <a:pt x="7816" y="1592"/>
                  </a:lnTo>
                  <a:lnTo>
                    <a:pt x="7774" y="1592"/>
                  </a:lnTo>
                  <a:lnTo>
                    <a:pt x="7774" y="1649"/>
                  </a:lnTo>
                  <a:lnTo>
                    <a:pt x="7746" y="1649"/>
                  </a:lnTo>
                  <a:lnTo>
                    <a:pt x="7689" y="1649"/>
                  </a:lnTo>
                  <a:lnTo>
                    <a:pt x="7647" y="1649"/>
                  </a:lnTo>
                  <a:lnTo>
                    <a:pt x="7689" y="1719"/>
                  </a:lnTo>
                  <a:lnTo>
                    <a:pt x="7689" y="1775"/>
                  </a:lnTo>
                  <a:lnTo>
                    <a:pt x="7647" y="1775"/>
                  </a:lnTo>
                  <a:lnTo>
                    <a:pt x="7619" y="1775"/>
                  </a:lnTo>
                  <a:lnTo>
                    <a:pt x="7562" y="1775"/>
                  </a:lnTo>
                  <a:lnTo>
                    <a:pt x="7562" y="1846"/>
                  </a:lnTo>
                  <a:lnTo>
                    <a:pt x="7520" y="1846"/>
                  </a:lnTo>
                  <a:lnTo>
                    <a:pt x="7478" y="1846"/>
                  </a:lnTo>
                  <a:lnTo>
                    <a:pt x="7478" y="1775"/>
                  </a:lnTo>
                  <a:lnTo>
                    <a:pt x="7436" y="1775"/>
                  </a:lnTo>
                  <a:lnTo>
                    <a:pt x="7393" y="1775"/>
                  </a:lnTo>
                  <a:lnTo>
                    <a:pt x="7393" y="1719"/>
                  </a:lnTo>
                  <a:lnTo>
                    <a:pt x="7351" y="1719"/>
                  </a:lnTo>
                  <a:lnTo>
                    <a:pt x="7351" y="1649"/>
                  </a:lnTo>
                  <a:lnTo>
                    <a:pt x="7309" y="1649"/>
                  </a:lnTo>
                  <a:lnTo>
                    <a:pt x="7309" y="1719"/>
                  </a:lnTo>
                  <a:lnTo>
                    <a:pt x="7309" y="1775"/>
                  </a:lnTo>
                  <a:lnTo>
                    <a:pt x="7351" y="1775"/>
                  </a:lnTo>
                  <a:lnTo>
                    <a:pt x="7351" y="1846"/>
                  </a:lnTo>
                  <a:lnTo>
                    <a:pt x="7309" y="1846"/>
                  </a:lnTo>
                  <a:lnTo>
                    <a:pt x="7267" y="1846"/>
                  </a:lnTo>
                  <a:lnTo>
                    <a:pt x="7267" y="1775"/>
                  </a:lnTo>
                  <a:lnTo>
                    <a:pt x="7224" y="1775"/>
                  </a:lnTo>
                  <a:lnTo>
                    <a:pt x="7182" y="1775"/>
                  </a:lnTo>
                  <a:lnTo>
                    <a:pt x="7182" y="1719"/>
                  </a:lnTo>
                  <a:lnTo>
                    <a:pt x="7140" y="1719"/>
                  </a:lnTo>
                  <a:lnTo>
                    <a:pt x="7098" y="1719"/>
                  </a:lnTo>
                  <a:lnTo>
                    <a:pt x="7098" y="1649"/>
                  </a:lnTo>
                  <a:lnTo>
                    <a:pt x="7056" y="1649"/>
                  </a:lnTo>
                  <a:lnTo>
                    <a:pt x="7056" y="1592"/>
                  </a:lnTo>
                  <a:lnTo>
                    <a:pt x="7013" y="1592"/>
                  </a:lnTo>
                  <a:lnTo>
                    <a:pt x="6971" y="1592"/>
                  </a:lnTo>
                  <a:lnTo>
                    <a:pt x="6929" y="1592"/>
                  </a:lnTo>
                  <a:lnTo>
                    <a:pt x="6887" y="1592"/>
                  </a:lnTo>
                  <a:lnTo>
                    <a:pt x="6844" y="1592"/>
                  </a:lnTo>
                  <a:lnTo>
                    <a:pt x="6844" y="1536"/>
                  </a:lnTo>
                  <a:lnTo>
                    <a:pt x="6802" y="1536"/>
                  </a:lnTo>
                  <a:lnTo>
                    <a:pt x="6760" y="1536"/>
                  </a:lnTo>
                  <a:lnTo>
                    <a:pt x="6718" y="1536"/>
                  </a:lnTo>
                  <a:lnTo>
                    <a:pt x="6689" y="1536"/>
                  </a:lnTo>
                  <a:lnTo>
                    <a:pt x="6689" y="1465"/>
                  </a:lnTo>
                  <a:lnTo>
                    <a:pt x="6633" y="1465"/>
                  </a:lnTo>
                  <a:lnTo>
                    <a:pt x="6591" y="1465"/>
                  </a:lnTo>
                  <a:lnTo>
                    <a:pt x="6549" y="1465"/>
                  </a:lnTo>
                  <a:lnTo>
                    <a:pt x="6506" y="1465"/>
                  </a:lnTo>
                  <a:lnTo>
                    <a:pt x="6506" y="1536"/>
                  </a:lnTo>
                  <a:lnTo>
                    <a:pt x="6506" y="1592"/>
                  </a:lnTo>
                  <a:lnTo>
                    <a:pt x="6549" y="1592"/>
                  </a:lnTo>
                  <a:lnTo>
                    <a:pt x="6591" y="1592"/>
                  </a:lnTo>
                  <a:lnTo>
                    <a:pt x="6591" y="1536"/>
                  </a:lnTo>
                  <a:lnTo>
                    <a:pt x="6633" y="1536"/>
                  </a:lnTo>
                  <a:lnTo>
                    <a:pt x="6633" y="1592"/>
                  </a:lnTo>
                  <a:lnTo>
                    <a:pt x="6591" y="1592"/>
                  </a:lnTo>
                  <a:lnTo>
                    <a:pt x="6591" y="1649"/>
                  </a:lnTo>
                  <a:lnTo>
                    <a:pt x="6591" y="1719"/>
                  </a:lnTo>
                  <a:lnTo>
                    <a:pt x="6633" y="1719"/>
                  </a:lnTo>
                  <a:lnTo>
                    <a:pt x="6633" y="1775"/>
                  </a:lnTo>
                  <a:lnTo>
                    <a:pt x="6591" y="1775"/>
                  </a:lnTo>
                  <a:lnTo>
                    <a:pt x="6549" y="1775"/>
                  </a:lnTo>
                  <a:lnTo>
                    <a:pt x="6549" y="1719"/>
                  </a:lnTo>
                  <a:lnTo>
                    <a:pt x="6506" y="1719"/>
                  </a:lnTo>
                  <a:lnTo>
                    <a:pt x="6464" y="1719"/>
                  </a:lnTo>
                  <a:lnTo>
                    <a:pt x="6422" y="1719"/>
                  </a:lnTo>
                  <a:lnTo>
                    <a:pt x="6380" y="1719"/>
                  </a:lnTo>
                  <a:lnTo>
                    <a:pt x="6380" y="1775"/>
                  </a:lnTo>
                  <a:lnTo>
                    <a:pt x="6337" y="1775"/>
                  </a:lnTo>
                  <a:lnTo>
                    <a:pt x="6295" y="1775"/>
                  </a:lnTo>
                  <a:lnTo>
                    <a:pt x="6295" y="1846"/>
                  </a:lnTo>
                  <a:lnTo>
                    <a:pt x="6295" y="1902"/>
                  </a:lnTo>
                  <a:lnTo>
                    <a:pt x="6295" y="1972"/>
                  </a:lnTo>
                  <a:lnTo>
                    <a:pt x="6253" y="1972"/>
                  </a:lnTo>
                  <a:lnTo>
                    <a:pt x="6253" y="2029"/>
                  </a:lnTo>
                  <a:lnTo>
                    <a:pt x="6295" y="2029"/>
                  </a:lnTo>
                  <a:lnTo>
                    <a:pt x="6295" y="2099"/>
                  </a:lnTo>
                  <a:lnTo>
                    <a:pt x="6253" y="2099"/>
                  </a:lnTo>
                  <a:lnTo>
                    <a:pt x="6253" y="2155"/>
                  </a:lnTo>
                  <a:lnTo>
                    <a:pt x="6211" y="2155"/>
                  </a:lnTo>
                  <a:lnTo>
                    <a:pt x="6168" y="2155"/>
                  </a:lnTo>
                  <a:lnTo>
                    <a:pt x="6126" y="2155"/>
                  </a:lnTo>
                  <a:lnTo>
                    <a:pt x="6126" y="2226"/>
                  </a:lnTo>
                  <a:lnTo>
                    <a:pt x="6084" y="2226"/>
                  </a:lnTo>
                  <a:lnTo>
                    <a:pt x="6042" y="2226"/>
                  </a:lnTo>
                  <a:lnTo>
                    <a:pt x="6042" y="2282"/>
                  </a:lnTo>
                  <a:lnTo>
                    <a:pt x="6084" y="2282"/>
                  </a:lnTo>
                  <a:lnTo>
                    <a:pt x="6126" y="2282"/>
                  </a:lnTo>
                  <a:lnTo>
                    <a:pt x="6126" y="2353"/>
                  </a:lnTo>
                  <a:lnTo>
                    <a:pt x="6168" y="2353"/>
                  </a:lnTo>
                  <a:lnTo>
                    <a:pt x="6168" y="2409"/>
                  </a:lnTo>
                  <a:lnTo>
                    <a:pt x="6126" y="2409"/>
                  </a:lnTo>
                  <a:lnTo>
                    <a:pt x="6126" y="2479"/>
                  </a:lnTo>
                  <a:lnTo>
                    <a:pt x="6084" y="2479"/>
                  </a:lnTo>
                  <a:lnTo>
                    <a:pt x="6084" y="2550"/>
                  </a:lnTo>
                  <a:lnTo>
                    <a:pt x="6084" y="2606"/>
                  </a:lnTo>
                  <a:lnTo>
                    <a:pt x="6042" y="2606"/>
                  </a:lnTo>
                  <a:lnTo>
                    <a:pt x="6042" y="2662"/>
                  </a:lnTo>
                  <a:lnTo>
                    <a:pt x="5999" y="2662"/>
                  </a:lnTo>
                  <a:lnTo>
                    <a:pt x="5999" y="2733"/>
                  </a:lnTo>
                  <a:lnTo>
                    <a:pt x="5957" y="2733"/>
                  </a:lnTo>
                  <a:lnTo>
                    <a:pt x="5957" y="2789"/>
                  </a:lnTo>
                  <a:lnTo>
                    <a:pt x="5957" y="2860"/>
                  </a:lnTo>
                  <a:lnTo>
                    <a:pt x="5915" y="2860"/>
                  </a:lnTo>
                  <a:lnTo>
                    <a:pt x="5915" y="2930"/>
                  </a:lnTo>
                  <a:lnTo>
                    <a:pt x="5957" y="2930"/>
                  </a:lnTo>
                  <a:lnTo>
                    <a:pt x="5957" y="2986"/>
                  </a:lnTo>
                  <a:lnTo>
                    <a:pt x="5915" y="2986"/>
                  </a:lnTo>
                  <a:lnTo>
                    <a:pt x="5915" y="3043"/>
                  </a:lnTo>
                  <a:lnTo>
                    <a:pt x="5957" y="3043"/>
                  </a:lnTo>
                  <a:lnTo>
                    <a:pt x="5957" y="3113"/>
                  </a:lnTo>
                  <a:lnTo>
                    <a:pt x="5957" y="3169"/>
                  </a:lnTo>
                  <a:lnTo>
                    <a:pt x="5957" y="3240"/>
                  </a:lnTo>
                  <a:lnTo>
                    <a:pt x="5999" y="3240"/>
                  </a:lnTo>
                  <a:lnTo>
                    <a:pt x="5999" y="3310"/>
                  </a:lnTo>
                  <a:lnTo>
                    <a:pt x="5957" y="3310"/>
                  </a:lnTo>
                  <a:lnTo>
                    <a:pt x="5957" y="3240"/>
                  </a:lnTo>
                  <a:lnTo>
                    <a:pt x="5915" y="3240"/>
                  </a:lnTo>
                  <a:lnTo>
                    <a:pt x="5873" y="3240"/>
                  </a:lnTo>
                  <a:lnTo>
                    <a:pt x="5873" y="3310"/>
                  </a:lnTo>
                  <a:lnTo>
                    <a:pt x="5830" y="3310"/>
                  </a:lnTo>
                  <a:lnTo>
                    <a:pt x="5830" y="3367"/>
                  </a:lnTo>
                  <a:lnTo>
                    <a:pt x="5788" y="3367"/>
                  </a:lnTo>
                  <a:lnTo>
                    <a:pt x="5746" y="3367"/>
                  </a:lnTo>
                  <a:lnTo>
                    <a:pt x="5746" y="3423"/>
                  </a:lnTo>
                  <a:lnTo>
                    <a:pt x="5746" y="3493"/>
                  </a:lnTo>
                  <a:lnTo>
                    <a:pt x="5788" y="3493"/>
                  </a:lnTo>
                  <a:lnTo>
                    <a:pt x="5788" y="3550"/>
                  </a:lnTo>
                  <a:lnTo>
                    <a:pt x="5788" y="3620"/>
                  </a:lnTo>
                  <a:lnTo>
                    <a:pt x="5830" y="3676"/>
                  </a:lnTo>
                  <a:lnTo>
                    <a:pt x="5830" y="3747"/>
                  </a:lnTo>
                  <a:lnTo>
                    <a:pt x="5830" y="3803"/>
                  </a:lnTo>
                  <a:lnTo>
                    <a:pt x="5873" y="3803"/>
                  </a:lnTo>
                  <a:lnTo>
                    <a:pt x="5873" y="3747"/>
                  </a:lnTo>
                  <a:lnTo>
                    <a:pt x="5915" y="3747"/>
                  </a:lnTo>
                  <a:lnTo>
                    <a:pt x="5915" y="3676"/>
                  </a:lnTo>
                  <a:lnTo>
                    <a:pt x="5873" y="3676"/>
                  </a:lnTo>
                  <a:lnTo>
                    <a:pt x="5873" y="3620"/>
                  </a:lnTo>
                  <a:lnTo>
                    <a:pt x="5873" y="3550"/>
                  </a:lnTo>
                  <a:lnTo>
                    <a:pt x="5873" y="3493"/>
                  </a:lnTo>
                  <a:lnTo>
                    <a:pt x="5915" y="3493"/>
                  </a:lnTo>
                  <a:lnTo>
                    <a:pt x="5957" y="3423"/>
                  </a:lnTo>
                  <a:lnTo>
                    <a:pt x="5915" y="3423"/>
                  </a:lnTo>
                  <a:lnTo>
                    <a:pt x="5915" y="3367"/>
                  </a:lnTo>
                  <a:lnTo>
                    <a:pt x="5957" y="3367"/>
                  </a:lnTo>
                  <a:lnTo>
                    <a:pt x="5999" y="3367"/>
                  </a:lnTo>
                  <a:lnTo>
                    <a:pt x="5999" y="3423"/>
                  </a:lnTo>
                  <a:lnTo>
                    <a:pt x="6042" y="3423"/>
                  </a:lnTo>
                  <a:lnTo>
                    <a:pt x="6084" y="3367"/>
                  </a:lnTo>
                  <a:lnTo>
                    <a:pt x="6042" y="3310"/>
                  </a:lnTo>
                  <a:lnTo>
                    <a:pt x="6042" y="3240"/>
                  </a:lnTo>
                  <a:lnTo>
                    <a:pt x="6042" y="3169"/>
                  </a:lnTo>
                  <a:lnTo>
                    <a:pt x="6042" y="3113"/>
                  </a:lnTo>
                  <a:lnTo>
                    <a:pt x="6042" y="3043"/>
                  </a:lnTo>
                  <a:lnTo>
                    <a:pt x="6084" y="3043"/>
                  </a:lnTo>
                  <a:lnTo>
                    <a:pt x="6084" y="2986"/>
                  </a:lnTo>
                  <a:lnTo>
                    <a:pt x="6126" y="2986"/>
                  </a:lnTo>
                  <a:lnTo>
                    <a:pt x="6126" y="2930"/>
                  </a:lnTo>
                  <a:lnTo>
                    <a:pt x="6084" y="2930"/>
                  </a:lnTo>
                  <a:lnTo>
                    <a:pt x="6084" y="2860"/>
                  </a:lnTo>
                  <a:lnTo>
                    <a:pt x="6126" y="2789"/>
                  </a:lnTo>
                  <a:lnTo>
                    <a:pt x="6168" y="2789"/>
                  </a:lnTo>
                  <a:lnTo>
                    <a:pt x="6211" y="2789"/>
                  </a:lnTo>
                  <a:lnTo>
                    <a:pt x="6211" y="2733"/>
                  </a:lnTo>
                  <a:lnTo>
                    <a:pt x="6253" y="2733"/>
                  </a:lnTo>
                  <a:lnTo>
                    <a:pt x="6253" y="2662"/>
                  </a:lnTo>
                  <a:lnTo>
                    <a:pt x="6295" y="2662"/>
                  </a:lnTo>
                  <a:lnTo>
                    <a:pt x="6295" y="2606"/>
                  </a:lnTo>
                  <a:lnTo>
                    <a:pt x="6337" y="2606"/>
                  </a:lnTo>
                  <a:lnTo>
                    <a:pt x="6337" y="2550"/>
                  </a:lnTo>
                  <a:lnTo>
                    <a:pt x="6380" y="2550"/>
                  </a:lnTo>
                  <a:lnTo>
                    <a:pt x="6380" y="2479"/>
                  </a:lnTo>
                  <a:lnTo>
                    <a:pt x="6380" y="2409"/>
                  </a:lnTo>
                  <a:lnTo>
                    <a:pt x="6422" y="2409"/>
                  </a:lnTo>
                  <a:lnTo>
                    <a:pt x="6422" y="2353"/>
                  </a:lnTo>
                  <a:lnTo>
                    <a:pt x="6464" y="2353"/>
                  </a:lnTo>
                  <a:lnTo>
                    <a:pt x="6464" y="2282"/>
                  </a:lnTo>
                  <a:lnTo>
                    <a:pt x="6506" y="2282"/>
                  </a:lnTo>
                  <a:lnTo>
                    <a:pt x="6506" y="2226"/>
                  </a:lnTo>
                  <a:lnTo>
                    <a:pt x="6549" y="2226"/>
                  </a:lnTo>
                  <a:lnTo>
                    <a:pt x="6549" y="2155"/>
                  </a:lnTo>
                  <a:lnTo>
                    <a:pt x="6591" y="2155"/>
                  </a:lnTo>
                  <a:lnTo>
                    <a:pt x="6591" y="2099"/>
                  </a:lnTo>
                  <a:lnTo>
                    <a:pt x="6633" y="2099"/>
                  </a:lnTo>
                  <a:lnTo>
                    <a:pt x="6689" y="2099"/>
                  </a:lnTo>
                  <a:lnTo>
                    <a:pt x="6689" y="2029"/>
                  </a:lnTo>
                  <a:lnTo>
                    <a:pt x="6718" y="2029"/>
                  </a:lnTo>
                  <a:lnTo>
                    <a:pt x="6760" y="1972"/>
                  </a:lnTo>
                  <a:lnTo>
                    <a:pt x="6802" y="1972"/>
                  </a:lnTo>
                  <a:lnTo>
                    <a:pt x="6844" y="1972"/>
                  </a:lnTo>
                  <a:lnTo>
                    <a:pt x="6887" y="1972"/>
                  </a:lnTo>
                  <a:lnTo>
                    <a:pt x="6929" y="1972"/>
                  </a:lnTo>
                  <a:lnTo>
                    <a:pt x="6971" y="1972"/>
                  </a:lnTo>
                  <a:lnTo>
                    <a:pt x="7013" y="1972"/>
                  </a:lnTo>
                  <a:lnTo>
                    <a:pt x="7056" y="1972"/>
                  </a:lnTo>
                  <a:lnTo>
                    <a:pt x="7098" y="1972"/>
                  </a:lnTo>
                  <a:lnTo>
                    <a:pt x="7098" y="1902"/>
                  </a:lnTo>
                  <a:lnTo>
                    <a:pt x="7140" y="1902"/>
                  </a:lnTo>
                  <a:lnTo>
                    <a:pt x="7140" y="1972"/>
                  </a:lnTo>
                  <a:lnTo>
                    <a:pt x="7182" y="1972"/>
                  </a:lnTo>
                  <a:lnTo>
                    <a:pt x="7224" y="1972"/>
                  </a:lnTo>
                  <a:lnTo>
                    <a:pt x="7224" y="2029"/>
                  </a:lnTo>
                  <a:lnTo>
                    <a:pt x="7267" y="2029"/>
                  </a:lnTo>
                  <a:lnTo>
                    <a:pt x="7309" y="2099"/>
                  </a:lnTo>
                  <a:lnTo>
                    <a:pt x="7351" y="2099"/>
                  </a:lnTo>
                  <a:lnTo>
                    <a:pt x="7351" y="2155"/>
                  </a:lnTo>
                  <a:lnTo>
                    <a:pt x="7351" y="2226"/>
                  </a:lnTo>
                  <a:lnTo>
                    <a:pt x="7393" y="2226"/>
                  </a:lnTo>
                  <a:lnTo>
                    <a:pt x="7436" y="2226"/>
                  </a:lnTo>
                  <a:lnTo>
                    <a:pt x="7478" y="2226"/>
                  </a:lnTo>
                  <a:lnTo>
                    <a:pt x="7520" y="2226"/>
                  </a:lnTo>
                  <a:lnTo>
                    <a:pt x="7562" y="2226"/>
                  </a:lnTo>
                  <a:lnTo>
                    <a:pt x="7562" y="2155"/>
                  </a:lnTo>
                  <a:lnTo>
                    <a:pt x="7619" y="2155"/>
                  </a:lnTo>
                  <a:lnTo>
                    <a:pt x="7647" y="2155"/>
                  </a:lnTo>
                  <a:lnTo>
                    <a:pt x="7647" y="2099"/>
                  </a:lnTo>
                  <a:lnTo>
                    <a:pt x="7689" y="2099"/>
                  </a:lnTo>
                  <a:lnTo>
                    <a:pt x="7746" y="2099"/>
                  </a:lnTo>
                  <a:lnTo>
                    <a:pt x="7746" y="2029"/>
                  </a:lnTo>
                  <a:lnTo>
                    <a:pt x="7774" y="2029"/>
                  </a:lnTo>
                  <a:lnTo>
                    <a:pt x="7816" y="2029"/>
                  </a:lnTo>
                  <a:lnTo>
                    <a:pt x="7816" y="1972"/>
                  </a:lnTo>
                  <a:lnTo>
                    <a:pt x="7858" y="1972"/>
                  </a:lnTo>
                  <a:lnTo>
                    <a:pt x="7900" y="1972"/>
                  </a:lnTo>
                  <a:lnTo>
                    <a:pt x="7900" y="1902"/>
                  </a:lnTo>
                  <a:lnTo>
                    <a:pt x="7943" y="1902"/>
                  </a:lnTo>
                  <a:lnTo>
                    <a:pt x="7985" y="1902"/>
                  </a:lnTo>
                  <a:lnTo>
                    <a:pt x="7985" y="1846"/>
                  </a:lnTo>
                  <a:lnTo>
                    <a:pt x="7943" y="1846"/>
                  </a:lnTo>
                  <a:lnTo>
                    <a:pt x="7900" y="1846"/>
                  </a:lnTo>
                  <a:lnTo>
                    <a:pt x="7900" y="1775"/>
                  </a:lnTo>
                  <a:lnTo>
                    <a:pt x="7858" y="1775"/>
                  </a:lnTo>
                  <a:lnTo>
                    <a:pt x="7858" y="1719"/>
                  </a:lnTo>
                  <a:lnTo>
                    <a:pt x="7900" y="1719"/>
                  </a:lnTo>
                  <a:lnTo>
                    <a:pt x="7900" y="1649"/>
                  </a:lnTo>
                  <a:lnTo>
                    <a:pt x="7943" y="1649"/>
                  </a:lnTo>
                  <a:lnTo>
                    <a:pt x="7985" y="1649"/>
                  </a:lnTo>
                  <a:lnTo>
                    <a:pt x="8027" y="1649"/>
                  </a:lnTo>
                  <a:lnTo>
                    <a:pt x="8027" y="1592"/>
                  </a:lnTo>
                  <a:lnTo>
                    <a:pt x="8069" y="1592"/>
                  </a:lnTo>
                  <a:lnTo>
                    <a:pt x="8069" y="1649"/>
                  </a:lnTo>
                  <a:lnTo>
                    <a:pt x="8112" y="1649"/>
                  </a:lnTo>
                  <a:lnTo>
                    <a:pt x="8154" y="1649"/>
                  </a:lnTo>
                  <a:lnTo>
                    <a:pt x="8196" y="1649"/>
                  </a:lnTo>
                  <a:lnTo>
                    <a:pt x="8238" y="1649"/>
                  </a:lnTo>
                  <a:lnTo>
                    <a:pt x="8238" y="1719"/>
                  </a:lnTo>
                  <a:lnTo>
                    <a:pt x="8281" y="1719"/>
                  </a:lnTo>
                  <a:lnTo>
                    <a:pt x="8281" y="1775"/>
                  </a:lnTo>
                  <a:lnTo>
                    <a:pt x="8323" y="1775"/>
                  </a:lnTo>
                  <a:lnTo>
                    <a:pt x="8365" y="1775"/>
                  </a:lnTo>
                  <a:lnTo>
                    <a:pt x="8407" y="1775"/>
                  </a:lnTo>
                  <a:lnTo>
                    <a:pt x="8450" y="1775"/>
                  </a:lnTo>
                  <a:lnTo>
                    <a:pt x="8450" y="1846"/>
                  </a:lnTo>
                  <a:lnTo>
                    <a:pt x="8492" y="1846"/>
                  </a:lnTo>
                  <a:lnTo>
                    <a:pt x="8548" y="1846"/>
                  </a:lnTo>
                  <a:lnTo>
                    <a:pt x="8576" y="1846"/>
                  </a:lnTo>
                  <a:lnTo>
                    <a:pt x="8576" y="1775"/>
                  </a:lnTo>
                  <a:lnTo>
                    <a:pt x="8548" y="1775"/>
                  </a:lnTo>
                  <a:lnTo>
                    <a:pt x="8492" y="1775"/>
                  </a:lnTo>
                  <a:lnTo>
                    <a:pt x="8492" y="1719"/>
                  </a:lnTo>
                  <a:lnTo>
                    <a:pt x="8450" y="1719"/>
                  </a:lnTo>
                  <a:lnTo>
                    <a:pt x="8450" y="1649"/>
                  </a:lnTo>
                  <a:lnTo>
                    <a:pt x="8450" y="1592"/>
                  </a:lnTo>
                  <a:lnTo>
                    <a:pt x="8492" y="1592"/>
                  </a:lnTo>
                  <a:lnTo>
                    <a:pt x="8492" y="1536"/>
                  </a:lnTo>
                  <a:lnTo>
                    <a:pt x="8492" y="1465"/>
                  </a:lnTo>
                  <a:lnTo>
                    <a:pt x="8548" y="1465"/>
                  </a:lnTo>
                  <a:lnTo>
                    <a:pt x="8576" y="1465"/>
                  </a:lnTo>
                  <a:lnTo>
                    <a:pt x="8619" y="1465"/>
                  </a:lnTo>
                  <a:lnTo>
                    <a:pt x="8675" y="1465"/>
                  </a:lnTo>
                  <a:lnTo>
                    <a:pt x="8703" y="1465"/>
                  </a:lnTo>
                  <a:lnTo>
                    <a:pt x="8745" y="1465"/>
                  </a:lnTo>
                  <a:lnTo>
                    <a:pt x="8802" y="1465"/>
                  </a:lnTo>
                  <a:lnTo>
                    <a:pt x="8830" y="1465"/>
                  </a:lnTo>
                  <a:lnTo>
                    <a:pt x="8872" y="1465"/>
                  </a:lnTo>
                  <a:lnTo>
                    <a:pt x="8872" y="1536"/>
                  </a:lnTo>
                  <a:lnTo>
                    <a:pt x="8914" y="1536"/>
                  </a:lnTo>
                  <a:lnTo>
                    <a:pt x="8914" y="1592"/>
                  </a:lnTo>
                  <a:lnTo>
                    <a:pt x="8957" y="1592"/>
                  </a:lnTo>
                  <a:lnTo>
                    <a:pt x="8999" y="1592"/>
                  </a:lnTo>
                  <a:lnTo>
                    <a:pt x="9041" y="1592"/>
                  </a:lnTo>
                  <a:lnTo>
                    <a:pt x="9041" y="1536"/>
                  </a:lnTo>
                  <a:lnTo>
                    <a:pt x="9083" y="1536"/>
                  </a:lnTo>
                  <a:lnTo>
                    <a:pt x="9083" y="1465"/>
                  </a:lnTo>
                  <a:lnTo>
                    <a:pt x="9126" y="1465"/>
                  </a:lnTo>
                  <a:lnTo>
                    <a:pt x="9126" y="1395"/>
                  </a:lnTo>
                  <a:lnTo>
                    <a:pt x="9083" y="1395"/>
                  </a:lnTo>
                  <a:lnTo>
                    <a:pt x="9041" y="1395"/>
                  </a:lnTo>
                  <a:lnTo>
                    <a:pt x="9041" y="1465"/>
                  </a:lnTo>
                  <a:lnTo>
                    <a:pt x="8999" y="1465"/>
                  </a:lnTo>
                  <a:lnTo>
                    <a:pt x="8999" y="1395"/>
                  </a:lnTo>
                  <a:lnTo>
                    <a:pt x="8999" y="1339"/>
                  </a:lnTo>
                  <a:lnTo>
                    <a:pt x="9041" y="1339"/>
                  </a:lnTo>
                  <a:lnTo>
                    <a:pt x="9041" y="1268"/>
                  </a:lnTo>
                  <a:lnTo>
                    <a:pt x="9083" y="1268"/>
                  </a:lnTo>
                  <a:lnTo>
                    <a:pt x="9126" y="1268"/>
                  </a:lnTo>
                  <a:lnTo>
                    <a:pt x="9168" y="1339"/>
                  </a:lnTo>
                  <a:lnTo>
                    <a:pt x="9210" y="1339"/>
                  </a:lnTo>
                  <a:lnTo>
                    <a:pt x="9210" y="1268"/>
                  </a:lnTo>
                  <a:lnTo>
                    <a:pt x="9252" y="1268"/>
                  </a:lnTo>
                  <a:lnTo>
                    <a:pt x="9295" y="1268"/>
                  </a:lnTo>
                  <a:lnTo>
                    <a:pt x="9295" y="1339"/>
                  </a:lnTo>
                  <a:lnTo>
                    <a:pt x="9351" y="1339"/>
                  </a:lnTo>
                  <a:lnTo>
                    <a:pt x="9351" y="1268"/>
                  </a:lnTo>
                  <a:lnTo>
                    <a:pt x="9351" y="1212"/>
                  </a:lnTo>
                  <a:lnTo>
                    <a:pt x="9351" y="1156"/>
                  </a:lnTo>
                  <a:lnTo>
                    <a:pt x="9351" y="1085"/>
                  </a:lnTo>
                  <a:lnTo>
                    <a:pt x="9351" y="1015"/>
                  </a:lnTo>
                  <a:lnTo>
                    <a:pt x="9351" y="959"/>
                  </a:lnTo>
                  <a:lnTo>
                    <a:pt x="9351" y="888"/>
                  </a:lnTo>
                  <a:lnTo>
                    <a:pt x="9379" y="888"/>
                  </a:lnTo>
                  <a:lnTo>
                    <a:pt x="9379" y="832"/>
                  </a:lnTo>
                  <a:lnTo>
                    <a:pt x="9421" y="761"/>
                  </a:lnTo>
                  <a:lnTo>
                    <a:pt x="9421" y="705"/>
                  </a:lnTo>
                  <a:lnTo>
                    <a:pt x="9478" y="705"/>
                  </a:lnTo>
                  <a:lnTo>
                    <a:pt x="9506" y="705"/>
                  </a:lnTo>
                  <a:lnTo>
                    <a:pt x="9548" y="761"/>
                  </a:lnTo>
                  <a:lnTo>
                    <a:pt x="9632" y="761"/>
                  </a:lnTo>
                  <a:lnTo>
                    <a:pt x="9675" y="761"/>
                  </a:lnTo>
                  <a:lnTo>
                    <a:pt x="9675" y="705"/>
                  </a:lnTo>
                  <a:lnTo>
                    <a:pt x="9731" y="705"/>
                  </a:lnTo>
                  <a:lnTo>
                    <a:pt x="9731" y="635"/>
                  </a:lnTo>
                  <a:lnTo>
                    <a:pt x="9759" y="635"/>
                  </a:lnTo>
                  <a:lnTo>
                    <a:pt x="9801" y="635"/>
                  </a:lnTo>
                  <a:lnTo>
                    <a:pt x="9801" y="578"/>
                  </a:lnTo>
                  <a:lnTo>
                    <a:pt x="9801" y="508"/>
                  </a:lnTo>
                  <a:lnTo>
                    <a:pt x="9858" y="452"/>
                  </a:lnTo>
                  <a:lnTo>
                    <a:pt x="9858" y="381"/>
                  </a:lnTo>
                  <a:lnTo>
                    <a:pt x="9801" y="381"/>
                  </a:lnTo>
                  <a:lnTo>
                    <a:pt x="9801" y="325"/>
                  </a:lnTo>
                  <a:lnTo>
                    <a:pt x="9801" y="254"/>
                  </a:lnTo>
                  <a:lnTo>
                    <a:pt x="9759" y="254"/>
                  </a:lnTo>
                  <a:lnTo>
                    <a:pt x="9731" y="254"/>
                  </a:lnTo>
                  <a:lnTo>
                    <a:pt x="9675" y="254"/>
                  </a:lnTo>
                  <a:close/>
                  <a:moveTo>
                    <a:pt x="8576" y="1846"/>
                  </a:moveTo>
                  <a:lnTo>
                    <a:pt x="8576" y="1902"/>
                  </a:lnTo>
                  <a:lnTo>
                    <a:pt x="8619" y="1902"/>
                  </a:lnTo>
                  <a:lnTo>
                    <a:pt x="8619" y="1846"/>
                  </a:lnTo>
                  <a:close/>
                  <a:moveTo>
                    <a:pt x="5788" y="3620"/>
                  </a:moveTo>
                  <a:lnTo>
                    <a:pt x="5746" y="3550"/>
                  </a:lnTo>
                  <a:lnTo>
                    <a:pt x="5704" y="3550"/>
                  </a:lnTo>
                  <a:lnTo>
                    <a:pt x="5704" y="3493"/>
                  </a:lnTo>
                  <a:lnTo>
                    <a:pt x="5661" y="3493"/>
                  </a:lnTo>
                  <a:lnTo>
                    <a:pt x="5619" y="3493"/>
                  </a:lnTo>
                  <a:lnTo>
                    <a:pt x="5619" y="3550"/>
                  </a:lnTo>
                  <a:lnTo>
                    <a:pt x="5577" y="3550"/>
                  </a:lnTo>
                  <a:lnTo>
                    <a:pt x="5577" y="3620"/>
                  </a:lnTo>
                  <a:lnTo>
                    <a:pt x="5577" y="3676"/>
                  </a:lnTo>
                  <a:lnTo>
                    <a:pt x="5577" y="3747"/>
                  </a:lnTo>
                  <a:lnTo>
                    <a:pt x="5535" y="3747"/>
                  </a:lnTo>
                  <a:lnTo>
                    <a:pt x="5535" y="3803"/>
                  </a:lnTo>
                  <a:lnTo>
                    <a:pt x="5492" y="3803"/>
                  </a:lnTo>
                  <a:lnTo>
                    <a:pt x="5492" y="3747"/>
                  </a:lnTo>
                  <a:lnTo>
                    <a:pt x="5450" y="3747"/>
                  </a:lnTo>
                  <a:lnTo>
                    <a:pt x="5408" y="3747"/>
                  </a:lnTo>
                  <a:lnTo>
                    <a:pt x="5408" y="3803"/>
                  </a:lnTo>
                  <a:lnTo>
                    <a:pt x="5450" y="3803"/>
                  </a:lnTo>
                  <a:lnTo>
                    <a:pt x="5408" y="3873"/>
                  </a:lnTo>
                  <a:lnTo>
                    <a:pt x="5450" y="3873"/>
                  </a:lnTo>
                  <a:lnTo>
                    <a:pt x="5450" y="3944"/>
                  </a:lnTo>
                  <a:lnTo>
                    <a:pt x="5408" y="3944"/>
                  </a:lnTo>
                  <a:lnTo>
                    <a:pt x="5408" y="4000"/>
                  </a:lnTo>
                  <a:lnTo>
                    <a:pt x="5366" y="4000"/>
                  </a:lnTo>
                  <a:lnTo>
                    <a:pt x="5323" y="4000"/>
                  </a:lnTo>
                  <a:lnTo>
                    <a:pt x="5281" y="4000"/>
                  </a:lnTo>
                  <a:lnTo>
                    <a:pt x="5239" y="4000"/>
                  </a:lnTo>
                  <a:lnTo>
                    <a:pt x="5197" y="4000"/>
                  </a:lnTo>
                  <a:lnTo>
                    <a:pt x="5154" y="4000"/>
                  </a:lnTo>
                  <a:lnTo>
                    <a:pt x="5112" y="4000"/>
                  </a:lnTo>
                  <a:lnTo>
                    <a:pt x="5112" y="3944"/>
                  </a:lnTo>
                  <a:lnTo>
                    <a:pt x="5070" y="3944"/>
                  </a:lnTo>
                  <a:lnTo>
                    <a:pt x="5028" y="3944"/>
                  </a:lnTo>
                  <a:lnTo>
                    <a:pt x="4986" y="3944"/>
                  </a:lnTo>
                  <a:lnTo>
                    <a:pt x="4943" y="3944"/>
                  </a:lnTo>
                  <a:lnTo>
                    <a:pt x="4901" y="3944"/>
                  </a:lnTo>
                  <a:lnTo>
                    <a:pt x="4859" y="3944"/>
                  </a:lnTo>
                  <a:lnTo>
                    <a:pt x="4817" y="3944"/>
                  </a:lnTo>
                  <a:lnTo>
                    <a:pt x="4774" y="3944"/>
                  </a:lnTo>
                  <a:lnTo>
                    <a:pt x="4732" y="3944"/>
                  </a:lnTo>
                  <a:lnTo>
                    <a:pt x="4732" y="3873"/>
                  </a:lnTo>
                  <a:lnTo>
                    <a:pt x="4690" y="3873"/>
                  </a:lnTo>
                  <a:lnTo>
                    <a:pt x="4690" y="3803"/>
                  </a:lnTo>
                  <a:lnTo>
                    <a:pt x="4690" y="3747"/>
                  </a:lnTo>
                  <a:lnTo>
                    <a:pt x="4690" y="3676"/>
                  </a:lnTo>
                  <a:lnTo>
                    <a:pt x="4648" y="3676"/>
                  </a:lnTo>
                  <a:lnTo>
                    <a:pt x="4605" y="3676"/>
                  </a:lnTo>
                  <a:lnTo>
                    <a:pt x="4605" y="3620"/>
                  </a:lnTo>
                  <a:lnTo>
                    <a:pt x="4563" y="3620"/>
                  </a:lnTo>
                  <a:lnTo>
                    <a:pt x="4521" y="3620"/>
                  </a:lnTo>
                  <a:lnTo>
                    <a:pt x="4479" y="3620"/>
                  </a:lnTo>
                  <a:lnTo>
                    <a:pt x="4479" y="3550"/>
                  </a:lnTo>
                  <a:lnTo>
                    <a:pt x="4436" y="3550"/>
                  </a:lnTo>
                  <a:lnTo>
                    <a:pt x="4436" y="3620"/>
                  </a:lnTo>
                  <a:lnTo>
                    <a:pt x="4394" y="3620"/>
                  </a:lnTo>
                  <a:lnTo>
                    <a:pt x="4394" y="3550"/>
                  </a:lnTo>
                  <a:lnTo>
                    <a:pt x="4436" y="3550"/>
                  </a:lnTo>
                  <a:lnTo>
                    <a:pt x="4436" y="3493"/>
                  </a:lnTo>
                  <a:lnTo>
                    <a:pt x="4479" y="3423"/>
                  </a:lnTo>
                  <a:lnTo>
                    <a:pt x="4479" y="3367"/>
                  </a:lnTo>
                  <a:lnTo>
                    <a:pt x="4479" y="3310"/>
                  </a:lnTo>
                  <a:lnTo>
                    <a:pt x="4521" y="3310"/>
                  </a:lnTo>
                  <a:lnTo>
                    <a:pt x="4563" y="3240"/>
                  </a:lnTo>
                  <a:lnTo>
                    <a:pt x="4521" y="3240"/>
                  </a:lnTo>
                  <a:lnTo>
                    <a:pt x="4521" y="3169"/>
                  </a:lnTo>
                  <a:lnTo>
                    <a:pt x="4479" y="3169"/>
                  </a:lnTo>
                  <a:lnTo>
                    <a:pt x="4436" y="3169"/>
                  </a:lnTo>
                  <a:lnTo>
                    <a:pt x="4394" y="3169"/>
                  </a:lnTo>
                  <a:lnTo>
                    <a:pt x="4352" y="3169"/>
                  </a:lnTo>
                  <a:lnTo>
                    <a:pt x="4310" y="3169"/>
                  </a:lnTo>
                  <a:lnTo>
                    <a:pt x="4267" y="3169"/>
                  </a:lnTo>
                  <a:lnTo>
                    <a:pt x="4267" y="3240"/>
                  </a:lnTo>
                  <a:lnTo>
                    <a:pt x="4225" y="3240"/>
                  </a:lnTo>
                  <a:lnTo>
                    <a:pt x="4183" y="3240"/>
                  </a:lnTo>
                  <a:lnTo>
                    <a:pt x="4183" y="3310"/>
                  </a:lnTo>
                  <a:lnTo>
                    <a:pt x="4225" y="3310"/>
                  </a:lnTo>
                  <a:lnTo>
                    <a:pt x="4267" y="3367"/>
                  </a:lnTo>
                  <a:lnTo>
                    <a:pt x="4310" y="3367"/>
                  </a:lnTo>
                  <a:lnTo>
                    <a:pt x="4310" y="3423"/>
                  </a:lnTo>
                  <a:lnTo>
                    <a:pt x="4267" y="3423"/>
                  </a:lnTo>
                  <a:lnTo>
                    <a:pt x="4225" y="3423"/>
                  </a:lnTo>
                  <a:lnTo>
                    <a:pt x="4225" y="3367"/>
                  </a:lnTo>
                  <a:lnTo>
                    <a:pt x="4183" y="3367"/>
                  </a:lnTo>
                  <a:lnTo>
                    <a:pt x="4183" y="3310"/>
                  </a:lnTo>
                  <a:lnTo>
                    <a:pt x="4141" y="3310"/>
                  </a:lnTo>
                  <a:lnTo>
                    <a:pt x="4141" y="3240"/>
                  </a:lnTo>
                  <a:lnTo>
                    <a:pt x="4098" y="3240"/>
                  </a:lnTo>
                  <a:lnTo>
                    <a:pt x="4098" y="3169"/>
                  </a:lnTo>
                  <a:lnTo>
                    <a:pt x="4056" y="3169"/>
                  </a:lnTo>
                  <a:lnTo>
                    <a:pt x="4014" y="3169"/>
                  </a:lnTo>
                  <a:lnTo>
                    <a:pt x="3972" y="3169"/>
                  </a:lnTo>
                  <a:lnTo>
                    <a:pt x="3972" y="3240"/>
                  </a:lnTo>
                  <a:lnTo>
                    <a:pt x="3929" y="3240"/>
                  </a:lnTo>
                  <a:lnTo>
                    <a:pt x="3929" y="3310"/>
                  </a:lnTo>
                  <a:lnTo>
                    <a:pt x="3887" y="3310"/>
                  </a:lnTo>
                  <a:lnTo>
                    <a:pt x="3845" y="3310"/>
                  </a:lnTo>
                  <a:lnTo>
                    <a:pt x="3845" y="3367"/>
                  </a:lnTo>
                  <a:lnTo>
                    <a:pt x="3803" y="3367"/>
                  </a:lnTo>
                  <a:lnTo>
                    <a:pt x="3760" y="3367"/>
                  </a:lnTo>
                  <a:lnTo>
                    <a:pt x="3760" y="3423"/>
                  </a:lnTo>
                  <a:lnTo>
                    <a:pt x="3718" y="3423"/>
                  </a:lnTo>
                  <a:lnTo>
                    <a:pt x="3718" y="3493"/>
                  </a:lnTo>
                  <a:lnTo>
                    <a:pt x="3676" y="3493"/>
                  </a:lnTo>
                  <a:lnTo>
                    <a:pt x="3676" y="3550"/>
                  </a:lnTo>
                  <a:lnTo>
                    <a:pt x="3676" y="3620"/>
                  </a:lnTo>
                  <a:lnTo>
                    <a:pt x="3718" y="3620"/>
                  </a:lnTo>
                  <a:lnTo>
                    <a:pt x="3760" y="3620"/>
                  </a:lnTo>
                  <a:lnTo>
                    <a:pt x="3760" y="3676"/>
                  </a:lnTo>
                  <a:lnTo>
                    <a:pt x="3803" y="3676"/>
                  </a:lnTo>
                  <a:lnTo>
                    <a:pt x="3845" y="3676"/>
                  </a:lnTo>
                  <a:lnTo>
                    <a:pt x="3845" y="3747"/>
                  </a:lnTo>
                  <a:lnTo>
                    <a:pt x="3887" y="3747"/>
                  </a:lnTo>
                  <a:lnTo>
                    <a:pt x="3887" y="3803"/>
                  </a:lnTo>
                  <a:lnTo>
                    <a:pt x="3845" y="3803"/>
                  </a:lnTo>
                  <a:lnTo>
                    <a:pt x="3845" y="3873"/>
                  </a:lnTo>
                  <a:lnTo>
                    <a:pt x="3887" y="3873"/>
                  </a:lnTo>
                  <a:lnTo>
                    <a:pt x="3887" y="3944"/>
                  </a:lnTo>
                  <a:lnTo>
                    <a:pt x="3929" y="3944"/>
                  </a:lnTo>
                  <a:lnTo>
                    <a:pt x="3972" y="3944"/>
                  </a:lnTo>
                  <a:lnTo>
                    <a:pt x="3972" y="4000"/>
                  </a:lnTo>
                  <a:lnTo>
                    <a:pt x="3929" y="4000"/>
                  </a:lnTo>
                  <a:lnTo>
                    <a:pt x="3887" y="4000"/>
                  </a:lnTo>
                  <a:lnTo>
                    <a:pt x="3845" y="4000"/>
                  </a:lnTo>
                  <a:lnTo>
                    <a:pt x="3845" y="4057"/>
                  </a:lnTo>
                  <a:lnTo>
                    <a:pt x="3803" y="4057"/>
                  </a:lnTo>
                  <a:lnTo>
                    <a:pt x="3803" y="4127"/>
                  </a:lnTo>
                  <a:lnTo>
                    <a:pt x="3760" y="4127"/>
                  </a:lnTo>
                  <a:lnTo>
                    <a:pt x="3718" y="4127"/>
                  </a:lnTo>
                  <a:lnTo>
                    <a:pt x="3718" y="4183"/>
                  </a:lnTo>
                  <a:lnTo>
                    <a:pt x="3676" y="4183"/>
                  </a:lnTo>
                  <a:lnTo>
                    <a:pt x="3676" y="4254"/>
                  </a:lnTo>
                  <a:lnTo>
                    <a:pt x="3634" y="4254"/>
                  </a:lnTo>
                  <a:lnTo>
                    <a:pt x="3634" y="4183"/>
                  </a:lnTo>
                  <a:lnTo>
                    <a:pt x="3591" y="4183"/>
                  </a:lnTo>
                  <a:lnTo>
                    <a:pt x="3591" y="4127"/>
                  </a:lnTo>
                  <a:lnTo>
                    <a:pt x="3549" y="4127"/>
                  </a:lnTo>
                  <a:lnTo>
                    <a:pt x="3507" y="4127"/>
                  </a:lnTo>
                  <a:lnTo>
                    <a:pt x="3507" y="4057"/>
                  </a:lnTo>
                  <a:lnTo>
                    <a:pt x="3465" y="4057"/>
                  </a:lnTo>
                  <a:lnTo>
                    <a:pt x="3422" y="4057"/>
                  </a:lnTo>
                  <a:lnTo>
                    <a:pt x="3380" y="4057"/>
                  </a:lnTo>
                  <a:lnTo>
                    <a:pt x="3338" y="4057"/>
                  </a:lnTo>
                  <a:lnTo>
                    <a:pt x="3338" y="4000"/>
                  </a:lnTo>
                  <a:lnTo>
                    <a:pt x="3296" y="4000"/>
                  </a:lnTo>
                  <a:lnTo>
                    <a:pt x="3296" y="4057"/>
                  </a:lnTo>
                  <a:lnTo>
                    <a:pt x="3253" y="4057"/>
                  </a:lnTo>
                  <a:lnTo>
                    <a:pt x="3253" y="4127"/>
                  </a:lnTo>
                  <a:lnTo>
                    <a:pt x="3296" y="4127"/>
                  </a:lnTo>
                  <a:lnTo>
                    <a:pt x="3296" y="4183"/>
                  </a:lnTo>
                  <a:lnTo>
                    <a:pt x="3253" y="4183"/>
                  </a:lnTo>
                  <a:lnTo>
                    <a:pt x="3253" y="4127"/>
                  </a:lnTo>
                  <a:lnTo>
                    <a:pt x="3211" y="4127"/>
                  </a:lnTo>
                  <a:lnTo>
                    <a:pt x="3211" y="4183"/>
                  </a:lnTo>
                  <a:lnTo>
                    <a:pt x="3169" y="4127"/>
                  </a:lnTo>
                  <a:lnTo>
                    <a:pt x="3127" y="4127"/>
                  </a:lnTo>
                  <a:lnTo>
                    <a:pt x="3084" y="4127"/>
                  </a:lnTo>
                  <a:lnTo>
                    <a:pt x="3084" y="4183"/>
                  </a:lnTo>
                  <a:lnTo>
                    <a:pt x="3042" y="4183"/>
                  </a:lnTo>
                  <a:lnTo>
                    <a:pt x="3042" y="4254"/>
                  </a:lnTo>
                  <a:lnTo>
                    <a:pt x="3000" y="4254"/>
                  </a:lnTo>
                  <a:lnTo>
                    <a:pt x="2958" y="4254"/>
                  </a:lnTo>
                  <a:lnTo>
                    <a:pt x="2916" y="4254"/>
                  </a:lnTo>
                  <a:lnTo>
                    <a:pt x="2873" y="4254"/>
                  </a:lnTo>
                  <a:lnTo>
                    <a:pt x="2831" y="4254"/>
                  </a:lnTo>
                  <a:lnTo>
                    <a:pt x="2831" y="4183"/>
                  </a:lnTo>
                  <a:lnTo>
                    <a:pt x="2789" y="4183"/>
                  </a:lnTo>
                  <a:lnTo>
                    <a:pt x="2747" y="4183"/>
                  </a:lnTo>
                  <a:lnTo>
                    <a:pt x="2704" y="4183"/>
                  </a:lnTo>
                  <a:lnTo>
                    <a:pt x="2662" y="4183"/>
                  </a:lnTo>
                  <a:lnTo>
                    <a:pt x="2620" y="4183"/>
                  </a:lnTo>
                  <a:lnTo>
                    <a:pt x="2620" y="4127"/>
                  </a:lnTo>
                  <a:lnTo>
                    <a:pt x="2578" y="4127"/>
                  </a:lnTo>
                  <a:lnTo>
                    <a:pt x="2578" y="4057"/>
                  </a:lnTo>
                  <a:lnTo>
                    <a:pt x="2535" y="4057"/>
                  </a:lnTo>
                  <a:lnTo>
                    <a:pt x="2493" y="4057"/>
                  </a:lnTo>
                  <a:lnTo>
                    <a:pt x="2451" y="4057"/>
                  </a:lnTo>
                  <a:lnTo>
                    <a:pt x="2451" y="4000"/>
                  </a:lnTo>
                  <a:lnTo>
                    <a:pt x="2409" y="4000"/>
                  </a:lnTo>
                  <a:lnTo>
                    <a:pt x="2366" y="4000"/>
                  </a:lnTo>
                  <a:lnTo>
                    <a:pt x="2324" y="4000"/>
                  </a:lnTo>
                  <a:lnTo>
                    <a:pt x="2282" y="4000"/>
                  </a:lnTo>
                  <a:lnTo>
                    <a:pt x="2240" y="4000"/>
                  </a:lnTo>
                  <a:lnTo>
                    <a:pt x="2240" y="4057"/>
                  </a:lnTo>
                  <a:lnTo>
                    <a:pt x="2197" y="4057"/>
                  </a:lnTo>
                  <a:lnTo>
                    <a:pt x="2197" y="4127"/>
                  </a:lnTo>
                  <a:lnTo>
                    <a:pt x="2240" y="4127"/>
                  </a:lnTo>
                  <a:lnTo>
                    <a:pt x="2282" y="4127"/>
                  </a:lnTo>
                  <a:lnTo>
                    <a:pt x="2282" y="4183"/>
                  </a:lnTo>
                  <a:lnTo>
                    <a:pt x="2282" y="4254"/>
                  </a:lnTo>
                  <a:lnTo>
                    <a:pt x="2282" y="4324"/>
                  </a:lnTo>
                  <a:lnTo>
                    <a:pt x="2282" y="4380"/>
                  </a:lnTo>
                  <a:lnTo>
                    <a:pt x="2282" y="4437"/>
                  </a:lnTo>
                  <a:lnTo>
                    <a:pt x="2324" y="4437"/>
                  </a:lnTo>
                  <a:lnTo>
                    <a:pt x="2282" y="4507"/>
                  </a:lnTo>
                  <a:lnTo>
                    <a:pt x="2240" y="4507"/>
                  </a:lnTo>
                  <a:lnTo>
                    <a:pt x="2240" y="4563"/>
                  </a:lnTo>
                  <a:lnTo>
                    <a:pt x="2197" y="4563"/>
                  </a:lnTo>
                  <a:lnTo>
                    <a:pt x="2155" y="4563"/>
                  </a:lnTo>
                  <a:lnTo>
                    <a:pt x="2155" y="4634"/>
                  </a:lnTo>
                  <a:lnTo>
                    <a:pt x="2197" y="4634"/>
                  </a:lnTo>
                  <a:lnTo>
                    <a:pt x="2197" y="4704"/>
                  </a:lnTo>
                  <a:lnTo>
                    <a:pt x="2155" y="4704"/>
                  </a:lnTo>
                  <a:lnTo>
                    <a:pt x="2113" y="4704"/>
                  </a:lnTo>
                  <a:lnTo>
                    <a:pt x="2113" y="4634"/>
                  </a:lnTo>
                  <a:lnTo>
                    <a:pt x="2071" y="4634"/>
                  </a:lnTo>
                  <a:lnTo>
                    <a:pt x="2071" y="4563"/>
                  </a:lnTo>
                  <a:lnTo>
                    <a:pt x="2071" y="4507"/>
                  </a:lnTo>
                  <a:lnTo>
                    <a:pt x="2028" y="4507"/>
                  </a:lnTo>
                  <a:lnTo>
                    <a:pt x="1986" y="4507"/>
                  </a:lnTo>
                  <a:lnTo>
                    <a:pt x="1986" y="4437"/>
                  </a:lnTo>
                  <a:lnTo>
                    <a:pt x="1944" y="4437"/>
                  </a:lnTo>
                  <a:lnTo>
                    <a:pt x="1902" y="4437"/>
                  </a:lnTo>
                  <a:lnTo>
                    <a:pt x="1902" y="4380"/>
                  </a:lnTo>
                  <a:lnTo>
                    <a:pt x="1902" y="4324"/>
                  </a:lnTo>
                  <a:lnTo>
                    <a:pt x="1859" y="4324"/>
                  </a:lnTo>
                  <a:lnTo>
                    <a:pt x="1817" y="4324"/>
                  </a:lnTo>
                  <a:lnTo>
                    <a:pt x="1775" y="4324"/>
                  </a:lnTo>
                  <a:lnTo>
                    <a:pt x="1775" y="4254"/>
                  </a:lnTo>
                  <a:lnTo>
                    <a:pt x="1733" y="4254"/>
                  </a:lnTo>
                  <a:lnTo>
                    <a:pt x="1690" y="4254"/>
                  </a:lnTo>
                  <a:lnTo>
                    <a:pt x="1648" y="4254"/>
                  </a:lnTo>
                  <a:lnTo>
                    <a:pt x="1648" y="4324"/>
                  </a:lnTo>
                  <a:lnTo>
                    <a:pt x="1606" y="4324"/>
                  </a:lnTo>
                  <a:lnTo>
                    <a:pt x="1606" y="4380"/>
                  </a:lnTo>
                  <a:lnTo>
                    <a:pt x="1564" y="4380"/>
                  </a:lnTo>
                  <a:lnTo>
                    <a:pt x="1564" y="4437"/>
                  </a:lnTo>
                  <a:lnTo>
                    <a:pt x="1521" y="4437"/>
                  </a:lnTo>
                  <a:lnTo>
                    <a:pt x="1479" y="4437"/>
                  </a:lnTo>
                  <a:lnTo>
                    <a:pt x="1437" y="4437"/>
                  </a:lnTo>
                  <a:lnTo>
                    <a:pt x="1437" y="4507"/>
                  </a:lnTo>
                  <a:lnTo>
                    <a:pt x="1437" y="4563"/>
                  </a:lnTo>
                  <a:lnTo>
                    <a:pt x="1395" y="4563"/>
                  </a:lnTo>
                  <a:lnTo>
                    <a:pt x="1395" y="4634"/>
                  </a:lnTo>
                  <a:lnTo>
                    <a:pt x="1395" y="4704"/>
                  </a:lnTo>
                  <a:lnTo>
                    <a:pt x="1437" y="4704"/>
                  </a:lnTo>
                  <a:lnTo>
                    <a:pt x="1437" y="4761"/>
                  </a:lnTo>
                  <a:lnTo>
                    <a:pt x="1437" y="4817"/>
                  </a:lnTo>
                  <a:lnTo>
                    <a:pt x="1479" y="4817"/>
                  </a:lnTo>
                  <a:lnTo>
                    <a:pt x="1479" y="4887"/>
                  </a:lnTo>
                  <a:lnTo>
                    <a:pt x="1521" y="4887"/>
                  </a:lnTo>
                  <a:lnTo>
                    <a:pt x="1521" y="4944"/>
                  </a:lnTo>
                  <a:lnTo>
                    <a:pt x="1564" y="4944"/>
                  </a:lnTo>
                  <a:lnTo>
                    <a:pt x="1564" y="5014"/>
                  </a:lnTo>
                  <a:lnTo>
                    <a:pt x="1606" y="5014"/>
                  </a:lnTo>
                  <a:lnTo>
                    <a:pt x="1648" y="5014"/>
                  </a:lnTo>
                  <a:lnTo>
                    <a:pt x="1690" y="5014"/>
                  </a:lnTo>
                  <a:lnTo>
                    <a:pt x="1733" y="5014"/>
                  </a:lnTo>
                  <a:lnTo>
                    <a:pt x="1775" y="5014"/>
                  </a:lnTo>
                  <a:lnTo>
                    <a:pt x="1817" y="5014"/>
                  </a:lnTo>
                  <a:lnTo>
                    <a:pt x="1817" y="4944"/>
                  </a:lnTo>
                  <a:lnTo>
                    <a:pt x="1859" y="4944"/>
                  </a:lnTo>
                  <a:lnTo>
                    <a:pt x="1902" y="4944"/>
                  </a:lnTo>
                  <a:lnTo>
                    <a:pt x="1902" y="5014"/>
                  </a:lnTo>
                  <a:lnTo>
                    <a:pt x="1944" y="5014"/>
                  </a:lnTo>
                  <a:lnTo>
                    <a:pt x="1944" y="5070"/>
                  </a:lnTo>
                  <a:lnTo>
                    <a:pt x="1944" y="5141"/>
                  </a:lnTo>
                  <a:lnTo>
                    <a:pt x="1944" y="5197"/>
                  </a:lnTo>
                  <a:lnTo>
                    <a:pt x="1902" y="5197"/>
                  </a:lnTo>
                  <a:lnTo>
                    <a:pt x="1902" y="5268"/>
                  </a:lnTo>
                  <a:lnTo>
                    <a:pt x="1902" y="5338"/>
                  </a:lnTo>
                  <a:lnTo>
                    <a:pt x="1859" y="5338"/>
                  </a:lnTo>
                  <a:lnTo>
                    <a:pt x="1859" y="5394"/>
                  </a:lnTo>
                  <a:lnTo>
                    <a:pt x="1817" y="5394"/>
                  </a:lnTo>
                  <a:lnTo>
                    <a:pt x="1817" y="5451"/>
                  </a:lnTo>
                  <a:lnTo>
                    <a:pt x="1775" y="5451"/>
                  </a:lnTo>
                  <a:lnTo>
                    <a:pt x="1733" y="5451"/>
                  </a:lnTo>
                  <a:lnTo>
                    <a:pt x="1733" y="5521"/>
                  </a:lnTo>
                  <a:lnTo>
                    <a:pt x="1733" y="5577"/>
                  </a:lnTo>
                  <a:lnTo>
                    <a:pt x="1690" y="5577"/>
                  </a:lnTo>
                  <a:lnTo>
                    <a:pt x="1690" y="5648"/>
                  </a:lnTo>
                  <a:lnTo>
                    <a:pt x="1648" y="5577"/>
                  </a:lnTo>
                  <a:lnTo>
                    <a:pt x="1606" y="5577"/>
                  </a:lnTo>
                  <a:lnTo>
                    <a:pt x="1606" y="5648"/>
                  </a:lnTo>
                  <a:lnTo>
                    <a:pt x="1606" y="5718"/>
                  </a:lnTo>
                  <a:lnTo>
                    <a:pt x="1606" y="5774"/>
                  </a:lnTo>
                  <a:lnTo>
                    <a:pt x="1606" y="5831"/>
                  </a:lnTo>
                  <a:lnTo>
                    <a:pt x="1606" y="5901"/>
                  </a:lnTo>
                  <a:lnTo>
                    <a:pt x="1564" y="5901"/>
                  </a:lnTo>
                  <a:lnTo>
                    <a:pt x="1564" y="5958"/>
                  </a:lnTo>
                  <a:lnTo>
                    <a:pt x="1521" y="5958"/>
                  </a:lnTo>
                  <a:lnTo>
                    <a:pt x="1521" y="6028"/>
                  </a:lnTo>
                  <a:lnTo>
                    <a:pt x="1564" y="6028"/>
                  </a:lnTo>
                  <a:lnTo>
                    <a:pt x="1564" y="6098"/>
                  </a:lnTo>
                  <a:lnTo>
                    <a:pt x="1521" y="6098"/>
                  </a:lnTo>
                  <a:lnTo>
                    <a:pt x="1479" y="6098"/>
                  </a:lnTo>
                  <a:lnTo>
                    <a:pt x="1437" y="6098"/>
                  </a:lnTo>
                  <a:lnTo>
                    <a:pt x="1437" y="6155"/>
                  </a:lnTo>
                  <a:lnTo>
                    <a:pt x="1395" y="6155"/>
                  </a:lnTo>
                  <a:lnTo>
                    <a:pt x="1395" y="6211"/>
                  </a:lnTo>
                  <a:lnTo>
                    <a:pt x="1352" y="6211"/>
                  </a:lnTo>
                  <a:lnTo>
                    <a:pt x="1352" y="6281"/>
                  </a:lnTo>
                  <a:lnTo>
                    <a:pt x="1310" y="6281"/>
                  </a:lnTo>
                  <a:lnTo>
                    <a:pt x="1268" y="6281"/>
                  </a:lnTo>
                  <a:lnTo>
                    <a:pt x="1268" y="6338"/>
                  </a:lnTo>
                  <a:lnTo>
                    <a:pt x="1310" y="6338"/>
                  </a:lnTo>
                  <a:lnTo>
                    <a:pt x="1310" y="6408"/>
                  </a:lnTo>
                  <a:lnTo>
                    <a:pt x="1268" y="6408"/>
                  </a:lnTo>
                  <a:lnTo>
                    <a:pt x="1268" y="6338"/>
                  </a:lnTo>
                  <a:lnTo>
                    <a:pt x="1226" y="6338"/>
                  </a:lnTo>
                  <a:lnTo>
                    <a:pt x="1226" y="6408"/>
                  </a:lnTo>
                  <a:lnTo>
                    <a:pt x="1226" y="6479"/>
                  </a:lnTo>
                  <a:lnTo>
                    <a:pt x="1226" y="6535"/>
                  </a:lnTo>
                  <a:lnTo>
                    <a:pt x="1268" y="6535"/>
                  </a:lnTo>
                  <a:lnTo>
                    <a:pt x="1268" y="6591"/>
                  </a:lnTo>
                  <a:lnTo>
                    <a:pt x="1268" y="6662"/>
                  </a:lnTo>
                  <a:lnTo>
                    <a:pt x="1310" y="6662"/>
                  </a:lnTo>
                  <a:lnTo>
                    <a:pt x="1310" y="6591"/>
                  </a:lnTo>
                  <a:lnTo>
                    <a:pt x="1352" y="6591"/>
                  </a:lnTo>
                  <a:lnTo>
                    <a:pt x="1395" y="6591"/>
                  </a:lnTo>
                  <a:lnTo>
                    <a:pt x="1395" y="6662"/>
                  </a:lnTo>
                  <a:lnTo>
                    <a:pt x="1352" y="6662"/>
                  </a:lnTo>
                  <a:lnTo>
                    <a:pt x="1352" y="6732"/>
                  </a:lnTo>
                  <a:lnTo>
                    <a:pt x="1395" y="6788"/>
                  </a:lnTo>
                  <a:lnTo>
                    <a:pt x="1395" y="6845"/>
                  </a:lnTo>
                  <a:lnTo>
                    <a:pt x="1352" y="6845"/>
                  </a:lnTo>
                  <a:lnTo>
                    <a:pt x="1310" y="6845"/>
                  </a:lnTo>
                  <a:lnTo>
                    <a:pt x="1268" y="6845"/>
                  </a:lnTo>
                  <a:lnTo>
                    <a:pt x="1226" y="6845"/>
                  </a:lnTo>
                  <a:lnTo>
                    <a:pt x="1226" y="6915"/>
                  </a:lnTo>
                  <a:lnTo>
                    <a:pt x="1183" y="6915"/>
                  </a:lnTo>
                  <a:lnTo>
                    <a:pt x="1183" y="6971"/>
                  </a:lnTo>
                  <a:lnTo>
                    <a:pt x="1141" y="6971"/>
                  </a:lnTo>
                  <a:lnTo>
                    <a:pt x="1099" y="6971"/>
                  </a:lnTo>
                  <a:lnTo>
                    <a:pt x="1099" y="7042"/>
                  </a:lnTo>
                  <a:lnTo>
                    <a:pt x="1099" y="7112"/>
                  </a:lnTo>
                  <a:lnTo>
                    <a:pt x="1141" y="7112"/>
                  </a:lnTo>
                  <a:lnTo>
                    <a:pt x="1183" y="7112"/>
                  </a:lnTo>
                  <a:lnTo>
                    <a:pt x="1183" y="7169"/>
                  </a:lnTo>
                  <a:lnTo>
                    <a:pt x="1183" y="7225"/>
                  </a:lnTo>
                  <a:lnTo>
                    <a:pt x="1141" y="7225"/>
                  </a:lnTo>
                  <a:lnTo>
                    <a:pt x="1141" y="7295"/>
                  </a:lnTo>
                  <a:lnTo>
                    <a:pt x="1141" y="7352"/>
                  </a:lnTo>
                  <a:lnTo>
                    <a:pt x="1183" y="7352"/>
                  </a:lnTo>
                  <a:lnTo>
                    <a:pt x="1226" y="7352"/>
                  </a:lnTo>
                  <a:lnTo>
                    <a:pt x="1268" y="7352"/>
                  </a:lnTo>
                  <a:lnTo>
                    <a:pt x="1310" y="7352"/>
                  </a:lnTo>
                  <a:lnTo>
                    <a:pt x="1352" y="7352"/>
                  </a:lnTo>
                  <a:lnTo>
                    <a:pt x="1395" y="7352"/>
                  </a:lnTo>
                  <a:lnTo>
                    <a:pt x="1437" y="7352"/>
                  </a:lnTo>
                  <a:lnTo>
                    <a:pt x="1437" y="7422"/>
                  </a:lnTo>
                  <a:lnTo>
                    <a:pt x="1437" y="7492"/>
                  </a:lnTo>
                  <a:lnTo>
                    <a:pt x="1479" y="7492"/>
                  </a:lnTo>
                  <a:lnTo>
                    <a:pt x="1479" y="7422"/>
                  </a:lnTo>
                  <a:lnTo>
                    <a:pt x="1521" y="7422"/>
                  </a:lnTo>
                  <a:lnTo>
                    <a:pt x="1564" y="7422"/>
                  </a:lnTo>
                  <a:lnTo>
                    <a:pt x="1606" y="7422"/>
                  </a:lnTo>
                  <a:lnTo>
                    <a:pt x="1648" y="7422"/>
                  </a:lnTo>
                  <a:lnTo>
                    <a:pt x="1648" y="7492"/>
                  </a:lnTo>
                  <a:lnTo>
                    <a:pt x="1690" y="7492"/>
                  </a:lnTo>
                  <a:lnTo>
                    <a:pt x="1648" y="7549"/>
                  </a:lnTo>
                  <a:lnTo>
                    <a:pt x="1690" y="7549"/>
                  </a:lnTo>
                  <a:lnTo>
                    <a:pt x="1733" y="7549"/>
                  </a:lnTo>
                  <a:lnTo>
                    <a:pt x="1775" y="7605"/>
                  </a:lnTo>
                  <a:lnTo>
                    <a:pt x="1817" y="7605"/>
                  </a:lnTo>
                  <a:lnTo>
                    <a:pt x="1859" y="7605"/>
                  </a:lnTo>
                  <a:lnTo>
                    <a:pt x="1902" y="7605"/>
                  </a:lnTo>
                  <a:lnTo>
                    <a:pt x="1902" y="7676"/>
                  </a:lnTo>
                  <a:lnTo>
                    <a:pt x="1944" y="7676"/>
                  </a:lnTo>
                  <a:lnTo>
                    <a:pt x="1986" y="7676"/>
                  </a:lnTo>
                  <a:lnTo>
                    <a:pt x="1986" y="7732"/>
                  </a:lnTo>
                  <a:lnTo>
                    <a:pt x="1986" y="7802"/>
                  </a:lnTo>
                  <a:lnTo>
                    <a:pt x="1986" y="7873"/>
                  </a:lnTo>
                  <a:lnTo>
                    <a:pt x="1986" y="7929"/>
                  </a:lnTo>
                  <a:lnTo>
                    <a:pt x="1986" y="7985"/>
                  </a:lnTo>
                  <a:lnTo>
                    <a:pt x="1944" y="7985"/>
                  </a:lnTo>
                  <a:lnTo>
                    <a:pt x="1944" y="8056"/>
                  </a:lnTo>
                  <a:lnTo>
                    <a:pt x="1944" y="8126"/>
                  </a:lnTo>
                  <a:lnTo>
                    <a:pt x="1902" y="8126"/>
                  </a:lnTo>
                  <a:lnTo>
                    <a:pt x="1902" y="8182"/>
                  </a:lnTo>
                  <a:lnTo>
                    <a:pt x="1859" y="8182"/>
                  </a:lnTo>
                  <a:lnTo>
                    <a:pt x="1859" y="8239"/>
                  </a:lnTo>
                  <a:lnTo>
                    <a:pt x="1859" y="8309"/>
                  </a:lnTo>
                  <a:lnTo>
                    <a:pt x="1817" y="8366"/>
                  </a:lnTo>
                  <a:lnTo>
                    <a:pt x="1817" y="8436"/>
                  </a:lnTo>
                  <a:lnTo>
                    <a:pt x="1817" y="8506"/>
                  </a:lnTo>
                  <a:lnTo>
                    <a:pt x="1817" y="8563"/>
                  </a:lnTo>
                  <a:lnTo>
                    <a:pt x="1775" y="8563"/>
                  </a:lnTo>
                  <a:lnTo>
                    <a:pt x="1775" y="8619"/>
                  </a:lnTo>
                  <a:lnTo>
                    <a:pt x="1733" y="8689"/>
                  </a:lnTo>
                  <a:lnTo>
                    <a:pt x="1733" y="8746"/>
                  </a:lnTo>
                  <a:lnTo>
                    <a:pt x="1690" y="8746"/>
                  </a:lnTo>
                  <a:lnTo>
                    <a:pt x="1690" y="8816"/>
                  </a:lnTo>
                  <a:lnTo>
                    <a:pt x="1690" y="8887"/>
                  </a:lnTo>
                  <a:lnTo>
                    <a:pt x="1648" y="8887"/>
                  </a:lnTo>
                  <a:lnTo>
                    <a:pt x="1648" y="8943"/>
                  </a:lnTo>
                  <a:lnTo>
                    <a:pt x="1648" y="8999"/>
                  </a:lnTo>
                  <a:lnTo>
                    <a:pt x="1648" y="9070"/>
                  </a:lnTo>
                  <a:lnTo>
                    <a:pt x="1606" y="9070"/>
                  </a:lnTo>
                  <a:lnTo>
                    <a:pt x="1606" y="9126"/>
                  </a:lnTo>
                  <a:lnTo>
                    <a:pt x="1564" y="9126"/>
                  </a:lnTo>
                  <a:lnTo>
                    <a:pt x="1564" y="9196"/>
                  </a:lnTo>
                  <a:lnTo>
                    <a:pt x="1521" y="9196"/>
                  </a:lnTo>
                  <a:lnTo>
                    <a:pt x="1521" y="9267"/>
                  </a:lnTo>
                  <a:lnTo>
                    <a:pt x="1479" y="9267"/>
                  </a:lnTo>
                  <a:lnTo>
                    <a:pt x="1479" y="9323"/>
                  </a:lnTo>
                  <a:lnTo>
                    <a:pt x="1437" y="9323"/>
                  </a:lnTo>
                  <a:lnTo>
                    <a:pt x="1437" y="9379"/>
                  </a:lnTo>
                  <a:lnTo>
                    <a:pt x="1395" y="9379"/>
                  </a:lnTo>
                  <a:lnTo>
                    <a:pt x="1395" y="9450"/>
                  </a:lnTo>
                  <a:lnTo>
                    <a:pt x="1352" y="9450"/>
                  </a:lnTo>
                  <a:lnTo>
                    <a:pt x="1352" y="9520"/>
                  </a:lnTo>
                  <a:lnTo>
                    <a:pt x="1310" y="9520"/>
                  </a:lnTo>
                  <a:lnTo>
                    <a:pt x="1268" y="9520"/>
                  </a:lnTo>
                  <a:lnTo>
                    <a:pt x="1268" y="9450"/>
                  </a:lnTo>
                  <a:lnTo>
                    <a:pt x="1226" y="9450"/>
                  </a:lnTo>
                  <a:lnTo>
                    <a:pt x="1226" y="9520"/>
                  </a:lnTo>
                  <a:lnTo>
                    <a:pt x="1183" y="9520"/>
                  </a:lnTo>
                  <a:lnTo>
                    <a:pt x="1141" y="9520"/>
                  </a:lnTo>
                  <a:lnTo>
                    <a:pt x="1099" y="9520"/>
                  </a:lnTo>
                  <a:lnTo>
                    <a:pt x="1099" y="9577"/>
                  </a:lnTo>
                  <a:lnTo>
                    <a:pt x="1099" y="9647"/>
                  </a:lnTo>
                  <a:lnTo>
                    <a:pt x="1057" y="9647"/>
                  </a:lnTo>
                  <a:lnTo>
                    <a:pt x="1057" y="9703"/>
                  </a:lnTo>
                  <a:lnTo>
                    <a:pt x="1014" y="9703"/>
                  </a:lnTo>
                  <a:lnTo>
                    <a:pt x="1014" y="9760"/>
                  </a:lnTo>
                  <a:lnTo>
                    <a:pt x="1014" y="9830"/>
                  </a:lnTo>
                  <a:lnTo>
                    <a:pt x="972" y="9830"/>
                  </a:lnTo>
                  <a:lnTo>
                    <a:pt x="930" y="9830"/>
                  </a:lnTo>
                  <a:lnTo>
                    <a:pt x="888" y="9830"/>
                  </a:lnTo>
                  <a:lnTo>
                    <a:pt x="846" y="9830"/>
                  </a:lnTo>
                  <a:lnTo>
                    <a:pt x="888" y="9760"/>
                  </a:lnTo>
                  <a:lnTo>
                    <a:pt x="846" y="9760"/>
                  </a:lnTo>
                  <a:lnTo>
                    <a:pt x="803" y="9760"/>
                  </a:lnTo>
                  <a:lnTo>
                    <a:pt x="803" y="9830"/>
                  </a:lnTo>
                  <a:lnTo>
                    <a:pt x="803" y="9900"/>
                  </a:lnTo>
                  <a:lnTo>
                    <a:pt x="846" y="9900"/>
                  </a:lnTo>
                  <a:lnTo>
                    <a:pt x="888" y="9900"/>
                  </a:lnTo>
                  <a:lnTo>
                    <a:pt x="930" y="9900"/>
                  </a:lnTo>
                  <a:lnTo>
                    <a:pt x="930" y="9957"/>
                  </a:lnTo>
                  <a:lnTo>
                    <a:pt x="930" y="10013"/>
                  </a:lnTo>
                  <a:lnTo>
                    <a:pt x="972" y="10013"/>
                  </a:lnTo>
                  <a:lnTo>
                    <a:pt x="972" y="10083"/>
                  </a:lnTo>
                  <a:lnTo>
                    <a:pt x="930" y="10083"/>
                  </a:lnTo>
                  <a:lnTo>
                    <a:pt x="888" y="10083"/>
                  </a:lnTo>
                  <a:lnTo>
                    <a:pt x="888" y="10140"/>
                  </a:lnTo>
                  <a:lnTo>
                    <a:pt x="930" y="10140"/>
                  </a:lnTo>
                  <a:lnTo>
                    <a:pt x="930" y="10210"/>
                  </a:lnTo>
                  <a:lnTo>
                    <a:pt x="888" y="10210"/>
                  </a:lnTo>
                  <a:lnTo>
                    <a:pt x="888" y="10281"/>
                  </a:lnTo>
                  <a:lnTo>
                    <a:pt x="930" y="10281"/>
                  </a:lnTo>
                  <a:lnTo>
                    <a:pt x="930" y="10337"/>
                  </a:lnTo>
                  <a:lnTo>
                    <a:pt x="888" y="10337"/>
                  </a:lnTo>
                  <a:lnTo>
                    <a:pt x="1057" y="10393"/>
                  </a:lnTo>
                  <a:lnTo>
                    <a:pt x="1099" y="10337"/>
                  </a:lnTo>
                  <a:lnTo>
                    <a:pt x="1099" y="10281"/>
                  </a:lnTo>
                  <a:lnTo>
                    <a:pt x="1057" y="10281"/>
                  </a:lnTo>
                  <a:lnTo>
                    <a:pt x="1057" y="10210"/>
                  </a:lnTo>
                  <a:lnTo>
                    <a:pt x="1099" y="10210"/>
                  </a:lnTo>
                  <a:lnTo>
                    <a:pt x="1099" y="10140"/>
                  </a:lnTo>
                  <a:lnTo>
                    <a:pt x="1141" y="10140"/>
                  </a:lnTo>
                  <a:lnTo>
                    <a:pt x="1141" y="10210"/>
                  </a:lnTo>
                  <a:lnTo>
                    <a:pt x="1183" y="10210"/>
                  </a:lnTo>
                  <a:lnTo>
                    <a:pt x="1226" y="10210"/>
                  </a:lnTo>
                  <a:lnTo>
                    <a:pt x="1310" y="10210"/>
                  </a:lnTo>
                  <a:lnTo>
                    <a:pt x="1352" y="10210"/>
                  </a:lnTo>
                  <a:lnTo>
                    <a:pt x="1395" y="10140"/>
                  </a:lnTo>
                  <a:lnTo>
                    <a:pt x="1352" y="10083"/>
                  </a:lnTo>
                  <a:lnTo>
                    <a:pt x="1310" y="10083"/>
                  </a:lnTo>
                  <a:lnTo>
                    <a:pt x="1226" y="10013"/>
                  </a:lnTo>
                  <a:lnTo>
                    <a:pt x="1183" y="10013"/>
                  </a:lnTo>
                  <a:lnTo>
                    <a:pt x="1183" y="9957"/>
                  </a:lnTo>
                  <a:lnTo>
                    <a:pt x="1141" y="9957"/>
                  </a:lnTo>
                  <a:lnTo>
                    <a:pt x="1141" y="9900"/>
                  </a:lnTo>
                  <a:lnTo>
                    <a:pt x="1183" y="9900"/>
                  </a:lnTo>
                  <a:lnTo>
                    <a:pt x="1183" y="9830"/>
                  </a:lnTo>
                  <a:lnTo>
                    <a:pt x="1226" y="9830"/>
                  </a:lnTo>
                  <a:lnTo>
                    <a:pt x="1226" y="9760"/>
                  </a:lnTo>
                  <a:lnTo>
                    <a:pt x="1268" y="9760"/>
                  </a:lnTo>
                  <a:lnTo>
                    <a:pt x="1268" y="9703"/>
                  </a:lnTo>
                  <a:lnTo>
                    <a:pt x="1310" y="9703"/>
                  </a:lnTo>
                  <a:lnTo>
                    <a:pt x="1310" y="9647"/>
                  </a:lnTo>
                  <a:lnTo>
                    <a:pt x="1352" y="9647"/>
                  </a:lnTo>
                  <a:lnTo>
                    <a:pt x="1395" y="9647"/>
                  </a:lnTo>
                  <a:lnTo>
                    <a:pt x="1437" y="9647"/>
                  </a:lnTo>
                  <a:lnTo>
                    <a:pt x="1479" y="9647"/>
                  </a:lnTo>
                  <a:lnTo>
                    <a:pt x="1521" y="9647"/>
                  </a:lnTo>
                  <a:lnTo>
                    <a:pt x="1564" y="9703"/>
                  </a:lnTo>
                  <a:lnTo>
                    <a:pt x="1606" y="9703"/>
                  </a:lnTo>
                  <a:lnTo>
                    <a:pt x="1648" y="9703"/>
                  </a:lnTo>
                  <a:lnTo>
                    <a:pt x="1690" y="9703"/>
                  </a:lnTo>
                  <a:lnTo>
                    <a:pt x="1690" y="9647"/>
                  </a:lnTo>
                  <a:lnTo>
                    <a:pt x="1733" y="9647"/>
                  </a:lnTo>
                  <a:lnTo>
                    <a:pt x="1733" y="9577"/>
                  </a:lnTo>
                  <a:lnTo>
                    <a:pt x="1775" y="9577"/>
                  </a:lnTo>
                  <a:lnTo>
                    <a:pt x="1775" y="9520"/>
                  </a:lnTo>
                  <a:lnTo>
                    <a:pt x="1775" y="9450"/>
                  </a:lnTo>
                  <a:lnTo>
                    <a:pt x="1733" y="9450"/>
                  </a:lnTo>
                  <a:lnTo>
                    <a:pt x="1775" y="9379"/>
                  </a:lnTo>
                  <a:lnTo>
                    <a:pt x="1817" y="9379"/>
                  </a:lnTo>
                  <a:lnTo>
                    <a:pt x="1817" y="9323"/>
                  </a:lnTo>
                  <a:lnTo>
                    <a:pt x="1817" y="9267"/>
                  </a:lnTo>
                  <a:lnTo>
                    <a:pt x="1859" y="9267"/>
                  </a:lnTo>
                  <a:lnTo>
                    <a:pt x="1859" y="9196"/>
                  </a:lnTo>
                  <a:lnTo>
                    <a:pt x="1902" y="9196"/>
                  </a:lnTo>
                  <a:lnTo>
                    <a:pt x="1944" y="9196"/>
                  </a:lnTo>
                  <a:lnTo>
                    <a:pt x="1986" y="9196"/>
                  </a:lnTo>
                  <a:lnTo>
                    <a:pt x="1986" y="9126"/>
                  </a:lnTo>
                  <a:lnTo>
                    <a:pt x="2028" y="9126"/>
                  </a:lnTo>
                  <a:lnTo>
                    <a:pt x="2028" y="9070"/>
                  </a:lnTo>
                  <a:lnTo>
                    <a:pt x="2071" y="9070"/>
                  </a:lnTo>
                  <a:lnTo>
                    <a:pt x="2113" y="8999"/>
                  </a:lnTo>
                  <a:lnTo>
                    <a:pt x="2155" y="8999"/>
                  </a:lnTo>
                  <a:lnTo>
                    <a:pt x="2197" y="8943"/>
                  </a:lnTo>
                  <a:lnTo>
                    <a:pt x="2197" y="8887"/>
                  </a:lnTo>
                  <a:lnTo>
                    <a:pt x="2155" y="8887"/>
                  </a:lnTo>
                  <a:lnTo>
                    <a:pt x="2155" y="8816"/>
                  </a:lnTo>
                  <a:lnTo>
                    <a:pt x="2197" y="8746"/>
                  </a:lnTo>
                  <a:lnTo>
                    <a:pt x="2197" y="8689"/>
                  </a:lnTo>
                  <a:lnTo>
                    <a:pt x="2197" y="8619"/>
                  </a:lnTo>
                  <a:lnTo>
                    <a:pt x="2240" y="8619"/>
                  </a:lnTo>
                  <a:lnTo>
                    <a:pt x="2240" y="8563"/>
                  </a:lnTo>
                  <a:lnTo>
                    <a:pt x="2240" y="8506"/>
                  </a:lnTo>
                  <a:lnTo>
                    <a:pt x="2240" y="8436"/>
                  </a:lnTo>
                  <a:lnTo>
                    <a:pt x="2282" y="8436"/>
                  </a:lnTo>
                  <a:lnTo>
                    <a:pt x="2282" y="8366"/>
                  </a:lnTo>
                  <a:lnTo>
                    <a:pt x="2282" y="8309"/>
                  </a:lnTo>
                  <a:lnTo>
                    <a:pt x="2240" y="8309"/>
                  </a:lnTo>
                  <a:lnTo>
                    <a:pt x="2240" y="8239"/>
                  </a:lnTo>
                  <a:lnTo>
                    <a:pt x="2240" y="8182"/>
                  </a:lnTo>
                  <a:lnTo>
                    <a:pt x="2240" y="8126"/>
                  </a:lnTo>
                  <a:lnTo>
                    <a:pt x="2282" y="8126"/>
                  </a:lnTo>
                  <a:lnTo>
                    <a:pt x="2282" y="8056"/>
                  </a:lnTo>
                  <a:lnTo>
                    <a:pt x="2324" y="7985"/>
                  </a:lnTo>
                  <a:lnTo>
                    <a:pt x="2324" y="7929"/>
                  </a:lnTo>
                  <a:lnTo>
                    <a:pt x="2324" y="7873"/>
                  </a:lnTo>
                  <a:lnTo>
                    <a:pt x="2324" y="7802"/>
                  </a:lnTo>
                  <a:lnTo>
                    <a:pt x="2324" y="7732"/>
                  </a:lnTo>
                  <a:lnTo>
                    <a:pt x="2324" y="7676"/>
                  </a:lnTo>
                  <a:lnTo>
                    <a:pt x="2282" y="7676"/>
                  </a:lnTo>
                  <a:lnTo>
                    <a:pt x="2240" y="7676"/>
                  </a:lnTo>
                  <a:lnTo>
                    <a:pt x="2240" y="7605"/>
                  </a:lnTo>
                  <a:lnTo>
                    <a:pt x="2197" y="7605"/>
                  </a:lnTo>
                  <a:lnTo>
                    <a:pt x="2197" y="7549"/>
                  </a:lnTo>
                  <a:lnTo>
                    <a:pt x="2155" y="7549"/>
                  </a:lnTo>
                  <a:lnTo>
                    <a:pt x="2113" y="7492"/>
                  </a:lnTo>
                  <a:lnTo>
                    <a:pt x="2113" y="7422"/>
                  </a:lnTo>
                  <a:lnTo>
                    <a:pt x="2071" y="7422"/>
                  </a:lnTo>
                  <a:lnTo>
                    <a:pt x="2028" y="7422"/>
                  </a:lnTo>
                  <a:lnTo>
                    <a:pt x="2028" y="7352"/>
                  </a:lnTo>
                  <a:lnTo>
                    <a:pt x="1986" y="7352"/>
                  </a:lnTo>
                  <a:lnTo>
                    <a:pt x="1944" y="7352"/>
                  </a:lnTo>
                  <a:lnTo>
                    <a:pt x="1902" y="7295"/>
                  </a:lnTo>
                  <a:lnTo>
                    <a:pt x="1859" y="7295"/>
                  </a:lnTo>
                  <a:lnTo>
                    <a:pt x="1817" y="7225"/>
                  </a:lnTo>
                  <a:lnTo>
                    <a:pt x="1775" y="7225"/>
                  </a:lnTo>
                  <a:lnTo>
                    <a:pt x="1733" y="7225"/>
                  </a:lnTo>
                  <a:lnTo>
                    <a:pt x="1690" y="7225"/>
                  </a:lnTo>
                  <a:lnTo>
                    <a:pt x="1690" y="7295"/>
                  </a:lnTo>
                  <a:lnTo>
                    <a:pt x="1648" y="7295"/>
                  </a:lnTo>
                  <a:lnTo>
                    <a:pt x="1648" y="7225"/>
                  </a:lnTo>
                  <a:lnTo>
                    <a:pt x="1606" y="7169"/>
                  </a:lnTo>
                  <a:lnTo>
                    <a:pt x="1564" y="7112"/>
                  </a:lnTo>
                  <a:lnTo>
                    <a:pt x="1521" y="7112"/>
                  </a:lnTo>
                  <a:lnTo>
                    <a:pt x="1479" y="7042"/>
                  </a:lnTo>
                  <a:lnTo>
                    <a:pt x="1479" y="6971"/>
                  </a:lnTo>
                  <a:lnTo>
                    <a:pt x="1521" y="6915"/>
                  </a:lnTo>
                  <a:lnTo>
                    <a:pt x="1564" y="6845"/>
                  </a:lnTo>
                  <a:lnTo>
                    <a:pt x="1606" y="6845"/>
                  </a:lnTo>
                  <a:lnTo>
                    <a:pt x="1648" y="6845"/>
                  </a:lnTo>
                  <a:lnTo>
                    <a:pt x="1648" y="6788"/>
                  </a:lnTo>
                  <a:lnTo>
                    <a:pt x="1648" y="6732"/>
                  </a:lnTo>
                  <a:lnTo>
                    <a:pt x="1648" y="6662"/>
                  </a:lnTo>
                  <a:lnTo>
                    <a:pt x="1648" y="6591"/>
                  </a:lnTo>
                  <a:lnTo>
                    <a:pt x="1690" y="6535"/>
                  </a:lnTo>
                  <a:lnTo>
                    <a:pt x="1690" y="6479"/>
                  </a:lnTo>
                  <a:lnTo>
                    <a:pt x="1690" y="6408"/>
                  </a:lnTo>
                  <a:lnTo>
                    <a:pt x="1733" y="6408"/>
                  </a:lnTo>
                  <a:lnTo>
                    <a:pt x="1775" y="6408"/>
                  </a:lnTo>
                  <a:lnTo>
                    <a:pt x="1775" y="6338"/>
                  </a:lnTo>
                  <a:lnTo>
                    <a:pt x="1775" y="6281"/>
                  </a:lnTo>
                  <a:lnTo>
                    <a:pt x="1817" y="6281"/>
                  </a:lnTo>
                  <a:lnTo>
                    <a:pt x="1817" y="6211"/>
                  </a:lnTo>
                  <a:lnTo>
                    <a:pt x="1859" y="6211"/>
                  </a:lnTo>
                  <a:lnTo>
                    <a:pt x="1859" y="6155"/>
                  </a:lnTo>
                  <a:lnTo>
                    <a:pt x="1902" y="6098"/>
                  </a:lnTo>
                  <a:lnTo>
                    <a:pt x="1902" y="6028"/>
                  </a:lnTo>
                  <a:lnTo>
                    <a:pt x="1944" y="6028"/>
                  </a:lnTo>
                  <a:lnTo>
                    <a:pt x="1944" y="5958"/>
                  </a:lnTo>
                  <a:lnTo>
                    <a:pt x="1986" y="5958"/>
                  </a:lnTo>
                  <a:lnTo>
                    <a:pt x="1986" y="5901"/>
                  </a:lnTo>
                  <a:lnTo>
                    <a:pt x="1986" y="5831"/>
                  </a:lnTo>
                  <a:lnTo>
                    <a:pt x="1944" y="5774"/>
                  </a:lnTo>
                  <a:lnTo>
                    <a:pt x="1944" y="5718"/>
                  </a:lnTo>
                  <a:lnTo>
                    <a:pt x="1944" y="5648"/>
                  </a:lnTo>
                  <a:lnTo>
                    <a:pt x="1986" y="5648"/>
                  </a:lnTo>
                  <a:lnTo>
                    <a:pt x="2028" y="5648"/>
                  </a:lnTo>
                  <a:lnTo>
                    <a:pt x="2028" y="5577"/>
                  </a:lnTo>
                  <a:lnTo>
                    <a:pt x="2071" y="5521"/>
                  </a:lnTo>
                  <a:lnTo>
                    <a:pt x="2113" y="5451"/>
                  </a:lnTo>
                  <a:lnTo>
                    <a:pt x="2113" y="5394"/>
                  </a:lnTo>
                  <a:lnTo>
                    <a:pt x="2155" y="5394"/>
                  </a:lnTo>
                  <a:lnTo>
                    <a:pt x="2155" y="5338"/>
                  </a:lnTo>
                  <a:lnTo>
                    <a:pt x="2197" y="5338"/>
                  </a:lnTo>
                  <a:lnTo>
                    <a:pt x="2240" y="5338"/>
                  </a:lnTo>
                  <a:lnTo>
                    <a:pt x="2282" y="5338"/>
                  </a:lnTo>
                  <a:lnTo>
                    <a:pt x="2324" y="5338"/>
                  </a:lnTo>
                  <a:lnTo>
                    <a:pt x="2324" y="5268"/>
                  </a:lnTo>
                  <a:lnTo>
                    <a:pt x="2282" y="5268"/>
                  </a:lnTo>
                  <a:lnTo>
                    <a:pt x="2240" y="5197"/>
                  </a:lnTo>
                  <a:lnTo>
                    <a:pt x="2240" y="5141"/>
                  </a:lnTo>
                  <a:lnTo>
                    <a:pt x="2282" y="5141"/>
                  </a:lnTo>
                  <a:lnTo>
                    <a:pt x="2366" y="5070"/>
                  </a:lnTo>
                  <a:lnTo>
                    <a:pt x="2366" y="5014"/>
                  </a:lnTo>
                  <a:lnTo>
                    <a:pt x="2366" y="4944"/>
                  </a:lnTo>
                  <a:lnTo>
                    <a:pt x="2366" y="4887"/>
                  </a:lnTo>
                  <a:lnTo>
                    <a:pt x="2324" y="4887"/>
                  </a:lnTo>
                  <a:lnTo>
                    <a:pt x="2324" y="4817"/>
                  </a:lnTo>
                  <a:lnTo>
                    <a:pt x="2282" y="4817"/>
                  </a:lnTo>
                  <a:lnTo>
                    <a:pt x="2282" y="4761"/>
                  </a:lnTo>
                  <a:lnTo>
                    <a:pt x="2282" y="4704"/>
                  </a:lnTo>
                  <a:lnTo>
                    <a:pt x="2282" y="4634"/>
                  </a:lnTo>
                  <a:lnTo>
                    <a:pt x="2324" y="4634"/>
                  </a:lnTo>
                  <a:lnTo>
                    <a:pt x="2324" y="4704"/>
                  </a:lnTo>
                  <a:lnTo>
                    <a:pt x="2409" y="4704"/>
                  </a:lnTo>
                  <a:lnTo>
                    <a:pt x="2451" y="4634"/>
                  </a:lnTo>
                  <a:lnTo>
                    <a:pt x="2493" y="4634"/>
                  </a:lnTo>
                  <a:lnTo>
                    <a:pt x="2535" y="4634"/>
                  </a:lnTo>
                  <a:lnTo>
                    <a:pt x="2535" y="4563"/>
                  </a:lnTo>
                  <a:lnTo>
                    <a:pt x="2578" y="4563"/>
                  </a:lnTo>
                  <a:lnTo>
                    <a:pt x="2578" y="4507"/>
                  </a:lnTo>
                  <a:lnTo>
                    <a:pt x="2620" y="4507"/>
                  </a:lnTo>
                  <a:lnTo>
                    <a:pt x="2620" y="4437"/>
                  </a:lnTo>
                  <a:lnTo>
                    <a:pt x="2662" y="4437"/>
                  </a:lnTo>
                  <a:lnTo>
                    <a:pt x="2662" y="4507"/>
                  </a:lnTo>
                  <a:lnTo>
                    <a:pt x="2704" y="4507"/>
                  </a:lnTo>
                  <a:lnTo>
                    <a:pt x="2747" y="4507"/>
                  </a:lnTo>
                  <a:lnTo>
                    <a:pt x="2789" y="4437"/>
                  </a:lnTo>
                  <a:lnTo>
                    <a:pt x="2831" y="4437"/>
                  </a:lnTo>
                  <a:lnTo>
                    <a:pt x="2873" y="4437"/>
                  </a:lnTo>
                  <a:lnTo>
                    <a:pt x="2873" y="4380"/>
                  </a:lnTo>
                  <a:lnTo>
                    <a:pt x="2916" y="4380"/>
                  </a:lnTo>
                  <a:lnTo>
                    <a:pt x="2958" y="4437"/>
                  </a:lnTo>
                  <a:lnTo>
                    <a:pt x="3000" y="4437"/>
                  </a:lnTo>
                  <a:lnTo>
                    <a:pt x="3042" y="4437"/>
                  </a:lnTo>
                  <a:lnTo>
                    <a:pt x="3084" y="4437"/>
                  </a:lnTo>
                  <a:lnTo>
                    <a:pt x="3127" y="4437"/>
                  </a:lnTo>
                  <a:lnTo>
                    <a:pt x="3169" y="4437"/>
                  </a:lnTo>
                  <a:lnTo>
                    <a:pt x="3211" y="4437"/>
                  </a:lnTo>
                  <a:lnTo>
                    <a:pt x="3253" y="4437"/>
                  </a:lnTo>
                  <a:lnTo>
                    <a:pt x="3296" y="4437"/>
                  </a:lnTo>
                  <a:lnTo>
                    <a:pt x="3296" y="4380"/>
                  </a:lnTo>
                  <a:lnTo>
                    <a:pt x="3338" y="4380"/>
                  </a:lnTo>
                  <a:lnTo>
                    <a:pt x="3380" y="4380"/>
                  </a:lnTo>
                  <a:lnTo>
                    <a:pt x="3422" y="4437"/>
                  </a:lnTo>
                  <a:lnTo>
                    <a:pt x="3465" y="4437"/>
                  </a:lnTo>
                  <a:lnTo>
                    <a:pt x="3507" y="4507"/>
                  </a:lnTo>
                  <a:lnTo>
                    <a:pt x="3549" y="4507"/>
                  </a:lnTo>
                  <a:lnTo>
                    <a:pt x="3591" y="4563"/>
                  </a:lnTo>
                  <a:lnTo>
                    <a:pt x="3634" y="4563"/>
                  </a:lnTo>
                  <a:lnTo>
                    <a:pt x="3634" y="4507"/>
                  </a:lnTo>
                  <a:lnTo>
                    <a:pt x="3676" y="4507"/>
                  </a:lnTo>
                  <a:lnTo>
                    <a:pt x="3718" y="4507"/>
                  </a:lnTo>
                  <a:lnTo>
                    <a:pt x="3760" y="4507"/>
                  </a:lnTo>
                  <a:lnTo>
                    <a:pt x="3803" y="4507"/>
                  </a:lnTo>
                  <a:lnTo>
                    <a:pt x="3845" y="4507"/>
                  </a:lnTo>
                  <a:lnTo>
                    <a:pt x="3845" y="4437"/>
                  </a:lnTo>
                  <a:lnTo>
                    <a:pt x="3887" y="4437"/>
                  </a:lnTo>
                  <a:lnTo>
                    <a:pt x="3887" y="4380"/>
                  </a:lnTo>
                  <a:lnTo>
                    <a:pt x="3929" y="4380"/>
                  </a:lnTo>
                  <a:lnTo>
                    <a:pt x="3929" y="4324"/>
                  </a:lnTo>
                  <a:lnTo>
                    <a:pt x="3887" y="4324"/>
                  </a:lnTo>
                  <a:lnTo>
                    <a:pt x="3929" y="4254"/>
                  </a:lnTo>
                  <a:lnTo>
                    <a:pt x="3972" y="4254"/>
                  </a:lnTo>
                  <a:lnTo>
                    <a:pt x="4014" y="4254"/>
                  </a:lnTo>
                  <a:lnTo>
                    <a:pt x="4056" y="4183"/>
                  </a:lnTo>
                  <a:lnTo>
                    <a:pt x="4098" y="4183"/>
                  </a:lnTo>
                  <a:lnTo>
                    <a:pt x="4141" y="4183"/>
                  </a:lnTo>
                  <a:lnTo>
                    <a:pt x="4141" y="4127"/>
                  </a:lnTo>
                  <a:lnTo>
                    <a:pt x="4183" y="4127"/>
                  </a:lnTo>
                  <a:lnTo>
                    <a:pt x="4225" y="4127"/>
                  </a:lnTo>
                  <a:lnTo>
                    <a:pt x="4267" y="4057"/>
                  </a:lnTo>
                  <a:lnTo>
                    <a:pt x="4310" y="4057"/>
                  </a:lnTo>
                  <a:lnTo>
                    <a:pt x="4352" y="4000"/>
                  </a:lnTo>
                  <a:lnTo>
                    <a:pt x="4310" y="4000"/>
                  </a:lnTo>
                  <a:lnTo>
                    <a:pt x="4267" y="4000"/>
                  </a:lnTo>
                  <a:lnTo>
                    <a:pt x="4267" y="3944"/>
                  </a:lnTo>
                  <a:lnTo>
                    <a:pt x="4267" y="3873"/>
                  </a:lnTo>
                  <a:lnTo>
                    <a:pt x="4310" y="3873"/>
                  </a:lnTo>
                  <a:lnTo>
                    <a:pt x="4352" y="3873"/>
                  </a:lnTo>
                  <a:lnTo>
                    <a:pt x="4394" y="3873"/>
                  </a:lnTo>
                  <a:lnTo>
                    <a:pt x="4436" y="3873"/>
                  </a:lnTo>
                  <a:lnTo>
                    <a:pt x="4479" y="3873"/>
                  </a:lnTo>
                  <a:lnTo>
                    <a:pt x="4521" y="3873"/>
                  </a:lnTo>
                  <a:lnTo>
                    <a:pt x="4563" y="3873"/>
                  </a:lnTo>
                  <a:lnTo>
                    <a:pt x="4605" y="3944"/>
                  </a:lnTo>
                  <a:lnTo>
                    <a:pt x="4605" y="4000"/>
                  </a:lnTo>
                  <a:lnTo>
                    <a:pt x="4605" y="4057"/>
                  </a:lnTo>
                  <a:lnTo>
                    <a:pt x="4563" y="4127"/>
                  </a:lnTo>
                  <a:lnTo>
                    <a:pt x="4605" y="4127"/>
                  </a:lnTo>
                  <a:lnTo>
                    <a:pt x="4648" y="4183"/>
                  </a:lnTo>
                  <a:lnTo>
                    <a:pt x="4690" y="4254"/>
                  </a:lnTo>
                  <a:lnTo>
                    <a:pt x="4732" y="4254"/>
                  </a:lnTo>
                  <a:lnTo>
                    <a:pt x="4774" y="4254"/>
                  </a:lnTo>
                  <a:lnTo>
                    <a:pt x="4774" y="4324"/>
                  </a:lnTo>
                  <a:lnTo>
                    <a:pt x="4817" y="4324"/>
                  </a:lnTo>
                  <a:lnTo>
                    <a:pt x="4859" y="4324"/>
                  </a:lnTo>
                  <a:lnTo>
                    <a:pt x="4901" y="4254"/>
                  </a:lnTo>
                  <a:lnTo>
                    <a:pt x="4943" y="4254"/>
                  </a:lnTo>
                  <a:lnTo>
                    <a:pt x="4943" y="4183"/>
                  </a:lnTo>
                  <a:lnTo>
                    <a:pt x="4986" y="4183"/>
                  </a:lnTo>
                  <a:lnTo>
                    <a:pt x="5028" y="4183"/>
                  </a:lnTo>
                  <a:lnTo>
                    <a:pt x="5070" y="4183"/>
                  </a:lnTo>
                  <a:lnTo>
                    <a:pt x="5070" y="4254"/>
                  </a:lnTo>
                  <a:lnTo>
                    <a:pt x="5112" y="4254"/>
                  </a:lnTo>
                  <a:lnTo>
                    <a:pt x="5154" y="4254"/>
                  </a:lnTo>
                  <a:lnTo>
                    <a:pt x="5197" y="4254"/>
                  </a:lnTo>
                  <a:lnTo>
                    <a:pt x="5239" y="4254"/>
                  </a:lnTo>
                  <a:lnTo>
                    <a:pt x="5239" y="4183"/>
                  </a:lnTo>
                  <a:lnTo>
                    <a:pt x="5281" y="4183"/>
                  </a:lnTo>
                  <a:lnTo>
                    <a:pt x="5281" y="4127"/>
                  </a:lnTo>
                  <a:lnTo>
                    <a:pt x="5323" y="4127"/>
                  </a:lnTo>
                  <a:lnTo>
                    <a:pt x="5366" y="4127"/>
                  </a:lnTo>
                  <a:lnTo>
                    <a:pt x="5366" y="4057"/>
                  </a:lnTo>
                  <a:lnTo>
                    <a:pt x="5408" y="4057"/>
                  </a:lnTo>
                  <a:lnTo>
                    <a:pt x="5450" y="4057"/>
                  </a:lnTo>
                  <a:lnTo>
                    <a:pt x="5450" y="4000"/>
                  </a:lnTo>
                  <a:lnTo>
                    <a:pt x="5492" y="4000"/>
                  </a:lnTo>
                  <a:lnTo>
                    <a:pt x="5492" y="3944"/>
                  </a:lnTo>
                  <a:lnTo>
                    <a:pt x="5535" y="3944"/>
                  </a:lnTo>
                  <a:lnTo>
                    <a:pt x="5535" y="3873"/>
                  </a:lnTo>
                  <a:lnTo>
                    <a:pt x="5577" y="3873"/>
                  </a:lnTo>
                  <a:lnTo>
                    <a:pt x="5577" y="3803"/>
                  </a:lnTo>
                  <a:lnTo>
                    <a:pt x="5619" y="3803"/>
                  </a:lnTo>
                  <a:lnTo>
                    <a:pt x="5619" y="3747"/>
                  </a:lnTo>
                  <a:lnTo>
                    <a:pt x="5619" y="3676"/>
                  </a:lnTo>
                  <a:lnTo>
                    <a:pt x="5661" y="3676"/>
                  </a:lnTo>
                  <a:lnTo>
                    <a:pt x="5661" y="3620"/>
                  </a:lnTo>
                  <a:lnTo>
                    <a:pt x="5704" y="3620"/>
                  </a:lnTo>
                  <a:lnTo>
                    <a:pt x="5704" y="3676"/>
                  </a:lnTo>
                  <a:lnTo>
                    <a:pt x="5746" y="3676"/>
                  </a:lnTo>
                  <a:lnTo>
                    <a:pt x="5746" y="3747"/>
                  </a:lnTo>
                  <a:lnTo>
                    <a:pt x="5788" y="3747"/>
                  </a:lnTo>
                  <a:lnTo>
                    <a:pt x="5788" y="3676"/>
                  </a:lnTo>
                  <a:close/>
                  <a:moveTo>
                    <a:pt x="1859" y="9267"/>
                  </a:moveTo>
                  <a:lnTo>
                    <a:pt x="1859" y="9323"/>
                  </a:lnTo>
                  <a:lnTo>
                    <a:pt x="1902" y="9323"/>
                  </a:lnTo>
                  <a:lnTo>
                    <a:pt x="1944" y="9267"/>
                  </a:lnTo>
                  <a:lnTo>
                    <a:pt x="1902" y="9267"/>
                  </a:lnTo>
                  <a:close/>
                  <a:moveTo>
                    <a:pt x="1859" y="4944"/>
                  </a:moveTo>
                  <a:lnTo>
                    <a:pt x="1817" y="5014"/>
                  </a:lnTo>
                  <a:lnTo>
                    <a:pt x="1859" y="5014"/>
                  </a:lnTo>
                  <a:close/>
                  <a:moveTo>
                    <a:pt x="6126" y="2409"/>
                  </a:moveTo>
                  <a:lnTo>
                    <a:pt x="6126" y="2353"/>
                  </a:lnTo>
                  <a:lnTo>
                    <a:pt x="6084" y="2353"/>
                  </a:lnTo>
                  <a:lnTo>
                    <a:pt x="6084" y="2409"/>
                  </a:lnTo>
                  <a:close/>
                  <a:moveTo>
                    <a:pt x="7816" y="1339"/>
                  </a:moveTo>
                  <a:lnTo>
                    <a:pt x="7858" y="1339"/>
                  </a:lnTo>
                  <a:lnTo>
                    <a:pt x="7858" y="1268"/>
                  </a:lnTo>
                  <a:lnTo>
                    <a:pt x="7816" y="1268"/>
                  </a:lnTo>
                  <a:close/>
                  <a:moveTo>
                    <a:pt x="6042" y="1902"/>
                  </a:moveTo>
                  <a:lnTo>
                    <a:pt x="6042" y="1972"/>
                  </a:lnTo>
                  <a:lnTo>
                    <a:pt x="5999" y="1972"/>
                  </a:lnTo>
                  <a:lnTo>
                    <a:pt x="5999" y="2029"/>
                  </a:lnTo>
                  <a:lnTo>
                    <a:pt x="6042" y="2029"/>
                  </a:lnTo>
                  <a:lnTo>
                    <a:pt x="6042" y="2099"/>
                  </a:lnTo>
                  <a:lnTo>
                    <a:pt x="6084" y="2099"/>
                  </a:lnTo>
                  <a:lnTo>
                    <a:pt x="6126" y="2099"/>
                  </a:lnTo>
                  <a:lnTo>
                    <a:pt x="6168" y="2099"/>
                  </a:lnTo>
                  <a:lnTo>
                    <a:pt x="6211" y="2099"/>
                  </a:lnTo>
                  <a:lnTo>
                    <a:pt x="6211" y="2029"/>
                  </a:lnTo>
                  <a:lnTo>
                    <a:pt x="6211" y="1972"/>
                  </a:lnTo>
                  <a:lnTo>
                    <a:pt x="6211" y="1902"/>
                  </a:lnTo>
                  <a:lnTo>
                    <a:pt x="6168" y="1902"/>
                  </a:lnTo>
                  <a:lnTo>
                    <a:pt x="6126" y="1902"/>
                  </a:lnTo>
                  <a:lnTo>
                    <a:pt x="6084" y="1902"/>
                  </a:lnTo>
                  <a:close/>
                  <a:moveTo>
                    <a:pt x="5999" y="2409"/>
                  </a:moveTo>
                  <a:lnTo>
                    <a:pt x="5999" y="2479"/>
                  </a:lnTo>
                  <a:lnTo>
                    <a:pt x="5957" y="2479"/>
                  </a:lnTo>
                  <a:lnTo>
                    <a:pt x="5915" y="2479"/>
                  </a:lnTo>
                  <a:lnTo>
                    <a:pt x="5873" y="2479"/>
                  </a:lnTo>
                  <a:lnTo>
                    <a:pt x="5830" y="2479"/>
                  </a:lnTo>
                  <a:lnTo>
                    <a:pt x="5830" y="2550"/>
                  </a:lnTo>
                  <a:lnTo>
                    <a:pt x="5873" y="2550"/>
                  </a:lnTo>
                  <a:lnTo>
                    <a:pt x="5873" y="2606"/>
                  </a:lnTo>
                  <a:lnTo>
                    <a:pt x="5915" y="2606"/>
                  </a:lnTo>
                  <a:lnTo>
                    <a:pt x="5915" y="2550"/>
                  </a:lnTo>
                  <a:lnTo>
                    <a:pt x="5957" y="2550"/>
                  </a:lnTo>
                  <a:lnTo>
                    <a:pt x="5999" y="2550"/>
                  </a:lnTo>
                  <a:lnTo>
                    <a:pt x="6042" y="2550"/>
                  </a:lnTo>
                  <a:lnTo>
                    <a:pt x="6042" y="2479"/>
                  </a:lnTo>
                  <a:lnTo>
                    <a:pt x="6042" y="2409"/>
                  </a:lnTo>
                  <a:close/>
                  <a:moveTo>
                    <a:pt x="5830" y="2550"/>
                  </a:moveTo>
                  <a:lnTo>
                    <a:pt x="5788" y="2550"/>
                  </a:lnTo>
                  <a:lnTo>
                    <a:pt x="5746" y="2550"/>
                  </a:lnTo>
                  <a:lnTo>
                    <a:pt x="5746" y="2606"/>
                  </a:lnTo>
                  <a:lnTo>
                    <a:pt x="5788" y="2606"/>
                  </a:lnTo>
                  <a:lnTo>
                    <a:pt x="5830" y="2606"/>
                  </a:lnTo>
                  <a:close/>
                  <a:moveTo>
                    <a:pt x="3760" y="2930"/>
                  </a:moveTo>
                  <a:lnTo>
                    <a:pt x="3760" y="2986"/>
                  </a:lnTo>
                  <a:lnTo>
                    <a:pt x="3760" y="3043"/>
                  </a:lnTo>
                  <a:lnTo>
                    <a:pt x="3718" y="3043"/>
                  </a:lnTo>
                  <a:lnTo>
                    <a:pt x="3676" y="3043"/>
                  </a:lnTo>
                  <a:lnTo>
                    <a:pt x="3676" y="3113"/>
                  </a:lnTo>
                  <a:lnTo>
                    <a:pt x="3718" y="3113"/>
                  </a:lnTo>
                  <a:lnTo>
                    <a:pt x="3718" y="3169"/>
                  </a:lnTo>
                  <a:lnTo>
                    <a:pt x="3676" y="3169"/>
                  </a:lnTo>
                  <a:lnTo>
                    <a:pt x="3676" y="3240"/>
                  </a:lnTo>
                  <a:lnTo>
                    <a:pt x="3718" y="3240"/>
                  </a:lnTo>
                  <a:lnTo>
                    <a:pt x="3718" y="3310"/>
                  </a:lnTo>
                  <a:lnTo>
                    <a:pt x="3760" y="3310"/>
                  </a:lnTo>
                  <a:lnTo>
                    <a:pt x="3803" y="3310"/>
                  </a:lnTo>
                  <a:lnTo>
                    <a:pt x="3803" y="3240"/>
                  </a:lnTo>
                  <a:lnTo>
                    <a:pt x="3803" y="3169"/>
                  </a:lnTo>
                  <a:lnTo>
                    <a:pt x="3803" y="3113"/>
                  </a:lnTo>
                  <a:lnTo>
                    <a:pt x="3845" y="3113"/>
                  </a:lnTo>
                  <a:lnTo>
                    <a:pt x="3887" y="3113"/>
                  </a:lnTo>
                  <a:lnTo>
                    <a:pt x="3887" y="3043"/>
                  </a:lnTo>
                  <a:lnTo>
                    <a:pt x="3845" y="3043"/>
                  </a:lnTo>
                  <a:lnTo>
                    <a:pt x="3845" y="2986"/>
                  </a:lnTo>
                  <a:lnTo>
                    <a:pt x="3803" y="2986"/>
                  </a:lnTo>
                  <a:lnTo>
                    <a:pt x="3803" y="2930"/>
                  </a:lnTo>
                  <a:close/>
                  <a:moveTo>
                    <a:pt x="85" y="9126"/>
                  </a:moveTo>
                  <a:lnTo>
                    <a:pt x="85" y="9196"/>
                  </a:lnTo>
                  <a:lnTo>
                    <a:pt x="85" y="9267"/>
                  </a:lnTo>
                  <a:lnTo>
                    <a:pt x="43" y="9267"/>
                  </a:lnTo>
                  <a:lnTo>
                    <a:pt x="43" y="9323"/>
                  </a:lnTo>
                  <a:lnTo>
                    <a:pt x="85" y="9379"/>
                  </a:lnTo>
                  <a:lnTo>
                    <a:pt x="127" y="9379"/>
                  </a:lnTo>
                  <a:lnTo>
                    <a:pt x="127" y="9323"/>
                  </a:lnTo>
                  <a:lnTo>
                    <a:pt x="170" y="9323"/>
                  </a:lnTo>
                  <a:lnTo>
                    <a:pt x="170" y="9267"/>
                  </a:lnTo>
                  <a:lnTo>
                    <a:pt x="170" y="9196"/>
                  </a:lnTo>
                  <a:lnTo>
                    <a:pt x="170" y="9126"/>
                  </a:lnTo>
                  <a:lnTo>
                    <a:pt x="127" y="9126"/>
                  </a:lnTo>
                  <a:close/>
                  <a:moveTo>
                    <a:pt x="43" y="9323"/>
                  </a:moveTo>
                  <a:lnTo>
                    <a:pt x="1" y="9323"/>
                  </a:lnTo>
                  <a:lnTo>
                    <a:pt x="1" y="9379"/>
                  </a:lnTo>
                  <a:close/>
                  <a:moveTo>
                    <a:pt x="212" y="9323"/>
                  </a:moveTo>
                  <a:lnTo>
                    <a:pt x="212" y="9379"/>
                  </a:lnTo>
                  <a:close/>
                  <a:moveTo>
                    <a:pt x="846" y="10281"/>
                  </a:moveTo>
                  <a:lnTo>
                    <a:pt x="846" y="1033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3020525" y="3340675"/>
              <a:ext cx="121500" cy="117250"/>
            </a:xfrm>
            <a:custGeom>
              <a:avLst/>
              <a:gdLst/>
              <a:ahLst/>
              <a:cxnLst/>
              <a:rect l="l" t="t" r="r" b="b"/>
              <a:pathLst>
                <a:path w="4860" h="4690" extrusionOk="0">
                  <a:moveTo>
                    <a:pt x="4563" y="310"/>
                  </a:moveTo>
                  <a:lnTo>
                    <a:pt x="4563" y="254"/>
                  </a:lnTo>
                  <a:lnTo>
                    <a:pt x="4563" y="183"/>
                  </a:lnTo>
                  <a:lnTo>
                    <a:pt x="4606" y="183"/>
                  </a:lnTo>
                  <a:lnTo>
                    <a:pt x="4606" y="127"/>
                  </a:lnTo>
                  <a:lnTo>
                    <a:pt x="4606" y="56"/>
                  </a:lnTo>
                  <a:lnTo>
                    <a:pt x="4648" y="56"/>
                  </a:lnTo>
                  <a:lnTo>
                    <a:pt x="4648" y="0"/>
                  </a:lnTo>
                  <a:lnTo>
                    <a:pt x="4690" y="0"/>
                  </a:lnTo>
                  <a:lnTo>
                    <a:pt x="4732" y="0"/>
                  </a:lnTo>
                  <a:lnTo>
                    <a:pt x="4775" y="0"/>
                  </a:lnTo>
                  <a:lnTo>
                    <a:pt x="4775" y="56"/>
                  </a:lnTo>
                  <a:lnTo>
                    <a:pt x="4817" y="56"/>
                  </a:lnTo>
                  <a:lnTo>
                    <a:pt x="4859" y="56"/>
                  </a:lnTo>
                  <a:lnTo>
                    <a:pt x="4859" y="127"/>
                  </a:lnTo>
                  <a:lnTo>
                    <a:pt x="4859" y="183"/>
                  </a:lnTo>
                  <a:lnTo>
                    <a:pt x="4817" y="183"/>
                  </a:lnTo>
                  <a:lnTo>
                    <a:pt x="4775" y="183"/>
                  </a:lnTo>
                  <a:lnTo>
                    <a:pt x="4732" y="254"/>
                  </a:lnTo>
                  <a:lnTo>
                    <a:pt x="4732" y="310"/>
                  </a:lnTo>
                  <a:lnTo>
                    <a:pt x="4732" y="380"/>
                  </a:lnTo>
                  <a:lnTo>
                    <a:pt x="4690" y="380"/>
                  </a:lnTo>
                  <a:lnTo>
                    <a:pt x="4690" y="437"/>
                  </a:lnTo>
                  <a:lnTo>
                    <a:pt x="4648" y="437"/>
                  </a:lnTo>
                  <a:lnTo>
                    <a:pt x="4606" y="507"/>
                  </a:lnTo>
                  <a:lnTo>
                    <a:pt x="4563" y="507"/>
                  </a:lnTo>
                  <a:lnTo>
                    <a:pt x="4521" y="563"/>
                  </a:lnTo>
                  <a:lnTo>
                    <a:pt x="4521" y="507"/>
                  </a:lnTo>
                  <a:lnTo>
                    <a:pt x="4479" y="507"/>
                  </a:lnTo>
                  <a:lnTo>
                    <a:pt x="4437" y="507"/>
                  </a:lnTo>
                  <a:lnTo>
                    <a:pt x="4394" y="563"/>
                  </a:lnTo>
                  <a:lnTo>
                    <a:pt x="4352" y="563"/>
                  </a:lnTo>
                  <a:lnTo>
                    <a:pt x="4310" y="563"/>
                  </a:lnTo>
                  <a:lnTo>
                    <a:pt x="4268" y="563"/>
                  </a:lnTo>
                  <a:lnTo>
                    <a:pt x="4225" y="563"/>
                  </a:lnTo>
                  <a:lnTo>
                    <a:pt x="4183" y="634"/>
                  </a:lnTo>
                  <a:lnTo>
                    <a:pt x="4141" y="690"/>
                  </a:lnTo>
                  <a:lnTo>
                    <a:pt x="4099" y="690"/>
                  </a:lnTo>
                  <a:lnTo>
                    <a:pt x="4099" y="761"/>
                  </a:lnTo>
                  <a:lnTo>
                    <a:pt x="4056" y="817"/>
                  </a:lnTo>
                  <a:lnTo>
                    <a:pt x="4014" y="817"/>
                  </a:lnTo>
                  <a:lnTo>
                    <a:pt x="4056" y="887"/>
                  </a:lnTo>
                  <a:lnTo>
                    <a:pt x="4056" y="944"/>
                  </a:lnTo>
                  <a:lnTo>
                    <a:pt x="4056" y="1014"/>
                  </a:lnTo>
                  <a:lnTo>
                    <a:pt x="4099" y="1014"/>
                  </a:lnTo>
                  <a:lnTo>
                    <a:pt x="4099" y="1070"/>
                  </a:lnTo>
                  <a:lnTo>
                    <a:pt x="4141" y="1070"/>
                  </a:lnTo>
                  <a:lnTo>
                    <a:pt x="4141" y="1141"/>
                  </a:lnTo>
                  <a:lnTo>
                    <a:pt x="4183" y="1141"/>
                  </a:lnTo>
                  <a:lnTo>
                    <a:pt x="4183" y="1197"/>
                  </a:lnTo>
                  <a:lnTo>
                    <a:pt x="4225" y="1268"/>
                  </a:lnTo>
                  <a:lnTo>
                    <a:pt x="4268" y="1268"/>
                  </a:lnTo>
                  <a:lnTo>
                    <a:pt x="4268" y="1324"/>
                  </a:lnTo>
                  <a:lnTo>
                    <a:pt x="4310" y="1324"/>
                  </a:lnTo>
                  <a:lnTo>
                    <a:pt x="4268" y="1324"/>
                  </a:lnTo>
                  <a:lnTo>
                    <a:pt x="4225" y="1394"/>
                  </a:lnTo>
                  <a:lnTo>
                    <a:pt x="4183" y="1394"/>
                  </a:lnTo>
                  <a:lnTo>
                    <a:pt x="4141" y="1451"/>
                  </a:lnTo>
                  <a:lnTo>
                    <a:pt x="4099" y="1451"/>
                  </a:lnTo>
                  <a:lnTo>
                    <a:pt x="4099" y="1521"/>
                  </a:lnTo>
                  <a:lnTo>
                    <a:pt x="4056" y="1521"/>
                  </a:lnTo>
                  <a:lnTo>
                    <a:pt x="4056" y="1577"/>
                  </a:lnTo>
                  <a:lnTo>
                    <a:pt x="4014" y="1577"/>
                  </a:lnTo>
                  <a:lnTo>
                    <a:pt x="3972" y="1648"/>
                  </a:lnTo>
                  <a:lnTo>
                    <a:pt x="3930" y="1648"/>
                  </a:lnTo>
                  <a:lnTo>
                    <a:pt x="3887" y="1648"/>
                  </a:lnTo>
                  <a:lnTo>
                    <a:pt x="3845" y="1648"/>
                  </a:lnTo>
                  <a:lnTo>
                    <a:pt x="3845" y="1577"/>
                  </a:lnTo>
                  <a:lnTo>
                    <a:pt x="3803" y="1577"/>
                  </a:lnTo>
                  <a:lnTo>
                    <a:pt x="3803" y="1521"/>
                  </a:lnTo>
                  <a:lnTo>
                    <a:pt x="3761" y="1521"/>
                  </a:lnTo>
                  <a:lnTo>
                    <a:pt x="3761" y="1451"/>
                  </a:lnTo>
                  <a:lnTo>
                    <a:pt x="3718" y="1451"/>
                  </a:lnTo>
                  <a:lnTo>
                    <a:pt x="3676" y="1451"/>
                  </a:lnTo>
                  <a:lnTo>
                    <a:pt x="3634" y="1394"/>
                  </a:lnTo>
                  <a:lnTo>
                    <a:pt x="3592" y="1394"/>
                  </a:lnTo>
                  <a:lnTo>
                    <a:pt x="3549" y="1394"/>
                  </a:lnTo>
                  <a:lnTo>
                    <a:pt x="3549" y="1324"/>
                  </a:lnTo>
                  <a:lnTo>
                    <a:pt x="3507" y="1324"/>
                  </a:lnTo>
                  <a:lnTo>
                    <a:pt x="3465" y="1324"/>
                  </a:lnTo>
                  <a:lnTo>
                    <a:pt x="3465" y="1394"/>
                  </a:lnTo>
                  <a:lnTo>
                    <a:pt x="3465" y="1451"/>
                  </a:lnTo>
                  <a:lnTo>
                    <a:pt x="3465" y="1521"/>
                  </a:lnTo>
                  <a:lnTo>
                    <a:pt x="3423" y="1521"/>
                  </a:lnTo>
                  <a:lnTo>
                    <a:pt x="3380" y="1521"/>
                  </a:lnTo>
                  <a:lnTo>
                    <a:pt x="3338" y="1521"/>
                  </a:lnTo>
                  <a:lnTo>
                    <a:pt x="3296" y="1521"/>
                  </a:lnTo>
                  <a:lnTo>
                    <a:pt x="3254" y="1521"/>
                  </a:lnTo>
                  <a:lnTo>
                    <a:pt x="3211" y="1521"/>
                  </a:lnTo>
                  <a:lnTo>
                    <a:pt x="3169" y="1521"/>
                  </a:lnTo>
                  <a:lnTo>
                    <a:pt x="3127" y="1451"/>
                  </a:lnTo>
                  <a:lnTo>
                    <a:pt x="3085" y="1451"/>
                  </a:lnTo>
                  <a:lnTo>
                    <a:pt x="3043" y="1451"/>
                  </a:lnTo>
                  <a:lnTo>
                    <a:pt x="3000" y="1451"/>
                  </a:lnTo>
                  <a:lnTo>
                    <a:pt x="2958" y="1451"/>
                  </a:lnTo>
                  <a:lnTo>
                    <a:pt x="2958" y="1521"/>
                  </a:lnTo>
                  <a:lnTo>
                    <a:pt x="2916" y="1521"/>
                  </a:lnTo>
                  <a:lnTo>
                    <a:pt x="2958" y="1521"/>
                  </a:lnTo>
                  <a:lnTo>
                    <a:pt x="2958" y="1577"/>
                  </a:lnTo>
                  <a:lnTo>
                    <a:pt x="3000" y="1577"/>
                  </a:lnTo>
                  <a:lnTo>
                    <a:pt x="3000" y="1648"/>
                  </a:lnTo>
                  <a:lnTo>
                    <a:pt x="3000" y="1704"/>
                  </a:lnTo>
                  <a:lnTo>
                    <a:pt x="3000" y="1774"/>
                  </a:lnTo>
                  <a:lnTo>
                    <a:pt x="3000" y="1831"/>
                  </a:lnTo>
                  <a:lnTo>
                    <a:pt x="3000" y="1901"/>
                  </a:lnTo>
                  <a:lnTo>
                    <a:pt x="3000" y="1958"/>
                  </a:lnTo>
                  <a:lnTo>
                    <a:pt x="3000" y="2028"/>
                  </a:lnTo>
                  <a:lnTo>
                    <a:pt x="3000" y="2084"/>
                  </a:lnTo>
                  <a:lnTo>
                    <a:pt x="3000" y="2155"/>
                  </a:lnTo>
                  <a:lnTo>
                    <a:pt x="2958" y="2155"/>
                  </a:lnTo>
                  <a:lnTo>
                    <a:pt x="2916" y="2155"/>
                  </a:lnTo>
                  <a:lnTo>
                    <a:pt x="2874" y="2155"/>
                  </a:lnTo>
                  <a:lnTo>
                    <a:pt x="2831" y="2155"/>
                  </a:lnTo>
                  <a:lnTo>
                    <a:pt x="2831" y="2211"/>
                  </a:lnTo>
                  <a:lnTo>
                    <a:pt x="2789" y="2211"/>
                  </a:lnTo>
                  <a:lnTo>
                    <a:pt x="2747" y="2211"/>
                  </a:lnTo>
                  <a:lnTo>
                    <a:pt x="2747" y="2281"/>
                  </a:lnTo>
                  <a:lnTo>
                    <a:pt x="2747" y="2211"/>
                  </a:lnTo>
                  <a:lnTo>
                    <a:pt x="2705" y="2211"/>
                  </a:lnTo>
                  <a:lnTo>
                    <a:pt x="2662" y="2211"/>
                  </a:lnTo>
                  <a:lnTo>
                    <a:pt x="2620" y="2211"/>
                  </a:lnTo>
                  <a:lnTo>
                    <a:pt x="2620" y="2281"/>
                  </a:lnTo>
                  <a:lnTo>
                    <a:pt x="2620" y="2338"/>
                  </a:lnTo>
                  <a:lnTo>
                    <a:pt x="2620" y="2408"/>
                  </a:lnTo>
                  <a:lnTo>
                    <a:pt x="2662" y="2464"/>
                  </a:lnTo>
                  <a:lnTo>
                    <a:pt x="2662" y="2535"/>
                  </a:lnTo>
                  <a:lnTo>
                    <a:pt x="2705" y="2535"/>
                  </a:lnTo>
                  <a:lnTo>
                    <a:pt x="2662" y="2535"/>
                  </a:lnTo>
                  <a:lnTo>
                    <a:pt x="2662" y="2591"/>
                  </a:lnTo>
                  <a:lnTo>
                    <a:pt x="2620" y="2591"/>
                  </a:lnTo>
                  <a:lnTo>
                    <a:pt x="2620" y="2662"/>
                  </a:lnTo>
                  <a:lnTo>
                    <a:pt x="2578" y="2662"/>
                  </a:lnTo>
                  <a:lnTo>
                    <a:pt x="2536" y="2662"/>
                  </a:lnTo>
                  <a:lnTo>
                    <a:pt x="2536" y="2718"/>
                  </a:lnTo>
                  <a:lnTo>
                    <a:pt x="2493" y="2718"/>
                  </a:lnTo>
                  <a:lnTo>
                    <a:pt x="2451" y="2788"/>
                  </a:lnTo>
                  <a:lnTo>
                    <a:pt x="2409" y="2845"/>
                  </a:lnTo>
                  <a:lnTo>
                    <a:pt x="2367" y="2845"/>
                  </a:lnTo>
                  <a:lnTo>
                    <a:pt x="2324" y="2915"/>
                  </a:lnTo>
                  <a:lnTo>
                    <a:pt x="2324" y="2971"/>
                  </a:lnTo>
                  <a:lnTo>
                    <a:pt x="2324" y="3042"/>
                  </a:lnTo>
                  <a:lnTo>
                    <a:pt x="2282" y="3042"/>
                  </a:lnTo>
                  <a:lnTo>
                    <a:pt x="2240" y="3042"/>
                  </a:lnTo>
                  <a:lnTo>
                    <a:pt x="2198" y="3042"/>
                  </a:lnTo>
                  <a:lnTo>
                    <a:pt x="2198" y="3098"/>
                  </a:lnTo>
                  <a:lnTo>
                    <a:pt x="2155" y="3042"/>
                  </a:lnTo>
                  <a:lnTo>
                    <a:pt x="2155" y="3098"/>
                  </a:lnTo>
                  <a:lnTo>
                    <a:pt x="2113" y="3098"/>
                  </a:lnTo>
                  <a:lnTo>
                    <a:pt x="2071" y="3098"/>
                  </a:lnTo>
                  <a:lnTo>
                    <a:pt x="2029" y="3098"/>
                  </a:lnTo>
                  <a:lnTo>
                    <a:pt x="2071" y="3042"/>
                  </a:lnTo>
                  <a:lnTo>
                    <a:pt x="2029" y="3042"/>
                  </a:lnTo>
                  <a:lnTo>
                    <a:pt x="2029" y="2971"/>
                  </a:lnTo>
                  <a:lnTo>
                    <a:pt x="2029" y="2915"/>
                  </a:lnTo>
                  <a:lnTo>
                    <a:pt x="1986" y="2915"/>
                  </a:lnTo>
                  <a:lnTo>
                    <a:pt x="1986" y="2845"/>
                  </a:lnTo>
                  <a:lnTo>
                    <a:pt x="1860" y="2915"/>
                  </a:lnTo>
                  <a:lnTo>
                    <a:pt x="1902" y="2971"/>
                  </a:lnTo>
                  <a:lnTo>
                    <a:pt x="1902" y="3042"/>
                  </a:lnTo>
                  <a:lnTo>
                    <a:pt x="1733" y="3098"/>
                  </a:lnTo>
                  <a:lnTo>
                    <a:pt x="1691" y="3169"/>
                  </a:lnTo>
                  <a:lnTo>
                    <a:pt x="1648" y="3169"/>
                  </a:lnTo>
                  <a:lnTo>
                    <a:pt x="1606" y="3169"/>
                  </a:lnTo>
                  <a:lnTo>
                    <a:pt x="1564" y="3169"/>
                  </a:lnTo>
                  <a:lnTo>
                    <a:pt x="1564" y="3225"/>
                  </a:lnTo>
                  <a:lnTo>
                    <a:pt x="1522" y="3295"/>
                  </a:lnTo>
                  <a:lnTo>
                    <a:pt x="1479" y="3295"/>
                  </a:lnTo>
                  <a:lnTo>
                    <a:pt x="1479" y="3352"/>
                  </a:lnTo>
                  <a:lnTo>
                    <a:pt x="1479" y="3422"/>
                  </a:lnTo>
                  <a:lnTo>
                    <a:pt x="1564" y="3422"/>
                  </a:lnTo>
                  <a:lnTo>
                    <a:pt x="1522" y="3478"/>
                  </a:lnTo>
                  <a:lnTo>
                    <a:pt x="1479" y="3549"/>
                  </a:lnTo>
                  <a:lnTo>
                    <a:pt x="1395" y="3675"/>
                  </a:lnTo>
                  <a:lnTo>
                    <a:pt x="1353" y="3732"/>
                  </a:lnTo>
                  <a:lnTo>
                    <a:pt x="1353" y="3802"/>
                  </a:lnTo>
                  <a:lnTo>
                    <a:pt x="1310" y="3859"/>
                  </a:lnTo>
                  <a:lnTo>
                    <a:pt x="1268" y="3929"/>
                  </a:lnTo>
                  <a:lnTo>
                    <a:pt x="1226" y="3929"/>
                  </a:lnTo>
                  <a:lnTo>
                    <a:pt x="1184" y="3929"/>
                  </a:lnTo>
                  <a:lnTo>
                    <a:pt x="1184" y="3985"/>
                  </a:lnTo>
                  <a:lnTo>
                    <a:pt x="1184" y="4056"/>
                  </a:lnTo>
                  <a:lnTo>
                    <a:pt x="1141" y="4056"/>
                  </a:lnTo>
                  <a:lnTo>
                    <a:pt x="1099" y="4056"/>
                  </a:lnTo>
                  <a:lnTo>
                    <a:pt x="1057" y="4112"/>
                  </a:lnTo>
                  <a:lnTo>
                    <a:pt x="1015" y="4112"/>
                  </a:lnTo>
                  <a:lnTo>
                    <a:pt x="973" y="4056"/>
                  </a:lnTo>
                  <a:lnTo>
                    <a:pt x="930" y="4056"/>
                  </a:lnTo>
                  <a:lnTo>
                    <a:pt x="888" y="3985"/>
                  </a:lnTo>
                  <a:lnTo>
                    <a:pt x="804" y="4056"/>
                  </a:lnTo>
                  <a:lnTo>
                    <a:pt x="761" y="4056"/>
                  </a:lnTo>
                  <a:lnTo>
                    <a:pt x="592" y="4112"/>
                  </a:lnTo>
                  <a:lnTo>
                    <a:pt x="550" y="4112"/>
                  </a:lnTo>
                  <a:lnTo>
                    <a:pt x="592" y="4182"/>
                  </a:lnTo>
                  <a:lnTo>
                    <a:pt x="635" y="4182"/>
                  </a:lnTo>
                  <a:lnTo>
                    <a:pt x="635" y="4239"/>
                  </a:lnTo>
                  <a:lnTo>
                    <a:pt x="677" y="4239"/>
                  </a:lnTo>
                  <a:lnTo>
                    <a:pt x="677" y="4309"/>
                  </a:lnTo>
                  <a:lnTo>
                    <a:pt x="719" y="4309"/>
                  </a:lnTo>
                  <a:lnTo>
                    <a:pt x="761" y="4365"/>
                  </a:lnTo>
                  <a:lnTo>
                    <a:pt x="761" y="4436"/>
                  </a:lnTo>
                  <a:lnTo>
                    <a:pt x="804" y="4436"/>
                  </a:lnTo>
                  <a:lnTo>
                    <a:pt x="804" y="4492"/>
                  </a:lnTo>
                  <a:lnTo>
                    <a:pt x="846" y="4563"/>
                  </a:lnTo>
                  <a:lnTo>
                    <a:pt x="888" y="4563"/>
                  </a:lnTo>
                  <a:lnTo>
                    <a:pt x="888" y="4619"/>
                  </a:lnTo>
                  <a:lnTo>
                    <a:pt x="846" y="4619"/>
                  </a:lnTo>
                  <a:lnTo>
                    <a:pt x="804" y="4689"/>
                  </a:lnTo>
                  <a:lnTo>
                    <a:pt x="761" y="4619"/>
                  </a:lnTo>
                  <a:lnTo>
                    <a:pt x="719" y="4619"/>
                  </a:lnTo>
                  <a:lnTo>
                    <a:pt x="677" y="4619"/>
                  </a:lnTo>
                  <a:lnTo>
                    <a:pt x="635" y="4563"/>
                  </a:lnTo>
                  <a:lnTo>
                    <a:pt x="592" y="4492"/>
                  </a:lnTo>
                  <a:lnTo>
                    <a:pt x="550" y="4492"/>
                  </a:lnTo>
                  <a:lnTo>
                    <a:pt x="508" y="4492"/>
                  </a:lnTo>
                  <a:lnTo>
                    <a:pt x="466" y="4436"/>
                  </a:lnTo>
                  <a:lnTo>
                    <a:pt x="423" y="4436"/>
                  </a:lnTo>
                  <a:lnTo>
                    <a:pt x="381" y="4436"/>
                  </a:lnTo>
                  <a:lnTo>
                    <a:pt x="339" y="4436"/>
                  </a:lnTo>
                  <a:lnTo>
                    <a:pt x="339" y="4365"/>
                  </a:lnTo>
                  <a:lnTo>
                    <a:pt x="339" y="4309"/>
                  </a:lnTo>
                  <a:lnTo>
                    <a:pt x="297" y="4309"/>
                  </a:lnTo>
                  <a:lnTo>
                    <a:pt x="254" y="4309"/>
                  </a:lnTo>
                  <a:lnTo>
                    <a:pt x="212" y="4309"/>
                  </a:lnTo>
                  <a:lnTo>
                    <a:pt x="170" y="4309"/>
                  </a:lnTo>
                  <a:lnTo>
                    <a:pt x="170" y="4239"/>
                  </a:lnTo>
                  <a:lnTo>
                    <a:pt x="128" y="4239"/>
                  </a:lnTo>
                  <a:lnTo>
                    <a:pt x="85" y="4239"/>
                  </a:lnTo>
                  <a:lnTo>
                    <a:pt x="85" y="4309"/>
                  </a:lnTo>
                  <a:lnTo>
                    <a:pt x="128" y="4309"/>
                  </a:lnTo>
                  <a:lnTo>
                    <a:pt x="128" y="4365"/>
                  </a:lnTo>
                  <a:lnTo>
                    <a:pt x="85" y="4365"/>
                  </a:lnTo>
                  <a:lnTo>
                    <a:pt x="85" y="4309"/>
                  </a:lnTo>
                  <a:lnTo>
                    <a:pt x="43" y="4309"/>
                  </a:lnTo>
                  <a:lnTo>
                    <a:pt x="43" y="4239"/>
                  </a:lnTo>
                  <a:lnTo>
                    <a:pt x="1" y="4239"/>
                  </a:lnTo>
                  <a:lnTo>
                    <a:pt x="43" y="4239"/>
                  </a:lnTo>
                  <a:lnTo>
                    <a:pt x="43" y="4182"/>
                  </a:lnTo>
                  <a:lnTo>
                    <a:pt x="85" y="4182"/>
                  </a:lnTo>
                  <a:lnTo>
                    <a:pt x="128" y="4182"/>
                  </a:lnTo>
                  <a:lnTo>
                    <a:pt x="128" y="4112"/>
                  </a:lnTo>
                  <a:lnTo>
                    <a:pt x="170" y="4112"/>
                  </a:lnTo>
                  <a:lnTo>
                    <a:pt x="128" y="4112"/>
                  </a:lnTo>
                  <a:lnTo>
                    <a:pt x="170" y="4112"/>
                  </a:lnTo>
                  <a:lnTo>
                    <a:pt x="170" y="4056"/>
                  </a:lnTo>
                  <a:lnTo>
                    <a:pt x="212" y="4112"/>
                  </a:lnTo>
                  <a:lnTo>
                    <a:pt x="254" y="4112"/>
                  </a:lnTo>
                  <a:lnTo>
                    <a:pt x="297" y="4112"/>
                  </a:lnTo>
                  <a:lnTo>
                    <a:pt x="254" y="4112"/>
                  </a:lnTo>
                  <a:lnTo>
                    <a:pt x="297" y="4112"/>
                  </a:lnTo>
                  <a:lnTo>
                    <a:pt x="339" y="4112"/>
                  </a:lnTo>
                  <a:lnTo>
                    <a:pt x="339" y="4182"/>
                  </a:lnTo>
                  <a:lnTo>
                    <a:pt x="339" y="4112"/>
                  </a:lnTo>
                  <a:lnTo>
                    <a:pt x="381" y="4112"/>
                  </a:lnTo>
                  <a:lnTo>
                    <a:pt x="381" y="4056"/>
                  </a:lnTo>
                  <a:lnTo>
                    <a:pt x="339" y="4056"/>
                  </a:lnTo>
                  <a:lnTo>
                    <a:pt x="339" y="3985"/>
                  </a:lnTo>
                  <a:lnTo>
                    <a:pt x="339" y="4056"/>
                  </a:lnTo>
                  <a:lnTo>
                    <a:pt x="339" y="3985"/>
                  </a:lnTo>
                  <a:lnTo>
                    <a:pt x="381" y="3985"/>
                  </a:lnTo>
                  <a:lnTo>
                    <a:pt x="339" y="3985"/>
                  </a:lnTo>
                  <a:lnTo>
                    <a:pt x="297" y="3985"/>
                  </a:lnTo>
                  <a:lnTo>
                    <a:pt x="254" y="3985"/>
                  </a:lnTo>
                  <a:lnTo>
                    <a:pt x="254" y="3929"/>
                  </a:lnTo>
                  <a:lnTo>
                    <a:pt x="254" y="3985"/>
                  </a:lnTo>
                  <a:lnTo>
                    <a:pt x="254" y="3929"/>
                  </a:lnTo>
                  <a:lnTo>
                    <a:pt x="297" y="3929"/>
                  </a:lnTo>
                  <a:lnTo>
                    <a:pt x="339" y="3929"/>
                  </a:lnTo>
                  <a:lnTo>
                    <a:pt x="339" y="3985"/>
                  </a:lnTo>
                  <a:lnTo>
                    <a:pt x="381" y="3985"/>
                  </a:lnTo>
                  <a:lnTo>
                    <a:pt x="423" y="3985"/>
                  </a:lnTo>
                  <a:lnTo>
                    <a:pt x="423" y="3929"/>
                  </a:lnTo>
                  <a:lnTo>
                    <a:pt x="381" y="3929"/>
                  </a:lnTo>
                  <a:lnTo>
                    <a:pt x="423" y="3859"/>
                  </a:lnTo>
                  <a:lnTo>
                    <a:pt x="466" y="3859"/>
                  </a:lnTo>
                  <a:lnTo>
                    <a:pt x="508" y="3859"/>
                  </a:lnTo>
                  <a:lnTo>
                    <a:pt x="550" y="3859"/>
                  </a:lnTo>
                  <a:lnTo>
                    <a:pt x="592" y="3859"/>
                  </a:lnTo>
                  <a:lnTo>
                    <a:pt x="592" y="3802"/>
                  </a:lnTo>
                  <a:lnTo>
                    <a:pt x="635" y="3802"/>
                  </a:lnTo>
                  <a:lnTo>
                    <a:pt x="677" y="3802"/>
                  </a:lnTo>
                  <a:lnTo>
                    <a:pt x="719" y="3802"/>
                  </a:lnTo>
                  <a:lnTo>
                    <a:pt x="761" y="3802"/>
                  </a:lnTo>
                  <a:lnTo>
                    <a:pt x="761" y="3732"/>
                  </a:lnTo>
                  <a:lnTo>
                    <a:pt x="804" y="3732"/>
                  </a:lnTo>
                  <a:lnTo>
                    <a:pt x="846" y="3675"/>
                  </a:lnTo>
                  <a:lnTo>
                    <a:pt x="804" y="3675"/>
                  </a:lnTo>
                  <a:lnTo>
                    <a:pt x="761" y="3675"/>
                  </a:lnTo>
                  <a:lnTo>
                    <a:pt x="804" y="3675"/>
                  </a:lnTo>
                  <a:lnTo>
                    <a:pt x="761" y="3675"/>
                  </a:lnTo>
                  <a:lnTo>
                    <a:pt x="804" y="3675"/>
                  </a:lnTo>
                  <a:lnTo>
                    <a:pt x="804" y="3605"/>
                  </a:lnTo>
                  <a:lnTo>
                    <a:pt x="846" y="3605"/>
                  </a:lnTo>
                  <a:lnTo>
                    <a:pt x="888" y="3549"/>
                  </a:lnTo>
                  <a:lnTo>
                    <a:pt x="846" y="3549"/>
                  </a:lnTo>
                  <a:lnTo>
                    <a:pt x="804" y="3549"/>
                  </a:lnTo>
                  <a:lnTo>
                    <a:pt x="804" y="3478"/>
                  </a:lnTo>
                  <a:lnTo>
                    <a:pt x="761" y="3478"/>
                  </a:lnTo>
                  <a:lnTo>
                    <a:pt x="804" y="3478"/>
                  </a:lnTo>
                  <a:lnTo>
                    <a:pt x="846" y="3478"/>
                  </a:lnTo>
                  <a:lnTo>
                    <a:pt x="888" y="3478"/>
                  </a:lnTo>
                  <a:lnTo>
                    <a:pt x="930" y="3478"/>
                  </a:lnTo>
                  <a:lnTo>
                    <a:pt x="888" y="3478"/>
                  </a:lnTo>
                  <a:lnTo>
                    <a:pt x="888" y="3549"/>
                  </a:lnTo>
                  <a:lnTo>
                    <a:pt x="930" y="3549"/>
                  </a:lnTo>
                  <a:lnTo>
                    <a:pt x="973" y="3549"/>
                  </a:lnTo>
                  <a:lnTo>
                    <a:pt x="973" y="3478"/>
                  </a:lnTo>
                  <a:lnTo>
                    <a:pt x="1015" y="3478"/>
                  </a:lnTo>
                  <a:lnTo>
                    <a:pt x="1057" y="3478"/>
                  </a:lnTo>
                  <a:lnTo>
                    <a:pt x="1099" y="3478"/>
                  </a:lnTo>
                  <a:lnTo>
                    <a:pt x="1141" y="3478"/>
                  </a:lnTo>
                  <a:lnTo>
                    <a:pt x="1141" y="3422"/>
                  </a:lnTo>
                  <a:lnTo>
                    <a:pt x="1099" y="3422"/>
                  </a:lnTo>
                  <a:lnTo>
                    <a:pt x="1057" y="3422"/>
                  </a:lnTo>
                  <a:lnTo>
                    <a:pt x="1015" y="3422"/>
                  </a:lnTo>
                  <a:lnTo>
                    <a:pt x="1015" y="3352"/>
                  </a:lnTo>
                  <a:lnTo>
                    <a:pt x="1057" y="3352"/>
                  </a:lnTo>
                  <a:lnTo>
                    <a:pt x="1099" y="3352"/>
                  </a:lnTo>
                  <a:lnTo>
                    <a:pt x="1141" y="3352"/>
                  </a:lnTo>
                  <a:lnTo>
                    <a:pt x="1099" y="3352"/>
                  </a:lnTo>
                  <a:lnTo>
                    <a:pt x="1099" y="3295"/>
                  </a:lnTo>
                  <a:lnTo>
                    <a:pt x="1057" y="3295"/>
                  </a:lnTo>
                  <a:lnTo>
                    <a:pt x="1015" y="3295"/>
                  </a:lnTo>
                  <a:lnTo>
                    <a:pt x="1057" y="3295"/>
                  </a:lnTo>
                  <a:lnTo>
                    <a:pt x="1057" y="3225"/>
                  </a:lnTo>
                  <a:lnTo>
                    <a:pt x="1099" y="3225"/>
                  </a:lnTo>
                  <a:lnTo>
                    <a:pt x="1141" y="3225"/>
                  </a:lnTo>
                  <a:lnTo>
                    <a:pt x="1099" y="3225"/>
                  </a:lnTo>
                  <a:lnTo>
                    <a:pt x="1099" y="3169"/>
                  </a:lnTo>
                  <a:lnTo>
                    <a:pt x="1141" y="3169"/>
                  </a:lnTo>
                  <a:lnTo>
                    <a:pt x="1099" y="3169"/>
                  </a:lnTo>
                  <a:lnTo>
                    <a:pt x="1141" y="3169"/>
                  </a:lnTo>
                  <a:lnTo>
                    <a:pt x="1184" y="3169"/>
                  </a:lnTo>
                  <a:lnTo>
                    <a:pt x="1226" y="3169"/>
                  </a:lnTo>
                  <a:lnTo>
                    <a:pt x="1268" y="3169"/>
                  </a:lnTo>
                  <a:lnTo>
                    <a:pt x="1268" y="3098"/>
                  </a:lnTo>
                  <a:lnTo>
                    <a:pt x="1268" y="3042"/>
                  </a:lnTo>
                  <a:lnTo>
                    <a:pt x="1268" y="2971"/>
                  </a:lnTo>
                  <a:lnTo>
                    <a:pt x="1268" y="2915"/>
                  </a:lnTo>
                  <a:lnTo>
                    <a:pt x="1226" y="2915"/>
                  </a:lnTo>
                  <a:lnTo>
                    <a:pt x="1184" y="2915"/>
                  </a:lnTo>
                  <a:lnTo>
                    <a:pt x="1141" y="2915"/>
                  </a:lnTo>
                  <a:lnTo>
                    <a:pt x="1141" y="2845"/>
                  </a:lnTo>
                  <a:lnTo>
                    <a:pt x="1141" y="2788"/>
                  </a:lnTo>
                  <a:lnTo>
                    <a:pt x="1184" y="2788"/>
                  </a:lnTo>
                  <a:lnTo>
                    <a:pt x="1184" y="2718"/>
                  </a:lnTo>
                  <a:lnTo>
                    <a:pt x="1226" y="2718"/>
                  </a:lnTo>
                  <a:lnTo>
                    <a:pt x="1268" y="2718"/>
                  </a:lnTo>
                  <a:lnTo>
                    <a:pt x="1268" y="2788"/>
                  </a:lnTo>
                  <a:lnTo>
                    <a:pt x="1226" y="2788"/>
                  </a:lnTo>
                  <a:lnTo>
                    <a:pt x="1226" y="2845"/>
                  </a:lnTo>
                  <a:lnTo>
                    <a:pt x="1268" y="2845"/>
                  </a:lnTo>
                  <a:lnTo>
                    <a:pt x="1268" y="2788"/>
                  </a:lnTo>
                  <a:lnTo>
                    <a:pt x="1268" y="2718"/>
                  </a:lnTo>
                  <a:lnTo>
                    <a:pt x="1310" y="2662"/>
                  </a:lnTo>
                  <a:lnTo>
                    <a:pt x="1353" y="2718"/>
                  </a:lnTo>
                  <a:lnTo>
                    <a:pt x="1353" y="2662"/>
                  </a:lnTo>
                  <a:lnTo>
                    <a:pt x="1353" y="2591"/>
                  </a:lnTo>
                  <a:lnTo>
                    <a:pt x="1395" y="2591"/>
                  </a:lnTo>
                  <a:lnTo>
                    <a:pt x="1437" y="2591"/>
                  </a:lnTo>
                  <a:lnTo>
                    <a:pt x="1437" y="2662"/>
                  </a:lnTo>
                  <a:lnTo>
                    <a:pt x="1479" y="2662"/>
                  </a:lnTo>
                  <a:lnTo>
                    <a:pt x="1479" y="2591"/>
                  </a:lnTo>
                  <a:lnTo>
                    <a:pt x="1522" y="2591"/>
                  </a:lnTo>
                  <a:lnTo>
                    <a:pt x="1564" y="2591"/>
                  </a:lnTo>
                  <a:lnTo>
                    <a:pt x="1606" y="2535"/>
                  </a:lnTo>
                  <a:lnTo>
                    <a:pt x="1564" y="2535"/>
                  </a:lnTo>
                  <a:lnTo>
                    <a:pt x="1606" y="2535"/>
                  </a:lnTo>
                  <a:lnTo>
                    <a:pt x="1648" y="2535"/>
                  </a:lnTo>
                  <a:lnTo>
                    <a:pt x="1691" y="2535"/>
                  </a:lnTo>
                  <a:lnTo>
                    <a:pt x="1733" y="2535"/>
                  </a:lnTo>
                  <a:lnTo>
                    <a:pt x="1733" y="2591"/>
                  </a:lnTo>
                  <a:lnTo>
                    <a:pt x="1775" y="2591"/>
                  </a:lnTo>
                  <a:lnTo>
                    <a:pt x="1817" y="2591"/>
                  </a:lnTo>
                  <a:lnTo>
                    <a:pt x="1860" y="2591"/>
                  </a:lnTo>
                  <a:lnTo>
                    <a:pt x="1902" y="2591"/>
                  </a:lnTo>
                  <a:lnTo>
                    <a:pt x="1944" y="2591"/>
                  </a:lnTo>
                  <a:lnTo>
                    <a:pt x="1986" y="2591"/>
                  </a:lnTo>
                  <a:lnTo>
                    <a:pt x="1944" y="2591"/>
                  </a:lnTo>
                  <a:lnTo>
                    <a:pt x="1986" y="2591"/>
                  </a:lnTo>
                  <a:lnTo>
                    <a:pt x="1944" y="2591"/>
                  </a:lnTo>
                  <a:lnTo>
                    <a:pt x="1944" y="2535"/>
                  </a:lnTo>
                  <a:lnTo>
                    <a:pt x="1986" y="2535"/>
                  </a:lnTo>
                  <a:lnTo>
                    <a:pt x="1944" y="2535"/>
                  </a:lnTo>
                  <a:lnTo>
                    <a:pt x="1944" y="2464"/>
                  </a:lnTo>
                  <a:lnTo>
                    <a:pt x="1986" y="2464"/>
                  </a:lnTo>
                  <a:lnTo>
                    <a:pt x="1986" y="2535"/>
                  </a:lnTo>
                  <a:lnTo>
                    <a:pt x="2029" y="2535"/>
                  </a:lnTo>
                  <a:lnTo>
                    <a:pt x="2029" y="2464"/>
                  </a:lnTo>
                  <a:lnTo>
                    <a:pt x="2071" y="2464"/>
                  </a:lnTo>
                  <a:lnTo>
                    <a:pt x="2113" y="2464"/>
                  </a:lnTo>
                  <a:lnTo>
                    <a:pt x="2155" y="2464"/>
                  </a:lnTo>
                  <a:lnTo>
                    <a:pt x="2113" y="2408"/>
                  </a:lnTo>
                  <a:lnTo>
                    <a:pt x="2071" y="2408"/>
                  </a:lnTo>
                  <a:lnTo>
                    <a:pt x="2071" y="2338"/>
                  </a:lnTo>
                  <a:lnTo>
                    <a:pt x="2113" y="2338"/>
                  </a:lnTo>
                  <a:lnTo>
                    <a:pt x="2155" y="2338"/>
                  </a:lnTo>
                  <a:lnTo>
                    <a:pt x="2198" y="2338"/>
                  </a:lnTo>
                  <a:lnTo>
                    <a:pt x="2240" y="2338"/>
                  </a:lnTo>
                  <a:lnTo>
                    <a:pt x="2282" y="2338"/>
                  </a:lnTo>
                  <a:lnTo>
                    <a:pt x="2282" y="2281"/>
                  </a:lnTo>
                  <a:lnTo>
                    <a:pt x="2240" y="2281"/>
                  </a:lnTo>
                  <a:lnTo>
                    <a:pt x="2240" y="2211"/>
                  </a:lnTo>
                  <a:lnTo>
                    <a:pt x="2282" y="2211"/>
                  </a:lnTo>
                  <a:lnTo>
                    <a:pt x="2240" y="2211"/>
                  </a:lnTo>
                  <a:lnTo>
                    <a:pt x="2198" y="2211"/>
                  </a:lnTo>
                  <a:lnTo>
                    <a:pt x="2155" y="2211"/>
                  </a:lnTo>
                  <a:lnTo>
                    <a:pt x="2113" y="2211"/>
                  </a:lnTo>
                  <a:lnTo>
                    <a:pt x="2113" y="2155"/>
                  </a:lnTo>
                  <a:lnTo>
                    <a:pt x="2113" y="2211"/>
                  </a:lnTo>
                  <a:lnTo>
                    <a:pt x="2113" y="2155"/>
                  </a:lnTo>
                  <a:lnTo>
                    <a:pt x="2155" y="2155"/>
                  </a:lnTo>
                  <a:lnTo>
                    <a:pt x="2198" y="2155"/>
                  </a:lnTo>
                  <a:lnTo>
                    <a:pt x="2240" y="2084"/>
                  </a:lnTo>
                  <a:lnTo>
                    <a:pt x="2198" y="2084"/>
                  </a:lnTo>
                  <a:lnTo>
                    <a:pt x="2198" y="2028"/>
                  </a:lnTo>
                  <a:lnTo>
                    <a:pt x="2155" y="2028"/>
                  </a:lnTo>
                  <a:lnTo>
                    <a:pt x="2113" y="2028"/>
                  </a:lnTo>
                  <a:lnTo>
                    <a:pt x="2155" y="2028"/>
                  </a:lnTo>
                  <a:lnTo>
                    <a:pt x="2155" y="1958"/>
                  </a:lnTo>
                  <a:lnTo>
                    <a:pt x="2198" y="1958"/>
                  </a:lnTo>
                  <a:lnTo>
                    <a:pt x="2198" y="2028"/>
                  </a:lnTo>
                  <a:lnTo>
                    <a:pt x="2240" y="2028"/>
                  </a:lnTo>
                  <a:lnTo>
                    <a:pt x="2282" y="2028"/>
                  </a:lnTo>
                  <a:lnTo>
                    <a:pt x="2282" y="1958"/>
                  </a:lnTo>
                  <a:lnTo>
                    <a:pt x="2282" y="1901"/>
                  </a:lnTo>
                  <a:lnTo>
                    <a:pt x="2240" y="1901"/>
                  </a:lnTo>
                  <a:lnTo>
                    <a:pt x="2240" y="1831"/>
                  </a:lnTo>
                  <a:lnTo>
                    <a:pt x="2282" y="1831"/>
                  </a:lnTo>
                  <a:lnTo>
                    <a:pt x="2282" y="1774"/>
                  </a:lnTo>
                  <a:lnTo>
                    <a:pt x="2240" y="1774"/>
                  </a:lnTo>
                  <a:lnTo>
                    <a:pt x="2240" y="1704"/>
                  </a:lnTo>
                  <a:lnTo>
                    <a:pt x="2198" y="1704"/>
                  </a:lnTo>
                  <a:lnTo>
                    <a:pt x="2198" y="1648"/>
                  </a:lnTo>
                  <a:lnTo>
                    <a:pt x="2198" y="1577"/>
                  </a:lnTo>
                  <a:lnTo>
                    <a:pt x="2198" y="1521"/>
                  </a:lnTo>
                  <a:lnTo>
                    <a:pt x="2240" y="1521"/>
                  </a:lnTo>
                  <a:lnTo>
                    <a:pt x="2198" y="1521"/>
                  </a:lnTo>
                  <a:lnTo>
                    <a:pt x="2155" y="1451"/>
                  </a:lnTo>
                  <a:lnTo>
                    <a:pt x="2155" y="1394"/>
                  </a:lnTo>
                  <a:lnTo>
                    <a:pt x="2155" y="1324"/>
                  </a:lnTo>
                  <a:lnTo>
                    <a:pt x="2155" y="1268"/>
                  </a:lnTo>
                  <a:lnTo>
                    <a:pt x="2113" y="1268"/>
                  </a:lnTo>
                  <a:lnTo>
                    <a:pt x="2155" y="1268"/>
                  </a:lnTo>
                  <a:lnTo>
                    <a:pt x="2198" y="1268"/>
                  </a:lnTo>
                  <a:lnTo>
                    <a:pt x="2240" y="1268"/>
                  </a:lnTo>
                  <a:lnTo>
                    <a:pt x="2198" y="1268"/>
                  </a:lnTo>
                  <a:lnTo>
                    <a:pt x="2240" y="1268"/>
                  </a:lnTo>
                  <a:lnTo>
                    <a:pt x="2198" y="1268"/>
                  </a:lnTo>
                  <a:lnTo>
                    <a:pt x="2198" y="1197"/>
                  </a:lnTo>
                  <a:lnTo>
                    <a:pt x="2240" y="1197"/>
                  </a:lnTo>
                  <a:lnTo>
                    <a:pt x="2282" y="1197"/>
                  </a:lnTo>
                  <a:lnTo>
                    <a:pt x="2282" y="1141"/>
                  </a:lnTo>
                  <a:lnTo>
                    <a:pt x="2324" y="1141"/>
                  </a:lnTo>
                  <a:lnTo>
                    <a:pt x="2367" y="1141"/>
                  </a:lnTo>
                  <a:lnTo>
                    <a:pt x="2409" y="1141"/>
                  </a:lnTo>
                  <a:lnTo>
                    <a:pt x="2451" y="1141"/>
                  </a:lnTo>
                  <a:lnTo>
                    <a:pt x="2493" y="1141"/>
                  </a:lnTo>
                  <a:lnTo>
                    <a:pt x="2536" y="1141"/>
                  </a:lnTo>
                  <a:lnTo>
                    <a:pt x="2578" y="1141"/>
                  </a:lnTo>
                  <a:lnTo>
                    <a:pt x="2620" y="1141"/>
                  </a:lnTo>
                  <a:lnTo>
                    <a:pt x="2620" y="1070"/>
                  </a:lnTo>
                  <a:lnTo>
                    <a:pt x="2662" y="1070"/>
                  </a:lnTo>
                  <a:lnTo>
                    <a:pt x="2705" y="1070"/>
                  </a:lnTo>
                  <a:lnTo>
                    <a:pt x="2747" y="1070"/>
                  </a:lnTo>
                  <a:lnTo>
                    <a:pt x="2747" y="1141"/>
                  </a:lnTo>
                  <a:lnTo>
                    <a:pt x="2747" y="1070"/>
                  </a:lnTo>
                  <a:lnTo>
                    <a:pt x="2789" y="1070"/>
                  </a:lnTo>
                  <a:lnTo>
                    <a:pt x="2789" y="1141"/>
                  </a:lnTo>
                  <a:lnTo>
                    <a:pt x="2831" y="1141"/>
                  </a:lnTo>
                  <a:lnTo>
                    <a:pt x="2874" y="1141"/>
                  </a:lnTo>
                  <a:lnTo>
                    <a:pt x="2916" y="1141"/>
                  </a:lnTo>
                  <a:lnTo>
                    <a:pt x="2958" y="1141"/>
                  </a:lnTo>
                  <a:lnTo>
                    <a:pt x="2958" y="1070"/>
                  </a:lnTo>
                  <a:lnTo>
                    <a:pt x="3000" y="1070"/>
                  </a:lnTo>
                  <a:lnTo>
                    <a:pt x="3043" y="1070"/>
                  </a:lnTo>
                  <a:lnTo>
                    <a:pt x="3043" y="1014"/>
                  </a:lnTo>
                  <a:lnTo>
                    <a:pt x="3043" y="1070"/>
                  </a:lnTo>
                  <a:lnTo>
                    <a:pt x="3085" y="1070"/>
                  </a:lnTo>
                  <a:lnTo>
                    <a:pt x="3127" y="1070"/>
                  </a:lnTo>
                  <a:lnTo>
                    <a:pt x="3127" y="1141"/>
                  </a:lnTo>
                  <a:lnTo>
                    <a:pt x="3169" y="1141"/>
                  </a:lnTo>
                  <a:lnTo>
                    <a:pt x="3211" y="1141"/>
                  </a:lnTo>
                  <a:lnTo>
                    <a:pt x="3254" y="1141"/>
                  </a:lnTo>
                  <a:lnTo>
                    <a:pt x="3296" y="1141"/>
                  </a:lnTo>
                  <a:lnTo>
                    <a:pt x="3296" y="1070"/>
                  </a:lnTo>
                  <a:lnTo>
                    <a:pt x="3338" y="1070"/>
                  </a:lnTo>
                  <a:lnTo>
                    <a:pt x="3380" y="1070"/>
                  </a:lnTo>
                  <a:lnTo>
                    <a:pt x="3423" y="1070"/>
                  </a:lnTo>
                  <a:lnTo>
                    <a:pt x="3423" y="1141"/>
                  </a:lnTo>
                  <a:lnTo>
                    <a:pt x="3465" y="1141"/>
                  </a:lnTo>
                  <a:lnTo>
                    <a:pt x="3465" y="1070"/>
                  </a:lnTo>
                  <a:lnTo>
                    <a:pt x="3507" y="1070"/>
                  </a:lnTo>
                  <a:lnTo>
                    <a:pt x="3507" y="1014"/>
                  </a:lnTo>
                  <a:lnTo>
                    <a:pt x="3549" y="1014"/>
                  </a:lnTo>
                  <a:lnTo>
                    <a:pt x="3549" y="944"/>
                  </a:lnTo>
                  <a:lnTo>
                    <a:pt x="3592" y="944"/>
                  </a:lnTo>
                  <a:lnTo>
                    <a:pt x="3634" y="944"/>
                  </a:lnTo>
                  <a:lnTo>
                    <a:pt x="3634" y="1014"/>
                  </a:lnTo>
                  <a:lnTo>
                    <a:pt x="3676" y="1014"/>
                  </a:lnTo>
                  <a:lnTo>
                    <a:pt x="3718" y="1014"/>
                  </a:lnTo>
                  <a:lnTo>
                    <a:pt x="3676" y="1014"/>
                  </a:lnTo>
                  <a:lnTo>
                    <a:pt x="3676" y="944"/>
                  </a:lnTo>
                  <a:lnTo>
                    <a:pt x="3676" y="887"/>
                  </a:lnTo>
                  <a:lnTo>
                    <a:pt x="3718" y="887"/>
                  </a:lnTo>
                  <a:lnTo>
                    <a:pt x="3676" y="887"/>
                  </a:lnTo>
                  <a:lnTo>
                    <a:pt x="3718" y="887"/>
                  </a:lnTo>
                  <a:lnTo>
                    <a:pt x="3718" y="817"/>
                  </a:lnTo>
                  <a:lnTo>
                    <a:pt x="3761" y="817"/>
                  </a:lnTo>
                  <a:lnTo>
                    <a:pt x="3718" y="817"/>
                  </a:lnTo>
                  <a:lnTo>
                    <a:pt x="3718" y="761"/>
                  </a:lnTo>
                  <a:lnTo>
                    <a:pt x="3761" y="761"/>
                  </a:lnTo>
                  <a:lnTo>
                    <a:pt x="3803" y="761"/>
                  </a:lnTo>
                  <a:lnTo>
                    <a:pt x="3803" y="690"/>
                  </a:lnTo>
                  <a:lnTo>
                    <a:pt x="3845" y="690"/>
                  </a:lnTo>
                  <a:lnTo>
                    <a:pt x="3845" y="634"/>
                  </a:lnTo>
                  <a:lnTo>
                    <a:pt x="3887" y="634"/>
                  </a:lnTo>
                  <a:lnTo>
                    <a:pt x="3887" y="563"/>
                  </a:lnTo>
                  <a:lnTo>
                    <a:pt x="3845" y="563"/>
                  </a:lnTo>
                  <a:lnTo>
                    <a:pt x="3845" y="507"/>
                  </a:lnTo>
                  <a:lnTo>
                    <a:pt x="3845" y="437"/>
                  </a:lnTo>
                  <a:lnTo>
                    <a:pt x="3887" y="437"/>
                  </a:lnTo>
                  <a:lnTo>
                    <a:pt x="3930" y="437"/>
                  </a:lnTo>
                  <a:lnTo>
                    <a:pt x="3972" y="437"/>
                  </a:lnTo>
                  <a:lnTo>
                    <a:pt x="4014" y="437"/>
                  </a:lnTo>
                  <a:lnTo>
                    <a:pt x="4056" y="437"/>
                  </a:lnTo>
                  <a:lnTo>
                    <a:pt x="4099" y="437"/>
                  </a:lnTo>
                  <a:lnTo>
                    <a:pt x="4141" y="437"/>
                  </a:lnTo>
                  <a:lnTo>
                    <a:pt x="4183" y="437"/>
                  </a:lnTo>
                  <a:lnTo>
                    <a:pt x="4225" y="437"/>
                  </a:lnTo>
                  <a:lnTo>
                    <a:pt x="4225" y="380"/>
                  </a:lnTo>
                  <a:lnTo>
                    <a:pt x="4268" y="380"/>
                  </a:lnTo>
                  <a:lnTo>
                    <a:pt x="4310" y="380"/>
                  </a:lnTo>
                  <a:lnTo>
                    <a:pt x="4352" y="380"/>
                  </a:lnTo>
                  <a:lnTo>
                    <a:pt x="4394" y="380"/>
                  </a:lnTo>
                  <a:lnTo>
                    <a:pt x="4437" y="380"/>
                  </a:lnTo>
                  <a:lnTo>
                    <a:pt x="4479" y="380"/>
                  </a:lnTo>
                  <a:lnTo>
                    <a:pt x="4479" y="310"/>
                  </a:lnTo>
                  <a:lnTo>
                    <a:pt x="4479" y="380"/>
                  </a:lnTo>
                  <a:lnTo>
                    <a:pt x="4479" y="310"/>
                  </a:lnTo>
                  <a:lnTo>
                    <a:pt x="4521" y="310"/>
                  </a:lnTo>
                  <a:lnTo>
                    <a:pt x="4521" y="380"/>
                  </a:lnTo>
                  <a:lnTo>
                    <a:pt x="4563" y="38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4930700" y="1637125"/>
              <a:ext cx="52850" cy="66575"/>
            </a:xfrm>
            <a:custGeom>
              <a:avLst/>
              <a:gdLst/>
              <a:ahLst/>
              <a:cxnLst/>
              <a:rect l="l" t="t" r="r" b="b"/>
              <a:pathLst>
                <a:path w="2114" h="2663" extrusionOk="0">
                  <a:moveTo>
                    <a:pt x="71" y="1"/>
                  </a:moveTo>
                  <a:lnTo>
                    <a:pt x="71" y="71"/>
                  </a:lnTo>
                  <a:lnTo>
                    <a:pt x="43" y="71"/>
                  </a:lnTo>
                  <a:lnTo>
                    <a:pt x="1" y="71"/>
                  </a:lnTo>
                  <a:lnTo>
                    <a:pt x="1" y="127"/>
                  </a:lnTo>
                  <a:lnTo>
                    <a:pt x="43" y="127"/>
                  </a:lnTo>
                  <a:lnTo>
                    <a:pt x="71" y="127"/>
                  </a:lnTo>
                  <a:lnTo>
                    <a:pt x="71" y="198"/>
                  </a:lnTo>
                  <a:lnTo>
                    <a:pt x="128" y="198"/>
                  </a:lnTo>
                  <a:lnTo>
                    <a:pt x="170" y="254"/>
                  </a:lnTo>
                  <a:lnTo>
                    <a:pt x="212" y="254"/>
                  </a:lnTo>
                  <a:lnTo>
                    <a:pt x="297" y="254"/>
                  </a:lnTo>
                  <a:lnTo>
                    <a:pt x="339" y="254"/>
                  </a:lnTo>
                  <a:lnTo>
                    <a:pt x="381" y="325"/>
                  </a:lnTo>
                  <a:lnTo>
                    <a:pt x="423" y="325"/>
                  </a:lnTo>
                  <a:lnTo>
                    <a:pt x="466" y="325"/>
                  </a:lnTo>
                  <a:lnTo>
                    <a:pt x="508" y="325"/>
                  </a:lnTo>
                  <a:lnTo>
                    <a:pt x="550" y="325"/>
                  </a:lnTo>
                  <a:lnTo>
                    <a:pt x="592" y="325"/>
                  </a:lnTo>
                  <a:lnTo>
                    <a:pt x="677" y="325"/>
                  </a:lnTo>
                  <a:lnTo>
                    <a:pt x="635" y="381"/>
                  </a:lnTo>
                  <a:lnTo>
                    <a:pt x="592" y="451"/>
                  </a:lnTo>
                  <a:lnTo>
                    <a:pt x="550" y="451"/>
                  </a:lnTo>
                  <a:lnTo>
                    <a:pt x="508" y="451"/>
                  </a:lnTo>
                  <a:lnTo>
                    <a:pt x="466" y="508"/>
                  </a:lnTo>
                  <a:lnTo>
                    <a:pt x="423" y="508"/>
                  </a:lnTo>
                  <a:lnTo>
                    <a:pt x="381" y="578"/>
                  </a:lnTo>
                  <a:lnTo>
                    <a:pt x="339" y="578"/>
                  </a:lnTo>
                  <a:lnTo>
                    <a:pt x="339" y="648"/>
                  </a:lnTo>
                  <a:lnTo>
                    <a:pt x="297" y="578"/>
                  </a:lnTo>
                  <a:lnTo>
                    <a:pt x="297" y="648"/>
                  </a:lnTo>
                  <a:lnTo>
                    <a:pt x="254" y="648"/>
                  </a:lnTo>
                  <a:lnTo>
                    <a:pt x="212" y="705"/>
                  </a:lnTo>
                  <a:lnTo>
                    <a:pt x="170" y="705"/>
                  </a:lnTo>
                  <a:lnTo>
                    <a:pt x="71" y="705"/>
                  </a:lnTo>
                  <a:lnTo>
                    <a:pt x="71" y="761"/>
                  </a:lnTo>
                  <a:lnTo>
                    <a:pt x="71" y="832"/>
                  </a:lnTo>
                  <a:lnTo>
                    <a:pt x="128" y="832"/>
                  </a:lnTo>
                  <a:lnTo>
                    <a:pt x="170" y="832"/>
                  </a:lnTo>
                  <a:lnTo>
                    <a:pt x="212" y="888"/>
                  </a:lnTo>
                  <a:lnTo>
                    <a:pt x="212" y="958"/>
                  </a:lnTo>
                  <a:lnTo>
                    <a:pt x="254" y="958"/>
                  </a:lnTo>
                  <a:lnTo>
                    <a:pt x="254" y="1015"/>
                  </a:lnTo>
                  <a:lnTo>
                    <a:pt x="297" y="1015"/>
                  </a:lnTo>
                  <a:lnTo>
                    <a:pt x="297" y="1085"/>
                  </a:lnTo>
                  <a:lnTo>
                    <a:pt x="339" y="1085"/>
                  </a:lnTo>
                  <a:lnTo>
                    <a:pt x="381" y="1085"/>
                  </a:lnTo>
                  <a:lnTo>
                    <a:pt x="423" y="1085"/>
                  </a:lnTo>
                  <a:lnTo>
                    <a:pt x="466" y="1141"/>
                  </a:lnTo>
                  <a:lnTo>
                    <a:pt x="508" y="1141"/>
                  </a:lnTo>
                  <a:lnTo>
                    <a:pt x="635" y="1212"/>
                  </a:lnTo>
                  <a:lnTo>
                    <a:pt x="677" y="1212"/>
                  </a:lnTo>
                  <a:lnTo>
                    <a:pt x="677" y="1141"/>
                  </a:lnTo>
                  <a:lnTo>
                    <a:pt x="677" y="1085"/>
                  </a:lnTo>
                  <a:lnTo>
                    <a:pt x="635" y="1085"/>
                  </a:lnTo>
                  <a:lnTo>
                    <a:pt x="592" y="1085"/>
                  </a:lnTo>
                  <a:lnTo>
                    <a:pt x="592" y="1015"/>
                  </a:lnTo>
                  <a:lnTo>
                    <a:pt x="550" y="1015"/>
                  </a:lnTo>
                  <a:lnTo>
                    <a:pt x="508" y="1015"/>
                  </a:lnTo>
                  <a:lnTo>
                    <a:pt x="508" y="958"/>
                  </a:lnTo>
                  <a:lnTo>
                    <a:pt x="466" y="958"/>
                  </a:lnTo>
                  <a:lnTo>
                    <a:pt x="423" y="958"/>
                  </a:lnTo>
                  <a:lnTo>
                    <a:pt x="423" y="888"/>
                  </a:lnTo>
                  <a:lnTo>
                    <a:pt x="466" y="888"/>
                  </a:lnTo>
                  <a:lnTo>
                    <a:pt x="466" y="832"/>
                  </a:lnTo>
                  <a:lnTo>
                    <a:pt x="508" y="832"/>
                  </a:lnTo>
                  <a:lnTo>
                    <a:pt x="508" y="761"/>
                  </a:lnTo>
                  <a:lnTo>
                    <a:pt x="550" y="761"/>
                  </a:lnTo>
                  <a:lnTo>
                    <a:pt x="550" y="705"/>
                  </a:lnTo>
                  <a:lnTo>
                    <a:pt x="550" y="648"/>
                  </a:lnTo>
                  <a:lnTo>
                    <a:pt x="592" y="648"/>
                  </a:lnTo>
                  <a:lnTo>
                    <a:pt x="592" y="578"/>
                  </a:lnTo>
                  <a:lnTo>
                    <a:pt x="592" y="508"/>
                  </a:lnTo>
                  <a:lnTo>
                    <a:pt x="635" y="508"/>
                  </a:lnTo>
                  <a:lnTo>
                    <a:pt x="635" y="451"/>
                  </a:lnTo>
                  <a:lnTo>
                    <a:pt x="677" y="451"/>
                  </a:lnTo>
                  <a:lnTo>
                    <a:pt x="677" y="381"/>
                  </a:lnTo>
                  <a:lnTo>
                    <a:pt x="719" y="381"/>
                  </a:lnTo>
                  <a:lnTo>
                    <a:pt x="719" y="325"/>
                  </a:lnTo>
                  <a:lnTo>
                    <a:pt x="761" y="254"/>
                  </a:lnTo>
                  <a:lnTo>
                    <a:pt x="761" y="198"/>
                  </a:lnTo>
                  <a:lnTo>
                    <a:pt x="761" y="127"/>
                  </a:lnTo>
                  <a:lnTo>
                    <a:pt x="761" y="71"/>
                  </a:lnTo>
                  <a:lnTo>
                    <a:pt x="719" y="71"/>
                  </a:lnTo>
                  <a:lnTo>
                    <a:pt x="677" y="71"/>
                  </a:lnTo>
                  <a:lnTo>
                    <a:pt x="635" y="71"/>
                  </a:lnTo>
                  <a:lnTo>
                    <a:pt x="592" y="127"/>
                  </a:lnTo>
                  <a:lnTo>
                    <a:pt x="592" y="71"/>
                  </a:lnTo>
                  <a:lnTo>
                    <a:pt x="550" y="71"/>
                  </a:lnTo>
                  <a:lnTo>
                    <a:pt x="508" y="71"/>
                  </a:lnTo>
                  <a:lnTo>
                    <a:pt x="466" y="71"/>
                  </a:lnTo>
                  <a:lnTo>
                    <a:pt x="423" y="71"/>
                  </a:lnTo>
                  <a:lnTo>
                    <a:pt x="381" y="71"/>
                  </a:lnTo>
                  <a:lnTo>
                    <a:pt x="339" y="71"/>
                  </a:lnTo>
                  <a:lnTo>
                    <a:pt x="297" y="71"/>
                  </a:lnTo>
                  <a:lnTo>
                    <a:pt x="254" y="71"/>
                  </a:lnTo>
                  <a:lnTo>
                    <a:pt x="254" y="1"/>
                  </a:lnTo>
                  <a:lnTo>
                    <a:pt x="212" y="1"/>
                  </a:lnTo>
                  <a:lnTo>
                    <a:pt x="170" y="1"/>
                  </a:lnTo>
                  <a:lnTo>
                    <a:pt x="128" y="1"/>
                  </a:lnTo>
                  <a:close/>
                  <a:moveTo>
                    <a:pt x="1437" y="1719"/>
                  </a:moveTo>
                  <a:lnTo>
                    <a:pt x="1437" y="1775"/>
                  </a:lnTo>
                  <a:lnTo>
                    <a:pt x="1437" y="1845"/>
                  </a:lnTo>
                  <a:lnTo>
                    <a:pt x="1437" y="1902"/>
                  </a:lnTo>
                  <a:lnTo>
                    <a:pt x="1437" y="1972"/>
                  </a:lnTo>
                  <a:lnTo>
                    <a:pt x="1437" y="2043"/>
                  </a:lnTo>
                  <a:lnTo>
                    <a:pt x="1395" y="2099"/>
                  </a:lnTo>
                  <a:lnTo>
                    <a:pt x="1395" y="2155"/>
                  </a:lnTo>
                  <a:lnTo>
                    <a:pt x="1395" y="2226"/>
                  </a:lnTo>
                  <a:lnTo>
                    <a:pt x="1353" y="2226"/>
                  </a:lnTo>
                  <a:lnTo>
                    <a:pt x="1353" y="2282"/>
                  </a:lnTo>
                  <a:lnTo>
                    <a:pt x="1311" y="2282"/>
                  </a:lnTo>
                  <a:lnTo>
                    <a:pt x="1311" y="2352"/>
                  </a:lnTo>
                  <a:lnTo>
                    <a:pt x="1268" y="2352"/>
                  </a:lnTo>
                  <a:lnTo>
                    <a:pt x="1226" y="2352"/>
                  </a:lnTo>
                  <a:lnTo>
                    <a:pt x="1184" y="2352"/>
                  </a:lnTo>
                  <a:lnTo>
                    <a:pt x="1142" y="2352"/>
                  </a:lnTo>
                  <a:lnTo>
                    <a:pt x="1142" y="2282"/>
                  </a:lnTo>
                  <a:lnTo>
                    <a:pt x="1099" y="2282"/>
                  </a:lnTo>
                  <a:lnTo>
                    <a:pt x="1057" y="2282"/>
                  </a:lnTo>
                  <a:lnTo>
                    <a:pt x="1001" y="2282"/>
                  </a:lnTo>
                  <a:lnTo>
                    <a:pt x="973" y="2282"/>
                  </a:lnTo>
                  <a:lnTo>
                    <a:pt x="973" y="2226"/>
                  </a:lnTo>
                  <a:lnTo>
                    <a:pt x="930" y="2226"/>
                  </a:lnTo>
                  <a:lnTo>
                    <a:pt x="874" y="2226"/>
                  </a:lnTo>
                  <a:lnTo>
                    <a:pt x="846" y="2226"/>
                  </a:lnTo>
                  <a:lnTo>
                    <a:pt x="804" y="2226"/>
                  </a:lnTo>
                  <a:lnTo>
                    <a:pt x="761" y="2226"/>
                  </a:lnTo>
                  <a:lnTo>
                    <a:pt x="719" y="2226"/>
                  </a:lnTo>
                  <a:lnTo>
                    <a:pt x="677" y="2226"/>
                  </a:lnTo>
                  <a:lnTo>
                    <a:pt x="635" y="2226"/>
                  </a:lnTo>
                  <a:lnTo>
                    <a:pt x="592" y="2226"/>
                  </a:lnTo>
                  <a:lnTo>
                    <a:pt x="550" y="2226"/>
                  </a:lnTo>
                  <a:lnTo>
                    <a:pt x="508" y="2226"/>
                  </a:lnTo>
                  <a:lnTo>
                    <a:pt x="508" y="2282"/>
                  </a:lnTo>
                  <a:lnTo>
                    <a:pt x="466" y="2282"/>
                  </a:lnTo>
                  <a:lnTo>
                    <a:pt x="466" y="2352"/>
                  </a:lnTo>
                  <a:lnTo>
                    <a:pt x="466" y="2423"/>
                  </a:lnTo>
                  <a:lnTo>
                    <a:pt x="508" y="2423"/>
                  </a:lnTo>
                  <a:lnTo>
                    <a:pt x="550" y="2423"/>
                  </a:lnTo>
                  <a:lnTo>
                    <a:pt x="508" y="2479"/>
                  </a:lnTo>
                  <a:lnTo>
                    <a:pt x="592" y="2606"/>
                  </a:lnTo>
                  <a:lnTo>
                    <a:pt x="635" y="2662"/>
                  </a:lnTo>
                  <a:lnTo>
                    <a:pt x="677" y="2662"/>
                  </a:lnTo>
                  <a:lnTo>
                    <a:pt x="719" y="2662"/>
                  </a:lnTo>
                  <a:lnTo>
                    <a:pt x="761" y="2662"/>
                  </a:lnTo>
                  <a:lnTo>
                    <a:pt x="804" y="2662"/>
                  </a:lnTo>
                  <a:lnTo>
                    <a:pt x="846" y="2662"/>
                  </a:lnTo>
                  <a:lnTo>
                    <a:pt x="846" y="2606"/>
                  </a:lnTo>
                  <a:lnTo>
                    <a:pt x="874" y="2606"/>
                  </a:lnTo>
                  <a:lnTo>
                    <a:pt x="930" y="2606"/>
                  </a:lnTo>
                  <a:lnTo>
                    <a:pt x="973" y="2606"/>
                  </a:lnTo>
                  <a:lnTo>
                    <a:pt x="973" y="2535"/>
                  </a:lnTo>
                  <a:lnTo>
                    <a:pt x="1001" y="2535"/>
                  </a:lnTo>
                  <a:lnTo>
                    <a:pt x="1057" y="2535"/>
                  </a:lnTo>
                  <a:lnTo>
                    <a:pt x="1057" y="2479"/>
                  </a:lnTo>
                  <a:lnTo>
                    <a:pt x="1099" y="2479"/>
                  </a:lnTo>
                  <a:lnTo>
                    <a:pt x="1142" y="2479"/>
                  </a:lnTo>
                  <a:lnTo>
                    <a:pt x="1142" y="2423"/>
                  </a:lnTo>
                  <a:lnTo>
                    <a:pt x="1184" y="2423"/>
                  </a:lnTo>
                  <a:lnTo>
                    <a:pt x="1226" y="2423"/>
                  </a:lnTo>
                  <a:lnTo>
                    <a:pt x="1268" y="2423"/>
                  </a:lnTo>
                  <a:lnTo>
                    <a:pt x="1311" y="2423"/>
                  </a:lnTo>
                  <a:lnTo>
                    <a:pt x="1353" y="2423"/>
                  </a:lnTo>
                  <a:lnTo>
                    <a:pt x="1353" y="2535"/>
                  </a:lnTo>
                  <a:lnTo>
                    <a:pt x="1311" y="2662"/>
                  </a:lnTo>
                  <a:lnTo>
                    <a:pt x="1353" y="2662"/>
                  </a:lnTo>
                  <a:lnTo>
                    <a:pt x="1395" y="2662"/>
                  </a:lnTo>
                  <a:lnTo>
                    <a:pt x="1437" y="2662"/>
                  </a:lnTo>
                  <a:lnTo>
                    <a:pt x="1480" y="2662"/>
                  </a:lnTo>
                  <a:lnTo>
                    <a:pt x="1480" y="2606"/>
                  </a:lnTo>
                  <a:lnTo>
                    <a:pt x="1522" y="2662"/>
                  </a:lnTo>
                  <a:lnTo>
                    <a:pt x="1522" y="2606"/>
                  </a:lnTo>
                  <a:lnTo>
                    <a:pt x="1564" y="2606"/>
                  </a:lnTo>
                  <a:lnTo>
                    <a:pt x="1564" y="2535"/>
                  </a:lnTo>
                  <a:lnTo>
                    <a:pt x="1606" y="2535"/>
                  </a:lnTo>
                  <a:lnTo>
                    <a:pt x="1606" y="2479"/>
                  </a:lnTo>
                  <a:lnTo>
                    <a:pt x="1649" y="2423"/>
                  </a:lnTo>
                  <a:lnTo>
                    <a:pt x="1691" y="2423"/>
                  </a:lnTo>
                  <a:lnTo>
                    <a:pt x="1691" y="2352"/>
                  </a:lnTo>
                  <a:lnTo>
                    <a:pt x="1733" y="2352"/>
                  </a:lnTo>
                  <a:lnTo>
                    <a:pt x="1775" y="2352"/>
                  </a:lnTo>
                  <a:lnTo>
                    <a:pt x="1818" y="2352"/>
                  </a:lnTo>
                  <a:lnTo>
                    <a:pt x="1818" y="2423"/>
                  </a:lnTo>
                  <a:lnTo>
                    <a:pt x="1860" y="2423"/>
                  </a:lnTo>
                  <a:lnTo>
                    <a:pt x="1902" y="2423"/>
                  </a:lnTo>
                  <a:lnTo>
                    <a:pt x="1930" y="2423"/>
                  </a:lnTo>
                  <a:lnTo>
                    <a:pt x="1986" y="2423"/>
                  </a:lnTo>
                  <a:lnTo>
                    <a:pt x="1986" y="2479"/>
                  </a:lnTo>
                  <a:lnTo>
                    <a:pt x="2029" y="2479"/>
                  </a:lnTo>
                  <a:lnTo>
                    <a:pt x="2071" y="2479"/>
                  </a:lnTo>
                  <a:lnTo>
                    <a:pt x="2113" y="2479"/>
                  </a:lnTo>
                  <a:lnTo>
                    <a:pt x="2113" y="2423"/>
                  </a:lnTo>
                  <a:lnTo>
                    <a:pt x="2071" y="2423"/>
                  </a:lnTo>
                  <a:lnTo>
                    <a:pt x="2029" y="2423"/>
                  </a:lnTo>
                  <a:lnTo>
                    <a:pt x="2029" y="2352"/>
                  </a:lnTo>
                  <a:lnTo>
                    <a:pt x="1986" y="2352"/>
                  </a:lnTo>
                  <a:lnTo>
                    <a:pt x="1930" y="2282"/>
                  </a:lnTo>
                  <a:lnTo>
                    <a:pt x="1902" y="2282"/>
                  </a:lnTo>
                  <a:lnTo>
                    <a:pt x="1860" y="2282"/>
                  </a:lnTo>
                  <a:lnTo>
                    <a:pt x="1860" y="2226"/>
                  </a:lnTo>
                  <a:lnTo>
                    <a:pt x="1818" y="2226"/>
                  </a:lnTo>
                  <a:lnTo>
                    <a:pt x="1775" y="2226"/>
                  </a:lnTo>
                  <a:lnTo>
                    <a:pt x="1733" y="2226"/>
                  </a:lnTo>
                  <a:lnTo>
                    <a:pt x="1733" y="2155"/>
                  </a:lnTo>
                  <a:lnTo>
                    <a:pt x="1691" y="2155"/>
                  </a:lnTo>
                  <a:lnTo>
                    <a:pt x="1691" y="2099"/>
                  </a:lnTo>
                  <a:lnTo>
                    <a:pt x="1691" y="2043"/>
                  </a:lnTo>
                  <a:lnTo>
                    <a:pt x="1691" y="1972"/>
                  </a:lnTo>
                  <a:lnTo>
                    <a:pt x="1649" y="1972"/>
                  </a:lnTo>
                  <a:lnTo>
                    <a:pt x="1649" y="1902"/>
                  </a:lnTo>
                  <a:lnTo>
                    <a:pt x="1606" y="1902"/>
                  </a:lnTo>
                  <a:lnTo>
                    <a:pt x="1564" y="1902"/>
                  </a:lnTo>
                  <a:lnTo>
                    <a:pt x="1564" y="1845"/>
                  </a:lnTo>
                  <a:lnTo>
                    <a:pt x="1522" y="1845"/>
                  </a:lnTo>
                  <a:lnTo>
                    <a:pt x="1522" y="1775"/>
                  </a:lnTo>
                  <a:lnTo>
                    <a:pt x="1480" y="1775"/>
                  </a:lnTo>
                  <a:lnTo>
                    <a:pt x="1480" y="171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5735475" y="3259700"/>
              <a:ext cx="85575" cy="22200"/>
            </a:xfrm>
            <a:custGeom>
              <a:avLst/>
              <a:gdLst/>
              <a:ahLst/>
              <a:cxnLst/>
              <a:rect l="l" t="t" r="r" b="b"/>
              <a:pathLst>
                <a:path w="3423" h="888" extrusionOk="0">
                  <a:moveTo>
                    <a:pt x="3423" y="451"/>
                  </a:moveTo>
                  <a:lnTo>
                    <a:pt x="3380" y="451"/>
                  </a:lnTo>
                  <a:lnTo>
                    <a:pt x="3380" y="507"/>
                  </a:lnTo>
                  <a:lnTo>
                    <a:pt x="3338" y="507"/>
                  </a:lnTo>
                  <a:lnTo>
                    <a:pt x="3296" y="578"/>
                  </a:lnTo>
                  <a:lnTo>
                    <a:pt x="3254" y="578"/>
                  </a:lnTo>
                  <a:lnTo>
                    <a:pt x="3254" y="507"/>
                  </a:lnTo>
                  <a:lnTo>
                    <a:pt x="3254" y="578"/>
                  </a:lnTo>
                  <a:lnTo>
                    <a:pt x="3211" y="578"/>
                  </a:lnTo>
                  <a:lnTo>
                    <a:pt x="3169" y="578"/>
                  </a:lnTo>
                  <a:lnTo>
                    <a:pt x="3169" y="507"/>
                  </a:lnTo>
                  <a:lnTo>
                    <a:pt x="3127" y="507"/>
                  </a:lnTo>
                  <a:lnTo>
                    <a:pt x="3085" y="507"/>
                  </a:lnTo>
                  <a:lnTo>
                    <a:pt x="3085" y="451"/>
                  </a:lnTo>
                  <a:lnTo>
                    <a:pt x="3042" y="451"/>
                  </a:lnTo>
                  <a:lnTo>
                    <a:pt x="3042" y="507"/>
                  </a:lnTo>
                  <a:lnTo>
                    <a:pt x="3000" y="507"/>
                  </a:lnTo>
                  <a:lnTo>
                    <a:pt x="2958" y="507"/>
                  </a:lnTo>
                  <a:lnTo>
                    <a:pt x="2916" y="507"/>
                  </a:lnTo>
                  <a:lnTo>
                    <a:pt x="2916" y="578"/>
                  </a:lnTo>
                  <a:lnTo>
                    <a:pt x="2873" y="578"/>
                  </a:lnTo>
                  <a:lnTo>
                    <a:pt x="2831" y="578"/>
                  </a:lnTo>
                  <a:lnTo>
                    <a:pt x="2831" y="507"/>
                  </a:lnTo>
                  <a:lnTo>
                    <a:pt x="2789" y="507"/>
                  </a:lnTo>
                  <a:lnTo>
                    <a:pt x="2789" y="578"/>
                  </a:lnTo>
                  <a:lnTo>
                    <a:pt x="2747" y="578"/>
                  </a:lnTo>
                  <a:lnTo>
                    <a:pt x="2747" y="507"/>
                  </a:lnTo>
                  <a:lnTo>
                    <a:pt x="2747" y="578"/>
                  </a:lnTo>
                  <a:lnTo>
                    <a:pt x="2704" y="578"/>
                  </a:lnTo>
                  <a:lnTo>
                    <a:pt x="2662" y="578"/>
                  </a:lnTo>
                  <a:lnTo>
                    <a:pt x="2620" y="578"/>
                  </a:lnTo>
                  <a:lnTo>
                    <a:pt x="2620" y="507"/>
                  </a:lnTo>
                  <a:lnTo>
                    <a:pt x="2578" y="507"/>
                  </a:lnTo>
                  <a:lnTo>
                    <a:pt x="2535" y="507"/>
                  </a:lnTo>
                  <a:lnTo>
                    <a:pt x="2493" y="507"/>
                  </a:lnTo>
                  <a:lnTo>
                    <a:pt x="2451" y="507"/>
                  </a:lnTo>
                  <a:lnTo>
                    <a:pt x="2409" y="507"/>
                  </a:lnTo>
                  <a:lnTo>
                    <a:pt x="2451" y="507"/>
                  </a:lnTo>
                  <a:lnTo>
                    <a:pt x="2409" y="507"/>
                  </a:lnTo>
                  <a:lnTo>
                    <a:pt x="2366" y="507"/>
                  </a:lnTo>
                  <a:lnTo>
                    <a:pt x="2324" y="507"/>
                  </a:lnTo>
                  <a:lnTo>
                    <a:pt x="2282" y="507"/>
                  </a:lnTo>
                  <a:lnTo>
                    <a:pt x="2240" y="507"/>
                  </a:lnTo>
                  <a:lnTo>
                    <a:pt x="2240" y="451"/>
                  </a:lnTo>
                  <a:lnTo>
                    <a:pt x="2240" y="507"/>
                  </a:lnTo>
                  <a:lnTo>
                    <a:pt x="2197" y="507"/>
                  </a:lnTo>
                  <a:lnTo>
                    <a:pt x="2197" y="451"/>
                  </a:lnTo>
                  <a:lnTo>
                    <a:pt x="2240" y="451"/>
                  </a:lnTo>
                  <a:lnTo>
                    <a:pt x="2197" y="451"/>
                  </a:lnTo>
                  <a:lnTo>
                    <a:pt x="2155" y="451"/>
                  </a:lnTo>
                  <a:lnTo>
                    <a:pt x="2197" y="451"/>
                  </a:lnTo>
                  <a:lnTo>
                    <a:pt x="2155" y="451"/>
                  </a:lnTo>
                  <a:lnTo>
                    <a:pt x="2113" y="451"/>
                  </a:lnTo>
                  <a:lnTo>
                    <a:pt x="2071" y="451"/>
                  </a:lnTo>
                  <a:lnTo>
                    <a:pt x="2071" y="381"/>
                  </a:lnTo>
                  <a:lnTo>
                    <a:pt x="2071" y="451"/>
                  </a:lnTo>
                  <a:lnTo>
                    <a:pt x="2028" y="451"/>
                  </a:lnTo>
                  <a:lnTo>
                    <a:pt x="1986" y="451"/>
                  </a:lnTo>
                  <a:lnTo>
                    <a:pt x="2028" y="451"/>
                  </a:lnTo>
                  <a:lnTo>
                    <a:pt x="2028" y="381"/>
                  </a:lnTo>
                  <a:lnTo>
                    <a:pt x="1986" y="381"/>
                  </a:lnTo>
                  <a:lnTo>
                    <a:pt x="1944" y="381"/>
                  </a:lnTo>
                  <a:lnTo>
                    <a:pt x="1944" y="451"/>
                  </a:lnTo>
                  <a:lnTo>
                    <a:pt x="1944" y="381"/>
                  </a:lnTo>
                  <a:lnTo>
                    <a:pt x="1944" y="451"/>
                  </a:lnTo>
                  <a:lnTo>
                    <a:pt x="1902" y="451"/>
                  </a:lnTo>
                  <a:lnTo>
                    <a:pt x="1859" y="451"/>
                  </a:lnTo>
                  <a:lnTo>
                    <a:pt x="1902" y="451"/>
                  </a:lnTo>
                  <a:lnTo>
                    <a:pt x="1902" y="381"/>
                  </a:lnTo>
                  <a:lnTo>
                    <a:pt x="1859" y="381"/>
                  </a:lnTo>
                  <a:lnTo>
                    <a:pt x="1859" y="451"/>
                  </a:lnTo>
                  <a:lnTo>
                    <a:pt x="1817" y="451"/>
                  </a:lnTo>
                  <a:lnTo>
                    <a:pt x="1775" y="451"/>
                  </a:lnTo>
                  <a:lnTo>
                    <a:pt x="1733" y="451"/>
                  </a:lnTo>
                  <a:lnTo>
                    <a:pt x="1690" y="451"/>
                  </a:lnTo>
                  <a:lnTo>
                    <a:pt x="1648" y="451"/>
                  </a:lnTo>
                  <a:lnTo>
                    <a:pt x="1606" y="451"/>
                  </a:lnTo>
                  <a:lnTo>
                    <a:pt x="1564" y="451"/>
                  </a:lnTo>
                  <a:lnTo>
                    <a:pt x="1521" y="451"/>
                  </a:lnTo>
                  <a:lnTo>
                    <a:pt x="1521" y="507"/>
                  </a:lnTo>
                  <a:lnTo>
                    <a:pt x="1479" y="507"/>
                  </a:lnTo>
                  <a:lnTo>
                    <a:pt x="1437" y="507"/>
                  </a:lnTo>
                  <a:lnTo>
                    <a:pt x="1395" y="507"/>
                  </a:lnTo>
                  <a:lnTo>
                    <a:pt x="1352" y="507"/>
                  </a:lnTo>
                  <a:lnTo>
                    <a:pt x="1352" y="451"/>
                  </a:lnTo>
                  <a:lnTo>
                    <a:pt x="1310" y="451"/>
                  </a:lnTo>
                  <a:lnTo>
                    <a:pt x="1352" y="451"/>
                  </a:lnTo>
                  <a:lnTo>
                    <a:pt x="1352" y="381"/>
                  </a:lnTo>
                  <a:lnTo>
                    <a:pt x="1310" y="381"/>
                  </a:lnTo>
                  <a:lnTo>
                    <a:pt x="1310" y="451"/>
                  </a:lnTo>
                  <a:lnTo>
                    <a:pt x="1310" y="381"/>
                  </a:lnTo>
                  <a:lnTo>
                    <a:pt x="1268" y="381"/>
                  </a:lnTo>
                  <a:lnTo>
                    <a:pt x="1310" y="381"/>
                  </a:lnTo>
                  <a:lnTo>
                    <a:pt x="1268" y="381"/>
                  </a:lnTo>
                  <a:lnTo>
                    <a:pt x="1226" y="381"/>
                  </a:lnTo>
                  <a:lnTo>
                    <a:pt x="1268" y="381"/>
                  </a:lnTo>
                  <a:lnTo>
                    <a:pt x="1226" y="381"/>
                  </a:lnTo>
                  <a:lnTo>
                    <a:pt x="1184" y="381"/>
                  </a:lnTo>
                  <a:lnTo>
                    <a:pt x="1141" y="381"/>
                  </a:lnTo>
                  <a:lnTo>
                    <a:pt x="1141" y="451"/>
                  </a:lnTo>
                  <a:lnTo>
                    <a:pt x="1099" y="451"/>
                  </a:lnTo>
                  <a:lnTo>
                    <a:pt x="1057" y="451"/>
                  </a:lnTo>
                  <a:lnTo>
                    <a:pt x="1057" y="507"/>
                  </a:lnTo>
                  <a:lnTo>
                    <a:pt x="1015" y="507"/>
                  </a:lnTo>
                  <a:lnTo>
                    <a:pt x="972" y="507"/>
                  </a:lnTo>
                  <a:lnTo>
                    <a:pt x="930" y="578"/>
                  </a:lnTo>
                  <a:lnTo>
                    <a:pt x="972" y="578"/>
                  </a:lnTo>
                  <a:lnTo>
                    <a:pt x="930" y="578"/>
                  </a:lnTo>
                  <a:lnTo>
                    <a:pt x="888" y="578"/>
                  </a:lnTo>
                  <a:lnTo>
                    <a:pt x="930" y="578"/>
                  </a:lnTo>
                  <a:lnTo>
                    <a:pt x="930" y="634"/>
                  </a:lnTo>
                  <a:lnTo>
                    <a:pt x="888" y="634"/>
                  </a:lnTo>
                  <a:lnTo>
                    <a:pt x="888" y="578"/>
                  </a:lnTo>
                  <a:lnTo>
                    <a:pt x="888" y="634"/>
                  </a:lnTo>
                  <a:lnTo>
                    <a:pt x="846" y="634"/>
                  </a:lnTo>
                  <a:lnTo>
                    <a:pt x="803" y="704"/>
                  </a:lnTo>
                  <a:lnTo>
                    <a:pt x="761" y="704"/>
                  </a:lnTo>
                  <a:lnTo>
                    <a:pt x="761" y="761"/>
                  </a:lnTo>
                  <a:lnTo>
                    <a:pt x="719" y="761"/>
                  </a:lnTo>
                  <a:lnTo>
                    <a:pt x="677" y="761"/>
                  </a:lnTo>
                  <a:lnTo>
                    <a:pt x="677" y="831"/>
                  </a:lnTo>
                  <a:lnTo>
                    <a:pt x="634" y="831"/>
                  </a:lnTo>
                  <a:lnTo>
                    <a:pt x="592" y="831"/>
                  </a:lnTo>
                  <a:lnTo>
                    <a:pt x="550" y="831"/>
                  </a:lnTo>
                  <a:lnTo>
                    <a:pt x="508" y="831"/>
                  </a:lnTo>
                  <a:lnTo>
                    <a:pt x="465" y="831"/>
                  </a:lnTo>
                  <a:lnTo>
                    <a:pt x="423" y="831"/>
                  </a:lnTo>
                  <a:lnTo>
                    <a:pt x="381" y="831"/>
                  </a:lnTo>
                  <a:lnTo>
                    <a:pt x="381" y="888"/>
                  </a:lnTo>
                  <a:lnTo>
                    <a:pt x="381" y="831"/>
                  </a:lnTo>
                  <a:lnTo>
                    <a:pt x="381" y="761"/>
                  </a:lnTo>
                  <a:lnTo>
                    <a:pt x="339" y="704"/>
                  </a:lnTo>
                  <a:lnTo>
                    <a:pt x="339" y="634"/>
                  </a:lnTo>
                  <a:lnTo>
                    <a:pt x="296" y="634"/>
                  </a:lnTo>
                  <a:lnTo>
                    <a:pt x="254" y="578"/>
                  </a:lnTo>
                  <a:lnTo>
                    <a:pt x="254" y="507"/>
                  </a:lnTo>
                  <a:lnTo>
                    <a:pt x="212" y="507"/>
                  </a:lnTo>
                  <a:lnTo>
                    <a:pt x="212" y="451"/>
                  </a:lnTo>
                  <a:lnTo>
                    <a:pt x="170" y="451"/>
                  </a:lnTo>
                  <a:lnTo>
                    <a:pt x="127" y="451"/>
                  </a:lnTo>
                  <a:lnTo>
                    <a:pt x="85" y="451"/>
                  </a:lnTo>
                  <a:lnTo>
                    <a:pt x="85" y="381"/>
                  </a:lnTo>
                  <a:lnTo>
                    <a:pt x="43" y="381"/>
                  </a:lnTo>
                  <a:lnTo>
                    <a:pt x="43" y="324"/>
                  </a:lnTo>
                  <a:lnTo>
                    <a:pt x="1" y="324"/>
                  </a:lnTo>
                  <a:lnTo>
                    <a:pt x="43" y="324"/>
                  </a:lnTo>
                  <a:lnTo>
                    <a:pt x="85" y="324"/>
                  </a:lnTo>
                  <a:lnTo>
                    <a:pt x="127" y="381"/>
                  </a:lnTo>
                  <a:lnTo>
                    <a:pt x="170" y="381"/>
                  </a:lnTo>
                  <a:lnTo>
                    <a:pt x="212" y="381"/>
                  </a:lnTo>
                  <a:lnTo>
                    <a:pt x="254" y="381"/>
                  </a:lnTo>
                  <a:lnTo>
                    <a:pt x="296" y="381"/>
                  </a:lnTo>
                  <a:lnTo>
                    <a:pt x="339" y="381"/>
                  </a:lnTo>
                  <a:lnTo>
                    <a:pt x="381" y="381"/>
                  </a:lnTo>
                  <a:lnTo>
                    <a:pt x="381" y="451"/>
                  </a:lnTo>
                  <a:lnTo>
                    <a:pt x="423" y="451"/>
                  </a:lnTo>
                  <a:lnTo>
                    <a:pt x="465" y="451"/>
                  </a:lnTo>
                  <a:lnTo>
                    <a:pt x="465" y="507"/>
                  </a:lnTo>
                  <a:lnTo>
                    <a:pt x="508" y="507"/>
                  </a:lnTo>
                  <a:lnTo>
                    <a:pt x="508" y="451"/>
                  </a:lnTo>
                  <a:lnTo>
                    <a:pt x="592" y="451"/>
                  </a:lnTo>
                  <a:lnTo>
                    <a:pt x="592" y="381"/>
                  </a:lnTo>
                  <a:lnTo>
                    <a:pt x="634" y="381"/>
                  </a:lnTo>
                  <a:lnTo>
                    <a:pt x="677" y="381"/>
                  </a:lnTo>
                  <a:lnTo>
                    <a:pt x="677" y="324"/>
                  </a:lnTo>
                  <a:lnTo>
                    <a:pt x="719" y="324"/>
                  </a:lnTo>
                  <a:lnTo>
                    <a:pt x="761" y="324"/>
                  </a:lnTo>
                  <a:lnTo>
                    <a:pt x="803" y="324"/>
                  </a:lnTo>
                  <a:lnTo>
                    <a:pt x="803" y="254"/>
                  </a:lnTo>
                  <a:lnTo>
                    <a:pt x="846" y="254"/>
                  </a:lnTo>
                  <a:lnTo>
                    <a:pt x="888" y="254"/>
                  </a:lnTo>
                  <a:lnTo>
                    <a:pt x="888" y="198"/>
                  </a:lnTo>
                  <a:lnTo>
                    <a:pt x="930" y="198"/>
                  </a:lnTo>
                  <a:lnTo>
                    <a:pt x="930" y="127"/>
                  </a:lnTo>
                  <a:lnTo>
                    <a:pt x="972" y="127"/>
                  </a:lnTo>
                  <a:lnTo>
                    <a:pt x="972" y="71"/>
                  </a:lnTo>
                  <a:lnTo>
                    <a:pt x="1015" y="71"/>
                  </a:lnTo>
                  <a:lnTo>
                    <a:pt x="1057" y="0"/>
                  </a:lnTo>
                  <a:lnTo>
                    <a:pt x="1099" y="0"/>
                  </a:lnTo>
                  <a:lnTo>
                    <a:pt x="1141" y="0"/>
                  </a:lnTo>
                  <a:lnTo>
                    <a:pt x="1184" y="0"/>
                  </a:lnTo>
                  <a:lnTo>
                    <a:pt x="1226" y="0"/>
                  </a:lnTo>
                  <a:lnTo>
                    <a:pt x="1268" y="0"/>
                  </a:lnTo>
                  <a:lnTo>
                    <a:pt x="1310" y="0"/>
                  </a:lnTo>
                  <a:lnTo>
                    <a:pt x="1395" y="0"/>
                  </a:lnTo>
                  <a:lnTo>
                    <a:pt x="1479" y="71"/>
                  </a:lnTo>
                  <a:lnTo>
                    <a:pt x="1521" y="71"/>
                  </a:lnTo>
                  <a:lnTo>
                    <a:pt x="1564" y="71"/>
                  </a:lnTo>
                  <a:lnTo>
                    <a:pt x="1606" y="71"/>
                  </a:lnTo>
                  <a:lnTo>
                    <a:pt x="1648" y="71"/>
                  </a:lnTo>
                  <a:lnTo>
                    <a:pt x="1690" y="127"/>
                  </a:lnTo>
                  <a:lnTo>
                    <a:pt x="1775" y="127"/>
                  </a:lnTo>
                  <a:lnTo>
                    <a:pt x="1859" y="127"/>
                  </a:lnTo>
                  <a:lnTo>
                    <a:pt x="1902" y="127"/>
                  </a:lnTo>
                  <a:lnTo>
                    <a:pt x="1944" y="127"/>
                  </a:lnTo>
                  <a:lnTo>
                    <a:pt x="1986" y="127"/>
                  </a:lnTo>
                  <a:lnTo>
                    <a:pt x="2028" y="198"/>
                  </a:lnTo>
                  <a:lnTo>
                    <a:pt x="2071" y="198"/>
                  </a:lnTo>
                  <a:lnTo>
                    <a:pt x="2113" y="198"/>
                  </a:lnTo>
                  <a:lnTo>
                    <a:pt x="2155" y="198"/>
                  </a:lnTo>
                  <a:lnTo>
                    <a:pt x="2197" y="198"/>
                  </a:lnTo>
                  <a:lnTo>
                    <a:pt x="2240" y="254"/>
                  </a:lnTo>
                  <a:lnTo>
                    <a:pt x="2240" y="198"/>
                  </a:lnTo>
                  <a:lnTo>
                    <a:pt x="2282" y="198"/>
                  </a:lnTo>
                  <a:lnTo>
                    <a:pt x="2282" y="127"/>
                  </a:lnTo>
                  <a:lnTo>
                    <a:pt x="2409" y="198"/>
                  </a:lnTo>
                  <a:lnTo>
                    <a:pt x="2535" y="198"/>
                  </a:lnTo>
                  <a:lnTo>
                    <a:pt x="2578" y="198"/>
                  </a:lnTo>
                  <a:lnTo>
                    <a:pt x="2620" y="198"/>
                  </a:lnTo>
                  <a:lnTo>
                    <a:pt x="2662" y="198"/>
                  </a:lnTo>
                  <a:lnTo>
                    <a:pt x="2662" y="254"/>
                  </a:lnTo>
                  <a:lnTo>
                    <a:pt x="2704" y="254"/>
                  </a:lnTo>
                  <a:lnTo>
                    <a:pt x="2704" y="324"/>
                  </a:lnTo>
                  <a:lnTo>
                    <a:pt x="2704" y="381"/>
                  </a:lnTo>
                  <a:lnTo>
                    <a:pt x="2747" y="381"/>
                  </a:lnTo>
                  <a:lnTo>
                    <a:pt x="2789" y="381"/>
                  </a:lnTo>
                  <a:lnTo>
                    <a:pt x="2831" y="381"/>
                  </a:lnTo>
                  <a:lnTo>
                    <a:pt x="2873" y="381"/>
                  </a:lnTo>
                  <a:lnTo>
                    <a:pt x="2916" y="381"/>
                  </a:lnTo>
                  <a:lnTo>
                    <a:pt x="2958" y="324"/>
                  </a:lnTo>
                  <a:lnTo>
                    <a:pt x="2958" y="254"/>
                  </a:lnTo>
                  <a:lnTo>
                    <a:pt x="3000" y="254"/>
                  </a:lnTo>
                  <a:lnTo>
                    <a:pt x="3042" y="254"/>
                  </a:lnTo>
                  <a:lnTo>
                    <a:pt x="3042" y="198"/>
                  </a:lnTo>
                  <a:lnTo>
                    <a:pt x="3085" y="198"/>
                  </a:lnTo>
                  <a:lnTo>
                    <a:pt x="3169" y="198"/>
                  </a:lnTo>
                  <a:lnTo>
                    <a:pt x="3169" y="254"/>
                  </a:lnTo>
                  <a:lnTo>
                    <a:pt x="3211" y="254"/>
                  </a:lnTo>
                  <a:lnTo>
                    <a:pt x="3254" y="254"/>
                  </a:lnTo>
                  <a:lnTo>
                    <a:pt x="3296" y="254"/>
                  </a:lnTo>
                  <a:lnTo>
                    <a:pt x="3338" y="254"/>
                  </a:lnTo>
                  <a:lnTo>
                    <a:pt x="3338" y="324"/>
                  </a:lnTo>
                  <a:lnTo>
                    <a:pt x="3380" y="324"/>
                  </a:lnTo>
                  <a:lnTo>
                    <a:pt x="3380" y="381"/>
                  </a:lnTo>
                  <a:lnTo>
                    <a:pt x="3423" y="38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5385900" y="2583075"/>
              <a:ext cx="40150" cy="28525"/>
            </a:xfrm>
            <a:custGeom>
              <a:avLst/>
              <a:gdLst/>
              <a:ahLst/>
              <a:cxnLst/>
              <a:rect l="l" t="t" r="r" b="b"/>
              <a:pathLst>
                <a:path w="1606" h="1141" extrusionOk="0">
                  <a:moveTo>
                    <a:pt x="43" y="127"/>
                  </a:moveTo>
                  <a:lnTo>
                    <a:pt x="85" y="127"/>
                  </a:lnTo>
                  <a:lnTo>
                    <a:pt x="127" y="127"/>
                  </a:lnTo>
                  <a:lnTo>
                    <a:pt x="127" y="71"/>
                  </a:lnTo>
                  <a:lnTo>
                    <a:pt x="170" y="71"/>
                  </a:lnTo>
                  <a:lnTo>
                    <a:pt x="212" y="71"/>
                  </a:lnTo>
                  <a:lnTo>
                    <a:pt x="212" y="127"/>
                  </a:lnTo>
                  <a:lnTo>
                    <a:pt x="212" y="71"/>
                  </a:lnTo>
                  <a:lnTo>
                    <a:pt x="254" y="71"/>
                  </a:lnTo>
                  <a:lnTo>
                    <a:pt x="296" y="71"/>
                  </a:lnTo>
                  <a:lnTo>
                    <a:pt x="296" y="0"/>
                  </a:lnTo>
                  <a:lnTo>
                    <a:pt x="339" y="0"/>
                  </a:lnTo>
                  <a:lnTo>
                    <a:pt x="381" y="127"/>
                  </a:lnTo>
                  <a:lnTo>
                    <a:pt x="465" y="127"/>
                  </a:lnTo>
                  <a:lnTo>
                    <a:pt x="465" y="197"/>
                  </a:lnTo>
                  <a:lnTo>
                    <a:pt x="508" y="254"/>
                  </a:lnTo>
                  <a:lnTo>
                    <a:pt x="634" y="324"/>
                  </a:lnTo>
                  <a:lnTo>
                    <a:pt x="719" y="324"/>
                  </a:lnTo>
                  <a:lnTo>
                    <a:pt x="761" y="381"/>
                  </a:lnTo>
                  <a:lnTo>
                    <a:pt x="803" y="381"/>
                  </a:lnTo>
                  <a:lnTo>
                    <a:pt x="803" y="451"/>
                  </a:lnTo>
                  <a:lnTo>
                    <a:pt x="761" y="451"/>
                  </a:lnTo>
                  <a:lnTo>
                    <a:pt x="592" y="451"/>
                  </a:lnTo>
                  <a:lnTo>
                    <a:pt x="592" y="507"/>
                  </a:lnTo>
                  <a:lnTo>
                    <a:pt x="634" y="507"/>
                  </a:lnTo>
                  <a:lnTo>
                    <a:pt x="634" y="578"/>
                  </a:lnTo>
                  <a:lnTo>
                    <a:pt x="634" y="634"/>
                  </a:lnTo>
                  <a:lnTo>
                    <a:pt x="676" y="634"/>
                  </a:lnTo>
                  <a:lnTo>
                    <a:pt x="676" y="704"/>
                  </a:lnTo>
                  <a:lnTo>
                    <a:pt x="719" y="704"/>
                  </a:lnTo>
                  <a:lnTo>
                    <a:pt x="761" y="704"/>
                  </a:lnTo>
                  <a:lnTo>
                    <a:pt x="803" y="704"/>
                  </a:lnTo>
                  <a:lnTo>
                    <a:pt x="845" y="704"/>
                  </a:lnTo>
                  <a:lnTo>
                    <a:pt x="888" y="704"/>
                  </a:lnTo>
                  <a:lnTo>
                    <a:pt x="930" y="704"/>
                  </a:lnTo>
                  <a:lnTo>
                    <a:pt x="888" y="634"/>
                  </a:lnTo>
                  <a:lnTo>
                    <a:pt x="930" y="634"/>
                  </a:lnTo>
                  <a:lnTo>
                    <a:pt x="972" y="634"/>
                  </a:lnTo>
                  <a:lnTo>
                    <a:pt x="1014" y="634"/>
                  </a:lnTo>
                  <a:lnTo>
                    <a:pt x="1057" y="634"/>
                  </a:lnTo>
                  <a:lnTo>
                    <a:pt x="1099" y="634"/>
                  </a:lnTo>
                  <a:lnTo>
                    <a:pt x="1141" y="634"/>
                  </a:lnTo>
                  <a:lnTo>
                    <a:pt x="1183" y="634"/>
                  </a:lnTo>
                  <a:lnTo>
                    <a:pt x="1226" y="634"/>
                  </a:lnTo>
                  <a:lnTo>
                    <a:pt x="1268" y="578"/>
                  </a:lnTo>
                  <a:lnTo>
                    <a:pt x="1310" y="578"/>
                  </a:lnTo>
                  <a:lnTo>
                    <a:pt x="1479" y="578"/>
                  </a:lnTo>
                  <a:lnTo>
                    <a:pt x="1479" y="634"/>
                  </a:lnTo>
                  <a:lnTo>
                    <a:pt x="1521" y="634"/>
                  </a:lnTo>
                  <a:lnTo>
                    <a:pt x="1521" y="704"/>
                  </a:lnTo>
                  <a:lnTo>
                    <a:pt x="1564" y="704"/>
                  </a:lnTo>
                  <a:lnTo>
                    <a:pt x="1564" y="761"/>
                  </a:lnTo>
                  <a:lnTo>
                    <a:pt x="1606" y="761"/>
                  </a:lnTo>
                  <a:lnTo>
                    <a:pt x="1479" y="831"/>
                  </a:lnTo>
                  <a:lnTo>
                    <a:pt x="1437" y="831"/>
                  </a:lnTo>
                  <a:lnTo>
                    <a:pt x="1395" y="831"/>
                  </a:lnTo>
                  <a:lnTo>
                    <a:pt x="1352" y="831"/>
                  </a:lnTo>
                  <a:lnTo>
                    <a:pt x="1310" y="831"/>
                  </a:lnTo>
                  <a:lnTo>
                    <a:pt x="1268" y="831"/>
                  </a:lnTo>
                  <a:lnTo>
                    <a:pt x="1226" y="831"/>
                  </a:lnTo>
                  <a:lnTo>
                    <a:pt x="1183" y="831"/>
                  </a:lnTo>
                  <a:lnTo>
                    <a:pt x="1141" y="831"/>
                  </a:lnTo>
                  <a:lnTo>
                    <a:pt x="1099" y="761"/>
                  </a:lnTo>
                  <a:lnTo>
                    <a:pt x="1057" y="761"/>
                  </a:lnTo>
                  <a:lnTo>
                    <a:pt x="1014" y="761"/>
                  </a:lnTo>
                  <a:lnTo>
                    <a:pt x="972" y="761"/>
                  </a:lnTo>
                  <a:lnTo>
                    <a:pt x="930" y="761"/>
                  </a:lnTo>
                  <a:lnTo>
                    <a:pt x="888" y="704"/>
                  </a:lnTo>
                  <a:lnTo>
                    <a:pt x="845" y="704"/>
                  </a:lnTo>
                  <a:lnTo>
                    <a:pt x="803" y="704"/>
                  </a:lnTo>
                  <a:lnTo>
                    <a:pt x="761" y="704"/>
                  </a:lnTo>
                  <a:lnTo>
                    <a:pt x="719" y="704"/>
                  </a:lnTo>
                  <a:lnTo>
                    <a:pt x="676" y="704"/>
                  </a:lnTo>
                  <a:lnTo>
                    <a:pt x="676" y="761"/>
                  </a:lnTo>
                  <a:lnTo>
                    <a:pt x="676" y="831"/>
                  </a:lnTo>
                  <a:lnTo>
                    <a:pt x="634" y="831"/>
                  </a:lnTo>
                  <a:lnTo>
                    <a:pt x="634" y="887"/>
                  </a:lnTo>
                  <a:lnTo>
                    <a:pt x="592" y="887"/>
                  </a:lnTo>
                  <a:lnTo>
                    <a:pt x="550" y="887"/>
                  </a:lnTo>
                  <a:lnTo>
                    <a:pt x="550" y="958"/>
                  </a:lnTo>
                  <a:lnTo>
                    <a:pt x="508" y="958"/>
                  </a:lnTo>
                  <a:lnTo>
                    <a:pt x="508" y="887"/>
                  </a:lnTo>
                  <a:lnTo>
                    <a:pt x="465" y="887"/>
                  </a:lnTo>
                  <a:lnTo>
                    <a:pt x="465" y="958"/>
                  </a:lnTo>
                  <a:lnTo>
                    <a:pt x="423" y="958"/>
                  </a:lnTo>
                  <a:lnTo>
                    <a:pt x="381" y="958"/>
                  </a:lnTo>
                  <a:lnTo>
                    <a:pt x="381" y="1014"/>
                  </a:lnTo>
                  <a:lnTo>
                    <a:pt x="339" y="1014"/>
                  </a:lnTo>
                  <a:lnTo>
                    <a:pt x="339" y="1085"/>
                  </a:lnTo>
                  <a:lnTo>
                    <a:pt x="381" y="1085"/>
                  </a:lnTo>
                  <a:lnTo>
                    <a:pt x="339" y="1085"/>
                  </a:lnTo>
                  <a:lnTo>
                    <a:pt x="339" y="1141"/>
                  </a:lnTo>
                  <a:lnTo>
                    <a:pt x="339" y="1085"/>
                  </a:lnTo>
                  <a:lnTo>
                    <a:pt x="296" y="1085"/>
                  </a:lnTo>
                  <a:lnTo>
                    <a:pt x="296" y="1014"/>
                  </a:lnTo>
                  <a:lnTo>
                    <a:pt x="296" y="958"/>
                  </a:lnTo>
                  <a:lnTo>
                    <a:pt x="254" y="958"/>
                  </a:lnTo>
                  <a:lnTo>
                    <a:pt x="212" y="958"/>
                  </a:lnTo>
                  <a:lnTo>
                    <a:pt x="212" y="887"/>
                  </a:lnTo>
                  <a:lnTo>
                    <a:pt x="170" y="887"/>
                  </a:lnTo>
                  <a:lnTo>
                    <a:pt x="170" y="831"/>
                  </a:lnTo>
                  <a:lnTo>
                    <a:pt x="85" y="831"/>
                  </a:lnTo>
                  <a:lnTo>
                    <a:pt x="85" y="761"/>
                  </a:lnTo>
                  <a:lnTo>
                    <a:pt x="127" y="761"/>
                  </a:lnTo>
                  <a:lnTo>
                    <a:pt x="127" y="704"/>
                  </a:lnTo>
                  <a:lnTo>
                    <a:pt x="127" y="634"/>
                  </a:lnTo>
                  <a:lnTo>
                    <a:pt x="127" y="578"/>
                  </a:lnTo>
                  <a:lnTo>
                    <a:pt x="127" y="507"/>
                  </a:lnTo>
                  <a:lnTo>
                    <a:pt x="127" y="451"/>
                  </a:lnTo>
                  <a:lnTo>
                    <a:pt x="170" y="451"/>
                  </a:lnTo>
                  <a:lnTo>
                    <a:pt x="170" y="381"/>
                  </a:lnTo>
                  <a:lnTo>
                    <a:pt x="127" y="381"/>
                  </a:lnTo>
                  <a:lnTo>
                    <a:pt x="127" y="324"/>
                  </a:lnTo>
                  <a:lnTo>
                    <a:pt x="170" y="324"/>
                  </a:lnTo>
                  <a:lnTo>
                    <a:pt x="127" y="324"/>
                  </a:lnTo>
                  <a:lnTo>
                    <a:pt x="1" y="324"/>
                  </a:lnTo>
                  <a:lnTo>
                    <a:pt x="1" y="254"/>
                  </a:lnTo>
                  <a:lnTo>
                    <a:pt x="1" y="197"/>
                  </a:lnTo>
                  <a:lnTo>
                    <a:pt x="43" y="19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2610750" y="4578100"/>
              <a:ext cx="23275" cy="20450"/>
            </a:xfrm>
            <a:custGeom>
              <a:avLst/>
              <a:gdLst/>
              <a:ahLst/>
              <a:cxnLst/>
              <a:rect l="l" t="t" r="r" b="b"/>
              <a:pathLst>
                <a:path w="931" h="818" extrusionOk="0">
                  <a:moveTo>
                    <a:pt x="592" y="690"/>
                  </a:moveTo>
                  <a:lnTo>
                    <a:pt x="634" y="690"/>
                  </a:lnTo>
                  <a:lnTo>
                    <a:pt x="634" y="634"/>
                  </a:lnTo>
                  <a:lnTo>
                    <a:pt x="634" y="564"/>
                  </a:lnTo>
                  <a:lnTo>
                    <a:pt x="634" y="507"/>
                  </a:lnTo>
                  <a:lnTo>
                    <a:pt x="592" y="507"/>
                  </a:lnTo>
                  <a:lnTo>
                    <a:pt x="634" y="507"/>
                  </a:lnTo>
                  <a:lnTo>
                    <a:pt x="592" y="507"/>
                  </a:lnTo>
                  <a:lnTo>
                    <a:pt x="550" y="507"/>
                  </a:lnTo>
                  <a:lnTo>
                    <a:pt x="508" y="507"/>
                  </a:lnTo>
                  <a:lnTo>
                    <a:pt x="550" y="507"/>
                  </a:lnTo>
                  <a:lnTo>
                    <a:pt x="508" y="507"/>
                  </a:lnTo>
                  <a:lnTo>
                    <a:pt x="466" y="507"/>
                  </a:lnTo>
                  <a:lnTo>
                    <a:pt x="466" y="437"/>
                  </a:lnTo>
                  <a:lnTo>
                    <a:pt x="423" y="437"/>
                  </a:lnTo>
                  <a:lnTo>
                    <a:pt x="381" y="437"/>
                  </a:lnTo>
                  <a:lnTo>
                    <a:pt x="423" y="437"/>
                  </a:lnTo>
                  <a:lnTo>
                    <a:pt x="381" y="437"/>
                  </a:lnTo>
                  <a:lnTo>
                    <a:pt x="339" y="437"/>
                  </a:lnTo>
                  <a:lnTo>
                    <a:pt x="381" y="437"/>
                  </a:lnTo>
                  <a:lnTo>
                    <a:pt x="381" y="381"/>
                  </a:lnTo>
                  <a:lnTo>
                    <a:pt x="381" y="437"/>
                  </a:lnTo>
                  <a:lnTo>
                    <a:pt x="339" y="437"/>
                  </a:lnTo>
                  <a:lnTo>
                    <a:pt x="339" y="381"/>
                  </a:lnTo>
                  <a:lnTo>
                    <a:pt x="381" y="381"/>
                  </a:lnTo>
                  <a:lnTo>
                    <a:pt x="423" y="381"/>
                  </a:lnTo>
                  <a:lnTo>
                    <a:pt x="466" y="381"/>
                  </a:lnTo>
                  <a:lnTo>
                    <a:pt x="423" y="381"/>
                  </a:lnTo>
                  <a:lnTo>
                    <a:pt x="466" y="381"/>
                  </a:lnTo>
                  <a:lnTo>
                    <a:pt x="423" y="381"/>
                  </a:lnTo>
                  <a:lnTo>
                    <a:pt x="381" y="381"/>
                  </a:lnTo>
                  <a:lnTo>
                    <a:pt x="339" y="381"/>
                  </a:lnTo>
                  <a:lnTo>
                    <a:pt x="297" y="381"/>
                  </a:lnTo>
                  <a:lnTo>
                    <a:pt x="254" y="381"/>
                  </a:lnTo>
                  <a:lnTo>
                    <a:pt x="254" y="310"/>
                  </a:lnTo>
                  <a:lnTo>
                    <a:pt x="297" y="310"/>
                  </a:lnTo>
                  <a:lnTo>
                    <a:pt x="254" y="310"/>
                  </a:lnTo>
                  <a:lnTo>
                    <a:pt x="212" y="310"/>
                  </a:lnTo>
                  <a:lnTo>
                    <a:pt x="254" y="310"/>
                  </a:lnTo>
                  <a:lnTo>
                    <a:pt x="297" y="310"/>
                  </a:lnTo>
                  <a:lnTo>
                    <a:pt x="339" y="310"/>
                  </a:lnTo>
                  <a:lnTo>
                    <a:pt x="339" y="381"/>
                  </a:lnTo>
                  <a:lnTo>
                    <a:pt x="381" y="381"/>
                  </a:lnTo>
                  <a:lnTo>
                    <a:pt x="339" y="381"/>
                  </a:lnTo>
                  <a:lnTo>
                    <a:pt x="339" y="310"/>
                  </a:lnTo>
                  <a:lnTo>
                    <a:pt x="297" y="310"/>
                  </a:lnTo>
                  <a:lnTo>
                    <a:pt x="254" y="310"/>
                  </a:lnTo>
                  <a:lnTo>
                    <a:pt x="254" y="254"/>
                  </a:lnTo>
                  <a:lnTo>
                    <a:pt x="254" y="310"/>
                  </a:lnTo>
                  <a:lnTo>
                    <a:pt x="254" y="254"/>
                  </a:lnTo>
                  <a:lnTo>
                    <a:pt x="212" y="254"/>
                  </a:lnTo>
                  <a:lnTo>
                    <a:pt x="254" y="254"/>
                  </a:lnTo>
                  <a:lnTo>
                    <a:pt x="212" y="254"/>
                  </a:lnTo>
                  <a:lnTo>
                    <a:pt x="254" y="254"/>
                  </a:lnTo>
                  <a:lnTo>
                    <a:pt x="254" y="183"/>
                  </a:lnTo>
                  <a:lnTo>
                    <a:pt x="254" y="254"/>
                  </a:lnTo>
                  <a:lnTo>
                    <a:pt x="254" y="183"/>
                  </a:lnTo>
                  <a:lnTo>
                    <a:pt x="212" y="183"/>
                  </a:lnTo>
                  <a:lnTo>
                    <a:pt x="212" y="254"/>
                  </a:lnTo>
                  <a:lnTo>
                    <a:pt x="170" y="254"/>
                  </a:lnTo>
                  <a:lnTo>
                    <a:pt x="170" y="310"/>
                  </a:lnTo>
                  <a:lnTo>
                    <a:pt x="128" y="310"/>
                  </a:lnTo>
                  <a:lnTo>
                    <a:pt x="128" y="254"/>
                  </a:lnTo>
                  <a:lnTo>
                    <a:pt x="170" y="254"/>
                  </a:lnTo>
                  <a:lnTo>
                    <a:pt x="170" y="183"/>
                  </a:lnTo>
                  <a:lnTo>
                    <a:pt x="128" y="183"/>
                  </a:lnTo>
                  <a:lnTo>
                    <a:pt x="128" y="254"/>
                  </a:lnTo>
                  <a:lnTo>
                    <a:pt x="85" y="254"/>
                  </a:lnTo>
                  <a:lnTo>
                    <a:pt x="85" y="183"/>
                  </a:lnTo>
                  <a:lnTo>
                    <a:pt x="43" y="183"/>
                  </a:lnTo>
                  <a:lnTo>
                    <a:pt x="1" y="183"/>
                  </a:lnTo>
                  <a:lnTo>
                    <a:pt x="43" y="183"/>
                  </a:lnTo>
                  <a:lnTo>
                    <a:pt x="1" y="127"/>
                  </a:lnTo>
                  <a:lnTo>
                    <a:pt x="43" y="127"/>
                  </a:lnTo>
                  <a:lnTo>
                    <a:pt x="1" y="127"/>
                  </a:lnTo>
                  <a:lnTo>
                    <a:pt x="43" y="127"/>
                  </a:lnTo>
                  <a:lnTo>
                    <a:pt x="128" y="57"/>
                  </a:lnTo>
                  <a:lnTo>
                    <a:pt x="170" y="57"/>
                  </a:lnTo>
                  <a:lnTo>
                    <a:pt x="170" y="0"/>
                  </a:lnTo>
                  <a:lnTo>
                    <a:pt x="212" y="0"/>
                  </a:lnTo>
                  <a:lnTo>
                    <a:pt x="170" y="57"/>
                  </a:lnTo>
                  <a:lnTo>
                    <a:pt x="170" y="127"/>
                  </a:lnTo>
                  <a:lnTo>
                    <a:pt x="212" y="127"/>
                  </a:lnTo>
                  <a:lnTo>
                    <a:pt x="254" y="127"/>
                  </a:lnTo>
                  <a:lnTo>
                    <a:pt x="297" y="127"/>
                  </a:lnTo>
                  <a:lnTo>
                    <a:pt x="297" y="183"/>
                  </a:lnTo>
                  <a:lnTo>
                    <a:pt x="339" y="183"/>
                  </a:lnTo>
                  <a:lnTo>
                    <a:pt x="381" y="183"/>
                  </a:lnTo>
                  <a:lnTo>
                    <a:pt x="381" y="254"/>
                  </a:lnTo>
                  <a:lnTo>
                    <a:pt x="423" y="254"/>
                  </a:lnTo>
                  <a:lnTo>
                    <a:pt x="466" y="254"/>
                  </a:lnTo>
                  <a:lnTo>
                    <a:pt x="508" y="254"/>
                  </a:lnTo>
                  <a:lnTo>
                    <a:pt x="550" y="254"/>
                  </a:lnTo>
                  <a:lnTo>
                    <a:pt x="550" y="183"/>
                  </a:lnTo>
                  <a:lnTo>
                    <a:pt x="592" y="183"/>
                  </a:lnTo>
                  <a:lnTo>
                    <a:pt x="592" y="254"/>
                  </a:lnTo>
                  <a:lnTo>
                    <a:pt x="634" y="254"/>
                  </a:lnTo>
                  <a:lnTo>
                    <a:pt x="634" y="310"/>
                  </a:lnTo>
                  <a:lnTo>
                    <a:pt x="677" y="310"/>
                  </a:lnTo>
                  <a:lnTo>
                    <a:pt x="719" y="381"/>
                  </a:lnTo>
                  <a:lnTo>
                    <a:pt x="761" y="381"/>
                  </a:lnTo>
                  <a:lnTo>
                    <a:pt x="761" y="437"/>
                  </a:lnTo>
                  <a:lnTo>
                    <a:pt x="761" y="381"/>
                  </a:lnTo>
                  <a:lnTo>
                    <a:pt x="761" y="437"/>
                  </a:lnTo>
                  <a:lnTo>
                    <a:pt x="803" y="437"/>
                  </a:lnTo>
                  <a:lnTo>
                    <a:pt x="803" y="507"/>
                  </a:lnTo>
                  <a:lnTo>
                    <a:pt x="846" y="507"/>
                  </a:lnTo>
                  <a:lnTo>
                    <a:pt x="846" y="564"/>
                  </a:lnTo>
                  <a:lnTo>
                    <a:pt x="888" y="564"/>
                  </a:lnTo>
                  <a:lnTo>
                    <a:pt x="930" y="564"/>
                  </a:lnTo>
                  <a:lnTo>
                    <a:pt x="888" y="634"/>
                  </a:lnTo>
                  <a:lnTo>
                    <a:pt x="930" y="634"/>
                  </a:lnTo>
                  <a:lnTo>
                    <a:pt x="888" y="690"/>
                  </a:lnTo>
                  <a:lnTo>
                    <a:pt x="888" y="761"/>
                  </a:lnTo>
                  <a:lnTo>
                    <a:pt x="846" y="761"/>
                  </a:lnTo>
                  <a:lnTo>
                    <a:pt x="888" y="761"/>
                  </a:lnTo>
                  <a:lnTo>
                    <a:pt x="846" y="761"/>
                  </a:lnTo>
                  <a:lnTo>
                    <a:pt x="846" y="817"/>
                  </a:lnTo>
                  <a:lnTo>
                    <a:pt x="803" y="817"/>
                  </a:lnTo>
                  <a:lnTo>
                    <a:pt x="803" y="761"/>
                  </a:lnTo>
                  <a:lnTo>
                    <a:pt x="803" y="817"/>
                  </a:lnTo>
                  <a:lnTo>
                    <a:pt x="803" y="761"/>
                  </a:lnTo>
                  <a:lnTo>
                    <a:pt x="803" y="817"/>
                  </a:lnTo>
                  <a:lnTo>
                    <a:pt x="761" y="817"/>
                  </a:lnTo>
                  <a:lnTo>
                    <a:pt x="719" y="817"/>
                  </a:lnTo>
                  <a:lnTo>
                    <a:pt x="761" y="817"/>
                  </a:lnTo>
                  <a:lnTo>
                    <a:pt x="719" y="817"/>
                  </a:lnTo>
                  <a:lnTo>
                    <a:pt x="719" y="761"/>
                  </a:lnTo>
                  <a:lnTo>
                    <a:pt x="761" y="761"/>
                  </a:lnTo>
                  <a:lnTo>
                    <a:pt x="719" y="761"/>
                  </a:lnTo>
                  <a:lnTo>
                    <a:pt x="719" y="817"/>
                  </a:lnTo>
                  <a:lnTo>
                    <a:pt x="719" y="761"/>
                  </a:lnTo>
                  <a:lnTo>
                    <a:pt x="719" y="690"/>
                  </a:lnTo>
                  <a:lnTo>
                    <a:pt x="719" y="761"/>
                  </a:lnTo>
                  <a:lnTo>
                    <a:pt x="719" y="817"/>
                  </a:lnTo>
                  <a:lnTo>
                    <a:pt x="677" y="817"/>
                  </a:lnTo>
                  <a:lnTo>
                    <a:pt x="677" y="761"/>
                  </a:lnTo>
                  <a:lnTo>
                    <a:pt x="677" y="690"/>
                  </a:lnTo>
                  <a:lnTo>
                    <a:pt x="634" y="69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5811525" y="2126825"/>
              <a:ext cx="26425" cy="14450"/>
            </a:xfrm>
            <a:custGeom>
              <a:avLst/>
              <a:gdLst/>
              <a:ahLst/>
              <a:cxnLst/>
              <a:rect l="l" t="t" r="r" b="b"/>
              <a:pathLst>
                <a:path w="1057" h="578" extrusionOk="0">
                  <a:moveTo>
                    <a:pt x="1014" y="71"/>
                  </a:moveTo>
                  <a:lnTo>
                    <a:pt x="1056" y="71"/>
                  </a:lnTo>
                  <a:lnTo>
                    <a:pt x="1014" y="71"/>
                  </a:lnTo>
                  <a:lnTo>
                    <a:pt x="1014" y="127"/>
                  </a:lnTo>
                  <a:lnTo>
                    <a:pt x="972" y="127"/>
                  </a:lnTo>
                  <a:lnTo>
                    <a:pt x="972" y="198"/>
                  </a:lnTo>
                  <a:lnTo>
                    <a:pt x="972" y="254"/>
                  </a:lnTo>
                  <a:lnTo>
                    <a:pt x="1014" y="324"/>
                  </a:lnTo>
                  <a:lnTo>
                    <a:pt x="1014" y="381"/>
                  </a:lnTo>
                  <a:lnTo>
                    <a:pt x="1014" y="451"/>
                  </a:lnTo>
                  <a:lnTo>
                    <a:pt x="1014" y="507"/>
                  </a:lnTo>
                  <a:lnTo>
                    <a:pt x="972" y="507"/>
                  </a:lnTo>
                  <a:lnTo>
                    <a:pt x="930" y="507"/>
                  </a:lnTo>
                  <a:lnTo>
                    <a:pt x="930" y="578"/>
                  </a:lnTo>
                  <a:lnTo>
                    <a:pt x="887" y="578"/>
                  </a:lnTo>
                  <a:lnTo>
                    <a:pt x="803" y="578"/>
                  </a:lnTo>
                  <a:lnTo>
                    <a:pt x="718" y="578"/>
                  </a:lnTo>
                  <a:lnTo>
                    <a:pt x="676" y="578"/>
                  </a:lnTo>
                  <a:lnTo>
                    <a:pt x="634" y="578"/>
                  </a:lnTo>
                  <a:lnTo>
                    <a:pt x="592" y="578"/>
                  </a:lnTo>
                  <a:lnTo>
                    <a:pt x="549" y="578"/>
                  </a:lnTo>
                  <a:lnTo>
                    <a:pt x="507" y="578"/>
                  </a:lnTo>
                  <a:lnTo>
                    <a:pt x="465" y="578"/>
                  </a:lnTo>
                  <a:lnTo>
                    <a:pt x="423" y="578"/>
                  </a:lnTo>
                  <a:lnTo>
                    <a:pt x="381" y="507"/>
                  </a:lnTo>
                  <a:lnTo>
                    <a:pt x="338" y="507"/>
                  </a:lnTo>
                  <a:lnTo>
                    <a:pt x="254" y="507"/>
                  </a:lnTo>
                  <a:lnTo>
                    <a:pt x="212" y="507"/>
                  </a:lnTo>
                  <a:lnTo>
                    <a:pt x="169" y="507"/>
                  </a:lnTo>
                  <a:lnTo>
                    <a:pt x="127" y="507"/>
                  </a:lnTo>
                  <a:lnTo>
                    <a:pt x="127" y="451"/>
                  </a:lnTo>
                  <a:lnTo>
                    <a:pt x="85" y="451"/>
                  </a:lnTo>
                  <a:lnTo>
                    <a:pt x="85" y="381"/>
                  </a:lnTo>
                  <a:lnTo>
                    <a:pt x="85" y="324"/>
                  </a:lnTo>
                  <a:lnTo>
                    <a:pt x="43" y="254"/>
                  </a:lnTo>
                  <a:lnTo>
                    <a:pt x="43" y="198"/>
                  </a:lnTo>
                  <a:lnTo>
                    <a:pt x="43" y="127"/>
                  </a:lnTo>
                  <a:lnTo>
                    <a:pt x="0" y="127"/>
                  </a:lnTo>
                  <a:lnTo>
                    <a:pt x="85" y="127"/>
                  </a:lnTo>
                  <a:lnTo>
                    <a:pt x="127" y="127"/>
                  </a:lnTo>
                  <a:lnTo>
                    <a:pt x="169" y="127"/>
                  </a:lnTo>
                  <a:lnTo>
                    <a:pt x="212" y="127"/>
                  </a:lnTo>
                  <a:lnTo>
                    <a:pt x="254" y="71"/>
                  </a:lnTo>
                  <a:lnTo>
                    <a:pt x="296" y="71"/>
                  </a:lnTo>
                  <a:lnTo>
                    <a:pt x="338" y="71"/>
                  </a:lnTo>
                  <a:lnTo>
                    <a:pt x="381" y="71"/>
                  </a:lnTo>
                  <a:lnTo>
                    <a:pt x="423" y="71"/>
                  </a:lnTo>
                  <a:lnTo>
                    <a:pt x="465" y="127"/>
                  </a:lnTo>
                  <a:lnTo>
                    <a:pt x="423" y="127"/>
                  </a:lnTo>
                  <a:lnTo>
                    <a:pt x="381" y="127"/>
                  </a:lnTo>
                  <a:lnTo>
                    <a:pt x="338" y="127"/>
                  </a:lnTo>
                  <a:lnTo>
                    <a:pt x="296" y="127"/>
                  </a:lnTo>
                  <a:lnTo>
                    <a:pt x="254" y="127"/>
                  </a:lnTo>
                  <a:lnTo>
                    <a:pt x="254" y="198"/>
                  </a:lnTo>
                  <a:lnTo>
                    <a:pt x="212" y="198"/>
                  </a:lnTo>
                  <a:lnTo>
                    <a:pt x="169" y="198"/>
                  </a:lnTo>
                  <a:lnTo>
                    <a:pt x="169" y="254"/>
                  </a:lnTo>
                  <a:lnTo>
                    <a:pt x="169" y="324"/>
                  </a:lnTo>
                  <a:lnTo>
                    <a:pt x="169" y="381"/>
                  </a:lnTo>
                  <a:lnTo>
                    <a:pt x="212" y="381"/>
                  </a:lnTo>
                  <a:lnTo>
                    <a:pt x="212" y="451"/>
                  </a:lnTo>
                  <a:lnTo>
                    <a:pt x="127" y="507"/>
                  </a:lnTo>
                  <a:lnTo>
                    <a:pt x="169" y="507"/>
                  </a:lnTo>
                  <a:lnTo>
                    <a:pt x="212" y="507"/>
                  </a:lnTo>
                  <a:lnTo>
                    <a:pt x="254" y="507"/>
                  </a:lnTo>
                  <a:lnTo>
                    <a:pt x="296" y="507"/>
                  </a:lnTo>
                  <a:lnTo>
                    <a:pt x="381" y="507"/>
                  </a:lnTo>
                  <a:lnTo>
                    <a:pt x="549" y="507"/>
                  </a:lnTo>
                  <a:lnTo>
                    <a:pt x="634" y="507"/>
                  </a:lnTo>
                  <a:lnTo>
                    <a:pt x="761" y="507"/>
                  </a:lnTo>
                  <a:lnTo>
                    <a:pt x="845" y="507"/>
                  </a:lnTo>
                  <a:lnTo>
                    <a:pt x="887" y="507"/>
                  </a:lnTo>
                  <a:lnTo>
                    <a:pt x="930" y="507"/>
                  </a:lnTo>
                  <a:lnTo>
                    <a:pt x="972" y="507"/>
                  </a:lnTo>
                  <a:lnTo>
                    <a:pt x="972" y="451"/>
                  </a:lnTo>
                  <a:lnTo>
                    <a:pt x="930" y="451"/>
                  </a:lnTo>
                  <a:lnTo>
                    <a:pt x="930" y="381"/>
                  </a:lnTo>
                  <a:lnTo>
                    <a:pt x="972" y="381"/>
                  </a:lnTo>
                  <a:lnTo>
                    <a:pt x="972" y="324"/>
                  </a:lnTo>
                  <a:lnTo>
                    <a:pt x="930" y="254"/>
                  </a:lnTo>
                  <a:lnTo>
                    <a:pt x="887" y="198"/>
                  </a:lnTo>
                  <a:lnTo>
                    <a:pt x="845" y="198"/>
                  </a:lnTo>
                  <a:lnTo>
                    <a:pt x="845" y="127"/>
                  </a:lnTo>
                  <a:lnTo>
                    <a:pt x="887" y="127"/>
                  </a:lnTo>
                  <a:lnTo>
                    <a:pt x="930" y="127"/>
                  </a:lnTo>
                  <a:lnTo>
                    <a:pt x="930" y="71"/>
                  </a:lnTo>
                  <a:lnTo>
                    <a:pt x="930" y="0"/>
                  </a:lnTo>
                  <a:lnTo>
                    <a:pt x="972" y="0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4387500" y="3261450"/>
              <a:ext cx="8475" cy="6375"/>
            </a:xfrm>
            <a:custGeom>
              <a:avLst/>
              <a:gdLst/>
              <a:ahLst/>
              <a:cxnLst/>
              <a:rect l="l" t="t" r="r" b="b"/>
              <a:pathLst>
                <a:path w="339" h="255" extrusionOk="0">
                  <a:moveTo>
                    <a:pt x="297" y="128"/>
                  </a:moveTo>
                  <a:lnTo>
                    <a:pt x="339" y="128"/>
                  </a:lnTo>
                  <a:lnTo>
                    <a:pt x="297" y="128"/>
                  </a:lnTo>
                  <a:lnTo>
                    <a:pt x="297" y="184"/>
                  </a:lnTo>
                  <a:lnTo>
                    <a:pt x="254" y="184"/>
                  </a:lnTo>
                  <a:lnTo>
                    <a:pt x="212" y="254"/>
                  </a:lnTo>
                  <a:lnTo>
                    <a:pt x="128" y="254"/>
                  </a:lnTo>
                  <a:lnTo>
                    <a:pt x="85" y="184"/>
                  </a:lnTo>
                  <a:lnTo>
                    <a:pt x="43" y="184"/>
                  </a:lnTo>
                  <a:lnTo>
                    <a:pt x="1" y="184"/>
                  </a:lnTo>
                  <a:lnTo>
                    <a:pt x="1" y="128"/>
                  </a:lnTo>
                  <a:lnTo>
                    <a:pt x="1" y="57"/>
                  </a:lnTo>
                  <a:lnTo>
                    <a:pt x="1" y="1"/>
                  </a:lnTo>
                  <a:lnTo>
                    <a:pt x="43" y="1"/>
                  </a:lnTo>
                  <a:lnTo>
                    <a:pt x="85" y="1"/>
                  </a:lnTo>
                  <a:lnTo>
                    <a:pt x="128" y="1"/>
                  </a:lnTo>
                  <a:lnTo>
                    <a:pt x="170" y="1"/>
                  </a:lnTo>
                  <a:lnTo>
                    <a:pt x="212" y="1"/>
                  </a:lnTo>
                  <a:lnTo>
                    <a:pt x="212" y="57"/>
                  </a:lnTo>
                  <a:lnTo>
                    <a:pt x="254" y="57"/>
                  </a:lnTo>
                  <a:lnTo>
                    <a:pt x="297" y="57"/>
                  </a:lnTo>
                  <a:lnTo>
                    <a:pt x="297" y="1"/>
                  </a:lnTo>
                  <a:lnTo>
                    <a:pt x="297" y="5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4124525" y="2405650"/>
              <a:ext cx="73975" cy="53875"/>
            </a:xfrm>
            <a:custGeom>
              <a:avLst/>
              <a:gdLst/>
              <a:ahLst/>
              <a:cxnLst/>
              <a:rect l="l" t="t" r="r" b="b"/>
              <a:pathLst>
                <a:path w="2959" h="2155" extrusionOk="0">
                  <a:moveTo>
                    <a:pt x="2705" y="634"/>
                  </a:moveTo>
                  <a:lnTo>
                    <a:pt x="2705" y="704"/>
                  </a:lnTo>
                  <a:lnTo>
                    <a:pt x="2747" y="704"/>
                  </a:lnTo>
                  <a:lnTo>
                    <a:pt x="2747" y="761"/>
                  </a:lnTo>
                  <a:lnTo>
                    <a:pt x="2705" y="761"/>
                  </a:lnTo>
                  <a:lnTo>
                    <a:pt x="2662" y="831"/>
                  </a:lnTo>
                  <a:lnTo>
                    <a:pt x="2620" y="831"/>
                  </a:lnTo>
                  <a:lnTo>
                    <a:pt x="2620" y="887"/>
                  </a:lnTo>
                  <a:lnTo>
                    <a:pt x="2578" y="887"/>
                  </a:lnTo>
                  <a:lnTo>
                    <a:pt x="2578" y="958"/>
                  </a:lnTo>
                  <a:lnTo>
                    <a:pt x="2578" y="1014"/>
                  </a:lnTo>
                  <a:lnTo>
                    <a:pt x="2578" y="1084"/>
                  </a:lnTo>
                  <a:lnTo>
                    <a:pt x="2536" y="1084"/>
                  </a:lnTo>
                  <a:lnTo>
                    <a:pt x="2536" y="1141"/>
                  </a:lnTo>
                  <a:lnTo>
                    <a:pt x="2536" y="1211"/>
                  </a:lnTo>
                  <a:lnTo>
                    <a:pt x="2493" y="1211"/>
                  </a:lnTo>
                  <a:lnTo>
                    <a:pt x="2493" y="1267"/>
                  </a:lnTo>
                  <a:lnTo>
                    <a:pt x="2451" y="1338"/>
                  </a:lnTo>
                  <a:lnTo>
                    <a:pt x="2451" y="1394"/>
                  </a:lnTo>
                  <a:lnTo>
                    <a:pt x="2451" y="1465"/>
                  </a:lnTo>
                  <a:lnTo>
                    <a:pt x="2409" y="1465"/>
                  </a:lnTo>
                  <a:lnTo>
                    <a:pt x="2409" y="1521"/>
                  </a:lnTo>
                  <a:lnTo>
                    <a:pt x="2367" y="1521"/>
                  </a:lnTo>
                  <a:lnTo>
                    <a:pt x="2324" y="1521"/>
                  </a:lnTo>
                  <a:lnTo>
                    <a:pt x="2282" y="1521"/>
                  </a:lnTo>
                  <a:lnTo>
                    <a:pt x="2240" y="1521"/>
                  </a:lnTo>
                  <a:lnTo>
                    <a:pt x="2198" y="1521"/>
                  </a:lnTo>
                  <a:lnTo>
                    <a:pt x="2155" y="1521"/>
                  </a:lnTo>
                  <a:lnTo>
                    <a:pt x="2113" y="1521"/>
                  </a:lnTo>
                  <a:lnTo>
                    <a:pt x="2113" y="1591"/>
                  </a:lnTo>
                  <a:lnTo>
                    <a:pt x="2071" y="1591"/>
                  </a:lnTo>
                  <a:lnTo>
                    <a:pt x="2029" y="1591"/>
                  </a:lnTo>
                  <a:lnTo>
                    <a:pt x="1986" y="1591"/>
                  </a:lnTo>
                  <a:lnTo>
                    <a:pt x="1944" y="1648"/>
                  </a:lnTo>
                  <a:lnTo>
                    <a:pt x="1902" y="1648"/>
                  </a:lnTo>
                  <a:lnTo>
                    <a:pt x="1860" y="1718"/>
                  </a:lnTo>
                  <a:lnTo>
                    <a:pt x="1818" y="1718"/>
                  </a:lnTo>
                  <a:lnTo>
                    <a:pt x="1775" y="1774"/>
                  </a:lnTo>
                  <a:lnTo>
                    <a:pt x="1691" y="1774"/>
                  </a:lnTo>
                  <a:lnTo>
                    <a:pt x="1649" y="1774"/>
                  </a:lnTo>
                  <a:lnTo>
                    <a:pt x="1606" y="1845"/>
                  </a:lnTo>
                  <a:lnTo>
                    <a:pt x="1564" y="1845"/>
                  </a:lnTo>
                  <a:lnTo>
                    <a:pt x="1522" y="1774"/>
                  </a:lnTo>
                  <a:lnTo>
                    <a:pt x="1480" y="1774"/>
                  </a:lnTo>
                  <a:lnTo>
                    <a:pt x="1437" y="1774"/>
                  </a:lnTo>
                  <a:lnTo>
                    <a:pt x="1395" y="1774"/>
                  </a:lnTo>
                  <a:lnTo>
                    <a:pt x="1353" y="1774"/>
                  </a:lnTo>
                  <a:lnTo>
                    <a:pt x="1311" y="1774"/>
                  </a:lnTo>
                  <a:lnTo>
                    <a:pt x="1268" y="1845"/>
                  </a:lnTo>
                  <a:lnTo>
                    <a:pt x="1226" y="1845"/>
                  </a:lnTo>
                  <a:lnTo>
                    <a:pt x="1184" y="1845"/>
                  </a:lnTo>
                  <a:lnTo>
                    <a:pt x="1142" y="1901"/>
                  </a:lnTo>
                  <a:lnTo>
                    <a:pt x="1184" y="1901"/>
                  </a:lnTo>
                  <a:lnTo>
                    <a:pt x="1184" y="1972"/>
                  </a:lnTo>
                  <a:lnTo>
                    <a:pt x="1142" y="1972"/>
                  </a:lnTo>
                  <a:lnTo>
                    <a:pt x="1099" y="2028"/>
                  </a:lnTo>
                  <a:lnTo>
                    <a:pt x="1057" y="2028"/>
                  </a:lnTo>
                  <a:lnTo>
                    <a:pt x="1015" y="2028"/>
                  </a:lnTo>
                  <a:lnTo>
                    <a:pt x="973" y="2028"/>
                  </a:lnTo>
                  <a:lnTo>
                    <a:pt x="973" y="2098"/>
                  </a:lnTo>
                  <a:lnTo>
                    <a:pt x="930" y="2098"/>
                  </a:lnTo>
                  <a:lnTo>
                    <a:pt x="888" y="2098"/>
                  </a:lnTo>
                  <a:lnTo>
                    <a:pt x="846" y="2098"/>
                  </a:lnTo>
                  <a:lnTo>
                    <a:pt x="804" y="2098"/>
                  </a:lnTo>
                  <a:lnTo>
                    <a:pt x="761" y="2098"/>
                  </a:lnTo>
                  <a:lnTo>
                    <a:pt x="719" y="2098"/>
                  </a:lnTo>
                  <a:lnTo>
                    <a:pt x="677" y="2098"/>
                  </a:lnTo>
                  <a:lnTo>
                    <a:pt x="677" y="2155"/>
                  </a:lnTo>
                  <a:lnTo>
                    <a:pt x="635" y="2155"/>
                  </a:lnTo>
                  <a:lnTo>
                    <a:pt x="635" y="2098"/>
                  </a:lnTo>
                  <a:lnTo>
                    <a:pt x="592" y="2155"/>
                  </a:lnTo>
                  <a:lnTo>
                    <a:pt x="550" y="2155"/>
                  </a:lnTo>
                  <a:lnTo>
                    <a:pt x="508" y="2155"/>
                  </a:lnTo>
                  <a:lnTo>
                    <a:pt x="466" y="2155"/>
                  </a:lnTo>
                  <a:lnTo>
                    <a:pt x="423" y="2155"/>
                  </a:lnTo>
                  <a:lnTo>
                    <a:pt x="381" y="2155"/>
                  </a:lnTo>
                  <a:lnTo>
                    <a:pt x="339" y="2155"/>
                  </a:lnTo>
                  <a:lnTo>
                    <a:pt x="297" y="2155"/>
                  </a:lnTo>
                  <a:lnTo>
                    <a:pt x="254" y="2098"/>
                  </a:lnTo>
                  <a:lnTo>
                    <a:pt x="212" y="2028"/>
                  </a:lnTo>
                  <a:lnTo>
                    <a:pt x="170" y="2028"/>
                  </a:lnTo>
                  <a:lnTo>
                    <a:pt x="128" y="1972"/>
                  </a:lnTo>
                  <a:lnTo>
                    <a:pt x="85" y="1972"/>
                  </a:lnTo>
                  <a:lnTo>
                    <a:pt x="43" y="1901"/>
                  </a:lnTo>
                  <a:lnTo>
                    <a:pt x="1" y="1901"/>
                  </a:lnTo>
                  <a:lnTo>
                    <a:pt x="1" y="1845"/>
                  </a:lnTo>
                  <a:lnTo>
                    <a:pt x="43" y="1845"/>
                  </a:lnTo>
                  <a:lnTo>
                    <a:pt x="85" y="1845"/>
                  </a:lnTo>
                  <a:lnTo>
                    <a:pt x="128" y="1845"/>
                  </a:lnTo>
                  <a:lnTo>
                    <a:pt x="170" y="1845"/>
                  </a:lnTo>
                  <a:lnTo>
                    <a:pt x="170" y="1774"/>
                  </a:lnTo>
                  <a:lnTo>
                    <a:pt x="212" y="1774"/>
                  </a:lnTo>
                  <a:lnTo>
                    <a:pt x="254" y="1774"/>
                  </a:lnTo>
                  <a:lnTo>
                    <a:pt x="254" y="1845"/>
                  </a:lnTo>
                  <a:lnTo>
                    <a:pt x="297" y="1845"/>
                  </a:lnTo>
                  <a:lnTo>
                    <a:pt x="339" y="1845"/>
                  </a:lnTo>
                  <a:lnTo>
                    <a:pt x="381" y="1845"/>
                  </a:lnTo>
                  <a:lnTo>
                    <a:pt x="423" y="1774"/>
                  </a:lnTo>
                  <a:lnTo>
                    <a:pt x="466" y="1774"/>
                  </a:lnTo>
                  <a:lnTo>
                    <a:pt x="508" y="1774"/>
                  </a:lnTo>
                  <a:lnTo>
                    <a:pt x="550" y="1774"/>
                  </a:lnTo>
                  <a:lnTo>
                    <a:pt x="592" y="1774"/>
                  </a:lnTo>
                  <a:lnTo>
                    <a:pt x="635" y="1774"/>
                  </a:lnTo>
                  <a:lnTo>
                    <a:pt x="677" y="1774"/>
                  </a:lnTo>
                  <a:lnTo>
                    <a:pt x="719" y="1774"/>
                  </a:lnTo>
                  <a:lnTo>
                    <a:pt x="761" y="1774"/>
                  </a:lnTo>
                  <a:lnTo>
                    <a:pt x="761" y="1845"/>
                  </a:lnTo>
                  <a:lnTo>
                    <a:pt x="804" y="1845"/>
                  </a:lnTo>
                  <a:lnTo>
                    <a:pt x="846" y="1774"/>
                  </a:lnTo>
                  <a:lnTo>
                    <a:pt x="888" y="1774"/>
                  </a:lnTo>
                  <a:lnTo>
                    <a:pt x="930" y="1774"/>
                  </a:lnTo>
                  <a:lnTo>
                    <a:pt x="973" y="1774"/>
                  </a:lnTo>
                  <a:lnTo>
                    <a:pt x="973" y="1845"/>
                  </a:lnTo>
                  <a:lnTo>
                    <a:pt x="1015" y="1845"/>
                  </a:lnTo>
                  <a:lnTo>
                    <a:pt x="1057" y="1845"/>
                  </a:lnTo>
                  <a:lnTo>
                    <a:pt x="1057" y="1774"/>
                  </a:lnTo>
                  <a:lnTo>
                    <a:pt x="1015" y="1774"/>
                  </a:lnTo>
                  <a:lnTo>
                    <a:pt x="1015" y="1718"/>
                  </a:lnTo>
                  <a:lnTo>
                    <a:pt x="973" y="1718"/>
                  </a:lnTo>
                  <a:lnTo>
                    <a:pt x="930" y="1648"/>
                  </a:lnTo>
                  <a:lnTo>
                    <a:pt x="846" y="1591"/>
                  </a:lnTo>
                  <a:lnTo>
                    <a:pt x="846" y="1521"/>
                  </a:lnTo>
                  <a:lnTo>
                    <a:pt x="804" y="1521"/>
                  </a:lnTo>
                  <a:lnTo>
                    <a:pt x="804" y="1465"/>
                  </a:lnTo>
                  <a:lnTo>
                    <a:pt x="846" y="1465"/>
                  </a:lnTo>
                  <a:lnTo>
                    <a:pt x="888" y="1465"/>
                  </a:lnTo>
                  <a:lnTo>
                    <a:pt x="888" y="1394"/>
                  </a:lnTo>
                  <a:lnTo>
                    <a:pt x="930" y="1394"/>
                  </a:lnTo>
                  <a:lnTo>
                    <a:pt x="930" y="1338"/>
                  </a:lnTo>
                  <a:lnTo>
                    <a:pt x="973" y="1338"/>
                  </a:lnTo>
                  <a:lnTo>
                    <a:pt x="973" y="1267"/>
                  </a:lnTo>
                  <a:lnTo>
                    <a:pt x="1015" y="1267"/>
                  </a:lnTo>
                  <a:lnTo>
                    <a:pt x="1057" y="1211"/>
                  </a:lnTo>
                  <a:lnTo>
                    <a:pt x="1099" y="1211"/>
                  </a:lnTo>
                  <a:lnTo>
                    <a:pt x="1099" y="1267"/>
                  </a:lnTo>
                  <a:lnTo>
                    <a:pt x="1142" y="1267"/>
                  </a:lnTo>
                  <a:lnTo>
                    <a:pt x="1184" y="1267"/>
                  </a:lnTo>
                  <a:lnTo>
                    <a:pt x="1226" y="1267"/>
                  </a:lnTo>
                  <a:lnTo>
                    <a:pt x="1226" y="1211"/>
                  </a:lnTo>
                  <a:lnTo>
                    <a:pt x="1268" y="1211"/>
                  </a:lnTo>
                  <a:lnTo>
                    <a:pt x="1268" y="1141"/>
                  </a:lnTo>
                  <a:lnTo>
                    <a:pt x="1311" y="1141"/>
                  </a:lnTo>
                  <a:lnTo>
                    <a:pt x="1353" y="1141"/>
                  </a:lnTo>
                  <a:lnTo>
                    <a:pt x="1395" y="1141"/>
                  </a:lnTo>
                  <a:lnTo>
                    <a:pt x="1437" y="1141"/>
                  </a:lnTo>
                  <a:lnTo>
                    <a:pt x="1480" y="1141"/>
                  </a:lnTo>
                  <a:lnTo>
                    <a:pt x="1480" y="1084"/>
                  </a:lnTo>
                  <a:lnTo>
                    <a:pt x="1522" y="1084"/>
                  </a:lnTo>
                  <a:lnTo>
                    <a:pt x="1564" y="1084"/>
                  </a:lnTo>
                  <a:lnTo>
                    <a:pt x="1606" y="1084"/>
                  </a:lnTo>
                  <a:lnTo>
                    <a:pt x="1649" y="1014"/>
                  </a:lnTo>
                  <a:lnTo>
                    <a:pt x="1691" y="1014"/>
                  </a:lnTo>
                  <a:lnTo>
                    <a:pt x="1733" y="1014"/>
                  </a:lnTo>
                  <a:lnTo>
                    <a:pt x="1775" y="1014"/>
                  </a:lnTo>
                  <a:lnTo>
                    <a:pt x="1818" y="1014"/>
                  </a:lnTo>
                  <a:lnTo>
                    <a:pt x="1860" y="1014"/>
                  </a:lnTo>
                  <a:lnTo>
                    <a:pt x="1902" y="1014"/>
                  </a:lnTo>
                  <a:lnTo>
                    <a:pt x="1944" y="1014"/>
                  </a:lnTo>
                  <a:lnTo>
                    <a:pt x="1986" y="1014"/>
                  </a:lnTo>
                  <a:lnTo>
                    <a:pt x="2029" y="1014"/>
                  </a:lnTo>
                  <a:lnTo>
                    <a:pt x="2029" y="958"/>
                  </a:lnTo>
                  <a:lnTo>
                    <a:pt x="2071" y="887"/>
                  </a:lnTo>
                  <a:lnTo>
                    <a:pt x="2113" y="887"/>
                  </a:lnTo>
                  <a:lnTo>
                    <a:pt x="2113" y="831"/>
                  </a:lnTo>
                  <a:lnTo>
                    <a:pt x="2113" y="761"/>
                  </a:lnTo>
                  <a:lnTo>
                    <a:pt x="2155" y="761"/>
                  </a:lnTo>
                  <a:lnTo>
                    <a:pt x="2155" y="704"/>
                  </a:lnTo>
                  <a:lnTo>
                    <a:pt x="2198" y="704"/>
                  </a:lnTo>
                  <a:lnTo>
                    <a:pt x="2198" y="634"/>
                  </a:lnTo>
                  <a:lnTo>
                    <a:pt x="2240" y="634"/>
                  </a:lnTo>
                  <a:lnTo>
                    <a:pt x="2240" y="577"/>
                  </a:lnTo>
                  <a:lnTo>
                    <a:pt x="2282" y="577"/>
                  </a:lnTo>
                  <a:lnTo>
                    <a:pt x="2282" y="507"/>
                  </a:lnTo>
                  <a:lnTo>
                    <a:pt x="2282" y="451"/>
                  </a:lnTo>
                  <a:lnTo>
                    <a:pt x="2324" y="451"/>
                  </a:lnTo>
                  <a:lnTo>
                    <a:pt x="2367" y="451"/>
                  </a:lnTo>
                  <a:lnTo>
                    <a:pt x="2367" y="380"/>
                  </a:lnTo>
                  <a:lnTo>
                    <a:pt x="2409" y="380"/>
                  </a:lnTo>
                  <a:lnTo>
                    <a:pt x="2409" y="324"/>
                  </a:lnTo>
                  <a:lnTo>
                    <a:pt x="2451" y="324"/>
                  </a:lnTo>
                  <a:lnTo>
                    <a:pt x="2451" y="380"/>
                  </a:lnTo>
                  <a:lnTo>
                    <a:pt x="2451" y="324"/>
                  </a:lnTo>
                  <a:lnTo>
                    <a:pt x="2493" y="324"/>
                  </a:lnTo>
                  <a:lnTo>
                    <a:pt x="2493" y="254"/>
                  </a:lnTo>
                  <a:lnTo>
                    <a:pt x="2536" y="254"/>
                  </a:lnTo>
                  <a:lnTo>
                    <a:pt x="2578" y="254"/>
                  </a:lnTo>
                  <a:lnTo>
                    <a:pt x="2578" y="197"/>
                  </a:lnTo>
                  <a:lnTo>
                    <a:pt x="2620" y="197"/>
                  </a:lnTo>
                  <a:lnTo>
                    <a:pt x="2620" y="127"/>
                  </a:lnTo>
                  <a:lnTo>
                    <a:pt x="2662" y="127"/>
                  </a:lnTo>
                  <a:lnTo>
                    <a:pt x="2662" y="71"/>
                  </a:lnTo>
                  <a:lnTo>
                    <a:pt x="2705" y="71"/>
                  </a:lnTo>
                  <a:lnTo>
                    <a:pt x="2747" y="71"/>
                  </a:lnTo>
                  <a:lnTo>
                    <a:pt x="2747" y="0"/>
                  </a:lnTo>
                  <a:lnTo>
                    <a:pt x="2789" y="0"/>
                  </a:lnTo>
                  <a:lnTo>
                    <a:pt x="2831" y="0"/>
                  </a:lnTo>
                  <a:lnTo>
                    <a:pt x="2874" y="0"/>
                  </a:lnTo>
                  <a:lnTo>
                    <a:pt x="2916" y="0"/>
                  </a:lnTo>
                  <a:lnTo>
                    <a:pt x="2958" y="0"/>
                  </a:lnTo>
                  <a:lnTo>
                    <a:pt x="2958" y="71"/>
                  </a:lnTo>
                  <a:lnTo>
                    <a:pt x="2958" y="127"/>
                  </a:lnTo>
                  <a:lnTo>
                    <a:pt x="2916" y="197"/>
                  </a:lnTo>
                  <a:lnTo>
                    <a:pt x="2874" y="197"/>
                  </a:lnTo>
                  <a:lnTo>
                    <a:pt x="2831" y="197"/>
                  </a:lnTo>
                  <a:lnTo>
                    <a:pt x="2831" y="254"/>
                  </a:lnTo>
                  <a:lnTo>
                    <a:pt x="2789" y="254"/>
                  </a:lnTo>
                  <a:lnTo>
                    <a:pt x="2789" y="324"/>
                  </a:lnTo>
                  <a:lnTo>
                    <a:pt x="2747" y="380"/>
                  </a:lnTo>
                  <a:lnTo>
                    <a:pt x="2747" y="451"/>
                  </a:lnTo>
                  <a:lnTo>
                    <a:pt x="2705" y="451"/>
                  </a:lnTo>
                  <a:lnTo>
                    <a:pt x="2705" y="507"/>
                  </a:lnTo>
                  <a:lnTo>
                    <a:pt x="2662" y="507"/>
                  </a:lnTo>
                  <a:lnTo>
                    <a:pt x="2662" y="577"/>
                  </a:lnTo>
                  <a:lnTo>
                    <a:pt x="2705" y="57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5343650" y="566225"/>
              <a:ext cx="29600" cy="39450"/>
            </a:xfrm>
            <a:custGeom>
              <a:avLst/>
              <a:gdLst/>
              <a:ahLst/>
              <a:cxnLst/>
              <a:rect l="l" t="t" r="r" b="b"/>
              <a:pathLst>
                <a:path w="1184" h="1578" extrusionOk="0">
                  <a:moveTo>
                    <a:pt x="381" y="1394"/>
                  </a:moveTo>
                  <a:lnTo>
                    <a:pt x="423" y="1394"/>
                  </a:lnTo>
                  <a:lnTo>
                    <a:pt x="465" y="1394"/>
                  </a:lnTo>
                  <a:lnTo>
                    <a:pt x="465" y="1451"/>
                  </a:lnTo>
                  <a:lnTo>
                    <a:pt x="465" y="1394"/>
                  </a:lnTo>
                  <a:lnTo>
                    <a:pt x="465" y="1324"/>
                  </a:lnTo>
                  <a:lnTo>
                    <a:pt x="423" y="1324"/>
                  </a:lnTo>
                  <a:lnTo>
                    <a:pt x="423" y="1268"/>
                  </a:lnTo>
                  <a:lnTo>
                    <a:pt x="465" y="1268"/>
                  </a:lnTo>
                  <a:lnTo>
                    <a:pt x="508" y="1268"/>
                  </a:lnTo>
                  <a:lnTo>
                    <a:pt x="508" y="1197"/>
                  </a:lnTo>
                  <a:lnTo>
                    <a:pt x="465" y="1197"/>
                  </a:lnTo>
                  <a:lnTo>
                    <a:pt x="423" y="1141"/>
                  </a:lnTo>
                  <a:lnTo>
                    <a:pt x="381" y="1141"/>
                  </a:lnTo>
                  <a:lnTo>
                    <a:pt x="381" y="1070"/>
                  </a:lnTo>
                  <a:lnTo>
                    <a:pt x="339" y="1070"/>
                  </a:lnTo>
                  <a:lnTo>
                    <a:pt x="339" y="1014"/>
                  </a:lnTo>
                  <a:lnTo>
                    <a:pt x="339" y="944"/>
                  </a:lnTo>
                  <a:lnTo>
                    <a:pt x="296" y="944"/>
                  </a:lnTo>
                  <a:lnTo>
                    <a:pt x="254" y="887"/>
                  </a:lnTo>
                  <a:lnTo>
                    <a:pt x="212" y="887"/>
                  </a:lnTo>
                  <a:lnTo>
                    <a:pt x="212" y="817"/>
                  </a:lnTo>
                  <a:lnTo>
                    <a:pt x="170" y="817"/>
                  </a:lnTo>
                  <a:lnTo>
                    <a:pt x="170" y="761"/>
                  </a:lnTo>
                  <a:lnTo>
                    <a:pt x="128" y="761"/>
                  </a:lnTo>
                  <a:lnTo>
                    <a:pt x="128" y="690"/>
                  </a:lnTo>
                  <a:lnTo>
                    <a:pt x="85" y="690"/>
                  </a:lnTo>
                  <a:lnTo>
                    <a:pt x="85" y="634"/>
                  </a:lnTo>
                  <a:lnTo>
                    <a:pt x="43" y="634"/>
                  </a:lnTo>
                  <a:lnTo>
                    <a:pt x="43" y="563"/>
                  </a:lnTo>
                  <a:lnTo>
                    <a:pt x="43" y="507"/>
                  </a:lnTo>
                  <a:lnTo>
                    <a:pt x="1" y="507"/>
                  </a:lnTo>
                  <a:lnTo>
                    <a:pt x="43" y="507"/>
                  </a:lnTo>
                  <a:lnTo>
                    <a:pt x="85" y="507"/>
                  </a:lnTo>
                  <a:lnTo>
                    <a:pt x="128" y="507"/>
                  </a:lnTo>
                  <a:lnTo>
                    <a:pt x="128" y="437"/>
                  </a:lnTo>
                  <a:lnTo>
                    <a:pt x="170" y="437"/>
                  </a:lnTo>
                  <a:lnTo>
                    <a:pt x="212" y="437"/>
                  </a:lnTo>
                  <a:lnTo>
                    <a:pt x="212" y="380"/>
                  </a:lnTo>
                  <a:lnTo>
                    <a:pt x="170" y="380"/>
                  </a:lnTo>
                  <a:lnTo>
                    <a:pt x="170" y="310"/>
                  </a:lnTo>
                  <a:lnTo>
                    <a:pt x="128" y="310"/>
                  </a:lnTo>
                  <a:lnTo>
                    <a:pt x="128" y="254"/>
                  </a:lnTo>
                  <a:lnTo>
                    <a:pt x="128" y="183"/>
                  </a:lnTo>
                  <a:lnTo>
                    <a:pt x="128" y="127"/>
                  </a:lnTo>
                  <a:lnTo>
                    <a:pt x="170" y="127"/>
                  </a:lnTo>
                  <a:lnTo>
                    <a:pt x="170" y="56"/>
                  </a:lnTo>
                  <a:lnTo>
                    <a:pt x="212" y="0"/>
                  </a:lnTo>
                  <a:lnTo>
                    <a:pt x="212" y="56"/>
                  </a:lnTo>
                  <a:lnTo>
                    <a:pt x="254" y="56"/>
                  </a:lnTo>
                  <a:lnTo>
                    <a:pt x="296" y="56"/>
                  </a:lnTo>
                  <a:lnTo>
                    <a:pt x="339" y="56"/>
                  </a:lnTo>
                  <a:lnTo>
                    <a:pt x="423" y="127"/>
                  </a:lnTo>
                  <a:lnTo>
                    <a:pt x="465" y="127"/>
                  </a:lnTo>
                  <a:lnTo>
                    <a:pt x="508" y="127"/>
                  </a:lnTo>
                  <a:lnTo>
                    <a:pt x="550" y="127"/>
                  </a:lnTo>
                  <a:lnTo>
                    <a:pt x="592" y="127"/>
                  </a:lnTo>
                  <a:lnTo>
                    <a:pt x="634" y="127"/>
                  </a:lnTo>
                  <a:lnTo>
                    <a:pt x="719" y="183"/>
                  </a:lnTo>
                  <a:lnTo>
                    <a:pt x="761" y="183"/>
                  </a:lnTo>
                  <a:lnTo>
                    <a:pt x="803" y="183"/>
                  </a:lnTo>
                  <a:lnTo>
                    <a:pt x="803" y="254"/>
                  </a:lnTo>
                  <a:lnTo>
                    <a:pt x="846" y="254"/>
                  </a:lnTo>
                  <a:lnTo>
                    <a:pt x="888" y="254"/>
                  </a:lnTo>
                  <a:lnTo>
                    <a:pt x="888" y="310"/>
                  </a:lnTo>
                  <a:lnTo>
                    <a:pt x="930" y="310"/>
                  </a:lnTo>
                  <a:lnTo>
                    <a:pt x="972" y="310"/>
                  </a:lnTo>
                  <a:lnTo>
                    <a:pt x="1015" y="310"/>
                  </a:lnTo>
                  <a:lnTo>
                    <a:pt x="1057" y="310"/>
                  </a:lnTo>
                  <a:lnTo>
                    <a:pt x="1099" y="310"/>
                  </a:lnTo>
                  <a:lnTo>
                    <a:pt x="1099" y="380"/>
                  </a:lnTo>
                  <a:lnTo>
                    <a:pt x="1141" y="380"/>
                  </a:lnTo>
                  <a:lnTo>
                    <a:pt x="1184" y="380"/>
                  </a:lnTo>
                  <a:lnTo>
                    <a:pt x="1141" y="380"/>
                  </a:lnTo>
                  <a:lnTo>
                    <a:pt x="1141" y="437"/>
                  </a:lnTo>
                  <a:lnTo>
                    <a:pt x="1099" y="437"/>
                  </a:lnTo>
                  <a:lnTo>
                    <a:pt x="1057" y="437"/>
                  </a:lnTo>
                  <a:lnTo>
                    <a:pt x="1057" y="507"/>
                  </a:lnTo>
                  <a:lnTo>
                    <a:pt x="1015" y="507"/>
                  </a:lnTo>
                  <a:lnTo>
                    <a:pt x="1015" y="563"/>
                  </a:lnTo>
                  <a:lnTo>
                    <a:pt x="972" y="634"/>
                  </a:lnTo>
                  <a:lnTo>
                    <a:pt x="930" y="690"/>
                  </a:lnTo>
                  <a:lnTo>
                    <a:pt x="930" y="761"/>
                  </a:lnTo>
                  <a:lnTo>
                    <a:pt x="888" y="761"/>
                  </a:lnTo>
                  <a:lnTo>
                    <a:pt x="888" y="817"/>
                  </a:lnTo>
                  <a:lnTo>
                    <a:pt x="888" y="887"/>
                  </a:lnTo>
                  <a:lnTo>
                    <a:pt x="888" y="944"/>
                  </a:lnTo>
                  <a:lnTo>
                    <a:pt x="888" y="1014"/>
                  </a:lnTo>
                  <a:lnTo>
                    <a:pt x="888" y="1070"/>
                  </a:lnTo>
                  <a:lnTo>
                    <a:pt x="846" y="1070"/>
                  </a:lnTo>
                  <a:lnTo>
                    <a:pt x="888" y="1070"/>
                  </a:lnTo>
                  <a:lnTo>
                    <a:pt x="888" y="1141"/>
                  </a:lnTo>
                  <a:lnTo>
                    <a:pt x="888" y="1197"/>
                  </a:lnTo>
                  <a:lnTo>
                    <a:pt x="888" y="1268"/>
                  </a:lnTo>
                  <a:lnTo>
                    <a:pt x="888" y="1324"/>
                  </a:lnTo>
                  <a:lnTo>
                    <a:pt x="888" y="1394"/>
                  </a:lnTo>
                  <a:lnTo>
                    <a:pt x="846" y="1394"/>
                  </a:lnTo>
                  <a:lnTo>
                    <a:pt x="846" y="1451"/>
                  </a:lnTo>
                  <a:lnTo>
                    <a:pt x="846" y="1521"/>
                  </a:lnTo>
                  <a:lnTo>
                    <a:pt x="803" y="1521"/>
                  </a:lnTo>
                  <a:lnTo>
                    <a:pt x="803" y="1577"/>
                  </a:lnTo>
                  <a:lnTo>
                    <a:pt x="761" y="1577"/>
                  </a:lnTo>
                  <a:lnTo>
                    <a:pt x="719" y="1577"/>
                  </a:lnTo>
                  <a:lnTo>
                    <a:pt x="677" y="1577"/>
                  </a:lnTo>
                  <a:lnTo>
                    <a:pt x="634" y="1577"/>
                  </a:lnTo>
                  <a:lnTo>
                    <a:pt x="592" y="1577"/>
                  </a:lnTo>
                  <a:lnTo>
                    <a:pt x="550" y="1577"/>
                  </a:lnTo>
                  <a:lnTo>
                    <a:pt x="508" y="1577"/>
                  </a:lnTo>
                  <a:lnTo>
                    <a:pt x="465" y="1577"/>
                  </a:lnTo>
                  <a:lnTo>
                    <a:pt x="423" y="1577"/>
                  </a:lnTo>
                  <a:lnTo>
                    <a:pt x="423" y="1521"/>
                  </a:lnTo>
                  <a:lnTo>
                    <a:pt x="381" y="1521"/>
                  </a:lnTo>
                  <a:lnTo>
                    <a:pt x="381" y="145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5746050" y="2668625"/>
              <a:ext cx="28525" cy="63375"/>
            </a:xfrm>
            <a:custGeom>
              <a:avLst/>
              <a:gdLst/>
              <a:ahLst/>
              <a:cxnLst/>
              <a:rect l="l" t="t" r="r" b="b"/>
              <a:pathLst>
                <a:path w="1141" h="2535" extrusionOk="0">
                  <a:moveTo>
                    <a:pt x="929" y="127"/>
                  </a:moveTo>
                  <a:lnTo>
                    <a:pt x="929" y="197"/>
                  </a:lnTo>
                  <a:lnTo>
                    <a:pt x="887" y="197"/>
                  </a:lnTo>
                  <a:lnTo>
                    <a:pt x="887" y="254"/>
                  </a:lnTo>
                  <a:lnTo>
                    <a:pt x="845" y="254"/>
                  </a:lnTo>
                  <a:lnTo>
                    <a:pt x="845" y="324"/>
                  </a:lnTo>
                  <a:lnTo>
                    <a:pt x="803" y="324"/>
                  </a:lnTo>
                  <a:lnTo>
                    <a:pt x="761" y="324"/>
                  </a:lnTo>
                  <a:lnTo>
                    <a:pt x="761" y="380"/>
                  </a:lnTo>
                  <a:lnTo>
                    <a:pt x="718" y="380"/>
                  </a:lnTo>
                  <a:lnTo>
                    <a:pt x="676" y="380"/>
                  </a:lnTo>
                  <a:lnTo>
                    <a:pt x="676" y="451"/>
                  </a:lnTo>
                  <a:lnTo>
                    <a:pt x="676" y="507"/>
                  </a:lnTo>
                  <a:lnTo>
                    <a:pt x="676" y="578"/>
                  </a:lnTo>
                  <a:lnTo>
                    <a:pt x="676" y="634"/>
                  </a:lnTo>
                  <a:lnTo>
                    <a:pt x="634" y="634"/>
                  </a:lnTo>
                  <a:lnTo>
                    <a:pt x="634" y="704"/>
                  </a:lnTo>
                  <a:lnTo>
                    <a:pt x="634" y="761"/>
                  </a:lnTo>
                  <a:lnTo>
                    <a:pt x="634" y="831"/>
                  </a:lnTo>
                  <a:lnTo>
                    <a:pt x="634" y="887"/>
                  </a:lnTo>
                  <a:lnTo>
                    <a:pt x="634" y="958"/>
                  </a:lnTo>
                  <a:lnTo>
                    <a:pt x="634" y="1014"/>
                  </a:lnTo>
                  <a:lnTo>
                    <a:pt x="634" y="1084"/>
                  </a:lnTo>
                  <a:lnTo>
                    <a:pt x="676" y="1084"/>
                  </a:lnTo>
                  <a:lnTo>
                    <a:pt x="676" y="1141"/>
                  </a:lnTo>
                  <a:lnTo>
                    <a:pt x="676" y="1211"/>
                  </a:lnTo>
                  <a:lnTo>
                    <a:pt x="676" y="1268"/>
                  </a:lnTo>
                  <a:lnTo>
                    <a:pt x="718" y="1268"/>
                  </a:lnTo>
                  <a:lnTo>
                    <a:pt x="718" y="1338"/>
                  </a:lnTo>
                  <a:lnTo>
                    <a:pt x="761" y="1338"/>
                  </a:lnTo>
                  <a:lnTo>
                    <a:pt x="761" y="1394"/>
                  </a:lnTo>
                  <a:lnTo>
                    <a:pt x="803" y="1394"/>
                  </a:lnTo>
                  <a:lnTo>
                    <a:pt x="845" y="1394"/>
                  </a:lnTo>
                  <a:lnTo>
                    <a:pt x="845" y="1338"/>
                  </a:lnTo>
                  <a:lnTo>
                    <a:pt x="845" y="1268"/>
                  </a:lnTo>
                  <a:lnTo>
                    <a:pt x="887" y="1268"/>
                  </a:lnTo>
                  <a:lnTo>
                    <a:pt x="887" y="1211"/>
                  </a:lnTo>
                  <a:lnTo>
                    <a:pt x="845" y="1211"/>
                  </a:lnTo>
                  <a:lnTo>
                    <a:pt x="887" y="1211"/>
                  </a:lnTo>
                  <a:lnTo>
                    <a:pt x="845" y="1211"/>
                  </a:lnTo>
                  <a:lnTo>
                    <a:pt x="845" y="1141"/>
                  </a:lnTo>
                  <a:lnTo>
                    <a:pt x="845" y="1084"/>
                  </a:lnTo>
                  <a:lnTo>
                    <a:pt x="803" y="1084"/>
                  </a:lnTo>
                  <a:lnTo>
                    <a:pt x="803" y="1014"/>
                  </a:lnTo>
                  <a:lnTo>
                    <a:pt x="803" y="958"/>
                  </a:lnTo>
                  <a:lnTo>
                    <a:pt x="761" y="887"/>
                  </a:lnTo>
                  <a:lnTo>
                    <a:pt x="718" y="887"/>
                  </a:lnTo>
                  <a:lnTo>
                    <a:pt x="718" y="831"/>
                  </a:lnTo>
                  <a:lnTo>
                    <a:pt x="676" y="831"/>
                  </a:lnTo>
                  <a:lnTo>
                    <a:pt x="676" y="761"/>
                  </a:lnTo>
                  <a:lnTo>
                    <a:pt x="676" y="704"/>
                  </a:lnTo>
                  <a:lnTo>
                    <a:pt x="676" y="634"/>
                  </a:lnTo>
                  <a:lnTo>
                    <a:pt x="718" y="634"/>
                  </a:lnTo>
                  <a:lnTo>
                    <a:pt x="718" y="578"/>
                  </a:lnTo>
                  <a:lnTo>
                    <a:pt x="718" y="507"/>
                  </a:lnTo>
                  <a:lnTo>
                    <a:pt x="718" y="451"/>
                  </a:lnTo>
                  <a:lnTo>
                    <a:pt x="761" y="451"/>
                  </a:lnTo>
                  <a:lnTo>
                    <a:pt x="761" y="507"/>
                  </a:lnTo>
                  <a:lnTo>
                    <a:pt x="761" y="578"/>
                  </a:lnTo>
                  <a:lnTo>
                    <a:pt x="761" y="634"/>
                  </a:lnTo>
                  <a:lnTo>
                    <a:pt x="761" y="704"/>
                  </a:lnTo>
                  <a:lnTo>
                    <a:pt x="803" y="704"/>
                  </a:lnTo>
                  <a:lnTo>
                    <a:pt x="803" y="761"/>
                  </a:lnTo>
                  <a:lnTo>
                    <a:pt x="803" y="831"/>
                  </a:lnTo>
                  <a:lnTo>
                    <a:pt x="845" y="831"/>
                  </a:lnTo>
                  <a:lnTo>
                    <a:pt x="887" y="831"/>
                  </a:lnTo>
                  <a:lnTo>
                    <a:pt x="887" y="761"/>
                  </a:lnTo>
                  <a:lnTo>
                    <a:pt x="929" y="704"/>
                  </a:lnTo>
                  <a:lnTo>
                    <a:pt x="972" y="704"/>
                  </a:lnTo>
                  <a:lnTo>
                    <a:pt x="972" y="761"/>
                  </a:lnTo>
                  <a:lnTo>
                    <a:pt x="929" y="761"/>
                  </a:lnTo>
                  <a:lnTo>
                    <a:pt x="929" y="831"/>
                  </a:lnTo>
                  <a:lnTo>
                    <a:pt x="887" y="831"/>
                  </a:lnTo>
                  <a:lnTo>
                    <a:pt x="887" y="887"/>
                  </a:lnTo>
                  <a:lnTo>
                    <a:pt x="929" y="887"/>
                  </a:lnTo>
                  <a:lnTo>
                    <a:pt x="929" y="958"/>
                  </a:lnTo>
                  <a:lnTo>
                    <a:pt x="972" y="958"/>
                  </a:lnTo>
                  <a:lnTo>
                    <a:pt x="1014" y="1014"/>
                  </a:lnTo>
                  <a:lnTo>
                    <a:pt x="972" y="1014"/>
                  </a:lnTo>
                  <a:lnTo>
                    <a:pt x="1014" y="1084"/>
                  </a:lnTo>
                  <a:lnTo>
                    <a:pt x="1014" y="1141"/>
                  </a:lnTo>
                  <a:lnTo>
                    <a:pt x="1056" y="1141"/>
                  </a:lnTo>
                  <a:lnTo>
                    <a:pt x="1098" y="1141"/>
                  </a:lnTo>
                  <a:lnTo>
                    <a:pt x="1141" y="1141"/>
                  </a:lnTo>
                  <a:lnTo>
                    <a:pt x="1141" y="1211"/>
                  </a:lnTo>
                  <a:lnTo>
                    <a:pt x="1098" y="1211"/>
                  </a:lnTo>
                  <a:lnTo>
                    <a:pt x="1098" y="1268"/>
                  </a:lnTo>
                  <a:lnTo>
                    <a:pt x="1056" y="1268"/>
                  </a:lnTo>
                  <a:lnTo>
                    <a:pt x="1014" y="1338"/>
                  </a:lnTo>
                  <a:lnTo>
                    <a:pt x="972" y="1338"/>
                  </a:lnTo>
                  <a:lnTo>
                    <a:pt x="972" y="1394"/>
                  </a:lnTo>
                  <a:lnTo>
                    <a:pt x="972" y="1465"/>
                  </a:lnTo>
                  <a:lnTo>
                    <a:pt x="929" y="1465"/>
                  </a:lnTo>
                  <a:lnTo>
                    <a:pt x="929" y="1521"/>
                  </a:lnTo>
                  <a:lnTo>
                    <a:pt x="929" y="1591"/>
                  </a:lnTo>
                  <a:lnTo>
                    <a:pt x="929" y="1648"/>
                  </a:lnTo>
                  <a:lnTo>
                    <a:pt x="887" y="1648"/>
                  </a:lnTo>
                  <a:lnTo>
                    <a:pt x="887" y="1718"/>
                  </a:lnTo>
                  <a:lnTo>
                    <a:pt x="887" y="1774"/>
                  </a:lnTo>
                  <a:lnTo>
                    <a:pt x="887" y="1845"/>
                  </a:lnTo>
                  <a:lnTo>
                    <a:pt x="887" y="1901"/>
                  </a:lnTo>
                  <a:lnTo>
                    <a:pt x="887" y="1972"/>
                  </a:lnTo>
                  <a:lnTo>
                    <a:pt x="845" y="2028"/>
                  </a:lnTo>
                  <a:lnTo>
                    <a:pt x="803" y="2098"/>
                  </a:lnTo>
                  <a:lnTo>
                    <a:pt x="761" y="2098"/>
                  </a:lnTo>
                  <a:lnTo>
                    <a:pt x="718" y="2098"/>
                  </a:lnTo>
                  <a:lnTo>
                    <a:pt x="676" y="2098"/>
                  </a:lnTo>
                  <a:lnTo>
                    <a:pt x="634" y="2098"/>
                  </a:lnTo>
                  <a:lnTo>
                    <a:pt x="592" y="2098"/>
                  </a:lnTo>
                  <a:lnTo>
                    <a:pt x="592" y="2155"/>
                  </a:lnTo>
                  <a:lnTo>
                    <a:pt x="549" y="2155"/>
                  </a:lnTo>
                  <a:lnTo>
                    <a:pt x="549" y="2225"/>
                  </a:lnTo>
                  <a:lnTo>
                    <a:pt x="507" y="2225"/>
                  </a:lnTo>
                  <a:lnTo>
                    <a:pt x="507" y="2281"/>
                  </a:lnTo>
                  <a:lnTo>
                    <a:pt x="549" y="2281"/>
                  </a:lnTo>
                  <a:lnTo>
                    <a:pt x="549" y="2352"/>
                  </a:lnTo>
                  <a:lnTo>
                    <a:pt x="592" y="2352"/>
                  </a:lnTo>
                  <a:lnTo>
                    <a:pt x="592" y="2408"/>
                  </a:lnTo>
                  <a:lnTo>
                    <a:pt x="549" y="2408"/>
                  </a:lnTo>
                  <a:lnTo>
                    <a:pt x="507" y="2408"/>
                  </a:lnTo>
                  <a:lnTo>
                    <a:pt x="465" y="2408"/>
                  </a:lnTo>
                  <a:lnTo>
                    <a:pt x="423" y="2408"/>
                  </a:lnTo>
                  <a:lnTo>
                    <a:pt x="380" y="2408"/>
                  </a:lnTo>
                  <a:lnTo>
                    <a:pt x="380" y="2352"/>
                  </a:lnTo>
                  <a:lnTo>
                    <a:pt x="338" y="2352"/>
                  </a:lnTo>
                  <a:lnTo>
                    <a:pt x="296" y="2352"/>
                  </a:lnTo>
                  <a:lnTo>
                    <a:pt x="254" y="2352"/>
                  </a:lnTo>
                  <a:lnTo>
                    <a:pt x="254" y="2408"/>
                  </a:lnTo>
                  <a:lnTo>
                    <a:pt x="296" y="2479"/>
                  </a:lnTo>
                  <a:lnTo>
                    <a:pt x="254" y="2479"/>
                  </a:lnTo>
                  <a:lnTo>
                    <a:pt x="254" y="2535"/>
                  </a:lnTo>
                  <a:lnTo>
                    <a:pt x="169" y="2479"/>
                  </a:lnTo>
                  <a:lnTo>
                    <a:pt x="127" y="2408"/>
                  </a:lnTo>
                  <a:lnTo>
                    <a:pt x="127" y="2352"/>
                  </a:lnTo>
                  <a:lnTo>
                    <a:pt x="169" y="2281"/>
                  </a:lnTo>
                  <a:lnTo>
                    <a:pt x="127" y="2281"/>
                  </a:lnTo>
                  <a:lnTo>
                    <a:pt x="85" y="2281"/>
                  </a:lnTo>
                  <a:lnTo>
                    <a:pt x="85" y="2352"/>
                  </a:lnTo>
                  <a:lnTo>
                    <a:pt x="42" y="2352"/>
                  </a:lnTo>
                  <a:lnTo>
                    <a:pt x="42" y="2281"/>
                  </a:lnTo>
                  <a:lnTo>
                    <a:pt x="0" y="2281"/>
                  </a:lnTo>
                  <a:lnTo>
                    <a:pt x="0" y="2225"/>
                  </a:lnTo>
                  <a:lnTo>
                    <a:pt x="0" y="2155"/>
                  </a:lnTo>
                  <a:lnTo>
                    <a:pt x="42" y="2155"/>
                  </a:lnTo>
                  <a:lnTo>
                    <a:pt x="85" y="2098"/>
                  </a:lnTo>
                  <a:lnTo>
                    <a:pt x="85" y="2028"/>
                  </a:lnTo>
                  <a:lnTo>
                    <a:pt x="85" y="1972"/>
                  </a:lnTo>
                  <a:lnTo>
                    <a:pt x="127" y="1972"/>
                  </a:lnTo>
                  <a:lnTo>
                    <a:pt x="169" y="1972"/>
                  </a:lnTo>
                  <a:lnTo>
                    <a:pt x="169" y="1901"/>
                  </a:lnTo>
                  <a:lnTo>
                    <a:pt x="169" y="1845"/>
                  </a:lnTo>
                  <a:lnTo>
                    <a:pt x="169" y="1774"/>
                  </a:lnTo>
                  <a:lnTo>
                    <a:pt x="127" y="1774"/>
                  </a:lnTo>
                  <a:lnTo>
                    <a:pt x="127" y="1718"/>
                  </a:lnTo>
                  <a:lnTo>
                    <a:pt x="169" y="1718"/>
                  </a:lnTo>
                  <a:lnTo>
                    <a:pt x="211" y="1718"/>
                  </a:lnTo>
                  <a:lnTo>
                    <a:pt x="254" y="1718"/>
                  </a:lnTo>
                  <a:lnTo>
                    <a:pt x="296" y="1718"/>
                  </a:lnTo>
                  <a:lnTo>
                    <a:pt x="296" y="1648"/>
                  </a:lnTo>
                  <a:lnTo>
                    <a:pt x="338" y="1648"/>
                  </a:lnTo>
                  <a:lnTo>
                    <a:pt x="380" y="1648"/>
                  </a:lnTo>
                  <a:lnTo>
                    <a:pt x="380" y="1591"/>
                  </a:lnTo>
                  <a:lnTo>
                    <a:pt x="423" y="1591"/>
                  </a:lnTo>
                  <a:lnTo>
                    <a:pt x="465" y="1591"/>
                  </a:lnTo>
                  <a:lnTo>
                    <a:pt x="465" y="1521"/>
                  </a:lnTo>
                  <a:lnTo>
                    <a:pt x="507" y="1465"/>
                  </a:lnTo>
                  <a:lnTo>
                    <a:pt x="507" y="1394"/>
                  </a:lnTo>
                  <a:lnTo>
                    <a:pt x="549" y="1338"/>
                  </a:lnTo>
                  <a:lnTo>
                    <a:pt x="549" y="1268"/>
                  </a:lnTo>
                  <a:lnTo>
                    <a:pt x="592" y="1211"/>
                  </a:lnTo>
                  <a:lnTo>
                    <a:pt x="592" y="1141"/>
                  </a:lnTo>
                  <a:lnTo>
                    <a:pt x="592" y="1084"/>
                  </a:lnTo>
                  <a:lnTo>
                    <a:pt x="592" y="1014"/>
                  </a:lnTo>
                  <a:lnTo>
                    <a:pt x="592" y="958"/>
                  </a:lnTo>
                  <a:lnTo>
                    <a:pt x="592" y="887"/>
                  </a:lnTo>
                  <a:lnTo>
                    <a:pt x="549" y="887"/>
                  </a:lnTo>
                  <a:lnTo>
                    <a:pt x="549" y="831"/>
                  </a:lnTo>
                  <a:lnTo>
                    <a:pt x="507" y="831"/>
                  </a:lnTo>
                  <a:lnTo>
                    <a:pt x="507" y="761"/>
                  </a:lnTo>
                  <a:lnTo>
                    <a:pt x="465" y="761"/>
                  </a:lnTo>
                  <a:lnTo>
                    <a:pt x="465" y="704"/>
                  </a:lnTo>
                  <a:lnTo>
                    <a:pt x="423" y="704"/>
                  </a:lnTo>
                  <a:lnTo>
                    <a:pt x="423" y="634"/>
                  </a:lnTo>
                  <a:lnTo>
                    <a:pt x="423" y="578"/>
                  </a:lnTo>
                  <a:lnTo>
                    <a:pt x="465" y="507"/>
                  </a:lnTo>
                  <a:lnTo>
                    <a:pt x="465" y="451"/>
                  </a:lnTo>
                  <a:lnTo>
                    <a:pt x="465" y="380"/>
                  </a:lnTo>
                  <a:lnTo>
                    <a:pt x="507" y="380"/>
                  </a:lnTo>
                  <a:lnTo>
                    <a:pt x="507" y="324"/>
                  </a:lnTo>
                  <a:lnTo>
                    <a:pt x="507" y="254"/>
                  </a:lnTo>
                  <a:lnTo>
                    <a:pt x="549" y="254"/>
                  </a:lnTo>
                  <a:lnTo>
                    <a:pt x="592" y="254"/>
                  </a:lnTo>
                  <a:lnTo>
                    <a:pt x="592" y="197"/>
                  </a:lnTo>
                  <a:lnTo>
                    <a:pt x="634" y="197"/>
                  </a:lnTo>
                  <a:lnTo>
                    <a:pt x="676" y="197"/>
                  </a:lnTo>
                  <a:lnTo>
                    <a:pt x="718" y="197"/>
                  </a:lnTo>
                  <a:lnTo>
                    <a:pt x="718" y="127"/>
                  </a:lnTo>
                  <a:lnTo>
                    <a:pt x="761" y="127"/>
                  </a:lnTo>
                  <a:lnTo>
                    <a:pt x="803" y="127"/>
                  </a:lnTo>
                  <a:lnTo>
                    <a:pt x="845" y="127"/>
                  </a:lnTo>
                  <a:lnTo>
                    <a:pt x="803" y="127"/>
                  </a:lnTo>
                  <a:lnTo>
                    <a:pt x="845" y="71"/>
                  </a:lnTo>
                  <a:lnTo>
                    <a:pt x="887" y="71"/>
                  </a:lnTo>
                  <a:lnTo>
                    <a:pt x="887" y="0"/>
                  </a:lnTo>
                  <a:lnTo>
                    <a:pt x="929" y="0"/>
                  </a:lnTo>
                  <a:lnTo>
                    <a:pt x="929" y="7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2758625" y="3752550"/>
              <a:ext cx="36975" cy="17275"/>
            </a:xfrm>
            <a:custGeom>
              <a:avLst/>
              <a:gdLst/>
              <a:ahLst/>
              <a:cxnLst/>
              <a:rect l="l" t="t" r="r" b="b"/>
              <a:pathLst>
                <a:path w="1479" h="691" extrusionOk="0">
                  <a:moveTo>
                    <a:pt x="1479" y="254"/>
                  </a:moveTo>
                  <a:lnTo>
                    <a:pt x="1479" y="311"/>
                  </a:lnTo>
                  <a:lnTo>
                    <a:pt x="1436" y="311"/>
                  </a:lnTo>
                  <a:lnTo>
                    <a:pt x="1436" y="381"/>
                  </a:lnTo>
                  <a:lnTo>
                    <a:pt x="1436" y="437"/>
                  </a:lnTo>
                  <a:lnTo>
                    <a:pt x="1394" y="437"/>
                  </a:lnTo>
                  <a:lnTo>
                    <a:pt x="1394" y="508"/>
                  </a:lnTo>
                  <a:lnTo>
                    <a:pt x="1352" y="437"/>
                  </a:lnTo>
                  <a:lnTo>
                    <a:pt x="1310" y="437"/>
                  </a:lnTo>
                  <a:lnTo>
                    <a:pt x="1267" y="437"/>
                  </a:lnTo>
                  <a:lnTo>
                    <a:pt x="1267" y="508"/>
                  </a:lnTo>
                  <a:lnTo>
                    <a:pt x="1225" y="508"/>
                  </a:lnTo>
                  <a:lnTo>
                    <a:pt x="1183" y="508"/>
                  </a:lnTo>
                  <a:lnTo>
                    <a:pt x="1141" y="508"/>
                  </a:lnTo>
                  <a:lnTo>
                    <a:pt x="1098" y="508"/>
                  </a:lnTo>
                  <a:lnTo>
                    <a:pt x="1014" y="508"/>
                  </a:lnTo>
                  <a:lnTo>
                    <a:pt x="972" y="508"/>
                  </a:lnTo>
                  <a:lnTo>
                    <a:pt x="972" y="437"/>
                  </a:lnTo>
                  <a:lnTo>
                    <a:pt x="930" y="437"/>
                  </a:lnTo>
                  <a:lnTo>
                    <a:pt x="887" y="437"/>
                  </a:lnTo>
                  <a:lnTo>
                    <a:pt x="845" y="437"/>
                  </a:lnTo>
                  <a:lnTo>
                    <a:pt x="761" y="381"/>
                  </a:lnTo>
                  <a:lnTo>
                    <a:pt x="718" y="381"/>
                  </a:lnTo>
                  <a:lnTo>
                    <a:pt x="676" y="311"/>
                  </a:lnTo>
                  <a:lnTo>
                    <a:pt x="634" y="311"/>
                  </a:lnTo>
                  <a:lnTo>
                    <a:pt x="592" y="311"/>
                  </a:lnTo>
                  <a:lnTo>
                    <a:pt x="592" y="254"/>
                  </a:lnTo>
                  <a:lnTo>
                    <a:pt x="549" y="254"/>
                  </a:lnTo>
                  <a:lnTo>
                    <a:pt x="549" y="184"/>
                  </a:lnTo>
                  <a:lnTo>
                    <a:pt x="507" y="184"/>
                  </a:lnTo>
                  <a:lnTo>
                    <a:pt x="465" y="184"/>
                  </a:lnTo>
                  <a:lnTo>
                    <a:pt x="423" y="184"/>
                  </a:lnTo>
                  <a:lnTo>
                    <a:pt x="380" y="184"/>
                  </a:lnTo>
                  <a:lnTo>
                    <a:pt x="338" y="128"/>
                  </a:lnTo>
                  <a:lnTo>
                    <a:pt x="338" y="184"/>
                  </a:lnTo>
                  <a:lnTo>
                    <a:pt x="338" y="128"/>
                  </a:lnTo>
                  <a:lnTo>
                    <a:pt x="296" y="128"/>
                  </a:lnTo>
                  <a:lnTo>
                    <a:pt x="296" y="184"/>
                  </a:lnTo>
                  <a:lnTo>
                    <a:pt x="254" y="184"/>
                  </a:lnTo>
                  <a:lnTo>
                    <a:pt x="211" y="184"/>
                  </a:lnTo>
                  <a:lnTo>
                    <a:pt x="169" y="184"/>
                  </a:lnTo>
                  <a:lnTo>
                    <a:pt x="169" y="254"/>
                  </a:lnTo>
                  <a:lnTo>
                    <a:pt x="127" y="254"/>
                  </a:lnTo>
                  <a:lnTo>
                    <a:pt x="169" y="311"/>
                  </a:lnTo>
                  <a:lnTo>
                    <a:pt x="211" y="381"/>
                  </a:lnTo>
                  <a:lnTo>
                    <a:pt x="254" y="437"/>
                  </a:lnTo>
                  <a:lnTo>
                    <a:pt x="338" y="634"/>
                  </a:lnTo>
                  <a:lnTo>
                    <a:pt x="296" y="634"/>
                  </a:lnTo>
                  <a:lnTo>
                    <a:pt x="254" y="634"/>
                  </a:lnTo>
                  <a:lnTo>
                    <a:pt x="254" y="691"/>
                  </a:lnTo>
                  <a:lnTo>
                    <a:pt x="211" y="691"/>
                  </a:lnTo>
                  <a:lnTo>
                    <a:pt x="211" y="634"/>
                  </a:lnTo>
                  <a:lnTo>
                    <a:pt x="211" y="564"/>
                  </a:lnTo>
                  <a:lnTo>
                    <a:pt x="169" y="564"/>
                  </a:lnTo>
                  <a:lnTo>
                    <a:pt x="127" y="508"/>
                  </a:lnTo>
                  <a:lnTo>
                    <a:pt x="127" y="437"/>
                  </a:lnTo>
                  <a:lnTo>
                    <a:pt x="85" y="437"/>
                  </a:lnTo>
                  <a:lnTo>
                    <a:pt x="85" y="381"/>
                  </a:lnTo>
                  <a:lnTo>
                    <a:pt x="42" y="381"/>
                  </a:lnTo>
                  <a:lnTo>
                    <a:pt x="42" y="311"/>
                  </a:lnTo>
                  <a:lnTo>
                    <a:pt x="0" y="311"/>
                  </a:lnTo>
                  <a:lnTo>
                    <a:pt x="0" y="254"/>
                  </a:lnTo>
                  <a:lnTo>
                    <a:pt x="42" y="254"/>
                  </a:lnTo>
                  <a:lnTo>
                    <a:pt x="42" y="184"/>
                  </a:lnTo>
                  <a:lnTo>
                    <a:pt x="42" y="128"/>
                  </a:lnTo>
                  <a:lnTo>
                    <a:pt x="42" y="57"/>
                  </a:lnTo>
                  <a:lnTo>
                    <a:pt x="85" y="57"/>
                  </a:lnTo>
                  <a:lnTo>
                    <a:pt x="85" y="1"/>
                  </a:lnTo>
                  <a:lnTo>
                    <a:pt x="127" y="1"/>
                  </a:lnTo>
                  <a:lnTo>
                    <a:pt x="169" y="1"/>
                  </a:lnTo>
                  <a:lnTo>
                    <a:pt x="211" y="1"/>
                  </a:lnTo>
                  <a:lnTo>
                    <a:pt x="254" y="1"/>
                  </a:lnTo>
                  <a:lnTo>
                    <a:pt x="296" y="1"/>
                  </a:lnTo>
                  <a:lnTo>
                    <a:pt x="338" y="1"/>
                  </a:lnTo>
                  <a:lnTo>
                    <a:pt x="380" y="1"/>
                  </a:lnTo>
                  <a:lnTo>
                    <a:pt x="423" y="1"/>
                  </a:lnTo>
                  <a:lnTo>
                    <a:pt x="465" y="1"/>
                  </a:lnTo>
                  <a:lnTo>
                    <a:pt x="465" y="57"/>
                  </a:lnTo>
                  <a:lnTo>
                    <a:pt x="507" y="57"/>
                  </a:lnTo>
                  <a:lnTo>
                    <a:pt x="549" y="57"/>
                  </a:lnTo>
                  <a:lnTo>
                    <a:pt x="592" y="57"/>
                  </a:lnTo>
                  <a:lnTo>
                    <a:pt x="592" y="128"/>
                  </a:lnTo>
                  <a:lnTo>
                    <a:pt x="634" y="128"/>
                  </a:lnTo>
                  <a:lnTo>
                    <a:pt x="676" y="128"/>
                  </a:lnTo>
                  <a:lnTo>
                    <a:pt x="676" y="184"/>
                  </a:lnTo>
                  <a:lnTo>
                    <a:pt x="718" y="184"/>
                  </a:lnTo>
                  <a:lnTo>
                    <a:pt x="761" y="184"/>
                  </a:lnTo>
                  <a:lnTo>
                    <a:pt x="761" y="254"/>
                  </a:lnTo>
                  <a:lnTo>
                    <a:pt x="803" y="254"/>
                  </a:lnTo>
                  <a:lnTo>
                    <a:pt x="845" y="254"/>
                  </a:lnTo>
                  <a:lnTo>
                    <a:pt x="845" y="311"/>
                  </a:lnTo>
                  <a:lnTo>
                    <a:pt x="887" y="311"/>
                  </a:lnTo>
                  <a:lnTo>
                    <a:pt x="930" y="311"/>
                  </a:lnTo>
                  <a:lnTo>
                    <a:pt x="972" y="311"/>
                  </a:lnTo>
                  <a:lnTo>
                    <a:pt x="1014" y="311"/>
                  </a:lnTo>
                  <a:lnTo>
                    <a:pt x="1056" y="311"/>
                  </a:lnTo>
                  <a:lnTo>
                    <a:pt x="1098" y="311"/>
                  </a:lnTo>
                  <a:lnTo>
                    <a:pt x="1141" y="311"/>
                  </a:lnTo>
                  <a:lnTo>
                    <a:pt x="1183" y="311"/>
                  </a:lnTo>
                  <a:lnTo>
                    <a:pt x="1225" y="311"/>
                  </a:lnTo>
                  <a:lnTo>
                    <a:pt x="1267" y="311"/>
                  </a:lnTo>
                  <a:lnTo>
                    <a:pt x="1310" y="311"/>
                  </a:lnTo>
                  <a:lnTo>
                    <a:pt x="1352" y="254"/>
                  </a:lnTo>
                  <a:lnTo>
                    <a:pt x="1394" y="254"/>
                  </a:lnTo>
                  <a:lnTo>
                    <a:pt x="1436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3765450" y="3966600"/>
              <a:ext cx="213375" cy="98250"/>
            </a:xfrm>
            <a:custGeom>
              <a:avLst/>
              <a:gdLst/>
              <a:ahLst/>
              <a:cxnLst/>
              <a:rect l="l" t="t" r="r" b="b"/>
              <a:pathLst>
                <a:path w="8535" h="3930" extrusionOk="0">
                  <a:moveTo>
                    <a:pt x="7900" y="0"/>
                  </a:moveTo>
                  <a:lnTo>
                    <a:pt x="7900" y="57"/>
                  </a:lnTo>
                  <a:lnTo>
                    <a:pt x="7858" y="57"/>
                  </a:lnTo>
                  <a:lnTo>
                    <a:pt x="7816" y="127"/>
                  </a:lnTo>
                  <a:lnTo>
                    <a:pt x="7774" y="127"/>
                  </a:lnTo>
                  <a:lnTo>
                    <a:pt x="7732" y="127"/>
                  </a:lnTo>
                  <a:lnTo>
                    <a:pt x="7732" y="184"/>
                  </a:lnTo>
                  <a:lnTo>
                    <a:pt x="7689" y="184"/>
                  </a:lnTo>
                  <a:lnTo>
                    <a:pt x="7689" y="240"/>
                  </a:lnTo>
                  <a:lnTo>
                    <a:pt x="7647" y="310"/>
                  </a:lnTo>
                  <a:lnTo>
                    <a:pt x="7647" y="381"/>
                  </a:lnTo>
                  <a:lnTo>
                    <a:pt x="7605" y="381"/>
                  </a:lnTo>
                  <a:lnTo>
                    <a:pt x="7563" y="437"/>
                  </a:lnTo>
                  <a:lnTo>
                    <a:pt x="7478" y="437"/>
                  </a:lnTo>
                  <a:lnTo>
                    <a:pt x="7478" y="507"/>
                  </a:lnTo>
                  <a:lnTo>
                    <a:pt x="7436" y="564"/>
                  </a:lnTo>
                  <a:lnTo>
                    <a:pt x="7394" y="564"/>
                  </a:lnTo>
                  <a:lnTo>
                    <a:pt x="7351" y="507"/>
                  </a:lnTo>
                  <a:lnTo>
                    <a:pt x="7267" y="564"/>
                  </a:lnTo>
                  <a:lnTo>
                    <a:pt x="7309" y="564"/>
                  </a:lnTo>
                  <a:lnTo>
                    <a:pt x="7351" y="564"/>
                  </a:lnTo>
                  <a:lnTo>
                    <a:pt x="7351" y="620"/>
                  </a:lnTo>
                  <a:lnTo>
                    <a:pt x="7394" y="620"/>
                  </a:lnTo>
                  <a:lnTo>
                    <a:pt x="7436" y="620"/>
                  </a:lnTo>
                  <a:lnTo>
                    <a:pt x="7478" y="620"/>
                  </a:lnTo>
                  <a:lnTo>
                    <a:pt x="7520" y="620"/>
                  </a:lnTo>
                  <a:lnTo>
                    <a:pt x="7563" y="620"/>
                  </a:lnTo>
                  <a:lnTo>
                    <a:pt x="7563" y="690"/>
                  </a:lnTo>
                  <a:lnTo>
                    <a:pt x="7563" y="761"/>
                  </a:lnTo>
                  <a:lnTo>
                    <a:pt x="7520" y="761"/>
                  </a:lnTo>
                  <a:lnTo>
                    <a:pt x="7520" y="817"/>
                  </a:lnTo>
                  <a:lnTo>
                    <a:pt x="7478" y="817"/>
                  </a:lnTo>
                  <a:lnTo>
                    <a:pt x="7478" y="888"/>
                  </a:lnTo>
                  <a:lnTo>
                    <a:pt x="7436" y="944"/>
                  </a:lnTo>
                  <a:lnTo>
                    <a:pt x="7394" y="944"/>
                  </a:lnTo>
                  <a:lnTo>
                    <a:pt x="7309" y="944"/>
                  </a:lnTo>
                  <a:lnTo>
                    <a:pt x="7309" y="1000"/>
                  </a:lnTo>
                  <a:lnTo>
                    <a:pt x="7351" y="1071"/>
                  </a:lnTo>
                  <a:lnTo>
                    <a:pt x="7394" y="1071"/>
                  </a:lnTo>
                  <a:lnTo>
                    <a:pt x="7394" y="1141"/>
                  </a:lnTo>
                  <a:lnTo>
                    <a:pt x="7436" y="1141"/>
                  </a:lnTo>
                  <a:lnTo>
                    <a:pt x="7478" y="1141"/>
                  </a:lnTo>
                  <a:lnTo>
                    <a:pt x="7520" y="1197"/>
                  </a:lnTo>
                  <a:lnTo>
                    <a:pt x="7520" y="1254"/>
                  </a:lnTo>
                  <a:lnTo>
                    <a:pt x="7478" y="1254"/>
                  </a:lnTo>
                  <a:lnTo>
                    <a:pt x="7478" y="1324"/>
                  </a:lnTo>
                  <a:lnTo>
                    <a:pt x="7520" y="1324"/>
                  </a:lnTo>
                  <a:lnTo>
                    <a:pt x="7563" y="1324"/>
                  </a:lnTo>
                  <a:lnTo>
                    <a:pt x="7520" y="1395"/>
                  </a:lnTo>
                  <a:lnTo>
                    <a:pt x="7520" y="1451"/>
                  </a:lnTo>
                  <a:lnTo>
                    <a:pt x="7478" y="1451"/>
                  </a:lnTo>
                  <a:lnTo>
                    <a:pt x="7478" y="1521"/>
                  </a:lnTo>
                  <a:lnTo>
                    <a:pt x="7436" y="1578"/>
                  </a:lnTo>
                  <a:lnTo>
                    <a:pt x="7394" y="1634"/>
                  </a:lnTo>
                  <a:lnTo>
                    <a:pt x="7394" y="1578"/>
                  </a:lnTo>
                  <a:lnTo>
                    <a:pt x="7351" y="1578"/>
                  </a:lnTo>
                  <a:lnTo>
                    <a:pt x="7309" y="1578"/>
                  </a:lnTo>
                  <a:lnTo>
                    <a:pt x="7267" y="1578"/>
                  </a:lnTo>
                  <a:lnTo>
                    <a:pt x="7225" y="1578"/>
                  </a:lnTo>
                  <a:lnTo>
                    <a:pt x="7182" y="1521"/>
                  </a:lnTo>
                  <a:lnTo>
                    <a:pt x="7140" y="1521"/>
                  </a:lnTo>
                  <a:lnTo>
                    <a:pt x="7098" y="1521"/>
                  </a:lnTo>
                  <a:lnTo>
                    <a:pt x="7056" y="1521"/>
                  </a:lnTo>
                  <a:lnTo>
                    <a:pt x="7013" y="1521"/>
                  </a:lnTo>
                  <a:lnTo>
                    <a:pt x="7013" y="1578"/>
                  </a:lnTo>
                  <a:lnTo>
                    <a:pt x="6971" y="1578"/>
                  </a:lnTo>
                  <a:lnTo>
                    <a:pt x="6929" y="1578"/>
                  </a:lnTo>
                  <a:lnTo>
                    <a:pt x="6887" y="1578"/>
                  </a:lnTo>
                  <a:lnTo>
                    <a:pt x="6844" y="1578"/>
                  </a:lnTo>
                  <a:lnTo>
                    <a:pt x="6802" y="1578"/>
                  </a:lnTo>
                  <a:lnTo>
                    <a:pt x="6802" y="1634"/>
                  </a:lnTo>
                  <a:lnTo>
                    <a:pt x="6760" y="1634"/>
                  </a:lnTo>
                  <a:lnTo>
                    <a:pt x="6718" y="1704"/>
                  </a:lnTo>
                  <a:lnTo>
                    <a:pt x="6675" y="1704"/>
                  </a:lnTo>
                  <a:lnTo>
                    <a:pt x="6633" y="1704"/>
                  </a:lnTo>
                  <a:lnTo>
                    <a:pt x="6591" y="1704"/>
                  </a:lnTo>
                  <a:lnTo>
                    <a:pt x="6549" y="1704"/>
                  </a:lnTo>
                  <a:lnTo>
                    <a:pt x="6506" y="1704"/>
                  </a:lnTo>
                  <a:lnTo>
                    <a:pt x="6464" y="1704"/>
                  </a:lnTo>
                  <a:lnTo>
                    <a:pt x="6422" y="1704"/>
                  </a:lnTo>
                  <a:lnTo>
                    <a:pt x="6380" y="1704"/>
                  </a:lnTo>
                  <a:lnTo>
                    <a:pt x="6337" y="1704"/>
                  </a:lnTo>
                  <a:lnTo>
                    <a:pt x="6295" y="1704"/>
                  </a:lnTo>
                  <a:lnTo>
                    <a:pt x="6253" y="1704"/>
                  </a:lnTo>
                  <a:lnTo>
                    <a:pt x="6211" y="1704"/>
                  </a:lnTo>
                  <a:lnTo>
                    <a:pt x="6211" y="1775"/>
                  </a:lnTo>
                  <a:lnTo>
                    <a:pt x="6253" y="1775"/>
                  </a:lnTo>
                  <a:lnTo>
                    <a:pt x="6253" y="1831"/>
                  </a:lnTo>
                  <a:lnTo>
                    <a:pt x="6253" y="1901"/>
                  </a:lnTo>
                  <a:lnTo>
                    <a:pt x="6253" y="1958"/>
                  </a:lnTo>
                  <a:lnTo>
                    <a:pt x="6295" y="1958"/>
                  </a:lnTo>
                  <a:lnTo>
                    <a:pt x="6337" y="2014"/>
                  </a:lnTo>
                  <a:lnTo>
                    <a:pt x="6380" y="2014"/>
                  </a:lnTo>
                  <a:lnTo>
                    <a:pt x="6422" y="2014"/>
                  </a:lnTo>
                  <a:lnTo>
                    <a:pt x="6422" y="2085"/>
                  </a:lnTo>
                  <a:lnTo>
                    <a:pt x="6464" y="2085"/>
                  </a:lnTo>
                  <a:lnTo>
                    <a:pt x="6464" y="2155"/>
                  </a:lnTo>
                  <a:lnTo>
                    <a:pt x="6464" y="2211"/>
                  </a:lnTo>
                  <a:lnTo>
                    <a:pt x="6506" y="2211"/>
                  </a:lnTo>
                  <a:lnTo>
                    <a:pt x="6506" y="2282"/>
                  </a:lnTo>
                  <a:lnTo>
                    <a:pt x="6506" y="2338"/>
                  </a:lnTo>
                  <a:lnTo>
                    <a:pt x="6549" y="2338"/>
                  </a:lnTo>
                  <a:lnTo>
                    <a:pt x="6549" y="2394"/>
                  </a:lnTo>
                  <a:lnTo>
                    <a:pt x="6506" y="2394"/>
                  </a:lnTo>
                  <a:lnTo>
                    <a:pt x="6506" y="2465"/>
                  </a:lnTo>
                  <a:lnTo>
                    <a:pt x="6506" y="2535"/>
                  </a:lnTo>
                  <a:lnTo>
                    <a:pt x="6506" y="2591"/>
                  </a:lnTo>
                  <a:lnTo>
                    <a:pt x="6506" y="2648"/>
                  </a:lnTo>
                  <a:lnTo>
                    <a:pt x="6506" y="2718"/>
                  </a:lnTo>
                  <a:lnTo>
                    <a:pt x="6464" y="2718"/>
                  </a:lnTo>
                  <a:lnTo>
                    <a:pt x="6464" y="2789"/>
                  </a:lnTo>
                  <a:lnTo>
                    <a:pt x="6422" y="2789"/>
                  </a:lnTo>
                  <a:lnTo>
                    <a:pt x="6422" y="2718"/>
                  </a:lnTo>
                  <a:lnTo>
                    <a:pt x="6380" y="2718"/>
                  </a:lnTo>
                  <a:lnTo>
                    <a:pt x="6337" y="2718"/>
                  </a:lnTo>
                  <a:lnTo>
                    <a:pt x="6295" y="2718"/>
                  </a:lnTo>
                  <a:lnTo>
                    <a:pt x="6253" y="2718"/>
                  </a:lnTo>
                  <a:lnTo>
                    <a:pt x="6211" y="2718"/>
                  </a:lnTo>
                  <a:lnTo>
                    <a:pt x="6168" y="2718"/>
                  </a:lnTo>
                  <a:lnTo>
                    <a:pt x="6126" y="2718"/>
                  </a:lnTo>
                  <a:lnTo>
                    <a:pt x="6126" y="2789"/>
                  </a:lnTo>
                  <a:lnTo>
                    <a:pt x="6084" y="2845"/>
                  </a:lnTo>
                  <a:lnTo>
                    <a:pt x="6042" y="2845"/>
                  </a:lnTo>
                  <a:lnTo>
                    <a:pt x="5999" y="2915"/>
                  </a:lnTo>
                  <a:lnTo>
                    <a:pt x="5957" y="2972"/>
                  </a:lnTo>
                  <a:lnTo>
                    <a:pt x="5957" y="3028"/>
                  </a:lnTo>
                  <a:lnTo>
                    <a:pt x="5915" y="3028"/>
                  </a:lnTo>
                  <a:lnTo>
                    <a:pt x="5873" y="3098"/>
                  </a:lnTo>
                  <a:lnTo>
                    <a:pt x="5873" y="3169"/>
                  </a:lnTo>
                  <a:lnTo>
                    <a:pt x="5830" y="3169"/>
                  </a:lnTo>
                  <a:lnTo>
                    <a:pt x="5788" y="3169"/>
                  </a:lnTo>
                  <a:lnTo>
                    <a:pt x="5746" y="3169"/>
                  </a:lnTo>
                  <a:lnTo>
                    <a:pt x="5704" y="3225"/>
                  </a:lnTo>
                  <a:lnTo>
                    <a:pt x="5662" y="3225"/>
                  </a:lnTo>
                  <a:lnTo>
                    <a:pt x="5619" y="3225"/>
                  </a:lnTo>
                  <a:lnTo>
                    <a:pt x="5619" y="3296"/>
                  </a:lnTo>
                  <a:lnTo>
                    <a:pt x="5577" y="3296"/>
                  </a:lnTo>
                  <a:lnTo>
                    <a:pt x="5577" y="3225"/>
                  </a:lnTo>
                  <a:lnTo>
                    <a:pt x="5535" y="3225"/>
                  </a:lnTo>
                  <a:lnTo>
                    <a:pt x="5493" y="3225"/>
                  </a:lnTo>
                  <a:lnTo>
                    <a:pt x="5493" y="3169"/>
                  </a:lnTo>
                  <a:lnTo>
                    <a:pt x="5450" y="3169"/>
                  </a:lnTo>
                  <a:lnTo>
                    <a:pt x="5493" y="3098"/>
                  </a:lnTo>
                  <a:lnTo>
                    <a:pt x="5493" y="3028"/>
                  </a:lnTo>
                  <a:lnTo>
                    <a:pt x="5493" y="2972"/>
                  </a:lnTo>
                  <a:lnTo>
                    <a:pt x="5535" y="2972"/>
                  </a:lnTo>
                  <a:lnTo>
                    <a:pt x="5535" y="2915"/>
                  </a:lnTo>
                  <a:lnTo>
                    <a:pt x="5450" y="2845"/>
                  </a:lnTo>
                  <a:lnTo>
                    <a:pt x="5281" y="2845"/>
                  </a:lnTo>
                  <a:lnTo>
                    <a:pt x="5281" y="2789"/>
                  </a:lnTo>
                  <a:lnTo>
                    <a:pt x="5239" y="2789"/>
                  </a:lnTo>
                  <a:lnTo>
                    <a:pt x="5281" y="2718"/>
                  </a:lnTo>
                  <a:lnTo>
                    <a:pt x="5281" y="2648"/>
                  </a:lnTo>
                  <a:lnTo>
                    <a:pt x="5281" y="2591"/>
                  </a:lnTo>
                  <a:lnTo>
                    <a:pt x="5324" y="2591"/>
                  </a:lnTo>
                  <a:lnTo>
                    <a:pt x="5366" y="2535"/>
                  </a:lnTo>
                  <a:lnTo>
                    <a:pt x="5450" y="2465"/>
                  </a:lnTo>
                  <a:lnTo>
                    <a:pt x="5493" y="2465"/>
                  </a:lnTo>
                  <a:lnTo>
                    <a:pt x="5535" y="2394"/>
                  </a:lnTo>
                  <a:lnTo>
                    <a:pt x="5535" y="2338"/>
                  </a:lnTo>
                  <a:lnTo>
                    <a:pt x="5535" y="2282"/>
                  </a:lnTo>
                  <a:lnTo>
                    <a:pt x="5535" y="2211"/>
                  </a:lnTo>
                  <a:lnTo>
                    <a:pt x="5577" y="2211"/>
                  </a:lnTo>
                  <a:lnTo>
                    <a:pt x="5577" y="2155"/>
                  </a:lnTo>
                  <a:lnTo>
                    <a:pt x="5619" y="2155"/>
                  </a:lnTo>
                  <a:lnTo>
                    <a:pt x="5619" y="2085"/>
                  </a:lnTo>
                  <a:lnTo>
                    <a:pt x="5662" y="2085"/>
                  </a:lnTo>
                  <a:lnTo>
                    <a:pt x="5704" y="2014"/>
                  </a:lnTo>
                  <a:lnTo>
                    <a:pt x="5746" y="2014"/>
                  </a:lnTo>
                  <a:lnTo>
                    <a:pt x="5788" y="2014"/>
                  </a:lnTo>
                  <a:lnTo>
                    <a:pt x="5788" y="1958"/>
                  </a:lnTo>
                  <a:lnTo>
                    <a:pt x="5830" y="1958"/>
                  </a:lnTo>
                  <a:lnTo>
                    <a:pt x="5873" y="1958"/>
                  </a:lnTo>
                  <a:lnTo>
                    <a:pt x="5873" y="1901"/>
                  </a:lnTo>
                  <a:lnTo>
                    <a:pt x="5915" y="1901"/>
                  </a:lnTo>
                  <a:lnTo>
                    <a:pt x="5957" y="1901"/>
                  </a:lnTo>
                  <a:lnTo>
                    <a:pt x="5957" y="1831"/>
                  </a:lnTo>
                  <a:lnTo>
                    <a:pt x="5915" y="1831"/>
                  </a:lnTo>
                  <a:lnTo>
                    <a:pt x="5873" y="1831"/>
                  </a:lnTo>
                  <a:lnTo>
                    <a:pt x="5830" y="1831"/>
                  </a:lnTo>
                  <a:lnTo>
                    <a:pt x="5788" y="1831"/>
                  </a:lnTo>
                  <a:lnTo>
                    <a:pt x="5788" y="1901"/>
                  </a:lnTo>
                  <a:lnTo>
                    <a:pt x="5746" y="1901"/>
                  </a:lnTo>
                  <a:lnTo>
                    <a:pt x="5746" y="1958"/>
                  </a:lnTo>
                  <a:lnTo>
                    <a:pt x="5704" y="1958"/>
                  </a:lnTo>
                  <a:lnTo>
                    <a:pt x="5662" y="1958"/>
                  </a:lnTo>
                  <a:lnTo>
                    <a:pt x="5662" y="1901"/>
                  </a:lnTo>
                  <a:lnTo>
                    <a:pt x="5619" y="1901"/>
                  </a:lnTo>
                  <a:lnTo>
                    <a:pt x="5577" y="1901"/>
                  </a:lnTo>
                  <a:lnTo>
                    <a:pt x="5535" y="1901"/>
                  </a:lnTo>
                  <a:lnTo>
                    <a:pt x="5493" y="1958"/>
                  </a:lnTo>
                  <a:lnTo>
                    <a:pt x="5450" y="1958"/>
                  </a:lnTo>
                  <a:lnTo>
                    <a:pt x="5408" y="2014"/>
                  </a:lnTo>
                  <a:lnTo>
                    <a:pt x="5366" y="2085"/>
                  </a:lnTo>
                  <a:lnTo>
                    <a:pt x="5366" y="2155"/>
                  </a:lnTo>
                  <a:lnTo>
                    <a:pt x="5281" y="2211"/>
                  </a:lnTo>
                  <a:lnTo>
                    <a:pt x="5239" y="2211"/>
                  </a:lnTo>
                  <a:lnTo>
                    <a:pt x="5239" y="2282"/>
                  </a:lnTo>
                  <a:lnTo>
                    <a:pt x="5197" y="2282"/>
                  </a:lnTo>
                  <a:lnTo>
                    <a:pt x="5155" y="2282"/>
                  </a:lnTo>
                  <a:lnTo>
                    <a:pt x="5155" y="2338"/>
                  </a:lnTo>
                  <a:lnTo>
                    <a:pt x="5112" y="2338"/>
                  </a:lnTo>
                  <a:lnTo>
                    <a:pt x="5070" y="2338"/>
                  </a:lnTo>
                  <a:lnTo>
                    <a:pt x="5070" y="2282"/>
                  </a:lnTo>
                  <a:lnTo>
                    <a:pt x="5028" y="2282"/>
                  </a:lnTo>
                  <a:lnTo>
                    <a:pt x="5028" y="2211"/>
                  </a:lnTo>
                  <a:lnTo>
                    <a:pt x="4986" y="2211"/>
                  </a:lnTo>
                  <a:lnTo>
                    <a:pt x="4986" y="2155"/>
                  </a:lnTo>
                  <a:lnTo>
                    <a:pt x="4943" y="2155"/>
                  </a:lnTo>
                  <a:lnTo>
                    <a:pt x="4901" y="2155"/>
                  </a:lnTo>
                  <a:lnTo>
                    <a:pt x="4901" y="2211"/>
                  </a:lnTo>
                  <a:lnTo>
                    <a:pt x="4901" y="2282"/>
                  </a:lnTo>
                  <a:lnTo>
                    <a:pt x="4859" y="2282"/>
                  </a:lnTo>
                  <a:lnTo>
                    <a:pt x="4859" y="2211"/>
                  </a:lnTo>
                  <a:lnTo>
                    <a:pt x="4817" y="2211"/>
                  </a:lnTo>
                  <a:lnTo>
                    <a:pt x="4817" y="2155"/>
                  </a:lnTo>
                  <a:lnTo>
                    <a:pt x="4817" y="2085"/>
                  </a:lnTo>
                  <a:lnTo>
                    <a:pt x="4774" y="2085"/>
                  </a:lnTo>
                  <a:lnTo>
                    <a:pt x="4774" y="2014"/>
                  </a:lnTo>
                  <a:lnTo>
                    <a:pt x="4774" y="1958"/>
                  </a:lnTo>
                  <a:lnTo>
                    <a:pt x="4774" y="1901"/>
                  </a:lnTo>
                  <a:lnTo>
                    <a:pt x="4774" y="1831"/>
                  </a:lnTo>
                  <a:lnTo>
                    <a:pt x="4774" y="1775"/>
                  </a:lnTo>
                  <a:lnTo>
                    <a:pt x="4817" y="1775"/>
                  </a:lnTo>
                  <a:lnTo>
                    <a:pt x="4817" y="1704"/>
                  </a:lnTo>
                  <a:lnTo>
                    <a:pt x="4774" y="1704"/>
                  </a:lnTo>
                  <a:lnTo>
                    <a:pt x="4774" y="1634"/>
                  </a:lnTo>
                  <a:lnTo>
                    <a:pt x="4774" y="1578"/>
                  </a:lnTo>
                  <a:lnTo>
                    <a:pt x="4774" y="1521"/>
                  </a:lnTo>
                  <a:lnTo>
                    <a:pt x="4732" y="1521"/>
                  </a:lnTo>
                  <a:lnTo>
                    <a:pt x="4690" y="1451"/>
                  </a:lnTo>
                  <a:lnTo>
                    <a:pt x="4732" y="1451"/>
                  </a:lnTo>
                  <a:lnTo>
                    <a:pt x="4732" y="1395"/>
                  </a:lnTo>
                  <a:lnTo>
                    <a:pt x="4690" y="1395"/>
                  </a:lnTo>
                  <a:lnTo>
                    <a:pt x="4648" y="1451"/>
                  </a:lnTo>
                  <a:lnTo>
                    <a:pt x="4648" y="1521"/>
                  </a:lnTo>
                  <a:lnTo>
                    <a:pt x="4605" y="1521"/>
                  </a:lnTo>
                  <a:lnTo>
                    <a:pt x="4563" y="1521"/>
                  </a:lnTo>
                  <a:lnTo>
                    <a:pt x="4521" y="1521"/>
                  </a:lnTo>
                  <a:lnTo>
                    <a:pt x="4479" y="1521"/>
                  </a:lnTo>
                  <a:lnTo>
                    <a:pt x="4479" y="1451"/>
                  </a:lnTo>
                  <a:lnTo>
                    <a:pt x="4436" y="1451"/>
                  </a:lnTo>
                  <a:lnTo>
                    <a:pt x="4394" y="1451"/>
                  </a:lnTo>
                  <a:lnTo>
                    <a:pt x="4352" y="1451"/>
                  </a:lnTo>
                  <a:lnTo>
                    <a:pt x="4310" y="1451"/>
                  </a:lnTo>
                  <a:lnTo>
                    <a:pt x="4267" y="1451"/>
                  </a:lnTo>
                  <a:lnTo>
                    <a:pt x="4225" y="1395"/>
                  </a:lnTo>
                  <a:lnTo>
                    <a:pt x="4183" y="1395"/>
                  </a:lnTo>
                  <a:lnTo>
                    <a:pt x="4183" y="1324"/>
                  </a:lnTo>
                  <a:lnTo>
                    <a:pt x="4141" y="1324"/>
                  </a:lnTo>
                  <a:lnTo>
                    <a:pt x="4141" y="1254"/>
                  </a:lnTo>
                  <a:lnTo>
                    <a:pt x="4141" y="1197"/>
                  </a:lnTo>
                  <a:lnTo>
                    <a:pt x="4098" y="1197"/>
                  </a:lnTo>
                  <a:lnTo>
                    <a:pt x="4056" y="1197"/>
                  </a:lnTo>
                  <a:lnTo>
                    <a:pt x="4014" y="1197"/>
                  </a:lnTo>
                  <a:lnTo>
                    <a:pt x="4014" y="1254"/>
                  </a:lnTo>
                  <a:lnTo>
                    <a:pt x="3972" y="1254"/>
                  </a:lnTo>
                  <a:lnTo>
                    <a:pt x="3929" y="1324"/>
                  </a:lnTo>
                  <a:lnTo>
                    <a:pt x="3887" y="1324"/>
                  </a:lnTo>
                  <a:lnTo>
                    <a:pt x="3887" y="1395"/>
                  </a:lnTo>
                  <a:lnTo>
                    <a:pt x="3887" y="1451"/>
                  </a:lnTo>
                  <a:lnTo>
                    <a:pt x="3845" y="1451"/>
                  </a:lnTo>
                  <a:lnTo>
                    <a:pt x="3760" y="1451"/>
                  </a:lnTo>
                  <a:lnTo>
                    <a:pt x="3718" y="1451"/>
                  </a:lnTo>
                  <a:lnTo>
                    <a:pt x="3676" y="1451"/>
                  </a:lnTo>
                  <a:lnTo>
                    <a:pt x="3634" y="1451"/>
                  </a:lnTo>
                  <a:lnTo>
                    <a:pt x="3592" y="1451"/>
                  </a:lnTo>
                  <a:lnTo>
                    <a:pt x="3549" y="1451"/>
                  </a:lnTo>
                  <a:lnTo>
                    <a:pt x="3507" y="1451"/>
                  </a:lnTo>
                  <a:lnTo>
                    <a:pt x="3465" y="1451"/>
                  </a:lnTo>
                  <a:lnTo>
                    <a:pt x="3423" y="1451"/>
                  </a:lnTo>
                  <a:lnTo>
                    <a:pt x="3380" y="1451"/>
                  </a:lnTo>
                  <a:lnTo>
                    <a:pt x="3296" y="1451"/>
                  </a:lnTo>
                  <a:lnTo>
                    <a:pt x="3127" y="1451"/>
                  </a:lnTo>
                  <a:lnTo>
                    <a:pt x="3085" y="1451"/>
                  </a:lnTo>
                  <a:lnTo>
                    <a:pt x="3042" y="1451"/>
                  </a:lnTo>
                  <a:lnTo>
                    <a:pt x="3000" y="1521"/>
                  </a:lnTo>
                  <a:lnTo>
                    <a:pt x="2958" y="1521"/>
                  </a:lnTo>
                  <a:lnTo>
                    <a:pt x="2916" y="1521"/>
                  </a:lnTo>
                  <a:lnTo>
                    <a:pt x="2873" y="1521"/>
                  </a:lnTo>
                  <a:lnTo>
                    <a:pt x="2831" y="1521"/>
                  </a:lnTo>
                  <a:lnTo>
                    <a:pt x="2789" y="1521"/>
                  </a:lnTo>
                  <a:lnTo>
                    <a:pt x="2662" y="1521"/>
                  </a:lnTo>
                  <a:lnTo>
                    <a:pt x="2620" y="1521"/>
                  </a:lnTo>
                  <a:lnTo>
                    <a:pt x="2578" y="1521"/>
                  </a:lnTo>
                  <a:lnTo>
                    <a:pt x="2535" y="1578"/>
                  </a:lnTo>
                  <a:lnTo>
                    <a:pt x="2366" y="1578"/>
                  </a:lnTo>
                  <a:lnTo>
                    <a:pt x="2197" y="1578"/>
                  </a:lnTo>
                  <a:lnTo>
                    <a:pt x="2197" y="1634"/>
                  </a:lnTo>
                  <a:lnTo>
                    <a:pt x="2155" y="1634"/>
                  </a:lnTo>
                  <a:lnTo>
                    <a:pt x="2155" y="1578"/>
                  </a:lnTo>
                  <a:lnTo>
                    <a:pt x="2113" y="1521"/>
                  </a:lnTo>
                  <a:lnTo>
                    <a:pt x="2071" y="1521"/>
                  </a:lnTo>
                  <a:lnTo>
                    <a:pt x="2028" y="1521"/>
                  </a:lnTo>
                  <a:lnTo>
                    <a:pt x="1986" y="1578"/>
                  </a:lnTo>
                  <a:lnTo>
                    <a:pt x="1986" y="1634"/>
                  </a:lnTo>
                  <a:lnTo>
                    <a:pt x="1944" y="1704"/>
                  </a:lnTo>
                  <a:lnTo>
                    <a:pt x="1902" y="1704"/>
                  </a:lnTo>
                  <a:lnTo>
                    <a:pt x="1859" y="1775"/>
                  </a:lnTo>
                  <a:lnTo>
                    <a:pt x="1817" y="1775"/>
                  </a:lnTo>
                  <a:lnTo>
                    <a:pt x="1775" y="1831"/>
                  </a:lnTo>
                  <a:lnTo>
                    <a:pt x="1733" y="1831"/>
                  </a:lnTo>
                  <a:lnTo>
                    <a:pt x="1690" y="1831"/>
                  </a:lnTo>
                  <a:lnTo>
                    <a:pt x="1648" y="1831"/>
                  </a:lnTo>
                  <a:lnTo>
                    <a:pt x="1606" y="1831"/>
                  </a:lnTo>
                  <a:lnTo>
                    <a:pt x="1564" y="1831"/>
                  </a:lnTo>
                  <a:lnTo>
                    <a:pt x="1521" y="1831"/>
                  </a:lnTo>
                  <a:lnTo>
                    <a:pt x="1606" y="1901"/>
                  </a:lnTo>
                  <a:lnTo>
                    <a:pt x="1564" y="1901"/>
                  </a:lnTo>
                  <a:lnTo>
                    <a:pt x="1564" y="1958"/>
                  </a:lnTo>
                  <a:lnTo>
                    <a:pt x="1521" y="1958"/>
                  </a:lnTo>
                  <a:lnTo>
                    <a:pt x="1479" y="1958"/>
                  </a:lnTo>
                  <a:lnTo>
                    <a:pt x="1437" y="1958"/>
                  </a:lnTo>
                  <a:lnTo>
                    <a:pt x="1437" y="1901"/>
                  </a:lnTo>
                  <a:lnTo>
                    <a:pt x="1395" y="1901"/>
                  </a:lnTo>
                  <a:lnTo>
                    <a:pt x="1353" y="1901"/>
                  </a:lnTo>
                  <a:lnTo>
                    <a:pt x="1310" y="1901"/>
                  </a:lnTo>
                  <a:lnTo>
                    <a:pt x="1310" y="1958"/>
                  </a:lnTo>
                  <a:lnTo>
                    <a:pt x="1268" y="1958"/>
                  </a:lnTo>
                  <a:lnTo>
                    <a:pt x="1226" y="1958"/>
                  </a:lnTo>
                  <a:lnTo>
                    <a:pt x="1184" y="1958"/>
                  </a:lnTo>
                  <a:lnTo>
                    <a:pt x="1141" y="2014"/>
                  </a:lnTo>
                  <a:lnTo>
                    <a:pt x="1099" y="2014"/>
                  </a:lnTo>
                  <a:lnTo>
                    <a:pt x="1057" y="2014"/>
                  </a:lnTo>
                  <a:lnTo>
                    <a:pt x="1015" y="2085"/>
                  </a:lnTo>
                  <a:lnTo>
                    <a:pt x="972" y="2014"/>
                  </a:lnTo>
                  <a:lnTo>
                    <a:pt x="930" y="2014"/>
                  </a:lnTo>
                  <a:lnTo>
                    <a:pt x="846" y="2155"/>
                  </a:lnTo>
                  <a:lnTo>
                    <a:pt x="803" y="2155"/>
                  </a:lnTo>
                  <a:lnTo>
                    <a:pt x="761" y="2155"/>
                  </a:lnTo>
                  <a:lnTo>
                    <a:pt x="761" y="2211"/>
                  </a:lnTo>
                  <a:lnTo>
                    <a:pt x="719" y="2211"/>
                  </a:lnTo>
                  <a:lnTo>
                    <a:pt x="677" y="2211"/>
                  </a:lnTo>
                  <a:lnTo>
                    <a:pt x="677" y="2282"/>
                  </a:lnTo>
                  <a:lnTo>
                    <a:pt x="719" y="2282"/>
                  </a:lnTo>
                  <a:lnTo>
                    <a:pt x="719" y="2338"/>
                  </a:lnTo>
                  <a:lnTo>
                    <a:pt x="677" y="2338"/>
                  </a:lnTo>
                  <a:lnTo>
                    <a:pt x="677" y="2394"/>
                  </a:lnTo>
                  <a:lnTo>
                    <a:pt x="634" y="2394"/>
                  </a:lnTo>
                  <a:lnTo>
                    <a:pt x="634" y="2465"/>
                  </a:lnTo>
                  <a:lnTo>
                    <a:pt x="592" y="2465"/>
                  </a:lnTo>
                  <a:lnTo>
                    <a:pt x="508" y="2394"/>
                  </a:lnTo>
                  <a:lnTo>
                    <a:pt x="465" y="2465"/>
                  </a:lnTo>
                  <a:lnTo>
                    <a:pt x="423" y="2465"/>
                  </a:lnTo>
                  <a:lnTo>
                    <a:pt x="381" y="2535"/>
                  </a:lnTo>
                  <a:lnTo>
                    <a:pt x="339" y="2535"/>
                  </a:lnTo>
                  <a:lnTo>
                    <a:pt x="296" y="2591"/>
                  </a:lnTo>
                  <a:lnTo>
                    <a:pt x="254" y="2648"/>
                  </a:lnTo>
                  <a:lnTo>
                    <a:pt x="254" y="2718"/>
                  </a:lnTo>
                  <a:lnTo>
                    <a:pt x="296" y="2789"/>
                  </a:lnTo>
                  <a:lnTo>
                    <a:pt x="254" y="2845"/>
                  </a:lnTo>
                  <a:lnTo>
                    <a:pt x="212" y="2915"/>
                  </a:lnTo>
                  <a:lnTo>
                    <a:pt x="170" y="2915"/>
                  </a:lnTo>
                  <a:lnTo>
                    <a:pt x="170" y="2972"/>
                  </a:lnTo>
                  <a:lnTo>
                    <a:pt x="127" y="2972"/>
                  </a:lnTo>
                  <a:lnTo>
                    <a:pt x="85" y="3028"/>
                  </a:lnTo>
                  <a:lnTo>
                    <a:pt x="127" y="3028"/>
                  </a:lnTo>
                  <a:lnTo>
                    <a:pt x="85" y="3098"/>
                  </a:lnTo>
                  <a:lnTo>
                    <a:pt x="43" y="3169"/>
                  </a:lnTo>
                  <a:lnTo>
                    <a:pt x="1" y="3225"/>
                  </a:lnTo>
                  <a:lnTo>
                    <a:pt x="43" y="3225"/>
                  </a:lnTo>
                  <a:lnTo>
                    <a:pt x="43" y="3296"/>
                  </a:lnTo>
                  <a:lnTo>
                    <a:pt x="85" y="3296"/>
                  </a:lnTo>
                  <a:lnTo>
                    <a:pt x="85" y="3352"/>
                  </a:lnTo>
                  <a:lnTo>
                    <a:pt x="254" y="3408"/>
                  </a:lnTo>
                  <a:lnTo>
                    <a:pt x="254" y="3352"/>
                  </a:lnTo>
                  <a:lnTo>
                    <a:pt x="254" y="3296"/>
                  </a:lnTo>
                  <a:lnTo>
                    <a:pt x="296" y="3296"/>
                  </a:lnTo>
                  <a:lnTo>
                    <a:pt x="339" y="3296"/>
                  </a:lnTo>
                  <a:lnTo>
                    <a:pt x="381" y="3296"/>
                  </a:lnTo>
                  <a:lnTo>
                    <a:pt x="381" y="3225"/>
                  </a:lnTo>
                  <a:lnTo>
                    <a:pt x="423" y="3225"/>
                  </a:lnTo>
                  <a:lnTo>
                    <a:pt x="423" y="3169"/>
                  </a:lnTo>
                  <a:lnTo>
                    <a:pt x="465" y="3169"/>
                  </a:lnTo>
                  <a:lnTo>
                    <a:pt x="508" y="3169"/>
                  </a:lnTo>
                  <a:lnTo>
                    <a:pt x="508" y="3098"/>
                  </a:lnTo>
                  <a:lnTo>
                    <a:pt x="550" y="3028"/>
                  </a:lnTo>
                  <a:lnTo>
                    <a:pt x="550" y="2972"/>
                  </a:lnTo>
                  <a:lnTo>
                    <a:pt x="550" y="2915"/>
                  </a:lnTo>
                  <a:lnTo>
                    <a:pt x="550" y="2845"/>
                  </a:lnTo>
                  <a:lnTo>
                    <a:pt x="592" y="2845"/>
                  </a:lnTo>
                  <a:lnTo>
                    <a:pt x="592" y="2789"/>
                  </a:lnTo>
                  <a:lnTo>
                    <a:pt x="634" y="2789"/>
                  </a:lnTo>
                  <a:lnTo>
                    <a:pt x="677" y="2789"/>
                  </a:lnTo>
                  <a:lnTo>
                    <a:pt x="719" y="2789"/>
                  </a:lnTo>
                  <a:lnTo>
                    <a:pt x="761" y="2789"/>
                  </a:lnTo>
                  <a:lnTo>
                    <a:pt x="761" y="2718"/>
                  </a:lnTo>
                  <a:lnTo>
                    <a:pt x="719" y="2718"/>
                  </a:lnTo>
                  <a:lnTo>
                    <a:pt x="719" y="2648"/>
                  </a:lnTo>
                  <a:lnTo>
                    <a:pt x="761" y="2648"/>
                  </a:lnTo>
                  <a:lnTo>
                    <a:pt x="761" y="2591"/>
                  </a:lnTo>
                  <a:lnTo>
                    <a:pt x="803" y="2591"/>
                  </a:lnTo>
                  <a:lnTo>
                    <a:pt x="846" y="2591"/>
                  </a:lnTo>
                  <a:lnTo>
                    <a:pt x="888" y="2591"/>
                  </a:lnTo>
                  <a:lnTo>
                    <a:pt x="888" y="2535"/>
                  </a:lnTo>
                  <a:lnTo>
                    <a:pt x="930" y="2535"/>
                  </a:lnTo>
                  <a:lnTo>
                    <a:pt x="930" y="2465"/>
                  </a:lnTo>
                  <a:lnTo>
                    <a:pt x="972" y="2465"/>
                  </a:lnTo>
                  <a:lnTo>
                    <a:pt x="1015" y="2465"/>
                  </a:lnTo>
                  <a:lnTo>
                    <a:pt x="1015" y="2394"/>
                  </a:lnTo>
                  <a:lnTo>
                    <a:pt x="1057" y="2394"/>
                  </a:lnTo>
                  <a:lnTo>
                    <a:pt x="1099" y="2394"/>
                  </a:lnTo>
                  <a:lnTo>
                    <a:pt x="1099" y="2338"/>
                  </a:lnTo>
                  <a:lnTo>
                    <a:pt x="1141" y="2338"/>
                  </a:lnTo>
                  <a:lnTo>
                    <a:pt x="1141" y="2394"/>
                  </a:lnTo>
                  <a:lnTo>
                    <a:pt x="1184" y="2394"/>
                  </a:lnTo>
                  <a:lnTo>
                    <a:pt x="1184" y="2338"/>
                  </a:lnTo>
                  <a:lnTo>
                    <a:pt x="1226" y="2282"/>
                  </a:lnTo>
                  <a:lnTo>
                    <a:pt x="1226" y="2338"/>
                  </a:lnTo>
                  <a:lnTo>
                    <a:pt x="1268" y="2338"/>
                  </a:lnTo>
                  <a:lnTo>
                    <a:pt x="1268" y="2282"/>
                  </a:lnTo>
                  <a:lnTo>
                    <a:pt x="1310" y="2282"/>
                  </a:lnTo>
                  <a:lnTo>
                    <a:pt x="1353" y="2282"/>
                  </a:lnTo>
                  <a:lnTo>
                    <a:pt x="1395" y="2282"/>
                  </a:lnTo>
                  <a:lnTo>
                    <a:pt x="1437" y="2282"/>
                  </a:lnTo>
                  <a:lnTo>
                    <a:pt x="1437" y="2211"/>
                  </a:lnTo>
                  <a:lnTo>
                    <a:pt x="1479" y="2211"/>
                  </a:lnTo>
                  <a:lnTo>
                    <a:pt x="1521" y="2211"/>
                  </a:lnTo>
                  <a:lnTo>
                    <a:pt x="1521" y="2155"/>
                  </a:lnTo>
                  <a:lnTo>
                    <a:pt x="1564" y="2155"/>
                  </a:lnTo>
                  <a:lnTo>
                    <a:pt x="1606" y="2155"/>
                  </a:lnTo>
                  <a:lnTo>
                    <a:pt x="1648" y="2155"/>
                  </a:lnTo>
                  <a:lnTo>
                    <a:pt x="1648" y="2085"/>
                  </a:lnTo>
                  <a:lnTo>
                    <a:pt x="1690" y="2085"/>
                  </a:lnTo>
                  <a:lnTo>
                    <a:pt x="1733" y="2085"/>
                  </a:lnTo>
                  <a:lnTo>
                    <a:pt x="1775" y="2085"/>
                  </a:lnTo>
                  <a:lnTo>
                    <a:pt x="1775" y="2014"/>
                  </a:lnTo>
                  <a:lnTo>
                    <a:pt x="1817" y="2014"/>
                  </a:lnTo>
                  <a:lnTo>
                    <a:pt x="1859" y="2014"/>
                  </a:lnTo>
                  <a:lnTo>
                    <a:pt x="1859" y="1958"/>
                  </a:lnTo>
                  <a:lnTo>
                    <a:pt x="1902" y="1958"/>
                  </a:lnTo>
                  <a:lnTo>
                    <a:pt x="1944" y="1958"/>
                  </a:lnTo>
                  <a:lnTo>
                    <a:pt x="1986" y="1958"/>
                  </a:lnTo>
                  <a:lnTo>
                    <a:pt x="2028" y="1958"/>
                  </a:lnTo>
                  <a:lnTo>
                    <a:pt x="2071" y="1958"/>
                  </a:lnTo>
                  <a:lnTo>
                    <a:pt x="2113" y="1958"/>
                  </a:lnTo>
                  <a:lnTo>
                    <a:pt x="2155" y="1958"/>
                  </a:lnTo>
                  <a:lnTo>
                    <a:pt x="2155" y="1901"/>
                  </a:lnTo>
                  <a:lnTo>
                    <a:pt x="2197" y="1901"/>
                  </a:lnTo>
                  <a:lnTo>
                    <a:pt x="2240" y="1901"/>
                  </a:lnTo>
                  <a:lnTo>
                    <a:pt x="2282" y="1901"/>
                  </a:lnTo>
                  <a:lnTo>
                    <a:pt x="2324" y="1901"/>
                  </a:lnTo>
                  <a:lnTo>
                    <a:pt x="2366" y="1831"/>
                  </a:lnTo>
                  <a:lnTo>
                    <a:pt x="2409" y="1831"/>
                  </a:lnTo>
                  <a:lnTo>
                    <a:pt x="2451" y="1831"/>
                  </a:lnTo>
                  <a:lnTo>
                    <a:pt x="2493" y="1831"/>
                  </a:lnTo>
                  <a:lnTo>
                    <a:pt x="2535" y="1831"/>
                  </a:lnTo>
                  <a:lnTo>
                    <a:pt x="2578" y="1831"/>
                  </a:lnTo>
                  <a:lnTo>
                    <a:pt x="2620" y="1831"/>
                  </a:lnTo>
                  <a:lnTo>
                    <a:pt x="2662" y="1831"/>
                  </a:lnTo>
                  <a:lnTo>
                    <a:pt x="2662" y="1775"/>
                  </a:lnTo>
                  <a:lnTo>
                    <a:pt x="2704" y="1775"/>
                  </a:lnTo>
                  <a:lnTo>
                    <a:pt x="2747" y="1775"/>
                  </a:lnTo>
                  <a:lnTo>
                    <a:pt x="2789" y="1775"/>
                  </a:lnTo>
                  <a:lnTo>
                    <a:pt x="2831" y="1775"/>
                  </a:lnTo>
                  <a:lnTo>
                    <a:pt x="2873" y="1775"/>
                  </a:lnTo>
                  <a:lnTo>
                    <a:pt x="2916" y="1775"/>
                  </a:lnTo>
                  <a:lnTo>
                    <a:pt x="2958" y="1775"/>
                  </a:lnTo>
                  <a:lnTo>
                    <a:pt x="3000" y="1775"/>
                  </a:lnTo>
                  <a:lnTo>
                    <a:pt x="3042" y="1775"/>
                  </a:lnTo>
                  <a:lnTo>
                    <a:pt x="3085" y="1775"/>
                  </a:lnTo>
                  <a:lnTo>
                    <a:pt x="3127" y="1775"/>
                  </a:lnTo>
                  <a:lnTo>
                    <a:pt x="3127" y="1704"/>
                  </a:lnTo>
                  <a:lnTo>
                    <a:pt x="3169" y="1704"/>
                  </a:lnTo>
                  <a:lnTo>
                    <a:pt x="3211" y="1704"/>
                  </a:lnTo>
                  <a:lnTo>
                    <a:pt x="3254" y="1704"/>
                  </a:lnTo>
                  <a:lnTo>
                    <a:pt x="3296" y="1704"/>
                  </a:lnTo>
                  <a:lnTo>
                    <a:pt x="3338" y="1704"/>
                  </a:lnTo>
                  <a:lnTo>
                    <a:pt x="3380" y="1704"/>
                  </a:lnTo>
                  <a:lnTo>
                    <a:pt x="3423" y="1704"/>
                  </a:lnTo>
                  <a:lnTo>
                    <a:pt x="3465" y="1704"/>
                  </a:lnTo>
                  <a:lnTo>
                    <a:pt x="3507" y="1704"/>
                  </a:lnTo>
                  <a:lnTo>
                    <a:pt x="3549" y="1704"/>
                  </a:lnTo>
                  <a:lnTo>
                    <a:pt x="3592" y="1704"/>
                  </a:lnTo>
                  <a:lnTo>
                    <a:pt x="3634" y="1704"/>
                  </a:lnTo>
                  <a:lnTo>
                    <a:pt x="3676" y="1704"/>
                  </a:lnTo>
                  <a:lnTo>
                    <a:pt x="3718" y="1704"/>
                  </a:lnTo>
                  <a:lnTo>
                    <a:pt x="3760" y="1704"/>
                  </a:lnTo>
                  <a:lnTo>
                    <a:pt x="3803" y="1704"/>
                  </a:lnTo>
                  <a:lnTo>
                    <a:pt x="3845" y="1704"/>
                  </a:lnTo>
                  <a:lnTo>
                    <a:pt x="3887" y="1704"/>
                  </a:lnTo>
                  <a:lnTo>
                    <a:pt x="3929" y="1704"/>
                  </a:lnTo>
                  <a:lnTo>
                    <a:pt x="3972" y="1704"/>
                  </a:lnTo>
                  <a:lnTo>
                    <a:pt x="3972" y="1775"/>
                  </a:lnTo>
                  <a:lnTo>
                    <a:pt x="3972" y="1831"/>
                  </a:lnTo>
                  <a:lnTo>
                    <a:pt x="4014" y="1831"/>
                  </a:lnTo>
                  <a:lnTo>
                    <a:pt x="4056" y="1831"/>
                  </a:lnTo>
                  <a:lnTo>
                    <a:pt x="4056" y="1901"/>
                  </a:lnTo>
                  <a:lnTo>
                    <a:pt x="4098" y="1901"/>
                  </a:lnTo>
                  <a:lnTo>
                    <a:pt x="4141" y="1901"/>
                  </a:lnTo>
                  <a:lnTo>
                    <a:pt x="4183" y="1901"/>
                  </a:lnTo>
                  <a:lnTo>
                    <a:pt x="4183" y="1958"/>
                  </a:lnTo>
                  <a:lnTo>
                    <a:pt x="4225" y="1958"/>
                  </a:lnTo>
                  <a:lnTo>
                    <a:pt x="4267" y="1958"/>
                  </a:lnTo>
                  <a:lnTo>
                    <a:pt x="4310" y="1958"/>
                  </a:lnTo>
                  <a:lnTo>
                    <a:pt x="4352" y="1958"/>
                  </a:lnTo>
                  <a:lnTo>
                    <a:pt x="4352" y="2014"/>
                  </a:lnTo>
                  <a:lnTo>
                    <a:pt x="4394" y="2014"/>
                  </a:lnTo>
                  <a:lnTo>
                    <a:pt x="4394" y="2085"/>
                  </a:lnTo>
                  <a:lnTo>
                    <a:pt x="4436" y="2085"/>
                  </a:lnTo>
                  <a:lnTo>
                    <a:pt x="4479" y="2085"/>
                  </a:lnTo>
                  <a:lnTo>
                    <a:pt x="4479" y="2155"/>
                  </a:lnTo>
                  <a:lnTo>
                    <a:pt x="4521" y="2155"/>
                  </a:lnTo>
                  <a:lnTo>
                    <a:pt x="4563" y="2155"/>
                  </a:lnTo>
                  <a:lnTo>
                    <a:pt x="4563" y="2211"/>
                  </a:lnTo>
                  <a:lnTo>
                    <a:pt x="4605" y="2211"/>
                  </a:lnTo>
                  <a:lnTo>
                    <a:pt x="4648" y="2211"/>
                  </a:lnTo>
                  <a:lnTo>
                    <a:pt x="4648" y="2282"/>
                  </a:lnTo>
                  <a:lnTo>
                    <a:pt x="4690" y="2282"/>
                  </a:lnTo>
                  <a:lnTo>
                    <a:pt x="4732" y="2282"/>
                  </a:lnTo>
                  <a:lnTo>
                    <a:pt x="4732" y="2338"/>
                  </a:lnTo>
                  <a:lnTo>
                    <a:pt x="4732" y="2394"/>
                  </a:lnTo>
                  <a:lnTo>
                    <a:pt x="4774" y="2394"/>
                  </a:lnTo>
                  <a:lnTo>
                    <a:pt x="4774" y="2338"/>
                  </a:lnTo>
                  <a:lnTo>
                    <a:pt x="4817" y="2338"/>
                  </a:lnTo>
                  <a:lnTo>
                    <a:pt x="4817" y="2394"/>
                  </a:lnTo>
                  <a:lnTo>
                    <a:pt x="4817" y="2465"/>
                  </a:lnTo>
                  <a:lnTo>
                    <a:pt x="4859" y="2465"/>
                  </a:lnTo>
                  <a:lnTo>
                    <a:pt x="4859" y="2535"/>
                  </a:lnTo>
                  <a:lnTo>
                    <a:pt x="4901" y="2535"/>
                  </a:lnTo>
                  <a:lnTo>
                    <a:pt x="4901" y="2465"/>
                  </a:lnTo>
                  <a:lnTo>
                    <a:pt x="4943" y="2465"/>
                  </a:lnTo>
                  <a:lnTo>
                    <a:pt x="4986" y="2465"/>
                  </a:lnTo>
                  <a:lnTo>
                    <a:pt x="5028" y="2465"/>
                  </a:lnTo>
                  <a:lnTo>
                    <a:pt x="5028" y="2535"/>
                  </a:lnTo>
                  <a:lnTo>
                    <a:pt x="5070" y="2535"/>
                  </a:lnTo>
                  <a:lnTo>
                    <a:pt x="5070" y="2591"/>
                  </a:lnTo>
                  <a:lnTo>
                    <a:pt x="5112" y="2591"/>
                  </a:lnTo>
                  <a:lnTo>
                    <a:pt x="5112" y="2648"/>
                  </a:lnTo>
                  <a:lnTo>
                    <a:pt x="5112" y="2718"/>
                  </a:lnTo>
                  <a:lnTo>
                    <a:pt x="5112" y="2789"/>
                  </a:lnTo>
                  <a:lnTo>
                    <a:pt x="5112" y="2845"/>
                  </a:lnTo>
                  <a:lnTo>
                    <a:pt x="5155" y="2845"/>
                  </a:lnTo>
                  <a:lnTo>
                    <a:pt x="5155" y="2915"/>
                  </a:lnTo>
                  <a:lnTo>
                    <a:pt x="5197" y="2915"/>
                  </a:lnTo>
                  <a:lnTo>
                    <a:pt x="5197" y="2972"/>
                  </a:lnTo>
                  <a:lnTo>
                    <a:pt x="5197" y="3028"/>
                  </a:lnTo>
                  <a:lnTo>
                    <a:pt x="5239" y="3028"/>
                  </a:lnTo>
                  <a:lnTo>
                    <a:pt x="5239" y="3098"/>
                  </a:lnTo>
                  <a:lnTo>
                    <a:pt x="5239" y="3169"/>
                  </a:lnTo>
                  <a:lnTo>
                    <a:pt x="5239" y="3225"/>
                  </a:lnTo>
                  <a:lnTo>
                    <a:pt x="5281" y="3225"/>
                  </a:lnTo>
                  <a:lnTo>
                    <a:pt x="5281" y="3296"/>
                  </a:lnTo>
                  <a:lnTo>
                    <a:pt x="5239" y="3296"/>
                  </a:lnTo>
                  <a:lnTo>
                    <a:pt x="5239" y="3352"/>
                  </a:lnTo>
                  <a:lnTo>
                    <a:pt x="5239" y="3408"/>
                  </a:lnTo>
                  <a:lnTo>
                    <a:pt x="5197" y="3408"/>
                  </a:lnTo>
                  <a:lnTo>
                    <a:pt x="5197" y="3479"/>
                  </a:lnTo>
                  <a:lnTo>
                    <a:pt x="5197" y="3549"/>
                  </a:lnTo>
                  <a:lnTo>
                    <a:pt x="5239" y="3549"/>
                  </a:lnTo>
                  <a:lnTo>
                    <a:pt x="5239" y="3605"/>
                  </a:lnTo>
                  <a:lnTo>
                    <a:pt x="5281" y="3605"/>
                  </a:lnTo>
                  <a:lnTo>
                    <a:pt x="5281" y="3676"/>
                  </a:lnTo>
                  <a:lnTo>
                    <a:pt x="5324" y="3676"/>
                  </a:lnTo>
                  <a:lnTo>
                    <a:pt x="5366" y="3676"/>
                  </a:lnTo>
                  <a:lnTo>
                    <a:pt x="5408" y="3676"/>
                  </a:lnTo>
                  <a:lnTo>
                    <a:pt x="5450" y="3676"/>
                  </a:lnTo>
                  <a:lnTo>
                    <a:pt x="5450" y="3605"/>
                  </a:lnTo>
                  <a:lnTo>
                    <a:pt x="5493" y="3605"/>
                  </a:lnTo>
                  <a:lnTo>
                    <a:pt x="5535" y="3605"/>
                  </a:lnTo>
                  <a:lnTo>
                    <a:pt x="5577" y="3605"/>
                  </a:lnTo>
                  <a:lnTo>
                    <a:pt x="5619" y="3605"/>
                  </a:lnTo>
                  <a:lnTo>
                    <a:pt x="5619" y="3549"/>
                  </a:lnTo>
                  <a:lnTo>
                    <a:pt x="5662" y="3549"/>
                  </a:lnTo>
                  <a:lnTo>
                    <a:pt x="5662" y="3605"/>
                  </a:lnTo>
                  <a:lnTo>
                    <a:pt x="5704" y="3605"/>
                  </a:lnTo>
                  <a:lnTo>
                    <a:pt x="5704" y="3549"/>
                  </a:lnTo>
                  <a:lnTo>
                    <a:pt x="5746" y="3549"/>
                  </a:lnTo>
                  <a:lnTo>
                    <a:pt x="5746" y="3479"/>
                  </a:lnTo>
                  <a:lnTo>
                    <a:pt x="5788" y="3479"/>
                  </a:lnTo>
                  <a:lnTo>
                    <a:pt x="5830" y="3479"/>
                  </a:lnTo>
                  <a:lnTo>
                    <a:pt x="5873" y="3408"/>
                  </a:lnTo>
                  <a:lnTo>
                    <a:pt x="5915" y="3408"/>
                  </a:lnTo>
                  <a:lnTo>
                    <a:pt x="5957" y="3408"/>
                  </a:lnTo>
                  <a:lnTo>
                    <a:pt x="5999" y="3408"/>
                  </a:lnTo>
                  <a:lnTo>
                    <a:pt x="6042" y="3408"/>
                  </a:lnTo>
                  <a:lnTo>
                    <a:pt x="6084" y="3408"/>
                  </a:lnTo>
                  <a:lnTo>
                    <a:pt x="6084" y="3352"/>
                  </a:lnTo>
                  <a:lnTo>
                    <a:pt x="6126" y="3352"/>
                  </a:lnTo>
                  <a:lnTo>
                    <a:pt x="6126" y="3296"/>
                  </a:lnTo>
                  <a:lnTo>
                    <a:pt x="6168" y="3296"/>
                  </a:lnTo>
                  <a:lnTo>
                    <a:pt x="6168" y="3225"/>
                  </a:lnTo>
                  <a:lnTo>
                    <a:pt x="6211" y="3225"/>
                  </a:lnTo>
                  <a:lnTo>
                    <a:pt x="6211" y="3169"/>
                  </a:lnTo>
                  <a:lnTo>
                    <a:pt x="6253" y="3169"/>
                  </a:lnTo>
                  <a:lnTo>
                    <a:pt x="6295" y="3169"/>
                  </a:lnTo>
                  <a:lnTo>
                    <a:pt x="6295" y="3098"/>
                  </a:lnTo>
                  <a:lnTo>
                    <a:pt x="6295" y="3028"/>
                  </a:lnTo>
                  <a:lnTo>
                    <a:pt x="6337" y="3028"/>
                  </a:lnTo>
                  <a:lnTo>
                    <a:pt x="6337" y="2972"/>
                  </a:lnTo>
                  <a:lnTo>
                    <a:pt x="6380" y="2972"/>
                  </a:lnTo>
                  <a:lnTo>
                    <a:pt x="6422" y="2972"/>
                  </a:lnTo>
                  <a:lnTo>
                    <a:pt x="6422" y="2915"/>
                  </a:lnTo>
                  <a:lnTo>
                    <a:pt x="6464" y="2915"/>
                  </a:lnTo>
                  <a:lnTo>
                    <a:pt x="6506" y="2915"/>
                  </a:lnTo>
                  <a:lnTo>
                    <a:pt x="6549" y="2915"/>
                  </a:lnTo>
                  <a:lnTo>
                    <a:pt x="6591" y="2915"/>
                  </a:lnTo>
                  <a:lnTo>
                    <a:pt x="6591" y="2972"/>
                  </a:lnTo>
                  <a:lnTo>
                    <a:pt x="6633" y="2915"/>
                  </a:lnTo>
                  <a:lnTo>
                    <a:pt x="6633" y="2845"/>
                  </a:lnTo>
                  <a:lnTo>
                    <a:pt x="6675" y="2789"/>
                  </a:lnTo>
                  <a:lnTo>
                    <a:pt x="6675" y="2718"/>
                  </a:lnTo>
                  <a:lnTo>
                    <a:pt x="6718" y="2718"/>
                  </a:lnTo>
                  <a:lnTo>
                    <a:pt x="6675" y="2648"/>
                  </a:lnTo>
                  <a:lnTo>
                    <a:pt x="6718" y="2648"/>
                  </a:lnTo>
                  <a:lnTo>
                    <a:pt x="6718" y="2591"/>
                  </a:lnTo>
                  <a:lnTo>
                    <a:pt x="6760" y="2591"/>
                  </a:lnTo>
                  <a:lnTo>
                    <a:pt x="6760" y="2535"/>
                  </a:lnTo>
                  <a:lnTo>
                    <a:pt x="6802" y="2535"/>
                  </a:lnTo>
                  <a:lnTo>
                    <a:pt x="6802" y="2465"/>
                  </a:lnTo>
                  <a:lnTo>
                    <a:pt x="6802" y="2394"/>
                  </a:lnTo>
                  <a:lnTo>
                    <a:pt x="6844" y="2394"/>
                  </a:lnTo>
                  <a:lnTo>
                    <a:pt x="6844" y="2338"/>
                  </a:lnTo>
                  <a:lnTo>
                    <a:pt x="6802" y="2338"/>
                  </a:lnTo>
                  <a:lnTo>
                    <a:pt x="6802" y="2282"/>
                  </a:lnTo>
                  <a:lnTo>
                    <a:pt x="6844" y="2282"/>
                  </a:lnTo>
                  <a:lnTo>
                    <a:pt x="6844" y="2211"/>
                  </a:lnTo>
                  <a:lnTo>
                    <a:pt x="6802" y="2211"/>
                  </a:lnTo>
                  <a:lnTo>
                    <a:pt x="6802" y="2155"/>
                  </a:lnTo>
                  <a:lnTo>
                    <a:pt x="6802" y="2085"/>
                  </a:lnTo>
                  <a:lnTo>
                    <a:pt x="6760" y="2085"/>
                  </a:lnTo>
                  <a:lnTo>
                    <a:pt x="6802" y="2014"/>
                  </a:lnTo>
                  <a:lnTo>
                    <a:pt x="6802" y="1958"/>
                  </a:lnTo>
                  <a:lnTo>
                    <a:pt x="6802" y="1901"/>
                  </a:lnTo>
                  <a:lnTo>
                    <a:pt x="6844" y="1901"/>
                  </a:lnTo>
                  <a:lnTo>
                    <a:pt x="6844" y="1831"/>
                  </a:lnTo>
                  <a:lnTo>
                    <a:pt x="6887" y="1831"/>
                  </a:lnTo>
                  <a:lnTo>
                    <a:pt x="6929" y="1831"/>
                  </a:lnTo>
                  <a:lnTo>
                    <a:pt x="6929" y="1775"/>
                  </a:lnTo>
                  <a:lnTo>
                    <a:pt x="6971" y="1775"/>
                  </a:lnTo>
                  <a:lnTo>
                    <a:pt x="6971" y="1704"/>
                  </a:lnTo>
                  <a:lnTo>
                    <a:pt x="7013" y="1704"/>
                  </a:lnTo>
                  <a:lnTo>
                    <a:pt x="7056" y="1704"/>
                  </a:lnTo>
                  <a:lnTo>
                    <a:pt x="7056" y="1775"/>
                  </a:lnTo>
                  <a:lnTo>
                    <a:pt x="7098" y="1775"/>
                  </a:lnTo>
                  <a:lnTo>
                    <a:pt x="7098" y="1831"/>
                  </a:lnTo>
                  <a:lnTo>
                    <a:pt x="7140" y="1831"/>
                  </a:lnTo>
                  <a:lnTo>
                    <a:pt x="7140" y="1775"/>
                  </a:lnTo>
                  <a:lnTo>
                    <a:pt x="7182" y="1775"/>
                  </a:lnTo>
                  <a:lnTo>
                    <a:pt x="7225" y="1775"/>
                  </a:lnTo>
                  <a:lnTo>
                    <a:pt x="7225" y="1831"/>
                  </a:lnTo>
                  <a:lnTo>
                    <a:pt x="7267" y="1831"/>
                  </a:lnTo>
                  <a:lnTo>
                    <a:pt x="7309" y="1831"/>
                  </a:lnTo>
                  <a:lnTo>
                    <a:pt x="7309" y="1901"/>
                  </a:lnTo>
                  <a:lnTo>
                    <a:pt x="7351" y="1901"/>
                  </a:lnTo>
                  <a:lnTo>
                    <a:pt x="7394" y="1901"/>
                  </a:lnTo>
                  <a:lnTo>
                    <a:pt x="7436" y="1901"/>
                  </a:lnTo>
                  <a:lnTo>
                    <a:pt x="7478" y="1901"/>
                  </a:lnTo>
                  <a:lnTo>
                    <a:pt x="7478" y="1831"/>
                  </a:lnTo>
                  <a:lnTo>
                    <a:pt x="7520" y="1901"/>
                  </a:lnTo>
                  <a:lnTo>
                    <a:pt x="7520" y="1831"/>
                  </a:lnTo>
                  <a:lnTo>
                    <a:pt x="7563" y="1831"/>
                  </a:lnTo>
                  <a:lnTo>
                    <a:pt x="7563" y="1775"/>
                  </a:lnTo>
                  <a:lnTo>
                    <a:pt x="7563" y="1704"/>
                  </a:lnTo>
                  <a:lnTo>
                    <a:pt x="7605" y="1704"/>
                  </a:lnTo>
                  <a:lnTo>
                    <a:pt x="7647" y="1704"/>
                  </a:lnTo>
                  <a:lnTo>
                    <a:pt x="7647" y="1634"/>
                  </a:lnTo>
                  <a:lnTo>
                    <a:pt x="7689" y="1634"/>
                  </a:lnTo>
                  <a:lnTo>
                    <a:pt x="7689" y="1578"/>
                  </a:lnTo>
                  <a:lnTo>
                    <a:pt x="7689" y="1521"/>
                  </a:lnTo>
                  <a:lnTo>
                    <a:pt x="7732" y="1521"/>
                  </a:lnTo>
                  <a:lnTo>
                    <a:pt x="7732" y="1451"/>
                  </a:lnTo>
                  <a:lnTo>
                    <a:pt x="7732" y="1395"/>
                  </a:lnTo>
                  <a:lnTo>
                    <a:pt x="7774" y="1395"/>
                  </a:lnTo>
                  <a:lnTo>
                    <a:pt x="7774" y="1324"/>
                  </a:lnTo>
                  <a:lnTo>
                    <a:pt x="7774" y="1254"/>
                  </a:lnTo>
                  <a:lnTo>
                    <a:pt x="7732" y="1254"/>
                  </a:lnTo>
                  <a:lnTo>
                    <a:pt x="7732" y="1197"/>
                  </a:lnTo>
                  <a:lnTo>
                    <a:pt x="7774" y="1197"/>
                  </a:lnTo>
                  <a:lnTo>
                    <a:pt x="7774" y="1141"/>
                  </a:lnTo>
                  <a:lnTo>
                    <a:pt x="7732" y="1141"/>
                  </a:lnTo>
                  <a:lnTo>
                    <a:pt x="7689" y="1141"/>
                  </a:lnTo>
                  <a:lnTo>
                    <a:pt x="7647" y="1141"/>
                  </a:lnTo>
                  <a:lnTo>
                    <a:pt x="7605" y="1141"/>
                  </a:lnTo>
                  <a:lnTo>
                    <a:pt x="7605" y="1071"/>
                  </a:lnTo>
                  <a:lnTo>
                    <a:pt x="7563" y="1071"/>
                  </a:lnTo>
                  <a:lnTo>
                    <a:pt x="7520" y="1071"/>
                  </a:lnTo>
                  <a:lnTo>
                    <a:pt x="7520" y="1000"/>
                  </a:lnTo>
                  <a:lnTo>
                    <a:pt x="7563" y="1000"/>
                  </a:lnTo>
                  <a:lnTo>
                    <a:pt x="7563" y="944"/>
                  </a:lnTo>
                  <a:lnTo>
                    <a:pt x="7605" y="944"/>
                  </a:lnTo>
                  <a:lnTo>
                    <a:pt x="7605" y="888"/>
                  </a:lnTo>
                  <a:lnTo>
                    <a:pt x="7605" y="817"/>
                  </a:lnTo>
                  <a:lnTo>
                    <a:pt x="7647" y="817"/>
                  </a:lnTo>
                  <a:lnTo>
                    <a:pt x="7647" y="761"/>
                  </a:lnTo>
                  <a:lnTo>
                    <a:pt x="7689" y="761"/>
                  </a:lnTo>
                  <a:lnTo>
                    <a:pt x="7689" y="690"/>
                  </a:lnTo>
                  <a:lnTo>
                    <a:pt x="7732" y="690"/>
                  </a:lnTo>
                  <a:lnTo>
                    <a:pt x="7732" y="620"/>
                  </a:lnTo>
                  <a:lnTo>
                    <a:pt x="7732" y="564"/>
                  </a:lnTo>
                  <a:lnTo>
                    <a:pt x="7689" y="564"/>
                  </a:lnTo>
                  <a:lnTo>
                    <a:pt x="7689" y="507"/>
                  </a:lnTo>
                  <a:lnTo>
                    <a:pt x="7732" y="507"/>
                  </a:lnTo>
                  <a:lnTo>
                    <a:pt x="7774" y="507"/>
                  </a:lnTo>
                  <a:lnTo>
                    <a:pt x="7816" y="507"/>
                  </a:lnTo>
                  <a:lnTo>
                    <a:pt x="7816" y="437"/>
                  </a:lnTo>
                  <a:lnTo>
                    <a:pt x="7858" y="437"/>
                  </a:lnTo>
                  <a:lnTo>
                    <a:pt x="7900" y="437"/>
                  </a:lnTo>
                  <a:lnTo>
                    <a:pt x="7900" y="381"/>
                  </a:lnTo>
                  <a:lnTo>
                    <a:pt x="7943" y="381"/>
                  </a:lnTo>
                  <a:lnTo>
                    <a:pt x="7943" y="310"/>
                  </a:lnTo>
                  <a:lnTo>
                    <a:pt x="7985" y="310"/>
                  </a:lnTo>
                  <a:lnTo>
                    <a:pt x="7985" y="240"/>
                  </a:lnTo>
                  <a:lnTo>
                    <a:pt x="8027" y="240"/>
                  </a:lnTo>
                  <a:lnTo>
                    <a:pt x="8027" y="184"/>
                  </a:lnTo>
                  <a:lnTo>
                    <a:pt x="8069" y="184"/>
                  </a:lnTo>
                  <a:lnTo>
                    <a:pt x="8112" y="184"/>
                  </a:lnTo>
                  <a:lnTo>
                    <a:pt x="8154" y="184"/>
                  </a:lnTo>
                  <a:lnTo>
                    <a:pt x="8196" y="184"/>
                  </a:lnTo>
                  <a:lnTo>
                    <a:pt x="8238" y="240"/>
                  </a:lnTo>
                  <a:lnTo>
                    <a:pt x="8281" y="240"/>
                  </a:lnTo>
                  <a:lnTo>
                    <a:pt x="8323" y="240"/>
                  </a:lnTo>
                  <a:lnTo>
                    <a:pt x="8323" y="310"/>
                  </a:lnTo>
                  <a:lnTo>
                    <a:pt x="8365" y="310"/>
                  </a:lnTo>
                  <a:lnTo>
                    <a:pt x="8407" y="310"/>
                  </a:lnTo>
                  <a:lnTo>
                    <a:pt x="8450" y="310"/>
                  </a:lnTo>
                  <a:lnTo>
                    <a:pt x="8450" y="381"/>
                  </a:lnTo>
                  <a:lnTo>
                    <a:pt x="8492" y="381"/>
                  </a:lnTo>
                  <a:lnTo>
                    <a:pt x="8534" y="381"/>
                  </a:lnTo>
                  <a:lnTo>
                    <a:pt x="8492" y="310"/>
                  </a:lnTo>
                  <a:lnTo>
                    <a:pt x="8492" y="240"/>
                  </a:lnTo>
                  <a:lnTo>
                    <a:pt x="8450" y="184"/>
                  </a:lnTo>
                  <a:lnTo>
                    <a:pt x="8450" y="127"/>
                  </a:lnTo>
                  <a:lnTo>
                    <a:pt x="8407" y="127"/>
                  </a:lnTo>
                  <a:lnTo>
                    <a:pt x="8365" y="127"/>
                  </a:lnTo>
                  <a:lnTo>
                    <a:pt x="8323" y="127"/>
                  </a:lnTo>
                  <a:lnTo>
                    <a:pt x="8281" y="127"/>
                  </a:lnTo>
                  <a:lnTo>
                    <a:pt x="8281" y="57"/>
                  </a:lnTo>
                  <a:lnTo>
                    <a:pt x="8238" y="57"/>
                  </a:lnTo>
                  <a:lnTo>
                    <a:pt x="8238" y="0"/>
                  </a:lnTo>
                  <a:lnTo>
                    <a:pt x="8196" y="57"/>
                  </a:lnTo>
                  <a:lnTo>
                    <a:pt x="8154" y="57"/>
                  </a:lnTo>
                  <a:lnTo>
                    <a:pt x="8154" y="0"/>
                  </a:lnTo>
                  <a:lnTo>
                    <a:pt x="8112" y="0"/>
                  </a:lnTo>
                  <a:lnTo>
                    <a:pt x="8069" y="0"/>
                  </a:lnTo>
                  <a:lnTo>
                    <a:pt x="8027" y="0"/>
                  </a:lnTo>
                  <a:lnTo>
                    <a:pt x="7985" y="0"/>
                  </a:lnTo>
                  <a:lnTo>
                    <a:pt x="7943" y="0"/>
                  </a:lnTo>
                  <a:close/>
                  <a:moveTo>
                    <a:pt x="1353" y="1901"/>
                  </a:moveTo>
                  <a:lnTo>
                    <a:pt x="1353" y="1831"/>
                  </a:lnTo>
                  <a:lnTo>
                    <a:pt x="1310" y="1831"/>
                  </a:lnTo>
                  <a:close/>
                  <a:moveTo>
                    <a:pt x="4098" y="1521"/>
                  </a:moveTo>
                  <a:lnTo>
                    <a:pt x="4141" y="1521"/>
                  </a:lnTo>
                  <a:lnTo>
                    <a:pt x="4183" y="1578"/>
                  </a:lnTo>
                  <a:lnTo>
                    <a:pt x="4225" y="1578"/>
                  </a:lnTo>
                  <a:lnTo>
                    <a:pt x="4310" y="1634"/>
                  </a:lnTo>
                  <a:lnTo>
                    <a:pt x="4310" y="1704"/>
                  </a:lnTo>
                  <a:lnTo>
                    <a:pt x="4267" y="1775"/>
                  </a:lnTo>
                  <a:lnTo>
                    <a:pt x="4225" y="1775"/>
                  </a:lnTo>
                  <a:lnTo>
                    <a:pt x="4183" y="1775"/>
                  </a:lnTo>
                  <a:lnTo>
                    <a:pt x="4225" y="1704"/>
                  </a:lnTo>
                  <a:lnTo>
                    <a:pt x="4183" y="1704"/>
                  </a:lnTo>
                  <a:lnTo>
                    <a:pt x="4141" y="1704"/>
                  </a:lnTo>
                  <a:lnTo>
                    <a:pt x="4098" y="1704"/>
                  </a:lnTo>
                  <a:lnTo>
                    <a:pt x="4098" y="1634"/>
                  </a:lnTo>
                  <a:lnTo>
                    <a:pt x="4098" y="1578"/>
                  </a:lnTo>
                  <a:lnTo>
                    <a:pt x="4056" y="1578"/>
                  </a:lnTo>
                  <a:close/>
                  <a:moveTo>
                    <a:pt x="7394" y="3549"/>
                  </a:moveTo>
                  <a:lnTo>
                    <a:pt x="7394" y="3605"/>
                  </a:lnTo>
                  <a:lnTo>
                    <a:pt x="7351" y="3605"/>
                  </a:lnTo>
                  <a:lnTo>
                    <a:pt x="7309" y="3676"/>
                  </a:lnTo>
                  <a:lnTo>
                    <a:pt x="7267" y="3676"/>
                  </a:lnTo>
                  <a:lnTo>
                    <a:pt x="7267" y="3732"/>
                  </a:lnTo>
                  <a:lnTo>
                    <a:pt x="7267" y="3788"/>
                  </a:lnTo>
                  <a:lnTo>
                    <a:pt x="7309" y="3732"/>
                  </a:lnTo>
                  <a:lnTo>
                    <a:pt x="7309" y="3788"/>
                  </a:lnTo>
                  <a:lnTo>
                    <a:pt x="7309" y="3859"/>
                  </a:lnTo>
                  <a:lnTo>
                    <a:pt x="7351" y="3788"/>
                  </a:lnTo>
                  <a:lnTo>
                    <a:pt x="7351" y="3859"/>
                  </a:lnTo>
                  <a:lnTo>
                    <a:pt x="7394" y="3859"/>
                  </a:lnTo>
                  <a:lnTo>
                    <a:pt x="7436" y="3788"/>
                  </a:lnTo>
                  <a:lnTo>
                    <a:pt x="7478" y="3788"/>
                  </a:lnTo>
                  <a:lnTo>
                    <a:pt x="7478" y="3732"/>
                  </a:lnTo>
                  <a:lnTo>
                    <a:pt x="7520" y="3732"/>
                  </a:lnTo>
                  <a:lnTo>
                    <a:pt x="7520" y="3676"/>
                  </a:lnTo>
                  <a:lnTo>
                    <a:pt x="7563" y="3676"/>
                  </a:lnTo>
                  <a:lnTo>
                    <a:pt x="7563" y="3605"/>
                  </a:lnTo>
                  <a:lnTo>
                    <a:pt x="7605" y="3605"/>
                  </a:lnTo>
                  <a:lnTo>
                    <a:pt x="7605" y="3549"/>
                  </a:lnTo>
                  <a:lnTo>
                    <a:pt x="7563" y="3549"/>
                  </a:lnTo>
                  <a:lnTo>
                    <a:pt x="7520" y="3549"/>
                  </a:lnTo>
                  <a:lnTo>
                    <a:pt x="7520" y="3605"/>
                  </a:lnTo>
                  <a:lnTo>
                    <a:pt x="7478" y="3605"/>
                  </a:lnTo>
                  <a:lnTo>
                    <a:pt x="7436" y="3605"/>
                  </a:lnTo>
                  <a:lnTo>
                    <a:pt x="7436" y="3549"/>
                  </a:lnTo>
                  <a:close/>
                  <a:moveTo>
                    <a:pt x="7478" y="3605"/>
                  </a:moveTo>
                  <a:lnTo>
                    <a:pt x="7520" y="3549"/>
                  </a:lnTo>
                  <a:lnTo>
                    <a:pt x="7478" y="3549"/>
                  </a:lnTo>
                  <a:close/>
                  <a:moveTo>
                    <a:pt x="7351" y="3859"/>
                  </a:moveTo>
                  <a:lnTo>
                    <a:pt x="7309" y="3859"/>
                  </a:lnTo>
                  <a:lnTo>
                    <a:pt x="7309" y="3929"/>
                  </a:lnTo>
                  <a:lnTo>
                    <a:pt x="7351" y="392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4177350" y="3338900"/>
              <a:ext cx="5300" cy="3200"/>
            </a:xfrm>
            <a:custGeom>
              <a:avLst/>
              <a:gdLst/>
              <a:ahLst/>
              <a:cxnLst/>
              <a:rect l="l" t="t" r="r" b="b"/>
              <a:pathLst>
                <a:path w="212" h="128" extrusionOk="0">
                  <a:moveTo>
                    <a:pt x="127" y="1"/>
                  </a:moveTo>
                  <a:lnTo>
                    <a:pt x="211" y="1"/>
                  </a:lnTo>
                  <a:lnTo>
                    <a:pt x="211" y="71"/>
                  </a:lnTo>
                  <a:lnTo>
                    <a:pt x="127" y="127"/>
                  </a:lnTo>
                  <a:lnTo>
                    <a:pt x="85" y="127"/>
                  </a:lnTo>
                  <a:lnTo>
                    <a:pt x="85" y="71"/>
                  </a:lnTo>
                  <a:lnTo>
                    <a:pt x="42" y="71"/>
                  </a:lnTo>
                  <a:lnTo>
                    <a:pt x="42" y="127"/>
                  </a:lnTo>
                  <a:lnTo>
                    <a:pt x="0" y="127"/>
                  </a:lnTo>
                  <a:lnTo>
                    <a:pt x="0" y="71"/>
                  </a:lnTo>
                  <a:lnTo>
                    <a:pt x="0" y="1"/>
                  </a:lnTo>
                  <a:lnTo>
                    <a:pt x="42" y="1"/>
                  </a:lnTo>
                  <a:lnTo>
                    <a:pt x="42" y="71"/>
                  </a:lnTo>
                  <a:lnTo>
                    <a:pt x="42" y="1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3174725" y="3044250"/>
              <a:ext cx="105650" cy="107750"/>
            </a:xfrm>
            <a:custGeom>
              <a:avLst/>
              <a:gdLst/>
              <a:ahLst/>
              <a:cxnLst/>
              <a:rect l="l" t="t" r="r" b="b"/>
              <a:pathLst>
                <a:path w="4226" h="4310" extrusionOk="0">
                  <a:moveTo>
                    <a:pt x="1733" y="0"/>
                  </a:moveTo>
                  <a:lnTo>
                    <a:pt x="1733" y="71"/>
                  </a:lnTo>
                  <a:lnTo>
                    <a:pt x="1775" y="71"/>
                  </a:lnTo>
                  <a:lnTo>
                    <a:pt x="1775" y="127"/>
                  </a:lnTo>
                  <a:lnTo>
                    <a:pt x="1733" y="127"/>
                  </a:lnTo>
                  <a:lnTo>
                    <a:pt x="1733" y="197"/>
                  </a:lnTo>
                  <a:lnTo>
                    <a:pt x="1690" y="197"/>
                  </a:lnTo>
                  <a:lnTo>
                    <a:pt x="1690" y="254"/>
                  </a:lnTo>
                  <a:lnTo>
                    <a:pt x="1690" y="310"/>
                  </a:lnTo>
                  <a:lnTo>
                    <a:pt x="1648" y="310"/>
                  </a:lnTo>
                  <a:lnTo>
                    <a:pt x="1606" y="310"/>
                  </a:lnTo>
                  <a:lnTo>
                    <a:pt x="1606" y="381"/>
                  </a:lnTo>
                  <a:lnTo>
                    <a:pt x="1648" y="451"/>
                  </a:lnTo>
                  <a:lnTo>
                    <a:pt x="1606" y="451"/>
                  </a:lnTo>
                  <a:lnTo>
                    <a:pt x="1564" y="451"/>
                  </a:lnTo>
                  <a:lnTo>
                    <a:pt x="1564" y="507"/>
                  </a:lnTo>
                  <a:lnTo>
                    <a:pt x="1606" y="507"/>
                  </a:lnTo>
                  <a:lnTo>
                    <a:pt x="1606" y="578"/>
                  </a:lnTo>
                  <a:lnTo>
                    <a:pt x="1648" y="578"/>
                  </a:lnTo>
                  <a:lnTo>
                    <a:pt x="1648" y="634"/>
                  </a:lnTo>
                  <a:lnTo>
                    <a:pt x="1606" y="634"/>
                  </a:lnTo>
                  <a:lnTo>
                    <a:pt x="1606" y="690"/>
                  </a:lnTo>
                  <a:lnTo>
                    <a:pt x="1564" y="690"/>
                  </a:lnTo>
                  <a:lnTo>
                    <a:pt x="1564" y="761"/>
                  </a:lnTo>
                  <a:lnTo>
                    <a:pt x="1564" y="831"/>
                  </a:lnTo>
                  <a:lnTo>
                    <a:pt x="1521" y="831"/>
                  </a:lnTo>
                  <a:lnTo>
                    <a:pt x="1479" y="831"/>
                  </a:lnTo>
                  <a:lnTo>
                    <a:pt x="1479" y="888"/>
                  </a:lnTo>
                  <a:lnTo>
                    <a:pt x="1437" y="888"/>
                  </a:lnTo>
                  <a:lnTo>
                    <a:pt x="1395" y="888"/>
                  </a:lnTo>
                  <a:lnTo>
                    <a:pt x="1395" y="944"/>
                  </a:lnTo>
                  <a:lnTo>
                    <a:pt x="1352" y="944"/>
                  </a:lnTo>
                  <a:lnTo>
                    <a:pt x="1310" y="944"/>
                  </a:lnTo>
                  <a:lnTo>
                    <a:pt x="1268" y="944"/>
                  </a:lnTo>
                  <a:lnTo>
                    <a:pt x="1226" y="944"/>
                  </a:lnTo>
                  <a:lnTo>
                    <a:pt x="1226" y="1014"/>
                  </a:lnTo>
                  <a:lnTo>
                    <a:pt x="1184" y="1014"/>
                  </a:lnTo>
                  <a:lnTo>
                    <a:pt x="1184" y="944"/>
                  </a:lnTo>
                  <a:lnTo>
                    <a:pt x="1141" y="944"/>
                  </a:lnTo>
                  <a:lnTo>
                    <a:pt x="1099" y="944"/>
                  </a:lnTo>
                  <a:lnTo>
                    <a:pt x="1057" y="944"/>
                  </a:lnTo>
                  <a:lnTo>
                    <a:pt x="1057" y="888"/>
                  </a:lnTo>
                  <a:lnTo>
                    <a:pt x="1015" y="888"/>
                  </a:lnTo>
                  <a:lnTo>
                    <a:pt x="1015" y="944"/>
                  </a:lnTo>
                  <a:lnTo>
                    <a:pt x="972" y="944"/>
                  </a:lnTo>
                  <a:lnTo>
                    <a:pt x="972" y="888"/>
                  </a:lnTo>
                  <a:lnTo>
                    <a:pt x="930" y="888"/>
                  </a:lnTo>
                  <a:lnTo>
                    <a:pt x="930" y="831"/>
                  </a:lnTo>
                  <a:lnTo>
                    <a:pt x="888" y="831"/>
                  </a:lnTo>
                  <a:lnTo>
                    <a:pt x="888" y="761"/>
                  </a:lnTo>
                  <a:lnTo>
                    <a:pt x="846" y="761"/>
                  </a:lnTo>
                  <a:lnTo>
                    <a:pt x="846" y="690"/>
                  </a:lnTo>
                  <a:lnTo>
                    <a:pt x="803" y="690"/>
                  </a:lnTo>
                  <a:lnTo>
                    <a:pt x="761" y="690"/>
                  </a:lnTo>
                  <a:lnTo>
                    <a:pt x="719" y="690"/>
                  </a:lnTo>
                  <a:lnTo>
                    <a:pt x="677" y="690"/>
                  </a:lnTo>
                  <a:lnTo>
                    <a:pt x="634" y="690"/>
                  </a:lnTo>
                  <a:lnTo>
                    <a:pt x="634" y="761"/>
                  </a:lnTo>
                  <a:lnTo>
                    <a:pt x="592" y="761"/>
                  </a:lnTo>
                  <a:lnTo>
                    <a:pt x="592" y="690"/>
                  </a:lnTo>
                  <a:lnTo>
                    <a:pt x="550" y="690"/>
                  </a:lnTo>
                  <a:lnTo>
                    <a:pt x="508" y="690"/>
                  </a:lnTo>
                  <a:lnTo>
                    <a:pt x="508" y="761"/>
                  </a:lnTo>
                  <a:lnTo>
                    <a:pt x="465" y="761"/>
                  </a:lnTo>
                  <a:lnTo>
                    <a:pt x="423" y="761"/>
                  </a:lnTo>
                  <a:lnTo>
                    <a:pt x="423" y="690"/>
                  </a:lnTo>
                  <a:lnTo>
                    <a:pt x="381" y="690"/>
                  </a:lnTo>
                  <a:lnTo>
                    <a:pt x="339" y="690"/>
                  </a:lnTo>
                  <a:lnTo>
                    <a:pt x="296" y="690"/>
                  </a:lnTo>
                  <a:lnTo>
                    <a:pt x="296" y="761"/>
                  </a:lnTo>
                  <a:lnTo>
                    <a:pt x="296" y="831"/>
                  </a:lnTo>
                  <a:lnTo>
                    <a:pt x="254" y="831"/>
                  </a:lnTo>
                  <a:lnTo>
                    <a:pt x="254" y="888"/>
                  </a:lnTo>
                  <a:lnTo>
                    <a:pt x="296" y="888"/>
                  </a:lnTo>
                  <a:lnTo>
                    <a:pt x="339" y="888"/>
                  </a:lnTo>
                  <a:lnTo>
                    <a:pt x="339" y="944"/>
                  </a:lnTo>
                  <a:lnTo>
                    <a:pt x="296" y="944"/>
                  </a:lnTo>
                  <a:lnTo>
                    <a:pt x="254" y="944"/>
                  </a:lnTo>
                  <a:lnTo>
                    <a:pt x="212" y="944"/>
                  </a:lnTo>
                  <a:lnTo>
                    <a:pt x="212" y="1014"/>
                  </a:lnTo>
                  <a:lnTo>
                    <a:pt x="254" y="1014"/>
                  </a:lnTo>
                  <a:lnTo>
                    <a:pt x="296" y="1014"/>
                  </a:lnTo>
                  <a:lnTo>
                    <a:pt x="339" y="1071"/>
                  </a:lnTo>
                  <a:lnTo>
                    <a:pt x="296" y="1071"/>
                  </a:lnTo>
                  <a:lnTo>
                    <a:pt x="296" y="1141"/>
                  </a:lnTo>
                  <a:lnTo>
                    <a:pt x="296" y="1211"/>
                  </a:lnTo>
                  <a:lnTo>
                    <a:pt x="254" y="1211"/>
                  </a:lnTo>
                  <a:lnTo>
                    <a:pt x="212" y="1211"/>
                  </a:lnTo>
                  <a:lnTo>
                    <a:pt x="170" y="1211"/>
                  </a:lnTo>
                  <a:lnTo>
                    <a:pt x="127" y="1211"/>
                  </a:lnTo>
                  <a:lnTo>
                    <a:pt x="127" y="1268"/>
                  </a:lnTo>
                  <a:lnTo>
                    <a:pt x="127" y="1324"/>
                  </a:lnTo>
                  <a:lnTo>
                    <a:pt x="127" y="1394"/>
                  </a:lnTo>
                  <a:lnTo>
                    <a:pt x="85" y="1394"/>
                  </a:lnTo>
                  <a:lnTo>
                    <a:pt x="43" y="1394"/>
                  </a:lnTo>
                  <a:lnTo>
                    <a:pt x="43" y="1465"/>
                  </a:lnTo>
                  <a:lnTo>
                    <a:pt x="85" y="1465"/>
                  </a:lnTo>
                  <a:lnTo>
                    <a:pt x="127" y="1465"/>
                  </a:lnTo>
                  <a:lnTo>
                    <a:pt x="85" y="1521"/>
                  </a:lnTo>
                  <a:lnTo>
                    <a:pt x="127" y="1521"/>
                  </a:lnTo>
                  <a:lnTo>
                    <a:pt x="170" y="1521"/>
                  </a:lnTo>
                  <a:lnTo>
                    <a:pt x="212" y="1521"/>
                  </a:lnTo>
                  <a:lnTo>
                    <a:pt x="212" y="1592"/>
                  </a:lnTo>
                  <a:lnTo>
                    <a:pt x="170" y="1592"/>
                  </a:lnTo>
                  <a:lnTo>
                    <a:pt x="127" y="1592"/>
                  </a:lnTo>
                  <a:lnTo>
                    <a:pt x="127" y="1648"/>
                  </a:lnTo>
                  <a:lnTo>
                    <a:pt x="127" y="1704"/>
                  </a:lnTo>
                  <a:lnTo>
                    <a:pt x="170" y="1704"/>
                  </a:lnTo>
                  <a:lnTo>
                    <a:pt x="212" y="1704"/>
                  </a:lnTo>
                  <a:lnTo>
                    <a:pt x="254" y="1704"/>
                  </a:lnTo>
                  <a:lnTo>
                    <a:pt x="296" y="1704"/>
                  </a:lnTo>
                  <a:lnTo>
                    <a:pt x="296" y="1648"/>
                  </a:lnTo>
                  <a:lnTo>
                    <a:pt x="339" y="1648"/>
                  </a:lnTo>
                  <a:lnTo>
                    <a:pt x="339" y="1704"/>
                  </a:lnTo>
                  <a:lnTo>
                    <a:pt x="296" y="1704"/>
                  </a:lnTo>
                  <a:lnTo>
                    <a:pt x="296" y="1775"/>
                  </a:lnTo>
                  <a:lnTo>
                    <a:pt x="339" y="1775"/>
                  </a:lnTo>
                  <a:lnTo>
                    <a:pt x="381" y="1775"/>
                  </a:lnTo>
                  <a:lnTo>
                    <a:pt x="381" y="1845"/>
                  </a:lnTo>
                  <a:lnTo>
                    <a:pt x="339" y="1845"/>
                  </a:lnTo>
                  <a:lnTo>
                    <a:pt x="296" y="1845"/>
                  </a:lnTo>
                  <a:lnTo>
                    <a:pt x="254" y="1845"/>
                  </a:lnTo>
                  <a:lnTo>
                    <a:pt x="254" y="1901"/>
                  </a:lnTo>
                  <a:lnTo>
                    <a:pt x="296" y="1901"/>
                  </a:lnTo>
                  <a:lnTo>
                    <a:pt x="339" y="1901"/>
                  </a:lnTo>
                  <a:lnTo>
                    <a:pt x="339" y="1972"/>
                  </a:lnTo>
                  <a:lnTo>
                    <a:pt x="381" y="1972"/>
                  </a:lnTo>
                  <a:lnTo>
                    <a:pt x="381" y="2028"/>
                  </a:lnTo>
                  <a:lnTo>
                    <a:pt x="423" y="2028"/>
                  </a:lnTo>
                  <a:lnTo>
                    <a:pt x="465" y="2028"/>
                  </a:lnTo>
                  <a:lnTo>
                    <a:pt x="508" y="2028"/>
                  </a:lnTo>
                  <a:lnTo>
                    <a:pt x="550" y="2028"/>
                  </a:lnTo>
                  <a:lnTo>
                    <a:pt x="550" y="2084"/>
                  </a:lnTo>
                  <a:lnTo>
                    <a:pt x="508" y="2084"/>
                  </a:lnTo>
                  <a:lnTo>
                    <a:pt x="508" y="2155"/>
                  </a:lnTo>
                  <a:lnTo>
                    <a:pt x="550" y="2155"/>
                  </a:lnTo>
                  <a:lnTo>
                    <a:pt x="550" y="2225"/>
                  </a:lnTo>
                  <a:lnTo>
                    <a:pt x="550" y="2282"/>
                  </a:lnTo>
                  <a:lnTo>
                    <a:pt x="508" y="2352"/>
                  </a:lnTo>
                  <a:lnTo>
                    <a:pt x="465" y="2408"/>
                  </a:lnTo>
                  <a:lnTo>
                    <a:pt x="465" y="2465"/>
                  </a:lnTo>
                  <a:lnTo>
                    <a:pt x="423" y="2465"/>
                  </a:lnTo>
                  <a:lnTo>
                    <a:pt x="423" y="2535"/>
                  </a:lnTo>
                  <a:lnTo>
                    <a:pt x="423" y="2605"/>
                  </a:lnTo>
                  <a:lnTo>
                    <a:pt x="381" y="2605"/>
                  </a:lnTo>
                  <a:lnTo>
                    <a:pt x="381" y="2662"/>
                  </a:lnTo>
                  <a:lnTo>
                    <a:pt x="381" y="2718"/>
                  </a:lnTo>
                  <a:lnTo>
                    <a:pt x="339" y="2718"/>
                  </a:lnTo>
                  <a:lnTo>
                    <a:pt x="339" y="2789"/>
                  </a:lnTo>
                  <a:lnTo>
                    <a:pt x="296" y="2789"/>
                  </a:lnTo>
                  <a:lnTo>
                    <a:pt x="296" y="2859"/>
                  </a:lnTo>
                  <a:lnTo>
                    <a:pt x="254" y="2915"/>
                  </a:lnTo>
                  <a:lnTo>
                    <a:pt x="254" y="2986"/>
                  </a:lnTo>
                  <a:lnTo>
                    <a:pt x="212" y="2986"/>
                  </a:lnTo>
                  <a:lnTo>
                    <a:pt x="212" y="3042"/>
                  </a:lnTo>
                  <a:lnTo>
                    <a:pt x="170" y="3042"/>
                  </a:lnTo>
                  <a:lnTo>
                    <a:pt x="170" y="3098"/>
                  </a:lnTo>
                  <a:lnTo>
                    <a:pt x="127" y="3098"/>
                  </a:lnTo>
                  <a:lnTo>
                    <a:pt x="127" y="3169"/>
                  </a:lnTo>
                  <a:lnTo>
                    <a:pt x="85" y="3169"/>
                  </a:lnTo>
                  <a:lnTo>
                    <a:pt x="85" y="3239"/>
                  </a:lnTo>
                  <a:lnTo>
                    <a:pt x="43" y="3239"/>
                  </a:lnTo>
                  <a:lnTo>
                    <a:pt x="1" y="3295"/>
                  </a:lnTo>
                  <a:lnTo>
                    <a:pt x="43" y="3295"/>
                  </a:lnTo>
                  <a:lnTo>
                    <a:pt x="43" y="3366"/>
                  </a:lnTo>
                  <a:lnTo>
                    <a:pt x="85" y="3366"/>
                  </a:lnTo>
                  <a:lnTo>
                    <a:pt x="127" y="3366"/>
                  </a:lnTo>
                  <a:lnTo>
                    <a:pt x="170" y="3422"/>
                  </a:lnTo>
                  <a:lnTo>
                    <a:pt x="212" y="3422"/>
                  </a:lnTo>
                  <a:lnTo>
                    <a:pt x="254" y="3479"/>
                  </a:lnTo>
                  <a:lnTo>
                    <a:pt x="296" y="3479"/>
                  </a:lnTo>
                  <a:lnTo>
                    <a:pt x="339" y="3479"/>
                  </a:lnTo>
                  <a:lnTo>
                    <a:pt x="381" y="3549"/>
                  </a:lnTo>
                  <a:lnTo>
                    <a:pt x="423" y="3549"/>
                  </a:lnTo>
                  <a:lnTo>
                    <a:pt x="423" y="3619"/>
                  </a:lnTo>
                  <a:lnTo>
                    <a:pt x="423" y="3676"/>
                  </a:lnTo>
                  <a:lnTo>
                    <a:pt x="465" y="3676"/>
                  </a:lnTo>
                  <a:lnTo>
                    <a:pt x="465" y="3746"/>
                  </a:lnTo>
                  <a:lnTo>
                    <a:pt x="508" y="3746"/>
                  </a:lnTo>
                  <a:lnTo>
                    <a:pt x="508" y="3802"/>
                  </a:lnTo>
                  <a:lnTo>
                    <a:pt x="550" y="3802"/>
                  </a:lnTo>
                  <a:lnTo>
                    <a:pt x="550" y="3859"/>
                  </a:lnTo>
                  <a:lnTo>
                    <a:pt x="550" y="3929"/>
                  </a:lnTo>
                  <a:lnTo>
                    <a:pt x="634" y="4000"/>
                  </a:lnTo>
                  <a:lnTo>
                    <a:pt x="677" y="4056"/>
                  </a:lnTo>
                  <a:lnTo>
                    <a:pt x="719" y="4056"/>
                  </a:lnTo>
                  <a:lnTo>
                    <a:pt x="761" y="4112"/>
                  </a:lnTo>
                  <a:lnTo>
                    <a:pt x="803" y="4112"/>
                  </a:lnTo>
                  <a:lnTo>
                    <a:pt x="888" y="4183"/>
                  </a:lnTo>
                  <a:lnTo>
                    <a:pt x="930" y="4112"/>
                  </a:lnTo>
                  <a:lnTo>
                    <a:pt x="972" y="4056"/>
                  </a:lnTo>
                  <a:lnTo>
                    <a:pt x="930" y="4056"/>
                  </a:lnTo>
                  <a:lnTo>
                    <a:pt x="930" y="4000"/>
                  </a:lnTo>
                  <a:lnTo>
                    <a:pt x="930" y="3929"/>
                  </a:lnTo>
                  <a:lnTo>
                    <a:pt x="888" y="3929"/>
                  </a:lnTo>
                  <a:lnTo>
                    <a:pt x="930" y="3859"/>
                  </a:lnTo>
                  <a:lnTo>
                    <a:pt x="972" y="3859"/>
                  </a:lnTo>
                  <a:lnTo>
                    <a:pt x="1015" y="3859"/>
                  </a:lnTo>
                  <a:lnTo>
                    <a:pt x="1015" y="3929"/>
                  </a:lnTo>
                  <a:lnTo>
                    <a:pt x="1057" y="3929"/>
                  </a:lnTo>
                  <a:lnTo>
                    <a:pt x="1099" y="3929"/>
                  </a:lnTo>
                  <a:lnTo>
                    <a:pt x="1141" y="3929"/>
                  </a:lnTo>
                  <a:lnTo>
                    <a:pt x="1141" y="3859"/>
                  </a:lnTo>
                  <a:lnTo>
                    <a:pt x="1184" y="3859"/>
                  </a:lnTo>
                  <a:lnTo>
                    <a:pt x="1226" y="3802"/>
                  </a:lnTo>
                  <a:lnTo>
                    <a:pt x="1352" y="3802"/>
                  </a:lnTo>
                  <a:lnTo>
                    <a:pt x="1395" y="3859"/>
                  </a:lnTo>
                  <a:lnTo>
                    <a:pt x="1395" y="3929"/>
                  </a:lnTo>
                  <a:lnTo>
                    <a:pt x="1437" y="3929"/>
                  </a:lnTo>
                  <a:lnTo>
                    <a:pt x="1479" y="3929"/>
                  </a:lnTo>
                  <a:lnTo>
                    <a:pt x="1521" y="3929"/>
                  </a:lnTo>
                  <a:lnTo>
                    <a:pt x="1564" y="3929"/>
                  </a:lnTo>
                  <a:lnTo>
                    <a:pt x="1606" y="3929"/>
                  </a:lnTo>
                  <a:lnTo>
                    <a:pt x="1648" y="4000"/>
                  </a:lnTo>
                  <a:lnTo>
                    <a:pt x="1690" y="4000"/>
                  </a:lnTo>
                  <a:lnTo>
                    <a:pt x="1733" y="4000"/>
                  </a:lnTo>
                  <a:lnTo>
                    <a:pt x="1775" y="4056"/>
                  </a:lnTo>
                  <a:lnTo>
                    <a:pt x="1817" y="4056"/>
                  </a:lnTo>
                  <a:lnTo>
                    <a:pt x="1859" y="4112"/>
                  </a:lnTo>
                  <a:lnTo>
                    <a:pt x="1902" y="4112"/>
                  </a:lnTo>
                  <a:lnTo>
                    <a:pt x="1944" y="4112"/>
                  </a:lnTo>
                  <a:lnTo>
                    <a:pt x="2000" y="4183"/>
                  </a:lnTo>
                  <a:lnTo>
                    <a:pt x="2028" y="4112"/>
                  </a:lnTo>
                  <a:lnTo>
                    <a:pt x="2071" y="4112"/>
                  </a:lnTo>
                  <a:lnTo>
                    <a:pt x="2113" y="4112"/>
                  </a:lnTo>
                  <a:lnTo>
                    <a:pt x="2113" y="4056"/>
                  </a:lnTo>
                  <a:lnTo>
                    <a:pt x="2113" y="4000"/>
                  </a:lnTo>
                  <a:lnTo>
                    <a:pt x="2113" y="3929"/>
                  </a:lnTo>
                  <a:lnTo>
                    <a:pt x="2113" y="3859"/>
                  </a:lnTo>
                  <a:lnTo>
                    <a:pt x="2113" y="3802"/>
                  </a:lnTo>
                  <a:lnTo>
                    <a:pt x="2113" y="3746"/>
                  </a:lnTo>
                  <a:lnTo>
                    <a:pt x="2155" y="3746"/>
                  </a:lnTo>
                  <a:lnTo>
                    <a:pt x="2155" y="3676"/>
                  </a:lnTo>
                  <a:lnTo>
                    <a:pt x="2155" y="3619"/>
                  </a:lnTo>
                  <a:lnTo>
                    <a:pt x="2197" y="3549"/>
                  </a:lnTo>
                  <a:lnTo>
                    <a:pt x="2197" y="3479"/>
                  </a:lnTo>
                  <a:lnTo>
                    <a:pt x="2240" y="3479"/>
                  </a:lnTo>
                  <a:lnTo>
                    <a:pt x="2240" y="3422"/>
                  </a:lnTo>
                  <a:lnTo>
                    <a:pt x="2282" y="3422"/>
                  </a:lnTo>
                  <a:lnTo>
                    <a:pt x="2282" y="3479"/>
                  </a:lnTo>
                  <a:lnTo>
                    <a:pt x="2324" y="3479"/>
                  </a:lnTo>
                  <a:lnTo>
                    <a:pt x="2366" y="3479"/>
                  </a:lnTo>
                  <a:lnTo>
                    <a:pt x="2409" y="3479"/>
                  </a:lnTo>
                  <a:lnTo>
                    <a:pt x="2451" y="3479"/>
                  </a:lnTo>
                  <a:lnTo>
                    <a:pt x="2493" y="3549"/>
                  </a:lnTo>
                  <a:lnTo>
                    <a:pt x="2535" y="3549"/>
                  </a:lnTo>
                  <a:lnTo>
                    <a:pt x="2578" y="3549"/>
                  </a:lnTo>
                  <a:lnTo>
                    <a:pt x="2620" y="3549"/>
                  </a:lnTo>
                  <a:lnTo>
                    <a:pt x="2662" y="3549"/>
                  </a:lnTo>
                  <a:lnTo>
                    <a:pt x="2704" y="3549"/>
                  </a:lnTo>
                  <a:lnTo>
                    <a:pt x="2704" y="3479"/>
                  </a:lnTo>
                  <a:lnTo>
                    <a:pt x="2704" y="3422"/>
                  </a:lnTo>
                  <a:lnTo>
                    <a:pt x="2747" y="3422"/>
                  </a:lnTo>
                  <a:lnTo>
                    <a:pt x="2747" y="3366"/>
                  </a:lnTo>
                  <a:lnTo>
                    <a:pt x="2747" y="3295"/>
                  </a:lnTo>
                  <a:lnTo>
                    <a:pt x="2789" y="3239"/>
                  </a:lnTo>
                  <a:lnTo>
                    <a:pt x="2789" y="3169"/>
                  </a:lnTo>
                  <a:lnTo>
                    <a:pt x="2831" y="3169"/>
                  </a:lnTo>
                  <a:lnTo>
                    <a:pt x="2873" y="3169"/>
                  </a:lnTo>
                  <a:lnTo>
                    <a:pt x="2873" y="3239"/>
                  </a:lnTo>
                  <a:lnTo>
                    <a:pt x="2930" y="3239"/>
                  </a:lnTo>
                  <a:lnTo>
                    <a:pt x="2930" y="3169"/>
                  </a:lnTo>
                  <a:lnTo>
                    <a:pt x="2958" y="3169"/>
                  </a:lnTo>
                  <a:lnTo>
                    <a:pt x="2958" y="3098"/>
                  </a:lnTo>
                  <a:lnTo>
                    <a:pt x="3000" y="3098"/>
                  </a:lnTo>
                  <a:lnTo>
                    <a:pt x="2958" y="3042"/>
                  </a:lnTo>
                  <a:lnTo>
                    <a:pt x="3000" y="2986"/>
                  </a:lnTo>
                  <a:lnTo>
                    <a:pt x="3056" y="2986"/>
                  </a:lnTo>
                  <a:lnTo>
                    <a:pt x="3085" y="2986"/>
                  </a:lnTo>
                  <a:lnTo>
                    <a:pt x="3085" y="3042"/>
                  </a:lnTo>
                  <a:lnTo>
                    <a:pt x="3127" y="3042"/>
                  </a:lnTo>
                  <a:lnTo>
                    <a:pt x="3169" y="3042"/>
                  </a:lnTo>
                  <a:lnTo>
                    <a:pt x="3211" y="3042"/>
                  </a:lnTo>
                  <a:lnTo>
                    <a:pt x="3254" y="3098"/>
                  </a:lnTo>
                  <a:lnTo>
                    <a:pt x="3296" y="3098"/>
                  </a:lnTo>
                  <a:lnTo>
                    <a:pt x="3296" y="3169"/>
                  </a:lnTo>
                  <a:lnTo>
                    <a:pt x="3338" y="3169"/>
                  </a:lnTo>
                  <a:lnTo>
                    <a:pt x="3380" y="3169"/>
                  </a:lnTo>
                  <a:lnTo>
                    <a:pt x="3422" y="3169"/>
                  </a:lnTo>
                  <a:lnTo>
                    <a:pt x="3465" y="3169"/>
                  </a:lnTo>
                  <a:lnTo>
                    <a:pt x="3507" y="3169"/>
                  </a:lnTo>
                  <a:lnTo>
                    <a:pt x="3549" y="3169"/>
                  </a:lnTo>
                  <a:lnTo>
                    <a:pt x="3591" y="3169"/>
                  </a:lnTo>
                  <a:lnTo>
                    <a:pt x="3634" y="3169"/>
                  </a:lnTo>
                  <a:lnTo>
                    <a:pt x="3676" y="3169"/>
                  </a:lnTo>
                  <a:lnTo>
                    <a:pt x="3718" y="3169"/>
                  </a:lnTo>
                  <a:lnTo>
                    <a:pt x="3760" y="3169"/>
                  </a:lnTo>
                  <a:lnTo>
                    <a:pt x="3859" y="3169"/>
                  </a:lnTo>
                  <a:lnTo>
                    <a:pt x="3887" y="3169"/>
                  </a:lnTo>
                  <a:lnTo>
                    <a:pt x="3929" y="3169"/>
                  </a:lnTo>
                  <a:lnTo>
                    <a:pt x="3929" y="3239"/>
                  </a:lnTo>
                  <a:lnTo>
                    <a:pt x="3887" y="3239"/>
                  </a:lnTo>
                  <a:lnTo>
                    <a:pt x="3887" y="3295"/>
                  </a:lnTo>
                  <a:lnTo>
                    <a:pt x="3929" y="3295"/>
                  </a:lnTo>
                  <a:lnTo>
                    <a:pt x="3986" y="3239"/>
                  </a:lnTo>
                  <a:lnTo>
                    <a:pt x="4014" y="3169"/>
                  </a:lnTo>
                  <a:lnTo>
                    <a:pt x="4056" y="3169"/>
                  </a:lnTo>
                  <a:lnTo>
                    <a:pt x="4056" y="3098"/>
                  </a:lnTo>
                  <a:lnTo>
                    <a:pt x="4056" y="3042"/>
                  </a:lnTo>
                  <a:lnTo>
                    <a:pt x="4056" y="2986"/>
                  </a:lnTo>
                  <a:lnTo>
                    <a:pt x="4056" y="2915"/>
                  </a:lnTo>
                  <a:lnTo>
                    <a:pt x="4056" y="2859"/>
                  </a:lnTo>
                  <a:lnTo>
                    <a:pt x="4056" y="2789"/>
                  </a:lnTo>
                  <a:lnTo>
                    <a:pt x="4056" y="2718"/>
                  </a:lnTo>
                  <a:lnTo>
                    <a:pt x="4112" y="2718"/>
                  </a:lnTo>
                  <a:lnTo>
                    <a:pt x="4112" y="2662"/>
                  </a:lnTo>
                  <a:lnTo>
                    <a:pt x="4112" y="2605"/>
                  </a:lnTo>
                  <a:lnTo>
                    <a:pt x="4112" y="2535"/>
                  </a:lnTo>
                  <a:lnTo>
                    <a:pt x="4141" y="2535"/>
                  </a:lnTo>
                  <a:lnTo>
                    <a:pt x="4141" y="2465"/>
                  </a:lnTo>
                  <a:lnTo>
                    <a:pt x="4183" y="2465"/>
                  </a:lnTo>
                  <a:lnTo>
                    <a:pt x="4183" y="2408"/>
                  </a:lnTo>
                  <a:lnTo>
                    <a:pt x="4225" y="2408"/>
                  </a:lnTo>
                  <a:lnTo>
                    <a:pt x="4225" y="2352"/>
                  </a:lnTo>
                  <a:lnTo>
                    <a:pt x="4225" y="2282"/>
                  </a:lnTo>
                  <a:lnTo>
                    <a:pt x="4183" y="2282"/>
                  </a:lnTo>
                  <a:lnTo>
                    <a:pt x="4183" y="2225"/>
                  </a:lnTo>
                  <a:lnTo>
                    <a:pt x="4141" y="2225"/>
                  </a:lnTo>
                  <a:lnTo>
                    <a:pt x="4112" y="2225"/>
                  </a:lnTo>
                  <a:lnTo>
                    <a:pt x="4056" y="2225"/>
                  </a:lnTo>
                  <a:lnTo>
                    <a:pt x="4014" y="2225"/>
                  </a:lnTo>
                  <a:lnTo>
                    <a:pt x="3986" y="2155"/>
                  </a:lnTo>
                  <a:lnTo>
                    <a:pt x="3929" y="2155"/>
                  </a:lnTo>
                  <a:lnTo>
                    <a:pt x="3887" y="2155"/>
                  </a:lnTo>
                  <a:lnTo>
                    <a:pt x="3859" y="2155"/>
                  </a:lnTo>
                  <a:lnTo>
                    <a:pt x="3803" y="2155"/>
                  </a:lnTo>
                  <a:lnTo>
                    <a:pt x="3760" y="2155"/>
                  </a:lnTo>
                  <a:lnTo>
                    <a:pt x="3718" y="2155"/>
                  </a:lnTo>
                  <a:lnTo>
                    <a:pt x="3718" y="2084"/>
                  </a:lnTo>
                  <a:lnTo>
                    <a:pt x="3676" y="2084"/>
                  </a:lnTo>
                  <a:lnTo>
                    <a:pt x="3634" y="2155"/>
                  </a:lnTo>
                  <a:lnTo>
                    <a:pt x="3634" y="2225"/>
                  </a:lnTo>
                  <a:lnTo>
                    <a:pt x="3634" y="2282"/>
                  </a:lnTo>
                  <a:lnTo>
                    <a:pt x="3591" y="2282"/>
                  </a:lnTo>
                  <a:lnTo>
                    <a:pt x="3549" y="2282"/>
                  </a:lnTo>
                  <a:lnTo>
                    <a:pt x="3507" y="2282"/>
                  </a:lnTo>
                  <a:lnTo>
                    <a:pt x="3465" y="2282"/>
                  </a:lnTo>
                  <a:lnTo>
                    <a:pt x="3422" y="2282"/>
                  </a:lnTo>
                  <a:lnTo>
                    <a:pt x="3380" y="2282"/>
                  </a:lnTo>
                  <a:lnTo>
                    <a:pt x="3380" y="2352"/>
                  </a:lnTo>
                  <a:lnTo>
                    <a:pt x="3338" y="2352"/>
                  </a:lnTo>
                  <a:lnTo>
                    <a:pt x="3296" y="2352"/>
                  </a:lnTo>
                  <a:lnTo>
                    <a:pt x="3254" y="2352"/>
                  </a:lnTo>
                  <a:lnTo>
                    <a:pt x="3211" y="2352"/>
                  </a:lnTo>
                  <a:lnTo>
                    <a:pt x="3169" y="2352"/>
                  </a:lnTo>
                  <a:lnTo>
                    <a:pt x="3169" y="2282"/>
                  </a:lnTo>
                  <a:lnTo>
                    <a:pt x="3127" y="2282"/>
                  </a:lnTo>
                  <a:lnTo>
                    <a:pt x="3085" y="2282"/>
                  </a:lnTo>
                  <a:lnTo>
                    <a:pt x="3056" y="2282"/>
                  </a:lnTo>
                  <a:lnTo>
                    <a:pt x="3056" y="2225"/>
                  </a:lnTo>
                  <a:lnTo>
                    <a:pt x="3000" y="2225"/>
                  </a:lnTo>
                  <a:lnTo>
                    <a:pt x="2958" y="2225"/>
                  </a:lnTo>
                  <a:lnTo>
                    <a:pt x="2930" y="2225"/>
                  </a:lnTo>
                  <a:lnTo>
                    <a:pt x="2873" y="2225"/>
                  </a:lnTo>
                  <a:lnTo>
                    <a:pt x="2831" y="2155"/>
                  </a:lnTo>
                  <a:lnTo>
                    <a:pt x="2789" y="2155"/>
                  </a:lnTo>
                  <a:lnTo>
                    <a:pt x="2747" y="2155"/>
                  </a:lnTo>
                  <a:lnTo>
                    <a:pt x="2704" y="2155"/>
                  </a:lnTo>
                  <a:lnTo>
                    <a:pt x="2704" y="2084"/>
                  </a:lnTo>
                  <a:lnTo>
                    <a:pt x="2662" y="2084"/>
                  </a:lnTo>
                  <a:lnTo>
                    <a:pt x="2620" y="2084"/>
                  </a:lnTo>
                  <a:lnTo>
                    <a:pt x="2578" y="2084"/>
                  </a:lnTo>
                  <a:lnTo>
                    <a:pt x="2535" y="2084"/>
                  </a:lnTo>
                  <a:lnTo>
                    <a:pt x="2493" y="2084"/>
                  </a:lnTo>
                  <a:lnTo>
                    <a:pt x="2493" y="2028"/>
                  </a:lnTo>
                  <a:lnTo>
                    <a:pt x="2493" y="1972"/>
                  </a:lnTo>
                  <a:lnTo>
                    <a:pt x="2493" y="1901"/>
                  </a:lnTo>
                  <a:lnTo>
                    <a:pt x="2451" y="1901"/>
                  </a:lnTo>
                  <a:lnTo>
                    <a:pt x="2409" y="1901"/>
                  </a:lnTo>
                  <a:lnTo>
                    <a:pt x="2366" y="1901"/>
                  </a:lnTo>
                  <a:lnTo>
                    <a:pt x="2366" y="1845"/>
                  </a:lnTo>
                  <a:lnTo>
                    <a:pt x="2409" y="1845"/>
                  </a:lnTo>
                  <a:lnTo>
                    <a:pt x="2409" y="1775"/>
                  </a:lnTo>
                  <a:lnTo>
                    <a:pt x="2451" y="1775"/>
                  </a:lnTo>
                  <a:lnTo>
                    <a:pt x="2451" y="1704"/>
                  </a:lnTo>
                  <a:lnTo>
                    <a:pt x="2409" y="1704"/>
                  </a:lnTo>
                  <a:lnTo>
                    <a:pt x="2366" y="1704"/>
                  </a:lnTo>
                  <a:lnTo>
                    <a:pt x="2324" y="1704"/>
                  </a:lnTo>
                  <a:lnTo>
                    <a:pt x="2282" y="1648"/>
                  </a:lnTo>
                  <a:lnTo>
                    <a:pt x="2240" y="1648"/>
                  </a:lnTo>
                  <a:lnTo>
                    <a:pt x="2197" y="1648"/>
                  </a:lnTo>
                  <a:lnTo>
                    <a:pt x="2197" y="1592"/>
                  </a:lnTo>
                  <a:lnTo>
                    <a:pt x="2155" y="1592"/>
                  </a:lnTo>
                  <a:lnTo>
                    <a:pt x="2113" y="1592"/>
                  </a:lnTo>
                  <a:lnTo>
                    <a:pt x="2113" y="1521"/>
                  </a:lnTo>
                  <a:lnTo>
                    <a:pt x="2155" y="1465"/>
                  </a:lnTo>
                  <a:lnTo>
                    <a:pt x="2155" y="1394"/>
                  </a:lnTo>
                  <a:lnTo>
                    <a:pt x="2197" y="1394"/>
                  </a:lnTo>
                  <a:lnTo>
                    <a:pt x="2155" y="1324"/>
                  </a:lnTo>
                  <a:lnTo>
                    <a:pt x="2113" y="1324"/>
                  </a:lnTo>
                  <a:lnTo>
                    <a:pt x="2071" y="1324"/>
                  </a:lnTo>
                  <a:lnTo>
                    <a:pt x="2028" y="1268"/>
                  </a:lnTo>
                  <a:lnTo>
                    <a:pt x="2000" y="1268"/>
                  </a:lnTo>
                  <a:lnTo>
                    <a:pt x="2000" y="1211"/>
                  </a:lnTo>
                  <a:lnTo>
                    <a:pt x="1944" y="1211"/>
                  </a:lnTo>
                  <a:lnTo>
                    <a:pt x="1902" y="1211"/>
                  </a:lnTo>
                  <a:lnTo>
                    <a:pt x="1859" y="1141"/>
                  </a:lnTo>
                  <a:lnTo>
                    <a:pt x="1775" y="1071"/>
                  </a:lnTo>
                  <a:lnTo>
                    <a:pt x="1733" y="1071"/>
                  </a:lnTo>
                  <a:lnTo>
                    <a:pt x="1690" y="1014"/>
                  </a:lnTo>
                  <a:lnTo>
                    <a:pt x="1648" y="1014"/>
                  </a:lnTo>
                  <a:lnTo>
                    <a:pt x="1648" y="944"/>
                  </a:lnTo>
                  <a:lnTo>
                    <a:pt x="1690" y="944"/>
                  </a:lnTo>
                  <a:lnTo>
                    <a:pt x="1733" y="888"/>
                  </a:lnTo>
                  <a:lnTo>
                    <a:pt x="1817" y="831"/>
                  </a:lnTo>
                  <a:lnTo>
                    <a:pt x="1859" y="831"/>
                  </a:lnTo>
                  <a:lnTo>
                    <a:pt x="1859" y="761"/>
                  </a:lnTo>
                  <a:lnTo>
                    <a:pt x="1902" y="690"/>
                  </a:lnTo>
                  <a:lnTo>
                    <a:pt x="1902" y="634"/>
                  </a:lnTo>
                  <a:lnTo>
                    <a:pt x="1944" y="634"/>
                  </a:lnTo>
                  <a:lnTo>
                    <a:pt x="1944" y="578"/>
                  </a:lnTo>
                  <a:lnTo>
                    <a:pt x="1944" y="507"/>
                  </a:lnTo>
                  <a:lnTo>
                    <a:pt x="2000" y="507"/>
                  </a:lnTo>
                  <a:lnTo>
                    <a:pt x="2000" y="451"/>
                  </a:lnTo>
                  <a:lnTo>
                    <a:pt x="2028" y="451"/>
                  </a:lnTo>
                  <a:lnTo>
                    <a:pt x="2028" y="381"/>
                  </a:lnTo>
                  <a:lnTo>
                    <a:pt x="2071" y="451"/>
                  </a:lnTo>
                  <a:lnTo>
                    <a:pt x="2113" y="451"/>
                  </a:lnTo>
                  <a:lnTo>
                    <a:pt x="2113" y="507"/>
                  </a:lnTo>
                  <a:lnTo>
                    <a:pt x="2155" y="507"/>
                  </a:lnTo>
                  <a:lnTo>
                    <a:pt x="2155" y="578"/>
                  </a:lnTo>
                  <a:lnTo>
                    <a:pt x="2197" y="578"/>
                  </a:lnTo>
                  <a:lnTo>
                    <a:pt x="2240" y="634"/>
                  </a:lnTo>
                  <a:lnTo>
                    <a:pt x="2240" y="578"/>
                  </a:lnTo>
                  <a:lnTo>
                    <a:pt x="2282" y="507"/>
                  </a:lnTo>
                  <a:lnTo>
                    <a:pt x="2324" y="451"/>
                  </a:lnTo>
                  <a:lnTo>
                    <a:pt x="2324" y="381"/>
                  </a:lnTo>
                  <a:lnTo>
                    <a:pt x="2282" y="381"/>
                  </a:lnTo>
                  <a:lnTo>
                    <a:pt x="2282" y="310"/>
                  </a:lnTo>
                  <a:lnTo>
                    <a:pt x="2240" y="310"/>
                  </a:lnTo>
                  <a:lnTo>
                    <a:pt x="2240" y="254"/>
                  </a:lnTo>
                  <a:lnTo>
                    <a:pt x="2197" y="254"/>
                  </a:lnTo>
                  <a:lnTo>
                    <a:pt x="2197" y="197"/>
                  </a:lnTo>
                  <a:lnTo>
                    <a:pt x="2155" y="197"/>
                  </a:lnTo>
                  <a:lnTo>
                    <a:pt x="2155" y="127"/>
                  </a:lnTo>
                  <a:lnTo>
                    <a:pt x="2113" y="127"/>
                  </a:lnTo>
                  <a:lnTo>
                    <a:pt x="2071" y="127"/>
                  </a:lnTo>
                  <a:lnTo>
                    <a:pt x="2071" y="71"/>
                  </a:lnTo>
                  <a:lnTo>
                    <a:pt x="2028" y="71"/>
                  </a:lnTo>
                  <a:lnTo>
                    <a:pt x="2028" y="127"/>
                  </a:lnTo>
                  <a:lnTo>
                    <a:pt x="2000" y="127"/>
                  </a:lnTo>
                  <a:lnTo>
                    <a:pt x="2000" y="71"/>
                  </a:lnTo>
                  <a:lnTo>
                    <a:pt x="1944" y="71"/>
                  </a:lnTo>
                  <a:lnTo>
                    <a:pt x="1944" y="0"/>
                  </a:lnTo>
                  <a:lnTo>
                    <a:pt x="1902" y="0"/>
                  </a:lnTo>
                  <a:lnTo>
                    <a:pt x="1859" y="0"/>
                  </a:lnTo>
                  <a:lnTo>
                    <a:pt x="1817" y="0"/>
                  </a:lnTo>
                  <a:lnTo>
                    <a:pt x="1775" y="0"/>
                  </a:lnTo>
                  <a:close/>
                  <a:moveTo>
                    <a:pt x="2704" y="3549"/>
                  </a:moveTo>
                  <a:lnTo>
                    <a:pt x="2747" y="3619"/>
                  </a:lnTo>
                  <a:lnTo>
                    <a:pt x="2789" y="3619"/>
                  </a:lnTo>
                  <a:lnTo>
                    <a:pt x="2789" y="3549"/>
                  </a:lnTo>
                  <a:lnTo>
                    <a:pt x="2747" y="3549"/>
                  </a:lnTo>
                  <a:close/>
                  <a:moveTo>
                    <a:pt x="888" y="4183"/>
                  </a:moveTo>
                  <a:lnTo>
                    <a:pt x="888" y="4253"/>
                  </a:lnTo>
                  <a:lnTo>
                    <a:pt x="888" y="4309"/>
                  </a:lnTo>
                  <a:lnTo>
                    <a:pt x="930" y="4309"/>
                  </a:lnTo>
                  <a:lnTo>
                    <a:pt x="930" y="4253"/>
                  </a:lnTo>
                  <a:close/>
                  <a:moveTo>
                    <a:pt x="254" y="1845"/>
                  </a:moveTo>
                  <a:lnTo>
                    <a:pt x="212" y="1775"/>
                  </a:lnTo>
                  <a:lnTo>
                    <a:pt x="212" y="1845"/>
                  </a:lnTo>
                  <a:close/>
                  <a:moveTo>
                    <a:pt x="1606" y="634"/>
                  </a:moveTo>
                  <a:lnTo>
                    <a:pt x="1606" y="578"/>
                  </a:lnTo>
                  <a:lnTo>
                    <a:pt x="1564" y="578"/>
                  </a:lnTo>
                  <a:lnTo>
                    <a:pt x="1564" y="634"/>
                  </a:lnTo>
                  <a:close/>
                  <a:moveTo>
                    <a:pt x="212" y="451"/>
                  </a:moveTo>
                  <a:lnTo>
                    <a:pt x="212" y="507"/>
                  </a:lnTo>
                  <a:lnTo>
                    <a:pt x="170" y="507"/>
                  </a:lnTo>
                  <a:lnTo>
                    <a:pt x="127" y="507"/>
                  </a:lnTo>
                  <a:lnTo>
                    <a:pt x="127" y="578"/>
                  </a:lnTo>
                  <a:lnTo>
                    <a:pt x="170" y="634"/>
                  </a:lnTo>
                  <a:lnTo>
                    <a:pt x="212" y="634"/>
                  </a:lnTo>
                  <a:lnTo>
                    <a:pt x="254" y="634"/>
                  </a:lnTo>
                  <a:lnTo>
                    <a:pt x="296" y="634"/>
                  </a:lnTo>
                  <a:lnTo>
                    <a:pt x="339" y="634"/>
                  </a:lnTo>
                  <a:lnTo>
                    <a:pt x="339" y="578"/>
                  </a:lnTo>
                  <a:lnTo>
                    <a:pt x="339" y="507"/>
                  </a:lnTo>
                  <a:lnTo>
                    <a:pt x="339" y="451"/>
                  </a:lnTo>
                  <a:lnTo>
                    <a:pt x="296" y="451"/>
                  </a:lnTo>
                  <a:lnTo>
                    <a:pt x="254" y="451"/>
                  </a:lnTo>
                  <a:close/>
                  <a:moveTo>
                    <a:pt x="634" y="831"/>
                  </a:moveTo>
                  <a:lnTo>
                    <a:pt x="677" y="831"/>
                  </a:lnTo>
                  <a:lnTo>
                    <a:pt x="761" y="831"/>
                  </a:lnTo>
                  <a:lnTo>
                    <a:pt x="761" y="888"/>
                  </a:lnTo>
                  <a:lnTo>
                    <a:pt x="803" y="888"/>
                  </a:lnTo>
                  <a:lnTo>
                    <a:pt x="846" y="888"/>
                  </a:lnTo>
                  <a:lnTo>
                    <a:pt x="888" y="944"/>
                  </a:lnTo>
                  <a:lnTo>
                    <a:pt x="930" y="1014"/>
                  </a:lnTo>
                  <a:lnTo>
                    <a:pt x="972" y="1071"/>
                  </a:lnTo>
                  <a:lnTo>
                    <a:pt x="1015" y="1071"/>
                  </a:lnTo>
                  <a:lnTo>
                    <a:pt x="1057" y="1071"/>
                  </a:lnTo>
                  <a:lnTo>
                    <a:pt x="1099" y="1141"/>
                  </a:lnTo>
                  <a:lnTo>
                    <a:pt x="1184" y="1211"/>
                  </a:lnTo>
                  <a:lnTo>
                    <a:pt x="1310" y="1268"/>
                  </a:lnTo>
                  <a:lnTo>
                    <a:pt x="1268" y="1394"/>
                  </a:lnTo>
                  <a:lnTo>
                    <a:pt x="1226" y="1521"/>
                  </a:lnTo>
                  <a:lnTo>
                    <a:pt x="1184" y="1521"/>
                  </a:lnTo>
                  <a:lnTo>
                    <a:pt x="1226" y="1592"/>
                  </a:lnTo>
                  <a:lnTo>
                    <a:pt x="1268" y="1592"/>
                  </a:lnTo>
                  <a:lnTo>
                    <a:pt x="1310" y="1592"/>
                  </a:lnTo>
                  <a:lnTo>
                    <a:pt x="1352" y="1521"/>
                  </a:lnTo>
                  <a:lnTo>
                    <a:pt x="1395" y="1465"/>
                  </a:lnTo>
                  <a:lnTo>
                    <a:pt x="1437" y="1465"/>
                  </a:lnTo>
                  <a:lnTo>
                    <a:pt x="1521" y="1521"/>
                  </a:lnTo>
                  <a:lnTo>
                    <a:pt x="1606" y="1648"/>
                  </a:lnTo>
                  <a:lnTo>
                    <a:pt x="1690" y="1775"/>
                  </a:lnTo>
                  <a:lnTo>
                    <a:pt x="1775" y="1845"/>
                  </a:lnTo>
                  <a:lnTo>
                    <a:pt x="1817" y="1901"/>
                  </a:lnTo>
                  <a:lnTo>
                    <a:pt x="1775" y="1901"/>
                  </a:lnTo>
                  <a:lnTo>
                    <a:pt x="1733" y="1901"/>
                  </a:lnTo>
                  <a:lnTo>
                    <a:pt x="1733" y="1972"/>
                  </a:lnTo>
                  <a:lnTo>
                    <a:pt x="1690" y="1972"/>
                  </a:lnTo>
                  <a:lnTo>
                    <a:pt x="1690" y="2028"/>
                  </a:lnTo>
                  <a:lnTo>
                    <a:pt x="1648" y="2028"/>
                  </a:lnTo>
                  <a:lnTo>
                    <a:pt x="1606" y="2028"/>
                  </a:lnTo>
                  <a:lnTo>
                    <a:pt x="1606" y="2084"/>
                  </a:lnTo>
                  <a:lnTo>
                    <a:pt x="1564" y="2084"/>
                  </a:lnTo>
                  <a:lnTo>
                    <a:pt x="1564" y="2155"/>
                  </a:lnTo>
                  <a:lnTo>
                    <a:pt x="1521" y="2155"/>
                  </a:lnTo>
                  <a:lnTo>
                    <a:pt x="1479" y="2155"/>
                  </a:lnTo>
                  <a:lnTo>
                    <a:pt x="1479" y="2225"/>
                  </a:lnTo>
                  <a:lnTo>
                    <a:pt x="1437" y="2225"/>
                  </a:lnTo>
                  <a:lnTo>
                    <a:pt x="1395" y="2282"/>
                  </a:lnTo>
                  <a:lnTo>
                    <a:pt x="1352" y="2282"/>
                  </a:lnTo>
                  <a:lnTo>
                    <a:pt x="1352" y="2352"/>
                  </a:lnTo>
                  <a:lnTo>
                    <a:pt x="1310" y="2352"/>
                  </a:lnTo>
                  <a:lnTo>
                    <a:pt x="1268" y="2352"/>
                  </a:lnTo>
                  <a:lnTo>
                    <a:pt x="1268" y="2408"/>
                  </a:lnTo>
                  <a:lnTo>
                    <a:pt x="1226" y="2408"/>
                  </a:lnTo>
                  <a:lnTo>
                    <a:pt x="1184" y="2408"/>
                  </a:lnTo>
                  <a:lnTo>
                    <a:pt x="1184" y="2465"/>
                  </a:lnTo>
                  <a:lnTo>
                    <a:pt x="1141" y="2465"/>
                  </a:lnTo>
                  <a:lnTo>
                    <a:pt x="1099" y="2465"/>
                  </a:lnTo>
                  <a:lnTo>
                    <a:pt x="1057" y="2408"/>
                  </a:lnTo>
                  <a:lnTo>
                    <a:pt x="1015" y="2408"/>
                  </a:lnTo>
                  <a:lnTo>
                    <a:pt x="1015" y="2352"/>
                  </a:lnTo>
                  <a:lnTo>
                    <a:pt x="972" y="2282"/>
                  </a:lnTo>
                  <a:lnTo>
                    <a:pt x="930" y="2282"/>
                  </a:lnTo>
                  <a:lnTo>
                    <a:pt x="930" y="2225"/>
                  </a:lnTo>
                  <a:lnTo>
                    <a:pt x="888" y="2155"/>
                  </a:lnTo>
                  <a:lnTo>
                    <a:pt x="846" y="2084"/>
                  </a:lnTo>
                  <a:lnTo>
                    <a:pt x="803" y="2028"/>
                  </a:lnTo>
                  <a:lnTo>
                    <a:pt x="761" y="2028"/>
                  </a:lnTo>
                  <a:lnTo>
                    <a:pt x="719" y="2028"/>
                  </a:lnTo>
                  <a:lnTo>
                    <a:pt x="677" y="1972"/>
                  </a:lnTo>
                  <a:lnTo>
                    <a:pt x="634" y="1972"/>
                  </a:lnTo>
                  <a:lnTo>
                    <a:pt x="592" y="1901"/>
                  </a:lnTo>
                  <a:lnTo>
                    <a:pt x="550" y="1901"/>
                  </a:lnTo>
                  <a:lnTo>
                    <a:pt x="508" y="1845"/>
                  </a:lnTo>
                  <a:lnTo>
                    <a:pt x="508" y="1775"/>
                  </a:lnTo>
                  <a:lnTo>
                    <a:pt x="508" y="1704"/>
                  </a:lnTo>
                  <a:lnTo>
                    <a:pt x="465" y="1648"/>
                  </a:lnTo>
                  <a:lnTo>
                    <a:pt x="423" y="1592"/>
                  </a:lnTo>
                  <a:lnTo>
                    <a:pt x="381" y="1592"/>
                  </a:lnTo>
                  <a:lnTo>
                    <a:pt x="339" y="1465"/>
                  </a:lnTo>
                  <a:lnTo>
                    <a:pt x="296" y="1465"/>
                  </a:lnTo>
                  <a:lnTo>
                    <a:pt x="339" y="1394"/>
                  </a:lnTo>
                  <a:lnTo>
                    <a:pt x="465" y="1211"/>
                  </a:lnTo>
                  <a:lnTo>
                    <a:pt x="508" y="1211"/>
                  </a:lnTo>
                  <a:lnTo>
                    <a:pt x="465" y="1141"/>
                  </a:lnTo>
                  <a:lnTo>
                    <a:pt x="508" y="1071"/>
                  </a:lnTo>
                  <a:lnTo>
                    <a:pt x="508" y="1014"/>
                  </a:lnTo>
                  <a:lnTo>
                    <a:pt x="550" y="1014"/>
                  </a:lnTo>
                  <a:lnTo>
                    <a:pt x="550" y="944"/>
                  </a:lnTo>
                  <a:lnTo>
                    <a:pt x="592" y="944"/>
                  </a:lnTo>
                  <a:lnTo>
                    <a:pt x="592" y="888"/>
                  </a:lnTo>
                  <a:close/>
                  <a:moveTo>
                    <a:pt x="170" y="1324"/>
                  </a:moveTo>
                  <a:lnTo>
                    <a:pt x="212" y="1324"/>
                  </a:lnTo>
                  <a:lnTo>
                    <a:pt x="212" y="1394"/>
                  </a:lnTo>
                  <a:lnTo>
                    <a:pt x="170" y="1394"/>
                  </a:lnTo>
                  <a:close/>
                  <a:moveTo>
                    <a:pt x="1859" y="2155"/>
                  </a:moveTo>
                  <a:lnTo>
                    <a:pt x="1902" y="2225"/>
                  </a:lnTo>
                  <a:lnTo>
                    <a:pt x="1944" y="2225"/>
                  </a:lnTo>
                  <a:lnTo>
                    <a:pt x="2000" y="2282"/>
                  </a:lnTo>
                  <a:lnTo>
                    <a:pt x="2028" y="2282"/>
                  </a:lnTo>
                  <a:lnTo>
                    <a:pt x="2028" y="2352"/>
                  </a:lnTo>
                  <a:lnTo>
                    <a:pt x="2000" y="2352"/>
                  </a:lnTo>
                  <a:lnTo>
                    <a:pt x="2000" y="2408"/>
                  </a:lnTo>
                  <a:lnTo>
                    <a:pt x="2028" y="2408"/>
                  </a:lnTo>
                  <a:lnTo>
                    <a:pt x="2071" y="2465"/>
                  </a:lnTo>
                  <a:lnTo>
                    <a:pt x="2113" y="2535"/>
                  </a:lnTo>
                  <a:lnTo>
                    <a:pt x="2155" y="2535"/>
                  </a:lnTo>
                  <a:lnTo>
                    <a:pt x="2155" y="2605"/>
                  </a:lnTo>
                  <a:lnTo>
                    <a:pt x="2113" y="2605"/>
                  </a:lnTo>
                  <a:lnTo>
                    <a:pt x="2071" y="2605"/>
                  </a:lnTo>
                  <a:lnTo>
                    <a:pt x="2071" y="2662"/>
                  </a:lnTo>
                  <a:lnTo>
                    <a:pt x="2028" y="2662"/>
                  </a:lnTo>
                  <a:lnTo>
                    <a:pt x="2000" y="2662"/>
                  </a:lnTo>
                  <a:lnTo>
                    <a:pt x="1902" y="2662"/>
                  </a:lnTo>
                  <a:lnTo>
                    <a:pt x="1859" y="2662"/>
                  </a:lnTo>
                  <a:lnTo>
                    <a:pt x="1817" y="2662"/>
                  </a:lnTo>
                  <a:lnTo>
                    <a:pt x="1775" y="2662"/>
                  </a:lnTo>
                  <a:lnTo>
                    <a:pt x="1690" y="2662"/>
                  </a:lnTo>
                  <a:lnTo>
                    <a:pt x="1606" y="2662"/>
                  </a:lnTo>
                  <a:lnTo>
                    <a:pt x="1564" y="2662"/>
                  </a:lnTo>
                  <a:lnTo>
                    <a:pt x="1521" y="2662"/>
                  </a:lnTo>
                  <a:lnTo>
                    <a:pt x="1479" y="2662"/>
                  </a:lnTo>
                  <a:lnTo>
                    <a:pt x="1437" y="2662"/>
                  </a:lnTo>
                  <a:lnTo>
                    <a:pt x="1395" y="2605"/>
                  </a:lnTo>
                  <a:lnTo>
                    <a:pt x="1352" y="2535"/>
                  </a:lnTo>
                  <a:lnTo>
                    <a:pt x="1310" y="2465"/>
                  </a:lnTo>
                  <a:lnTo>
                    <a:pt x="1352" y="2465"/>
                  </a:lnTo>
                  <a:lnTo>
                    <a:pt x="1352" y="2408"/>
                  </a:lnTo>
                  <a:lnTo>
                    <a:pt x="1395" y="2408"/>
                  </a:lnTo>
                  <a:lnTo>
                    <a:pt x="1437" y="2408"/>
                  </a:lnTo>
                  <a:lnTo>
                    <a:pt x="1479" y="2535"/>
                  </a:lnTo>
                  <a:lnTo>
                    <a:pt x="1521" y="2563"/>
                  </a:lnTo>
                  <a:lnTo>
                    <a:pt x="1521" y="2535"/>
                  </a:lnTo>
                  <a:lnTo>
                    <a:pt x="1564" y="2535"/>
                  </a:lnTo>
                  <a:lnTo>
                    <a:pt x="1606" y="2535"/>
                  </a:lnTo>
                  <a:lnTo>
                    <a:pt x="1606" y="2465"/>
                  </a:lnTo>
                  <a:lnTo>
                    <a:pt x="1648" y="2465"/>
                  </a:lnTo>
                  <a:lnTo>
                    <a:pt x="1690" y="2465"/>
                  </a:lnTo>
                  <a:lnTo>
                    <a:pt x="1775" y="2465"/>
                  </a:lnTo>
                  <a:lnTo>
                    <a:pt x="1859" y="2465"/>
                  </a:lnTo>
                  <a:lnTo>
                    <a:pt x="1902" y="2465"/>
                  </a:lnTo>
                  <a:lnTo>
                    <a:pt x="1944" y="2465"/>
                  </a:lnTo>
                  <a:lnTo>
                    <a:pt x="1944" y="2408"/>
                  </a:lnTo>
                  <a:lnTo>
                    <a:pt x="1902" y="2408"/>
                  </a:lnTo>
                  <a:lnTo>
                    <a:pt x="1859" y="2408"/>
                  </a:lnTo>
                  <a:lnTo>
                    <a:pt x="1817" y="2408"/>
                  </a:lnTo>
                  <a:lnTo>
                    <a:pt x="1775" y="2408"/>
                  </a:lnTo>
                  <a:lnTo>
                    <a:pt x="1733" y="2408"/>
                  </a:lnTo>
                  <a:lnTo>
                    <a:pt x="1690" y="2408"/>
                  </a:lnTo>
                  <a:lnTo>
                    <a:pt x="1648" y="2352"/>
                  </a:lnTo>
                  <a:lnTo>
                    <a:pt x="1606" y="2352"/>
                  </a:lnTo>
                  <a:lnTo>
                    <a:pt x="1606" y="2282"/>
                  </a:lnTo>
                  <a:lnTo>
                    <a:pt x="1564" y="2282"/>
                  </a:lnTo>
                  <a:lnTo>
                    <a:pt x="1521" y="2282"/>
                  </a:lnTo>
                  <a:lnTo>
                    <a:pt x="1564" y="2225"/>
                  </a:lnTo>
                  <a:lnTo>
                    <a:pt x="1606" y="2225"/>
                  </a:lnTo>
                  <a:lnTo>
                    <a:pt x="1648" y="2225"/>
                  </a:lnTo>
                  <a:lnTo>
                    <a:pt x="1690" y="2225"/>
                  </a:lnTo>
                  <a:lnTo>
                    <a:pt x="1733" y="2225"/>
                  </a:lnTo>
                  <a:lnTo>
                    <a:pt x="1775" y="2225"/>
                  </a:lnTo>
                  <a:lnTo>
                    <a:pt x="1817" y="2225"/>
                  </a:lnTo>
                  <a:lnTo>
                    <a:pt x="1859" y="2225"/>
                  </a:lnTo>
                  <a:close/>
                  <a:moveTo>
                    <a:pt x="1944" y="2408"/>
                  </a:moveTo>
                  <a:lnTo>
                    <a:pt x="2000" y="2465"/>
                  </a:lnTo>
                  <a:lnTo>
                    <a:pt x="2000" y="2408"/>
                  </a:lnTo>
                  <a:close/>
                  <a:moveTo>
                    <a:pt x="1521" y="2563"/>
                  </a:moveTo>
                  <a:lnTo>
                    <a:pt x="1521" y="2605"/>
                  </a:lnTo>
                  <a:lnTo>
                    <a:pt x="1564" y="2605"/>
                  </a:lnTo>
                  <a:close/>
                  <a:moveTo>
                    <a:pt x="2535" y="2282"/>
                  </a:moveTo>
                  <a:lnTo>
                    <a:pt x="2578" y="2282"/>
                  </a:lnTo>
                  <a:lnTo>
                    <a:pt x="2620" y="2352"/>
                  </a:lnTo>
                  <a:lnTo>
                    <a:pt x="2620" y="2408"/>
                  </a:lnTo>
                  <a:lnTo>
                    <a:pt x="2620" y="2465"/>
                  </a:lnTo>
                  <a:lnTo>
                    <a:pt x="2578" y="2465"/>
                  </a:lnTo>
                  <a:lnTo>
                    <a:pt x="2578" y="2535"/>
                  </a:lnTo>
                  <a:lnTo>
                    <a:pt x="2535" y="2535"/>
                  </a:lnTo>
                  <a:lnTo>
                    <a:pt x="2535" y="2605"/>
                  </a:lnTo>
                  <a:lnTo>
                    <a:pt x="2535" y="2662"/>
                  </a:lnTo>
                  <a:lnTo>
                    <a:pt x="2493" y="2662"/>
                  </a:lnTo>
                  <a:lnTo>
                    <a:pt x="2451" y="2662"/>
                  </a:lnTo>
                  <a:lnTo>
                    <a:pt x="2409" y="2662"/>
                  </a:lnTo>
                  <a:lnTo>
                    <a:pt x="2409" y="2605"/>
                  </a:lnTo>
                  <a:lnTo>
                    <a:pt x="2409" y="2535"/>
                  </a:lnTo>
                  <a:lnTo>
                    <a:pt x="2451" y="2465"/>
                  </a:lnTo>
                  <a:lnTo>
                    <a:pt x="2451" y="2408"/>
                  </a:lnTo>
                  <a:lnTo>
                    <a:pt x="2493" y="2408"/>
                  </a:lnTo>
                  <a:lnTo>
                    <a:pt x="2493" y="2352"/>
                  </a:lnTo>
                  <a:close/>
                  <a:moveTo>
                    <a:pt x="1944" y="2718"/>
                  </a:moveTo>
                  <a:lnTo>
                    <a:pt x="2000" y="2789"/>
                  </a:lnTo>
                  <a:lnTo>
                    <a:pt x="2028" y="2859"/>
                  </a:lnTo>
                  <a:lnTo>
                    <a:pt x="2071" y="2859"/>
                  </a:lnTo>
                  <a:lnTo>
                    <a:pt x="2113" y="2915"/>
                  </a:lnTo>
                  <a:lnTo>
                    <a:pt x="2155" y="2986"/>
                  </a:lnTo>
                  <a:lnTo>
                    <a:pt x="2113" y="3042"/>
                  </a:lnTo>
                  <a:lnTo>
                    <a:pt x="2071" y="3098"/>
                  </a:lnTo>
                  <a:lnTo>
                    <a:pt x="2028" y="3098"/>
                  </a:lnTo>
                  <a:lnTo>
                    <a:pt x="2000" y="3098"/>
                  </a:lnTo>
                  <a:lnTo>
                    <a:pt x="1944" y="3098"/>
                  </a:lnTo>
                  <a:lnTo>
                    <a:pt x="1902" y="3098"/>
                  </a:lnTo>
                  <a:lnTo>
                    <a:pt x="1859" y="3042"/>
                  </a:lnTo>
                  <a:lnTo>
                    <a:pt x="1859" y="2986"/>
                  </a:lnTo>
                  <a:lnTo>
                    <a:pt x="1859" y="2915"/>
                  </a:lnTo>
                  <a:lnTo>
                    <a:pt x="1902" y="2915"/>
                  </a:lnTo>
                  <a:lnTo>
                    <a:pt x="1902" y="2859"/>
                  </a:lnTo>
                  <a:lnTo>
                    <a:pt x="1859" y="278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3324700" y="4455950"/>
              <a:ext cx="69725" cy="58800"/>
            </a:xfrm>
            <a:custGeom>
              <a:avLst/>
              <a:gdLst/>
              <a:ahLst/>
              <a:cxnLst/>
              <a:rect l="l" t="t" r="r" b="b"/>
              <a:pathLst>
                <a:path w="2789" h="2352" extrusionOk="0">
                  <a:moveTo>
                    <a:pt x="2211" y="0"/>
                  </a:moveTo>
                  <a:lnTo>
                    <a:pt x="2211" y="70"/>
                  </a:lnTo>
                  <a:lnTo>
                    <a:pt x="2155" y="70"/>
                  </a:lnTo>
                  <a:lnTo>
                    <a:pt x="2113" y="70"/>
                  </a:lnTo>
                  <a:lnTo>
                    <a:pt x="2085" y="70"/>
                  </a:lnTo>
                  <a:lnTo>
                    <a:pt x="2085" y="127"/>
                  </a:lnTo>
                  <a:lnTo>
                    <a:pt x="2085" y="197"/>
                  </a:lnTo>
                  <a:lnTo>
                    <a:pt x="2113" y="197"/>
                  </a:lnTo>
                  <a:lnTo>
                    <a:pt x="2113" y="127"/>
                  </a:lnTo>
                  <a:lnTo>
                    <a:pt x="2155" y="127"/>
                  </a:lnTo>
                  <a:lnTo>
                    <a:pt x="2155" y="197"/>
                  </a:lnTo>
                  <a:lnTo>
                    <a:pt x="2211" y="197"/>
                  </a:lnTo>
                  <a:lnTo>
                    <a:pt x="2239" y="127"/>
                  </a:lnTo>
                  <a:lnTo>
                    <a:pt x="2282" y="127"/>
                  </a:lnTo>
                  <a:lnTo>
                    <a:pt x="2338" y="127"/>
                  </a:lnTo>
                  <a:lnTo>
                    <a:pt x="2380" y="127"/>
                  </a:lnTo>
                  <a:lnTo>
                    <a:pt x="2408" y="127"/>
                  </a:lnTo>
                  <a:lnTo>
                    <a:pt x="2408" y="197"/>
                  </a:lnTo>
                  <a:lnTo>
                    <a:pt x="2451" y="197"/>
                  </a:lnTo>
                  <a:lnTo>
                    <a:pt x="2507" y="254"/>
                  </a:lnTo>
                  <a:lnTo>
                    <a:pt x="2535" y="254"/>
                  </a:lnTo>
                  <a:lnTo>
                    <a:pt x="2577" y="254"/>
                  </a:lnTo>
                  <a:lnTo>
                    <a:pt x="2634" y="254"/>
                  </a:lnTo>
                  <a:lnTo>
                    <a:pt x="2634" y="324"/>
                  </a:lnTo>
                  <a:lnTo>
                    <a:pt x="2662" y="324"/>
                  </a:lnTo>
                  <a:lnTo>
                    <a:pt x="2662" y="380"/>
                  </a:lnTo>
                  <a:lnTo>
                    <a:pt x="2634" y="380"/>
                  </a:lnTo>
                  <a:lnTo>
                    <a:pt x="2634" y="451"/>
                  </a:lnTo>
                  <a:lnTo>
                    <a:pt x="2577" y="451"/>
                  </a:lnTo>
                  <a:lnTo>
                    <a:pt x="2535" y="451"/>
                  </a:lnTo>
                  <a:lnTo>
                    <a:pt x="2507" y="451"/>
                  </a:lnTo>
                  <a:lnTo>
                    <a:pt x="2451" y="451"/>
                  </a:lnTo>
                  <a:lnTo>
                    <a:pt x="2408" y="451"/>
                  </a:lnTo>
                  <a:lnTo>
                    <a:pt x="2380" y="451"/>
                  </a:lnTo>
                  <a:lnTo>
                    <a:pt x="2338" y="380"/>
                  </a:lnTo>
                  <a:lnTo>
                    <a:pt x="2282" y="380"/>
                  </a:lnTo>
                  <a:lnTo>
                    <a:pt x="2239" y="380"/>
                  </a:lnTo>
                  <a:lnTo>
                    <a:pt x="2211" y="380"/>
                  </a:lnTo>
                  <a:lnTo>
                    <a:pt x="2211" y="451"/>
                  </a:lnTo>
                  <a:lnTo>
                    <a:pt x="2155" y="451"/>
                  </a:lnTo>
                  <a:lnTo>
                    <a:pt x="2113" y="451"/>
                  </a:lnTo>
                  <a:lnTo>
                    <a:pt x="2113" y="521"/>
                  </a:lnTo>
                  <a:lnTo>
                    <a:pt x="2155" y="577"/>
                  </a:lnTo>
                  <a:lnTo>
                    <a:pt x="2113" y="577"/>
                  </a:lnTo>
                  <a:lnTo>
                    <a:pt x="2085" y="634"/>
                  </a:lnTo>
                  <a:lnTo>
                    <a:pt x="2085" y="704"/>
                  </a:lnTo>
                  <a:lnTo>
                    <a:pt x="2028" y="704"/>
                  </a:lnTo>
                  <a:lnTo>
                    <a:pt x="2028" y="760"/>
                  </a:lnTo>
                  <a:lnTo>
                    <a:pt x="1986" y="831"/>
                  </a:lnTo>
                  <a:lnTo>
                    <a:pt x="1986" y="901"/>
                  </a:lnTo>
                  <a:lnTo>
                    <a:pt x="1958" y="901"/>
                  </a:lnTo>
                  <a:lnTo>
                    <a:pt x="1901" y="958"/>
                  </a:lnTo>
                  <a:lnTo>
                    <a:pt x="1901" y="1014"/>
                  </a:lnTo>
                  <a:lnTo>
                    <a:pt x="1859" y="1014"/>
                  </a:lnTo>
                  <a:lnTo>
                    <a:pt x="1859" y="1084"/>
                  </a:lnTo>
                  <a:lnTo>
                    <a:pt x="1831" y="1084"/>
                  </a:lnTo>
                  <a:lnTo>
                    <a:pt x="1831" y="1141"/>
                  </a:lnTo>
                  <a:lnTo>
                    <a:pt x="1775" y="1141"/>
                  </a:lnTo>
                  <a:lnTo>
                    <a:pt x="1775" y="1211"/>
                  </a:lnTo>
                  <a:lnTo>
                    <a:pt x="1732" y="1211"/>
                  </a:lnTo>
                  <a:lnTo>
                    <a:pt x="1732" y="1267"/>
                  </a:lnTo>
                  <a:lnTo>
                    <a:pt x="1704" y="1338"/>
                  </a:lnTo>
                  <a:lnTo>
                    <a:pt x="1648" y="1394"/>
                  </a:lnTo>
                  <a:lnTo>
                    <a:pt x="1606" y="1394"/>
                  </a:lnTo>
                  <a:lnTo>
                    <a:pt x="1606" y="1465"/>
                  </a:lnTo>
                  <a:lnTo>
                    <a:pt x="1606" y="1521"/>
                  </a:lnTo>
                  <a:lnTo>
                    <a:pt x="1578" y="1521"/>
                  </a:lnTo>
                  <a:lnTo>
                    <a:pt x="1521" y="1521"/>
                  </a:lnTo>
                  <a:lnTo>
                    <a:pt x="1521" y="1591"/>
                  </a:lnTo>
                  <a:lnTo>
                    <a:pt x="1479" y="1591"/>
                  </a:lnTo>
                  <a:lnTo>
                    <a:pt x="1479" y="1648"/>
                  </a:lnTo>
                  <a:lnTo>
                    <a:pt x="1437" y="1718"/>
                  </a:lnTo>
                  <a:lnTo>
                    <a:pt x="1395" y="1718"/>
                  </a:lnTo>
                  <a:lnTo>
                    <a:pt x="1437" y="1774"/>
                  </a:lnTo>
                  <a:lnTo>
                    <a:pt x="1479" y="1774"/>
                  </a:lnTo>
                  <a:lnTo>
                    <a:pt x="1521" y="1774"/>
                  </a:lnTo>
                  <a:lnTo>
                    <a:pt x="1521" y="1718"/>
                  </a:lnTo>
                  <a:lnTo>
                    <a:pt x="1578" y="1648"/>
                  </a:lnTo>
                  <a:lnTo>
                    <a:pt x="1578" y="1718"/>
                  </a:lnTo>
                  <a:lnTo>
                    <a:pt x="1606" y="1718"/>
                  </a:lnTo>
                  <a:lnTo>
                    <a:pt x="1606" y="1648"/>
                  </a:lnTo>
                  <a:lnTo>
                    <a:pt x="1648" y="1648"/>
                  </a:lnTo>
                  <a:lnTo>
                    <a:pt x="1648" y="1591"/>
                  </a:lnTo>
                  <a:lnTo>
                    <a:pt x="1704" y="1591"/>
                  </a:lnTo>
                  <a:lnTo>
                    <a:pt x="1732" y="1591"/>
                  </a:lnTo>
                  <a:lnTo>
                    <a:pt x="1775" y="1591"/>
                  </a:lnTo>
                  <a:lnTo>
                    <a:pt x="1775" y="1521"/>
                  </a:lnTo>
                  <a:lnTo>
                    <a:pt x="1831" y="1521"/>
                  </a:lnTo>
                  <a:lnTo>
                    <a:pt x="1859" y="1521"/>
                  </a:lnTo>
                  <a:lnTo>
                    <a:pt x="1901" y="1521"/>
                  </a:lnTo>
                  <a:lnTo>
                    <a:pt x="1958" y="1465"/>
                  </a:lnTo>
                  <a:lnTo>
                    <a:pt x="1986" y="1465"/>
                  </a:lnTo>
                  <a:lnTo>
                    <a:pt x="1986" y="1394"/>
                  </a:lnTo>
                  <a:lnTo>
                    <a:pt x="1958" y="1394"/>
                  </a:lnTo>
                  <a:lnTo>
                    <a:pt x="1986" y="1338"/>
                  </a:lnTo>
                  <a:lnTo>
                    <a:pt x="1986" y="1267"/>
                  </a:lnTo>
                  <a:lnTo>
                    <a:pt x="1986" y="1211"/>
                  </a:lnTo>
                  <a:lnTo>
                    <a:pt x="2028" y="1211"/>
                  </a:lnTo>
                  <a:lnTo>
                    <a:pt x="2028" y="1141"/>
                  </a:lnTo>
                  <a:lnTo>
                    <a:pt x="2085" y="1141"/>
                  </a:lnTo>
                  <a:lnTo>
                    <a:pt x="2085" y="1084"/>
                  </a:lnTo>
                  <a:lnTo>
                    <a:pt x="2113" y="1084"/>
                  </a:lnTo>
                  <a:lnTo>
                    <a:pt x="2113" y="1014"/>
                  </a:lnTo>
                  <a:lnTo>
                    <a:pt x="2113" y="958"/>
                  </a:lnTo>
                  <a:lnTo>
                    <a:pt x="2155" y="958"/>
                  </a:lnTo>
                  <a:lnTo>
                    <a:pt x="2155" y="901"/>
                  </a:lnTo>
                  <a:lnTo>
                    <a:pt x="2211" y="901"/>
                  </a:lnTo>
                  <a:lnTo>
                    <a:pt x="2211" y="831"/>
                  </a:lnTo>
                  <a:lnTo>
                    <a:pt x="2211" y="760"/>
                  </a:lnTo>
                  <a:lnTo>
                    <a:pt x="2239" y="760"/>
                  </a:lnTo>
                  <a:lnTo>
                    <a:pt x="2239" y="704"/>
                  </a:lnTo>
                  <a:lnTo>
                    <a:pt x="2282" y="704"/>
                  </a:lnTo>
                  <a:lnTo>
                    <a:pt x="2282" y="634"/>
                  </a:lnTo>
                  <a:lnTo>
                    <a:pt x="2338" y="634"/>
                  </a:lnTo>
                  <a:lnTo>
                    <a:pt x="2338" y="577"/>
                  </a:lnTo>
                  <a:lnTo>
                    <a:pt x="2380" y="577"/>
                  </a:lnTo>
                  <a:lnTo>
                    <a:pt x="2380" y="634"/>
                  </a:lnTo>
                  <a:lnTo>
                    <a:pt x="2408" y="634"/>
                  </a:lnTo>
                  <a:lnTo>
                    <a:pt x="2408" y="577"/>
                  </a:lnTo>
                  <a:lnTo>
                    <a:pt x="2451" y="577"/>
                  </a:lnTo>
                  <a:lnTo>
                    <a:pt x="2507" y="577"/>
                  </a:lnTo>
                  <a:lnTo>
                    <a:pt x="2535" y="577"/>
                  </a:lnTo>
                  <a:lnTo>
                    <a:pt x="2577" y="577"/>
                  </a:lnTo>
                  <a:lnTo>
                    <a:pt x="2634" y="577"/>
                  </a:lnTo>
                  <a:lnTo>
                    <a:pt x="2634" y="521"/>
                  </a:lnTo>
                  <a:lnTo>
                    <a:pt x="2662" y="521"/>
                  </a:lnTo>
                  <a:lnTo>
                    <a:pt x="2704" y="521"/>
                  </a:lnTo>
                  <a:lnTo>
                    <a:pt x="2760" y="521"/>
                  </a:lnTo>
                  <a:lnTo>
                    <a:pt x="2789" y="451"/>
                  </a:lnTo>
                  <a:lnTo>
                    <a:pt x="2789" y="380"/>
                  </a:lnTo>
                  <a:lnTo>
                    <a:pt x="2760" y="380"/>
                  </a:lnTo>
                  <a:lnTo>
                    <a:pt x="2760" y="324"/>
                  </a:lnTo>
                  <a:lnTo>
                    <a:pt x="2704" y="324"/>
                  </a:lnTo>
                  <a:lnTo>
                    <a:pt x="2704" y="254"/>
                  </a:lnTo>
                  <a:lnTo>
                    <a:pt x="2760" y="254"/>
                  </a:lnTo>
                  <a:lnTo>
                    <a:pt x="2760" y="197"/>
                  </a:lnTo>
                  <a:lnTo>
                    <a:pt x="2704" y="197"/>
                  </a:lnTo>
                  <a:lnTo>
                    <a:pt x="2662" y="197"/>
                  </a:lnTo>
                  <a:lnTo>
                    <a:pt x="2634" y="197"/>
                  </a:lnTo>
                  <a:lnTo>
                    <a:pt x="2634" y="127"/>
                  </a:lnTo>
                  <a:lnTo>
                    <a:pt x="2577" y="127"/>
                  </a:lnTo>
                  <a:lnTo>
                    <a:pt x="2535" y="127"/>
                  </a:lnTo>
                  <a:lnTo>
                    <a:pt x="2507" y="127"/>
                  </a:lnTo>
                  <a:lnTo>
                    <a:pt x="2451" y="127"/>
                  </a:lnTo>
                  <a:lnTo>
                    <a:pt x="2451" y="70"/>
                  </a:lnTo>
                  <a:lnTo>
                    <a:pt x="2408" y="70"/>
                  </a:lnTo>
                  <a:lnTo>
                    <a:pt x="2380" y="70"/>
                  </a:lnTo>
                  <a:lnTo>
                    <a:pt x="2380" y="0"/>
                  </a:lnTo>
                  <a:lnTo>
                    <a:pt x="2338" y="0"/>
                  </a:lnTo>
                  <a:lnTo>
                    <a:pt x="2282" y="0"/>
                  </a:lnTo>
                  <a:lnTo>
                    <a:pt x="2239" y="0"/>
                  </a:lnTo>
                  <a:close/>
                  <a:moveTo>
                    <a:pt x="1395" y="1718"/>
                  </a:moveTo>
                  <a:lnTo>
                    <a:pt x="1352" y="1718"/>
                  </a:lnTo>
                  <a:lnTo>
                    <a:pt x="1310" y="1718"/>
                  </a:lnTo>
                  <a:lnTo>
                    <a:pt x="1282" y="1718"/>
                  </a:lnTo>
                  <a:lnTo>
                    <a:pt x="1226" y="1718"/>
                  </a:lnTo>
                  <a:lnTo>
                    <a:pt x="1183" y="1718"/>
                  </a:lnTo>
                  <a:lnTo>
                    <a:pt x="1155" y="1718"/>
                  </a:lnTo>
                  <a:lnTo>
                    <a:pt x="1099" y="1718"/>
                  </a:lnTo>
                  <a:lnTo>
                    <a:pt x="1099" y="1774"/>
                  </a:lnTo>
                  <a:lnTo>
                    <a:pt x="1155" y="1774"/>
                  </a:lnTo>
                  <a:lnTo>
                    <a:pt x="1183" y="1774"/>
                  </a:lnTo>
                  <a:lnTo>
                    <a:pt x="1226" y="1774"/>
                  </a:lnTo>
                  <a:lnTo>
                    <a:pt x="1282" y="1774"/>
                  </a:lnTo>
                  <a:lnTo>
                    <a:pt x="1310" y="1774"/>
                  </a:lnTo>
                  <a:lnTo>
                    <a:pt x="1352" y="1774"/>
                  </a:lnTo>
                  <a:lnTo>
                    <a:pt x="1395" y="1774"/>
                  </a:lnTo>
                  <a:close/>
                  <a:moveTo>
                    <a:pt x="1859" y="1211"/>
                  </a:moveTo>
                  <a:lnTo>
                    <a:pt x="1901" y="1211"/>
                  </a:lnTo>
                  <a:lnTo>
                    <a:pt x="1958" y="1211"/>
                  </a:lnTo>
                  <a:lnTo>
                    <a:pt x="1958" y="1267"/>
                  </a:lnTo>
                  <a:lnTo>
                    <a:pt x="1901" y="1267"/>
                  </a:lnTo>
                  <a:lnTo>
                    <a:pt x="1859" y="1267"/>
                  </a:lnTo>
                  <a:close/>
                  <a:moveTo>
                    <a:pt x="930" y="1774"/>
                  </a:moveTo>
                  <a:lnTo>
                    <a:pt x="930" y="1845"/>
                  </a:lnTo>
                  <a:lnTo>
                    <a:pt x="972" y="1845"/>
                  </a:lnTo>
                  <a:lnTo>
                    <a:pt x="1028" y="1845"/>
                  </a:lnTo>
                  <a:lnTo>
                    <a:pt x="1057" y="1845"/>
                  </a:lnTo>
                  <a:lnTo>
                    <a:pt x="1057" y="1774"/>
                  </a:lnTo>
                  <a:lnTo>
                    <a:pt x="1028" y="1774"/>
                  </a:lnTo>
                  <a:lnTo>
                    <a:pt x="972" y="1774"/>
                  </a:lnTo>
                  <a:close/>
                  <a:moveTo>
                    <a:pt x="930" y="1845"/>
                  </a:moveTo>
                  <a:lnTo>
                    <a:pt x="902" y="1845"/>
                  </a:lnTo>
                  <a:lnTo>
                    <a:pt x="845" y="1845"/>
                  </a:lnTo>
                  <a:lnTo>
                    <a:pt x="845" y="1915"/>
                  </a:lnTo>
                  <a:lnTo>
                    <a:pt x="902" y="1915"/>
                  </a:lnTo>
                  <a:lnTo>
                    <a:pt x="930" y="1915"/>
                  </a:lnTo>
                  <a:close/>
                  <a:moveTo>
                    <a:pt x="845" y="1915"/>
                  </a:moveTo>
                  <a:lnTo>
                    <a:pt x="803" y="1915"/>
                  </a:lnTo>
                  <a:lnTo>
                    <a:pt x="803" y="1971"/>
                  </a:lnTo>
                  <a:lnTo>
                    <a:pt x="845" y="1971"/>
                  </a:lnTo>
                  <a:close/>
                  <a:moveTo>
                    <a:pt x="803" y="1971"/>
                  </a:moveTo>
                  <a:lnTo>
                    <a:pt x="775" y="1971"/>
                  </a:lnTo>
                  <a:lnTo>
                    <a:pt x="719" y="2028"/>
                  </a:lnTo>
                  <a:lnTo>
                    <a:pt x="676" y="2028"/>
                  </a:lnTo>
                  <a:lnTo>
                    <a:pt x="676" y="2098"/>
                  </a:lnTo>
                  <a:lnTo>
                    <a:pt x="648" y="2098"/>
                  </a:lnTo>
                  <a:lnTo>
                    <a:pt x="648" y="2155"/>
                  </a:lnTo>
                  <a:lnTo>
                    <a:pt x="676" y="2155"/>
                  </a:lnTo>
                  <a:lnTo>
                    <a:pt x="719" y="2155"/>
                  </a:lnTo>
                  <a:lnTo>
                    <a:pt x="719" y="2098"/>
                  </a:lnTo>
                  <a:lnTo>
                    <a:pt x="775" y="2098"/>
                  </a:lnTo>
                  <a:lnTo>
                    <a:pt x="775" y="2028"/>
                  </a:lnTo>
                  <a:lnTo>
                    <a:pt x="803" y="2028"/>
                  </a:lnTo>
                  <a:close/>
                  <a:moveTo>
                    <a:pt x="648" y="2155"/>
                  </a:moveTo>
                  <a:lnTo>
                    <a:pt x="592" y="2155"/>
                  </a:lnTo>
                  <a:lnTo>
                    <a:pt x="550" y="2155"/>
                  </a:lnTo>
                  <a:lnTo>
                    <a:pt x="550" y="2225"/>
                  </a:lnTo>
                  <a:lnTo>
                    <a:pt x="507" y="2295"/>
                  </a:lnTo>
                  <a:lnTo>
                    <a:pt x="550" y="2295"/>
                  </a:lnTo>
                  <a:lnTo>
                    <a:pt x="592" y="2295"/>
                  </a:lnTo>
                  <a:lnTo>
                    <a:pt x="648" y="2295"/>
                  </a:lnTo>
                  <a:lnTo>
                    <a:pt x="648" y="2225"/>
                  </a:lnTo>
                  <a:close/>
                  <a:moveTo>
                    <a:pt x="507" y="2295"/>
                  </a:moveTo>
                  <a:lnTo>
                    <a:pt x="507" y="2225"/>
                  </a:lnTo>
                  <a:lnTo>
                    <a:pt x="465" y="2225"/>
                  </a:lnTo>
                  <a:lnTo>
                    <a:pt x="465" y="2295"/>
                  </a:lnTo>
                  <a:lnTo>
                    <a:pt x="423" y="2295"/>
                  </a:lnTo>
                  <a:lnTo>
                    <a:pt x="381" y="2295"/>
                  </a:lnTo>
                  <a:lnTo>
                    <a:pt x="381" y="2352"/>
                  </a:lnTo>
                  <a:lnTo>
                    <a:pt x="423" y="2352"/>
                  </a:lnTo>
                  <a:lnTo>
                    <a:pt x="465" y="2352"/>
                  </a:lnTo>
                  <a:lnTo>
                    <a:pt x="507" y="2352"/>
                  </a:lnTo>
                  <a:close/>
                  <a:moveTo>
                    <a:pt x="43" y="2225"/>
                  </a:moveTo>
                  <a:lnTo>
                    <a:pt x="0" y="2295"/>
                  </a:lnTo>
                  <a:lnTo>
                    <a:pt x="43" y="2295"/>
                  </a:lnTo>
                  <a:close/>
                  <a:moveTo>
                    <a:pt x="296" y="2225"/>
                  </a:moveTo>
                  <a:lnTo>
                    <a:pt x="254" y="2295"/>
                  </a:lnTo>
                  <a:lnTo>
                    <a:pt x="226" y="2295"/>
                  </a:lnTo>
                  <a:lnTo>
                    <a:pt x="169" y="2352"/>
                  </a:lnTo>
                  <a:lnTo>
                    <a:pt x="226" y="2352"/>
                  </a:lnTo>
                  <a:lnTo>
                    <a:pt x="254" y="2352"/>
                  </a:lnTo>
                  <a:lnTo>
                    <a:pt x="296" y="2352"/>
                  </a:lnTo>
                  <a:lnTo>
                    <a:pt x="338" y="2352"/>
                  </a:lnTo>
                  <a:lnTo>
                    <a:pt x="338" y="2295"/>
                  </a:lnTo>
                  <a:lnTo>
                    <a:pt x="296" y="2295"/>
                  </a:lnTo>
                  <a:close/>
                  <a:moveTo>
                    <a:pt x="169" y="2352"/>
                  </a:moveTo>
                  <a:lnTo>
                    <a:pt x="169" y="2295"/>
                  </a:lnTo>
                  <a:lnTo>
                    <a:pt x="127" y="2295"/>
                  </a:lnTo>
                  <a:lnTo>
                    <a:pt x="99" y="2295"/>
                  </a:lnTo>
                  <a:lnTo>
                    <a:pt x="99" y="2352"/>
                  </a:lnTo>
                  <a:lnTo>
                    <a:pt x="127" y="235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5874875" y="3274125"/>
              <a:ext cx="277800" cy="235900"/>
            </a:xfrm>
            <a:custGeom>
              <a:avLst/>
              <a:gdLst/>
              <a:ahLst/>
              <a:cxnLst/>
              <a:rect l="l" t="t" r="r" b="b"/>
              <a:pathLst>
                <a:path w="11112" h="9436" extrusionOk="0">
                  <a:moveTo>
                    <a:pt x="1" y="1"/>
                  </a:moveTo>
                  <a:lnTo>
                    <a:pt x="1" y="57"/>
                  </a:lnTo>
                  <a:lnTo>
                    <a:pt x="1" y="127"/>
                  </a:lnTo>
                  <a:lnTo>
                    <a:pt x="1" y="184"/>
                  </a:lnTo>
                  <a:lnTo>
                    <a:pt x="1" y="381"/>
                  </a:lnTo>
                  <a:lnTo>
                    <a:pt x="1" y="437"/>
                  </a:lnTo>
                  <a:lnTo>
                    <a:pt x="1" y="508"/>
                  </a:lnTo>
                  <a:lnTo>
                    <a:pt x="57" y="508"/>
                  </a:lnTo>
                  <a:lnTo>
                    <a:pt x="85" y="564"/>
                  </a:lnTo>
                  <a:lnTo>
                    <a:pt x="128" y="564"/>
                  </a:lnTo>
                  <a:lnTo>
                    <a:pt x="184" y="564"/>
                  </a:lnTo>
                  <a:lnTo>
                    <a:pt x="212" y="564"/>
                  </a:lnTo>
                  <a:lnTo>
                    <a:pt x="254" y="564"/>
                  </a:lnTo>
                  <a:lnTo>
                    <a:pt x="381" y="564"/>
                  </a:lnTo>
                  <a:lnTo>
                    <a:pt x="423" y="634"/>
                  </a:lnTo>
                  <a:lnTo>
                    <a:pt x="466" y="634"/>
                  </a:lnTo>
                  <a:lnTo>
                    <a:pt x="508" y="634"/>
                  </a:lnTo>
                  <a:lnTo>
                    <a:pt x="550" y="634"/>
                  </a:lnTo>
                  <a:lnTo>
                    <a:pt x="592" y="634"/>
                  </a:lnTo>
                  <a:lnTo>
                    <a:pt x="719" y="691"/>
                  </a:lnTo>
                  <a:lnTo>
                    <a:pt x="761" y="691"/>
                  </a:lnTo>
                  <a:lnTo>
                    <a:pt x="804" y="761"/>
                  </a:lnTo>
                  <a:lnTo>
                    <a:pt x="860" y="761"/>
                  </a:lnTo>
                  <a:lnTo>
                    <a:pt x="888" y="761"/>
                  </a:lnTo>
                  <a:lnTo>
                    <a:pt x="930" y="761"/>
                  </a:lnTo>
                  <a:lnTo>
                    <a:pt x="1015" y="817"/>
                  </a:lnTo>
                  <a:lnTo>
                    <a:pt x="1057" y="817"/>
                  </a:lnTo>
                  <a:lnTo>
                    <a:pt x="1113" y="817"/>
                  </a:lnTo>
                  <a:lnTo>
                    <a:pt x="1184" y="888"/>
                  </a:lnTo>
                  <a:lnTo>
                    <a:pt x="1268" y="888"/>
                  </a:lnTo>
                  <a:lnTo>
                    <a:pt x="1311" y="944"/>
                  </a:lnTo>
                  <a:lnTo>
                    <a:pt x="1367" y="944"/>
                  </a:lnTo>
                  <a:lnTo>
                    <a:pt x="1437" y="944"/>
                  </a:lnTo>
                  <a:lnTo>
                    <a:pt x="1480" y="1015"/>
                  </a:lnTo>
                  <a:lnTo>
                    <a:pt x="1522" y="1015"/>
                  </a:lnTo>
                  <a:lnTo>
                    <a:pt x="1564" y="1015"/>
                  </a:lnTo>
                  <a:lnTo>
                    <a:pt x="1606" y="1071"/>
                  </a:lnTo>
                  <a:lnTo>
                    <a:pt x="1649" y="1071"/>
                  </a:lnTo>
                  <a:lnTo>
                    <a:pt x="1691" y="1141"/>
                  </a:lnTo>
                  <a:lnTo>
                    <a:pt x="1733" y="1141"/>
                  </a:lnTo>
                  <a:lnTo>
                    <a:pt x="1789" y="1141"/>
                  </a:lnTo>
                  <a:lnTo>
                    <a:pt x="1818" y="1141"/>
                  </a:lnTo>
                  <a:lnTo>
                    <a:pt x="1860" y="1141"/>
                  </a:lnTo>
                  <a:lnTo>
                    <a:pt x="1916" y="1141"/>
                  </a:lnTo>
                  <a:lnTo>
                    <a:pt x="1944" y="1141"/>
                  </a:lnTo>
                  <a:lnTo>
                    <a:pt x="1987" y="1141"/>
                  </a:lnTo>
                  <a:lnTo>
                    <a:pt x="1987" y="1198"/>
                  </a:lnTo>
                  <a:lnTo>
                    <a:pt x="2043" y="1198"/>
                  </a:lnTo>
                  <a:lnTo>
                    <a:pt x="2071" y="1198"/>
                  </a:lnTo>
                  <a:lnTo>
                    <a:pt x="2113" y="1198"/>
                  </a:lnTo>
                  <a:lnTo>
                    <a:pt x="2296" y="1324"/>
                  </a:lnTo>
                  <a:lnTo>
                    <a:pt x="2367" y="1395"/>
                  </a:lnTo>
                  <a:lnTo>
                    <a:pt x="2423" y="1395"/>
                  </a:lnTo>
                  <a:lnTo>
                    <a:pt x="2451" y="1395"/>
                  </a:lnTo>
                  <a:lnTo>
                    <a:pt x="2493" y="1451"/>
                  </a:lnTo>
                  <a:lnTo>
                    <a:pt x="2620" y="1451"/>
                  </a:lnTo>
                  <a:lnTo>
                    <a:pt x="2620" y="1522"/>
                  </a:lnTo>
                  <a:lnTo>
                    <a:pt x="2719" y="1522"/>
                  </a:lnTo>
                  <a:lnTo>
                    <a:pt x="2747" y="1578"/>
                  </a:lnTo>
                  <a:lnTo>
                    <a:pt x="2789" y="1578"/>
                  </a:lnTo>
                  <a:lnTo>
                    <a:pt x="2916" y="1634"/>
                  </a:lnTo>
                  <a:lnTo>
                    <a:pt x="2972" y="1634"/>
                  </a:lnTo>
                  <a:lnTo>
                    <a:pt x="2972" y="1705"/>
                  </a:lnTo>
                  <a:lnTo>
                    <a:pt x="3099" y="1705"/>
                  </a:lnTo>
                  <a:lnTo>
                    <a:pt x="3127" y="1775"/>
                  </a:lnTo>
                  <a:lnTo>
                    <a:pt x="3169" y="1775"/>
                  </a:lnTo>
                  <a:lnTo>
                    <a:pt x="3226" y="1775"/>
                  </a:lnTo>
                  <a:lnTo>
                    <a:pt x="3226" y="1831"/>
                  </a:lnTo>
                  <a:lnTo>
                    <a:pt x="3254" y="1831"/>
                  </a:lnTo>
                  <a:lnTo>
                    <a:pt x="3296" y="1831"/>
                  </a:lnTo>
                  <a:lnTo>
                    <a:pt x="3352" y="1831"/>
                  </a:lnTo>
                  <a:lnTo>
                    <a:pt x="3352" y="1902"/>
                  </a:lnTo>
                  <a:lnTo>
                    <a:pt x="3381" y="1902"/>
                  </a:lnTo>
                  <a:lnTo>
                    <a:pt x="3423" y="1902"/>
                  </a:lnTo>
                  <a:lnTo>
                    <a:pt x="3550" y="1958"/>
                  </a:lnTo>
                  <a:lnTo>
                    <a:pt x="3592" y="1958"/>
                  </a:lnTo>
                  <a:lnTo>
                    <a:pt x="3592" y="2028"/>
                  </a:lnTo>
                  <a:lnTo>
                    <a:pt x="3648" y="2028"/>
                  </a:lnTo>
                  <a:lnTo>
                    <a:pt x="3676" y="2028"/>
                  </a:lnTo>
                  <a:lnTo>
                    <a:pt x="3719" y="2028"/>
                  </a:lnTo>
                  <a:lnTo>
                    <a:pt x="3803" y="2085"/>
                  </a:lnTo>
                  <a:lnTo>
                    <a:pt x="3845" y="2085"/>
                  </a:lnTo>
                  <a:lnTo>
                    <a:pt x="3902" y="2155"/>
                  </a:lnTo>
                  <a:lnTo>
                    <a:pt x="3930" y="2155"/>
                  </a:lnTo>
                  <a:lnTo>
                    <a:pt x="3972" y="2212"/>
                  </a:lnTo>
                  <a:lnTo>
                    <a:pt x="4028" y="2212"/>
                  </a:lnTo>
                  <a:lnTo>
                    <a:pt x="4057" y="2212"/>
                  </a:lnTo>
                  <a:lnTo>
                    <a:pt x="4099" y="2282"/>
                  </a:lnTo>
                  <a:lnTo>
                    <a:pt x="4155" y="2282"/>
                  </a:lnTo>
                  <a:lnTo>
                    <a:pt x="4183" y="2338"/>
                  </a:lnTo>
                  <a:lnTo>
                    <a:pt x="4225" y="2338"/>
                  </a:lnTo>
                  <a:lnTo>
                    <a:pt x="4282" y="2409"/>
                  </a:lnTo>
                  <a:lnTo>
                    <a:pt x="4310" y="2409"/>
                  </a:lnTo>
                  <a:lnTo>
                    <a:pt x="4479" y="2535"/>
                  </a:lnTo>
                  <a:lnTo>
                    <a:pt x="4535" y="2535"/>
                  </a:lnTo>
                  <a:lnTo>
                    <a:pt x="4578" y="2592"/>
                  </a:lnTo>
                  <a:lnTo>
                    <a:pt x="4606" y="2592"/>
                  </a:lnTo>
                  <a:lnTo>
                    <a:pt x="4648" y="2662"/>
                  </a:lnTo>
                  <a:lnTo>
                    <a:pt x="4704" y="2662"/>
                  </a:lnTo>
                  <a:lnTo>
                    <a:pt x="4732" y="2718"/>
                  </a:lnTo>
                  <a:lnTo>
                    <a:pt x="4775" y="2718"/>
                  </a:lnTo>
                  <a:lnTo>
                    <a:pt x="4831" y="2789"/>
                  </a:lnTo>
                  <a:lnTo>
                    <a:pt x="4859" y="2789"/>
                  </a:lnTo>
                  <a:lnTo>
                    <a:pt x="4901" y="2789"/>
                  </a:lnTo>
                  <a:lnTo>
                    <a:pt x="4986" y="2845"/>
                  </a:lnTo>
                  <a:lnTo>
                    <a:pt x="5113" y="2916"/>
                  </a:lnTo>
                  <a:lnTo>
                    <a:pt x="5155" y="2916"/>
                  </a:lnTo>
                  <a:lnTo>
                    <a:pt x="5239" y="2789"/>
                  </a:lnTo>
                  <a:lnTo>
                    <a:pt x="5338" y="2662"/>
                  </a:lnTo>
                  <a:lnTo>
                    <a:pt x="5338" y="2592"/>
                  </a:lnTo>
                  <a:lnTo>
                    <a:pt x="5380" y="2592"/>
                  </a:lnTo>
                  <a:lnTo>
                    <a:pt x="5408" y="2592"/>
                  </a:lnTo>
                  <a:lnTo>
                    <a:pt x="5408" y="2535"/>
                  </a:lnTo>
                  <a:lnTo>
                    <a:pt x="5465" y="2535"/>
                  </a:lnTo>
                  <a:lnTo>
                    <a:pt x="5507" y="2535"/>
                  </a:lnTo>
                  <a:lnTo>
                    <a:pt x="5507" y="2465"/>
                  </a:lnTo>
                  <a:lnTo>
                    <a:pt x="5465" y="2465"/>
                  </a:lnTo>
                  <a:lnTo>
                    <a:pt x="5408" y="2465"/>
                  </a:lnTo>
                  <a:lnTo>
                    <a:pt x="5380" y="2465"/>
                  </a:lnTo>
                  <a:lnTo>
                    <a:pt x="5380" y="2535"/>
                  </a:lnTo>
                  <a:lnTo>
                    <a:pt x="5338" y="2535"/>
                  </a:lnTo>
                  <a:lnTo>
                    <a:pt x="5282" y="2465"/>
                  </a:lnTo>
                  <a:lnTo>
                    <a:pt x="5239" y="2465"/>
                  </a:lnTo>
                  <a:lnTo>
                    <a:pt x="5211" y="2465"/>
                  </a:lnTo>
                  <a:lnTo>
                    <a:pt x="5155" y="2465"/>
                  </a:lnTo>
                  <a:lnTo>
                    <a:pt x="5113" y="2465"/>
                  </a:lnTo>
                  <a:lnTo>
                    <a:pt x="5084" y="2465"/>
                  </a:lnTo>
                  <a:lnTo>
                    <a:pt x="5084" y="2409"/>
                  </a:lnTo>
                  <a:lnTo>
                    <a:pt x="5028" y="2409"/>
                  </a:lnTo>
                  <a:lnTo>
                    <a:pt x="5028" y="2338"/>
                  </a:lnTo>
                  <a:lnTo>
                    <a:pt x="4986" y="2338"/>
                  </a:lnTo>
                  <a:lnTo>
                    <a:pt x="4986" y="2282"/>
                  </a:lnTo>
                  <a:lnTo>
                    <a:pt x="4958" y="2282"/>
                  </a:lnTo>
                  <a:lnTo>
                    <a:pt x="4901" y="2282"/>
                  </a:lnTo>
                  <a:lnTo>
                    <a:pt x="4859" y="2282"/>
                  </a:lnTo>
                  <a:lnTo>
                    <a:pt x="4831" y="2282"/>
                  </a:lnTo>
                  <a:lnTo>
                    <a:pt x="4831" y="2212"/>
                  </a:lnTo>
                  <a:lnTo>
                    <a:pt x="4775" y="2212"/>
                  </a:lnTo>
                  <a:lnTo>
                    <a:pt x="4732" y="2212"/>
                  </a:lnTo>
                  <a:lnTo>
                    <a:pt x="4704" y="2212"/>
                  </a:lnTo>
                  <a:lnTo>
                    <a:pt x="4704" y="2155"/>
                  </a:lnTo>
                  <a:lnTo>
                    <a:pt x="4648" y="2155"/>
                  </a:lnTo>
                  <a:lnTo>
                    <a:pt x="4606" y="2155"/>
                  </a:lnTo>
                  <a:lnTo>
                    <a:pt x="4578" y="2085"/>
                  </a:lnTo>
                  <a:lnTo>
                    <a:pt x="4535" y="2085"/>
                  </a:lnTo>
                  <a:lnTo>
                    <a:pt x="4479" y="2028"/>
                  </a:lnTo>
                  <a:lnTo>
                    <a:pt x="4451" y="2028"/>
                  </a:lnTo>
                  <a:lnTo>
                    <a:pt x="4409" y="1958"/>
                  </a:lnTo>
                  <a:lnTo>
                    <a:pt x="4352" y="1958"/>
                  </a:lnTo>
                  <a:lnTo>
                    <a:pt x="4310" y="1958"/>
                  </a:lnTo>
                  <a:lnTo>
                    <a:pt x="4282" y="1902"/>
                  </a:lnTo>
                  <a:lnTo>
                    <a:pt x="4225" y="1902"/>
                  </a:lnTo>
                  <a:lnTo>
                    <a:pt x="4183" y="1902"/>
                  </a:lnTo>
                  <a:lnTo>
                    <a:pt x="4155" y="1902"/>
                  </a:lnTo>
                  <a:lnTo>
                    <a:pt x="4099" y="1902"/>
                  </a:lnTo>
                  <a:lnTo>
                    <a:pt x="4099" y="1831"/>
                  </a:lnTo>
                  <a:lnTo>
                    <a:pt x="4057" y="1831"/>
                  </a:lnTo>
                  <a:lnTo>
                    <a:pt x="4028" y="1831"/>
                  </a:lnTo>
                  <a:lnTo>
                    <a:pt x="3972" y="1775"/>
                  </a:lnTo>
                  <a:lnTo>
                    <a:pt x="3930" y="1775"/>
                  </a:lnTo>
                  <a:lnTo>
                    <a:pt x="3902" y="1775"/>
                  </a:lnTo>
                  <a:lnTo>
                    <a:pt x="3845" y="1705"/>
                  </a:lnTo>
                  <a:lnTo>
                    <a:pt x="3803" y="1634"/>
                  </a:lnTo>
                  <a:lnTo>
                    <a:pt x="3775" y="1634"/>
                  </a:lnTo>
                  <a:lnTo>
                    <a:pt x="3775" y="1578"/>
                  </a:lnTo>
                  <a:lnTo>
                    <a:pt x="3719" y="1578"/>
                  </a:lnTo>
                  <a:lnTo>
                    <a:pt x="3719" y="1522"/>
                  </a:lnTo>
                  <a:lnTo>
                    <a:pt x="3676" y="1522"/>
                  </a:lnTo>
                  <a:lnTo>
                    <a:pt x="3676" y="1451"/>
                  </a:lnTo>
                  <a:lnTo>
                    <a:pt x="3648" y="1451"/>
                  </a:lnTo>
                  <a:lnTo>
                    <a:pt x="3592" y="1522"/>
                  </a:lnTo>
                  <a:lnTo>
                    <a:pt x="3550" y="1522"/>
                  </a:lnTo>
                  <a:lnTo>
                    <a:pt x="3550" y="1578"/>
                  </a:lnTo>
                  <a:lnTo>
                    <a:pt x="3507" y="1578"/>
                  </a:lnTo>
                  <a:lnTo>
                    <a:pt x="3479" y="1578"/>
                  </a:lnTo>
                  <a:lnTo>
                    <a:pt x="3479" y="1522"/>
                  </a:lnTo>
                  <a:lnTo>
                    <a:pt x="3423" y="1451"/>
                  </a:lnTo>
                  <a:lnTo>
                    <a:pt x="3381" y="1451"/>
                  </a:lnTo>
                  <a:lnTo>
                    <a:pt x="3381" y="1395"/>
                  </a:lnTo>
                  <a:lnTo>
                    <a:pt x="3352" y="1395"/>
                  </a:lnTo>
                  <a:lnTo>
                    <a:pt x="3296" y="1395"/>
                  </a:lnTo>
                  <a:lnTo>
                    <a:pt x="3254" y="1395"/>
                  </a:lnTo>
                  <a:lnTo>
                    <a:pt x="3226" y="1395"/>
                  </a:lnTo>
                  <a:lnTo>
                    <a:pt x="3169" y="1395"/>
                  </a:lnTo>
                  <a:lnTo>
                    <a:pt x="3169" y="1324"/>
                  </a:lnTo>
                  <a:lnTo>
                    <a:pt x="3127" y="1324"/>
                  </a:lnTo>
                  <a:lnTo>
                    <a:pt x="3099" y="1254"/>
                  </a:lnTo>
                  <a:lnTo>
                    <a:pt x="3043" y="1254"/>
                  </a:lnTo>
                  <a:lnTo>
                    <a:pt x="3000" y="1254"/>
                  </a:lnTo>
                  <a:lnTo>
                    <a:pt x="3000" y="1198"/>
                  </a:lnTo>
                  <a:lnTo>
                    <a:pt x="2972" y="1198"/>
                  </a:lnTo>
                  <a:lnTo>
                    <a:pt x="2916" y="1198"/>
                  </a:lnTo>
                  <a:lnTo>
                    <a:pt x="2874" y="1198"/>
                  </a:lnTo>
                  <a:lnTo>
                    <a:pt x="2845" y="1198"/>
                  </a:lnTo>
                  <a:lnTo>
                    <a:pt x="2845" y="1141"/>
                  </a:lnTo>
                  <a:lnTo>
                    <a:pt x="2789" y="1141"/>
                  </a:lnTo>
                  <a:lnTo>
                    <a:pt x="2747" y="1141"/>
                  </a:lnTo>
                  <a:lnTo>
                    <a:pt x="2719" y="1141"/>
                  </a:lnTo>
                  <a:lnTo>
                    <a:pt x="2662" y="1141"/>
                  </a:lnTo>
                  <a:lnTo>
                    <a:pt x="2662" y="1071"/>
                  </a:lnTo>
                  <a:lnTo>
                    <a:pt x="2620" y="1071"/>
                  </a:lnTo>
                  <a:lnTo>
                    <a:pt x="2578" y="1015"/>
                  </a:lnTo>
                  <a:lnTo>
                    <a:pt x="2536" y="1015"/>
                  </a:lnTo>
                  <a:lnTo>
                    <a:pt x="2493" y="1015"/>
                  </a:lnTo>
                  <a:lnTo>
                    <a:pt x="2451" y="944"/>
                  </a:lnTo>
                  <a:lnTo>
                    <a:pt x="2423" y="944"/>
                  </a:lnTo>
                  <a:lnTo>
                    <a:pt x="2367" y="944"/>
                  </a:lnTo>
                  <a:lnTo>
                    <a:pt x="2367" y="888"/>
                  </a:lnTo>
                  <a:lnTo>
                    <a:pt x="2324" y="888"/>
                  </a:lnTo>
                  <a:lnTo>
                    <a:pt x="2296" y="888"/>
                  </a:lnTo>
                  <a:lnTo>
                    <a:pt x="2240" y="888"/>
                  </a:lnTo>
                  <a:lnTo>
                    <a:pt x="2198" y="888"/>
                  </a:lnTo>
                  <a:lnTo>
                    <a:pt x="2170" y="888"/>
                  </a:lnTo>
                  <a:lnTo>
                    <a:pt x="2170" y="817"/>
                  </a:lnTo>
                  <a:lnTo>
                    <a:pt x="2113" y="817"/>
                  </a:lnTo>
                  <a:lnTo>
                    <a:pt x="2071" y="817"/>
                  </a:lnTo>
                  <a:lnTo>
                    <a:pt x="2043" y="817"/>
                  </a:lnTo>
                  <a:lnTo>
                    <a:pt x="2043" y="761"/>
                  </a:lnTo>
                  <a:lnTo>
                    <a:pt x="1987" y="761"/>
                  </a:lnTo>
                  <a:lnTo>
                    <a:pt x="1987" y="691"/>
                  </a:lnTo>
                  <a:lnTo>
                    <a:pt x="1944" y="691"/>
                  </a:lnTo>
                  <a:lnTo>
                    <a:pt x="1944" y="634"/>
                  </a:lnTo>
                  <a:lnTo>
                    <a:pt x="1944" y="564"/>
                  </a:lnTo>
                  <a:lnTo>
                    <a:pt x="1987" y="564"/>
                  </a:lnTo>
                  <a:lnTo>
                    <a:pt x="1987" y="508"/>
                  </a:lnTo>
                  <a:lnTo>
                    <a:pt x="1944" y="437"/>
                  </a:lnTo>
                  <a:lnTo>
                    <a:pt x="1916" y="437"/>
                  </a:lnTo>
                  <a:lnTo>
                    <a:pt x="1860" y="437"/>
                  </a:lnTo>
                  <a:lnTo>
                    <a:pt x="1818" y="437"/>
                  </a:lnTo>
                  <a:lnTo>
                    <a:pt x="1789" y="437"/>
                  </a:lnTo>
                  <a:lnTo>
                    <a:pt x="1733" y="437"/>
                  </a:lnTo>
                  <a:lnTo>
                    <a:pt x="1691" y="437"/>
                  </a:lnTo>
                  <a:lnTo>
                    <a:pt x="1649" y="437"/>
                  </a:lnTo>
                  <a:lnTo>
                    <a:pt x="1649" y="381"/>
                  </a:lnTo>
                  <a:lnTo>
                    <a:pt x="1564" y="381"/>
                  </a:lnTo>
                  <a:lnTo>
                    <a:pt x="1480" y="381"/>
                  </a:lnTo>
                  <a:lnTo>
                    <a:pt x="1437" y="381"/>
                  </a:lnTo>
                  <a:lnTo>
                    <a:pt x="1395" y="311"/>
                  </a:lnTo>
                  <a:lnTo>
                    <a:pt x="1367" y="311"/>
                  </a:lnTo>
                  <a:lnTo>
                    <a:pt x="1311" y="311"/>
                  </a:lnTo>
                  <a:lnTo>
                    <a:pt x="1268" y="311"/>
                  </a:lnTo>
                  <a:lnTo>
                    <a:pt x="1268" y="240"/>
                  </a:lnTo>
                  <a:lnTo>
                    <a:pt x="1240" y="240"/>
                  </a:lnTo>
                  <a:lnTo>
                    <a:pt x="1142" y="240"/>
                  </a:lnTo>
                  <a:lnTo>
                    <a:pt x="1015" y="240"/>
                  </a:lnTo>
                  <a:lnTo>
                    <a:pt x="987" y="240"/>
                  </a:lnTo>
                  <a:lnTo>
                    <a:pt x="930" y="240"/>
                  </a:lnTo>
                  <a:lnTo>
                    <a:pt x="888" y="240"/>
                  </a:lnTo>
                  <a:lnTo>
                    <a:pt x="860" y="240"/>
                  </a:lnTo>
                  <a:lnTo>
                    <a:pt x="804" y="184"/>
                  </a:lnTo>
                  <a:lnTo>
                    <a:pt x="761" y="184"/>
                  </a:lnTo>
                  <a:lnTo>
                    <a:pt x="719" y="184"/>
                  </a:lnTo>
                  <a:lnTo>
                    <a:pt x="677" y="184"/>
                  </a:lnTo>
                  <a:lnTo>
                    <a:pt x="635" y="127"/>
                  </a:lnTo>
                  <a:lnTo>
                    <a:pt x="635" y="57"/>
                  </a:lnTo>
                  <a:lnTo>
                    <a:pt x="550" y="57"/>
                  </a:lnTo>
                  <a:lnTo>
                    <a:pt x="466" y="57"/>
                  </a:lnTo>
                  <a:lnTo>
                    <a:pt x="423" y="57"/>
                  </a:lnTo>
                  <a:lnTo>
                    <a:pt x="381" y="57"/>
                  </a:lnTo>
                  <a:lnTo>
                    <a:pt x="254" y="57"/>
                  </a:lnTo>
                  <a:lnTo>
                    <a:pt x="184" y="57"/>
                  </a:lnTo>
                  <a:lnTo>
                    <a:pt x="128" y="1"/>
                  </a:lnTo>
                  <a:lnTo>
                    <a:pt x="85" y="1"/>
                  </a:lnTo>
                  <a:lnTo>
                    <a:pt x="57" y="1"/>
                  </a:lnTo>
                  <a:close/>
                  <a:moveTo>
                    <a:pt x="9858" y="6084"/>
                  </a:moveTo>
                  <a:lnTo>
                    <a:pt x="9858" y="6140"/>
                  </a:lnTo>
                  <a:lnTo>
                    <a:pt x="9816" y="6140"/>
                  </a:lnTo>
                  <a:lnTo>
                    <a:pt x="9760" y="6140"/>
                  </a:lnTo>
                  <a:lnTo>
                    <a:pt x="9760" y="6211"/>
                  </a:lnTo>
                  <a:lnTo>
                    <a:pt x="9731" y="6211"/>
                  </a:lnTo>
                  <a:lnTo>
                    <a:pt x="9689" y="6267"/>
                  </a:lnTo>
                  <a:lnTo>
                    <a:pt x="9633" y="6267"/>
                  </a:lnTo>
                  <a:lnTo>
                    <a:pt x="9605" y="6267"/>
                  </a:lnTo>
                  <a:lnTo>
                    <a:pt x="9506" y="6337"/>
                  </a:lnTo>
                  <a:lnTo>
                    <a:pt x="9436" y="6408"/>
                  </a:lnTo>
                  <a:lnTo>
                    <a:pt x="9478" y="6408"/>
                  </a:lnTo>
                  <a:lnTo>
                    <a:pt x="9478" y="6464"/>
                  </a:lnTo>
                  <a:lnTo>
                    <a:pt x="9506" y="6464"/>
                  </a:lnTo>
                  <a:lnTo>
                    <a:pt x="9506" y="6521"/>
                  </a:lnTo>
                  <a:lnTo>
                    <a:pt x="9506" y="6591"/>
                  </a:lnTo>
                  <a:lnTo>
                    <a:pt x="9562" y="6591"/>
                  </a:lnTo>
                  <a:lnTo>
                    <a:pt x="9562" y="6647"/>
                  </a:lnTo>
                  <a:lnTo>
                    <a:pt x="9605" y="6647"/>
                  </a:lnTo>
                  <a:lnTo>
                    <a:pt x="9605" y="6718"/>
                  </a:lnTo>
                  <a:lnTo>
                    <a:pt x="9562" y="6718"/>
                  </a:lnTo>
                  <a:lnTo>
                    <a:pt x="9562" y="6774"/>
                  </a:lnTo>
                  <a:lnTo>
                    <a:pt x="9605" y="6774"/>
                  </a:lnTo>
                  <a:lnTo>
                    <a:pt x="9605" y="6844"/>
                  </a:lnTo>
                  <a:lnTo>
                    <a:pt x="9633" y="6844"/>
                  </a:lnTo>
                  <a:lnTo>
                    <a:pt x="9633" y="6901"/>
                  </a:lnTo>
                  <a:lnTo>
                    <a:pt x="9633" y="6971"/>
                  </a:lnTo>
                  <a:lnTo>
                    <a:pt x="9689" y="6971"/>
                  </a:lnTo>
                  <a:lnTo>
                    <a:pt x="9689" y="7027"/>
                  </a:lnTo>
                  <a:lnTo>
                    <a:pt x="9689" y="7098"/>
                  </a:lnTo>
                  <a:lnTo>
                    <a:pt x="9689" y="7154"/>
                  </a:lnTo>
                  <a:lnTo>
                    <a:pt x="9633" y="7154"/>
                  </a:lnTo>
                  <a:lnTo>
                    <a:pt x="9633" y="7225"/>
                  </a:lnTo>
                  <a:lnTo>
                    <a:pt x="9689" y="7225"/>
                  </a:lnTo>
                  <a:lnTo>
                    <a:pt x="9689" y="7281"/>
                  </a:lnTo>
                  <a:lnTo>
                    <a:pt x="9689" y="7351"/>
                  </a:lnTo>
                  <a:lnTo>
                    <a:pt x="9633" y="7351"/>
                  </a:lnTo>
                  <a:lnTo>
                    <a:pt x="9605" y="7351"/>
                  </a:lnTo>
                  <a:lnTo>
                    <a:pt x="9562" y="7351"/>
                  </a:lnTo>
                  <a:lnTo>
                    <a:pt x="9562" y="7408"/>
                  </a:lnTo>
                  <a:lnTo>
                    <a:pt x="9506" y="7408"/>
                  </a:lnTo>
                  <a:lnTo>
                    <a:pt x="9478" y="7408"/>
                  </a:lnTo>
                  <a:lnTo>
                    <a:pt x="9478" y="7478"/>
                  </a:lnTo>
                  <a:lnTo>
                    <a:pt x="9436" y="7478"/>
                  </a:lnTo>
                  <a:lnTo>
                    <a:pt x="9379" y="7478"/>
                  </a:lnTo>
                  <a:lnTo>
                    <a:pt x="9379" y="7534"/>
                  </a:lnTo>
                  <a:lnTo>
                    <a:pt x="9351" y="7534"/>
                  </a:lnTo>
                  <a:lnTo>
                    <a:pt x="9309" y="7534"/>
                  </a:lnTo>
                  <a:lnTo>
                    <a:pt x="9253" y="7534"/>
                  </a:lnTo>
                  <a:lnTo>
                    <a:pt x="9253" y="7605"/>
                  </a:lnTo>
                  <a:lnTo>
                    <a:pt x="9224" y="7605"/>
                  </a:lnTo>
                  <a:lnTo>
                    <a:pt x="9182" y="7605"/>
                  </a:lnTo>
                  <a:lnTo>
                    <a:pt x="9126" y="7605"/>
                  </a:lnTo>
                  <a:lnTo>
                    <a:pt x="9126" y="7661"/>
                  </a:lnTo>
                  <a:lnTo>
                    <a:pt x="9098" y="7661"/>
                  </a:lnTo>
                  <a:lnTo>
                    <a:pt x="9056" y="7661"/>
                  </a:lnTo>
                  <a:lnTo>
                    <a:pt x="9056" y="7732"/>
                  </a:lnTo>
                  <a:lnTo>
                    <a:pt x="8999" y="7732"/>
                  </a:lnTo>
                  <a:lnTo>
                    <a:pt x="8957" y="7732"/>
                  </a:lnTo>
                  <a:lnTo>
                    <a:pt x="8957" y="7802"/>
                  </a:lnTo>
                  <a:lnTo>
                    <a:pt x="8929" y="7802"/>
                  </a:lnTo>
                  <a:lnTo>
                    <a:pt x="8929" y="7858"/>
                  </a:lnTo>
                  <a:lnTo>
                    <a:pt x="8872" y="7858"/>
                  </a:lnTo>
                  <a:lnTo>
                    <a:pt x="8872" y="7915"/>
                  </a:lnTo>
                  <a:lnTo>
                    <a:pt x="8830" y="7915"/>
                  </a:lnTo>
                  <a:lnTo>
                    <a:pt x="8802" y="7915"/>
                  </a:lnTo>
                  <a:lnTo>
                    <a:pt x="8802" y="7985"/>
                  </a:lnTo>
                  <a:lnTo>
                    <a:pt x="8830" y="7985"/>
                  </a:lnTo>
                  <a:lnTo>
                    <a:pt x="8872" y="7985"/>
                  </a:lnTo>
                  <a:lnTo>
                    <a:pt x="8929" y="7985"/>
                  </a:lnTo>
                  <a:lnTo>
                    <a:pt x="8929" y="8041"/>
                  </a:lnTo>
                  <a:lnTo>
                    <a:pt x="8957" y="8041"/>
                  </a:lnTo>
                  <a:lnTo>
                    <a:pt x="8957" y="8112"/>
                  </a:lnTo>
                  <a:lnTo>
                    <a:pt x="8999" y="8112"/>
                  </a:lnTo>
                  <a:lnTo>
                    <a:pt x="9056" y="8112"/>
                  </a:lnTo>
                  <a:lnTo>
                    <a:pt x="9056" y="8168"/>
                  </a:lnTo>
                  <a:lnTo>
                    <a:pt x="9098" y="8168"/>
                  </a:lnTo>
                  <a:lnTo>
                    <a:pt x="9126" y="8168"/>
                  </a:lnTo>
                  <a:lnTo>
                    <a:pt x="9126" y="8239"/>
                  </a:lnTo>
                  <a:lnTo>
                    <a:pt x="9182" y="8239"/>
                  </a:lnTo>
                  <a:lnTo>
                    <a:pt x="9224" y="8239"/>
                  </a:lnTo>
                  <a:lnTo>
                    <a:pt x="9224" y="8295"/>
                  </a:lnTo>
                  <a:lnTo>
                    <a:pt x="9224" y="8365"/>
                  </a:lnTo>
                  <a:lnTo>
                    <a:pt x="9253" y="8365"/>
                  </a:lnTo>
                  <a:lnTo>
                    <a:pt x="9253" y="8422"/>
                  </a:lnTo>
                  <a:lnTo>
                    <a:pt x="9224" y="8422"/>
                  </a:lnTo>
                  <a:lnTo>
                    <a:pt x="9224" y="8492"/>
                  </a:lnTo>
                  <a:lnTo>
                    <a:pt x="9253" y="8492"/>
                  </a:lnTo>
                  <a:lnTo>
                    <a:pt x="9309" y="8492"/>
                  </a:lnTo>
                  <a:lnTo>
                    <a:pt x="9309" y="8548"/>
                  </a:lnTo>
                  <a:lnTo>
                    <a:pt x="9309" y="8619"/>
                  </a:lnTo>
                  <a:lnTo>
                    <a:pt x="9253" y="8619"/>
                  </a:lnTo>
                  <a:lnTo>
                    <a:pt x="9224" y="8619"/>
                  </a:lnTo>
                  <a:lnTo>
                    <a:pt x="9182" y="8619"/>
                  </a:lnTo>
                  <a:lnTo>
                    <a:pt x="9182" y="8675"/>
                  </a:lnTo>
                  <a:lnTo>
                    <a:pt x="9182" y="8745"/>
                  </a:lnTo>
                  <a:lnTo>
                    <a:pt x="9126" y="8745"/>
                  </a:lnTo>
                  <a:lnTo>
                    <a:pt x="9098" y="8745"/>
                  </a:lnTo>
                  <a:lnTo>
                    <a:pt x="9056" y="8745"/>
                  </a:lnTo>
                  <a:lnTo>
                    <a:pt x="8999" y="8745"/>
                  </a:lnTo>
                  <a:lnTo>
                    <a:pt x="8999" y="8802"/>
                  </a:lnTo>
                  <a:lnTo>
                    <a:pt x="8957" y="8802"/>
                  </a:lnTo>
                  <a:lnTo>
                    <a:pt x="8929" y="8802"/>
                  </a:lnTo>
                  <a:lnTo>
                    <a:pt x="8929" y="8872"/>
                  </a:lnTo>
                  <a:lnTo>
                    <a:pt x="8872" y="8872"/>
                  </a:lnTo>
                  <a:lnTo>
                    <a:pt x="8872" y="8929"/>
                  </a:lnTo>
                  <a:lnTo>
                    <a:pt x="8929" y="8929"/>
                  </a:lnTo>
                  <a:lnTo>
                    <a:pt x="8929" y="8999"/>
                  </a:lnTo>
                  <a:lnTo>
                    <a:pt x="8957" y="8999"/>
                  </a:lnTo>
                  <a:lnTo>
                    <a:pt x="8999" y="8999"/>
                  </a:lnTo>
                  <a:lnTo>
                    <a:pt x="8999" y="9055"/>
                  </a:lnTo>
                  <a:lnTo>
                    <a:pt x="8957" y="9055"/>
                  </a:lnTo>
                  <a:lnTo>
                    <a:pt x="8929" y="9055"/>
                  </a:lnTo>
                  <a:lnTo>
                    <a:pt x="8929" y="9126"/>
                  </a:lnTo>
                  <a:lnTo>
                    <a:pt x="8957" y="9126"/>
                  </a:lnTo>
                  <a:lnTo>
                    <a:pt x="8999" y="9126"/>
                  </a:lnTo>
                  <a:lnTo>
                    <a:pt x="9056" y="9126"/>
                  </a:lnTo>
                  <a:lnTo>
                    <a:pt x="9056" y="9196"/>
                  </a:lnTo>
                  <a:lnTo>
                    <a:pt x="9098" y="9196"/>
                  </a:lnTo>
                  <a:lnTo>
                    <a:pt x="9098" y="9252"/>
                  </a:lnTo>
                  <a:lnTo>
                    <a:pt x="9126" y="9252"/>
                  </a:lnTo>
                  <a:lnTo>
                    <a:pt x="9182" y="9252"/>
                  </a:lnTo>
                  <a:lnTo>
                    <a:pt x="9224" y="9252"/>
                  </a:lnTo>
                  <a:lnTo>
                    <a:pt x="9224" y="9309"/>
                  </a:lnTo>
                  <a:lnTo>
                    <a:pt x="9182" y="9309"/>
                  </a:lnTo>
                  <a:lnTo>
                    <a:pt x="9182" y="9379"/>
                  </a:lnTo>
                  <a:lnTo>
                    <a:pt x="9224" y="9379"/>
                  </a:lnTo>
                  <a:lnTo>
                    <a:pt x="9253" y="9379"/>
                  </a:lnTo>
                  <a:lnTo>
                    <a:pt x="9253" y="9435"/>
                  </a:lnTo>
                  <a:lnTo>
                    <a:pt x="9309" y="9435"/>
                  </a:lnTo>
                  <a:lnTo>
                    <a:pt x="9351" y="9435"/>
                  </a:lnTo>
                  <a:lnTo>
                    <a:pt x="9351" y="9379"/>
                  </a:lnTo>
                  <a:lnTo>
                    <a:pt x="9379" y="9379"/>
                  </a:lnTo>
                  <a:lnTo>
                    <a:pt x="9379" y="9435"/>
                  </a:lnTo>
                  <a:lnTo>
                    <a:pt x="9436" y="9435"/>
                  </a:lnTo>
                  <a:lnTo>
                    <a:pt x="9478" y="9435"/>
                  </a:lnTo>
                  <a:lnTo>
                    <a:pt x="9506" y="9435"/>
                  </a:lnTo>
                  <a:lnTo>
                    <a:pt x="9506" y="9379"/>
                  </a:lnTo>
                  <a:lnTo>
                    <a:pt x="9562" y="9379"/>
                  </a:lnTo>
                  <a:lnTo>
                    <a:pt x="9605" y="9379"/>
                  </a:lnTo>
                  <a:lnTo>
                    <a:pt x="9633" y="9379"/>
                  </a:lnTo>
                  <a:lnTo>
                    <a:pt x="9633" y="9309"/>
                  </a:lnTo>
                  <a:lnTo>
                    <a:pt x="9689" y="9309"/>
                  </a:lnTo>
                  <a:lnTo>
                    <a:pt x="9731" y="9309"/>
                  </a:lnTo>
                  <a:lnTo>
                    <a:pt x="9731" y="9252"/>
                  </a:lnTo>
                  <a:lnTo>
                    <a:pt x="9760" y="9252"/>
                  </a:lnTo>
                  <a:lnTo>
                    <a:pt x="9816" y="9252"/>
                  </a:lnTo>
                  <a:lnTo>
                    <a:pt x="9858" y="9252"/>
                  </a:lnTo>
                  <a:lnTo>
                    <a:pt x="9858" y="9196"/>
                  </a:lnTo>
                  <a:lnTo>
                    <a:pt x="9816" y="9196"/>
                  </a:lnTo>
                  <a:lnTo>
                    <a:pt x="9816" y="9126"/>
                  </a:lnTo>
                  <a:lnTo>
                    <a:pt x="9858" y="9126"/>
                  </a:lnTo>
                  <a:lnTo>
                    <a:pt x="9858" y="9055"/>
                  </a:lnTo>
                  <a:lnTo>
                    <a:pt x="9816" y="9055"/>
                  </a:lnTo>
                  <a:lnTo>
                    <a:pt x="9816" y="8999"/>
                  </a:lnTo>
                  <a:lnTo>
                    <a:pt x="9760" y="8999"/>
                  </a:lnTo>
                  <a:lnTo>
                    <a:pt x="9760" y="8929"/>
                  </a:lnTo>
                  <a:lnTo>
                    <a:pt x="9760" y="8872"/>
                  </a:lnTo>
                  <a:lnTo>
                    <a:pt x="9760" y="8802"/>
                  </a:lnTo>
                  <a:lnTo>
                    <a:pt x="9816" y="8802"/>
                  </a:lnTo>
                  <a:lnTo>
                    <a:pt x="9858" y="8802"/>
                  </a:lnTo>
                  <a:lnTo>
                    <a:pt x="9886" y="8802"/>
                  </a:lnTo>
                  <a:lnTo>
                    <a:pt x="9929" y="8802"/>
                  </a:lnTo>
                  <a:lnTo>
                    <a:pt x="9929" y="8745"/>
                  </a:lnTo>
                  <a:lnTo>
                    <a:pt x="9985" y="8745"/>
                  </a:lnTo>
                  <a:lnTo>
                    <a:pt x="9985" y="8675"/>
                  </a:lnTo>
                  <a:lnTo>
                    <a:pt x="10027" y="8675"/>
                  </a:lnTo>
                  <a:lnTo>
                    <a:pt x="10055" y="8675"/>
                  </a:lnTo>
                  <a:lnTo>
                    <a:pt x="10112" y="8675"/>
                  </a:lnTo>
                  <a:lnTo>
                    <a:pt x="10154" y="8675"/>
                  </a:lnTo>
                  <a:lnTo>
                    <a:pt x="10182" y="8675"/>
                  </a:lnTo>
                  <a:lnTo>
                    <a:pt x="10238" y="8675"/>
                  </a:lnTo>
                  <a:lnTo>
                    <a:pt x="10238" y="8619"/>
                  </a:lnTo>
                  <a:lnTo>
                    <a:pt x="10238" y="8548"/>
                  </a:lnTo>
                  <a:lnTo>
                    <a:pt x="10281" y="8548"/>
                  </a:lnTo>
                  <a:lnTo>
                    <a:pt x="10281" y="8492"/>
                  </a:lnTo>
                  <a:lnTo>
                    <a:pt x="10309" y="8492"/>
                  </a:lnTo>
                  <a:lnTo>
                    <a:pt x="10309" y="8548"/>
                  </a:lnTo>
                  <a:lnTo>
                    <a:pt x="10365" y="8548"/>
                  </a:lnTo>
                  <a:lnTo>
                    <a:pt x="10407" y="8548"/>
                  </a:lnTo>
                  <a:lnTo>
                    <a:pt x="10436" y="8548"/>
                  </a:lnTo>
                  <a:lnTo>
                    <a:pt x="10436" y="8492"/>
                  </a:lnTo>
                  <a:lnTo>
                    <a:pt x="10492" y="8492"/>
                  </a:lnTo>
                  <a:lnTo>
                    <a:pt x="10534" y="8492"/>
                  </a:lnTo>
                  <a:lnTo>
                    <a:pt x="10534" y="8422"/>
                  </a:lnTo>
                  <a:lnTo>
                    <a:pt x="10534" y="8365"/>
                  </a:lnTo>
                  <a:lnTo>
                    <a:pt x="10562" y="8365"/>
                  </a:lnTo>
                  <a:lnTo>
                    <a:pt x="10619" y="8365"/>
                  </a:lnTo>
                  <a:lnTo>
                    <a:pt x="10619" y="8295"/>
                  </a:lnTo>
                  <a:lnTo>
                    <a:pt x="10661" y="8295"/>
                  </a:lnTo>
                  <a:lnTo>
                    <a:pt x="10689" y="8295"/>
                  </a:lnTo>
                  <a:lnTo>
                    <a:pt x="10689" y="8239"/>
                  </a:lnTo>
                  <a:lnTo>
                    <a:pt x="10745" y="8239"/>
                  </a:lnTo>
                  <a:lnTo>
                    <a:pt x="10788" y="8239"/>
                  </a:lnTo>
                  <a:lnTo>
                    <a:pt x="10830" y="8239"/>
                  </a:lnTo>
                  <a:lnTo>
                    <a:pt x="10830" y="8168"/>
                  </a:lnTo>
                  <a:lnTo>
                    <a:pt x="10872" y="8168"/>
                  </a:lnTo>
                  <a:lnTo>
                    <a:pt x="10914" y="8168"/>
                  </a:lnTo>
                  <a:lnTo>
                    <a:pt x="10957" y="8168"/>
                  </a:lnTo>
                  <a:lnTo>
                    <a:pt x="10985" y="8168"/>
                  </a:lnTo>
                  <a:lnTo>
                    <a:pt x="10985" y="8112"/>
                  </a:lnTo>
                  <a:lnTo>
                    <a:pt x="11041" y="8112"/>
                  </a:lnTo>
                  <a:lnTo>
                    <a:pt x="11041" y="8041"/>
                  </a:lnTo>
                  <a:lnTo>
                    <a:pt x="11083" y="8041"/>
                  </a:lnTo>
                  <a:lnTo>
                    <a:pt x="11111" y="8041"/>
                  </a:lnTo>
                  <a:lnTo>
                    <a:pt x="11111" y="7985"/>
                  </a:lnTo>
                  <a:lnTo>
                    <a:pt x="11111" y="7915"/>
                  </a:lnTo>
                  <a:lnTo>
                    <a:pt x="11083" y="7858"/>
                  </a:lnTo>
                  <a:lnTo>
                    <a:pt x="11083" y="7802"/>
                  </a:lnTo>
                  <a:lnTo>
                    <a:pt x="11041" y="7802"/>
                  </a:lnTo>
                  <a:lnTo>
                    <a:pt x="10985" y="7802"/>
                  </a:lnTo>
                  <a:lnTo>
                    <a:pt x="10957" y="7802"/>
                  </a:lnTo>
                  <a:lnTo>
                    <a:pt x="10914" y="7802"/>
                  </a:lnTo>
                  <a:lnTo>
                    <a:pt x="10872" y="7802"/>
                  </a:lnTo>
                  <a:lnTo>
                    <a:pt x="10830" y="7858"/>
                  </a:lnTo>
                  <a:lnTo>
                    <a:pt x="10788" y="7858"/>
                  </a:lnTo>
                  <a:lnTo>
                    <a:pt x="10745" y="7858"/>
                  </a:lnTo>
                  <a:lnTo>
                    <a:pt x="10689" y="7858"/>
                  </a:lnTo>
                  <a:lnTo>
                    <a:pt x="10661" y="7858"/>
                  </a:lnTo>
                  <a:lnTo>
                    <a:pt x="10619" y="7858"/>
                  </a:lnTo>
                  <a:lnTo>
                    <a:pt x="10562" y="7858"/>
                  </a:lnTo>
                  <a:lnTo>
                    <a:pt x="10534" y="7915"/>
                  </a:lnTo>
                  <a:lnTo>
                    <a:pt x="10492" y="7915"/>
                  </a:lnTo>
                  <a:lnTo>
                    <a:pt x="10436" y="7915"/>
                  </a:lnTo>
                  <a:lnTo>
                    <a:pt x="10436" y="7985"/>
                  </a:lnTo>
                  <a:lnTo>
                    <a:pt x="10407" y="7985"/>
                  </a:lnTo>
                  <a:lnTo>
                    <a:pt x="10365" y="8041"/>
                  </a:lnTo>
                  <a:lnTo>
                    <a:pt x="10309" y="8041"/>
                  </a:lnTo>
                  <a:lnTo>
                    <a:pt x="10281" y="8112"/>
                  </a:lnTo>
                  <a:lnTo>
                    <a:pt x="10238" y="8112"/>
                  </a:lnTo>
                  <a:lnTo>
                    <a:pt x="10238" y="8168"/>
                  </a:lnTo>
                  <a:lnTo>
                    <a:pt x="10182" y="8168"/>
                  </a:lnTo>
                  <a:lnTo>
                    <a:pt x="10154" y="8239"/>
                  </a:lnTo>
                  <a:lnTo>
                    <a:pt x="10112" y="8295"/>
                  </a:lnTo>
                  <a:lnTo>
                    <a:pt x="10055" y="8295"/>
                  </a:lnTo>
                  <a:lnTo>
                    <a:pt x="10027" y="8239"/>
                  </a:lnTo>
                  <a:lnTo>
                    <a:pt x="9985" y="8168"/>
                  </a:lnTo>
                  <a:lnTo>
                    <a:pt x="9929" y="8168"/>
                  </a:lnTo>
                  <a:lnTo>
                    <a:pt x="9929" y="8239"/>
                  </a:lnTo>
                  <a:lnTo>
                    <a:pt x="9886" y="8239"/>
                  </a:lnTo>
                  <a:lnTo>
                    <a:pt x="9886" y="8295"/>
                  </a:lnTo>
                  <a:lnTo>
                    <a:pt x="9816" y="8295"/>
                  </a:lnTo>
                  <a:lnTo>
                    <a:pt x="9816" y="8239"/>
                  </a:lnTo>
                  <a:lnTo>
                    <a:pt x="9858" y="8239"/>
                  </a:lnTo>
                  <a:lnTo>
                    <a:pt x="9816" y="8168"/>
                  </a:lnTo>
                  <a:lnTo>
                    <a:pt x="9858" y="8168"/>
                  </a:lnTo>
                  <a:lnTo>
                    <a:pt x="9858" y="8112"/>
                  </a:lnTo>
                  <a:lnTo>
                    <a:pt x="9816" y="8112"/>
                  </a:lnTo>
                  <a:lnTo>
                    <a:pt x="9760" y="8112"/>
                  </a:lnTo>
                  <a:lnTo>
                    <a:pt x="9760" y="8168"/>
                  </a:lnTo>
                  <a:lnTo>
                    <a:pt x="9731" y="8168"/>
                  </a:lnTo>
                  <a:lnTo>
                    <a:pt x="9731" y="8239"/>
                  </a:lnTo>
                  <a:lnTo>
                    <a:pt x="9689" y="8239"/>
                  </a:lnTo>
                  <a:lnTo>
                    <a:pt x="9689" y="8295"/>
                  </a:lnTo>
                  <a:lnTo>
                    <a:pt x="9633" y="8295"/>
                  </a:lnTo>
                  <a:lnTo>
                    <a:pt x="9605" y="8295"/>
                  </a:lnTo>
                  <a:lnTo>
                    <a:pt x="9605" y="8239"/>
                  </a:lnTo>
                  <a:lnTo>
                    <a:pt x="9562" y="8239"/>
                  </a:lnTo>
                  <a:lnTo>
                    <a:pt x="9506" y="8239"/>
                  </a:lnTo>
                  <a:lnTo>
                    <a:pt x="9478" y="8239"/>
                  </a:lnTo>
                  <a:lnTo>
                    <a:pt x="9478" y="8168"/>
                  </a:lnTo>
                  <a:lnTo>
                    <a:pt x="9478" y="8112"/>
                  </a:lnTo>
                  <a:lnTo>
                    <a:pt x="9478" y="8041"/>
                  </a:lnTo>
                  <a:lnTo>
                    <a:pt x="9436" y="8041"/>
                  </a:lnTo>
                  <a:lnTo>
                    <a:pt x="9436" y="7985"/>
                  </a:lnTo>
                  <a:lnTo>
                    <a:pt x="9379" y="7985"/>
                  </a:lnTo>
                  <a:lnTo>
                    <a:pt x="9351" y="7985"/>
                  </a:lnTo>
                  <a:lnTo>
                    <a:pt x="9351" y="7915"/>
                  </a:lnTo>
                  <a:lnTo>
                    <a:pt x="9379" y="7915"/>
                  </a:lnTo>
                  <a:lnTo>
                    <a:pt x="9436" y="7915"/>
                  </a:lnTo>
                  <a:lnTo>
                    <a:pt x="9436" y="7858"/>
                  </a:lnTo>
                  <a:lnTo>
                    <a:pt x="9478" y="7858"/>
                  </a:lnTo>
                  <a:lnTo>
                    <a:pt x="9478" y="7802"/>
                  </a:lnTo>
                  <a:lnTo>
                    <a:pt x="9506" y="7732"/>
                  </a:lnTo>
                  <a:lnTo>
                    <a:pt x="9562" y="7732"/>
                  </a:lnTo>
                  <a:lnTo>
                    <a:pt x="9605" y="7732"/>
                  </a:lnTo>
                  <a:lnTo>
                    <a:pt x="9605" y="7661"/>
                  </a:lnTo>
                  <a:lnTo>
                    <a:pt x="9633" y="7661"/>
                  </a:lnTo>
                  <a:lnTo>
                    <a:pt x="9689" y="7661"/>
                  </a:lnTo>
                  <a:lnTo>
                    <a:pt x="9689" y="7605"/>
                  </a:lnTo>
                  <a:lnTo>
                    <a:pt x="9731" y="7605"/>
                  </a:lnTo>
                  <a:lnTo>
                    <a:pt x="9760" y="7605"/>
                  </a:lnTo>
                  <a:lnTo>
                    <a:pt x="9760" y="7534"/>
                  </a:lnTo>
                  <a:lnTo>
                    <a:pt x="9760" y="7478"/>
                  </a:lnTo>
                  <a:lnTo>
                    <a:pt x="9689" y="7408"/>
                  </a:lnTo>
                  <a:lnTo>
                    <a:pt x="9731" y="7408"/>
                  </a:lnTo>
                  <a:lnTo>
                    <a:pt x="9731" y="7351"/>
                  </a:lnTo>
                  <a:lnTo>
                    <a:pt x="9760" y="7351"/>
                  </a:lnTo>
                  <a:lnTo>
                    <a:pt x="9816" y="7351"/>
                  </a:lnTo>
                  <a:lnTo>
                    <a:pt x="9858" y="7351"/>
                  </a:lnTo>
                  <a:lnTo>
                    <a:pt x="9886" y="7351"/>
                  </a:lnTo>
                  <a:lnTo>
                    <a:pt x="9886" y="7281"/>
                  </a:lnTo>
                  <a:lnTo>
                    <a:pt x="9929" y="7281"/>
                  </a:lnTo>
                  <a:lnTo>
                    <a:pt x="9929" y="7225"/>
                  </a:lnTo>
                  <a:lnTo>
                    <a:pt x="9886" y="7225"/>
                  </a:lnTo>
                  <a:lnTo>
                    <a:pt x="9886" y="7154"/>
                  </a:lnTo>
                  <a:lnTo>
                    <a:pt x="9858" y="7154"/>
                  </a:lnTo>
                  <a:lnTo>
                    <a:pt x="9858" y="7098"/>
                  </a:lnTo>
                  <a:lnTo>
                    <a:pt x="9886" y="7098"/>
                  </a:lnTo>
                  <a:lnTo>
                    <a:pt x="9886" y="7027"/>
                  </a:lnTo>
                  <a:lnTo>
                    <a:pt x="9929" y="7027"/>
                  </a:lnTo>
                  <a:lnTo>
                    <a:pt x="9985" y="6971"/>
                  </a:lnTo>
                  <a:lnTo>
                    <a:pt x="9929" y="6901"/>
                  </a:lnTo>
                  <a:lnTo>
                    <a:pt x="9985" y="6901"/>
                  </a:lnTo>
                  <a:lnTo>
                    <a:pt x="10027" y="6901"/>
                  </a:lnTo>
                  <a:lnTo>
                    <a:pt x="10055" y="6901"/>
                  </a:lnTo>
                  <a:lnTo>
                    <a:pt x="10055" y="6844"/>
                  </a:lnTo>
                  <a:lnTo>
                    <a:pt x="10055" y="6774"/>
                  </a:lnTo>
                  <a:lnTo>
                    <a:pt x="10112" y="6774"/>
                  </a:lnTo>
                  <a:lnTo>
                    <a:pt x="10112" y="6718"/>
                  </a:lnTo>
                  <a:lnTo>
                    <a:pt x="10112" y="6647"/>
                  </a:lnTo>
                  <a:lnTo>
                    <a:pt x="10112" y="6591"/>
                  </a:lnTo>
                  <a:lnTo>
                    <a:pt x="10112" y="6521"/>
                  </a:lnTo>
                  <a:lnTo>
                    <a:pt x="10112" y="6464"/>
                  </a:lnTo>
                  <a:lnTo>
                    <a:pt x="10154" y="6464"/>
                  </a:lnTo>
                  <a:lnTo>
                    <a:pt x="10154" y="6408"/>
                  </a:lnTo>
                  <a:lnTo>
                    <a:pt x="10112" y="6337"/>
                  </a:lnTo>
                  <a:lnTo>
                    <a:pt x="10055" y="6337"/>
                  </a:lnTo>
                  <a:lnTo>
                    <a:pt x="10055" y="6267"/>
                  </a:lnTo>
                  <a:lnTo>
                    <a:pt x="10027" y="6267"/>
                  </a:lnTo>
                  <a:lnTo>
                    <a:pt x="9985" y="6211"/>
                  </a:lnTo>
                  <a:lnTo>
                    <a:pt x="9929" y="6211"/>
                  </a:lnTo>
                  <a:lnTo>
                    <a:pt x="9929" y="6140"/>
                  </a:lnTo>
                  <a:lnTo>
                    <a:pt x="9886" y="6140"/>
                  </a:lnTo>
                  <a:lnTo>
                    <a:pt x="9886" y="6084"/>
                  </a:lnTo>
                  <a:close/>
                  <a:moveTo>
                    <a:pt x="8929" y="9055"/>
                  </a:moveTo>
                  <a:lnTo>
                    <a:pt x="8929" y="8999"/>
                  </a:lnTo>
                  <a:lnTo>
                    <a:pt x="8872" y="8999"/>
                  </a:lnTo>
                  <a:lnTo>
                    <a:pt x="8872" y="905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5731250" y="1987425"/>
              <a:ext cx="4250" cy="4600"/>
            </a:xfrm>
            <a:custGeom>
              <a:avLst/>
              <a:gdLst/>
              <a:ahLst/>
              <a:cxnLst/>
              <a:rect l="l" t="t" r="r" b="b"/>
              <a:pathLst>
                <a:path w="170" h="184" extrusionOk="0">
                  <a:moveTo>
                    <a:pt x="127" y="183"/>
                  </a:moveTo>
                  <a:lnTo>
                    <a:pt x="85" y="183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43" y="56"/>
                  </a:lnTo>
                  <a:lnTo>
                    <a:pt x="1" y="56"/>
                  </a:lnTo>
                  <a:lnTo>
                    <a:pt x="43" y="56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70" y="0"/>
                  </a:lnTo>
                  <a:lnTo>
                    <a:pt x="127" y="56"/>
                  </a:lnTo>
                  <a:lnTo>
                    <a:pt x="85" y="56"/>
                  </a:lnTo>
                  <a:lnTo>
                    <a:pt x="85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3304625" y="4536900"/>
              <a:ext cx="153175" cy="182050"/>
            </a:xfrm>
            <a:custGeom>
              <a:avLst/>
              <a:gdLst/>
              <a:ahLst/>
              <a:cxnLst/>
              <a:rect l="l" t="t" r="r" b="b"/>
              <a:pathLst>
                <a:path w="6127" h="7282" extrusionOk="0">
                  <a:moveTo>
                    <a:pt x="423" y="1"/>
                  </a:moveTo>
                  <a:lnTo>
                    <a:pt x="423" y="71"/>
                  </a:lnTo>
                  <a:lnTo>
                    <a:pt x="381" y="71"/>
                  </a:lnTo>
                  <a:lnTo>
                    <a:pt x="339" y="71"/>
                  </a:lnTo>
                  <a:lnTo>
                    <a:pt x="296" y="71"/>
                  </a:lnTo>
                  <a:lnTo>
                    <a:pt x="254" y="71"/>
                  </a:lnTo>
                  <a:lnTo>
                    <a:pt x="212" y="71"/>
                  </a:lnTo>
                  <a:lnTo>
                    <a:pt x="212" y="128"/>
                  </a:lnTo>
                  <a:lnTo>
                    <a:pt x="170" y="128"/>
                  </a:lnTo>
                  <a:lnTo>
                    <a:pt x="128" y="128"/>
                  </a:lnTo>
                  <a:lnTo>
                    <a:pt x="85" y="128"/>
                  </a:lnTo>
                  <a:lnTo>
                    <a:pt x="85" y="184"/>
                  </a:lnTo>
                  <a:lnTo>
                    <a:pt x="43" y="184"/>
                  </a:lnTo>
                  <a:lnTo>
                    <a:pt x="1" y="184"/>
                  </a:lnTo>
                  <a:lnTo>
                    <a:pt x="1" y="254"/>
                  </a:lnTo>
                  <a:lnTo>
                    <a:pt x="43" y="254"/>
                  </a:lnTo>
                  <a:lnTo>
                    <a:pt x="85" y="254"/>
                  </a:lnTo>
                  <a:lnTo>
                    <a:pt x="170" y="254"/>
                  </a:lnTo>
                  <a:lnTo>
                    <a:pt x="212" y="184"/>
                  </a:lnTo>
                  <a:lnTo>
                    <a:pt x="254" y="184"/>
                  </a:lnTo>
                  <a:lnTo>
                    <a:pt x="296" y="128"/>
                  </a:lnTo>
                  <a:lnTo>
                    <a:pt x="381" y="128"/>
                  </a:lnTo>
                  <a:lnTo>
                    <a:pt x="465" y="128"/>
                  </a:lnTo>
                  <a:lnTo>
                    <a:pt x="522" y="184"/>
                  </a:lnTo>
                  <a:lnTo>
                    <a:pt x="550" y="254"/>
                  </a:lnTo>
                  <a:lnTo>
                    <a:pt x="592" y="254"/>
                  </a:lnTo>
                  <a:lnTo>
                    <a:pt x="592" y="311"/>
                  </a:lnTo>
                  <a:lnTo>
                    <a:pt x="649" y="311"/>
                  </a:lnTo>
                  <a:lnTo>
                    <a:pt x="719" y="311"/>
                  </a:lnTo>
                  <a:lnTo>
                    <a:pt x="775" y="311"/>
                  </a:lnTo>
                  <a:lnTo>
                    <a:pt x="803" y="381"/>
                  </a:lnTo>
                  <a:lnTo>
                    <a:pt x="803" y="451"/>
                  </a:lnTo>
                  <a:lnTo>
                    <a:pt x="846" y="451"/>
                  </a:lnTo>
                  <a:lnTo>
                    <a:pt x="902" y="451"/>
                  </a:lnTo>
                  <a:lnTo>
                    <a:pt x="930" y="451"/>
                  </a:lnTo>
                  <a:lnTo>
                    <a:pt x="930" y="508"/>
                  </a:lnTo>
                  <a:lnTo>
                    <a:pt x="972" y="508"/>
                  </a:lnTo>
                  <a:lnTo>
                    <a:pt x="1029" y="508"/>
                  </a:lnTo>
                  <a:lnTo>
                    <a:pt x="1029" y="564"/>
                  </a:lnTo>
                  <a:lnTo>
                    <a:pt x="1057" y="564"/>
                  </a:lnTo>
                  <a:lnTo>
                    <a:pt x="1057" y="635"/>
                  </a:lnTo>
                  <a:lnTo>
                    <a:pt x="1057" y="691"/>
                  </a:lnTo>
                  <a:lnTo>
                    <a:pt x="1099" y="691"/>
                  </a:lnTo>
                  <a:lnTo>
                    <a:pt x="1141" y="691"/>
                  </a:lnTo>
                  <a:lnTo>
                    <a:pt x="1184" y="761"/>
                  </a:lnTo>
                  <a:lnTo>
                    <a:pt x="1226" y="761"/>
                  </a:lnTo>
                  <a:lnTo>
                    <a:pt x="1226" y="832"/>
                  </a:lnTo>
                  <a:lnTo>
                    <a:pt x="1268" y="832"/>
                  </a:lnTo>
                  <a:lnTo>
                    <a:pt x="1310" y="888"/>
                  </a:lnTo>
                  <a:lnTo>
                    <a:pt x="1353" y="888"/>
                  </a:lnTo>
                  <a:lnTo>
                    <a:pt x="1451" y="944"/>
                  </a:lnTo>
                  <a:lnTo>
                    <a:pt x="1479" y="944"/>
                  </a:lnTo>
                  <a:lnTo>
                    <a:pt x="1522" y="944"/>
                  </a:lnTo>
                  <a:lnTo>
                    <a:pt x="1578" y="944"/>
                  </a:lnTo>
                  <a:lnTo>
                    <a:pt x="1606" y="944"/>
                  </a:lnTo>
                  <a:lnTo>
                    <a:pt x="1648" y="944"/>
                  </a:lnTo>
                  <a:lnTo>
                    <a:pt x="1705" y="944"/>
                  </a:lnTo>
                  <a:lnTo>
                    <a:pt x="1733" y="944"/>
                  </a:lnTo>
                  <a:lnTo>
                    <a:pt x="1775" y="944"/>
                  </a:lnTo>
                  <a:lnTo>
                    <a:pt x="1831" y="944"/>
                  </a:lnTo>
                  <a:lnTo>
                    <a:pt x="1860" y="944"/>
                  </a:lnTo>
                  <a:lnTo>
                    <a:pt x="1902" y="944"/>
                  </a:lnTo>
                  <a:lnTo>
                    <a:pt x="1958" y="944"/>
                  </a:lnTo>
                  <a:lnTo>
                    <a:pt x="1986" y="944"/>
                  </a:lnTo>
                  <a:lnTo>
                    <a:pt x="1986" y="1015"/>
                  </a:lnTo>
                  <a:lnTo>
                    <a:pt x="2029" y="1015"/>
                  </a:lnTo>
                  <a:lnTo>
                    <a:pt x="2085" y="1015"/>
                  </a:lnTo>
                  <a:lnTo>
                    <a:pt x="2085" y="1071"/>
                  </a:lnTo>
                  <a:lnTo>
                    <a:pt x="2085" y="1141"/>
                  </a:lnTo>
                  <a:lnTo>
                    <a:pt x="2085" y="1198"/>
                  </a:lnTo>
                  <a:lnTo>
                    <a:pt x="2029" y="1198"/>
                  </a:lnTo>
                  <a:lnTo>
                    <a:pt x="2029" y="1268"/>
                  </a:lnTo>
                  <a:lnTo>
                    <a:pt x="1986" y="1268"/>
                  </a:lnTo>
                  <a:lnTo>
                    <a:pt x="1958" y="1268"/>
                  </a:lnTo>
                  <a:lnTo>
                    <a:pt x="1902" y="1268"/>
                  </a:lnTo>
                  <a:lnTo>
                    <a:pt x="1860" y="1268"/>
                  </a:lnTo>
                  <a:lnTo>
                    <a:pt x="1831" y="1268"/>
                  </a:lnTo>
                  <a:lnTo>
                    <a:pt x="1775" y="1268"/>
                  </a:lnTo>
                  <a:lnTo>
                    <a:pt x="1733" y="1268"/>
                  </a:lnTo>
                  <a:lnTo>
                    <a:pt x="1705" y="1268"/>
                  </a:lnTo>
                  <a:lnTo>
                    <a:pt x="1705" y="1325"/>
                  </a:lnTo>
                  <a:lnTo>
                    <a:pt x="1733" y="1325"/>
                  </a:lnTo>
                  <a:lnTo>
                    <a:pt x="1775" y="1325"/>
                  </a:lnTo>
                  <a:lnTo>
                    <a:pt x="1831" y="1325"/>
                  </a:lnTo>
                  <a:lnTo>
                    <a:pt x="1860" y="1325"/>
                  </a:lnTo>
                  <a:lnTo>
                    <a:pt x="1902" y="1325"/>
                  </a:lnTo>
                  <a:lnTo>
                    <a:pt x="1958" y="1325"/>
                  </a:lnTo>
                  <a:lnTo>
                    <a:pt x="1986" y="1325"/>
                  </a:lnTo>
                  <a:lnTo>
                    <a:pt x="2029" y="1325"/>
                  </a:lnTo>
                  <a:lnTo>
                    <a:pt x="2085" y="1325"/>
                  </a:lnTo>
                  <a:lnTo>
                    <a:pt x="2085" y="1268"/>
                  </a:lnTo>
                  <a:lnTo>
                    <a:pt x="2113" y="1268"/>
                  </a:lnTo>
                  <a:lnTo>
                    <a:pt x="2113" y="1198"/>
                  </a:lnTo>
                  <a:lnTo>
                    <a:pt x="2155" y="1198"/>
                  </a:lnTo>
                  <a:lnTo>
                    <a:pt x="2155" y="1141"/>
                  </a:lnTo>
                  <a:lnTo>
                    <a:pt x="2113" y="1141"/>
                  </a:lnTo>
                  <a:lnTo>
                    <a:pt x="2113" y="1071"/>
                  </a:lnTo>
                  <a:lnTo>
                    <a:pt x="2113" y="1015"/>
                  </a:lnTo>
                  <a:lnTo>
                    <a:pt x="2113" y="944"/>
                  </a:lnTo>
                  <a:lnTo>
                    <a:pt x="2113" y="888"/>
                  </a:lnTo>
                  <a:lnTo>
                    <a:pt x="2085" y="888"/>
                  </a:lnTo>
                  <a:lnTo>
                    <a:pt x="2113" y="832"/>
                  </a:lnTo>
                  <a:lnTo>
                    <a:pt x="2085" y="832"/>
                  </a:lnTo>
                  <a:lnTo>
                    <a:pt x="2029" y="832"/>
                  </a:lnTo>
                  <a:lnTo>
                    <a:pt x="2029" y="761"/>
                  </a:lnTo>
                  <a:lnTo>
                    <a:pt x="1986" y="761"/>
                  </a:lnTo>
                  <a:lnTo>
                    <a:pt x="1958" y="761"/>
                  </a:lnTo>
                  <a:lnTo>
                    <a:pt x="1958" y="832"/>
                  </a:lnTo>
                  <a:lnTo>
                    <a:pt x="1902" y="832"/>
                  </a:lnTo>
                  <a:lnTo>
                    <a:pt x="1860" y="832"/>
                  </a:lnTo>
                  <a:lnTo>
                    <a:pt x="1831" y="832"/>
                  </a:lnTo>
                  <a:lnTo>
                    <a:pt x="1831" y="888"/>
                  </a:lnTo>
                  <a:lnTo>
                    <a:pt x="1775" y="888"/>
                  </a:lnTo>
                  <a:lnTo>
                    <a:pt x="1775" y="832"/>
                  </a:lnTo>
                  <a:lnTo>
                    <a:pt x="1733" y="832"/>
                  </a:lnTo>
                  <a:lnTo>
                    <a:pt x="1733" y="888"/>
                  </a:lnTo>
                  <a:lnTo>
                    <a:pt x="1705" y="888"/>
                  </a:lnTo>
                  <a:lnTo>
                    <a:pt x="1705" y="832"/>
                  </a:lnTo>
                  <a:lnTo>
                    <a:pt x="1648" y="832"/>
                  </a:lnTo>
                  <a:lnTo>
                    <a:pt x="1606" y="832"/>
                  </a:lnTo>
                  <a:lnTo>
                    <a:pt x="1578" y="832"/>
                  </a:lnTo>
                  <a:lnTo>
                    <a:pt x="1522" y="832"/>
                  </a:lnTo>
                  <a:lnTo>
                    <a:pt x="1522" y="761"/>
                  </a:lnTo>
                  <a:lnTo>
                    <a:pt x="1479" y="761"/>
                  </a:lnTo>
                  <a:lnTo>
                    <a:pt x="1479" y="832"/>
                  </a:lnTo>
                  <a:lnTo>
                    <a:pt x="1451" y="832"/>
                  </a:lnTo>
                  <a:lnTo>
                    <a:pt x="1395" y="761"/>
                  </a:lnTo>
                  <a:lnTo>
                    <a:pt x="1353" y="761"/>
                  </a:lnTo>
                  <a:lnTo>
                    <a:pt x="1310" y="761"/>
                  </a:lnTo>
                  <a:lnTo>
                    <a:pt x="1310" y="691"/>
                  </a:lnTo>
                  <a:lnTo>
                    <a:pt x="1268" y="691"/>
                  </a:lnTo>
                  <a:lnTo>
                    <a:pt x="1226" y="691"/>
                  </a:lnTo>
                  <a:lnTo>
                    <a:pt x="1226" y="635"/>
                  </a:lnTo>
                  <a:lnTo>
                    <a:pt x="1184" y="635"/>
                  </a:lnTo>
                  <a:lnTo>
                    <a:pt x="1184" y="564"/>
                  </a:lnTo>
                  <a:lnTo>
                    <a:pt x="1141" y="635"/>
                  </a:lnTo>
                  <a:lnTo>
                    <a:pt x="1141" y="564"/>
                  </a:lnTo>
                  <a:lnTo>
                    <a:pt x="1099" y="564"/>
                  </a:lnTo>
                  <a:lnTo>
                    <a:pt x="1099" y="508"/>
                  </a:lnTo>
                  <a:lnTo>
                    <a:pt x="1057" y="508"/>
                  </a:lnTo>
                  <a:lnTo>
                    <a:pt x="1057" y="451"/>
                  </a:lnTo>
                  <a:lnTo>
                    <a:pt x="1029" y="451"/>
                  </a:lnTo>
                  <a:lnTo>
                    <a:pt x="1029" y="381"/>
                  </a:lnTo>
                  <a:lnTo>
                    <a:pt x="972" y="381"/>
                  </a:lnTo>
                  <a:lnTo>
                    <a:pt x="930" y="381"/>
                  </a:lnTo>
                  <a:lnTo>
                    <a:pt x="902" y="381"/>
                  </a:lnTo>
                  <a:lnTo>
                    <a:pt x="902" y="311"/>
                  </a:lnTo>
                  <a:lnTo>
                    <a:pt x="846" y="311"/>
                  </a:lnTo>
                  <a:lnTo>
                    <a:pt x="846" y="254"/>
                  </a:lnTo>
                  <a:lnTo>
                    <a:pt x="803" y="254"/>
                  </a:lnTo>
                  <a:lnTo>
                    <a:pt x="775" y="184"/>
                  </a:lnTo>
                  <a:lnTo>
                    <a:pt x="775" y="128"/>
                  </a:lnTo>
                  <a:lnTo>
                    <a:pt x="719" y="128"/>
                  </a:lnTo>
                  <a:lnTo>
                    <a:pt x="677" y="128"/>
                  </a:lnTo>
                  <a:lnTo>
                    <a:pt x="677" y="71"/>
                  </a:lnTo>
                  <a:lnTo>
                    <a:pt x="649" y="71"/>
                  </a:lnTo>
                  <a:lnTo>
                    <a:pt x="649" y="1"/>
                  </a:lnTo>
                  <a:lnTo>
                    <a:pt x="592" y="1"/>
                  </a:lnTo>
                  <a:lnTo>
                    <a:pt x="550" y="71"/>
                  </a:lnTo>
                  <a:lnTo>
                    <a:pt x="522" y="71"/>
                  </a:lnTo>
                  <a:lnTo>
                    <a:pt x="522" y="1"/>
                  </a:lnTo>
                  <a:lnTo>
                    <a:pt x="465" y="1"/>
                  </a:lnTo>
                  <a:close/>
                  <a:moveTo>
                    <a:pt x="1099" y="1071"/>
                  </a:moveTo>
                  <a:lnTo>
                    <a:pt x="1099" y="1141"/>
                  </a:lnTo>
                  <a:lnTo>
                    <a:pt x="1099" y="1198"/>
                  </a:lnTo>
                  <a:lnTo>
                    <a:pt x="1141" y="1198"/>
                  </a:lnTo>
                  <a:lnTo>
                    <a:pt x="1141" y="1268"/>
                  </a:lnTo>
                  <a:lnTo>
                    <a:pt x="1099" y="1198"/>
                  </a:lnTo>
                  <a:lnTo>
                    <a:pt x="1057" y="1198"/>
                  </a:lnTo>
                  <a:lnTo>
                    <a:pt x="1029" y="1198"/>
                  </a:lnTo>
                  <a:lnTo>
                    <a:pt x="1029" y="1268"/>
                  </a:lnTo>
                  <a:lnTo>
                    <a:pt x="1057" y="1268"/>
                  </a:lnTo>
                  <a:lnTo>
                    <a:pt x="1099" y="1268"/>
                  </a:lnTo>
                  <a:lnTo>
                    <a:pt x="1099" y="1325"/>
                  </a:lnTo>
                  <a:lnTo>
                    <a:pt x="1141" y="1325"/>
                  </a:lnTo>
                  <a:lnTo>
                    <a:pt x="1184" y="1325"/>
                  </a:lnTo>
                  <a:lnTo>
                    <a:pt x="1226" y="1325"/>
                  </a:lnTo>
                  <a:lnTo>
                    <a:pt x="1226" y="1268"/>
                  </a:lnTo>
                  <a:lnTo>
                    <a:pt x="1268" y="1268"/>
                  </a:lnTo>
                  <a:lnTo>
                    <a:pt x="1268" y="1198"/>
                  </a:lnTo>
                  <a:lnTo>
                    <a:pt x="1226" y="1198"/>
                  </a:lnTo>
                  <a:lnTo>
                    <a:pt x="1226" y="1141"/>
                  </a:lnTo>
                  <a:lnTo>
                    <a:pt x="1184" y="1141"/>
                  </a:lnTo>
                  <a:lnTo>
                    <a:pt x="1141" y="1141"/>
                  </a:lnTo>
                  <a:lnTo>
                    <a:pt x="1141" y="1071"/>
                  </a:lnTo>
                  <a:close/>
                  <a:moveTo>
                    <a:pt x="1099" y="1325"/>
                  </a:moveTo>
                  <a:lnTo>
                    <a:pt x="1057" y="1325"/>
                  </a:lnTo>
                  <a:lnTo>
                    <a:pt x="1029" y="1325"/>
                  </a:lnTo>
                  <a:lnTo>
                    <a:pt x="972" y="1325"/>
                  </a:lnTo>
                  <a:lnTo>
                    <a:pt x="930" y="1325"/>
                  </a:lnTo>
                  <a:lnTo>
                    <a:pt x="972" y="1395"/>
                  </a:lnTo>
                  <a:lnTo>
                    <a:pt x="972" y="1465"/>
                  </a:lnTo>
                  <a:lnTo>
                    <a:pt x="1029" y="1465"/>
                  </a:lnTo>
                  <a:lnTo>
                    <a:pt x="1057" y="1465"/>
                  </a:lnTo>
                  <a:lnTo>
                    <a:pt x="1099" y="1465"/>
                  </a:lnTo>
                  <a:lnTo>
                    <a:pt x="1141" y="1465"/>
                  </a:lnTo>
                  <a:lnTo>
                    <a:pt x="1099" y="1395"/>
                  </a:lnTo>
                  <a:close/>
                  <a:moveTo>
                    <a:pt x="1141" y="1465"/>
                  </a:moveTo>
                  <a:lnTo>
                    <a:pt x="1141" y="1522"/>
                  </a:lnTo>
                  <a:lnTo>
                    <a:pt x="1184" y="1522"/>
                  </a:lnTo>
                  <a:lnTo>
                    <a:pt x="1184" y="1465"/>
                  </a:lnTo>
                  <a:close/>
                  <a:moveTo>
                    <a:pt x="1353" y="1141"/>
                  </a:moveTo>
                  <a:lnTo>
                    <a:pt x="1353" y="1198"/>
                  </a:lnTo>
                  <a:lnTo>
                    <a:pt x="1395" y="1198"/>
                  </a:lnTo>
                  <a:lnTo>
                    <a:pt x="1451" y="1198"/>
                  </a:lnTo>
                  <a:lnTo>
                    <a:pt x="1451" y="1141"/>
                  </a:lnTo>
                  <a:lnTo>
                    <a:pt x="1395" y="1141"/>
                  </a:lnTo>
                  <a:close/>
                  <a:moveTo>
                    <a:pt x="1451" y="1198"/>
                  </a:moveTo>
                  <a:lnTo>
                    <a:pt x="1451" y="1268"/>
                  </a:lnTo>
                  <a:lnTo>
                    <a:pt x="1479" y="1268"/>
                  </a:lnTo>
                  <a:lnTo>
                    <a:pt x="1522" y="1268"/>
                  </a:lnTo>
                  <a:lnTo>
                    <a:pt x="1578" y="1268"/>
                  </a:lnTo>
                  <a:lnTo>
                    <a:pt x="1606" y="1268"/>
                  </a:lnTo>
                  <a:lnTo>
                    <a:pt x="1606" y="1198"/>
                  </a:lnTo>
                  <a:lnTo>
                    <a:pt x="1578" y="1198"/>
                  </a:lnTo>
                  <a:lnTo>
                    <a:pt x="1522" y="1198"/>
                  </a:lnTo>
                  <a:lnTo>
                    <a:pt x="1479" y="1198"/>
                  </a:lnTo>
                  <a:close/>
                  <a:moveTo>
                    <a:pt x="1226" y="1522"/>
                  </a:moveTo>
                  <a:lnTo>
                    <a:pt x="1226" y="1578"/>
                  </a:lnTo>
                  <a:lnTo>
                    <a:pt x="1226" y="1648"/>
                  </a:lnTo>
                  <a:lnTo>
                    <a:pt x="1226" y="1705"/>
                  </a:lnTo>
                  <a:lnTo>
                    <a:pt x="1268" y="1775"/>
                  </a:lnTo>
                  <a:lnTo>
                    <a:pt x="1310" y="1775"/>
                  </a:lnTo>
                  <a:lnTo>
                    <a:pt x="1353" y="1775"/>
                  </a:lnTo>
                  <a:lnTo>
                    <a:pt x="1395" y="1775"/>
                  </a:lnTo>
                  <a:lnTo>
                    <a:pt x="1451" y="1775"/>
                  </a:lnTo>
                  <a:lnTo>
                    <a:pt x="1479" y="1775"/>
                  </a:lnTo>
                  <a:lnTo>
                    <a:pt x="1451" y="1705"/>
                  </a:lnTo>
                  <a:lnTo>
                    <a:pt x="1395" y="1705"/>
                  </a:lnTo>
                  <a:lnTo>
                    <a:pt x="1353" y="1705"/>
                  </a:lnTo>
                  <a:lnTo>
                    <a:pt x="1310" y="1705"/>
                  </a:lnTo>
                  <a:lnTo>
                    <a:pt x="1268" y="1705"/>
                  </a:lnTo>
                  <a:lnTo>
                    <a:pt x="1268" y="1648"/>
                  </a:lnTo>
                  <a:lnTo>
                    <a:pt x="1310" y="1578"/>
                  </a:lnTo>
                  <a:lnTo>
                    <a:pt x="1268" y="1578"/>
                  </a:lnTo>
                  <a:lnTo>
                    <a:pt x="1268" y="1522"/>
                  </a:lnTo>
                  <a:close/>
                  <a:moveTo>
                    <a:pt x="1479" y="1775"/>
                  </a:moveTo>
                  <a:lnTo>
                    <a:pt x="1522" y="1775"/>
                  </a:lnTo>
                  <a:lnTo>
                    <a:pt x="1578" y="1775"/>
                  </a:lnTo>
                  <a:lnTo>
                    <a:pt x="1606" y="1775"/>
                  </a:lnTo>
                  <a:lnTo>
                    <a:pt x="1648" y="1775"/>
                  </a:lnTo>
                  <a:lnTo>
                    <a:pt x="1606" y="1705"/>
                  </a:lnTo>
                  <a:lnTo>
                    <a:pt x="1578" y="1705"/>
                  </a:lnTo>
                  <a:lnTo>
                    <a:pt x="1522" y="1705"/>
                  </a:lnTo>
                  <a:lnTo>
                    <a:pt x="1479" y="1705"/>
                  </a:lnTo>
                  <a:close/>
                  <a:moveTo>
                    <a:pt x="2662" y="1522"/>
                  </a:moveTo>
                  <a:lnTo>
                    <a:pt x="2662" y="1578"/>
                  </a:lnTo>
                  <a:lnTo>
                    <a:pt x="2634" y="1578"/>
                  </a:lnTo>
                  <a:lnTo>
                    <a:pt x="2634" y="1648"/>
                  </a:lnTo>
                  <a:lnTo>
                    <a:pt x="2578" y="1648"/>
                  </a:lnTo>
                  <a:lnTo>
                    <a:pt x="2535" y="1648"/>
                  </a:lnTo>
                  <a:lnTo>
                    <a:pt x="2507" y="1705"/>
                  </a:lnTo>
                  <a:lnTo>
                    <a:pt x="2507" y="1648"/>
                  </a:lnTo>
                  <a:lnTo>
                    <a:pt x="2451" y="1648"/>
                  </a:lnTo>
                  <a:lnTo>
                    <a:pt x="2409" y="1648"/>
                  </a:lnTo>
                  <a:lnTo>
                    <a:pt x="2381" y="1648"/>
                  </a:lnTo>
                  <a:lnTo>
                    <a:pt x="2324" y="1648"/>
                  </a:lnTo>
                  <a:lnTo>
                    <a:pt x="2282" y="1648"/>
                  </a:lnTo>
                  <a:lnTo>
                    <a:pt x="2240" y="1648"/>
                  </a:lnTo>
                  <a:lnTo>
                    <a:pt x="2198" y="1648"/>
                  </a:lnTo>
                  <a:lnTo>
                    <a:pt x="2155" y="1648"/>
                  </a:lnTo>
                  <a:lnTo>
                    <a:pt x="2113" y="1648"/>
                  </a:lnTo>
                  <a:lnTo>
                    <a:pt x="2085" y="1648"/>
                  </a:lnTo>
                  <a:lnTo>
                    <a:pt x="2029" y="1648"/>
                  </a:lnTo>
                  <a:lnTo>
                    <a:pt x="1986" y="1648"/>
                  </a:lnTo>
                  <a:lnTo>
                    <a:pt x="1958" y="1648"/>
                  </a:lnTo>
                  <a:lnTo>
                    <a:pt x="1958" y="1578"/>
                  </a:lnTo>
                  <a:lnTo>
                    <a:pt x="1902" y="1578"/>
                  </a:lnTo>
                  <a:lnTo>
                    <a:pt x="1902" y="1648"/>
                  </a:lnTo>
                  <a:lnTo>
                    <a:pt x="1860" y="1648"/>
                  </a:lnTo>
                  <a:lnTo>
                    <a:pt x="1831" y="1648"/>
                  </a:lnTo>
                  <a:lnTo>
                    <a:pt x="1775" y="1648"/>
                  </a:lnTo>
                  <a:lnTo>
                    <a:pt x="1775" y="1705"/>
                  </a:lnTo>
                  <a:lnTo>
                    <a:pt x="1831" y="1705"/>
                  </a:lnTo>
                  <a:lnTo>
                    <a:pt x="1860" y="1705"/>
                  </a:lnTo>
                  <a:lnTo>
                    <a:pt x="1902" y="1705"/>
                  </a:lnTo>
                  <a:lnTo>
                    <a:pt x="1958" y="1705"/>
                  </a:lnTo>
                  <a:lnTo>
                    <a:pt x="1986" y="1705"/>
                  </a:lnTo>
                  <a:lnTo>
                    <a:pt x="1986" y="1775"/>
                  </a:lnTo>
                  <a:lnTo>
                    <a:pt x="2029" y="1775"/>
                  </a:lnTo>
                  <a:lnTo>
                    <a:pt x="2085" y="1775"/>
                  </a:lnTo>
                  <a:lnTo>
                    <a:pt x="2113" y="1775"/>
                  </a:lnTo>
                  <a:lnTo>
                    <a:pt x="2155" y="1775"/>
                  </a:lnTo>
                  <a:lnTo>
                    <a:pt x="2198" y="1775"/>
                  </a:lnTo>
                  <a:lnTo>
                    <a:pt x="2240" y="1705"/>
                  </a:lnTo>
                  <a:lnTo>
                    <a:pt x="2282" y="1775"/>
                  </a:lnTo>
                  <a:lnTo>
                    <a:pt x="2324" y="1775"/>
                  </a:lnTo>
                  <a:lnTo>
                    <a:pt x="2324" y="1705"/>
                  </a:lnTo>
                  <a:lnTo>
                    <a:pt x="2381" y="1775"/>
                  </a:lnTo>
                  <a:lnTo>
                    <a:pt x="2409" y="1775"/>
                  </a:lnTo>
                  <a:lnTo>
                    <a:pt x="2451" y="1775"/>
                  </a:lnTo>
                  <a:lnTo>
                    <a:pt x="2507" y="1775"/>
                  </a:lnTo>
                  <a:lnTo>
                    <a:pt x="2535" y="1775"/>
                  </a:lnTo>
                  <a:lnTo>
                    <a:pt x="2578" y="1775"/>
                  </a:lnTo>
                  <a:lnTo>
                    <a:pt x="2634" y="1775"/>
                  </a:lnTo>
                  <a:lnTo>
                    <a:pt x="2662" y="1775"/>
                  </a:lnTo>
                  <a:lnTo>
                    <a:pt x="2704" y="1775"/>
                  </a:lnTo>
                  <a:lnTo>
                    <a:pt x="2761" y="1775"/>
                  </a:lnTo>
                  <a:lnTo>
                    <a:pt x="2761" y="1846"/>
                  </a:lnTo>
                  <a:lnTo>
                    <a:pt x="2789" y="1846"/>
                  </a:lnTo>
                  <a:lnTo>
                    <a:pt x="2831" y="1846"/>
                  </a:lnTo>
                  <a:lnTo>
                    <a:pt x="2831" y="1902"/>
                  </a:lnTo>
                  <a:lnTo>
                    <a:pt x="2888" y="1958"/>
                  </a:lnTo>
                  <a:lnTo>
                    <a:pt x="2916" y="2029"/>
                  </a:lnTo>
                  <a:lnTo>
                    <a:pt x="2958" y="2029"/>
                  </a:lnTo>
                  <a:lnTo>
                    <a:pt x="2958" y="2085"/>
                  </a:lnTo>
                  <a:lnTo>
                    <a:pt x="3014" y="2085"/>
                  </a:lnTo>
                  <a:lnTo>
                    <a:pt x="3042" y="2085"/>
                  </a:lnTo>
                  <a:lnTo>
                    <a:pt x="3085" y="2085"/>
                  </a:lnTo>
                  <a:lnTo>
                    <a:pt x="3141" y="2085"/>
                  </a:lnTo>
                  <a:lnTo>
                    <a:pt x="3141" y="2155"/>
                  </a:lnTo>
                  <a:lnTo>
                    <a:pt x="3183" y="2155"/>
                  </a:lnTo>
                  <a:lnTo>
                    <a:pt x="3211" y="2155"/>
                  </a:lnTo>
                  <a:lnTo>
                    <a:pt x="3254" y="2155"/>
                  </a:lnTo>
                  <a:lnTo>
                    <a:pt x="3310" y="2155"/>
                  </a:lnTo>
                  <a:lnTo>
                    <a:pt x="3310" y="2226"/>
                  </a:lnTo>
                  <a:lnTo>
                    <a:pt x="3338" y="2226"/>
                  </a:lnTo>
                  <a:lnTo>
                    <a:pt x="3380" y="2226"/>
                  </a:lnTo>
                  <a:lnTo>
                    <a:pt x="3437" y="2226"/>
                  </a:lnTo>
                  <a:lnTo>
                    <a:pt x="3465" y="2226"/>
                  </a:lnTo>
                  <a:lnTo>
                    <a:pt x="3465" y="2282"/>
                  </a:lnTo>
                  <a:lnTo>
                    <a:pt x="3507" y="2282"/>
                  </a:lnTo>
                  <a:lnTo>
                    <a:pt x="3563" y="2282"/>
                  </a:lnTo>
                  <a:lnTo>
                    <a:pt x="3592" y="2282"/>
                  </a:lnTo>
                  <a:lnTo>
                    <a:pt x="3634" y="2282"/>
                  </a:lnTo>
                  <a:lnTo>
                    <a:pt x="3690" y="2226"/>
                  </a:lnTo>
                  <a:lnTo>
                    <a:pt x="3718" y="2226"/>
                  </a:lnTo>
                  <a:lnTo>
                    <a:pt x="3761" y="2226"/>
                  </a:lnTo>
                  <a:lnTo>
                    <a:pt x="3761" y="2155"/>
                  </a:lnTo>
                  <a:lnTo>
                    <a:pt x="3817" y="2155"/>
                  </a:lnTo>
                  <a:lnTo>
                    <a:pt x="3845" y="2155"/>
                  </a:lnTo>
                  <a:lnTo>
                    <a:pt x="3845" y="2085"/>
                  </a:lnTo>
                  <a:lnTo>
                    <a:pt x="3845" y="2029"/>
                  </a:lnTo>
                  <a:lnTo>
                    <a:pt x="3845" y="1958"/>
                  </a:lnTo>
                  <a:lnTo>
                    <a:pt x="3887" y="1958"/>
                  </a:lnTo>
                  <a:lnTo>
                    <a:pt x="3887" y="1902"/>
                  </a:lnTo>
                  <a:lnTo>
                    <a:pt x="3944" y="1902"/>
                  </a:lnTo>
                  <a:lnTo>
                    <a:pt x="3944" y="1846"/>
                  </a:lnTo>
                  <a:lnTo>
                    <a:pt x="3972" y="1846"/>
                  </a:lnTo>
                  <a:lnTo>
                    <a:pt x="4014" y="1775"/>
                  </a:lnTo>
                  <a:lnTo>
                    <a:pt x="4070" y="1775"/>
                  </a:lnTo>
                  <a:lnTo>
                    <a:pt x="4113" y="1775"/>
                  </a:lnTo>
                  <a:lnTo>
                    <a:pt x="4141" y="1775"/>
                  </a:lnTo>
                  <a:lnTo>
                    <a:pt x="4197" y="1775"/>
                  </a:lnTo>
                  <a:lnTo>
                    <a:pt x="4197" y="1846"/>
                  </a:lnTo>
                  <a:lnTo>
                    <a:pt x="4141" y="1846"/>
                  </a:lnTo>
                  <a:lnTo>
                    <a:pt x="4113" y="1846"/>
                  </a:lnTo>
                  <a:lnTo>
                    <a:pt x="4113" y="1902"/>
                  </a:lnTo>
                  <a:lnTo>
                    <a:pt x="4070" y="1958"/>
                  </a:lnTo>
                  <a:lnTo>
                    <a:pt x="4014" y="2029"/>
                  </a:lnTo>
                  <a:lnTo>
                    <a:pt x="4014" y="2085"/>
                  </a:lnTo>
                  <a:lnTo>
                    <a:pt x="4014" y="2155"/>
                  </a:lnTo>
                  <a:lnTo>
                    <a:pt x="4070" y="2226"/>
                  </a:lnTo>
                  <a:lnTo>
                    <a:pt x="4113" y="2226"/>
                  </a:lnTo>
                  <a:lnTo>
                    <a:pt x="4113" y="2282"/>
                  </a:lnTo>
                  <a:lnTo>
                    <a:pt x="4141" y="2282"/>
                  </a:lnTo>
                  <a:lnTo>
                    <a:pt x="4141" y="2338"/>
                  </a:lnTo>
                  <a:lnTo>
                    <a:pt x="4197" y="2338"/>
                  </a:lnTo>
                  <a:lnTo>
                    <a:pt x="4239" y="2338"/>
                  </a:lnTo>
                  <a:lnTo>
                    <a:pt x="4239" y="2409"/>
                  </a:lnTo>
                  <a:lnTo>
                    <a:pt x="4268" y="2409"/>
                  </a:lnTo>
                  <a:lnTo>
                    <a:pt x="4268" y="2465"/>
                  </a:lnTo>
                  <a:lnTo>
                    <a:pt x="4268" y="2536"/>
                  </a:lnTo>
                  <a:lnTo>
                    <a:pt x="4239" y="2536"/>
                  </a:lnTo>
                  <a:lnTo>
                    <a:pt x="4197" y="2536"/>
                  </a:lnTo>
                  <a:lnTo>
                    <a:pt x="4141" y="2536"/>
                  </a:lnTo>
                  <a:lnTo>
                    <a:pt x="4141" y="2606"/>
                  </a:lnTo>
                  <a:lnTo>
                    <a:pt x="4113" y="2606"/>
                  </a:lnTo>
                  <a:lnTo>
                    <a:pt x="4113" y="2662"/>
                  </a:lnTo>
                  <a:lnTo>
                    <a:pt x="4070" y="2662"/>
                  </a:lnTo>
                  <a:lnTo>
                    <a:pt x="4070" y="2719"/>
                  </a:lnTo>
                  <a:lnTo>
                    <a:pt x="4070" y="2789"/>
                  </a:lnTo>
                  <a:lnTo>
                    <a:pt x="4070" y="2859"/>
                  </a:lnTo>
                  <a:lnTo>
                    <a:pt x="4014" y="2859"/>
                  </a:lnTo>
                  <a:lnTo>
                    <a:pt x="4014" y="2916"/>
                  </a:lnTo>
                  <a:lnTo>
                    <a:pt x="3972" y="2916"/>
                  </a:lnTo>
                  <a:lnTo>
                    <a:pt x="3972" y="3042"/>
                  </a:lnTo>
                  <a:lnTo>
                    <a:pt x="3972" y="3099"/>
                  </a:lnTo>
                  <a:lnTo>
                    <a:pt x="4014" y="3099"/>
                  </a:lnTo>
                  <a:lnTo>
                    <a:pt x="4014" y="3169"/>
                  </a:lnTo>
                  <a:lnTo>
                    <a:pt x="4014" y="3240"/>
                  </a:lnTo>
                  <a:lnTo>
                    <a:pt x="4014" y="3296"/>
                  </a:lnTo>
                  <a:lnTo>
                    <a:pt x="3972" y="3296"/>
                  </a:lnTo>
                  <a:lnTo>
                    <a:pt x="3944" y="3296"/>
                  </a:lnTo>
                  <a:lnTo>
                    <a:pt x="3887" y="3296"/>
                  </a:lnTo>
                  <a:lnTo>
                    <a:pt x="3845" y="3296"/>
                  </a:lnTo>
                  <a:lnTo>
                    <a:pt x="3845" y="3352"/>
                  </a:lnTo>
                  <a:lnTo>
                    <a:pt x="3817" y="3352"/>
                  </a:lnTo>
                  <a:lnTo>
                    <a:pt x="3761" y="3352"/>
                  </a:lnTo>
                  <a:lnTo>
                    <a:pt x="3718" y="3352"/>
                  </a:lnTo>
                  <a:lnTo>
                    <a:pt x="3718" y="3423"/>
                  </a:lnTo>
                  <a:lnTo>
                    <a:pt x="3690" y="3423"/>
                  </a:lnTo>
                  <a:lnTo>
                    <a:pt x="3634" y="3423"/>
                  </a:lnTo>
                  <a:lnTo>
                    <a:pt x="3634" y="3479"/>
                  </a:lnTo>
                  <a:lnTo>
                    <a:pt x="3634" y="3549"/>
                  </a:lnTo>
                  <a:lnTo>
                    <a:pt x="3634" y="3620"/>
                  </a:lnTo>
                  <a:lnTo>
                    <a:pt x="3634" y="3676"/>
                  </a:lnTo>
                  <a:lnTo>
                    <a:pt x="3634" y="3732"/>
                  </a:lnTo>
                  <a:lnTo>
                    <a:pt x="3634" y="3803"/>
                  </a:lnTo>
                  <a:lnTo>
                    <a:pt x="3634" y="3859"/>
                  </a:lnTo>
                  <a:lnTo>
                    <a:pt x="3634" y="3930"/>
                  </a:lnTo>
                  <a:lnTo>
                    <a:pt x="3690" y="3930"/>
                  </a:lnTo>
                  <a:lnTo>
                    <a:pt x="3690" y="4000"/>
                  </a:lnTo>
                  <a:lnTo>
                    <a:pt x="3690" y="4056"/>
                  </a:lnTo>
                  <a:lnTo>
                    <a:pt x="3634" y="4113"/>
                  </a:lnTo>
                  <a:lnTo>
                    <a:pt x="3634" y="4183"/>
                  </a:lnTo>
                  <a:lnTo>
                    <a:pt x="3634" y="4254"/>
                  </a:lnTo>
                  <a:lnTo>
                    <a:pt x="3690" y="4254"/>
                  </a:lnTo>
                  <a:lnTo>
                    <a:pt x="3690" y="4310"/>
                  </a:lnTo>
                  <a:lnTo>
                    <a:pt x="3690" y="4366"/>
                  </a:lnTo>
                  <a:lnTo>
                    <a:pt x="3690" y="4437"/>
                  </a:lnTo>
                  <a:lnTo>
                    <a:pt x="3690" y="4493"/>
                  </a:lnTo>
                  <a:lnTo>
                    <a:pt x="3690" y="4563"/>
                  </a:lnTo>
                  <a:lnTo>
                    <a:pt x="3634" y="4563"/>
                  </a:lnTo>
                  <a:lnTo>
                    <a:pt x="3634" y="4634"/>
                  </a:lnTo>
                  <a:lnTo>
                    <a:pt x="3690" y="4634"/>
                  </a:lnTo>
                  <a:lnTo>
                    <a:pt x="3690" y="4690"/>
                  </a:lnTo>
                  <a:lnTo>
                    <a:pt x="3718" y="4690"/>
                  </a:lnTo>
                  <a:lnTo>
                    <a:pt x="3690" y="4746"/>
                  </a:lnTo>
                  <a:lnTo>
                    <a:pt x="3690" y="4817"/>
                  </a:lnTo>
                  <a:lnTo>
                    <a:pt x="3634" y="4817"/>
                  </a:lnTo>
                  <a:lnTo>
                    <a:pt x="3634" y="4873"/>
                  </a:lnTo>
                  <a:lnTo>
                    <a:pt x="3690" y="4873"/>
                  </a:lnTo>
                  <a:lnTo>
                    <a:pt x="3718" y="4817"/>
                  </a:lnTo>
                  <a:lnTo>
                    <a:pt x="3761" y="4817"/>
                  </a:lnTo>
                  <a:lnTo>
                    <a:pt x="3761" y="4873"/>
                  </a:lnTo>
                  <a:lnTo>
                    <a:pt x="3817" y="4873"/>
                  </a:lnTo>
                  <a:lnTo>
                    <a:pt x="3817" y="4817"/>
                  </a:lnTo>
                  <a:lnTo>
                    <a:pt x="3845" y="4817"/>
                  </a:lnTo>
                  <a:lnTo>
                    <a:pt x="3887" y="4746"/>
                  </a:lnTo>
                  <a:lnTo>
                    <a:pt x="3944" y="4746"/>
                  </a:lnTo>
                  <a:lnTo>
                    <a:pt x="3944" y="4690"/>
                  </a:lnTo>
                  <a:lnTo>
                    <a:pt x="3887" y="4690"/>
                  </a:lnTo>
                  <a:lnTo>
                    <a:pt x="3887" y="4634"/>
                  </a:lnTo>
                  <a:lnTo>
                    <a:pt x="3845" y="4634"/>
                  </a:lnTo>
                  <a:lnTo>
                    <a:pt x="3845" y="4563"/>
                  </a:lnTo>
                  <a:lnTo>
                    <a:pt x="3887" y="4563"/>
                  </a:lnTo>
                  <a:lnTo>
                    <a:pt x="3887" y="4493"/>
                  </a:lnTo>
                  <a:lnTo>
                    <a:pt x="3887" y="4437"/>
                  </a:lnTo>
                  <a:lnTo>
                    <a:pt x="3887" y="4366"/>
                  </a:lnTo>
                  <a:lnTo>
                    <a:pt x="3944" y="4366"/>
                  </a:lnTo>
                  <a:lnTo>
                    <a:pt x="3944" y="4310"/>
                  </a:lnTo>
                  <a:lnTo>
                    <a:pt x="3944" y="4254"/>
                  </a:lnTo>
                  <a:lnTo>
                    <a:pt x="3944" y="4183"/>
                  </a:lnTo>
                  <a:lnTo>
                    <a:pt x="3944" y="4113"/>
                  </a:lnTo>
                  <a:lnTo>
                    <a:pt x="3887" y="4113"/>
                  </a:lnTo>
                  <a:lnTo>
                    <a:pt x="3887" y="4056"/>
                  </a:lnTo>
                  <a:lnTo>
                    <a:pt x="3944" y="4056"/>
                  </a:lnTo>
                  <a:lnTo>
                    <a:pt x="3944" y="4000"/>
                  </a:lnTo>
                  <a:lnTo>
                    <a:pt x="3887" y="4000"/>
                  </a:lnTo>
                  <a:lnTo>
                    <a:pt x="3887" y="3930"/>
                  </a:lnTo>
                  <a:lnTo>
                    <a:pt x="3887" y="3859"/>
                  </a:lnTo>
                  <a:lnTo>
                    <a:pt x="3887" y="3803"/>
                  </a:lnTo>
                  <a:lnTo>
                    <a:pt x="3887" y="3732"/>
                  </a:lnTo>
                  <a:lnTo>
                    <a:pt x="3845" y="3732"/>
                  </a:lnTo>
                  <a:lnTo>
                    <a:pt x="3845" y="3676"/>
                  </a:lnTo>
                  <a:lnTo>
                    <a:pt x="3887" y="3676"/>
                  </a:lnTo>
                  <a:lnTo>
                    <a:pt x="3887" y="3620"/>
                  </a:lnTo>
                  <a:lnTo>
                    <a:pt x="3845" y="3620"/>
                  </a:lnTo>
                  <a:lnTo>
                    <a:pt x="3845" y="3549"/>
                  </a:lnTo>
                  <a:lnTo>
                    <a:pt x="3845" y="3479"/>
                  </a:lnTo>
                  <a:lnTo>
                    <a:pt x="3887" y="3479"/>
                  </a:lnTo>
                  <a:lnTo>
                    <a:pt x="3944" y="3479"/>
                  </a:lnTo>
                  <a:lnTo>
                    <a:pt x="3944" y="3423"/>
                  </a:lnTo>
                  <a:lnTo>
                    <a:pt x="3972" y="3423"/>
                  </a:lnTo>
                  <a:lnTo>
                    <a:pt x="4014" y="3423"/>
                  </a:lnTo>
                  <a:lnTo>
                    <a:pt x="4070" y="3423"/>
                  </a:lnTo>
                  <a:lnTo>
                    <a:pt x="4070" y="3352"/>
                  </a:lnTo>
                  <a:lnTo>
                    <a:pt x="4113" y="3352"/>
                  </a:lnTo>
                  <a:lnTo>
                    <a:pt x="4141" y="3352"/>
                  </a:lnTo>
                  <a:lnTo>
                    <a:pt x="4141" y="3296"/>
                  </a:lnTo>
                  <a:lnTo>
                    <a:pt x="4141" y="3240"/>
                  </a:lnTo>
                  <a:lnTo>
                    <a:pt x="4141" y="3169"/>
                  </a:lnTo>
                  <a:lnTo>
                    <a:pt x="4141" y="3099"/>
                  </a:lnTo>
                  <a:lnTo>
                    <a:pt x="4113" y="3099"/>
                  </a:lnTo>
                  <a:lnTo>
                    <a:pt x="4070" y="3099"/>
                  </a:lnTo>
                  <a:lnTo>
                    <a:pt x="4070" y="3042"/>
                  </a:lnTo>
                  <a:lnTo>
                    <a:pt x="4070" y="2972"/>
                  </a:lnTo>
                  <a:lnTo>
                    <a:pt x="4014" y="2972"/>
                  </a:lnTo>
                  <a:lnTo>
                    <a:pt x="4070" y="2916"/>
                  </a:lnTo>
                  <a:lnTo>
                    <a:pt x="4113" y="2916"/>
                  </a:lnTo>
                  <a:lnTo>
                    <a:pt x="4141" y="2916"/>
                  </a:lnTo>
                  <a:lnTo>
                    <a:pt x="4141" y="2859"/>
                  </a:lnTo>
                  <a:lnTo>
                    <a:pt x="4197" y="2859"/>
                  </a:lnTo>
                  <a:lnTo>
                    <a:pt x="4197" y="2789"/>
                  </a:lnTo>
                  <a:lnTo>
                    <a:pt x="4197" y="2719"/>
                  </a:lnTo>
                  <a:lnTo>
                    <a:pt x="4239" y="2719"/>
                  </a:lnTo>
                  <a:lnTo>
                    <a:pt x="4239" y="2662"/>
                  </a:lnTo>
                  <a:lnTo>
                    <a:pt x="4239" y="2606"/>
                  </a:lnTo>
                  <a:lnTo>
                    <a:pt x="4268" y="2606"/>
                  </a:lnTo>
                  <a:lnTo>
                    <a:pt x="4310" y="2606"/>
                  </a:lnTo>
                  <a:lnTo>
                    <a:pt x="4366" y="2606"/>
                  </a:lnTo>
                  <a:lnTo>
                    <a:pt x="4366" y="2536"/>
                  </a:lnTo>
                  <a:lnTo>
                    <a:pt x="4366" y="2465"/>
                  </a:lnTo>
                  <a:lnTo>
                    <a:pt x="4366" y="2409"/>
                  </a:lnTo>
                  <a:lnTo>
                    <a:pt x="4310" y="2409"/>
                  </a:lnTo>
                  <a:lnTo>
                    <a:pt x="4310" y="2338"/>
                  </a:lnTo>
                  <a:lnTo>
                    <a:pt x="4268" y="2338"/>
                  </a:lnTo>
                  <a:lnTo>
                    <a:pt x="4268" y="2282"/>
                  </a:lnTo>
                  <a:lnTo>
                    <a:pt x="4239" y="2282"/>
                  </a:lnTo>
                  <a:lnTo>
                    <a:pt x="4239" y="2226"/>
                  </a:lnTo>
                  <a:lnTo>
                    <a:pt x="4239" y="2155"/>
                  </a:lnTo>
                  <a:lnTo>
                    <a:pt x="4197" y="2155"/>
                  </a:lnTo>
                  <a:lnTo>
                    <a:pt x="4141" y="2155"/>
                  </a:lnTo>
                  <a:lnTo>
                    <a:pt x="4141" y="2085"/>
                  </a:lnTo>
                  <a:lnTo>
                    <a:pt x="4141" y="2029"/>
                  </a:lnTo>
                  <a:lnTo>
                    <a:pt x="4197" y="2029"/>
                  </a:lnTo>
                  <a:lnTo>
                    <a:pt x="4197" y="1958"/>
                  </a:lnTo>
                  <a:lnTo>
                    <a:pt x="4239" y="1958"/>
                  </a:lnTo>
                  <a:lnTo>
                    <a:pt x="4239" y="1902"/>
                  </a:lnTo>
                  <a:lnTo>
                    <a:pt x="4268" y="1902"/>
                  </a:lnTo>
                  <a:lnTo>
                    <a:pt x="4268" y="1846"/>
                  </a:lnTo>
                  <a:lnTo>
                    <a:pt x="4268" y="1775"/>
                  </a:lnTo>
                  <a:lnTo>
                    <a:pt x="4310" y="1775"/>
                  </a:lnTo>
                  <a:lnTo>
                    <a:pt x="4366" y="1775"/>
                  </a:lnTo>
                  <a:lnTo>
                    <a:pt x="4310" y="1705"/>
                  </a:lnTo>
                  <a:lnTo>
                    <a:pt x="4366" y="1705"/>
                  </a:lnTo>
                  <a:lnTo>
                    <a:pt x="4366" y="1775"/>
                  </a:lnTo>
                  <a:lnTo>
                    <a:pt x="4394" y="1775"/>
                  </a:lnTo>
                  <a:lnTo>
                    <a:pt x="4394" y="1705"/>
                  </a:lnTo>
                  <a:lnTo>
                    <a:pt x="4394" y="1648"/>
                  </a:lnTo>
                  <a:lnTo>
                    <a:pt x="4394" y="1578"/>
                  </a:lnTo>
                  <a:lnTo>
                    <a:pt x="4366" y="1578"/>
                  </a:lnTo>
                  <a:lnTo>
                    <a:pt x="4310" y="1578"/>
                  </a:lnTo>
                  <a:lnTo>
                    <a:pt x="4268" y="1578"/>
                  </a:lnTo>
                  <a:lnTo>
                    <a:pt x="4239" y="1578"/>
                  </a:lnTo>
                  <a:lnTo>
                    <a:pt x="4197" y="1578"/>
                  </a:lnTo>
                  <a:lnTo>
                    <a:pt x="4141" y="1578"/>
                  </a:lnTo>
                  <a:lnTo>
                    <a:pt x="4113" y="1578"/>
                  </a:lnTo>
                  <a:lnTo>
                    <a:pt x="4070" y="1578"/>
                  </a:lnTo>
                  <a:lnTo>
                    <a:pt x="4014" y="1578"/>
                  </a:lnTo>
                  <a:lnTo>
                    <a:pt x="4014" y="1648"/>
                  </a:lnTo>
                  <a:lnTo>
                    <a:pt x="3972" y="1648"/>
                  </a:lnTo>
                  <a:lnTo>
                    <a:pt x="3944" y="1648"/>
                  </a:lnTo>
                  <a:lnTo>
                    <a:pt x="3887" y="1648"/>
                  </a:lnTo>
                  <a:lnTo>
                    <a:pt x="3887" y="1705"/>
                  </a:lnTo>
                  <a:lnTo>
                    <a:pt x="3845" y="1705"/>
                  </a:lnTo>
                  <a:lnTo>
                    <a:pt x="3817" y="1705"/>
                  </a:lnTo>
                  <a:lnTo>
                    <a:pt x="3817" y="1775"/>
                  </a:lnTo>
                  <a:lnTo>
                    <a:pt x="3817" y="1846"/>
                  </a:lnTo>
                  <a:lnTo>
                    <a:pt x="3761" y="1846"/>
                  </a:lnTo>
                  <a:lnTo>
                    <a:pt x="3761" y="1902"/>
                  </a:lnTo>
                  <a:lnTo>
                    <a:pt x="3718" y="1902"/>
                  </a:lnTo>
                  <a:lnTo>
                    <a:pt x="3718" y="1958"/>
                  </a:lnTo>
                  <a:lnTo>
                    <a:pt x="3718" y="2029"/>
                  </a:lnTo>
                  <a:lnTo>
                    <a:pt x="3761" y="2029"/>
                  </a:lnTo>
                  <a:lnTo>
                    <a:pt x="3761" y="2085"/>
                  </a:lnTo>
                  <a:lnTo>
                    <a:pt x="3718" y="2085"/>
                  </a:lnTo>
                  <a:lnTo>
                    <a:pt x="3690" y="2085"/>
                  </a:lnTo>
                  <a:lnTo>
                    <a:pt x="3634" y="2085"/>
                  </a:lnTo>
                  <a:lnTo>
                    <a:pt x="3592" y="2085"/>
                  </a:lnTo>
                  <a:lnTo>
                    <a:pt x="3563" y="2085"/>
                  </a:lnTo>
                  <a:lnTo>
                    <a:pt x="3507" y="2085"/>
                  </a:lnTo>
                  <a:lnTo>
                    <a:pt x="3465" y="2085"/>
                  </a:lnTo>
                  <a:lnTo>
                    <a:pt x="3437" y="2085"/>
                  </a:lnTo>
                  <a:lnTo>
                    <a:pt x="3380" y="2085"/>
                  </a:lnTo>
                  <a:lnTo>
                    <a:pt x="3380" y="2029"/>
                  </a:lnTo>
                  <a:lnTo>
                    <a:pt x="3338" y="2029"/>
                  </a:lnTo>
                  <a:lnTo>
                    <a:pt x="3310" y="2029"/>
                  </a:lnTo>
                  <a:lnTo>
                    <a:pt x="3310" y="1958"/>
                  </a:lnTo>
                  <a:lnTo>
                    <a:pt x="3254" y="1958"/>
                  </a:lnTo>
                  <a:lnTo>
                    <a:pt x="3211" y="1958"/>
                  </a:lnTo>
                  <a:lnTo>
                    <a:pt x="3183" y="1958"/>
                  </a:lnTo>
                  <a:lnTo>
                    <a:pt x="3141" y="1958"/>
                  </a:lnTo>
                  <a:lnTo>
                    <a:pt x="3085" y="1958"/>
                  </a:lnTo>
                  <a:lnTo>
                    <a:pt x="3085" y="1902"/>
                  </a:lnTo>
                  <a:lnTo>
                    <a:pt x="3042" y="1902"/>
                  </a:lnTo>
                  <a:lnTo>
                    <a:pt x="3014" y="1902"/>
                  </a:lnTo>
                  <a:lnTo>
                    <a:pt x="2958" y="1902"/>
                  </a:lnTo>
                  <a:lnTo>
                    <a:pt x="2958" y="1846"/>
                  </a:lnTo>
                  <a:lnTo>
                    <a:pt x="3014" y="1846"/>
                  </a:lnTo>
                  <a:lnTo>
                    <a:pt x="3014" y="1775"/>
                  </a:lnTo>
                  <a:lnTo>
                    <a:pt x="3042" y="1775"/>
                  </a:lnTo>
                  <a:lnTo>
                    <a:pt x="3042" y="1705"/>
                  </a:lnTo>
                  <a:lnTo>
                    <a:pt x="3085" y="1705"/>
                  </a:lnTo>
                  <a:lnTo>
                    <a:pt x="3141" y="1705"/>
                  </a:lnTo>
                  <a:lnTo>
                    <a:pt x="3183" y="1648"/>
                  </a:lnTo>
                  <a:lnTo>
                    <a:pt x="3211" y="1648"/>
                  </a:lnTo>
                  <a:lnTo>
                    <a:pt x="3211" y="1578"/>
                  </a:lnTo>
                  <a:lnTo>
                    <a:pt x="3183" y="1578"/>
                  </a:lnTo>
                  <a:lnTo>
                    <a:pt x="3141" y="1578"/>
                  </a:lnTo>
                  <a:lnTo>
                    <a:pt x="3085" y="1578"/>
                  </a:lnTo>
                  <a:lnTo>
                    <a:pt x="3085" y="1522"/>
                  </a:lnTo>
                  <a:lnTo>
                    <a:pt x="3042" y="1522"/>
                  </a:lnTo>
                  <a:lnTo>
                    <a:pt x="3042" y="1578"/>
                  </a:lnTo>
                  <a:lnTo>
                    <a:pt x="3014" y="1578"/>
                  </a:lnTo>
                  <a:lnTo>
                    <a:pt x="2958" y="1578"/>
                  </a:lnTo>
                  <a:lnTo>
                    <a:pt x="2916" y="1578"/>
                  </a:lnTo>
                  <a:lnTo>
                    <a:pt x="2888" y="1578"/>
                  </a:lnTo>
                  <a:lnTo>
                    <a:pt x="2888" y="1522"/>
                  </a:lnTo>
                  <a:lnTo>
                    <a:pt x="2831" y="1522"/>
                  </a:lnTo>
                  <a:lnTo>
                    <a:pt x="2789" y="1522"/>
                  </a:lnTo>
                  <a:lnTo>
                    <a:pt x="2761" y="1522"/>
                  </a:lnTo>
                  <a:lnTo>
                    <a:pt x="2704" y="1522"/>
                  </a:lnTo>
                  <a:close/>
                  <a:moveTo>
                    <a:pt x="3634" y="4873"/>
                  </a:moveTo>
                  <a:lnTo>
                    <a:pt x="3592" y="4944"/>
                  </a:lnTo>
                  <a:lnTo>
                    <a:pt x="3634" y="4944"/>
                  </a:lnTo>
                  <a:close/>
                  <a:moveTo>
                    <a:pt x="3887" y="4944"/>
                  </a:moveTo>
                  <a:lnTo>
                    <a:pt x="3887" y="5014"/>
                  </a:lnTo>
                  <a:lnTo>
                    <a:pt x="3887" y="5070"/>
                  </a:lnTo>
                  <a:lnTo>
                    <a:pt x="3887" y="5127"/>
                  </a:lnTo>
                  <a:lnTo>
                    <a:pt x="3944" y="5127"/>
                  </a:lnTo>
                  <a:lnTo>
                    <a:pt x="3944" y="5197"/>
                  </a:lnTo>
                  <a:lnTo>
                    <a:pt x="3972" y="5197"/>
                  </a:lnTo>
                  <a:lnTo>
                    <a:pt x="3972" y="5253"/>
                  </a:lnTo>
                  <a:lnTo>
                    <a:pt x="4014" y="5324"/>
                  </a:lnTo>
                  <a:lnTo>
                    <a:pt x="4070" y="5324"/>
                  </a:lnTo>
                  <a:lnTo>
                    <a:pt x="4070" y="5394"/>
                  </a:lnTo>
                  <a:lnTo>
                    <a:pt x="4113" y="5394"/>
                  </a:lnTo>
                  <a:lnTo>
                    <a:pt x="4141" y="5394"/>
                  </a:lnTo>
                  <a:lnTo>
                    <a:pt x="4197" y="5394"/>
                  </a:lnTo>
                  <a:lnTo>
                    <a:pt x="4239" y="5394"/>
                  </a:lnTo>
                  <a:lnTo>
                    <a:pt x="4268" y="5394"/>
                  </a:lnTo>
                  <a:lnTo>
                    <a:pt x="4310" y="5394"/>
                  </a:lnTo>
                  <a:lnTo>
                    <a:pt x="4366" y="5394"/>
                  </a:lnTo>
                  <a:lnTo>
                    <a:pt x="4394" y="5394"/>
                  </a:lnTo>
                  <a:lnTo>
                    <a:pt x="4437" y="5450"/>
                  </a:lnTo>
                  <a:lnTo>
                    <a:pt x="4493" y="5450"/>
                  </a:lnTo>
                  <a:lnTo>
                    <a:pt x="4493" y="5507"/>
                  </a:lnTo>
                  <a:lnTo>
                    <a:pt x="4521" y="5507"/>
                  </a:lnTo>
                  <a:lnTo>
                    <a:pt x="4563" y="5507"/>
                  </a:lnTo>
                  <a:lnTo>
                    <a:pt x="4620" y="5507"/>
                  </a:lnTo>
                  <a:lnTo>
                    <a:pt x="4648" y="5507"/>
                  </a:lnTo>
                  <a:lnTo>
                    <a:pt x="4690" y="5507"/>
                  </a:lnTo>
                  <a:lnTo>
                    <a:pt x="4690" y="5577"/>
                  </a:lnTo>
                  <a:lnTo>
                    <a:pt x="4746" y="5577"/>
                  </a:lnTo>
                  <a:lnTo>
                    <a:pt x="4774" y="5577"/>
                  </a:lnTo>
                  <a:lnTo>
                    <a:pt x="4817" y="5577"/>
                  </a:lnTo>
                  <a:lnTo>
                    <a:pt x="4873" y="5507"/>
                  </a:lnTo>
                  <a:lnTo>
                    <a:pt x="4901" y="5507"/>
                  </a:lnTo>
                  <a:lnTo>
                    <a:pt x="4943" y="5507"/>
                  </a:lnTo>
                  <a:lnTo>
                    <a:pt x="5000" y="5507"/>
                  </a:lnTo>
                  <a:lnTo>
                    <a:pt x="5042" y="5507"/>
                  </a:lnTo>
                  <a:lnTo>
                    <a:pt x="5042" y="5450"/>
                  </a:lnTo>
                  <a:lnTo>
                    <a:pt x="5070" y="5450"/>
                  </a:lnTo>
                  <a:lnTo>
                    <a:pt x="5127" y="5450"/>
                  </a:lnTo>
                  <a:lnTo>
                    <a:pt x="5169" y="5450"/>
                  </a:lnTo>
                  <a:lnTo>
                    <a:pt x="5169" y="5507"/>
                  </a:lnTo>
                  <a:lnTo>
                    <a:pt x="5197" y="5507"/>
                  </a:lnTo>
                  <a:lnTo>
                    <a:pt x="5253" y="5577"/>
                  </a:lnTo>
                  <a:lnTo>
                    <a:pt x="5295" y="5577"/>
                  </a:lnTo>
                  <a:lnTo>
                    <a:pt x="5295" y="5648"/>
                  </a:lnTo>
                  <a:lnTo>
                    <a:pt x="5295" y="5704"/>
                  </a:lnTo>
                  <a:lnTo>
                    <a:pt x="5253" y="5704"/>
                  </a:lnTo>
                  <a:lnTo>
                    <a:pt x="5253" y="5774"/>
                  </a:lnTo>
                  <a:lnTo>
                    <a:pt x="5253" y="5831"/>
                  </a:lnTo>
                  <a:lnTo>
                    <a:pt x="5295" y="5831"/>
                  </a:lnTo>
                  <a:lnTo>
                    <a:pt x="5295" y="5887"/>
                  </a:lnTo>
                  <a:lnTo>
                    <a:pt x="5295" y="5957"/>
                  </a:lnTo>
                  <a:lnTo>
                    <a:pt x="5324" y="5957"/>
                  </a:lnTo>
                  <a:lnTo>
                    <a:pt x="5366" y="5957"/>
                  </a:lnTo>
                  <a:lnTo>
                    <a:pt x="5366" y="6028"/>
                  </a:lnTo>
                  <a:lnTo>
                    <a:pt x="5422" y="6028"/>
                  </a:lnTo>
                  <a:lnTo>
                    <a:pt x="5450" y="6028"/>
                  </a:lnTo>
                  <a:lnTo>
                    <a:pt x="5450" y="6084"/>
                  </a:lnTo>
                  <a:lnTo>
                    <a:pt x="5450" y="6140"/>
                  </a:lnTo>
                  <a:lnTo>
                    <a:pt x="5422" y="6140"/>
                  </a:lnTo>
                  <a:lnTo>
                    <a:pt x="5422" y="6211"/>
                  </a:lnTo>
                  <a:lnTo>
                    <a:pt x="5450" y="6267"/>
                  </a:lnTo>
                  <a:lnTo>
                    <a:pt x="5450" y="6338"/>
                  </a:lnTo>
                  <a:lnTo>
                    <a:pt x="5493" y="6338"/>
                  </a:lnTo>
                  <a:lnTo>
                    <a:pt x="5549" y="6338"/>
                  </a:lnTo>
                  <a:lnTo>
                    <a:pt x="5549" y="6267"/>
                  </a:lnTo>
                  <a:lnTo>
                    <a:pt x="5577" y="6267"/>
                  </a:lnTo>
                  <a:lnTo>
                    <a:pt x="5577" y="6211"/>
                  </a:lnTo>
                  <a:lnTo>
                    <a:pt x="5549" y="6211"/>
                  </a:lnTo>
                  <a:lnTo>
                    <a:pt x="5549" y="6140"/>
                  </a:lnTo>
                  <a:lnTo>
                    <a:pt x="5577" y="6140"/>
                  </a:lnTo>
                  <a:lnTo>
                    <a:pt x="5619" y="6211"/>
                  </a:lnTo>
                  <a:lnTo>
                    <a:pt x="5676" y="6211"/>
                  </a:lnTo>
                  <a:lnTo>
                    <a:pt x="5704" y="6211"/>
                  </a:lnTo>
                  <a:lnTo>
                    <a:pt x="5746" y="6211"/>
                  </a:lnTo>
                  <a:lnTo>
                    <a:pt x="5746" y="6267"/>
                  </a:lnTo>
                  <a:lnTo>
                    <a:pt x="5802" y="6267"/>
                  </a:lnTo>
                  <a:lnTo>
                    <a:pt x="5831" y="6267"/>
                  </a:lnTo>
                  <a:lnTo>
                    <a:pt x="5873" y="6267"/>
                  </a:lnTo>
                  <a:lnTo>
                    <a:pt x="5873" y="6338"/>
                  </a:lnTo>
                  <a:lnTo>
                    <a:pt x="5929" y="6338"/>
                  </a:lnTo>
                  <a:lnTo>
                    <a:pt x="5929" y="6408"/>
                  </a:lnTo>
                  <a:lnTo>
                    <a:pt x="5929" y="6464"/>
                  </a:lnTo>
                  <a:lnTo>
                    <a:pt x="5929" y="6521"/>
                  </a:lnTo>
                  <a:lnTo>
                    <a:pt x="5971" y="6521"/>
                  </a:lnTo>
                  <a:lnTo>
                    <a:pt x="5971" y="6591"/>
                  </a:lnTo>
                  <a:lnTo>
                    <a:pt x="5929" y="6591"/>
                  </a:lnTo>
                  <a:lnTo>
                    <a:pt x="5929" y="6647"/>
                  </a:lnTo>
                  <a:lnTo>
                    <a:pt x="5873" y="6647"/>
                  </a:lnTo>
                  <a:lnTo>
                    <a:pt x="5831" y="6647"/>
                  </a:lnTo>
                  <a:lnTo>
                    <a:pt x="5831" y="6718"/>
                  </a:lnTo>
                  <a:lnTo>
                    <a:pt x="5802" y="6718"/>
                  </a:lnTo>
                  <a:lnTo>
                    <a:pt x="5802" y="6788"/>
                  </a:lnTo>
                  <a:lnTo>
                    <a:pt x="5831" y="6788"/>
                  </a:lnTo>
                  <a:lnTo>
                    <a:pt x="5831" y="6845"/>
                  </a:lnTo>
                  <a:lnTo>
                    <a:pt x="5873" y="6788"/>
                  </a:lnTo>
                  <a:lnTo>
                    <a:pt x="5929" y="6788"/>
                  </a:lnTo>
                  <a:lnTo>
                    <a:pt x="5971" y="6788"/>
                  </a:lnTo>
                  <a:lnTo>
                    <a:pt x="5971" y="6845"/>
                  </a:lnTo>
                  <a:lnTo>
                    <a:pt x="5971" y="6901"/>
                  </a:lnTo>
                  <a:lnTo>
                    <a:pt x="5971" y="6971"/>
                  </a:lnTo>
                  <a:lnTo>
                    <a:pt x="5929" y="6971"/>
                  </a:lnTo>
                  <a:lnTo>
                    <a:pt x="5873" y="6901"/>
                  </a:lnTo>
                  <a:lnTo>
                    <a:pt x="5831" y="6901"/>
                  </a:lnTo>
                  <a:lnTo>
                    <a:pt x="5802" y="6901"/>
                  </a:lnTo>
                  <a:lnTo>
                    <a:pt x="5746" y="6901"/>
                  </a:lnTo>
                  <a:lnTo>
                    <a:pt x="5746" y="6971"/>
                  </a:lnTo>
                  <a:lnTo>
                    <a:pt x="5802" y="6971"/>
                  </a:lnTo>
                  <a:lnTo>
                    <a:pt x="5746" y="7042"/>
                  </a:lnTo>
                  <a:lnTo>
                    <a:pt x="5704" y="7042"/>
                  </a:lnTo>
                  <a:lnTo>
                    <a:pt x="5746" y="7098"/>
                  </a:lnTo>
                  <a:lnTo>
                    <a:pt x="5802" y="7098"/>
                  </a:lnTo>
                  <a:lnTo>
                    <a:pt x="5831" y="7168"/>
                  </a:lnTo>
                  <a:lnTo>
                    <a:pt x="5873" y="7168"/>
                  </a:lnTo>
                  <a:lnTo>
                    <a:pt x="5929" y="7168"/>
                  </a:lnTo>
                  <a:lnTo>
                    <a:pt x="5929" y="7098"/>
                  </a:lnTo>
                  <a:lnTo>
                    <a:pt x="5971" y="7098"/>
                  </a:lnTo>
                  <a:lnTo>
                    <a:pt x="6000" y="7098"/>
                  </a:lnTo>
                  <a:lnTo>
                    <a:pt x="6000" y="7042"/>
                  </a:lnTo>
                  <a:lnTo>
                    <a:pt x="6000" y="6971"/>
                  </a:lnTo>
                  <a:lnTo>
                    <a:pt x="6000" y="6901"/>
                  </a:lnTo>
                  <a:lnTo>
                    <a:pt x="6000" y="6845"/>
                  </a:lnTo>
                  <a:lnTo>
                    <a:pt x="6056" y="6845"/>
                  </a:lnTo>
                  <a:lnTo>
                    <a:pt x="6056" y="6788"/>
                  </a:lnTo>
                  <a:lnTo>
                    <a:pt x="6056" y="6718"/>
                  </a:lnTo>
                  <a:lnTo>
                    <a:pt x="6098" y="6718"/>
                  </a:lnTo>
                  <a:lnTo>
                    <a:pt x="6098" y="6647"/>
                  </a:lnTo>
                  <a:lnTo>
                    <a:pt x="6056" y="6647"/>
                  </a:lnTo>
                  <a:lnTo>
                    <a:pt x="6056" y="6591"/>
                  </a:lnTo>
                  <a:lnTo>
                    <a:pt x="6098" y="6591"/>
                  </a:lnTo>
                  <a:lnTo>
                    <a:pt x="6126" y="6591"/>
                  </a:lnTo>
                  <a:lnTo>
                    <a:pt x="6126" y="6521"/>
                  </a:lnTo>
                  <a:lnTo>
                    <a:pt x="6098" y="6521"/>
                  </a:lnTo>
                  <a:lnTo>
                    <a:pt x="6098" y="6464"/>
                  </a:lnTo>
                  <a:lnTo>
                    <a:pt x="6056" y="6464"/>
                  </a:lnTo>
                  <a:lnTo>
                    <a:pt x="6000" y="6464"/>
                  </a:lnTo>
                  <a:lnTo>
                    <a:pt x="6000" y="6408"/>
                  </a:lnTo>
                  <a:lnTo>
                    <a:pt x="6000" y="6338"/>
                  </a:lnTo>
                  <a:lnTo>
                    <a:pt x="6056" y="6338"/>
                  </a:lnTo>
                  <a:lnTo>
                    <a:pt x="6056" y="6267"/>
                  </a:lnTo>
                  <a:lnTo>
                    <a:pt x="6000" y="6267"/>
                  </a:lnTo>
                  <a:lnTo>
                    <a:pt x="5971" y="6267"/>
                  </a:lnTo>
                  <a:lnTo>
                    <a:pt x="5971" y="6211"/>
                  </a:lnTo>
                  <a:lnTo>
                    <a:pt x="5929" y="6211"/>
                  </a:lnTo>
                  <a:lnTo>
                    <a:pt x="5873" y="6211"/>
                  </a:lnTo>
                  <a:lnTo>
                    <a:pt x="5873" y="6140"/>
                  </a:lnTo>
                  <a:lnTo>
                    <a:pt x="5831" y="6140"/>
                  </a:lnTo>
                  <a:lnTo>
                    <a:pt x="5831" y="6211"/>
                  </a:lnTo>
                  <a:lnTo>
                    <a:pt x="5802" y="6211"/>
                  </a:lnTo>
                  <a:lnTo>
                    <a:pt x="5802" y="6140"/>
                  </a:lnTo>
                  <a:lnTo>
                    <a:pt x="5746" y="6140"/>
                  </a:lnTo>
                  <a:lnTo>
                    <a:pt x="5704" y="6140"/>
                  </a:lnTo>
                  <a:lnTo>
                    <a:pt x="5676" y="6140"/>
                  </a:lnTo>
                  <a:lnTo>
                    <a:pt x="5676" y="6084"/>
                  </a:lnTo>
                  <a:lnTo>
                    <a:pt x="5619" y="6084"/>
                  </a:lnTo>
                  <a:lnTo>
                    <a:pt x="5577" y="6084"/>
                  </a:lnTo>
                  <a:lnTo>
                    <a:pt x="5577" y="6028"/>
                  </a:lnTo>
                  <a:lnTo>
                    <a:pt x="5549" y="6028"/>
                  </a:lnTo>
                  <a:lnTo>
                    <a:pt x="5549" y="5957"/>
                  </a:lnTo>
                  <a:lnTo>
                    <a:pt x="5493" y="5957"/>
                  </a:lnTo>
                  <a:lnTo>
                    <a:pt x="5493" y="5887"/>
                  </a:lnTo>
                  <a:lnTo>
                    <a:pt x="5450" y="5887"/>
                  </a:lnTo>
                  <a:lnTo>
                    <a:pt x="5450" y="5831"/>
                  </a:lnTo>
                  <a:lnTo>
                    <a:pt x="5450" y="5774"/>
                  </a:lnTo>
                  <a:lnTo>
                    <a:pt x="5450" y="5704"/>
                  </a:lnTo>
                  <a:lnTo>
                    <a:pt x="5450" y="5648"/>
                  </a:lnTo>
                  <a:lnTo>
                    <a:pt x="5450" y="5577"/>
                  </a:lnTo>
                  <a:lnTo>
                    <a:pt x="5493" y="5577"/>
                  </a:lnTo>
                  <a:lnTo>
                    <a:pt x="5493" y="5507"/>
                  </a:lnTo>
                  <a:lnTo>
                    <a:pt x="5450" y="5507"/>
                  </a:lnTo>
                  <a:lnTo>
                    <a:pt x="5450" y="5450"/>
                  </a:lnTo>
                  <a:lnTo>
                    <a:pt x="5450" y="5394"/>
                  </a:lnTo>
                  <a:lnTo>
                    <a:pt x="5422" y="5394"/>
                  </a:lnTo>
                  <a:lnTo>
                    <a:pt x="5366" y="5394"/>
                  </a:lnTo>
                  <a:lnTo>
                    <a:pt x="5366" y="5324"/>
                  </a:lnTo>
                  <a:lnTo>
                    <a:pt x="5324" y="5324"/>
                  </a:lnTo>
                  <a:lnTo>
                    <a:pt x="5295" y="5324"/>
                  </a:lnTo>
                  <a:lnTo>
                    <a:pt x="5295" y="5253"/>
                  </a:lnTo>
                  <a:lnTo>
                    <a:pt x="5295" y="5197"/>
                  </a:lnTo>
                  <a:lnTo>
                    <a:pt x="5295" y="5127"/>
                  </a:lnTo>
                  <a:lnTo>
                    <a:pt x="5253" y="5127"/>
                  </a:lnTo>
                  <a:lnTo>
                    <a:pt x="5197" y="5127"/>
                  </a:lnTo>
                  <a:lnTo>
                    <a:pt x="5197" y="5197"/>
                  </a:lnTo>
                  <a:lnTo>
                    <a:pt x="5169" y="5197"/>
                  </a:lnTo>
                  <a:lnTo>
                    <a:pt x="5169" y="5127"/>
                  </a:lnTo>
                  <a:lnTo>
                    <a:pt x="5127" y="5127"/>
                  </a:lnTo>
                  <a:lnTo>
                    <a:pt x="5070" y="5127"/>
                  </a:lnTo>
                  <a:lnTo>
                    <a:pt x="5042" y="5127"/>
                  </a:lnTo>
                  <a:lnTo>
                    <a:pt x="5042" y="5070"/>
                  </a:lnTo>
                  <a:lnTo>
                    <a:pt x="5000" y="5070"/>
                  </a:lnTo>
                  <a:lnTo>
                    <a:pt x="4943" y="5070"/>
                  </a:lnTo>
                  <a:lnTo>
                    <a:pt x="4943" y="5127"/>
                  </a:lnTo>
                  <a:lnTo>
                    <a:pt x="4901" y="5127"/>
                  </a:lnTo>
                  <a:lnTo>
                    <a:pt x="4873" y="5127"/>
                  </a:lnTo>
                  <a:lnTo>
                    <a:pt x="4873" y="5070"/>
                  </a:lnTo>
                  <a:lnTo>
                    <a:pt x="4817" y="5070"/>
                  </a:lnTo>
                  <a:lnTo>
                    <a:pt x="4774" y="5070"/>
                  </a:lnTo>
                  <a:lnTo>
                    <a:pt x="4746" y="5070"/>
                  </a:lnTo>
                  <a:lnTo>
                    <a:pt x="4690" y="5070"/>
                  </a:lnTo>
                  <a:lnTo>
                    <a:pt x="4648" y="5070"/>
                  </a:lnTo>
                  <a:lnTo>
                    <a:pt x="4648" y="5127"/>
                  </a:lnTo>
                  <a:lnTo>
                    <a:pt x="4620" y="5127"/>
                  </a:lnTo>
                  <a:lnTo>
                    <a:pt x="4563" y="5127"/>
                  </a:lnTo>
                  <a:lnTo>
                    <a:pt x="4521" y="5127"/>
                  </a:lnTo>
                  <a:lnTo>
                    <a:pt x="4493" y="5127"/>
                  </a:lnTo>
                  <a:lnTo>
                    <a:pt x="4437" y="5127"/>
                  </a:lnTo>
                  <a:lnTo>
                    <a:pt x="4394" y="5127"/>
                  </a:lnTo>
                  <a:lnTo>
                    <a:pt x="4394" y="5070"/>
                  </a:lnTo>
                  <a:lnTo>
                    <a:pt x="4366" y="5070"/>
                  </a:lnTo>
                  <a:lnTo>
                    <a:pt x="4310" y="5070"/>
                  </a:lnTo>
                  <a:lnTo>
                    <a:pt x="4268" y="5070"/>
                  </a:lnTo>
                  <a:lnTo>
                    <a:pt x="4239" y="5070"/>
                  </a:lnTo>
                  <a:lnTo>
                    <a:pt x="4197" y="5070"/>
                  </a:lnTo>
                  <a:lnTo>
                    <a:pt x="4141" y="5070"/>
                  </a:lnTo>
                  <a:lnTo>
                    <a:pt x="4113" y="5070"/>
                  </a:lnTo>
                  <a:lnTo>
                    <a:pt x="4070" y="5070"/>
                  </a:lnTo>
                  <a:lnTo>
                    <a:pt x="4070" y="5014"/>
                  </a:lnTo>
                  <a:lnTo>
                    <a:pt x="4014" y="5014"/>
                  </a:lnTo>
                  <a:lnTo>
                    <a:pt x="3972" y="5014"/>
                  </a:lnTo>
                  <a:lnTo>
                    <a:pt x="3972" y="4944"/>
                  </a:lnTo>
                  <a:lnTo>
                    <a:pt x="3944" y="4944"/>
                  </a:lnTo>
                  <a:close/>
                  <a:moveTo>
                    <a:pt x="5493" y="5507"/>
                  </a:moveTo>
                  <a:lnTo>
                    <a:pt x="5549" y="5507"/>
                  </a:lnTo>
                  <a:lnTo>
                    <a:pt x="5549" y="5450"/>
                  </a:lnTo>
                  <a:lnTo>
                    <a:pt x="5493" y="5450"/>
                  </a:lnTo>
                  <a:close/>
                  <a:moveTo>
                    <a:pt x="5324" y="5450"/>
                  </a:moveTo>
                  <a:lnTo>
                    <a:pt x="5366" y="5450"/>
                  </a:lnTo>
                  <a:lnTo>
                    <a:pt x="5422" y="5450"/>
                  </a:lnTo>
                  <a:lnTo>
                    <a:pt x="5422" y="5507"/>
                  </a:lnTo>
                  <a:lnTo>
                    <a:pt x="5366" y="5507"/>
                  </a:lnTo>
                  <a:close/>
                  <a:moveTo>
                    <a:pt x="5802" y="7225"/>
                  </a:moveTo>
                  <a:lnTo>
                    <a:pt x="5831" y="7281"/>
                  </a:lnTo>
                  <a:lnTo>
                    <a:pt x="5831" y="722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>
              <a:off x="5492575" y="2955525"/>
              <a:ext cx="23250" cy="9525"/>
            </a:xfrm>
            <a:custGeom>
              <a:avLst/>
              <a:gdLst/>
              <a:ahLst/>
              <a:cxnLst/>
              <a:rect l="l" t="t" r="r" b="b"/>
              <a:pathLst>
                <a:path w="930" h="381" extrusionOk="0">
                  <a:moveTo>
                    <a:pt x="930" y="184"/>
                  </a:moveTo>
                  <a:lnTo>
                    <a:pt x="845" y="184"/>
                  </a:lnTo>
                  <a:lnTo>
                    <a:pt x="803" y="254"/>
                  </a:lnTo>
                  <a:lnTo>
                    <a:pt x="803" y="184"/>
                  </a:lnTo>
                  <a:lnTo>
                    <a:pt x="761" y="184"/>
                  </a:lnTo>
                  <a:lnTo>
                    <a:pt x="718" y="184"/>
                  </a:lnTo>
                  <a:lnTo>
                    <a:pt x="676" y="184"/>
                  </a:lnTo>
                  <a:lnTo>
                    <a:pt x="634" y="184"/>
                  </a:lnTo>
                  <a:lnTo>
                    <a:pt x="634" y="127"/>
                  </a:lnTo>
                  <a:lnTo>
                    <a:pt x="592" y="127"/>
                  </a:lnTo>
                  <a:lnTo>
                    <a:pt x="549" y="127"/>
                  </a:lnTo>
                  <a:lnTo>
                    <a:pt x="507" y="127"/>
                  </a:lnTo>
                  <a:lnTo>
                    <a:pt x="465" y="127"/>
                  </a:lnTo>
                  <a:lnTo>
                    <a:pt x="423" y="127"/>
                  </a:lnTo>
                  <a:lnTo>
                    <a:pt x="381" y="127"/>
                  </a:lnTo>
                  <a:lnTo>
                    <a:pt x="338" y="127"/>
                  </a:lnTo>
                  <a:lnTo>
                    <a:pt x="296" y="127"/>
                  </a:lnTo>
                  <a:lnTo>
                    <a:pt x="254" y="127"/>
                  </a:lnTo>
                  <a:lnTo>
                    <a:pt x="254" y="57"/>
                  </a:lnTo>
                  <a:lnTo>
                    <a:pt x="212" y="57"/>
                  </a:lnTo>
                  <a:lnTo>
                    <a:pt x="169" y="127"/>
                  </a:lnTo>
                  <a:lnTo>
                    <a:pt x="127" y="127"/>
                  </a:lnTo>
                  <a:lnTo>
                    <a:pt x="127" y="184"/>
                  </a:lnTo>
                  <a:lnTo>
                    <a:pt x="169" y="184"/>
                  </a:lnTo>
                  <a:lnTo>
                    <a:pt x="212" y="184"/>
                  </a:lnTo>
                  <a:lnTo>
                    <a:pt x="254" y="184"/>
                  </a:lnTo>
                  <a:lnTo>
                    <a:pt x="296" y="184"/>
                  </a:lnTo>
                  <a:lnTo>
                    <a:pt x="338" y="184"/>
                  </a:lnTo>
                  <a:lnTo>
                    <a:pt x="381" y="184"/>
                  </a:lnTo>
                  <a:lnTo>
                    <a:pt x="381" y="254"/>
                  </a:lnTo>
                  <a:lnTo>
                    <a:pt x="423" y="254"/>
                  </a:lnTo>
                  <a:lnTo>
                    <a:pt x="465" y="254"/>
                  </a:lnTo>
                  <a:lnTo>
                    <a:pt x="507" y="254"/>
                  </a:lnTo>
                  <a:lnTo>
                    <a:pt x="549" y="254"/>
                  </a:lnTo>
                  <a:lnTo>
                    <a:pt x="549" y="311"/>
                  </a:lnTo>
                  <a:lnTo>
                    <a:pt x="592" y="311"/>
                  </a:lnTo>
                  <a:lnTo>
                    <a:pt x="634" y="311"/>
                  </a:lnTo>
                  <a:lnTo>
                    <a:pt x="676" y="311"/>
                  </a:lnTo>
                  <a:lnTo>
                    <a:pt x="676" y="254"/>
                  </a:lnTo>
                  <a:lnTo>
                    <a:pt x="718" y="311"/>
                  </a:lnTo>
                  <a:lnTo>
                    <a:pt x="761" y="311"/>
                  </a:lnTo>
                  <a:lnTo>
                    <a:pt x="803" y="311"/>
                  </a:lnTo>
                  <a:lnTo>
                    <a:pt x="845" y="311"/>
                  </a:lnTo>
                  <a:lnTo>
                    <a:pt x="887" y="311"/>
                  </a:lnTo>
                  <a:lnTo>
                    <a:pt x="930" y="311"/>
                  </a:lnTo>
                  <a:lnTo>
                    <a:pt x="887" y="311"/>
                  </a:lnTo>
                  <a:lnTo>
                    <a:pt x="845" y="311"/>
                  </a:lnTo>
                  <a:lnTo>
                    <a:pt x="803" y="381"/>
                  </a:lnTo>
                  <a:lnTo>
                    <a:pt x="761" y="381"/>
                  </a:lnTo>
                  <a:lnTo>
                    <a:pt x="718" y="381"/>
                  </a:lnTo>
                  <a:lnTo>
                    <a:pt x="676" y="381"/>
                  </a:lnTo>
                  <a:lnTo>
                    <a:pt x="634" y="381"/>
                  </a:lnTo>
                  <a:lnTo>
                    <a:pt x="592" y="381"/>
                  </a:lnTo>
                  <a:lnTo>
                    <a:pt x="592" y="311"/>
                  </a:lnTo>
                  <a:lnTo>
                    <a:pt x="549" y="311"/>
                  </a:lnTo>
                  <a:lnTo>
                    <a:pt x="507" y="311"/>
                  </a:lnTo>
                  <a:lnTo>
                    <a:pt x="465" y="311"/>
                  </a:lnTo>
                  <a:lnTo>
                    <a:pt x="423" y="254"/>
                  </a:lnTo>
                  <a:lnTo>
                    <a:pt x="381" y="254"/>
                  </a:lnTo>
                  <a:lnTo>
                    <a:pt x="338" y="254"/>
                  </a:lnTo>
                  <a:lnTo>
                    <a:pt x="296" y="254"/>
                  </a:lnTo>
                  <a:lnTo>
                    <a:pt x="212" y="254"/>
                  </a:lnTo>
                  <a:lnTo>
                    <a:pt x="169" y="254"/>
                  </a:lnTo>
                  <a:lnTo>
                    <a:pt x="169" y="184"/>
                  </a:lnTo>
                  <a:lnTo>
                    <a:pt x="127" y="184"/>
                  </a:lnTo>
                  <a:lnTo>
                    <a:pt x="85" y="18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127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85" y="57"/>
                  </a:lnTo>
                  <a:lnTo>
                    <a:pt x="85" y="1"/>
                  </a:lnTo>
                  <a:lnTo>
                    <a:pt x="127" y="1"/>
                  </a:lnTo>
                  <a:lnTo>
                    <a:pt x="169" y="1"/>
                  </a:lnTo>
                  <a:lnTo>
                    <a:pt x="212" y="1"/>
                  </a:lnTo>
                  <a:lnTo>
                    <a:pt x="254" y="1"/>
                  </a:lnTo>
                  <a:lnTo>
                    <a:pt x="296" y="1"/>
                  </a:lnTo>
                  <a:lnTo>
                    <a:pt x="338" y="1"/>
                  </a:lnTo>
                  <a:lnTo>
                    <a:pt x="381" y="1"/>
                  </a:lnTo>
                  <a:lnTo>
                    <a:pt x="423" y="1"/>
                  </a:lnTo>
                  <a:lnTo>
                    <a:pt x="465" y="1"/>
                  </a:lnTo>
                  <a:lnTo>
                    <a:pt x="465" y="57"/>
                  </a:lnTo>
                  <a:lnTo>
                    <a:pt x="507" y="57"/>
                  </a:lnTo>
                  <a:lnTo>
                    <a:pt x="549" y="57"/>
                  </a:lnTo>
                  <a:lnTo>
                    <a:pt x="549" y="127"/>
                  </a:lnTo>
                  <a:lnTo>
                    <a:pt x="592" y="127"/>
                  </a:lnTo>
                  <a:lnTo>
                    <a:pt x="634" y="127"/>
                  </a:lnTo>
                  <a:lnTo>
                    <a:pt x="676" y="127"/>
                  </a:lnTo>
                  <a:lnTo>
                    <a:pt x="718" y="127"/>
                  </a:lnTo>
                  <a:lnTo>
                    <a:pt x="803" y="127"/>
                  </a:lnTo>
                  <a:lnTo>
                    <a:pt x="887" y="127"/>
                  </a:lnTo>
                  <a:lnTo>
                    <a:pt x="930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3706300" y="2367625"/>
              <a:ext cx="22225" cy="34875"/>
            </a:xfrm>
            <a:custGeom>
              <a:avLst/>
              <a:gdLst/>
              <a:ahLst/>
              <a:cxnLst/>
              <a:rect l="l" t="t" r="r" b="b"/>
              <a:pathLst>
                <a:path w="889" h="1395" extrusionOk="0">
                  <a:moveTo>
                    <a:pt x="761" y="324"/>
                  </a:moveTo>
                  <a:lnTo>
                    <a:pt x="761" y="381"/>
                  </a:lnTo>
                  <a:lnTo>
                    <a:pt x="761" y="451"/>
                  </a:lnTo>
                  <a:lnTo>
                    <a:pt x="761" y="507"/>
                  </a:lnTo>
                  <a:lnTo>
                    <a:pt x="719" y="507"/>
                  </a:lnTo>
                  <a:lnTo>
                    <a:pt x="677" y="507"/>
                  </a:lnTo>
                  <a:lnTo>
                    <a:pt x="635" y="507"/>
                  </a:lnTo>
                  <a:lnTo>
                    <a:pt x="592" y="507"/>
                  </a:lnTo>
                  <a:lnTo>
                    <a:pt x="550" y="507"/>
                  </a:lnTo>
                  <a:lnTo>
                    <a:pt x="508" y="507"/>
                  </a:lnTo>
                  <a:lnTo>
                    <a:pt x="466" y="507"/>
                  </a:lnTo>
                  <a:lnTo>
                    <a:pt x="423" y="507"/>
                  </a:lnTo>
                  <a:lnTo>
                    <a:pt x="423" y="578"/>
                  </a:lnTo>
                  <a:lnTo>
                    <a:pt x="381" y="578"/>
                  </a:lnTo>
                  <a:lnTo>
                    <a:pt x="339" y="578"/>
                  </a:lnTo>
                  <a:lnTo>
                    <a:pt x="381" y="578"/>
                  </a:lnTo>
                  <a:lnTo>
                    <a:pt x="423" y="634"/>
                  </a:lnTo>
                  <a:lnTo>
                    <a:pt x="423" y="704"/>
                  </a:lnTo>
                  <a:lnTo>
                    <a:pt x="381" y="704"/>
                  </a:lnTo>
                  <a:lnTo>
                    <a:pt x="339" y="704"/>
                  </a:lnTo>
                  <a:lnTo>
                    <a:pt x="297" y="634"/>
                  </a:lnTo>
                  <a:lnTo>
                    <a:pt x="254" y="634"/>
                  </a:lnTo>
                  <a:lnTo>
                    <a:pt x="212" y="634"/>
                  </a:lnTo>
                  <a:lnTo>
                    <a:pt x="212" y="704"/>
                  </a:lnTo>
                  <a:lnTo>
                    <a:pt x="212" y="761"/>
                  </a:lnTo>
                  <a:lnTo>
                    <a:pt x="254" y="761"/>
                  </a:lnTo>
                  <a:lnTo>
                    <a:pt x="297" y="761"/>
                  </a:lnTo>
                  <a:lnTo>
                    <a:pt x="297" y="831"/>
                  </a:lnTo>
                  <a:lnTo>
                    <a:pt x="339" y="831"/>
                  </a:lnTo>
                  <a:lnTo>
                    <a:pt x="381" y="831"/>
                  </a:lnTo>
                  <a:lnTo>
                    <a:pt x="423" y="831"/>
                  </a:lnTo>
                  <a:lnTo>
                    <a:pt x="423" y="887"/>
                  </a:lnTo>
                  <a:lnTo>
                    <a:pt x="466" y="887"/>
                  </a:lnTo>
                  <a:lnTo>
                    <a:pt x="508" y="887"/>
                  </a:lnTo>
                  <a:lnTo>
                    <a:pt x="466" y="887"/>
                  </a:lnTo>
                  <a:lnTo>
                    <a:pt x="381" y="958"/>
                  </a:lnTo>
                  <a:lnTo>
                    <a:pt x="381" y="1014"/>
                  </a:lnTo>
                  <a:lnTo>
                    <a:pt x="339" y="1014"/>
                  </a:lnTo>
                  <a:lnTo>
                    <a:pt x="339" y="1085"/>
                  </a:lnTo>
                  <a:lnTo>
                    <a:pt x="381" y="1141"/>
                  </a:lnTo>
                  <a:lnTo>
                    <a:pt x="423" y="1141"/>
                  </a:lnTo>
                  <a:lnTo>
                    <a:pt x="466" y="1211"/>
                  </a:lnTo>
                  <a:lnTo>
                    <a:pt x="423" y="1211"/>
                  </a:lnTo>
                  <a:lnTo>
                    <a:pt x="381" y="1211"/>
                  </a:lnTo>
                  <a:lnTo>
                    <a:pt x="381" y="1268"/>
                  </a:lnTo>
                  <a:lnTo>
                    <a:pt x="381" y="1211"/>
                  </a:lnTo>
                  <a:lnTo>
                    <a:pt x="339" y="1211"/>
                  </a:lnTo>
                  <a:lnTo>
                    <a:pt x="339" y="1141"/>
                  </a:lnTo>
                  <a:lnTo>
                    <a:pt x="297" y="1141"/>
                  </a:lnTo>
                  <a:lnTo>
                    <a:pt x="254" y="1141"/>
                  </a:lnTo>
                  <a:lnTo>
                    <a:pt x="254" y="1211"/>
                  </a:lnTo>
                  <a:lnTo>
                    <a:pt x="297" y="1211"/>
                  </a:lnTo>
                  <a:lnTo>
                    <a:pt x="297" y="1268"/>
                  </a:lnTo>
                  <a:lnTo>
                    <a:pt x="339" y="1268"/>
                  </a:lnTo>
                  <a:lnTo>
                    <a:pt x="339" y="1338"/>
                  </a:lnTo>
                  <a:lnTo>
                    <a:pt x="297" y="1338"/>
                  </a:lnTo>
                  <a:lnTo>
                    <a:pt x="254" y="1394"/>
                  </a:lnTo>
                  <a:lnTo>
                    <a:pt x="254" y="1338"/>
                  </a:lnTo>
                  <a:lnTo>
                    <a:pt x="212" y="1268"/>
                  </a:lnTo>
                  <a:lnTo>
                    <a:pt x="128" y="1211"/>
                  </a:lnTo>
                  <a:lnTo>
                    <a:pt x="85" y="1141"/>
                  </a:lnTo>
                  <a:lnTo>
                    <a:pt x="85" y="1085"/>
                  </a:lnTo>
                  <a:lnTo>
                    <a:pt x="128" y="1085"/>
                  </a:lnTo>
                  <a:lnTo>
                    <a:pt x="85" y="1085"/>
                  </a:lnTo>
                  <a:lnTo>
                    <a:pt x="128" y="1085"/>
                  </a:lnTo>
                  <a:lnTo>
                    <a:pt x="128" y="1014"/>
                  </a:lnTo>
                  <a:lnTo>
                    <a:pt x="170" y="1014"/>
                  </a:lnTo>
                  <a:lnTo>
                    <a:pt x="128" y="1014"/>
                  </a:lnTo>
                  <a:lnTo>
                    <a:pt x="170" y="1014"/>
                  </a:lnTo>
                  <a:lnTo>
                    <a:pt x="170" y="958"/>
                  </a:lnTo>
                  <a:lnTo>
                    <a:pt x="212" y="958"/>
                  </a:lnTo>
                  <a:lnTo>
                    <a:pt x="212" y="887"/>
                  </a:lnTo>
                  <a:lnTo>
                    <a:pt x="254" y="887"/>
                  </a:lnTo>
                  <a:lnTo>
                    <a:pt x="212" y="831"/>
                  </a:lnTo>
                  <a:lnTo>
                    <a:pt x="170" y="831"/>
                  </a:lnTo>
                  <a:lnTo>
                    <a:pt x="170" y="761"/>
                  </a:lnTo>
                  <a:lnTo>
                    <a:pt x="170" y="831"/>
                  </a:lnTo>
                  <a:lnTo>
                    <a:pt x="128" y="831"/>
                  </a:lnTo>
                  <a:lnTo>
                    <a:pt x="128" y="761"/>
                  </a:lnTo>
                  <a:lnTo>
                    <a:pt x="85" y="761"/>
                  </a:lnTo>
                  <a:lnTo>
                    <a:pt x="128" y="761"/>
                  </a:lnTo>
                  <a:lnTo>
                    <a:pt x="85" y="761"/>
                  </a:lnTo>
                  <a:lnTo>
                    <a:pt x="43" y="761"/>
                  </a:lnTo>
                  <a:lnTo>
                    <a:pt x="43" y="704"/>
                  </a:lnTo>
                  <a:lnTo>
                    <a:pt x="1" y="704"/>
                  </a:lnTo>
                  <a:lnTo>
                    <a:pt x="1" y="634"/>
                  </a:lnTo>
                  <a:lnTo>
                    <a:pt x="43" y="634"/>
                  </a:lnTo>
                  <a:lnTo>
                    <a:pt x="85" y="634"/>
                  </a:lnTo>
                  <a:lnTo>
                    <a:pt x="85" y="704"/>
                  </a:lnTo>
                  <a:lnTo>
                    <a:pt x="85" y="634"/>
                  </a:lnTo>
                  <a:lnTo>
                    <a:pt x="128" y="634"/>
                  </a:lnTo>
                  <a:lnTo>
                    <a:pt x="128" y="578"/>
                  </a:lnTo>
                  <a:lnTo>
                    <a:pt x="170" y="578"/>
                  </a:lnTo>
                  <a:lnTo>
                    <a:pt x="212" y="578"/>
                  </a:lnTo>
                  <a:lnTo>
                    <a:pt x="212" y="507"/>
                  </a:lnTo>
                  <a:lnTo>
                    <a:pt x="254" y="507"/>
                  </a:lnTo>
                  <a:lnTo>
                    <a:pt x="297" y="507"/>
                  </a:lnTo>
                  <a:lnTo>
                    <a:pt x="339" y="507"/>
                  </a:lnTo>
                  <a:lnTo>
                    <a:pt x="381" y="507"/>
                  </a:lnTo>
                  <a:lnTo>
                    <a:pt x="381" y="451"/>
                  </a:lnTo>
                  <a:lnTo>
                    <a:pt x="423" y="507"/>
                  </a:lnTo>
                  <a:lnTo>
                    <a:pt x="423" y="451"/>
                  </a:lnTo>
                  <a:lnTo>
                    <a:pt x="466" y="451"/>
                  </a:lnTo>
                  <a:lnTo>
                    <a:pt x="508" y="451"/>
                  </a:lnTo>
                  <a:lnTo>
                    <a:pt x="550" y="451"/>
                  </a:lnTo>
                  <a:lnTo>
                    <a:pt x="550" y="381"/>
                  </a:lnTo>
                  <a:lnTo>
                    <a:pt x="592" y="381"/>
                  </a:lnTo>
                  <a:lnTo>
                    <a:pt x="592" y="324"/>
                  </a:lnTo>
                  <a:lnTo>
                    <a:pt x="550" y="324"/>
                  </a:lnTo>
                  <a:lnTo>
                    <a:pt x="550" y="254"/>
                  </a:lnTo>
                  <a:lnTo>
                    <a:pt x="550" y="197"/>
                  </a:lnTo>
                  <a:lnTo>
                    <a:pt x="592" y="197"/>
                  </a:lnTo>
                  <a:lnTo>
                    <a:pt x="592" y="127"/>
                  </a:lnTo>
                  <a:lnTo>
                    <a:pt x="592" y="197"/>
                  </a:lnTo>
                  <a:lnTo>
                    <a:pt x="592" y="254"/>
                  </a:lnTo>
                  <a:lnTo>
                    <a:pt x="635" y="254"/>
                  </a:lnTo>
                  <a:lnTo>
                    <a:pt x="635" y="197"/>
                  </a:lnTo>
                  <a:lnTo>
                    <a:pt x="677" y="197"/>
                  </a:lnTo>
                  <a:lnTo>
                    <a:pt x="719" y="197"/>
                  </a:lnTo>
                  <a:lnTo>
                    <a:pt x="719" y="127"/>
                  </a:lnTo>
                  <a:lnTo>
                    <a:pt x="719" y="71"/>
                  </a:lnTo>
                  <a:lnTo>
                    <a:pt x="677" y="71"/>
                  </a:lnTo>
                  <a:lnTo>
                    <a:pt x="635" y="71"/>
                  </a:lnTo>
                  <a:lnTo>
                    <a:pt x="677" y="71"/>
                  </a:lnTo>
                  <a:lnTo>
                    <a:pt x="719" y="71"/>
                  </a:lnTo>
                  <a:lnTo>
                    <a:pt x="804" y="71"/>
                  </a:lnTo>
                  <a:lnTo>
                    <a:pt x="846" y="0"/>
                  </a:lnTo>
                  <a:lnTo>
                    <a:pt x="846" y="71"/>
                  </a:lnTo>
                  <a:lnTo>
                    <a:pt x="888" y="71"/>
                  </a:lnTo>
                  <a:lnTo>
                    <a:pt x="888" y="127"/>
                  </a:lnTo>
                  <a:lnTo>
                    <a:pt x="846" y="127"/>
                  </a:lnTo>
                  <a:lnTo>
                    <a:pt x="804" y="197"/>
                  </a:lnTo>
                  <a:lnTo>
                    <a:pt x="761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5252825" y="3381850"/>
              <a:ext cx="9525" cy="7775"/>
            </a:xfrm>
            <a:custGeom>
              <a:avLst/>
              <a:gdLst/>
              <a:ahLst/>
              <a:cxnLst/>
              <a:rect l="l" t="t" r="r" b="b"/>
              <a:pathLst>
                <a:path w="381" h="311" extrusionOk="0">
                  <a:moveTo>
                    <a:pt x="381" y="311"/>
                  </a:moveTo>
                  <a:lnTo>
                    <a:pt x="339" y="311"/>
                  </a:lnTo>
                  <a:lnTo>
                    <a:pt x="339" y="254"/>
                  </a:lnTo>
                  <a:lnTo>
                    <a:pt x="296" y="254"/>
                  </a:lnTo>
                  <a:lnTo>
                    <a:pt x="296" y="184"/>
                  </a:lnTo>
                  <a:lnTo>
                    <a:pt x="212" y="184"/>
                  </a:lnTo>
                  <a:lnTo>
                    <a:pt x="170" y="184"/>
                  </a:lnTo>
                  <a:lnTo>
                    <a:pt x="127" y="184"/>
                  </a:lnTo>
                  <a:lnTo>
                    <a:pt x="85" y="184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1" y="127"/>
                  </a:lnTo>
                  <a:lnTo>
                    <a:pt x="43" y="127"/>
                  </a:lnTo>
                  <a:lnTo>
                    <a:pt x="43" y="57"/>
                  </a:lnTo>
                  <a:lnTo>
                    <a:pt x="85" y="57"/>
                  </a:lnTo>
                  <a:lnTo>
                    <a:pt x="85" y="1"/>
                  </a:lnTo>
                  <a:lnTo>
                    <a:pt x="127" y="1"/>
                  </a:lnTo>
                  <a:lnTo>
                    <a:pt x="170" y="1"/>
                  </a:lnTo>
                  <a:lnTo>
                    <a:pt x="212" y="1"/>
                  </a:lnTo>
                  <a:lnTo>
                    <a:pt x="254" y="1"/>
                  </a:lnTo>
                  <a:lnTo>
                    <a:pt x="296" y="57"/>
                  </a:lnTo>
                  <a:lnTo>
                    <a:pt x="381" y="57"/>
                  </a:lnTo>
                  <a:lnTo>
                    <a:pt x="381" y="127"/>
                  </a:lnTo>
                  <a:lnTo>
                    <a:pt x="339" y="184"/>
                  </a:lnTo>
                  <a:lnTo>
                    <a:pt x="381" y="184"/>
                  </a:lnTo>
                  <a:lnTo>
                    <a:pt x="381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1399025" y="4698500"/>
              <a:ext cx="124650" cy="125000"/>
            </a:xfrm>
            <a:custGeom>
              <a:avLst/>
              <a:gdLst/>
              <a:ahLst/>
              <a:cxnLst/>
              <a:rect l="l" t="t" r="r" b="b"/>
              <a:pathLst>
                <a:path w="4986" h="5000" extrusionOk="0">
                  <a:moveTo>
                    <a:pt x="465" y="0"/>
                  </a:moveTo>
                  <a:lnTo>
                    <a:pt x="381" y="57"/>
                  </a:lnTo>
                  <a:lnTo>
                    <a:pt x="254" y="127"/>
                  </a:lnTo>
                  <a:lnTo>
                    <a:pt x="127" y="127"/>
                  </a:lnTo>
                  <a:lnTo>
                    <a:pt x="127" y="183"/>
                  </a:lnTo>
                  <a:lnTo>
                    <a:pt x="127" y="254"/>
                  </a:lnTo>
                  <a:lnTo>
                    <a:pt x="85" y="254"/>
                  </a:lnTo>
                  <a:lnTo>
                    <a:pt x="85" y="324"/>
                  </a:lnTo>
                  <a:lnTo>
                    <a:pt x="43" y="324"/>
                  </a:lnTo>
                  <a:lnTo>
                    <a:pt x="43" y="381"/>
                  </a:lnTo>
                  <a:lnTo>
                    <a:pt x="43" y="437"/>
                  </a:lnTo>
                  <a:lnTo>
                    <a:pt x="1" y="437"/>
                  </a:lnTo>
                  <a:lnTo>
                    <a:pt x="1" y="507"/>
                  </a:lnTo>
                  <a:lnTo>
                    <a:pt x="43" y="507"/>
                  </a:lnTo>
                  <a:lnTo>
                    <a:pt x="43" y="578"/>
                  </a:lnTo>
                  <a:lnTo>
                    <a:pt x="85" y="578"/>
                  </a:lnTo>
                  <a:lnTo>
                    <a:pt x="127" y="578"/>
                  </a:lnTo>
                  <a:lnTo>
                    <a:pt x="170" y="578"/>
                  </a:lnTo>
                  <a:lnTo>
                    <a:pt x="212" y="578"/>
                  </a:lnTo>
                  <a:lnTo>
                    <a:pt x="254" y="578"/>
                  </a:lnTo>
                  <a:lnTo>
                    <a:pt x="296" y="578"/>
                  </a:lnTo>
                  <a:lnTo>
                    <a:pt x="339" y="578"/>
                  </a:lnTo>
                  <a:lnTo>
                    <a:pt x="381" y="578"/>
                  </a:lnTo>
                  <a:lnTo>
                    <a:pt x="381" y="634"/>
                  </a:lnTo>
                  <a:lnTo>
                    <a:pt x="423" y="634"/>
                  </a:lnTo>
                  <a:lnTo>
                    <a:pt x="465" y="634"/>
                  </a:lnTo>
                  <a:lnTo>
                    <a:pt x="508" y="634"/>
                  </a:lnTo>
                  <a:lnTo>
                    <a:pt x="508" y="704"/>
                  </a:lnTo>
                  <a:lnTo>
                    <a:pt x="550" y="704"/>
                  </a:lnTo>
                  <a:lnTo>
                    <a:pt x="550" y="761"/>
                  </a:lnTo>
                  <a:lnTo>
                    <a:pt x="592" y="761"/>
                  </a:lnTo>
                  <a:lnTo>
                    <a:pt x="592" y="817"/>
                  </a:lnTo>
                  <a:lnTo>
                    <a:pt x="634" y="817"/>
                  </a:lnTo>
                  <a:lnTo>
                    <a:pt x="634" y="887"/>
                  </a:lnTo>
                  <a:lnTo>
                    <a:pt x="634" y="958"/>
                  </a:lnTo>
                  <a:lnTo>
                    <a:pt x="634" y="1014"/>
                  </a:lnTo>
                  <a:lnTo>
                    <a:pt x="634" y="1071"/>
                  </a:lnTo>
                  <a:lnTo>
                    <a:pt x="677" y="1071"/>
                  </a:lnTo>
                  <a:lnTo>
                    <a:pt x="677" y="1141"/>
                  </a:lnTo>
                  <a:lnTo>
                    <a:pt x="719" y="1141"/>
                  </a:lnTo>
                  <a:lnTo>
                    <a:pt x="761" y="1141"/>
                  </a:lnTo>
                  <a:lnTo>
                    <a:pt x="803" y="1141"/>
                  </a:lnTo>
                  <a:lnTo>
                    <a:pt x="846" y="1141"/>
                  </a:lnTo>
                  <a:lnTo>
                    <a:pt x="846" y="1197"/>
                  </a:lnTo>
                  <a:lnTo>
                    <a:pt x="888" y="1197"/>
                  </a:lnTo>
                  <a:lnTo>
                    <a:pt x="930" y="1197"/>
                  </a:lnTo>
                  <a:lnTo>
                    <a:pt x="930" y="1141"/>
                  </a:lnTo>
                  <a:lnTo>
                    <a:pt x="972" y="1141"/>
                  </a:lnTo>
                  <a:lnTo>
                    <a:pt x="1015" y="1141"/>
                  </a:lnTo>
                  <a:lnTo>
                    <a:pt x="1057" y="1141"/>
                  </a:lnTo>
                  <a:lnTo>
                    <a:pt x="1099" y="1141"/>
                  </a:lnTo>
                  <a:lnTo>
                    <a:pt x="1141" y="1141"/>
                  </a:lnTo>
                  <a:lnTo>
                    <a:pt x="1184" y="1141"/>
                  </a:lnTo>
                  <a:lnTo>
                    <a:pt x="1226" y="1141"/>
                  </a:lnTo>
                  <a:lnTo>
                    <a:pt x="1226" y="1071"/>
                  </a:lnTo>
                  <a:lnTo>
                    <a:pt x="1268" y="1071"/>
                  </a:lnTo>
                  <a:lnTo>
                    <a:pt x="1268" y="1014"/>
                  </a:lnTo>
                  <a:lnTo>
                    <a:pt x="1310" y="1014"/>
                  </a:lnTo>
                  <a:lnTo>
                    <a:pt x="1310" y="958"/>
                  </a:lnTo>
                  <a:lnTo>
                    <a:pt x="1353" y="958"/>
                  </a:lnTo>
                  <a:lnTo>
                    <a:pt x="1395" y="958"/>
                  </a:lnTo>
                  <a:lnTo>
                    <a:pt x="1437" y="958"/>
                  </a:lnTo>
                  <a:lnTo>
                    <a:pt x="1437" y="1014"/>
                  </a:lnTo>
                  <a:lnTo>
                    <a:pt x="1479" y="1014"/>
                  </a:lnTo>
                  <a:lnTo>
                    <a:pt x="1522" y="1014"/>
                  </a:lnTo>
                  <a:lnTo>
                    <a:pt x="1564" y="1014"/>
                  </a:lnTo>
                  <a:lnTo>
                    <a:pt x="1564" y="1071"/>
                  </a:lnTo>
                  <a:lnTo>
                    <a:pt x="1606" y="1071"/>
                  </a:lnTo>
                  <a:lnTo>
                    <a:pt x="1648" y="1071"/>
                  </a:lnTo>
                  <a:lnTo>
                    <a:pt x="1691" y="1071"/>
                  </a:lnTo>
                  <a:lnTo>
                    <a:pt x="1733" y="1071"/>
                  </a:lnTo>
                  <a:lnTo>
                    <a:pt x="1775" y="1071"/>
                  </a:lnTo>
                  <a:lnTo>
                    <a:pt x="1775" y="1141"/>
                  </a:lnTo>
                  <a:lnTo>
                    <a:pt x="1817" y="1141"/>
                  </a:lnTo>
                  <a:lnTo>
                    <a:pt x="1860" y="1141"/>
                  </a:lnTo>
                  <a:lnTo>
                    <a:pt x="1860" y="1197"/>
                  </a:lnTo>
                  <a:lnTo>
                    <a:pt x="1902" y="1197"/>
                  </a:lnTo>
                  <a:lnTo>
                    <a:pt x="1944" y="1197"/>
                  </a:lnTo>
                  <a:lnTo>
                    <a:pt x="1986" y="1197"/>
                  </a:lnTo>
                  <a:lnTo>
                    <a:pt x="2028" y="1197"/>
                  </a:lnTo>
                  <a:lnTo>
                    <a:pt x="2071" y="1197"/>
                  </a:lnTo>
                  <a:lnTo>
                    <a:pt x="2113" y="1197"/>
                  </a:lnTo>
                  <a:lnTo>
                    <a:pt x="2155" y="1197"/>
                  </a:lnTo>
                  <a:lnTo>
                    <a:pt x="2155" y="1268"/>
                  </a:lnTo>
                  <a:lnTo>
                    <a:pt x="2197" y="1268"/>
                  </a:lnTo>
                  <a:lnTo>
                    <a:pt x="2197" y="1338"/>
                  </a:lnTo>
                  <a:lnTo>
                    <a:pt x="2197" y="1394"/>
                  </a:lnTo>
                  <a:lnTo>
                    <a:pt x="2155" y="1394"/>
                  </a:lnTo>
                  <a:lnTo>
                    <a:pt x="2155" y="1451"/>
                  </a:lnTo>
                  <a:lnTo>
                    <a:pt x="2113" y="1451"/>
                  </a:lnTo>
                  <a:lnTo>
                    <a:pt x="2113" y="1521"/>
                  </a:lnTo>
                  <a:lnTo>
                    <a:pt x="2071" y="1521"/>
                  </a:lnTo>
                  <a:lnTo>
                    <a:pt x="2028" y="1521"/>
                  </a:lnTo>
                  <a:lnTo>
                    <a:pt x="2028" y="1577"/>
                  </a:lnTo>
                  <a:lnTo>
                    <a:pt x="2071" y="1577"/>
                  </a:lnTo>
                  <a:lnTo>
                    <a:pt x="2113" y="1577"/>
                  </a:lnTo>
                  <a:lnTo>
                    <a:pt x="2113" y="1648"/>
                  </a:lnTo>
                  <a:lnTo>
                    <a:pt x="2071" y="1648"/>
                  </a:lnTo>
                  <a:lnTo>
                    <a:pt x="2071" y="1718"/>
                  </a:lnTo>
                  <a:lnTo>
                    <a:pt x="2113" y="1718"/>
                  </a:lnTo>
                  <a:lnTo>
                    <a:pt x="2155" y="1718"/>
                  </a:lnTo>
                  <a:lnTo>
                    <a:pt x="2155" y="1775"/>
                  </a:lnTo>
                  <a:lnTo>
                    <a:pt x="2155" y="1831"/>
                  </a:lnTo>
                  <a:lnTo>
                    <a:pt x="2113" y="1831"/>
                  </a:lnTo>
                  <a:lnTo>
                    <a:pt x="2113" y="1775"/>
                  </a:lnTo>
                  <a:lnTo>
                    <a:pt x="2071" y="1775"/>
                  </a:lnTo>
                  <a:lnTo>
                    <a:pt x="2071" y="1831"/>
                  </a:lnTo>
                  <a:lnTo>
                    <a:pt x="2071" y="1901"/>
                  </a:lnTo>
                  <a:lnTo>
                    <a:pt x="2028" y="1901"/>
                  </a:lnTo>
                  <a:lnTo>
                    <a:pt x="2028" y="1972"/>
                  </a:lnTo>
                  <a:lnTo>
                    <a:pt x="1986" y="1972"/>
                  </a:lnTo>
                  <a:lnTo>
                    <a:pt x="1986" y="2028"/>
                  </a:lnTo>
                  <a:lnTo>
                    <a:pt x="1944" y="2028"/>
                  </a:lnTo>
                  <a:lnTo>
                    <a:pt x="1944" y="2099"/>
                  </a:lnTo>
                  <a:lnTo>
                    <a:pt x="1986" y="2099"/>
                  </a:lnTo>
                  <a:lnTo>
                    <a:pt x="2028" y="2099"/>
                  </a:lnTo>
                  <a:lnTo>
                    <a:pt x="2071" y="2099"/>
                  </a:lnTo>
                  <a:lnTo>
                    <a:pt x="2113" y="2099"/>
                  </a:lnTo>
                  <a:lnTo>
                    <a:pt x="2155" y="2099"/>
                  </a:lnTo>
                  <a:lnTo>
                    <a:pt x="2155" y="2028"/>
                  </a:lnTo>
                  <a:lnTo>
                    <a:pt x="2197" y="2028"/>
                  </a:lnTo>
                  <a:lnTo>
                    <a:pt x="2240" y="2028"/>
                  </a:lnTo>
                  <a:lnTo>
                    <a:pt x="2282" y="2028"/>
                  </a:lnTo>
                  <a:lnTo>
                    <a:pt x="2282" y="2099"/>
                  </a:lnTo>
                  <a:lnTo>
                    <a:pt x="2324" y="2099"/>
                  </a:lnTo>
                  <a:lnTo>
                    <a:pt x="2366" y="2099"/>
                  </a:lnTo>
                  <a:lnTo>
                    <a:pt x="2366" y="2155"/>
                  </a:lnTo>
                  <a:lnTo>
                    <a:pt x="2409" y="2155"/>
                  </a:lnTo>
                  <a:lnTo>
                    <a:pt x="2451" y="2155"/>
                  </a:lnTo>
                  <a:lnTo>
                    <a:pt x="2451" y="2099"/>
                  </a:lnTo>
                  <a:lnTo>
                    <a:pt x="2493" y="2099"/>
                  </a:lnTo>
                  <a:lnTo>
                    <a:pt x="2493" y="2155"/>
                  </a:lnTo>
                  <a:lnTo>
                    <a:pt x="2535" y="2155"/>
                  </a:lnTo>
                  <a:lnTo>
                    <a:pt x="2535" y="2211"/>
                  </a:lnTo>
                  <a:lnTo>
                    <a:pt x="2578" y="2211"/>
                  </a:lnTo>
                  <a:lnTo>
                    <a:pt x="2578" y="2155"/>
                  </a:lnTo>
                  <a:lnTo>
                    <a:pt x="2620" y="2155"/>
                  </a:lnTo>
                  <a:lnTo>
                    <a:pt x="2620" y="2211"/>
                  </a:lnTo>
                  <a:lnTo>
                    <a:pt x="2662" y="2211"/>
                  </a:lnTo>
                  <a:lnTo>
                    <a:pt x="2662" y="2282"/>
                  </a:lnTo>
                  <a:lnTo>
                    <a:pt x="2704" y="2282"/>
                  </a:lnTo>
                  <a:lnTo>
                    <a:pt x="2747" y="2282"/>
                  </a:lnTo>
                  <a:lnTo>
                    <a:pt x="2789" y="2282"/>
                  </a:lnTo>
                  <a:lnTo>
                    <a:pt x="2789" y="2352"/>
                  </a:lnTo>
                  <a:lnTo>
                    <a:pt x="2831" y="2352"/>
                  </a:lnTo>
                  <a:lnTo>
                    <a:pt x="2873" y="2352"/>
                  </a:lnTo>
                  <a:lnTo>
                    <a:pt x="2873" y="2408"/>
                  </a:lnTo>
                  <a:lnTo>
                    <a:pt x="2831" y="2408"/>
                  </a:lnTo>
                  <a:lnTo>
                    <a:pt x="2831" y="2479"/>
                  </a:lnTo>
                  <a:lnTo>
                    <a:pt x="2873" y="2479"/>
                  </a:lnTo>
                  <a:lnTo>
                    <a:pt x="2873" y="2535"/>
                  </a:lnTo>
                  <a:lnTo>
                    <a:pt x="2831" y="2535"/>
                  </a:lnTo>
                  <a:lnTo>
                    <a:pt x="2831" y="2591"/>
                  </a:lnTo>
                  <a:lnTo>
                    <a:pt x="2831" y="2662"/>
                  </a:lnTo>
                  <a:lnTo>
                    <a:pt x="2789" y="2662"/>
                  </a:lnTo>
                  <a:lnTo>
                    <a:pt x="2747" y="2662"/>
                  </a:lnTo>
                  <a:lnTo>
                    <a:pt x="2704" y="2662"/>
                  </a:lnTo>
                  <a:lnTo>
                    <a:pt x="2704" y="2732"/>
                  </a:lnTo>
                  <a:lnTo>
                    <a:pt x="2747" y="2789"/>
                  </a:lnTo>
                  <a:lnTo>
                    <a:pt x="2747" y="2845"/>
                  </a:lnTo>
                  <a:lnTo>
                    <a:pt x="2704" y="2845"/>
                  </a:lnTo>
                  <a:lnTo>
                    <a:pt x="2704" y="2915"/>
                  </a:lnTo>
                  <a:lnTo>
                    <a:pt x="2662" y="2915"/>
                  </a:lnTo>
                  <a:lnTo>
                    <a:pt x="2620" y="2915"/>
                  </a:lnTo>
                  <a:lnTo>
                    <a:pt x="2578" y="2915"/>
                  </a:lnTo>
                  <a:lnTo>
                    <a:pt x="2535" y="2915"/>
                  </a:lnTo>
                  <a:lnTo>
                    <a:pt x="2535" y="2972"/>
                  </a:lnTo>
                  <a:lnTo>
                    <a:pt x="2493" y="2972"/>
                  </a:lnTo>
                  <a:lnTo>
                    <a:pt x="2451" y="2972"/>
                  </a:lnTo>
                  <a:lnTo>
                    <a:pt x="2409" y="2972"/>
                  </a:lnTo>
                  <a:lnTo>
                    <a:pt x="2366" y="2972"/>
                  </a:lnTo>
                  <a:lnTo>
                    <a:pt x="2324" y="2972"/>
                  </a:lnTo>
                  <a:lnTo>
                    <a:pt x="2282" y="3042"/>
                  </a:lnTo>
                  <a:lnTo>
                    <a:pt x="2324" y="3042"/>
                  </a:lnTo>
                  <a:lnTo>
                    <a:pt x="2324" y="3112"/>
                  </a:lnTo>
                  <a:lnTo>
                    <a:pt x="2366" y="3112"/>
                  </a:lnTo>
                  <a:lnTo>
                    <a:pt x="2366" y="3042"/>
                  </a:lnTo>
                  <a:lnTo>
                    <a:pt x="2409" y="3042"/>
                  </a:lnTo>
                  <a:lnTo>
                    <a:pt x="2451" y="3042"/>
                  </a:lnTo>
                  <a:lnTo>
                    <a:pt x="2493" y="3042"/>
                  </a:lnTo>
                  <a:lnTo>
                    <a:pt x="2535" y="3042"/>
                  </a:lnTo>
                  <a:lnTo>
                    <a:pt x="2535" y="3112"/>
                  </a:lnTo>
                  <a:lnTo>
                    <a:pt x="2535" y="3169"/>
                  </a:lnTo>
                  <a:lnTo>
                    <a:pt x="2578" y="3169"/>
                  </a:lnTo>
                  <a:lnTo>
                    <a:pt x="2578" y="3225"/>
                  </a:lnTo>
                  <a:lnTo>
                    <a:pt x="2620" y="3225"/>
                  </a:lnTo>
                  <a:lnTo>
                    <a:pt x="2662" y="3225"/>
                  </a:lnTo>
                  <a:lnTo>
                    <a:pt x="2662" y="3295"/>
                  </a:lnTo>
                  <a:lnTo>
                    <a:pt x="2704" y="3295"/>
                  </a:lnTo>
                  <a:lnTo>
                    <a:pt x="2747" y="3295"/>
                  </a:lnTo>
                  <a:lnTo>
                    <a:pt x="2747" y="3366"/>
                  </a:lnTo>
                  <a:lnTo>
                    <a:pt x="2789" y="3366"/>
                  </a:lnTo>
                  <a:lnTo>
                    <a:pt x="2831" y="3366"/>
                  </a:lnTo>
                  <a:lnTo>
                    <a:pt x="2873" y="3366"/>
                  </a:lnTo>
                  <a:lnTo>
                    <a:pt x="2873" y="3422"/>
                  </a:lnTo>
                  <a:lnTo>
                    <a:pt x="2916" y="3422"/>
                  </a:lnTo>
                  <a:lnTo>
                    <a:pt x="2958" y="3366"/>
                  </a:lnTo>
                  <a:lnTo>
                    <a:pt x="2958" y="3422"/>
                  </a:lnTo>
                  <a:lnTo>
                    <a:pt x="3000" y="3422"/>
                  </a:lnTo>
                  <a:lnTo>
                    <a:pt x="3042" y="3422"/>
                  </a:lnTo>
                  <a:lnTo>
                    <a:pt x="3042" y="3493"/>
                  </a:lnTo>
                  <a:lnTo>
                    <a:pt x="3000" y="3493"/>
                  </a:lnTo>
                  <a:lnTo>
                    <a:pt x="2958" y="3493"/>
                  </a:lnTo>
                  <a:lnTo>
                    <a:pt x="2958" y="3549"/>
                  </a:lnTo>
                  <a:lnTo>
                    <a:pt x="2916" y="3549"/>
                  </a:lnTo>
                  <a:lnTo>
                    <a:pt x="2916" y="3605"/>
                  </a:lnTo>
                  <a:lnTo>
                    <a:pt x="2958" y="3605"/>
                  </a:lnTo>
                  <a:lnTo>
                    <a:pt x="3000" y="3605"/>
                  </a:lnTo>
                  <a:lnTo>
                    <a:pt x="3042" y="3605"/>
                  </a:lnTo>
                  <a:lnTo>
                    <a:pt x="3042" y="3676"/>
                  </a:lnTo>
                  <a:lnTo>
                    <a:pt x="3042" y="3746"/>
                  </a:lnTo>
                  <a:lnTo>
                    <a:pt x="3042" y="3802"/>
                  </a:lnTo>
                  <a:lnTo>
                    <a:pt x="3085" y="3802"/>
                  </a:lnTo>
                  <a:lnTo>
                    <a:pt x="3085" y="3873"/>
                  </a:lnTo>
                  <a:lnTo>
                    <a:pt x="3127" y="3873"/>
                  </a:lnTo>
                  <a:lnTo>
                    <a:pt x="3127" y="3802"/>
                  </a:lnTo>
                  <a:lnTo>
                    <a:pt x="3169" y="3802"/>
                  </a:lnTo>
                  <a:lnTo>
                    <a:pt x="3169" y="3873"/>
                  </a:lnTo>
                  <a:lnTo>
                    <a:pt x="3211" y="3873"/>
                  </a:lnTo>
                  <a:lnTo>
                    <a:pt x="3211" y="3929"/>
                  </a:lnTo>
                  <a:lnTo>
                    <a:pt x="3254" y="3929"/>
                  </a:lnTo>
                  <a:lnTo>
                    <a:pt x="3296" y="3929"/>
                  </a:lnTo>
                  <a:lnTo>
                    <a:pt x="3254" y="3873"/>
                  </a:lnTo>
                  <a:lnTo>
                    <a:pt x="3296" y="3873"/>
                  </a:lnTo>
                  <a:lnTo>
                    <a:pt x="3296" y="3929"/>
                  </a:lnTo>
                  <a:lnTo>
                    <a:pt x="3338" y="3929"/>
                  </a:lnTo>
                  <a:lnTo>
                    <a:pt x="3380" y="3929"/>
                  </a:lnTo>
                  <a:lnTo>
                    <a:pt x="3423" y="3929"/>
                  </a:lnTo>
                  <a:lnTo>
                    <a:pt x="3465" y="3929"/>
                  </a:lnTo>
                  <a:lnTo>
                    <a:pt x="3507" y="3929"/>
                  </a:lnTo>
                  <a:lnTo>
                    <a:pt x="3507" y="3985"/>
                  </a:lnTo>
                  <a:lnTo>
                    <a:pt x="3549" y="3985"/>
                  </a:lnTo>
                  <a:lnTo>
                    <a:pt x="3549" y="4056"/>
                  </a:lnTo>
                  <a:lnTo>
                    <a:pt x="3592" y="4056"/>
                  </a:lnTo>
                  <a:lnTo>
                    <a:pt x="3592" y="3985"/>
                  </a:lnTo>
                  <a:lnTo>
                    <a:pt x="3634" y="3985"/>
                  </a:lnTo>
                  <a:lnTo>
                    <a:pt x="3634" y="4056"/>
                  </a:lnTo>
                  <a:lnTo>
                    <a:pt x="3634" y="4126"/>
                  </a:lnTo>
                  <a:lnTo>
                    <a:pt x="3634" y="4183"/>
                  </a:lnTo>
                  <a:lnTo>
                    <a:pt x="3592" y="4183"/>
                  </a:lnTo>
                  <a:lnTo>
                    <a:pt x="3592" y="4239"/>
                  </a:lnTo>
                  <a:lnTo>
                    <a:pt x="3549" y="4239"/>
                  </a:lnTo>
                  <a:lnTo>
                    <a:pt x="3507" y="4239"/>
                  </a:lnTo>
                  <a:lnTo>
                    <a:pt x="3507" y="4309"/>
                  </a:lnTo>
                  <a:lnTo>
                    <a:pt x="3465" y="4309"/>
                  </a:lnTo>
                  <a:lnTo>
                    <a:pt x="3423" y="4309"/>
                  </a:lnTo>
                  <a:lnTo>
                    <a:pt x="3380" y="4309"/>
                  </a:lnTo>
                  <a:lnTo>
                    <a:pt x="3338" y="4309"/>
                  </a:lnTo>
                  <a:lnTo>
                    <a:pt x="3338" y="4366"/>
                  </a:lnTo>
                  <a:lnTo>
                    <a:pt x="3296" y="4366"/>
                  </a:lnTo>
                  <a:lnTo>
                    <a:pt x="3296" y="4436"/>
                  </a:lnTo>
                  <a:lnTo>
                    <a:pt x="3338" y="4506"/>
                  </a:lnTo>
                  <a:lnTo>
                    <a:pt x="3380" y="4506"/>
                  </a:lnTo>
                  <a:lnTo>
                    <a:pt x="3423" y="4506"/>
                  </a:lnTo>
                  <a:lnTo>
                    <a:pt x="3423" y="4436"/>
                  </a:lnTo>
                  <a:lnTo>
                    <a:pt x="3465" y="4436"/>
                  </a:lnTo>
                  <a:lnTo>
                    <a:pt x="3507" y="4436"/>
                  </a:lnTo>
                  <a:lnTo>
                    <a:pt x="3507" y="4506"/>
                  </a:lnTo>
                  <a:lnTo>
                    <a:pt x="3549" y="4506"/>
                  </a:lnTo>
                  <a:lnTo>
                    <a:pt x="3592" y="4506"/>
                  </a:lnTo>
                  <a:lnTo>
                    <a:pt x="3634" y="4563"/>
                  </a:lnTo>
                  <a:lnTo>
                    <a:pt x="3676" y="4563"/>
                  </a:lnTo>
                  <a:lnTo>
                    <a:pt x="3718" y="4563"/>
                  </a:lnTo>
                  <a:lnTo>
                    <a:pt x="3718" y="4619"/>
                  </a:lnTo>
                  <a:lnTo>
                    <a:pt x="3761" y="4619"/>
                  </a:lnTo>
                  <a:lnTo>
                    <a:pt x="3761" y="4690"/>
                  </a:lnTo>
                  <a:lnTo>
                    <a:pt x="3803" y="4690"/>
                  </a:lnTo>
                  <a:lnTo>
                    <a:pt x="3845" y="4690"/>
                  </a:lnTo>
                  <a:lnTo>
                    <a:pt x="3887" y="4746"/>
                  </a:lnTo>
                  <a:lnTo>
                    <a:pt x="3930" y="4746"/>
                  </a:lnTo>
                  <a:lnTo>
                    <a:pt x="3972" y="4746"/>
                  </a:lnTo>
                  <a:lnTo>
                    <a:pt x="3972" y="4816"/>
                  </a:lnTo>
                  <a:lnTo>
                    <a:pt x="3930" y="4816"/>
                  </a:lnTo>
                  <a:lnTo>
                    <a:pt x="3930" y="4887"/>
                  </a:lnTo>
                  <a:lnTo>
                    <a:pt x="3972" y="4887"/>
                  </a:lnTo>
                  <a:lnTo>
                    <a:pt x="3972" y="4943"/>
                  </a:lnTo>
                  <a:lnTo>
                    <a:pt x="4014" y="4943"/>
                  </a:lnTo>
                  <a:lnTo>
                    <a:pt x="4056" y="4943"/>
                  </a:lnTo>
                  <a:lnTo>
                    <a:pt x="4099" y="4943"/>
                  </a:lnTo>
                  <a:lnTo>
                    <a:pt x="4141" y="4943"/>
                  </a:lnTo>
                  <a:lnTo>
                    <a:pt x="4141" y="4887"/>
                  </a:lnTo>
                  <a:lnTo>
                    <a:pt x="4183" y="4887"/>
                  </a:lnTo>
                  <a:lnTo>
                    <a:pt x="4225" y="4887"/>
                  </a:lnTo>
                  <a:lnTo>
                    <a:pt x="4225" y="4943"/>
                  </a:lnTo>
                  <a:lnTo>
                    <a:pt x="4267" y="4943"/>
                  </a:lnTo>
                  <a:lnTo>
                    <a:pt x="4310" y="4943"/>
                  </a:lnTo>
                  <a:lnTo>
                    <a:pt x="4352" y="4943"/>
                  </a:lnTo>
                  <a:lnTo>
                    <a:pt x="4352" y="4887"/>
                  </a:lnTo>
                  <a:lnTo>
                    <a:pt x="4352" y="4816"/>
                  </a:lnTo>
                  <a:lnTo>
                    <a:pt x="4394" y="4816"/>
                  </a:lnTo>
                  <a:lnTo>
                    <a:pt x="4394" y="4887"/>
                  </a:lnTo>
                  <a:lnTo>
                    <a:pt x="4436" y="4887"/>
                  </a:lnTo>
                  <a:lnTo>
                    <a:pt x="4479" y="4887"/>
                  </a:lnTo>
                  <a:lnTo>
                    <a:pt x="4521" y="4887"/>
                  </a:lnTo>
                  <a:lnTo>
                    <a:pt x="4563" y="4887"/>
                  </a:lnTo>
                  <a:lnTo>
                    <a:pt x="4605" y="4887"/>
                  </a:lnTo>
                  <a:lnTo>
                    <a:pt x="4605" y="4943"/>
                  </a:lnTo>
                  <a:lnTo>
                    <a:pt x="4648" y="4943"/>
                  </a:lnTo>
                  <a:lnTo>
                    <a:pt x="4690" y="4943"/>
                  </a:lnTo>
                  <a:lnTo>
                    <a:pt x="4732" y="4943"/>
                  </a:lnTo>
                  <a:lnTo>
                    <a:pt x="4774" y="4887"/>
                  </a:lnTo>
                  <a:lnTo>
                    <a:pt x="4774" y="4943"/>
                  </a:lnTo>
                  <a:lnTo>
                    <a:pt x="4774" y="4999"/>
                  </a:lnTo>
                  <a:lnTo>
                    <a:pt x="4817" y="4999"/>
                  </a:lnTo>
                  <a:lnTo>
                    <a:pt x="4859" y="4999"/>
                  </a:lnTo>
                  <a:lnTo>
                    <a:pt x="4859" y="4943"/>
                  </a:lnTo>
                  <a:lnTo>
                    <a:pt x="4901" y="4943"/>
                  </a:lnTo>
                  <a:lnTo>
                    <a:pt x="4901" y="4887"/>
                  </a:lnTo>
                  <a:lnTo>
                    <a:pt x="4943" y="4887"/>
                  </a:lnTo>
                  <a:lnTo>
                    <a:pt x="4943" y="4816"/>
                  </a:lnTo>
                  <a:lnTo>
                    <a:pt x="4943" y="4746"/>
                  </a:lnTo>
                  <a:lnTo>
                    <a:pt x="4943" y="4690"/>
                  </a:lnTo>
                  <a:lnTo>
                    <a:pt x="4986" y="4690"/>
                  </a:lnTo>
                  <a:lnTo>
                    <a:pt x="4986" y="4619"/>
                  </a:lnTo>
                  <a:lnTo>
                    <a:pt x="4986" y="4563"/>
                  </a:lnTo>
                  <a:lnTo>
                    <a:pt x="4901" y="4563"/>
                  </a:lnTo>
                  <a:lnTo>
                    <a:pt x="4859" y="4563"/>
                  </a:lnTo>
                  <a:lnTo>
                    <a:pt x="4859" y="4506"/>
                  </a:lnTo>
                  <a:lnTo>
                    <a:pt x="4817" y="4506"/>
                  </a:lnTo>
                  <a:lnTo>
                    <a:pt x="4774" y="4506"/>
                  </a:lnTo>
                  <a:lnTo>
                    <a:pt x="4774" y="4436"/>
                  </a:lnTo>
                  <a:lnTo>
                    <a:pt x="4732" y="4436"/>
                  </a:lnTo>
                  <a:lnTo>
                    <a:pt x="4690" y="4436"/>
                  </a:lnTo>
                  <a:lnTo>
                    <a:pt x="4690" y="4366"/>
                  </a:lnTo>
                  <a:lnTo>
                    <a:pt x="4648" y="4366"/>
                  </a:lnTo>
                  <a:lnTo>
                    <a:pt x="4605" y="4366"/>
                  </a:lnTo>
                  <a:lnTo>
                    <a:pt x="4563" y="4366"/>
                  </a:lnTo>
                  <a:lnTo>
                    <a:pt x="4563" y="4309"/>
                  </a:lnTo>
                  <a:lnTo>
                    <a:pt x="4521" y="4309"/>
                  </a:lnTo>
                  <a:lnTo>
                    <a:pt x="4479" y="4309"/>
                  </a:lnTo>
                  <a:lnTo>
                    <a:pt x="4436" y="4309"/>
                  </a:lnTo>
                  <a:lnTo>
                    <a:pt x="4436" y="4239"/>
                  </a:lnTo>
                  <a:lnTo>
                    <a:pt x="4394" y="4309"/>
                  </a:lnTo>
                  <a:lnTo>
                    <a:pt x="4394" y="4239"/>
                  </a:lnTo>
                  <a:lnTo>
                    <a:pt x="4352" y="4309"/>
                  </a:lnTo>
                  <a:lnTo>
                    <a:pt x="4310" y="4309"/>
                  </a:lnTo>
                  <a:lnTo>
                    <a:pt x="4267" y="4309"/>
                  </a:lnTo>
                  <a:lnTo>
                    <a:pt x="4225" y="4309"/>
                  </a:lnTo>
                  <a:lnTo>
                    <a:pt x="4183" y="4309"/>
                  </a:lnTo>
                  <a:lnTo>
                    <a:pt x="4141" y="4309"/>
                  </a:lnTo>
                  <a:lnTo>
                    <a:pt x="4141" y="4239"/>
                  </a:lnTo>
                  <a:lnTo>
                    <a:pt x="4141" y="4183"/>
                  </a:lnTo>
                  <a:lnTo>
                    <a:pt x="4141" y="4126"/>
                  </a:lnTo>
                  <a:lnTo>
                    <a:pt x="4141" y="4056"/>
                  </a:lnTo>
                  <a:lnTo>
                    <a:pt x="4183" y="4056"/>
                  </a:lnTo>
                  <a:lnTo>
                    <a:pt x="4183" y="3985"/>
                  </a:lnTo>
                  <a:lnTo>
                    <a:pt x="4183" y="3929"/>
                  </a:lnTo>
                  <a:lnTo>
                    <a:pt x="4183" y="3873"/>
                  </a:lnTo>
                  <a:lnTo>
                    <a:pt x="4141" y="3873"/>
                  </a:lnTo>
                  <a:lnTo>
                    <a:pt x="4099" y="3873"/>
                  </a:lnTo>
                  <a:lnTo>
                    <a:pt x="4099" y="3929"/>
                  </a:lnTo>
                  <a:lnTo>
                    <a:pt x="4056" y="3929"/>
                  </a:lnTo>
                  <a:lnTo>
                    <a:pt x="4014" y="3873"/>
                  </a:lnTo>
                  <a:lnTo>
                    <a:pt x="3972" y="3873"/>
                  </a:lnTo>
                  <a:lnTo>
                    <a:pt x="3972" y="3802"/>
                  </a:lnTo>
                  <a:lnTo>
                    <a:pt x="4014" y="3802"/>
                  </a:lnTo>
                  <a:lnTo>
                    <a:pt x="4014" y="3746"/>
                  </a:lnTo>
                  <a:lnTo>
                    <a:pt x="4056" y="3746"/>
                  </a:lnTo>
                  <a:lnTo>
                    <a:pt x="4099" y="3746"/>
                  </a:lnTo>
                  <a:lnTo>
                    <a:pt x="4099" y="3676"/>
                  </a:lnTo>
                  <a:lnTo>
                    <a:pt x="4141" y="3676"/>
                  </a:lnTo>
                  <a:lnTo>
                    <a:pt x="4183" y="3605"/>
                  </a:lnTo>
                  <a:lnTo>
                    <a:pt x="4225" y="3605"/>
                  </a:lnTo>
                  <a:lnTo>
                    <a:pt x="4225" y="3676"/>
                  </a:lnTo>
                  <a:lnTo>
                    <a:pt x="4267" y="3676"/>
                  </a:lnTo>
                  <a:lnTo>
                    <a:pt x="4310" y="3676"/>
                  </a:lnTo>
                  <a:lnTo>
                    <a:pt x="4352" y="3676"/>
                  </a:lnTo>
                  <a:lnTo>
                    <a:pt x="4394" y="3676"/>
                  </a:lnTo>
                  <a:lnTo>
                    <a:pt x="4436" y="3676"/>
                  </a:lnTo>
                  <a:lnTo>
                    <a:pt x="4479" y="3676"/>
                  </a:lnTo>
                  <a:lnTo>
                    <a:pt x="4479" y="3605"/>
                  </a:lnTo>
                  <a:lnTo>
                    <a:pt x="4436" y="3605"/>
                  </a:lnTo>
                  <a:lnTo>
                    <a:pt x="4436" y="3549"/>
                  </a:lnTo>
                  <a:lnTo>
                    <a:pt x="4436" y="3493"/>
                  </a:lnTo>
                  <a:lnTo>
                    <a:pt x="4394" y="3422"/>
                  </a:lnTo>
                  <a:lnTo>
                    <a:pt x="4352" y="3422"/>
                  </a:lnTo>
                  <a:lnTo>
                    <a:pt x="4352" y="3366"/>
                  </a:lnTo>
                  <a:lnTo>
                    <a:pt x="4310" y="3366"/>
                  </a:lnTo>
                  <a:lnTo>
                    <a:pt x="4310" y="3295"/>
                  </a:lnTo>
                  <a:lnTo>
                    <a:pt x="4267" y="3295"/>
                  </a:lnTo>
                  <a:lnTo>
                    <a:pt x="4267" y="3225"/>
                  </a:lnTo>
                  <a:lnTo>
                    <a:pt x="4225" y="3225"/>
                  </a:lnTo>
                  <a:lnTo>
                    <a:pt x="4225" y="3169"/>
                  </a:lnTo>
                  <a:lnTo>
                    <a:pt x="4225" y="3112"/>
                  </a:lnTo>
                  <a:lnTo>
                    <a:pt x="4225" y="3042"/>
                  </a:lnTo>
                  <a:lnTo>
                    <a:pt x="4183" y="3042"/>
                  </a:lnTo>
                  <a:lnTo>
                    <a:pt x="4141" y="3042"/>
                  </a:lnTo>
                  <a:lnTo>
                    <a:pt x="4099" y="3042"/>
                  </a:lnTo>
                  <a:lnTo>
                    <a:pt x="4099" y="3112"/>
                  </a:lnTo>
                  <a:lnTo>
                    <a:pt x="4056" y="3112"/>
                  </a:lnTo>
                  <a:lnTo>
                    <a:pt x="4014" y="3112"/>
                  </a:lnTo>
                  <a:lnTo>
                    <a:pt x="4014" y="3169"/>
                  </a:lnTo>
                  <a:lnTo>
                    <a:pt x="3972" y="3169"/>
                  </a:lnTo>
                  <a:lnTo>
                    <a:pt x="3972" y="3112"/>
                  </a:lnTo>
                  <a:lnTo>
                    <a:pt x="3930" y="3112"/>
                  </a:lnTo>
                  <a:lnTo>
                    <a:pt x="3887" y="3112"/>
                  </a:lnTo>
                  <a:lnTo>
                    <a:pt x="3845" y="3112"/>
                  </a:lnTo>
                  <a:lnTo>
                    <a:pt x="3803" y="3042"/>
                  </a:lnTo>
                  <a:lnTo>
                    <a:pt x="3761" y="3042"/>
                  </a:lnTo>
                  <a:lnTo>
                    <a:pt x="3718" y="3042"/>
                  </a:lnTo>
                  <a:lnTo>
                    <a:pt x="3718" y="2972"/>
                  </a:lnTo>
                  <a:lnTo>
                    <a:pt x="3676" y="2972"/>
                  </a:lnTo>
                  <a:lnTo>
                    <a:pt x="3634" y="2972"/>
                  </a:lnTo>
                  <a:lnTo>
                    <a:pt x="3634" y="2915"/>
                  </a:lnTo>
                  <a:lnTo>
                    <a:pt x="3634" y="2845"/>
                  </a:lnTo>
                  <a:lnTo>
                    <a:pt x="3676" y="2845"/>
                  </a:lnTo>
                  <a:lnTo>
                    <a:pt x="3718" y="2789"/>
                  </a:lnTo>
                  <a:lnTo>
                    <a:pt x="3761" y="2789"/>
                  </a:lnTo>
                  <a:lnTo>
                    <a:pt x="3803" y="2789"/>
                  </a:lnTo>
                  <a:lnTo>
                    <a:pt x="3845" y="2789"/>
                  </a:lnTo>
                  <a:lnTo>
                    <a:pt x="3845" y="2732"/>
                  </a:lnTo>
                  <a:lnTo>
                    <a:pt x="3803" y="2732"/>
                  </a:lnTo>
                  <a:lnTo>
                    <a:pt x="3803" y="2662"/>
                  </a:lnTo>
                  <a:lnTo>
                    <a:pt x="3803" y="2591"/>
                  </a:lnTo>
                  <a:lnTo>
                    <a:pt x="3761" y="2591"/>
                  </a:lnTo>
                  <a:lnTo>
                    <a:pt x="3718" y="2591"/>
                  </a:lnTo>
                  <a:lnTo>
                    <a:pt x="3676" y="2591"/>
                  </a:lnTo>
                  <a:lnTo>
                    <a:pt x="3634" y="2591"/>
                  </a:lnTo>
                  <a:lnTo>
                    <a:pt x="3592" y="2591"/>
                  </a:lnTo>
                  <a:lnTo>
                    <a:pt x="3549" y="2591"/>
                  </a:lnTo>
                  <a:lnTo>
                    <a:pt x="3592" y="2535"/>
                  </a:lnTo>
                  <a:lnTo>
                    <a:pt x="3549" y="2535"/>
                  </a:lnTo>
                  <a:lnTo>
                    <a:pt x="3507" y="2535"/>
                  </a:lnTo>
                  <a:lnTo>
                    <a:pt x="3465" y="2535"/>
                  </a:lnTo>
                  <a:lnTo>
                    <a:pt x="3423" y="2535"/>
                  </a:lnTo>
                  <a:lnTo>
                    <a:pt x="3380" y="2535"/>
                  </a:lnTo>
                  <a:lnTo>
                    <a:pt x="3380" y="2479"/>
                  </a:lnTo>
                  <a:lnTo>
                    <a:pt x="3380" y="2408"/>
                  </a:lnTo>
                  <a:lnTo>
                    <a:pt x="3338" y="2408"/>
                  </a:lnTo>
                  <a:lnTo>
                    <a:pt x="3338" y="2352"/>
                  </a:lnTo>
                  <a:lnTo>
                    <a:pt x="3296" y="2352"/>
                  </a:lnTo>
                  <a:lnTo>
                    <a:pt x="3254" y="2352"/>
                  </a:lnTo>
                  <a:lnTo>
                    <a:pt x="3254" y="2282"/>
                  </a:lnTo>
                  <a:lnTo>
                    <a:pt x="3211" y="2282"/>
                  </a:lnTo>
                  <a:lnTo>
                    <a:pt x="3169" y="2282"/>
                  </a:lnTo>
                  <a:lnTo>
                    <a:pt x="3127" y="2282"/>
                  </a:lnTo>
                  <a:lnTo>
                    <a:pt x="3085" y="2282"/>
                  </a:lnTo>
                  <a:lnTo>
                    <a:pt x="3042" y="2282"/>
                  </a:lnTo>
                  <a:lnTo>
                    <a:pt x="3000" y="2282"/>
                  </a:lnTo>
                  <a:lnTo>
                    <a:pt x="3000" y="2211"/>
                  </a:lnTo>
                  <a:lnTo>
                    <a:pt x="3000" y="2155"/>
                  </a:lnTo>
                  <a:lnTo>
                    <a:pt x="3000" y="2099"/>
                  </a:lnTo>
                  <a:lnTo>
                    <a:pt x="3000" y="2028"/>
                  </a:lnTo>
                  <a:lnTo>
                    <a:pt x="2958" y="2028"/>
                  </a:lnTo>
                  <a:lnTo>
                    <a:pt x="2916" y="2028"/>
                  </a:lnTo>
                  <a:lnTo>
                    <a:pt x="2873" y="1972"/>
                  </a:lnTo>
                  <a:lnTo>
                    <a:pt x="2789" y="1901"/>
                  </a:lnTo>
                  <a:lnTo>
                    <a:pt x="2831" y="1901"/>
                  </a:lnTo>
                  <a:lnTo>
                    <a:pt x="2873" y="1831"/>
                  </a:lnTo>
                  <a:lnTo>
                    <a:pt x="2831" y="1831"/>
                  </a:lnTo>
                  <a:lnTo>
                    <a:pt x="2789" y="1831"/>
                  </a:lnTo>
                  <a:lnTo>
                    <a:pt x="2789" y="1775"/>
                  </a:lnTo>
                  <a:lnTo>
                    <a:pt x="2789" y="1718"/>
                  </a:lnTo>
                  <a:lnTo>
                    <a:pt x="2747" y="1718"/>
                  </a:lnTo>
                  <a:lnTo>
                    <a:pt x="2747" y="1648"/>
                  </a:lnTo>
                  <a:lnTo>
                    <a:pt x="2704" y="1577"/>
                  </a:lnTo>
                  <a:lnTo>
                    <a:pt x="2662" y="1577"/>
                  </a:lnTo>
                  <a:lnTo>
                    <a:pt x="2620" y="1577"/>
                  </a:lnTo>
                  <a:lnTo>
                    <a:pt x="2578" y="1577"/>
                  </a:lnTo>
                  <a:lnTo>
                    <a:pt x="2620" y="1521"/>
                  </a:lnTo>
                  <a:lnTo>
                    <a:pt x="2662" y="1521"/>
                  </a:lnTo>
                  <a:lnTo>
                    <a:pt x="2704" y="1521"/>
                  </a:lnTo>
                  <a:lnTo>
                    <a:pt x="2747" y="1577"/>
                  </a:lnTo>
                  <a:lnTo>
                    <a:pt x="2789" y="1577"/>
                  </a:lnTo>
                  <a:lnTo>
                    <a:pt x="2831" y="1577"/>
                  </a:lnTo>
                  <a:lnTo>
                    <a:pt x="2831" y="1648"/>
                  </a:lnTo>
                  <a:lnTo>
                    <a:pt x="2873" y="1648"/>
                  </a:lnTo>
                  <a:lnTo>
                    <a:pt x="2873" y="1577"/>
                  </a:lnTo>
                  <a:lnTo>
                    <a:pt x="2831" y="1521"/>
                  </a:lnTo>
                  <a:lnTo>
                    <a:pt x="2789" y="1521"/>
                  </a:lnTo>
                  <a:lnTo>
                    <a:pt x="2747" y="1451"/>
                  </a:lnTo>
                  <a:lnTo>
                    <a:pt x="2704" y="1451"/>
                  </a:lnTo>
                  <a:lnTo>
                    <a:pt x="2704" y="1394"/>
                  </a:lnTo>
                  <a:lnTo>
                    <a:pt x="2662" y="1394"/>
                  </a:lnTo>
                  <a:lnTo>
                    <a:pt x="2620" y="1394"/>
                  </a:lnTo>
                  <a:lnTo>
                    <a:pt x="2578" y="1394"/>
                  </a:lnTo>
                  <a:lnTo>
                    <a:pt x="2493" y="1394"/>
                  </a:lnTo>
                  <a:lnTo>
                    <a:pt x="2535" y="1338"/>
                  </a:lnTo>
                  <a:lnTo>
                    <a:pt x="2578" y="1338"/>
                  </a:lnTo>
                  <a:lnTo>
                    <a:pt x="2620" y="1338"/>
                  </a:lnTo>
                  <a:lnTo>
                    <a:pt x="2662" y="1338"/>
                  </a:lnTo>
                  <a:lnTo>
                    <a:pt x="2704" y="1338"/>
                  </a:lnTo>
                  <a:lnTo>
                    <a:pt x="2704" y="1268"/>
                  </a:lnTo>
                  <a:lnTo>
                    <a:pt x="2704" y="1197"/>
                  </a:lnTo>
                  <a:lnTo>
                    <a:pt x="2747" y="1141"/>
                  </a:lnTo>
                  <a:lnTo>
                    <a:pt x="2747" y="1071"/>
                  </a:lnTo>
                  <a:lnTo>
                    <a:pt x="2789" y="1014"/>
                  </a:lnTo>
                  <a:lnTo>
                    <a:pt x="2831" y="1014"/>
                  </a:lnTo>
                  <a:lnTo>
                    <a:pt x="2831" y="958"/>
                  </a:lnTo>
                  <a:lnTo>
                    <a:pt x="2873" y="958"/>
                  </a:lnTo>
                  <a:lnTo>
                    <a:pt x="2873" y="887"/>
                  </a:lnTo>
                  <a:lnTo>
                    <a:pt x="2831" y="887"/>
                  </a:lnTo>
                  <a:lnTo>
                    <a:pt x="2831" y="817"/>
                  </a:lnTo>
                  <a:lnTo>
                    <a:pt x="2873" y="817"/>
                  </a:lnTo>
                  <a:lnTo>
                    <a:pt x="2873" y="761"/>
                  </a:lnTo>
                  <a:lnTo>
                    <a:pt x="2916" y="761"/>
                  </a:lnTo>
                  <a:lnTo>
                    <a:pt x="2958" y="761"/>
                  </a:lnTo>
                  <a:lnTo>
                    <a:pt x="2958" y="704"/>
                  </a:lnTo>
                  <a:lnTo>
                    <a:pt x="3000" y="704"/>
                  </a:lnTo>
                  <a:lnTo>
                    <a:pt x="3000" y="634"/>
                  </a:lnTo>
                  <a:lnTo>
                    <a:pt x="3042" y="634"/>
                  </a:lnTo>
                  <a:lnTo>
                    <a:pt x="3085" y="634"/>
                  </a:lnTo>
                  <a:lnTo>
                    <a:pt x="3085" y="578"/>
                  </a:lnTo>
                  <a:lnTo>
                    <a:pt x="3085" y="507"/>
                  </a:lnTo>
                  <a:lnTo>
                    <a:pt x="3042" y="507"/>
                  </a:lnTo>
                  <a:lnTo>
                    <a:pt x="3042" y="437"/>
                  </a:lnTo>
                  <a:lnTo>
                    <a:pt x="3000" y="437"/>
                  </a:lnTo>
                  <a:lnTo>
                    <a:pt x="2958" y="437"/>
                  </a:lnTo>
                  <a:lnTo>
                    <a:pt x="2916" y="437"/>
                  </a:lnTo>
                  <a:lnTo>
                    <a:pt x="2873" y="437"/>
                  </a:lnTo>
                  <a:lnTo>
                    <a:pt x="2873" y="578"/>
                  </a:lnTo>
                  <a:lnTo>
                    <a:pt x="2873" y="634"/>
                  </a:lnTo>
                  <a:lnTo>
                    <a:pt x="2873" y="704"/>
                  </a:lnTo>
                  <a:lnTo>
                    <a:pt x="2831" y="704"/>
                  </a:lnTo>
                  <a:lnTo>
                    <a:pt x="2789" y="704"/>
                  </a:lnTo>
                  <a:lnTo>
                    <a:pt x="2789" y="761"/>
                  </a:lnTo>
                  <a:lnTo>
                    <a:pt x="2747" y="761"/>
                  </a:lnTo>
                  <a:lnTo>
                    <a:pt x="2704" y="817"/>
                  </a:lnTo>
                  <a:lnTo>
                    <a:pt x="2662" y="817"/>
                  </a:lnTo>
                  <a:lnTo>
                    <a:pt x="2620" y="817"/>
                  </a:lnTo>
                  <a:lnTo>
                    <a:pt x="2578" y="887"/>
                  </a:lnTo>
                  <a:lnTo>
                    <a:pt x="2535" y="887"/>
                  </a:lnTo>
                  <a:lnTo>
                    <a:pt x="2493" y="887"/>
                  </a:lnTo>
                  <a:lnTo>
                    <a:pt x="2451" y="887"/>
                  </a:lnTo>
                  <a:lnTo>
                    <a:pt x="2409" y="887"/>
                  </a:lnTo>
                  <a:lnTo>
                    <a:pt x="2366" y="887"/>
                  </a:lnTo>
                  <a:lnTo>
                    <a:pt x="2366" y="958"/>
                  </a:lnTo>
                  <a:lnTo>
                    <a:pt x="2324" y="1014"/>
                  </a:lnTo>
                  <a:lnTo>
                    <a:pt x="2282" y="958"/>
                  </a:lnTo>
                  <a:lnTo>
                    <a:pt x="2197" y="958"/>
                  </a:lnTo>
                  <a:lnTo>
                    <a:pt x="2155" y="958"/>
                  </a:lnTo>
                  <a:lnTo>
                    <a:pt x="2155" y="887"/>
                  </a:lnTo>
                  <a:lnTo>
                    <a:pt x="2113" y="887"/>
                  </a:lnTo>
                  <a:lnTo>
                    <a:pt x="2071" y="887"/>
                  </a:lnTo>
                  <a:lnTo>
                    <a:pt x="1986" y="887"/>
                  </a:lnTo>
                  <a:lnTo>
                    <a:pt x="1944" y="887"/>
                  </a:lnTo>
                  <a:lnTo>
                    <a:pt x="1902" y="887"/>
                  </a:lnTo>
                  <a:lnTo>
                    <a:pt x="1860" y="887"/>
                  </a:lnTo>
                  <a:lnTo>
                    <a:pt x="1817" y="887"/>
                  </a:lnTo>
                  <a:lnTo>
                    <a:pt x="1775" y="817"/>
                  </a:lnTo>
                  <a:lnTo>
                    <a:pt x="1733" y="817"/>
                  </a:lnTo>
                  <a:lnTo>
                    <a:pt x="1733" y="761"/>
                  </a:lnTo>
                  <a:lnTo>
                    <a:pt x="1691" y="761"/>
                  </a:lnTo>
                  <a:lnTo>
                    <a:pt x="1648" y="761"/>
                  </a:lnTo>
                  <a:lnTo>
                    <a:pt x="1606" y="761"/>
                  </a:lnTo>
                  <a:lnTo>
                    <a:pt x="1606" y="704"/>
                  </a:lnTo>
                  <a:lnTo>
                    <a:pt x="1564" y="704"/>
                  </a:lnTo>
                  <a:lnTo>
                    <a:pt x="1522" y="704"/>
                  </a:lnTo>
                  <a:lnTo>
                    <a:pt x="1479" y="634"/>
                  </a:lnTo>
                  <a:lnTo>
                    <a:pt x="1437" y="634"/>
                  </a:lnTo>
                  <a:lnTo>
                    <a:pt x="1395" y="634"/>
                  </a:lnTo>
                  <a:lnTo>
                    <a:pt x="1353" y="634"/>
                  </a:lnTo>
                  <a:lnTo>
                    <a:pt x="1353" y="704"/>
                  </a:lnTo>
                  <a:lnTo>
                    <a:pt x="1310" y="704"/>
                  </a:lnTo>
                  <a:lnTo>
                    <a:pt x="1310" y="761"/>
                  </a:lnTo>
                  <a:lnTo>
                    <a:pt x="1268" y="761"/>
                  </a:lnTo>
                  <a:lnTo>
                    <a:pt x="1226" y="761"/>
                  </a:lnTo>
                  <a:lnTo>
                    <a:pt x="1226" y="704"/>
                  </a:lnTo>
                  <a:lnTo>
                    <a:pt x="1184" y="704"/>
                  </a:lnTo>
                  <a:lnTo>
                    <a:pt x="1184" y="634"/>
                  </a:lnTo>
                  <a:lnTo>
                    <a:pt x="1141" y="634"/>
                  </a:lnTo>
                  <a:lnTo>
                    <a:pt x="1141" y="578"/>
                  </a:lnTo>
                  <a:lnTo>
                    <a:pt x="1099" y="578"/>
                  </a:lnTo>
                  <a:lnTo>
                    <a:pt x="1099" y="507"/>
                  </a:lnTo>
                  <a:lnTo>
                    <a:pt x="1057" y="507"/>
                  </a:lnTo>
                  <a:lnTo>
                    <a:pt x="1057" y="437"/>
                  </a:lnTo>
                  <a:lnTo>
                    <a:pt x="1015" y="437"/>
                  </a:lnTo>
                  <a:lnTo>
                    <a:pt x="1015" y="381"/>
                  </a:lnTo>
                  <a:lnTo>
                    <a:pt x="972" y="381"/>
                  </a:lnTo>
                  <a:lnTo>
                    <a:pt x="972" y="437"/>
                  </a:lnTo>
                  <a:lnTo>
                    <a:pt x="930" y="437"/>
                  </a:lnTo>
                  <a:lnTo>
                    <a:pt x="930" y="507"/>
                  </a:lnTo>
                  <a:lnTo>
                    <a:pt x="888" y="507"/>
                  </a:lnTo>
                  <a:lnTo>
                    <a:pt x="888" y="578"/>
                  </a:lnTo>
                  <a:lnTo>
                    <a:pt x="846" y="578"/>
                  </a:lnTo>
                  <a:lnTo>
                    <a:pt x="803" y="578"/>
                  </a:lnTo>
                  <a:lnTo>
                    <a:pt x="803" y="507"/>
                  </a:lnTo>
                  <a:lnTo>
                    <a:pt x="761" y="507"/>
                  </a:lnTo>
                  <a:lnTo>
                    <a:pt x="719" y="507"/>
                  </a:lnTo>
                  <a:lnTo>
                    <a:pt x="719" y="437"/>
                  </a:lnTo>
                  <a:lnTo>
                    <a:pt x="761" y="437"/>
                  </a:lnTo>
                  <a:lnTo>
                    <a:pt x="761" y="381"/>
                  </a:lnTo>
                  <a:lnTo>
                    <a:pt x="803" y="381"/>
                  </a:lnTo>
                  <a:lnTo>
                    <a:pt x="846" y="381"/>
                  </a:lnTo>
                  <a:lnTo>
                    <a:pt x="846" y="324"/>
                  </a:lnTo>
                  <a:lnTo>
                    <a:pt x="888" y="324"/>
                  </a:lnTo>
                  <a:lnTo>
                    <a:pt x="930" y="324"/>
                  </a:lnTo>
                  <a:lnTo>
                    <a:pt x="972" y="324"/>
                  </a:lnTo>
                  <a:lnTo>
                    <a:pt x="972" y="254"/>
                  </a:lnTo>
                  <a:lnTo>
                    <a:pt x="1015" y="254"/>
                  </a:lnTo>
                  <a:lnTo>
                    <a:pt x="972" y="183"/>
                  </a:lnTo>
                  <a:lnTo>
                    <a:pt x="930" y="183"/>
                  </a:lnTo>
                  <a:lnTo>
                    <a:pt x="888" y="183"/>
                  </a:lnTo>
                  <a:lnTo>
                    <a:pt x="846" y="183"/>
                  </a:lnTo>
                  <a:lnTo>
                    <a:pt x="803" y="183"/>
                  </a:lnTo>
                  <a:lnTo>
                    <a:pt x="761" y="183"/>
                  </a:lnTo>
                  <a:lnTo>
                    <a:pt x="719" y="183"/>
                  </a:lnTo>
                  <a:lnTo>
                    <a:pt x="677" y="183"/>
                  </a:lnTo>
                  <a:lnTo>
                    <a:pt x="634" y="127"/>
                  </a:lnTo>
                  <a:lnTo>
                    <a:pt x="592" y="127"/>
                  </a:lnTo>
                  <a:lnTo>
                    <a:pt x="550" y="127"/>
                  </a:lnTo>
                  <a:lnTo>
                    <a:pt x="550" y="57"/>
                  </a:lnTo>
                  <a:lnTo>
                    <a:pt x="508" y="57"/>
                  </a:lnTo>
                  <a:lnTo>
                    <a:pt x="465" y="57"/>
                  </a:lnTo>
                  <a:close/>
                  <a:moveTo>
                    <a:pt x="2873" y="437"/>
                  </a:moveTo>
                  <a:lnTo>
                    <a:pt x="2873" y="381"/>
                  </a:lnTo>
                  <a:lnTo>
                    <a:pt x="2831" y="381"/>
                  </a:lnTo>
                  <a:lnTo>
                    <a:pt x="2789" y="381"/>
                  </a:lnTo>
                  <a:lnTo>
                    <a:pt x="2789" y="437"/>
                  </a:lnTo>
                  <a:lnTo>
                    <a:pt x="2831" y="437"/>
                  </a:lnTo>
                  <a:close/>
                  <a:moveTo>
                    <a:pt x="2789" y="381"/>
                  </a:moveTo>
                  <a:lnTo>
                    <a:pt x="2789" y="324"/>
                  </a:lnTo>
                  <a:lnTo>
                    <a:pt x="2747" y="324"/>
                  </a:lnTo>
                  <a:lnTo>
                    <a:pt x="2747" y="381"/>
                  </a:lnTo>
                  <a:close/>
                  <a:moveTo>
                    <a:pt x="3930" y="4816"/>
                  </a:moveTo>
                  <a:lnTo>
                    <a:pt x="3930" y="4746"/>
                  </a:lnTo>
                  <a:lnTo>
                    <a:pt x="3887" y="4816"/>
                  </a:lnTo>
                  <a:close/>
                  <a:moveTo>
                    <a:pt x="3507" y="4506"/>
                  </a:moveTo>
                  <a:lnTo>
                    <a:pt x="3465" y="4436"/>
                  </a:lnTo>
                  <a:lnTo>
                    <a:pt x="3465" y="4506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1835200" y="4519300"/>
              <a:ext cx="23275" cy="19050"/>
            </a:xfrm>
            <a:custGeom>
              <a:avLst/>
              <a:gdLst/>
              <a:ahLst/>
              <a:cxnLst/>
              <a:rect l="l" t="t" r="r" b="b"/>
              <a:pathLst>
                <a:path w="931" h="762" extrusionOk="0">
                  <a:moveTo>
                    <a:pt x="85" y="71"/>
                  </a:moveTo>
                  <a:lnTo>
                    <a:pt x="85" y="1"/>
                  </a:lnTo>
                  <a:lnTo>
                    <a:pt x="43" y="1"/>
                  </a:lnTo>
                  <a:lnTo>
                    <a:pt x="85" y="1"/>
                  </a:lnTo>
                  <a:lnTo>
                    <a:pt x="128" y="1"/>
                  </a:lnTo>
                  <a:lnTo>
                    <a:pt x="170" y="1"/>
                  </a:lnTo>
                  <a:lnTo>
                    <a:pt x="170" y="71"/>
                  </a:lnTo>
                  <a:lnTo>
                    <a:pt x="212" y="71"/>
                  </a:lnTo>
                  <a:lnTo>
                    <a:pt x="254" y="71"/>
                  </a:lnTo>
                  <a:lnTo>
                    <a:pt x="254" y="127"/>
                  </a:lnTo>
                  <a:lnTo>
                    <a:pt x="297" y="198"/>
                  </a:lnTo>
                  <a:lnTo>
                    <a:pt x="339" y="198"/>
                  </a:lnTo>
                  <a:lnTo>
                    <a:pt x="381" y="198"/>
                  </a:lnTo>
                  <a:lnTo>
                    <a:pt x="423" y="198"/>
                  </a:lnTo>
                  <a:lnTo>
                    <a:pt x="466" y="198"/>
                  </a:lnTo>
                  <a:lnTo>
                    <a:pt x="508" y="198"/>
                  </a:lnTo>
                  <a:lnTo>
                    <a:pt x="508" y="127"/>
                  </a:lnTo>
                  <a:lnTo>
                    <a:pt x="550" y="127"/>
                  </a:lnTo>
                  <a:lnTo>
                    <a:pt x="592" y="127"/>
                  </a:lnTo>
                  <a:lnTo>
                    <a:pt x="635" y="127"/>
                  </a:lnTo>
                  <a:lnTo>
                    <a:pt x="677" y="127"/>
                  </a:lnTo>
                  <a:lnTo>
                    <a:pt x="677" y="198"/>
                  </a:lnTo>
                  <a:lnTo>
                    <a:pt x="719" y="198"/>
                  </a:lnTo>
                  <a:lnTo>
                    <a:pt x="761" y="254"/>
                  </a:lnTo>
                  <a:lnTo>
                    <a:pt x="804" y="325"/>
                  </a:lnTo>
                  <a:lnTo>
                    <a:pt x="846" y="325"/>
                  </a:lnTo>
                  <a:lnTo>
                    <a:pt x="846" y="381"/>
                  </a:lnTo>
                  <a:lnTo>
                    <a:pt x="888" y="381"/>
                  </a:lnTo>
                  <a:lnTo>
                    <a:pt x="888" y="451"/>
                  </a:lnTo>
                  <a:lnTo>
                    <a:pt x="888" y="508"/>
                  </a:lnTo>
                  <a:lnTo>
                    <a:pt x="930" y="508"/>
                  </a:lnTo>
                  <a:lnTo>
                    <a:pt x="888" y="508"/>
                  </a:lnTo>
                  <a:lnTo>
                    <a:pt x="888" y="578"/>
                  </a:lnTo>
                  <a:lnTo>
                    <a:pt x="846" y="578"/>
                  </a:lnTo>
                  <a:lnTo>
                    <a:pt x="804" y="578"/>
                  </a:lnTo>
                  <a:lnTo>
                    <a:pt x="761" y="578"/>
                  </a:lnTo>
                  <a:lnTo>
                    <a:pt x="719" y="578"/>
                  </a:lnTo>
                  <a:lnTo>
                    <a:pt x="677" y="578"/>
                  </a:lnTo>
                  <a:lnTo>
                    <a:pt x="635" y="578"/>
                  </a:lnTo>
                  <a:lnTo>
                    <a:pt x="635" y="634"/>
                  </a:lnTo>
                  <a:lnTo>
                    <a:pt x="550" y="634"/>
                  </a:lnTo>
                  <a:lnTo>
                    <a:pt x="508" y="634"/>
                  </a:lnTo>
                  <a:lnTo>
                    <a:pt x="466" y="634"/>
                  </a:lnTo>
                  <a:lnTo>
                    <a:pt x="423" y="578"/>
                  </a:lnTo>
                  <a:lnTo>
                    <a:pt x="381" y="578"/>
                  </a:lnTo>
                  <a:lnTo>
                    <a:pt x="381" y="508"/>
                  </a:lnTo>
                  <a:lnTo>
                    <a:pt x="339" y="508"/>
                  </a:lnTo>
                  <a:lnTo>
                    <a:pt x="339" y="578"/>
                  </a:lnTo>
                  <a:lnTo>
                    <a:pt x="339" y="634"/>
                  </a:lnTo>
                  <a:lnTo>
                    <a:pt x="297" y="634"/>
                  </a:lnTo>
                  <a:lnTo>
                    <a:pt x="254" y="634"/>
                  </a:lnTo>
                  <a:lnTo>
                    <a:pt x="254" y="705"/>
                  </a:lnTo>
                  <a:lnTo>
                    <a:pt x="212" y="705"/>
                  </a:lnTo>
                  <a:lnTo>
                    <a:pt x="170" y="705"/>
                  </a:lnTo>
                  <a:lnTo>
                    <a:pt x="128" y="705"/>
                  </a:lnTo>
                  <a:lnTo>
                    <a:pt x="85" y="705"/>
                  </a:lnTo>
                  <a:lnTo>
                    <a:pt x="43" y="705"/>
                  </a:lnTo>
                  <a:lnTo>
                    <a:pt x="43" y="761"/>
                  </a:lnTo>
                  <a:lnTo>
                    <a:pt x="1" y="705"/>
                  </a:lnTo>
                  <a:lnTo>
                    <a:pt x="1" y="634"/>
                  </a:lnTo>
                  <a:lnTo>
                    <a:pt x="1" y="578"/>
                  </a:lnTo>
                  <a:lnTo>
                    <a:pt x="43" y="578"/>
                  </a:lnTo>
                  <a:lnTo>
                    <a:pt x="85" y="508"/>
                  </a:lnTo>
                  <a:lnTo>
                    <a:pt x="43" y="451"/>
                  </a:lnTo>
                  <a:lnTo>
                    <a:pt x="43" y="381"/>
                  </a:lnTo>
                  <a:lnTo>
                    <a:pt x="43" y="325"/>
                  </a:lnTo>
                  <a:lnTo>
                    <a:pt x="85" y="325"/>
                  </a:lnTo>
                  <a:lnTo>
                    <a:pt x="128" y="325"/>
                  </a:lnTo>
                  <a:lnTo>
                    <a:pt x="128" y="254"/>
                  </a:lnTo>
                  <a:lnTo>
                    <a:pt x="170" y="254"/>
                  </a:lnTo>
                  <a:lnTo>
                    <a:pt x="212" y="254"/>
                  </a:lnTo>
                  <a:lnTo>
                    <a:pt x="170" y="254"/>
                  </a:lnTo>
                  <a:lnTo>
                    <a:pt x="170" y="198"/>
                  </a:lnTo>
                  <a:lnTo>
                    <a:pt x="128" y="127"/>
                  </a:lnTo>
                  <a:lnTo>
                    <a:pt x="128" y="7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3271900" y="3462475"/>
              <a:ext cx="9525" cy="25375"/>
            </a:xfrm>
            <a:custGeom>
              <a:avLst/>
              <a:gdLst/>
              <a:ahLst/>
              <a:cxnLst/>
              <a:rect l="l" t="t" r="r" b="b"/>
              <a:pathLst>
                <a:path w="381" h="1015" extrusionOk="0">
                  <a:moveTo>
                    <a:pt x="380" y="761"/>
                  </a:moveTo>
                  <a:lnTo>
                    <a:pt x="380" y="831"/>
                  </a:lnTo>
                  <a:lnTo>
                    <a:pt x="380" y="888"/>
                  </a:lnTo>
                  <a:lnTo>
                    <a:pt x="338" y="888"/>
                  </a:lnTo>
                  <a:lnTo>
                    <a:pt x="338" y="958"/>
                  </a:lnTo>
                  <a:lnTo>
                    <a:pt x="296" y="958"/>
                  </a:lnTo>
                  <a:lnTo>
                    <a:pt x="211" y="958"/>
                  </a:lnTo>
                  <a:lnTo>
                    <a:pt x="169" y="958"/>
                  </a:lnTo>
                  <a:lnTo>
                    <a:pt x="169" y="1014"/>
                  </a:lnTo>
                  <a:lnTo>
                    <a:pt x="127" y="1014"/>
                  </a:lnTo>
                  <a:lnTo>
                    <a:pt x="85" y="1014"/>
                  </a:lnTo>
                  <a:lnTo>
                    <a:pt x="85" y="958"/>
                  </a:lnTo>
                  <a:lnTo>
                    <a:pt x="42" y="958"/>
                  </a:lnTo>
                  <a:lnTo>
                    <a:pt x="42" y="888"/>
                  </a:lnTo>
                  <a:lnTo>
                    <a:pt x="0" y="888"/>
                  </a:lnTo>
                  <a:lnTo>
                    <a:pt x="0" y="831"/>
                  </a:lnTo>
                  <a:lnTo>
                    <a:pt x="0" y="761"/>
                  </a:lnTo>
                  <a:lnTo>
                    <a:pt x="0" y="705"/>
                  </a:lnTo>
                  <a:lnTo>
                    <a:pt x="0" y="634"/>
                  </a:lnTo>
                  <a:lnTo>
                    <a:pt x="42" y="578"/>
                  </a:lnTo>
                  <a:lnTo>
                    <a:pt x="0" y="578"/>
                  </a:lnTo>
                  <a:lnTo>
                    <a:pt x="0" y="507"/>
                  </a:lnTo>
                  <a:lnTo>
                    <a:pt x="0" y="451"/>
                  </a:lnTo>
                  <a:lnTo>
                    <a:pt x="0" y="381"/>
                  </a:lnTo>
                  <a:lnTo>
                    <a:pt x="0" y="324"/>
                  </a:lnTo>
                  <a:lnTo>
                    <a:pt x="0" y="254"/>
                  </a:lnTo>
                  <a:lnTo>
                    <a:pt x="42" y="254"/>
                  </a:lnTo>
                  <a:lnTo>
                    <a:pt x="42" y="198"/>
                  </a:lnTo>
                  <a:lnTo>
                    <a:pt x="42" y="127"/>
                  </a:lnTo>
                  <a:lnTo>
                    <a:pt x="0" y="127"/>
                  </a:lnTo>
                  <a:lnTo>
                    <a:pt x="42" y="127"/>
                  </a:lnTo>
                  <a:lnTo>
                    <a:pt x="42" y="71"/>
                  </a:lnTo>
                  <a:lnTo>
                    <a:pt x="42" y="0"/>
                  </a:lnTo>
                  <a:lnTo>
                    <a:pt x="85" y="0"/>
                  </a:lnTo>
                  <a:lnTo>
                    <a:pt x="85" y="71"/>
                  </a:lnTo>
                  <a:lnTo>
                    <a:pt x="127" y="71"/>
                  </a:lnTo>
                  <a:lnTo>
                    <a:pt x="127" y="127"/>
                  </a:lnTo>
                  <a:lnTo>
                    <a:pt x="169" y="127"/>
                  </a:lnTo>
                  <a:lnTo>
                    <a:pt x="169" y="198"/>
                  </a:lnTo>
                  <a:lnTo>
                    <a:pt x="211" y="198"/>
                  </a:lnTo>
                  <a:lnTo>
                    <a:pt x="211" y="254"/>
                  </a:lnTo>
                  <a:lnTo>
                    <a:pt x="211" y="324"/>
                  </a:lnTo>
                  <a:lnTo>
                    <a:pt x="254" y="324"/>
                  </a:lnTo>
                  <a:lnTo>
                    <a:pt x="254" y="381"/>
                  </a:lnTo>
                  <a:lnTo>
                    <a:pt x="254" y="451"/>
                  </a:lnTo>
                  <a:lnTo>
                    <a:pt x="296" y="451"/>
                  </a:lnTo>
                  <a:lnTo>
                    <a:pt x="296" y="507"/>
                  </a:lnTo>
                  <a:lnTo>
                    <a:pt x="254" y="507"/>
                  </a:lnTo>
                  <a:lnTo>
                    <a:pt x="254" y="578"/>
                  </a:lnTo>
                  <a:lnTo>
                    <a:pt x="296" y="578"/>
                  </a:lnTo>
                  <a:lnTo>
                    <a:pt x="338" y="578"/>
                  </a:lnTo>
                  <a:lnTo>
                    <a:pt x="338" y="634"/>
                  </a:lnTo>
                  <a:lnTo>
                    <a:pt x="338" y="705"/>
                  </a:lnTo>
                  <a:lnTo>
                    <a:pt x="338" y="76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2490350" y="3760300"/>
              <a:ext cx="673850" cy="551675"/>
            </a:xfrm>
            <a:custGeom>
              <a:avLst/>
              <a:gdLst/>
              <a:ahLst/>
              <a:cxnLst/>
              <a:rect l="l" t="t" r="r" b="b"/>
              <a:pathLst>
                <a:path w="26954" h="22067" extrusionOk="0">
                  <a:moveTo>
                    <a:pt x="15294" y="1"/>
                  </a:moveTo>
                  <a:lnTo>
                    <a:pt x="15294" y="71"/>
                  </a:lnTo>
                  <a:lnTo>
                    <a:pt x="15336" y="71"/>
                  </a:lnTo>
                  <a:lnTo>
                    <a:pt x="15336" y="1"/>
                  </a:lnTo>
                  <a:close/>
                  <a:moveTo>
                    <a:pt x="15378" y="71"/>
                  </a:moveTo>
                  <a:lnTo>
                    <a:pt x="15378" y="127"/>
                  </a:lnTo>
                  <a:lnTo>
                    <a:pt x="15420" y="198"/>
                  </a:lnTo>
                  <a:lnTo>
                    <a:pt x="15463" y="198"/>
                  </a:lnTo>
                  <a:lnTo>
                    <a:pt x="15463" y="268"/>
                  </a:lnTo>
                  <a:lnTo>
                    <a:pt x="15505" y="268"/>
                  </a:lnTo>
                  <a:lnTo>
                    <a:pt x="15505" y="198"/>
                  </a:lnTo>
                  <a:lnTo>
                    <a:pt x="15463" y="127"/>
                  </a:lnTo>
                  <a:lnTo>
                    <a:pt x="15420" y="127"/>
                  </a:lnTo>
                  <a:lnTo>
                    <a:pt x="15420" y="71"/>
                  </a:lnTo>
                  <a:close/>
                  <a:moveTo>
                    <a:pt x="15505" y="268"/>
                  </a:moveTo>
                  <a:lnTo>
                    <a:pt x="15505" y="324"/>
                  </a:lnTo>
                  <a:lnTo>
                    <a:pt x="15505" y="381"/>
                  </a:lnTo>
                  <a:lnTo>
                    <a:pt x="15505" y="451"/>
                  </a:lnTo>
                  <a:lnTo>
                    <a:pt x="15505" y="508"/>
                  </a:lnTo>
                  <a:lnTo>
                    <a:pt x="15505" y="578"/>
                  </a:lnTo>
                  <a:lnTo>
                    <a:pt x="15547" y="578"/>
                  </a:lnTo>
                  <a:lnTo>
                    <a:pt x="15547" y="648"/>
                  </a:lnTo>
                  <a:lnTo>
                    <a:pt x="15547" y="705"/>
                  </a:lnTo>
                  <a:lnTo>
                    <a:pt x="15589" y="705"/>
                  </a:lnTo>
                  <a:lnTo>
                    <a:pt x="15632" y="705"/>
                  </a:lnTo>
                  <a:lnTo>
                    <a:pt x="15674" y="705"/>
                  </a:lnTo>
                  <a:lnTo>
                    <a:pt x="15674" y="648"/>
                  </a:lnTo>
                  <a:lnTo>
                    <a:pt x="15674" y="578"/>
                  </a:lnTo>
                  <a:lnTo>
                    <a:pt x="15674" y="508"/>
                  </a:lnTo>
                  <a:lnTo>
                    <a:pt x="15632" y="508"/>
                  </a:lnTo>
                  <a:lnTo>
                    <a:pt x="15632" y="451"/>
                  </a:lnTo>
                  <a:lnTo>
                    <a:pt x="15632" y="381"/>
                  </a:lnTo>
                  <a:lnTo>
                    <a:pt x="15589" y="381"/>
                  </a:lnTo>
                  <a:lnTo>
                    <a:pt x="15589" y="324"/>
                  </a:lnTo>
                  <a:lnTo>
                    <a:pt x="15547" y="324"/>
                  </a:lnTo>
                  <a:lnTo>
                    <a:pt x="15547" y="268"/>
                  </a:lnTo>
                  <a:close/>
                  <a:moveTo>
                    <a:pt x="15674" y="705"/>
                  </a:moveTo>
                  <a:lnTo>
                    <a:pt x="15674" y="761"/>
                  </a:lnTo>
                  <a:lnTo>
                    <a:pt x="15674" y="831"/>
                  </a:lnTo>
                  <a:lnTo>
                    <a:pt x="15674" y="888"/>
                  </a:lnTo>
                  <a:lnTo>
                    <a:pt x="15716" y="888"/>
                  </a:lnTo>
                  <a:lnTo>
                    <a:pt x="15758" y="888"/>
                  </a:lnTo>
                  <a:lnTo>
                    <a:pt x="15758" y="831"/>
                  </a:lnTo>
                  <a:lnTo>
                    <a:pt x="15716" y="761"/>
                  </a:lnTo>
                  <a:lnTo>
                    <a:pt x="15716" y="705"/>
                  </a:lnTo>
                  <a:close/>
                  <a:moveTo>
                    <a:pt x="15801" y="1085"/>
                  </a:moveTo>
                  <a:lnTo>
                    <a:pt x="15801" y="1141"/>
                  </a:lnTo>
                  <a:lnTo>
                    <a:pt x="15843" y="1141"/>
                  </a:lnTo>
                  <a:close/>
                  <a:moveTo>
                    <a:pt x="24714" y="2535"/>
                  </a:moveTo>
                  <a:lnTo>
                    <a:pt x="24672" y="2606"/>
                  </a:lnTo>
                  <a:lnTo>
                    <a:pt x="24630" y="2676"/>
                  </a:lnTo>
                  <a:lnTo>
                    <a:pt x="24587" y="2732"/>
                  </a:lnTo>
                  <a:lnTo>
                    <a:pt x="24545" y="2803"/>
                  </a:lnTo>
                  <a:lnTo>
                    <a:pt x="24587" y="2803"/>
                  </a:lnTo>
                  <a:lnTo>
                    <a:pt x="24630" y="2803"/>
                  </a:lnTo>
                  <a:lnTo>
                    <a:pt x="24630" y="2859"/>
                  </a:lnTo>
                  <a:lnTo>
                    <a:pt x="24630" y="2915"/>
                  </a:lnTo>
                  <a:lnTo>
                    <a:pt x="24587" y="2915"/>
                  </a:lnTo>
                  <a:lnTo>
                    <a:pt x="24545" y="2915"/>
                  </a:lnTo>
                  <a:lnTo>
                    <a:pt x="24503" y="2915"/>
                  </a:lnTo>
                  <a:lnTo>
                    <a:pt x="24545" y="2986"/>
                  </a:lnTo>
                  <a:lnTo>
                    <a:pt x="24587" y="2986"/>
                  </a:lnTo>
                  <a:lnTo>
                    <a:pt x="24587" y="3056"/>
                  </a:lnTo>
                  <a:lnTo>
                    <a:pt x="24587" y="3113"/>
                  </a:lnTo>
                  <a:lnTo>
                    <a:pt x="24587" y="3169"/>
                  </a:lnTo>
                  <a:lnTo>
                    <a:pt x="24545" y="3169"/>
                  </a:lnTo>
                  <a:lnTo>
                    <a:pt x="24503" y="3169"/>
                  </a:lnTo>
                  <a:lnTo>
                    <a:pt x="24461" y="3169"/>
                  </a:lnTo>
                  <a:lnTo>
                    <a:pt x="24461" y="3239"/>
                  </a:lnTo>
                  <a:lnTo>
                    <a:pt x="24503" y="3239"/>
                  </a:lnTo>
                  <a:lnTo>
                    <a:pt x="24503" y="3296"/>
                  </a:lnTo>
                  <a:lnTo>
                    <a:pt x="24545" y="3296"/>
                  </a:lnTo>
                  <a:lnTo>
                    <a:pt x="24587" y="3296"/>
                  </a:lnTo>
                  <a:lnTo>
                    <a:pt x="24587" y="3366"/>
                  </a:lnTo>
                  <a:lnTo>
                    <a:pt x="24630" y="3366"/>
                  </a:lnTo>
                  <a:lnTo>
                    <a:pt x="24630" y="3437"/>
                  </a:lnTo>
                  <a:lnTo>
                    <a:pt x="24672" y="3437"/>
                  </a:lnTo>
                  <a:lnTo>
                    <a:pt x="24672" y="3493"/>
                  </a:lnTo>
                  <a:lnTo>
                    <a:pt x="24714" y="3493"/>
                  </a:lnTo>
                  <a:lnTo>
                    <a:pt x="24714" y="3437"/>
                  </a:lnTo>
                  <a:lnTo>
                    <a:pt x="24756" y="3437"/>
                  </a:lnTo>
                  <a:lnTo>
                    <a:pt x="24799" y="3366"/>
                  </a:lnTo>
                  <a:lnTo>
                    <a:pt x="24841" y="3366"/>
                  </a:lnTo>
                  <a:lnTo>
                    <a:pt x="24883" y="3296"/>
                  </a:lnTo>
                  <a:lnTo>
                    <a:pt x="24968" y="3296"/>
                  </a:lnTo>
                  <a:lnTo>
                    <a:pt x="25052" y="3239"/>
                  </a:lnTo>
                  <a:lnTo>
                    <a:pt x="25052" y="3169"/>
                  </a:lnTo>
                  <a:lnTo>
                    <a:pt x="25094" y="3169"/>
                  </a:lnTo>
                  <a:lnTo>
                    <a:pt x="25094" y="3239"/>
                  </a:lnTo>
                  <a:lnTo>
                    <a:pt x="25137" y="3239"/>
                  </a:lnTo>
                  <a:lnTo>
                    <a:pt x="25179" y="3239"/>
                  </a:lnTo>
                  <a:lnTo>
                    <a:pt x="25179" y="3169"/>
                  </a:lnTo>
                  <a:lnTo>
                    <a:pt x="25221" y="3169"/>
                  </a:lnTo>
                  <a:lnTo>
                    <a:pt x="25263" y="3169"/>
                  </a:lnTo>
                  <a:lnTo>
                    <a:pt x="25306" y="3169"/>
                  </a:lnTo>
                  <a:lnTo>
                    <a:pt x="25306" y="3113"/>
                  </a:lnTo>
                  <a:lnTo>
                    <a:pt x="25348" y="3113"/>
                  </a:lnTo>
                  <a:lnTo>
                    <a:pt x="25390" y="3113"/>
                  </a:lnTo>
                  <a:lnTo>
                    <a:pt x="25390" y="3056"/>
                  </a:lnTo>
                  <a:lnTo>
                    <a:pt x="25432" y="3056"/>
                  </a:lnTo>
                  <a:lnTo>
                    <a:pt x="25475" y="3056"/>
                  </a:lnTo>
                  <a:lnTo>
                    <a:pt x="25475" y="3169"/>
                  </a:lnTo>
                  <a:lnTo>
                    <a:pt x="25559" y="3113"/>
                  </a:lnTo>
                  <a:lnTo>
                    <a:pt x="25644" y="3056"/>
                  </a:lnTo>
                  <a:lnTo>
                    <a:pt x="25686" y="3056"/>
                  </a:lnTo>
                  <a:lnTo>
                    <a:pt x="25686" y="3113"/>
                  </a:lnTo>
                  <a:lnTo>
                    <a:pt x="25728" y="3113"/>
                  </a:lnTo>
                  <a:lnTo>
                    <a:pt x="25770" y="3113"/>
                  </a:lnTo>
                  <a:lnTo>
                    <a:pt x="25770" y="3056"/>
                  </a:lnTo>
                  <a:lnTo>
                    <a:pt x="25813" y="3056"/>
                  </a:lnTo>
                  <a:lnTo>
                    <a:pt x="25855" y="2986"/>
                  </a:lnTo>
                  <a:lnTo>
                    <a:pt x="25982" y="2986"/>
                  </a:lnTo>
                  <a:lnTo>
                    <a:pt x="26024" y="2986"/>
                  </a:lnTo>
                  <a:lnTo>
                    <a:pt x="26066" y="2986"/>
                  </a:lnTo>
                  <a:lnTo>
                    <a:pt x="26108" y="2986"/>
                  </a:lnTo>
                  <a:lnTo>
                    <a:pt x="26151" y="2986"/>
                  </a:lnTo>
                  <a:lnTo>
                    <a:pt x="26193" y="2986"/>
                  </a:lnTo>
                  <a:lnTo>
                    <a:pt x="26193" y="3056"/>
                  </a:lnTo>
                  <a:lnTo>
                    <a:pt x="26235" y="3056"/>
                  </a:lnTo>
                  <a:lnTo>
                    <a:pt x="26235" y="3113"/>
                  </a:lnTo>
                  <a:lnTo>
                    <a:pt x="26277" y="3113"/>
                  </a:lnTo>
                  <a:lnTo>
                    <a:pt x="26320" y="3169"/>
                  </a:lnTo>
                  <a:lnTo>
                    <a:pt x="26362" y="3113"/>
                  </a:lnTo>
                  <a:lnTo>
                    <a:pt x="26404" y="3056"/>
                  </a:lnTo>
                  <a:lnTo>
                    <a:pt x="26446" y="3113"/>
                  </a:lnTo>
                  <a:lnTo>
                    <a:pt x="26489" y="3169"/>
                  </a:lnTo>
                  <a:lnTo>
                    <a:pt x="26531" y="3239"/>
                  </a:lnTo>
                  <a:lnTo>
                    <a:pt x="26573" y="3239"/>
                  </a:lnTo>
                  <a:lnTo>
                    <a:pt x="26615" y="3296"/>
                  </a:lnTo>
                  <a:lnTo>
                    <a:pt x="26657" y="3366"/>
                  </a:lnTo>
                  <a:lnTo>
                    <a:pt x="26615" y="3366"/>
                  </a:lnTo>
                  <a:lnTo>
                    <a:pt x="26573" y="3366"/>
                  </a:lnTo>
                  <a:lnTo>
                    <a:pt x="26615" y="3437"/>
                  </a:lnTo>
                  <a:lnTo>
                    <a:pt x="26657" y="3437"/>
                  </a:lnTo>
                  <a:lnTo>
                    <a:pt x="26657" y="3493"/>
                  </a:lnTo>
                  <a:lnTo>
                    <a:pt x="26700" y="3493"/>
                  </a:lnTo>
                  <a:lnTo>
                    <a:pt x="26700" y="3549"/>
                  </a:lnTo>
                  <a:lnTo>
                    <a:pt x="26742" y="3549"/>
                  </a:lnTo>
                  <a:lnTo>
                    <a:pt x="26784" y="3549"/>
                  </a:lnTo>
                  <a:lnTo>
                    <a:pt x="26826" y="3549"/>
                  </a:lnTo>
                  <a:lnTo>
                    <a:pt x="26869" y="3549"/>
                  </a:lnTo>
                  <a:lnTo>
                    <a:pt x="26911" y="3549"/>
                  </a:lnTo>
                  <a:lnTo>
                    <a:pt x="26953" y="3549"/>
                  </a:lnTo>
                  <a:lnTo>
                    <a:pt x="26953" y="3493"/>
                  </a:lnTo>
                  <a:lnTo>
                    <a:pt x="26911" y="3493"/>
                  </a:lnTo>
                  <a:lnTo>
                    <a:pt x="26869" y="3437"/>
                  </a:lnTo>
                  <a:lnTo>
                    <a:pt x="26826" y="3366"/>
                  </a:lnTo>
                  <a:lnTo>
                    <a:pt x="26826" y="3296"/>
                  </a:lnTo>
                  <a:lnTo>
                    <a:pt x="26784" y="3296"/>
                  </a:lnTo>
                  <a:lnTo>
                    <a:pt x="26742" y="3296"/>
                  </a:lnTo>
                  <a:lnTo>
                    <a:pt x="26742" y="3239"/>
                  </a:lnTo>
                  <a:lnTo>
                    <a:pt x="26700" y="3239"/>
                  </a:lnTo>
                  <a:lnTo>
                    <a:pt x="26657" y="3239"/>
                  </a:lnTo>
                  <a:lnTo>
                    <a:pt x="26615" y="3169"/>
                  </a:lnTo>
                  <a:lnTo>
                    <a:pt x="26531" y="3113"/>
                  </a:lnTo>
                  <a:lnTo>
                    <a:pt x="26531" y="3056"/>
                  </a:lnTo>
                  <a:lnTo>
                    <a:pt x="26489" y="3056"/>
                  </a:lnTo>
                  <a:lnTo>
                    <a:pt x="26489" y="2986"/>
                  </a:lnTo>
                  <a:lnTo>
                    <a:pt x="26489" y="2915"/>
                  </a:lnTo>
                  <a:lnTo>
                    <a:pt x="26446" y="2915"/>
                  </a:lnTo>
                  <a:lnTo>
                    <a:pt x="26446" y="2859"/>
                  </a:lnTo>
                  <a:lnTo>
                    <a:pt x="26404" y="2859"/>
                  </a:lnTo>
                  <a:lnTo>
                    <a:pt x="26362" y="2803"/>
                  </a:lnTo>
                  <a:lnTo>
                    <a:pt x="26362" y="2732"/>
                  </a:lnTo>
                  <a:lnTo>
                    <a:pt x="26404" y="2732"/>
                  </a:lnTo>
                  <a:lnTo>
                    <a:pt x="26362" y="2676"/>
                  </a:lnTo>
                  <a:lnTo>
                    <a:pt x="26320" y="2676"/>
                  </a:lnTo>
                  <a:lnTo>
                    <a:pt x="26277" y="2676"/>
                  </a:lnTo>
                  <a:lnTo>
                    <a:pt x="26277" y="2732"/>
                  </a:lnTo>
                  <a:lnTo>
                    <a:pt x="26320" y="2803"/>
                  </a:lnTo>
                  <a:lnTo>
                    <a:pt x="26277" y="2803"/>
                  </a:lnTo>
                  <a:lnTo>
                    <a:pt x="26277" y="2859"/>
                  </a:lnTo>
                  <a:lnTo>
                    <a:pt x="26235" y="2859"/>
                  </a:lnTo>
                  <a:lnTo>
                    <a:pt x="26235" y="2803"/>
                  </a:lnTo>
                  <a:lnTo>
                    <a:pt x="26193" y="2803"/>
                  </a:lnTo>
                  <a:lnTo>
                    <a:pt x="26151" y="2803"/>
                  </a:lnTo>
                  <a:lnTo>
                    <a:pt x="26108" y="2803"/>
                  </a:lnTo>
                  <a:lnTo>
                    <a:pt x="26066" y="2803"/>
                  </a:lnTo>
                  <a:lnTo>
                    <a:pt x="26024" y="2859"/>
                  </a:lnTo>
                  <a:lnTo>
                    <a:pt x="26024" y="2803"/>
                  </a:lnTo>
                  <a:lnTo>
                    <a:pt x="25982" y="2803"/>
                  </a:lnTo>
                  <a:lnTo>
                    <a:pt x="25939" y="2803"/>
                  </a:lnTo>
                  <a:lnTo>
                    <a:pt x="25897" y="2732"/>
                  </a:lnTo>
                  <a:lnTo>
                    <a:pt x="25855" y="2732"/>
                  </a:lnTo>
                  <a:lnTo>
                    <a:pt x="25813" y="2732"/>
                  </a:lnTo>
                  <a:lnTo>
                    <a:pt x="25770" y="2732"/>
                  </a:lnTo>
                  <a:lnTo>
                    <a:pt x="25728" y="2732"/>
                  </a:lnTo>
                  <a:lnTo>
                    <a:pt x="25686" y="2732"/>
                  </a:lnTo>
                  <a:lnTo>
                    <a:pt x="25644" y="2732"/>
                  </a:lnTo>
                  <a:lnTo>
                    <a:pt x="25644" y="2803"/>
                  </a:lnTo>
                  <a:lnTo>
                    <a:pt x="25601" y="2803"/>
                  </a:lnTo>
                  <a:lnTo>
                    <a:pt x="25559" y="2803"/>
                  </a:lnTo>
                  <a:lnTo>
                    <a:pt x="25517" y="2803"/>
                  </a:lnTo>
                  <a:lnTo>
                    <a:pt x="25475" y="2803"/>
                  </a:lnTo>
                  <a:lnTo>
                    <a:pt x="25432" y="2803"/>
                  </a:lnTo>
                  <a:lnTo>
                    <a:pt x="25390" y="2803"/>
                  </a:lnTo>
                  <a:lnTo>
                    <a:pt x="25306" y="2803"/>
                  </a:lnTo>
                  <a:lnTo>
                    <a:pt x="25306" y="2732"/>
                  </a:lnTo>
                  <a:lnTo>
                    <a:pt x="25263" y="2732"/>
                  </a:lnTo>
                  <a:lnTo>
                    <a:pt x="25179" y="2732"/>
                  </a:lnTo>
                  <a:lnTo>
                    <a:pt x="25137" y="2732"/>
                  </a:lnTo>
                  <a:lnTo>
                    <a:pt x="25137" y="2676"/>
                  </a:lnTo>
                  <a:lnTo>
                    <a:pt x="25094" y="2676"/>
                  </a:lnTo>
                  <a:lnTo>
                    <a:pt x="25052" y="2676"/>
                  </a:lnTo>
                  <a:lnTo>
                    <a:pt x="25010" y="2676"/>
                  </a:lnTo>
                  <a:lnTo>
                    <a:pt x="24968" y="2676"/>
                  </a:lnTo>
                  <a:lnTo>
                    <a:pt x="24925" y="2676"/>
                  </a:lnTo>
                  <a:lnTo>
                    <a:pt x="24968" y="2606"/>
                  </a:lnTo>
                  <a:lnTo>
                    <a:pt x="24925" y="2606"/>
                  </a:lnTo>
                  <a:lnTo>
                    <a:pt x="24883" y="2606"/>
                  </a:lnTo>
                  <a:lnTo>
                    <a:pt x="24841" y="2676"/>
                  </a:lnTo>
                  <a:lnTo>
                    <a:pt x="24799" y="2676"/>
                  </a:lnTo>
                  <a:lnTo>
                    <a:pt x="24756" y="2606"/>
                  </a:lnTo>
                  <a:lnTo>
                    <a:pt x="24714" y="2606"/>
                  </a:lnTo>
                  <a:close/>
                  <a:moveTo>
                    <a:pt x="10985" y="7675"/>
                  </a:moveTo>
                  <a:lnTo>
                    <a:pt x="10985" y="7731"/>
                  </a:lnTo>
                  <a:lnTo>
                    <a:pt x="10942" y="7731"/>
                  </a:lnTo>
                  <a:lnTo>
                    <a:pt x="10942" y="7802"/>
                  </a:lnTo>
                  <a:lnTo>
                    <a:pt x="10900" y="7802"/>
                  </a:lnTo>
                  <a:lnTo>
                    <a:pt x="10900" y="7858"/>
                  </a:lnTo>
                  <a:lnTo>
                    <a:pt x="10858" y="7858"/>
                  </a:lnTo>
                  <a:lnTo>
                    <a:pt x="10858" y="7929"/>
                  </a:lnTo>
                  <a:lnTo>
                    <a:pt x="10816" y="7929"/>
                  </a:lnTo>
                  <a:lnTo>
                    <a:pt x="10773" y="7929"/>
                  </a:lnTo>
                  <a:lnTo>
                    <a:pt x="10731" y="7999"/>
                  </a:lnTo>
                  <a:lnTo>
                    <a:pt x="10773" y="7999"/>
                  </a:lnTo>
                  <a:lnTo>
                    <a:pt x="10773" y="8055"/>
                  </a:lnTo>
                  <a:lnTo>
                    <a:pt x="10816" y="8055"/>
                  </a:lnTo>
                  <a:lnTo>
                    <a:pt x="10858" y="8055"/>
                  </a:lnTo>
                  <a:lnTo>
                    <a:pt x="10900" y="7999"/>
                  </a:lnTo>
                  <a:lnTo>
                    <a:pt x="10900" y="8055"/>
                  </a:lnTo>
                  <a:lnTo>
                    <a:pt x="10942" y="8055"/>
                  </a:lnTo>
                  <a:lnTo>
                    <a:pt x="10985" y="8055"/>
                  </a:lnTo>
                  <a:lnTo>
                    <a:pt x="10985" y="7999"/>
                  </a:lnTo>
                  <a:lnTo>
                    <a:pt x="10985" y="7929"/>
                  </a:lnTo>
                  <a:lnTo>
                    <a:pt x="11027" y="7929"/>
                  </a:lnTo>
                  <a:lnTo>
                    <a:pt x="11069" y="7858"/>
                  </a:lnTo>
                  <a:lnTo>
                    <a:pt x="11111" y="7802"/>
                  </a:lnTo>
                  <a:lnTo>
                    <a:pt x="11154" y="7802"/>
                  </a:lnTo>
                  <a:lnTo>
                    <a:pt x="11154" y="7731"/>
                  </a:lnTo>
                  <a:lnTo>
                    <a:pt x="11111" y="7731"/>
                  </a:lnTo>
                  <a:lnTo>
                    <a:pt x="11069" y="7675"/>
                  </a:lnTo>
                  <a:lnTo>
                    <a:pt x="11027" y="7675"/>
                  </a:lnTo>
                  <a:close/>
                  <a:moveTo>
                    <a:pt x="16307" y="7675"/>
                  </a:moveTo>
                  <a:lnTo>
                    <a:pt x="16265" y="7731"/>
                  </a:lnTo>
                  <a:lnTo>
                    <a:pt x="16223" y="7731"/>
                  </a:lnTo>
                  <a:lnTo>
                    <a:pt x="16223" y="7802"/>
                  </a:lnTo>
                  <a:lnTo>
                    <a:pt x="16181" y="7858"/>
                  </a:lnTo>
                  <a:lnTo>
                    <a:pt x="16138" y="7929"/>
                  </a:lnTo>
                  <a:lnTo>
                    <a:pt x="16096" y="7999"/>
                  </a:lnTo>
                  <a:lnTo>
                    <a:pt x="15969" y="7999"/>
                  </a:lnTo>
                  <a:lnTo>
                    <a:pt x="16012" y="7858"/>
                  </a:lnTo>
                  <a:lnTo>
                    <a:pt x="16054" y="7858"/>
                  </a:lnTo>
                  <a:lnTo>
                    <a:pt x="16054" y="7802"/>
                  </a:lnTo>
                  <a:lnTo>
                    <a:pt x="16012" y="7802"/>
                  </a:lnTo>
                  <a:lnTo>
                    <a:pt x="15969" y="7858"/>
                  </a:lnTo>
                  <a:lnTo>
                    <a:pt x="15885" y="7929"/>
                  </a:lnTo>
                  <a:lnTo>
                    <a:pt x="15843" y="7999"/>
                  </a:lnTo>
                  <a:lnTo>
                    <a:pt x="15801" y="8055"/>
                  </a:lnTo>
                  <a:lnTo>
                    <a:pt x="15716" y="8112"/>
                  </a:lnTo>
                  <a:lnTo>
                    <a:pt x="15758" y="8182"/>
                  </a:lnTo>
                  <a:lnTo>
                    <a:pt x="15801" y="8182"/>
                  </a:lnTo>
                  <a:lnTo>
                    <a:pt x="15801" y="8112"/>
                  </a:lnTo>
                  <a:lnTo>
                    <a:pt x="15843" y="8182"/>
                  </a:lnTo>
                  <a:lnTo>
                    <a:pt x="15843" y="8112"/>
                  </a:lnTo>
                  <a:lnTo>
                    <a:pt x="15885" y="8112"/>
                  </a:lnTo>
                  <a:lnTo>
                    <a:pt x="15927" y="8112"/>
                  </a:lnTo>
                  <a:lnTo>
                    <a:pt x="15969" y="8112"/>
                  </a:lnTo>
                  <a:lnTo>
                    <a:pt x="16012" y="8112"/>
                  </a:lnTo>
                  <a:lnTo>
                    <a:pt x="16054" y="8112"/>
                  </a:lnTo>
                  <a:lnTo>
                    <a:pt x="16054" y="8182"/>
                  </a:lnTo>
                  <a:lnTo>
                    <a:pt x="16138" y="8112"/>
                  </a:lnTo>
                  <a:lnTo>
                    <a:pt x="16181" y="8055"/>
                  </a:lnTo>
                  <a:lnTo>
                    <a:pt x="16223" y="7999"/>
                  </a:lnTo>
                  <a:lnTo>
                    <a:pt x="16265" y="7999"/>
                  </a:lnTo>
                  <a:lnTo>
                    <a:pt x="16265" y="7929"/>
                  </a:lnTo>
                  <a:lnTo>
                    <a:pt x="16307" y="7929"/>
                  </a:lnTo>
                  <a:lnTo>
                    <a:pt x="16307" y="7858"/>
                  </a:lnTo>
                  <a:lnTo>
                    <a:pt x="16350" y="7802"/>
                  </a:lnTo>
                  <a:lnTo>
                    <a:pt x="16350" y="7731"/>
                  </a:lnTo>
                  <a:lnTo>
                    <a:pt x="16350" y="7675"/>
                  </a:lnTo>
                  <a:close/>
                  <a:moveTo>
                    <a:pt x="15716" y="8112"/>
                  </a:moveTo>
                  <a:lnTo>
                    <a:pt x="15716" y="8055"/>
                  </a:lnTo>
                  <a:lnTo>
                    <a:pt x="15716" y="7999"/>
                  </a:lnTo>
                  <a:lnTo>
                    <a:pt x="15758" y="7999"/>
                  </a:lnTo>
                  <a:lnTo>
                    <a:pt x="15801" y="7999"/>
                  </a:lnTo>
                  <a:lnTo>
                    <a:pt x="15843" y="7929"/>
                  </a:lnTo>
                  <a:lnTo>
                    <a:pt x="15885" y="7929"/>
                  </a:lnTo>
                  <a:lnTo>
                    <a:pt x="15927" y="7858"/>
                  </a:lnTo>
                  <a:lnTo>
                    <a:pt x="15969" y="7858"/>
                  </a:lnTo>
                  <a:lnTo>
                    <a:pt x="15969" y="7802"/>
                  </a:lnTo>
                  <a:lnTo>
                    <a:pt x="15927" y="7802"/>
                  </a:lnTo>
                  <a:lnTo>
                    <a:pt x="15927" y="7731"/>
                  </a:lnTo>
                  <a:lnTo>
                    <a:pt x="15885" y="7731"/>
                  </a:lnTo>
                  <a:lnTo>
                    <a:pt x="15801" y="7802"/>
                  </a:lnTo>
                  <a:lnTo>
                    <a:pt x="15758" y="7802"/>
                  </a:lnTo>
                  <a:lnTo>
                    <a:pt x="15716" y="7802"/>
                  </a:lnTo>
                  <a:lnTo>
                    <a:pt x="15674" y="7802"/>
                  </a:lnTo>
                  <a:lnTo>
                    <a:pt x="15674" y="7858"/>
                  </a:lnTo>
                  <a:lnTo>
                    <a:pt x="15632" y="7858"/>
                  </a:lnTo>
                  <a:lnTo>
                    <a:pt x="15589" y="7929"/>
                  </a:lnTo>
                  <a:close/>
                  <a:moveTo>
                    <a:pt x="15505" y="7929"/>
                  </a:moveTo>
                  <a:lnTo>
                    <a:pt x="15505" y="7999"/>
                  </a:lnTo>
                  <a:lnTo>
                    <a:pt x="15547" y="7929"/>
                  </a:lnTo>
                  <a:close/>
                  <a:moveTo>
                    <a:pt x="16307" y="20349"/>
                  </a:moveTo>
                  <a:lnTo>
                    <a:pt x="16307" y="20405"/>
                  </a:lnTo>
                  <a:lnTo>
                    <a:pt x="16307" y="20475"/>
                  </a:lnTo>
                  <a:lnTo>
                    <a:pt x="16307" y="20546"/>
                  </a:lnTo>
                  <a:lnTo>
                    <a:pt x="16307" y="20602"/>
                  </a:lnTo>
                  <a:lnTo>
                    <a:pt x="16307" y="20673"/>
                  </a:lnTo>
                  <a:lnTo>
                    <a:pt x="16307" y="20729"/>
                  </a:lnTo>
                  <a:lnTo>
                    <a:pt x="16350" y="20729"/>
                  </a:lnTo>
                  <a:lnTo>
                    <a:pt x="16350" y="20785"/>
                  </a:lnTo>
                  <a:lnTo>
                    <a:pt x="16392" y="20856"/>
                  </a:lnTo>
                  <a:lnTo>
                    <a:pt x="16392" y="20926"/>
                  </a:lnTo>
                  <a:lnTo>
                    <a:pt x="16392" y="20996"/>
                  </a:lnTo>
                  <a:lnTo>
                    <a:pt x="16350" y="20996"/>
                  </a:lnTo>
                  <a:lnTo>
                    <a:pt x="16350" y="21053"/>
                  </a:lnTo>
                  <a:lnTo>
                    <a:pt x="16350" y="21109"/>
                  </a:lnTo>
                  <a:lnTo>
                    <a:pt x="16350" y="21179"/>
                  </a:lnTo>
                  <a:lnTo>
                    <a:pt x="16350" y="21236"/>
                  </a:lnTo>
                  <a:lnTo>
                    <a:pt x="16392" y="21236"/>
                  </a:lnTo>
                  <a:lnTo>
                    <a:pt x="16392" y="21179"/>
                  </a:lnTo>
                  <a:lnTo>
                    <a:pt x="16434" y="21179"/>
                  </a:lnTo>
                  <a:lnTo>
                    <a:pt x="16434" y="21109"/>
                  </a:lnTo>
                  <a:lnTo>
                    <a:pt x="16476" y="21109"/>
                  </a:lnTo>
                  <a:lnTo>
                    <a:pt x="16476" y="21053"/>
                  </a:lnTo>
                  <a:lnTo>
                    <a:pt x="16519" y="21053"/>
                  </a:lnTo>
                  <a:lnTo>
                    <a:pt x="16519" y="20996"/>
                  </a:lnTo>
                  <a:lnTo>
                    <a:pt x="16561" y="20926"/>
                  </a:lnTo>
                  <a:lnTo>
                    <a:pt x="16561" y="20856"/>
                  </a:lnTo>
                  <a:lnTo>
                    <a:pt x="16603" y="20856"/>
                  </a:lnTo>
                  <a:lnTo>
                    <a:pt x="16603" y="20785"/>
                  </a:lnTo>
                  <a:lnTo>
                    <a:pt x="16603" y="20729"/>
                  </a:lnTo>
                  <a:lnTo>
                    <a:pt x="16603" y="20673"/>
                  </a:lnTo>
                  <a:lnTo>
                    <a:pt x="16645" y="20602"/>
                  </a:lnTo>
                  <a:lnTo>
                    <a:pt x="16603" y="20602"/>
                  </a:lnTo>
                  <a:lnTo>
                    <a:pt x="16561" y="20602"/>
                  </a:lnTo>
                  <a:lnTo>
                    <a:pt x="16519" y="20602"/>
                  </a:lnTo>
                  <a:lnTo>
                    <a:pt x="16476" y="20602"/>
                  </a:lnTo>
                  <a:lnTo>
                    <a:pt x="16476" y="20546"/>
                  </a:lnTo>
                  <a:lnTo>
                    <a:pt x="16434" y="20546"/>
                  </a:lnTo>
                  <a:lnTo>
                    <a:pt x="16434" y="20475"/>
                  </a:lnTo>
                  <a:lnTo>
                    <a:pt x="16434" y="20405"/>
                  </a:lnTo>
                  <a:lnTo>
                    <a:pt x="16434" y="20349"/>
                  </a:lnTo>
                  <a:lnTo>
                    <a:pt x="16392" y="20349"/>
                  </a:lnTo>
                  <a:close/>
                  <a:moveTo>
                    <a:pt x="16603" y="20602"/>
                  </a:moveTo>
                  <a:lnTo>
                    <a:pt x="16603" y="20546"/>
                  </a:lnTo>
                  <a:lnTo>
                    <a:pt x="16561" y="20546"/>
                  </a:lnTo>
                  <a:close/>
                  <a:moveTo>
                    <a:pt x="423" y="21743"/>
                  </a:moveTo>
                  <a:lnTo>
                    <a:pt x="423" y="21813"/>
                  </a:lnTo>
                  <a:lnTo>
                    <a:pt x="381" y="21813"/>
                  </a:lnTo>
                  <a:lnTo>
                    <a:pt x="339" y="21813"/>
                  </a:lnTo>
                  <a:lnTo>
                    <a:pt x="254" y="21813"/>
                  </a:lnTo>
                  <a:lnTo>
                    <a:pt x="212" y="21813"/>
                  </a:lnTo>
                  <a:lnTo>
                    <a:pt x="170" y="21813"/>
                  </a:lnTo>
                  <a:lnTo>
                    <a:pt x="128" y="21813"/>
                  </a:lnTo>
                  <a:lnTo>
                    <a:pt x="128" y="21869"/>
                  </a:lnTo>
                  <a:lnTo>
                    <a:pt x="85" y="21869"/>
                  </a:lnTo>
                  <a:lnTo>
                    <a:pt x="43" y="21869"/>
                  </a:lnTo>
                  <a:lnTo>
                    <a:pt x="1" y="21869"/>
                  </a:lnTo>
                  <a:lnTo>
                    <a:pt x="1" y="21940"/>
                  </a:lnTo>
                  <a:lnTo>
                    <a:pt x="43" y="21940"/>
                  </a:lnTo>
                  <a:lnTo>
                    <a:pt x="43" y="21996"/>
                  </a:lnTo>
                  <a:lnTo>
                    <a:pt x="85" y="21996"/>
                  </a:lnTo>
                  <a:lnTo>
                    <a:pt x="128" y="21996"/>
                  </a:lnTo>
                  <a:lnTo>
                    <a:pt x="170" y="21996"/>
                  </a:lnTo>
                  <a:lnTo>
                    <a:pt x="212" y="21996"/>
                  </a:lnTo>
                  <a:lnTo>
                    <a:pt x="254" y="21996"/>
                  </a:lnTo>
                  <a:lnTo>
                    <a:pt x="297" y="21996"/>
                  </a:lnTo>
                  <a:lnTo>
                    <a:pt x="297" y="22067"/>
                  </a:lnTo>
                  <a:lnTo>
                    <a:pt x="339" y="22067"/>
                  </a:lnTo>
                  <a:lnTo>
                    <a:pt x="381" y="22067"/>
                  </a:lnTo>
                  <a:lnTo>
                    <a:pt x="423" y="22067"/>
                  </a:lnTo>
                  <a:lnTo>
                    <a:pt x="466" y="22067"/>
                  </a:lnTo>
                  <a:lnTo>
                    <a:pt x="508" y="22067"/>
                  </a:lnTo>
                  <a:lnTo>
                    <a:pt x="550" y="22067"/>
                  </a:lnTo>
                  <a:lnTo>
                    <a:pt x="592" y="22067"/>
                  </a:lnTo>
                  <a:lnTo>
                    <a:pt x="635" y="22067"/>
                  </a:lnTo>
                  <a:lnTo>
                    <a:pt x="677" y="22067"/>
                  </a:lnTo>
                  <a:lnTo>
                    <a:pt x="719" y="22067"/>
                  </a:lnTo>
                  <a:lnTo>
                    <a:pt x="761" y="22067"/>
                  </a:lnTo>
                  <a:lnTo>
                    <a:pt x="804" y="22067"/>
                  </a:lnTo>
                  <a:lnTo>
                    <a:pt x="804" y="21996"/>
                  </a:lnTo>
                  <a:lnTo>
                    <a:pt x="846" y="21996"/>
                  </a:lnTo>
                  <a:lnTo>
                    <a:pt x="888" y="21996"/>
                  </a:lnTo>
                  <a:lnTo>
                    <a:pt x="930" y="21996"/>
                  </a:lnTo>
                  <a:lnTo>
                    <a:pt x="973" y="21996"/>
                  </a:lnTo>
                  <a:lnTo>
                    <a:pt x="1015" y="21996"/>
                  </a:lnTo>
                  <a:lnTo>
                    <a:pt x="1057" y="21996"/>
                  </a:lnTo>
                  <a:lnTo>
                    <a:pt x="1099" y="21996"/>
                  </a:lnTo>
                  <a:lnTo>
                    <a:pt x="1142" y="21996"/>
                  </a:lnTo>
                  <a:lnTo>
                    <a:pt x="1184" y="21996"/>
                  </a:lnTo>
                  <a:lnTo>
                    <a:pt x="1226" y="21996"/>
                  </a:lnTo>
                  <a:lnTo>
                    <a:pt x="1268" y="22067"/>
                  </a:lnTo>
                  <a:lnTo>
                    <a:pt x="1310" y="22067"/>
                  </a:lnTo>
                  <a:lnTo>
                    <a:pt x="1353" y="22067"/>
                  </a:lnTo>
                  <a:lnTo>
                    <a:pt x="1395" y="22067"/>
                  </a:lnTo>
                  <a:lnTo>
                    <a:pt x="1395" y="21996"/>
                  </a:lnTo>
                  <a:lnTo>
                    <a:pt x="1437" y="21996"/>
                  </a:lnTo>
                  <a:lnTo>
                    <a:pt x="1479" y="21996"/>
                  </a:lnTo>
                  <a:lnTo>
                    <a:pt x="1479" y="21940"/>
                  </a:lnTo>
                  <a:lnTo>
                    <a:pt x="1437" y="21940"/>
                  </a:lnTo>
                  <a:lnTo>
                    <a:pt x="1437" y="21869"/>
                  </a:lnTo>
                  <a:lnTo>
                    <a:pt x="1395" y="21869"/>
                  </a:lnTo>
                  <a:lnTo>
                    <a:pt x="1353" y="21869"/>
                  </a:lnTo>
                  <a:lnTo>
                    <a:pt x="1310" y="21869"/>
                  </a:lnTo>
                  <a:lnTo>
                    <a:pt x="1310" y="21813"/>
                  </a:lnTo>
                  <a:lnTo>
                    <a:pt x="1268" y="21813"/>
                  </a:lnTo>
                  <a:lnTo>
                    <a:pt x="1268" y="21869"/>
                  </a:lnTo>
                  <a:lnTo>
                    <a:pt x="1226" y="21869"/>
                  </a:lnTo>
                  <a:lnTo>
                    <a:pt x="1184" y="21869"/>
                  </a:lnTo>
                  <a:lnTo>
                    <a:pt x="1184" y="21940"/>
                  </a:lnTo>
                  <a:lnTo>
                    <a:pt x="1142" y="21940"/>
                  </a:lnTo>
                  <a:lnTo>
                    <a:pt x="1099" y="21940"/>
                  </a:lnTo>
                  <a:lnTo>
                    <a:pt x="1057" y="21940"/>
                  </a:lnTo>
                  <a:lnTo>
                    <a:pt x="1057" y="21869"/>
                  </a:lnTo>
                  <a:lnTo>
                    <a:pt x="1015" y="21869"/>
                  </a:lnTo>
                  <a:lnTo>
                    <a:pt x="973" y="21869"/>
                  </a:lnTo>
                  <a:lnTo>
                    <a:pt x="930" y="21869"/>
                  </a:lnTo>
                  <a:lnTo>
                    <a:pt x="846" y="21869"/>
                  </a:lnTo>
                  <a:lnTo>
                    <a:pt x="804" y="21940"/>
                  </a:lnTo>
                  <a:lnTo>
                    <a:pt x="761" y="21940"/>
                  </a:lnTo>
                  <a:lnTo>
                    <a:pt x="761" y="21869"/>
                  </a:lnTo>
                  <a:lnTo>
                    <a:pt x="761" y="21813"/>
                  </a:lnTo>
                  <a:lnTo>
                    <a:pt x="719" y="21813"/>
                  </a:lnTo>
                  <a:lnTo>
                    <a:pt x="677" y="21743"/>
                  </a:lnTo>
                  <a:lnTo>
                    <a:pt x="635" y="21743"/>
                  </a:lnTo>
                  <a:lnTo>
                    <a:pt x="592" y="21813"/>
                  </a:lnTo>
                  <a:lnTo>
                    <a:pt x="550" y="21813"/>
                  </a:lnTo>
                  <a:lnTo>
                    <a:pt x="508" y="21813"/>
                  </a:lnTo>
                  <a:lnTo>
                    <a:pt x="466" y="21813"/>
                  </a:lnTo>
                  <a:lnTo>
                    <a:pt x="466" y="21743"/>
                  </a:lnTo>
                  <a:close/>
                  <a:moveTo>
                    <a:pt x="846" y="21869"/>
                  </a:moveTo>
                  <a:lnTo>
                    <a:pt x="804" y="21743"/>
                  </a:lnTo>
                  <a:lnTo>
                    <a:pt x="804" y="21813"/>
                  </a:lnTo>
                  <a:lnTo>
                    <a:pt x="804" y="2186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4789900" y="3058675"/>
              <a:ext cx="29600" cy="45800"/>
            </a:xfrm>
            <a:custGeom>
              <a:avLst/>
              <a:gdLst/>
              <a:ahLst/>
              <a:cxnLst/>
              <a:rect l="l" t="t" r="r" b="b"/>
              <a:pathLst>
                <a:path w="1184" h="1832" extrusionOk="0">
                  <a:moveTo>
                    <a:pt x="549" y="1"/>
                  </a:moveTo>
                  <a:lnTo>
                    <a:pt x="479" y="57"/>
                  </a:lnTo>
                  <a:lnTo>
                    <a:pt x="395" y="113"/>
                  </a:lnTo>
                  <a:lnTo>
                    <a:pt x="479" y="254"/>
                  </a:lnTo>
                  <a:lnTo>
                    <a:pt x="521" y="254"/>
                  </a:lnTo>
                  <a:lnTo>
                    <a:pt x="521" y="311"/>
                  </a:lnTo>
                  <a:lnTo>
                    <a:pt x="479" y="311"/>
                  </a:lnTo>
                  <a:lnTo>
                    <a:pt x="254" y="311"/>
                  </a:lnTo>
                  <a:lnTo>
                    <a:pt x="99" y="254"/>
                  </a:lnTo>
                  <a:lnTo>
                    <a:pt x="0" y="254"/>
                  </a:lnTo>
                  <a:lnTo>
                    <a:pt x="0" y="311"/>
                  </a:lnTo>
                  <a:lnTo>
                    <a:pt x="0" y="367"/>
                  </a:lnTo>
                  <a:lnTo>
                    <a:pt x="0" y="494"/>
                  </a:lnTo>
                  <a:lnTo>
                    <a:pt x="99" y="494"/>
                  </a:lnTo>
                  <a:lnTo>
                    <a:pt x="226" y="564"/>
                  </a:lnTo>
                  <a:lnTo>
                    <a:pt x="254" y="564"/>
                  </a:lnTo>
                  <a:lnTo>
                    <a:pt x="226" y="747"/>
                  </a:lnTo>
                  <a:lnTo>
                    <a:pt x="226" y="888"/>
                  </a:lnTo>
                  <a:lnTo>
                    <a:pt x="226" y="944"/>
                  </a:lnTo>
                  <a:lnTo>
                    <a:pt x="226" y="1015"/>
                  </a:lnTo>
                  <a:lnTo>
                    <a:pt x="254" y="1015"/>
                  </a:lnTo>
                  <a:lnTo>
                    <a:pt x="296" y="1071"/>
                  </a:lnTo>
                  <a:lnTo>
                    <a:pt x="352" y="1071"/>
                  </a:lnTo>
                  <a:lnTo>
                    <a:pt x="352" y="1127"/>
                  </a:lnTo>
                  <a:lnTo>
                    <a:pt x="296" y="1127"/>
                  </a:lnTo>
                  <a:lnTo>
                    <a:pt x="296" y="1198"/>
                  </a:lnTo>
                  <a:lnTo>
                    <a:pt x="296" y="1268"/>
                  </a:lnTo>
                  <a:lnTo>
                    <a:pt x="296" y="1324"/>
                  </a:lnTo>
                  <a:lnTo>
                    <a:pt x="254" y="1324"/>
                  </a:lnTo>
                  <a:lnTo>
                    <a:pt x="254" y="1395"/>
                  </a:lnTo>
                  <a:lnTo>
                    <a:pt x="254" y="1451"/>
                  </a:lnTo>
                  <a:lnTo>
                    <a:pt x="169" y="1395"/>
                  </a:lnTo>
                  <a:lnTo>
                    <a:pt x="127" y="1395"/>
                  </a:lnTo>
                  <a:lnTo>
                    <a:pt x="127" y="1451"/>
                  </a:lnTo>
                  <a:lnTo>
                    <a:pt x="99" y="1451"/>
                  </a:lnTo>
                  <a:lnTo>
                    <a:pt x="99" y="1507"/>
                  </a:lnTo>
                  <a:lnTo>
                    <a:pt x="57" y="1507"/>
                  </a:lnTo>
                  <a:lnTo>
                    <a:pt x="57" y="1578"/>
                  </a:lnTo>
                  <a:lnTo>
                    <a:pt x="169" y="1648"/>
                  </a:lnTo>
                  <a:lnTo>
                    <a:pt x="169" y="1705"/>
                  </a:lnTo>
                  <a:lnTo>
                    <a:pt x="127" y="1705"/>
                  </a:lnTo>
                  <a:lnTo>
                    <a:pt x="127" y="1775"/>
                  </a:lnTo>
                  <a:lnTo>
                    <a:pt x="127" y="1831"/>
                  </a:lnTo>
                  <a:lnTo>
                    <a:pt x="169" y="1831"/>
                  </a:lnTo>
                  <a:lnTo>
                    <a:pt x="254" y="1831"/>
                  </a:lnTo>
                  <a:lnTo>
                    <a:pt x="296" y="1831"/>
                  </a:lnTo>
                  <a:lnTo>
                    <a:pt x="352" y="1775"/>
                  </a:lnTo>
                  <a:lnTo>
                    <a:pt x="395" y="1775"/>
                  </a:lnTo>
                  <a:lnTo>
                    <a:pt x="395" y="1705"/>
                  </a:lnTo>
                  <a:lnTo>
                    <a:pt x="423" y="1705"/>
                  </a:lnTo>
                  <a:lnTo>
                    <a:pt x="423" y="1648"/>
                  </a:lnTo>
                  <a:lnTo>
                    <a:pt x="423" y="1578"/>
                  </a:lnTo>
                  <a:lnTo>
                    <a:pt x="423" y="1507"/>
                  </a:lnTo>
                  <a:lnTo>
                    <a:pt x="423" y="1451"/>
                  </a:lnTo>
                  <a:lnTo>
                    <a:pt x="423" y="1395"/>
                  </a:lnTo>
                  <a:lnTo>
                    <a:pt x="423" y="1324"/>
                  </a:lnTo>
                  <a:lnTo>
                    <a:pt x="479" y="1324"/>
                  </a:lnTo>
                  <a:lnTo>
                    <a:pt x="521" y="1324"/>
                  </a:lnTo>
                  <a:lnTo>
                    <a:pt x="549" y="1324"/>
                  </a:lnTo>
                  <a:lnTo>
                    <a:pt x="606" y="1324"/>
                  </a:lnTo>
                  <a:lnTo>
                    <a:pt x="606" y="1268"/>
                  </a:lnTo>
                  <a:lnTo>
                    <a:pt x="648" y="1268"/>
                  </a:lnTo>
                  <a:lnTo>
                    <a:pt x="676" y="1268"/>
                  </a:lnTo>
                  <a:lnTo>
                    <a:pt x="733" y="1268"/>
                  </a:lnTo>
                  <a:lnTo>
                    <a:pt x="733" y="1324"/>
                  </a:lnTo>
                  <a:lnTo>
                    <a:pt x="775" y="1324"/>
                  </a:lnTo>
                  <a:lnTo>
                    <a:pt x="803" y="1324"/>
                  </a:lnTo>
                  <a:lnTo>
                    <a:pt x="803" y="1268"/>
                  </a:lnTo>
                  <a:lnTo>
                    <a:pt x="859" y="1198"/>
                  </a:lnTo>
                  <a:lnTo>
                    <a:pt x="859" y="1127"/>
                  </a:lnTo>
                  <a:lnTo>
                    <a:pt x="859" y="1015"/>
                  </a:lnTo>
                  <a:lnTo>
                    <a:pt x="859" y="944"/>
                  </a:lnTo>
                  <a:lnTo>
                    <a:pt x="859" y="888"/>
                  </a:lnTo>
                  <a:lnTo>
                    <a:pt x="803" y="888"/>
                  </a:lnTo>
                  <a:lnTo>
                    <a:pt x="803" y="817"/>
                  </a:lnTo>
                  <a:lnTo>
                    <a:pt x="803" y="747"/>
                  </a:lnTo>
                  <a:lnTo>
                    <a:pt x="803" y="691"/>
                  </a:lnTo>
                  <a:lnTo>
                    <a:pt x="803" y="634"/>
                  </a:lnTo>
                  <a:lnTo>
                    <a:pt x="775" y="634"/>
                  </a:lnTo>
                  <a:lnTo>
                    <a:pt x="775" y="564"/>
                  </a:lnTo>
                  <a:lnTo>
                    <a:pt x="733" y="494"/>
                  </a:lnTo>
                  <a:lnTo>
                    <a:pt x="676" y="494"/>
                  </a:lnTo>
                  <a:lnTo>
                    <a:pt x="676" y="437"/>
                  </a:lnTo>
                  <a:lnTo>
                    <a:pt x="733" y="494"/>
                  </a:lnTo>
                  <a:lnTo>
                    <a:pt x="775" y="494"/>
                  </a:lnTo>
                  <a:lnTo>
                    <a:pt x="775" y="564"/>
                  </a:lnTo>
                  <a:lnTo>
                    <a:pt x="803" y="564"/>
                  </a:lnTo>
                  <a:lnTo>
                    <a:pt x="803" y="494"/>
                  </a:lnTo>
                  <a:lnTo>
                    <a:pt x="803" y="437"/>
                  </a:lnTo>
                  <a:lnTo>
                    <a:pt x="803" y="367"/>
                  </a:lnTo>
                  <a:lnTo>
                    <a:pt x="859" y="311"/>
                  </a:lnTo>
                  <a:lnTo>
                    <a:pt x="902" y="311"/>
                  </a:lnTo>
                  <a:lnTo>
                    <a:pt x="930" y="311"/>
                  </a:lnTo>
                  <a:lnTo>
                    <a:pt x="930" y="254"/>
                  </a:lnTo>
                  <a:lnTo>
                    <a:pt x="986" y="254"/>
                  </a:lnTo>
                  <a:lnTo>
                    <a:pt x="986" y="184"/>
                  </a:lnTo>
                  <a:lnTo>
                    <a:pt x="930" y="184"/>
                  </a:lnTo>
                  <a:lnTo>
                    <a:pt x="902" y="184"/>
                  </a:lnTo>
                  <a:lnTo>
                    <a:pt x="930" y="113"/>
                  </a:lnTo>
                  <a:lnTo>
                    <a:pt x="986" y="113"/>
                  </a:lnTo>
                  <a:lnTo>
                    <a:pt x="1028" y="113"/>
                  </a:lnTo>
                  <a:lnTo>
                    <a:pt x="1056" y="113"/>
                  </a:lnTo>
                  <a:lnTo>
                    <a:pt x="1113" y="113"/>
                  </a:lnTo>
                  <a:lnTo>
                    <a:pt x="1155" y="113"/>
                  </a:lnTo>
                  <a:lnTo>
                    <a:pt x="1183" y="113"/>
                  </a:lnTo>
                  <a:lnTo>
                    <a:pt x="1155" y="57"/>
                  </a:lnTo>
                  <a:lnTo>
                    <a:pt x="1113" y="57"/>
                  </a:lnTo>
                  <a:lnTo>
                    <a:pt x="1056" y="57"/>
                  </a:lnTo>
                  <a:lnTo>
                    <a:pt x="1056" y="1"/>
                  </a:lnTo>
                  <a:lnTo>
                    <a:pt x="1028" y="1"/>
                  </a:lnTo>
                  <a:lnTo>
                    <a:pt x="1028" y="57"/>
                  </a:lnTo>
                  <a:lnTo>
                    <a:pt x="986" y="57"/>
                  </a:lnTo>
                  <a:lnTo>
                    <a:pt x="930" y="57"/>
                  </a:lnTo>
                  <a:lnTo>
                    <a:pt x="902" y="57"/>
                  </a:lnTo>
                  <a:lnTo>
                    <a:pt x="859" y="57"/>
                  </a:lnTo>
                  <a:lnTo>
                    <a:pt x="803" y="113"/>
                  </a:lnTo>
                  <a:lnTo>
                    <a:pt x="775" y="113"/>
                  </a:lnTo>
                  <a:lnTo>
                    <a:pt x="733" y="113"/>
                  </a:lnTo>
                  <a:lnTo>
                    <a:pt x="733" y="57"/>
                  </a:lnTo>
                  <a:lnTo>
                    <a:pt x="648" y="1"/>
                  </a:lnTo>
                  <a:lnTo>
                    <a:pt x="606" y="1"/>
                  </a:lnTo>
                  <a:close/>
                  <a:moveTo>
                    <a:pt x="549" y="339"/>
                  </a:moveTo>
                  <a:lnTo>
                    <a:pt x="606" y="367"/>
                  </a:lnTo>
                  <a:lnTo>
                    <a:pt x="648" y="367"/>
                  </a:lnTo>
                  <a:lnTo>
                    <a:pt x="648" y="437"/>
                  </a:lnTo>
                  <a:lnTo>
                    <a:pt x="606" y="437"/>
                  </a:lnTo>
                  <a:lnTo>
                    <a:pt x="606" y="367"/>
                  </a:lnTo>
                  <a:lnTo>
                    <a:pt x="549" y="36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5969950" y="2757325"/>
              <a:ext cx="2125" cy="1800"/>
            </a:xfrm>
            <a:custGeom>
              <a:avLst/>
              <a:gdLst/>
              <a:ahLst/>
              <a:cxnLst/>
              <a:rect l="l" t="t" r="r" b="b"/>
              <a:pathLst>
                <a:path w="85" h="72" extrusionOk="0">
                  <a:moveTo>
                    <a:pt x="85" y="1"/>
                  </a:moveTo>
                  <a:lnTo>
                    <a:pt x="42" y="1"/>
                  </a:lnTo>
                  <a:lnTo>
                    <a:pt x="42" y="71"/>
                  </a:lnTo>
                  <a:lnTo>
                    <a:pt x="0" y="71"/>
                  </a:lnTo>
                  <a:lnTo>
                    <a:pt x="0" y="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2405875" y="4113750"/>
              <a:ext cx="7425" cy="4950"/>
            </a:xfrm>
            <a:custGeom>
              <a:avLst/>
              <a:gdLst/>
              <a:ahLst/>
              <a:cxnLst/>
              <a:rect l="l" t="t" r="r" b="b"/>
              <a:pathLst>
                <a:path w="297" h="198" extrusionOk="0">
                  <a:moveTo>
                    <a:pt x="296" y="1"/>
                  </a:moveTo>
                  <a:lnTo>
                    <a:pt x="296" y="71"/>
                  </a:lnTo>
                  <a:lnTo>
                    <a:pt x="254" y="127"/>
                  </a:lnTo>
                  <a:lnTo>
                    <a:pt x="212" y="198"/>
                  </a:lnTo>
                  <a:lnTo>
                    <a:pt x="169" y="198"/>
                  </a:lnTo>
                  <a:lnTo>
                    <a:pt x="127" y="198"/>
                  </a:lnTo>
                  <a:lnTo>
                    <a:pt x="85" y="198"/>
                  </a:lnTo>
                  <a:lnTo>
                    <a:pt x="43" y="198"/>
                  </a:lnTo>
                  <a:lnTo>
                    <a:pt x="0" y="127"/>
                  </a:lnTo>
                  <a:lnTo>
                    <a:pt x="0" y="71"/>
                  </a:lnTo>
                  <a:lnTo>
                    <a:pt x="43" y="71"/>
                  </a:lnTo>
                  <a:lnTo>
                    <a:pt x="85" y="71"/>
                  </a:lnTo>
                  <a:lnTo>
                    <a:pt x="127" y="71"/>
                  </a:lnTo>
                  <a:lnTo>
                    <a:pt x="127" y="1"/>
                  </a:lnTo>
                  <a:lnTo>
                    <a:pt x="169" y="1"/>
                  </a:lnTo>
                  <a:lnTo>
                    <a:pt x="212" y="1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4190025" y="3074525"/>
              <a:ext cx="9525" cy="7775"/>
            </a:xfrm>
            <a:custGeom>
              <a:avLst/>
              <a:gdLst/>
              <a:ahLst/>
              <a:cxnLst/>
              <a:rect l="l" t="t" r="r" b="b"/>
              <a:pathLst>
                <a:path w="381" h="311" extrusionOk="0">
                  <a:moveTo>
                    <a:pt x="338" y="310"/>
                  </a:moveTo>
                  <a:lnTo>
                    <a:pt x="338" y="254"/>
                  </a:lnTo>
                  <a:lnTo>
                    <a:pt x="296" y="254"/>
                  </a:lnTo>
                  <a:lnTo>
                    <a:pt x="254" y="254"/>
                  </a:lnTo>
                  <a:lnTo>
                    <a:pt x="211" y="254"/>
                  </a:lnTo>
                  <a:lnTo>
                    <a:pt x="169" y="254"/>
                  </a:lnTo>
                  <a:lnTo>
                    <a:pt x="169" y="310"/>
                  </a:lnTo>
                  <a:lnTo>
                    <a:pt x="127" y="310"/>
                  </a:lnTo>
                  <a:lnTo>
                    <a:pt x="85" y="310"/>
                  </a:lnTo>
                  <a:lnTo>
                    <a:pt x="85" y="254"/>
                  </a:lnTo>
                  <a:lnTo>
                    <a:pt x="42" y="183"/>
                  </a:lnTo>
                  <a:lnTo>
                    <a:pt x="0" y="183"/>
                  </a:lnTo>
                  <a:lnTo>
                    <a:pt x="0" y="127"/>
                  </a:lnTo>
                  <a:lnTo>
                    <a:pt x="0" y="57"/>
                  </a:lnTo>
                  <a:lnTo>
                    <a:pt x="42" y="57"/>
                  </a:lnTo>
                  <a:lnTo>
                    <a:pt x="85" y="57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0"/>
                  </a:lnTo>
                  <a:lnTo>
                    <a:pt x="169" y="57"/>
                  </a:lnTo>
                  <a:lnTo>
                    <a:pt x="211" y="57"/>
                  </a:lnTo>
                  <a:lnTo>
                    <a:pt x="254" y="57"/>
                  </a:lnTo>
                  <a:lnTo>
                    <a:pt x="254" y="127"/>
                  </a:lnTo>
                  <a:lnTo>
                    <a:pt x="296" y="127"/>
                  </a:lnTo>
                  <a:lnTo>
                    <a:pt x="296" y="183"/>
                  </a:lnTo>
                  <a:lnTo>
                    <a:pt x="338" y="183"/>
                  </a:lnTo>
                  <a:lnTo>
                    <a:pt x="380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2842050" y="4896700"/>
              <a:ext cx="150000" cy="247150"/>
            </a:xfrm>
            <a:custGeom>
              <a:avLst/>
              <a:gdLst/>
              <a:ahLst/>
              <a:cxnLst/>
              <a:rect l="l" t="t" r="r" b="b"/>
              <a:pathLst>
                <a:path w="6000" h="9886" extrusionOk="0">
                  <a:moveTo>
                    <a:pt x="3803" y="0"/>
                  </a:moveTo>
                  <a:lnTo>
                    <a:pt x="3760" y="57"/>
                  </a:lnTo>
                  <a:lnTo>
                    <a:pt x="3803" y="127"/>
                  </a:lnTo>
                  <a:lnTo>
                    <a:pt x="3845" y="127"/>
                  </a:lnTo>
                  <a:lnTo>
                    <a:pt x="3845" y="183"/>
                  </a:lnTo>
                  <a:lnTo>
                    <a:pt x="3887" y="183"/>
                  </a:lnTo>
                  <a:lnTo>
                    <a:pt x="3929" y="240"/>
                  </a:lnTo>
                  <a:lnTo>
                    <a:pt x="3972" y="240"/>
                  </a:lnTo>
                  <a:lnTo>
                    <a:pt x="4014" y="240"/>
                  </a:lnTo>
                  <a:lnTo>
                    <a:pt x="4056" y="240"/>
                  </a:lnTo>
                  <a:lnTo>
                    <a:pt x="4056" y="183"/>
                  </a:lnTo>
                  <a:lnTo>
                    <a:pt x="4014" y="183"/>
                  </a:lnTo>
                  <a:lnTo>
                    <a:pt x="4014" y="127"/>
                  </a:lnTo>
                  <a:lnTo>
                    <a:pt x="3972" y="127"/>
                  </a:lnTo>
                  <a:lnTo>
                    <a:pt x="3929" y="127"/>
                  </a:lnTo>
                  <a:lnTo>
                    <a:pt x="3887" y="127"/>
                  </a:lnTo>
                  <a:lnTo>
                    <a:pt x="3887" y="57"/>
                  </a:lnTo>
                  <a:lnTo>
                    <a:pt x="3845" y="57"/>
                  </a:lnTo>
                  <a:lnTo>
                    <a:pt x="3803" y="57"/>
                  </a:lnTo>
                  <a:close/>
                  <a:moveTo>
                    <a:pt x="3972" y="240"/>
                  </a:moveTo>
                  <a:lnTo>
                    <a:pt x="3929" y="310"/>
                  </a:lnTo>
                  <a:lnTo>
                    <a:pt x="3972" y="310"/>
                  </a:lnTo>
                  <a:close/>
                  <a:moveTo>
                    <a:pt x="3929" y="310"/>
                  </a:moveTo>
                  <a:lnTo>
                    <a:pt x="3887" y="310"/>
                  </a:lnTo>
                  <a:lnTo>
                    <a:pt x="3887" y="381"/>
                  </a:lnTo>
                  <a:close/>
                  <a:moveTo>
                    <a:pt x="3887" y="381"/>
                  </a:moveTo>
                  <a:lnTo>
                    <a:pt x="3845" y="381"/>
                  </a:lnTo>
                  <a:lnTo>
                    <a:pt x="3760" y="437"/>
                  </a:lnTo>
                  <a:lnTo>
                    <a:pt x="3718" y="381"/>
                  </a:lnTo>
                  <a:lnTo>
                    <a:pt x="3718" y="310"/>
                  </a:lnTo>
                  <a:lnTo>
                    <a:pt x="3676" y="310"/>
                  </a:lnTo>
                  <a:lnTo>
                    <a:pt x="3676" y="240"/>
                  </a:lnTo>
                  <a:lnTo>
                    <a:pt x="3634" y="240"/>
                  </a:lnTo>
                  <a:lnTo>
                    <a:pt x="3591" y="183"/>
                  </a:lnTo>
                  <a:lnTo>
                    <a:pt x="3507" y="183"/>
                  </a:lnTo>
                  <a:lnTo>
                    <a:pt x="3465" y="183"/>
                  </a:lnTo>
                  <a:lnTo>
                    <a:pt x="3422" y="183"/>
                  </a:lnTo>
                  <a:lnTo>
                    <a:pt x="3380" y="183"/>
                  </a:lnTo>
                  <a:lnTo>
                    <a:pt x="3338" y="183"/>
                  </a:lnTo>
                  <a:lnTo>
                    <a:pt x="3296" y="183"/>
                  </a:lnTo>
                  <a:lnTo>
                    <a:pt x="3253" y="183"/>
                  </a:lnTo>
                  <a:lnTo>
                    <a:pt x="3253" y="240"/>
                  </a:lnTo>
                  <a:lnTo>
                    <a:pt x="3296" y="240"/>
                  </a:lnTo>
                  <a:lnTo>
                    <a:pt x="3296" y="310"/>
                  </a:lnTo>
                  <a:lnTo>
                    <a:pt x="3338" y="310"/>
                  </a:lnTo>
                  <a:lnTo>
                    <a:pt x="3338" y="381"/>
                  </a:lnTo>
                  <a:lnTo>
                    <a:pt x="3380" y="381"/>
                  </a:lnTo>
                  <a:lnTo>
                    <a:pt x="3422" y="381"/>
                  </a:lnTo>
                  <a:lnTo>
                    <a:pt x="3465" y="381"/>
                  </a:lnTo>
                  <a:lnTo>
                    <a:pt x="3465" y="437"/>
                  </a:lnTo>
                  <a:lnTo>
                    <a:pt x="3507" y="437"/>
                  </a:lnTo>
                  <a:lnTo>
                    <a:pt x="3549" y="437"/>
                  </a:lnTo>
                  <a:lnTo>
                    <a:pt x="3549" y="507"/>
                  </a:lnTo>
                  <a:lnTo>
                    <a:pt x="3591" y="507"/>
                  </a:lnTo>
                  <a:lnTo>
                    <a:pt x="3591" y="564"/>
                  </a:lnTo>
                  <a:lnTo>
                    <a:pt x="3549" y="564"/>
                  </a:lnTo>
                  <a:lnTo>
                    <a:pt x="3549" y="620"/>
                  </a:lnTo>
                  <a:lnTo>
                    <a:pt x="3507" y="620"/>
                  </a:lnTo>
                  <a:lnTo>
                    <a:pt x="3507" y="690"/>
                  </a:lnTo>
                  <a:lnTo>
                    <a:pt x="3507" y="761"/>
                  </a:lnTo>
                  <a:lnTo>
                    <a:pt x="3507" y="817"/>
                  </a:lnTo>
                  <a:lnTo>
                    <a:pt x="3465" y="817"/>
                  </a:lnTo>
                  <a:lnTo>
                    <a:pt x="3465" y="887"/>
                  </a:lnTo>
                  <a:lnTo>
                    <a:pt x="3422" y="887"/>
                  </a:lnTo>
                  <a:lnTo>
                    <a:pt x="3422" y="944"/>
                  </a:lnTo>
                  <a:lnTo>
                    <a:pt x="3380" y="944"/>
                  </a:lnTo>
                  <a:lnTo>
                    <a:pt x="3338" y="944"/>
                  </a:lnTo>
                  <a:lnTo>
                    <a:pt x="3338" y="1000"/>
                  </a:lnTo>
                  <a:lnTo>
                    <a:pt x="3296" y="1000"/>
                  </a:lnTo>
                  <a:lnTo>
                    <a:pt x="3253" y="1000"/>
                  </a:lnTo>
                  <a:lnTo>
                    <a:pt x="3253" y="1071"/>
                  </a:lnTo>
                  <a:lnTo>
                    <a:pt x="3211" y="1071"/>
                  </a:lnTo>
                  <a:lnTo>
                    <a:pt x="3169" y="1141"/>
                  </a:lnTo>
                  <a:lnTo>
                    <a:pt x="3127" y="1141"/>
                  </a:lnTo>
                  <a:lnTo>
                    <a:pt x="3084" y="1141"/>
                  </a:lnTo>
                  <a:lnTo>
                    <a:pt x="3042" y="1141"/>
                  </a:lnTo>
                  <a:lnTo>
                    <a:pt x="3000" y="1197"/>
                  </a:lnTo>
                  <a:lnTo>
                    <a:pt x="2958" y="1197"/>
                  </a:lnTo>
                  <a:lnTo>
                    <a:pt x="2915" y="1197"/>
                  </a:lnTo>
                  <a:lnTo>
                    <a:pt x="2873" y="1197"/>
                  </a:lnTo>
                  <a:lnTo>
                    <a:pt x="2831" y="1254"/>
                  </a:lnTo>
                  <a:lnTo>
                    <a:pt x="2789" y="1254"/>
                  </a:lnTo>
                  <a:lnTo>
                    <a:pt x="2746" y="1254"/>
                  </a:lnTo>
                  <a:lnTo>
                    <a:pt x="2704" y="1197"/>
                  </a:lnTo>
                  <a:lnTo>
                    <a:pt x="2662" y="1197"/>
                  </a:lnTo>
                  <a:lnTo>
                    <a:pt x="2620" y="1197"/>
                  </a:lnTo>
                  <a:lnTo>
                    <a:pt x="2535" y="1197"/>
                  </a:lnTo>
                  <a:lnTo>
                    <a:pt x="2493" y="1197"/>
                  </a:lnTo>
                  <a:lnTo>
                    <a:pt x="2451" y="1197"/>
                  </a:lnTo>
                  <a:lnTo>
                    <a:pt x="2408" y="1197"/>
                  </a:lnTo>
                  <a:lnTo>
                    <a:pt x="2366" y="1197"/>
                  </a:lnTo>
                  <a:lnTo>
                    <a:pt x="2366" y="1141"/>
                  </a:lnTo>
                  <a:lnTo>
                    <a:pt x="2324" y="1141"/>
                  </a:lnTo>
                  <a:lnTo>
                    <a:pt x="2282" y="1141"/>
                  </a:lnTo>
                  <a:lnTo>
                    <a:pt x="2239" y="1141"/>
                  </a:lnTo>
                  <a:lnTo>
                    <a:pt x="2197" y="1141"/>
                  </a:lnTo>
                  <a:lnTo>
                    <a:pt x="2197" y="1197"/>
                  </a:lnTo>
                  <a:lnTo>
                    <a:pt x="2155" y="1197"/>
                  </a:lnTo>
                  <a:lnTo>
                    <a:pt x="2113" y="1197"/>
                  </a:lnTo>
                  <a:lnTo>
                    <a:pt x="2070" y="1254"/>
                  </a:lnTo>
                  <a:lnTo>
                    <a:pt x="1986" y="1254"/>
                  </a:lnTo>
                  <a:lnTo>
                    <a:pt x="1944" y="1254"/>
                  </a:lnTo>
                  <a:lnTo>
                    <a:pt x="1944" y="1324"/>
                  </a:lnTo>
                  <a:lnTo>
                    <a:pt x="1986" y="1324"/>
                  </a:lnTo>
                  <a:lnTo>
                    <a:pt x="1901" y="1451"/>
                  </a:lnTo>
                  <a:lnTo>
                    <a:pt x="1901" y="1521"/>
                  </a:lnTo>
                  <a:lnTo>
                    <a:pt x="1859" y="1577"/>
                  </a:lnTo>
                  <a:lnTo>
                    <a:pt x="1817" y="1577"/>
                  </a:lnTo>
                  <a:lnTo>
                    <a:pt x="1775" y="1577"/>
                  </a:lnTo>
                  <a:lnTo>
                    <a:pt x="1733" y="1521"/>
                  </a:lnTo>
                  <a:lnTo>
                    <a:pt x="1690" y="1521"/>
                  </a:lnTo>
                  <a:lnTo>
                    <a:pt x="1648" y="1451"/>
                  </a:lnTo>
                  <a:lnTo>
                    <a:pt x="1606" y="1451"/>
                  </a:lnTo>
                  <a:lnTo>
                    <a:pt x="1564" y="1394"/>
                  </a:lnTo>
                  <a:lnTo>
                    <a:pt x="1564" y="1451"/>
                  </a:lnTo>
                  <a:lnTo>
                    <a:pt x="1521" y="1521"/>
                  </a:lnTo>
                  <a:lnTo>
                    <a:pt x="1479" y="1521"/>
                  </a:lnTo>
                  <a:lnTo>
                    <a:pt x="1479" y="1577"/>
                  </a:lnTo>
                  <a:lnTo>
                    <a:pt x="1479" y="1634"/>
                  </a:lnTo>
                  <a:lnTo>
                    <a:pt x="1606" y="1704"/>
                  </a:lnTo>
                  <a:lnTo>
                    <a:pt x="1648" y="1704"/>
                  </a:lnTo>
                  <a:lnTo>
                    <a:pt x="1690" y="1704"/>
                  </a:lnTo>
                  <a:lnTo>
                    <a:pt x="1775" y="1775"/>
                  </a:lnTo>
                  <a:lnTo>
                    <a:pt x="1859" y="1831"/>
                  </a:lnTo>
                  <a:lnTo>
                    <a:pt x="1901" y="1831"/>
                  </a:lnTo>
                  <a:lnTo>
                    <a:pt x="1901" y="1901"/>
                  </a:lnTo>
                  <a:lnTo>
                    <a:pt x="1859" y="1958"/>
                  </a:lnTo>
                  <a:lnTo>
                    <a:pt x="1817" y="1958"/>
                  </a:lnTo>
                  <a:lnTo>
                    <a:pt x="1733" y="1958"/>
                  </a:lnTo>
                  <a:lnTo>
                    <a:pt x="1648" y="1901"/>
                  </a:lnTo>
                  <a:lnTo>
                    <a:pt x="1606" y="1901"/>
                  </a:lnTo>
                  <a:lnTo>
                    <a:pt x="1564" y="1958"/>
                  </a:lnTo>
                  <a:lnTo>
                    <a:pt x="1521" y="2014"/>
                  </a:lnTo>
                  <a:lnTo>
                    <a:pt x="1479" y="2084"/>
                  </a:lnTo>
                  <a:lnTo>
                    <a:pt x="1521" y="2084"/>
                  </a:lnTo>
                  <a:lnTo>
                    <a:pt x="1564" y="2084"/>
                  </a:lnTo>
                  <a:lnTo>
                    <a:pt x="1606" y="2084"/>
                  </a:lnTo>
                  <a:lnTo>
                    <a:pt x="1648" y="2084"/>
                  </a:lnTo>
                  <a:lnTo>
                    <a:pt x="1690" y="2084"/>
                  </a:lnTo>
                  <a:lnTo>
                    <a:pt x="1733" y="2084"/>
                  </a:lnTo>
                  <a:lnTo>
                    <a:pt x="1775" y="2084"/>
                  </a:lnTo>
                  <a:lnTo>
                    <a:pt x="1817" y="2155"/>
                  </a:lnTo>
                  <a:lnTo>
                    <a:pt x="1859" y="2155"/>
                  </a:lnTo>
                  <a:lnTo>
                    <a:pt x="1859" y="2211"/>
                  </a:lnTo>
                  <a:lnTo>
                    <a:pt x="1901" y="2211"/>
                  </a:lnTo>
                  <a:lnTo>
                    <a:pt x="1901" y="2282"/>
                  </a:lnTo>
                  <a:lnTo>
                    <a:pt x="1901" y="2394"/>
                  </a:lnTo>
                  <a:lnTo>
                    <a:pt x="1901" y="2465"/>
                  </a:lnTo>
                  <a:lnTo>
                    <a:pt x="1944" y="2535"/>
                  </a:lnTo>
                  <a:lnTo>
                    <a:pt x="1901" y="2535"/>
                  </a:lnTo>
                  <a:lnTo>
                    <a:pt x="1817" y="2535"/>
                  </a:lnTo>
                  <a:lnTo>
                    <a:pt x="1817" y="2591"/>
                  </a:lnTo>
                  <a:lnTo>
                    <a:pt x="1817" y="2648"/>
                  </a:lnTo>
                  <a:lnTo>
                    <a:pt x="1817" y="2718"/>
                  </a:lnTo>
                  <a:lnTo>
                    <a:pt x="1859" y="2718"/>
                  </a:lnTo>
                  <a:lnTo>
                    <a:pt x="1901" y="2789"/>
                  </a:lnTo>
                  <a:lnTo>
                    <a:pt x="1901" y="2845"/>
                  </a:lnTo>
                  <a:lnTo>
                    <a:pt x="1859" y="2915"/>
                  </a:lnTo>
                  <a:lnTo>
                    <a:pt x="1859" y="2972"/>
                  </a:lnTo>
                  <a:lnTo>
                    <a:pt x="1901" y="2972"/>
                  </a:lnTo>
                  <a:lnTo>
                    <a:pt x="1859" y="3028"/>
                  </a:lnTo>
                  <a:lnTo>
                    <a:pt x="1859" y="3098"/>
                  </a:lnTo>
                  <a:lnTo>
                    <a:pt x="1859" y="3169"/>
                  </a:lnTo>
                  <a:lnTo>
                    <a:pt x="1817" y="3169"/>
                  </a:lnTo>
                  <a:lnTo>
                    <a:pt x="1733" y="3169"/>
                  </a:lnTo>
                  <a:lnTo>
                    <a:pt x="1648" y="3169"/>
                  </a:lnTo>
                  <a:lnTo>
                    <a:pt x="1648" y="3225"/>
                  </a:lnTo>
                  <a:lnTo>
                    <a:pt x="1564" y="3225"/>
                  </a:lnTo>
                  <a:lnTo>
                    <a:pt x="1564" y="3295"/>
                  </a:lnTo>
                  <a:lnTo>
                    <a:pt x="1564" y="3352"/>
                  </a:lnTo>
                  <a:lnTo>
                    <a:pt x="1564" y="3408"/>
                  </a:lnTo>
                  <a:lnTo>
                    <a:pt x="1521" y="3408"/>
                  </a:lnTo>
                  <a:lnTo>
                    <a:pt x="1479" y="3408"/>
                  </a:lnTo>
                  <a:lnTo>
                    <a:pt x="1437" y="3408"/>
                  </a:lnTo>
                  <a:lnTo>
                    <a:pt x="1395" y="3408"/>
                  </a:lnTo>
                  <a:lnTo>
                    <a:pt x="1395" y="3352"/>
                  </a:lnTo>
                  <a:lnTo>
                    <a:pt x="1395" y="3295"/>
                  </a:lnTo>
                  <a:lnTo>
                    <a:pt x="1352" y="3295"/>
                  </a:lnTo>
                  <a:lnTo>
                    <a:pt x="1310" y="3295"/>
                  </a:lnTo>
                  <a:lnTo>
                    <a:pt x="1310" y="3352"/>
                  </a:lnTo>
                  <a:lnTo>
                    <a:pt x="1268" y="3352"/>
                  </a:lnTo>
                  <a:lnTo>
                    <a:pt x="1226" y="3352"/>
                  </a:lnTo>
                  <a:lnTo>
                    <a:pt x="1183" y="3352"/>
                  </a:lnTo>
                  <a:lnTo>
                    <a:pt x="1141" y="3352"/>
                  </a:lnTo>
                  <a:lnTo>
                    <a:pt x="1099" y="3352"/>
                  </a:lnTo>
                  <a:lnTo>
                    <a:pt x="1057" y="3352"/>
                  </a:lnTo>
                  <a:lnTo>
                    <a:pt x="1014" y="3352"/>
                  </a:lnTo>
                  <a:lnTo>
                    <a:pt x="972" y="3352"/>
                  </a:lnTo>
                  <a:lnTo>
                    <a:pt x="972" y="3408"/>
                  </a:lnTo>
                  <a:lnTo>
                    <a:pt x="930" y="3408"/>
                  </a:lnTo>
                  <a:lnTo>
                    <a:pt x="888" y="3352"/>
                  </a:lnTo>
                  <a:lnTo>
                    <a:pt x="845" y="3352"/>
                  </a:lnTo>
                  <a:lnTo>
                    <a:pt x="845" y="3295"/>
                  </a:lnTo>
                  <a:lnTo>
                    <a:pt x="845" y="3225"/>
                  </a:lnTo>
                  <a:lnTo>
                    <a:pt x="803" y="3169"/>
                  </a:lnTo>
                  <a:lnTo>
                    <a:pt x="761" y="3225"/>
                  </a:lnTo>
                  <a:lnTo>
                    <a:pt x="719" y="3225"/>
                  </a:lnTo>
                  <a:lnTo>
                    <a:pt x="761" y="3295"/>
                  </a:lnTo>
                  <a:lnTo>
                    <a:pt x="761" y="3352"/>
                  </a:lnTo>
                  <a:lnTo>
                    <a:pt x="761" y="3408"/>
                  </a:lnTo>
                  <a:lnTo>
                    <a:pt x="803" y="3408"/>
                  </a:lnTo>
                  <a:lnTo>
                    <a:pt x="803" y="3479"/>
                  </a:lnTo>
                  <a:lnTo>
                    <a:pt x="845" y="3479"/>
                  </a:lnTo>
                  <a:lnTo>
                    <a:pt x="888" y="3479"/>
                  </a:lnTo>
                  <a:lnTo>
                    <a:pt x="930" y="3479"/>
                  </a:lnTo>
                  <a:lnTo>
                    <a:pt x="930" y="3549"/>
                  </a:lnTo>
                  <a:lnTo>
                    <a:pt x="930" y="3605"/>
                  </a:lnTo>
                  <a:lnTo>
                    <a:pt x="888" y="3605"/>
                  </a:lnTo>
                  <a:lnTo>
                    <a:pt x="888" y="3676"/>
                  </a:lnTo>
                  <a:lnTo>
                    <a:pt x="888" y="3732"/>
                  </a:lnTo>
                  <a:lnTo>
                    <a:pt x="888" y="3788"/>
                  </a:lnTo>
                  <a:lnTo>
                    <a:pt x="888" y="3859"/>
                  </a:lnTo>
                  <a:lnTo>
                    <a:pt x="888" y="3929"/>
                  </a:lnTo>
                  <a:lnTo>
                    <a:pt x="888" y="3985"/>
                  </a:lnTo>
                  <a:lnTo>
                    <a:pt x="845" y="4056"/>
                  </a:lnTo>
                  <a:lnTo>
                    <a:pt x="972" y="3985"/>
                  </a:lnTo>
                  <a:lnTo>
                    <a:pt x="1014" y="3985"/>
                  </a:lnTo>
                  <a:lnTo>
                    <a:pt x="1099" y="3985"/>
                  </a:lnTo>
                  <a:lnTo>
                    <a:pt x="1141" y="4056"/>
                  </a:lnTo>
                  <a:lnTo>
                    <a:pt x="1099" y="4112"/>
                  </a:lnTo>
                  <a:lnTo>
                    <a:pt x="1057" y="4183"/>
                  </a:lnTo>
                  <a:lnTo>
                    <a:pt x="1014" y="4183"/>
                  </a:lnTo>
                  <a:lnTo>
                    <a:pt x="930" y="4239"/>
                  </a:lnTo>
                  <a:lnTo>
                    <a:pt x="930" y="4309"/>
                  </a:lnTo>
                  <a:lnTo>
                    <a:pt x="888" y="4309"/>
                  </a:lnTo>
                  <a:lnTo>
                    <a:pt x="888" y="4366"/>
                  </a:lnTo>
                  <a:lnTo>
                    <a:pt x="845" y="4422"/>
                  </a:lnTo>
                  <a:lnTo>
                    <a:pt x="845" y="4492"/>
                  </a:lnTo>
                  <a:lnTo>
                    <a:pt x="803" y="4563"/>
                  </a:lnTo>
                  <a:lnTo>
                    <a:pt x="803" y="4619"/>
                  </a:lnTo>
                  <a:lnTo>
                    <a:pt x="761" y="4619"/>
                  </a:lnTo>
                  <a:lnTo>
                    <a:pt x="761" y="4690"/>
                  </a:lnTo>
                  <a:lnTo>
                    <a:pt x="719" y="4690"/>
                  </a:lnTo>
                  <a:lnTo>
                    <a:pt x="719" y="4746"/>
                  </a:lnTo>
                  <a:lnTo>
                    <a:pt x="676" y="4873"/>
                  </a:lnTo>
                  <a:lnTo>
                    <a:pt x="592" y="4873"/>
                  </a:lnTo>
                  <a:lnTo>
                    <a:pt x="550" y="4873"/>
                  </a:lnTo>
                  <a:lnTo>
                    <a:pt x="465" y="4873"/>
                  </a:lnTo>
                  <a:lnTo>
                    <a:pt x="465" y="4802"/>
                  </a:lnTo>
                  <a:lnTo>
                    <a:pt x="465" y="4746"/>
                  </a:lnTo>
                  <a:lnTo>
                    <a:pt x="423" y="4746"/>
                  </a:lnTo>
                  <a:lnTo>
                    <a:pt x="423" y="4690"/>
                  </a:lnTo>
                  <a:lnTo>
                    <a:pt x="381" y="4690"/>
                  </a:lnTo>
                  <a:lnTo>
                    <a:pt x="338" y="4690"/>
                  </a:lnTo>
                  <a:lnTo>
                    <a:pt x="296" y="4690"/>
                  </a:lnTo>
                  <a:lnTo>
                    <a:pt x="254" y="4746"/>
                  </a:lnTo>
                  <a:lnTo>
                    <a:pt x="254" y="4802"/>
                  </a:lnTo>
                  <a:lnTo>
                    <a:pt x="254" y="4873"/>
                  </a:lnTo>
                  <a:lnTo>
                    <a:pt x="296" y="4873"/>
                  </a:lnTo>
                  <a:lnTo>
                    <a:pt x="296" y="4943"/>
                  </a:lnTo>
                  <a:lnTo>
                    <a:pt x="296" y="4999"/>
                  </a:lnTo>
                  <a:lnTo>
                    <a:pt x="296" y="5070"/>
                  </a:lnTo>
                  <a:lnTo>
                    <a:pt x="296" y="5126"/>
                  </a:lnTo>
                  <a:lnTo>
                    <a:pt x="338" y="5126"/>
                  </a:lnTo>
                  <a:lnTo>
                    <a:pt x="338" y="5182"/>
                  </a:lnTo>
                  <a:lnTo>
                    <a:pt x="381" y="5182"/>
                  </a:lnTo>
                  <a:lnTo>
                    <a:pt x="423" y="5182"/>
                  </a:lnTo>
                  <a:lnTo>
                    <a:pt x="465" y="5182"/>
                  </a:lnTo>
                  <a:lnTo>
                    <a:pt x="465" y="5253"/>
                  </a:lnTo>
                  <a:lnTo>
                    <a:pt x="423" y="5253"/>
                  </a:lnTo>
                  <a:lnTo>
                    <a:pt x="381" y="5253"/>
                  </a:lnTo>
                  <a:lnTo>
                    <a:pt x="381" y="5323"/>
                  </a:lnTo>
                  <a:lnTo>
                    <a:pt x="338" y="5323"/>
                  </a:lnTo>
                  <a:lnTo>
                    <a:pt x="338" y="5380"/>
                  </a:lnTo>
                  <a:lnTo>
                    <a:pt x="296" y="5380"/>
                  </a:lnTo>
                  <a:lnTo>
                    <a:pt x="296" y="5450"/>
                  </a:lnTo>
                  <a:lnTo>
                    <a:pt x="254" y="5380"/>
                  </a:lnTo>
                  <a:lnTo>
                    <a:pt x="212" y="5380"/>
                  </a:lnTo>
                  <a:lnTo>
                    <a:pt x="212" y="5450"/>
                  </a:lnTo>
                  <a:lnTo>
                    <a:pt x="169" y="5450"/>
                  </a:lnTo>
                  <a:lnTo>
                    <a:pt x="169" y="5506"/>
                  </a:lnTo>
                  <a:lnTo>
                    <a:pt x="127" y="5506"/>
                  </a:lnTo>
                  <a:lnTo>
                    <a:pt x="127" y="5450"/>
                  </a:lnTo>
                  <a:lnTo>
                    <a:pt x="85" y="5450"/>
                  </a:lnTo>
                  <a:lnTo>
                    <a:pt x="85" y="5506"/>
                  </a:lnTo>
                  <a:lnTo>
                    <a:pt x="85" y="5577"/>
                  </a:lnTo>
                  <a:lnTo>
                    <a:pt x="127" y="5577"/>
                  </a:lnTo>
                  <a:lnTo>
                    <a:pt x="127" y="5633"/>
                  </a:lnTo>
                  <a:lnTo>
                    <a:pt x="85" y="5633"/>
                  </a:lnTo>
                  <a:lnTo>
                    <a:pt x="85" y="5577"/>
                  </a:lnTo>
                  <a:lnTo>
                    <a:pt x="43" y="5577"/>
                  </a:lnTo>
                  <a:lnTo>
                    <a:pt x="43" y="5633"/>
                  </a:lnTo>
                  <a:lnTo>
                    <a:pt x="43" y="5703"/>
                  </a:lnTo>
                  <a:lnTo>
                    <a:pt x="0" y="5703"/>
                  </a:lnTo>
                  <a:lnTo>
                    <a:pt x="0" y="5760"/>
                  </a:lnTo>
                  <a:lnTo>
                    <a:pt x="0" y="5816"/>
                  </a:lnTo>
                  <a:lnTo>
                    <a:pt x="0" y="5886"/>
                  </a:lnTo>
                  <a:lnTo>
                    <a:pt x="43" y="5886"/>
                  </a:lnTo>
                  <a:lnTo>
                    <a:pt x="85" y="5886"/>
                  </a:lnTo>
                  <a:lnTo>
                    <a:pt x="85" y="5957"/>
                  </a:lnTo>
                  <a:lnTo>
                    <a:pt x="127" y="5957"/>
                  </a:lnTo>
                  <a:lnTo>
                    <a:pt x="169" y="5957"/>
                  </a:lnTo>
                  <a:lnTo>
                    <a:pt x="212" y="5957"/>
                  </a:lnTo>
                  <a:lnTo>
                    <a:pt x="212" y="6013"/>
                  </a:lnTo>
                  <a:lnTo>
                    <a:pt x="212" y="6084"/>
                  </a:lnTo>
                  <a:lnTo>
                    <a:pt x="212" y="6140"/>
                  </a:lnTo>
                  <a:lnTo>
                    <a:pt x="254" y="6140"/>
                  </a:lnTo>
                  <a:lnTo>
                    <a:pt x="296" y="6140"/>
                  </a:lnTo>
                  <a:lnTo>
                    <a:pt x="296" y="6196"/>
                  </a:lnTo>
                  <a:lnTo>
                    <a:pt x="338" y="6196"/>
                  </a:lnTo>
                  <a:lnTo>
                    <a:pt x="381" y="6140"/>
                  </a:lnTo>
                  <a:lnTo>
                    <a:pt x="381" y="6084"/>
                  </a:lnTo>
                  <a:lnTo>
                    <a:pt x="381" y="6013"/>
                  </a:lnTo>
                  <a:lnTo>
                    <a:pt x="423" y="6013"/>
                  </a:lnTo>
                  <a:lnTo>
                    <a:pt x="423" y="6084"/>
                  </a:lnTo>
                  <a:lnTo>
                    <a:pt x="465" y="6084"/>
                  </a:lnTo>
                  <a:lnTo>
                    <a:pt x="507" y="6084"/>
                  </a:lnTo>
                  <a:lnTo>
                    <a:pt x="507" y="6140"/>
                  </a:lnTo>
                  <a:lnTo>
                    <a:pt x="550" y="6140"/>
                  </a:lnTo>
                  <a:lnTo>
                    <a:pt x="592" y="6140"/>
                  </a:lnTo>
                  <a:lnTo>
                    <a:pt x="592" y="6196"/>
                  </a:lnTo>
                  <a:lnTo>
                    <a:pt x="634" y="6196"/>
                  </a:lnTo>
                  <a:lnTo>
                    <a:pt x="634" y="6267"/>
                  </a:lnTo>
                  <a:lnTo>
                    <a:pt x="676" y="6267"/>
                  </a:lnTo>
                  <a:lnTo>
                    <a:pt x="719" y="6267"/>
                  </a:lnTo>
                  <a:lnTo>
                    <a:pt x="719" y="6337"/>
                  </a:lnTo>
                  <a:lnTo>
                    <a:pt x="761" y="6337"/>
                  </a:lnTo>
                  <a:lnTo>
                    <a:pt x="803" y="6337"/>
                  </a:lnTo>
                  <a:lnTo>
                    <a:pt x="845" y="6337"/>
                  </a:lnTo>
                  <a:lnTo>
                    <a:pt x="888" y="6337"/>
                  </a:lnTo>
                  <a:lnTo>
                    <a:pt x="930" y="6337"/>
                  </a:lnTo>
                  <a:lnTo>
                    <a:pt x="972" y="6337"/>
                  </a:lnTo>
                  <a:lnTo>
                    <a:pt x="1014" y="6337"/>
                  </a:lnTo>
                  <a:lnTo>
                    <a:pt x="1014" y="6393"/>
                  </a:lnTo>
                  <a:lnTo>
                    <a:pt x="1057" y="6393"/>
                  </a:lnTo>
                  <a:lnTo>
                    <a:pt x="1099" y="6393"/>
                  </a:lnTo>
                  <a:lnTo>
                    <a:pt x="1141" y="6393"/>
                  </a:lnTo>
                  <a:lnTo>
                    <a:pt x="1141" y="6464"/>
                  </a:lnTo>
                  <a:lnTo>
                    <a:pt x="1183" y="6464"/>
                  </a:lnTo>
                  <a:lnTo>
                    <a:pt x="1183" y="6393"/>
                  </a:lnTo>
                  <a:lnTo>
                    <a:pt x="1226" y="6393"/>
                  </a:lnTo>
                  <a:lnTo>
                    <a:pt x="1226" y="6464"/>
                  </a:lnTo>
                  <a:lnTo>
                    <a:pt x="1268" y="6464"/>
                  </a:lnTo>
                  <a:lnTo>
                    <a:pt x="1268" y="6520"/>
                  </a:lnTo>
                  <a:lnTo>
                    <a:pt x="1268" y="6577"/>
                  </a:lnTo>
                  <a:lnTo>
                    <a:pt x="1268" y="6647"/>
                  </a:lnTo>
                  <a:lnTo>
                    <a:pt x="1310" y="6647"/>
                  </a:lnTo>
                  <a:lnTo>
                    <a:pt x="1352" y="6647"/>
                  </a:lnTo>
                  <a:lnTo>
                    <a:pt x="1352" y="6717"/>
                  </a:lnTo>
                  <a:lnTo>
                    <a:pt x="1310" y="6717"/>
                  </a:lnTo>
                  <a:lnTo>
                    <a:pt x="1268" y="6717"/>
                  </a:lnTo>
                  <a:lnTo>
                    <a:pt x="1226" y="6717"/>
                  </a:lnTo>
                  <a:lnTo>
                    <a:pt x="1183" y="6717"/>
                  </a:lnTo>
                  <a:lnTo>
                    <a:pt x="1141" y="6717"/>
                  </a:lnTo>
                  <a:lnTo>
                    <a:pt x="1099" y="6717"/>
                  </a:lnTo>
                  <a:lnTo>
                    <a:pt x="1099" y="6774"/>
                  </a:lnTo>
                  <a:lnTo>
                    <a:pt x="1057" y="6774"/>
                  </a:lnTo>
                  <a:lnTo>
                    <a:pt x="1057" y="6717"/>
                  </a:lnTo>
                  <a:lnTo>
                    <a:pt x="1014" y="6717"/>
                  </a:lnTo>
                  <a:lnTo>
                    <a:pt x="972" y="6717"/>
                  </a:lnTo>
                  <a:lnTo>
                    <a:pt x="972" y="6774"/>
                  </a:lnTo>
                  <a:lnTo>
                    <a:pt x="1014" y="6774"/>
                  </a:lnTo>
                  <a:lnTo>
                    <a:pt x="1014" y="6844"/>
                  </a:lnTo>
                  <a:lnTo>
                    <a:pt x="1014" y="6900"/>
                  </a:lnTo>
                  <a:lnTo>
                    <a:pt x="1057" y="6900"/>
                  </a:lnTo>
                  <a:lnTo>
                    <a:pt x="1099" y="6900"/>
                  </a:lnTo>
                  <a:lnTo>
                    <a:pt x="1099" y="6971"/>
                  </a:lnTo>
                  <a:lnTo>
                    <a:pt x="1141" y="6971"/>
                  </a:lnTo>
                  <a:lnTo>
                    <a:pt x="1183" y="6971"/>
                  </a:lnTo>
                  <a:lnTo>
                    <a:pt x="1226" y="6971"/>
                  </a:lnTo>
                  <a:lnTo>
                    <a:pt x="1226" y="7027"/>
                  </a:lnTo>
                  <a:lnTo>
                    <a:pt x="1183" y="7027"/>
                  </a:lnTo>
                  <a:lnTo>
                    <a:pt x="1141" y="7027"/>
                  </a:lnTo>
                  <a:lnTo>
                    <a:pt x="1099" y="7027"/>
                  </a:lnTo>
                  <a:lnTo>
                    <a:pt x="1099" y="6971"/>
                  </a:lnTo>
                  <a:lnTo>
                    <a:pt x="1057" y="6971"/>
                  </a:lnTo>
                  <a:lnTo>
                    <a:pt x="1057" y="7027"/>
                  </a:lnTo>
                  <a:lnTo>
                    <a:pt x="1014" y="7027"/>
                  </a:lnTo>
                  <a:lnTo>
                    <a:pt x="1014" y="7098"/>
                  </a:lnTo>
                  <a:lnTo>
                    <a:pt x="1057" y="7098"/>
                  </a:lnTo>
                  <a:lnTo>
                    <a:pt x="1057" y="7154"/>
                  </a:lnTo>
                  <a:lnTo>
                    <a:pt x="1014" y="7154"/>
                  </a:lnTo>
                  <a:lnTo>
                    <a:pt x="972" y="7154"/>
                  </a:lnTo>
                  <a:lnTo>
                    <a:pt x="930" y="7154"/>
                  </a:lnTo>
                  <a:lnTo>
                    <a:pt x="888" y="7154"/>
                  </a:lnTo>
                  <a:lnTo>
                    <a:pt x="888" y="7224"/>
                  </a:lnTo>
                  <a:lnTo>
                    <a:pt x="888" y="7281"/>
                  </a:lnTo>
                  <a:lnTo>
                    <a:pt x="930" y="7281"/>
                  </a:lnTo>
                  <a:lnTo>
                    <a:pt x="930" y="7351"/>
                  </a:lnTo>
                  <a:lnTo>
                    <a:pt x="930" y="7407"/>
                  </a:lnTo>
                  <a:lnTo>
                    <a:pt x="888" y="7407"/>
                  </a:lnTo>
                  <a:lnTo>
                    <a:pt x="845" y="7407"/>
                  </a:lnTo>
                  <a:lnTo>
                    <a:pt x="803" y="7407"/>
                  </a:lnTo>
                  <a:lnTo>
                    <a:pt x="803" y="7478"/>
                  </a:lnTo>
                  <a:lnTo>
                    <a:pt x="761" y="7478"/>
                  </a:lnTo>
                  <a:lnTo>
                    <a:pt x="761" y="7534"/>
                  </a:lnTo>
                  <a:lnTo>
                    <a:pt x="803" y="7534"/>
                  </a:lnTo>
                  <a:lnTo>
                    <a:pt x="845" y="7534"/>
                  </a:lnTo>
                  <a:lnTo>
                    <a:pt x="845" y="7590"/>
                  </a:lnTo>
                  <a:lnTo>
                    <a:pt x="888" y="7590"/>
                  </a:lnTo>
                  <a:lnTo>
                    <a:pt x="930" y="7590"/>
                  </a:lnTo>
                  <a:lnTo>
                    <a:pt x="972" y="7590"/>
                  </a:lnTo>
                  <a:lnTo>
                    <a:pt x="972" y="7534"/>
                  </a:lnTo>
                  <a:lnTo>
                    <a:pt x="1014" y="7534"/>
                  </a:lnTo>
                  <a:lnTo>
                    <a:pt x="1057" y="7534"/>
                  </a:lnTo>
                  <a:lnTo>
                    <a:pt x="1057" y="7590"/>
                  </a:lnTo>
                  <a:lnTo>
                    <a:pt x="1014" y="7590"/>
                  </a:lnTo>
                  <a:lnTo>
                    <a:pt x="1014" y="7661"/>
                  </a:lnTo>
                  <a:lnTo>
                    <a:pt x="1057" y="7661"/>
                  </a:lnTo>
                  <a:lnTo>
                    <a:pt x="1057" y="7731"/>
                  </a:lnTo>
                  <a:lnTo>
                    <a:pt x="1057" y="7788"/>
                  </a:lnTo>
                  <a:lnTo>
                    <a:pt x="1099" y="7788"/>
                  </a:lnTo>
                  <a:lnTo>
                    <a:pt x="1141" y="7788"/>
                  </a:lnTo>
                  <a:lnTo>
                    <a:pt x="1141" y="7858"/>
                  </a:lnTo>
                  <a:lnTo>
                    <a:pt x="1183" y="7858"/>
                  </a:lnTo>
                  <a:lnTo>
                    <a:pt x="1226" y="7858"/>
                  </a:lnTo>
                  <a:lnTo>
                    <a:pt x="1226" y="7914"/>
                  </a:lnTo>
                  <a:lnTo>
                    <a:pt x="1183" y="7914"/>
                  </a:lnTo>
                  <a:lnTo>
                    <a:pt x="1141" y="7914"/>
                  </a:lnTo>
                  <a:lnTo>
                    <a:pt x="1099" y="7914"/>
                  </a:lnTo>
                  <a:lnTo>
                    <a:pt x="1099" y="7971"/>
                  </a:lnTo>
                  <a:lnTo>
                    <a:pt x="1057" y="7971"/>
                  </a:lnTo>
                  <a:lnTo>
                    <a:pt x="1057" y="7914"/>
                  </a:lnTo>
                  <a:lnTo>
                    <a:pt x="1014" y="7914"/>
                  </a:lnTo>
                  <a:lnTo>
                    <a:pt x="1014" y="7971"/>
                  </a:lnTo>
                  <a:lnTo>
                    <a:pt x="972" y="7971"/>
                  </a:lnTo>
                  <a:lnTo>
                    <a:pt x="972" y="8041"/>
                  </a:lnTo>
                  <a:lnTo>
                    <a:pt x="972" y="8111"/>
                  </a:lnTo>
                  <a:lnTo>
                    <a:pt x="1014" y="8111"/>
                  </a:lnTo>
                  <a:lnTo>
                    <a:pt x="1014" y="8041"/>
                  </a:lnTo>
                  <a:lnTo>
                    <a:pt x="1057" y="8041"/>
                  </a:lnTo>
                  <a:lnTo>
                    <a:pt x="1099" y="8041"/>
                  </a:lnTo>
                  <a:lnTo>
                    <a:pt x="1099" y="8111"/>
                  </a:lnTo>
                  <a:lnTo>
                    <a:pt x="1099" y="8168"/>
                  </a:lnTo>
                  <a:lnTo>
                    <a:pt x="1141" y="8168"/>
                  </a:lnTo>
                  <a:lnTo>
                    <a:pt x="1141" y="8238"/>
                  </a:lnTo>
                  <a:lnTo>
                    <a:pt x="1183" y="8238"/>
                  </a:lnTo>
                  <a:lnTo>
                    <a:pt x="1183" y="8294"/>
                  </a:lnTo>
                  <a:lnTo>
                    <a:pt x="1226" y="8294"/>
                  </a:lnTo>
                  <a:lnTo>
                    <a:pt x="1226" y="8365"/>
                  </a:lnTo>
                  <a:lnTo>
                    <a:pt x="1268" y="8365"/>
                  </a:lnTo>
                  <a:lnTo>
                    <a:pt x="1310" y="8365"/>
                  </a:lnTo>
                  <a:lnTo>
                    <a:pt x="1310" y="8294"/>
                  </a:lnTo>
                  <a:lnTo>
                    <a:pt x="1310" y="8238"/>
                  </a:lnTo>
                  <a:lnTo>
                    <a:pt x="1352" y="8294"/>
                  </a:lnTo>
                  <a:lnTo>
                    <a:pt x="1352" y="8238"/>
                  </a:lnTo>
                  <a:lnTo>
                    <a:pt x="1395" y="8238"/>
                  </a:lnTo>
                  <a:lnTo>
                    <a:pt x="1395" y="8294"/>
                  </a:lnTo>
                  <a:lnTo>
                    <a:pt x="1437" y="8294"/>
                  </a:lnTo>
                  <a:lnTo>
                    <a:pt x="1437" y="8365"/>
                  </a:lnTo>
                  <a:lnTo>
                    <a:pt x="1479" y="8365"/>
                  </a:lnTo>
                  <a:lnTo>
                    <a:pt x="1479" y="8421"/>
                  </a:lnTo>
                  <a:lnTo>
                    <a:pt x="1521" y="8421"/>
                  </a:lnTo>
                  <a:lnTo>
                    <a:pt x="1564" y="8421"/>
                  </a:lnTo>
                  <a:lnTo>
                    <a:pt x="1606" y="8421"/>
                  </a:lnTo>
                  <a:lnTo>
                    <a:pt x="1648" y="8421"/>
                  </a:lnTo>
                  <a:lnTo>
                    <a:pt x="1690" y="8421"/>
                  </a:lnTo>
                  <a:lnTo>
                    <a:pt x="1690" y="8492"/>
                  </a:lnTo>
                  <a:lnTo>
                    <a:pt x="1733" y="8492"/>
                  </a:lnTo>
                  <a:lnTo>
                    <a:pt x="1733" y="8421"/>
                  </a:lnTo>
                  <a:lnTo>
                    <a:pt x="1733" y="8365"/>
                  </a:lnTo>
                  <a:lnTo>
                    <a:pt x="1733" y="8294"/>
                  </a:lnTo>
                  <a:lnTo>
                    <a:pt x="1733" y="8238"/>
                  </a:lnTo>
                  <a:lnTo>
                    <a:pt x="1775" y="8238"/>
                  </a:lnTo>
                  <a:lnTo>
                    <a:pt x="1775" y="8168"/>
                  </a:lnTo>
                  <a:lnTo>
                    <a:pt x="1817" y="8168"/>
                  </a:lnTo>
                  <a:lnTo>
                    <a:pt x="1817" y="8238"/>
                  </a:lnTo>
                  <a:lnTo>
                    <a:pt x="1859" y="8238"/>
                  </a:lnTo>
                  <a:lnTo>
                    <a:pt x="1901" y="8238"/>
                  </a:lnTo>
                  <a:lnTo>
                    <a:pt x="1944" y="8238"/>
                  </a:lnTo>
                  <a:lnTo>
                    <a:pt x="1944" y="8294"/>
                  </a:lnTo>
                  <a:lnTo>
                    <a:pt x="1986" y="8294"/>
                  </a:lnTo>
                  <a:lnTo>
                    <a:pt x="2028" y="8294"/>
                  </a:lnTo>
                  <a:lnTo>
                    <a:pt x="2070" y="8294"/>
                  </a:lnTo>
                  <a:lnTo>
                    <a:pt x="2070" y="8238"/>
                  </a:lnTo>
                  <a:lnTo>
                    <a:pt x="2113" y="8238"/>
                  </a:lnTo>
                  <a:lnTo>
                    <a:pt x="2113" y="8294"/>
                  </a:lnTo>
                  <a:lnTo>
                    <a:pt x="2155" y="8294"/>
                  </a:lnTo>
                  <a:lnTo>
                    <a:pt x="2197" y="8294"/>
                  </a:lnTo>
                  <a:lnTo>
                    <a:pt x="2239" y="8294"/>
                  </a:lnTo>
                  <a:lnTo>
                    <a:pt x="2239" y="8238"/>
                  </a:lnTo>
                  <a:lnTo>
                    <a:pt x="2282" y="8238"/>
                  </a:lnTo>
                  <a:lnTo>
                    <a:pt x="2324" y="8238"/>
                  </a:lnTo>
                  <a:lnTo>
                    <a:pt x="2324" y="8168"/>
                  </a:lnTo>
                  <a:lnTo>
                    <a:pt x="2366" y="8168"/>
                  </a:lnTo>
                  <a:lnTo>
                    <a:pt x="2366" y="8111"/>
                  </a:lnTo>
                  <a:lnTo>
                    <a:pt x="2408" y="8168"/>
                  </a:lnTo>
                  <a:lnTo>
                    <a:pt x="2408" y="8238"/>
                  </a:lnTo>
                  <a:lnTo>
                    <a:pt x="2408" y="8294"/>
                  </a:lnTo>
                  <a:lnTo>
                    <a:pt x="2451" y="8294"/>
                  </a:lnTo>
                  <a:lnTo>
                    <a:pt x="2493" y="8294"/>
                  </a:lnTo>
                  <a:lnTo>
                    <a:pt x="2493" y="8238"/>
                  </a:lnTo>
                  <a:lnTo>
                    <a:pt x="2535" y="8238"/>
                  </a:lnTo>
                  <a:lnTo>
                    <a:pt x="2577" y="8238"/>
                  </a:lnTo>
                  <a:lnTo>
                    <a:pt x="2577" y="8294"/>
                  </a:lnTo>
                  <a:lnTo>
                    <a:pt x="2620" y="8294"/>
                  </a:lnTo>
                  <a:lnTo>
                    <a:pt x="2620" y="8365"/>
                  </a:lnTo>
                  <a:lnTo>
                    <a:pt x="2662" y="8365"/>
                  </a:lnTo>
                  <a:lnTo>
                    <a:pt x="2704" y="8365"/>
                  </a:lnTo>
                  <a:lnTo>
                    <a:pt x="2746" y="8365"/>
                  </a:lnTo>
                  <a:lnTo>
                    <a:pt x="2789" y="8365"/>
                  </a:lnTo>
                  <a:lnTo>
                    <a:pt x="2831" y="8365"/>
                  </a:lnTo>
                  <a:lnTo>
                    <a:pt x="2831" y="8421"/>
                  </a:lnTo>
                  <a:lnTo>
                    <a:pt x="2831" y="8492"/>
                  </a:lnTo>
                  <a:lnTo>
                    <a:pt x="2789" y="8492"/>
                  </a:lnTo>
                  <a:lnTo>
                    <a:pt x="2746" y="8492"/>
                  </a:lnTo>
                  <a:lnTo>
                    <a:pt x="2704" y="8492"/>
                  </a:lnTo>
                  <a:lnTo>
                    <a:pt x="2662" y="8492"/>
                  </a:lnTo>
                  <a:lnTo>
                    <a:pt x="2620" y="8492"/>
                  </a:lnTo>
                  <a:lnTo>
                    <a:pt x="2620" y="8548"/>
                  </a:lnTo>
                  <a:lnTo>
                    <a:pt x="2620" y="8618"/>
                  </a:lnTo>
                  <a:lnTo>
                    <a:pt x="2662" y="8618"/>
                  </a:lnTo>
                  <a:lnTo>
                    <a:pt x="2704" y="8618"/>
                  </a:lnTo>
                  <a:lnTo>
                    <a:pt x="2746" y="8618"/>
                  </a:lnTo>
                  <a:lnTo>
                    <a:pt x="2789" y="8618"/>
                  </a:lnTo>
                  <a:lnTo>
                    <a:pt x="2789" y="8675"/>
                  </a:lnTo>
                  <a:lnTo>
                    <a:pt x="2831" y="8675"/>
                  </a:lnTo>
                  <a:lnTo>
                    <a:pt x="2873" y="8675"/>
                  </a:lnTo>
                  <a:lnTo>
                    <a:pt x="2915" y="8675"/>
                  </a:lnTo>
                  <a:lnTo>
                    <a:pt x="2915" y="8745"/>
                  </a:lnTo>
                  <a:lnTo>
                    <a:pt x="2873" y="8745"/>
                  </a:lnTo>
                  <a:lnTo>
                    <a:pt x="2831" y="8745"/>
                  </a:lnTo>
                  <a:lnTo>
                    <a:pt x="2789" y="8745"/>
                  </a:lnTo>
                  <a:lnTo>
                    <a:pt x="2746" y="8745"/>
                  </a:lnTo>
                  <a:lnTo>
                    <a:pt x="2746" y="8801"/>
                  </a:lnTo>
                  <a:lnTo>
                    <a:pt x="2704" y="8801"/>
                  </a:lnTo>
                  <a:lnTo>
                    <a:pt x="2704" y="8872"/>
                  </a:lnTo>
                  <a:lnTo>
                    <a:pt x="2746" y="8872"/>
                  </a:lnTo>
                  <a:lnTo>
                    <a:pt x="2789" y="8872"/>
                  </a:lnTo>
                  <a:lnTo>
                    <a:pt x="2831" y="8872"/>
                  </a:lnTo>
                  <a:lnTo>
                    <a:pt x="2873" y="8872"/>
                  </a:lnTo>
                  <a:lnTo>
                    <a:pt x="2915" y="8872"/>
                  </a:lnTo>
                  <a:lnTo>
                    <a:pt x="2915" y="8801"/>
                  </a:lnTo>
                  <a:lnTo>
                    <a:pt x="2958" y="8801"/>
                  </a:lnTo>
                  <a:lnTo>
                    <a:pt x="2958" y="8872"/>
                  </a:lnTo>
                  <a:lnTo>
                    <a:pt x="3000" y="8872"/>
                  </a:lnTo>
                  <a:lnTo>
                    <a:pt x="3000" y="8801"/>
                  </a:lnTo>
                  <a:lnTo>
                    <a:pt x="3000" y="8745"/>
                  </a:lnTo>
                  <a:lnTo>
                    <a:pt x="3000" y="8675"/>
                  </a:lnTo>
                  <a:lnTo>
                    <a:pt x="2958" y="8675"/>
                  </a:lnTo>
                  <a:lnTo>
                    <a:pt x="2958" y="8618"/>
                  </a:lnTo>
                  <a:lnTo>
                    <a:pt x="3000" y="8618"/>
                  </a:lnTo>
                  <a:lnTo>
                    <a:pt x="3000" y="8548"/>
                  </a:lnTo>
                  <a:lnTo>
                    <a:pt x="3042" y="8548"/>
                  </a:lnTo>
                  <a:lnTo>
                    <a:pt x="3084" y="8548"/>
                  </a:lnTo>
                  <a:lnTo>
                    <a:pt x="3084" y="8492"/>
                  </a:lnTo>
                  <a:lnTo>
                    <a:pt x="3127" y="8492"/>
                  </a:lnTo>
                  <a:lnTo>
                    <a:pt x="3169" y="8492"/>
                  </a:lnTo>
                  <a:lnTo>
                    <a:pt x="3211" y="8492"/>
                  </a:lnTo>
                  <a:lnTo>
                    <a:pt x="3211" y="8421"/>
                  </a:lnTo>
                  <a:lnTo>
                    <a:pt x="3253" y="8421"/>
                  </a:lnTo>
                  <a:lnTo>
                    <a:pt x="3253" y="8492"/>
                  </a:lnTo>
                  <a:lnTo>
                    <a:pt x="3296" y="8492"/>
                  </a:lnTo>
                  <a:lnTo>
                    <a:pt x="3296" y="8548"/>
                  </a:lnTo>
                  <a:lnTo>
                    <a:pt x="3338" y="8548"/>
                  </a:lnTo>
                  <a:lnTo>
                    <a:pt x="3338" y="8618"/>
                  </a:lnTo>
                  <a:lnTo>
                    <a:pt x="3380" y="8618"/>
                  </a:lnTo>
                  <a:lnTo>
                    <a:pt x="3422" y="8618"/>
                  </a:lnTo>
                  <a:lnTo>
                    <a:pt x="3422" y="8548"/>
                  </a:lnTo>
                  <a:lnTo>
                    <a:pt x="3465" y="8548"/>
                  </a:lnTo>
                  <a:lnTo>
                    <a:pt x="3465" y="8618"/>
                  </a:lnTo>
                  <a:lnTo>
                    <a:pt x="3507" y="8618"/>
                  </a:lnTo>
                  <a:lnTo>
                    <a:pt x="3507" y="8548"/>
                  </a:lnTo>
                  <a:lnTo>
                    <a:pt x="3549" y="8548"/>
                  </a:lnTo>
                  <a:lnTo>
                    <a:pt x="3549" y="8618"/>
                  </a:lnTo>
                  <a:lnTo>
                    <a:pt x="3549" y="8675"/>
                  </a:lnTo>
                  <a:lnTo>
                    <a:pt x="3591" y="8675"/>
                  </a:lnTo>
                  <a:lnTo>
                    <a:pt x="3591" y="8745"/>
                  </a:lnTo>
                  <a:lnTo>
                    <a:pt x="3634" y="8745"/>
                  </a:lnTo>
                  <a:lnTo>
                    <a:pt x="3676" y="8745"/>
                  </a:lnTo>
                  <a:lnTo>
                    <a:pt x="3676" y="8801"/>
                  </a:lnTo>
                  <a:lnTo>
                    <a:pt x="3634" y="8872"/>
                  </a:lnTo>
                  <a:lnTo>
                    <a:pt x="3634" y="8801"/>
                  </a:lnTo>
                  <a:lnTo>
                    <a:pt x="3591" y="8801"/>
                  </a:lnTo>
                  <a:lnTo>
                    <a:pt x="3591" y="8872"/>
                  </a:lnTo>
                  <a:lnTo>
                    <a:pt x="3591" y="8928"/>
                  </a:lnTo>
                  <a:lnTo>
                    <a:pt x="3634" y="8928"/>
                  </a:lnTo>
                  <a:lnTo>
                    <a:pt x="3634" y="8984"/>
                  </a:lnTo>
                  <a:lnTo>
                    <a:pt x="3676" y="8984"/>
                  </a:lnTo>
                  <a:lnTo>
                    <a:pt x="3676" y="9055"/>
                  </a:lnTo>
                  <a:lnTo>
                    <a:pt x="3718" y="9055"/>
                  </a:lnTo>
                  <a:lnTo>
                    <a:pt x="3718" y="8984"/>
                  </a:lnTo>
                  <a:lnTo>
                    <a:pt x="3760" y="8984"/>
                  </a:lnTo>
                  <a:lnTo>
                    <a:pt x="3760" y="8928"/>
                  </a:lnTo>
                  <a:lnTo>
                    <a:pt x="3803" y="8928"/>
                  </a:lnTo>
                  <a:lnTo>
                    <a:pt x="3803" y="8872"/>
                  </a:lnTo>
                  <a:lnTo>
                    <a:pt x="3845" y="8872"/>
                  </a:lnTo>
                  <a:lnTo>
                    <a:pt x="3887" y="8872"/>
                  </a:lnTo>
                  <a:lnTo>
                    <a:pt x="3887" y="8928"/>
                  </a:lnTo>
                  <a:lnTo>
                    <a:pt x="3929" y="8928"/>
                  </a:lnTo>
                  <a:lnTo>
                    <a:pt x="3929" y="8872"/>
                  </a:lnTo>
                  <a:lnTo>
                    <a:pt x="3972" y="8928"/>
                  </a:lnTo>
                  <a:lnTo>
                    <a:pt x="3972" y="8872"/>
                  </a:lnTo>
                  <a:lnTo>
                    <a:pt x="4014" y="8872"/>
                  </a:lnTo>
                  <a:lnTo>
                    <a:pt x="4014" y="8928"/>
                  </a:lnTo>
                  <a:lnTo>
                    <a:pt x="4056" y="8928"/>
                  </a:lnTo>
                  <a:lnTo>
                    <a:pt x="4098" y="8928"/>
                  </a:lnTo>
                  <a:lnTo>
                    <a:pt x="4140" y="8928"/>
                  </a:lnTo>
                  <a:lnTo>
                    <a:pt x="4140" y="8984"/>
                  </a:lnTo>
                  <a:lnTo>
                    <a:pt x="4183" y="8984"/>
                  </a:lnTo>
                  <a:lnTo>
                    <a:pt x="4225" y="9055"/>
                  </a:lnTo>
                  <a:lnTo>
                    <a:pt x="4267" y="9055"/>
                  </a:lnTo>
                  <a:lnTo>
                    <a:pt x="4309" y="9055"/>
                  </a:lnTo>
                  <a:lnTo>
                    <a:pt x="4352" y="9055"/>
                  </a:lnTo>
                  <a:lnTo>
                    <a:pt x="4352" y="9125"/>
                  </a:lnTo>
                  <a:lnTo>
                    <a:pt x="4394" y="9125"/>
                  </a:lnTo>
                  <a:lnTo>
                    <a:pt x="4436" y="9125"/>
                  </a:lnTo>
                  <a:lnTo>
                    <a:pt x="4478" y="9125"/>
                  </a:lnTo>
                  <a:lnTo>
                    <a:pt x="4478" y="9182"/>
                  </a:lnTo>
                  <a:lnTo>
                    <a:pt x="4521" y="9182"/>
                  </a:lnTo>
                  <a:lnTo>
                    <a:pt x="4521" y="9252"/>
                  </a:lnTo>
                  <a:lnTo>
                    <a:pt x="4563" y="9252"/>
                  </a:lnTo>
                  <a:lnTo>
                    <a:pt x="4563" y="9308"/>
                  </a:lnTo>
                  <a:lnTo>
                    <a:pt x="4563" y="9365"/>
                  </a:lnTo>
                  <a:lnTo>
                    <a:pt x="4521" y="9365"/>
                  </a:lnTo>
                  <a:lnTo>
                    <a:pt x="4521" y="9435"/>
                  </a:lnTo>
                  <a:lnTo>
                    <a:pt x="4563" y="9435"/>
                  </a:lnTo>
                  <a:lnTo>
                    <a:pt x="4563" y="9505"/>
                  </a:lnTo>
                  <a:lnTo>
                    <a:pt x="4605" y="9505"/>
                  </a:lnTo>
                  <a:lnTo>
                    <a:pt x="4605" y="9562"/>
                  </a:lnTo>
                  <a:lnTo>
                    <a:pt x="4647" y="9562"/>
                  </a:lnTo>
                  <a:lnTo>
                    <a:pt x="4690" y="9562"/>
                  </a:lnTo>
                  <a:lnTo>
                    <a:pt x="4732" y="9562"/>
                  </a:lnTo>
                  <a:lnTo>
                    <a:pt x="4732" y="9632"/>
                  </a:lnTo>
                  <a:lnTo>
                    <a:pt x="4732" y="9689"/>
                  </a:lnTo>
                  <a:lnTo>
                    <a:pt x="4732" y="9759"/>
                  </a:lnTo>
                  <a:lnTo>
                    <a:pt x="4774" y="9759"/>
                  </a:lnTo>
                  <a:lnTo>
                    <a:pt x="4816" y="9759"/>
                  </a:lnTo>
                  <a:lnTo>
                    <a:pt x="4859" y="9759"/>
                  </a:lnTo>
                  <a:lnTo>
                    <a:pt x="4816" y="9815"/>
                  </a:lnTo>
                  <a:lnTo>
                    <a:pt x="4859" y="9815"/>
                  </a:lnTo>
                  <a:lnTo>
                    <a:pt x="4901" y="9815"/>
                  </a:lnTo>
                  <a:lnTo>
                    <a:pt x="4943" y="9815"/>
                  </a:lnTo>
                  <a:lnTo>
                    <a:pt x="4985" y="9815"/>
                  </a:lnTo>
                  <a:lnTo>
                    <a:pt x="5028" y="9815"/>
                  </a:lnTo>
                  <a:lnTo>
                    <a:pt x="5070" y="9815"/>
                  </a:lnTo>
                  <a:lnTo>
                    <a:pt x="5112" y="9815"/>
                  </a:lnTo>
                  <a:lnTo>
                    <a:pt x="5154" y="9815"/>
                  </a:lnTo>
                  <a:lnTo>
                    <a:pt x="5197" y="9815"/>
                  </a:lnTo>
                  <a:lnTo>
                    <a:pt x="5239" y="9815"/>
                  </a:lnTo>
                  <a:lnTo>
                    <a:pt x="5281" y="9815"/>
                  </a:lnTo>
                  <a:lnTo>
                    <a:pt x="5323" y="9815"/>
                  </a:lnTo>
                  <a:lnTo>
                    <a:pt x="5323" y="9759"/>
                  </a:lnTo>
                  <a:lnTo>
                    <a:pt x="5281" y="9759"/>
                  </a:lnTo>
                  <a:lnTo>
                    <a:pt x="5239" y="9759"/>
                  </a:lnTo>
                  <a:lnTo>
                    <a:pt x="5239" y="9689"/>
                  </a:lnTo>
                  <a:lnTo>
                    <a:pt x="5281" y="9689"/>
                  </a:lnTo>
                  <a:lnTo>
                    <a:pt x="5281" y="9632"/>
                  </a:lnTo>
                  <a:lnTo>
                    <a:pt x="5281" y="9562"/>
                  </a:lnTo>
                  <a:lnTo>
                    <a:pt x="5323" y="9562"/>
                  </a:lnTo>
                  <a:lnTo>
                    <a:pt x="5323" y="9505"/>
                  </a:lnTo>
                  <a:lnTo>
                    <a:pt x="5366" y="9505"/>
                  </a:lnTo>
                  <a:lnTo>
                    <a:pt x="5408" y="9435"/>
                  </a:lnTo>
                  <a:lnTo>
                    <a:pt x="5408" y="9365"/>
                  </a:lnTo>
                  <a:lnTo>
                    <a:pt x="5366" y="9365"/>
                  </a:lnTo>
                  <a:lnTo>
                    <a:pt x="5323" y="9365"/>
                  </a:lnTo>
                  <a:lnTo>
                    <a:pt x="5323" y="9308"/>
                  </a:lnTo>
                  <a:lnTo>
                    <a:pt x="5366" y="9308"/>
                  </a:lnTo>
                  <a:lnTo>
                    <a:pt x="5408" y="9252"/>
                  </a:lnTo>
                  <a:lnTo>
                    <a:pt x="5366" y="9252"/>
                  </a:lnTo>
                  <a:lnTo>
                    <a:pt x="5366" y="9182"/>
                  </a:lnTo>
                  <a:lnTo>
                    <a:pt x="5408" y="9182"/>
                  </a:lnTo>
                  <a:lnTo>
                    <a:pt x="5408" y="9125"/>
                  </a:lnTo>
                  <a:lnTo>
                    <a:pt x="5450" y="9125"/>
                  </a:lnTo>
                  <a:lnTo>
                    <a:pt x="5492" y="9055"/>
                  </a:lnTo>
                  <a:lnTo>
                    <a:pt x="5535" y="9055"/>
                  </a:lnTo>
                  <a:lnTo>
                    <a:pt x="5577" y="9055"/>
                  </a:lnTo>
                  <a:lnTo>
                    <a:pt x="5577" y="8984"/>
                  </a:lnTo>
                  <a:lnTo>
                    <a:pt x="5619" y="8984"/>
                  </a:lnTo>
                  <a:lnTo>
                    <a:pt x="5661" y="8984"/>
                  </a:lnTo>
                  <a:lnTo>
                    <a:pt x="5661" y="8928"/>
                  </a:lnTo>
                  <a:lnTo>
                    <a:pt x="5704" y="8928"/>
                  </a:lnTo>
                  <a:lnTo>
                    <a:pt x="5746" y="8872"/>
                  </a:lnTo>
                  <a:lnTo>
                    <a:pt x="5704" y="8872"/>
                  </a:lnTo>
                  <a:lnTo>
                    <a:pt x="5704" y="8801"/>
                  </a:lnTo>
                  <a:lnTo>
                    <a:pt x="5661" y="8801"/>
                  </a:lnTo>
                  <a:lnTo>
                    <a:pt x="5661" y="8745"/>
                  </a:lnTo>
                  <a:lnTo>
                    <a:pt x="5661" y="8675"/>
                  </a:lnTo>
                  <a:lnTo>
                    <a:pt x="5619" y="8675"/>
                  </a:lnTo>
                  <a:lnTo>
                    <a:pt x="5619" y="8618"/>
                  </a:lnTo>
                  <a:lnTo>
                    <a:pt x="5577" y="8618"/>
                  </a:lnTo>
                  <a:lnTo>
                    <a:pt x="5577" y="8548"/>
                  </a:lnTo>
                  <a:lnTo>
                    <a:pt x="5535" y="8548"/>
                  </a:lnTo>
                  <a:lnTo>
                    <a:pt x="5492" y="8548"/>
                  </a:lnTo>
                  <a:lnTo>
                    <a:pt x="5450" y="8548"/>
                  </a:lnTo>
                  <a:lnTo>
                    <a:pt x="5408" y="8548"/>
                  </a:lnTo>
                  <a:lnTo>
                    <a:pt x="5366" y="8548"/>
                  </a:lnTo>
                  <a:lnTo>
                    <a:pt x="5323" y="8548"/>
                  </a:lnTo>
                  <a:lnTo>
                    <a:pt x="5323" y="8618"/>
                  </a:lnTo>
                  <a:lnTo>
                    <a:pt x="5281" y="8618"/>
                  </a:lnTo>
                  <a:lnTo>
                    <a:pt x="5239" y="8618"/>
                  </a:lnTo>
                  <a:lnTo>
                    <a:pt x="5197" y="8618"/>
                  </a:lnTo>
                  <a:lnTo>
                    <a:pt x="5197" y="8548"/>
                  </a:lnTo>
                  <a:lnTo>
                    <a:pt x="5154" y="8548"/>
                  </a:lnTo>
                  <a:lnTo>
                    <a:pt x="5112" y="8548"/>
                  </a:lnTo>
                  <a:lnTo>
                    <a:pt x="5070" y="8548"/>
                  </a:lnTo>
                  <a:lnTo>
                    <a:pt x="5028" y="8618"/>
                  </a:lnTo>
                  <a:lnTo>
                    <a:pt x="5028" y="8548"/>
                  </a:lnTo>
                  <a:lnTo>
                    <a:pt x="4985" y="8548"/>
                  </a:lnTo>
                  <a:lnTo>
                    <a:pt x="4943" y="8548"/>
                  </a:lnTo>
                  <a:lnTo>
                    <a:pt x="4901" y="8548"/>
                  </a:lnTo>
                  <a:lnTo>
                    <a:pt x="4901" y="8492"/>
                  </a:lnTo>
                  <a:lnTo>
                    <a:pt x="4859" y="8492"/>
                  </a:lnTo>
                  <a:lnTo>
                    <a:pt x="4816" y="8492"/>
                  </a:lnTo>
                  <a:lnTo>
                    <a:pt x="4816" y="8421"/>
                  </a:lnTo>
                  <a:lnTo>
                    <a:pt x="4774" y="8421"/>
                  </a:lnTo>
                  <a:lnTo>
                    <a:pt x="4816" y="8365"/>
                  </a:lnTo>
                  <a:lnTo>
                    <a:pt x="4859" y="8365"/>
                  </a:lnTo>
                  <a:lnTo>
                    <a:pt x="4943" y="8365"/>
                  </a:lnTo>
                  <a:lnTo>
                    <a:pt x="4901" y="8294"/>
                  </a:lnTo>
                  <a:lnTo>
                    <a:pt x="4859" y="8294"/>
                  </a:lnTo>
                  <a:lnTo>
                    <a:pt x="4859" y="8238"/>
                  </a:lnTo>
                  <a:lnTo>
                    <a:pt x="4943" y="8168"/>
                  </a:lnTo>
                  <a:lnTo>
                    <a:pt x="4985" y="8168"/>
                  </a:lnTo>
                  <a:lnTo>
                    <a:pt x="5028" y="8168"/>
                  </a:lnTo>
                  <a:lnTo>
                    <a:pt x="4985" y="8111"/>
                  </a:lnTo>
                  <a:lnTo>
                    <a:pt x="5112" y="8111"/>
                  </a:lnTo>
                  <a:lnTo>
                    <a:pt x="5154" y="8111"/>
                  </a:lnTo>
                  <a:lnTo>
                    <a:pt x="5197" y="8111"/>
                  </a:lnTo>
                  <a:lnTo>
                    <a:pt x="5239" y="8168"/>
                  </a:lnTo>
                  <a:lnTo>
                    <a:pt x="5281" y="8168"/>
                  </a:lnTo>
                  <a:lnTo>
                    <a:pt x="5323" y="8168"/>
                  </a:lnTo>
                  <a:lnTo>
                    <a:pt x="5366" y="8168"/>
                  </a:lnTo>
                  <a:lnTo>
                    <a:pt x="5450" y="8168"/>
                  </a:lnTo>
                  <a:lnTo>
                    <a:pt x="5535" y="8168"/>
                  </a:lnTo>
                  <a:lnTo>
                    <a:pt x="5535" y="8111"/>
                  </a:lnTo>
                  <a:lnTo>
                    <a:pt x="5535" y="8041"/>
                  </a:lnTo>
                  <a:lnTo>
                    <a:pt x="5492" y="8041"/>
                  </a:lnTo>
                  <a:lnTo>
                    <a:pt x="5492" y="7971"/>
                  </a:lnTo>
                  <a:lnTo>
                    <a:pt x="5535" y="7971"/>
                  </a:lnTo>
                  <a:lnTo>
                    <a:pt x="5577" y="7971"/>
                  </a:lnTo>
                  <a:lnTo>
                    <a:pt x="5577" y="7914"/>
                  </a:lnTo>
                  <a:lnTo>
                    <a:pt x="5619" y="7788"/>
                  </a:lnTo>
                  <a:lnTo>
                    <a:pt x="5619" y="7731"/>
                  </a:lnTo>
                  <a:lnTo>
                    <a:pt x="5619" y="7661"/>
                  </a:lnTo>
                  <a:lnTo>
                    <a:pt x="5661" y="7661"/>
                  </a:lnTo>
                  <a:lnTo>
                    <a:pt x="5661" y="7731"/>
                  </a:lnTo>
                  <a:lnTo>
                    <a:pt x="5704" y="7731"/>
                  </a:lnTo>
                  <a:lnTo>
                    <a:pt x="5746" y="7731"/>
                  </a:lnTo>
                  <a:lnTo>
                    <a:pt x="5788" y="7731"/>
                  </a:lnTo>
                  <a:lnTo>
                    <a:pt x="5788" y="7661"/>
                  </a:lnTo>
                  <a:lnTo>
                    <a:pt x="5788" y="7590"/>
                  </a:lnTo>
                  <a:lnTo>
                    <a:pt x="5830" y="7590"/>
                  </a:lnTo>
                  <a:lnTo>
                    <a:pt x="5873" y="7590"/>
                  </a:lnTo>
                  <a:lnTo>
                    <a:pt x="5830" y="7478"/>
                  </a:lnTo>
                  <a:lnTo>
                    <a:pt x="5830" y="7407"/>
                  </a:lnTo>
                  <a:lnTo>
                    <a:pt x="5788" y="7407"/>
                  </a:lnTo>
                  <a:lnTo>
                    <a:pt x="5788" y="7351"/>
                  </a:lnTo>
                  <a:lnTo>
                    <a:pt x="5788" y="7281"/>
                  </a:lnTo>
                  <a:lnTo>
                    <a:pt x="5746" y="7281"/>
                  </a:lnTo>
                  <a:lnTo>
                    <a:pt x="5746" y="7224"/>
                  </a:lnTo>
                  <a:lnTo>
                    <a:pt x="5788" y="7224"/>
                  </a:lnTo>
                  <a:lnTo>
                    <a:pt x="5830" y="7224"/>
                  </a:lnTo>
                  <a:lnTo>
                    <a:pt x="5873" y="7154"/>
                  </a:lnTo>
                  <a:lnTo>
                    <a:pt x="5915" y="7154"/>
                  </a:lnTo>
                  <a:lnTo>
                    <a:pt x="5873" y="7098"/>
                  </a:lnTo>
                  <a:lnTo>
                    <a:pt x="5873" y="7027"/>
                  </a:lnTo>
                  <a:lnTo>
                    <a:pt x="5873" y="6971"/>
                  </a:lnTo>
                  <a:lnTo>
                    <a:pt x="5873" y="6900"/>
                  </a:lnTo>
                  <a:lnTo>
                    <a:pt x="5830" y="6900"/>
                  </a:lnTo>
                  <a:lnTo>
                    <a:pt x="5830" y="6844"/>
                  </a:lnTo>
                  <a:lnTo>
                    <a:pt x="5788" y="6844"/>
                  </a:lnTo>
                  <a:lnTo>
                    <a:pt x="5746" y="6844"/>
                  </a:lnTo>
                  <a:lnTo>
                    <a:pt x="5704" y="6844"/>
                  </a:lnTo>
                  <a:lnTo>
                    <a:pt x="5704" y="6774"/>
                  </a:lnTo>
                  <a:lnTo>
                    <a:pt x="5704" y="6717"/>
                  </a:lnTo>
                  <a:lnTo>
                    <a:pt x="5704" y="6647"/>
                  </a:lnTo>
                  <a:lnTo>
                    <a:pt x="5661" y="6577"/>
                  </a:lnTo>
                  <a:lnTo>
                    <a:pt x="5661" y="6520"/>
                  </a:lnTo>
                  <a:lnTo>
                    <a:pt x="5661" y="6464"/>
                  </a:lnTo>
                  <a:lnTo>
                    <a:pt x="5661" y="6393"/>
                  </a:lnTo>
                  <a:lnTo>
                    <a:pt x="5661" y="6337"/>
                  </a:lnTo>
                  <a:lnTo>
                    <a:pt x="5661" y="6267"/>
                  </a:lnTo>
                  <a:lnTo>
                    <a:pt x="5661" y="6196"/>
                  </a:lnTo>
                  <a:lnTo>
                    <a:pt x="5704" y="6140"/>
                  </a:lnTo>
                  <a:lnTo>
                    <a:pt x="5704" y="6084"/>
                  </a:lnTo>
                  <a:lnTo>
                    <a:pt x="5661" y="6084"/>
                  </a:lnTo>
                  <a:lnTo>
                    <a:pt x="5619" y="6084"/>
                  </a:lnTo>
                  <a:lnTo>
                    <a:pt x="5619" y="6140"/>
                  </a:lnTo>
                  <a:lnTo>
                    <a:pt x="5577" y="6140"/>
                  </a:lnTo>
                  <a:lnTo>
                    <a:pt x="5535" y="6196"/>
                  </a:lnTo>
                  <a:lnTo>
                    <a:pt x="5492" y="6196"/>
                  </a:lnTo>
                  <a:lnTo>
                    <a:pt x="5450" y="6267"/>
                  </a:lnTo>
                  <a:lnTo>
                    <a:pt x="5408" y="6267"/>
                  </a:lnTo>
                  <a:lnTo>
                    <a:pt x="5366" y="6267"/>
                  </a:lnTo>
                  <a:lnTo>
                    <a:pt x="5366" y="6337"/>
                  </a:lnTo>
                  <a:lnTo>
                    <a:pt x="5366" y="6393"/>
                  </a:lnTo>
                  <a:lnTo>
                    <a:pt x="5408" y="6393"/>
                  </a:lnTo>
                  <a:lnTo>
                    <a:pt x="5408" y="6464"/>
                  </a:lnTo>
                  <a:lnTo>
                    <a:pt x="5366" y="6464"/>
                  </a:lnTo>
                  <a:lnTo>
                    <a:pt x="5323" y="6520"/>
                  </a:lnTo>
                  <a:lnTo>
                    <a:pt x="5281" y="6520"/>
                  </a:lnTo>
                  <a:lnTo>
                    <a:pt x="5239" y="6577"/>
                  </a:lnTo>
                  <a:lnTo>
                    <a:pt x="5197" y="6577"/>
                  </a:lnTo>
                  <a:lnTo>
                    <a:pt x="5154" y="6577"/>
                  </a:lnTo>
                  <a:lnTo>
                    <a:pt x="5112" y="6577"/>
                  </a:lnTo>
                  <a:lnTo>
                    <a:pt x="5070" y="6577"/>
                  </a:lnTo>
                  <a:lnTo>
                    <a:pt x="5028" y="6577"/>
                  </a:lnTo>
                  <a:lnTo>
                    <a:pt x="4985" y="6577"/>
                  </a:lnTo>
                  <a:lnTo>
                    <a:pt x="4943" y="6577"/>
                  </a:lnTo>
                  <a:lnTo>
                    <a:pt x="4901" y="6577"/>
                  </a:lnTo>
                  <a:lnTo>
                    <a:pt x="4901" y="6520"/>
                  </a:lnTo>
                  <a:lnTo>
                    <a:pt x="4859" y="6520"/>
                  </a:lnTo>
                  <a:lnTo>
                    <a:pt x="4816" y="6520"/>
                  </a:lnTo>
                  <a:lnTo>
                    <a:pt x="4774" y="6520"/>
                  </a:lnTo>
                  <a:lnTo>
                    <a:pt x="4732" y="6520"/>
                  </a:lnTo>
                  <a:lnTo>
                    <a:pt x="4690" y="6520"/>
                  </a:lnTo>
                  <a:lnTo>
                    <a:pt x="4647" y="6520"/>
                  </a:lnTo>
                  <a:lnTo>
                    <a:pt x="4605" y="6520"/>
                  </a:lnTo>
                  <a:lnTo>
                    <a:pt x="4605" y="6464"/>
                  </a:lnTo>
                  <a:lnTo>
                    <a:pt x="4605" y="6393"/>
                  </a:lnTo>
                  <a:lnTo>
                    <a:pt x="4605" y="6337"/>
                  </a:lnTo>
                  <a:lnTo>
                    <a:pt x="4605" y="6267"/>
                  </a:lnTo>
                  <a:lnTo>
                    <a:pt x="4647" y="6267"/>
                  </a:lnTo>
                  <a:lnTo>
                    <a:pt x="4732" y="6196"/>
                  </a:lnTo>
                  <a:lnTo>
                    <a:pt x="4732" y="6140"/>
                  </a:lnTo>
                  <a:lnTo>
                    <a:pt x="4690" y="6140"/>
                  </a:lnTo>
                  <a:lnTo>
                    <a:pt x="4690" y="6084"/>
                  </a:lnTo>
                  <a:lnTo>
                    <a:pt x="4647" y="6084"/>
                  </a:lnTo>
                  <a:lnTo>
                    <a:pt x="4647" y="6013"/>
                  </a:lnTo>
                  <a:lnTo>
                    <a:pt x="4605" y="5957"/>
                  </a:lnTo>
                  <a:lnTo>
                    <a:pt x="4605" y="6013"/>
                  </a:lnTo>
                  <a:lnTo>
                    <a:pt x="4563" y="6013"/>
                  </a:lnTo>
                  <a:lnTo>
                    <a:pt x="4521" y="6013"/>
                  </a:lnTo>
                  <a:lnTo>
                    <a:pt x="4478" y="6013"/>
                  </a:lnTo>
                  <a:lnTo>
                    <a:pt x="4436" y="6013"/>
                  </a:lnTo>
                  <a:lnTo>
                    <a:pt x="4436" y="5957"/>
                  </a:lnTo>
                  <a:lnTo>
                    <a:pt x="4436" y="5886"/>
                  </a:lnTo>
                  <a:lnTo>
                    <a:pt x="4478" y="5886"/>
                  </a:lnTo>
                  <a:lnTo>
                    <a:pt x="4521" y="5816"/>
                  </a:lnTo>
                  <a:lnTo>
                    <a:pt x="4563" y="5816"/>
                  </a:lnTo>
                  <a:lnTo>
                    <a:pt x="4605" y="5816"/>
                  </a:lnTo>
                  <a:lnTo>
                    <a:pt x="4690" y="5760"/>
                  </a:lnTo>
                  <a:lnTo>
                    <a:pt x="4732" y="5703"/>
                  </a:lnTo>
                  <a:lnTo>
                    <a:pt x="4816" y="5703"/>
                  </a:lnTo>
                  <a:lnTo>
                    <a:pt x="4859" y="5703"/>
                  </a:lnTo>
                  <a:lnTo>
                    <a:pt x="4901" y="5703"/>
                  </a:lnTo>
                  <a:lnTo>
                    <a:pt x="4943" y="5760"/>
                  </a:lnTo>
                  <a:lnTo>
                    <a:pt x="4985" y="5816"/>
                  </a:lnTo>
                  <a:lnTo>
                    <a:pt x="4985" y="5760"/>
                  </a:lnTo>
                  <a:lnTo>
                    <a:pt x="5028" y="5760"/>
                  </a:lnTo>
                  <a:lnTo>
                    <a:pt x="5070" y="5760"/>
                  </a:lnTo>
                  <a:lnTo>
                    <a:pt x="5112" y="5703"/>
                  </a:lnTo>
                  <a:lnTo>
                    <a:pt x="5070" y="5703"/>
                  </a:lnTo>
                  <a:lnTo>
                    <a:pt x="5028" y="5633"/>
                  </a:lnTo>
                  <a:lnTo>
                    <a:pt x="4985" y="5633"/>
                  </a:lnTo>
                  <a:lnTo>
                    <a:pt x="4943" y="5633"/>
                  </a:lnTo>
                  <a:lnTo>
                    <a:pt x="4901" y="5633"/>
                  </a:lnTo>
                  <a:lnTo>
                    <a:pt x="4859" y="5633"/>
                  </a:lnTo>
                  <a:lnTo>
                    <a:pt x="4816" y="5633"/>
                  </a:lnTo>
                  <a:lnTo>
                    <a:pt x="4774" y="5633"/>
                  </a:lnTo>
                  <a:lnTo>
                    <a:pt x="4732" y="5633"/>
                  </a:lnTo>
                  <a:lnTo>
                    <a:pt x="4690" y="5633"/>
                  </a:lnTo>
                  <a:lnTo>
                    <a:pt x="4690" y="5577"/>
                  </a:lnTo>
                  <a:lnTo>
                    <a:pt x="4647" y="5506"/>
                  </a:lnTo>
                  <a:lnTo>
                    <a:pt x="4605" y="5450"/>
                  </a:lnTo>
                  <a:lnTo>
                    <a:pt x="4563" y="5506"/>
                  </a:lnTo>
                  <a:lnTo>
                    <a:pt x="4521" y="5450"/>
                  </a:lnTo>
                  <a:lnTo>
                    <a:pt x="4478" y="5450"/>
                  </a:lnTo>
                  <a:lnTo>
                    <a:pt x="4478" y="5506"/>
                  </a:lnTo>
                  <a:lnTo>
                    <a:pt x="4436" y="5577"/>
                  </a:lnTo>
                  <a:lnTo>
                    <a:pt x="4394" y="5633"/>
                  </a:lnTo>
                  <a:lnTo>
                    <a:pt x="4352" y="5633"/>
                  </a:lnTo>
                  <a:lnTo>
                    <a:pt x="4309" y="5633"/>
                  </a:lnTo>
                  <a:lnTo>
                    <a:pt x="4267" y="5633"/>
                  </a:lnTo>
                  <a:lnTo>
                    <a:pt x="4225" y="5633"/>
                  </a:lnTo>
                  <a:lnTo>
                    <a:pt x="4183" y="5633"/>
                  </a:lnTo>
                  <a:lnTo>
                    <a:pt x="4140" y="5633"/>
                  </a:lnTo>
                  <a:lnTo>
                    <a:pt x="4098" y="5633"/>
                  </a:lnTo>
                  <a:lnTo>
                    <a:pt x="4056" y="5633"/>
                  </a:lnTo>
                  <a:lnTo>
                    <a:pt x="4056" y="5577"/>
                  </a:lnTo>
                  <a:lnTo>
                    <a:pt x="4056" y="5506"/>
                  </a:lnTo>
                  <a:lnTo>
                    <a:pt x="4014" y="5506"/>
                  </a:lnTo>
                  <a:lnTo>
                    <a:pt x="3972" y="5450"/>
                  </a:lnTo>
                  <a:lnTo>
                    <a:pt x="3929" y="5450"/>
                  </a:lnTo>
                  <a:lnTo>
                    <a:pt x="3887" y="5450"/>
                  </a:lnTo>
                  <a:lnTo>
                    <a:pt x="3887" y="5380"/>
                  </a:lnTo>
                  <a:lnTo>
                    <a:pt x="3845" y="5380"/>
                  </a:lnTo>
                  <a:lnTo>
                    <a:pt x="3803" y="5380"/>
                  </a:lnTo>
                  <a:lnTo>
                    <a:pt x="3803" y="5323"/>
                  </a:lnTo>
                  <a:lnTo>
                    <a:pt x="3760" y="5323"/>
                  </a:lnTo>
                  <a:lnTo>
                    <a:pt x="3718" y="5323"/>
                  </a:lnTo>
                  <a:lnTo>
                    <a:pt x="3929" y="5182"/>
                  </a:lnTo>
                  <a:lnTo>
                    <a:pt x="4098" y="5070"/>
                  </a:lnTo>
                  <a:lnTo>
                    <a:pt x="4056" y="4999"/>
                  </a:lnTo>
                  <a:lnTo>
                    <a:pt x="4056" y="4943"/>
                  </a:lnTo>
                  <a:lnTo>
                    <a:pt x="4014" y="4873"/>
                  </a:lnTo>
                  <a:lnTo>
                    <a:pt x="3972" y="4802"/>
                  </a:lnTo>
                  <a:lnTo>
                    <a:pt x="3972" y="4746"/>
                  </a:lnTo>
                  <a:lnTo>
                    <a:pt x="3929" y="4802"/>
                  </a:lnTo>
                  <a:lnTo>
                    <a:pt x="3760" y="4873"/>
                  </a:lnTo>
                  <a:lnTo>
                    <a:pt x="3718" y="4873"/>
                  </a:lnTo>
                  <a:lnTo>
                    <a:pt x="3718" y="4802"/>
                  </a:lnTo>
                  <a:lnTo>
                    <a:pt x="3718" y="4746"/>
                  </a:lnTo>
                  <a:lnTo>
                    <a:pt x="3718" y="4690"/>
                  </a:lnTo>
                  <a:lnTo>
                    <a:pt x="3718" y="4563"/>
                  </a:lnTo>
                  <a:lnTo>
                    <a:pt x="3718" y="4492"/>
                  </a:lnTo>
                  <a:lnTo>
                    <a:pt x="3760" y="4492"/>
                  </a:lnTo>
                  <a:lnTo>
                    <a:pt x="3803" y="4492"/>
                  </a:lnTo>
                  <a:lnTo>
                    <a:pt x="3803" y="4422"/>
                  </a:lnTo>
                  <a:lnTo>
                    <a:pt x="3845" y="4422"/>
                  </a:lnTo>
                  <a:lnTo>
                    <a:pt x="3887" y="4422"/>
                  </a:lnTo>
                  <a:lnTo>
                    <a:pt x="3929" y="4366"/>
                  </a:lnTo>
                  <a:lnTo>
                    <a:pt x="3972" y="4366"/>
                  </a:lnTo>
                  <a:lnTo>
                    <a:pt x="4014" y="4309"/>
                  </a:lnTo>
                  <a:lnTo>
                    <a:pt x="4056" y="4309"/>
                  </a:lnTo>
                  <a:lnTo>
                    <a:pt x="4098" y="4309"/>
                  </a:lnTo>
                  <a:lnTo>
                    <a:pt x="4140" y="4183"/>
                  </a:lnTo>
                  <a:lnTo>
                    <a:pt x="4140" y="4112"/>
                  </a:lnTo>
                  <a:lnTo>
                    <a:pt x="4140" y="4056"/>
                  </a:lnTo>
                  <a:lnTo>
                    <a:pt x="4098" y="3985"/>
                  </a:lnTo>
                  <a:lnTo>
                    <a:pt x="4098" y="3929"/>
                  </a:lnTo>
                  <a:lnTo>
                    <a:pt x="4098" y="3859"/>
                  </a:lnTo>
                  <a:lnTo>
                    <a:pt x="4098" y="3788"/>
                  </a:lnTo>
                  <a:lnTo>
                    <a:pt x="4098" y="3732"/>
                  </a:lnTo>
                  <a:lnTo>
                    <a:pt x="4098" y="3605"/>
                  </a:lnTo>
                  <a:lnTo>
                    <a:pt x="4014" y="3676"/>
                  </a:lnTo>
                  <a:lnTo>
                    <a:pt x="3972" y="3676"/>
                  </a:lnTo>
                  <a:lnTo>
                    <a:pt x="3972" y="3605"/>
                  </a:lnTo>
                  <a:lnTo>
                    <a:pt x="3929" y="3549"/>
                  </a:lnTo>
                  <a:lnTo>
                    <a:pt x="3929" y="3479"/>
                  </a:lnTo>
                  <a:lnTo>
                    <a:pt x="3929" y="3408"/>
                  </a:lnTo>
                  <a:lnTo>
                    <a:pt x="3929" y="3352"/>
                  </a:lnTo>
                  <a:lnTo>
                    <a:pt x="3887" y="3352"/>
                  </a:lnTo>
                  <a:lnTo>
                    <a:pt x="3887" y="3295"/>
                  </a:lnTo>
                  <a:lnTo>
                    <a:pt x="3887" y="3225"/>
                  </a:lnTo>
                  <a:lnTo>
                    <a:pt x="3845" y="3225"/>
                  </a:lnTo>
                  <a:lnTo>
                    <a:pt x="3845" y="3295"/>
                  </a:lnTo>
                  <a:lnTo>
                    <a:pt x="3803" y="3295"/>
                  </a:lnTo>
                  <a:lnTo>
                    <a:pt x="3760" y="3295"/>
                  </a:lnTo>
                  <a:lnTo>
                    <a:pt x="3803" y="3352"/>
                  </a:lnTo>
                  <a:lnTo>
                    <a:pt x="3760" y="3352"/>
                  </a:lnTo>
                  <a:lnTo>
                    <a:pt x="3760" y="3408"/>
                  </a:lnTo>
                  <a:lnTo>
                    <a:pt x="3803" y="3408"/>
                  </a:lnTo>
                  <a:lnTo>
                    <a:pt x="3845" y="3408"/>
                  </a:lnTo>
                  <a:lnTo>
                    <a:pt x="3887" y="3408"/>
                  </a:lnTo>
                  <a:lnTo>
                    <a:pt x="3887" y="3479"/>
                  </a:lnTo>
                  <a:lnTo>
                    <a:pt x="3845" y="3479"/>
                  </a:lnTo>
                  <a:lnTo>
                    <a:pt x="3845" y="3549"/>
                  </a:lnTo>
                  <a:lnTo>
                    <a:pt x="3803" y="3549"/>
                  </a:lnTo>
                  <a:lnTo>
                    <a:pt x="3845" y="3605"/>
                  </a:lnTo>
                  <a:lnTo>
                    <a:pt x="3803" y="3676"/>
                  </a:lnTo>
                  <a:lnTo>
                    <a:pt x="3760" y="3676"/>
                  </a:lnTo>
                  <a:lnTo>
                    <a:pt x="3760" y="3732"/>
                  </a:lnTo>
                  <a:lnTo>
                    <a:pt x="3760" y="3788"/>
                  </a:lnTo>
                  <a:lnTo>
                    <a:pt x="3760" y="3859"/>
                  </a:lnTo>
                  <a:lnTo>
                    <a:pt x="3760" y="3929"/>
                  </a:lnTo>
                  <a:lnTo>
                    <a:pt x="3718" y="3929"/>
                  </a:lnTo>
                  <a:lnTo>
                    <a:pt x="3718" y="3985"/>
                  </a:lnTo>
                  <a:lnTo>
                    <a:pt x="3718" y="4056"/>
                  </a:lnTo>
                  <a:lnTo>
                    <a:pt x="3676" y="4056"/>
                  </a:lnTo>
                  <a:lnTo>
                    <a:pt x="3676" y="4112"/>
                  </a:lnTo>
                  <a:lnTo>
                    <a:pt x="3634" y="4183"/>
                  </a:lnTo>
                  <a:lnTo>
                    <a:pt x="3591" y="4239"/>
                  </a:lnTo>
                  <a:lnTo>
                    <a:pt x="3549" y="4309"/>
                  </a:lnTo>
                  <a:lnTo>
                    <a:pt x="3507" y="4309"/>
                  </a:lnTo>
                  <a:lnTo>
                    <a:pt x="3507" y="4366"/>
                  </a:lnTo>
                  <a:lnTo>
                    <a:pt x="3507" y="4422"/>
                  </a:lnTo>
                  <a:lnTo>
                    <a:pt x="3507" y="4492"/>
                  </a:lnTo>
                  <a:lnTo>
                    <a:pt x="3549" y="4563"/>
                  </a:lnTo>
                  <a:lnTo>
                    <a:pt x="3591" y="4563"/>
                  </a:lnTo>
                  <a:lnTo>
                    <a:pt x="3591" y="4619"/>
                  </a:lnTo>
                  <a:lnTo>
                    <a:pt x="3591" y="4690"/>
                  </a:lnTo>
                  <a:lnTo>
                    <a:pt x="3591" y="4746"/>
                  </a:lnTo>
                  <a:lnTo>
                    <a:pt x="3549" y="4746"/>
                  </a:lnTo>
                  <a:lnTo>
                    <a:pt x="3549" y="4690"/>
                  </a:lnTo>
                  <a:lnTo>
                    <a:pt x="3549" y="4619"/>
                  </a:lnTo>
                  <a:lnTo>
                    <a:pt x="3549" y="4563"/>
                  </a:lnTo>
                  <a:lnTo>
                    <a:pt x="3507" y="4563"/>
                  </a:lnTo>
                  <a:lnTo>
                    <a:pt x="3507" y="4492"/>
                  </a:lnTo>
                  <a:lnTo>
                    <a:pt x="3465" y="4366"/>
                  </a:lnTo>
                  <a:lnTo>
                    <a:pt x="3465" y="4422"/>
                  </a:lnTo>
                  <a:lnTo>
                    <a:pt x="3422" y="4422"/>
                  </a:lnTo>
                  <a:lnTo>
                    <a:pt x="3380" y="4422"/>
                  </a:lnTo>
                  <a:lnTo>
                    <a:pt x="3338" y="4422"/>
                  </a:lnTo>
                  <a:lnTo>
                    <a:pt x="3253" y="4422"/>
                  </a:lnTo>
                  <a:lnTo>
                    <a:pt x="3211" y="4422"/>
                  </a:lnTo>
                  <a:lnTo>
                    <a:pt x="3169" y="4422"/>
                  </a:lnTo>
                  <a:lnTo>
                    <a:pt x="3127" y="4422"/>
                  </a:lnTo>
                  <a:lnTo>
                    <a:pt x="3084" y="4422"/>
                  </a:lnTo>
                  <a:lnTo>
                    <a:pt x="3042" y="4422"/>
                  </a:lnTo>
                  <a:lnTo>
                    <a:pt x="3000" y="4422"/>
                  </a:lnTo>
                  <a:lnTo>
                    <a:pt x="2958" y="4422"/>
                  </a:lnTo>
                  <a:lnTo>
                    <a:pt x="2915" y="4422"/>
                  </a:lnTo>
                  <a:lnTo>
                    <a:pt x="2915" y="4492"/>
                  </a:lnTo>
                  <a:lnTo>
                    <a:pt x="2915" y="4563"/>
                  </a:lnTo>
                  <a:lnTo>
                    <a:pt x="2915" y="4619"/>
                  </a:lnTo>
                  <a:lnTo>
                    <a:pt x="2873" y="4619"/>
                  </a:lnTo>
                  <a:lnTo>
                    <a:pt x="2873" y="4690"/>
                  </a:lnTo>
                  <a:lnTo>
                    <a:pt x="2873" y="4746"/>
                  </a:lnTo>
                  <a:lnTo>
                    <a:pt x="2915" y="4746"/>
                  </a:lnTo>
                  <a:lnTo>
                    <a:pt x="2873" y="4802"/>
                  </a:lnTo>
                  <a:lnTo>
                    <a:pt x="2831" y="4802"/>
                  </a:lnTo>
                  <a:lnTo>
                    <a:pt x="2831" y="4873"/>
                  </a:lnTo>
                  <a:lnTo>
                    <a:pt x="2746" y="4943"/>
                  </a:lnTo>
                  <a:lnTo>
                    <a:pt x="2789" y="4999"/>
                  </a:lnTo>
                  <a:lnTo>
                    <a:pt x="2746" y="4999"/>
                  </a:lnTo>
                  <a:lnTo>
                    <a:pt x="2704" y="4999"/>
                  </a:lnTo>
                  <a:lnTo>
                    <a:pt x="2704" y="5070"/>
                  </a:lnTo>
                  <a:lnTo>
                    <a:pt x="2704" y="5126"/>
                  </a:lnTo>
                  <a:lnTo>
                    <a:pt x="2662" y="5126"/>
                  </a:lnTo>
                  <a:lnTo>
                    <a:pt x="2662" y="5182"/>
                  </a:lnTo>
                  <a:lnTo>
                    <a:pt x="2620" y="5182"/>
                  </a:lnTo>
                  <a:lnTo>
                    <a:pt x="2577" y="5253"/>
                  </a:lnTo>
                  <a:lnTo>
                    <a:pt x="2577" y="5323"/>
                  </a:lnTo>
                  <a:lnTo>
                    <a:pt x="2620" y="5323"/>
                  </a:lnTo>
                  <a:lnTo>
                    <a:pt x="2620" y="5380"/>
                  </a:lnTo>
                  <a:lnTo>
                    <a:pt x="2577" y="5380"/>
                  </a:lnTo>
                  <a:lnTo>
                    <a:pt x="2535" y="5380"/>
                  </a:lnTo>
                  <a:lnTo>
                    <a:pt x="2535" y="5323"/>
                  </a:lnTo>
                  <a:lnTo>
                    <a:pt x="2535" y="5253"/>
                  </a:lnTo>
                  <a:lnTo>
                    <a:pt x="2493" y="5253"/>
                  </a:lnTo>
                  <a:lnTo>
                    <a:pt x="2493" y="5323"/>
                  </a:lnTo>
                  <a:lnTo>
                    <a:pt x="2451" y="5323"/>
                  </a:lnTo>
                  <a:lnTo>
                    <a:pt x="2408" y="5323"/>
                  </a:lnTo>
                  <a:lnTo>
                    <a:pt x="2366" y="5323"/>
                  </a:lnTo>
                  <a:lnTo>
                    <a:pt x="2366" y="5253"/>
                  </a:lnTo>
                  <a:lnTo>
                    <a:pt x="2324" y="5253"/>
                  </a:lnTo>
                  <a:lnTo>
                    <a:pt x="2324" y="5126"/>
                  </a:lnTo>
                  <a:lnTo>
                    <a:pt x="2324" y="5070"/>
                  </a:lnTo>
                  <a:lnTo>
                    <a:pt x="2324" y="4999"/>
                  </a:lnTo>
                  <a:lnTo>
                    <a:pt x="2282" y="4999"/>
                  </a:lnTo>
                  <a:lnTo>
                    <a:pt x="2239" y="4999"/>
                  </a:lnTo>
                  <a:lnTo>
                    <a:pt x="2197" y="4999"/>
                  </a:lnTo>
                  <a:lnTo>
                    <a:pt x="2197" y="4943"/>
                  </a:lnTo>
                  <a:lnTo>
                    <a:pt x="2197" y="4873"/>
                  </a:lnTo>
                  <a:lnTo>
                    <a:pt x="2155" y="4873"/>
                  </a:lnTo>
                  <a:lnTo>
                    <a:pt x="2113" y="4873"/>
                  </a:lnTo>
                  <a:lnTo>
                    <a:pt x="2113" y="4802"/>
                  </a:lnTo>
                  <a:lnTo>
                    <a:pt x="2155" y="4746"/>
                  </a:lnTo>
                  <a:lnTo>
                    <a:pt x="2028" y="4563"/>
                  </a:lnTo>
                  <a:lnTo>
                    <a:pt x="1986" y="4563"/>
                  </a:lnTo>
                  <a:lnTo>
                    <a:pt x="1986" y="4492"/>
                  </a:lnTo>
                  <a:lnTo>
                    <a:pt x="1944" y="4422"/>
                  </a:lnTo>
                  <a:lnTo>
                    <a:pt x="1901" y="4422"/>
                  </a:lnTo>
                  <a:lnTo>
                    <a:pt x="1901" y="4366"/>
                  </a:lnTo>
                  <a:lnTo>
                    <a:pt x="1859" y="4366"/>
                  </a:lnTo>
                  <a:lnTo>
                    <a:pt x="1817" y="4366"/>
                  </a:lnTo>
                  <a:lnTo>
                    <a:pt x="1817" y="4309"/>
                  </a:lnTo>
                  <a:lnTo>
                    <a:pt x="1648" y="4239"/>
                  </a:lnTo>
                  <a:lnTo>
                    <a:pt x="1521" y="4239"/>
                  </a:lnTo>
                  <a:lnTo>
                    <a:pt x="1479" y="4183"/>
                  </a:lnTo>
                  <a:lnTo>
                    <a:pt x="1479" y="4239"/>
                  </a:lnTo>
                  <a:lnTo>
                    <a:pt x="1437" y="4309"/>
                  </a:lnTo>
                  <a:lnTo>
                    <a:pt x="1395" y="4309"/>
                  </a:lnTo>
                  <a:lnTo>
                    <a:pt x="1352" y="4309"/>
                  </a:lnTo>
                  <a:lnTo>
                    <a:pt x="1268" y="4309"/>
                  </a:lnTo>
                  <a:lnTo>
                    <a:pt x="1268" y="4366"/>
                  </a:lnTo>
                  <a:lnTo>
                    <a:pt x="1226" y="4366"/>
                  </a:lnTo>
                  <a:lnTo>
                    <a:pt x="1183" y="4366"/>
                  </a:lnTo>
                  <a:lnTo>
                    <a:pt x="1183" y="4309"/>
                  </a:lnTo>
                  <a:lnTo>
                    <a:pt x="1226" y="4309"/>
                  </a:lnTo>
                  <a:lnTo>
                    <a:pt x="1268" y="4309"/>
                  </a:lnTo>
                  <a:lnTo>
                    <a:pt x="1310" y="4239"/>
                  </a:lnTo>
                  <a:lnTo>
                    <a:pt x="1310" y="4183"/>
                  </a:lnTo>
                  <a:lnTo>
                    <a:pt x="1352" y="4112"/>
                  </a:lnTo>
                  <a:lnTo>
                    <a:pt x="1395" y="4112"/>
                  </a:lnTo>
                  <a:lnTo>
                    <a:pt x="1437" y="4183"/>
                  </a:lnTo>
                  <a:lnTo>
                    <a:pt x="1479" y="4112"/>
                  </a:lnTo>
                  <a:lnTo>
                    <a:pt x="1437" y="4112"/>
                  </a:lnTo>
                  <a:lnTo>
                    <a:pt x="1437" y="4056"/>
                  </a:lnTo>
                  <a:lnTo>
                    <a:pt x="1437" y="3985"/>
                  </a:lnTo>
                  <a:lnTo>
                    <a:pt x="1437" y="3929"/>
                  </a:lnTo>
                  <a:lnTo>
                    <a:pt x="1437" y="3859"/>
                  </a:lnTo>
                  <a:lnTo>
                    <a:pt x="1437" y="3788"/>
                  </a:lnTo>
                  <a:lnTo>
                    <a:pt x="1437" y="3732"/>
                  </a:lnTo>
                  <a:lnTo>
                    <a:pt x="1479" y="3732"/>
                  </a:lnTo>
                  <a:lnTo>
                    <a:pt x="1479" y="3676"/>
                  </a:lnTo>
                  <a:lnTo>
                    <a:pt x="1521" y="3676"/>
                  </a:lnTo>
                  <a:lnTo>
                    <a:pt x="1521" y="3605"/>
                  </a:lnTo>
                  <a:lnTo>
                    <a:pt x="1564" y="3605"/>
                  </a:lnTo>
                  <a:lnTo>
                    <a:pt x="1606" y="3549"/>
                  </a:lnTo>
                  <a:lnTo>
                    <a:pt x="1648" y="3549"/>
                  </a:lnTo>
                  <a:lnTo>
                    <a:pt x="1690" y="3549"/>
                  </a:lnTo>
                  <a:lnTo>
                    <a:pt x="1648" y="3479"/>
                  </a:lnTo>
                  <a:lnTo>
                    <a:pt x="1606" y="3479"/>
                  </a:lnTo>
                  <a:lnTo>
                    <a:pt x="1606" y="3408"/>
                  </a:lnTo>
                  <a:lnTo>
                    <a:pt x="1648" y="3408"/>
                  </a:lnTo>
                  <a:lnTo>
                    <a:pt x="1690" y="3408"/>
                  </a:lnTo>
                  <a:lnTo>
                    <a:pt x="1733" y="3408"/>
                  </a:lnTo>
                  <a:lnTo>
                    <a:pt x="1775" y="3408"/>
                  </a:lnTo>
                  <a:lnTo>
                    <a:pt x="1817" y="3408"/>
                  </a:lnTo>
                  <a:lnTo>
                    <a:pt x="1859" y="3408"/>
                  </a:lnTo>
                  <a:lnTo>
                    <a:pt x="1901" y="3408"/>
                  </a:lnTo>
                  <a:lnTo>
                    <a:pt x="1944" y="3408"/>
                  </a:lnTo>
                  <a:lnTo>
                    <a:pt x="1986" y="3408"/>
                  </a:lnTo>
                  <a:lnTo>
                    <a:pt x="2028" y="3408"/>
                  </a:lnTo>
                  <a:lnTo>
                    <a:pt x="2070" y="3408"/>
                  </a:lnTo>
                  <a:lnTo>
                    <a:pt x="2113" y="3408"/>
                  </a:lnTo>
                  <a:lnTo>
                    <a:pt x="2155" y="3408"/>
                  </a:lnTo>
                  <a:lnTo>
                    <a:pt x="2197" y="3408"/>
                  </a:lnTo>
                  <a:lnTo>
                    <a:pt x="2239" y="3408"/>
                  </a:lnTo>
                  <a:lnTo>
                    <a:pt x="2239" y="3352"/>
                  </a:lnTo>
                  <a:lnTo>
                    <a:pt x="2282" y="3352"/>
                  </a:lnTo>
                  <a:lnTo>
                    <a:pt x="2282" y="3295"/>
                  </a:lnTo>
                  <a:lnTo>
                    <a:pt x="2324" y="3295"/>
                  </a:lnTo>
                  <a:lnTo>
                    <a:pt x="2366" y="3225"/>
                  </a:lnTo>
                  <a:lnTo>
                    <a:pt x="2366" y="3169"/>
                  </a:lnTo>
                  <a:lnTo>
                    <a:pt x="2408" y="3098"/>
                  </a:lnTo>
                  <a:lnTo>
                    <a:pt x="2408" y="2972"/>
                  </a:lnTo>
                  <a:lnTo>
                    <a:pt x="2324" y="2915"/>
                  </a:lnTo>
                  <a:lnTo>
                    <a:pt x="2282" y="2915"/>
                  </a:lnTo>
                  <a:lnTo>
                    <a:pt x="2282" y="2845"/>
                  </a:lnTo>
                  <a:lnTo>
                    <a:pt x="2282" y="2789"/>
                  </a:lnTo>
                  <a:lnTo>
                    <a:pt x="2239" y="2789"/>
                  </a:lnTo>
                  <a:lnTo>
                    <a:pt x="2282" y="2718"/>
                  </a:lnTo>
                  <a:lnTo>
                    <a:pt x="2239" y="2718"/>
                  </a:lnTo>
                  <a:lnTo>
                    <a:pt x="2239" y="2648"/>
                  </a:lnTo>
                  <a:lnTo>
                    <a:pt x="2197" y="2648"/>
                  </a:lnTo>
                  <a:lnTo>
                    <a:pt x="2155" y="2648"/>
                  </a:lnTo>
                  <a:lnTo>
                    <a:pt x="2113" y="2648"/>
                  </a:lnTo>
                  <a:lnTo>
                    <a:pt x="2070" y="2648"/>
                  </a:lnTo>
                  <a:lnTo>
                    <a:pt x="2070" y="2591"/>
                  </a:lnTo>
                  <a:lnTo>
                    <a:pt x="2070" y="2535"/>
                  </a:lnTo>
                  <a:lnTo>
                    <a:pt x="2028" y="2535"/>
                  </a:lnTo>
                  <a:lnTo>
                    <a:pt x="2028" y="2465"/>
                  </a:lnTo>
                  <a:lnTo>
                    <a:pt x="2070" y="2465"/>
                  </a:lnTo>
                  <a:lnTo>
                    <a:pt x="2070" y="2394"/>
                  </a:lnTo>
                  <a:lnTo>
                    <a:pt x="2113" y="2394"/>
                  </a:lnTo>
                  <a:lnTo>
                    <a:pt x="2113" y="2338"/>
                  </a:lnTo>
                  <a:lnTo>
                    <a:pt x="2113" y="2282"/>
                  </a:lnTo>
                  <a:lnTo>
                    <a:pt x="2070" y="2282"/>
                  </a:lnTo>
                  <a:lnTo>
                    <a:pt x="2028" y="2282"/>
                  </a:lnTo>
                  <a:lnTo>
                    <a:pt x="1986" y="2211"/>
                  </a:lnTo>
                  <a:lnTo>
                    <a:pt x="1986" y="2155"/>
                  </a:lnTo>
                  <a:lnTo>
                    <a:pt x="1944" y="2155"/>
                  </a:lnTo>
                  <a:lnTo>
                    <a:pt x="1944" y="2084"/>
                  </a:lnTo>
                  <a:lnTo>
                    <a:pt x="1944" y="2014"/>
                  </a:lnTo>
                  <a:lnTo>
                    <a:pt x="1986" y="2014"/>
                  </a:lnTo>
                  <a:lnTo>
                    <a:pt x="1986" y="1958"/>
                  </a:lnTo>
                  <a:lnTo>
                    <a:pt x="2028" y="1958"/>
                  </a:lnTo>
                  <a:lnTo>
                    <a:pt x="2070" y="2014"/>
                  </a:lnTo>
                  <a:lnTo>
                    <a:pt x="2113" y="2014"/>
                  </a:lnTo>
                  <a:lnTo>
                    <a:pt x="2113" y="2084"/>
                  </a:lnTo>
                  <a:lnTo>
                    <a:pt x="2070" y="2084"/>
                  </a:lnTo>
                  <a:lnTo>
                    <a:pt x="2070" y="2155"/>
                  </a:lnTo>
                  <a:lnTo>
                    <a:pt x="2070" y="2211"/>
                  </a:lnTo>
                  <a:lnTo>
                    <a:pt x="2113" y="2211"/>
                  </a:lnTo>
                  <a:lnTo>
                    <a:pt x="2155" y="2211"/>
                  </a:lnTo>
                  <a:lnTo>
                    <a:pt x="2197" y="2155"/>
                  </a:lnTo>
                  <a:lnTo>
                    <a:pt x="2197" y="2084"/>
                  </a:lnTo>
                  <a:lnTo>
                    <a:pt x="2239" y="2155"/>
                  </a:lnTo>
                  <a:lnTo>
                    <a:pt x="2282" y="2155"/>
                  </a:lnTo>
                  <a:lnTo>
                    <a:pt x="2282" y="2084"/>
                  </a:lnTo>
                  <a:lnTo>
                    <a:pt x="2324" y="2084"/>
                  </a:lnTo>
                  <a:lnTo>
                    <a:pt x="2366" y="2084"/>
                  </a:lnTo>
                  <a:lnTo>
                    <a:pt x="2408" y="2084"/>
                  </a:lnTo>
                  <a:lnTo>
                    <a:pt x="2451" y="2084"/>
                  </a:lnTo>
                  <a:lnTo>
                    <a:pt x="2493" y="2084"/>
                  </a:lnTo>
                  <a:lnTo>
                    <a:pt x="2535" y="2084"/>
                  </a:lnTo>
                  <a:lnTo>
                    <a:pt x="2535" y="2014"/>
                  </a:lnTo>
                  <a:lnTo>
                    <a:pt x="2577" y="2014"/>
                  </a:lnTo>
                  <a:lnTo>
                    <a:pt x="2620" y="2014"/>
                  </a:lnTo>
                  <a:lnTo>
                    <a:pt x="2620" y="2084"/>
                  </a:lnTo>
                  <a:lnTo>
                    <a:pt x="2662" y="2014"/>
                  </a:lnTo>
                  <a:lnTo>
                    <a:pt x="2704" y="2014"/>
                  </a:lnTo>
                  <a:lnTo>
                    <a:pt x="2789" y="2014"/>
                  </a:lnTo>
                  <a:lnTo>
                    <a:pt x="2831" y="1958"/>
                  </a:lnTo>
                  <a:lnTo>
                    <a:pt x="2873" y="2014"/>
                  </a:lnTo>
                  <a:lnTo>
                    <a:pt x="2915" y="2014"/>
                  </a:lnTo>
                  <a:lnTo>
                    <a:pt x="2958" y="2084"/>
                  </a:lnTo>
                  <a:lnTo>
                    <a:pt x="3000" y="2014"/>
                  </a:lnTo>
                  <a:lnTo>
                    <a:pt x="3042" y="2014"/>
                  </a:lnTo>
                  <a:lnTo>
                    <a:pt x="3084" y="2014"/>
                  </a:lnTo>
                  <a:lnTo>
                    <a:pt x="3127" y="2014"/>
                  </a:lnTo>
                  <a:lnTo>
                    <a:pt x="3211" y="2014"/>
                  </a:lnTo>
                  <a:lnTo>
                    <a:pt x="3253" y="2014"/>
                  </a:lnTo>
                  <a:lnTo>
                    <a:pt x="3296" y="2014"/>
                  </a:lnTo>
                  <a:lnTo>
                    <a:pt x="3296" y="1958"/>
                  </a:lnTo>
                  <a:lnTo>
                    <a:pt x="3296" y="1901"/>
                  </a:lnTo>
                  <a:lnTo>
                    <a:pt x="3338" y="1831"/>
                  </a:lnTo>
                  <a:lnTo>
                    <a:pt x="3380" y="1831"/>
                  </a:lnTo>
                  <a:lnTo>
                    <a:pt x="3422" y="1831"/>
                  </a:lnTo>
                  <a:lnTo>
                    <a:pt x="3465" y="1831"/>
                  </a:lnTo>
                  <a:lnTo>
                    <a:pt x="3507" y="1831"/>
                  </a:lnTo>
                  <a:lnTo>
                    <a:pt x="3507" y="1775"/>
                  </a:lnTo>
                  <a:lnTo>
                    <a:pt x="3549" y="1775"/>
                  </a:lnTo>
                  <a:lnTo>
                    <a:pt x="3591" y="1775"/>
                  </a:lnTo>
                  <a:lnTo>
                    <a:pt x="3634" y="1775"/>
                  </a:lnTo>
                  <a:lnTo>
                    <a:pt x="3676" y="1775"/>
                  </a:lnTo>
                  <a:lnTo>
                    <a:pt x="3676" y="1831"/>
                  </a:lnTo>
                  <a:lnTo>
                    <a:pt x="3718" y="1831"/>
                  </a:lnTo>
                  <a:lnTo>
                    <a:pt x="3760" y="1831"/>
                  </a:lnTo>
                  <a:lnTo>
                    <a:pt x="3803" y="1831"/>
                  </a:lnTo>
                  <a:lnTo>
                    <a:pt x="3803" y="1901"/>
                  </a:lnTo>
                  <a:lnTo>
                    <a:pt x="3803" y="1958"/>
                  </a:lnTo>
                  <a:lnTo>
                    <a:pt x="3803" y="2014"/>
                  </a:lnTo>
                  <a:lnTo>
                    <a:pt x="3845" y="2014"/>
                  </a:lnTo>
                  <a:lnTo>
                    <a:pt x="3845" y="1958"/>
                  </a:lnTo>
                  <a:lnTo>
                    <a:pt x="3887" y="1958"/>
                  </a:lnTo>
                  <a:lnTo>
                    <a:pt x="3929" y="1958"/>
                  </a:lnTo>
                  <a:lnTo>
                    <a:pt x="3929" y="2014"/>
                  </a:lnTo>
                  <a:lnTo>
                    <a:pt x="3972" y="2014"/>
                  </a:lnTo>
                  <a:lnTo>
                    <a:pt x="4014" y="2014"/>
                  </a:lnTo>
                  <a:lnTo>
                    <a:pt x="4056" y="2084"/>
                  </a:lnTo>
                  <a:lnTo>
                    <a:pt x="4098" y="2084"/>
                  </a:lnTo>
                  <a:lnTo>
                    <a:pt x="4098" y="2155"/>
                  </a:lnTo>
                  <a:lnTo>
                    <a:pt x="4140" y="2155"/>
                  </a:lnTo>
                  <a:lnTo>
                    <a:pt x="4183" y="2155"/>
                  </a:lnTo>
                  <a:lnTo>
                    <a:pt x="4183" y="2211"/>
                  </a:lnTo>
                  <a:lnTo>
                    <a:pt x="4183" y="2282"/>
                  </a:lnTo>
                  <a:lnTo>
                    <a:pt x="4225" y="2282"/>
                  </a:lnTo>
                  <a:lnTo>
                    <a:pt x="4225" y="2338"/>
                  </a:lnTo>
                  <a:lnTo>
                    <a:pt x="4183" y="2338"/>
                  </a:lnTo>
                  <a:lnTo>
                    <a:pt x="4183" y="2394"/>
                  </a:lnTo>
                  <a:lnTo>
                    <a:pt x="4140" y="2465"/>
                  </a:lnTo>
                  <a:lnTo>
                    <a:pt x="4098" y="2465"/>
                  </a:lnTo>
                  <a:lnTo>
                    <a:pt x="4098" y="2535"/>
                  </a:lnTo>
                  <a:lnTo>
                    <a:pt x="4056" y="2535"/>
                  </a:lnTo>
                  <a:lnTo>
                    <a:pt x="4014" y="2591"/>
                  </a:lnTo>
                  <a:lnTo>
                    <a:pt x="4056" y="2591"/>
                  </a:lnTo>
                  <a:lnTo>
                    <a:pt x="4098" y="2648"/>
                  </a:lnTo>
                  <a:lnTo>
                    <a:pt x="4140" y="2648"/>
                  </a:lnTo>
                  <a:lnTo>
                    <a:pt x="4183" y="2648"/>
                  </a:lnTo>
                  <a:lnTo>
                    <a:pt x="4183" y="2718"/>
                  </a:lnTo>
                  <a:lnTo>
                    <a:pt x="4267" y="2718"/>
                  </a:lnTo>
                  <a:lnTo>
                    <a:pt x="4309" y="2789"/>
                  </a:lnTo>
                  <a:lnTo>
                    <a:pt x="4352" y="2789"/>
                  </a:lnTo>
                  <a:lnTo>
                    <a:pt x="4394" y="2789"/>
                  </a:lnTo>
                  <a:lnTo>
                    <a:pt x="4436" y="2845"/>
                  </a:lnTo>
                  <a:lnTo>
                    <a:pt x="4478" y="2845"/>
                  </a:lnTo>
                  <a:lnTo>
                    <a:pt x="4521" y="2845"/>
                  </a:lnTo>
                  <a:lnTo>
                    <a:pt x="4521" y="2915"/>
                  </a:lnTo>
                  <a:lnTo>
                    <a:pt x="4563" y="2915"/>
                  </a:lnTo>
                  <a:lnTo>
                    <a:pt x="4605" y="2845"/>
                  </a:lnTo>
                  <a:lnTo>
                    <a:pt x="4690" y="2789"/>
                  </a:lnTo>
                  <a:lnTo>
                    <a:pt x="4732" y="2789"/>
                  </a:lnTo>
                  <a:lnTo>
                    <a:pt x="4774" y="2845"/>
                  </a:lnTo>
                  <a:lnTo>
                    <a:pt x="4816" y="2845"/>
                  </a:lnTo>
                  <a:lnTo>
                    <a:pt x="4774" y="2718"/>
                  </a:lnTo>
                  <a:lnTo>
                    <a:pt x="4690" y="2535"/>
                  </a:lnTo>
                  <a:lnTo>
                    <a:pt x="4647" y="2465"/>
                  </a:lnTo>
                  <a:lnTo>
                    <a:pt x="4647" y="2394"/>
                  </a:lnTo>
                  <a:lnTo>
                    <a:pt x="4690" y="2394"/>
                  </a:lnTo>
                  <a:lnTo>
                    <a:pt x="4732" y="2394"/>
                  </a:lnTo>
                  <a:lnTo>
                    <a:pt x="4732" y="2465"/>
                  </a:lnTo>
                  <a:lnTo>
                    <a:pt x="4774" y="2465"/>
                  </a:lnTo>
                  <a:lnTo>
                    <a:pt x="4774" y="2535"/>
                  </a:lnTo>
                  <a:lnTo>
                    <a:pt x="4774" y="2591"/>
                  </a:lnTo>
                  <a:lnTo>
                    <a:pt x="4774" y="2648"/>
                  </a:lnTo>
                  <a:lnTo>
                    <a:pt x="4816" y="2648"/>
                  </a:lnTo>
                  <a:lnTo>
                    <a:pt x="4816" y="2718"/>
                  </a:lnTo>
                  <a:lnTo>
                    <a:pt x="4859" y="2718"/>
                  </a:lnTo>
                  <a:lnTo>
                    <a:pt x="4901" y="2718"/>
                  </a:lnTo>
                  <a:lnTo>
                    <a:pt x="4943" y="2718"/>
                  </a:lnTo>
                  <a:lnTo>
                    <a:pt x="4985" y="2718"/>
                  </a:lnTo>
                  <a:lnTo>
                    <a:pt x="5028" y="2718"/>
                  </a:lnTo>
                  <a:lnTo>
                    <a:pt x="5070" y="2718"/>
                  </a:lnTo>
                  <a:lnTo>
                    <a:pt x="5070" y="2648"/>
                  </a:lnTo>
                  <a:lnTo>
                    <a:pt x="5112" y="2648"/>
                  </a:lnTo>
                  <a:lnTo>
                    <a:pt x="5112" y="2718"/>
                  </a:lnTo>
                  <a:lnTo>
                    <a:pt x="5154" y="2789"/>
                  </a:lnTo>
                  <a:lnTo>
                    <a:pt x="5154" y="2845"/>
                  </a:lnTo>
                  <a:lnTo>
                    <a:pt x="5154" y="2915"/>
                  </a:lnTo>
                  <a:lnTo>
                    <a:pt x="5154" y="2972"/>
                  </a:lnTo>
                  <a:lnTo>
                    <a:pt x="5197" y="2972"/>
                  </a:lnTo>
                  <a:lnTo>
                    <a:pt x="5197" y="3028"/>
                  </a:lnTo>
                  <a:lnTo>
                    <a:pt x="5239" y="3028"/>
                  </a:lnTo>
                  <a:lnTo>
                    <a:pt x="5281" y="2972"/>
                  </a:lnTo>
                  <a:lnTo>
                    <a:pt x="5366" y="2972"/>
                  </a:lnTo>
                  <a:lnTo>
                    <a:pt x="5450" y="2915"/>
                  </a:lnTo>
                  <a:lnTo>
                    <a:pt x="5450" y="2845"/>
                  </a:lnTo>
                  <a:lnTo>
                    <a:pt x="5450" y="2789"/>
                  </a:lnTo>
                  <a:lnTo>
                    <a:pt x="5408" y="2789"/>
                  </a:lnTo>
                  <a:lnTo>
                    <a:pt x="5408" y="2718"/>
                  </a:lnTo>
                  <a:lnTo>
                    <a:pt x="5366" y="2648"/>
                  </a:lnTo>
                  <a:lnTo>
                    <a:pt x="5323" y="2648"/>
                  </a:lnTo>
                  <a:lnTo>
                    <a:pt x="5323" y="2591"/>
                  </a:lnTo>
                  <a:lnTo>
                    <a:pt x="5281" y="2591"/>
                  </a:lnTo>
                  <a:lnTo>
                    <a:pt x="5281" y="2535"/>
                  </a:lnTo>
                  <a:lnTo>
                    <a:pt x="5239" y="2535"/>
                  </a:lnTo>
                  <a:lnTo>
                    <a:pt x="5197" y="2535"/>
                  </a:lnTo>
                  <a:lnTo>
                    <a:pt x="5154" y="2535"/>
                  </a:lnTo>
                  <a:lnTo>
                    <a:pt x="5154" y="2465"/>
                  </a:lnTo>
                  <a:lnTo>
                    <a:pt x="5112" y="2465"/>
                  </a:lnTo>
                  <a:lnTo>
                    <a:pt x="5112" y="2535"/>
                  </a:lnTo>
                  <a:lnTo>
                    <a:pt x="5112" y="2591"/>
                  </a:lnTo>
                  <a:lnTo>
                    <a:pt x="5070" y="2535"/>
                  </a:lnTo>
                  <a:lnTo>
                    <a:pt x="5070" y="2465"/>
                  </a:lnTo>
                  <a:lnTo>
                    <a:pt x="5070" y="2394"/>
                  </a:lnTo>
                  <a:lnTo>
                    <a:pt x="5070" y="2338"/>
                  </a:lnTo>
                  <a:lnTo>
                    <a:pt x="5070" y="2282"/>
                  </a:lnTo>
                  <a:lnTo>
                    <a:pt x="5028" y="2282"/>
                  </a:lnTo>
                  <a:lnTo>
                    <a:pt x="5028" y="2211"/>
                  </a:lnTo>
                  <a:lnTo>
                    <a:pt x="5028" y="2155"/>
                  </a:lnTo>
                  <a:lnTo>
                    <a:pt x="5028" y="2084"/>
                  </a:lnTo>
                  <a:lnTo>
                    <a:pt x="5028" y="2014"/>
                  </a:lnTo>
                  <a:lnTo>
                    <a:pt x="4985" y="2014"/>
                  </a:lnTo>
                  <a:lnTo>
                    <a:pt x="4985" y="1958"/>
                  </a:lnTo>
                  <a:lnTo>
                    <a:pt x="4985" y="1901"/>
                  </a:lnTo>
                  <a:lnTo>
                    <a:pt x="4985" y="1831"/>
                  </a:lnTo>
                  <a:lnTo>
                    <a:pt x="4943" y="1775"/>
                  </a:lnTo>
                  <a:lnTo>
                    <a:pt x="4943" y="1704"/>
                  </a:lnTo>
                  <a:lnTo>
                    <a:pt x="4943" y="1634"/>
                  </a:lnTo>
                  <a:lnTo>
                    <a:pt x="4901" y="1634"/>
                  </a:lnTo>
                  <a:lnTo>
                    <a:pt x="4901" y="1577"/>
                  </a:lnTo>
                  <a:lnTo>
                    <a:pt x="4901" y="1521"/>
                  </a:lnTo>
                  <a:lnTo>
                    <a:pt x="4901" y="1451"/>
                  </a:lnTo>
                  <a:lnTo>
                    <a:pt x="4901" y="1394"/>
                  </a:lnTo>
                  <a:lnTo>
                    <a:pt x="4901" y="1324"/>
                  </a:lnTo>
                  <a:lnTo>
                    <a:pt x="4901" y="1254"/>
                  </a:lnTo>
                  <a:lnTo>
                    <a:pt x="4901" y="1197"/>
                  </a:lnTo>
                  <a:lnTo>
                    <a:pt x="4901" y="1141"/>
                  </a:lnTo>
                  <a:lnTo>
                    <a:pt x="4901" y="1071"/>
                  </a:lnTo>
                  <a:lnTo>
                    <a:pt x="4859" y="1071"/>
                  </a:lnTo>
                  <a:lnTo>
                    <a:pt x="4816" y="1071"/>
                  </a:lnTo>
                  <a:lnTo>
                    <a:pt x="4816" y="1141"/>
                  </a:lnTo>
                  <a:lnTo>
                    <a:pt x="4774" y="1141"/>
                  </a:lnTo>
                  <a:lnTo>
                    <a:pt x="4732" y="1141"/>
                  </a:lnTo>
                  <a:lnTo>
                    <a:pt x="4690" y="1141"/>
                  </a:lnTo>
                  <a:lnTo>
                    <a:pt x="4647" y="1141"/>
                  </a:lnTo>
                  <a:lnTo>
                    <a:pt x="4605" y="1197"/>
                  </a:lnTo>
                  <a:lnTo>
                    <a:pt x="4563" y="1197"/>
                  </a:lnTo>
                  <a:lnTo>
                    <a:pt x="4563" y="1254"/>
                  </a:lnTo>
                  <a:lnTo>
                    <a:pt x="4521" y="1324"/>
                  </a:lnTo>
                  <a:lnTo>
                    <a:pt x="4521" y="1394"/>
                  </a:lnTo>
                  <a:lnTo>
                    <a:pt x="4478" y="1394"/>
                  </a:lnTo>
                  <a:lnTo>
                    <a:pt x="4478" y="1451"/>
                  </a:lnTo>
                  <a:lnTo>
                    <a:pt x="4436" y="1451"/>
                  </a:lnTo>
                  <a:lnTo>
                    <a:pt x="4436" y="1521"/>
                  </a:lnTo>
                  <a:lnTo>
                    <a:pt x="4436" y="1577"/>
                  </a:lnTo>
                  <a:lnTo>
                    <a:pt x="4394" y="1577"/>
                  </a:lnTo>
                  <a:lnTo>
                    <a:pt x="4352" y="1577"/>
                  </a:lnTo>
                  <a:lnTo>
                    <a:pt x="4352" y="1634"/>
                  </a:lnTo>
                  <a:lnTo>
                    <a:pt x="4309" y="1577"/>
                  </a:lnTo>
                  <a:lnTo>
                    <a:pt x="4267" y="1577"/>
                  </a:lnTo>
                  <a:lnTo>
                    <a:pt x="4225" y="1577"/>
                  </a:lnTo>
                  <a:lnTo>
                    <a:pt x="4225" y="1521"/>
                  </a:lnTo>
                  <a:lnTo>
                    <a:pt x="4183" y="1451"/>
                  </a:lnTo>
                  <a:lnTo>
                    <a:pt x="4183" y="1394"/>
                  </a:lnTo>
                  <a:lnTo>
                    <a:pt x="4140" y="1324"/>
                  </a:lnTo>
                  <a:lnTo>
                    <a:pt x="4140" y="1254"/>
                  </a:lnTo>
                  <a:lnTo>
                    <a:pt x="4098" y="1254"/>
                  </a:lnTo>
                  <a:lnTo>
                    <a:pt x="4098" y="1197"/>
                  </a:lnTo>
                  <a:lnTo>
                    <a:pt x="4056" y="1197"/>
                  </a:lnTo>
                  <a:lnTo>
                    <a:pt x="4056" y="1141"/>
                  </a:lnTo>
                  <a:lnTo>
                    <a:pt x="4014" y="1141"/>
                  </a:lnTo>
                  <a:lnTo>
                    <a:pt x="4014" y="1071"/>
                  </a:lnTo>
                  <a:lnTo>
                    <a:pt x="4014" y="1000"/>
                  </a:lnTo>
                  <a:lnTo>
                    <a:pt x="3972" y="1000"/>
                  </a:lnTo>
                  <a:lnTo>
                    <a:pt x="3972" y="944"/>
                  </a:lnTo>
                  <a:lnTo>
                    <a:pt x="3929" y="944"/>
                  </a:lnTo>
                  <a:lnTo>
                    <a:pt x="3929" y="887"/>
                  </a:lnTo>
                  <a:lnTo>
                    <a:pt x="3887" y="887"/>
                  </a:lnTo>
                  <a:lnTo>
                    <a:pt x="3887" y="817"/>
                  </a:lnTo>
                  <a:lnTo>
                    <a:pt x="3845" y="817"/>
                  </a:lnTo>
                  <a:lnTo>
                    <a:pt x="3845" y="761"/>
                  </a:lnTo>
                  <a:lnTo>
                    <a:pt x="3803" y="761"/>
                  </a:lnTo>
                  <a:lnTo>
                    <a:pt x="3803" y="690"/>
                  </a:lnTo>
                  <a:lnTo>
                    <a:pt x="3760" y="690"/>
                  </a:lnTo>
                  <a:lnTo>
                    <a:pt x="3718" y="690"/>
                  </a:lnTo>
                  <a:lnTo>
                    <a:pt x="3718" y="620"/>
                  </a:lnTo>
                  <a:lnTo>
                    <a:pt x="3676" y="620"/>
                  </a:lnTo>
                  <a:lnTo>
                    <a:pt x="3634" y="620"/>
                  </a:lnTo>
                  <a:lnTo>
                    <a:pt x="3634" y="564"/>
                  </a:lnTo>
                  <a:lnTo>
                    <a:pt x="3676" y="564"/>
                  </a:lnTo>
                  <a:lnTo>
                    <a:pt x="3718" y="507"/>
                  </a:lnTo>
                  <a:lnTo>
                    <a:pt x="3760" y="507"/>
                  </a:lnTo>
                  <a:lnTo>
                    <a:pt x="3803" y="437"/>
                  </a:lnTo>
                  <a:lnTo>
                    <a:pt x="3845" y="437"/>
                  </a:lnTo>
                  <a:close/>
                  <a:moveTo>
                    <a:pt x="4985" y="1831"/>
                  </a:moveTo>
                  <a:lnTo>
                    <a:pt x="5070" y="1775"/>
                  </a:lnTo>
                  <a:lnTo>
                    <a:pt x="5070" y="1831"/>
                  </a:lnTo>
                  <a:lnTo>
                    <a:pt x="5112" y="1901"/>
                  </a:lnTo>
                  <a:lnTo>
                    <a:pt x="5112" y="1958"/>
                  </a:lnTo>
                  <a:lnTo>
                    <a:pt x="5112" y="2014"/>
                  </a:lnTo>
                  <a:lnTo>
                    <a:pt x="5070" y="2014"/>
                  </a:lnTo>
                  <a:lnTo>
                    <a:pt x="5070" y="2084"/>
                  </a:lnTo>
                  <a:lnTo>
                    <a:pt x="5070" y="2155"/>
                  </a:lnTo>
                  <a:lnTo>
                    <a:pt x="5070" y="2211"/>
                  </a:lnTo>
                  <a:lnTo>
                    <a:pt x="5070" y="2282"/>
                  </a:lnTo>
                  <a:lnTo>
                    <a:pt x="5154" y="2282"/>
                  </a:lnTo>
                  <a:lnTo>
                    <a:pt x="5197" y="2338"/>
                  </a:lnTo>
                  <a:lnTo>
                    <a:pt x="5239" y="2394"/>
                  </a:lnTo>
                  <a:lnTo>
                    <a:pt x="5281" y="2535"/>
                  </a:lnTo>
                  <a:lnTo>
                    <a:pt x="5323" y="2535"/>
                  </a:lnTo>
                  <a:lnTo>
                    <a:pt x="5366" y="2465"/>
                  </a:lnTo>
                  <a:lnTo>
                    <a:pt x="5408" y="2465"/>
                  </a:lnTo>
                  <a:lnTo>
                    <a:pt x="5450" y="2394"/>
                  </a:lnTo>
                  <a:lnTo>
                    <a:pt x="5492" y="2394"/>
                  </a:lnTo>
                  <a:lnTo>
                    <a:pt x="5492" y="2338"/>
                  </a:lnTo>
                  <a:lnTo>
                    <a:pt x="5535" y="2338"/>
                  </a:lnTo>
                  <a:lnTo>
                    <a:pt x="5535" y="2282"/>
                  </a:lnTo>
                  <a:lnTo>
                    <a:pt x="5577" y="2282"/>
                  </a:lnTo>
                  <a:lnTo>
                    <a:pt x="5619" y="2282"/>
                  </a:lnTo>
                  <a:lnTo>
                    <a:pt x="5619" y="2211"/>
                  </a:lnTo>
                  <a:lnTo>
                    <a:pt x="5661" y="2211"/>
                  </a:lnTo>
                  <a:lnTo>
                    <a:pt x="5704" y="2211"/>
                  </a:lnTo>
                  <a:lnTo>
                    <a:pt x="5704" y="2155"/>
                  </a:lnTo>
                  <a:lnTo>
                    <a:pt x="5746" y="2155"/>
                  </a:lnTo>
                  <a:lnTo>
                    <a:pt x="5704" y="2084"/>
                  </a:lnTo>
                  <a:lnTo>
                    <a:pt x="5661" y="2084"/>
                  </a:lnTo>
                  <a:lnTo>
                    <a:pt x="5619" y="2084"/>
                  </a:lnTo>
                  <a:lnTo>
                    <a:pt x="5619" y="2014"/>
                  </a:lnTo>
                  <a:lnTo>
                    <a:pt x="5577" y="2014"/>
                  </a:lnTo>
                  <a:lnTo>
                    <a:pt x="5535" y="2014"/>
                  </a:lnTo>
                  <a:lnTo>
                    <a:pt x="5492" y="2014"/>
                  </a:lnTo>
                  <a:lnTo>
                    <a:pt x="5492" y="1958"/>
                  </a:lnTo>
                  <a:lnTo>
                    <a:pt x="5450" y="1958"/>
                  </a:lnTo>
                  <a:lnTo>
                    <a:pt x="5408" y="1958"/>
                  </a:lnTo>
                  <a:lnTo>
                    <a:pt x="5366" y="1958"/>
                  </a:lnTo>
                  <a:lnTo>
                    <a:pt x="5323" y="1901"/>
                  </a:lnTo>
                  <a:lnTo>
                    <a:pt x="5366" y="1901"/>
                  </a:lnTo>
                  <a:lnTo>
                    <a:pt x="5366" y="1831"/>
                  </a:lnTo>
                  <a:lnTo>
                    <a:pt x="5408" y="1831"/>
                  </a:lnTo>
                  <a:lnTo>
                    <a:pt x="5450" y="1775"/>
                  </a:lnTo>
                  <a:lnTo>
                    <a:pt x="5492" y="1775"/>
                  </a:lnTo>
                  <a:lnTo>
                    <a:pt x="5535" y="1775"/>
                  </a:lnTo>
                  <a:lnTo>
                    <a:pt x="5535" y="1704"/>
                  </a:lnTo>
                  <a:lnTo>
                    <a:pt x="5577" y="1704"/>
                  </a:lnTo>
                  <a:lnTo>
                    <a:pt x="5619" y="1704"/>
                  </a:lnTo>
                  <a:lnTo>
                    <a:pt x="5661" y="1634"/>
                  </a:lnTo>
                  <a:lnTo>
                    <a:pt x="5704" y="1634"/>
                  </a:lnTo>
                  <a:lnTo>
                    <a:pt x="5746" y="1634"/>
                  </a:lnTo>
                  <a:lnTo>
                    <a:pt x="5746" y="1577"/>
                  </a:lnTo>
                  <a:lnTo>
                    <a:pt x="5788" y="1577"/>
                  </a:lnTo>
                  <a:lnTo>
                    <a:pt x="5830" y="1577"/>
                  </a:lnTo>
                  <a:lnTo>
                    <a:pt x="5915" y="1577"/>
                  </a:lnTo>
                  <a:lnTo>
                    <a:pt x="5915" y="1634"/>
                  </a:lnTo>
                  <a:lnTo>
                    <a:pt x="5957" y="1577"/>
                  </a:lnTo>
                  <a:lnTo>
                    <a:pt x="5999" y="1577"/>
                  </a:lnTo>
                  <a:lnTo>
                    <a:pt x="5999" y="1521"/>
                  </a:lnTo>
                  <a:lnTo>
                    <a:pt x="5957" y="1521"/>
                  </a:lnTo>
                  <a:lnTo>
                    <a:pt x="5915" y="1521"/>
                  </a:lnTo>
                  <a:lnTo>
                    <a:pt x="5873" y="1521"/>
                  </a:lnTo>
                  <a:lnTo>
                    <a:pt x="5830" y="1451"/>
                  </a:lnTo>
                  <a:lnTo>
                    <a:pt x="5788" y="1451"/>
                  </a:lnTo>
                  <a:lnTo>
                    <a:pt x="5746" y="1394"/>
                  </a:lnTo>
                  <a:lnTo>
                    <a:pt x="5746" y="1451"/>
                  </a:lnTo>
                  <a:lnTo>
                    <a:pt x="5746" y="1521"/>
                  </a:lnTo>
                  <a:lnTo>
                    <a:pt x="5661" y="1521"/>
                  </a:lnTo>
                  <a:lnTo>
                    <a:pt x="5619" y="1577"/>
                  </a:lnTo>
                  <a:lnTo>
                    <a:pt x="5577" y="1577"/>
                  </a:lnTo>
                  <a:lnTo>
                    <a:pt x="5577" y="1521"/>
                  </a:lnTo>
                  <a:lnTo>
                    <a:pt x="5535" y="1521"/>
                  </a:lnTo>
                  <a:lnTo>
                    <a:pt x="5535" y="1451"/>
                  </a:lnTo>
                  <a:lnTo>
                    <a:pt x="5577" y="1451"/>
                  </a:lnTo>
                  <a:lnTo>
                    <a:pt x="5577" y="1394"/>
                  </a:lnTo>
                  <a:lnTo>
                    <a:pt x="5619" y="1394"/>
                  </a:lnTo>
                  <a:lnTo>
                    <a:pt x="5661" y="1394"/>
                  </a:lnTo>
                  <a:lnTo>
                    <a:pt x="5704" y="1394"/>
                  </a:lnTo>
                  <a:lnTo>
                    <a:pt x="5746" y="1394"/>
                  </a:lnTo>
                  <a:lnTo>
                    <a:pt x="5746" y="1324"/>
                  </a:lnTo>
                  <a:lnTo>
                    <a:pt x="5704" y="1324"/>
                  </a:lnTo>
                  <a:lnTo>
                    <a:pt x="5704" y="1254"/>
                  </a:lnTo>
                  <a:lnTo>
                    <a:pt x="5661" y="1254"/>
                  </a:lnTo>
                  <a:lnTo>
                    <a:pt x="5661" y="1197"/>
                  </a:lnTo>
                  <a:lnTo>
                    <a:pt x="5661" y="1141"/>
                  </a:lnTo>
                  <a:lnTo>
                    <a:pt x="5619" y="1141"/>
                  </a:lnTo>
                  <a:lnTo>
                    <a:pt x="5577" y="1071"/>
                  </a:lnTo>
                  <a:lnTo>
                    <a:pt x="5535" y="1000"/>
                  </a:lnTo>
                  <a:lnTo>
                    <a:pt x="5535" y="944"/>
                  </a:lnTo>
                  <a:lnTo>
                    <a:pt x="5535" y="887"/>
                  </a:lnTo>
                  <a:lnTo>
                    <a:pt x="5535" y="817"/>
                  </a:lnTo>
                  <a:lnTo>
                    <a:pt x="5535" y="761"/>
                  </a:lnTo>
                  <a:lnTo>
                    <a:pt x="5492" y="690"/>
                  </a:lnTo>
                  <a:lnTo>
                    <a:pt x="5450" y="690"/>
                  </a:lnTo>
                  <a:lnTo>
                    <a:pt x="5408" y="690"/>
                  </a:lnTo>
                  <a:lnTo>
                    <a:pt x="5408" y="620"/>
                  </a:lnTo>
                  <a:lnTo>
                    <a:pt x="5366" y="620"/>
                  </a:lnTo>
                  <a:lnTo>
                    <a:pt x="5323" y="620"/>
                  </a:lnTo>
                  <a:lnTo>
                    <a:pt x="5323" y="564"/>
                  </a:lnTo>
                  <a:lnTo>
                    <a:pt x="5281" y="564"/>
                  </a:lnTo>
                  <a:lnTo>
                    <a:pt x="5239" y="564"/>
                  </a:lnTo>
                  <a:lnTo>
                    <a:pt x="5239" y="507"/>
                  </a:lnTo>
                  <a:lnTo>
                    <a:pt x="5197" y="507"/>
                  </a:lnTo>
                  <a:lnTo>
                    <a:pt x="5154" y="507"/>
                  </a:lnTo>
                  <a:lnTo>
                    <a:pt x="5197" y="437"/>
                  </a:lnTo>
                  <a:lnTo>
                    <a:pt x="5154" y="437"/>
                  </a:lnTo>
                  <a:lnTo>
                    <a:pt x="5154" y="381"/>
                  </a:lnTo>
                  <a:lnTo>
                    <a:pt x="5112" y="381"/>
                  </a:lnTo>
                  <a:lnTo>
                    <a:pt x="5070" y="381"/>
                  </a:lnTo>
                  <a:lnTo>
                    <a:pt x="5070" y="437"/>
                  </a:lnTo>
                  <a:lnTo>
                    <a:pt x="5070" y="507"/>
                  </a:lnTo>
                  <a:lnTo>
                    <a:pt x="5070" y="564"/>
                  </a:lnTo>
                  <a:lnTo>
                    <a:pt x="5028" y="564"/>
                  </a:lnTo>
                  <a:lnTo>
                    <a:pt x="5028" y="620"/>
                  </a:lnTo>
                  <a:lnTo>
                    <a:pt x="5028" y="690"/>
                  </a:lnTo>
                  <a:lnTo>
                    <a:pt x="5028" y="761"/>
                  </a:lnTo>
                  <a:lnTo>
                    <a:pt x="4985" y="817"/>
                  </a:lnTo>
                  <a:lnTo>
                    <a:pt x="4985" y="887"/>
                  </a:lnTo>
                  <a:lnTo>
                    <a:pt x="4985" y="944"/>
                  </a:lnTo>
                  <a:lnTo>
                    <a:pt x="4943" y="944"/>
                  </a:lnTo>
                  <a:lnTo>
                    <a:pt x="4943" y="1000"/>
                  </a:lnTo>
                  <a:lnTo>
                    <a:pt x="4943" y="1071"/>
                  </a:lnTo>
                  <a:lnTo>
                    <a:pt x="4943" y="1141"/>
                  </a:lnTo>
                  <a:lnTo>
                    <a:pt x="4985" y="1141"/>
                  </a:lnTo>
                  <a:lnTo>
                    <a:pt x="5028" y="1197"/>
                  </a:lnTo>
                  <a:lnTo>
                    <a:pt x="5070" y="1254"/>
                  </a:lnTo>
                  <a:lnTo>
                    <a:pt x="5112" y="1254"/>
                  </a:lnTo>
                  <a:lnTo>
                    <a:pt x="5154" y="1254"/>
                  </a:lnTo>
                  <a:lnTo>
                    <a:pt x="5154" y="1324"/>
                  </a:lnTo>
                  <a:lnTo>
                    <a:pt x="5154" y="1394"/>
                  </a:lnTo>
                  <a:lnTo>
                    <a:pt x="5154" y="1451"/>
                  </a:lnTo>
                  <a:lnTo>
                    <a:pt x="5197" y="1451"/>
                  </a:lnTo>
                  <a:lnTo>
                    <a:pt x="5197" y="1521"/>
                  </a:lnTo>
                  <a:lnTo>
                    <a:pt x="5239" y="1521"/>
                  </a:lnTo>
                  <a:lnTo>
                    <a:pt x="5281" y="1521"/>
                  </a:lnTo>
                  <a:lnTo>
                    <a:pt x="5323" y="1521"/>
                  </a:lnTo>
                  <a:lnTo>
                    <a:pt x="5366" y="1521"/>
                  </a:lnTo>
                  <a:lnTo>
                    <a:pt x="5408" y="1521"/>
                  </a:lnTo>
                  <a:lnTo>
                    <a:pt x="5366" y="1577"/>
                  </a:lnTo>
                  <a:lnTo>
                    <a:pt x="5323" y="1577"/>
                  </a:lnTo>
                  <a:lnTo>
                    <a:pt x="5366" y="1634"/>
                  </a:lnTo>
                  <a:lnTo>
                    <a:pt x="5366" y="1704"/>
                  </a:lnTo>
                  <a:lnTo>
                    <a:pt x="5281" y="1775"/>
                  </a:lnTo>
                  <a:lnTo>
                    <a:pt x="5239" y="1775"/>
                  </a:lnTo>
                  <a:lnTo>
                    <a:pt x="5197" y="1775"/>
                  </a:lnTo>
                  <a:lnTo>
                    <a:pt x="5154" y="1704"/>
                  </a:lnTo>
                  <a:lnTo>
                    <a:pt x="5112" y="1704"/>
                  </a:lnTo>
                  <a:lnTo>
                    <a:pt x="5070" y="1704"/>
                  </a:lnTo>
                  <a:lnTo>
                    <a:pt x="5028" y="1704"/>
                  </a:lnTo>
                  <a:lnTo>
                    <a:pt x="4985" y="1704"/>
                  </a:lnTo>
                  <a:lnTo>
                    <a:pt x="4985" y="1775"/>
                  </a:lnTo>
                  <a:close/>
                  <a:moveTo>
                    <a:pt x="4859" y="9815"/>
                  </a:moveTo>
                  <a:lnTo>
                    <a:pt x="4816" y="9886"/>
                  </a:lnTo>
                  <a:lnTo>
                    <a:pt x="4859" y="9886"/>
                  </a:lnTo>
                  <a:close/>
                  <a:moveTo>
                    <a:pt x="4732" y="9759"/>
                  </a:moveTo>
                  <a:lnTo>
                    <a:pt x="4690" y="9759"/>
                  </a:lnTo>
                  <a:lnTo>
                    <a:pt x="4690" y="9815"/>
                  </a:lnTo>
                  <a:close/>
                  <a:moveTo>
                    <a:pt x="1226" y="6464"/>
                  </a:moveTo>
                  <a:lnTo>
                    <a:pt x="1183" y="6464"/>
                  </a:lnTo>
                  <a:lnTo>
                    <a:pt x="1183" y="6520"/>
                  </a:lnTo>
                  <a:lnTo>
                    <a:pt x="1226" y="6520"/>
                  </a:lnTo>
                  <a:close/>
                  <a:moveTo>
                    <a:pt x="254" y="5380"/>
                  </a:moveTo>
                  <a:lnTo>
                    <a:pt x="296" y="5380"/>
                  </a:lnTo>
                  <a:lnTo>
                    <a:pt x="296" y="5323"/>
                  </a:lnTo>
                  <a:lnTo>
                    <a:pt x="254" y="5323"/>
                  </a:lnTo>
                  <a:close/>
                  <a:moveTo>
                    <a:pt x="4732" y="3549"/>
                  </a:moveTo>
                  <a:lnTo>
                    <a:pt x="4732" y="3605"/>
                  </a:lnTo>
                  <a:lnTo>
                    <a:pt x="4732" y="3676"/>
                  </a:lnTo>
                  <a:lnTo>
                    <a:pt x="4732" y="3732"/>
                  </a:lnTo>
                  <a:lnTo>
                    <a:pt x="4732" y="3788"/>
                  </a:lnTo>
                  <a:lnTo>
                    <a:pt x="4732" y="3859"/>
                  </a:lnTo>
                  <a:lnTo>
                    <a:pt x="4732" y="3929"/>
                  </a:lnTo>
                  <a:lnTo>
                    <a:pt x="4690" y="3929"/>
                  </a:lnTo>
                  <a:lnTo>
                    <a:pt x="4647" y="3985"/>
                  </a:lnTo>
                  <a:lnTo>
                    <a:pt x="4605" y="3985"/>
                  </a:lnTo>
                  <a:lnTo>
                    <a:pt x="4563" y="4056"/>
                  </a:lnTo>
                  <a:lnTo>
                    <a:pt x="4521" y="4056"/>
                  </a:lnTo>
                  <a:lnTo>
                    <a:pt x="4521" y="4112"/>
                  </a:lnTo>
                  <a:lnTo>
                    <a:pt x="4521" y="4183"/>
                  </a:lnTo>
                  <a:lnTo>
                    <a:pt x="4563" y="4183"/>
                  </a:lnTo>
                  <a:lnTo>
                    <a:pt x="4690" y="4112"/>
                  </a:lnTo>
                  <a:lnTo>
                    <a:pt x="4816" y="4112"/>
                  </a:lnTo>
                  <a:lnTo>
                    <a:pt x="4901" y="4056"/>
                  </a:lnTo>
                  <a:lnTo>
                    <a:pt x="4943" y="4056"/>
                  </a:lnTo>
                  <a:lnTo>
                    <a:pt x="4943" y="4112"/>
                  </a:lnTo>
                  <a:lnTo>
                    <a:pt x="4985" y="4112"/>
                  </a:lnTo>
                  <a:lnTo>
                    <a:pt x="5028" y="4112"/>
                  </a:lnTo>
                  <a:lnTo>
                    <a:pt x="5028" y="4056"/>
                  </a:lnTo>
                  <a:lnTo>
                    <a:pt x="5070" y="4056"/>
                  </a:lnTo>
                  <a:lnTo>
                    <a:pt x="5197" y="3985"/>
                  </a:lnTo>
                  <a:lnTo>
                    <a:pt x="5154" y="3985"/>
                  </a:lnTo>
                  <a:lnTo>
                    <a:pt x="5154" y="3929"/>
                  </a:lnTo>
                  <a:lnTo>
                    <a:pt x="5154" y="3859"/>
                  </a:lnTo>
                  <a:lnTo>
                    <a:pt x="5112" y="3788"/>
                  </a:lnTo>
                  <a:lnTo>
                    <a:pt x="5112" y="3732"/>
                  </a:lnTo>
                  <a:lnTo>
                    <a:pt x="5070" y="3732"/>
                  </a:lnTo>
                  <a:lnTo>
                    <a:pt x="5028" y="3605"/>
                  </a:lnTo>
                  <a:lnTo>
                    <a:pt x="5028" y="3549"/>
                  </a:lnTo>
                  <a:lnTo>
                    <a:pt x="4985" y="3549"/>
                  </a:lnTo>
                  <a:lnTo>
                    <a:pt x="4943" y="3549"/>
                  </a:lnTo>
                  <a:lnTo>
                    <a:pt x="4901" y="3549"/>
                  </a:lnTo>
                  <a:lnTo>
                    <a:pt x="4859" y="3549"/>
                  </a:lnTo>
                  <a:lnTo>
                    <a:pt x="4816" y="3549"/>
                  </a:lnTo>
                  <a:lnTo>
                    <a:pt x="4774" y="3549"/>
                  </a:lnTo>
                  <a:close/>
                  <a:moveTo>
                    <a:pt x="5323" y="3676"/>
                  </a:moveTo>
                  <a:lnTo>
                    <a:pt x="5366" y="3788"/>
                  </a:lnTo>
                  <a:lnTo>
                    <a:pt x="5408" y="3929"/>
                  </a:lnTo>
                  <a:lnTo>
                    <a:pt x="5450" y="3929"/>
                  </a:lnTo>
                  <a:lnTo>
                    <a:pt x="5450" y="3985"/>
                  </a:lnTo>
                  <a:lnTo>
                    <a:pt x="5492" y="4183"/>
                  </a:lnTo>
                  <a:lnTo>
                    <a:pt x="5577" y="4309"/>
                  </a:lnTo>
                  <a:lnTo>
                    <a:pt x="5619" y="4309"/>
                  </a:lnTo>
                  <a:lnTo>
                    <a:pt x="5661" y="4309"/>
                  </a:lnTo>
                  <a:lnTo>
                    <a:pt x="5704" y="4309"/>
                  </a:lnTo>
                  <a:lnTo>
                    <a:pt x="5704" y="4239"/>
                  </a:lnTo>
                  <a:lnTo>
                    <a:pt x="5746" y="4239"/>
                  </a:lnTo>
                  <a:lnTo>
                    <a:pt x="5746" y="4183"/>
                  </a:lnTo>
                  <a:lnTo>
                    <a:pt x="5788" y="4112"/>
                  </a:lnTo>
                  <a:lnTo>
                    <a:pt x="5830" y="4056"/>
                  </a:lnTo>
                  <a:lnTo>
                    <a:pt x="5830" y="3985"/>
                  </a:lnTo>
                  <a:lnTo>
                    <a:pt x="5873" y="3929"/>
                  </a:lnTo>
                  <a:lnTo>
                    <a:pt x="5830" y="3859"/>
                  </a:lnTo>
                  <a:lnTo>
                    <a:pt x="5788" y="3859"/>
                  </a:lnTo>
                  <a:lnTo>
                    <a:pt x="5746" y="3859"/>
                  </a:lnTo>
                  <a:lnTo>
                    <a:pt x="5704" y="3859"/>
                  </a:lnTo>
                  <a:lnTo>
                    <a:pt x="5661" y="3788"/>
                  </a:lnTo>
                  <a:lnTo>
                    <a:pt x="5619" y="3788"/>
                  </a:lnTo>
                  <a:lnTo>
                    <a:pt x="5577" y="3788"/>
                  </a:lnTo>
                  <a:lnTo>
                    <a:pt x="5577" y="3732"/>
                  </a:lnTo>
                  <a:lnTo>
                    <a:pt x="5535" y="3732"/>
                  </a:lnTo>
                  <a:lnTo>
                    <a:pt x="5492" y="3732"/>
                  </a:lnTo>
                  <a:lnTo>
                    <a:pt x="5408" y="3676"/>
                  </a:lnTo>
                  <a:lnTo>
                    <a:pt x="5366" y="3676"/>
                  </a:lnTo>
                  <a:close/>
                  <a:moveTo>
                    <a:pt x="1310" y="4619"/>
                  </a:moveTo>
                  <a:lnTo>
                    <a:pt x="1352" y="4619"/>
                  </a:lnTo>
                  <a:lnTo>
                    <a:pt x="1395" y="4619"/>
                  </a:lnTo>
                  <a:lnTo>
                    <a:pt x="1437" y="4690"/>
                  </a:lnTo>
                  <a:lnTo>
                    <a:pt x="1479" y="4690"/>
                  </a:lnTo>
                  <a:lnTo>
                    <a:pt x="1521" y="4746"/>
                  </a:lnTo>
                  <a:lnTo>
                    <a:pt x="1564" y="4746"/>
                  </a:lnTo>
                  <a:lnTo>
                    <a:pt x="1606" y="4802"/>
                  </a:lnTo>
                  <a:lnTo>
                    <a:pt x="1648" y="4802"/>
                  </a:lnTo>
                  <a:lnTo>
                    <a:pt x="1733" y="4873"/>
                  </a:lnTo>
                  <a:lnTo>
                    <a:pt x="1775" y="4873"/>
                  </a:lnTo>
                  <a:lnTo>
                    <a:pt x="1775" y="4943"/>
                  </a:lnTo>
                  <a:lnTo>
                    <a:pt x="1817" y="4943"/>
                  </a:lnTo>
                  <a:lnTo>
                    <a:pt x="1859" y="4943"/>
                  </a:lnTo>
                  <a:lnTo>
                    <a:pt x="1859" y="4999"/>
                  </a:lnTo>
                  <a:lnTo>
                    <a:pt x="1901" y="4999"/>
                  </a:lnTo>
                  <a:lnTo>
                    <a:pt x="1944" y="5070"/>
                  </a:lnTo>
                  <a:lnTo>
                    <a:pt x="2028" y="5126"/>
                  </a:lnTo>
                  <a:lnTo>
                    <a:pt x="2070" y="5182"/>
                  </a:lnTo>
                  <a:lnTo>
                    <a:pt x="2113" y="5182"/>
                  </a:lnTo>
                  <a:lnTo>
                    <a:pt x="2155" y="5253"/>
                  </a:lnTo>
                  <a:lnTo>
                    <a:pt x="2197" y="5323"/>
                  </a:lnTo>
                  <a:lnTo>
                    <a:pt x="2155" y="5323"/>
                  </a:lnTo>
                  <a:lnTo>
                    <a:pt x="2113" y="5380"/>
                  </a:lnTo>
                  <a:lnTo>
                    <a:pt x="2070" y="5450"/>
                  </a:lnTo>
                  <a:lnTo>
                    <a:pt x="2070" y="5506"/>
                  </a:lnTo>
                  <a:lnTo>
                    <a:pt x="2070" y="5577"/>
                  </a:lnTo>
                  <a:lnTo>
                    <a:pt x="2028" y="5577"/>
                  </a:lnTo>
                  <a:lnTo>
                    <a:pt x="1986" y="5577"/>
                  </a:lnTo>
                  <a:lnTo>
                    <a:pt x="1901" y="5506"/>
                  </a:lnTo>
                  <a:lnTo>
                    <a:pt x="1859" y="5450"/>
                  </a:lnTo>
                  <a:lnTo>
                    <a:pt x="1775" y="5380"/>
                  </a:lnTo>
                  <a:lnTo>
                    <a:pt x="1775" y="5323"/>
                  </a:lnTo>
                  <a:lnTo>
                    <a:pt x="1775" y="5253"/>
                  </a:lnTo>
                  <a:lnTo>
                    <a:pt x="1775" y="5182"/>
                  </a:lnTo>
                  <a:lnTo>
                    <a:pt x="1775" y="5126"/>
                  </a:lnTo>
                  <a:lnTo>
                    <a:pt x="1733" y="5126"/>
                  </a:lnTo>
                  <a:lnTo>
                    <a:pt x="1690" y="5126"/>
                  </a:lnTo>
                  <a:lnTo>
                    <a:pt x="1648" y="5070"/>
                  </a:lnTo>
                  <a:lnTo>
                    <a:pt x="1690" y="5070"/>
                  </a:lnTo>
                  <a:lnTo>
                    <a:pt x="1564" y="4943"/>
                  </a:lnTo>
                  <a:lnTo>
                    <a:pt x="1521" y="4943"/>
                  </a:lnTo>
                  <a:lnTo>
                    <a:pt x="1479" y="4873"/>
                  </a:lnTo>
                  <a:lnTo>
                    <a:pt x="1437" y="4873"/>
                  </a:lnTo>
                  <a:lnTo>
                    <a:pt x="1395" y="4802"/>
                  </a:lnTo>
                  <a:lnTo>
                    <a:pt x="1352" y="4802"/>
                  </a:lnTo>
                  <a:lnTo>
                    <a:pt x="1352" y="4746"/>
                  </a:lnTo>
                  <a:lnTo>
                    <a:pt x="1310" y="4746"/>
                  </a:lnTo>
                  <a:lnTo>
                    <a:pt x="1268" y="4802"/>
                  </a:lnTo>
                  <a:lnTo>
                    <a:pt x="1183" y="4873"/>
                  </a:lnTo>
                  <a:lnTo>
                    <a:pt x="1141" y="4802"/>
                  </a:lnTo>
                  <a:lnTo>
                    <a:pt x="1183" y="4746"/>
                  </a:lnTo>
                  <a:lnTo>
                    <a:pt x="1268" y="4690"/>
                  </a:lnTo>
                  <a:close/>
                  <a:moveTo>
                    <a:pt x="5408" y="5323"/>
                  </a:moveTo>
                  <a:lnTo>
                    <a:pt x="5450" y="5380"/>
                  </a:lnTo>
                  <a:lnTo>
                    <a:pt x="5450" y="5450"/>
                  </a:lnTo>
                  <a:lnTo>
                    <a:pt x="5450" y="5506"/>
                  </a:lnTo>
                  <a:lnTo>
                    <a:pt x="5492" y="5506"/>
                  </a:lnTo>
                  <a:lnTo>
                    <a:pt x="5492" y="5577"/>
                  </a:lnTo>
                  <a:lnTo>
                    <a:pt x="5492" y="5633"/>
                  </a:lnTo>
                  <a:lnTo>
                    <a:pt x="5535" y="5633"/>
                  </a:lnTo>
                  <a:lnTo>
                    <a:pt x="5535" y="5703"/>
                  </a:lnTo>
                  <a:lnTo>
                    <a:pt x="5577" y="5703"/>
                  </a:lnTo>
                  <a:lnTo>
                    <a:pt x="5577" y="5760"/>
                  </a:lnTo>
                  <a:lnTo>
                    <a:pt x="5619" y="5760"/>
                  </a:lnTo>
                  <a:lnTo>
                    <a:pt x="5704" y="5760"/>
                  </a:lnTo>
                  <a:lnTo>
                    <a:pt x="5704" y="5703"/>
                  </a:lnTo>
                  <a:lnTo>
                    <a:pt x="5704" y="5633"/>
                  </a:lnTo>
                  <a:lnTo>
                    <a:pt x="5661" y="5633"/>
                  </a:lnTo>
                  <a:lnTo>
                    <a:pt x="5577" y="5506"/>
                  </a:lnTo>
                  <a:lnTo>
                    <a:pt x="5535" y="5450"/>
                  </a:lnTo>
                  <a:lnTo>
                    <a:pt x="5492" y="5450"/>
                  </a:lnTo>
                  <a:lnTo>
                    <a:pt x="5492" y="5380"/>
                  </a:lnTo>
                  <a:lnTo>
                    <a:pt x="5450" y="5323"/>
                  </a:lnTo>
                  <a:close/>
                  <a:moveTo>
                    <a:pt x="2028" y="5816"/>
                  </a:moveTo>
                  <a:lnTo>
                    <a:pt x="2113" y="5957"/>
                  </a:lnTo>
                  <a:lnTo>
                    <a:pt x="2113" y="6013"/>
                  </a:lnTo>
                  <a:lnTo>
                    <a:pt x="2155" y="6013"/>
                  </a:lnTo>
                  <a:lnTo>
                    <a:pt x="2197" y="6140"/>
                  </a:lnTo>
                  <a:lnTo>
                    <a:pt x="2239" y="6140"/>
                  </a:lnTo>
                  <a:lnTo>
                    <a:pt x="2239" y="6196"/>
                  </a:lnTo>
                  <a:lnTo>
                    <a:pt x="2239" y="6267"/>
                  </a:lnTo>
                  <a:lnTo>
                    <a:pt x="2282" y="6267"/>
                  </a:lnTo>
                  <a:lnTo>
                    <a:pt x="2282" y="6337"/>
                  </a:lnTo>
                  <a:lnTo>
                    <a:pt x="2239" y="6337"/>
                  </a:lnTo>
                  <a:lnTo>
                    <a:pt x="2197" y="6337"/>
                  </a:lnTo>
                  <a:lnTo>
                    <a:pt x="2113" y="6196"/>
                  </a:lnTo>
                  <a:lnTo>
                    <a:pt x="2028" y="6140"/>
                  </a:lnTo>
                  <a:lnTo>
                    <a:pt x="1944" y="6013"/>
                  </a:lnTo>
                  <a:lnTo>
                    <a:pt x="1901" y="6013"/>
                  </a:lnTo>
                  <a:lnTo>
                    <a:pt x="1859" y="5957"/>
                  </a:lnTo>
                  <a:lnTo>
                    <a:pt x="1944" y="5886"/>
                  </a:lnTo>
                  <a:close/>
                  <a:moveTo>
                    <a:pt x="2324" y="6577"/>
                  </a:moveTo>
                  <a:lnTo>
                    <a:pt x="2366" y="6577"/>
                  </a:lnTo>
                  <a:lnTo>
                    <a:pt x="2366" y="6647"/>
                  </a:lnTo>
                  <a:lnTo>
                    <a:pt x="2408" y="6647"/>
                  </a:lnTo>
                  <a:lnTo>
                    <a:pt x="2451" y="6647"/>
                  </a:lnTo>
                  <a:lnTo>
                    <a:pt x="2493" y="6647"/>
                  </a:lnTo>
                  <a:lnTo>
                    <a:pt x="2535" y="6647"/>
                  </a:lnTo>
                  <a:lnTo>
                    <a:pt x="2577" y="6647"/>
                  </a:lnTo>
                  <a:lnTo>
                    <a:pt x="2620" y="6577"/>
                  </a:lnTo>
                  <a:lnTo>
                    <a:pt x="2620" y="6647"/>
                  </a:lnTo>
                  <a:lnTo>
                    <a:pt x="2620" y="6717"/>
                  </a:lnTo>
                  <a:lnTo>
                    <a:pt x="2620" y="6774"/>
                  </a:lnTo>
                  <a:lnTo>
                    <a:pt x="2620" y="6844"/>
                  </a:lnTo>
                  <a:lnTo>
                    <a:pt x="2662" y="6844"/>
                  </a:lnTo>
                  <a:lnTo>
                    <a:pt x="2704" y="6844"/>
                  </a:lnTo>
                  <a:lnTo>
                    <a:pt x="2746" y="6844"/>
                  </a:lnTo>
                  <a:lnTo>
                    <a:pt x="2789" y="6844"/>
                  </a:lnTo>
                  <a:lnTo>
                    <a:pt x="2789" y="6900"/>
                  </a:lnTo>
                  <a:lnTo>
                    <a:pt x="2831" y="6971"/>
                  </a:lnTo>
                  <a:lnTo>
                    <a:pt x="2831" y="7027"/>
                  </a:lnTo>
                  <a:lnTo>
                    <a:pt x="2873" y="7027"/>
                  </a:lnTo>
                  <a:lnTo>
                    <a:pt x="2915" y="7098"/>
                  </a:lnTo>
                  <a:lnTo>
                    <a:pt x="2915" y="7154"/>
                  </a:lnTo>
                  <a:lnTo>
                    <a:pt x="2873" y="7154"/>
                  </a:lnTo>
                  <a:lnTo>
                    <a:pt x="2831" y="7224"/>
                  </a:lnTo>
                  <a:lnTo>
                    <a:pt x="2789" y="7224"/>
                  </a:lnTo>
                  <a:lnTo>
                    <a:pt x="2789" y="7281"/>
                  </a:lnTo>
                  <a:lnTo>
                    <a:pt x="2746" y="7281"/>
                  </a:lnTo>
                  <a:lnTo>
                    <a:pt x="2704" y="7281"/>
                  </a:lnTo>
                  <a:lnTo>
                    <a:pt x="2704" y="7351"/>
                  </a:lnTo>
                  <a:lnTo>
                    <a:pt x="2704" y="7407"/>
                  </a:lnTo>
                  <a:lnTo>
                    <a:pt x="2662" y="7407"/>
                  </a:lnTo>
                  <a:lnTo>
                    <a:pt x="2620" y="7407"/>
                  </a:lnTo>
                  <a:lnTo>
                    <a:pt x="2577" y="7407"/>
                  </a:lnTo>
                  <a:lnTo>
                    <a:pt x="2577" y="7478"/>
                  </a:lnTo>
                  <a:lnTo>
                    <a:pt x="2577" y="7534"/>
                  </a:lnTo>
                  <a:lnTo>
                    <a:pt x="2620" y="7534"/>
                  </a:lnTo>
                  <a:lnTo>
                    <a:pt x="2620" y="7590"/>
                  </a:lnTo>
                  <a:lnTo>
                    <a:pt x="2577" y="7590"/>
                  </a:lnTo>
                  <a:lnTo>
                    <a:pt x="2577" y="7661"/>
                  </a:lnTo>
                  <a:lnTo>
                    <a:pt x="2535" y="7661"/>
                  </a:lnTo>
                  <a:lnTo>
                    <a:pt x="2493" y="7661"/>
                  </a:lnTo>
                  <a:lnTo>
                    <a:pt x="2451" y="7661"/>
                  </a:lnTo>
                  <a:lnTo>
                    <a:pt x="2408" y="7661"/>
                  </a:lnTo>
                  <a:lnTo>
                    <a:pt x="2366" y="7661"/>
                  </a:lnTo>
                  <a:lnTo>
                    <a:pt x="2324" y="7661"/>
                  </a:lnTo>
                  <a:lnTo>
                    <a:pt x="2324" y="7731"/>
                  </a:lnTo>
                  <a:lnTo>
                    <a:pt x="2282" y="7731"/>
                  </a:lnTo>
                  <a:lnTo>
                    <a:pt x="2113" y="7731"/>
                  </a:lnTo>
                  <a:lnTo>
                    <a:pt x="2113" y="7590"/>
                  </a:lnTo>
                  <a:lnTo>
                    <a:pt x="2113" y="7478"/>
                  </a:lnTo>
                  <a:lnTo>
                    <a:pt x="2070" y="7351"/>
                  </a:lnTo>
                  <a:lnTo>
                    <a:pt x="2070" y="7224"/>
                  </a:lnTo>
                  <a:lnTo>
                    <a:pt x="2070" y="7154"/>
                  </a:lnTo>
                  <a:lnTo>
                    <a:pt x="2113" y="7027"/>
                  </a:lnTo>
                  <a:lnTo>
                    <a:pt x="2197" y="6900"/>
                  </a:lnTo>
                  <a:lnTo>
                    <a:pt x="2239" y="6774"/>
                  </a:lnTo>
                  <a:lnTo>
                    <a:pt x="2282" y="6774"/>
                  </a:lnTo>
                  <a:lnTo>
                    <a:pt x="2282" y="6717"/>
                  </a:lnTo>
                  <a:lnTo>
                    <a:pt x="2324" y="6647"/>
                  </a:lnTo>
                  <a:close/>
                  <a:moveTo>
                    <a:pt x="3803" y="8294"/>
                  </a:moveTo>
                  <a:lnTo>
                    <a:pt x="3845" y="8294"/>
                  </a:lnTo>
                  <a:lnTo>
                    <a:pt x="3845" y="8365"/>
                  </a:lnTo>
                  <a:lnTo>
                    <a:pt x="3845" y="8421"/>
                  </a:lnTo>
                  <a:lnTo>
                    <a:pt x="3887" y="8421"/>
                  </a:lnTo>
                  <a:lnTo>
                    <a:pt x="3887" y="8492"/>
                  </a:lnTo>
                  <a:lnTo>
                    <a:pt x="3887" y="8548"/>
                  </a:lnTo>
                  <a:lnTo>
                    <a:pt x="3929" y="8618"/>
                  </a:lnTo>
                  <a:lnTo>
                    <a:pt x="3929" y="8675"/>
                  </a:lnTo>
                  <a:lnTo>
                    <a:pt x="3887" y="8675"/>
                  </a:lnTo>
                  <a:lnTo>
                    <a:pt x="3845" y="8675"/>
                  </a:lnTo>
                  <a:lnTo>
                    <a:pt x="3845" y="8618"/>
                  </a:lnTo>
                  <a:lnTo>
                    <a:pt x="3845" y="8548"/>
                  </a:lnTo>
                  <a:lnTo>
                    <a:pt x="3803" y="8548"/>
                  </a:lnTo>
                  <a:lnTo>
                    <a:pt x="3760" y="8548"/>
                  </a:lnTo>
                  <a:lnTo>
                    <a:pt x="3760" y="8492"/>
                  </a:lnTo>
                  <a:lnTo>
                    <a:pt x="3760" y="8421"/>
                  </a:lnTo>
                  <a:lnTo>
                    <a:pt x="3718" y="8421"/>
                  </a:lnTo>
                  <a:lnTo>
                    <a:pt x="3718" y="8365"/>
                  </a:lnTo>
                  <a:lnTo>
                    <a:pt x="3760" y="8365"/>
                  </a:lnTo>
                  <a:close/>
                  <a:moveTo>
                    <a:pt x="4732" y="8548"/>
                  </a:moveTo>
                  <a:lnTo>
                    <a:pt x="4774" y="8548"/>
                  </a:lnTo>
                  <a:lnTo>
                    <a:pt x="4774" y="8618"/>
                  </a:lnTo>
                  <a:lnTo>
                    <a:pt x="4943" y="8675"/>
                  </a:lnTo>
                  <a:lnTo>
                    <a:pt x="4816" y="8745"/>
                  </a:lnTo>
                  <a:lnTo>
                    <a:pt x="4816" y="8801"/>
                  </a:lnTo>
                  <a:lnTo>
                    <a:pt x="4774" y="8801"/>
                  </a:lnTo>
                  <a:lnTo>
                    <a:pt x="4732" y="8745"/>
                  </a:lnTo>
                  <a:lnTo>
                    <a:pt x="4647" y="8675"/>
                  </a:lnTo>
                  <a:lnTo>
                    <a:pt x="4732" y="8618"/>
                  </a:lnTo>
                  <a:close/>
                  <a:moveTo>
                    <a:pt x="5366" y="8675"/>
                  </a:moveTo>
                  <a:lnTo>
                    <a:pt x="5408" y="8675"/>
                  </a:lnTo>
                  <a:lnTo>
                    <a:pt x="5450" y="8675"/>
                  </a:lnTo>
                  <a:lnTo>
                    <a:pt x="5450" y="8745"/>
                  </a:lnTo>
                  <a:lnTo>
                    <a:pt x="5492" y="8745"/>
                  </a:lnTo>
                  <a:lnTo>
                    <a:pt x="5492" y="8801"/>
                  </a:lnTo>
                  <a:lnTo>
                    <a:pt x="5535" y="8872"/>
                  </a:lnTo>
                  <a:lnTo>
                    <a:pt x="5535" y="8928"/>
                  </a:lnTo>
                  <a:lnTo>
                    <a:pt x="5492" y="8928"/>
                  </a:lnTo>
                  <a:lnTo>
                    <a:pt x="5450" y="8872"/>
                  </a:lnTo>
                  <a:lnTo>
                    <a:pt x="5450" y="8801"/>
                  </a:lnTo>
                  <a:lnTo>
                    <a:pt x="5408" y="8801"/>
                  </a:lnTo>
                  <a:lnTo>
                    <a:pt x="5408" y="8745"/>
                  </a:lnTo>
                  <a:lnTo>
                    <a:pt x="5366" y="874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2966675" y="3349825"/>
              <a:ext cx="636150" cy="369300"/>
            </a:xfrm>
            <a:custGeom>
              <a:avLst/>
              <a:gdLst/>
              <a:ahLst/>
              <a:cxnLst/>
              <a:rect l="l" t="t" r="r" b="b"/>
              <a:pathLst>
                <a:path w="25446" h="14772" extrusionOk="0">
                  <a:moveTo>
                    <a:pt x="24517" y="0"/>
                  </a:moveTo>
                  <a:lnTo>
                    <a:pt x="24517" y="71"/>
                  </a:lnTo>
                  <a:lnTo>
                    <a:pt x="24545" y="71"/>
                  </a:lnTo>
                  <a:lnTo>
                    <a:pt x="24601" y="71"/>
                  </a:lnTo>
                  <a:lnTo>
                    <a:pt x="24601" y="141"/>
                  </a:lnTo>
                  <a:lnTo>
                    <a:pt x="24643" y="141"/>
                  </a:lnTo>
                  <a:lnTo>
                    <a:pt x="24643" y="197"/>
                  </a:lnTo>
                  <a:lnTo>
                    <a:pt x="24671" y="197"/>
                  </a:lnTo>
                  <a:lnTo>
                    <a:pt x="24728" y="197"/>
                  </a:lnTo>
                  <a:lnTo>
                    <a:pt x="24728" y="268"/>
                  </a:lnTo>
                  <a:lnTo>
                    <a:pt x="24770" y="268"/>
                  </a:lnTo>
                  <a:lnTo>
                    <a:pt x="24770" y="324"/>
                  </a:lnTo>
                  <a:lnTo>
                    <a:pt x="24798" y="395"/>
                  </a:lnTo>
                  <a:lnTo>
                    <a:pt x="24855" y="395"/>
                  </a:lnTo>
                  <a:lnTo>
                    <a:pt x="24855" y="451"/>
                  </a:lnTo>
                  <a:lnTo>
                    <a:pt x="24855" y="521"/>
                  </a:lnTo>
                  <a:lnTo>
                    <a:pt x="24798" y="521"/>
                  </a:lnTo>
                  <a:lnTo>
                    <a:pt x="24770" y="521"/>
                  </a:lnTo>
                  <a:lnTo>
                    <a:pt x="24770" y="578"/>
                  </a:lnTo>
                  <a:lnTo>
                    <a:pt x="24728" y="578"/>
                  </a:lnTo>
                  <a:lnTo>
                    <a:pt x="24671" y="578"/>
                  </a:lnTo>
                  <a:lnTo>
                    <a:pt x="24643" y="578"/>
                  </a:lnTo>
                  <a:lnTo>
                    <a:pt x="24601" y="578"/>
                  </a:lnTo>
                  <a:lnTo>
                    <a:pt x="24545" y="578"/>
                  </a:lnTo>
                  <a:lnTo>
                    <a:pt x="24545" y="648"/>
                  </a:lnTo>
                  <a:lnTo>
                    <a:pt x="24517" y="648"/>
                  </a:lnTo>
                  <a:lnTo>
                    <a:pt x="24517" y="704"/>
                  </a:lnTo>
                  <a:lnTo>
                    <a:pt x="24474" y="704"/>
                  </a:lnTo>
                  <a:lnTo>
                    <a:pt x="24474" y="775"/>
                  </a:lnTo>
                  <a:lnTo>
                    <a:pt x="24517" y="775"/>
                  </a:lnTo>
                  <a:lnTo>
                    <a:pt x="24517" y="831"/>
                  </a:lnTo>
                  <a:lnTo>
                    <a:pt x="24545" y="831"/>
                  </a:lnTo>
                  <a:lnTo>
                    <a:pt x="24601" y="831"/>
                  </a:lnTo>
                  <a:lnTo>
                    <a:pt x="24643" y="831"/>
                  </a:lnTo>
                  <a:lnTo>
                    <a:pt x="24643" y="775"/>
                  </a:lnTo>
                  <a:lnTo>
                    <a:pt x="24671" y="775"/>
                  </a:lnTo>
                  <a:lnTo>
                    <a:pt x="24728" y="775"/>
                  </a:lnTo>
                  <a:lnTo>
                    <a:pt x="24728" y="831"/>
                  </a:lnTo>
                  <a:lnTo>
                    <a:pt x="24770" y="831"/>
                  </a:lnTo>
                  <a:lnTo>
                    <a:pt x="24798" y="831"/>
                  </a:lnTo>
                  <a:lnTo>
                    <a:pt x="24855" y="831"/>
                  </a:lnTo>
                  <a:lnTo>
                    <a:pt x="24855" y="902"/>
                  </a:lnTo>
                  <a:lnTo>
                    <a:pt x="24897" y="902"/>
                  </a:lnTo>
                  <a:lnTo>
                    <a:pt x="24939" y="902"/>
                  </a:lnTo>
                  <a:lnTo>
                    <a:pt x="24981" y="831"/>
                  </a:lnTo>
                  <a:lnTo>
                    <a:pt x="25023" y="831"/>
                  </a:lnTo>
                  <a:lnTo>
                    <a:pt x="25066" y="831"/>
                  </a:lnTo>
                  <a:lnTo>
                    <a:pt x="25108" y="831"/>
                  </a:lnTo>
                  <a:lnTo>
                    <a:pt x="25150" y="831"/>
                  </a:lnTo>
                  <a:lnTo>
                    <a:pt x="25150" y="775"/>
                  </a:lnTo>
                  <a:lnTo>
                    <a:pt x="25150" y="704"/>
                  </a:lnTo>
                  <a:lnTo>
                    <a:pt x="25192" y="704"/>
                  </a:lnTo>
                  <a:lnTo>
                    <a:pt x="25192" y="648"/>
                  </a:lnTo>
                  <a:lnTo>
                    <a:pt x="25221" y="648"/>
                  </a:lnTo>
                  <a:lnTo>
                    <a:pt x="25221" y="578"/>
                  </a:lnTo>
                  <a:lnTo>
                    <a:pt x="25277" y="578"/>
                  </a:lnTo>
                  <a:lnTo>
                    <a:pt x="25319" y="578"/>
                  </a:lnTo>
                  <a:lnTo>
                    <a:pt x="25319" y="521"/>
                  </a:lnTo>
                  <a:lnTo>
                    <a:pt x="25347" y="521"/>
                  </a:lnTo>
                  <a:lnTo>
                    <a:pt x="25404" y="521"/>
                  </a:lnTo>
                  <a:lnTo>
                    <a:pt x="25446" y="521"/>
                  </a:lnTo>
                  <a:lnTo>
                    <a:pt x="25446" y="451"/>
                  </a:lnTo>
                  <a:lnTo>
                    <a:pt x="25404" y="451"/>
                  </a:lnTo>
                  <a:lnTo>
                    <a:pt x="25404" y="395"/>
                  </a:lnTo>
                  <a:lnTo>
                    <a:pt x="25347" y="395"/>
                  </a:lnTo>
                  <a:lnTo>
                    <a:pt x="25319" y="395"/>
                  </a:lnTo>
                  <a:lnTo>
                    <a:pt x="25277" y="395"/>
                  </a:lnTo>
                  <a:lnTo>
                    <a:pt x="25221" y="395"/>
                  </a:lnTo>
                  <a:lnTo>
                    <a:pt x="25192" y="395"/>
                  </a:lnTo>
                  <a:lnTo>
                    <a:pt x="25150" y="395"/>
                  </a:lnTo>
                  <a:lnTo>
                    <a:pt x="25150" y="324"/>
                  </a:lnTo>
                  <a:lnTo>
                    <a:pt x="25108" y="324"/>
                  </a:lnTo>
                  <a:lnTo>
                    <a:pt x="25066" y="324"/>
                  </a:lnTo>
                  <a:lnTo>
                    <a:pt x="25023" y="324"/>
                  </a:lnTo>
                  <a:lnTo>
                    <a:pt x="25023" y="268"/>
                  </a:lnTo>
                  <a:lnTo>
                    <a:pt x="24981" y="268"/>
                  </a:lnTo>
                  <a:lnTo>
                    <a:pt x="24939" y="268"/>
                  </a:lnTo>
                  <a:lnTo>
                    <a:pt x="24939" y="197"/>
                  </a:lnTo>
                  <a:lnTo>
                    <a:pt x="24897" y="197"/>
                  </a:lnTo>
                  <a:lnTo>
                    <a:pt x="24855" y="141"/>
                  </a:lnTo>
                  <a:lnTo>
                    <a:pt x="24798" y="141"/>
                  </a:lnTo>
                  <a:lnTo>
                    <a:pt x="24798" y="71"/>
                  </a:lnTo>
                  <a:lnTo>
                    <a:pt x="24770" y="71"/>
                  </a:lnTo>
                  <a:lnTo>
                    <a:pt x="24728" y="71"/>
                  </a:lnTo>
                  <a:lnTo>
                    <a:pt x="24671" y="0"/>
                  </a:lnTo>
                  <a:lnTo>
                    <a:pt x="24643" y="0"/>
                  </a:lnTo>
                  <a:lnTo>
                    <a:pt x="24601" y="0"/>
                  </a:lnTo>
                  <a:lnTo>
                    <a:pt x="24545" y="0"/>
                  </a:lnTo>
                  <a:close/>
                  <a:moveTo>
                    <a:pt x="13561" y="4070"/>
                  </a:moveTo>
                  <a:lnTo>
                    <a:pt x="13561" y="4126"/>
                  </a:lnTo>
                  <a:lnTo>
                    <a:pt x="13561" y="4197"/>
                  </a:lnTo>
                  <a:lnTo>
                    <a:pt x="13603" y="4197"/>
                  </a:lnTo>
                  <a:lnTo>
                    <a:pt x="13603" y="4126"/>
                  </a:lnTo>
                  <a:lnTo>
                    <a:pt x="13646" y="4126"/>
                  </a:lnTo>
                  <a:lnTo>
                    <a:pt x="13603" y="4070"/>
                  </a:lnTo>
                  <a:close/>
                  <a:moveTo>
                    <a:pt x="13899" y="4253"/>
                  </a:moveTo>
                  <a:lnTo>
                    <a:pt x="13899" y="4323"/>
                  </a:lnTo>
                  <a:lnTo>
                    <a:pt x="13899" y="4380"/>
                  </a:lnTo>
                  <a:lnTo>
                    <a:pt x="13899" y="4450"/>
                  </a:lnTo>
                  <a:lnTo>
                    <a:pt x="13899" y="4506"/>
                  </a:lnTo>
                  <a:lnTo>
                    <a:pt x="13941" y="4577"/>
                  </a:lnTo>
                  <a:lnTo>
                    <a:pt x="13983" y="4577"/>
                  </a:lnTo>
                  <a:lnTo>
                    <a:pt x="13983" y="4633"/>
                  </a:lnTo>
                  <a:lnTo>
                    <a:pt x="14040" y="4633"/>
                  </a:lnTo>
                  <a:lnTo>
                    <a:pt x="14068" y="4633"/>
                  </a:lnTo>
                  <a:lnTo>
                    <a:pt x="14110" y="4633"/>
                  </a:lnTo>
                  <a:lnTo>
                    <a:pt x="14110" y="4704"/>
                  </a:lnTo>
                  <a:lnTo>
                    <a:pt x="14167" y="4704"/>
                  </a:lnTo>
                  <a:lnTo>
                    <a:pt x="14195" y="4633"/>
                  </a:lnTo>
                  <a:lnTo>
                    <a:pt x="14237" y="4633"/>
                  </a:lnTo>
                  <a:lnTo>
                    <a:pt x="14237" y="4577"/>
                  </a:lnTo>
                  <a:lnTo>
                    <a:pt x="14237" y="4506"/>
                  </a:lnTo>
                  <a:lnTo>
                    <a:pt x="14293" y="4450"/>
                  </a:lnTo>
                  <a:lnTo>
                    <a:pt x="14321" y="4450"/>
                  </a:lnTo>
                  <a:lnTo>
                    <a:pt x="14321" y="4380"/>
                  </a:lnTo>
                  <a:lnTo>
                    <a:pt x="14293" y="4323"/>
                  </a:lnTo>
                  <a:lnTo>
                    <a:pt x="14237" y="4323"/>
                  </a:lnTo>
                  <a:lnTo>
                    <a:pt x="14195" y="4323"/>
                  </a:lnTo>
                  <a:lnTo>
                    <a:pt x="14195" y="4380"/>
                  </a:lnTo>
                  <a:lnTo>
                    <a:pt x="14167" y="4380"/>
                  </a:lnTo>
                  <a:lnTo>
                    <a:pt x="14110" y="4380"/>
                  </a:lnTo>
                  <a:lnTo>
                    <a:pt x="14110" y="4323"/>
                  </a:lnTo>
                  <a:lnTo>
                    <a:pt x="14068" y="4323"/>
                  </a:lnTo>
                  <a:lnTo>
                    <a:pt x="14068" y="4253"/>
                  </a:lnTo>
                  <a:lnTo>
                    <a:pt x="14040" y="4323"/>
                  </a:lnTo>
                  <a:lnTo>
                    <a:pt x="13983" y="4323"/>
                  </a:lnTo>
                  <a:lnTo>
                    <a:pt x="13941" y="4323"/>
                  </a:lnTo>
                  <a:lnTo>
                    <a:pt x="13941" y="4253"/>
                  </a:lnTo>
                  <a:close/>
                  <a:moveTo>
                    <a:pt x="13519" y="4506"/>
                  </a:moveTo>
                  <a:lnTo>
                    <a:pt x="13519" y="4577"/>
                  </a:lnTo>
                  <a:lnTo>
                    <a:pt x="13519" y="4633"/>
                  </a:lnTo>
                  <a:lnTo>
                    <a:pt x="13519" y="4704"/>
                  </a:lnTo>
                  <a:lnTo>
                    <a:pt x="13491" y="4704"/>
                  </a:lnTo>
                  <a:lnTo>
                    <a:pt x="13491" y="4774"/>
                  </a:lnTo>
                  <a:lnTo>
                    <a:pt x="13434" y="4774"/>
                  </a:lnTo>
                  <a:lnTo>
                    <a:pt x="13392" y="4774"/>
                  </a:lnTo>
                  <a:lnTo>
                    <a:pt x="13392" y="4830"/>
                  </a:lnTo>
                  <a:lnTo>
                    <a:pt x="13392" y="4887"/>
                  </a:lnTo>
                  <a:lnTo>
                    <a:pt x="13392" y="4957"/>
                  </a:lnTo>
                  <a:lnTo>
                    <a:pt x="13434" y="4887"/>
                  </a:lnTo>
                  <a:lnTo>
                    <a:pt x="13491" y="4887"/>
                  </a:lnTo>
                  <a:lnTo>
                    <a:pt x="13519" y="4887"/>
                  </a:lnTo>
                  <a:lnTo>
                    <a:pt x="13519" y="4830"/>
                  </a:lnTo>
                  <a:lnTo>
                    <a:pt x="13561" y="4774"/>
                  </a:lnTo>
                  <a:lnTo>
                    <a:pt x="13561" y="4704"/>
                  </a:lnTo>
                  <a:lnTo>
                    <a:pt x="13561" y="4633"/>
                  </a:lnTo>
                  <a:lnTo>
                    <a:pt x="13603" y="4577"/>
                  </a:lnTo>
                  <a:lnTo>
                    <a:pt x="13603" y="4506"/>
                  </a:lnTo>
                  <a:lnTo>
                    <a:pt x="13561" y="4506"/>
                  </a:lnTo>
                  <a:close/>
                  <a:moveTo>
                    <a:pt x="13561" y="6548"/>
                  </a:moveTo>
                  <a:lnTo>
                    <a:pt x="13519" y="6605"/>
                  </a:lnTo>
                  <a:lnTo>
                    <a:pt x="13491" y="6605"/>
                  </a:lnTo>
                  <a:lnTo>
                    <a:pt x="13434" y="6605"/>
                  </a:lnTo>
                  <a:lnTo>
                    <a:pt x="13434" y="6661"/>
                  </a:lnTo>
                  <a:lnTo>
                    <a:pt x="13491" y="6661"/>
                  </a:lnTo>
                  <a:lnTo>
                    <a:pt x="13491" y="6731"/>
                  </a:lnTo>
                  <a:lnTo>
                    <a:pt x="13519" y="6731"/>
                  </a:lnTo>
                  <a:lnTo>
                    <a:pt x="13561" y="6788"/>
                  </a:lnTo>
                  <a:lnTo>
                    <a:pt x="13561" y="6858"/>
                  </a:lnTo>
                  <a:lnTo>
                    <a:pt x="13561" y="6914"/>
                  </a:lnTo>
                  <a:lnTo>
                    <a:pt x="13603" y="6914"/>
                  </a:lnTo>
                  <a:lnTo>
                    <a:pt x="13603" y="6985"/>
                  </a:lnTo>
                  <a:lnTo>
                    <a:pt x="13603" y="7041"/>
                  </a:lnTo>
                  <a:lnTo>
                    <a:pt x="13603" y="7112"/>
                  </a:lnTo>
                  <a:lnTo>
                    <a:pt x="13603" y="7168"/>
                  </a:lnTo>
                  <a:lnTo>
                    <a:pt x="13603" y="7238"/>
                  </a:lnTo>
                  <a:lnTo>
                    <a:pt x="13646" y="7238"/>
                  </a:lnTo>
                  <a:lnTo>
                    <a:pt x="13646" y="7168"/>
                  </a:lnTo>
                  <a:lnTo>
                    <a:pt x="13646" y="7112"/>
                  </a:lnTo>
                  <a:lnTo>
                    <a:pt x="13688" y="7112"/>
                  </a:lnTo>
                  <a:lnTo>
                    <a:pt x="13730" y="7112"/>
                  </a:lnTo>
                  <a:lnTo>
                    <a:pt x="13772" y="7112"/>
                  </a:lnTo>
                  <a:lnTo>
                    <a:pt x="13772" y="7041"/>
                  </a:lnTo>
                  <a:lnTo>
                    <a:pt x="13730" y="7041"/>
                  </a:lnTo>
                  <a:lnTo>
                    <a:pt x="13730" y="6985"/>
                  </a:lnTo>
                  <a:lnTo>
                    <a:pt x="13730" y="6914"/>
                  </a:lnTo>
                  <a:lnTo>
                    <a:pt x="13688" y="6914"/>
                  </a:lnTo>
                  <a:lnTo>
                    <a:pt x="13688" y="6858"/>
                  </a:lnTo>
                  <a:lnTo>
                    <a:pt x="13688" y="6788"/>
                  </a:lnTo>
                  <a:lnTo>
                    <a:pt x="13688" y="6731"/>
                  </a:lnTo>
                  <a:lnTo>
                    <a:pt x="13730" y="6661"/>
                  </a:lnTo>
                  <a:lnTo>
                    <a:pt x="13730" y="6605"/>
                  </a:lnTo>
                  <a:lnTo>
                    <a:pt x="13730" y="6548"/>
                  </a:lnTo>
                  <a:lnTo>
                    <a:pt x="13688" y="6548"/>
                  </a:lnTo>
                  <a:lnTo>
                    <a:pt x="13603" y="6548"/>
                  </a:lnTo>
                  <a:close/>
                  <a:moveTo>
                    <a:pt x="15758" y="8182"/>
                  </a:moveTo>
                  <a:lnTo>
                    <a:pt x="15547" y="8252"/>
                  </a:lnTo>
                  <a:lnTo>
                    <a:pt x="15547" y="8308"/>
                  </a:lnTo>
                  <a:lnTo>
                    <a:pt x="15547" y="8379"/>
                  </a:lnTo>
                  <a:lnTo>
                    <a:pt x="15547" y="8435"/>
                  </a:lnTo>
                  <a:lnTo>
                    <a:pt x="15673" y="8506"/>
                  </a:lnTo>
                  <a:lnTo>
                    <a:pt x="15758" y="8506"/>
                  </a:lnTo>
                  <a:lnTo>
                    <a:pt x="15800" y="8506"/>
                  </a:lnTo>
                  <a:lnTo>
                    <a:pt x="15899" y="8506"/>
                  </a:lnTo>
                  <a:lnTo>
                    <a:pt x="15899" y="8435"/>
                  </a:lnTo>
                  <a:lnTo>
                    <a:pt x="15927" y="8435"/>
                  </a:lnTo>
                  <a:lnTo>
                    <a:pt x="16025" y="8435"/>
                  </a:lnTo>
                  <a:lnTo>
                    <a:pt x="16025" y="8379"/>
                  </a:lnTo>
                  <a:lnTo>
                    <a:pt x="16025" y="8308"/>
                  </a:lnTo>
                  <a:lnTo>
                    <a:pt x="16025" y="8252"/>
                  </a:lnTo>
                  <a:lnTo>
                    <a:pt x="15899" y="8252"/>
                  </a:lnTo>
                  <a:lnTo>
                    <a:pt x="15842" y="8252"/>
                  </a:lnTo>
                  <a:lnTo>
                    <a:pt x="15800" y="8252"/>
                  </a:lnTo>
                  <a:lnTo>
                    <a:pt x="15758" y="8252"/>
                  </a:lnTo>
                  <a:close/>
                  <a:moveTo>
                    <a:pt x="15547" y="8435"/>
                  </a:moveTo>
                  <a:lnTo>
                    <a:pt x="15504" y="8435"/>
                  </a:lnTo>
                  <a:lnTo>
                    <a:pt x="15378" y="8435"/>
                  </a:lnTo>
                  <a:lnTo>
                    <a:pt x="15349" y="8506"/>
                  </a:lnTo>
                  <a:lnTo>
                    <a:pt x="15293" y="8506"/>
                  </a:lnTo>
                  <a:lnTo>
                    <a:pt x="15166" y="8506"/>
                  </a:lnTo>
                  <a:lnTo>
                    <a:pt x="15166" y="8562"/>
                  </a:lnTo>
                  <a:lnTo>
                    <a:pt x="15124" y="8562"/>
                  </a:lnTo>
                  <a:lnTo>
                    <a:pt x="15096" y="8562"/>
                  </a:lnTo>
                  <a:lnTo>
                    <a:pt x="15040" y="8562"/>
                  </a:lnTo>
                  <a:lnTo>
                    <a:pt x="15040" y="8632"/>
                  </a:lnTo>
                  <a:lnTo>
                    <a:pt x="14997" y="8632"/>
                  </a:lnTo>
                  <a:lnTo>
                    <a:pt x="14969" y="8632"/>
                  </a:lnTo>
                  <a:lnTo>
                    <a:pt x="14913" y="8632"/>
                  </a:lnTo>
                  <a:lnTo>
                    <a:pt x="14871" y="8632"/>
                  </a:lnTo>
                  <a:lnTo>
                    <a:pt x="14871" y="8689"/>
                  </a:lnTo>
                  <a:lnTo>
                    <a:pt x="14871" y="8759"/>
                  </a:lnTo>
                  <a:lnTo>
                    <a:pt x="14913" y="8759"/>
                  </a:lnTo>
                  <a:lnTo>
                    <a:pt x="14913" y="8815"/>
                  </a:lnTo>
                  <a:lnTo>
                    <a:pt x="14969" y="8886"/>
                  </a:lnTo>
                  <a:lnTo>
                    <a:pt x="14997" y="8886"/>
                  </a:lnTo>
                  <a:lnTo>
                    <a:pt x="15040" y="8886"/>
                  </a:lnTo>
                  <a:lnTo>
                    <a:pt x="15040" y="8815"/>
                  </a:lnTo>
                  <a:lnTo>
                    <a:pt x="15096" y="8815"/>
                  </a:lnTo>
                  <a:lnTo>
                    <a:pt x="15124" y="8815"/>
                  </a:lnTo>
                  <a:lnTo>
                    <a:pt x="15166" y="8815"/>
                  </a:lnTo>
                  <a:lnTo>
                    <a:pt x="15166" y="8759"/>
                  </a:lnTo>
                  <a:lnTo>
                    <a:pt x="15166" y="8689"/>
                  </a:lnTo>
                  <a:lnTo>
                    <a:pt x="15223" y="8689"/>
                  </a:lnTo>
                  <a:lnTo>
                    <a:pt x="15251" y="8689"/>
                  </a:lnTo>
                  <a:lnTo>
                    <a:pt x="15293" y="8689"/>
                  </a:lnTo>
                  <a:lnTo>
                    <a:pt x="15349" y="8689"/>
                  </a:lnTo>
                  <a:lnTo>
                    <a:pt x="15378" y="8689"/>
                  </a:lnTo>
                  <a:lnTo>
                    <a:pt x="15420" y="8689"/>
                  </a:lnTo>
                  <a:lnTo>
                    <a:pt x="15476" y="8689"/>
                  </a:lnTo>
                  <a:lnTo>
                    <a:pt x="15504" y="8689"/>
                  </a:lnTo>
                  <a:lnTo>
                    <a:pt x="15547" y="8689"/>
                  </a:lnTo>
                  <a:lnTo>
                    <a:pt x="15547" y="8632"/>
                  </a:lnTo>
                  <a:lnTo>
                    <a:pt x="15547" y="8562"/>
                  </a:lnTo>
                  <a:lnTo>
                    <a:pt x="15547" y="8506"/>
                  </a:lnTo>
                  <a:close/>
                  <a:moveTo>
                    <a:pt x="6971" y="9717"/>
                  </a:moveTo>
                  <a:lnTo>
                    <a:pt x="6929" y="9773"/>
                  </a:lnTo>
                  <a:lnTo>
                    <a:pt x="6886" y="9773"/>
                  </a:lnTo>
                  <a:lnTo>
                    <a:pt x="6886" y="9829"/>
                  </a:lnTo>
                  <a:lnTo>
                    <a:pt x="6844" y="9829"/>
                  </a:lnTo>
                  <a:lnTo>
                    <a:pt x="6844" y="9900"/>
                  </a:lnTo>
                  <a:lnTo>
                    <a:pt x="6802" y="9900"/>
                  </a:lnTo>
                  <a:lnTo>
                    <a:pt x="6802" y="9956"/>
                  </a:lnTo>
                  <a:lnTo>
                    <a:pt x="6802" y="10026"/>
                  </a:lnTo>
                  <a:lnTo>
                    <a:pt x="6760" y="10083"/>
                  </a:lnTo>
                  <a:lnTo>
                    <a:pt x="6717" y="10083"/>
                  </a:lnTo>
                  <a:lnTo>
                    <a:pt x="6802" y="10153"/>
                  </a:lnTo>
                  <a:lnTo>
                    <a:pt x="6760" y="10153"/>
                  </a:lnTo>
                  <a:lnTo>
                    <a:pt x="6717" y="10153"/>
                  </a:lnTo>
                  <a:lnTo>
                    <a:pt x="6717" y="10210"/>
                  </a:lnTo>
                  <a:lnTo>
                    <a:pt x="6675" y="10210"/>
                  </a:lnTo>
                  <a:lnTo>
                    <a:pt x="6633" y="10280"/>
                  </a:lnTo>
                  <a:lnTo>
                    <a:pt x="6591" y="10280"/>
                  </a:lnTo>
                  <a:lnTo>
                    <a:pt x="6591" y="10350"/>
                  </a:lnTo>
                  <a:lnTo>
                    <a:pt x="6717" y="10407"/>
                  </a:lnTo>
                  <a:lnTo>
                    <a:pt x="6760" y="10407"/>
                  </a:lnTo>
                  <a:lnTo>
                    <a:pt x="6802" y="10407"/>
                  </a:lnTo>
                  <a:lnTo>
                    <a:pt x="6802" y="10350"/>
                  </a:lnTo>
                  <a:lnTo>
                    <a:pt x="6844" y="10350"/>
                  </a:lnTo>
                  <a:lnTo>
                    <a:pt x="6844" y="10280"/>
                  </a:lnTo>
                  <a:lnTo>
                    <a:pt x="6886" y="10280"/>
                  </a:lnTo>
                  <a:lnTo>
                    <a:pt x="6886" y="10210"/>
                  </a:lnTo>
                  <a:lnTo>
                    <a:pt x="6929" y="10210"/>
                  </a:lnTo>
                  <a:lnTo>
                    <a:pt x="6929" y="10153"/>
                  </a:lnTo>
                  <a:lnTo>
                    <a:pt x="6971" y="10083"/>
                  </a:lnTo>
                  <a:lnTo>
                    <a:pt x="6971" y="10026"/>
                  </a:lnTo>
                  <a:lnTo>
                    <a:pt x="6971" y="9956"/>
                  </a:lnTo>
                  <a:lnTo>
                    <a:pt x="6971" y="9900"/>
                  </a:lnTo>
                  <a:lnTo>
                    <a:pt x="6971" y="9829"/>
                  </a:lnTo>
                  <a:lnTo>
                    <a:pt x="6971" y="9773"/>
                  </a:lnTo>
                  <a:close/>
                  <a:moveTo>
                    <a:pt x="3211" y="10914"/>
                  </a:moveTo>
                  <a:lnTo>
                    <a:pt x="3211" y="10970"/>
                  </a:lnTo>
                  <a:lnTo>
                    <a:pt x="3253" y="10970"/>
                  </a:lnTo>
                  <a:lnTo>
                    <a:pt x="3253" y="11040"/>
                  </a:lnTo>
                  <a:lnTo>
                    <a:pt x="3295" y="11040"/>
                  </a:lnTo>
                  <a:lnTo>
                    <a:pt x="3338" y="11111"/>
                  </a:lnTo>
                  <a:lnTo>
                    <a:pt x="3380" y="11111"/>
                  </a:lnTo>
                  <a:lnTo>
                    <a:pt x="3380" y="11167"/>
                  </a:lnTo>
                  <a:lnTo>
                    <a:pt x="3422" y="11167"/>
                  </a:lnTo>
                  <a:lnTo>
                    <a:pt x="3464" y="11167"/>
                  </a:lnTo>
                  <a:lnTo>
                    <a:pt x="3464" y="11111"/>
                  </a:lnTo>
                  <a:lnTo>
                    <a:pt x="3507" y="11111"/>
                  </a:lnTo>
                  <a:lnTo>
                    <a:pt x="3464" y="11040"/>
                  </a:lnTo>
                  <a:lnTo>
                    <a:pt x="3422" y="11040"/>
                  </a:lnTo>
                  <a:lnTo>
                    <a:pt x="3422" y="10970"/>
                  </a:lnTo>
                  <a:lnTo>
                    <a:pt x="3380" y="10970"/>
                  </a:lnTo>
                  <a:lnTo>
                    <a:pt x="3338" y="10970"/>
                  </a:lnTo>
                  <a:lnTo>
                    <a:pt x="3295" y="10914"/>
                  </a:lnTo>
                  <a:lnTo>
                    <a:pt x="3253" y="10914"/>
                  </a:lnTo>
                  <a:close/>
                  <a:moveTo>
                    <a:pt x="3338" y="11223"/>
                  </a:moveTo>
                  <a:lnTo>
                    <a:pt x="3295" y="11294"/>
                  </a:lnTo>
                  <a:lnTo>
                    <a:pt x="3338" y="11294"/>
                  </a:lnTo>
                  <a:close/>
                  <a:moveTo>
                    <a:pt x="16434" y="11294"/>
                  </a:moveTo>
                  <a:lnTo>
                    <a:pt x="16406" y="11350"/>
                  </a:lnTo>
                  <a:lnTo>
                    <a:pt x="16406" y="11421"/>
                  </a:lnTo>
                  <a:lnTo>
                    <a:pt x="16349" y="11421"/>
                  </a:lnTo>
                  <a:lnTo>
                    <a:pt x="16349" y="11477"/>
                  </a:lnTo>
                  <a:lnTo>
                    <a:pt x="16307" y="11477"/>
                  </a:lnTo>
                  <a:lnTo>
                    <a:pt x="16307" y="11547"/>
                  </a:lnTo>
                  <a:lnTo>
                    <a:pt x="16349" y="11547"/>
                  </a:lnTo>
                  <a:lnTo>
                    <a:pt x="16406" y="11547"/>
                  </a:lnTo>
                  <a:lnTo>
                    <a:pt x="16434" y="11547"/>
                  </a:lnTo>
                  <a:lnTo>
                    <a:pt x="16406" y="11477"/>
                  </a:lnTo>
                  <a:lnTo>
                    <a:pt x="16434" y="11421"/>
                  </a:lnTo>
                  <a:lnTo>
                    <a:pt x="16476" y="11421"/>
                  </a:lnTo>
                  <a:lnTo>
                    <a:pt x="16532" y="11421"/>
                  </a:lnTo>
                  <a:lnTo>
                    <a:pt x="16560" y="11421"/>
                  </a:lnTo>
                  <a:lnTo>
                    <a:pt x="16560" y="11477"/>
                  </a:lnTo>
                  <a:lnTo>
                    <a:pt x="16603" y="11477"/>
                  </a:lnTo>
                  <a:lnTo>
                    <a:pt x="16659" y="11477"/>
                  </a:lnTo>
                  <a:lnTo>
                    <a:pt x="16603" y="11547"/>
                  </a:lnTo>
                  <a:lnTo>
                    <a:pt x="16659" y="11547"/>
                  </a:lnTo>
                  <a:lnTo>
                    <a:pt x="16701" y="11547"/>
                  </a:lnTo>
                  <a:lnTo>
                    <a:pt x="16729" y="11547"/>
                  </a:lnTo>
                  <a:lnTo>
                    <a:pt x="16729" y="11477"/>
                  </a:lnTo>
                  <a:lnTo>
                    <a:pt x="16701" y="11477"/>
                  </a:lnTo>
                  <a:lnTo>
                    <a:pt x="16701" y="11421"/>
                  </a:lnTo>
                  <a:lnTo>
                    <a:pt x="16659" y="11421"/>
                  </a:lnTo>
                  <a:lnTo>
                    <a:pt x="16659" y="11350"/>
                  </a:lnTo>
                  <a:lnTo>
                    <a:pt x="16603" y="11350"/>
                  </a:lnTo>
                  <a:lnTo>
                    <a:pt x="16560" y="11350"/>
                  </a:lnTo>
                  <a:lnTo>
                    <a:pt x="16560" y="11294"/>
                  </a:lnTo>
                  <a:lnTo>
                    <a:pt x="16532" y="11294"/>
                  </a:lnTo>
                  <a:lnTo>
                    <a:pt x="16476" y="11294"/>
                  </a:lnTo>
                  <a:close/>
                  <a:moveTo>
                    <a:pt x="16434" y="11547"/>
                  </a:moveTo>
                  <a:lnTo>
                    <a:pt x="16434" y="11604"/>
                  </a:lnTo>
                  <a:lnTo>
                    <a:pt x="16476" y="11604"/>
                  </a:lnTo>
                  <a:lnTo>
                    <a:pt x="16532" y="11604"/>
                  </a:lnTo>
                  <a:lnTo>
                    <a:pt x="16560" y="11604"/>
                  </a:lnTo>
                  <a:lnTo>
                    <a:pt x="16560" y="11547"/>
                  </a:lnTo>
                  <a:lnTo>
                    <a:pt x="16532" y="11547"/>
                  </a:lnTo>
                  <a:lnTo>
                    <a:pt x="16476" y="11547"/>
                  </a:lnTo>
                  <a:close/>
                  <a:moveTo>
                    <a:pt x="3253" y="11350"/>
                  </a:moveTo>
                  <a:lnTo>
                    <a:pt x="3211" y="11421"/>
                  </a:lnTo>
                  <a:lnTo>
                    <a:pt x="3253" y="11421"/>
                  </a:lnTo>
                  <a:close/>
                  <a:moveTo>
                    <a:pt x="7604" y="13631"/>
                  </a:moveTo>
                  <a:lnTo>
                    <a:pt x="7604" y="13702"/>
                  </a:lnTo>
                  <a:lnTo>
                    <a:pt x="7647" y="13702"/>
                  </a:lnTo>
                  <a:lnTo>
                    <a:pt x="7689" y="13702"/>
                  </a:lnTo>
                  <a:lnTo>
                    <a:pt x="7689" y="13758"/>
                  </a:lnTo>
                  <a:lnTo>
                    <a:pt x="7731" y="13758"/>
                  </a:lnTo>
                  <a:lnTo>
                    <a:pt x="7731" y="13829"/>
                  </a:lnTo>
                  <a:lnTo>
                    <a:pt x="7773" y="13829"/>
                  </a:lnTo>
                  <a:lnTo>
                    <a:pt x="7858" y="13829"/>
                  </a:lnTo>
                  <a:lnTo>
                    <a:pt x="7858" y="13758"/>
                  </a:lnTo>
                  <a:lnTo>
                    <a:pt x="7900" y="13829"/>
                  </a:lnTo>
                  <a:lnTo>
                    <a:pt x="7900" y="13758"/>
                  </a:lnTo>
                  <a:lnTo>
                    <a:pt x="7985" y="13758"/>
                  </a:lnTo>
                  <a:lnTo>
                    <a:pt x="8027" y="13702"/>
                  </a:lnTo>
                  <a:lnTo>
                    <a:pt x="7985" y="13702"/>
                  </a:lnTo>
                  <a:lnTo>
                    <a:pt x="7942" y="13702"/>
                  </a:lnTo>
                  <a:lnTo>
                    <a:pt x="7900" y="13702"/>
                  </a:lnTo>
                  <a:lnTo>
                    <a:pt x="7858" y="13631"/>
                  </a:lnTo>
                  <a:lnTo>
                    <a:pt x="7816" y="13631"/>
                  </a:lnTo>
                  <a:lnTo>
                    <a:pt x="7773" y="13631"/>
                  </a:lnTo>
                  <a:lnTo>
                    <a:pt x="7731" y="13631"/>
                  </a:lnTo>
                  <a:lnTo>
                    <a:pt x="7689" y="13631"/>
                  </a:lnTo>
                  <a:lnTo>
                    <a:pt x="7647" y="13631"/>
                  </a:lnTo>
                  <a:close/>
                  <a:moveTo>
                    <a:pt x="0" y="13829"/>
                  </a:moveTo>
                  <a:lnTo>
                    <a:pt x="0" y="13899"/>
                  </a:lnTo>
                  <a:lnTo>
                    <a:pt x="43" y="13899"/>
                  </a:lnTo>
                  <a:lnTo>
                    <a:pt x="43" y="13829"/>
                  </a:lnTo>
                  <a:close/>
                  <a:moveTo>
                    <a:pt x="43" y="13899"/>
                  </a:moveTo>
                  <a:lnTo>
                    <a:pt x="85" y="13955"/>
                  </a:lnTo>
                  <a:lnTo>
                    <a:pt x="127" y="13955"/>
                  </a:lnTo>
                  <a:lnTo>
                    <a:pt x="127" y="14012"/>
                  </a:lnTo>
                  <a:lnTo>
                    <a:pt x="169" y="14012"/>
                  </a:lnTo>
                  <a:lnTo>
                    <a:pt x="212" y="14082"/>
                  </a:lnTo>
                  <a:lnTo>
                    <a:pt x="254" y="14082"/>
                  </a:lnTo>
                  <a:lnTo>
                    <a:pt x="296" y="14138"/>
                  </a:lnTo>
                  <a:lnTo>
                    <a:pt x="338" y="14138"/>
                  </a:lnTo>
                  <a:lnTo>
                    <a:pt x="381" y="14138"/>
                  </a:lnTo>
                  <a:lnTo>
                    <a:pt x="423" y="14082"/>
                  </a:lnTo>
                  <a:lnTo>
                    <a:pt x="465" y="14082"/>
                  </a:lnTo>
                  <a:lnTo>
                    <a:pt x="465" y="14012"/>
                  </a:lnTo>
                  <a:lnTo>
                    <a:pt x="465" y="13955"/>
                  </a:lnTo>
                  <a:lnTo>
                    <a:pt x="423" y="13955"/>
                  </a:lnTo>
                  <a:lnTo>
                    <a:pt x="381" y="13955"/>
                  </a:lnTo>
                  <a:lnTo>
                    <a:pt x="338" y="13955"/>
                  </a:lnTo>
                  <a:lnTo>
                    <a:pt x="296" y="13955"/>
                  </a:lnTo>
                  <a:lnTo>
                    <a:pt x="254" y="13955"/>
                  </a:lnTo>
                  <a:lnTo>
                    <a:pt x="254" y="13899"/>
                  </a:lnTo>
                  <a:lnTo>
                    <a:pt x="212" y="13899"/>
                  </a:lnTo>
                  <a:lnTo>
                    <a:pt x="169" y="13899"/>
                  </a:lnTo>
                  <a:lnTo>
                    <a:pt x="127" y="13899"/>
                  </a:lnTo>
                  <a:lnTo>
                    <a:pt x="85" y="13899"/>
                  </a:lnTo>
                  <a:close/>
                  <a:moveTo>
                    <a:pt x="8787" y="14392"/>
                  </a:moveTo>
                  <a:lnTo>
                    <a:pt x="8745" y="14462"/>
                  </a:lnTo>
                  <a:lnTo>
                    <a:pt x="8703" y="14462"/>
                  </a:lnTo>
                  <a:lnTo>
                    <a:pt x="8661" y="14462"/>
                  </a:lnTo>
                  <a:lnTo>
                    <a:pt x="8661" y="14519"/>
                  </a:lnTo>
                  <a:lnTo>
                    <a:pt x="8703" y="14589"/>
                  </a:lnTo>
                  <a:lnTo>
                    <a:pt x="8703" y="14645"/>
                  </a:lnTo>
                  <a:lnTo>
                    <a:pt x="8703" y="14716"/>
                  </a:lnTo>
                  <a:lnTo>
                    <a:pt x="8745" y="14772"/>
                  </a:lnTo>
                  <a:lnTo>
                    <a:pt x="8787" y="14772"/>
                  </a:lnTo>
                  <a:lnTo>
                    <a:pt x="8830" y="14772"/>
                  </a:lnTo>
                  <a:lnTo>
                    <a:pt x="8872" y="14772"/>
                  </a:lnTo>
                  <a:lnTo>
                    <a:pt x="8872" y="14716"/>
                  </a:lnTo>
                  <a:lnTo>
                    <a:pt x="8914" y="14716"/>
                  </a:lnTo>
                  <a:lnTo>
                    <a:pt x="8956" y="14716"/>
                  </a:lnTo>
                  <a:lnTo>
                    <a:pt x="8999" y="14716"/>
                  </a:lnTo>
                  <a:lnTo>
                    <a:pt x="8999" y="14645"/>
                  </a:lnTo>
                  <a:lnTo>
                    <a:pt x="8999" y="14589"/>
                  </a:lnTo>
                  <a:lnTo>
                    <a:pt x="8956" y="14589"/>
                  </a:lnTo>
                  <a:lnTo>
                    <a:pt x="8956" y="14519"/>
                  </a:lnTo>
                  <a:lnTo>
                    <a:pt x="8914" y="14519"/>
                  </a:lnTo>
                  <a:lnTo>
                    <a:pt x="8914" y="14462"/>
                  </a:lnTo>
                  <a:lnTo>
                    <a:pt x="8914" y="14392"/>
                  </a:lnTo>
                  <a:lnTo>
                    <a:pt x="8872" y="14392"/>
                  </a:lnTo>
                  <a:lnTo>
                    <a:pt x="8830" y="1439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5173625" y="2640100"/>
              <a:ext cx="62325" cy="38050"/>
            </a:xfrm>
            <a:custGeom>
              <a:avLst/>
              <a:gdLst/>
              <a:ahLst/>
              <a:cxnLst/>
              <a:rect l="l" t="t" r="r" b="b"/>
              <a:pathLst>
                <a:path w="2493" h="1522" extrusionOk="0">
                  <a:moveTo>
                    <a:pt x="212" y="958"/>
                  </a:moveTo>
                  <a:lnTo>
                    <a:pt x="254" y="958"/>
                  </a:lnTo>
                  <a:lnTo>
                    <a:pt x="296" y="958"/>
                  </a:lnTo>
                  <a:lnTo>
                    <a:pt x="296" y="888"/>
                  </a:lnTo>
                  <a:lnTo>
                    <a:pt x="338" y="888"/>
                  </a:lnTo>
                  <a:lnTo>
                    <a:pt x="338" y="831"/>
                  </a:lnTo>
                  <a:lnTo>
                    <a:pt x="381" y="831"/>
                  </a:lnTo>
                  <a:lnTo>
                    <a:pt x="423" y="831"/>
                  </a:lnTo>
                  <a:lnTo>
                    <a:pt x="465" y="831"/>
                  </a:lnTo>
                  <a:lnTo>
                    <a:pt x="507" y="831"/>
                  </a:lnTo>
                  <a:lnTo>
                    <a:pt x="550" y="831"/>
                  </a:lnTo>
                  <a:lnTo>
                    <a:pt x="550" y="761"/>
                  </a:lnTo>
                  <a:lnTo>
                    <a:pt x="550" y="705"/>
                  </a:lnTo>
                  <a:lnTo>
                    <a:pt x="592" y="761"/>
                  </a:lnTo>
                  <a:lnTo>
                    <a:pt x="634" y="761"/>
                  </a:lnTo>
                  <a:lnTo>
                    <a:pt x="676" y="761"/>
                  </a:lnTo>
                  <a:lnTo>
                    <a:pt x="676" y="831"/>
                  </a:lnTo>
                  <a:lnTo>
                    <a:pt x="718" y="831"/>
                  </a:lnTo>
                  <a:lnTo>
                    <a:pt x="761" y="831"/>
                  </a:lnTo>
                  <a:lnTo>
                    <a:pt x="803" y="831"/>
                  </a:lnTo>
                  <a:lnTo>
                    <a:pt x="803" y="888"/>
                  </a:lnTo>
                  <a:lnTo>
                    <a:pt x="845" y="888"/>
                  </a:lnTo>
                  <a:lnTo>
                    <a:pt x="887" y="888"/>
                  </a:lnTo>
                  <a:lnTo>
                    <a:pt x="930" y="888"/>
                  </a:lnTo>
                  <a:lnTo>
                    <a:pt x="972" y="888"/>
                  </a:lnTo>
                  <a:lnTo>
                    <a:pt x="1014" y="888"/>
                  </a:lnTo>
                  <a:lnTo>
                    <a:pt x="1014" y="958"/>
                  </a:lnTo>
                  <a:lnTo>
                    <a:pt x="1056" y="958"/>
                  </a:lnTo>
                  <a:lnTo>
                    <a:pt x="1056" y="888"/>
                  </a:lnTo>
                  <a:lnTo>
                    <a:pt x="1099" y="888"/>
                  </a:lnTo>
                  <a:lnTo>
                    <a:pt x="1141" y="888"/>
                  </a:lnTo>
                  <a:lnTo>
                    <a:pt x="1183" y="888"/>
                  </a:lnTo>
                  <a:lnTo>
                    <a:pt x="1183" y="831"/>
                  </a:lnTo>
                  <a:lnTo>
                    <a:pt x="1225" y="831"/>
                  </a:lnTo>
                  <a:lnTo>
                    <a:pt x="1225" y="761"/>
                  </a:lnTo>
                  <a:lnTo>
                    <a:pt x="1183" y="761"/>
                  </a:lnTo>
                  <a:lnTo>
                    <a:pt x="1225" y="705"/>
                  </a:lnTo>
                  <a:lnTo>
                    <a:pt x="1268" y="705"/>
                  </a:lnTo>
                  <a:lnTo>
                    <a:pt x="1268" y="634"/>
                  </a:lnTo>
                  <a:lnTo>
                    <a:pt x="1310" y="634"/>
                  </a:lnTo>
                  <a:lnTo>
                    <a:pt x="1352" y="634"/>
                  </a:lnTo>
                  <a:lnTo>
                    <a:pt x="1394" y="578"/>
                  </a:lnTo>
                  <a:lnTo>
                    <a:pt x="1437" y="578"/>
                  </a:lnTo>
                  <a:lnTo>
                    <a:pt x="1479" y="578"/>
                  </a:lnTo>
                  <a:lnTo>
                    <a:pt x="1521" y="578"/>
                  </a:lnTo>
                  <a:lnTo>
                    <a:pt x="1563" y="578"/>
                  </a:lnTo>
                  <a:lnTo>
                    <a:pt x="1606" y="578"/>
                  </a:lnTo>
                  <a:lnTo>
                    <a:pt x="1648" y="578"/>
                  </a:lnTo>
                  <a:lnTo>
                    <a:pt x="1690" y="578"/>
                  </a:lnTo>
                  <a:lnTo>
                    <a:pt x="1690" y="507"/>
                  </a:lnTo>
                  <a:lnTo>
                    <a:pt x="1732" y="507"/>
                  </a:lnTo>
                  <a:lnTo>
                    <a:pt x="1775" y="507"/>
                  </a:lnTo>
                  <a:lnTo>
                    <a:pt x="1817" y="507"/>
                  </a:lnTo>
                  <a:lnTo>
                    <a:pt x="1817" y="451"/>
                  </a:lnTo>
                  <a:lnTo>
                    <a:pt x="1817" y="381"/>
                  </a:lnTo>
                  <a:lnTo>
                    <a:pt x="1775" y="381"/>
                  </a:lnTo>
                  <a:lnTo>
                    <a:pt x="1775" y="324"/>
                  </a:lnTo>
                  <a:lnTo>
                    <a:pt x="1732" y="324"/>
                  </a:lnTo>
                  <a:lnTo>
                    <a:pt x="1775" y="324"/>
                  </a:lnTo>
                  <a:lnTo>
                    <a:pt x="1775" y="254"/>
                  </a:lnTo>
                  <a:lnTo>
                    <a:pt x="1817" y="254"/>
                  </a:lnTo>
                  <a:lnTo>
                    <a:pt x="1859" y="254"/>
                  </a:lnTo>
                  <a:lnTo>
                    <a:pt x="1901" y="254"/>
                  </a:lnTo>
                  <a:lnTo>
                    <a:pt x="1901" y="198"/>
                  </a:lnTo>
                  <a:lnTo>
                    <a:pt x="1944" y="198"/>
                  </a:lnTo>
                  <a:lnTo>
                    <a:pt x="1944" y="127"/>
                  </a:lnTo>
                  <a:lnTo>
                    <a:pt x="1986" y="127"/>
                  </a:lnTo>
                  <a:lnTo>
                    <a:pt x="1986" y="71"/>
                  </a:lnTo>
                  <a:lnTo>
                    <a:pt x="1986" y="1"/>
                  </a:lnTo>
                  <a:lnTo>
                    <a:pt x="2028" y="1"/>
                  </a:lnTo>
                  <a:lnTo>
                    <a:pt x="2070" y="1"/>
                  </a:lnTo>
                  <a:lnTo>
                    <a:pt x="2113" y="1"/>
                  </a:lnTo>
                  <a:lnTo>
                    <a:pt x="2113" y="71"/>
                  </a:lnTo>
                  <a:lnTo>
                    <a:pt x="2155" y="71"/>
                  </a:lnTo>
                  <a:lnTo>
                    <a:pt x="2197" y="71"/>
                  </a:lnTo>
                  <a:lnTo>
                    <a:pt x="2239" y="71"/>
                  </a:lnTo>
                  <a:lnTo>
                    <a:pt x="2239" y="127"/>
                  </a:lnTo>
                  <a:lnTo>
                    <a:pt x="2239" y="71"/>
                  </a:lnTo>
                  <a:lnTo>
                    <a:pt x="2282" y="71"/>
                  </a:lnTo>
                  <a:lnTo>
                    <a:pt x="2324" y="71"/>
                  </a:lnTo>
                  <a:lnTo>
                    <a:pt x="2324" y="127"/>
                  </a:lnTo>
                  <a:lnTo>
                    <a:pt x="2366" y="127"/>
                  </a:lnTo>
                  <a:lnTo>
                    <a:pt x="2408" y="127"/>
                  </a:lnTo>
                  <a:lnTo>
                    <a:pt x="2408" y="198"/>
                  </a:lnTo>
                  <a:lnTo>
                    <a:pt x="2451" y="198"/>
                  </a:lnTo>
                  <a:lnTo>
                    <a:pt x="2493" y="198"/>
                  </a:lnTo>
                  <a:lnTo>
                    <a:pt x="2493" y="254"/>
                  </a:lnTo>
                  <a:lnTo>
                    <a:pt x="2451" y="254"/>
                  </a:lnTo>
                  <a:lnTo>
                    <a:pt x="2451" y="324"/>
                  </a:lnTo>
                  <a:lnTo>
                    <a:pt x="2408" y="381"/>
                  </a:lnTo>
                  <a:lnTo>
                    <a:pt x="2408" y="451"/>
                  </a:lnTo>
                  <a:lnTo>
                    <a:pt x="2366" y="451"/>
                  </a:lnTo>
                  <a:lnTo>
                    <a:pt x="2366" y="507"/>
                  </a:lnTo>
                  <a:lnTo>
                    <a:pt x="2324" y="507"/>
                  </a:lnTo>
                  <a:lnTo>
                    <a:pt x="2324" y="578"/>
                  </a:lnTo>
                  <a:lnTo>
                    <a:pt x="2282" y="578"/>
                  </a:lnTo>
                  <a:lnTo>
                    <a:pt x="2239" y="578"/>
                  </a:lnTo>
                  <a:lnTo>
                    <a:pt x="2239" y="634"/>
                  </a:lnTo>
                  <a:lnTo>
                    <a:pt x="2197" y="634"/>
                  </a:lnTo>
                  <a:lnTo>
                    <a:pt x="2197" y="705"/>
                  </a:lnTo>
                  <a:lnTo>
                    <a:pt x="2155" y="705"/>
                  </a:lnTo>
                  <a:lnTo>
                    <a:pt x="2155" y="761"/>
                  </a:lnTo>
                  <a:lnTo>
                    <a:pt x="2113" y="761"/>
                  </a:lnTo>
                  <a:lnTo>
                    <a:pt x="2113" y="831"/>
                  </a:lnTo>
                  <a:lnTo>
                    <a:pt x="2113" y="888"/>
                  </a:lnTo>
                  <a:lnTo>
                    <a:pt x="2070" y="888"/>
                  </a:lnTo>
                  <a:lnTo>
                    <a:pt x="2070" y="958"/>
                  </a:lnTo>
                  <a:lnTo>
                    <a:pt x="2070" y="1014"/>
                  </a:lnTo>
                  <a:lnTo>
                    <a:pt x="2028" y="1014"/>
                  </a:lnTo>
                  <a:lnTo>
                    <a:pt x="2028" y="958"/>
                  </a:lnTo>
                  <a:lnTo>
                    <a:pt x="1986" y="958"/>
                  </a:lnTo>
                  <a:lnTo>
                    <a:pt x="1944" y="958"/>
                  </a:lnTo>
                  <a:lnTo>
                    <a:pt x="1901" y="958"/>
                  </a:lnTo>
                  <a:lnTo>
                    <a:pt x="1859" y="958"/>
                  </a:lnTo>
                  <a:lnTo>
                    <a:pt x="1817" y="958"/>
                  </a:lnTo>
                  <a:lnTo>
                    <a:pt x="1775" y="888"/>
                  </a:lnTo>
                  <a:lnTo>
                    <a:pt x="1732" y="888"/>
                  </a:lnTo>
                  <a:lnTo>
                    <a:pt x="1690" y="888"/>
                  </a:lnTo>
                  <a:lnTo>
                    <a:pt x="1690" y="831"/>
                  </a:lnTo>
                  <a:lnTo>
                    <a:pt x="1648" y="831"/>
                  </a:lnTo>
                  <a:lnTo>
                    <a:pt x="1606" y="831"/>
                  </a:lnTo>
                  <a:lnTo>
                    <a:pt x="1563" y="831"/>
                  </a:lnTo>
                  <a:lnTo>
                    <a:pt x="1563" y="888"/>
                  </a:lnTo>
                  <a:lnTo>
                    <a:pt x="1521" y="888"/>
                  </a:lnTo>
                  <a:lnTo>
                    <a:pt x="1479" y="958"/>
                  </a:lnTo>
                  <a:lnTo>
                    <a:pt x="1479" y="1014"/>
                  </a:lnTo>
                  <a:lnTo>
                    <a:pt x="1437" y="1014"/>
                  </a:lnTo>
                  <a:lnTo>
                    <a:pt x="1437" y="1085"/>
                  </a:lnTo>
                  <a:lnTo>
                    <a:pt x="1394" y="1085"/>
                  </a:lnTo>
                  <a:lnTo>
                    <a:pt x="1394" y="1141"/>
                  </a:lnTo>
                  <a:lnTo>
                    <a:pt x="1352" y="1141"/>
                  </a:lnTo>
                  <a:lnTo>
                    <a:pt x="1352" y="1212"/>
                  </a:lnTo>
                  <a:lnTo>
                    <a:pt x="1310" y="1212"/>
                  </a:lnTo>
                  <a:lnTo>
                    <a:pt x="1310" y="1268"/>
                  </a:lnTo>
                  <a:lnTo>
                    <a:pt x="1268" y="1268"/>
                  </a:lnTo>
                  <a:lnTo>
                    <a:pt x="1268" y="1338"/>
                  </a:lnTo>
                  <a:lnTo>
                    <a:pt x="1225" y="1338"/>
                  </a:lnTo>
                  <a:lnTo>
                    <a:pt x="1183" y="1338"/>
                  </a:lnTo>
                  <a:lnTo>
                    <a:pt x="1183" y="1268"/>
                  </a:lnTo>
                  <a:lnTo>
                    <a:pt x="1141" y="1268"/>
                  </a:lnTo>
                  <a:lnTo>
                    <a:pt x="1099" y="1268"/>
                  </a:lnTo>
                  <a:lnTo>
                    <a:pt x="1056" y="1268"/>
                  </a:lnTo>
                  <a:lnTo>
                    <a:pt x="1014" y="1268"/>
                  </a:lnTo>
                  <a:lnTo>
                    <a:pt x="1014" y="1338"/>
                  </a:lnTo>
                  <a:lnTo>
                    <a:pt x="972" y="1338"/>
                  </a:lnTo>
                  <a:lnTo>
                    <a:pt x="972" y="1395"/>
                  </a:lnTo>
                  <a:lnTo>
                    <a:pt x="930" y="1395"/>
                  </a:lnTo>
                  <a:lnTo>
                    <a:pt x="887" y="1338"/>
                  </a:lnTo>
                  <a:lnTo>
                    <a:pt x="845" y="1338"/>
                  </a:lnTo>
                  <a:lnTo>
                    <a:pt x="845" y="1268"/>
                  </a:lnTo>
                  <a:lnTo>
                    <a:pt x="803" y="1268"/>
                  </a:lnTo>
                  <a:lnTo>
                    <a:pt x="803" y="1338"/>
                  </a:lnTo>
                  <a:lnTo>
                    <a:pt x="761" y="1338"/>
                  </a:lnTo>
                  <a:lnTo>
                    <a:pt x="761" y="1268"/>
                  </a:lnTo>
                  <a:lnTo>
                    <a:pt x="718" y="1268"/>
                  </a:lnTo>
                  <a:lnTo>
                    <a:pt x="676" y="1268"/>
                  </a:lnTo>
                  <a:lnTo>
                    <a:pt x="634" y="1268"/>
                  </a:lnTo>
                  <a:lnTo>
                    <a:pt x="634" y="1212"/>
                  </a:lnTo>
                  <a:lnTo>
                    <a:pt x="592" y="1212"/>
                  </a:lnTo>
                  <a:lnTo>
                    <a:pt x="550" y="1212"/>
                  </a:lnTo>
                  <a:lnTo>
                    <a:pt x="507" y="1212"/>
                  </a:lnTo>
                  <a:lnTo>
                    <a:pt x="465" y="1212"/>
                  </a:lnTo>
                  <a:lnTo>
                    <a:pt x="465" y="1268"/>
                  </a:lnTo>
                  <a:lnTo>
                    <a:pt x="423" y="1268"/>
                  </a:lnTo>
                  <a:lnTo>
                    <a:pt x="423" y="1338"/>
                  </a:lnTo>
                  <a:lnTo>
                    <a:pt x="381" y="1338"/>
                  </a:lnTo>
                  <a:lnTo>
                    <a:pt x="381" y="1395"/>
                  </a:lnTo>
                  <a:lnTo>
                    <a:pt x="338" y="1395"/>
                  </a:lnTo>
                  <a:lnTo>
                    <a:pt x="296" y="1395"/>
                  </a:lnTo>
                  <a:lnTo>
                    <a:pt x="296" y="1465"/>
                  </a:lnTo>
                  <a:lnTo>
                    <a:pt x="254" y="1465"/>
                  </a:lnTo>
                  <a:lnTo>
                    <a:pt x="212" y="1465"/>
                  </a:lnTo>
                  <a:lnTo>
                    <a:pt x="169" y="1465"/>
                  </a:lnTo>
                  <a:lnTo>
                    <a:pt x="169" y="1521"/>
                  </a:lnTo>
                  <a:lnTo>
                    <a:pt x="127" y="1521"/>
                  </a:lnTo>
                  <a:lnTo>
                    <a:pt x="127" y="1465"/>
                  </a:lnTo>
                  <a:lnTo>
                    <a:pt x="85" y="1465"/>
                  </a:lnTo>
                  <a:lnTo>
                    <a:pt x="127" y="1465"/>
                  </a:lnTo>
                  <a:lnTo>
                    <a:pt x="127" y="1395"/>
                  </a:lnTo>
                  <a:lnTo>
                    <a:pt x="85" y="1395"/>
                  </a:lnTo>
                  <a:lnTo>
                    <a:pt x="85" y="1338"/>
                  </a:lnTo>
                  <a:lnTo>
                    <a:pt x="127" y="1338"/>
                  </a:lnTo>
                  <a:lnTo>
                    <a:pt x="85" y="1338"/>
                  </a:lnTo>
                  <a:lnTo>
                    <a:pt x="85" y="1268"/>
                  </a:lnTo>
                  <a:lnTo>
                    <a:pt x="85" y="1212"/>
                  </a:lnTo>
                  <a:lnTo>
                    <a:pt x="43" y="1212"/>
                  </a:lnTo>
                  <a:lnTo>
                    <a:pt x="0" y="1141"/>
                  </a:lnTo>
                  <a:lnTo>
                    <a:pt x="43" y="1141"/>
                  </a:lnTo>
                  <a:lnTo>
                    <a:pt x="85" y="1141"/>
                  </a:lnTo>
                  <a:lnTo>
                    <a:pt x="85" y="1085"/>
                  </a:lnTo>
                  <a:lnTo>
                    <a:pt x="127" y="1085"/>
                  </a:lnTo>
                  <a:lnTo>
                    <a:pt x="127" y="1014"/>
                  </a:lnTo>
                  <a:lnTo>
                    <a:pt x="85" y="1014"/>
                  </a:lnTo>
                  <a:lnTo>
                    <a:pt x="85" y="958"/>
                  </a:lnTo>
                  <a:lnTo>
                    <a:pt x="127" y="958"/>
                  </a:lnTo>
                  <a:lnTo>
                    <a:pt x="127" y="1014"/>
                  </a:lnTo>
                  <a:lnTo>
                    <a:pt x="127" y="958"/>
                  </a:lnTo>
                  <a:lnTo>
                    <a:pt x="169" y="95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2959275" y="4966400"/>
              <a:ext cx="164775" cy="231325"/>
            </a:xfrm>
            <a:custGeom>
              <a:avLst/>
              <a:gdLst/>
              <a:ahLst/>
              <a:cxnLst/>
              <a:rect l="l" t="t" r="r" b="b"/>
              <a:pathLst>
                <a:path w="6591" h="9253" extrusionOk="0">
                  <a:moveTo>
                    <a:pt x="6380" y="1"/>
                  </a:moveTo>
                  <a:lnTo>
                    <a:pt x="6380" y="57"/>
                  </a:lnTo>
                  <a:lnTo>
                    <a:pt x="6337" y="57"/>
                  </a:lnTo>
                  <a:lnTo>
                    <a:pt x="6337" y="127"/>
                  </a:lnTo>
                  <a:lnTo>
                    <a:pt x="6337" y="184"/>
                  </a:lnTo>
                  <a:lnTo>
                    <a:pt x="6295" y="184"/>
                  </a:lnTo>
                  <a:lnTo>
                    <a:pt x="6295" y="240"/>
                  </a:lnTo>
                  <a:lnTo>
                    <a:pt x="6253" y="240"/>
                  </a:lnTo>
                  <a:lnTo>
                    <a:pt x="6253" y="310"/>
                  </a:lnTo>
                  <a:lnTo>
                    <a:pt x="6253" y="381"/>
                  </a:lnTo>
                  <a:lnTo>
                    <a:pt x="6253" y="437"/>
                  </a:lnTo>
                  <a:lnTo>
                    <a:pt x="6253" y="507"/>
                  </a:lnTo>
                  <a:lnTo>
                    <a:pt x="6211" y="507"/>
                  </a:lnTo>
                  <a:lnTo>
                    <a:pt x="6211" y="564"/>
                  </a:lnTo>
                  <a:lnTo>
                    <a:pt x="6211" y="620"/>
                  </a:lnTo>
                  <a:lnTo>
                    <a:pt x="6168" y="620"/>
                  </a:lnTo>
                  <a:lnTo>
                    <a:pt x="6168" y="691"/>
                  </a:lnTo>
                  <a:lnTo>
                    <a:pt x="6126" y="691"/>
                  </a:lnTo>
                  <a:lnTo>
                    <a:pt x="6126" y="761"/>
                  </a:lnTo>
                  <a:lnTo>
                    <a:pt x="6084" y="761"/>
                  </a:lnTo>
                  <a:lnTo>
                    <a:pt x="6042" y="761"/>
                  </a:lnTo>
                  <a:lnTo>
                    <a:pt x="5999" y="761"/>
                  </a:lnTo>
                  <a:lnTo>
                    <a:pt x="5957" y="761"/>
                  </a:lnTo>
                  <a:lnTo>
                    <a:pt x="5915" y="761"/>
                  </a:lnTo>
                  <a:lnTo>
                    <a:pt x="5957" y="817"/>
                  </a:lnTo>
                  <a:lnTo>
                    <a:pt x="5999" y="817"/>
                  </a:lnTo>
                  <a:lnTo>
                    <a:pt x="5957" y="944"/>
                  </a:lnTo>
                  <a:lnTo>
                    <a:pt x="5915" y="944"/>
                  </a:lnTo>
                  <a:lnTo>
                    <a:pt x="5915" y="1000"/>
                  </a:lnTo>
                  <a:lnTo>
                    <a:pt x="5873" y="1000"/>
                  </a:lnTo>
                  <a:lnTo>
                    <a:pt x="5830" y="1000"/>
                  </a:lnTo>
                  <a:lnTo>
                    <a:pt x="5788" y="1000"/>
                  </a:lnTo>
                  <a:lnTo>
                    <a:pt x="5788" y="1071"/>
                  </a:lnTo>
                  <a:lnTo>
                    <a:pt x="5746" y="1071"/>
                  </a:lnTo>
                  <a:lnTo>
                    <a:pt x="5746" y="1000"/>
                  </a:lnTo>
                  <a:lnTo>
                    <a:pt x="5704" y="1000"/>
                  </a:lnTo>
                  <a:lnTo>
                    <a:pt x="5661" y="1000"/>
                  </a:lnTo>
                  <a:lnTo>
                    <a:pt x="5661" y="944"/>
                  </a:lnTo>
                  <a:lnTo>
                    <a:pt x="5619" y="944"/>
                  </a:lnTo>
                  <a:lnTo>
                    <a:pt x="5577" y="944"/>
                  </a:lnTo>
                  <a:lnTo>
                    <a:pt x="5535" y="944"/>
                  </a:lnTo>
                  <a:lnTo>
                    <a:pt x="5493" y="944"/>
                  </a:lnTo>
                  <a:lnTo>
                    <a:pt x="5450" y="944"/>
                  </a:lnTo>
                  <a:lnTo>
                    <a:pt x="5408" y="944"/>
                  </a:lnTo>
                  <a:lnTo>
                    <a:pt x="5366" y="944"/>
                  </a:lnTo>
                  <a:lnTo>
                    <a:pt x="5324" y="944"/>
                  </a:lnTo>
                  <a:lnTo>
                    <a:pt x="5324" y="1000"/>
                  </a:lnTo>
                  <a:lnTo>
                    <a:pt x="5281" y="1000"/>
                  </a:lnTo>
                  <a:lnTo>
                    <a:pt x="5281" y="1071"/>
                  </a:lnTo>
                  <a:lnTo>
                    <a:pt x="5239" y="1071"/>
                  </a:lnTo>
                  <a:lnTo>
                    <a:pt x="5239" y="1141"/>
                  </a:lnTo>
                  <a:lnTo>
                    <a:pt x="5281" y="1141"/>
                  </a:lnTo>
                  <a:lnTo>
                    <a:pt x="5324" y="1071"/>
                  </a:lnTo>
                  <a:lnTo>
                    <a:pt x="5366" y="1071"/>
                  </a:lnTo>
                  <a:lnTo>
                    <a:pt x="5408" y="1071"/>
                  </a:lnTo>
                  <a:lnTo>
                    <a:pt x="5450" y="1071"/>
                  </a:lnTo>
                  <a:lnTo>
                    <a:pt x="5408" y="1000"/>
                  </a:lnTo>
                  <a:lnTo>
                    <a:pt x="5450" y="1000"/>
                  </a:lnTo>
                  <a:lnTo>
                    <a:pt x="5493" y="1000"/>
                  </a:lnTo>
                  <a:lnTo>
                    <a:pt x="5535" y="1071"/>
                  </a:lnTo>
                  <a:lnTo>
                    <a:pt x="5493" y="1071"/>
                  </a:lnTo>
                  <a:lnTo>
                    <a:pt x="5493" y="1141"/>
                  </a:lnTo>
                  <a:lnTo>
                    <a:pt x="5493" y="1197"/>
                  </a:lnTo>
                  <a:lnTo>
                    <a:pt x="5450" y="1197"/>
                  </a:lnTo>
                  <a:lnTo>
                    <a:pt x="5408" y="1197"/>
                  </a:lnTo>
                  <a:lnTo>
                    <a:pt x="5366" y="1197"/>
                  </a:lnTo>
                  <a:lnTo>
                    <a:pt x="5324" y="1197"/>
                  </a:lnTo>
                  <a:lnTo>
                    <a:pt x="5324" y="1268"/>
                  </a:lnTo>
                  <a:lnTo>
                    <a:pt x="5281" y="1268"/>
                  </a:lnTo>
                  <a:lnTo>
                    <a:pt x="5239" y="1268"/>
                  </a:lnTo>
                  <a:lnTo>
                    <a:pt x="5239" y="1324"/>
                  </a:lnTo>
                  <a:lnTo>
                    <a:pt x="5197" y="1324"/>
                  </a:lnTo>
                  <a:lnTo>
                    <a:pt x="5155" y="1324"/>
                  </a:lnTo>
                  <a:lnTo>
                    <a:pt x="5155" y="1395"/>
                  </a:lnTo>
                  <a:lnTo>
                    <a:pt x="5155" y="1451"/>
                  </a:lnTo>
                  <a:lnTo>
                    <a:pt x="5197" y="1451"/>
                  </a:lnTo>
                  <a:lnTo>
                    <a:pt x="5239" y="1521"/>
                  </a:lnTo>
                  <a:lnTo>
                    <a:pt x="5281" y="1521"/>
                  </a:lnTo>
                  <a:lnTo>
                    <a:pt x="5281" y="1451"/>
                  </a:lnTo>
                  <a:lnTo>
                    <a:pt x="5324" y="1451"/>
                  </a:lnTo>
                  <a:lnTo>
                    <a:pt x="5366" y="1395"/>
                  </a:lnTo>
                  <a:lnTo>
                    <a:pt x="5366" y="1451"/>
                  </a:lnTo>
                  <a:lnTo>
                    <a:pt x="5408" y="1451"/>
                  </a:lnTo>
                  <a:lnTo>
                    <a:pt x="5450" y="1451"/>
                  </a:lnTo>
                  <a:lnTo>
                    <a:pt x="5450" y="1521"/>
                  </a:lnTo>
                  <a:lnTo>
                    <a:pt x="5493" y="1521"/>
                  </a:lnTo>
                  <a:lnTo>
                    <a:pt x="5535" y="1521"/>
                  </a:lnTo>
                  <a:lnTo>
                    <a:pt x="5535" y="1578"/>
                  </a:lnTo>
                  <a:lnTo>
                    <a:pt x="5577" y="1578"/>
                  </a:lnTo>
                  <a:lnTo>
                    <a:pt x="5619" y="1578"/>
                  </a:lnTo>
                  <a:lnTo>
                    <a:pt x="5619" y="1634"/>
                  </a:lnTo>
                  <a:lnTo>
                    <a:pt x="5577" y="1634"/>
                  </a:lnTo>
                  <a:lnTo>
                    <a:pt x="5535" y="1634"/>
                  </a:lnTo>
                  <a:lnTo>
                    <a:pt x="5535" y="1704"/>
                  </a:lnTo>
                  <a:lnTo>
                    <a:pt x="5493" y="1704"/>
                  </a:lnTo>
                  <a:lnTo>
                    <a:pt x="5450" y="1775"/>
                  </a:lnTo>
                  <a:lnTo>
                    <a:pt x="5450" y="1831"/>
                  </a:lnTo>
                  <a:lnTo>
                    <a:pt x="5450" y="1902"/>
                  </a:lnTo>
                  <a:lnTo>
                    <a:pt x="5493" y="1902"/>
                  </a:lnTo>
                  <a:lnTo>
                    <a:pt x="5493" y="1958"/>
                  </a:lnTo>
                  <a:lnTo>
                    <a:pt x="5535" y="1958"/>
                  </a:lnTo>
                  <a:lnTo>
                    <a:pt x="5577" y="1958"/>
                  </a:lnTo>
                  <a:lnTo>
                    <a:pt x="5619" y="2014"/>
                  </a:lnTo>
                  <a:lnTo>
                    <a:pt x="5619" y="2085"/>
                  </a:lnTo>
                  <a:lnTo>
                    <a:pt x="5661" y="2085"/>
                  </a:lnTo>
                  <a:lnTo>
                    <a:pt x="5704" y="2085"/>
                  </a:lnTo>
                  <a:lnTo>
                    <a:pt x="5746" y="2085"/>
                  </a:lnTo>
                  <a:lnTo>
                    <a:pt x="5746" y="2155"/>
                  </a:lnTo>
                  <a:lnTo>
                    <a:pt x="5788" y="2155"/>
                  </a:lnTo>
                  <a:lnTo>
                    <a:pt x="5788" y="2211"/>
                  </a:lnTo>
                  <a:lnTo>
                    <a:pt x="5830" y="2211"/>
                  </a:lnTo>
                  <a:lnTo>
                    <a:pt x="5830" y="2282"/>
                  </a:lnTo>
                  <a:lnTo>
                    <a:pt x="5830" y="2338"/>
                  </a:lnTo>
                  <a:lnTo>
                    <a:pt x="5788" y="2338"/>
                  </a:lnTo>
                  <a:lnTo>
                    <a:pt x="5746" y="2394"/>
                  </a:lnTo>
                  <a:lnTo>
                    <a:pt x="5704" y="2394"/>
                  </a:lnTo>
                  <a:lnTo>
                    <a:pt x="5661" y="2394"/>
                  </a:lnTo>
                  <a:lnTo>
                    <a:pt x="5619" y="2394"/>
                  </a:lnTo>
                  <a:lnTo>
                    <a:pt x="5577" y="2394"/>
                  </a:lnTo>
                  <a:lnTo>
                    <a:pt x="5535" y="2394"/>
                  </a:lnTo>
                  <a:lnTo>
                    <a:pt x="5535" y="2465"/>
                  </a:lnTo>
                  <a:lnTo>
                    <a:pt x="5577" y="2465"/>
                  </a:lnTo>
                  <a:lnTo>
                    <a:pt x="5577" y="2535"/>
                  </a:lnTo>
                  <a:lnTo>
                    <a:pt x="5535" y="2592"/>
                  </a:lnTo>
                  <a:lnTo>
                    <a:pt x="5535" y="2662"/>
                  </a:lnTo>
                  <a:lnTo>
                    <a:pt x="5493" y="2662"/>
                  </a:lnTo>
                  <a:lnTo>
                    <a:pt x="5493" y="2718"/>
                  </a:lnTo>
                  <a:lnTo>
                    <a:pt x="5450" y="2718"/>
                  </a:lnTo>
                  <a:lnTo>
                    <a:pt x="5450" y="2789"/>
                  </a:lnTo>
                  <a:lnTo>
                    <a:pt x="5408" y="2789"/>
                  </a:lnTo>
                  <a:lnTo>
                    <a:pt x="5366" y="2789"/>
                  </a:lnTo>
                  <a:lnTo>
                    <a:pt x="5324" y="2789"/>
                  </a:lnTo>
                  <a:lnTo>
                    <a:pt x="5281" y="2789"/>
                  </a:lnTo>
                  <a:lnTo>
                    <a:pt x="5239" y="2789"/>
                  </a:lnTo>
                  <a:lnTo>
                    <a:pt x="5197" y="2789"/>
                  </a:lnTo>
                  <a:lnTo>
                    <a:pt x="5155" y="2789"/>
                  </a:lnTo>
                  <a:lnTo>
                    <a:pt x="5155" y="2845"/>
                  </a:lnTo>
                  <a:lnTo>
                    <a:pt x="5112" y="2845"/>
                  </a:lnTo>
                  <a:lnTo>
                    <a:pt x="5112" y="2915"/>
                  </a:lnTo>
                  <a:lnTo>
                    <a:pt x="5112" y="2972"/>
                  </a:lnTo>
                  <a:lnTo>
                    <a:pt x="5155" y="2972"/>
                  </a:lnTo>
                  <a:lnTo>
                    <a:pt x="5155" y="3028"/>
                  </a:lnTo>
                  <a:lnTo>
                    <a:pt x="5197" y="3098"/>
                  </a:lnTo>
                  <a:lnTo>
                    <a:pt x="5239" y="3098"/>
                  </a:lnTo>
                  <a:lnTo>
                    <a:pt x="5281" y="3098"/>
                  </a:lnTo>
                  <a:lnTo>
                    <a:pt x="5281" y="3169"/>
                  </a:lnTo>
                  <a:lnTo>
                    <a:pt x="5239" y="3169"/>
                  </a:lnTo>
                  <a:lnTo>
                    <a:pt x="5239" y="3225"/>
                  </a:lnTo>
                  <a:lnTo>
                    <a:pt x="5197" y="3225"/>
                  </a:lnTo>
                  <a:lnTo>
                    <a:pt x="5155" y="3225"/>
                  </a:lnTo>
                  <a:lnTo>
                    <a:pt x="5155" y="3296"/>
                  </a:lnTo>
                  <a:lnTo>
                    <a:pt x="5112" y="3296"/>
                  </a:lnTo>
                  <a:lnTo>
                    <a:pt x="5112" y="3225"/>
                  </a:lnTo>
                  <a:lnTo>
                    <a:pt x="5070" y="3225"/>
                  </a:lnTo>
                  <a:lnTo>
                    <a:pt x="5070" y="3169"/>
                  </a:lnTo>
                  <a:lnTo>
                    <a:pt x="5028" y="3169"/>
                  </a:lnTo>
                  <a:lnTo>
                    <a:pt x="5028" y="3225"/>
                  </a:lnTo>
                  <a:lnTo>
                    <a:pt x="4986" y="3225"/>
                  </a:lnTo>
                  <a:lnTo>
                    <a:pt x="4943" y="3225"/>
                  </a:lnTo>
                  <a:lnTo>
                    <a:pt x="4943" y="3296"/>
                  </a:lnTo>
                  <a:lnTo>
                    <a:pt x="4901" y="3296"/>
                  </a:lnTo>
                  <a:lnTo>
                    <a:pt x="4901" y="3352"/>
                  </a:lnTo>
                  <a:lnTo>
                    <a:pt x="4859" y="3352"/>
                  </a:lnTo>
                  <a:lnTo>
                    <a:pt x="4817" y="3352"/>
                  </a:lnTo>
                  <a:lnTo>
                    <a:pt x="4774" y="3352"/>
                  </a:lnTo>
                  <a:lnTo>
                    <a:pt x="4774" y="3408"/>
                  </a:lnTo>
                  <a:lnTo>
                    <a:pt x="4774" y="3479"/>
                  </a:lnTo>
                  <a:lnTo>
                    <a:pt x="4774" y="3549"/>
                  </a:lnTo>
                  <a:lnTo>
                    <a:pt x="4774" y="3605"/>
                  </a:lnTo>
                  <a:lnTo>
                    <a:pt x="4732" y="3605"/>
                  </a:lnTo>
                  <a:lnTo>
                    <a:pt x="4690" y="3605"/>
                  </a:lnTo>
                  <a:lnTo>
                    <a:pt x="4648" y="3605"/>
                  </a:lnTo>
                  <a:lnTo>
                    <a:pt x="4648" y="3676"/>
                  </a:lnTo>
                  <a:lnTo>
                    <a:pt x="4605" y="3676"/>
                  </a:lnTo>
                  <a:lnTo>
                    <a:pt x="4605" y="3732"/>
                  </a:lnTo>
                  <a:lnTo>
                    <a:pt x="4648" y="3732"/>
                  </a:lnTo>
                  <a:lnTo>
                    <a:pt x="4648" y="3789"/>
                  </a:lnTo>
                  <a:lnTo>
                    <a:pt x="4690" y="3789"/>
                  </a:lnTo>
                  <a:lnTo>
                    <a:pt x="4732" y="3789"/>
                  </a:lnTo>
                  <a:lnTo>
                    <a:pt x="4774" y="3859"/>
                  </a:lnTo>
                  <a:lnTo>
                    <a:pt x="4774" y="3929"/>
                  </a:lnTo>
                  <a:lnTo>
                    <a:pt x="4774" y="3986"/>
                  </a:lnTo>
                  <a:lnTo>
                    <a:pt x="4732" y="4056"/>
                  </a:lnTo>
                  <a:lnTo>
                    <a:pt x="4732" y="4112"/>
                  </a:lnTo>
                  <a:lnTo>
                    <a:pt x="4690" y="4112"/>
                  </a:lnTo>
                  <a:lnTo>
                    <a:pt x="4690" y="4183"/>
                  </a:lnTo>
                  <a:lnTo>
                    <a:pt x="4648" y="4183"/>
                  </a:lnTo>
                  <a:lnTo>
                    <a:pt x="4648" y="4239"/>
                  </a:lnTo>
                  <a:lnTo>
                    <a:pt x="4605" y="4239"/>
                  </a:lnTo>
                  <a:lnTo>
                    <a:pt x="4563" y="4239"/>
                  </a:lnTo>
                  <a:lnTo>
                    <a:pt x="4521" y="4239"/>
                  </a:lnTo>
                  <a:lnTo>
                    <a:pt x="4479" y="4239"/>
                  </a:lnTo>
                  <a:lnTo>
                    <a:pt x="4436" y="4239"/>
                  </a:lnTo>
                  <a:lnTo>
                    <a:pt x="4394" y="4183"/>
                  </a:lnTo>
                  <a:lnTo>
                    <a:pt x="4352" y="4183"/>
                  </a:lnTo>
                  <a:lnTo>
                    <a:pt x="4310" y="4239"/>
                  </a:lnTo>
                  <a:lnTo>
                    <a:pt x="4225" y="4239"/>
                  </a:lnTo>
                  <a:lnTo>
                    <a:pt x="4098" y="4183"/>
                  </a:lnTo>
                  <a:lnTo>
                    <a:pt x="4098" y="4239"/>
                  </a:lnTo>
                  <a:lnTo>
                    <a:pt x="4098" y="4310"/>
                  </a:lnTo>
                  <a:lnTo>
                    <a:pt x="4141" y="4310"/>
                  </a:lnTo>
                  <a:lnTo>
                    <a:pt x="4141" y="4366"/>
                  </a:lnTo>
                  <a:lnTo>
                    <a:pt x="4183" y="4366"/>
                  </a:lnTo>
                  <a:lnTo>
                    <a:pt x="4225" y="4366"/>
                  </a:lnTo>
                  <a:lnTo>
                    <a:pt x="4225" y="4436"/>
                  </a:lnTo>
                  <a:lnTo>
                    <a:pt x="4183" y="4436"/>
                  </a:lnTo>
                  <a:lnTo>
                    <a:pt x="4141" y="4436"/>
                  </a:lnTo>
                  <a:lnTo>
                    <a:pt x="4141" y="4493"/>
                  </a:lnTo>
                  <a:lnTo>
                    <a:pt x="4098" y="4493"/>
                  </a:lnTo>
                  <a:lnTo>
                    <a:pt x="4056" y="4493"/>
                  </a:lnTo>
                  <a:lnTo>
                    <a:pt x="4014" y="4493"/>
                  </a:lnTo>
                  <a:lnTo>
                    <a:pt x="4014" y="4563"/>
                  </a:lnTo>
                  <a:lnTo>
                    <a:pt x="4014" y="4619"/>
                  </a:lnTo>
                  <a:lnTo>
                    <a:pt x="4014" y="4690"/>
                  </a:lnTo>
                  <a:lnTo>
                    <a:pt x="3972" y="4690"/>
                  </a:lnTo>
                  <a:lnTo>
                    <a:pt x="3972" y="4746"/>
                  </a:lnTo>
                  <a:lnTo>
                    <a:pt x="3972" y="4802"/>
                  </a:lnTo>
                  <a:lnTo>
                    <a:pt x="3972" y="4873"/>
                  </a:lnTo>
                  <a:lnTo>
                    <a:pt x="3929" y="4873"/>
                  </a:lnTo>
                  <a:lnTo>
                    <a:pt x="3929" y="4943"/>
                  </a:lnTo>
                  <a:lnTo>
                    <a:pt x="3972" y="4943"/>
                  </a:lnTo>
                  <a:lnTo>
                    <a:pt x="4014" y="5000"/>
                  </a:lnTo>
                  <a:lnTo>
                    <a:pt x="4014" y="5070"/>
                  </a:lnTo>
                  <a:lnTo>
                    <a:pt x="3972" y="5070"/>
                  </a:lnTo>
                  <a:lnTo>
                    <a:pt x="3929" y="5126"/>
                  </a:lnTo>
                  <a:lnTo>
                    <a:pt x="3972" y="5183"/>
                  </a:lnTo>
                  <a:lnTo>
                    <a:pt x="3972" y="5253"/>
                  </a:lnTo>
                  <a:lnTo>
                    <a:pt x="4014" y="5253"/>
                  </a:lnTo>
                  <a:lnTo>
                    <a:pt x="4014" y="5323"/>
                  </a:lnTo>
                  <a:lnTo>
                    <a:pt x="3972" y="5323"/>
                  </a:lnTo>
                  <a:lnTo>
                    <a:pt x="3972" y="5380"/>
                  </a:lnTo>
                  <a:lnTo>
                    <a:pt x="3929" y="5380"/>
                  </a:lnTo>
                  <a:lnTo>
                    <a:pt x="3803" y="5323"/>
                  </a:lnTo>
                  <a:lnTo>
                    <a:pt x="3760" y="5323"/>
                  </a:lnTo>
                  <a:lnTo>
                    <a:pt x="3718" y="5323"/>
                  </a:lnTo>
                  <a:lnTo>
                    <a:pt x="3718" y="5380"/>
                  </a:lnTo>
                  <a:lnTo>
                    <a:pt x="3760" y="5380"/>
                  </a:lnTo>
                  <a:lnTo>
                    <a:pt x="3760" y="5450"/>
                  </a:lnTo>
                  <a:lnTo>
                    <a:pt x="3760" y="5506"/>
                  </a:lnTo>
                  <a:lnTo>
                    <a:pt x="3803" y="5577"/>
                  </a:lnTo>
                  <a:lnTo>
                    <a:pt x="3760" y="5577"/>
                  </a:lnTo>
                  <a:lnTo>
                    <a:pt x="3718" y="5577"/>
                  </a:lnTo>
                  <a:lnTo>
                    <a:pt x="3718" y="5633"/>
                  </a:lnTo>
                  <a:lnTo>
                    <a:pt x="3718" y="5704"/>
                  </a:lnTo>
                  <a:lnTo>
                    <a:pt x="3676" y="5760"/>
                  </a:lnTo>
                  <a:lnTo>
                    <a:pt x="3634" y="5830"/>
                  </a:lnTo>
                  <a:lnTo>
                    <a:pt x="3591" y="5887"/>
                  </a:lnTo>
                  <a:lnTo>
                    <a:pt x="3549" y="5887"/>
                  </a:lnTo>
                  <a:lnTo>
                    <a:pt x="3549" y="5830"/>
                  </a:lnTo>
                  <a:lnTo>
                    <a:pt x="3507" y="5830"/>
                  </a:lnTo>
                  <a:lnTo>
                    <a:pt x="3465" y="5830"/>
                  </a:lnTo>
                  <a:lnTo>
                    <a:pt x="3423" y="5830"/>
                  </a:lnTo>
                  <a:lnTo>
                    <a:pt x="3423" y="5887"/>
                  </a:lnTo>
                  <a:lnTo>
                    <a:pt x="3423" y="5957"/>
                  </a:lnTo>
                  <a:lnTo>
                    <a:pt x="3380" y="5887"/>
                  </a:lnTo>
                  <a:lnTo>
                    <a:pt x="3338" y="5887"/>
                  </a:lnTo>
                  <a:lnTo>
                    <a:pt x="3296" y="5887"/>
                  </a:lnTo>
                  <a:lnTo>
                    <a:pt x="3254" y="5887"/>
                  </a:lnTo>
                  <a:lnTo>
                    <a:pt x="3211" y="5887"/>
                  </a:lnTo>
                  <a:lnTo>
                    <a:pt x="3169" y="5887"/>
                  </a:lnTo>
                  <a:lnTo>
                    <a:pt x="3127" y="5887"/>
                  </a:lnTo>
                  <a:lnTo>
                    <a:pt x="3085" y="5887"/>
                  </a:lnTo>
                  <a:lnTo>
                    <a:pt x="3085" y="5957"/>
                  </a:lnTo>
                  <a:lnTo>
                    <a:pt x="3085" y="6013"/>
                  </a:lnTo>
                  <a:lnTo>
                    <a:pt x="3085" y="6084"/>
                  </a:lnTo>
                  <a:lnTo>
                    <a:pt x="3042" y="6084"/>
                  </a:lnTo>
                  <a:lnTo>
                    <a:pt x="3042" y="6140"/>
                  </a:lnTo>
                  <a:lnTo>
                    <a:pt x="3042" y="6196"/>
                  </a:lnTo>
                  <a:lnTo>
                    <a:pt x="3085" y="6196"/>
                  </a:lnTo>
                  <a:lnTo>
                    <a:pt x="3127" y="6196"/>
                  </a:lnTo>
                  <a:lnTo>
                    <a:pt x="3169" y="6196"/>
                  </a:lnTo>
                  <a:lnTo>
                    <a:pt x="3211" y="6196"/>
                  </a:lnTo>
                  <a:lnTo>
                    <a:pt x="3254" y="6196"/>
                  </a:lnTo>
                  <a:lnTo>
                    <a:pt x="3296" y="6267"/>
                  </a:lnTo>
                  <a:lnTo>
                    <a:pt x="3338" y="6267"/>
                  </a:lnTo>
                  <a:lnTo>
                    <a:pt x="3380" y="6267"/>
                  </a:lnTo>
                  <a:lnTo>
                    <a:pt x="3423" y="6267"/>
                  </a:lnTo>
                  <a:lnTo>
                    <a:pt x="3465" y="6267"/>
                  </a:lnTo>
                  <a:lnTo>
                    <a:pt x="3507" y="6267"/>
                  </a:lnTo>
                  <a:lnTo>
                    <a:pt x="3549" y="6267"/>
                  </a:lnTo>
                  <a:lnTo>
                    <a:pt x="3591" y="6267"/>
                  </a:lnTo>
                  <a:lnTo>
                    <a:pt x="3591" y="6337"/>
                  </a:lnTo>
                  <a:lnTo>
                    <a:pt x="3634" y="6337"/>
                  </a:lnTo>
                  <a:lnTo>
                    <a:pt x="3676" y="6337"/>
                  </a:lnTo>
                  <a:lnTo>
                    <a:pt x="3676" y="6267"/>
                  </a:lnTo>
                  <a:lnTo>
                    <a:pt x="3718" y="6267"/>
                  </a:lnTo>
                  <a:lnTo>
                    <a:pt x="3760" y="6267"/>
                  </a:lnTo>
                  <a:lnTo>
                    <a:pt x="3760" y="6337"/>
                  </a:lnTo>
                  <a:lnTo>
                    <a:pt x="3718" y="6337"/>
                  </a:lnTo>
                  <a:lnTo>
                    <a:pt x="3718" y="6394"/>
                  </a:lnTo>
                  <a:lnTo>
                    <a:pt x="3676" y="6394"/>
                  </a:lnTo>
                  <a:lnTo>
                    <a:pt x="3634" y="6394"/>
                  </a:lnTo>
                  <a:lnTo>
                    <a:pt x="3591" y="6394"/>
                  </a:lnTo>
                  <a:lnTo>
                    <a:pt x="3549" y="6464"/>
                  </a:lnTo>
                  <a:lnTo>
                    <a:pt x="3507" y="6464"/>
                  </a:lnTo>
                  <a:lnTo>
                    <a:pt x="3465" y="6464"/>
                  </a:lnTo>
                  <a:lnTo>
                    <a:pt x="3465" y="6520"/>
                  </a:lnTo>
                  <a:lnTo>
                    <a:pt x="3423" y="6464"/>
                  </a:lnTo>
                  <a:lnTo>
                    <a:pt x="3380" y="6464"/>
                  </a:lnTo>
                  <a:lnTo>
                    <a:pt x="3338" y="6464"/>
                  </a:lnTo>
                  <a:lnTo>
                    <a:pt x="3338" y="6520"/>
                  </a:lnTo>
                  <a:lnTo>
                    <a:pt x="3380" y="6520"/>
                  </a:lnTo>
                  <a:lnTo>
                    <a:pt x="3380" y="6577"/>
                  </a:lnTo>
                  <a:lnTo>
                    <a:pt x="3423" y="6577"/>
                  </a:lnTo>
                  <a:lnTo>
                    <a:pt x="3465" y="6577"/>
                  </a:lnTo>
                  <a:lnTo>
                    <a:pt x="3549" y="6520"/>
                  </a:lnTo>
                  <a:lnTo>
                    <a:pt x="3591" y="6520"/>
                  </a:lnTo>
                  <a:lnTo>
                    <a:pt x="3634" y="6520"/>
                  </a:lnTo>
                  <a:lnTo>
                    <a:pt x="3676" y="6520"/>
                  </a:lnTo>
                  <a:lnTo>
                    <a:pt x="3676" y="6464"/>
                  </a:lnTo>
                  <a:lnTo>
                    <a:pt x="3718" y="6464"/>
                  </a:lnTo>
                  <a:lnTo>
                    <a:pt x="3760" y="6464"/>
                  </a:lnTo>
                  <a:lnTo>
                    <a:pt x="3803" y="6464"/>
                  </a:lnTo>
                  <a:lnTo>
                    <a:pt x="3803" y="6394"/>
                  </a:lnTo>
                  <a:lnTo>
                    <a:pt x="3845" y="6394"/>
                  </a:lnTo>
                  <a:lnTo>
                    <a:pt x="3845" y="6464"/>
                  </a:lnTo>
                  <a:lnTo>
                    <a:pt x="3845" y="6520"/>
                  </a:lnTo>
                  <a:lnTo>
                    <a:pt x="3887" y="6577"/>
                  </a:lnTo>
                  <a:lnTo>
                    <a:pt x="3845" y="6647"/>
                  </a:lnTo>
                  <a:lnTo>
                    <a:pt x="3887" y="6717"/>
                  </a:lnTo>
                  <a:lnTo>
                    <a:pt x="3929" y="6717"/>
                  </a:lnTo>
                  <a:lnTo>
                    <a:pt x="3972" y="6774"/>
                  </a:lnTo>
                  <a:lnTo>
                    <a:pt x="4014" y="6774"/>
                  </a:lnTo>
                  <a:lnTo>
                    <a:pt x="4056" y="6774"/>
                  </a:lnTo>
                  <a:lnTo>
                    <a:pt x="4098" y="6774"/>
                  </a:lnTo>
                  <a:lnTo>
                    <a:pt x="4098" y="6844"/>
                  </a:lnTo>
                  <a:lnTo>
                    <a:pt x="4098" y="6901"/>
                  </a:lnTo>
                  <a:lnTo>
                    <a:pt x="4098" y="6971"/>
                  </a:lnTo>
                  <a:lnTo>
                    <a:pt x="4098" y="7027"/>
                  </a:lnTo>
                  <a:lnTo>
                    <a:pt x="4141" y="7027"/>
                  </a:lnTo>
                  <a:lnTo>
                    <a:pt x="4183" y="7027"/>
                  </a:lnTo>
                  <a:lnTo>
                    <a:pt x="4225" y="7027"/>
                  </a:lnTo>
                  <a:lnTo>
                    <a:pt x="4225" y="7098"/>
                  </a:lnTo>
                  <a:lnTo>
                    <a:pt x="4183" y="7098"/>
                  </a:lnTo>
                  <a:lnTo>
                    <a:pt x="4141" y="7098"/>
                  </a:lnTo>
                  <a:lnTo>
                    <a:pt x="4141" y="7154"/>
                  </a:lnTo>
                  <a:lnTo>
                    <a:pt x="4141" y="7224"/>
                  </a:lnTo>
                  <a:lnTo>
                    <a:pt x="4098" y="7224"/>
                  </a:lnTo>
                  <a:lnTo>
                    <a:pt x="4056" y="7224"/>
                  </a:lnTo>
                  <a:lnTo>
                    <a:pt x="4056" y="7281"/>
                  </a:lnTo>
                  <a:lnTo>
                    <a:pt x="4014" y="7281"/>
                  </a:lnTo>
                  <a:lnTo>
                    <a:pt x="3972" y="7281"/>
                  </a:lnTo>
                  <a:lnTo>
                    <a:pt x="3972" y="7351"/>
                  </a:lnTo>
                  <a:lnTo>
                    <a:pt x="3972" y="7408"/>
                  </a:lnTo>
                  <a:lnTo>
                    <a:pt x="3929" y="7408"/>
                  </a:lnTo>
                  <a:lnTo>
                    <a:pt x="3887" y="7408"/>
                  </a:lnTo>
                  <a:lnTo>
                    <a:pt x="3887" y="7478"/>
                  </a:lnTo>
                  <a:lnTo>
                    <a:pt x="3929" y="7478"/>
                  </a:lnTo>
                  <a:lnTo>
                    <a:pt x="3929" y="7534"/>
                  </a:lnTo>
                  <a:lnTo>
                    <a:pt x="3972" y="7605"/>
                  </a:lnTo>
                  <a:lnTo>
                    <a:pt x="4014" y="7605"/>
                  </a:lnTo>
                  <a:lnTo>
                    <a:pt x="4014" y="7661"/>
                  </a:lnTo>
                  <a:lnTo>
                    <a:pt x="4014" y="7731"/>
                  </a:lnTo>
                  <a:lnTo>
                    <a:pt x="3972" y="7731"/>
                  </a:lnTo>
                  <a:lnTo>
                    <a:pt x="3929" y="7731"/>
                  </a:lnTo>
                  <a:lnTo>
                    <a:pt x="3887" y="7788"/>
                  </a:lnTo>
                  <a:lnTo>
                    <a:pt x="3887" y="7731"/>
                  </a:lnTo>
                  <a:lnTo>
                    <a:pt x="3845" y="7731"/>
                  </a:lnTo>
                  <a:lnTo>
                    <a:pt x="3803" y="7731"/>
                  </a:lnTo>
                  <a:lnTo>
                    <a:pt x="3760" y="7731"/>
                  </a:lnTo>
                  <a:lnTo>
                    <a:pt x="3803" y="7788"/>
                  </a:lnTo>
                  <a:lnTo>
                    <a:pt x="3845" y="7788"/>
                  </a:lnTo>
                  <a:lnTo>
                    <a:pt x="3803" y="7858"/>
                  </a:lnTo>
                  <a:lnTo>
                    <a:pt x="3760" y="7858"/>
                  </a:lnTo>
                  <a:lnTo>
                    <a:pt x="3760" y="7788"/>
                  </a:lnTo>
                  <a:lnTo>
                    <a:pt x="3718" y="7788"/>
                  </a:lnTo>
                  <a:lnTo>
                    <a:pt x="3676" y="7731"/>
                  </a:lnTo>
                  <a:lnTo>
                    <a:pt x="3634" y="7731"/>
                  </a:lnTo>
                  <a:lnTo>
                    <a:pt x="3634" y="7661"/>
                  </a:lnTo>
                  <a:lnTo>
                    <a:pt x="3591" y="7661"/>
                  </a:lnTo>
                  <a:lnTo>
                    <a:pt x="3549" y="7661"/>
                  </a:lnTo>
                  <a:lnTo>
                    <a:pt x="3507" y="7731"/>
                  </a:lnTo>
                  <a:lnTo>
                    <a:pt x="3507" y="7788"/>
                  </a:lnTo>
                  <a:lnTo>
                    <a:pt x="3507" y="7858"/>
                  </a:lnTo>
                  <a:lnTo>
                    <a:pt x="3507" y="7914"/>
                  </a:lnTo>
                  <a:lnTo>
                    <a:pt x="3465" y="7914"/>
                  </a:lnTo>
                  <a:lnTo>
                    <a:pt x="3423" y="7914"/>
                  </a:lnTo>
                  <a:lnTo>
                    <a:pt x="3380" y="7914"/>
                  </a:lnTo>
                  <a:lnTo>
                    <a:pt x="3380" y="7858"/>
                  </a:lnTo>
                  <a:lnTo>
                    <a:pt x="3338" y="7788"/>
                  </a:lnTo>
                  <a:lnTo>
                    <a:pt x="3296" y="7788"/>
                  </a:lnTo>
                  <a:lnTo>
                    <a:pt x="3254" y="7788"/>
                  </a:lnTo>
                  <a:lnTo>
                    <a:pt x="3211" y="7788"/>
                  </a:lnTo>
                  <a:lnTo>
                    <a:pt x="3211" y="7731"/>
                  </a:lnTo>
                  <a:lnTo>
                    <a:pt x="3169" y="7731"/>
                  </a:lnTo>
                  <a:lnTo>
                    <a:pt x="3127" y="7731"/>
                  </a:lnTo>
                  <a:lnTo>
                    <a:pt x="3127" y="7661"/>
                  </a:lnTo>
                  <a:lnTo>
                    <a:pt x="3085" y="7661"/>
                  </a:lnTo>
                  <a:lnTo>
                    <a:pt x="3042" y="7661"/>
                  </a:lnTo>
                  <a:lnTo>
                    <a:pt x="3000" y="7661"/>
                  </a:lnTo>
                  <a:lnTo>
                    <a:pt x="3000" y="7605"/>
                  </a:lnTo>
                  <a:lnTo>
                    <a:pt x="2958" y="7605"/>
                  </a:lnTo>
                  <a:lnTo>
                    <a:pt x="2916" y="7605"/>
                  </a:lnTo>
                  <a:lnTo>
                    <a:pt x="2873" y="7605"/>
                  </a:lnTo>
                  <a:lnTo>
                    <a:pt x="2831" y="7605"/>
                  </a:lnTo>
                  <a:lnTo>
                    <a:pt x="2789" y="7605"/>
                  </a:lnTo>
                  <a:lnTo>
                    <a:pt x="2747" y="7605"/>
                  </a:lnTo>
                  <a:lnTo>
                    <a:pt x="2704" y="7605"/>
                  </a:lnTo>
                  <a:lnTo>
                    <a:pt x="2662" y="7605"/>
                  </a:lnTo>
                  <a:lnTo>
                    <a:pt x="2620" y="7605"/>
                  </a:lnTo>
                  <a:lnTo>
                    <a:pt x="2620" y="7534"/>
                  </a:lnTo>
                  <a:lnTo>
                    <a:pt x="2578" y="7534"/>
                  </a:lnTo>
                  <a:lnTo>
                    <a:pt x="2535" y="7534"/>
                  </a:lnTo>
                  <a:lnTo>
                    <a:pt x="2535" y="7605"/>
                  </a:lnTo>
                  <a:lnTo>
                    <a:pt x="2493" y="7605"/>
                  </a:lnTo>
                  <a:lnTo>
                    <a:pt x="2493" y="7661"/>
                  </a:lnTo>
                  <a:lnTo>
                    <a:pt x="2493" y="7731"/>
                  </a:lnTo>
                  <a:lnTo>
                    <a:pt x="2535" y="7731"/>
                  </a:lnTo>
                  <a:lnTo>
                    <a:pt x="2535" y="7788"/>
                  </a:lnTo>
                  <a:lnTo>
                    <a:pt x="2535" y="7858"/>
                  </a:lnTo>
                  <a:lnTo>
                    <a:pt x="2493" y="7858"/>
                  </a:lnTo>
                  <a:lnTo>
                    <a:pt x="2451" y="7858"/>
                  </a:lnTo>
                  <a:lnTo>
                    <a:pt x="2451" y="7914"/>
                  </a:lnTo>
                  <a:lnTo>
                    <a:pt x="2409" y="7914"/>
                  </a:lnTo>
                  <a:lnTo>
                    <a:pt x="2366" y="7914"/>
                  </a:lnTo>
                  <a:lnTo>
                    <a:pt x="2366" y="7971"/>
                  </a:lnTo>
                  <a:lnTo>
                    <a:pt x="2324" y="7971"/>
                  </a:lnTo>
                  <a:lnTo>
                    <a:pt x="2324" y="8041"/>
                  </a:lnTo>
                  <a:lnTo>
                    <a:pt x="2282" y="8041"/>
                  </a:lnTo>
                  <a:lnTo>
                    <a:pt x="2282" y="8112"/>
                  </a:lnTo>
                  <a:lnTo>
                    <a:pt x="2240" y="8112"/>
                  </a:lnTo>
                  <a:lnTo>
                    <a:pt x="2240" y="8168"/>
                  </a:lnTo>
                  <a:lnTo>
                    <a:pt x="2240" y="8238"/>
                  </a:lnTo>
                  <a:lnTo>
                    <a:pt x="2240" y="8295"/>
                  </a:lnTo>
                  <a:lnTo>
                    <a:pt x="2282" y="8295"/>
                  </a:lnTo>
                  <a:lnTo>
                    <a:pt x="2282" y="8365"/>
                  </a:lnTo>
                  <a:lnTo>
                    <a:pt x="2240" y="8365"/>
                  </a:lnTo>
                  <a:lnTo>
                    <a:pt x="2197" y="8365"/>
                  </a:lnTo>
                  <a:lnTo>
                    <a:pt x="2155" y="8365"/>
                  </a:lnTo>
                  <a:lnTo>
                    <a:pt x="2155" y="8421"/>
                  </a:lnTo>
                  <a:lnTo>
                    <a:pt x="2113" y="8421"/>
                  </a:lnTo>
                  <a:lnTo>
                    <a:pt x="2071" y="8421"/>
                  </a:lnTo>
                  <a:lnTo>
                    <a:pt x="2071" y="8492"/>
                  </a:lnTo>
                  <a:lnTo>
                    <a:pt x="2028" y="8492"/>
                  </a:lnTo>
                  <a:lnTo>
                    <a:pt x="1986" y="8492"/>
                  </a:lnTo>
                  <a:lnTo>
                    <a:pt x="1944" y="8492"/>
                  </a:lnTo>
                  <a:lnTo>
                    <a:pt x="1902" y="8492"/>
                  </a:lnTo>
                  <a:lnTo>
                    <a:pt x="1859" y="8492"/>
                  </a:lnTo>
                  <a:lnTo>
                    <a:pt x="1817" y="8492"/>
                  </a:lnTo>
                  <a:lnTo>
                    <a:pt x="1775" y="8492"/>
                  </a:lnTo>
                  <a:lnTo>
                    <a:pt x="1733" y="8492"/>
                  </a:lnTo>
                  <a:lnTo>
                    <a:pt x="1690" y="8492"/>
                  </a:lnTo>
                  <a:lnTo>
                    <a:pt x="1648" y="8492"/>
                  </a:lnTo>
                  <a:lnTo>
                    <a:pt x="1606" y="8492"/>
                  </a:lnTo>
                  <a:lnTo>
                    <a:pt x="1564" y="8492"/>
                  </a:lnTo>
                  <a:lnTo>
                    <a:pt x="1521" y="8548"/>
                  </a:lnTo>
                  <a:lnTo>
                    <a:pt x="1479" y="8548"/>
                  </a:lnTo>
                  <a:lnTo>
                    <a:pt x="1479" y="8492"/>
                  </a:lnTo>
                  <a:lnTo>
                    <a:pt x="1437" y="8492"/>
                  </a:lnTo>
                  <a:lnTo>
                    <a:pt x="1395" y="8421"/>
                  </a:lnTo>
                  <a:lnTo>
                    <a:pt x="1353" y="8421"/>
                  </a:lnTo>
                  <a:lnTo>
                    <a:pt x="1310" y="8421"/>
                  </a:lnTo>
                  <a:lnTo>
                    <a:pt x="1268" y="8421"/>
                  </a:lnTo>
                  <a:lnTo>
                    <a:pt x="1226" y="8421"/>
                  </a:lnTo>
                  <a:lnTo>
                    <a:pt x="1184" y="8421"/>
                  </a:lnTo>
                  <a:lnTo>
                    <a:pt x="1141" y="8421"/>
                  </a:lnTo>
                  <a:lnTo>
                    <a:pt x="1099" y="8421"/>
                  </a:lnTo>
                  <a:lnTo>
                    <a:pt x="1099" y="8365"/>
                  </a:lnTo>
                  <a:lnTo>
                    <a:pt x="1057" y="8365"/>
                  </a:lnTo>
                  <a:lnTo>
                    <a:pt x="1057" y="8295"/>
                  </a:lnTo>
                  <a:lnTo>
                    <a:pt x="1015" y="8295"/>
                  </a:lnTo>
                  <a:lnTo>
                    <a:pt x="972" y="8295"/>
                  </a:lnTo>
                  <a:lnTo>
                    <a:pt x="972" y="8365"/>
                  </a:lnTo>
                  <a:lnTo>
                    <a:pt x="930" y="8365"/>
                  </a:lnTo>
                  <a:lnTo>
                    <a:pt x="930" y="8421"/>
                  </a:lnTo>
                  <a:lnTo>
                    <a:pt x="888" y="8421"/>
                  </a:lnTo>
                  <a:lnTo>
                    <a:pt x="846" y="8421"/>
                  </a:lnTo>
                  <a:lnTo>
                    <a:pt x="803" y="8421"/>
                  </a:lnTo>
                  <a:lnTo>
                    <a:pt x="761" y="8421"/>
                  </a:lnTo>
                  <a:lnTo>
                    <a:pt x="761" y="8492"/>
                  </a:lnTo>
                  <a:lnTo>
                    <a:pt x="677" y="8492"/>
                  </a:lnTo>
                  <a:lnTo>
                    <a:pt x="592" y="8492"/>
                  </a:lnTo>
                  <a:lnTo>
                    <a:pt x="550" y="8421"/>
                  </a:lnTo>
                  <a:lnTo>
                    <a:pt x="508" y="8421"/>
                  </a:lnTo>
                  <a:lnTo>
                    <a:pt x="508" y="8365"/>
                  </a:lnTo>
                  <a:lnTo>
                    <a:pt x="465" y="8365"/>
                  </a:lnTo>
                  <a:lnTo>
                    <a:pt x="465" y="8295"/>
                  </a:lnTo>
                  <a:lnTo>
                    <a:pt x="423" y="8295"/>
                  </a:lnTo>
                  <a:lnTo>
                    <a:pt x="423" y="8238"/>
                  </a:lnTo>
                  <a:lnTo>
                    <a:pt x="423" y="8168"/>
                  </a:lnTo>
                  <a:lnTo>
                    <a:pt x="381" y="8168"/>
                  </a:lnTo>
                  <a:lnTo>
                    <a:pt x="423" y="8112"/>
                  </a:lnTo>
                  <a:lnTo>
                    <a:pt x="465" y="8112"/>
                  </a:lnTo>
                  <a:lnTo>
                    <a:pt x="465" y="8041"/>
                  </a:lnTo>
                  <a:lnTo>
                    <a:pt x="465" y="7971"/>
                  </a:lnTo>
                  <a:lnTo>
                    <a:pt x="465" y="7914"/>
                  </a:lnTo>
                  <a:lnTo>
                    <a:pt x="465" y="7858"/>
                  </a:lnTo>
                  <a:lnTo>
                    <a:pt x="508" y="7788"/>
                  </a:lnTo>
                  <a:lnTo>
                    <a:pt x="465" y="7788"/>
                  </a:lnTo>
                  <a:lnTo>
                    <a:pt x="465" y="7731"/>
                  </a:lnTo>
                  <a:lnTo>
                    <a:pt x="465" y="7661"/>
                  </a:lnTo>
                  <a:lnTo>
                    <a:pt x="550" y="7661"/>
                  </a:lnTo>
                  <a:lnTo>
                    <a:pt x="592" y="7661"/>
                  </a:lnTo>
                  <a:lnTo>
                    <a:pt x="592" y="7605"/>
                  </a:lnTo>
                  <a:lnTo>
                    <a:pt x="550" y="7605"/>
                  </a:lnTo>
                  <a:lnTo>
                    <a:pt x="550" y="7534"/>
                  </a:lnTo>
                  <a:lnTo>
                    <a:pt x="508" y="7478"/>
                  </a:lnTo>
                  <a:lnTo>
                    <a:pt x="550" y="7478"/>
                  </a:lnTo>
                  <a:lnTo>
                    <a:pt x="592" y="7478"/>
                  </a:lnTo>
                  <a:lnTo>
                    <a:pt x="634" y="7408"/>
                  </a:lnTo>
                  <a:lnTo>
                    <a:pt x="634" y="7351"/>
                  </a:lnTo>
                  <a:lnTo>
                    <a:pt x="592" y="7351"/>
                  </a:lnTo>
                  <a:lnTo>
                    <a:pt x="550" y="7351"/>
                  </a:lnTo>
                  <a:lnTo>
                    <a:pt x="508" y="7351"/>
                  </a:lnTo>
                  <a:lnTo>
                    <a:pt x="465" y="7351"/>
                  </a:lnTo>
                  <a:lnTo>
                    <a:pt x="423" y="7351"/>
                  </a:lnTo>
                  <a:lnTo>
                    <a:pt x="423" y="7281"/>
                  </a:lnTo>
                  <a:lnTo>
                    <a:pt x="465" y="7281"/>
                  </a:lnTo>
                  <a:lnTo>
                    <a:pt x="465" y="7224"/>
                  </a:lnTo>
                  <a:lnTo>
                    <a:pt x="465" y="7154"/>
                  </a:lnTo>
                  <a:lnTo>
                    <a:pt x="508" y="7154"/>
                  </a:lnTo>
                  <a:lnTo>
                    <a:pt x="508" y="7098"/>
                  </a:lnTo>
                  <a:lnTo>
                    <a:pt x="550" y="7098"/>
                  </a:lnTo>
                  <a:lnTo>
                    <a:pt x="592" y="7098"/>
                  </a:lnTo>
                  <a:lnTo>
                    <a:pt x="592" y="7027"/>
                  </a:lnTo>
                  <a:lnTo>
                    <a:pt x="550" y="7027"/>
                  </a:lnTo>
                  <a:lnTo>
                    <a:pt x="508" y="7027"/>
                  </a:lnTo>
                  <a:lnTo>
                    <a:pt x="465" y="7027"/>
                  </a:lnTo>
                  <a:lnTo>
                    <a:pt x="423" y="7027"/>
                  </a:lnTo>
                  <a:lnTo>
                    <a:pt x="381" y="7027"/>
                  </a:lnTo>
                  <a:lnTo>
                    <a:pt x="339" y="7027"/>
                  </a:lnTo>
                  <a:lnTo>
                    <a:pt x="296" y="7027"/>
                  </a:lnTo>
                  <a:lnTo>
                    <a:pt x="254" y="7027"/>
                  </a:lnTo>
                  <a:lnTo>
                    <a:pt x="212" y="7027"/>
                  </a:lnTo>
                  <a:lnTo>
                    <a:pt x="170" y="7027"/>
                  </a:lnTo>
                  <a:lnTo>
                    <a:pt x="170" y="7098"/>
                  </a:lnTo>
                  <a:lnTo>
                    <a:pt x="170" y="7154"/>
                  </a:lnTo>
                  <a:lnTo>
                    <a:pt x="170" y="7224"/>
                  </a:lnTo>
                  <a:lnTo>
                    <a:pt x="212" y="7224"/>
                  </a:lnTo>
                  <a:lnTo>
                    <a:pt x="212" y="7281"/>
                  </a:lnTo>
                  <a:lnTo>
                    <a:pt x="170" y="7281"/>
                  </a:lnTo>
                  <a:lnTo>
                    <a:pt x="127" y="7281"/>
                  </a:lnTo>
                  <a:lnTo>
                    <a:pt x="85" y="7281"/>
                  </a:lnTo>
                  <a:lnTo>
                    <a:pt x="85" y="7351"/>
                  </a:lnTo>
                  <a:lnTo>
                    <a:pt x="43" y="7351"/>
                  </a:lnTo>
                  <a:lnTo>
                    <a:pt x="1" y="7351"/>
                  </a:lnTo>
                  <a:lnTo>
                    <a:pt x="1" y="7408"/>
                  </a:lnTo>
                  <a:lnTo>
                    <a:pt x="43" y="7408"/>
                  </a:lnTo>
                  <a:lnTo>
                    <a:pt x="43" y="7478"/>
                  </a:lnTo>
                  <a:lnTo>
                    <a:pt x="85" y="7478"/>
                  </a:lnTo>
                  <a:lnTo>
                    <a:pt x="127" y="7478"/>
                  </a:lnTo>
                  <a:lnTo>
                    <a:pt x="127" y="7408"/>
                  </a:lnTo>
                  <a:lnTo>
                    <a:pt x="170" y="7408"/>
                  </a:lnTo>
                  <a:lnTo>
                    <a:pt x="212" y="7408"/>
                  </a:lnTo>
                  <a:lnTo>
                    <a:pt x="212" y="7478"/>
                  </a:lnTo>
                  <a:lnTo>
                    <a:pt x="254" y="7478"/>
                  </a:lnTo>
                  <a:lnTo>
                    <a:pt x="296" y="7478"/>
                  </a:lnTo>
                  <a:lnTo>
                    <a:pt x="296" y="7534"/>
                  </a:lnTo>
                  <a:lnTo>
                    <a:pt x="296" y="7605"/>
                  </a:lnTo>
                  <a:lnTo>
                    <a:pt x="254" y="7605"/>
                  </a:lnTo>
                  <a:lnTo>
                    <a:pt x="254" y="7661"/>
                  </a:lnTo>
                  <a:lnTo>
                    <a:pt x="254" y="7731"/>
                  </a:lnTo>
                  <a:lnTo>
                    <a:pt x="212" y="7731"/>
                  </a:lnTo>
                  <a:lnTo>
                    <a:pt x="170" y="7731"/>
                  </a:lnTo>
                  <a:lnTo>
                    <a:pt x="170" y="7788"/>
                  </a:lnTo>
                  <a:lnTo>
                    <a:pt x="212" y="7788"/>
                  </a:lnTo>
                  <a:lnTo>
                    <a:pt x="212" y="7858"/>
                  </a:lnTo>
                  <a:lnTo>
                    <a:pt x="254" y="7858"/>
                  </a:lnTo>
                  <a:lnTo>
                    <a:pt x="254" y="7914"/>
                  </a:lnTo>
                  <a:lnTo>
                    <a:pt x="212" y="7914"/>
                  </a:lnTo>
                  <a:lnTo>
                    <a:pt x="212" y="7971"/>
                  </a:lnTo>
                  <a:lnTo>
                    <a:pt x="254" y="7971"/>
                  </a:lnTo>
                  <a:lnTo>
                    <a:pt x="254" y="8041"/>
                  </a:lnTo>
                  <a:lnTo>
                    <a:pt x="254" y="8112"/>
                  </a:lnTo>
                  <a:lnTo>
                    <a:pt x="254" y="8168"/>
                  </a:lnTo>
                  <a:lnTo>
                    <a:pt x="296" y="8168"/>
                  </a:lnTo>
                  <a:lnTo>
                    <a:pt x="296" y="8238"/>
                  </a:lnTo>
                  <a:lnTo>
                    <a:pt x="254" y="8238"/>
                  </a:lnTo>
                  <a:lnTo>
                    <a:pt x="254" y="8295"/>
                  </a:lnTo>
                  <a:lnTo>
                    <a:pt x="296" y="8295"/>
                  </a:lnTo>
                  <a:lnTo>
                    <a:pt x="296" y="8365"/>
                  </a:lnTo>
                  <a:lnTo>
                    <a:pt x="254" y="8365"/>
                  </a:lnTo>
                  <a:lnTo>
                    <a:pt x="254" y="8421"/>
                  </a:lnTo>
                  <a:lnTo>
                    <a:pt x="254" y="8492"/>
                  </a:lnTo>
                  <a:lnTo>
                    <a:pt x="296" y="8492"/>
                  </a:lnTo>
                  <a:lnTo>
                    <a:pt x="296" y="8548"/>
                  </a:lnTo>
                  <a:lnTo>
                    <a:pt x="339" y="8548"/>
                  </a:lnTo>
                  <a:lnTo>
                    <a:pt x="381" y="8548"/>
                  </a:lnTo>
                  <a:lnTo>
                    <a:pt x="381" y="8619"/>
                  </a:lnTo>
                  <a:lnTo>
                    <a:pt x="423" y="8619"/>
                  </a:lnTo>
                  <a:lnTo>
                    <a:pt x="465" y="8619"/>
                  </a:lnTo>
                  <a:lnTo>
                    <a:pt x="508" y="8619"/>
                  </a:lnTo>
                  <a:lnTo>
                    <a:pt x="550" y="8619"/>
                  </a:lnTo>
                  <a:lnTo>
                    <a:pt x="592" y="8619"/>
                  </a:lnTo>
                  <a:lnTo>
                    <a:pt x="592" y="8675"/>
                  </a:lnTo>
                  <a:lnTo>
                    <a:pt x="634" y="8675"/>
                  </a:lnTo>
                  <a:lnTo>
                    <a:pt x="677" y="8675"/>
                  </a:lnTo>
                  <a:lnTo>
                    <a:pt x="719" y="8675"/>
                  </a:lnTo>
                  <a:lnTo>
                    <a:pt x="719" y="8619"/>
                  </a:lnTo>
                  <a:lnTo>
                    <a:pt x="761" y="8619"/>
                  </a:lnTo>
                  <a:lnTo>
                    <a:pt x="803" y="8619"/>
                  </a:lnTo>
                  <a:lnTo>
                    <a:pt x="846" y="8619"/>
                  </a:lnTo>
                  <a:lnTo>
                    <a:pt x="888" y="8619"/>
                  </a:lnTo>
                  <a:lnTo>
                    <a:pt x="930" y="8619"/>
                  </a:lnTo>
                  <a:lnTo>
                    <a:pt x="930" y="8675"/>
                  </a:lnTo>
                  <a:lnTo>
                    <a:pt x="972" y="8675"/>
                  </a:lnTo>
                  <a:lnTo>
                    <a:pt x="1015" y="8675"/>
                  </a:lnTo>
                  <a:lnTo>
                    <a:pt x="1015" y="8619"/>
                  </a:lnTo>
                  <a:lnTo>
                    <a:pt x="1057" y="8619"/>
                  </a:lnTo>
                  <a:lnTo>
                    <a:pt x="1057" y="8675"/>
                  </a:lnTo>
                  <a:lnTo>
                    <a:pt x="1099" y="8675"/>
                  </a:lnTo>
                  <a:lnTo>
                    <a:pt x="1099" y="8619"/>
                  </a:lnTo>
                  <a:lnTo>
                    <a:pt x="1141" y="8619"/>
                  </a:lnTo>
                  <a:lnTo>
                    <a:pt x="1141" y="8548"/>
                  </a:lnTo>
                  <a:lnTo>
                    <a:pt x="1184" y="8548"/>
                  </a:lnTo>
                  <a:lnTo>
                    <a:pt x="1226" y="8548"/>
                  </a:lnTo>
                  <a:lnTo>
                    <a:pt x="1268" y="8548"/>
                  </a:lnTo>
                  <a:lnTo>
                    <a:pt x="1310" y="8548"/>
                  </a:lnTo>
                  <a:lnTo>
                    <a:pt x="1310" y="8619"/>
                  </a:lnTo>
                  <a:lnTo>
                    <a:pt x="1353" y="8619"/>
                  </a:lnTo>
                  <a:lnTo>
                    <a:pt x="1353" y="8675"/>
                  </a:lnTo>
                  <a:lnTo>
                    <a:pt x="1353" y="8745"/>
                  </a:lnTo>
                  <a:lnTo>
                    <a:pt x="1353" y="8802"/>
                  </a:lnTo>
                  <a:lnTo>
                    <a:pt x="1310" y="8802"/>
                  </a:lnTo>
                  <a:lnTo>
                    <a:pt x="1268" y="8872"/>
                  </a:lnTo>
                  <a:lnTo>
                    <a:pt x="1310" y="8872"/>
                  </a:lnTo>
                  <a:lnTo>
                    <a:pt x="1353" y="8872"/>
                  </a:lnTo>
                  <a:lnTo>
                    <a:pt x="1353" y="8928"/>
                  </a:lnTo>
                  <a:lnTo>
                    <a:pt x="1395" y="8928"/>
                  </a:lnTo>
                  <a:lnTo>
                    <a:pt x="1395" y="8999"/>
                  </a:lnTo>
                  <a:lnTo>
                    <a:pt x="1395" y="9055"/>
                  </a:lnTo>
                  <a:lnTo>
                    <a:pt x="1353" y="9055"/>
                  </a:lnTo>
                  <a:lnTo>
                    <a:pt x="1353" y="9125"/>
                  </a:lnTo>
                  <a:lnTo>
                    <a:pt x="1310" y="9125"/>
                  </a:lnTo>
                  <a:lnTo>
                    <a:pt x="1310" y="9055"/>
                  </a:lnTo>
                  <a:lnTo>
                    <a:pt x="1310" y="8999"/>
                  </a:lnTo>
                  <a:lnTo>
                    <a:pt x="1268" y="8999"/>
                  </a:lnTo>
                  <a:lnTo>
                    <a:pt x="1226" y="8999"/>
                  </a:lnTo>
                  <a:lnTo>
                    <a:pt x="1226" y="9055"/>
                  </a:lnTo>
                  <a:lnTo>
                    <a:pt x="1226" y="9125"/>
                  </a:lnTo>
                  <a:lnTo>
                    <a:pt x="1226" y="9182"/>
                  </a:lnTo>
                  <a:lnTo>
                    <a:pt x="1184" y="9182"/>
                  </a:lnTo>
                  <a:lnTo>
                    <a:pt x="1184" y="9252"/>
                  </a:lnTo>
                  <a:lnTo>
                    <a:pt x="1226" y="9252"/>
                  </a:lnTo>
                  <a:lnTo>
                    <a:pt x="1268" y="9252"/>
                  </a:lnTo>
                  <a:lnTo>
                    <a:pt x="1268" y="9182"/>
                  </a:lnTo>
                  <a:lnTo>
                    <a:pt x="1310" y="9182"/>
                  </a:lnTo>
                  <a:lnTo>
                    <a:pt x="1353" y="9182"/>
                  </a:lnTo>
                  <a:lnTo>
                    <a:pt x="1395" y="9182"/>
                  </a:lnTo>
                  <a:lnTo>
                    <a:pt x="1395" y="9125"/>
                  </a:lnTo>
                  <a:lnTo>
                    <a:pt x="1437" y="9125"/>
                  </a:lnTo>
                  <a:lnTo>
                    <a:pt x="1479" y="9125"/>
                  </a:lnTo>
                  <a:lnTo>
                    <a:pt x="1479" y="9055"/>
                  </a:lnTo>
                  <a:lnTo>
                    <a:pt x="1479" y="8999"/>
                  </a:lnTo>
                  <a:lnTo>
                    <a:pt x="1437" y="8999"/>
                  </a:lnTo>
                  <a:lnTo>
                    <a:pt x="1437" y="8928"/>
                  </a:lnTo>
                  <a:lnTo>
                    <a:pt x="1479" y="8928"/>
                  </a:lnTo>
                  <a:lnTo>
                    <a:pt x="1479" y="8872"/>
                  </a:lnTo>
                  <a:lnTo>
                    <a:pt x="1521" y="8872"/>
                  </a:lnTo>
                  <a:lnTo>
                    <a:pt x="1564" y="8872"/>
                  </a:lnTo>
                  <a:lnTo>
                    <a:pt x="1606" y="8872"/>
                  </a:lnTo>
                  <a:lnTo>
                    <a:pt x="1606" y="8802"/>
                  </a:lnTo>
                  <a:lnTo>
                    <a:pt x="1606" y="8745"/>
                  </a:lnTo>
                  <a:lnTo>
                    <a:pt x="1648" y="8745"/>
                  </a:lnTo>
                  <a:lnTo>
                    <a:pt x="1648" y="8675"/>
                  </a:lnTo>
                  <a:lnTo>
                    <a:pt x="1648" y="8619"/>
                  </a:lnTo>
                  <a:lnTo>
                    <a:pt x="1690" y="8619"/>
                  </a:lnTo>
                  <a:lnTo>
                    <a:pt x="1733" y="8619"/>
                  </a:lnTo>
                  <a:lnTo>
                    <a:pt x="1775" y="8619"/>
                  </a:lnTo>
                  <a:lnTo>
                    <a:pt x="1817" y="8619"/>
                  </a:lnTo>
                  <a:lnTo>
                    <a:pt x="1859" y="8619"/>
                  </a:lnTo>
                  <a:lnTo>
                    <a:pt x="1902" y="8619"/>
                  </a:lnTo>
                  <a:lnTo>
                    <a:pt x="1944" y="8619"/>
                  </a:lnTo>
                  <a:lnTo>
                    <a:pt x="1944" y="8675"/>
                  </a:lnTo>
                  <a:lnTo>
                    <a:pt x="1986" y="8675"/>
                  </a:lnTo>
                  <a:lnTo>
                    <a:pt x="2028" y="8675"/>
                  </a:lnTo>
                  <a:lnTo>
                    <a:pt x="2028" y="8745"/>
                  </a:lnTo>
                  <a:lnTo>
                    <a:pt x="2071" y="8745"/>
                  </a:lnTo>
                  <a:lnTo>
                    <a:pt x="2071" y="8675"/>
                  </a:lnTo>
                  <a:lnTo>
                    <a:pt x="2113" y="8675"/>
                  </a:lnTo>
                  <a:lnTo>
                    <a:pt x="2155" y="8675"/>
                  </a:lnTo>
                  <a:lnTo>
                    <a:pt x="2155" y="8619"/>
                  </a:lnTo>
                  <a:lnTo>
                    <a:pt x="2197" y="8619"/>
                  </a:lnTo>
                  <a:lnTo>
                    <a:pt x="2240" y="8619"/>
                  </a:lnTo>
                  <a:lnTo>
                    <a:pt x="2282" y="8619"/>
                  </a:lnTo>
                  <a:lnTo>
                    <a:pt x="2282" y="8675"/>
                  </a:lnTo>
                  <a:lnTo>
                    <a:pt x="2324" y="8675"/>
                  </a:lnTo>
                  <a:lnTo>
                    <a:pt x="2366" y="8675"/>
                  </a:lnTo>
                  <a:lnTo>
                    <a:pt x="2409" y="8675"/>
                  </a:lnTo>
                  <a:lnTo>
                    <a:pt x="2409" y="8619"/>
                  </a:lnTo>
                  <a:lnTo>
                    <a:pt x="2451" y="8619"/>
                  </a:lnTo>
                  <a:lnTo>
                    <a:pt x="2451" y="8675"/>
                  </a:lnTo>
                  <a:lnTo>
                    <a:pt x="2493" y="8675"/>
                  </a:lnTo>
                  <a:lnTo>
                    <a:pt x="2535" y="8675"/>
                  </a:lnTo>
                  <a:lnTo>
                    <a:pt x="2578" y="8675"/>
                  </a:lnTo>
                  <a:lnTo>
                    <a:pt x="2578" y="8619"/>
                  </a:lnTo>
                  <a:lnTo>
                    <a:pt x="2620" y="8619"/>
                  </a:lnTo>
                  <a:lnTo>
                    <a:pt x="2620" y="8548"/>
                  </a:lnTo>
                  <a:lnTo>
                    <a:pt x="2578" y="8548"/>
                  </a:lnTo>
                  <a:lnTo>
                    <a:pt x="2535" y="8548"/>
                  </a:lnTo>
                  <a:lnTo>
                    <a:pt x="2493" y="8548"/>
                  </a:lnTo>
                  <a:lnTo>
                    <a:pt x="2451" y="8548"/>
                  </a:lnTo>
                  <a:lnTo>
                    <a:pt x="2451" y="8492"/>
                  </a:lnTo>
                  <a:lnTo>
                    <a:pt x="2493" y="8492"/>
                  </a:lnTo>
                  <a:lnTo>
                    <a:pt x="2493" y="8421"/>
                  </a:lnTo>
                  <a:lnTo>
                    <a:pt x="2451" y="8421"/>
                  </a:lnTo>
                  <a:lnTo>
                    <a:pt x="2409" y="8421"/>
                  </a:lnTo>
                  <a:lnTo>
                    <a:pt x="2409" y="8365"/>
                  </a:lnTo>
                  <a:lnTo>
                    <a:pt x="2409" y="8295"/>
                  </a:lnTo>
                  <a:lnTo>
                    <a:pt x="2451" y="8295"/>
                  </a:lnTo>
                  <a:lnTo>
                    <a:pt x="2451" y="8238"/>
                  </a:lnTo>
                  <a:lnTo>
                    <a:pt x="2409" y="8238"/>
                  </a:lnTo>
                  <a:lnTo>
                    <a:pt x="2409" y="8168"/>
                  </a:lnTo>
                  <a:lnTo>
                    <a:pt x="2409" y="8112"/>
                  </a:lnTo>
                  <a:lnTo>
                    <a:pt x="2451" y="8112"/>
                  </a:lnTo>
                  <a:lnTo>
                    <a:pt x="2451" y="8041"/>
                  </a:lnTo>
                  <a:lnTo>
                    <a:pt x="2493" y="8041"/>
                  </a:lnTo>
                  <a:lnTo>
                    <a:pt x="2535" y="8041"/>
                  </a:lnTo>
                  <a:lnTo>
                    <a:pt x="2535" y="7971"/>
                  </a:lnTo>
                  <a:lnTo>
                    <a:pt x="2578" y="7971"/>
                  </a:lnTo>
                  <a:lnTo>
                    <a:pt x="2578" y="7914"/>
                  </a:lnTo>
                  <a:lnTo>
                    <a:pt x="2620" y="7914"/>
                  </a:lnTo>
                  <a:lnTo>
                    <a:pt x="2662" y="7914"/>
                  </a:lnTo>
                  <a:lnTo>
                    <a:pt x="2704" y="7914"/>
                  </a:lnTo>
                  <a:lnTo>
                    <a:pt x="2704" y="7858"/>
                  </a:lnTo>
                  <a:lnTo>
                    <a:pt x="2662" y="7858"/>
                  </a:lnTo>
                  <a:lnTo>
                    <a:pt x="2662" y="7788"/>
                  </a:lnTo>
                  <a:lnTo>
                    <a:pt x="2704" y="7788"/>
                  </a:lnTo>
                  <a:lnTo>
                    <a:pt x="2747" y="7788"/>
                  </a:lnTo>
                  <a:lnTo>
                    <a:pt x="2789" y="7788"/>
                  </a:lnTo>
                  <a:lnTo>
                    <a:pt x="2831" y="7788"/>
                  </a:lnTo>
                  <a:lnTo>
                    <a:pt x="2873" y="7788"/>
                  </a:lnTo>
                  <a:lnTo>
                    <a:pt x="2916" y="7788"/>
                  </a:lnTo>
                  <a:lnTo>
                    <a:pt x="2958" y="7788"/>
                  </a:lnTo>
                  <a:lnTo>
                    <a:pt x="3000" y="7788"/>
                  </a:lnTo>
                  <a:lnTo>
                    <a:pt x="3000" y="7858"/>
                  </a:lnTo>
                  <a:lnTo>
                    <a:pt x="3042" y="7788"/>
                  </a:lnTo>
                  <a:lnTo>
                    <a:pt x="3042" y="7858"/>
                  </a:lnTo>
                  <a:lnTo>
                    <a:pt x="3085" y="7858"/>
                  </a:lnTo>
                  <a:lnTo>
                    <a:pt x="3127" y="7858"/>
                  </a:lnTo>
                  <a:lnTo>
                    <a:pt x="3169" y="7858"/>
                  </a:lnTo>
                  <a:lnTo>
                    <a:pt x="3211" y="7858"/>
                  </a:lnTo>
                  <a:lnTo>
                    <a:pt x="3254" y="7858"/>
                  </a:lnTo>
                  <a:lnTo>
                    <a:pt x="3254" y="7914"/>
                  </a:lnTo>
                  <a:lnTo>
                    <a:pt x="3211" y="7914"/>
                  </a:lnTo>
                  <a:lnTo>
                    <a:pt x="3211" y="7971"/>
                  </a:lnTo>
                  <a:lnTo>
                    <a:pt x="3254" y="7971"/>
                  </a:lnTo>
                  <a:lnTo>
                    <a:pt x="3254" y="8041"/>
                  </a:lnTo>
                  <a:lnTo>
                    <a:pt x="3296" y="8041"/>
                  </a:lnTo>
                  <a:lnTo>
                    <a:pt x="3338" y="8041"/>
                  </a:lnTo>
                  <a:lnTo>
                    <a:pt x="3338" y="8112"/>
                  </a:lnTo>
                  <a:lnTo>
                    <a:pt x="3380" y="8112"/>
                  </a:lnTo>
                  <a:lnTo>
                    <a:pt x="3423" y="8112"/>
                  </a:lnTo>
                  <a:lnTo>
                    <a:pt x="3465" y="8112"/>
                  </a:lnTo>
                  <a:lnTo>
                    <a:pt x="3465" y="8168"/>
                  </a:lnTo>
                  <a:lnTo>
                    <a:pt x="3507" y="8168"/>
                  </a:lnTo>
                  <a:lnTo>
                    <a:pt x="3549" y="8168"/>
                  </a:lnTo>
                  <a:lnTo>
                    <a:pt x="3549" y="8112"/>
                  </a:lnTo>
                  <a:lnTo>
                    <a:pt x="3591" y="8112"/>
                  </a:lnTo>
                  <a:lnTo>
                    <a:pt x="3591" y="8041"/>
                  </a:lnTo>
                  <a:lnTo>
                    <a:pt x="3634" y="8041"/>
                  </a:lnTo>
                  <a:lnTo>
                    <a:pt x="3634" y="7971"/>
                  </a:lnTo>
                  <a:lnTo>
                    <a:pt x="3634" y="7914"/>
                  </a:lnTo>
                  <a:lnTo>
                    <a:pt x="3676" y="7914"/>
                  </a:lnTo>
                  <a:lnTo>
                    <a:pt x="3676" y="7971"/>
                  </a:lnTo>
                  <a:lnTo>
                    <a:pt x="3718" y="7971"/>
                  </a:lnTo>
                  <a:lnTo>
                    <a:pt x="3760" y="7971"/>
                  </a:lnTo>
                  <a:lnTo>
                    <a:pt x="3803" y="7971"/>
                  </a:lnTo>
                  <a:lnTo>
                    <a:pt x="3845" y="7971"/>
                  </a:lnTo>
                  <a:lnTo>
                    <a:pt x="3887" y="7971"/>
                  </a:lnTo>
                  <a:lnTo>
                    <a:pt x="3929" y="7971"/>
                  </a:lnTo>
                  <a:lnTo>
                    <a:pt x="3972" y="7971"/>
                  </a:lnTo>
                  <a:lnTo>
                    <a:pt x="3972" y="7914"/>
                  </a:lnTo>
                  <a:lnTo>
                    <a:pt x="4014" y="7914"/>
                  </a:lnTo>
                  <a:lnTo>
                    <a:pt x="4056" y="7914"/>
                  </a:lnTo>
                  <a:lnTo>
                    <a:pt x="4098" y="7914"/>
                  </a:lnTo>
                  <a:lnTo>
                    <a:pt x="4141" y="7914"/>
                  </a:lnTo>
                  <a:lnTo>
                    <a:pt x="4141" y="7858"/>
                  </a:lnTo>
                  <a:lnTo>
                    <a:pt x="4183" y="7858"/>
                  </a:lnTo>
                  <a:lnTo>
                    <a:pt x="4225" y="7858"/>
                  </a:lnTo>
                  <a:lnTo>
                    <a:pt x="4225" y="7788"/>
                  </a:lnTo>
                  <a:lnTo>
                    <a:pt x="4183" y="7788"/>
                  </a:lnTo>
                  <a:lnTo>
                    <a:pt x="4183" y="7731"/>
                  </a:lnTo>
                  <a:lnTo>
                    <a:pt x="4183" y="7661"/>
                  </a:lnTo>
                  <a:lnTo>
                    <a:pt x="4141" y="7661"/>
                  </a:lnTo>
                  <a:lnTo>
                    <a:pt x="4141" y="7605"/>
                  </a:lnTo>
                  <a:lnTo>
                    <a:pt x="4098" y="7605"/>
                  </a:lnTo>
                  <a:lnTo>
                    <a:pt x="4098" y="7534"/>
                  </a:lnTo>
                  <a:lnTo>
                    <a:pt x="4056" y="7534"/>
                  </a:lnTo>
                  <a:lnTo>
                    <a:pt x="4056" y="7478"/>
                  </a:lnTo>
                  <a:lnTo>
                    <a:pt x="4056" y="7408"/>
                  </a:lnTo>
                  <a:lnTo>
                    <a:pt x="4098" y="7408"/>
                  </a:lnTo>
                  <a:lnTo>
                    <a:pt x="4141" y="7408"/>
                  </a:lnTo>
                  <a:lnTo>
                    <a:pt x="4141" y="7351"/>
                  </a:lnTo>
                  <a:lnTo>
                    <a:pt x="4183" y="7351"/>
                  </a:lnTo>
                  <a:lnTo>
                    <a:pt x="4225" y="7351"/>
                  </a:lnTo>
                  <a:lnTo>
                    <a:pt x="4267" y="7351"/>
                  </a:lnTo>
                  <a:lnTo>
                    <a:pt x="4310" y="7351"/>
                  </a:lnTo>
                  <a:lnTo>
                    <a:pt x="4310" y="7281"/>
                  </a:lnTo>
                  <a:lnTo>
                    <a:pt x="4352" y="7281"/>
                  </a:lnTo>
                  <a:lnTo>
                    <a:pt x="4394" y="7281"/>
                  </a:lnTo>
                  <a:lnTo>
                    <a:pt x="4394" y="7224"/>
                  </a:lnTo>
                  <a:lnTo>
                    <a:pt x="4352" y="7224"/>
                  </a:lnTo>
                  <a:lnTo>
                    <a:pt x="4352" y="7154"/>
                  </a:lnTo>
                  <a:lnTo>
                    <a:pt x="4352" y="7098"/>
                  </a:lnTo>
                  <a:lnTo>
                    <a:pt x="4394" y="7098"/>
                  </a:lnTo>
                  <a:lnTo>
                    <a:pt x="4436" y="7098"/>
                  </a:lnTo>
                  <a:lnTo>
                    <a:pt x="4436" y="7027"/>
                  </a:lnTo>
                  <a:lnTo>
                    <a:pt x="4436" y="6971"/>
                  </a:lnTo>
                  <a:lnTo>
                    <a:pt x="4394" y="6971"/>
                  </a:lnTo>
                  <a:lnTo>
                    <a:pt x="4352" y="6971"/>
                  </a:lnTo>
                  <a:lnTo>
                    <a:pt x="4310" y="6971"/>
                  </a:lnTo>
                  <a:lnTo>
                    <a:pt x="4310" y="6901"/>
                  </a:lnTo>
                  <a:lnTo>
                    <a:pt x="4267" y="6901"/>
                  </a:lnTo>
                  <a:lnTo>
                    <a:pt x="4267" y="6844"/>
                  </a:lnTo>
                  <a:lnTo>
                    <a:pt x="4225" y="6844"/>
                  </a:lnTo>
                  <a:lnTo>
                    <a:pt x="4225" y="6774"/>
                  </a:lnTo>
                  <a:lnTo>
                    <a:pt x="4267" y="6774"/>
                  </a:lnTo>
                  <a:lnTo>
                    <a:pt x="4267" y="6717"/>
                  </a:lnTo>
                  <a:lnTo>
                    <a:pt x="4267" y="6647"/>
                  </a:lnTo>
                  <a:lnTo>
                    <a:pt x="4225" y="6647"/>
                  </a:lnTo>
                  <a:lnTo>
                    <a:pt x="4183" y="6647"/>
                  </a:lnTo>
                  <a:lnTo>
                    <a:pt x="4141" y="6647"/>
                  </a:lnTo>
                  <a:lnTo>
                    <a:pt x="4141" y="6577"/>
                  </a:lnTo>
                  <a:lnTo>
                    <a:pt x="4098" y="6577"/>
                  </a:lnTo>
                  <a:lnTo>
                    <a:pt x="4098" y="6647"/>
                  </a:lnTo>
                  <a:lnTo>
                    <a:pt x="4056" y="6647"/>
                  </a:lnTo>
                  <a:lnTo>
                    <a:pt x="4014" y="6647"/>
                  </a:lnTo>
                  <a:lnTo>
                    <a:pt x="4014" y="6577"/>
                  </a:lnTo>
                  <a:lnTo>
                    <a:pt x="3972" y="6577"/>
                  </a:lnTo>
                  <a:lnTo>
                    <a:pt x="3972" y="6520"/>
                  </a:lnTo>
                  <a:lnTo>
                    <a:pt x="3972" y="6464"/>
                  </a:lnTo>
                  <a:lnTo>
                    <a:pt x="3972" y="6394"/>
                  </a:lnTo>
                  <a:lnTo>
                    <a:pt x="3929" y="6394"/>
                  </a:lnTo>
                  <a:lnTo>
                    <a:pt x="3929" y="6337"/>
                  </a:lnTo>
                  <a:lnTo>
                    <a:pt x="3929" y="6267"/>
                  </a:lnTo>
                  <a:lnTo>
                    <a:pt x="3929" y="6196"/>
                  </a:lnTo>
                  <a:lnTo>
                    <a:pt x="3929" y="6140"/>
                  </a:lnTo>
                  <a:lnTo>
                    <a:pt x="3887" y="6140"/>
                  </a:lnTo>
                  <a:lnTo>
                    <a:pt x="3845" y="6140"/>
                  </a:lnTo>
                  <a:lnTo>
                    <a:pt x="3845" y="6084"/>
                  </a:lnTo>
                  <a:lnTo>
                    <a:pt x="3845" y="6013"/>
                  </a:lnTo>
                  <a:lnTo>
                    <a:pt x="3845" y="5957"/>
                  </a:lnTo>
                  <a:lnTo>
                    <a:pt x="3845" y="5887"/>
                  </a:lnTo>
                  <a:lnTo>
                    <a:pt x="3845" y="5830"/>
                  </a:lnTo>
                  <a:lnTo>
                    <a:pt x="3845" y="5760"/>
                  </a:lnTo>
                  <a:lnTo>
                    <a:pt x="3887" y="5760"/>
                  </a:lnTo>
                  <a:lnTo>
                    <a:pt x="3929" y="5760"/>
                  </a:lnTo>
                  <a:lnTo>
                    <a:pt x="3972" y="5760"/>
                  </a:lnTo>
                  <a:lnTo>
                    <a:pt x="3972" y="5704"/>
                  </a:lnTo>
                  <a:lnTo>
                    <a:pt x="4014" y="5704"/>
                  </a:lnTo>
                  <a:lnTo>
                    <a:pt x="4014" y="5633"/>
                  </a:lnTo>
                  <a:lnTo>
                    <a:pt x="4014" y="5577"/>
                  </a:lnTo>
                  <a:lnTo>
                    <a:pt x="4056" y="5577"/>
                  </a:lnTo>
                  <a:lnTo>
                    <a:pt x="4098" y="5577"/>
                  </a:lnTo>
                  <a:lnTo>
                    <a:pt x="4056" y="5506"/>
                  </a:lnTo>
                  <a:lnTo>
                    <a:pt x="4098" y="5506"/>
                  </a:lnTo>
                  <a:lnTo>
                    <a:pt x="4098" y="5450"/>
                  </a:lnTo>
                  <a:lnTo>
                    <a:pt x="4141" y="5450"/>
                  </a:lnTo>
                  <a:lnTo>
                    <a:pt x="4141" y="5380"/>
                  </a:lnTo>
                  <a:lnTo>
                    <a:pt x="4141" y="5323"/>
                  </a:lnTo>
                  <a:lnTo>
                    <a:pt x="4183" y="5323"/>
                  </a:lnTo>
                  <a:lnTo>
                    <a:pt x="4183" y="5253"/>
                  </a:lnTo>
                  <a:lnTo>
                    <a:pt x="4141" y="5253"/>
                  </a:lnTo>
                  <a:lnTo>
                    <a:pt x="4141" y="5183"/>
                  </a:lnTo>
                  <a:lnTo>
                    <a:pt x="4183" y="5183"/>
                  </a:lnTo>
                  <a:lnTo>
                    <a:pt x="4183" y="5126"/>
                  </a:lnTo>
                  <a:lnTo>
                    <a:pt x="4183" y="5070"/>
                  </a:lnTo>
                  <a:lnTo>
                    <a:pt x="4225" y="5000"/>
                  </a:lnTo>
                  <a:lnTo>
                    <a:pt x="4267" y="5000"/>
                  </a:lnTo>
                  <a:lnTo>
                    <a:pt x="4267" y="4943"/>
                  </a:lnTo>
                  <a:lnTo>
                    <a:pt x="4267" y="4873"/>
                  </a:lnTo>
                  <a:lnTo>
                    <a:pt x="4225" y="4873"/>
                  </a:lnTo>
                  <a:lnTo>
                    <a:pt x="4183" y="4873"/>
                  </a:lnTo>
                  <a:lnTo>
                    <a:pt x="4183" y="4802"/>
                  </a:lnTo>
                  <a:lnTo>
                    <a:pt x="4141" y="4802"/>
                  </a:lnTo>
                  <a:lnTo>
                    <a:pt x="4141" y="4746"/>
                  </a:lnTo>
                  <a:lnTo>
                    <a:pt x="4183" y="4746"/>
                  </a:lnTo>
                  <a:lnTo>
                    <a:pt x="4225" y="4746"/>
                  </a:lnTo>
                  <a:lnTo>
                    <a:pt x="4225" y="4690"/>
                  </a:lnTo>
                  <a:lnTo>
                    <a:pt x="4267" y="4690"/>
                  </a:lnTo>
                  <a:lnTo>
                    <a:pt x="4267" y="4619"/>
                  </a:lnTo>
                  <a:lnTo>
                    <a:pt x="4225" y="4619"/>
                  </a:lnTo>
                  <a:lnTo>
                    <a:pt x="4225" y="4563"/>
                  </a:lnTo>
                  <a:lnTo>
                    <a:pt x="4267" y="4563"/>
                  </a:lnTo>
                  <a:lnTo>
                    <a:pt x="4310" y="4563"/>
                  </a:lnTo>
                  <a:lnTo>
                    <a:pt x="4352" y="4563"/>
                  </a:lnTo>
                  <a:lnTo>
                    <a:pt x="4394" y="4563"/>
                  </a:lnTo>
                  <a:lnTo>
                    <a:pt x="4436" y="4563"/>
                  </a:lnTo>
                  <a:lnTo>
                    <a:pt x="4479" y="4563"/>
                  </a:lnTo>
                  <a:lnTo>
                    <a:pt x="4521" y="4563"/>
                  </a:lnTo>
                  <a:lnTo>
                    <a:pt x="4563" y="4563"/>
                  </a:lnTo>
                  <a:lnTo>
                    <a:pt x="4605" y="4563"/>
                  </a:lnTo>
                  <a:lnTo>
                    <a:pt x="4605" y="4493"/>
                  </a:lnTo>
                  <a:lnTo>
                    <a:pt x="4605" y="4436"/>
                  </a:lnTo>
                  <a:lnTo>
                    <a:pt x="4648" y="4436"/>
                  </a:lnTo>
                  <a:lnTo>
                    <a:pt x="4648" y="4366"/>
                  </a:lnTo>
                  <a:lnTo>
                    <a:pt x="4690" y="4366"/>
                  </a:lnTo>
                  <a:lnTo>
                    <a:pt x="4732" y="4366"/>
                  </a:lnTo>
                  <a:lnTo>
                    <a:pt x="4774" y="4366"/>
                  </a:lnTo>
                  <a:lnTo>
                    <a:pt x="4774" y="4310"/>
                  </a:lnTo>
                  <a:lnTo>
                    <a:pt x="4817" y="4310"/>
                  </a:lnTo>
                  <a:lnTo>
                    <a:pt x="4817" y="4239"/>
                  </a:lnTo>
                  <a:lnTo>
                    <a:pt x="4817" y="4183"/>
                  </a:lnTo>
                  <a:lnTo>
                    <a:pt x="4859" y="4183"/>
                  </a:lnTo>
                  <a:lnTo>
                    <a:pt x="4859" y="4112"/>
                  </a:lnTo>
                  <a:lnTo>
                    <a:pt x="4901" y="4112"/>
                  </a:lnTo>
                  <a:lnTo>
                    <a:pt x="4901" y="4056"/>
                  </a:lnTo>
                  <a:lnTo>
                    <a:pt x="4901" y="3986"/>
                  </a:lnTo>
                  <a:lnTo>
                    <a:pt x="4901" y="3929"/>
                  </a:lnTo>
                  <a:lnTo>
                    <a:pt x="4901" y="3859"/>
                  </a:lnTo>
                  <a:lnTo>
                    <a:pt x="4859" y="3859"/>
                  </a:lnTo>
                  <a:lnTo>
                    <a:pt x="4859" y="3789"/>
                  </a:lnTo>
                  <a:lnTo>
                    <a:pt x="4901" y="3789"/>
                  </a:lnTo>
                  <a:lnTo>
                    <a:pt x="4943" y="3789"/>
                  </a:lnTo>
                  <a:lnTo>
                    <a:pt x="4986" y="3789"/>
                  </a:lnTo>
                  <a:lnTo>
                    <a:pt x="4986" y="3732"/>
                  </a:lnTo>
                  <a:lnTo>
                    <a:pt x="4943" y="3732"/>
                  </a:lnTo>
                  <a:lnTo>
                    <a:pt x="4943" y="3676"/>
                  </a:lnTo>
                  <a:lnTo>
                    <a:pt x="4986" y="3676"/>
                  </a:lnTo>
                  <a:lnTo>
                    <a:pt x="4986" y="3605"/>
                  </a:lnTo>
                  <a:lnTo>
                    <a:pt x="4986" y="3549"/>
                  </a:lnTo>
                  <a:lnTo>
                    <a:pt x="4943" y="3549"/>
                  </a:lnTo>
                  <a:lnTo>
                    <a:pt x="4943" y="3479"/>
                  </a:lnTo>
                  <a:lnTo>
                    <a:pt x="4901" y="3479"/>
                  </a:lnTo>
                  <a:lnTo>
                    <a:pt x="4901" y="3408"/>
                  </a:lnTo>
                  <a:lnTo>
                    <a:pt x="4943" y="3408"/>
                  </a:lnTo>
                  <a:lnTo>
                    <a:pt x="4986" y="3408"/>
                  </a:lnTo>
                  <a:lnTo>
                    <a:pt x="5028" y="3408"/>
                  </a:lnTo>
                  <a:lnTo>
                    <a:pt x="5028" y="3352"/>
                  </a:lnTo>
                  <a:lnTo>
                    <a:pt x="4986" y="3352"/>
                  </a:lnTo>
                  <a:lnTo>
                    <a:pt x="5028" y="3296"/>
                  </a:lnTo>
                  <a:lnTo>
                    <a:pt x="5070" y="3296"/>
                  </a:lnTo>
                  <a:lnTo>
                    <a:pt x="5070" y="3352"/>
                  </a:lnTo>
                  <a:lnTo>
                    <a:pt x="5112" y="3352"/>
                  </a:lnTo>
                  <a:lnTo>
                    <a:pt x="5155" y="3352"/>
                  </a:lnTo>
                  <a:lnTo>
                    <a:pt x="5197" y="3352"/>
                  </a:lnTo>
                  <a:lnTo>
                    <a:pt x="5197" y="3296"/>
                  </a:lnTo>
                  <a:lnTo>
                    <a:pt x="5239" y="3296"/>
                  </a:lnTo>
                  <a:lnTo>
                    <a:pt x="5239" y="3352"/>
                  </a:lnTo>
                  <a:lnTo>
                    <a:pt x="5281" y="3352"/>
                  </a:lnTo>
                  <a:lnTo>
                    <a:pt x="5281" y="3296"/>
                  </a:lnTo>
                  <a:lnTo>
                    <a:pt x="5281" y="3225"/>
                  </a:lnTo>
                  <a:lnTo>
                    <a:pt x="5324" y="3225"/>
                  </a:lnTo>
                  <a:lnTo>
                    <a:pt x="5324" y="3169"/>
                  </a:lnTo>
                  <a:lnTo>
                    <a:pt x="5366" y="3169"/>
                  </a:lnTo>
                  <a:lnTo>
                    <a:pt x="5366" y="3098"/>
                  </a:lnTo>
                  <a:lnTo>
                    <a:pt x="5408" y="3098"/>
                  </a:lnTo>
                  <a:lnTo>
                    <a:pt x="5408" y="3169"/>
                  </a:lnTo>
                  <a:lnTo>
                    <a:pt x="5408" y="3225"/>
                  </a:lnTo>
                  <a:lnTo>
                    <a:pt x="5408" y="3296"/>
                  </a:lnTo>
                  <a:lnTo>
                    <a:pt x="5450" y="3296"/>
                  </a:lnTo>
                  <a:lnTo>
                    <a:pt x="5450" y="3225"/>
                  </a:lnTo>
                  <a:lnTo>
                    <a:pt x="5493" y="3225"/>
                  </a:lnTo>
                  <a:lnTo>
                    <a:pt x="5493" y="3169"/>
                  </a:lnTo>
                  <a:lnTo>
                    <a:pt x="5535" y="3169"/>
                  </a:lnTo>
                  <a:lnTo>
                    <a:pt x="5577" y="3169"/>
                  </a:lnTo>
                  <a:lnTo>
                    <a:pt x="5577" y="3098"/>
                  </a:lnTo>
                  <a:lnTo>
                    <a:pt x="5535" y="3098"/>
                  </a:lnTo>
                  <a:lnTo>
                    <a:pt x="5535" y="3028"/>
                  </a:lnTo>
                  <a:lnTo>
                    <a:pt x="5535" y="2972"/>
                  </a:lnTo>
                  <a:lnTo>
                    <a:pt x="5577" y="2972"/>
                  </a:lnTo>
                  <a:lnTo>
                    <a:pt x="5577" y="3028"/>
                  </a:lnTo>
                  <a:lnTo>
                    <a:pt x="5619" y="3028"/>
                  </a:lnTo>
                  <a:lnTo>
                    <a:pt x="5619" y="2972"/>
                  </a:lnTo>
                  <a:lnTo>
                    <a:pt x="5661" y="2972"/>
                  </a:lnTo>
                  <a:lnTo>
                    <a:pt x="5704" y="2972"/>
                  </a:lnTo>
                  <a:lnTo>
                    <a:pt x="5746" y="2915"/>
                  </a:lnTo>
                  <a:lnTo>
                    <a:pt x="5746" y="2972"/>
                  </a:lnTo>
                  <a:lnTo>
                    <a:pt x="5788" y="2972"/>
                  </a:lnTo>
                  <a:lnTo>
                    <a:pt x="5830" y="2972"/>
                  </a:lnTo>
                  <a:lnTo>
                    <a:pt x="5830" y="2915"/>
                  </a:lnTo>
                  <a:lnTo>
                    <a:pt x="5788" y="2915"/>
                  </a:lnTo>
                  <a:lnTo>
                    <a:pt x="5788" y="2845"/>
                  </a:lnTo>
                  <a:lnTo>
                    <a:pt x="5830" y="2845"/>
                  </a:lnTo>
                  <a:lnTo>
                    <a:pt x="5873" y="2845"/>
                  </a:lnTo>
                  <a:lnTo>
                    <a:pt x="5873" y="2789"/>
                  </a:lnTo>
                  <a:lnTo>
                    <a:pt x="5873" y="2718"/>
                  </a:lnTo>
                  <a:lnTo>
                    <a:pt x="5873" y="2662"/>
                  </a:lnTo>
                  <a:lnTo>
                    <a:pt x="5873" y="2592"/>
                  </a:lnTo>
                  <a:lnTo>
                    <a:pt x="5915" y="2592"/>
                  </a:lnTo>
                  <a:lnTo>
                    <a:pt x="5957" y="2592"/>
                  </a:lnTo>
                  <a:lnTo>
                    <a:pt x="5999" y="2592"/>
                  </a:lnTo>
                  <a:lnTo>
                    <a:pt x="6042" y="2592"/>
                  </a:lnTo>
                  <a:lnTo>
                    <a:pt x="6084" y="2592"/>
                  </a:lnTo>
                  <a:lnTo>
                    <a:pt x="6084" y="2535"/>
                  </a:lnTo>
                  <a:lnTo>
                    <a:pt x="6084" y="2465"/>
                  </a:lnTo>
                  <a:lnTo>
                    <a:pt x="6084" y="2394"/>
                  </a:lnTo>
                  <a:lnTo>
                    <a:pt x="6084" y="2338"/>
                  </a:lnTo>
                  <a:lnTo>
                    <a:pt x="6084" y="2282"/>
                  </a:lnTo>
                  <a:lnTo>
                    <a:pt x="6126" y="2282"/>
                  </a:lnTo>
                  <a:lnTo>
                    <a:pt x="6126" y="2211"/>
                  </a:lnTo>
                  <a:lnTo>
                    <a:pt x="6084" y="2211"/>
                  </a:lnTo>
                  <a:lnTo>
                    <a:pt x="6084" y="2155"/>
                  </a:lnTo>
                  <a:lnTo>
                    <a:pt x="6084" y="2085"/>
                  </a:lnTo>
                  <a:lnTo>
                    <a:pt x="6042" y="2085"/>
                  </a:lnTo>
                  <a:lnTo>
                    <a:pt x="6042" y="2014"/>
                  </a:lnTo>
                  <a:lnTo>
                    <a:pt x="6042" y="1958"/>
                  </a:lnTo>
                  <a:lnTo>
                    <a:pt x="6042" y="1902"/>
                  </a:lnTo>
                  <a:lnTo>
                    <a:pt x="6042" y="1831"/>
                  </a:lnTo>
                  <a:lnTo>
                    <a:pt x="6042" y="1775"/>
                  </a:lnTo>
                  <a:lnTo>
                    <a:pt x="5999" y="1775"/>
                  </a:lnTo>
                  <a:lnTo>
                    <a:pt x="5999" y="1704"/>
                  </a:lnTo>
                  <a:lnTo>
                    <a:pt x="5999" y="1634"/>
                  </a:lnTo>
                  <a:lnTo>
                    <a:pt x="6042" y="1634"/>
                  </a:lnTo>
                  <a:lnTo>
                    <a:pt x="6042" y="1578"/>
                  </a:lnTo>
                  <a:lnTo>
                    <a:pt x="6042" y="1521"/>
                  </a:lnTo>
                  <a:lnTo>
                    <a:pt x="6042" y="1451"/>
                  </a:lnTo>
                  <a:lnTo>
                    <a:pt x="6042" y="1395"/>
                  </a:lnTo>
                  <a:lnTo>
                    <a:pt x="5999" y="1395"/>
                  </a:lnTo>
                  <a:lnTo>
                    <a:pt x="5999" y="1324"/>
                  </a:lnTo>
                  <a:lnTo>
                    <a:pt x="5957" y="1324"/>
                  </a:lnTo>
                  <a:lnTo>
                    <a:pt x="5957" y="1268"/>
                  </a:lnTo>
                  <a:lnTo>
                    <a:pt x="5999" y="1268"/>
                  </a:lnTo>
                  <a:lnTo>
                    <a:pt x="5999" y="1197"/>
                  </a:lnTo>
                  <a:lnTo>
                    <a:pt x="5999" y="1141"/>
                  </a:lnTo>
                  <a:lnTo>
                    <a:pt x="6042" y="1141"/>
                  </a:lnTo>
                  <a:lnTo>
                    <a:pt x="6084" y="1141"/>
                  </a:lnTo>
                  <a:lnTo>
                    <a:pt x="6126" y="1141"/>
                  </a:lnTo>
                  <a:lnTo>
                    <a:pt x="6168" y="1141"/>
                  </a:lnTo>
                  <a:lnTo>
                    <a:pt x="6168" y="1071"/>
                  </a:lnTo>
                  <a:lnTo>
                    <a:pt x="6211" y="1071"/>
                  </a:lnTo>
                  <a:lnTo>
                    <a:pt x="6253" y="1071"/>
                  </a:lnTo>
                  <a:lnTo>
                    <a:pt x="6253" y="1000"/>
                  </a:lnTo>
                  <a:lnTo>
                    <a:pt x="6295" y="1000"/>
                  </a:lnTo>
                  <a:lnTo>
                    <a:pt x="6295" y="944"/>
                  </a:lnTo>
                  <a:lnTo>
                    <a:pt x="6253" y="944"/>
                  </a:lnTo>
                  <a:lnTo>
                    <a:pt x="6253" y="888"/>
                  </a:lnTo>
                  <a:lnTo>
                    <a:pt x="6295" y="888"/>
                  </a:lnTo>
                  <a:lnTo>
                    <a:pt x="6295" y="817"/>
                  </a:lnTo>
                  <a:lnTo>
                    <a:pt x="6337" y="817"/>
                  </a:lnTo>
                  <a:lnTo>
                    <a:pt x="6295" y="761"/>
                  </a:lnTo>
                  <a:lnTo>
                    <a:pt x="6337" y="761"/>
                  </a:lnTo>
                  <a:lnTo>
                    <a:pt x="6337" y="691"/>
                  </a:lnTo>
                  <a:lnTo>
                    <a:pt x="6380" y="691"/>
                  </a:lnTo>
                  <a:lnTo>
                    <a:pt x="6380" y="620"/>
                  </a:lnTo>
                  <a:lnTo>
                    <a:pt x="6422" y="620"/>
                  </a:lnTo>
                  <a:lnTo>
                    <a:pt x="6422" y="564"/>
                  </a:lnTo>
                  <a:lnTo>
                    <a:pt x="6422" y="507"/>
                  </a:lnTo>
                  <a:lnTo>
                    <a:pt x="6464" y="507"/>
                  </a:lnTo>
                  <a:lnTo>
                    <a:pt x="6506" y="507"/>
                  </a:lnTo>
                  <a:lnTo>
                    <a:pt x="6549" y="507"/>
                  </a:lnTo>
                  <a:lnTo>
                    <a:pt x="6549" y="437"/>
                  </a:lnTo>
                  <a:lnTo>
                    <a:pt x="6549" y="381"/>
                  </a:lnTo>
                  <a:lnTo>
                    <a:pt x="6549" y="310"/>
                  </a:lnTo>
                  <a:lnTo>
                    <a:pt x="6591" y="310"/>
                  </a:lnTo>
                  <a:lnTo>
                    <a:pt x="6549" y="184"/>
                  </a:lnTo>
                  <a:lnTo>
                    <a:pt x="6506" y="127"/>
                  </a:lnTo>
                  <a:lnTo>
                    <a:pt x="6464" y="1"/>
                  </a:lnTo>
                  <a:lnTo>
                    <a:pt x="6422" y="1"/>
                  </a:lnTo>
                  <a:close/>
                  <a:moveTo>
                    <a:pt x="6549" y="381"/>
                  </a:moveTo>
                  <a:lnTo>
                    <a:pt x="6591" y="437"/>
                  </a:lnTo>
                  <a:lnTo>
                    <a:pt x="6591" y="381"/>
                  </a:lnTo>
                  <a:close/>
                  <a:moveTo>
                    <a:pt x="6337" y="761"/>
                  </a:moveTo>
                  <a:lnTo>
                    <a:pt x="6337" y="817"/>
                  </a:lnTo>
                  <a:lnTo>
                    <a:pt x="6380" y="817"/>
                  </a:lnTo>
                  <a:lnTo>
                    <a:pt x="6380" y="761"/>
                  </a:lnTo>
                  <a:close/>
                  <a:moveTo>
                    <a:pt x="4141" y="7408"/>
                  </a:moveTo>
                  <a:lnTo>
                    <a:pt x="4141" y="7478"/>
                  </a:lnTo>
                  <a:lnTo>
                    <a:pt x="4183" y="7478"/>
                  </a:lnTo>
                  <a:lnTo>
                    <a:pt x="4183" y="7408"/>
                  </a:lnTo>
                  <a:close/>
                  <a:moveTo>
                    <a:pt x="4141" y="7478"/>
                  </a:moveTo>
                  <a:lnTo>
                    <a:pt x="4098" y="7478"/>
                  </a:lnTo>
                  <a:lnTo>
                    <a:pt x="4098" y="7534"/>
                  </a:lnTo>
                  <a:lnTo>
                    <a:pt x="4141" y="7534"/>
                  </a:lnTo>
                  <a:close/>
                  <a:moveTo>
                    <a:pt x="1648" y="8745"/>
                  </a:moveTo>
                  <a:lnTo>
                    <a:pt x="1648" y="8802"/>
                  </a:lnTo>
                  <a:lnTo>
                    <a:pt x="1690" y="8802"/>
                  </a:lnTo>
                  <a:lnTo>
                    <a:pt x="1690" y="8745"/>
                  </a:lnTo>
                  <a:close/>
                  <a:moveTo>
                    <a:pt x="1310" y="8999"/>
                  </a:moveTo>
                  <a:lnTo>
                    <a:pt x="1353" y="8999"/>
                  </a:lnTo>
                  <a:lnTo>
                    <a:pt x="1353" y="8928"/>
                  </a:lnTo>
                  <a:lnTo>
                    <a:pt x="1310" y="8928"/>
                  </a:lnTo>
                  <a:close/>
                  <a:moveTo>
                    <a:pt x="296" y="8548"/>
                  </a:moveTo>
                  <a:lnTo>
                    <a:pt x="254" y="8548"/>
                  </a:lnTo>
                  <a:lnTo>
                    <a:pt x="254" y="8619"/>
                  </a:lnTo>
                  <a:lnTo>
                    <a:pt x="296" y="8619"/>
                  </a:lnTo>
                  <a:close/>
                  <a:moveTo>
                    <a:pt x="254" y="8548"/>
                  </a:moveTo>
                  <a:lnTo>
                    <a:pt x="212" y="8492"/>
                  </a:lnTo>
                  <a:lnTo>
                    <a:pt x="212" y="8548"/>
                  </a:lnTo>
                  <a:close/>
                  <a:moveTo>
                    <a:pt x="254" y="7478"/>
                  </a:moveTo>
                  <a:lnTo>
                    <a:pt x="212" y="7534"/>
                  </a:lnTo>
                  <a:lnTo>
                    <a:pt x="254" y="7534"/>
                  </a:lnTo>
                  <a:close/>
                  <a:moveTo>
                    <a:pt x="5493" y="2662"/>
                  </a:moveTo>
                  <a:lnTo>
                    <a:pt x="5450" y="2592"/>
                  </a:lnTo>
                  <a:lnTo>
                    <a:pt x="5408" y="2592"/>
                  </a:lnTo>
                  <a:lnTo>
                    <a:pt x="5408" y="2662"/>
                  </a:lnTo>
                  <a:lnTo>
                    <a:pt x="5450" y="2662"/>
                  </a:lnTo>
                  <a:close/>
                  <a:moveTo>
                    <a:pt x="5788" y="691"/>
                  </a:moveTo>
                  <a:lnTo>
                    <a:pt x="5788" y="761"/>
                  </a:lnTo>
                  <a:lnTo>
                    <a:pt x="5830" y="761"/>
                  </a:lnTo>
                  <a:lnTo>
                    <a:pt x="5830" y="691"/>
                  </a:lnTo>
                  <a:close/>
                  <a:moveTo>
                    <a:pt x="5535" y="1141"/>
                  </a:moveTo>
                  <a:lnTo>
                    <a:pt x="5577" y="1141"/>
                  </a:lnTo>
                  <a:lnTo>
                    <a:pt x="5619" y="1141"/>
                  </a:lnTo>
                  <a:lnTo>
                    <a:pt x="5577" y="1197"/>
                  </a:lnTo>
                  <a:lnTo>
                    <a:pt x="5535" y="1197"/>
                  </a:lnTo>
                  <a:close/>
                  <a:moveTo>
                    <a:pt x="5999" y="2394"/>
                  </a:moveTo>
                  <a:lnTo>
                    <a:pt x="6042" y="2394"/>
                  </a:lnTo>
                  <a:lnTo>
                    <a:pt x="6042" y="2465"/>
                  </a:lnTo>
                  <a:lnTo>
                    <a:pt x="5999" y="2465"/>
                  </a:lnTo>
                  <a:close/>
                  <a:moveTo>
                    <a:pt x="4648" y="2662"/>
                  </a:moveTo>
                  <a:lnTo>
                    <a:pt x="4690" y="2718"/>
                  </a:lnTo>
                  <a:lnTo>
                    <a:pt x="4732" y="2662"/>
                  </a:lnTo>
                  <a:lnTo>
                    <a:pt x="4690" y="2662"/>
                  </a:lnTo>
                  <a:close/>
                  <a:moveTo>
                    <a:pt x="4986" y="2789"/>
                  </a:moveTo>
                  <a:lnTo>
                    <a:pt x="4986" y="2845"/>
                  </a:lnTo>
                  <a:lnTo>
                    <a:pt x="5028" y="2845"/>
                  </a:lnTo>
                  <a:lnTo>
                    <a:pt x="5028" y="2789"/>
                  </a:lnTo>
                  <a:close/>
                  <a:moveTo>
                    <a:pt x="4310" y="4310"/>
                  </a:moveTo>
                  <a:lnTo>
                    <a:pt x="4394" y="4310"/>
                  </a:lnTo>
                  <a:lnTo>
                    <a:pt x="4394" y="4366"/>
                  </a:lnTo>
                  <a:lnTo>
                    <a:pt x="4352" y="4366"/>
                  </a:lnTo>
                  <a:lnTo>
                    <a:pt x="4310" y="4366"/>
                  </a:lnTo>
                  <a:close/>
                  <a:moveTo>
                    <a:pt x="212" y="7098"/>
                  </a:moveTo>
                  <a:lnTo>
                    <a:pt x="254" y="7098"/>
                  </a:lnTo>
                  <a:lnTo>
                    <a:pt x="254" y="7154"/>
                  </a:lnTo>
                  <a:lnTo>
                    <a:pt x="212" y="7154"/>
                  </a:lnTo>
                  <a:close/>
                  <a:moveTo>
                    <a:pt x="3127" y="7914"/>
                  </a:moveTo>
                  <a:lnTo>
                    <a:pt x="3127" y="7971"/>
                  </a:lnTo>
                  <a:lnTo>
                    <a:pt x="3169" y="7971"/>
                  </a:lnTo>
                  <a:lnTo>
                    <a:pt x="3169" y="791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1728550" y="4736525"/>
              <a:ext cx="45425" cy="22200"/>
            </a:xfrm>
            <a:custGeom>
              <a:avLst/>
              <a:gdLst/>
              <a:ahLst/>
              <a:cxnLst/>
              <a:rect l="l" t="t" r="r" b="b"/>
              <a:pathLst>
                <a:path w="1817" h="888" extrusionOk="0">
                  <a:moveTo>
                    <a:pt x="1268" y="0"/>
                  </a:moveTo>
                  <a:lnTo>
                    <a:pt x="1268" y="56"/>
                  </a:lnTo>
                  <a:lnTo>
                    <a:pt x="1225" y="56"/>
                  </a:lnTo>
                  <a:lnTo>
                    <a:pt x="1183" y="56"/>
                  </a:lnTo>
                  <a:lnTo>
                    <a:pt x="1183" y="127"/>
                  </a:lnTo>
                  <a:lnTo>
                    <a:pt x="1225" y="197"/>
                  </a:lnTo>
                  <a:lnTo>
                    <a:pt x="1268" y="127"/>
                  </a:lnTo>
                  <a:lnTo>
                    <a:pt x="1310" y="127"/>
                  </a:lnTo>
                  <a:lnTo>
                    <a:pt x="1310" y="56"/>
                  </a:lnTo>
                  <a:lnTo>
                    <a:pt x="1352" y="56"/>
                  </a:lnTo>
                  <a:lnTo>
                    <a:pt x="1394" y="56"/>
                  </a:lnTo>
                  <a:lnTo>
                    <a:pt x="1437" y="56"/>
                  </a:lnTo>
                  <a:lnTo>
                    <a:pt x="1479" y="56"/>
                  </a:lnTo>
                  <a:lnTo>
                    <a:pt x="1521" y="56"/>
                  </a:lnTo>
                  <a:lnTo>
                    <a:pt x="1563" y="56"/>
                  </a:lnTo>
                  <a:lnTo>
                    <a:pt x="1605" y="56"/>
                  </a:lnTo>
                  <a:lnTo>
                    <a:pt x="1648" y="56"/>
                  </a:lnTo>
                  <a:lnTo>
                    <a:pt x="1648" y="0"/>
                  </a:lnTo>
                  <a:lnTo>
                    <a:pt x="1605" y="0"/>
                  </a:lnTo>
                  <a:lnTo>
                    <a:pt x="1563" y="0"/>
                  </a:lnTo>
                  <a:lnTo>
                    <a:pt x="1521" y="0"/>
                  </a:lnTo>
                  <a:lnTo>
                    <a:pt x="1479" y="0"/>
                  </a:lnTo>
                  <a:lnTo>
                    <a:pt x="1437" y="0"/>
                  </a:lnTo>
                  <a:lnTo>
                    <a:pt x="1394" y="0"/>
                  </a:lnTo>
                  <a:lnTo>
                    <a:pt x="1352" y="0"/>
                  </a:lnTo>
                  <a:lnTo>
                    <a:pt x="1310" y="0"/>
                  </a:lnTo>
                  <a:close/>
                  <a:moveTo>
                    <a:pt x="1183" y="127"/>
                  </a:moveTo>
                  <a:lnTo>
                    <a:pt x="1141" y="127"/>
                  </a:lnTo>
                  <a:lnTo>
                    <a:pt x="1141" y="197"/>
                  </a:lnTo>
                  <a:lnTo>
                    <a:pt x="1183" y="197"/>
                  </a:lnTo>
                  <a:close/>
                  <a:moveTo>
                    <a:pt x="1141" y="127"/>
                  </a:moveTo>
                  <a:lnTo>
                    <a:pt x="1141" y="56"/>
                  </a:lnTo>
                  <a:lnTo>
                    <a:pt x="1099" y="56"/>
                  </a:lnTo>
                  <a:lnTo>
                    <a:pt x="1056" y="56"/>
                  </a:lnTo>
                  <a:lnTo>
                    <a:pt x="1014" y="56"/>
                  </a:lnTo>
                  <a:lnTo>
                    <a:pt x="972" y="56"/>
                  </a:lnTo>
                  <a:lnTo>
                    <a:pt x="930" y="56"/>
                  </a:lnTo>
                  <a:lnTo>
                    <a:pt x="887" y="56"/>
                  </a:lnTo>
                  <a:lnTo>
                    <a:pt x="845" y="56"/>
                  </a:lnTo>
                  <a:lnTo>
                    <a:pt x="845" y="127"/>
                  </a:lnTo>
                  <a:lnTo>
                    <a:pt x="803" y="127"/>
                  </a:lnTo>
                  <a:lnTo>
                    <a:pt x="761" y="127"/>
                  </a:lnTo>
                  <a:lnTo>
                    <a:pt x="718" y="127"/>
                  </a:lnTo>
                  <a:lnTo>
                    <a:pt x="676" y="197"/>
                  </a:lnTo>
                  <a:lnTo>
                    <a:pt x="634" y="197"/>
                  </a:lnTo>
                  <a:lnTo>
                    <a:pt x="634" y="254"/>
                  </a:lnTo>
                  <a:lnTo>
                    <a:pt x="592" y="254"/>
                  </a:lnTo>
                  <a:lnTo>
                    <a:pt x="592" y="310"/>
                  </a:lnTo>
                  <a:lnTo>
                    <a:pt x="549" y="310"/>
                  </a:lnTo>
                  <a:lnTo>
                    <a:pt x="507" y="380"/>
                  </a:lnTo>
                  <a:lnTo>
                    <a:pt x="465" y="380"/>
                  </a:lnTo>
                  <a:lnTo>
                    <a:pt x="465" y="451"/>
                  </a:lnTo>
                  <a:lnTo>
                    <a:pt x="423" y="451"/>
                  </a:lnTo>
                  <a:lnTo>
                    <a:pt x="423" y="507"/>
                  </a:lnTo>
                  <a:lnTo>
                    <a:pt x="380" y="507"/>
                  </a:lnTo>
                  <a:lnTo>
                    <a:pt x="338" y="507"/>
                  </a:lnTo>
                  <a:lnTo>
                    <a:pt x="338" y="578"/>
                  </a:lnTo>
                  <a:lnTo>
                    <a:pt x="296" y="578"/>
                  </a:lnTo>
                  <a:lnTo>
                    <a:pt x="254" y="634"/>
                  </a:lnTo>
                  <a:lnTo>
                    <a:pt x="211" y="690"/>
                  </a:lnTo>
                  <a:lnTo>
                    <a:pt x="169" y="761"/>
                  </a:lnTo>
                  <a:lnTo>
                    <a:pt x="127" y="761"/>
                  </a:lnTo>
                  <a:lnTo>
                    <a:pt x="85" y="761"/>
                  </a:lnTo>
                  <a:lnTo>
                    <a:pt x="42" y="761"/>
                  </a:lnTo>
                  <a:lnTo>
                    <a:pt x="42" y="831"/>
                  </a:lnTo>
                  <a:lnTo>
                    <a:pt x="85" y="831"/>
                  </a:lnTo>
                  <a:lnTo>
                    <a:pt x="127" y="831"/>
                  </a:lnTo>
                  <a:lnTo>
                    <a:pt x="169" y="831"/>
                  </a:lnTo>
                  <a:lnTo>
                    <a:pt x="211" y="761"/>
                  </a:lnTo>
                  <a:lnTo>
                    <a:pt x="254" y="761"/>
                  </a:lnTo>
                  <a:lnTo>
                    <a:pt x="296" y="690"/>
                  </a:lnTo>
                  <a:lnTo>
                    <a:pt x="338" y="690"/>
                  </a:lnTo>
                  <a:lnTo>
                    <a:pt x="338" y="634"/>
                  </a:lnTo>
                  <a:lnTo>
                    <a:pt x="380" y="634"/>
                  </a:lnTo>
                  <a:lnTo>
                    <a:pt x="423" y="634"/>
                  </a:lnTo>
                  <a:lnTo>
                    <a:pt x="423" y="578"/>
                  </a:lnTo>
                  <a:lnTo>
                    <a:pt x="465" y="578"/>
                  </a:lnTo>
                  <a:lnTo>
                    <a:pt x="507" y="507"/>
                  </a:lnTo>
                  <a:lnTo>
                    <a:pt x="549" y="507"/>
                  </a:lnTo>
                  <a:lnTo>
                    <a:pt x="549" y="451"/>
                  </a:lnTo>
                  <a:lnTo>
                    <a:pt x="592" y="451"/>
                  </a:lnTo>
                  <a:lnTo>
                    <a:pt x="634" y="451"/>
                  </a:lnTo>
                  <a:lnTo>
                    <a:pt x="676" y="451"/>
                  </a:lnTo>
                  <a:lnTo>
                    <a:pt x="676" y="380"/>
                  </a:lnTo>
                  <a:lnTo>
                    <a:pt x="718" y="310"/>
                  </a:lnTo>
                  <a:lnTo>
                    <a:pt x="761" y="310"/>
                  </a:lnTo>
                  <a:lnTo>
                    <a:pt x="761" y="254"/>
                  </a:lnTo>
                  <a:lnTo>
                    <a:pt x="803" y="254"/>
                  </a:lnTo>
                  <a:lnTo>
                    <a:pt x="803" y="197"/>
                  </a:lnTo>
                  <a:lnTo>
                    <a:pt x="845" y="197"/>
                  </a:lnTo>
                  <a:lnTo>
                    <a:pt x="887" y="197"/>
                  </a:lnTo>
                  <a:lnTo>
                    <a:pt x="930" y="197"/>
                  </a:lnTo>
                  <a:lnTo>
                    <a:pt x="972" y="127"/>
                  </a:lnTo>
                  <a:lnTo>
                    <a:pt x="1014" y="127"/>
                  </a:lnTo>
                  <a:lnTo>
                    <a:pt x="1056" y="127"/>
                  </a:lnTo>
                  <a:lnTo>
                    <a:pt x="1099" y="127"/>
                  </a:lnTo>
                  <a:close/>
                  <a:moveTo>
                    <a:pt x="42" y="831"/>
                  </a:moveTo>
                  <a:lnTo>
                    <a:pt x="0" y="831"/>
                  </a:lnTo>
                  <a:lnTo>
                    <a:pt x="0" y="887"/>
                  </a:lnTo>
                  <a:lnTo>
                    <a:pt x="42" y="887"/>
                  </a:lnTo>
                  <a:close/>
                  <a:moveTo>
                    <a:pt x="1690" y="56"/>
                  </a:moveTo>
                  <a:lnTo>
                    <a:pt x="1690" y="127"/>
                  </a:lnTo>
                  <a:lnTo>
                    <a:pt x="1732" y="127"/>
                  </a:lnTo>
                  <a:lnTo>
                    <a:pt x="1774" y="127"/>
                  </a:lnTo>
                  <a:lnTo>
                    <a:pt x="1774" y="56"/>
                  </a:lnTo>
                  <a:lnTo>
                    <a:pt x="1732" y="56"/>
                  </a:lnTo>
                  <a:close/>
                  <a:moveTo>
                    <a:pt x="1774" y="127"/>
                  </a:moveTo>
                  <a:lnTo>
                    <a:pt x="1817" y="197"/>
                  </a:lnTo>
                  <a:lnTo>
                    <a:pt x="1817" y="12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1554275" y="4388000"/>
              <a:ext cx="29600" cy="25375"/>
            </a:xfrm>
            <a:custGeom>
              <a:avLst/>
              <a:gdLst/>
              <a:ahLst/>
              <a:cxnLst/>
              <a:rect l="l" t="t" r="r" b="b"/>
              <a:pathLst>
                <a:path w="1184" h="1015" extrusionOk="0">
                  <a:moveTo>
                    <a:pt x="127" y="0"/>
                  </a:moveTo>
                  <a:lnTo>
                    <a:pt x="1" y="57"/>
                  </a:lnTo>
                  <a:lnTo>
                    <a:pt x="1" y="127"/>
                  </a:lnTo>
                  <a:lnTo>
                    <a:pt x="43" y="127"/>
                  </a:lnTo>
                  <a:lnTo>
                    <a:pt x="85" y="127"/>
                  </a:lnTo>
                  <a:lnTo>
                    <a:pt x="127" y="183"/>
                  </a:lnTo>
                  <a:lnTo>
                    <a:pt x="170" y="183"/>
                  </a:lnTo>
                  <a:lnTo>
                    <a:pt x="212" y="183"/>
                  </a:lnTo>
                  <a:lnTo>
                    <a:pt x="254" y="254"/>
                  </a:lnTo>
                  <a:lnTo>
                    <a:pt x="296" y="254"/>
                  </a:lnTo>
                  <a:lnTo>
                    <a:pt x="339" y="310"/>
                  </a:lnTo>
                  <a:lnTo>
                    <a:pt x="339" y="254"/>
                  </a:lnTo>
                  <a:lnTo>
                    <a:pt x="381" y="254"/>
                  </a:lnTo>
                  <a:lnTo>
                    <a:pt x="381" y="183"/>
                  </a:lnTo>
                  <a:lnTo>
                    <a:pt x="339" y="183"/>
                  </a:lnTo>
                  <a:lnTo>
                    <a:pt x="339" y="127"/>
                  </a:lnTo>
                  <a:lnTo>
                    <a:pt x="296" y="127"/>
                  </a:lnTo>
                  <a:lnTo>
                    <a:pt x="296" y="57"/>
                  </a:lnTo>
                  <a:lnTo>
                    <a:pt x="254" y="57"/>
                  </a:lnTo>
                  <a:lnTo>
                    <a:pt x="212" y="57"/>
                  </a:lnTo>
                  <a:lnTo>
                    <a:pt x="170" y="0"/>
                  </a:lnTo>
                  <a:close/>
                  <a:moveTo>
                    <a:pt x="1057" y="817"/>
                  </a:moveTo>
                  <a:lnTo>
                    <a:pt x="1057" y="887"/>
                  </a:lnTo>
                  <a:lnTo>
                    <a:pt x="1099" y="887"/>
                  </a:lnTo>
                  <a:lnTo>
                    <a:pt x="1099" y="1014"/>
                  </a:lnTo>
                  <a:lnTo>
                    <a:pt x="1141" y="1014"/>
                  </a:lnTo>
                  <a:lnTo>
                    <a:pt x="1184" y="887"/>
                  </a:lnTo>
                  <a:lnTo>
                    <a:pt x="1099" y="81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3340900" y="3782475"/>
              <a:ext cx="40850" cy="52475"/>
            </a:xfrm>
            <a:custGeom>
              <a:avLst/>
              <a:gdLst/>
              <a:ahLst/>
              <a:cxnLst/>
              <a:rect l="l" t="t" r="r" b="b"/>
              <a:pathLst>
                <a:path w="1634" h="2099" extrusionOk="0">
                  <a:moveTo>
                    <a:pt x="873" y="1"/>
                  </a:moveTo>
                  <a:lnTo>
                    <a:pt x="831" y="71"/>
                  </a:lnTo>
                  <a:lnTo>
                    <a:pt x="789" y="71"/>
                  </a:lnTo>
                  <a:lnTo>
                    <a:pt x="789" y="142"/>
                  </a:lnTo>
                  <a:lnTo>
                    <a:pt x="747" y="142"/>
                  </a:lnTo>
                  <a:lnTo>
                    <a:pt x="704" y="142"/>
                  </a:lnTo>
                  <a:lnTo>
                    <a:pt x="662" y="142"/>
                  </a:lnTo>
                  <a:lnTo>
                    <a:pt x="634" y="142"/>
                  </a:lnTo>
                  <a:lnTo>
                    <a:pt x="578" y="142"/>
                  </a:lnTo>
                  <a:lnTo>
                    <a:pt x="578" y="198"/>
                  </a:lnTo>
                  <a:lnTo>
                    <a:pt x="535" y="198"/>
                  </a:lnTo>
                  <a:lnTo>
                    <a:pt x="507" y="198"/>
                  </a:lnTo>
                  <a:lnTo>
                    <a:pt x="507" y="254"/>
                  </a:lnTo>
                  <a:lnTo>
                    <a:pt x="451" y="254"/>
                  </a:lnTo>
                  <a:lnTo>
                    <a:pt x="451" y="325"/>
                  </a:lnTo>
                  <a:lnTo>
                    <a:pt x="507" y="395"/>
                  </a:lnTo>
                  <a:lnTo>
                    <a:pt x="535" y="395"/>
                  </a:lnTo>
                  <a:lnTo>
                    <a:pt x="535" y="325"/>
                  </a:lnTo>
                  <a:lnTo>
                    <a:pt x="578" y="325"/>
                  </a:lnTo>
                  <a:lnTo>
                    <a:pt x="578" y="395"/>
                  </a:lnTo>
                  <a:lnTo>
                    <a:pt x="634" y="325"/>
                  </a:lnTo>
                  <a:lnTo>
                    <a:pt x="662" y="325"/>
                  </a:lnTo>
                  <a:lnTo>
                    <a:pt x="704" y="325"/>
                  </a:lnTo>
                  <a:lnTo>
                    <a:pt x="704" y="395"/>
                  </a:lnTo>
                  <a:lnTo>
                    <a:pt x="747" y="451"/>
                  </a:lnTo>
                  <a:lnTo>
                    <a:pt x="747" y="508"/>
                  </a:lnTo>
                  <a:lnTo>
                    <a:pt x="747" y="578"/>
                  </a:lnTo>
                  <a:lnTo>
                    <a:pt x="662" y="578"/>
                  </a:lnTo>
                  <a:lnTo>
                    <a:pt x="634" y="634"/>
                  </a:lnTo>
                  <a:lnTo>
                    <a:pt x="578" y="705"/>
                  </a:lnTo>
                  <a:lnTo>
                    <a:pt x="535" y="705"/>
                  </a:lnTo>
                  <a:lnTo>
                    <a:pt x="507" y="705"/>
                  </a:lnTo>
                  <a:lnTo>
                    <a:pt x="451" y="705"/>
                  </a:lnTo>
                  <a:lnTo>
                    <a:pt x="409" y="775"/>
                  </a:lnTo>
                  <a:lnTo>
                    <a:pt x="380" y="775"/>
                  </a:lnTo>
                  <a:lnTo>
                    <a:pt x="324" y="775"/>
                  </a:lnTo>
                  <a:lnTo>
                    <a:pt x="282" y="775"/>
                  </a:lnTo>
                  <a:lnTo>
                    <a:pt x="155" y="832"/>
                  </a:lnTo>
                  <a:lnTo>
                    <a:pt x="155" y="888"/>
                  </a:lnTo>
                  <a:lnTo>
                    <a:pt x="155" y="958"/>
                  </a:lnTo>
                  <a:lnTo>
                    <a:pt x="197" y="1015"/>
                  </a:lnTo>
                  <a:lnTo>
                    <a:pt x="254" y="1015"/>
                  </a:lnTo>
                  <a:lnTo>
                    <a:pt x="282" y="1015"/>
                  </a:lnTo>
                  <a:lnTo>
                    <a:pt x="282" y="1212"/>
                  </a:lnTo>
                  <a:lnTo>
                    <a:pt x="282" y="1268"/>
                  </a:lnTo>
                  <a:lnTo>
                    <a:pt x="324" y="1268"/>
                  </a:lnTo>
                  <a:lnTo>
                    <a:pt x="380" y="1338"/>
                  </a:lnTo>
                  <a:lnTo>
                    <a:pt x="451" y="1338"/>
                  </a:lnTo>
                  <a:lnTo>
                    <a:pt x="507" y="1338"/>
                  </a:lnTo>
                  <a:lnTo>
                    <a:pt x="535" y="1338"/>
                  </a:lnTo>
                  <a:lnTo>
                    <a:pt x="535" y="1395"/>
                  </a:lnTo>
                  <a:lnTo>
                    <a:pt x="507" y="1465"/>
                  </a:lnTo>
                  <a:lnTo>
                    <a:pt x="451" y="1536"/>
                  </a:lnTo>
                  <a:lnTo>
                    <a:pt x="409" y="1592"/>
                  </a:lnTo>
                  <a:lnTo>
                    <a:pt x="380" y="1648"/>
                  </a:lnTo>
                  <a:lnTo>
                    <a:pt x="324" y="1648"/>
                  </a:lnTo>
                  <a:lnTo>
                    <a:pt x="324" y="1719"/>
                  </a:lnTo>
                  <a:lnTo>
                    <a:pt x="380" y="1719"/>
                  </a:lnTo>
                  <a:lnTo>
                    <a:pt x="409" y="1648"/>
                  </a:lnTo>
                  <a:lnTo>
                    <a:pt x="451" y="1648"/>
                  </a:lnTo>
                  <a:lnTo>
                    <a:pt x="451" y="1592"/>
                  </a:lnTo>
                  <a:lnTo>
                    <a:pt x="507" y="1592"/>
                  </a:lnTo>
                  <a:lnTo>
                    <a:pt x="535" y="1536"/>
                  </a:lnTo>
                  <a:lnTo>
                    <a:pt x="578" y="1536"/>
                  </a:lnTo>
                  <a:lnTo>
                    <a:pt x="578" y="1465"/>
                  </a:lnTo>
                  <a:lnTo>
                    <a:pt x="634" y="1465"/>
                  </a:lnTo>
                  <a:lnTo>
                    <a:pt x="634" y="1395"/>
                  </a:lnTo>
                  <a:lnTo>
                    <a:pt x="662" y="1395"/>
                  </a:lnTo>
                  <a:lnTo>
                    <a:pt x="704" y="1395"/>
                  </a:lnTo>
                  <a:lnTo>
                    <a:pt x="789" y="1338"/>
                  </a:lnTo>
                  <a:lnTo>
                    <a:pt x="873" y="1338"/>
                  </a:lnTo>
                  <a:lnTo>
                    <a:pt x="930" y="1268"/>
                  </a:lnTo>
                  <a:lnTo>
                    <a:pt x="958" y="1268"/>
                  </a:lnTo>
                  <a:lnTo>
                    <a:pt x="1000" y="1212"/>
                  </a:lnTo>
                  <a:lnTo>
                    <a:pt x="1056" y="1212"/>
                  </a:lnTo>
                  <a:lnTo>
                    <a:pt x="1084" y="1212"/>
                  </a:lnTo>
                  <a:lnTo>
                    <a:pt x="1084" y="1338"/>
                  </a:lnTo>
                  <a:lnTo>
                    <a:pt x="1183" y="1395"/>
                  </a:lnTo>
                  <a:lnTo>
                    <a:pt x="1211" y="1395"/>
                  </a:lnTo>
                  <a:lnTo>
                    <a:pt x="1253" y="1395"/>
                  </a:lnTo>
                  <a:lnTo>
                    <a:pt x="1310" y="1395"/>
                  </a:lnTo>
                  <a:lnTo>
                    <a:pt x="1310" y="1338"/>
                  </a:lnTo>
                  <a:lnTo>
                    <a:pt x="1310" y="1268"/>
                  </a:lnTo>
                  <a:lnTo>
                    <a:pt x="1338" y="1212"/>
                  </a:lnTo>
                  <a:lnTo>
                    <a:pt x="1380" y="1212"/>
                  </a:lnTo>
                  <a:lnTo>
                    <a:pt x="1380" y="1155"/>
                  </a:lnTo>
                  <a:lnTo>
                    <a:pt x="1437" y="1155"/>
                  </a:lnTo>
                  <a:lnTo>
                    <a:pt x="1437" y="1085"/>
                  </a:lnTo>
                  <a:lnTo>
                    <a:pt x="1465" y="1085"/>
                  </a:lnTo>
                  <a:lnTo>
                    <a:pt x="1465" y="1015"/>
                  </a:lnTo>
                  <a:lnTo>
                    <a:pt x="1507" y="1015"/>
                  </a:lnTo>
                  <a:lnTo>
                    <a:pt x="1507" y="958"/>
                  </a:lnTo>
                  <a:lnTo>
                    <a:pt x="1563" y="888"/>
                  </a:lnTo>
                  <a:lnTo>
                    <a:pt x="1563" y="832"/>
                  </a:lnTo>
                  <a:lnTo>
                    <a:pt x="1591" y="832"/>
                  </a:lnTo>
                  <a:lnTo>
                    <a:pt x="1591" y="775"/>
                  </a:lnTo>
                  <a:lnTo>
                    <a:pt x="1591" y="705"/>
                  </a:lnTo>
                  <a:lnTo>
                    <a:pt x="1634" y="705"/>
                  </a:lnTo>
                  <a:lnTo>
                    <a:pt x="1634" y="634"/>
                  </a:lnTo>
                  <a:lnTo>
                    <a:pt x="1563" y="578"/>
                  </a:lnTo>
                  <a:lnTo>
                    <a:pt x="1507" y="508"/>
                  </a:lnTo>
                  <a:lnTo>
                    <a:pt x="1465" y="508"/>
                  </a:lnTo>
                  <a:lnTo>
                    <a:pt x="1437" y="508"/>
                  </a:lnTo>
                  <a:lnTo>
                    <a:pt x="1380" y="508"/>
                  </a:lnTo>
                  <a:lnTo>
                    <a:pt x="1380" y="451"/>
                  </a:lnTo>
                  <a:lnTo>
                    <a:pt x="1437" y="451"/>
                  </a:lnTo>
                  <a:lnTo>
                    <a:pt x="1437" y="395"/>
                  </a:lnTo>
                  <a:lnTo>
                    <a:pt x="1380" y="395"/>
                  </a:lnTo>
                  <a:lnTo>
                    <a:pt x="1338" y="395"/>
                  </a:lnTo>
                  <a:lnTo>
                    <a:pt x="1310" y="395"/>
                  </a:lnTo>
                  <a:lnTo>
                    <a:pt x="1253" y="395"/>
                  </a:lnTo>
                  <a:lnTo>
                    <a:pt x="1253" y="325"/>
                  </a:lnTo>
                  <a:lnTo>
                    <a:pt x="1253" y="254"/>
                  </a:lnTo>
                  <a:lnTo>
                    <a:pt x="1211" y="254"/>
                  </a:lnTo>
                  <a:lnTo>
                    <a:pt x="1211" y="198"/>
                  </a:lnTo>
                  <a:lnTo>
                    <a:pt x="1211" y="142"/>
                  </a:lnTo>
                  <a:lnTo>
                    <a:pt x="1211" y="71"/>
                  </a:lnTo>
                  <a:lnTo>
                    <a:pt x="1211" y="1"/>
                  </a:lnTo>
                  <a:lnTo>
                    <a:pt x="1127" y="1"/>
                  </a:lnTo>
                  <a:lnTo>
                    <a:pt x="1127" y="71"/>
                  </a:lnTo>
                  <a:lnTo>
                    <a:pt x="1084" y="71"/>
                  </a:lnTo>
                  <a:lnTo>
                    <a:pt x="1056" y="1"/>
                  </a:lnTo>
                  <a:lnTo>
                    <a:pt x="1000" y="1"/>
                  </a:lnTo>
                  <a:lnTo>
                    <a:pt x="958" y="1"/>
                  </a:lnTo>
                  <a:lnTo>
                    <a:pt x="930" y="1"/>
                  </a:lnTo>
                  <a:close/>
                  <a:moveTo>
                    <a:pt x="578" y="1536"/>
                  </a:moveTo>
                  <a:lnTo>
                    <a:pt x="535" y="1592"/>
                  </a:lnTo>
                  <a:lnTo>
                    <a:pt x="507" y="1592"/>
                  </a:lnTo>
                  <a:lnTo>
                    <a:pt x="451" y="1648"/>
                  </a:lnTo>
                  <a:lnTo>
                    <a:pt x="409" y="1719"/>
                  </a:lnTo>
                  <a:lnTo>
                    <a:pt x="380" y="1719"/>
                  </a:lnTo>
                  <a:lnTo>
                    <a:pt x="324" y="1789"/>
                  </a:lnTo>
                  <a:lnTo>
                    <a:pt x="310" y="1789"/>
                  </a:lnTo>
                  <a:lnTo>
                    <a:pt x="324" y="1719"/>
                  </a:lnTo>
                  <a:lnTo>
                    <a:pt x="282" y="1789"/>
                  </a:lnTo>
                  <a:lnTo>
                    <a:pt x="254" y="1845"/>
                  </a:lnTo>
                  <a:lnTo>
                    <a:pt x="197" y="1916"/>
                  </a:lnTo>
                  <a:lnTo>
                    <a:pt x="155" y="1916"/>
                  </a:lnTo>
                  <a:lnTo>
                    <a:pt x="127" y="1916"/>
                  </a:lnTo>
                  <a:lnTo>
                    <a:pt x="71" y="1916"/>
                  </a:lnTo>
                  <a:lnTo>
                    <a:pt x="28" y="1972"/>
                  </a:lnTo>
                  <a:lnTo>
                    <a:pt x="0" y="1972"/>
                  </a:lnTo>
                  <a:lnTo>
                    <a:pt x="28" y="2028"/>
                  </a:lnTo>
                  <a:lnTo>
                    <a:pt x="71" y="2028"/>
                  </a:lnTo>
                  <a:lnTo>
                    <a:pt x="127" y="2028"/>
                  </a:lnTo>
                  <a:lnTo>
                    <a:pt x="155" y="2028"/>
                  </a:lnTo>
                  <a:lnTo>
                    <a:pt x="155" y="2099"/>
                  </a:lnTo>
                  <a:lnTo>
                    <a:pt x="197" y="2099"/>
                  </a:lnTo>
                  <a:lnTo>
                    <a:pt x="254" y="2099"/>
                  </a:lnTo>
                  <a:lnTo>
                    <a:pt x="282" y="2028"/>
                  </a:lnTo>
                  <a:lnTo>
                    <a:pt x="282" y="1972"/>
                  </a:lnTo>
                  <a:lnTo>
                    <a:pt x="451" y="1916"/>
                  </a:lnTo>
                  <a:lnTo>
                    <a:pt x="535" y="1845"/>
                  </a:lnTo>
                  <a:lnTo>
                    <a:pt x="578" y="1845"/>
                  </a:lnTo>
                  <a:lnTo>
                    <a:pt x="634" y="1845"/>
                  </a:lnTo>
                  <a:lnTo>
                    <a:pt x="662" y="1845"/>
                  </a:lnTo>
                  <a:lnTo>
                    <a:pt x="662" y="1789"/>
                  </a:lnTo>
                  <a:lnTo>
                    <a:pt x="662" y="1719"/>
                  </a:lnTo>
                  <a:lnTo>
                    <a:pt x="662" y="1648"/>
                  </a:lnTo>
                  <a:lnTo>
                    <a:pt x="634" y="1648"/>
                  </a:lnTo>
                  <a:lnTo>
                    <a:pt x="634" y="1592"/>
                  </a:lnTo>
                  <a:lnTo>
                    <a:pt x="634" y="1536"/>
                  </a:lnTo>
                  <a:close/>
                  <a:moveTo>
                    <a:pt x="1338" y="705"/>
                  </a:moveTo>
                  <a:lnTo>
                    <a:pt x="1380" y="705"/>
                  </a:lnTo>
                  <a:lnTo>
                    <a:pt x="1437" y="705"/>
                  </a:lnTo>
                  <a:lnTo>
                    <a:pt x="1437" y="775"/>
                  </a:lnTo>
                  <a:lnTo>
                    <a:pt x="1380" y="775"/>
                  </a:lnTo>
                  <a:lnTo>
                    <a:pt x="1338" y="775"/>
                  </a:lnTo>
                  <a:close/>
                  <a:moveTo>
                    <a:pt x="1465" y="888"/>
                  </a:moveTo>
                  <a:lnTo>
                    <a:pt x="1507" y="888"/>
                  </a:lnTo>
                  <a:lnTo>
                    <a:pt x="1465" y="958"/>
                  </a:lnTo>
                  <a:lnTo>
                    <a:pt x="1437" y="958"/>
                  </a:lnTo>
                  <a:lnTo>
                    <a:pt x="1437" y="1015"/>
                  </a:lnTo>
                  <a:lnTo>
                    <a:pt x="1380" y="1015"/>
                  </a:lnTo>
                  <a:lnTo>
                    <a:pt x="1338" y="1085"/>
                  </a:lnTo>
                  <a:lnTo>
                    <a:pt x="1338" y="1015"/>
                  </a:lnTo>
                  <a:lnTo>
                    <a:pt x="1380" y="1015"/>
                  </a:lnTo>
                  <a:lnTo>
                    <a:pt x="1380" y="958"/>
                  </a:lnTo>
                  <a:lnTo>
                    <a:pt x="1437" y="958"/>
                  </a:lnTo>
                  <a:close/>
                  <a:moveTo>
                    <a:pt x="1253" y="1085"/>
                  </a:moveTo>
                  <a:lnTo>
                    <a:pt x="1310" y="1085"/>
                  </a:lnTo>
                  <a:lnTo>
                    <a:pt x="1310" y="1155"/>
                  </a:lnTo>
                  <a:lnTo>
                    <a:pt x="1253" y="1155"/>
                  </a:lnTo>
                  <a:close/>
                  <a:moveTo>
                    <a:pt x="1183" y="1155"/>
                  </a:moveTo>
                  <a:lnTo>
                    <a:pt x="1211" y="1155"/>
                  </a:lnTo>
                  <a:lnTo>
                    <a:pt x="1183" y="1212"/>
                  </a:lnTo>
                  <a:lnTo>
                    <a:pt x="1127" y="121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4594500" y="1237925"/>
              <a:ext cx="456625" cy="470700"/>
            </a:xfrm>
            <a:custGeom>
              <a:avLst/>
              <a:gdLst/>
              <a:ahLst/>
              <a:cxnLst/>
              <a:rect l="l" t="t" r="r" b="b"/>
              <a:pathLst>
                <a:path w="18265" h="18828" extrusionOk="0">
                  <a:moveTo>
                    <a:pt x="16406" y="2281"/>
                  </a:moveTo>
                  <a:lnTo>
                    <a:pt x="16448" y="2281"/>
                  </a:lnTo>
                  <a:lnTo>
                    <a:pt x="16491" y="2281"/>
                  </a:lnTo>
                  <a:lnTo>
                    <a:pt x="16533" y="2281"/>
                  </a:lnTo>
                  <a:lnTo>
                    <a:pt x="16533" y="2225"/>
                  </a:lnTo>
                  <a:lnTo>
                    <a:pt x="16575" y="2225"/>
                  </a:lnTo>
                  <a:lnTo>
                    <a:pt x="16617" y="2225"/>
                  </a:lnTo>
                  <a:lnTo>
                    <a:pt x="16617" y="2155"/>
                  </a:lnTo>
                  <a:lnTo>
                    <a:pt x="16660" y="2155"/>
                  </a:lnTo>
                  <a:lnTo>
                    <a:pt x="16702" y="2155"/>
                  </a:lnTo>
                  <a:lnTo>
                    <a:pt x="16744" y="2155"/>
                  </a:lnTo>
                  <a:lnTo>
                    <a:pt x="16744" y="2098"/>
                  </a:lnTo>
                  <a:lnTo>
                    <a:pt x="16786" y="2098"/>
                  </a:lnTo>
                  <a:lnTo>
                    <a:pt x="16829" y="2098"/>
                  </a:lnTo>
                  <a:lnTo>
                    <a:pt x="16871" y="2098"/>
                  </a:lnTo>
                  <a:lnTo>
                    <a:pt x="16871" y="2155"/>
                  </a:lnTo>
                  <a:lnTo>
                    <a:pt x="16871" y="2098"/>
                  </a:lnTo>
                  <a:lnTo>
                    <a:pt x="16829" y="2098"/>
                  </a:lnTo>
                  <a:lnTo>
                    <a:pt x="16786" y="2098"/>
                  </a:lnTo>
                  <a:lnTo>
                    <a:pt x="16786" y="2028"/>
                  </a:lnTo>
                  <a:lnTo>
                    <a:pt x="16786" y="2098"/>
                  </a:lnTo>
                  <a:lnTo>
                    <a:pt x="16786" y="2028"/>
                  </a:lnTo>
                  <a:lnTo>
                    <a:pt x="16744" y="2028"/>
                  </a:lnTo>
                  <a:lnTo>
                    <a:pt x="16786" y="2028"/>
                  </a:lnTo>
                  <a:lnTo>
                    <a:pt x="16744" y="2028"/>
                  </a:lnTo>
                  <a:lnTo>
                    <a:pt x="16786" y="2028"/>
                  </a:lnTo>
                  <a:lnTo>
                    <a:pt x="16744" y="2028"/>
                  </a:lnTo>
                  <a:lnTo>
                    <a:pt x="16744" y="1972"/>
                  </a:lnTo>
                  <a:lnTo>
                    <a:pt x="16786" y="2028"/>
                  </a:lnTo>
                  <a:lnTo>
                    <a:pt x="16829" y="2028"/>
                  </a:lnTo>
                  <a:lnTo>
                    <a:pt x="16786" y="2028"/>
                  </a:lnTo>
                  <a:lnTo>
                    <a:pt x="16786" y="1972"/>
                  </a:lnTo>
                  <a:lnTo>
                    <a:pt x="16829" y="1972"/>
                  </a:lnTo>
                  <a:lnTo>
                    <a:pt x="16786" y="1972"/>
                  </a:lnTo>
                  <a:lnTo>
                    <a:pt x="16829" y="1972"/>
                  </a:lnTo>
                  <a:lnTo>
                    <a:pt x="16871" y="1972"/>
                  </a:lnTo>
                  <a:lnTo>
                    <a:pt x="16829" y="1972"/>
                  </a:lnTo>
                  <a:lnTo>
                    <a:pt x="16829" y="1901"/>
                  </a:lnTo>
                  <a:lnTo>
                    <a:pt x="16786" y="1901"/>
                  </a:lnTo>
                  <a:lnTo>
                    <a:pt x="16829" y="1901"/>
                  </a:lnTo>
                  <a:lnTo>
                    <a:pt x="16829" y="1845"/>
                  </a:lnTo>
                  <a:lnTo>
                    <a:pt x="16829" y="1901"/>
                  </a:lnTo>
                  <a:lnTo>
                    <a:pt x="16829" y="1845"/>
                  </a:lnTo>
                  <a:lnTo>
                    <a:pt x="16871" y="1845"/>
                  </a:lnTo>
                  <a:lnTo>
                    <a:pt x="16829" y="1845"/>
                  </a:lnTo>
                  <a:lnTo>
                    <a:pt x="16829" y="1774"/>
                  </a:lnTo>
                  <a:lnTo>
                    <a:pt x="16871" y="1774"/>
                  </a:lnTo>
                  <a:lnTo>
                    <a:pt x="16829" y="1774"/>
                  </a:lnTo>
                  <a:lnTo>
                    <a:pt x="16871" y="1774"/>
                  </a:lnTo>
                  <a:lnTo>
                    <a:pt x="16871" y="1718"/>
                  </a:lnTo>
                  <a:lnTo>
                    <a:pt x="16913" y="1718"/>
                  </a:lnTo>
                  <a:lnTo>
                    <a:pt x="16913" y="1648"/>
                  </a:lnTo>
                  <a:lnTo>
                    <a:pt x="16871" y="1648"/>
                  </a:lnTo>
                  <a:lnTo>
                    <a:pt x="16913" y="1648"/>
                  </a:lnTo>
                  <a:lnTo>
                    <a:pt x="16955" y="1648"/>
                  </a:lnTo>
                  <a:lnTo>
                    <a:pt x="16998" y="1648"/>
                  </a:lnTo>
                  <a:lnTo>
                    <a:pt x="16998" y="1591"/>
                  </a:lnTo>
                  <a:lnTo>
                    <a:pt x="16955" y="1648"/>
                  </a:lnTo>
                  <a:lnTo>
                    <a:pt x="16955" y="1591"/>
                  </a:lnTo>
                  <a:lnTo>
                    <a:pt x="16913" y="1591"/>
                  </a:lnTo>
                  <a:lnTo>
                    <a:pt x="16913" y="1521"/>
                  </a:lnTo>
                  <a:lnTo>
                    <a:pt x="16955" y="1521"/>
                  </a:lnTo>
                  <a:lnTo>
                    <a:pt x="16998" y="1521"/>
                  </a:lnTo>
                  <a:lnTo>
                    <a:pt x="16998" y="1465"/>
                  </a:lnTo>
                  <a:lnTo>
                    <a:pt x="17040" y="1465"/>
                  </a:lnTo>
                  <a:lnTo>
                    <a:pt x="16998" y="1465"/>
                  </a:lnTo>
                  <a:lnTo>
                    <a:pt x="16998" y="1394"/>
                  </a:lnTo>
                  <a:lnTo>
                    <a:pt x="17040" y="1394"/>
                  </a:lnTo>
                  <a:lnTo>
                    <a:pt x="16998" y="1394"/>
                  </a:lnTo>
                  <a:lnTo>
                    <a:pt x="17040" y="1394"/>
                  </a:lnTo>
                  <a:lnTo>
                    <a:pt x="16998" y="1394"/>
                  </a:lnTo>
                  <a:lnTo>
                    <a:pt x="17040" y="1394"/>
                  </a:lnTo>
                  <a:lnTo>
                    <a:pt x="17040" y="1338"/>
                  </a:lnTo>
                  <a:lnTo>
                    <a:pt x="17082" y="1338"/>
                  </a:lnTo>
                  <a:lnTo>
                    <a:pt x="17124" y="1338"/>
                  </a:lnTo>
                  <a:lnTo>
                    <a:pt x="17082" y="1338"/>
                  </a:lnTo>
                  <a:lnTo>
                    <a:pt x="17124" y="1338"/>
                  </a:lnTo>
                  <a:lnTo>
                    <a:pt x="17167" y="1338"/>
                  </a:lnTo>
                  <a:lnTo>
                    <a:pt x="17124" y="1338"/>
                  </a:lnTo>
                  <a:lnTo>
                    <a:pt x="17124" y="1394"/>
                  </a:lnTo>
                  <a:lnTo>
                    <a:pt x="17167" y="1394"/>
                  </a:lnTo>
                  <a:lnTo>
                    <a:pt x="17124" y="1394"/>
                  </a:lnTo>
                  <a:lnTo>
                    <a:pt x="17167" y="1394"/>
                  </a:lnTo>
                  <a:lnTo>
                    <a:pt x="17167" y="1338"/>
                  </a:lnTo>
                  <a:lnTo>
                    <a:pt x="17209" y="1338"/>
                  </a:lnTo>
                  <a:lnTo>
                    <a:pt x="17251" y="1338"/>
                  </a:lnTo>
                  <a:lnTo>
                    <a:pt x="17251" y="1267"/>
                  </a:lnTo>
                  <a:lnTo>
                    <a:pt x="17293" y="1267"/>
                  </a:lnTo>
                  <a:lnTo>
                    <a:pt x="17293" y="1211"/>
                  </a:lnTo>
                  <a:lnTo>
                    <a:pt x="17336" y="1267"/>
                  </a:lnTo>
                  <a:lnTo>
                    <a:pt x="17378" y="1267"/>
                  </a:lnTo>
                  <a:lnTo>
                    <a:pt x="17336" y="1267"/>
                  </a:lnTo>
                  <a:lnTo>
                    <a:pt x="17378" y="1267"/>
                  </a:lnTo>
                  <a:lnTo>
                    <a:pt x="17420" y="1267"/>
                  </a:lnTo>
                  <a:lnTo>
                    <a:pt x="17378" y="1267"/>
                  </a:lnTo>
                  <a:lnTo>
                    <a:pt x="17378" y="1211"/>
                  </a:lnTo>
                  <a:lnTo>
                    <a:pt x="17336" y="1211"/>
                  </a:lnTo>
                  <a:lnTo>
                    <a:pt x="17378" y="1211"/>
                  </a:lnTo>
                  <a:lnTo>
                    <a:pt x="17420" y="1211"/>
                  </a:lnTo>
                  <a:lnTo>
                    <a:pt x="17420" y="1267"/>
                  </a:lnTo>
                  <a:lnTo>
                    <a:pt x="17462" y="1267"/>
                  </a:lnTo>
                  <a:lnTo>
                    <a:pt x="17462" y="1211"/>
                  </a:lnTo>
                  <a:lnTo>
                    <a:pt x="17420" y="1211"/>
                  </a:lnTo>
                  <a:lnTo>
                    <a:pt x="17420" y="1141"/>
                  </a:lnTo>
                  <a:lnTo>
                    <a:pt x="17378" y="1141"/>
                  </a:lnTo>
                  <a:lnTo>
                    <a:pt x="17378" y="1084"/>
                  </a:lnTo>
                  <a:lnTo>
                    <a:pt x="17336" y="1084"/>
                  </a:lnTo>
                  <a:lnTo>
                    <a:pt x="17336" y="1014"/>
                  </a:lnTo>
                  <a:lnTo>
                    <a:pt x="17378" y="1014"/>
                  </a:lnTo>
                  <a:lnTo>
                    <a:pt x="17420" y="1014"/>
                  </a:lnTo>
                  <a:lnTo>
                    <a:pt x="17420" y="958"/>
                  </a:lnTo>
                  <a:lnTo>
                    <a:pt x="17420" y="887"/>
                  </a:lnTo>
                  <a:lnTo>
                    <a:pt x="17462" y="887"/>
                  </a:lnTo>
                  <a:lnTo>
                    <a:pt x="17462" y="831"/>
                  </a:lnTo>
                  <a:lnTo>
                    <a:pt x="17462" y="760"/>
                  </a:lnTo>
                  <a:lnTo>
                    <a:pt x="17420" y="760"/>
                  </a:lnTo>
                  <a:lnTo>
                    <a:pt x="17462" y="760"/>
                  </a:lnTo>
                  <a:lnTo>
                    <a:pt x="17504" y="760"/>
                  </a:lnTo>
                  <a:lnTo>
                    <a:pt x="17462" y="760"/>
                  </a:lnTo>
                  <a:lnTo>
                    <a:pt x="17504" y="760"/>
                  </a:lnTo>
                  <a:lnTo>
                    <a:pt x="17504" y="704"/>
                  </a:lnTo>
                  <a:lnTo>
                    <a:pt x="17462" y="704"/>
                  </a:lnTo>
                  <a:lnTo>
                    <a:pt x="17462" y="634"/>
                  </a:lnTo>
                  <a:lnTo>
                    <a:pt x="17420" y="634"/>
                  </a:lnTo>
                  <a:lnTo>
                    <a:pt x="17462" y="634"/>
                  </a:lnTo>
                  <a:lnTo>
                    <a:pt x="17504" y="634"/>
                  </a:lnTo>
                  <a:lnTo>
                    <a:pt x="17504" y="577"/>
                  </a:lnTo>
                  <a:lnTo>
                    <a:pt x="17462" y="577"/>
                  </a:lnTo>
                  <a:lnTo>
                    <a:pt x="17504" y="507"/>
                  </a:lnTo>
                  <a:lnTo>
                    <a:pt x="17504" y="451"/>
                  </a:lnTo>
                  <a:lnTo>
                    <a:pt x="17504" y="380"/>
                  </a:lnTo>
                  <a:lnTo>
                    <a:pt x="17547" y="380"/>
                  </a:lnTo>
                  <a:lnTo>
                    <a:pt x="17547" y="324"/>
                  </a:lnTo>
                  <a:lnTo>
                    <a:pt x="17547" y="254"/>
                  </a:lnTo>
                  <a:lnTo>
                    <a:pt x="17589" y="254"/>
                  </a:lnTo>
                  <a:lnTo>
                    <a:pt x="17589" y="197"/>
                  </a:lnTo>
                  <a:lnTo>
                    <a:pt x="17589" y="127"/>
                  </a:lnTo>
                  <a:lnTo>
                    <a:pt x="17589" y="70"/>
                  </a:lnTo>
                  <a:lnTo>
                    <a:pt x="17589" y="0"/>
                  </a:lnTo>
                  <a:lnTo>
                    <a:pt x="18011" y="0"/>
                  </a:lnTo>
                  <a:lnTo>
                    <a:pt x="18180" y="0"/>
                  </a:lnTo>
                  <a:lnTo>
                    <a:pt x="18180" y="70"/>
                  </a:lnTo>
                  <a:lnTo>
                    <a:pt x="18180" y="127"/>
                  </a:lnTo>
                  <a:lnTo>
                    <a:pt x="18180" y="197"/>
                  </a:lnTo>
                  <a:lnTo>
                    <a:pt x="18138" y="254"/>
                  </a:lnTo>
                  <a:lnTo>
                    <a:pt x="18096" y="380"/>
                  </a:lnTo>
                  <a:lnTo>
                    <a:pt x="18054" y="507"/>
                  </a:lnTo>
                  <a:lnTo>
                    <a:pt x="18096" y="507"/>
                  </a:lnTo>
                  <a:lnTo>
                    <a:pt x="18096" y="577"/>
                  </a:lnTo>
                  <a:lnTo>
                    <a:pt x="18054" y="577"/>
                  </a:lnTo>
                  <a:lnTo>
                    <a:pt x="18054" y="634"/>
                  </a:lnTo>
                  <a:lnTo>
                    <a:pt x="18054" y="704"/>
                  </a:lnTo>
                  <a:lnTo>
                    <a:pt x="18096" y="760"/>
                  </a:lnTo>
                  <a:lnTo>
                    <a:pt x="18138" y="760"/>
                  </a:lnTo>
                  <a:lnTo>
                    <a:pt x="18180" y="760"/>
                  </a:lnTo>
                  <a:lnTo>
                    <a:pt x="18180" y="831"/>
                  </a:lnTo>
                  <a:lnTo>
                    <a:pt x="18180" y="887"/>
                  </a:lnTo>
                  <a:lnTo>
                    <a:pt x="18180" y="958"/>
                  </a:lnTo>
                  <a:lnTo>
                    <a:pt x="18223" y="958"/>
                  </a:lnTo>
                  <a:lnTo>
                    <a:pt x="18223" y="1014"/>
                  </a:lnTo>
                  <a:lnTo>
                    <a:pt x="18223" y="1084"/>
                  </a:lnTo>
                  <a:lnTo>
                    <a:pt x="18265" y="1141"/>
                  </a:lnTo>
                  <a:lnTo>
                    <a:pt x="18223" y="1141"/>
                  </a:lnTo>
                  <a:lnTo>
                    <a:pt x="18223" y="1211"/>
                  </a:lnTo>
                  <a:lnTo>
                    <a:pt x="18223" y="1141"/>
                  </a:lnTo>
                  <a:lnTo>
                    <a:pt x="18180" y="1084"/>
                  </a:lnTo>
                  <a:lnTo>
                    <a:pt x="18180" y="1014"/>
                  </a:lnTo>
                  <a:lnTo>
                    <a:pt x="18138" y="1014"/>
                  </a:lnTo>
                  <a:lnTo>
                    <a:pt x="18138" y="958"/>
                  </a:lnTo>
                  <a:lnTo>
                    <a:pt x="18096" y="958"/>
                  </a:lnTo>
                  <a:lnTo>
                    <a:pt x="18054" y="1014"/>
                  </a:lnTo>
                  <a:lnTo>
                    <a:pt x="18011" y="1084"/>
                  </a:lnTo>
                  <a:lnTo>
                    <a:pt x="17969" y="1141"/>
                  </a:lnTo>
                  <a:lnTo>
                    <a:pt x="17927" y="1141"/>
                  </a:lnTo>
                  <a:lnTo>
                    <a:pt x="17927" y="1211"/>
                  </a:lnTo>
                  <a:lnTo>
                    <a:pt x="17927" y="1267"/>
                  </a:lnTo>
                  <a:lnTo>
                    <a:pt x="17885" y="1267"/>
                  </a:lnTo>
                  <a:lnTo>
                    <a:pt x="17885" y="1338"/>
                  </a:lnTo>
                  <a:lnTo>
                    <a:pt x="17927" y="1338"/>
                  </a:lnTo>
                  <a:lnTo>
                    <a:pt x="17927" y="1394"/>
                  </a:lnTo>
                  <a:lnTo>
                    <a:pt x="17927" y="1465"/>
                  </a:lnTo>
                  <a:lnTo>
                    <a:pt x="17885" y="1465"/>
                  </a:lnTo>
                  <a:lnTo>
                    <a:pt x="17927" y="1465"/>
                  </a:lnTo>
                  <a:lnTo>
                    <a:pt x="17969" y="1465"/>
                  </a:lnTo>
                  <a:lnTo>
                    <a:pt x="17969" y="1521"/>
                  </a:lnTo>
                  <a:lnTo>
                    <a:pt x="17969" y="1591"/>
                  </a:lnTo>
                  <a:lnTo>
                    <a:pt x="18011" y="1591"/>
                  </a:lnTo>
                  <a:lnTo>
                    <a:pt x="18011" y="1648"/>
                  </a:lnTo>
                  <a:lnTo>
                    <a:pt x="18011" y="1718"/>
                  </a:lnTo>
                  <a:lnTo>
                    <a:pt x="17969" y="1718"/>
                  </a:lnTo>
                  <a:lnTo>
                    <a:pt x="17927" y="1718"/>
                  </a:lnTo>
                  <a:lnTo>
                    <a:pt x="17969" y="1718"/>
                  </a:lnTo>
                  <a:lnTo>
                    <a:pt x="17969" y="1648"/>
                  </a:lnTo>
                  <a:lnTo>
                    <a:pt x="17927" y="1648"/>
                  </a:lnTo>
                  <a:lnTo>
                    <a:pt x="17927" y="1591"/>
                  </a:lnTo>
                  <a:lnTo>
                    <a:pt x="17885" y="1591"/>
                  </a:lnTo>
                  <a:lnTo>
                    <a:pt x="17842" y="1591"/>
                  </a:lnTo>
                  <a:lnTo>
                    <a:pt x="17800" y="1591"/>
                  </a:lnTo>
                  <a:lnTo>
                    <a:pt x="17758" y="1591"/>
                  </a:lnTo>
                  <a:lnTo>
                    <a:pt x="17716" y="1591"/>
                  </a:lnTo>
                  <a:lnTo>
                    <a:pt x="17673" y="1648"/>
                  </a:lnTo>
                  <a:lnTo>
                    <a:pt x="17631" y="1718"/>
                  </a:lnTo>
                  <a:lnTo>
                    <a:pt x="17673" y="1718"/>
                  </a:lnTo>
                  <a:lnTo>
                    <a:pt x="17673" y="1774"/>
                  </a:lnTo>
                  <a:lnTo>
                    <a:pt x="17716" y="1774"/>
                  </a:lnTo>
                  <a:lnTo>
                    <a:pt x="17716" y="1845"/>
                  </a:lnTo>
                  <a:lnTo>
                    <a:pt x="17673" y="1845"/>
                  </a:lnTo>
                  <a:lnTo>
                    <a:pt x="17673" y="1901"/>
                  </a:lnTo>
                  <a:lnTo>
                    <a:pt x="17631" y="1901"/>
                  </a:lnTo>
                  <a:lnTo>
                    <a:pt x="17589" y="1972"/>
                  </a:lnTo>
                  <a:lnTo>
                    <a:pt x="17547" y="1972"/>
                  </a:lnTo>
                  <a:lnTo>
                    <a:pt x="17504" y="2028"/>
                  </a:lnTo>
                  <a:lnTo>
                    <a:pt x="17462" y="2028"/>
                  </a:lnTo>
                  <a:lnTo>
                    <a:pt x="17420" y="2028"/>
                  </a:lnTo>
                  <a:lnTo>
                    <a:pt x="17420" y="1972"/>
                  </a:lnTo>
                  <a:lnTo>
                    <a:pt x="17378" y="1972"/>
                  </a:lnTo>
                  <a:lnTo>
                    <a:pt x="17336" y="2028"/>
                  </a:lnTo>
                  <a:lnTo>
                    <a:pt x="17336" y="2098"/>
                  </a:lnTo>
                  <a:lnTo>
                    <a:pt x="17293" y="2098"/>
                  </a:lnTo>
                  <a:lnTo>
                    <a:pt x="17251" y="2098"/>
                  </a:lnTo>
                  <a:lnTo>
                    <a:pt x="17251" y="2155"/>
                  </a:lnTo>
                  <a:lnTo>
                    <a:pt x="17209" y="2155"/>
                  </a:lnTo>
                  <a:lnTo>
                    <a:pt x="17251" y="2155"/>
                  </a:lnTo>
                  <a:lnTo>
                    <a:pt x="17251" y="2225"/>
                  </a:lnTo>
                  <a:lnTo>
                    <a:pt x="17209" y="2225"/>
                  </a:lnTo>
                  <a:lnTo>
                    <a:pt x="17251" y="2225"/>
                  </a:lnTo>
                  <a:lnTo>
                    <a:pt x="17209" y="2225"/>
                  </a:lnTo>
                  <a:lnTo>
                    <a:pt x="17209" y="2281"/>
                  </a:lnTo>
                  <a:lnTo>
                    <a:pt x="17209" y="2352"/>
                  </a:lnTo>
                  <a:lnTo>
                    <a:pt x="17167" y="2352"/>
                  </a:lnTo>
                  <a:lnTo>
                    <a:pt x="17124" y="2408"/>
                  </a:lnTo>
                  <a:lnTo>
                    <a:pt x="17082" y="2478"/>
                  </a:lnTo>
                  <a:lnTo>
                    <a:pt x="17082" y="2535"/>
                  </a:lnTo>
                  <a:lnTo>
                    <a:pt x="17040" y="2535"/>
                  </a:lnTo>
                  <a:lnTo>
                    <a:pt x="16998" y="2535"/>
                  </a:lnTo>
                  <a:lnTo>
                    <a:pt x="16998" y="2605"/>
                  </a:lnTo>
                  <a:lnTo>
                    <a:pt x="16955" y="2605"/>
                  </a:lnTo>
                  <a:lnTo>
                    <a:pt x="16913" y="2605"/>
                  </a:lnTo>
                  <a:lnTo>
                    <a:pt x="16871" y="2605"/>
                  </a:lnTo>
                  <a:lnTo>
                    <a:pt x="16829" y="2605"/>
                  </a:lnTo>
                  <a:lnTo>
                    <a:pt x="16829" y="2662"/>
                  </a:lnTo>
                  <a:lnTo>
                    <a:pt x="16786" y="2662"/>
                  </a:lnTo>
                  <a:lnTo>
                    <a:pt x="16744" y="2662"/>
                  </a:lnTo>
                  <a:lnTo>
                    <a:pt x="16702" y="2662"/>
                  </a:lnTo>
                  <a:lnTo>
                    <a:pt x="16702" y="2605"/>
                  </a:lnTo>
                  <a:lnTo>
                    <a:pt x="16660" y="2605"/>
                  </a:lnTo>
                  <a:lnTo>
                    <a:pt x="16660" y="2662"/>
                  </a:lnTo>
                  <a:lnTo>
                    <a:pt x="16617" y="2662"/>
                  </a:lnTo>
                  <a:lnTo>
                    <a:pt x="16617" y="2732"/>
                  </a:lnTo>
                  <a:lnTo>
                    <a:pt x="16575" y="2732"/>
                  </a:lnTo>
                  <a:lnTo>
                    <a:pt x="16575" y="2788"/>
                  </a:lnTo>
                  <a:lnTo>
                    <a:pt x="16533" y="2788"/>
                  </a:lnTo>
                  <a:lnTo>
                    <a:pt x="16491" y="2788"/>
                  </a:lnTo>
                  <a:lnTo>
                    <a:pt x="16491" y="2859"/>
                  </a:lnTo>
                  <a:lnTo>
                    <a:pt x="16448" y="2915"/>
                  </a:lnTo>
                  <a:lnTo>
                    <a:pt x="16406" y="2915"/>
                  </a:lnTo>
                  <a:lnTo>
                    <a:pt x="16406" y="2985"/>
                  </a:lnTo>
                  <a:lnTo>
                    <a:pt x="16364" y="2985"/>
                  </a:lnTo>
                  <a:lnTo>
                    <a:pt x="16364" y="3042"/>
                  </a:lnTo>
                  <a:lnTo>
                    <a:pt x="16322" y="3042"/>
                  </a:lnTo>
                  <a:lnTo>
                    <a:pt x="16279" y="3042"/>
                  </a:lnTo>
                  <a:lnTo>
                    <a:pt x="16279" y="3112"/>
                  </a:lnTo>
                  <a:lnTo>
                    <a:pt x="16237" y="3112"/>
                  </a:lnTo>
                  <a:lnTo>
                    <a:pt x="16195" y="3112"/>
                  </a:lnTo>
                  <a:lnTo>
                    <a:pt x="16195" y="3168"/>
                  </a:lnTo>
                  <a:lnTo>
                    <a:pt x="16153" y="3168"/>
                  </a:lnTo>
                  <a:lnTo>
                    <a:pt x="16153" y="3239"/>
                  </a:lnTo>
                  <a:lnTo>
                    <a:pt x="16195" y="3295"/>
                  </a:lnTo>
                  <a:lnTo>
                    <a:pt x="16237" y="3295"/>
                  </a:lnTo>
                  <a:lnTo>
                    <a:pt x="16279" y="3295"/>
                  </a:lnTo>
                  <a:lnTo>
                    <a:pt x="16322" y="3295"/>
                  </a:lnTo>
                  <a:lnTo>
                    <a:pt x="16322" y="3239"/>
                  </a:lnTo>
                  <a:lnTo>
                    <a:pt x="16364" y="3239"/>
                  </a:lnTo>
                  <a:lnTo>
                    <a:pt x="16406" y="3239"/>
                  </a:lnTo>
                  <a:lnTo>
                    <a:pt x="16448" y="3239"/>
                  </a:lnTo>
                  <a:lnTo>
                    <a:pt x="16448" y="3295"/>
                  </a:lnTo>
                  <a:lnTo>
                    <a:pt x="16406" y="3295"/>
                  </a:lnTo>
                  <a:lnTo>
                    <a:pt x="16406" y="3366"/>
                  </a:lnTo>
                  <a:lnTo>
                    <a:pt x="16364" y="3366"/>
                  </a:lnTo>
                  <a:lnTo>
                    <a:pt x="16364" y="3422"/>
                  </a:lnTo>
                  <a:lnTo>
                    <a:pt x="16322" y="3422"/>
                  </a:lnTo>
                  <a:lnTo>
                    <a:pt x="16279" y="3422"/>
                  </a:lnTo>
                  <a:lnTo>
                    <a:pt x="16279" y="3492"/>
                  </a:lnTo>
                  <a:lnTo>
                    <a:pt x="16237" y="3492"/>
                  </a:lnTo>
                  <a:lnTo>
                    <a:pt x="16195" y="3492"/>
                  </a:lnTo>
                  <a:lnTo>
                    <a:pt x="16153" y="3492"/>
                  </a:lnTo>
                  <a:lnTo>
                    <a:pt x="16110" y="3492"/>
                  </a:lnTo>
                  <a:lnTo>
                    <a:pt x="16068" y="3492"/>
                  </a:lnTo>
                  <a:lnTo>
                    <a:pt x="16026" y="3492"/>
                  </a:lnTo>
                  <a:lnTo>
                    <a:pt x="15984" y="3422"/>
                  </a:lnTo>
                  <a:lnTo>
                    <a:pt x="15941" y="3422"/>
                  </a:lnTo>
                  <a:lnTo>
                    <a:pt x="15899" y="3422"/>
                  </a:lnTo>
                  <a:lnTo>
                    <a:pt x="15899" y="3492"/>
                  </a:lnTo>
                  <a:lnTo>
                    <a:pt x="15899" y="3549"/>
                  </a:lnTo>
                  <a:lnTo>
                    <a:pt x="15899" y="3619"/>
                  </a:lnTo>
                  <a:lnTo>
                    <a:pt x="15899" y="3549"/>
                  </a:lnTo>
                  <a:lnTo>
                    <a:pt x="15857" y="3549"/>
                  </a:lnTo>
                  <a:lnTo>
                    <a:pt x="15815" y="3492"/>
                  </a:lnTo>
                  <a:lnTo>
                    <a:pt x="15772" y="3492"/>
                  </a:lnTo>
                  <a:lnTo>
                    <a:pt x="15730" y="3492"/>
                  </a:lnTo>
                  <a:lnTo>
                    <a:pt x="15730" y="3549"/>
                  </a:lnTo>
                  <a:lnTo>
                    <a:pt x="15688" y="3549"/>
                  </a:lnTo>
                  <a:lnTo>
                    <a:pt x="15646" y="3549"/>
                  </a:lnTo>
                  <a:lnTo>
                    <a:pt x="15603" y="3549"/>
                  </a:lnTo>
                  <a:lnTo>
                    <a:pt x="15561" y="3549"/>
                  </a:lnTo>
                  <a:lnTo>
                    <a:pt x="15519" y="3549"/>
                  </a:lnTo>
                  <a:lnTo>
                    <a:pt x="15477" y="3549"/>
                  </a:lnTo>
                  <a:lnTo>
                    <a:pt x="15434" y="3549"/>
                  </a:lnTo>
                  <a:lnTo>
                    <a:pt x="15392" y="3549"/>
                  </a:lnTo>
                  <a:lnTo>
                    <a:pt x="15350" y="3549"/>
                  </a:lnTo>
                  <a:lnTo>
                    <a:pt x="15308" y="3549"/>
                  </a:lnTo>
                  <a:lnTo>
                    <a:pt x="15308" y="3619"/>
                  </a:lnTo>
                  <a:lnTo>
                    <a:pt x="15266" y="3619"/>
                  </a:lnTo>
                  <a:lnTo>
                    <a:pt x="15266" y="3675"/>
                  </a:lnTo>
                  <a:lnTo>
                    <a:pt x="15266" y="3746"/>
                  </a:lnTo>
                  <a:lnTo>
                    <a:pt x="15266" y="3802"/>
                  </a:lnTo>
                  <a:lnTo>
                    <a:pt x="15223" y="3802"/>
                  </a:lnTo>
                  <a:lnTo>
                    <a:pt x="15181" y="3802"/>
                  </a:lnTo>
                  <a:lnTo>
                    <a:pt x="15181" y="3873"/>
                  </a:lnTo>
                  <a:lnTo>
                    <a:pt x="15139" y="3873"/>
                  </a:lnTo>
                  <a:lnTo>
                    <a:pt x="15097" y="3873"/>
                  </a:lnTo>
                  <a:lnTo>
                    <a:pt x="15054" y="3873"/>
                  </a:lnTo>
                  <a:lnTo>
                    <a:pt x="15054" y="3929"/>
                  </a:lnTo>
                  <a:lnTo>
                    <a:pt x="15054" y="3999"/>
                  </a:lnTo>
                  <a:lnTo>
                    <a:pt x="15012" y="3999"/>
                  </a:lnTo>
                  <a:lnTo>
                    <a:pt x="15012" y="4056"/>
                  </a:lnTo>
                  <a:lnTo>
                    <a:pt x="14970" y="4056"/>
                  </a:lnTo>
                  <a:lnTo>
                    <a:pt x="14970" y="4126"/>
                  </a:lnTo>
                  <a:lnTo>
                    <a:pt x="14928" y="4126"/>
                  </a:lnTo>
                  <a:lnTo>
                    <a:pt x="14885" y="4126"/>
                  </a:lnTo>
                  <a:lnTo>
                    <a:pt x="14843" y="4182"/>
                  </a:lnTo>
                  <a:lnTo>
                    <a:pt x="14801" y="4182"/>
                  </a:lnTo>
                  <a:lnTo>
                    <a:pt x="14759" y="4182"/>
                  </a:lnTo>
                  <a:lnTo>
                    <a:pt x="14759" y="4253"/>
                  </a:lnTo>
                  <a:lnTo>
                    <a:pt x="14716" y="4253"/>
                  </a:lnTo>
                  <a:lnTo>
                    <a:pt x="14716" y="4309"/>
                  </a:lnTo>
                  <a:lnTo>
                    <a:pt x="14674" y="4309"/>
                  </a:lnTo>
                  <a:lnTo>
                    <a:pt x="14632" y="4309"/>
                  </a:lnTo>
                  <a:lnTo>
                    <a:pt x="14590" y="4309"/>
                  </a:lnTo>
                  <a:lnTo>
                    <a:pt x="14590" y="4379"/>
                  </a:lnTo>
                  <a:lnTo>
                    <a:pt x="14547" y="4379"/>
                  </a:lnTo>
                  <a:lnTo>
                    <a:pt x="14547" y="4436"/>
                  </a:lnTo>
                  <a:lnTo>
                    <a:pt x="14505" y="4436"/>
                  </a:lnTo>
                  <a:lnTo>
                    <a:pt x="14463" y="4436"/>
                  </a:lnTo>
                  <a:lnTo>
                    <a:pt x="14421" y="4436"/>
                  </a:lnTo>
                  <a:lnTo>
                    <a:pt x="14421" y="4506"/>
                  </a:lnTo>
                  <a:lnTo>
                    <a:pt x="14421" y="4563"/>
                  </a:lnTo>
                  <a:lnTo>
                    <a:pt x="14421" y="4633"/>
                  </a:lnTo>
                  <a:lnTo>
                    <a:pt x="14421" y="4689"/>
                  </a:lnTo>
                  <a:lnTo>
                    <a:pt x="14378" y="4689"/>
                  </a:lnTo>
                  <a:lnTo>
                    <a:pt x="14378" y="4760"/>
                  </a:lnTo>
                  <a:lnTo>
                    <a:pt x="14336" y="4760"/>
                  </a:lnTo>
                  <a:lnTo>
                    <a:pt x="14336" y="4816"/>
                  </a:lnTo>
                  <a:lnTo>
                    <a:pt x="14294" y="4816"/>
                  </a:lnTo>
                  <a:lnTo>
                    <a:pt x="14252" y="4760"/>
                  </a:lnTo>
                  <a:lnTo>
                    <a:pt x="14209" y="4816"/>
                  </a:lnTo>
                  <a:lnTo>
                    <a:pt x="14167" y="4816"/>
                  </a:lnTo>
                  <a:lnTo>
                    <a:pt x="14125" y="4816"/>
                  </a:lnTo>
                  <a:lnTo>
                    <a:pt x="14083" y="4816"/>
                  </a:lnTo>
                  <a:lnTo>
                    <a:pt x="14083" y="4886"/>
                  </a:lnTo>
                  <a:lnTo>
                    <a:pt x="14083" y="4943"/>
                  </a:lnTo>
                  <a:lnTo>
                    <a:pt x="14083" y="5013"/>
                  </a:lnTo>
                  <a:lnTo>
                    <a:pt x="14083" y="5069"/>
                  </a:lnTo>
                  <a:lnTo>
                    <a:pt x="14125" y="5140"/>
                  </a:lnTo>
                  <a:lnTo>
                    <a:pt x="14125" y="5196"/>
                  </a:lnTo>
                  <a:lnTo>
                    <a:pt x="14083" y="5196"/>
                  </a:lnTo>
                  <a:lnTo>
                    <a:pt x="14040" y="5196"/>
                  </a:lnTo>
                  <a:lnTo>
                    <a:pt x="14040" y="5140"/>
                  </a:lnTo>
                  <a:lnTo>
                    <a:pt x="13998" y="5140"/>
                  </a:lnTo>
                  <a:lnTo>
                    <a:pt x="13998" y="5069"/>
                  </a:lnTo>
                  <a:lnTo>
                    <a:pt x="13956" y="5013"/>
                  </a:lnTo>
                  <a:lnTo>
                    <a:pt x="13914" y="5013"/>
                  </a:lnTo>
                  <a:lnTo>
                    <a:pt x="13871" y="4943"/>
                  </a:lnTo>
                  <a:lnTo>
                    <a:pt x="13829" y="4943"/>
                  </a:lnTo>
                  <a:lnTo>
                    <a:pt x="13787" y="4943"/>
                  </a:lnTo>
                  <a:lnTo>
                    <a:pt x="13745" y="4886"/>
                  </a:lnTo>
                  <a:lnTo>
                    <a:pt x="13702" y="4886"/>
                  </a:lnTo>
                  <a:lnTo>
                    <a:pt x="13702" y="4943"/>
                  </a:lnTo>
                  <a:lnTo>
                    <a:pt x="13660" y="4943"/>
                  </a:lnTo>
                  <a:lnTo>
                    <a:pt x="13618" y="4943"/>
                  </a:lnTo>
                  <a:lnTo>
                    <a:pt x="13618" y="5013"/>
                  </a:lnTo>
                  <a:lnTo>
                    <a:pt x="13576" y="5013"/>
                  </a:lnTo>
                  <a:lnTo>
                    <a:pt x="13533" y="5013"/>
                  </a:lnTo>
                  <a:lnTo>
                    <a:pt x="13491" y="5013"/>
                  </a:lnTo>
                  <a:lnTo>
                    <a:pt x="13491" y="5069"/>
                  </a:lnTo>
                  <a:lnTo>
                    <a:pt x="13449" y="5069"/>
                  </a:lnTo>
                  <a:lnTo>
                    <a:pt x="13449" y="5140"/>
                  </a:lnTo>
                  <a:lnTo>
                    <a:pt x="13407" y="5140"/>
                  </a:lnTo>
                  <a:lnTo>
                    <a:pt x="13364" y="5140"/>
                  </a:lnTo>
                  <a:lnTo>
                    <a:pt x="13322" y="5140"/>
                  </a:lnTo>
                  <a:lnTo>
                    <a:pt x="13322" y="5196"/>
                  </a:lnTo>
                  <a:lnTo>
                    <a:pt x="13280" y="5196"/>
                  </a:lnTo>
                  <a:lnTo>
                    <a:pt x="13238" y="5196"/>
                  </a:lnTo>
                  <a:lnTo>
                    <a:pt x="13196" y="5196"/>
                  </a:lnTo>
                  <a:lnTo>
                    <a:pt x="13153" y="5196"/>
                  </a:lnTo>
                  <a:lnTo>
                    <a:pt x="13111" y="5196"/>
                  </a:lnTo>
                  <a:lnTo>
                    <a:pt x="13069" y="5196"/>
                  </a:lnTo>
                  <a:lnTo>
                    <a:pt x="13069" y="5267"/>
                  </a:lnTo>
                  <a:lnTo>
                    <a:pt x="13027" y="5267"/>
                  </a:lnTo>
                  <a:lnTo>
                    <a:pt x="12984" y="5267"/>
                  </a:lnTo>
                  <a:lnTo>
                    <a:pt x="12984" y="5323"/>
                  </a:lnTo>
                  <a:lnTo>
                    <a:pt x="12984" y="5393"/>
                  </a:lnTo>
                  <a:lnTo>
                    <a:pt x="12942" y="5393"/>
                  </a:lnTo>
                  <a:lnTo>
                    <a:pt x="12900" y="5393"/>
                  </a:lnTo>
                  <a:lnTo>
                    <a:pt x="12858" y="5393"/>
                  </a:lnTo>
                  <a:lnTo>
                    <a:pt x="12858" y="5450"/>
                  </a:lnTo>
                  <a:lnTo>
                    <a:pt x="12815" y="5450"/>
                  </a:lnTo>
                  <a:lnTo>
                    <a:pt x="12815" y="5520"/>
                  </a:lnTo>
                  <a:lnTo>
                    <a:pt x="12773" y="5520"/>
                  </a:lnTo>
                  <a:lnTo>
                    <a:pt x="12731" y="5520"/>
                  </a:lnTo>
                  <a:lnTo>
                    <a:pt x="12689" y="5520"/>
                  </a:lnTo>
                  <a:lnTo>
                    <a:pt x="12646" y="5520"/>
                  </a:lnTo>
                  <a:lnTo>
                    <a:pt x="12604" y="5520"/>
                  </a:lnTo>
                  <a:lnTo>
                    <a:pt x="12562" y="5520"/>
                  </a:lnTo>
                  <a:lnTo>
                    <a:pt x="12562" y="5576"/>
                  </a:lnTo>
                  <a:lnTo>
                    <a:pt x="12520" y="5576"/>
                  </a:lnTo>
                  <a:lnTo>
                    <a:pt x="12520" y="5520"/>
                  </a:lnTo>
                  <a:lnTo>
                    <a:pt x="12477" y="5576"/>
                  </a:lnTo>
                  <a:lnTo>
                    <a:pt x="12435" y="5576"/>
                  </a:lnTo>
                  <a:lnTo>
                    <a:pt x="12393" y="5576"/>
                  </a:lnTo>
                  <a:lnTo>
                    <a:pt x="12351" y="5576"/>
                  </a:lnTo>
                  <a:lnTo>
                    <a:pt x="12308" y="5576"/>
                  </a:lnTo>
                  <a:lnTo>
                    <a:pt x="12266" y="5576"/>
                  </a:lnTo>
                  <a:lnTo>
                    <a:pt x="12224" y="5576"/>
                  </a:lnTo>
                  <a:lnTo>
                    <a:pt x="12182" y="5576"/>
                  </a:lnTo>
                  <a:lnTo>
                    <a:pt x="12139" y="5576"/>
                  </a:lnTo>
                  <a:lnTo>
                    <a:pt x="12097" y="5576"/>
                  </a:lnTo>
                  <a:lnTo>
                    <a:pt x="12055" y="5576"/>
                  </a:lnTo>
                  <a:lnTo>
                    <a:pt x="12055" y="5647"/>
                  </a:lnTo>
                  <a:lnTo>
                    <a:pt x="12055" y="5703"/>
                  </a:lnTo>
                  <a:lnTo>
                    <a:pt x="12097" y="5774"/>
                  </a:lnTo>
                  <a:lnTo>
                    <a:pt x="12055" y="5774"/>
                  </a:lnTo>
                  <a:lnTo>
                    <a:pt x="12013" y="5774"/>
                  </a:lnTo>
                  <a:lnTo>
                    <a:pt x="11970" y="5774"/>
                  </a:lnTo>
                  <a:lnTo>
                    <a:pt x="11970" y="5703"/>
                  </a:lnTo>
                  <a:lnTo>
                    <a:pt x="11928" y="5703"/>
                  </a:lnTo>
                  <a:lnTo>
                    <a:pt x="11928" y="5647"/>
                  </a:lnTo>
                  <a:lnTo>
                    <a:pt x="11886" y="5647"/>
                  </a:lnTo>
                  <a:lnTo>
                    <a:pt x="11886" y="5576"/>
                  </a:lnTo>
                  <a:lnTo>
                    <a:pt x="11844" y="5647"/>
                  </a:lnTo>
                  <a:lnTo>
                    <a:pt x="11801" y="5647"/>
                  </a:lnTo>
                  <a:lnTo>
                    <a:pt x="11759" y="5703"/>
                  </a:lnTo>
                  <a:lnTo>
                    <a:pt x="11717" y="5703"/>
                  </a:lnTo>
                  <a:lnTo>
                    <a:pt x="11675" y="5703"/>
                  </a:lnTo>
                  <a:lnTo>
                    <a:pt x="11675" y="5774"/>
                  </a:lnTo>
                  <a:lnTo>
                    <a:pt x="11632" y="5774"/>
                  </a:lnTo>
                  <a:lnTo>
                    <a:pt x="11590" y="5774"/>
                  </a:lnTo>
                  <a:lnTo>
                    <a:pt x="11548" y="5774"/>
                  </a:lnTo>
                  <a:lnTo>
                    <a:pt x="11506" y="5774"/>
                  </a:lnTo>
                  <a:lnTo>
                    <a:pt x="11463" y="5774"/>
                  </a:lnTo>
                  <a:lnTo>
                    <a:pt x="11421" y="5774"/>
                  </a:lnTo>
                  <a:lnTo>
                    <a:pt x="11379" y="5774"/>
                  </a:lnTo>
                  <a:lnTo>
                    <a:pt x="11379" y="5830"/>
                  </a:lnTo>
                  <a:lnTo>
                    <a:pt x="11337" y="5830"/>
                  </a:lnTo>
                  <a:lnTo>
                    <a:pt x="11294" y="5830"/>
                  </a:lnTo>
                  <a:lnTo>
                    <a:pt x="11252" y="5830"/>
                  </a:lnTo>
                  <a:lnTo>
                    <a:pt x="11294" y="5900"/>
                  </a:lnTo>
                  <a:lnTo>
                    <a:pt x="11294" y="5957"/>
                  </a:lnTo>
                  <a:lnTo>
                    <a:pt x="11337" y="5957"/>
                  </a:lnTo>
                  <a:lnTo>
                    <a:pt x="11379" y="5957"/>
                  </a:lnTo>
                  <a:lnTo>
                    <a:pt x="11421" y="5957"/>
                  </a:lnTo>
                  <a:lnTo>
                    <a:pt x="11463" y="5957"/>
                  </a:lnTo>
                  <a:lnTo>
                    <a:pt x="11463" y="6027"/>
                  </a:lnTo>
                  <a:lnTo>
                    <a:pt x="11506" y="6027"/>
                  </a:lnTo>
                  <a:lnTo>
                    <a:pt x="11548" y="6027"/>
                  </a:lnTo>
                  <a:lnTo>
                    <a:pt x="11590" y="6027"/>
                  </a:lnTo>
                  <a:lnTo>
                    <a:pt x="11632" y="6083"/>
                  </a:lnTo>
                  <a:lnTo>
                    <a:pt x="11717" y="6083"/>
                  </a:lnTo>
                  <a:lnTo>
                    <a:pt x="11759" y="6083"/>
                  </a:lnTo>
                  <a:lnTo>
                    <a:pt x="11801" y="6154"/>
                  </a:lnTo>
                  <a:lnTo>
                    <a:pt x="11844" y="6154"/>
                  </a:lnTo>
                  <a:lnTo>
                    <a:pt x="11886" y="6154"/>
                  </a:lnTo>
                  <a:lnTo>
                    <a:pt x="11928" y="6154"/>
                  </a:lnTo>
                  <a:lnTo>
                    <a:pt x="11970" y="6210"/>
                  </a:lnTo>
                  <a:lnTo>
                    <a:pt x="12013" y="6281"/>
                  </a:lnTo>
                  <a:lnTo>
                    <a:pt x="12055" y="6281"/>
                  </a:lnTo>
                  <a:lnTo>
                    <a:pt x="12097" y="6281"/>
                  </a:lnTo>
                  <a:lnTo>
                    <a:pt x="12097" y="6210"/>
                  </a:lnTo>
                  <a:lnTo>
                    <a:pt x="12139" y="6210"/>
                  </a:lnTo>
                  <a:lnTo>
                    <a:pt x="12182" y="6154"/>
                  </a:lnTo>
                  <a:lnTo>
                    <a:pt x="12266" y="6083"/>
                  </a:lnTo>
                  <a:lnTo>
                    <a:pt x="12308" y="6083"/>
                  </a:lnTo>
                  <a:lnTo>
                    <a:pt x="12351" y="6083"/>
                  </a:lnTo>
                  <a:lnTo>
                    <a:pt x="12393" y="6083"/>
                  </a:lnTo>
                  <a:lnTo>
                    <a:pt x="12435" y="6083"/>
                  </a:lnTo>
                  <a:lnTo>
                    <a:pt x="12435" y="6154"/>
                  </a:lnTo>
                  <a:lnTo>
                    <a:pt x="12393" y="6154"/>
                  </a:lnTo>
                  <a:lnTo>
                    <a:pt x="12393" y="6210"/>
                  </a:lnTo>
                  <a:lnTo>
                    <a:pt x="12351" y="6210"/>
                  </a:lnTo>
                  <a:lnTo>
                    <a:pt x="12308" y="6210"/>
                  </a:lnTo>
                  <a:lnTo>
                    <a:pt x="12308" y="6281"/>
                  </a:lnTo>
                  <a:lnTo>
                    <a:pt x="12266" y="6281"/>
                  </a:lnTo>
                  <a:lnTo>
                    <a:pt x="12224" y="6337"/>
                  </a:lnTo>
                  <a:lnTo>
                    <a:pt x="12182" y="6337"/>
                  </a:lnTo>
                  <a:lnTo>
                    <a:pt x="12182" y="6407"/>
                  </a:lnTo>
                  <a:lnTo>
                    <a:pt x="12139" y="6407"/>
                  </a:lnTo>
                  <a:lnTo>
                    <a:pt x="12139" y="6464"/>
                  </a:lnTo>
                  <a:lnTo>
                    <a:pt x="12097" y="6464"/>
                  </a:lnTo>
                  <a:lnTo>
                    <a:pt x="12055" y="6464"/>
                  </a:lnTo>
                  <a:lnTo>
                    <a:pt x="12097" y="6534"/>
                  </a:lnTo>
                  <a:lnTo>
                    <a:pt x="12139" y="6534"/>
                  </a:lnTo>
                  <a:lnTo>
                    <a:pt x="12182" y="6534"/>
                  </a:lnTo>
                  <a:lnTo>
                    <a:pt x="12182" y="6590"/>
                  </a:lnTo>
                  <a:lnTo>
                    <a:pt x="12224" y="6590"/>
                  </a:lnTo>
                  <a:lnTo>
                    <a:pt x="12266" y="6590"/>
                  </a:lnTo>
                  <a:lnTo>
                    <a:pt x="12308" y="6590"/>
                  </a:lnTo>
                  <a:lnTo>
                    <a:pt x="12308" y="6661"/>
                  </a:lnTo>
                  <a:lnTo>
                    <a:pt x="12351" y="6661"/>
                  </a:lnTo>
                  <a:lnTo>
                    <a:pt x="12351" y="6717"/>
                  </a:lnTo>
                  <a:lnTo>
                    <a:pt x="12393" y="6717"/>
                  </a:lnTo>
                  <a:lnTo>
                    <a:pt x="12435" y="6717"/>
                  </a:lnTo>
                  <a:lnTo>
                    <a:pt x="12435" y="6787"/>
                  </a:lnTo>
                  <a:lnTo>
                    <a:pt x="12393" y="6787"/>
                  </a:lnTo>
                  <a:lnTo>
                    <a:pt x="12393" y="6844"/>
                  </a:lnTo>
                  <a:lnTo>
                    <a:pt x="12351" y="6844"/>
                  </a:lnTo>
                  <a:lnTo>
                    <a:pt x="12351" y="6787"/>
                  </a:lnTo>
                  <a:lnTo>
                    <a:pt x="12266" y="6717"/>
                  </a:lnTo>
                  <a:lnTo>
                    <a:pt x="12224" y="6717"/>
                  </a:lnTo>
                  <a:lnTo>
                    <a:pt x="12182" y="6717"/>
                  </a:lnTo>
                  <a:lnTo>
                    <a:pt x="12139" y="6717"/>
                  </a:lnTo>
                  <a:lnTo>
                    <a:pt x="12097" y="6717"/>
                  </a:lnTo>
                  <a:lnTo>
                    <a:pt x="12013" y="6661"/>
                  </a:lnTo>
                  <a:lnTo>
                    <a:pt x="12055" y="6590"/>
                  </a:lnTo>
                  <a:lnTo>
                    <a:pt x="12055" y="6534"/>
                  </a:lnTo>
                  <a:lnTo>
                    <a:pt x="12013" y="6534"/>
                  </a:lnTo>
                  <a:lnTo>
                    <a:pt x="12013" y="6464"/>
                  </a:lnTo>
                  <a:lnTo>
                    <a:pt x="11970" y="6464"/>
                  </a:lnTo>
                  <a:lnTo>
                    <a:pt x="11928" y="6464"/>
                  </a:lnTo>
                  <a:lnTo>
                    <a:pt x="11886" y="6407"/>
                  </a:lnTo>
                  <a:lnTo>
                    <a:pt x="11844" y="6407"/>
                  </a:lnTo>
                  <a:lnTo>
                    <a:pt x="11844" y="6464"/>
                  </a:lnTo>
                  <a:lnTo>
                    <a:pt x="11844" y="6534"/>
                  </a:lnTo>
                  <a:lnTo>
                    <a:pt x="11844" y="6590"/>
                  </a:lnTo>
                  <a:lnTo>
                    <a:pt x="11844" y="6661"/>
                  </a:lnTo>
                  <a:lnTo>
                    <a:pt x="11801" y="6661"/>
                  </a:lnTo>
                  <a:lnTo>
                    <a:pt x="11759" y="6661"/>
                  </a:lnTo>
                  <a:lnTo>
                    <a:pt x="11717" y="6661"/>
                  </a:lnTo>
                  <a:lnTo>
                    <a:pt x="11675" y="6590"/>
                  </a:lnTo>
                  <a:lnTo>
                    <a:pt x="11717" y="6590"/>
                  </a:lnTo>
                  <a:lnTo>
                    <a:pt x="11717" y="6534"/>
                  </a:lnTo>
                  <a:lnTo>
                    <a:pt x="11675" y="6464"/>
                  </a:lnTo>
                  <a:lnTo>
                    <a:pt x="11632" y="6464"/>
                  </a:lnTo>
                  <a:lnTo>
                    <a:pt x="11590" y="6464"/>
                  </a:lnTo>
                  <a:lnTo>
                    <a:pt x="11548" y="6464"/>
                  </a:lnTo>
                  <a:lnTo>
                    <a:pt x="11506" y="6464"/>
                  </a:lnTo>
                  <a:lnTo>
                    <a:pt x="11506" y="6534"/>
                  </a:lnTo>
                  <a:lnTo>
                    <a:pt x="11463" y="6534"/>
                  </a:lnTo>
                  <a:lnTo>
                    <a:pt x="11421" y="6534"/>
                  </a:lnTo>
                  <a:lnTo>
                    <a:pt x="11421" y="6590"/>
                  </a:lnTo>
                  <a:lnTo>
                    <a:pt x="11379" y="6590"/>
                  </a:lnTo>
                  <a:lnTo>
                    <a:pt x="11337" y="6590"/>
                  </a:lnTo>
                  <a:lnTo>
                    <a:pt x="11337" y="6661"/>
                  </a:lnTo>
                  <a:lnTo>
                    <a:pt x="11294" y="6661"/>
                  </a:lnTo>
                  <a:lnTo>
                    <a:pt x="11294" y="6590"/>
                  </a:lnTo>
                  <a:lnTo>
                    <a:pt x="11337" y="6590"/>
                  </a:lnTo>
                  <a:lnTo>
                    <a:pt x="11337" y="6534"/>
                  </a:lnTo>
                  <a:lnTo>
                    <a:pt x="11337" y="6464"/>
                  </a:lnTo>
                  <a:lnTo>
                    <a:pt x="11294" y="6464"/>
                  </a:lnTo>
                  <a:lnTo>
                    <a:pt x="11252" y="6464"/>
                  </a:lnTo>
                  <a:lnTo>
                    <a:pt x="11252" y="6407"/>
                  </a:lnTo>
                  <a:lnTo>
                    <a:pt x="11210" y="6407"/>
                  </a:lnTo>
                  <a:lnTo>
                    <a:pt x="11168" y="6407"/>
                  </a:lnTo>
                  <a:lnTo>
                    <a:pt x="11126" y="6407"/>
                  </a:lnTo>
                  <a:lnTo>
                    <a:pt x="11083" y="6407"/>
                  </a:lnTo>
                  <a:lnTo>
                    <a:pt x="11041" y="6407"/>
                  </a:lnTo>
                  <a:lnTo>
                    <a:pt x="10999" y="6407"/>
                  </a:lnTo>
                  <a:lnTo>
                    <a:pt x="10957" y="6407"/>
                  </a:lnTo>
                  <a:lnTo>
                    <a:pt x="10957" y="6464"/>
                  </a:lnTo>
                  <a:lnTo>
                    <a:pt x="10957" y="6534"/>
                  </a:lnTo>
                  <a:lnTo>
                    <a:pt x="10957" y="6590"/>
                  </a:lnTo>
                  <a:lnTo>
                    <a:pt x="10999" y="6590"/>
                  </a:lnTo>
                  <a:lnTo>
                    <a:pt x="10999" y="6661"/>
                  </a:lnTo>
                  <a:lnTo>
                    <a:pt x="10957" y="6717"/>
                  </a:lnTo>
                  <a:lnTo>
                    <a:pt x="10957" y="6787"/>
                  </a:lnTo>
                  <a:lnTo>
                    <a:pt x="10914" y="6844"/>
                  </a:lnTo>
                  <a:lnTo>
                    <a:pt x="10872" y="6844"/>
                  </a:lnTo>
                  <a:lnTo>
                    <a:pt x="10830" y="6844"/>
                  </a:lnTo>
                  <a:lnTo>
                    <a:pt x="10788" y="6844"/>
                  </a:lnTo>
                  <a:lnTo>
                    <a:pt x="10745" y="6914"/>
                  </a:lnTo>
                  <a:lnTo>
                    <a:pt x="10745" y="6971"/>
                  </a:lnTo>
                  <a:lnTo>
                    <a:pt x="10788" y="6971"/>
                  </a:lnTo>
                  <a:lnTo>
                    <a:pt x="10788" y="7041"/>
                  </a:lnTo>
                  <a:lnTo>
                    <a:pt x="10830" y="7041"/>
                  </a:lnTo>
                  <a:lnTo>
                    <a:pt x="10872" y="7041"/>
                  </a:lnTo>
                  <a:lnTo>
                    <a:pt x="10914" y="7097"/>
                  </a:lnTo>
                  <a:lnTo>
                    <a:pt x="10957" y="7097"/>
                  </a:lnTo>
                  <a:lnTo>
                    <a:pt x="10999" y="7097"/>
                  </a:lnTo>
                  <a:lnTo>
                    <a:pt x="11041" y="7097"/>
                  </a:lnTo>
                  <a:lnTo>
                    <a:pt x="11041" y="7168"/>
                  </a:lnTo>
                  <a:lnTo>
                    <a:pt x="10999" y="7168"/>
                  </a:lnTo>
                  <a:lnTo>
                    <a:pt x="10957" y="7168"/>
                  </a:lnTo>
                  <a:lnTo>
                    <a:pt x="10914" y="7168"/>
                  </a:lnTo>
                  <a:lnTo>
                    <a:pt x="10872" y="7168"/>
                  </a:lnTo>
                  <a:lnTo>
                    <a:pt x="10830" y="7168"/>
                  </a:lnTo>
                  <a:lnTo>
                    <a:pt x="10788" y="7224"/>
                  </a:lnTo>
                  <a:lnTo>
                    <a:pt x="10745" y="7224"/>
                  </a:lnTo>
                  <a:lnTo>
                    <a:pt x="10703" y="7224"/>
                  </a:lnTo>
                  <a:lnTo>
                    <a:pt x="10619" y="7224"/>
                  </a:lnTo>
                  <a:lnTo>
                    <a:pt x="10619" y="7294"/>
                  </a:lnTo>
                  <a:lnTo>
                    <a:pt x="10619" y="7351"/>
                  </a:lnTo>
                  <a:lnTo>
                    <a:pt x="10619" y="7421"/>
                  </a:lnTo>
                  <a:lnTo>
                    <a:pt x="10576" y="7421"/>
                  </a:lnTo>
                  <a:lnTo>
                    <a:pt x="10576" y="7477"/>
                  </a:lnTo>
                  <a:lnTo>
                    <a:pt x="10534" y="7477"/>
                  </a:lnTo>
                  <a:lnTo>
                    <a:pt x="10534" y="7548"/>
                  </a:lnTo>
                  <a:lnTo>
                    <a:pt x="10492" y="7548"/>
                  </a:lnTo>
                  <a:lnTo>
                    <a:pt x="10450" y="7548"/>
                  </a:lnTo>
                  <a:lnTo>
                    <a:pt x="10450" y="7604"/>
                  </a:lnTo>
                  <a:lnTo>
                    <a:pt x="10407" y="7604"/>
                  </a:lnTo>
                  <a:lnTo>
                    <a:pt x="10365" y="7604"/>
                  </a:lnTo>
                  <a:lnTo>
                    <a:pt x="10323" y="7604"/>
                  </a:lnTo>
                  <a:lnTo>
                    <a:pt x="10281" y="7604"/>
                  </a:lnTo>
                  <a:lnTo>
                    <a:pt x="10238" y="7604"/>
                  </a:lnTo>
                  <a:lnTo>
                    <a:pt x="10196" y="7548"/>
                  </a:lnTo>
                  <a:lnTo>
                    <a:pt x="10154" y="7548"/>
                  </a:lnTo>
                  <a:lnTo>
                    <a:pt x="10154" y="7604"/>
                  </a:lnTo>
                  <a:lnTo>
                    <a:pt x="10112" y="7604"/>
                  </a:lnTo>
                  <a:lnTo>
                    <a:pt x="10112" y="7675"/>
                  </a:lnTo>
                  <a:lnTo>
                    <a:pt x="10112" y="7731"/>
                  </a:lnTo>
                  <a:lnTo>
                    <a:pt x="10154" y="7731"/>
                  </a:lnTo>
                  <a:lnTo>
                    <a:pt x="10196" y="7731"/>
                  </a:lnTo>
                  <a:lnTo>
                    <a:pt x="10281" y="7731"/>
                  </a:lnTo>
                  <a:lnTo>
                    <a:pt x="10323" y="7731"/>
                  </a:lnTo>
                  <a:lnTo>
                    <a:pt x="10365" y="7801"/>
                  </a:lnTo>
                  <a:lnTo>
                    <a:pt x="10407" y="7801"/>
                  </a:lnTo>
                  <a:lnTo>
                    <a:pt x="10492" y="7801"/>
                  </a:lnTo>
                  <a:lnTo>
                    <a:pt x="10534" y="7801"/>
                  </a:lnTo>
                  <a:lnTo>
                    <a:pt x="10576" y="7801"/>
                  </a:lnTo>
                  <a:lnTo>
                    <a:pt x="10619" y="7801"/>
                  </a:lnTo>
                  <a:lnTo>
                    <a:pt x="10661" y="7801"/>
                  </a:lnTo>
                  <a:lnTo>
                    <a:pt x="10661" y="7731"/>
                  </a:lnTo>
                  <a:lnTo>
                    <a:pt x="10703" y="7801"/>
                  </a:lnTo>
                  <a:lnTo>
                    <a:pt x="10745" y="7801"/>
                  </a:lnTo>
                  <a:lnTo>
                    <a:pt x="10745" y="7858"/>
                  </a:lnTo>
                  <a:lnTo>
                    <a:pt x="10788" y="7858"/>
                  </a:lnTo>
                  <a:lnTo>
                    <a:pt x="10830" y="7858"/>
                  </a:lnTo>
                  <a:lnTo>
                    <a:pt x="10830" y="7928"/>
                  </a:lnTo>
                  <a:lnTo>
                    <a:pt x="10872" y="7928"/>
                  </a:lnTo>
                  <a:lnTo>
                    <a:pt x="10914" y="7928"/>
                  </a:lnTo>
                  <a:lnTo>
                    <a:pt x="10957" y="7928"/>
                  </a:lnTo>
                  <a:lnTo>
                    <a:pt x="10999" y="7928"/>
                  </a:lnTo>
                  <a:lnTo>
                    <a:pt x="11041" y="7928"/>
                  </a:lnTo>
                  <a:lnTo>
                    <a:pt x="11083" y="7984"/>
                  </a:lnTo>
                  <a:lnTo>
                    <a:pt x="11126" y="7984"/>
                  </a:lnTo>
                  <a:lnTo>
                    <a:pt x="11168" y="8055"/>
                  </a:lnTo>
                  <a:lnTo>
                    <a:pt x="11168" y="8111"/>
                  </a:lnTo>
                  <a:lnTo>
                    <a:pt x="11210" y="8111"/>
                  </a:lnTo>
                  <a:lnTo>
                    <a:pt x="11168" y="8111"/>
                  </a:lnTo>
                  <a:lnTo>
                    <a:pt x="11168" y="8182"/>
                  </a:lnTo>
                  <a:lnTo>
                    <a:pt x="11168" y="8111"/>
                  </a:lnTo>
                  <a:lnTo>
                    <a:pt x="11126" y="8111"/>
                  </a:lnTo>
                  <a:lnTo>
                    <a:pt x="11083" y="8111"/>
                  </a:lnTo>
                  <a:lnTo>
                    <a:pt x="11083" y="8055"/>
                  </a:lnTo>
                  <a:lnTo>
                    <a:pt x="11041" y="8055"/>
                  </a:lnTo>
                  <a:lnTo>
                    <a:pt x="10999" y="8055"/>
                  </a:lnTo>
                  <a:lnTo>
                    <a:pt x="10999" y="7984"/>
                  </a:lnTo>
                  <a:lnTo>
                    <a:pt x="10957" y="7984"/>
                  </a:lnTo>
                  <a:lnTo>
                    <a:pt x="10914" y="7984"/>
                  </a:lnTo>
                  <a:lnTo>
                    <a:pt x="10872" y="7984"/>
                  </a:lnTo>
                  <a:lnTo>
                    <a:pt x="10830" y="7928"/>
                  </a:lnTo>
                  <a:lnTo>
                    <a:pt x="10788" y="7928"/>
                  </a:lnTo>
                  <a:lnTo>
                    <a:pt x="10745" y="7928"/>
                  </a:lnTo>
                  <a:lnTo>
                    <a:pt x="10703" y="7928"/>
                  </a:lnTo>
                  <a:lnTo>
                    <a:pt x="10703" y="7858"/>
                  </a:lnTo>
                  <a:lnTo>
                    <a:pt x="10661" y="7858"/>
                  </a:lnTo>
                  <a:lnTo>
                    <a:pt x="10619" y="7858"/>
                  </a:lnTo>
                  <a:lnTo>
                    <a:pt x="10576" y="7858"/>
                  </a:lnTo>
                  <a:lnTo>
                    <a:pt x="10534" y="7858"/>
                  </a:lnTo>
                  <a:lnTo>
                    <a:pt x="10534" y="7928"/>
                  </a:lnTo>
                  <a:lnTo>
                    <a:pt x="10492" y="7928"/>
                  </a:lnTo>
                  <a:lnTo>
                    <a:pt x="10450" y="7928"/>
                  </a:lnTo>
                  <a:lnTo>
                    <a:pt x="10407" y="7928"/>
                  </a:lnTo>
                  <a:lnTo>
                    <a:pt x="10407" y="7984"/>
                  </a:lnTo>
                  <a:lnTo>
                    <a:pt x="10450" y="7984"/>
                  </a:lnTo>
                  <a:lnTo>
                    <a:pt x="10492" y="7984"/>
                  </a:lnTo>
                  <a:lnTo>
                    <a:pt x="10534" y="7984"/>
                  </a:lnTo>
                  <a:lnTo>
                    <a:pt x="10576" y="8055"/>
                  </a:lnTo>
                  <a:lnTo>
                    <a:pt x="10534" y="8055"/>
                  </a:lnTo>
                  <a:lnTo>
                    <a:pt x="10492" y="8055"/>
                  </a:lnTo>
                  <a:lnTo>
                    <a:pt x="10492" y="8111"/>
                  </a:lnTo>
                  <a:lnTo>
                    <a:pt x="10492" y="8182"/>
                  </a:lnTo>
                  <a:lnTo>
                    <a:pt x="10492" y="8238"/>
                  </a:lnTo>
                  <a:lnTo>
                    <a:pt x="10492" y="8308"/>
                  </a:lnTo>
                  <a:lnTo>
                    <a:pt x="10492" y="8365"/>
                  </a:lnTo>
                  <a:lnTo>
                    <a:pt x="10450" y="8365"/>
                  </a:lnTo>
                  <a:lnTo>
                    <a:pt x="10450" y="8435"/>
                  </a:lnTo>
                  <a:lnTo>
                    <a:pt x="10407" y="8435"/>
                  </a:lnTo>
                  <a:lnTo>
                    <a:pt x="10407" y="8491"/>
                  </a:lnTo>
                  <a:lnTo>
                    <a:pt x="10365" y="8491"/>
                  </a:lnTo>
                  <a:lnTo>
                    <a:pt x="10365" y="8435"/>
                  </a:lnTo>
                  <a:lnTo>
                    <a:pt x="10365" y="8365"/>
                  </a:lnTo>
                  <a:lnTo>
                    <a:pt x="10407" y="8365"/>
                  </a:lnTo>
                  <a:lnTo>
                    <a:pt x="10407" y="8308"/>
                  </a:lnTo>
                  <a:lnTo>
                    <a:pt x="10407" y="8238"/>
                  </a:lnTo>
                  <a:lnTo>
                    <a:pt x="10407" y="8182"/>
                  </a:lnTo>
                  <a:lnTo>
                    <a:pt x="10407" y="8111"/>
                  </a:lnTo>
                  <a:lnTo>
                    <a:pt x="10365" y="8111"/>
                  </a:lnTo>
                  <a:lnTo>
                    <a:pt x="10365" y="8055"/>
                  </a:lnTo>
                  <a:lnTo>
                    <a:pt x="10365" y="7984"/>
                  </a:lnTo>
                  <a:lnTo>
                    <a:pt x="10323" y="7984"/>
                  </a:lnTo>
                  <a:lnTo>
                    <a:pt x="10281" y="7984"/>
                  </a:lnTo>
                  <a:lnTo>
                    <a:pt x="10238" y="7984"/>
                  </a:lnTo>
                  <a:lnTo>
                    <a:pt x="10196" y="7984"/>
                  </a:lnTo>
                  <a:lnTo>
                    <a:pt x="10196" y="7928"/>
                  </a:lnTo>
                  <a:lnTo>
                    <a:pt x="10154" y="7928"/>
                  </a:lnTo>
                  <a:lnTo>
                    <a:pt x="10112" y="7928"/>
                  </a:lnTo>
                  <a:lnTo>
                    <a:pt x="10069" y="7928"/>
                  </a:lnTo>
                  <a:lnTo>
                    <a:pt x="10027" y="7928"/>
                  </a:lnTo>
                  <a:lnTo>
                    <a:pt x="10027" y="7858"/>
                  </a:lnTo>
                  <a:lnTo>
                    <a:pt x="9985" y="7858"/>
                  </a:lnTo>
                  <a:lnTo>
                    <a:pt x="9943" y="7858"/>
                  </a:lnTo>
                  <a:lnTo>
                    <a:pt x="9900" y="7858"/>
                  </a:lnTo>
                  <a:lnTo>
                    <a:pt x="9858" y="7858"/>
                  </a:lnTo>
                  <a:lnTo>
                    <a:pt x="9900" y="7858"/>
                  </a:lnTo>
                  <a:lnTo>
                    <a:pt x="9943" y="7858"/>
                  </a:lnTo>
                  <a:lnTo>
                    <a:pt x="9943" y="7928"/>
                  </a:lnTo>
                  <a:lnTo>
                    <a:pt x="9900" y="7928"/>
                  </a:lnTo>
                  <a:lnTo>
                    <a:pt x="9858" y="7928"/>
                  </a:lnTo>
                  <a:lnTo>
                    <a:pt x="9858" y="7984"/>
                  </a:lnTo>
                  <a:lnTo>
                    <a:pt x="9858" y="8055"/>
                  </a:lnTo>
                  <a:lnTo>
                    <a:pt x="9900" y="8055"/>
                  </a:lnTo>
                  <a:lnTo>
                    <a:pt x="9900" y="8111"/>
                  </a:lnTo>
                  <a:lnTo>
                    <a:pt x="9900" y="8182"/>
                  </a:lnTo>
                  <a:lnTo>
                    <a:pt x="9858" y="8182"/>
                  </a:lnTo>
                  <a:lnTo>
                    <a:pt x="9816" y="8182"/>
                  </a:lnTo>
                  <a:lnTo>
                    <a:pt x="9816" y="8111"/>
                  </a:lnTo>
                  <a:lnTo>
                    <a:pt x="9816" y="8055"/>
                  </a:lnTo>
                  <a:lnTo>
                    <a:pt x="9774" y="8055"/>
                  </a:lnTo>
                  <a:lnTo>
                    <a:pt x="9774" y="7984"/>
                  </a:lnTo>
                  <a:lnTo>
                    <a:pt x="9731" y="7984"/>
                  </a:lnTo>
                  <a:lnTo>
                    <a:pt x="9731" y="8055"/>
                  </a:lnTo>
                  <a:lnTo>
                    <a:pt x="9689" y="8055"/>
                  </a:lnTo>
                  <a:lnTo>
                    <a:pt x="9689" y="8111"/>
                  </a:lnTo>
                  <a:lnTo>
                    <a:pt x="9647" y="8111"/>
                  </a:lnTo>
                  <a:lnTo>
                    <a:pt x="9605" y="8111"/>
                  </a:lnTo>
                  <a:lnTo>
                    <a:pt x="9605" y="8182"/>
                  </a:lnTo>
                  <a:lnTo>
                    <a:pt x="9562" y="8182"/>
                  </a:lnTo>
                  <a:lnTo>
                    <a:pt x="9520" y="8182"/>
                  </a:lnTo>
                  <a:lnTo>
                    <a:pt x="9478" y="8182"/>
                  </a:lnTo>
                  <a:lnTo>
                    <a:pt x="9436" y="8182"/>
                  </a:lnTo>
                  <a:lnTo>
                    <a:pt x="9393" y="8182"/>
                  </a:lnTo>
                  <a:lnTo>
                    <a:pt x="9351" y="8182"/>
                  </a:lnTo>
                  <a:lnTo>
                    <a:pt x="9309" y="8182"/>
                  </a:lnTo>
                  <a:lnTo>
                    <a:pt x="9267" y="8182"/>
                  </a:lnTo>
                  <a:lnTo>
                    <a:pt x="9224" y="8182"/>
                  </a:lnTo>
                  <a:lnTo>
                    <a:pt x="9182" y="8182"/>
                  </a:lnTo>
                  <a:lnTo>
                    <a:pt x="9182" y="8238"/>
                  </a:lnTo>
                  <a:lnTo>
                    <a:pt x="9224" y="8238"/>
                  </a:lnTo>
                  <a:lnTo>
                    <a:pt x="9224" y="8308"/>
                  </a:lnTo>
                  <a:lnTo>
                    <a:pt x="9224" y="8365"/>
                  </a:lnTo>
                  <a:lnTo>
                    <a:pt x="9182" y="8365"/>
                  </a:lnTo>
                  <a:lnTo>
                    <a:pt x="9140" y="8365"/>
                  </a:lnTo>
                  <a:lnTo>
                    <a:pt x="9098" y="8365"/>
                  </a:lnTo>
                  <a:lnTo>
                    <a:pt x="9098" y="8308"/>
                  </a:lnTo>
                  <a:lnTo>
                    <a:pt x="9056" y="8308"/>
                  </a:lnTo>
                  <a:lnTo>
                    <a:pt x="9013" y="8308"/>
                  </a:lnTo>
                  <a:lnTo>
                    <a:pt x="8971" y="8308"/>
                  </a:lnTo>
                  <a:lnTo>
                    <a:pt x="8971" y="8238"/>
                  </a:lnTo>
                  <a:lnTo>
                    <a:pt x="8929" y="8238"/>
                  </a:lnTo>
                  <a:lnTo>
                    <a:pt x="8887" y="8238"/>
                  </a:lnTo>
                  <a:lnTo>
                    <a:pt x="8844" y="8238"/>
                  </a:lnTo>
                  <a:lnTo>
                    <a:pt x="8802" y="8238"/>
                  </a:lnTo>
                  <a:lnTo>
                    <a:pt x="8760" y="8238"/>
                  </a:lnTo>
                  <a:lnTo>
                    <a:pt x="8718" y="8238"/>
                  </a:lnTo>
                  <a:lnTo>
                    <a:pt x="8718" y="8308"/>
                  </a:lnTo>
                  <a:lnTo>
                    <a:pt x="8675" y="8308"/>
                  </a:lnTo>
                  <a:lnTo>
                    <a:pt x="8675" y="8365"/>
                  </a:lnTo>
                  <a:lnTo>
                    <a:pt x="8675" y="8435"/>
                  </a:lnTo>
                  <a:lnTo>
                    <a:pt x="8675" y="8491"/>
                  </a:lnTo>
                  <a:lnTo>
                    <a:pt x="8633" y="8491"/>
                  </a:lnTo>
                  <a:lnTo>
                    <a:pt x="8591" y="8491"/>
                  </a:lnTo>
                  <a:lnTo>
                    <a:pt x="8549" y="8491"/>
                  </a:lnTo>
                  <a:lnTo>
                    <a:pt x="8506" y="8491"/>
                  </a:lnTo>
                  <a:lnTo>
                    <a:pt x="8464" y="8491"/>
                  </a:lnTo>
                  <a:lnTo>
                    <a:pt x="8422" y="8491"/>
                  </a:lnTo>
                  <a:lnTo>
                    <a:pt x="8380" y="8491"/>
                  </a:lnTo>
                  <a:lnTo>
                    <a:pt x="8380" y="8562"/>
                  </a:lnTo>
                  <a:lnTo>
                    <a:pt x="8422" y="8618"/>
                  </a:lnTo>
                  <a:lnTo>
                    <a:pt x="8464" y="8618"/>
                  </a:lnTo>
                  <a:lnTo>
                    <a:pt x="8464" y="8688"/>
                  </a:lnTo>
                  <a:lnTo>
                    <a:pt x="8506" y="8688"/>
                  </a:lnTo>
                  <a:lnTo>
                    <a:pt x="8549" y="8688"/>
                  </a:lnTo>
                  <a:lnTo>
                    <a:pt x="8591" y="8688"/>
                  </a:lnTo>
                  <a:lnTo>
                    <a:pt x="8844" y="8872"/>
                  </a:lnTo>
                  <a:lnTo>
                    <a:pt x="8887" y="8872"/>
                  </a:lnTo>
                  <a:lnTo>
                    <a:pt x="8929" y="8872"/>
                  </a:lnTo>
                  <a:lnTo>
                    <a:pt x="8971" y="8872"/>
                  </a:lnTo>
                  <a:lnTo>
                    <a:pt x="9013" y="8872"/>
                  </a:lnTo>
                  <a:lnTo>
                    <a:pt x="9013" y="8942"/>
                  </a:lnTo>
                  <a:lnTo>
                    <a:pt x="9056" y="8942"/>
                  </a:lnTo>
                  <a:lnTo>
                    <a:pt x="9056" y="8998"/>
                  </a:lnTo>
                  <a:lnTo>
                    <a:pt x="9098" y="8998"/>
                  </a:lnTo>
                  <a:lnTo>
                    <a:pt x="9140" y="8998"/>
                  </a:lnTo>
                  <a:lnTo>
                    <a:pt x="9182" y="8998"/>
                  </a:lnTo>
                  <a:lnTo>
                    <a:pt x="9224" y="8998"/>
                  </a:lnTo>
                  <a:lnTo>
                    <a:pt x="9267" y="8998"/>
                  </a:lnTo>
                  <a:lnTo>
                    <a:pt x="9309" y="8998"/>
                  </a:lnTo>
                  <a:lnTo>
                    <a:pt x="9309" y="9069"/>
                  </a:lnTo>
                  <a:lnTo>
                    <a:pt x="9351" y="9069"/>
                  </a:lnTo>
                  <a:lnTo>
                    <a:pt x="9393" y="9069"/>
                  </a:lnTo>
                  <a:lnTo>
                    <a:pt x="9436" y="9069"/>
                  </a:lnTo>
                  <a:lnTo>
                    <a:pt x="9478" y="9069"/>
                  </a:lnTo>
                  <a:lnTo>
                    <a:pt x="9520" y="9069"/>
                  </a:lnTo>
                  <a:lnTo>
                    <a:pt x="9562" y="9069"/>
                  </a:lnTo>
                  <a:lnTo>
                    <a:pt x="9605" y="9069"/>
                  </a:lnTo>
                  <a:lnTo>
                    <a:pt x="9647" y="9069"/>
                  </a:lnTo>
                  <a:lnTo>
                    <a:pt x="9689" y="9069"/>
                  </a:lnTo>
                  <a:lnTo>
                    <a:pt x="9731" y="9069"/>
                  </a:lnTo>
                  <a:lnTo>
                    <a:pt x="9774" y="9069"/>
                  </a:lnTo>
                  <a:lnTo>
                    <a:pt x="9816" y="9069"/>
                  </a:lnTo>
                  <a:lnTo>
                    <a:pt x="9858" y="9125"/>
                  </a:lnTo>
                  <a:lnTo>
                    <a:pt x="9816" y="9125"/>
                  </a:lnTo>
                  <a:lnTo>
                    <a:pt x="9816" y="9195"/>
                  </a:lnTo>
                  <a:lnTo>
                    <a:pt x="9816" y="9252"/>
                  </a:lnTo>
                  <a:lnTo>
                    <a:pt x="9816" y="9322"/>
                  </a:lnTo>
                  <a:lnTo>
                    <a:pt x="9774" y="9322"/>
                  </a:lnTo>
                  <a:lnTo>
                    <a:pt x="9731" y="9322"/>
                  </a:lnTo>
                  <a:lnTo>
                    <a:pt x="9689" y="9322"/>
                  </a:lnTo>
                  <a:lnTo>
                    <a:pt x="9689" y="9252"/>
                  </a:lnTo>
                  <a:lnTo>
                    <a:pt x="9647" y="9252"/>
                  </a:lnTo>
                  <a:lnTo>
                    <a:pt x="9605" y="9252"/>
                  </a:lnTo>
                  <a:lnTo>
                    <a:pt x="9562" y="9252"/>
                  </a:lnTo>
                  <a:lnTo>
                    <a:pt x="9520" y="9252"/>
                  </a:lnTo>
                  <a:lnTo>
                    <a:pt x="9478" y="9252"/>
                  </a:lnTo>
                  <a:lnTo>
                    <a:pt x="9436" y="9252"/>
                  </a:lnTo>
                  <a:lnTo>
                    <a:pt x="9393" y="9252"/>
                  </a:lnTo>
                  <a:lnTo>
                    <a:pt x="9351" y="9252"/>
                  </a:lnTo>
                  <a:lnTo>
                    <a:pt x="9309" y="9252"/>
                  </a:lnTo>
                  <a:lnTo>
                    <a:pt x="9267" y="9252"/>
                  </a:lnTo>
                  <a:lnTo>
                    <a:pt x="9224" y="9252"/>
                  </a:lnTo>
                  <a:lnTo>
                    <a:pt x="9182" y="9252"/>
                  </a:lnTo>
                  <a:lnTo>
                    <a:pt x="9140" y="9252"/>
                  </a:lnTo>
                  <a:lnTo>
                    <a:pt x="9140" y="9195"/>
                  </a:lnTo>
                  <a:lnTo>
                    <a:pt x="9098" y="9195"/>
                  </a:lnTo>
                  <a:lnTo>
                    <a:pt x="9056" y="9195"/>
                  </a:lnTo>
                  <a:lnTo>
                    <a:pt x="9013" y="9195"/>
                  </a:lnTo>
                  <a:lnTo>
                    <a:pt x="8971" y="9195"/>
                  </a:lnTo>
                  <a:lnTo>
                    <a:pt x="8929" y="9195"/>
                  </a:lnTo>
                  <a:lnTo>
                    <a:pt x="8929" y="9125"/>
                  </a:lnTo>
                  <a:lnTo>
                    <a:pt x="8887" y="9125"/>
                  </a:lnTo>
                  <a:lnTo>
                    <a:pt x="8844" y="9125"/>
                  </a:lnTo>
                  <a:lnTo>
                    <a:pt x="8802" y="9125"/>
                  </a:lnTo>
                  <a:lnTo>
                    <a:pt x="8802" y="9069"/>
                  </a:lnTo>
                  <a:lnTo>
                    <a:pt x="8760" y="9069"/>
                  </a:lnTo>
                  <a:lnTo>
                    <a:pt x="8718" y="9069"/>
                  </a:lnTo>
                  <a:lnTo>
                    <a:pt x="8675" y="9069"/>
                  </a:lnTo>
                  <a:lnTo>
                    <a:pt x="8633" y="8998"/>
                  </a:lnTo>
                  <a:lnTo>
                    <a:pt x="8633" y="9069"/>
                  </a:lnTo>
                  <a:lnTo>
                    <a:pt x="8591" y="9069"/>
                  </a:lnTo>
                  <a:lnTo>
                    <a:pt x="8591" y="9125"/>
                  </a:lnTo>
                  <a:lnTo>
                    <a:pt x="8591" y="9195"/>
                  </a:lnTo>
                  <a:lnTo>
                    <a:pt x="8549" y="9195"/>
                  </a:lnTo>
                  <a:lnTo>
                    <a:pt x="8549" y="9252"/>
                  </a:lnTo>
                  <a:lnTo>
                    <a:pt x="8506" y="9252"/>
                  </a:lnTo>
                  <a:lnTo>
                    <a:pt x="8464" y="9252"/>
                  </a:lnTo>
                  <a:lnTo>
                    <a:pt x="8422" y="9252"/>
                  </a:lnTo>
                  <a:lnTo>
                    <a:pt x="8380" y="9252"/>
                  </a:lnTo>
                  <a:lnTo>
                    <a:pt x="8380" y="9322"/>
                  </a:lnTo>
                  <a:lnTo>
                    <a:pt x="8380" y="9378"/>
                  </a:lnTo>
                  <a:lnTo>
                    <a:pt x="8422" y="9378"/>
                  </a:lnTo>
                  <a:lnTo>
                    <a:pt x="8464" y="9449"/>
                  </a:lnTo>
                  <a:lnTo>
                    <a:pt x="8506" y="9505"/>
                  </a:lnTo>
                  <a:lnTo>
                    <a:pt x="8422" y="9576"/>
                  </a:lnTo>
                  <a:lnTo>
                    <a:pt x="8295" y="9632"/>
                  </a:lnTo>
                  <a:lnTo>
                    <a:pt x="8211" y="9632"/>
                  </a:lnTo>
                  <a:lnTo>
                    <a:pt x="8168" y="9632"/>
                  </a:lnTo>
                  <a:lnTo>
                    <a:pt x="8126" y="9632"/>
                  </a:lnTo>
                  <a:lnTo>
                    <a:pt x="8084" y="9632"/>
                  </a:lnTo>
                  <a:lnTo>
                    <a:pt x="8042" y="9702"/>
                  </a:lnTo>
                  <a:lnTo>
                    <a:pt x="7999" y="9702"/>
                  </a:lnTo>
                  <a:lnTo>
                    <a:pt x="7957" y="9702"/>
                  </a:lnTo>
                  <a:lnTo>
                    <a:pt x="7957" y="9759"/>
                  </a:lnTo>
                  <a:lnTo>
                    <a:pt x="7873" y="9759"/>
                  </a:lnTo>
                  <a:lnTo>
                    <a:pt x="7830" y="9759"/>
                  </a:lnTo>
                  <a:lnTo>
                    <a:pt x="7830" y="9829"/>
                  </a:lnTo>
                  <a:lnTo>
                    <a:pt x="7788" y="9829"/>
                  </a:lnTo>
                  <a:lnTo>
                    <a:pt x="7746" y="9829"/>
                  </a:lnTo>
                  <a:lnTo>
                    <a:pt x="7704" y="9829"/>
                  </a:lnTo>
                  <a:lnTo>
                    <a:pt x="7704" y="9885"/>
                  </a:lnTo>
                  <a:lnTo>
                    <a:pt x="7661" y="9885"/>
                  </a:lnTo>
                  <a:lnTo>
                    <a:pt x="7619" y="9885"/>
                  </a:lnTo>
                  <a:lnTo>
                    <a:pt x="7577" y="9885"/>
                  </a:lnTo>
                  <a:lnTo>
                    <a:pt x="7535" y="9885"/>
                  </a:lnTo>
                  <a:lnTo>
                    <a:pt x="7535" y="9829"/>
                  </a:lnTo>
                  <a:lnTo>
                    <a:pt x="7492" y="9829"/>
                  </a:lnTo>
                  <a:lnTo>
                    <a:pt x="7492" y="9885"/>
                  </a:lnTo>
                  <a:lnTo>
                    <a:pt x="7492" y="9956"/>
                  </a:lnTo>
                  <a:lnTo>
                    <a:pt x="7535" y="9956"/>
                  </a:lnTo>
                  <a:lnTo>
                    <a:pt x="7492" y="10012"/>
                  </a:lnTo>
                  <a:lnTo>
                    <a:pt x="7492" y="10083"/>
                  </a:lnTo>
                  <a:lnTo>
                    <a:pt x="7450" y="10083"/>
                  </a:lnTo>
                  <a:lnTo>
                    <a:pt x="7450" y="10139"/>
                  </a:lnTo>
                  <a:lnTo>
                    <a:pt x="7408" y="10209"/>
                  </a:lnTo>
                  <a:lnTo>
                    <a:pt x="7450" y="10209"/>
                  </a:lnTo>
                  <a:lnTo>
                    <a:pt x="7408" y="10209"/>
                  </a:lnTo>
                  <a:lnTo>
                    <a:pt x="7408" y="10266"/>
                  </a:lnTo>
                  <a:lnTo>
                    <a:pt x="7408" y="10336"/>
                  </a:lnTo>
                  <a:lnTo>
                    <a:pt x="7408" y="10392"/>
                  </a:lnTo>
                  <a:lnTo>
                    <a:pt x="7408" y="10463"/>
                  </a:lnTo>
                  <a:lnTo>
                    <a:pt x="7450" y="10463"/>
                  </a:lnTo>
                  <a:lnTo>
                    <a:pt x="7450" y="10519"/>
                  </a:lnTo>
                  <a:lnTo>
                    <a:pt x="7450" y="10590"/>
                  </a:lnTo>
                  <a:lnTo>
                    <a:pt x="7450" y="10519"/>
                  </a:lnTo>
                  <a:lnTo>
                    <a:pt x="7366" y="10519"/>
                  </a:lnTo>
                  <a:lnTo>
                    <a:pt x="7323" y="10519"/>
                  </a:lnTo>
                  <a:lnTo>
                    <a:pt x="7281" y="10519"/>
                  </a:lnTo>
                  <a:lnTo>
                    <a:pt x="7239" y="10519"/>
                  </a:lnTo>
                  <a:lnTo>
                    <a:pt x="7323" y="10463"/>
                  </a:lnTo>
                  <a:lnTo>
                    <a:pt x="7366" y="10463"/>
                  </a:lnTo>
                  <a:lnTo>
                    <a:pt x="7366" y="10392"/>
                  </a:lnTo>
                  <a:lnTo>
                    <a:pt x="7366" y="10336"/>
                  </a:lnTo>
                  <a:lnTo>
                    <a:pt x="7323" y="10266"/>
                  </a:lnTo>
                  <a:lnTo>
                    <a:pt x="7281" y="10266"/>
                  </a:lnTo>
                  <a:lnTo>
                    <a:pt x="7281" y="10209"/>
                  </a:lnTo>
                  <a:lnTo>
                    <a:pt x="7281" y="10139"/>
                  </a:lnTo>
                  <a:lnTo>
                    <a:pt x="7323" y="10139"/>
                  </a:lnTo>
                  <a:lnTo>
                    <a:pt x="7323" y="10083"/>
                  </a:lnTo>
                  <a:lnTo>
                    <a:pt x="7323" y="10012"/>
                  </a:lnTo>
                  <a:lnTo>
                    <a:pt x="7323" y="9956"/>
                  </a:lnTo>
                  <a:lnTo>
                    <a:pt x="7366" y="9956"/>
                  </a:lnTo>
                  <a:lnTo>
                    <a:pt x="7366" y="9885"/>
                  </a:lnTo>
                  <a:lnTo>
                    <a:pt x="7408" y="9885"/>
                  </a:lnTo>
                  <a:lnTo>
                    <a:pt x="7408" y="9829"/>
                  </a:lnTo>
                  <a:lnTo>
                    <a:pt x="7366" y="9829"/>
                  </a:lnTo>
                  <a:lnTo>
                    <a:pt x="7323" y="9829"/>
                  </a:lnTo>
                  <a:lnTo>
                    <a:pt x="7281" y="9829"/>
                  </a:lnTo>
                  <a:lnTo>
                    <a:pt x="7239" y="9829"/>
                  </a:lnTo>
                  <a:lnTo>
                    <a:pt x="7239" y="9759"/>
                  </a:lnTo>
                  <a:lnTo>
                    <a:pt x="7197" y="9759"/>
                  </a:lnTo>
                  <a:lnTo>
                    <a:pt x="7154" y="9759"/>
                  </a:lnTo>
                  <a:lnTo>
                    <a:pt x="7154" y="9702"/>
                  </a:lnTo>
                  <a:lnTo>
                    <a:pt x="7112" y="9702"/>
                  </a:lnTo>
                  <a:lnTo>
                    <a:pt x="7070" y="9702"/>
                  </a:lnTo>
                  <a:lnTo>
                    <a:pt x="7070" y="9632"/>
                  </a:lnTo>
                  <a:lnTo>
                    <a:pt x="7070" y="9702"/>
                  </a:lnTo>
                  <a:lnTo>
                    <a:pt x="7070" y="9759"/>
                  </a:lnTo>
                  <a:lnTo>
                    <a:pt x="7028" y="9759"/>
                  </a:lnTo>
                  <a:lnTo>
                    <a:pt x="7028" y="9829"/>
                  </a:lnTo>
                  <a:lnTo>
                    <a:pt x="7028" y="9885"/>
                  </a:lnTo>
                  <a:lnTo>
                    <a:pt x="6985" y="9885"/>
                  </a:lnTo>
                  <a:lnTo>
                    <a:pt x="6985" y="9956"/>
                  </a:lnTo>
                  <a:lnTo>
                    <a:pt x="6985" y="10012"/>
                  </a:lnTo>
                  <a:lnTo>
                    <a:pt x="7028" y="10083"/>
                  </a:lnTo>
                  <a:lnTo>
                    <a:pt x="6985" y="10083"/>
                  </a:lnTo>
                  <a:lnTo>
                    <a:pt x="6985" y="10139"/>
                  </a:lnTo>
                  <a:lnTo>
                    <a:pt x="7028" y="10266"/>
                  </a:lnTo>
                  <a:lnTo>
                    <a:pt x="7028" y="10392"/>
                  </a:lnTo>
                  <a:lnTo>
                    <a:pt x="7028" y="10463"/>
                  </a:lnTo>
                  <a:lnTo>
                    <a:pt x="7070" y="10463"/>
                  </a:lnTo>
                  <a:lnTo>
                    <a:pt x="7070" y="10519"/>
                  </a:lnTo>
                  <a:lnTo>
                    <a:pt x="7070" y="10590"/>
                  </a:lnTo>
                  <a:lnTo>
                    <a:pt x="7070" y="10646"/>
                  </a:lnTo>
                  <a:lnTo>
                    <a:pt x="7028" y="10646"/>
                  </a:lnTo>
                  <a:lnTo>
                    <a:pt x="7028" y="10716"/>
                  </a:lnTo>
                  <a:lnTo>
                    <a:pt x="6985" y="10716"/>
                  </a:lnTo>
                  <a:lnTo>
                    <a:pt x="6985" y="10773"/>
                  </a:lnTo>
                  <a:lnTo>
                    <a:pt x="6943" y="10773"/>
                  </a:lnTo>
                  <a:lnTo>
                    <a:pt x="6943" y="10843"/>
                  </a:lnTo>
                  <a:lnTo>
                    <a:pt x="6943" y="10899"/>
                  </a:lnTo>
                  <a:lnTo>
                    <a:pt x="6943" y="10970"/>
                  </a:lnTo>
                  <a:lnTo>
                    <a:pt x="6901" y="10970"/>
                  </a:lnTo>
                  <a:lnTo>
                    <a:pt x="6859" y="10970"/>
                  </a:lnTo>
                  <a:lnTo>
                    <a:pt x="6859" y="10899"/>
                  </a:lnTo>
                  <a:lnTo>
                    <a:pt x="6817" y="10899"/>
                  </a:lnTo>
                  <a:lnTo>
                    <a:pt x="6774" y="10899"/>
                  </a:lnTo>
                  <a:lnTo>
                    <a:pt x="6774" y="10970"/>
                  </a:lnTo>
                  <a:lnTo>
                    <a:pt x="6732" y="10970"/>
                  </a:lnTo>
                  <a:lnTo>
                    <a:pt x="6732" y="11026"/>
                  </a:lnTo>
                  <a:lnTo>
                    <a:pt x="6732" y="11096"/>
                  </a:lnTo>
                  <a:lnTo>
                    <a:pt x="6774" y="11096"/>
                  </a:lnTo>
                  <a:lnTo>
                    <a:pt x="6774" y="11153"/>
                  </a:lnTo>
                  <a:lnTo>
                    <a:pt x="6817" y="11153"/>
                  </a:lnTo>
                  <a:lnTo>
                    <a:pt x="6859" y="11153"/>
                  </a:lnTo>
                  <a:lnTo>
                    <a:pt x="6859" y="11223"/>
                  </a:lnTo>
                  <a:lnTo>
                    <a:pt x="6859" y="11280"/>
                  </a:lnTo>
                  <a:lnTo>
                    <a:pt x="6901" y="11280"/>
                  </a:lnTo>
                  <a:lnTo>
                    <a:pt x="6943" y="11280"/>
                  </a:lnTo>
                  <a:lnTo>
                    <a:pt x="6985" y="11350"/>
                  </a:lnTo>
                  <a:lnTo>
                    <a:pt x="6985" y="11406"/>
                  </a:lnTo>
                  <a:lnTo>
                    <a:pt x="7028" y="11477"/>
                  </a:lnTo>
                  <a:lnTo>
                    <a:pt x="7028" y="11533"/>
                  </a:lnTo>
                  <a:lnTo>
                    <a:pt x="7028" y="11603"/>
                  </a:lnTo>
                  <a:lnTo>
                    <a:pt x="7028" y="11660"/>
                  </a:lnTo>
                  <a:lnTo>
                    <a:pt x="7028" y="11730"/>
                  </a:lnTo>
                  <a:lnTo>
                    <a:pt x="7070" y="11730"/>
                  </a:lnTo>
                  <a:lnTo>
                    <a:pt x="7070" y="11786"/>
                  </a:lnTo>
                  <a:lnTo>
                    <a:pt x="7028" y="11786"/>
                  </a:lnTo>
                  <a:lnTo>
                    <a:pt x="7028" y="11857"/>
                  </a:lnTo>
                  <a:lnTo>
                    <a:pt x="7028" y="11913"/>
                  </a:lnTo>
                  <a:lnTo>
                    <a:pt x="7070" y="11913"/>
                  </a:lnTo>
                  <a:lnTo>
                    <a:pt x="7070" y="11984"/>
                  </a:lnTo>
                  <a:lnTo>
                    <a:pt x="7112" y="11984"/>
                  </a:lnTo>
                  <a:lnTo>
                    <a:pt x="7154" y="11984"/>
                  </a:lnTo>
                  <a:lnTo>
                    <a:pt x="7197" y="11984"/>
                  </a:lnTo>
                  <a:lnTo>
                    <a:pt x="7197" y="12040"/>
                  </a:lnTo>
                  <a:lnTo>
                    <a:pt x="7197" y="12110"/>
                  </a:lnTo>
                  <a:lnTo>
                    <a:pt x="7197" y="12167"/>
                  </a:lnTo>
                  <a:lnTo>
                    <a:pt x="7154" y="12167"/>
                  </a:lnTo>
                  <a:lnTo>
                    <a:pt x="7112" y="12167"/>
                  </a:lnTo>
                  <a:lnTo>
                    <a:pt x="7070" y="12167"/>
                  </a:lnTo>
                  <a:lnTo>
                    <a:pt x="7070" y="12237"/>
                  </a:lnTo>
                  <a:lnTo>
                    <a:pt x="7028" y="12237"/>
                  </a:lnTo>
                  <a:lnTo>
                    <a:pt x="7070" y="12237"/>
                  </a:lnTo>
                  <a:lnTo>
                    <a:pt x="7028" y="12237"/>
                  </a:lnTo>
                  <a:lnTo>
                    <a:pt x="7070" y="12237"/>
                  </a:lnTo>
                  <a:lnTo>
                    <a:pt x="7028" y="12237"/>
                  </a:lnTo>
                  <a:lnTo>
                    <a:pt x="7070" y="12237"/>
                  </a:lnTo>
                  <a:lnTo>
                    <a:pt x="7028" y="12237"/>
                  </a:lnTo>
                  <a:lnTo>
                    <a:pt x="7070" y="12237"/>
                  </a:lnTo>
                  <a:lnTo>
                    <a:pt x="7070" y="12293"/>
                  </a:lnTo>
                  <a:lnTo>
                    <a:pt x="7070" y="12364"/>
                  </a:lnTo>
                  <a:lnTo>
                    <a:pt x="7028" y="12364"/>
                  </a:lnTo>
                  <a:lnTo>
                    <a:pt x="7028" y="12420"/>
                  </a:lnTo>
                  <a:lnTo>
                    <a:pt x="6985" y="12420"/>
                  </a:lnTo>
                  <a:lnTo>
                    <a:pt x="6985" y="12491"/>
                  </a:lnTo>
                  <a:lnTo>
                    <a:pt x="7028" y="12491"/>
                  </a:lnTo>
                  <a:lnTo>
                    <a:pt x="7028" y="12547"/>
                  </a:lnTo>
                  <a:lnTo>
                    <a:pt x="6985" y="12547"/>
                  </a:lnTo>
                  <a:lnTo>
                    <a:pt x="6985" y="12617"/>
                  </a:lnTo>
                  <a:lnTo>
                    <a:pt x="6985" y="12674"/>
                  </a:lnTo>
                  <a:lnTo>
                    <a:pt x="6985" y="12744"/>
                  </a:lnTo>
                  <a:lnTo>
                    <a:pt x="6985" y="12800"/>
                  </a:lnTo>
                  <a:lnTo>
                    <a:pt x="6985" y="12871"/>
                  </a:lnTo>
                  <a:lnTo>
                    <a:pt x="6985" y="12927"/>
                  </a:lnTo>
                  <a:lnTo>
                    <a:pt x="6985" y="12997"/>
                  </a:lnTo>
                  <a:lnTo>
                    <a:pt x="6943" y="12997"/>
                  </a:lnTo>
                  <a:lnTo>
                    <a:pt x="6901" y="12997"/>
                  </a:lnTo>
                  <a:lnTo>
                    <a:pt x="6859" y="12997"/>
                  </a:lnTo>
                  <a:lnTo>
                    <a:pt x="6817" y="12997"/>
                  </a:lnTo>
                  <a:lnTo>
                    <a:pt x="6817" y="13054"/>
                  </a:lnTo>
                  <a:lnTo>
                    <a:pt x="6774" y="13054"/>
                  </a:lnTo>
                  <a:lnTo>
                    <a:pt x="6774" y="13124"/>
                  </a:lnTo>
                  <a:lnTo>
                    <a:pt x="6774" y="13181"/>
                  </a:lnTo>
                  <a:lnTo>
                    <a:pt x="6774" y="13251"/>
                  </a:lnTo>
                  <a:lnTo>
                    <a:pt x="6732" y="13251"/>
                  </a:lnTo>
                  <a:lnTo>
                    <a:pt x="6732" y="13307"/>
                  </a:lnTo>
                  <a:lnTo>
                    <a:pt x="6732" y="13378"/>
                  </a:lnTo>
                  <a:lnTo>
                    <a:pt x="6732" y="13434"/>
                  </a:lnTo>
                  <a:lnTo>
                    <a:pt x="6732" y="13504"/>
                  </a:lnTo>
                  <a:lnTo>
                    <a:pt x="6690" y="13504"/>
                  </a:lnTo>
                  <a:lnTo>
                    <a:pt x="6690" y="13561"/>
                  </a:lnTo>
                  <a:lnTo>
                    <a:pt x="6648" y="13561"/>
                  </a:lnTo>
                  <a:lnTo>
                    <a:pt x="6591" y="13631"/>
                  </a:lnTo>
                  <a:lnTo>
                    <a:pt x="6549" y="13631"/>
                  </a:lnTo>
                  <a:lnTo>
                    <a:pt x="6507" y="13631"/>
                  </a:lnTo>
                  <a:lnTo>
                    <a:pt x="6507" y="13687"/>
                  </a:lnTo>
                  <a:lnTo>
                    <a:pt x="6507" y="13758"/>
                  </a:lnTo>
                  <a:lnTo>
                    <a:pt x="6507" y="13814"/>
                  </a:lnTo>
                  <a:lnTo>
                    <a:pt x="6549" y="13814"/>
                  </a:lnTo>
                  <a:lnTo>
                    <a:pt x="6648" y="13885"/>
                  </a:lnTo>
                  <a:lnTo>
                    <a:pt x="6690" y="13885"/>
                  </a:lnTo>
                  <a:lnTo>
                    <a:pt x="6732" y="13941"/>
                  </a:lnTo>
                  <a:lnTo>
                    <a:pt x="6774" y="13941"/>
                  </a:lnTo>
                  <a:lnTo>
                    <a:pt x="6817" y="13941"/>
                  </a:lnTo>
                  <a:lnTo>
                    <a:pt x="6859" y="14068"/>
                  </a:lnTo>
                  <a:lnTo>
                    <a:pt x="6901" y="14138"/>
                  </a:lnTo>
                  <a:lnTo>
                    <a:pt x="6859" y="14138"/>
                  </a:lnTo>
                  <a:lnTo>
                    <a:pt x="6817" y="14138"/>
                  </a:lnTo>
                  <a:lnTo>
                    <a:pt x="6774" y="14138"/>
                  </a:lnTo>
                  <a:lnTo>
                    <a:pt x="6732" y="14138"/>
                  </a:lnTo>
                  <a:lnTo>
                    <a:pt x="6690" y="14138"/>
                  </a:lnTo>
                  <a:lnTo>
                    <a:pt x="6648" y="14138"/>
                  </a:lnTo>
                  <a:lnTo>
                    <a:pt x="6591" y="14138"/>
                  </a:lnTo>
                  <a:lnTo>
                    <a:pt x="6549" y="14138"/>
                  </a:lnTo>
                  <a:lnTo>
                    <a:pt x="6507" y="14138"/>
                  </a:lnTo>
                  <a:lnTo>
                    <a:pt x="6464" y="14138"/>
                  </a:lnTo>
                  <a:lnTo>
                    <a:pt x="6422" y="14138"/>
                  </a:lnTo>
                  <a:lnTo>
                    <a:pt x="6380" y="14138"/>
                  </a:lnTo>
                  <a:lnTo>
                    <a:pt x="6338" y="14138"/>
                  </a:lnTo>
                  <a:lnTo>
                    <a:pt x="6295" y="14138"/>
                  </a:lnTo>
                  <a:lnTo>
                    <a:pt x="6295" y="14194"/>
                  </a:lnTo>
                  <a:lnTo>
                    <a:pt x="6253" y="14194"/>
                  </a:lnTo>
                  <a:lnTo>
                    <a:pt x="6253" y="14265"/>
                  </a:lnTo>
                  <a:lnTo>
                    <a:pt x="6253" y="14392"/>
                  </a:lnTo>
                  <a:lnTo>
                    <a:pt x="6253" y="14448"/>
                  </a:lnTo>
                  <a:lnTo>
                    <a:pt x="6253" y="14701"/>
                  </a:lnTo>
                  <a:lnTo>
                    <a:pt x="6211" y="14772"/>
                  </a:lnTo>
                  <a:lnTo>
                    <a:pt x="6169" y="14772"/>
                  </a:lnTo>
                  <a:lnTo>
                    <a:pt x="6127" y="14772"/>
                  </a:lnTo>
                  <a:lnTo>
                    <a:pt x="6084" y="14828"/>
                  </a:lnTo>
                  <a:lnTo>
                    <a:pt x="6042" y="14828"/>
                  </a:lnTo>
                  <a:lnTo>
                    <a:pt x="6000" y="14828"/>
                  </a:lnTo>
                  <a:lnTo>
                    <a:pt x="6000" y="14899"/>
                  </a:lnTo>
                  <a:lnTo>
                    <a:pt x="5915" y="14828"/>
                  </a:lnTo>
                  <a:lnTo>
                    <a:pt x="5873" y="14828"/>
                  </a:lnTo>
                  <a:lnTo>
                    <a:pt x="5831" y="14828"/>
                  </a:lnTo>
                  <a:lnTo>
                    <a:pt x="5746" y="14828"/>
                  </a:lnTo>
                  <a:lnTo>
                    <a:pt x="5746" y="14899"/>
                  </a:lnTo>
                  <a:lnTo>
                    <a:pt x="5789" y="14899"/>
                  </a:lnTo>
                  <a:lnTo>
                    <a:pt x="5789" y="14955"/>
                  </a:lnTo>
                  <a:lnTo>
                    <a:pt x="5831" y="14955"/>
                  </a:lnTo>
                  <a:lnTo>
                    <a:pt x="5789" y="14955"/>
                  </a:lnTo>
                  <a:lnTo>
                    <a:pt x="5789" y="15025"/>
                  </a:lnTo>
                  <a:lnTo>
                    <a:pt x="5746" y="15025"/>
                  </a:lnTo>
                  <a:lnTo>
                    <a:pt x="5704" y="15025"/>
                  </a:lnTo>
                  <a:lnTo>
                    <a:pt x="5662" y="15025"/>
                  </a:lnTo>
                  <a:lnTo>
                    <a:pt x="5620" y="15025"/>
                  </a:lnTo>
                  <a:lnTo>
                    <a:pt x="5577" y="15025"/>
                  </a:lnTo>
                  <a:lnTo>
                    <a:pt x="5577" y="15082"/>
                  </a:lnTo>
                  <a:lnTo>
                    <a:pt x="5535" y="15082"/>
                  </a:lnTo>
                  <a:lnTo>
                    <a:pt x="5493" y="15082"/>
                  </a:lnTo>
                  <a:lnTo>
                    <a:pt x="5493" y="15025"/>
                  </a:lnTo>
                  <a:lnTo>
                    <a:pt x="5451" y="15025"/>
                  </a:lnTo>
                  <a:lnTo>
                    <a:pt x="5408" y="15025"/>
                  </a:lnTo>
                  <a:lnTo>
                    <a:pt x="5366" y="15025"/>
                  </a:lnTo>
                  <a:lnTo>
                    <a:pt x="5324" y="15025"/>
                  </a:lnTo>
                  <a:lnTo>
                    <a:pt x="5282" y="15025"/>
                  </a:lnTo>
                  <a:lnTo>
                    <a:pt x="5282" y="15082"/>
                  </a:lnTo>
                  <a:lnTo>
                    <a:pt x="5239" y="15082"/>
                  </a:lnTo>
                  <a:lnTo>
                    <a:pt x="5197" y="15082"/>
                  </a:lnTo>
                  <a:lnTo>
                    <a:pt x="5155" y="15082"/>
                  </a:lnTo>
                  <a:lnTo>
                    <a:pt x="5113" y="15082"/>
                  </a:lnTo>
                  <a:lnTo>
                    <a:pt x="5070" y="15082"/>
                  </a:lnTo>
                  <a:lnTo>
                    <a:pt x="5028" y="15082"/>
                  </a:lnTo>
                  <a:lnTo>
                    <a:pt x="5028" y="15152"/>
                  </a:lnTo>
                  <a:lnTo>
                    <a:pt x="4986" y="15152"/>
                  </a:lnTo>
                  <a:lnTo>
                    <a:pt x="4944" y="15152"/>
                  </a:lnTo>
                  <a:lnTo>
                    <a:pt x="4901" y="15152"/>
                  </a:lnTo>
                  <a:lnTo>
                    <a:pt x="4859" y="15152"/>
                  </a:lnTo>
                  <a:lnTo>
                    <a:pt x="4859" y="15208"/>
                  </a:lnTo>
                  <a:lnTo>
                    <a:pt x="4817" y="15208"/>
                  </a:lnTo>
                  <a:lnTo>
                    <a:pt x="4817" y="15279"/>
                  </a:lnTo>
                  <a:lnTo>
                    <a:pt x="4859" y="15279"/>
                  </a:lnTo>
                  <a:lnTo>
                    <a:pt x="4901" y="15335"/>
                  </a:lnTo>
                  <a:lnTo>
                    <a:pt x="4944" y="15335"/>
                  </a:lnTo>
                  <a:lnTo>
                    <a:pt x="4986" y="15279"/>
                  </a:lnTo>
                  <a:lnTo>
                    <a:pt x="5070" y="15335"/>
                  </a:lnTo>
                  <a:lnTo>
                    <a:pt x="5113" y="15335"/>
                  </a:lnTo>
                  <a:lnTo>
                    <a:pt x="5155" y="15335"/>
                  </a:lnTo>
                  <a:lnTo>
                    <a:pt x="5197" y="15405"/>
                  </a:lnTo>
                  <a:lnTo>
                    <a:pt x="5155" y="15405"/>
                  </a:lnTo>
                  <a:lnTo>
                    <a:pt x="5155" y="15462"/>
                  </a:lnTo>
                  <a:lnTo>
                    <a:pt x="5028" y="15462"/>
                  </a:lnTo>
                  <a:lnTo>
                    <a:pt x="4944" y="15462"/>
                  </a:lnTo>
                  <a:lnTo>
                    <a:pt x="4901" y="15462"/>
                  </a:lnTo>
                  <a:lnTo>
                    <a:pt x="4901" y="15532"/>
                  </a:lnTo>
                  <a:lnTo>
                    <a:pt x="4859" y="15532"/>
                  </a:lnTo>
                  <a:lnTo>
                    <a:pt x="4859" y="15589"/>
                  </a:lnTo>
                  <a:lnTo>
                    <a:pt x="4817" y="15589"/>
                  </a:lnTo>
                  <a:lnTo>
                    <a:pt x="4775" y="15589"/>
                  </a:lnTo>
                  <a:lnTo>
                    <a:pt x="4732" y="15589"/>
                  </a:lnTo>
                  <a:lnTo>
                    <a:pt x="4732" y="15659"/>
                  </a:lnTo>
                  <a:lnTo>
                    <a:pt x="4690" y="15659"/>
                  </a:lnTo>
                  <a:lnTo>
                    <a:pt x="4648" y="15659"/>
                  </a:lnTo>
                  <a:lnTo>
                    <a:pt x="4606" y="15659"/>
                  </a:lnTo>
                  <a:lnTo>
                    <a:pt x="4606" y="15715"/>
                  </a:lnTo>
                  <a:lnTo>
                    <a:pt x="4563" y="15715"/>
                  </a:lnTo>
                  <a:lnTo>
                    <a:pt x="4563" y="15786"/>
                  </a:lnTo>
                  <a:lnTo>
                    <a:pt x="4521" y="15786"/>
                  </a:lnTo>
                  <a:lnTo>
                    <a:pt x="4521" y="15842"/>
                  </a:lnTo>
                  <a:lnTo>
                    <a:pt x="4479" y="15842"/>
                  </a:lnTo>
                  <a:lnTo>
                    <a:pt x="4437" y="15842"/>
                  </a:lnTo>
                  <a:lnTo>
                    <a:pt x="4437" y="15912"/>
                  </a:lnTo>
                  <a:lnTo>
                    <a:pt x="4394" y="15912"/>
                  </a:lnTo>
                  <a:lnTo>
                    <a:pt x="4394" y="15969"/>
                  </a:lnTo>
                  <a:lnTo>
                    <a:pt x="4352" y="15969"/>
                  </a:lnTo>
                  <a:lnTo>
                    <a:pt x="4310" y="15969"/>
                  </a:lnTo>
                  <a:lnTo>
                    <a:pt x="4268" y="15969"/>
                  </a:lnTo>
                  <a:lnTo>
                    <a:pt x="4268" y="16039"/>
                  </a:lnTo>
                  <a:lnTo>
                    <a:pt x="4268" y="16095"/>
                  </a:lnTo>
                  <a:lnTo>
                    <a:pt x="4225" y="16095"/>
                  </a:lnTo>
                  <a:lnTo>
                    <a:pt x="4183" y="16095"/>
                  </a:lnTo>
                  <a:lnTo>
                    <a:pt x="4141" y="16095"/>
                  </a:lnTo>
                  <a:lnTo>
                    <a:pt x="4141" y="16039"/>
                  </a:lnTo>
                  <a:lnTo>
                    <a:pt x="4099" y="16039"/>
                  </a:lnTo>
                  <a:lnTo>
                    <a:pt x="4057" y="16039"/>
                  </a:lnTo>
                  <a:lnTo>
                    <a:pt x="4014" y="16039"/>
                  </a:lnTo>
                  <a:lnTo>
                    <a:pt x="3972" y="16039"/>
                  </a:lnTo>
                  <a:lnTo>
                    <a:pt x="3930" y="16039"/>
                  </a:lnTo>
                  <a:lnTo>
                    <a:pt x="3930" y="15969"/>
                  </a:lnTo>
                  <a:lnTo>
                    <a:pt x="3888" y="15969"/>
                  </a:lnTo>
                  <a:lnTo>
                    <a:pt x="3845" y="15969"/>
                  </a:lnTo>
                  <a:lnTo>
                    <a:pt x="3845" y="15912"/>
                  </a:lnTo>
                  <a:lnTo>
                    <a:pt x="3803" y="15912"/>
                  </a:lnTo>
                  <a:lnTo>
                    <a:pt x="3761" y="15912"/>
                  </a:lnTo>
                  <a:lnTo>
                    <a:pt x="3719" y="15912"/>
                  </a:lnTo>
                  <a:lnTo>
                    <a:pt x="3676" y="15912"/>
                  </a:lnTo>
                  <a:lnTo>
                    <a:pt x="3634" y="15969"/>
                  </a:lnTo>
                  <a:lnTo>
                    <a:pt x="3634" y="16039"/>
                  </a:lnTo>
                  <a:lnTo>
                    <a:pt x="3592" y="16039"/>
                  </a:lnTo>
                  <a:lnTo>
                    <a:pt x="3550" y="16039"/>
                  </a:lnTo>
                  <a:lnTo>
                    <a:pt x="3507" y="16039"/>
                  </a:lnTo>
                  <a:lnTo>
                    <a:pt x="3507" y="16095"/>
                  </a:lnTo>
                  <a:lnTo>
                    <a:pt x="3465" y="16095"/>
                  </a:lnTo>
                  <a:lnTo>
                    <a:pt x="3423" y="16095"/>
                  </a:lnTo>
                  <a:lnTo>
                    <a:pt x="3381" y="16095"/>
                  </a:lnTo>
                  <a:lnTo>
                    <a:pt x="3338" y="16095"/>
                  </a:lnTo>
                  <a:lnTo>
                    <a:pt x="3296" y="16095"/>
                  </a:lnTo>
                  <a:lnTo>
                    <a:pt x="3254" y="16095"/>
                  </a:lnTo>
                  <a:lnTo>
                    <a:pt x="3212" y="16095"/>
                  </a:lnTo>
                  <a:lnTo>
                    <a:pt x="3169" y="16095"/>
                  </a:lnTo>
                  <a:lnTo>
                    <a:pt x="3127" y="16095"/>
                  </a:lnTo>
                  <a:lnTo>
                    <a:pt x="3085" y="16095"/>
                  </a:lnTo>
                  <a:lnTo>
                    <a:pt x="3043" y="16166"/>
                  </a:lnTo>
                  <a:lnTo>
                    <a:pt x="3000" y="16166"/>
                  </a:lnTo>
                  <a:lnTo>
                    <a:pt x="3000" y="16222"/>
                  </a:lnTo>
                  <a:lnTo>
                    <a:pt x="3000" y="16293"/>
                  </a:lnTo>
                  <a:lnTo>
                    <a:pt x="3000" y="16349"/>
                  </a:lnTo>
                  <a:lnTo>
                    <a:pt x="2958" y="16349"/>
                  </a:lnTo>
                  <a:lnTo>
                    <a:pt x="2958" y="16419"/>
                  </a:lnTo>
                  <a:lnTo>
                    <a:pt x="2958" y="16476"/>
                  </a:lnTo>
                  <a:lnTo>
                    <a:pt x="2916" y="16546"/>
                  </a:lnTo>
                  <a:lnTo>
                    <a:pt x="2916" y="16602"/>
                  </a:lnTo>
                  <a:lnTo>
                    <a:pt x="2874" y="16602"/>
                  </a:lnTo>
                  <a:lnTo>
                    <a:pt x="2874" y="16673"/>
                  </a:lnTo>
                  <a:lnTo>
                    <a:pt x="2831" y="16673"/>
                  </a:lnTo>
                  <a:lnTo>
                    <a:pt x="2789" y="16673"/>
                  </a:lnTo>
                  <a:lnTo>
                    <a:pt x="2789" y="16729"/>
                  </a:lnTo>
                  <a:lnTo>
                    <a:pt x="2705" y="16800"/>
                  </a:lnTo>
                  <a:lnTo>
                    <a:pt x="2662" y="16800"/>
                  </a:lnTo>
                  <a:lnTo>
                    <a:pt x="2578" y="16926"/>
                  </a:lnTo>
                  <a:lnTo>
                    <a:pt x="2493" y="16983"/>
                  </a:lnTo>
                  <a:lnTo>
                    <a:pt x="2409" y="17109"/>
                  </a:lnTo>
                  <a:lnTo>
                    <a:pt x="2367" y="17053"/>
                  </a:lnTo>
                  <a:lnTo>
                    <a:pt x="2367" y="17109"/>
                  </a:lnTo>
                  <a:lnTo>
                    <a:pt x="2367" y="17180"/>
                  </a:lnTo>
                  <a:lnTo>
                    <a:pt x="2324" y="17180"/>
                  </a:lnTo>
                  <a:lnTo>
                    <a:pt x="2324" y="17236"/>
                  </a:lnTo>
                  <a:lnTo>
                    <a:pt x="2324" y="17307"/>
                  </a:lnTo>
                  <a:lnTo>
                    <a:pt x="2324" y="17363"/>
                  </a:lnTo>
                  <a:lnTo>
                    <a:pt x="2367" y="17363"/>
                  </a:lnTo>
                  <a:lnTo>
                    <a:pt x="2367" y="17433"/>
                  </a:lnTo>
                  <a:lnTo>
                    <a:pt x="2409" y="17433"/>
                  </a:lnTo>
                  <a:lnTo>
                    <a:pt x="2409" y="17490"/>
                  </a:lnTo>
                  <a:lnTo>
                    <a:pt x="2451" y="17490"/>
                  </a:lnTo>
                  <a:lnTo>
                    <a:pt x="2493" y="17490"/>
                  </a:lnTo>
                  <a:lnTo>
                    <a:pt x="2536" y="17490"/>
                  </a:lnTo>
                  <a:lnTo>
                    <a:pt x="2578" y="17490"/>
                  </a:lnTo>
                  <a:lnTo>
                    <a:pt x="2620" y="17490"/>
                  </a:lnTo>
                  <a:lnTo>
                    <a:pt x="2662" y="17490"/>
                  </a:lnTo>
                  <a:lnTo>
                    <a:pt x="2705" y="17490"/>
                  </a:lnTo>
                  <a:lnTo>
                    <a:pt x="2789" y="17490"/>
                  </a:lnTo>
                  <a:lnTo>
                    <a:pt x="2831" y="17490"/>
                  </a:lnTo>
                  <a:lnTo>
                    <a:pt x="2874" y="17490"/>
                  </a:lnTo>
                  <a:lnTo>
                    <a:pt x="2874" y="17433"/>
                  </a:lnTo>
                  <a:lnTo>
                    <a:pt x="2916" y="17433"/>
                  </a:lnTo>
                  <a:lnTo>
                    <a:pt x="2916" y="17490"/>
                  </a:lnTo>
                  <a:lnTo>
                    <a:pt x="2958" y="17490"/>
                  </a:lnTo>
                  <a:lnTo>
                    <a:pt x="3000" y="17490"/>
                  </a:lnTo>
                  <a:lnTo>
                    <a:pt x="3043" y="17490"/>
                  </a:lnTo>
                  <a:lnTo>
                    <a:pt x="3085" y="17490"/>
                  </a:lnTo>
                  <a:lnTo>
                    <a:pt x="3127" y="17490"/>
                  </a:lnTo>
                  <a:lnTo>
                    <a:pt x="3169" y="17490"/>
                  </a:lnTo>
                  <a:lnTo>
                    <a:pt x="3212" y="17490"/>
                  </a:lnTo>
                  <a:lnTo>
                    <a:pt x="3254" y="17490"/>
                  </a:lnTo>
                  <a:lnTo>
                    <a:pt x="3254" y="17433"/>
                  </a:lnTo>
                  <a:lnTo>
                    <a:pt x="3296" y="17433"/>
                  </a:lnTo>
                  <a:lnTo>
                    <a:pt x="3338" y="17433"/>
                  </a:lnTo>
                  <a:lnTo>
                    <a:pt x="3338" y="17363"/>
                  </a:lnTo>
                  <a:lnTo>
                    <a:pt x="3381" y="17363"/>
                  </a:lnTo>
                  <a:lnTo>
                    <a:pt x="3423" y="17307"/>
                  </a:lnTo>
                  <a:lnTo>
                    <a:pt x="3465" y="17307"/>
                  </a:lnTo>
                  <a:lnTo>
                    <a:pt x="3507" y="17307"/>
                  </a:lnTo>
                  <a:lnTo>
                    <a:pt x="3550" y="17307"/>
                  </a:lnTo>
                  <a:lnTo>
                    <a:pt x="3550" y="17236"/>
                  </a:lnTo>
                  <a:lnTo>
                    <a:pt x="3592" y="17236"/>
                  </a:lnTo>
                  <a:lnTo>
                    <a:pt x="3634" y="17236"/>
                  </a:lnTo>
                  <a:lnTo>
                    <a:pt x="3634" y="17180"/>
                  </a:lnTo>
                  <a:lnTo>
                    <a:pt x="3676" y="17236"/>
                  </a:lnTo>
                  <a:lnTo>
                    <a:pt x="3676" y="17307"/>
                  </a:lnTo>
                  <a:lnTo>
                    <a:pt x="3676" y="17236"/>
                  </a:lnTo>
                  <a:lnTo>
                    <a:pt x="3719" y="17236"/>
                  </a:lnTo>
                  <a:lnTo>
                    <a:pt x="3761" y="17236"/>
                  </a:lnTo>
                  <a:lnTo>
                    <a:pt x="3803" y="17236"/>
                  </a:lnTo>
                  <a:lnTo>
                    <a:pt x="3845" y="17236"/>
                  </a:lnTo>
                  <a:lnTo>
                    <a:pt x="3888" y="17236"/>
                  </a:lnTo>
                  <a:lnTo>
                    <a:pt x="3888" y="17307"/>
                  </a:lnTo>
                  <a:lnTo>
                    <a:pt x="3845" y="17363"/>
                  </a:lnTo>
                  <a:lnTo>
                    <a:pt x="3803" y="17363"/>
                  </a:lnTo>
                  <a:lnTo>
                    <a:pt x="3761" y="17363"/>
                  </a:lnTo>
                  <a:lnTo>
                    <a:pt x="3719" y="17363"/>
                  </a:lnTo>
                  <a:lnTo>
                    <a:pt x="3676" y="17363"/>
                  </a:lnTo>
                  <a:lnTo>
                    <a:pt x="3634" y="17363"/>
                  </a:lnTo>
                  <a:lnTo>
                    <a:pt x="3592" y="17363"/>
                  </a:lnTo>
                  <a:lnTo>
                    <a:pt x="3550" y="17433"/>
                  </a:lnTo>
                  <a:lnTo>
                    <a:pt x="3507" y="17433"/>
                  </a:lnTo>
                  <a:lnTo>
                    <a:pt x="3507" y="17490"/>
                  </a:lnTo>
                  <a:lnTo>
                    <a:pt x="3507" y="17560"/>
                  </a:lnTo>
                  <a:lnTo>
                    <a:pt x="3465" y="17560"/>
                  </a:lnTo>
                  <a:lnTo>
                    <a:pt x="3465" y="17616"/>
                  </a:lnTo>
                  <a:lnTo>
                    <a:pt x="3423" y="17616"/>
                  </a:lnTo>
                  <a:lnTo>
                    <a:pt x="3381" y="17616"/>
                  </a:lnTo>
                  <a:lnTo>
                    <a:pt x="3381" y="17687"/>
                  </a:lnTo>
                  <a:lnTo>
                    <a:pt x="3338" y="17687"/>
                  </a:lnTo>
                  <a:lnTo>
                    <a:pt x="3296" y="17687"/>
                  </a:lnTo>
                  <a:lnTo>
                    <a:pt x="3296" y="17743"/>
                  </a:lnTo>
                  <a:lnTo>
                    <a:pt x="3254" y="17743"/>
                  </a:lnTo>
                  <a:lnTo>
                    <a:pt x="3212" y="17743"/>
                  </a:lnTo>
                  <a:lnTo>
                    <a:pt x="3212" y="17813"/>
                  </a:lnTo>
                  <a:lnTo>
                    <a:pt x="3169" y="17813"/>
                  </a:lnTo>
                  <a:lnTo>
                    <a:pt x="3127" y="17813"/>
                  </a:lnTo>
                  <a:lnTo>
                    <a:pt x="3085" y="17813"/>
                  </a:lnTo>
                  <a:lnTo>
                    <a:pt x="3043" y="17813"/>
                  </a:lnTo>
                  <a:lnTo>
                    <a:pt x="3000" y="17813"/>
                  </a:lnTo>
                  <a:lnTo>
                    <a:pt x="2958" y="17813"/>
                  </a:lnTo>
                  <a:lnTo>
                    <a:pt x="2916" y="17813"/>
                  </a:lnTo>
                  <a:lnTo>
                    <a:pt x="2874" y="17813"/>
                  </a:lnTo>
                  <a:lnTo>
                    <a:pt x="2831" y="17813"/>
                  </a:lnTo>
                  <a:lnTo>
                    <a:pt x="2831" y="17870"/>
                  </a:lnTo>
                  <a:lnTo>
                    <a:pt x="2831" y="17940"/>
                  </a:lnTo>
                  <a:lnTo>
                    <a:pt x="2831" y="17997"/>
                  </a:lnTo>
                  <a:lnTo>
                    <a:pt x="2789" y="17997"/>
                  </a:lnTo>
                  <a:lnTo>
                    <a:pt x="2747" y="17997"/>
                  </a:lnTo>
                  <a:lnTo>
                    <a:pt x="2747" y="18067"/>
                  </a:lnTo>
                  <a:lnTo>
                    <a:pt x="2705" y="18067"/>
                  </a:lnTo>
                  <a:lnTo>
                    <a:pt x="2705" y="17997"/>
                  </a:lnTo>
                  <a:lnTo>
                    <a:pt x="2662" y="17997"/>
                  </a:lnTo>
                  <a:lnTo>
                    <a:pt x="2620" y="17997"/>
                  </a:lnTo>
                  <a:lnTo>
                    <a:pt x="2578" y="17997"/>
                  </a:lnTo>
                  <a:lnTo>
                    <a:pt x="2536" y="17997"/>
                  </a:lnTo>
                  <a:lnTo>
                    <a:pt x="2493" y="17997"/>
                  </a:lnTo>
                  <a:lnTo>
                    <a:pt x="2451" y="17997"/>
                  </a:lnTo>
                  <a:lnTo>
                    <a:pt x="2409" y="17997"/>
                  </a:lnTo>
                  <a:lnTo>
                    <a:pt x="2367" y="17997"/>
                  </a:lnTo>
                  <a:lnTo>
                    <a:pt x="2324" y="17997"/>
                  </a:lnTo>
                  <a:lnTo>
                    <a:pt x="2282" y="17997"/>
                  </a:lnTo>
                  <a:lnTo>
                    <a:pt x="2282" y="18067"/>
                  </a:lnTo>
                  <a:lnTo>
                    <a:pt x="2240" y="18067"/>
                  </a:lnTo>
                  <a:lnTo>
                    <a:pt x="2198" y="18067"/>
                  </a:lnTo>
                  <a:lnTo>
                    <a:pt x="2155" y="17997"/>
                  </a:lnTo>
                  <a:lnTo>
                    <a:pt x="2113" y="17997"/>
                  </a:lnTo>
                  <a:lnTo>
                    <a:pt x="2071" y="17997"/>
                  </a:lnTo>
                  <a:lnTo>
                    <a:pt x="2071" y="18067"/>
                  </a:lnTo>
                  <a:lnTo>
                    <a:pt x="2029" y="18067"/>
                  </a:lnTo>
                  <a:lnTo>
                    <a:pt x="1987" y="18067"/>
                  </a:lnTo>
                  <a:lnTo>
                    <a:pt x="1944" y="18067"/>
                  </a:lnTo>
                  <a:lnTo>
                    <a:pt x="1902" y="18067"/>
                  </a:lnTo>
                  <a:lnTo>
                    <a:pt x="1860" y="18067"/>
                  </a:lnTo>
                  <a:lnTo>
                    <a:pt x="1818" y="18067"/>
                  </a:lnTo>
                  <a:lnTo>
                    <a:pt x="1775" y="18067"/>
                  </a:lnTo>
                  <a:lnTo>
                    <a:pt x="1775" y="18123"/>
                  </a:lnTo>
                  <a:lnTo>
                    <a:pt x="1733" y="18123"/>
                  </a:lnTo>
                  <a:lnTo>
                    <a:pt x="1691" y="18123"/>
                  </a:lnTo>
                  <a:lnTo>
                    <a:pt x="1649" y="18123"/>
                  </a:lnTo>
                  <a:lnTo>
                    <a:pt x="1606" y="18194"/>
                  </a:lnTo>
                  <a:lnTo>
                    <a:pt x="1564" y="18194"/>
                  </a:lnTo>
                  <a:lnTo>
                    <a:pt x="1522" y="18194"/>
                  </a:lnTo>
                  <a:lnTo>
                    <a:pt x="1480" y="18194"/>
                  </a:lnTo>
                  <a:lnTo>
                    <a:pt x="1480" y="18250"/>
                  </a:lnTo>
                  <a:lnTo>
                    <a:pt x="1437" y="18250"/>
                  </a:lnTo>
                  <a:lnTo>
                    <a:pt x="1395" y="18250"/>
                  </a:lnTo>
                  <a:lnTo>
                    <a:pt x="1353" y="18250"/>
                  </a:lnTo>
                  <a:lnTo>
                    <a:pt x="1311" y="18250"/>
                  </a:lnTo>
                  <a:lnTo>
                    <a:pt x="1268" y="18320"/>
                  </a:lnTo>
                  <a:lnTo>
                    <a:pt x="1226" y="18320"/>
                  </a:lnTo>
                  <a:lnTo>
                    <a:pt x="1184" y="18320"/>
                  </a:lnTo>
                  <a:lnTo>
                    <a:pt x="1142" y="18320"/>
                  </a:lnTo>
                  <a:lnTo>
                    <a:pt x="1099" y="18377"/>
                  </a:lnTo>
                  <a:lnTo>
                    <a:pt x="1057" y="18377"/>
                  </a:lnTo>
                  <a:lnTo>
                    <a:pt x="1142" y="18503"/>
                  </a:lnTo>
                  <a:lnTo>
                    <a:pt x="1184" y="18630"/>
                  </a:lnTo>
                  <a:lnTo>
                    <a:pt x="1226" y="18630"/>
                  </a:lnTo>
                  <a:lnTo>
                    <a:pt x="1268" y="18630"/>
                  </a:lnTo>
                  <a:lnTo>
                    <a:pt x="1311" y="18630"/>
                  </a:lnTo>
                  <a:lnTo>
                    <a:pt x="1353" y="18630"/>
                  </a:lnTo>
                  <a:lnTo>
                    <a:pt x="1353" y="18701"/>
                  </a:lnTo>
                  <a:lnTo>
                    <a:pt x="1353" y="18757"/>
                  </a:lnTo>
                  <a:lnTo>
                    <a:pt x="1395" y="18757"/>
                  </a:lnTo>
                  <a:lnTo>
                    <a:pt x="1395" y="18827"/>
                  </a:lnTo>
                  <a:lnTo>
                    <a:pt x="1437" y="18827"/>
                  </a:lnTo>
                  <a:lnTo>
                    <a:pt x="1395" y="18827"/>
                  </a:lnTo>
                  <a:lnTo>
                    <a:pt x="1353" y="18827"/>
                  </a:lnTo>
                  <a:lnTo>
                    <a:pt x="1311" y="18827"/>
                  </a:lnTo>
                  <a:lnTo>
                    <a:pt x="1268" y="18827"/>
                  </a:lnTo>
                  <a:lnTo>
                    <a:pt x="1226" y="18827"/>
                  </a:lnTo>
                  <a:lnTo>
                    <a:pt x="1184" y="18827"/>
                  </a:lnTo>
                  <a:lnTo>
                    <a:pt x="1142" y="18827"/>
                  </a:lnTo>
                  <a:lnTo>
                    <a:pt x="1099" y="18757"/>
                  </a:lnTo>
                  <a:lnTo>
                    <a:pt x="1057" y="18757"/>
                  </a:lnTo>
                  <a:lnTo>
                    <a:pt x="1015" y="18757"/>
                  </a:lnTo>
                  <a:lnTo>
                    <a:pt x="973" y="18757"/>
                  </a:lnTo>
                  <a:lnTo>
                    <a:pt x="930" y="18757"/>
                  </a:lnTo>
                  <a:lnTo>
                    <a:pt x="888" y="18757"/>
                  </a:lnTo>
                  <a:lnTo>
                    <a:pt x="846" y="18757"/>
                  </a:lnTo>
                  <a:lnTo>
                    <a:pt x="846" y="18701"/>
                  </a:lnTo>
                  <a:lnTo>
                    <a:pt x="804" y="18701"/>
                  </a:lnTo>
                  <a:lnTo>
                    <a:pt x="761" y="18701"/>
                  </a:lnTo>
                  <a:lnTo>
                    <a:pt x="804" y="18630"/>
                  </a:lnTo>
                  <a:lnTo>
                    <a:pt x="761" y="18574"/>
                  </a:lnTo>
                  <a:lnTo>
                    <a:pt x="719" y="18574"/>
                  </a:lnTo>
                  <a:lnTo>
                    <a:pt x="677" y="18503"/>
                  </a:lnTo>
                  <a:lnTo>
                    <a:pt x="635" y="18574"/>
                  </a:lnTo>
                  <a:lnTo>
                    <a:pt x="592" y="18574"/>
                  </a:lnTo>
                  <a:lnTo>
                    <a:pt x="635" y="18574"/>
                  </a:lnTo>
                  <a:lnTo>
                    <a:pt x="635" y="18630"/>
                  </a:lnTo>
                  <a:lnTo>
                    <a:pt x="677" y="18630"/>
                  </a:lnTo>
                  <a:lnTo>
                    <a:pt x="635" y="18701"/>
                  </a:lnTo>
                  <a:lnTo>
                    <a:pt x="592" y="18701"/>
                  </a:lnTo>
                  <a:lnTo>
                    <a:pt x="592" y="18630"/>
                  </a:lnTo>
                  <a:lnTo>
                    <a:pt x="550" y="18630"/>
                  </a:lnTo>
                  <a:lnTo>
                    <a:pt x="550" y="18574"/>
                  </a:lnTo>
                  <a:lnTo>
                    <a:pt x="508" y="18574"/>
                  </a:lnTo>
                  <a:lnTo>
                    <a:pt x="508" y="18503"/>
                  </a:lnTo>
                  <a:lnTo>
                    <a:pt x="466" y="18503"/>
                  </a:lnTo>
                  <a:lnTo>
                    <a:pt x="423" y="18503"/>
                  </a:lnTo>
                  <a:lnTo>
                    <a:pt x="381" y="18503"/>
                  </a:lnTo>
                  <a:lnTo>
                    <a:pt x="339" y="18503"/>
                  </a:lnTo>
                  <a:lnTo>
                    <a:pt x="297" y="18503"/>
                  </a:lnTo>
                  <a:lnTo>
                    <a:pt x="339" y="18503"/>
                  </a:lnTo>
                  <a:lnTo>
                    <a:pt x="339" y="18447"/>
                  </a:lnTo>
                  <a:lnTo>
                    <a:pt x="297" y="18447"/>
                  </a:lnTo>
                  <a:lnTo>
                    <a:pt x="254" y="18447"/>
                  </a:lnTo>
                  <a:lnTo>
                    <a:pt x="212" y="18447"/>
                  </a:lnTo>
                  <a:lnTo>
                    <a:pt x="212" y="18503"/>
                  </a:lnTo>
                  <a:lnTo>
                    <a:pt x="170" y="18503"/>
                  </a:lnTo>
                  <a:lnTo>
                    <a:pt x="170" y="18574"/>
                  </a:lnTo>
                  <a:lnTo>
                    <a:pt x="128" y="18574"/>
                  </a:lnTo>
                  <a:lnTo>
                    <a:pt x="85" y="18574"/>
                  </a:lnTo>
                  <a:lnTo>
                    <a:pt x="43" y="18574"/>
                  </a:lnTo>
                  <a:lnTo>
                    <a:pt x="43" y="18503"/>
                  </a:lnTo>
                  <a:lnTo>
                    <a:pt x="43" y="18447"/>
                  </a:lnTo>
                  <a:lnTo>
                    <a:pt x="43" y="18377"/>
                  </a:lnTo>
                  <a:lnTo>
                    <a:pt x="1" y="18377"/>
                  </a:lnTo>
                  <a:lnTo>
                    <a:pt x="43" y="18377"/>
                  </a:lnTo>
                  <a:lnTo>
                    <a:pt x="43" y="18320"/>
                  </a:lnTo>
                  <a:lnTo>
                    <a:pt x="85" y="18320"/>
                  </a:lnTo>
                  <a:lnTo>
                    <a:pt x="128" y="18320"/>
                  </a:lnTo>
                  <a:lnTo>
                    <a:pt x="170" y="18320"/>
                  </a:lnTo>
                  <a:lnTo>
                    <a:pt x="212" y="18320"/>
                  </a:lnTo>
                  <a:lnTo>
                    <a:pt x="212" y="18377"/>
                  </a:lnTo>
                  <a:lnTo>
                    <a:pt x="212" y="18320"/>
                  </a:lnTo>
                  <a:lnTo>
                    <a:pt x="254" y="18320"/>
                  </a:lnTo>
                  <a:lnTo>
                    <a:pt x="254" y="18250"/>
                  </a:lnTo>
                  <a:lnTo>
                    <a:pt x="297" y="18250"/>
                  </a:lnTo>
                  <a:lnTo>
                    <a:pt x="297" y="18194"/>
                  </a:lnTo>
                  <a:lnTo>
                    <a:pt x="339" y="18194"/>
                  </a:lnTo>
                  <a:lnTo>
                    <a:pt x="381" y="18194"/>
                  </a:lnTo>
                  <a:lnTo>
                    <a:pt x="381" y="18123"/>
                  </a:lnTo>
                  <a:lnTo>
                    <a:pt x="339" y="18123"/>
                  </a:lnTo>
                  <a:lnTo>
                    <a:pt x="339" y="18067"/>
                  </a:lnTo>
                  <a:lnTo>
                    <a:pt x="381" y="18067"/>
                  </a:lnTo>
                  <a:lnTo>
                    <a:pt x="423" y="18067"/>
                  </a:lnTo>
                  <a:lnTo>
                    <a:pt x="423" y="17997"/>
                  </a:lnTo>
                  <a:lnTo>
                    <a:pt x="466" y="17997"/>
                  </a:lnTo>
                  <a:lnTo>
                    <a:pt x="508" y="17997"/>
                  </a:lnTo>
                  <a:lnTo>
                    <a:pt x="550" y="17997"/>
                  </a:lnTo>
                  <a:lnTo>
                    <a:pt x="592" y="17997"/>
                  </a:lnTo>
                  <a:lnTo>
                    <a:pt x="635" y="17997"/>
                  </a:lnTo>
                  <a:lnTo>
                    <a:pt x="677" y="17997"/>
                  </a:lnTo>
                  <a:lnTo>
                    <a:pt x="677" y="18067"/>
                  </a:lnTo>
                  <a:lnTo>
                    <a:pt x="719" y="18067"/>
                  </a:lnTo>
                  <a:lnTo>
                    <a:pt x="719" y="18123"/>
                  </a:lnTo>
                  <a:lnTo>
                    <a:pt x="761" y="18123"/>
                  </a:lnTo>
                  <a:lnTo>
                    <a:pt x="761" y="18194"/>
                  </a:lnTo>
                  <a:lnTo>
                    <a:pt x="804" y="18194"/>
                  </a:lnTo>
                  <a:lnTo>
                    <a:pt x="804" y="18250"/>
                  </a:lnTo>
                  <a:lnTo>
                    <a:pt x="846" y="18250"/>
                  </a:lnTo>
                  <a:lnTo>
                    <a:pt x="846" y="18194"/>
                  </a:lnTo>
                  <a:lnTo>
                    <a:pt x="888" y="18194"/>
                  </a:lnTo>
                  <a:lnTo>
                    <a:pt x="888" y="18123"/>
                  </a:lnTo>
                  <a:lnTo>
                    <a:pt x="930" y="18123"/>
                  </a:lnTo>
                  <a:lnTo>
                    <a:pt x="930" y="18067"/>
                  </a:lnTo>
                  <a:lnTo>
                    <a:pt x="888" y="18067"/>
                  </a:lnTo>
                  <a:lnTo>
                    <a:pt x="888" y="17997"/>
                  </a:lnTo>
                  <a:lnTo>
                    <a:pt x="930" y="17997"/>
                  </a:lnTo>
                  <a:lnTo>
                    <a:pt x="930" y="17940"/>
                  </a:lnTo>
                  <a:lnTo>
                    <a:pt x="973" y="17940"/>
                  </a:lnTo>
                  <a:lnTo>
                    <a:pt x="1015" y="17940"/>
                  </a:lnTo>
                  <a:lnTo>
                    <a:pt x="1057" y="17940"/>
                  </a:lnTo>
                  <a:lnTo>
                    <a:pt x="1057" y="17997"/>
                  </a:lnTo>
                  <a:lnTo>
                    <a:pt x="1099" y="17997"/>
                  </a:lnTo>
                  <a:lnTo>
                    <a:pt x="1142" y="17997"/>
                  </a:lnTo>
                  <a:lnTo>
                    <a:pt x="1184" y="17997"/>
                  </a:lnTo>
                  <a:lnTo>
                    <a:pt x="1226" y="17997"/>
                  </a:lnTo>
                  <a:lnTo>
                    <a:pt x="1268" y="17997"/>
                  </a:lnTo>
                  <a:lnTo>
                    <a:pt x="1268" y="17940"/>
                  </a:lnTo>
                  <a:lnTo>
                    <a:pt x="1226" y="17940"/>
                  </a:lnTo>
                  <a:lnTo>
                    <a:pt x="1268" y="17940"/>
                  </a:lnTo>
                  <a:lnTo>
                    <a:pt x="1311" y="17940"/>
                  </a:lnTo>
                  <a:lnTo>
                    <a:pt x="1311" y="17870"/>
                  </a:lnTo>
                  <a:lnTo>
                    <a:pt x="1353" y="17870"/>
                  </a:lnTo>
                  <a:lnTo>
                    <a:pt x="1395" y="17870"/>
                  </a:lnTo>
                  <a:lnTo>
                    <a:pt x="1437" y="17870"/>
                  </a:lnTo>
                  <a:lnTo>
                    <a:pt x="1437" y="17940"/>
                  </a:lnTo>
                  <a:lnTo>
                    <a:pt x="1437" y="17997"/>
                  </a:lnTo>
                  <a:lnTo>
                    <a:pt x="1437" y="18067"/>
                  </a:lnTo>
                  <a:lnTo>
                    <a:pt x="1480" y="17997"/>
                  </a:lnTo>
                  <a:lnTo>
                    <a:pt x="1522" y="17997"/>
                  </a:lnTo>
                  <a:lnTo>
                    <a:pt x="1480" y="17997"/>
                  </a:lnTo>
                  <a:lnTo>
                    <a:pt x="1480" y="17940"/>
                  </a:lnTo>
                  <a:lnTo>
                    <a:pt x="1522" y="17940"/>
                  </a:lnTo>
                  <a:lnTo>
                    <a:pt x="1522" y="17870"/>
                  </a:lnTo>
                  <a:lnTo>
                    <a:pt x="1564" y="17870"/>
                  </a:lnTo>
                  <a:lnTo>
                    <a:pt x="1606" y="17870"/>
                  </a:lnTo>
                  <a:lnTo>
                    <a:pt x="1606" y="17813"/>
                  </a:lnTo>
                  <a:lnTo>
                    <a:pt x="1649" y="17813"/>
                  </a:lnTo>
                  <a:lnTo>
                    <a:pt x="1691" y="17813"/>
                  </a:lnTo>
                  <a:lnTo>
                    <a:pt x="1733" y="17813"/>
                  </a:lnTo>
                  <a:lnTo>
                    <a:pt x="1775" y="17813"/>
                  </a:lnTo>
                  <a:lnTo>
                    <a:pt x="1818" y="17813"/>
                  </a:lnTo>
                  <a:lnTo>
                    <a:pt x="1860" y="17813"/>
                  </a:lnTo>
                  <a:lnTo>
                    <a:pt x="1902" y="17813"/>
                  </a:lnTo>
                  <a:lnTo>
                    <a:pt x="1944" y="17813"/>
                  </a:lnTo>
                  <a:lnTo>
                    <a:pt x="1987" y="17813"/>
                  </a:lnTo>
                  <a:lnTo>
                    <a:pt x="2029" y="17813"/>
                  </a:lnTo>
                  <a:lnTo>
                    <a:pt x="2071" y="17813"/>
                  </a:lnTo>
                  <a:lnTo>
                    <a:pt x="2113" y="17813"/>
                  </a:lnTo>
                  <a:lnTo>
                    <a:pt x="2155" y="17813"/>
                  </a:lnTo>
                  <a:lnTo>
                    <a:pt x="2198" y="17813"/>
                  </a:lnTo>
                  <a:lnTo>
                    <a:pt x="2198" y="17870"/>
                  </a:lnTo>
                  <a:lnTo>
                    <a:pt x="2198" y="17813"/>
                  </a:lnTo>
                  <a:lnTo>
                    <a:pt x="2240" y="17813"/>
                  </a:lnTo>
                  <a:lnTo>
                    <a:pt x="2240" y="17743"/>
                  </a:lnTo>
                  <a:lnTo>
                    <a:pt x="2282" y="17743"/>
                  </a:lnTo>
                  <a:lnTo>
                    <a:pt x="2324" y="17743"/>
                  </a:lnTo>
                  <a:lnTo>
                    <a:pt x="2282" y="17743"/>
                  </a:lnTo>
                  <a:lnTo>
                    <a:pt x="2324" y="17743"/>
                  </a:lnTo>
                  <a:lnTo>
                    <a:pt x="2367" y="17743"/>
                  </a:lnTo>
                  <a:lnTo>
                    <a:pt x="2409" y="17743"/>
                  </a:lnTo>
                  <a:lnTo>
                    <a:pt x="2451" y="17743"/>
                  </a:lnTo>
                  <a:lnTo>
                    <a:pt x="2451" y="17687"/>
                  </a:lnTo>
                  <a:lnTo>
                    <a:pt x="2493" y="17687"/>
                  </a:lnTo>
                  <a:lnTo>
                    <a:pt x="2451" y="17687"/>
                  </a:lnTo>
                  <a:lnTo>
                    <a:pt x="2451" y="17616"/>
                  </a:lnTo>
                  <a:lnTo>
                    <a:pt x="2493" y="17616"/>
                  </a:lnTo>
                  <a:lnTo>
                    <a:pt x="2536" y="17616"/>
                  </a:lnTo>
                  <a:lnTo>
                    <a:pt x="2578" y="17616"/>
                  </a:lnTo>
                  <a:lnTo>
                    <a:pt x="2620" y="17616"/>
                  </a:lnTo>
                  <a:lnTo>
                    <a:pt x="2578" y="17616"/>
                  </a:lnTo>
                  <a:lnTo>
                    <a:pt x="2536" y="17616"/>
                  </a:lnTo>
                  <a:lnTo>
                    <a:pt x="2536" y="17560"/>
                  </a:lnTo>
                  <a:lnTo>
                    <a:pt x="2493" y="17560"/>
                  </a:lnTo>
                  <a:lnTo>
                    <a:pt x="2451" y="17560"/>
                  </a:lnTo>
                  <a:lnTo>
                    <a:pt x="2409" y="17560"/>
                  </a:lnTo>
                  <a:lnTo>
                    <a:pt x="2367" y="17560"/>
                  </a:lnTo>
                  <a:lnTo>
                    <a:pt x="2324" y="17560"/>
                  </a:lnTo>
                  <a:lnTo>
                    <a:pt x="2282" y="17560"/>
                  </a:lnTo>
                  <a:lnTo>
                    <a:pt x="2240" y="17560"/>
                  </a:lnTo>
                  <a:lnTo>
                    <a:pt x="2240" y="17490"/>
                  </a:lnTo>
                  <a:lnTo>
                    <a:pt x="2198" y="17490"/>
                  </a:lnTo>
                  <a:lnTo>
                    <a:pt x="2155" y="17490"/>
                  </a:lnTo>
                  <a:lnTo>
                    <a:pt x="2198" y="17433"/>
                  </a:lnTo>
                  <a:lnTo>
                    <a:pt x="2198" y="17363"/>
                  </a:lnTo>
                  <a:lnTo>
                    <a:pt x="2155" y="17363"/>
                  </a:lnTo>
                  <a:lnTo>
                    <a:pt x="2113" y="17363"/>
                  </a:lnTo>
                  <a:lnTo>
                    <a:pt x="2113" y="17307"/>
                  </a:lnTo>
                  <a:lnTo>
                    <a:pt x="2113" y="17236"/>
                  </a:lnTo>
                  <a:lnTo>
                    <a:pt x="2113" y="17180"/>
                  </a:lnTo>
                  <a:lnTo>
                    <a:pt x="2113" y="17109"/>
                  </a:lnTo>
                  <a:lnTo>
                    <a:pt x="2071" y="17109"/>
                  </a:lnTo>
                  <a:lnTo>
                    <a:pt x="2071" y="17053"/>
                  </a:lnTo>
                  <a:lnTo>
                    <a:pt x="2113" y="17053"/>
                  </a:lnTo>
                  <a:lnTo>
                    <a:pt x="2155" y="17053"/>
                  </a:lnTo>
                  <a:lnTo>
                    <a:pt x="2155" y="16983"/>
                  </a:lnTo>
                  <a:lnTo>
                    <a:pt x="2198" y="16983"/>
                  </a:lnTo>
                  <a:lnTo>
                    <a:pt x="2198" y="16926"/>
                  </a:lnTo>
                  <a:lnTo>
                    <a:pt x="2240" y="16926"/>
                  </a:lnTo>
                  <a:lnTo>
                    <a:pt x="2282" y="16926"/>
                  </a:lnTo>
                  <a:lnTo>
                    <a:pt x="2282" y="16856"/>
                  </a:lnTo>
                  <a:lnTo>
                    <a:pt x="2240" y="16856"/>
                  </a:lnTo>
                  <a:lnTo>
                    <a:pt x="2198" y="16856"/>
                  </a:lnTo>
                  <a:lnTo>
                    <a:pt x="2198" y="16800"/>
                  </a:lnTo>
                  <a:lnTo>
                    <a:pt x="2240" y="16800"/>
                  </a:lnTo>
                  <a:lnTo>
                    <a:pt x="2198" y="16800"/>
                  </a:lnTo>
                  <a:lnTo>
                    <a:pt x="2240" y="16800"/>
                  </a:lnTo>
                  <a:lnTo>
                    <a:pt x="2240" y="16729"/>
                  </a:lnTo>
                  <a:lnTo>
                    <a:pt x="2282" y="16729"/>
                  </a:lnTo>
                  <a:lnTo>
                    <a:pt x="2282" y="16673"/>
                  </a:lnTo>
                  <a:lnTo>
                    <a:pt x="2324" y="16673"/>
                  </a:lnTo>
                  <a:lnTo>
                    <a:pt x="2367" y="16673"/>
                  </a:lnTo>
                  <a:lnTo>
                    <a:pt x="2367" y="16602"/>
                  </a:lnTo>
                  <a:lnTo>
                    <a:pt x="2409" y="16602"/>
                  </a:lnTo>
                  <a:lnTo>
                    <a:pt x="2451" y="16602"/>
                  </a:lnTo>
                  <a:lnTo>
                    <a:pt x="2493" y="16602"/>
                  </a:lnTo>
                  <a:lnTo>
                    <a:pt x="2493" y="16546"/>
                  </a:lnTo>
                  <a:lnTo>
                    <a:pt x="2536" y="16476"/>
                  </a:lnTo>
                  <a:lnTo>
                    <a:pt x="2536" y="16419"/>
                  </a:lnTo>
                  <a:lnTo>
                    <a:pt x="2578" y="16419"/>
                  </a:lnTo>
                  <a:lnTo>
                    <a:pt x="2536" y="16419"/>
                  </a:lnTo>
                  <a:lnTo>
                    <a:pt x="2536" y="16349"/>
                  </a:lnTo>
                  <a:lnTo>
                    <a:pt x="2578" y="16349"/>
                  </a:lnTo>
                  <a:lnTo>
                    <a:pt x="2578" y="16293"/>
                  </a:lnTo>
                  <a:lnTo>
                    <a:pt x="2620" y="16293"/>
                  </a:lnTo>
                  <a:lnTo>
                    <a:pt x="2620" y="16222"/>
                  </a:lnTo>
                  <a:lnTo>
                    <a:pt x="2620" y="16166"/>
                  </a:lnTo>
                  <a:lnTo>
                    <a:pt x="2662" y="16166"/>
                  </a:lnTo>
                  <a:lnTo>
                    <a:pt x="2662" y="16095"/>
                  </a:lnTo>
                  <a:lnTo>
                    <a:pt x="2705" y="16095"/>
                  </a:lnTo>
                  <a:lnTo>
                    <a:pt x="2747" y="16095"/>
                  </a:lnTo>
                  <a:lnTo>
                    <a:pt x="2789" y="16095"/>
                  </a:lnTo>
                  <a:lnTo>
                    <a:pt x="2747" y="16039"/>
                  </a:lnTo>
                  <a:lnTo>
                    <a:pt x="2789" y="16039"/>
                  </a:lnTo>
                  <a:lnTo>
                    <a:pt x="2831" y="16039"/>
                  </a:lnTo>
                  <a:lnTo>
                    <a:pt x="2789" y="16039"/>
                  </a:lnTo>
                  <a:lnTo>
                    <a:pt x="2831" y="16039"/>
                  </a:lnTo>
                  <a:lnTo>
                    <a:pt x="2831" y="15969"/>
                  </a:lnTo>
                  <a:lnTo>
                    <a:pt x="2789" y="15969"/>
                  </a:lnTo>
                  <a:lnTo>
                    <a:pt x="2831" y="15969"/>
                  </a:lnTo>
                  <a:lnTo>
                    <a:pt x="2789" y="15969"/>
                  </a:lnTo>
                  <a:lnTo>
                    <a:pt x="2747" y="15969"/>
                  </a:lnTo>
                  <a:lnTo>
                    <a:pt x="2747" y="16039"/>
                  </a:lnTo>
                  <a:lnTo>
                    <a:pt x="2705" y="16039"/>
                  </a:lnTo>
                  <a:lnTo>
                    <a:pt x="2705" y="15969"/>
                  </a:lnTo>
                  <a:lnTo>
                    <a:pt x="2662" y="15969"/>
                  </a:lnTo>
                  <a:lnTo>
                    <a:pt x="2662" y="15912"/>
                  </a:lnTo>
                  <a:lnTo>
                    <a:pt x="2705" y="15912"/>
                  </a:lnTo>
                  <a:lnTo>
                    <a:pt x="2747" y="15912"/>
                  </a:lnTo>
                  <a:lnTo>
                    <a:pt x="2789" y="15912"/>
                  </a:lnTo>
                  <a:lnTo>
                    <a:pt x="2789" y="15969"/>
                  </a:lnTo>
                  <a:lnTo>
                    <a:pt x="2789" y="15912"/>
                  </a:lnTo>
                  <a:lnTo>
                    <a:pt x="2831" y="15912"/>
                  </a:lnTo>
                  <a:lnTo>
                    <a:pt x="2831" y="15842"/>
                  </a:lnTo>
                  <a:lnTo>
                    <a:pt x="2874" y="15842"/>
                  </a:lnTo>
                  <a:lnTo>
                    <a:pt x="2916" y="15842"/>
                  </a:lnTo>
                  <a:lnTo>
                    <a:pt x="2874" y="15842"/>
                  </a:lnTo>
                  <a:lnTo>
                    <a:pt x="2831" y="15842"/>
                  </a:lnTo>
                  <a:lnTo>
                    <a:pt x="2789" y="15842"/>
                  </a:lnTo>
                  <a:lnTo>
                    <a:pt x="2831" y="15786"/>
                  </a:lnTo>
                  <a:lnTo>
                    <a:pt x="2874" y="15786"/>
                  </a:lnTo>
                  <a:lnTo>
                    <a:pt x="2874" y="15715"/>
                  </a:lnTo>
                  <a:lnTo>
                    <a:pt x="2874" y="15786"/>
                  </a:lnTo>
                  <a:lnTo>
                    <a:pt x="2874" y="15715"/>
                  </a:lnTo>
                  <a:lnTo>
                    <a:pt x="2916" y="15715"/>
                  </a:lnTo>
                  <a:lnTo>
                    <a:pt x="2958" y="15715"/>
                  </a:lnTo>
                  <a:lnTo>
                    <a:pt x="3000" y="15715"/>
                  </a:lnTo>
                  <a:lnTo>
                    <a:pt x="3043" y="15715"/>
                  </a:lnTo>
                  <a:lnTo>
                    <a:pt x="3000" y="15715"/>
                  </a:lnTo>
                  <a:lnTo>
                    <a:pt x="3000" y="15659"/>
                  </a:lnTo>
                  <a:lnTo>
                    <a:pt x="3043" y="15659"/>
                  </a:lnTo>
                  <a:lnTo>
                    <a:pt x="3085" y="15659"/>
                  </a:lnTo>
                  <a:lnTo>
                    <a:pt x="3127" y="15659"/>
                  </a:lnTo>
                  <a:lnTo>
                    <a:pt x="3169" y="15659"/>
                  </a:lnTo>
                  <a:lnTo>
                    <a:pt x="3212" y="15659"/>
                  </a:lnTo>
                  <a:lnTo>
                    <a:pt x="3254" y="15659"/>
                  </a:lnTo>
                  <a:lnTo>
                    <a:pt x="3254" y="15589"/>
                  </a:lnTo>
                  <a:lnTo>
                    <a:pt x="3296" y="15589"/>
                  </a:lnTo>
                  <a:lnTo>
                    <a:pt x="3296" y="15659"/>
                  </a:lnTo>
                  <a:lnTo>
                    <a:pt x="3338" y="15659"/>
                  </a:lnTo>
                  <a:lnTo>
                    <a:pt x="3338" y="15589"/>
                  </a:lnTo>
                  <a:lnTo>
                    <a:pt x="3381" y="15589"/>
                  </a:lnTo>
                  <a:lnTo>
                    <a:pt x="3423" y="15589"/>
                  </a:lnTo>
                  <a:lnTo>
                    <a:pt x="3423" y="15532"/>
                  </a:lnTo>
                  <a:lnTo>
                    <a:pt x="3381" y="15532"/>
                  </a:lnTo>
                  <a:lnTo>
                    <a:pt x="3338" y="15532"/>
                  </a:lnTo>
                  <a:lnTo>
                    <a:pt x="3296" y="15532"/>
                  </a:lnTo>
                  <a:lnTo>
                    <a:pt x="3296" y="15462"/>
                  </a:lnTo>
                  <a:lnTo>
                    <a:pt x="3338" y="15462"/>
                  </a:lnTo>
                  <a:lnTo>
                    <a:pt x="3338" y="15532"/>
                  </a:lnTo>
                  <a:lnTo>
                    <a:pt x="3381" y="15532"/>
                  </a:lnTo>
                  <a:lnTo>
                    <a:pt x="3381" y="15462"/>
                  </a:lnTo>
                  <a:lnTo>
                    <a:pt x="3381" y="15532"/>
                  </a:lnTo>
                  <a:lnTo>
                    <a:pt x="3381" y="15462"/>
                  </a:lnTo>
                  <a:lnTo>
                    <a:pt x="3423" y="15462"/>
                  </a:lnTo>
                  <a:lnTo>
                    <a:pt x="3423" y="15532"/>
                  </a:lnTo>
                  <a:lnTo>
                    <a:pt x="3465" y="15532"/>
                  </a:lnTo>
                  <a:lnTo>
                    <a:pt x="3465" y="15589"/>
                  </a:lnTo>
                  <a:lnTo>
                    <a:pt x="3423" y="15589"/>
                  </a:lnTo>
                  <a:lnTo>
                    <a:pt x="3423" y="15659"/>
                  </a:lnTo>
                  <a:lnTo>
                    <a:pt x="3465" y="15659"/>
                  </a:lnTo>
                  <a:lnTo>
                    <a:pt x="3465" y="15589"/>
                  </a:lnTo>
                  <a:lnTo>
                    <a:pt x="3465" y="15659"/>
                  </a:lnTo>
                  <a:lnTo>
                    <a:pt x="3465" y="15589"/>
                  </a:lnTo>
                  <a:lnTo>
                    <a:pt x="3507" y="15589"/>
                  </a:lnTo>
                  <a:lnTo>
                    <a:pt x="3550" y="15589"/>
                  </a:lnTo>
                  <a:lnTo>
                    <a:pt x="3592" y="15589"/>
                  </a:lnTo>
                  <a:lnTo>
                    <a:pt x="3592" y="15659"/>
                  </a:lnTo>
                  <a:lnTo>
                    <a:pt x="3634" y="15659"/>
                  </a:lnTo>
                  <a:lnTo>
                    <a:pt x="3676" y="15659"/>
                  </a:lnTo>
                  <a:lnTo>
                    <a:pt x="3719" y="15659"/>
                  </a:lnTo>
                  <a:lnTo>
                    <a:pt x="3761" y="15659"/>
                  </a:lnTo>
                  <a:lnTo>
                    <a:pt x="3803" y="15659"/>
                  </a:lnTo>
                  <a:lnTo>
                    <a:pt x="3845" y="15659"/>
                  </a:lnTo>
                  <a:lnTo>
                    <a:pt x="3845" y="15589"/>
                  </a:lnTo>
                  <a:lnTo>
                    <a:pt x="3888" y="15589"/>
                  </a:lnTo>
                  <a:lnTo>
                    <a:pt x="3930" y="15589"/>
                  </a:lnTo>
                  <a:lnTo>
                    <a:pt x="3930" y="15659"/>
                  </a:lnTo>
                  <a:lnTo>
                    <a:pt x="3972" y="15659"/>
                  </a:lnTo>
                  <a:lnTo>
                    <a:pt x="4014" y="15659"/>
                  </a:lnTo>
                  <a:lnTo>
                    <a:pt x="4014" y="15589"/>
                  </a:lnTo>
                  <a:lnTo>
                    <a:pt x="4057" y="15589"/>
                  </a:lnTo>
                  <a:lnTo>
                    <a:pt x="4014" y="15589"/>
                  </a:lnTo>
                  <a:lnTo>
                    <a:pt x="4014" y="15532"/>
                  </a:lnTo>
                  <a:lnTo>
                    <a:pt x="3972" y="15532"/>
                  </a:lnTo>
                  <a:lnTo>
                    <a:pt x="4014" y="15532"/>
                  </a:lnTo>
                  <a:lnTo>
                    <a:pt x="4057" y="15532"/>
                  </a:lnTo>
                  <a:lnTo>
                    <a:pt x="4099" y="15532"/>
                  </a:lnTo>
                  <a:lnTo>
                    <a:pt x="4099" y="15589"/>
                  </a:lnTo>
                  <a:lnTo>
                    <a:pt x="4099" y="15532"/>
                  </a:lnTo>
                  <a:lnTo>
                    <a:pt x="4141" y="15532"/>
                  </a:lnTo>
                  <a:lnTo>
                    <a:pt x="4141" y="15589"/>
                  </a:lnTo>
                  <a:lnTo>
                    <a:pt x="4099" y="15589"/>
                  </a:lnTo>
                  <a:lnTo>
                    <a:pt x="4057" y="15589"/>
                  </a:lnTo>
                  <a:lnTo>
                    <a:pt x="4099" y="15589"/>
                  </a:lnTo>
                  <a:lnTo>
                    <a:pt x="4141" y="15589"/>
                  </a:lnTo>
                  <a:lnTo>
                    <a:pt x="4183" y="15589"/>
                  </a:lnTo>
                  <a:lnTo>
                    <a:pt x="4225" y="15589"/>
                  </a:lnTo>
                  <a:lnTo>
                    <a:pt x="4225" y="15532"/>
                  </a:lnTo>
                  <a:lnTo>
                    <a:pt x="4225" y="15462"/>
                  </a:lnTo>
                  <a:lnTo>
                    <a:pt x="4268" y="15462"/>
                  </a:lnTo>
                  <a:lnTo>
                    <a:pt x="4268" y="15405"/>
                  </a:lnTo>
                  <a:lnTo>
                    <a:pt x="4310" y="15405"/>
                  </a:lnTo>
                  <a:lnTo>
                    <a:pt x="4310" y="15335"/>
                  </a:lnTo>
                  <a:lnTo>
                    <a:pt x="4352" y="15335"/>
                  </a:lnTo>
                  <a:lnTo>
                    <a:pt x="4352" y="15279"/>
                  </a:lnTo>
                  <a:lnTo>
                    <a:pt x="4310" y="15279"/>
                  </a:lnTo>
                  <a:lnTo>
                    <a:pt x="4268" y="15279"/>
                  </a:lnTo>
                  <a:lnTo>
                    <a:pt x="4225" y="15279"/>
                  </a:lnTo>
                  <a:lnTo>
                    <a:pt x="4268" y="15279"/>
                  </a:lnTo>
                  <a:lnTo>
                    <a:pt x="4268" y="15208"/>
                  </a:lnTo>
                  <a:lnTo>
                    <a:pt x="4225" y="15208"/>
                  </a:lnTo>
                  <a:lnTo>
                    <a:pt x="4225" y="15152"/>
                  </a:lnTo>
                  <a:lnTo>
                    <a:pt x="4268" y="15152"/>
                  </a:lnTo>
                  <a:lnTo>
                    <a:pt x="4310" y="15152"/>
                  </a:lnTo>
                  <a:lnTo>
                    <a:pt x="4352" y="15152"/>
                  </a:lnTo>
                  <a:lnTo>
                    <a:pt x="4394" y="15152"/>
                  </a:lnTo>
                  <a:lnTo>
                    <a:pt x="4352" y="15152"/>
                  </a:lnTo>
                  <a:lnTo>
                    <a:pt x="4352" y="15082"/>
                  </a:lnTo>
                  <a:lnTo>
                    <a:pt x="4352" y="15025"/>
                  </a:lnTo>
                  <a:lnTo>
                    <a:pt x="4310" y="15025"/>
                  </a:lnTo>
                  <a:lnTo>
                    <a:pt x="4352" y="15025"/>
                  </a:lnTo>
                  <a:lnTo>
                    <a:pt x="4352" y="14955"/>
                  </a:lnTo>
                  <a:lnTo>
                    <a:pt x="4352" y="14899"/>
                  </a:lnTo>
                  <a:lnTo>
                    <a:pt x="4394" y="14899"/>
                  </a:lnTo>
                  <a:lnTo>
                    <a:pt x="4394" y="14828"/>
                  </a:lnTo>
                  <a:lnTo>
                    <a:pt x="4437" y="14828"/>
                  </a:lnTo>
                  <a:lnTo>
                    <a:pt x="4479" y="14828"/>
                  </a:lnTo>
                  <a:lnTo>
                    <a:pt x="4479" y="14772"/>
                  </a:lnTo>
                  <a:lnTo>
                    <a:pt x="4521" y="14772"/>
                  </a:lnTo>
                  <a:lnTo>
                    <a:pt x="4521" y="14701"/>
                  </a:lnTo>
                  <a:lnTo>
                    <a:pt x="4479" y="14701"/>
                  </a:lnTo>
                  <a:lnTo>
                    <a:pt x="4521" y="14701"/>
                  </a:lnTo>
                  <a:lnTo>
                    <a:pt x="4563" y="14701"/>
                  </a:lnTo>
                  <a:lnTo>
                    <a:pt x="4606" y="14701"/>
                  </a:lnTo>
                  <a:lnTo>
                    <a:pt x="4648" y="14701"/>
                  </a:lnTo>
                  <a:lnTo>
                    <a:pt x="4648" y="14645"/>
                  </a:lnTo>
                  <a:lnTo>
                    <a:pt x="4690" y="14645"/>
                  </a:lnTo>
                  <a:lnTo>
                    <a:pt x="4732" y="14645"/>
                  </a:lnTo>
                  <a:lnTo>
                    <a:pt x="4775" y="14645"/>
                  </a:lnTo>
                  <a:lnTo>
                    <a:pt x="4817" y="14645"/>
                  </a:lnTo>
                  <a:lnTo>
                    <a:pt x="4859" y="14645"/>
                  </a:lnTo>
                  <a:lnTo>
                    <a:pt x="4901" y="14645"/>
                  </a:lnTo>
                  <a:lnTo>
                    <a:pt x="4859" y="14645"/>
                  </a:lnTo>
                  <a:lnTo>
                    <a:pt x="4859" y="14575"/>
                  </a:lnTo>
                  <a:lnTo>
                    <a:pt x="4817" y="14575"/>
                  </a:lnTo>
                  <a:lnTo>
                    <a:pt x="4859" y="14575"/>
                  </a:lnTo>
                  <a:lnTo>
                    <a:pt x="4901" y="14575"/>
                  </a:lnTo>
                  <a:lnTo>
                    <a:pt x="4901" y="14518"/>
                  </a:lnTo>
                  <a:lnTo>
                    <a:pt x="4859" y="14518"/>
                  </a:lnTo>
                  <a:lnTo>
                    <a:pt x="4859" y="14448"/>
                  </a:lnTo>
                  <a:lnTo>
                    <a:pt x="4901" y="14448"/>
                  </a:lnTo>
                  <a:lnTo>
                    <a:pt x="4944" y="14448"/>
                  </a:lnTo>
                  <a:lnTo>
                    <a:pt x="4986" y="14448"/>
                  </a:lnTo>
                  <a:lnTo>
                    <a:pt x="5028" y="14448"/>
                  </a:lnTo>
                  <a:lnTo>
                    <a:pt x="5070" y="14448"/>
                  </a:lnTo>
                  <a:lnTo>
                    <a:pt x="5070" y="14392"/>
                  </a:lnTo>
                  <a:lnTo>
                    <a:pt x="5113" y="14392"/>
                  </a:lnTo>
                  <a:lnTo>
                    <a:pt x="5155" y="14392"/>
                  </a:lnTo>
                  <a:lnTo>
                    <a:pt x="5197" y="14392"/>
                  </a:lnTo>
                  <a:lnTo>
                    <a:pt x="5239" y="14392"/>
                  </a:lnTo>
                  <a:lnTo>
                    <a:pt x="5239" y="14321"/>
                  </a:lnTo>
                  <a:lnTo>
                    <a:pt x="5197" y="14321"/>
                  </a:lnTo>
                  <a:lnTo>
                    <a:pt x="5197" y="14265"/>
                  </a:lnTo>
                  <a:lnTo>
                    <a:pt x="5155" y="14265"/>
                  </a:lnTo>
                  <a:lnTo>
                    <a:pt x="5113" y="14265"/>
                  </a:lnTo>
                  <a:lnTo>
                    <a:pt x="5113" y="14194"/>
                  </a:lnTo>
                  <a:lnTo>
                    <a:pt x="5155" y="14194"/>
                  </a:lnTo>
                  <a:lnTo>
                    <a:pt x="5197" y="14194"/>
                  </a:lnTo>
                  <a:lnTo>
                    <a:pt x="5239" y="14194"/>
                  </a:lnTo>
                  <a:lnTo>
                    <a:pt x="5239" y="14138"/>
                  </a:lnTo>
                  <a:lnTo>
                    <a:pt x="5197" y="14138"/>
                  </a:lnTo>
                  <a:lnTo>
                    <a:pt x="5155" y="14138"/>
                  </a:lnTo>
                  <a:lnTo>
                    <a:pt x="5113" y="14138"/>
                  </a:lnTo>
                  <a:lnTo>
                    <a:pt x="5070" y="14138"/>
                  </a:lnTo>
                  <a:lnTo>
                    <a:pt x="5028" y="14138"/>
                  </a:lnTo>
                  <a:lnTo>
                    <a:pt x="4986" y="14138"/>
                  </a:lnTo>
                  <a:lnTo>
                    <a:pt x="4986" y="14068"/>
                  </a:lnTo>
                  <a:lnTo>
                    <a:pt x="4944" y="14068"/>
                  </a:lnTo>
                  <a:lnTo>
                    <a:pt x="4986" y="14068"/>
                  </a:lnTo>
                  <a:lnTo>
                    <a:pt x="4986" y="14011"/>
                  </a:lnTo>
                  <a:lnTo>
                    <a:pt x="5028" y="14011"/>
                  </a:lnTo>
                  <a:lnTo>
                    <a:pt x="5070" y="14011"/>
                  </a:lnTo>
                  <a:lnTo>
                    <a:pt x="5070" y="14068"/>
                  </a:lnTo>
                  <a:lnTo>
                    <a:pt x="5113" y="14068"/>
                  </a:lnTo>
                  <a:lnTo>
                    <a:pt x="5155" y="14068"/>
                  </a:lnTo>
                  <a:lnTo>
                    <a:pt x="5155" y="14011"/>
                  </a:lnTo>
                  <a:lnTo>
                    <a:pt x="5197" y="14011"/>
                  </a:lnTo>
                  <a:lnTo>
                    <a:pt x="5197" y="14068"/>
                  </a:lnTo>
                  <a:lnTo>
                    <a:pt x="5197" y="14011"/>
                  </a:lnTo>
                  <a:lnTo>
                    <a:pt x="5197" y="14068"/>
                  </a:lnTo>
                  <a:lnTo>
                    <a:pt x="5239" y="14068"/>
                  </a:lnTo>
                  <a:lnTo>
                    <a:pt x="5239" y="14011"/>
                  </a:lnTo>
                  <a:lnTo>
                    <a:pt x="5239" y="14068"/>
                  </a:lnTo>
                  <a:lnTo>
                    <a:pt x="5282" y="14068"/>
                  </a:lnTo>
                  <a:lnTo>
                    <a:pt x="5324" y="14068"/>
                  </a:lnTo>
                  <a:lnTo>
                    <a:pt x="5366" y="14068"/>
                  </a:lnTo>
                  <a:lnTo>
                    <a:pt x="5408" y="14068"/>
                  </a:lnTo>
                  <a:lnTo>
                    <a:pt x="5451" y="14068"/>
                  </a:lnTo>
                  <a:lnTo>
                    <a:pt x="5408" y="14068"/>
                  </a:lnTo>
                  <a:lnTo>
                    <a:pt x="5408" y="14011"/>
                  </a:lnTo>
                  <a:lnTo>
                    <a:pt x="5451" y="14011"/>
                  </a:lnTo>
                  <a:lnTo>
                    <a:pt x="5451" y="14068"/>
                  </a:lnTo>
                  <a:lnTo>
                    <a:pt x="5493" y="14068"/>
                  </a:lnTo>
                  <a:lnTo>
                    <a:pt x="5493" y="14011"/>
                  </a:lnTo>
                  <a:lnTo>
                    <a:pt x="5535" y="14011"/>
                  </a:lnTo>
                  <a:lnTo>
                    <a:pt x="5577" y="14011"/>
                  </a:lnTo>
                  <a:lnTo>
                    <a:pt x="5620" y="14011"/>
                  </a:lnTo>
                  <a:lnTo>
                    <a:pt x="5662" y="14011"/>
                  </a:lnTo>
                  <a:lnTo>
                    <a:pt x="5662" y="13941"/>
                  </a:lnTo>
                  <a:lnTo>
                    <a:pt x="5704" y="13941"/>
                  </a:lnTo>
                  <a:lnTo>
                    <a:pt x="5662" y="13941"/>
                  </a:lnTo>
                  <a:lnTo>
                    <a:pt x="5662" y="13885"/>
                  </a:lnTo>
                  <a:lnTo>
                    <a:pt x="5704" y="13885"/>
                  </a:lnTo>
                  <a:lnTo>
                    <a:pt x="5662" y="13885"/>
                  </a:lnTo>
                  <a:lnTo>
                    <a:pt x="5662" y="13814"/>
                  </a:lnTo>
                  <a:lnTo>
                    <a:pt x="5662" y="13758"/>
                  </a:lnTo>
                  <a:lnTo>
                    <a:pt x="5662" y="13687"/>
                  </a:lnTo>
                  <a:lnTo>
                    <a:pt x="5662" y="13631"/>
                  </a:lnTo>
                  <a:lnTo>
                    <a:pt x="5620" y="13631"/>
                  </a:lnTo>
                  <a:lnTo>
                    <a:pt x="5620" y="13561"/>
                  </a:lnTo>
                  <a:lnTo>
                    <a:pt x="5662" y="13561"/>
                  </a:lnTo>
                  <a:lnTo>
                    <a:pt x="5620" y="13504"/>
                  </a:lnTo>
                  <a:lnTo>
                    <a:pt x="5620" y="13434"/>
                  </a:lnTo>
                  <a:lnTo>
                    <a:pt x="5662" y="13434"/>
                  </a:lnTo>
                  <a:lnTo>
                    <a:pt x="5662" y="13378"/>
                  </a:lnTo>
                  <a:lnTo>
                    <a:pt x="5704" y="13378"/>
                  </a:lnTo>
                  <a:lnTo>
                    <a:pt x="5746" y="13307"/>
                  </a:lnTo>
                  <a:lnTo>
                    <a:pt x="5746" y="13378"/>
                  </a:lnTo>
                  <a:lnTo>
                    <a:pt x="5746" y="13307"/>
                  </a:lnTo>
                  <a:lnTo>
                    <a:pt x="5789" y="13307"/>
                  </a:lnTo>
                  <a:lnTo>
                    <a:pt x="5789" y="13251"/>
                  </a:lnTo>
                  <a:lnTo>
                    <a:pt x="5746" y="13251"/>
                  </a:lnTo>
                  <a:lnTo>
                    <a:pt x="5704" y="13251"/>
                  </a:lnTo>
                  <a:lnTo>
                    <a:pt x="5662" y="13251"/>
                  </a:lnTo>
                  <a:lnTo>
                    <a:pt x="5704" y="13251"/>
                  </a:lnTo>
                  <a:lnTo>
                    <a:pt x="5704" y="13181"/>
                  </a:lnTo>
                  <a:lnTo>
                    <a:pt x="5704" y="13124"/>
                  </a:lnTo>
                  <a:lnTo>
                    <a:pt x="5746" y="13124"/>
                  </a:lnTo>
                  <a:lnTo>
                    <a:pt x="5789" y="13124"/>
                  </a:lnTo>
                  <a:lnTo>
                    <a:pt x="5789" y="13054"/>
                  </a:lnTo>
                  <a:lnTo>
                    <a:pt x="5831" y="13054"/>
                  </a:lnTo>
                  <a:lnTo>
                    <a:pt x="5873" y="13054"/>
                  </a:lnTo>
                  <a:lnTo>
                    <a:pt x="5873" y="12997"/>
                  </a:lnTo>
                  <a:lnTo>
                    <a:pt x="5915" y="12997"/>
                  </a:lnTo>
                  <a:lnTo>
                    <a:pt x="5873" y="12997"/>
                  </a:lnTo>
                  <a:lnTo>
                    <a:pt x="5873" y="12927"/>
                  </a:lnTo>
                  <a:lnTo>
                    <a:pt x="5915" y="12927"/>
                  </a:lnTo>
                  <a:lnTo>
                    <a:pt x="5915" y="12871"/>
                  </a:lnTo>
                  <a:lnTo>
                    <a:pt x="5873" y="12871"/>
                  </a:lnTo>
                  <a:lnTo>
                    <a:pt x="5915" y="12871"/>
                  </a:lnTo>
                  <a:lnTo>
                    <a:pt x="5958" y="12800"/>
                  </a:lnTo>
                  <a:lnTo>
                    <a:pt x="5958" y="12744"/>
                  </a:lnTo>
                  <a:lnTo>
                    <a:pt x="5958" y="12674"/>
                  </a:lnTo>
                  <a:lnTo>
                    <a:pt x="5915" y="12674"/>
                  </a:lnTo>
                  <a:lnTo>
                    <a:pt x="5958" y="12674"/>
                  </a:lnTo>
                  <a:lnTo>
                    <a:pt x="5915" y="12674"/>
                  </a:lnTo>
                  <a:lnTo>
                    <a:pt x="5915" y="12617"/>
                  </a:lnTo>
                  <a:lnTo>
                    <a:pt x="5873" y="12617"/>
                  </a:lnTo>
                  <a:lnTo>
                    <a:pt x="5831" y="12617"/>
                  </a:lnTo>
                  <a:lnTo>
                    <a:pt x="5789" y="12617"/>
                  </a:lnTo>
                  <a:lnTo>
                    <a:pt x="5789" y="12547"/>
                  </a:lnTo>
                  <a:lnTo>
                    <a:pt x="5831" y="12547"/>
                  </a:lnTo>
                  <a:lnTo>
                    <a:pt x="5873" y="12547"/>
                  </a:lnTo>
                  <a:lnTo>
                    <a:pt x="5873" y="12491"/>
                  </a:lnTo>
                  <a:lnTo>
                    <a:pt x="5915" y="12491"/>
                  </a:lnTo>
                  <a:lnTo>
                    <a:pt x="5873" y="12491"/>
                  </a:lnTo>
                  <a:lnTo>
                    <a:pt x="5831" y="12491"/>
                  </a:lnTo>
                  <a:lnTo>
                    <a:pt x="5873" y="12491"/>
                  </a:lnTo>
                  <a:lnTo>
                    <a:pt x="5873" y="12420"/>
                  </a:lnTo>
                  <a:lnTo>
                    <a:pt x="5831" y="12420"/>
                  </a:lnTo>
                  <a:lnTo>
                    <a:pt x="5873" y="12420"/>
                  </a:lnTo>
                  <a:lnTo>
                    <a:pt x="5915" y="12420"/>
                  </a:lnTo>
                  <a:lnTo>
                    <a:pt x="5958" y="12420"/>
                  </a:lnTo>
                  <a:lnTo>
                    <a:pt x="5958" y="12364"/>
                  </a:lnTo>
                  <a:lnTo>
                    <a:pt x="6000" y="12364"/>
                  </a:lnTo>
                  <a:lnTo>
                    <a:pt x="5958" y="12364"/>
                  </a:lnTo>
                  <a:lnTo>
                    <a:pt x="5958" y="12293"/>
                  </a:lnTo>
                  <a:lnTo>
                    <a:pt x="5915" y="12293"/>
                  </a:lnTo>
                  <a:lnTo>
                    <a:pt x="5873" y="12293"/>
                  </a:lnTo>
                  <a:lnTo>
                    <a:pt x="5831" y="12293"/>
                  </a:lnTo>
                  <a:lnTo>
                    <a:pt x="5789" y="12293"/>
                  </a:lnTo>
                  <a:lnTo>
                    <a:pt x="5746" y="12293"/>
                  </a:lnTo>
                  <a:lnTo>
                    <a:pt x="5789" y="12293"/>
                  </a:lnTo>
                  <a:lnTo>
                    <a:pt x="5831" y="12293"/>
                  </a:lnTo>
                  <a:lnTo>
                    <a:pt x="5789" y="12293"/>
                  </a:lnTo>
                  <a:lnTo>
                    <a:pt x="5789" y="12237"/>
                  </a:lnTo>
                  <a:lnTo>
                    <a:pt x="5831" y="12237"/>
                  </a:lnTo>
                  <a:lnTo>
                    <a:pt x="5873" y="12237"/>
                  </a:lnTo>
                  <a:lnTo>
                    <a:pt x="5915" y="12237"/>
                  </a:lnTo>
                  <a:lnTo>
                    <a:pt x="5915" y="12167"/>
                  </a:lnTo>
                  <a:lnTo>
                    <a:pt x="5958" y="12167"/>
                  </a:lnTo>
                  <a:lnTo>
                    <a:pt x="5915" y="12167"/>
                  </a:lnTo>
                  <a:lnTo>
                    <a:pt x="5873" y="12167"/>
                  </a:lnTo>
                  <a:lnTo>
                    <a:pt x="5915" y="12167"/>
                  </a:lnTo>
                  <a:lnTo>
                    <a:pt x="5873" y="12167"/>
                  </a:lnTo>
                  <a:lnTo>
                    <a:pt x="5873" y="12110"/>
                  </a:lnTo>
                  <a:lnTo>
                    <a:pt x="5915" y="12110"/>
                  </a:lnTo>
                  <a:lnTo>
                    <a:pt x="5958" y="12110"/>
                  </a:lnTo>
                  <a:lnTo>
                    <a:pt x="6000" y="12110"/>
                  </a:lnTo>
                  <a:lnTo>
                    <a:pt x="6000" y="12040"/>
                  </a:lnTo>
                  <a:lnTo>
                    <a:pt x="6042" y="12040"/>
                  </a:lnTo>
                  <a:lnTo>
                    <a:pt x="6084" y="12040"/>
                  </a:lnTo>
                  <a:lnTo>
                    <a:pt x="6084" y="11984"/>
                  </a:lnTo>
                  <a:lnTo>
                    <a:pt x="6042" y="11984"/>
                  </a:lnTo>
                  <a:lnTo>
                    <a:pt x="6084" y="11984"/>
                  </a:lnTo>
                  <a:lnTo>
                    <a:pt x="6042" y="11984"/>
                  </a:lnTo>
                  <a:lnTo>
                    <a:pt x="6042" y="11913"/>
                  </a:lnTo>
                  <a:lnTo>
                    <a:pt x="6084" y="11913"/>
                  </a:lnTo>
                  <a:lnTo>
                    <a:pt x="6127" y="11913"/>
                  </a:lnTo>
                  <a:lnTo>
                    <a:pt x="6127" y="11984"/>
                  </a:lnTo>
                  <a:lnTo>
                    <a:pt x="6127" y="11913"/>
                  </a:lnTo>
                  <a:lnTo>
                    <a:pt x="6169" y="11913"/>
                  </a:lnTo>
                  <a:lnTo>
                    <a:pt x="6169" y="11857"/>
                  </a:lnTo>
                  <a:lnTo>
                    <a:pt x="6169" y="11786"/>
                  </a:lnTo>
                  <a:lnTo>
                    <a:pt x="6169" y="11730"/>
                  </a:lnTo>
                  <a:lnTo>
                    <a:pt x="6169" y="11660"/>
                  </a:lnTo>
                  <a:lnTo>
                    <a:pt x="6211" y="11660"/>
                  </a:lnTo>
                  <a:lnTo>
                    <a:pt x="6211" y="11603"/>
                  </a:lnTo>
                  <a:lnTo>
                    <a:pt x="6211" y="11533"/>
                  </a:lnTo>
                  <a:lnTo>
                    <a:pt x="6211" y="11477"/>
                  </a:lnTo>
                  <a:lnTo>
                    <a:pt x="6211" y="11406"/>
                  </a:lnTo>
                  <a:lnTo>
                    <a:pt x="6211" y="11350"/>
                  </a:lnTo>
                  <a:lnTo>
                    <a:pt x="6253" y="11280"/>
                  </a:lnTo>
                  <a:lnTo>
                    <a:pt x="6211" y="11280"/>
                  </a:lnTo>
                  <a:lnTo>
                    <a:pt x="6253" y="11280"/>
                  </a:lnTo>
                  <a:lnTo>
                    <a:pt x="6253" y="11223"/>
                  </a:lnTo>
                  <a:lnTo>
                    <a:pt x="6211" y="11223"/>
                  </a:lnTo>
                  <a:lnTo>
                    <a:pt x="6169" y="11223"/>
                  </a:lnTo>
                  <a:lnTo>
                    <a:pt x="6127" y="11223"/>
                  </a:lnTo>
                  <a:lnTo>
                    <a:pt x="6127" y="11153"/>
                  </a:lnTo>
                  <a:lnTo>
                    <a:pt x="6169" y="11153"/>
                  </a:lnTo>
                  <a:lnTo>
                    <a:pt x="6127" y="11153"/>
                  </a:lnTo>
                  <a:lnTo>
                    <a:pt x="6169" y="11153"/>
                  </a:lnTo>
                  <a:lnTo>
                    <a:pt x="6211" y="11153"/>
                  </a:lnTo>
                  <a:lnTo>
                    <a:pt x="6253" y="11153"/>
                  </a:lnTo>
                  <a:lnTo>
                    <a:pt x="6253" y="11096"/>
                  </a:lnTo>
                  <a:lnTo>
                    <a:pt x="6253" y="11026"/>
                  </a:lnTo>
                  <a:lnTo>
                    <a:pt x="6253" y="10970"/>
                  </a:lnTo>
                  <a:lnTo>
                    <a:pt x="6211" y="10970"/>
                  </a:lnTo>
                  <a:lnTo>
                    <a:pt x="6211" y="10899"/>
                  </a:lnTo>
                  <a:lnTo>
                    <a:pt x="6211" y="10843"/>
                  </a:lnTo>
                  <a:lnTo>
                    <a:pt x="6211" y="10773"/>
                  </a:lnTo>
                  <a:lnTo>
                    <a:pt x="6211" y="10716"/>
                  </a:lnTo>
                  <a:lnTo>
                    <a:pt x="6253" y="10716"/>
                  </a:lnTo>
                  <a:lnTo>
                    <a:pt x="6253" y="10646"/>
                  </a:lnTo>
                  <a:lnTo>
                    <a:pt x="6253" y="10590"/>
                  </a:lnTo>
                  <a:lnTo>
                    <a:pt x="6253" y="10519"/>
                  </a:lnTo>
                  <a:lnTo>
                    <a:pt x="6253" y="10463"/>
                  </a:lnTo>
                  <a:lnTo>
                    <a:pt x="6253" y="10392"/>
                  </a:lnTo>
                  <a:lnTo>
                    <a:pt x="6253" y="10336"/>
                  </a:lnTo>
                  <a:lnTo>
                    <a:pt x="6211" y="10336"/>
                  </a:lnTo>
                  <a:lnTo>
                    <a:pt x="6211" y="10266"/>
                  </a:lnTo>
                  <a:lnTo>
                    <a:pt x="6169" y="10266"/>
                  </a:lnTo>
                  <a:lnTo>
                    <a:pt x="6211" y="10266"/>
                  </a:lnTo>
                  <a:lnTo>
                    <a:pt x="6211" y="10209"/>
                  </a:lnTo>
                  <a:lnTo>
                    <a:pt x="6211" y="10139"/>
                  </a:lnTo>
                  <a:lnTo>
                    <a:pt x="6169" y="10139"/>
                  </a:lnTo>
                  <a:lnTo>
                    <a:pt x="6211" y="10139"/>
                  </a:lnTo>
                  <a:lnTo>
                    <a:pt x="6211" y="10083"/>
                  </a:lnTo>
                  <a:lnTo>
                    <a:pt x="6211" y="10012"/>
                  </a:lnTo>
                  <a:lnTo>
                    <a:pt x="6253" y="10012"/>
                  </a:lnTo>
                  <a:lnTo>
                    <a:pt x="6253" y="9956"/>
                  </a:lnTo>
                  <a:lnTo>
                    <a:pt x="6295" y="9956"/>
                  </a:lnTo>
                  <a:lnTo>
                    <a:pt x="6338" y="9956"/>
                  </a:lnTo>
                  <a:lnTo>
                    <a:pt x="6338" y="9885"/>
                  </a:lnTo>
                  <a:lnTo>
                    <a:pt x="6295" y="9885"/>
                  </a:lnTo>
                  <a:lnTo>
                    <a:pt x="6295" y="9829"/>
                  </a:lnTo>
                  <a:lnTo>
                    <a:pt x="6253" y="9829"/>
                  </a:lnTo>
                  <a:lnTo>
                    <a:pt x="6211" y="9829"/>
                  </a:lnTo>
                  <a:lnTo>
                    <a:pt x="6169" y="9829"/>
                  </a:lnTo>
                  <a:lnTo>
                    <a:pt x="6169" y="9759"/>
                  </a:lnTo>
                  <a:lnTo>
                    <a:pt x="6211" y="9759"/>
                  </a:lnTo>
                  <a:lnTo>
                    <a:pt x="6169" y="9759"/>
                  </a:lnTo>
                  <a:lnTo>
                    <a:pt x="6127" y="9759"/>
                  </a:lnTo>
                  <a:lnTo>
                    <a:pt x="6169" y="9759"/>
                  </a:lnTo>
                  <a:lnTo>
                    <a:pt x="6127" y="9759"/>
                  </a:lnTo>
                  <a:lnTo>
                    <a:pt x="6169" y="9759"/>
                  </a:lnTo>
                  <a:lnTo>
                    <a:pt x="6127" y="9759"/>
                  </a:lnTo>
                  <a:lnTo>
                    <a:pt x="6169" y="9759"/>
                  </a:lnTo>
                  <a:lnTo>
                    <a:pt x="6211" y="9759"/>
                  </a:lnTo>
                  <a:lnTo>
                    <a:pt x="6253" y="9759"/>
                  </a:lnTo>
                  <a:lnTo>
                    <a:pt x="6211" y="9759"/>
                  </a:lnTo>
                  <a:lnTo>
                    <a:pt x="6211" y="9702"/>
                  </a:lnTo>
                  <a:lnTo>
                    <a:pt x="6169" y="9702"/>
                  </a:lnTo>
                  <a:lnTo>
                    <a:pt x="6127" y="9702"/>
                  </a:lnTo>
                  <a:lnTo>
                    <a:pt x="6084" y="9702"/>
                  </a:lnTo>
                  <a:lnTo>
                    <a:pt x="6042" y="9702"/>
                  </a:lnTo>
                  <a:lnTo>
                    <a:pt x="6042" y="9632"/>
                  </a:lnTo>
                  <a:lnTo>
                    <a:pt x="6084" y="9632"/>
                  </a:lnTo>
                  <a:lnTo>
                    <a:pt x="6042" y="9632"/>
                  </a:lnTo>
                  <a:lnTo>
                    <a:pt x="6042" y="9576"/>
                  </a:lnTo>
                  <a:lnTo>
                    <a:pt x="6042" y="9505"/>
                  </a:lnTo>
                  <a:lnTo>
                    <a:pt x="6042" y="9449"/>
                  </a:lnTo>
                  <a:lnTo>
                    <a:pt x="6042" y="9378"/>
                  </a:lnTo>
                  <a:lnTo>
                    <a:pt x="6084" y="9378"/>
                  </a:lnTo>
                  <a:lnTo>
                    <a:pt x="6042" y="9378"/>
                  </a:lnTo>
                  <a:lnTo>
                    <a:pt x="6084" y="9378"/>
                  </a:lnTo>
                  <a:lnTo>
                    <a:pt x="6127" y="9378"/>
                  </a:lnTo>
                  <a:lnTo>
                    <a:pt x="6169" y="9378"/>
                  </a:lnTo>
                  <a:lnTo>
                    <a:pt x="6127" y="9378"/>
                  </a:lnTo>
                  <a:lnTo>
                    <a:pt x="6169" y="9378"/>
                  </a:lnTo>
                  <a:lnTo>
                    <a:pt x="6211" y="9378"/>
                  </a:lnTo>
                  <a:lnTo>
                    <a:pt x="6253" y="9378"/>
                  </a:lnTo>
                  <a:lnTo>
                    <a:pt x="6253" y="9449"/>
                  </a:lnTo>
                  <a:lnTo>
                    <a:pt x="6295" y="9449"/>
                  </a:lnTo>
                  <a:lnTo>
                    <a:pt x="6338" y="9449"/>
                  </a:lnTo>
                  <a:lnTo>
                    <a:pt x="6338" y="9378"/>
                  </a:lnTo>
                  <a:lnTo>
                    <a:pt x="6295" y="9378"/>
                  </a:lnTo>
                  <a:lnTo>
                    <a:pt x="6338" y="9378"/>
                  </a:lnTo>
                  <a:lnTo>
                    <a:pt x="6338" y="9449"/>
                  </a:lnTo>
                  <a:lnTo>
                    <a:pt x="6380" y="9449"/>
                  </a:lnTo>
                  <a:lnTo>
                    <a:pt x="6380" y="9378"/>
                  </a:lnTo>
                  <a:lnTo>
                    <a:pt x="6422" y="9378"/>
                  </a:lnTo>
                  <a:lnTo>
                    <a:pt x="6464" y="9378"/>
                  </a:lnTo>
                  <a:lnTo>
                    <a:pt x="6507" y="9378"/>
                  </a:lnTo>
                  <a:lnTo>
                    <a:pt x="6507" y="9449"/>
                  </a:lnTo>
                  <a:lnTo>
                    <a:pt x="6507" y="9378"/>
                  </a:lnTo>
                  <a:lnTo>
                    <a:pt x="6549" y="9378"/>
                  </a:lnTo>
                  <a:lnTo>
                    <a:pt x="6507" y="9378"/>
                  </a:lnTo>
                  <a:lnTo>
                    <a:pt x="6549" y="9378"/>
                  </a:lnTo>
                  <a:lnTo>
                    <a:pt x="6591" y="9378"/>
                  </a:lnTo>
                  <a:lnTo>
                    <a:pt x="6648" y="9378"/>
                  </a:lnTo>
                  <a:lnTo>
                    <a:pt x="6690" y="9378"/>
                  </a:lnTo>
                  <a:lnTo>
                    <a:pt x="6732" y="9378"/>
                  </a:lnTo>
                  <a:lnTo>
                    <a:pt x="6774" y="9378"/>
                  </a:lnTo>
                  <a:lnTo>
                    <a:pt x="6817" y="9378"/>
                  </a:lnTo>
                  <a:lnTo>
                    <a:pt x="6859" y="9378"/>
                  </a:lnTo>
                  <a:lnTo>
                    <a:pt x="6901" y="9378"/>
                  </a:lnTo>
                  <a:lnTo>
                    <a:pt x="6943" y="9378"/>
                  </a:lnTo>
                  <a:lnTo>
                    <a:pt x="6985" y="9378"/>
                  </a:lnTo>
                  <a:lnTo>
                    <a:pt x="6985" y="9449"/>
                  </a:lnTo>
                  <a:lnTo>
                    <a:pt x="7028" y="9449"/>
                  </a:lnTo>
                  <a:lnTo>
                    <a:pt x="7070" y="9449"/>
                  </a:lnTo>
                  <a:lnTo>
                    <a:pt x="7112" y="9449"/>
                  </a:lnTo>
                  <a:lnTo>
                    <a:pt x="7154" y="9449"/>
                  </a:lnTo>
                  <a:lnTo>
                    <a:pt x="7154" y="9505"/>
                  </a:lnTo>
                  <a:lnTo>
                    <a:pt x="7197" y="9505"/>
                  </a:lnTo>
                  <a:lnTo>
                    <a:pt x="7239" y="9505"/>
                  </a:lnTo>
                  <a:lnTo>
                    <a:pt x="7281" y="9505"/>
                  </a:lnTo>
                  <a:lnTo>
                    <a:pt x="7323" y="9505"/>
                  </a:lnTo>
                  <a:lnTo>
                    <a:pt x="7366" y="9505"/>
                  </a:lnTo>
                  <a:lnTo>
                    <a:pt x="7366" y="9449"/>
                  </a:lnTo>
                  <a:lnTo>
                    <a:pt x="7366" y="9505"/>
                  </a:lnTo>
                  <a:lnTo>
                    <a:pt x="7366" y="9449"/>
                  </a:lnTo>
                  <a:lnTo>
                    <a:pt x="7366" y="9505"/>
                  </a:lnTo>
                  <a:lnTo>
                    <a:pt x="7408" y="9505"/>
                  </a:lnTo>
                  <a:lnTo>
                    <a:pt x="7366" y="9505"/>
                  </a:lnTo>
                  <a:lnTo>
                    <a:pt x="7408" y="9505"/>
                  </a:lnTo>
                  <a:lnTo>
                    <a:pt x="7366" y="9505"/>
                  </a:lnTo>
                  <a:lnTo>
                    <a:pt x="7408" y="9505"/>
                  </a:lnTo>
                  <a:lnTo>
                    <a:pt x="7408" y="9449"/>
                  </a:lnTo>
                  <a:lnTo>
                    <a:pt x="7450" y="9449"/>
                  </a:lnTo>
                  <a:lnTo>
                    <a:pt x="7450" y="9505"/>
                  </a:lnTo>
                  <a:lnTo>
                    <a:pt x="7492" y="9505"/>
                  </a:lnTo>
                  <a:lnTo>
                    <a:pt x="7492" y="9449"/>
                  </a:lnTo>
                  <a:lnTo>
                    <a:pt x="7492" y="9505"/>
                  </a:lnTo>
                  <a:lnTo>
                    <a:pt x="7535" y="9505"/>
                  </a:lnTo>
                  <a:lnTo>
                    <a:pt x="7535" y="9449"/>
                  </a:lnTo>
                  <a:lnTo>
                    <a:pt x="7535" y="9505"/>
                  </a:lnTo>
                  <a:lnTo>
                    <a:pt x="7577" y="9505"/>
                  </a:lnTo>
                  <a:lnTo>
                    <a:pt x="7619" y="9505"/>
                  </a:lnTo>
                  <a:lnTo>
                    <a:pt x="7619" y="9449"/>
                  </a:lnTo>
                  <a:lnTo>
                    <a:pt x="7619" y="9505"/>
                  </a:lnTo>
                  <a:lnTo>
                    <a:pt x="7661" y="9505"/>
                  </a:lnTo>
                  <a:lnTo>
                    <a:pt x="7619" y="9505"/>
                  </a:lnTo>
                  <a:lnTo>
                    <a:pt x="7619" y="9449"/>
                  </a:lnTo>
                  <a:lnTo>
                    <a:pt x="7661" y="9449"/>
                  </a:lnTo>
                  <a:lnTo>
                    <a:pt x="7704" y="9449"/>
                  </a:lnTo>
                  <a:lnTo>
                    <a:pt x="7704" y="9378"/>
                  </a:lnTo>
                  <a:lnTo>
                    <a:pt x="7661" y="9378"/>
                  </a:lnTo>
                  <a:lnTo>
                    <a:pt x="7704" y="9378"/>
                  </a:lnTo>
                  <a:lnTo>
                    <a:pt x="7746" y="9378"/>
                  </a:lnTo>
                  <a:lnTo>
                    <a:pt x="7788" y="9378"/>
                  </a:lnTo>
                  <a:lnTo>
                    <a:pt x="7746" y="9378"/>
                  </a:lnTo>
                  <a:lnTo>
                    <a:pt x="7746" y="9322"/>
                  </a:lnTo>
                  <a:lnTo>
                    <a:pt x="7788" y="9322"/>
                  </a:lnTo>
                  <a:lnTo>
                    <a:pt x="7788" y="9378"/>
                  </a:lnTo>
                  <a:lnTo>
                    <a:pt x="7788" y="9322"/>
                  </a:lnTo>
                  <a:lnTo>
                    <a:pt x="7746" y="9322"/>
                  </a:lnTo>
                  <a:lnTo>
                    <a:pt x="7788" y="9322"/>
                  </a:lnTo>
                  <a:lnTo>
                    <a:pt x="7830" y="9322"/>
                  </a:lnTo>
                  <a:lnTo>
                    <a:pt x="7873" y="9322"/>
                  </a:lnTo>
                  <a:lnTo>
                    <a:pt x="7830" y="9322"/>
                  </a:lnTo>
                  <a:lnTo>
                    <a:pt x="7873" y="9322"/>
                  </a:lnTo>
                  <a:lnTo>
                    <a:pt x="7830" y="9322"/>
                  </a:lnTo>
                  <a:lnTo>
                    <a:pt x="7830" y="9252"/>
                  </a:lnTo>
                  <a:lnTo>
                    <a:pt x="7830" y="9322"/>
                  </a:lnTo>
                  <a:lnTo>
                    <a:pt x="7873" y="9322"/>
                  </a:lnTo>
                  <a:lnTo>
                    <a:pt x="7873" y="9252"/>
                  </a:lnTo>
                  <a:lnTo>
                    <a:pt x="7830" y="9252"/>
                  </a:lnTo>
                  <a:lnTo>
                    <a:pt x="7873" y="9252"/>
                  </a:lnTo>
                  <a:lnTo>
                    <a:pt x="7873" y="9195"/>
                  </a:lnTo>
                  <a:lnTo>
                    <a:pt x="7873" y="9125"/>
                  </a:lnTo>
                  <a:lnTo>
                    <a:pt x="7915" y="9125"/>
                  </a:lnTo>
                  <a:lnTo>
                    <a:pt x="7915" y="9195"/>
                  </a:lnTo>
                  <a:lnTo>
                    <a:pt x="7957" y="9195"/>
                  </a:lnTo>
                  <a:lnTo>
                    <a:pt x="7999" y="9195"/>
                  </a:lnTo>
                  <a:lnTo>
                    <a:pt x="7957" y="9195"/>
                  </a:lnTo>
                  <a:lnTo>
                    <a:pt x="7915" y="9195"/>
                  </a:lnTo>
                  <a:lnTo>
                    <a:pt x="7915" y="9125"/>
                  </a:lnTo>
                  <a:lnTo>
                    <a:pt x="7873" y="9125"/>
                  </a:lnTo>
                  <a:lnTo>
                    <a:pt x="7915" y="9125"/>
                  </a:lnTo>
                  <a:lnTo>
                    <a:pt x="7957" y="9125"/>
                  </a:lnTo>
                  <a:lnTo>
                    <a:pt x="7999" y="9125"/>
                  </a:lnTo>
                  <a:lnTo>
                    <a:pt x="7999" y="9069"/>
                  </a:lnTo>
                  <a:lnTo>
                    <a:pt x="8042" y="9069"/>
                  </a:lnTo>
                  <a:lnTo>
                    <a:pt x="8084" y="9069"/>
                  </a:lnTo>
                  <a:lnTo>
                    <a:pt x="8126" y="9069"/>
                  </a:lnTo>
                  <a:lnTo>
                    <a:pt x="8168" y="9069"/>
                  </a:lnTo>
                  <a:lnTo>
                    <a:pt x="8126" y="9069"/>
                  </a:lnTo>
                  <a:lnTo>
                    <a:pt x="8084" y="9069"/>
                  </a:lnTo>
                  <a:lnTo>
                    <a:pt x="8126" y="9069"/>
                  </a:lnTo>
                  <a:lnTo>
                    <a:pt x="8084" y="9069"/>
                  </a:lnTo>
                  <a:lnTo>
                    <a:pt x="8084" y="8998"/>
                  </a:lnTo>
                  <a:lnTo>
                    <a:pt x="8126" y="8998"/>
                  </a:lnTo>
                  <a:lnTo>
                    <a:pt x="8126" y="8942"/>
                  </a:lnTo>
                  <a:lnTo>
                    <a:pt x="8126" y="8872"/>
                  </a:lnTo>
                  <a:lnTo>
                    <a:pt x="8084" y="8872"/>
                  </a:lnTo>
                  <a:lnTo>
                    <a:pt x="8042" y="8872"/>
                  </a:lnTo>
                  <a:lnTo>
                    <a:pt x="8084" y="8872"/>
                  </a:lnTo>
                  <a:lnTo>
                    <a:pt x="8042" y="8872"/>
                  </a:lnTo>
                  <a:lnTo>
                    <a:pt x="8084" y="8872"/>
                  </a:lnTo>
                  <a:lnTo>
                    <a:pt x="8042" y="8872"/>
                  </a:lnTo>
                  <a:lnTo>
                    <a:pt x="8084" y="8872"/>
                  </a:lnTo>
                  <a:lnTo>
                    <a:pt x="8042" y="8872"/>
                  </a:lnTo>
                  <a:lnTo>
                    <a:pt x="8084" y="8872"/>
                  </a:lnTo>
                  <a:lnTo>
                    <a:pt x="8042" y="8872"/>
                  </a:lnTo>
                  <a:lnTo>
                    <a:pt x="8084" y="8872"/>
                  </a:lnTo>
                  <a:lnTo>
                    <a:pt x="8084" y="8815"/>
                  </a:lnTo>
                  <a:lnTo>
                    <a:pt x="8042" y="8815"/>
                  </a:lnTo>
                  <a:lnTo>
                    <a:pt x="8042" y="8745"/>
                  </a:lnTo>
                  <a:lnTo>
                    <a:pt x="7999" y="8745"/>
                  </a:lnTo>
                  <a:lnTo>
                    <a:pt x="7957" y="8745"/>
                  </a:lnTo>
                  <a:lnTo>
                    <a:pt x="7915" y="8745"/>
                  </a:lnTo>
                  <a:lnTo>
                    <a:pt x="7915" y="8688"/>
                  </a:lnTo>
                  <a:lnTo>
                    <a:pt x="7873" y="8688"/>
                  </a:lnTo>
                  <a:lnTo>
                    <a:pt x="7830" y="8688"/>
                  </a:lnTo>
                  <a:lnTo>
                    <a:pt x="7788" y="8688"/>
                  </a:lnTo>
                  <a:lnTo>
                    <a:pt x="7830" y="8688"/>
                  </a:lnTo>
                  <a:lnTo>
                    <a:pt x="7873" y="8688"/>
                  </a:lnTo>
                  <a:lnTo>
                    <a:pt x="7873" y="8618"/>
                  </a:lnTo>
                  <a:lnTo>
                    <a:pt x="7830" y="8618"/>
                  </a:lnTo>
                  <a:lnTo>
                    <a:pt x="7788" y="8618"/>
                  </a:lnTo>
                  <a:lnTo>
                    <a:pt x="7746" y="8618"/>
                  </a:lnTo>
                  <a:lnTo>
                    <a:pt x="7746" y="8562"/>
                  </a:lnTo>
                  <a:lnTo>
                    <a:pt x="7704" y="8562"/>
                  </a:lnTo>
                  <a:lnTo>
                    <a:pt x="7746" y="8562"/>
                  </a:lnTo>
                  <a:lnTo>
                    <a:pt x="7788" y="8562"/>
                  </a:lnTo>
                  <a:lnTo>
                    <a:pt x="7746" y="8562"/>
                  </a:lnTo>
                  <a:lnTo>
                    <a:pt x="7788" y="8562"/>
                  </a:lnTo>
                  <a:lnTo>
                    <a:pt x="7788" y="8491"/>
                  </a:lnTo>
                  <a:lnTo>
                    <a:pt x="7746" y="8491"/>
                  </a:lnTo>
                  <a:lnTo>
                    <a:pt x="7788" y="8491"/>
                  </a:lnTo>
                  <a:lnTo>
                    <a:pt x="7830" y="8491"/>
                  </a:lnTo>
                  <a:lnTo>
                    <a:pt x="7830" y="8562"/>
                  </a:lnTo>
                  <a:lnTo>
                    <a:pt x="7830" y="8491"/>
                  </a:lnTo>
                  <a:lnTo>
                    <a:pt x="7873" y="8491"/>
                  </a:lnTo>
                  <a:lnTo>
                    <a:pt x="7830" y="8491"/>
                  </a:lnTo>
                  <a:lnTo>
                    <a:pt x="7830" y="8435"/>
                  </a:lnTo>
                  <a:lnTo>
                    <a:pt x="7873" y="8435"/>
                  </a:lnTo>
                  <a:lnTo>
                    <a:pt x="7873" y="8491"/>
                  </a:lnTo>
                  <a:lnTo>
                    <a:pt x="7915" y="8491"/>
                  </a:lnTo>
                  <a:lnTo>
                    <a:pt x="7915" y="8562"/>
                  </a:lnTo>
                  <a:lnTo>
                    <a:pt x="7957" y="8562"/>
                  </a:lnTo>
                  <a:lnTo>
                    <a:pt x="7957" y="8491"/>
                  </a:lnTo>
                  <a:lnTo>
                    <a:pt x="7915" y="8491"/>
                  </a:lnTo>
                  <a:lnTo>
                    <a:pt x="7915" y="8435"/>
                  </a:lnTo>
                  <a:lnTo>
                    <a:pt x="7873" y="8435"/>
                  </a:lnTo>
                  <a:lnTo>
                    <a:pt x="7873" y="8365"/>
                  </a:lnTo>
                  <a:lnTo>
                    <a:pt x="7830" y="8365"/>
                  </a:lnTo>
                  <a:lnTo>
                    <a:pt x="7830" y="8308"/>
                  </a:lnTo>
                  <a:lnTo>
                    <a:pt x="7788" y="8308"/>
                  </a:lnTo>
                  <a:lnTo>
                    <a:pt x="7746" y="8308"/>
                  </a:lnTo>
                  <a:lnTo>
                    <a:pt x="7704" y="8308"/>
                  </a:lnTo>
                  <a:lnTo>
                    <a:pt x="7746" y="8308"/>
                  </a:lnTo>
                  <a:lnTo>
                    <a:pt x="7746" y="8238"/>
                  </a:lnTo>
                  <a:lnTo>
                    <a:pt x="7746" y="8308"/>
                  </a:lnTo>
                  <a:lnTo>
                    <a:pt x="7746" y="8238"/>
                  </a:lnTo>
                  <a:lnTo>
                    <a:pt x="7704" y="8238"/>
                  </a:lnTo>
                  <a:lnTo>
                    <a:pt x="7704" y="8182"/>
                  </a:lnTo>
                  <a:lnTo>
                    <a:pt x="7746" y="8182"/>
                  </a:lnTo>
                  <a:lnTo>
                    <a:pt x="7746" y="8238"/>
                  </a:lnTo>
                  <a:lnTo>
                    <a:pt x="7746" y="8182"/>
                  </a:lnTo>
                  <a:lnTo>
                    <a:pt x="7788" y="8182"/>
                  </a:lnTo>
                  <a:lnTo>
                    <a:pt x="7830" y="8182"/>
                  </a:lnTo>
                  <a:lnTo>
                    <a:pt x="7873" y="8182"/>
                  </a:lnTo>
                  <a:lnTo>
                    <a:pt x="7873" y="8238"/>
                  </a:lnTo>
                  <a:lnTo>
                    <a:pt x="7915" y="8238"/>
                  </a:lnTo>
                  <a:lnTo>
                    <a:pt x="7957" y="8238"/>
                  </a:lnTo>
                  <a:lnTo>
                    <a:pt x="7957" y="8182"/>
                  </a:lnTo>
                  <a:lnTo>
                    <a:pt x="7999" y="8182"/>
                  </a:lnTo>
                  <a:lnTo>
                    <a:pt x="7999" y="8238"/>
                  </a:lnTo>
                  <a:lnTo>
                    <a:pt x="7999" y="8182"/>
                  </a:lnTo>
                  <a:lnTo>
                    <a:pt x="8042" y="8182"/>
                  </a:lnTo>
                  <a:lnTo>
                    <a:pt x="8042" y="8238"/>
                  </a:lnTo>
                  <a:lnTo>
                    <a:pt x="8042" y="8182"/>
                  </a:lnTo>
                  <a:lnTo>
                    <a:pt x="8084" y="8182"/>
                  </a:lnTo>
                  <a:lnTo>
                    <a:pt x="8084" y="8238"/>
                  </a:lnTo>
                  <a:lnTo>
                    <a:pt x="8084" y="8182"/>
                  </a:lnTo>
                  <a:lnTo>
                    <a:pt x="8126" y="8182"/>
                  </a:lnTo>
                  <a:lnTo>
                    <a:pt x="8126" y="8111"/>
                  </a:lnTo>
                  <a:lnTo>
                    <a:pt x="8168" y="8111"/>
                  </a:lnTo>
                  <a:lnTo>
                    <a:pt x="8211" y="8111"/>
                  </a:lnTo>
                  <a:lnTo>
                    <a:pt x="8168" y="8111"/>
                  </a:lnTo>
                  <a:lnTo>
                    <a:pt x="8211" y="8111"/>
                  </a:lnTo>
                  <a:lnTo>
                    <a:pt x="8168" y="8055"/>
                  </a:lnTo>
                  <a:lnTo>
                    <a:pt x="8211" y="8055"/>
                  </a:lnTo>
                  <a:lnTo>
                    <a:pt x="8253" y="8055"/>
                  </a:lnTo>
                  <a:lnTo>
                    <a:pt x="8211" y="8055"/>
                  </a:lnTo>
                  <a:lnTo>
                    <a:pt x="8253" y="8055"/>
                  </a:lnTo>
                  <a:lnTo>
                    <a:pt x="8211" y="8055"/>
                  </a:lnTo>
                  <a:lnTo>
                    <a:pt x="8211" y="7984"/>
                  </a:lnTo>
                  <a:lnTo>
                    <a:pt x="8253" y="7984"/>
                  </a:lnTo>
                  <a:lnTo>
                    <a:pt x="8295" y="7984"/>
                  </a:lnTo>
                  <a:lnTo>
                    <a:pt x="8253" y="7984"/>
                  </a:lnTo>
                  <a:lnTo>
                    <a:pt x="8211" y="7984"/>
                  </a:lnTo>
                  <a:lnTo>
                    <a:pt x="8253" y="7984"/>
                  </a:lnTo>
                  <a:lnTo>
                    <a:pt x="8295" y="7984"/>
                  </a:lnTo>
                  <a:lnTo>
                    <a:pt x="8253" y="7984"/>
                  </a:lnTo>
                  <a:lnTo>
                    <a:pt x="8253" y="7928"/>
                  </a:lnTo>
                  <a:lnTo>
                    <a:pt x="8295" y="7928"/>
                  </a:lnTo>
                  <a:lnTo>
                    <a:pt x="8337" y="7928"/>
                  </a:lnTo>
                  <a:lnTo>
                    <a:pt x="8380" y="7928"/>
                  </a:lnTo>
                  <a:lnTo>
                    <a:pt x="8380" y="7984"/>
                  </a:lnTo>
                  <a:lnTo>
                    <a:pt x="8422" y="7984"/>
                  </a:lnTo>
                  <a:lnTo>
                    <a:pt x="8422" y="7928"/>
                  </a:lnTo>
                  <a:lnTo>
                    <a:pt x="8380" y="7928"/>
                  </a:lnTo>
                  <a:lnTo>
                    <a:pt x="8337" y="7928"/>
                  </a:lnTo>
                  <a:lnTo>
                    <a:pt x="8337" y="7858"/>
                  </a:lnTo>
                  <a:lnTo>
                    <a:pt x="8337" y="7928"/>
                  </a:lnTo>
                  <a:lnTo>
                    <a:pt x="8295" y="7928"/>
                  </a:lnTo>
                  <a:lnTo>
                    <a:pt x="8295" y="7858"/>
                  </a:lnTo>
                  <a:lnTo>
                    <a:pt x="8295" y="7928"/>
                  </a:lnTo>
                  <a:lnTo>
                    <a:pt x="8295" y="7858"/>
                  </a:lnTo>
                  <a:lnTo>
                    <a:pt x="8253" y="7858"/>
                  </a:lnTo>
                  <a:lnTo>
                    <a:pt x="8211" y="7858"/>
                  </a:lnTo>
                  <a:lnTo>
                    <a:pt x="8211" y="7801"/>
                  </a:lnTo>
                  <a:lnTo>
                    <a:pt x="8168" y="7801"/>
                  </a:lnTo>
                  <a:lnTo>
                    <a:pt x="8211" y="7801"/>
                  </a:lnTo>
                  <a:lnTo>
                    <a:pt x="8168" y="7801"/>
                  </a:lnTo>
                  <a:lnTo>
                    <a:pt x="8126" y="7801"/>
                  </a:lnTo>
                  <a:lnTo>
                    <a:pt x="8168" y="7801"/>
                  </a:lnTo>
                  <a:lnTo>
                    <a:pt x="8168" y="7731"/>
                  </a:lnTo>
                  <a:lnTo>
                    <a:pt x="8211" y="7731"/>
                  </a:lnTo>
                  <a:lnTo>
                    <a:pt x="8253" y="7731"/>
                  </a:lnTo>
                  <a:lnTo>
                    <a:pt x="8253" y="7801"/>
                  </a:lnTo>
                  <a:lnTo>
                    <a:pt x="8295" y="7801"/>
                  </a:lnTo>
                  <a:lnTo>
                    <a:pt x="8295" y="7731"/>
                  </a:lnTo>
                  <a:lnTo>
                    <a:pt x="8253" y="7731"/>
                  </a:lnTo>
                  <a:lnTo>
                    <a:pt x="8211" y="7731"/>
                  </a:lnTo>
                  <a:lnTo>
                    <a:pt x="8168" y="7731"/>
                  </a:lnTo>
                  <a:lnTo>
                    <a:pt x="8211" y="7731"/>
                  </a:lnTo>
                  <a:lnTo>
                    <a:pt x="8253" y="7731"/>
                  </a:lnTo>
                  <a:lnTo>
                    <a:pt x="8295" y="7731"/>
                  </a:lnTo>
                  <a:lnTo>
                    <a:pt x="8337" y="7731"/>
                  </a:lnTo>
                  <a:lnTo>
                    <a:pt x="8380" y="7731"/>
                  </a:lnTo>
                  <a:lnTo>
                    <a:pt x="8380" y="7675"/>
                  </a:lnTo>
                  <a:lnTo>
                    <a:pt x="8422" y="7675"/>
                  </a:lnTo>
                  <a:lnTo>
                    <a:pt x="8422" y="7604"/>
                  </a:lnTo>
                  <a:lnTo>
                    <a:pt x="8380" y="7604"/>
                  </a:lnTo>
                  <a:lnTo>
                    <a:pt x="8422" y="7604"/>
                  </a:lnTo>
                  <a:lnTo>
                    <a:pt x="8380" y="7604"/>
                  </a:lnTo>
                  <a:lnTo>
                    <a:pt x="8422" y="7604"/>
                  </a:lnTo>
                  <a:lnTo>
                    <a:pt x="8464" y="7604"/>
                  </a:lnTo>
                  <a:lnTo>
                    <a:pt x="8506" y="7604"/>
                  </a:lnTo>
                  <a:lnTo>
                    <a:pt x="8506" y="7548"/>
                  </a:lnTo>
                  <a:lnTo>
                    <a:pt x="8549" y="7548"/>
                  </a:lnTo>
                  <a:lnTo>
                    <a:pt x="8506" y="7548"/>
                  </a:lnTo>
                  <a:lnTo>
                    <a:pt x="8506" y="7477"/>
                  </a:lnTo>
                  <a:lnTo>
                    <a:pt x="8549" y="7477"/>
                  </a:lnTo>
                  <a:lnTo>
                    <a:pt x="8506" y="7477"/>
                  </a:lnTo>
                  <a:lnTo>
                    <a:pt x="8549" y="7477"/>
                  </a:lnTo>
                  <a:lnTo>
                    <a:pt x="8591" y="7477"/>
                  </a:lnTo>
                  <a:lnTo>
                    <a:pt x="8633" y="7477"/>
                  </a:lnTo>
                  <a:lnTo>
                    <a:pt x="8633" y="7421"/>
                  </a:lnTo>
                  <a:lnTo>
                    <a:pt x="8675" y="7421"/>
                  </a:lnTo>
                  <a:lnTo>
                    <a:pt x="8675" y="7351"/>
                  </a:lnTo>
                  <a:lnTo>
                    <a:pt x="8718" y="7351"/>
                  </a:lnTo>
                  <a:lnTo>
                    <a:pt x="8675" y="7351"/>
                  </a:lnTo>
                  <a:lnTo>
                    <a:pt x="8675" y="7421"/>
                  </a:lnTo>
                  <a:lnTo>
                    <a:pt x="8718" y="7421"/>
                  </a:lnTo>
                  <a:lnTo>
                    <a:pt x="8718" y="7351"/>
                  </a:lnTo>
                  <a:lnTo>
                    <a:pt x="8760" y="7351"/>
                  </a:lnTo>
                  <a:lnTo>
                    <a:pt x="8760" y="7421"/>
                  </a:lnTo>
                  <a:lnTo>
                    <a:pt x="8802" y="7421"/>
                  </a:lnTo>
                  <a:lnTo>
                    <a:pt x="8802" y="7351"/>
                  </a:lnTo>
                  <a:lnTo>
                    <a:pt x="8844" y="7351"/>
                  </a:lnTo>
                  <a:lnTo>
                    <a:pt x="8887" y="7351"/>
                  </a:lnTo>
                  <a:lnTo>
                    <a:pt x="8844" y="7351"/>
                  </a:lnTo>
                  <a:lnTo>
                    <a:pt x="8887" y="7351"/>
                  </a:lnTo>
                  <a:lnTo>
                    <a:pt x="8929" y="7351"/>
                  </a:lnTo>
                  <a:lnTo>
                    <a:pt x="8971" y="7351"/>
                  </a:lnTo>
                  <a:lnTo>
                    <a:pt x="8971" y="7294"/>
                  </a:lnTo>
                  <a:lnTo>
                    <a:pt x="9013" y="7294"/>
                  </a:lnTo>
                  <a:lnTo>
                    <a:pt x="9056" y="7294"/>
                  </a:lnTo>
                  <a:lnTo>
                    <a:pt x="9056" y="7351"/>
                  </a:lnTo>
                  <a:lnTo>
                    <a:pt x="9098" y="7351"/>
                  </a:lnTo>
                  <a:lnTo>
                    <a:pt x="9056" y="7351"/>
                  </a:lnTo>
                  <a:lnTo>
                    <a:pt x="9098" y="7351"/>
                  </a:lnTo>
                  <a:lnTo>
                    <a:pt x="9098" y="7294"/>
                  </a:lnTo>
                  <a:lnTo>
                    <a:pt x="9140" y="7294"/>
                  </a:lnTo>
                  <a:lnTo>
                    <a:pt x="9182" y="7294"/>
                  </a:lnTo>
                  <a:lnTo>
                    <a:pt x="9182" y="7224"/>
                  </a:lnTo>
                  <a:lnTo>
                    <a:pt x="9224" y="7224"/>
                  </a:lnTo>
                  <a:lnTo>
                    <a:pt x="9224" y="7294"/>
                  </a:lnTo>
                  <a:lnTo>
                    <a:pt x="9267" y="7294"/>
                  </a:lnTo>
                  <a:lnTo>
                    <a:pt x="9309" y="7294"/>
                  </a:lnTo>
                  <a:lnTo>
                    <a:pt x="9351" y="7294"/>
                  </a:lnTo>
                  <a:lnTo>
                    <a:pt x="9393" y="7294"/>
                  </a:lnTo>
                  <a:lnTo>
                    <a:pt x="9436" y="7294"/>
                  </a:lnTo>
                  <a:lnTo>
                    <a:pt x="9478" y="7294"/>
                  </a:lnTo>
                  <a:lnTo>
                    <a:pt x="9520" y="7294"/>
                  </a:lnTo>
                  <a:lnTo>
                    <a:pt x="9562" y="7294"/>
                  </a:lnTo>
                  <a:lnTo>
                    <a:pt x="9605" y="7294"/>
                  </a:lnTo>
                  <a:lnTo>
                    <a:pt x="9562" y="7294"/>
                  </a:lnTo>
                  <a:lnTo>
                    <a:pt x="9520" y="7294"/>
                  </a:lnTo>
                  <a:lnTo>
                    <a:pt x="9520" y="7351"/>
                  </a:lnTo>
                  <a:lnTo>
                    <a:pt x="9562" y="7351"/>
                  </a:lnTo>
                  <a:lnTo>
                    <a:pt x="9605" y="7351"/>
                  </a:lnTo>
                  <a:lnTo>
                    <a:pt x="9605" y="7294"/>
                  </a:lnTo>
                  <a:lnTo>
                    <a:pt x="9647" y="7294"/>
                  </a:lnTo>
                  <a:lnTo>
                    <a:pt x="9689" y="7294"/>
                  </a:lnTo>
                  <a:lnTo>
                    <a:pt x="9731" y="7294"/>
                  </a:lnTo>
                  <a:lnTo>
                    <a:pt x="9774" y="7294"/>
                  </a:lnTo>
                  <a:lnTo>
                    <a:pt x="9816" y="7294"/>
                  </a:lnTo>
                  <a:lnTo>
                    <a:pt x="9858" y="7294"/>
                  </a:lnTo>
                  <a:lnTo>
                    <a:pt x="9816" y="7224"/>
                  </a:lnTo>
                  <a:lnTo>
                    <a:pt x="9858" y="7224"/>
                  </a:lnTo>
                  <a:lnTo>
                    <a:pt x="9900" y="7224"/>
                  </a:lnTo>
                  <a:lnTo>
                    <a:pt x="9900" y="7168"/>
                  </a:lnTo>
                  <a:lnTo>
                    <a:pt x="9858" y="7168"/>
                  </a:lnTo>
                  <a:lnTo>
                    <a:pt x="9858" y="7224"/>
                  </a:lnTo>
                  <a:lnTo>
                    <a:pt x="9858" y="7168"/>
                  </a:lnTo>
                  <a:lnTo>
                    <a:pt x="9900" y="7168"/>
                  </a:lnTo>
                  <a:lnTo>
                    <a:pt x="9858" y="7168"/>
                  </a:lnTo>
                  <a:lnTo>
                    <a:pt x="9900" y="7168"/>
                  </a:lnTo>
                  <a:lnTo>
                    <a:pt x="9858" y="7168"/>
                  </a:lnTo>
                  <a:lnTo>
                    <a:pt x="9900" y="7168"/>
                  </a:lnTo>
                  <a:lnTo>
                    <a:pt x="9858" y="7168"/>
                  </a:lnTo>
                  <a:lnTo>
                    <a:pt x="9900" y="7168"/>
                  </a:lnTo>
                  <a:lnTo>
                    <a:pt x="9900" y="7097"/>
                  </a:lnTo>
                  <a:lnTo>
                    <a:pt x="9858" y="7097"/>
                  </a:lnTo>
                  <a:lnTo>
                    <a:pt x="9900" y="7097"/>
                  </a:lnTo>
                  <a:lnTo>
                    <a:pt x="9943" y="7097"/>
                  </a:lnTo>
                  <a:lnTo>
                    <a:pt x="9985" y="7097"/>
                  </a:lnTo>
                  <a:lnTo>
                    <a:pt x="9943" y="7097"/>
                  </a:lnTo>
                  <a:lnTo>
                    <a:pt x="9900" y="7097"/>
                  </a:lnTo>
                  <a:lnTo>
                    <a:pt x="9858" y="7097"/>
                  </a:lnTo>
                  <a:lnTo>
                    <a:pt x="9858" y="7041"/>
                  </a:lnTo>
                  <a:lnTo>
                    <a:pt x="9900" y="7041"/>
                  </a:lnTo>
                  <a:lnTo>
                    <a:pt x="9900" y="7097"/>
                  </a:lnTo>
                  <a:lnTo>
                    <a:pt x="9943" y="7097"/>
                  </a:lnTo>
                  <a:lnTo>
                    <a:pt x="9985" y="7097"/>
                  </a:lnTo>
                  <a:lnTo>
                    <a:pt x="10027" y="7097"/>
                  </a:lnTo>
                  <a:lnTo>
                    <a:pt x="10069" y="7097"/>
                  </a:lnTo>
                  <a:lnTo>
                    <a:pt x="10069" y="7041"/>
                  </a:lnTo>
                  <a:lnTo>
                    <a:pt x="10112" y="7041"/>
                  </a:lnTo>
                  <a:lnTo>
                    <a:pt x="10154" y="7041"/>
                  </a:lnTo>
                  <a:lnTo>
                    <a:pt x="10196" y="7041"/>
                  </a:lnTo>
                  <a:lnTo>
                    <a:pt x="10196" y="6971"/>
                  </a:lnTo>
                  <a:lnTo>
                    <a:pt x="10238" y="6971"/>
                  </a:lnTo>
                  <a:lnTo>
                    <a:pt x="10281" y="6971"/>
                  </a:lnTo>
                  <a:lnTo>
                    <a:pt x="10238" y="6971"/>
                  </a:lnTo>
                  <a:lnTo>
                    <a:pt x="10281" y="6971"/>
                  </a:lnTo>
                  <a:lnTo>
                    <a:pt x="10281" y="6914"/>
                  </a:lnTo>
                  <a:lnTo>
                    <a:pt x="10323" y="6914"/>
                  </a:lnTo>
                  <a:lnTo>
                    <a:pt x="10281" y="6914"/>
                  </a:lnTo>
                  <a:lnTo>
                    <a:pt x="10323" y="6914"/>
                  </a:lnTo>
                  <a:lnTo>
                    <a:pt x="10281" y="6914"/>
                  </a:lnTo>
                  <a:lnTo>
                    <a:pt x="10281" y="6844"/>
                  </a:lnTo>
                  <a:lnTo>
                    <a:pt x="10281" y="6914"/>
                  </a:lnTo>
                  <a:lnTo>
                    <a:pt x="10281" y="6844"/>
                  </a:lnTo>
                  <a:lnTo>
                    <a:pt x="10281" y="6914"/>
                  </a:lnTo>
                  <a:lnTo>
                    <a:pt x="10323" y="6914"/>
                  </a:lnTo>
                  <a:lnTo>
                    <a:pt x="10323" y="6844"/>
                  </a:lnTo>
                  <a:lnTo>
                    <a:pt x="10281" y="6844"/>
                  </a:lnTo>
                  <a:lnTo>
                    <a:pt x="10323" y="6844"/>
                  </a:lnTo>
                  <a:lnTo>
                    <a:pt x="10365" y="6844"/>
                  </a:lnTo>
                  <a:lnTo>
                    <a:pt x="10323" y="6844"/>
                  </a:lnTo>
                  <a:lnTo>
                    <a:pt x="10365" y="6844"/>
                  </a:lnTo>
                  <a:lnTo>
                    <a:pt x="10323" y="6787"/>
                  </a:lnTo>
                  <a:lnTo>
                    <a:pt x="10365" y="6787"/>
                  </a:lnTo>
                  <a:lnTo>
                    <a:pt x="10365" y="6717"/>
                  </a:lnTo>
                  <a:lnTo>
                    <a:pt x="10365" y="6661"/>
                  </a:lnTo>
                  <a:lnTo>
                    <a:pt x="10323" y="6661"/>
                  </a:lnTo>
                  <a:lnTo>
                    <a:pt x="10365" y="6661"/>
                  </a:lnTo>
                  <a:lnTo>
                    <a:pt x="10323" y="6661"/>
                  </a:lnTo>
                  <a:lnTo>
                    <a:pt x="10323" y="6590"/>
                  </a:lnTo>
                  <a:lnTo>
                    <a:pt x="10323" y="6661"/>
                  </a:lnTo>
                  <a:lnTo>
                    <a:pt x="10365" y="6661"/>
                  </a:lnTo>
                  <a:lnTo>
                    <a:pt x="10407" y="6661"/>
                  </a:lnTo>
                  <a:lnTo>
                    <a:pt x="10407" y="6590"/>
                  </a:lnTo>
                  <a:lnTo>
                    <a:pt x="10365" y="6590"/>
                  </a:lnTo>
                  <a:lnTo>
                    <a:pt x="10407" y="6590"/>
                  </a:lnTo>
                  <a:lnTo>
                    <a:pt x="10407" y="6534"/>
                  </a:lnTo>
                  <a:lnTo>
                    <a:pt x="10365" y="6534"/>
                  </a:lnTo>
                  <a:lnTo>
                    <a:pt x="10365" y="6464"/>
                  </a:lnTo>
                  <a:lnTo>
                    <a:pt x="10407" y="6464"/>
                  </a:lnTo>
                  <a:lnTo>
                    <a:pt x="10407" y="6534"/>
                  </a:lnTo>
                  <a:lnTo>
                    <a:pt x="10407" y="6464"/>
                  </a:lnTo>
                  <a:lnTo>
                    <a:pt x="10450" y="6464"/>
                  </a:lnTo>
                  <a:lnTo>
                    <a:pt x="10407" y="6464"/>
                  </a:lnTo>
                  <a:lnTo>
                    <a:pt x="10450" y="6464"/>
                  </a:lnTo>
                  <a:lnTo>
                    <a:pt x="10407" y="6464"/>
                  </a:lnTo>
                  <a:lnTo>
                    <a:pt x="10450" y="6464"/>
                  </a:lnTo>
                  <a:lnTo>
                    <a:pt x="10450" y="6407"/>
                  </a:lnTo>
                  <a:lnTo>
                    <a:pt x="10492" y="6407"/>
                  </a:lnTo>
                  <a:lnTo>
                    <a:pt x="10492" y="6337"/>
                  </a:lnTo>
                  <a:lnTo>
                    <a:pt x="10450" y="6337"/>
                  </a:lnTo>
                  <a:lnTo>
                    <a:pt x="10492" y="6337"/>
                  </a:lnTo>
                  <a:lnTo>
                    <a:pt x="10534" y="6337"/>
                  </a:lnTo>
                  <a:lnTo>
                    <a:pt x="10492" y="6337"/>
                  </a:lnTo>
                  <a:lnTo>
                    <a:pt x="10450" y="6337"/>
                  </a:lnTo>
                  <a:lnTo>
                    <a:pt x="10492" y="6337"/>
                  </a:lnTo>
                  <a:lnTo>
                    <a:pt x="10450" y="6337"/>
                  </a:lnTo>
                  <a:lnTo>
                    <a:pt x="10492" y="6337"/>
                  </a:lnTo>
                  <a:lnTo>
                    <a:pt x="10450" y="6337"/>
                  </a:lnTo>
                  <a:lnTo>
                    <a:pt x="10450" y="6281"/>
                  </a:lnTo>
                  <a:lnTo>
                    <a:pt x="10407" y="6281"/>
                  </a:lnTo>
                  <a:lnTo>
                    <a:pt x="10365" y="6281"/>
                  </a:lnTo>
                  <a:lnTo>
                    <a:pt x="10407" y="6281"/>
                  </a:lnTo>
                  <a:lnTo>
                    <a:pt x="10407" y="6210"/>
                  </a:lnTo>
                  <a:lnTo>
                    <a:pt x="10365" y="6210"/>
                  </a:lnTo>
                  <a:lnTo>
                    <a:pt x="10407" y="6210"/>
                  </a:lnTo>
                  <a:lnTo>
                    <a:pt x="10365" y="6210"/>
                  </a:lnTo>
                  <a:lnTo>
                    <a:pt x="10407" y="6210"/>
                  </a:lnTo>
                  <a:lnTo>
                    <a:pt x="10450" y="6210"/>
                  </a:lnTo>
                  <a:lnTo>
                    <a:pt x="10492" y="6210"/>
                  </a:lnTo>
                  <a:lnTo>
                    <a:pt x="10534" y="6210"/>
                  </a:lnTo>
                  <a:lnTo>
                    <a:pt x="10492" y="6210"/>
                  </a:lnTo>
                  <a:lnTo>
                    <a:pt x="10534" y="6210"/>
                  </a:lnTo>
                  <a:lnTo>
                    <a:pt x="10492" y="6210"/>
                  </a:lnTo>
                  <a:lnTo>
                    <a:pt x="10534" y="6210"/>
                  </a:lnTo>
                  <a:lnTo>
                    <a:pt x="10492" y="6210"/>
                  </a:lnTo>
                  <a:lnTo>
                    <a:pt x="10534" y="6210"/>
                  </a:lnTo>
                  <a:lnTo>
                    <a:pt x="10576" y="6210"/>
                  </a:lnTo>
                  <a:lnTo>
                    <a:pt x="10576" y="6154"/>
                  </a:lnTo>
                  <a:lnTo>
                    <a:pt x="10576" y="6210"/>
                  </a:lnTo>
                  <a:lnTo>
                    <a:pt x="10534" y="6210"/>
                  </a:lnTo>
                  <a:lnTo>
                    <a:pt x="10534" y="6154"/>
                  </a:lnTo>
                  <a:lnTo>
                    <a:pt x="10492" y="6154"/>
                  </a:lnTo>
                  <a:lnTo>
                    <a:pt x="10534" y="6154"/>
                  </a:lnTo>
                  <a:lnTo>
                    <a:pt x="10576" y="6154"/>
                  </a:lnTo>
                  <a:lnTo>
                    <a:pt x="10619" y="6154"/>
                  </a:lnTo>
                  <a:lnTo>
                    <a:pt x="10576" y="6154"/>
                  </a:lnTo>
                  <a:lnTo>
                    <a:pt x="10576" y="6083"/>
                  </a:lnTo>
                  <a:lnTo>
                    <a:pt x="10619" y="6083"/>
                  </a:lnTo>
                  <a:lnTo>
                    <a:pt x="10619" y="6154"/>
                  </a:lnTo>
                  <a:lnTo>
                    <a:pt x="10661" y="6154"/>
                  </a:lnTo>
                  <a:lnTo>
                    <a:pt x="10619" y="6154"/>
                  </a:lnTo>
                  <a:lnTo>
                    <a:pt x="10661" y="6154"/>
                  </a:lnTo>
                  <a:lnTo>
                    <a:pt x="10661" y="6083"/>
                  </a:lnTo>
                  <a:lnTo>
                    <a:pt x="10619" y="6083"/>
                  </a:lnTo>
                  <a:lnTo>
                    <a:pt x="10576" y="6083"/>
                  </a:lnTo>
                  <a:lnTo>
                    <a:pt x="10619" y="6083"/>
                  </a:lnTo>
                  <a:lnTo>
                    <a:pt x="10661" y="6083"/>
                  </a:lnTo>
                  <a:lnTo>
                    <a:pt x="10661" y="6027"/>
                  </a:lnTo>
                  <a:lnTo>
                    <a:pt x="10619" y="6027"/>
                  </a:lnTo>
                  <a:lnTo>
                    <a:pt x="10661" y="6027"/>
                  </a:lnTo>
                  <a:lnTo>
                    <a:pt x="10619" y="6027"/>
                  </a:lnTo>
                  <a:lnTo>
                    <a:pt x="10661" y="6027"/>
                  </a:lnTo>
                  <a:lnTo>
                    <a:pt x="10703" y="6027"/>
                  </a:lnTo>
                  <a:lnTo>
                    <a:pt x="10661" y="6027"/>
                  </a:lnTo>
                  <a:lnTo>
                    <a:pt x="10619" y="6027"/>
                  </a:lnTo>
                  <a:lnTo>
                    <a:pt x="10661" y="6027"/>
                  </a:lnTo>
                  <a:lnTo>
                    <a:pt x="10703" y="6027"/>
                  </a:lnTo>
                  <a:lnTo>
                    <a:pt x="10661" y="6027"/>
                  </a:lnTo>
                  <a:lnTo>
                    <a:pt x="10703" y="6027"/>
                  </a:lnTo>
                  <a:lnTo>
                    <a:pt x="10661" y="6027"/>
                  </a:lnTo>
                  <a:lnTo>
                    <a:pt x="10661" y="5957"/>
                  </a:lnTo>
                  <a:lnTo>
                    <a:pt x="10703" y="5957"/>
                  </a:lnTo>
                  <a:lnTo>
                    <a:pt x="10661" y="5957"/>
                  </a:lnTo>
                  <a:lnTo>
                    <a:pt x="10703" y="5957"/>
                  </a:lnTo>
                  <a:lnTo>
                    <a:pt x="10661" y="5957"/>
                  </a:lnTo>
                  <a:lnTo>
                    <a:pt x="10703" y="5957"/>
                  </a:lnTo>
                  <a:lnTo>
                    <a:pt x="10661" y="5957"/>
                  </a:lnTo>
                  <a:lnTo>
                    <a:pt x="10661" y="5900"/>
                  </a:lnTo>
                  <a:lnTo>
                    <a:pt x="10619" y="5900"/>
                  </a:lnTo>
                  <a:lnTo>
                    <a:pt x="10661" y="5900"/>
                  </a:lnTo>
                  <a:lnTo>
                    <a:pt x="10703" y="5900"/>
                  </a:lnTo>
                  <a:lnTo>
                    <a:pt x="10661" y="5900"/>
                  </a:lnTo>
                  <a:lnTo>
                    <a:pt x="10703" y="5900"/>
                  </a:lnTo>
                  <a:lnTo>
                    <a:pt x="10661" y="5900"/>
                  </a:lnTo>
                  <a:lnTo>
                    <a:pt x="10703" y="5900"/>
                  </a:lnTo>
                  <a:lnTo>
                    <a:pt x="10703" y="5830"/>
                  </a:lnTo>
                  <a:lnTo>
                    <a:pt x="10745" y="5830"/>
                  </a:lnTo>
                  <a:lnTo>
                    <a:pt x="10703" y="5830"/>
                  </a:lnTo>
                  <a:lnTo>
                    <a:pt x="10661" y="5830"/>
                  </a:lnTo>
                  <a:lnTo>
                    <a:pt x="10619" y="5830"/>
                  </a:lnTo>
                  <a:lnTo>
                    <a:pt x="10661" y="5830"/>
                  </a:lnTo>
                  <a:lnTo>
                    <a:pt x="10703" y="5774"/>
                  </a:lnTo>
                  <a:lnTo>
                    <a:pt x="10703" y="5830"/>
                  </a:lnTo>
                  <a:lnTo>
                    <a:pt x="10703" y="5774"/>
                  </a:lnTo>
                  <a:lnTo>
                    <a:pt x="10745" y="5774"/>
                  </a:lnTo>
                  <a:lnTo>
                    <a:pt x="10703" y="5774"/>
                  </a:lnTo>
                  <a:lnTo>
                    <a:pt x="10661" y="5774"/>
                  </a:lnTo>
                  <a:lnTo>
                    <a:pt x="10661" y="5830"/>
                  </a:lnTo>
                  <a:lnTo>
                    <a:pt x="10619" y="5830"/>
                  </a:lnTo>
                  <a:lnTo>
                    <a:pt x="10619" y="5774"/>
                  </a:lnTo>
                  <a:lnTo>
                    <a:pt x="10619" y="5830"/>
                  </a:lnTo>
                  <a:lnTo>
                    <a:pt x="10576" y="5830"/>
                  </a:lnTo>
                  <a:lnTo>
                    <a:pt x="10576" y="5774"/>
                  </a:lnTo>
                  <a:lnTo>
                    <a:pt x="10534" y="5774"/>
                  </a:lnTo>
                  <a:lnTo>
                    <a:pt x="10576" y="5774"/>
                  </a:lnTo>
                  <a:lnTo>
                    <a:pt x="10619" y="5774"/>
                  </a:lnTo>
                  <a:lnTo>
                    <a:pt x="10661" y="5703"/>
                  </a:lnTo>
                  <a:lnTo>
                    <a:pt x="10661" y="5774"/>
                  </a:lnTo>
                  <a:lnTo>
                    <a:pt x="10661" y="5703"/>
                  </a:lnTo>
                  <a:lnTo>
                    <a:pt x="10703" y="5703"/>
                  </a:lnTo>
                  <a:lnTo>
                    <a:pt x="10661" y="5703"/>
                  </a:lnTo>
                  <a:lnTo>
                    <a:pt x="10619" y="5703"/>
                  </a:lnTo>
                  <a:lnTo>
                    <a:pt x="10619" y="5647"/>
                  </a:lnTo>
                  <a:lnTo>
                    <a:pt x="10576" y="5647"/>
                  </a:lnTo>
                  <a:lnTo>
                    <a:pt x="10619" y="5647"/>
                  </a:lnTo>
                  <a:lnTo>
                    <a:pt x="10576" y="5647"/>
                  </a:lnTo>
                  <a:lnTo>
                    <a:pt x="10576" y="5576"/>
                  </a:lnTo>
                  <a:lnTo>
                    <a:pt x="10576" y="5647"/>
                  </a:lnTo>
                  <a:lnTo>
                    <a:pt x="10576" y="5576"/>
                  </a:lnTo>
                  <a:lnTo>
                    <a:pt x="10619" y="5576"/>
                  </a:lnTo>
                  <a:lnTo>
                    <a:pt x="10619" y="5647"/>
                  </a:lnTo>
                  <a:lnTo>
                    <a:pt x="10661" y="5647"/>
                  </a:lnTo>
                  <a:lnTo>
                    <a:pt x="10661" y="5703"/>
                  </a:lnTo>
                  <a:lnTo>
                    <a:pt x="10703" y="5703"/>
                  </a:lnTo>
                  <a:lnTo>
                    <a:pt x="10661" y="5703"/>
                  </a:lnTo>
                  <a:lnTo>
                    <a:pt x="10703" y="5703"/>
                  </a:lnTo>
                  <a:lnTo>
                    <a:pt x="10703" y="5774"/>
                  </a:lnTo>
                  <a:lnTo>
                    <a:pt x="10703" y="5703"/>
                  </a:lnTo>
                  <a:lnTo>
                    <a:pt x="10745" y="5703"/>
                  </a:lnTo>
                  <a:lnTo>
                    <a:pt x="10745" y="5647"/>
                  </a:lnTo>
                  <a:lnTo>
                    <a:pt x="10703" y="5647"/>
                  </a:lnTo>
                  <a:lnTo>
                    <a:pt x="10745" y="5647"/>
                  </a:lnTo>
                  <a:lnTo>
                    <a:pt x="10745" y="5576"/>
                  </a:lnTo>
                  <a:lnTo>
                    <a:pt x="10788" y="5576"/>
                  </a:lnTo>
                  <a:lnTo>
                    <a:pt x="10745" y="5576"/>
                  </a:lnTo>
                  <a:lnTo>
                    <a:pt x="10788" y="5576"/>
                  </a:lnTo>
                  <a:lnTo>
                    <a:pt x="10830" y="5576"/>
                  </a:lnTo>
                  <a:lnTo>
                    <a:pt x="10830" y="5520"/>
                  </a:lnTo>
                  <a:lnTo>
                    <a:pt x="10872" y="5520"/>
                  </a:lnTo>
                  <a:lnTo>
                    <a:pt x="10872" y="5450"/>
                  </a:lnTo>
                  <a:lnTo>
                    <a:pt x="10914" y="5450"/>
                  </a:lnTo>
                  <a:lnTo>
                    <a:pt x="10872" y="5450"/>
                  </a:lnTo>
                  <a:lnTo>
                    <a:pt x="10830" y="5450"/>
                  </a:lnTo>
                  <a:lnTo>
                    <a:pt x="10872" y="5450"/>
                  </a:lnTo>
                  <a:lnTo>
                    <a:pt x="10914" y="5450"/>
                  </a:lnTo>
                  <a:lnTo>
                    <a:pt x="10914" y="5393"/>
                  </a:lnTo>
                  <a:lnTo>
                    <a:pt x="10914" y="5323"/>
                  </a:lnTo>
                  <a:lnTo>
                    <a:pt x="10872" y="5323"/>
                  </a:lnTo>
                  <a:lnTo>
                    <a:pt x="10914" y="5323"/>
                  </a:lnTo>
                  <a:lnTo>
                    <a:pt x="10957" y="5323"/>
                  </a:lnTo>
                  <a:lnTo>
                    <a:pt x="10957" y="5267"/>
                  </a:lnTo>
                  <a:lnTo>
                    <a:pt x="10957" y="5196"/>
                  </a:lnTo>
                  <a:lnTo>
                    <a:pt x="10999" y="5196"/>
                  </a:lnTo>
                  <a:lnTo>
                    <a:pt x="11041" y="5196"/>
                  </a:lnTo>
                  <a:lnTo>
                    <a:pt x="11041" y="5140"/>
                  </a:lnTo>
                  <a:lnTo>
                    <a:pt x="11083" y="5140"/>
                  </a:lnTo>
                  <a:lnTo>
                    <a:pt x="11126" y="5140"/>
                  </a:lnTo>
                  <a:lnTo>
                    <a:pt x="11126" y="5069"/>
                  </a:lnTo>
                  <a:lnTo>
                    <a:pt x="11168" y="5069"/>
                  </a:lnTo>
                  <a:lnTo>
                    <a:pt x="11168" y="5140"/>
                  </a:lnTo>
                  <a:lnTo>
                    <a:pt x="11126" y="5140"/>
                  </a:lnTo>
                  <a:lnTo>
                    <a:pt x="11168" y="5140"/>
                  </a:lnTo>
                  <a:lnTo>
                    <a:pt x="11210" y="5140"/>
                  </a:lnTo>
                  <a:lnTo>
                    <a:pt x="11168" y="5140"/>
                  </a:lnTo>
                  <a:lnTo>
                    <a:pt x="11126" y="5140"/>
                  </a:lnTo>
                  <a:lnTo>
                    <a:pt x="11126" y="5196"/>
                  </a:lnTo>
                  <a:lnTo>
                    <a:pt x="11083" y="5196"/>
                  </a:lnTo>
                  <a:lnTo>
                    <a:pt x="11041" y="5196"/>
                  </a:lnTo>
                  <a:lnTo>
                    <a:pt x="11083" y="5196"/>
                  </a:lnTo>
                  <a:lnTo>
                    <a:pt x="11126" y="5196"/>
                  </a:lnTo>
                  <a:lnTo>
                    <a:pt x="11168" y="5196"/>
                  </a:lnTo>
                  <a:lnTo>
                    <a:pt x="11210" y="5196"/>
                  </a:lnTo>
                  <a:lnTo>
                    <a:pt x="11252" y="5196"/>
                  </a:lnTo>
                  <a:lnTo>
                    <a:pt x="11252" y="5140"/>
                  </a:lnTo>
                  <a:lnTo>
                    <a:pt x="11294" y="5140"/>
                  </a:lnTo>
                  <a:lnTo>
                    <a:pt x="11252" y="5140"/>
                  </a:lnTo>
                  <a:lnTo>
                    <a:pt x="11294" y="5140"/>
                  </a:lnTo>
                  <a:lnTo>
                    <a:pt x="11294" y="5069"/>
                  </a:lnTo>
                  <a:lnTo>
                    <a:pt x="11294" y="5140"/>
                  </a:lnTo>
                  <a:lnTo>
                    <a:pt x="11337" y="5140"/>
                  </a:lnTo>
                  <a:lnTo>
                    <a:pt x="11337" y="5069"/>
                  </a:lnTo>
                  <a:lnTo>
                    <a:pt x="11379" y="5069"/>
                  </a:lnTo>
                  <a:lnTo>
                    <a:pt x="11421" y="5069"/>
                  </a:lnTo>
                  <a:lnTo>
                    <a:pt x="11379" y="5069"/>
                  </a:lnTo>
                  <a:lnTo>
                    <a:pt x="11379" y="5013"/>
                  </a:lnTo>
                  <a:lnTo>
                    <a:pt x="11421" y="5013"/>
                  </a:lnTo>
                  <a:lnTo>
                    <a:pt x="11463" y="5013"/>
                  </a:lnTo>
                  <a:lnTo>
                    <a:pt x="11463" y="4943"/>
                  </a:lnTo>
                  <a:lnTo>
                    <a:pt x="11421" y="4943"/>
                  </a:lnTo>
                  <a:lnTo>
                    <a:pt x="11379" y="4943"/>
                  </a:lnTo>
                  <a:lnTo>
                    <a:pt x="11421" y="4943"/>
                  </a:lnTo>
                  <a:lnTo>
                    <a:pt x="11421" y="5013"/>
                  </a:lnTo>
                  <a:lnTo>
                    <a:pt x="11379" y="5013"/>
                  </a:lnTo>
                  <a:lnTo>
                    <a:pt x="11421" y="5013"/>
                  </a:lnTo>
                  <a:lnTo>
                    <a:pt x="11379" y="5013"/>
                  </a:lnTo>
                  <a:lnTo>
                    <a:pt x="11379" y="5069"/>
                  </a:lnTo>
                  <a:lnTo>
                    <a:pt x="11337" y="5069"/>
                  </a:lnTo>
                  <a:lnTo>
                    <a:pt x="11379" y="5069"/>
                  </a:lnTo>
                  <a:lnTo>
                    <a:pt x="11337" y="5069"/>
                  </a:lnTo>
                  <a:lnTo>
                    <a:pt x="11337" y="5013"/>
                  </a:lnTo>
                  <a:lnTo>
                    <a:pt x="11294" y="5013"/>
                  </a:lnTo>
                  <a:lnTo>
                    <a:pt x="11294" y="5069"/>
                  </a:lnTo>
                  <a:lnTo>
                    <a:pt x="11294" y="5013"/>
                  </a:lnTo>
                  <a:lnTo>
                    <a:pt x="11252" y="5069"/>
                  </a:lnTo>
                  <a:lnTo>
                    <a:pt x="11294" y="5069"/>
                  </a:lnTo>
                  <a:lnTo>
                    <a:pt x="11252" y="5069"/>
                  </a:lnTo>
                  <a:lnTo>
                    <a:pt x="11294" y="5069"/>
                  </a:lnTo>
                  <a:lnTo>
                    <a:pt x="11252" y="5069"/>
                  </a:lnTo>
                  <a:lnTo>
                    <a:pt x="11210" y="5069"/>
                  </a:lnTo>
                  <a:lnTo>
                    <a:pt x="11210" y="5013"/>
                  </a:lnTo>
                  <a:lnTo>
                    <a:pt x="11252" y="5013"/>
                  </a:lnTo>
                  <a:lnTo>
                    <a:pt x="11210" y="5013"/>
                  </a:lnTo>
                  <a:lnTo>
                    <a:pt x="11252" y="5013"/>
                  </a:lnTo>
                  <a:lnTo>
                    <a:pt x="11210" y="5013"/>
                  </a:lnTo>
                  <a:lnTo>
                    <a:pt x="11252" y="5013"/>
                  </a:lnTo>
                  <a:lnTo>
                    <a:pt x="11294" y="5013"/>
                  </a:lnTo>
                  <a:lnTo>
                    <a:pt x="11294" y="4943"/>
                  </a:lnTo>
                  <a:lnTo>
                    <a:pt x="11337" y="4943"/>
                  </a:lnTo>
                  <a:lnTo>
                    <a:pt x="11379" y="4943"/>
                  </a:lnTo>
                  <a:lnTo>
                    <a:pt x="11421" y="4943"/>
                  </a:lnTo>
                  <a:lnTo>
                    <a:pt x="11463" y="4943"/>
                  </a:lnTo>
                  <a:lnTo>
                    <a:pt x="11506" y="4943"/>
                  </a:lnTo>
                  <a:lnTo>
                    <a:pt x="11548" y="4943"/>
                  </a:lnTo>
                  <a:lnTo>
                    <a:pt x="11590" y="4943"/>
                  </a:lnTo>
                  <a:lnTo>
                    <a:pt x="11548" y="4943"/>
                  </a:lnTo>
                  <a:lnTo>
                    <a:pt x="11590" y="4943"/>
                  </a:lnTo>
                  <a:lnTo>
                    <a:pt x="11590" y="4886"/>
                  </a:lnTo>
                  <a:lnTo>
                    <a:pt x="11548" y="4886"/>
                  </a:lnTo>
                  <a:lnTo>
                    <a:pt x="11590" y="4886"/>
                  </a:lnTo>
                  <a:lnTo>
                    <a:pt x="11632" y="4886"/>
                  </a:lnTo>
                  <a:lnTo>
                    <a:pt x="11675" y="4886"/>
                  </a:lnTo>
                  <a:lnTo>
                    <a:pt x="11717" y="4886"/>
                  </a:lnTo>
                  <a:lnTo>
                    <a:pt x="11675" y="4886"/>
                  </a:lnTo>
                  <a:lnTo>
                    <a:pt x="11717" y="4886"/>
                  </a:lnTo>
                  <a:lnTo>
                    <a:pt x="11717" y="4816"/>
                  </a:lnTo>
                  <a:lnTo>
                    <a:pt x="11717" y="4886"/>
                  </a:lnTo>
                  <a:lnTo>
                    <a:pt x="11717" y="4816"/>
                  </a:lnTo>
                  <a:lnTo>
                    <a:pt x="11759" y="4886"/>
                  </a:lnTo>
                  <a:lnTo>
                    <a:pt x="11759" y="4816"/>
                  </a:lnTo>
                  <a:lnTo>
                    <a:pt x="11801" y="4816"/>
                  </a:lnTo>
                  <a:lnTo>
                    <a:pt x="11844" y="4816"/>
                  </a:lnTo>
                  <a:lnTo>
                    <a:pt x="11886" y="4816"/>
                  </a:lnTo>
                  <a:lnTo>
                    <a:pt x="11928" y="4816"/>
                  </a:lnTo>
                  <a:lnTo>
                    <a:pt x="11970" y="4816"/>
                  </a:lnTo>
                  <a:lnTo>
                    <a:pt x="12013" y="4816"/>
                  </a:lnTo>
                  <a:lnTo>
                    <a:pt x="12013" y="4760"/>
                  </a:lnTo>
                  <a:lnTo>
                    <a:pt x="12013" y="4689"/>
                  </a:lnTo>
                  <a:lnTo>
                    <a:pt x="12013" y="4760"/>
                  </a:lnTo>
                  <a:lnTo>
                    <a:pt x="12013" y="4689"/>
                  </a:lnTo>
                  <a:lnTo>
                    <a:pt x="12055" y="4689"/>
                  </a:lnTo>
                  <a:lnTo>
                    <a:pt x="12097" y="4689"/>
                  </a:lnTo>
                  <a:lnTo>
                    <a:pt x="12097" y="4633"/>
                  </a:lnTo>
                  <a:lnTo>
                    <a:pt x="12139" y="4633"/>
                  </a:lnTo>
                  <a:lnTo>
                    <a:pt x="12139" y="4689"/>
                  </a:lnTo>
                  <a:lnTo>
                    <a:pt x="12097" y="4689"/>
                  </a:lnTo>
                  <a:lnTo>
                    <a:pt x="12139" y="4689"/>
                  </a:lnTo>
                  <a:lnTo>
                    <a:pt x="12182" y="4689"/>
                  </a:lnTo>
                  <a:lnTo>
                    <a:pt x="12139" y="4689"/>
                  </a:lnTo>
                  <a:lnTo>
                    <a:pt x="12182" y="4689"/>
                  </a:lnTo>
                  <a:lnTo>
                    <a:pt x="12139" y="4689"/>
                  </a:lnTo>
                  <a:lnTo>
                    <a:pt x="12139" y="4633"/>
                  </a:lnTo>
                  <a:lnTo>
                    <a:pt x="12182" y="4633"/>
                  </a:lnTo>
                  <a:lnTo>
                    <a:pt x="12224" y="4633"/>
                  </a:lnTo>
                  <a:lnTo>
                    <a:pt x="12266" y="4633"/>
                  </a:lnTo>
                  <a:lnTo>
                    <a:pt x="12308" y="4633"/>
                  </a:lnTo>
                  <a:lnTo>
                    <a:pt x="12351" y="4633"/>
                  </a:lnTo>
                  <a:lnTo>
                    <a:pt x="12393" y="4633"/>
                  </a:lnTo>
                  <a:lnTo>
                    <a:pt x="12393" y="4563"/>
                  </a:lnTo>
                  <a:lnTo>
                    <a:pt x="12435" y="4563"/>
                  </a:lnTo>
                  <a:lnTo>
                    <a:pt x="12477" y="4563"/>
                  </a:lnTo>
                  <a:lnTo>
                    <a:pt x="12520" y="4563"/>
                  </a:lnTo>
                  <a:lnTo>
                    <a:pt x="12562" y="4563"/>
                  </a:lnTo>
                  <a:lnTo>
                    <a:pt x="12604" y="4563"/>
                  </a:lnTo>
                  <a:lnTo>
                    <a:pt x="12646" y="4563"/>
                  </a:lnTo>
                  <a:lnTo>
                    <a:pt x="12689" y="4563"/>
                  </a:lnTo>
                  <a:lnTo>
                    <a:pt x="12731" y="4563"/>
                  </a:lnTo>
                  <a:lnTo>
                    <a:pt x="12773" y="4563"/>
                  </a:lnTo>
                  <a:lnTo>
                    <a:pt x="12815" y="4563"/>
                  </a:lnTo>
                  <a:lnTo>
                    <a:pt x="12773" y="4563"/>
                  </a:lnTo>
                  <a:lnTo>
                    <a:pt x="12773" y="4633"/>
                  </a:lnTo>
                  <a:lnTo>
                    <a:pt x="12815" y="4633"/>
                  </a:lnTo>
                  <a:lnTo>
                    <a:pt x="12858" y="4633"/>
                  </a:lnTo>
                  <a:lnTo>
                    <a:pt x="12858" y="4563"/>
                  </a:lnTo>
                  <a:lnTo>
                    <a:pt x="12858" y="4633"/>
                  </a:lnTo>
                  <a:lnTo>
                    <a:pt x="12900" y="4633"/>
                  </a:lnTo>
                  <a:lnTo>
                    <a:pt x="12900" y="4563"/>
                  </a:lnTo>
                  <a:lnTo>
                    <a:pt x="12900" y="4633"/>
                  </a:lnTo>
                  <a:lnTo>
                    <a:pt x="12900" y="4563"/>
                  </a:lnTo>
                  <a:lnTo>
                    <a:pt x="12942" y="4563"/>
                  </a:lnTo>
                  <a:lnTo>
                    <a:pt x="12900" y="4563"/>
                  </a:lnTo>
                  <a:lnTo>
                    <a:pt x="12942" y="4563"/>
                  </a:lnTo>
                  <a:lnTo>
                    <a:pt x="12984" y="4563"/>
                  </a:lnTo>
                  <a:lnTo>
                    <a:pt x="12984" y="4506"/>
                  </a:lnTo>
                  <a:lnTo>
                    <a:pt x="12984" y="4563"/>
                  </a:lnTo>
                  <a:lnTo>
                    <a:pt x="13027" y="4563"/>
                  </a:lnTo>
                  <a:lnTo>
                    <a:pt x="13027" y="4506"/>
                  </a:lnTo>
                  <a:lnTo>
                    <a:pt x="13027" y="4436"/>
                  </a:lnTo>
                  <a:lnTo>
                    <a:pt x="13069" y="4436"/>
                  </a:lnTo>
                  <a:lnTo>
                    <a:pt x="13111" y="4436"/>
                  </a:lnTo>
                  <a:lnTo>
                    <a:pt x="13069" y="4436"/>
                  </a:lnTo>
                  <a:lnTo>
                    <a:pt x="13069" y="4506"/>
                  </a:lnTo>
                  <a:lnTo>
                    <a:pt x="13111" y="4506"/>
                  </a:lnTo>
                  <a:lnTo>
                    <a:pt x="13153" y="4506"/>
                  </a:lnTo>
                  <a:lnTo>
                    <a:pt x="13111" y="4506"/>
                  </a:lnTo>
                  <a:lnTo>
                    <a:pt x="13153" y="4506"/>
                  </a:lnTo>
                  <a:lnTo>
                    <a:pt x="13153" y="4436"/>
                  </a:lnTo>
                  <a:lnTo>
                    <a:pt x="13196" y="4436"/>
                  </a:lnTo>
                  <a:lnTo>
                    <a:pt x="13238" y="4436"/>
                  </a:lnTo>
                  <a:lnTo>
                    <a:pt x="13238" y="4506"/>
                  </a:lnTo>
                  <a:lnTo>
                    <a:pt x="13280" y="4506"/>
                  </a:lnTo>
                  <a:lnTo>
                    <a:pt x="13280" y="4436"/>
                  </a:lnTo>
                  <a:lnTo>
                    <a:pt x="13280" y="4506"/>
                  </a:lnTo>
                  <a:lnTo>
                    <a:pt x="13322" y="4506"/>
                  </a:lnTo>
                  <a:lnTo>
                    <a:pt x="13322" y="4436"/>
                  </a:lnTo>
                  <a:lnTo>
                    <a:pt x="13322" y="4506"/>
                  </a:lnTo>
                  <a:lnTo>
                    <a:pt x="13364" y="4506"/>
                  </a:lnTo>
                  <a:lnTo>
                    <a:pt x="13364" y="4436"/>
                  </a:lnTo>
                  <a:lnTo>
                    <a:pt x="13322" y="4436"/>
                  </a:lnTo>
                  <a:lnTo>
                    <a:pt x="13322" y="4379"/>
                  </a:lnTo>
                  <a:lnTo>
                    <a:pt x="13280" y="4379"/>
                  </a:lnTo>
                  <a:lnTo>
                    <a:pt x="13322" y="4379"/>
                  </a:lnTo>
                  <a:lnTo>
                    <a:pt x="13364" y="4379"/>
                  </a:lnTo>
                  <a:lnTo>
                    <a:pt x="13364" y="4309"/>
                  </a:lnTo>
                  <a:lnTo>
                    <a:pt x="13407" y="4309"/>
                  </a:lnTo>
                  <a:lnTo>
                    <a:pt x="13449" y="4309"/>
                  </a:lnTo>
                  <a:lnTo>
                    <a:pt x="13491" y="4309"/>
                  </a:lnTo>
                  <a:lnTo>
                    <a:pt x="13449" y="4309"/>
                  </a:lnTo>
                  <a:lnTo>
                    <a:pt x="13491" y="4309"/>
                  </a:lnTo>
                  <a:lnTo>
                    <a:pt x="13491" y="4379"/>
                  </a:lnTo>
                  <a:lnTo>
                    <a:pt x="13449" y="4379"/>
                  </a:lnTo>
                  <a:lnTo>
                    <a:pt x="13491" y="4379"/>
                  </a:lnTo>
                  <a:lnTo>
                    <a:pt x="13491" y="4309"/>
                  </a:lnTo>
                  <a:lnTo>
                    <a:pt x="13533" y="4309"/>
                  </a:lnTo>
                  <a:lnTo>
                    <a:pt x="13533" y="4379"/>
                  </a:lnTo>
                  <a:lnTo>
                    <a:pt x="13533" y="4309"/>
                  </a:lnTo>
                  <a:lnTo>
                    <a:pt x="13533" y="4379"/>
                  </a:lnTo>
                  <a:lnTo>
                    <a:pt x="13576" y="4379"/>
                  </a:lnTo>
                  <a:lnTo>
                    <a:pt x="13576" y="4309"/>
                  </a:lnTo>
                  <a:lnTo>
                    <a:pt x="13618" y="4309"/>
                  </a:lnTo>
                  <a:lnTo>
                    <a:pt x="13660" y="4309"/>
                  </a:lnTo>
                  <a:lnTo>
                    <a:pt x="13702" y="4309"/>
                  </a:lnTo>
                  <a:lnTo>
                    <a:pt x="13660" y="4309"/>
                  </a:lnTo>
                  <a:lnTo>
                    <a:pt x="13702" y="4309"/>
                  </a:lnTo>
                  <a:lnTo>
                    <a:pt x="13745" y="4309"/>
                  </a:lnTo>
                  <a:lnTo>
                    <a:pt x="13787" y="4309"/>
                  </a:lnTo>
                  <a:lnTo>
                    <a:pt x="13787" y="4253"/>
                  </a:lnTo>
                  <a:lnTo>
                    <a:pt x="13829" y="4253"/>
                  </a:lnTo>
                  <a:lnTo>
                    <a:pt x="13871" y="4253"/>
                  </a:lnTo>
                  <a:lnTo>
                    <a:pt x="13871" y="4182"/>
                  </a:lnTo>
                  <a:lnTo>
                    <a:pt x="13914" y="4182"/>
                  </a:lnTo>
                  <a:lnTo>
                    <a:pt x="13956" y="4182"/>
                  </a:lnTo>
                  <a:lnTo>
                    <a:pt x="13998" y="4182"/>
                  </a:lnTo>
                  <a:lnTo>
                    <a:pt x="13998" y="4126"/>
                  </a:lnTo>
                  <a:lnTo>
                    <a:pt x="13956" y="4126"/>
                  </a:lnTo>
                  <a:lnTo>
                    <a:pt x="13998" y="4126"/>
                  </a:lnTo>
                  <a:lnTo>
                    <a:pt x="14040" y="4126"/>
                  </a:lnTo>
                  <a:lnTo>
                    <a:pt x="14083" y="4126"/>
                  </a:lnTo>
                  <a:lnTo>
                    <a:pt x="14083" y="4056"/>
                  </a:lnTo>
                  <a:lnTo>
                    <a:pt x="14083" y="3999"/>
                  </a:lnTo>
                  <a:lnTo>
                    <a:pt x="14083" y="3929"/>
                  </a:lnTo>
                  <a:lnTo>
                    <a:pt x="14040" y="3929"/>
                  </a:lnTo>
                  <a:lnTo>
                    <a:pt x="14040" y="3873"/>
                  </a:lnTo>
                  <a:lnTo>
                    <a:pt x="14083" y="3873"/>
                  </a:lnTo>
                  <a:lnTo>
                    <a:pt x="14040" y="3873"/>
                  </a:lnTo>
                  <a:lnTo>
                    <a:pt x="14083" y="3873"/>
                  </a:lnTo>
                  <a:lnTo>
                    <a:pt x="14040" y="3873"/>
                  </a:lnTo>
                  <a:lnTo>
                    <a:pt x="14083" y="3873"/>
                  </a:lnTo>
                  <a:lnTo>
                    <a:pt x="14040" y="3873"/>
                  </a:lnTo>
                  <a:lnTo>
                    <a:pt x="14040" y="3802"/>
                  </a:lnTo>
                  <a:lnTo>
                    <a:pt x="14040" y="3746"/>
                  </a:lnTo>
                  <a:lnTo>
                    <a:pt x="14083" y="3746"/>
                  </a:lnTo>
                  <a:lnTo>
                    <a:pt x="14083" y="3802"/>
                  </a:lnTo>
                  <a:lnTo>
                    <a:pt x="14125" y="3802"/>
                  </a:lnTo>
                  <a:lnTo>
                    <a:pt x="14125" y="3746"/>
                  </a:lnTo>
                  <a:lnTo>
                    <a:pt x="14125" y="3802"/>
                  </a:lnTo>
                  <a:lnTo>
                    <a:pt x="14125" y="3746"/>
                  </a:lnTo>
                  <a:lnTo>
                    <a:pt x="14125" y="3802"/>
                  </a:lnTo>
                  <a:lnTo>
                    <a:pt x="14167" y="3802"/>
                  </a:lnTo>
                  <a:lnTo>
                    <a:pt x="14209" y="3802"/>
                  </a:lnTo>
                  <a:lnTo>
                    <a:pt x="14209" y="3873"/>
                  </a:lnTo>
                  <a:lnTo>
                    <a:pt x="14167" y="3873"/>
                  </a:lnTo>
                  <a:lnTo>
                    <a:pt x="14209" y="3873"/>
                  </a:lnTo>
                  <a:lnTo>
                    <a:pt x="14252" y="3873"/>
                  </a:lnTo>
                  <a:lnTo>
                    <a:pt x="14252" y="3802"/>
                  </a:lnTo>
                  <a:lnTo>
                    <a:pt x="14294" y="3802"/>
                  </a:lnTo>
                  <a:lnTo>
                    <a:pt x="14336" y="3802"/>
                  </a:lnTo>
                  <a:lnTo>
                    <a:pt x="14378" y="3802"/>
                  </a:lnTo>
                  <a:lnTo>
                    <a:pt x="14378" y="3746"/>
                  </a:lnTo>
                  <a:lnTo>
                    <a:pt x="14421" y="3746"/>
                  </a:lnTo>
                  <a:lnTo>
                    <a:pt x="14378" y="3746"/>
                  </a:lnTo>
                  <a:lnTo>
                    <a:pt x="14336" y="3746"/>
                  </a:lnTo>
                  <a:lnTo>
                    <a:pt x="14378" y="3746"/>
                  </a:lnTo>
                  <a:lnTo>
                    <a:pt x="14378" y="3675"/>
                  </a:lnTo>
                  <a:lnTo>
                    <a:pt x="14421" y="3675"/>
                  </a:lnTo>
                  <a:lnTo>
                    <a:pt x="14421" y="3619"/>
                  </a:lnTo>
                  <a:lnTo>
                    <a:pt x="14463" y="3619"/>
                  </a:lnTo>
                  <a:lnTo>
                    <a:pt x="14505" y="3619"/>
                  </a:lnTo>
                  <a:lnTo>
                    <a:pt x="14547" y="3619"/>
                  </a:lnTo>
                  <a:lnTo>
                    <a:pt x="14547" y="3549"/>
                  </a:lnTo>
                  <a:lnTo>
                    <a:pt x="14590" y="3549"/>
                  </a:lnTo>
                  <a:lnTo>
                    <a:pt x="14547" y="3619"/>
                  </a:lnTo>
                  <a:lnTo>
                    <a:pt x="14547" y="3675"/>
                  </a:lnTo>
                  <a:lnTo>
                    <a:pt x="14590" y="3675"/>
                  </a:lnTo>
                  <a:lnTo>
                    <a:pt x="14590" y="3619"/>
                  </a:lnTo>
                  <a:lnTo>
                    <a:pt x="14547" y="3619"/>
                  </a:lnTo>
                  <a:lnTo>
                    <a:pt x="14590" y="3619"/>
                  </a:lnTo>
                  <a:lnTo>
                    <a:pt x="14590" y="3675"/>
                  </a:lnTo>
                  <a:lnTo>
                    <a:pt x="14590" y="3619"/>
                  </a:lnTo>
                  <a:lnTo>
                    <a:pt x="14632" y="3619"/>
                  </a:lnTo>
                  <a:lnTo>
                    <a:pt x="14674" y="3619"/>
                  </a:lnTo>
                  <a:lnTo>
                    <a:pt x="14674" y="3549"/>
                  </a:lnTo>
                  <a:lnTo>
                    <a:pt x="14674" y="3619"/>
                  </a:lnTo>
                  <a:lnTo>
                    <a:pt x="14716" y="3619"/>
                  </a:lnTo>
                  <a:lnTo>
                    <a:pt x="14716" y="3549"/>
                  </a:lnTo>
                  <a:lnTo>
                    <a:pt x="14716" y="3619"/>
                  </a:lnTo>
                  <a:lnTo>
                    <a:pt x="14674" y="3619"/>
                  </a:lnTo>
                  <a:lnTo>
                    <a:pt x="14716" y="3619"/>
                  </a:lnTo>
                  <a:lnTo>
                    <a:pt x="14759" y="3619"/>
                  </a:lnTo>
                  <a:lnTo>
                    <a:pt x="14759" y="3549"/>
                  </a:lnTo>
                  <a:lnTo>
                    <a:pt x="14801" y="3549"/>
                  </a:lnTo>
                  <a:lnTo>
                    <a:pt x="14759" y="3549"/>
                  </a:lnTo>
                  <a:lnTo>
                    <a:pt x="14801" y="3549"/>
                  </a:lnTo>
                  <a:lnTo>
                    <a:pt x="14801" y="3492"/>
                  </a:lnTo>
                  <a:lnTo>
                    <a:pt x="14843" y="3492"/>
                  </a:lnTo>
                  <a:lnTo>
                    <a:pt x="14801" y="3492"/>
                  </a:lnTo>
                  <a:lnTo>
                    <a:pt x="14759" y="3492"/>
                  </a:lnTo>
                  <a:lnTo>
                    <a:pt x="14716" y="3492"/>
                  </a:lnTo>
                  <a:lnTo>
                    <a:pt x="14716" y="3422"/>
                  </a:lnTo>
                  <a:lnTo>
                    <a:pt x="14759" y="3422"/>
                  </a:lnTo>
                  <a:lnTo>
                    <a:pt x="14716" y="3422"/>
                  </a:lnTo>
                  <a:lnTo>
                    <a:pt x="14759" y="3422"/>
                  </a:lnTo>
                  <a:lnTo>
                    <a:pt x="14759" y="3366"/>
                  </a:lnTo>
                  <a:lnTo>
                    <a:pt x="14801" y="3366"/>
                  </a:lnTo>
                  <a:lnTo>
                    <a:pt x="14843" y="3366"/>
                  </a:lnTo>
                  <a:lnTo>
                    <a:pt x="14885" y="3366"/>
                  </a:lnTo>
                  <a:lnTo>
                    <a:pt x="14928" y="3366"/>
                  </a:lnTo>
                  <a:lnTo>
                    <a:pt x="14928" y="3295"/>
                  </a:lnTo>
                  <a:lnTo>
                    <a:pt x="14970" y="3295"/>
                  </a:lnTo>
                  <a:lnTo>
                    <a:pt x="15012" y="3295"/>
                  </a:lnTo>
                  <a:lnTo>
                    <a:pt x="15054" y="3295"/>
                  </a:lnTo>
                  <a:lnTo>
                    <a:pt x="15054" y="3239"/>
                  </a:lnTo>
                  <a:lnTo>
                    <a:pt x="15097" y="3239"/>
                  </a:lnTo>
                  <a:lnTo>
                    <a:pt x="15139" y="3239"/>
                  </a:lnTo>
                  <a:lnTo>
                    <a:pt x="15139" y="3168"/>
                  </a:lnTo>
                  <a:lnTo>
                    <a:pt x="15181" y="3168"/>
                  </a:lnTo>
                  <a:lnTo>
                    <a:pt x="15223" y="3168"/>
                  </a:lnTo>
                  <a:lnTo>
                    <a:pt x="15266" y="3168"/>
                  </a:lnTo>
                  <a:lnTo>
                    <a:pt x="15308" y="3168"/>
                  </a:lnTo>
                  <a:lnTo>
                    <a:pt x="15350" y="3168"/>
                  </a:lnTo>
                  <a:lnTo>
                    <a:pt x="15392" y="3168"/>
                  </a:lnTo>
                  <a:lnTo>
                    <a:pt x="15434" y="3168"/>
                  </a:lnTo>
                  <a:lnTo>
                    <a:pt x="15477" y="3168"/>
                  </a:lnTo>
                  <a:lnTo>
                    <a:pt x="15519" y="3168"/>
                  </a:lnTo>
                  <a:lnTo>
                    <a:pt x="15561" y="3168"/>
                  </a:lnTo>
                  <a:lnTo>
                    <a:pt x="15603" y="3168"/>
                  </a:lnTo>
                  <a:lnTo>
                    <a:pt x="15646" y="3168"/>
                  </a:lnTo>
                  <a:lnTo>
                    <a:pt x="15688" y="3239"/>
                  </a:lnTo>
                  <a:lnTo>
                    <a:pt x="15688" y="3168"/>
                  </a:lnTo>
                  <a:lnTo>
                    <a:pt x="15730" y="3168"/>
                  </a:lnTo>
                  <a:lnTo>
                    <a:pt x="15730" y="3239"/>
                  </a:lnTo>
                  <a:lnTo>
                    <a:pt x="15730" y="3168"/>
                  </a:lnTo>
                  <a:lnTo>
                    <a:pt x="15772" y="3168"/>
                  </a:lnTo>
                  <a:lnTo>
                    <a:pt x="15772" y="3239"/>
                  </a:lnTo>
                  <a:lnTo>
                    <a:pt x="15815" y="3239"/>
                  </a:lnTo>
                  <a:lnTo>
                    <a:pt x="15772" y="3239"/>
                  </a:lnTo>
                  <a:lnTo>
                    <a:pt x="15772" y="3168"/>
                  </a:lnTo>
                  <a:lnTo>
                    <a:pt x="15815" y="3168"/>
                  </a:lnTo>
                  <a:lnTo>
                    <a:pt x="15772" y="3168"/>
                  </a:lnTo>
                  <a:lnTo>
                    <a:pt x="15730" y="3168"/>
                  </a:lnTo>
                  <a:lnTo>
                    <a:pt x="15730" y="3112"/>
                  </a:lnTo>
                  <a:lnTo>
                    <a:pt x="15772" y="3112"/>
                  </a:lnTo>
                  <a:lnTo>
                    <a:pt x="15815" y="3112"/>
                  </a:lnTo>
                  <a:lnTo>
                    <a:pt x="15815" y="3042"/>
                  </a:lnTo>
                  <a:lnTo>
                    <a:pt x="15857" y="3042"/>
                  </a:lnTo>
                  <a:lnTo>
                    <a:pt x="15857" y="2985"/>
                  </a:lnTo>
                  <a:lnTo>
                    <a:pt x="15899" y="2985"/>
                  </a:lnTo>
                  <a:lnTo>
                    <a:pt x="15857" y="2985"/>
                  </a:lnTo>
                  <a:lnTo>
                    <a:pt x="15815" y="2985"/>
                  </a:lnTo>
                  <a:lnTo>
                    <a:pt x="15857" y="2985"/>
                  </a:lnTo>
                  <a:lnTo>
                    <a:pt x="15815" y="2985"/>
                  </a:lnTo>
                  <a:lnTo>
                    <a:pt x="15815" y="2915"/>
                  </a:lnTo>
                  <a:lnTo>
                    <a:pt x="15857" y="2915"/>
                  </a:lnTo>
                  <a:lnTo>
                    <a:pt x="15857" y="2859"/>
                  </a:lnTo>
                  <a:lnTo>
                    <a:pt x="15899" y="2859"/>
                  </a:lnTo>
                  <a:lnTo>
                    <a:pt x="15899" y="2915"/>
                  </a:lnTo>
                  <a:lnTo>
                    <a:pt x="15899" y="2859"/>
                  </a:lnTo>
                  <a:lnTo>
                    <a:pt x="15941" y="2859"/>
                  </a:lnTo>
                  <a:lnTo>
                    <a:pt x="15899" y="2859"/>
                  </a:lnTo>
                  <a:lnTo>
                    <a:pt x="15941" y="2859"/>
                  </a:lnTo>
                  <a:lnTo>
                    <a:pt x="15941" y="2788"/>
                  </a:lnTo>
                  <a:lnTo>
                    <a:pt x="15984" y="2788"/>
                  </a:lnTo>
                  <a:lnTo>
                    <a:pt x="16026" y="2788"/>
                  </a:lnTo>
                  <a:lnTo>
                    <a:pt x="16026" y="2732"/>
                  </a:lnTo>
                  <a:lnTo>
                    <a:pt x="16068" y="2732"/>
                  </a:lnTo>
                  <a:lnTo>
                    <a:pt x="16110" y="2732"/>
                  </a:lnTo>
                  <a:lnTo>
                    <a:pt x="16153" y="2732"/>
                  </a:lnTo>
                  <a:lnTo>
                    <a:pt x="16153" y="2662"/>
                  </a:lnTo>
                  <a:lnTo>
                    <a:pt x="16153" y="2605"/>
                  </a:lnTo>
                  <a:lnTo>
                    <a:pt x="16110" y="2605"/>
                  </a:lnTo>
                  <a:lnTo>
                    <a:pt x="16068" y="2605"/>
                  </a:lnTo>
                  <a:lnTo>
                    <a:pt x="16068" y="2662"/>
                  </a:lnTo>
                  <a:lnTo>
                    <a:pt x="16110" y="2662"/>
                  </a:lnTo>
                  <a:lnTo>
                    <a:pt x="16068" y="2662"/>
                  </a:lnTo>
                  <a:lnTo>
                    <a:pt x="16068" y="2605"/>
                  </a:lnTo>
                  <a:lnTo>
                    <a:pt x="16026" y="2605"/>
                  </a:lnTo>
                  <a:lnTo>
                    <a:pt x="16026" y="2535"/>
                  </a:lnTo>
                  <a:lnTo>
                    <a:pt x="16068" y="2535"/>
                  </a:lnTo>
                  <a:lnTo>
                    <a:pt x="16110" y="2535"/>
                  </a:lnTo>
                  <a:lnTo>
                    <a:pt x="16068" y="2535"/>
                  </a:lnTo>
                  <a:lnTo>
                    <a:pt x="16068" y="2478"/>
                  </a:lnTo>
                  <a:lnTo>
                    <a:pt x="16110" y="2478"/>
                  </a:lnTo>
                  <a:lnTo>
                    <a:pt x="16110" y="2408"/>
                  </a:lnTo>
                  <a:lnTo>
                    <a:pt x="16153" y="2408"/>
                  </a:lnTo>
                  <a:lnTo>
                    <a:pt x="16195" y="2408"/>
                  </a:lnTo>
                  <a:lnTo>
                    <a:pt x="16195" y="2352"/>
                  </a:lnTo>
                  <a:lnTo>
                    <a:pt x="16237" y="2352"/>
                  </a:lnTo>
                  <a:lnTo>
                    <a:pt x="16279" y="2352"/>
                  </a:lnTo>
                  <a:lnTo>
                    <a:pt x="16322" y="2352"/>
                  </a:lnTo>
                  <a:lnTo>
                    <a:pt x="16364" y="2352"/>
                  </a:lnTo>
                  <a:lnTo>
                    <a:pt x="16364" y="228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3004700" y="3451550"/>
              <a:ext cx="20075" cy="17275"/>
            </a:xfrm>
            <a:custGeom>
              <a:avLst/>
              <a:gdLst/>
              <a:ahLst/>
              <a:cxnLst/>
              <a:rect l="l" t="t" r="r" b="b"/>
              <a:pathLst>
                <a:path w="803" h="691" extrusionOk="0">
                  <a:moveTo>
                    <a:pt x="465" y="57"/>
                  </a:moveTo>
                  <a:lnTo>
                    <a:pt x="507" y="57"/>
                  </a:lnTo>
                  <a:lnTo>
                    <a:pt x="549" y="57"/>
                  </a:lnTo>
                  <a:lnTo>
                    <a:pt x="549" y="1"/>
                  </a:lnTo>
                  <a:lnTo>
                    <a:pt x="592" y="1"/>
                  </a:lnTo>
                  <a:lnTo>
                    <a:pt x="634" y="1"/>
                  </a:lnTo>
                  <a:lnTo>
                    <a:pt x="634" y="57"/>
                  </a:lnTo>
                  <a:lnTo>
                    <a:pt x="676" y="57"/>
                  </a:lnTo>
                  <a:lnTo>
                    <a:pt x="718" y="128"/>
                  </a:lnTo>
                  <a:lnTo>
                    <a:pt x="718" y="184"/>
                  </a:lnTo>
                  <a:lnTo>
                    <a:pt x="761" y="254"/>
                  </a:lnTo>
                  <a:lnTo>
                    <a:pt x="803" y="254"/>
                  </a:lnTo>
                  <a:lnTo>
                    <a:pt x="803" y="311"/>
                  </a:lnTo>
                  <a:lnTo>
                    <a:pt x="761" y="311"/>
                  </a:lnTo>
                  <a:lnTo>
                    <a:pt x="761" y="381"/>
                  </a:lnTo>
                  <a:lnTo>
                    <a:pt x="718" y="311"/>
                  </a:lnTo>
                  <a:lnTo>
                    <a:pt x="718" y="381"/>
                  </a:lnTo>
                  <a:lnTo>
                    <a:pt x="676" y="381"/>
                  </a:lnTo>
                  <a:lnTo>
                    <a:pt x="676" y="437"/>
                  </a:lnTo>
                  <a:lnTo>
                    <a:pt x="634" y="437"/>
                  </a:lnTo>
                  <a:lnTo>
                    <a:pt x="592" y="437"/>
                  </a:lnTo>
                  <a:lnTo>
                    <a:pt x="592" y="508"/>
                  </a:lnTo>
                  <a:lnTo>
                    <a:pt x="549" y="508"/>
                  </a:lnTo>
                  <a:lnTo>
                    <a:pt x="507" y="508"/>
                  </a:lnTo>
                  <a:lnTo>
                    <a:pt x="465" y="508"/>
                  </a:lnTo>
                  <a:lnTo>
                    <a:pt x="423" y="508"/>
                  </a:lnTo>
                  <a:lnTo>
                    <a:pt x="380" y="564"/>
                  </a:lnTo>
                  <a:lnTo>
                    <a:pt x="338" y="564"/>
                  </a:lnTo>
                  <a:lnTo>
                    <a:pt x="296" y="564"/>
                  </a:lnTo>
                  <a:lnTo>
                    <a:pt x="254" y="564"/>
                  </a:lnTo>
                  <a:lnTo>
                    <a:pt x="211" y="635"/>
                  </a:lnTo>
                  <a:lnTo>
                    <a:pt x="169" y="635"/>
                  </a:lnTo>
                  <a:lnTo>
                    <a:pt x="169" y="691"/>
                  </a:lnTo>
                  <a:lnTo>
                    <a:pt x="169" y="635"/>
                  </a:lnTo>
                  <a:lnTo>
                    <a:pt x="127" y="635"/>
                  </a:lnTo>
                  <a:lnTo>
                    <a:pt x="85" y="635"/>
                  </a:lnTo>
                  <a:lnTo>
                    <a:pt x="85" y="564"/>
                  </a:lnTo>
                  <a:lnTo>
                    <a:pt x="42" y="564"/>
                  </a:lnTo>
                  <a:lnTo>
                    <a:pt x="42" y="508"/>
                  </a:lnTo>
                  <a:lnTo>
                    <a:pt x="42" y="437"/>
                  </a:lnTo>
                  <a:lnTo>
                    <a:pt x="0" y="381"/>
                  </a:lnTo>
                  <a:lnTo>
                    <a:pt x="0" y="311"/>
                  </a:lnTo>
                  <a:lnTo>
                    <a:pt x="42" y="311"/>
                  </a:lnTo>
                  <a:lnTo>
                    <a:pt x="42" y="381"/>
                  </a:lnTo>
                  <a:lnTo>
                    <a:pt x="85" y="381"/>
                  </a:lnTo>
                  <a:lnTo>
                    <a:pt x="127" y="381"/>
                  </a:lnTo>
                  <a:lnTo>
                    <a:pt x="127" y="437"/>
                  </a:lnTo>
                  <a:lnTo>
                    <a:pt x="169" y="437"/>
                  </a:lnTo>
                  <a:lnTo>
                    <a:pt x="211" y="437"/>
                  </a:lnTo>
                  <a:lnTo>
                    <a:pt x="254" y="437"/>
                  </a:lnTo>
                  <a:lnTo>
                    <a:pt x="296" y="437"/>
                  </a:lnTo>
                  <a:lnTo>
                    <a:pt x="296" y="381"/>
                  </a:lnTo>
                  <a:lnTo>
                    <a:pt x="338" y="381"/>
                  </a:lnTo>
                  <a:lnTo>
                    <a:pt x="380" y="381"/>
                  </a:lnTo>
                  <a:lnTo>
                    <a:pt x="423" y="381"/>
                  </a:lnTo>
                  <a:lnTo>
                    <a:pt x="423" y="311"/>
                  </a:lnTo>
                  <a:lnTo>
                    <a:pt x="465" y="311"/>
                  </a:lnTo>
                  <a:lnTo>
                    <a:pt x="423" y="311"/>
                  </a:lnTo>
                  <a:lnTo>
                    <a:pt x="423" y="254"/>
                  </a:lnTo>
                  <a:lnTo>
                    <a:pt x="380" y="254"/>
                  </a:lnTo>
                  <a:lnTo>
                    <a:pt x="423" y="254"/>
                  </a:lnTo>
                  <a:lnTo>
                    <a:pt x="423" y="184"/>
                  </a:lnTo>
                  <a:lnTo>
                    <a:pt x="380" y="184"/>
                  </a:lnTo>
                  <a:lnTo>
                    <a:pt x="380" y="128"/>
                  </a:lnTo>
                  <a:lnTo>
                    <a:pt x="423" y="128"/>
                  </a:lnTo>
                  <a:lnTo>
                    <a:pt x="465" y="12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5795675" y="2980875"/>
              <a:ext cx="290825" cy="244000"/>
            </a:xfrm>
            <a:custGeom>
              <a:avLst/>
              <a:gdLst/>
              <a:ahLst/>
              <a:cxnLst/>
              <a:rect l="l" t="t" r="r" b="b"/>
              <a:pathLst>
                <a:path w="11633" h="9760" extrusionOk="0">
                  <a:moveTo>
                    <a:pt x="2958" y="7351"/>
                  </a:moveTo>
                  <a:lnTo>
                    <a:pt x="3000" y="7351"/>
                  </a:lnTo>
                  <a:lnTo>
                    <a:pt x="3042" y="7351"/>
                  </a:lnTo>
                  <a:lnTo>
                    <a:pt x="3085" y="7351"/>
                  </a:lnTo>
                  <a:lnTo>
                    <a:pt x="3127" y="7351"/>
                  </a:lnTo>
                  <a:lnTo>
                    <a:pt x="3127" y="7295"/>
                  </a:lnTo>
                  <a:lnTo>
                    <a:pt x="3169" y="7295"/>
                  </a:lnTo>
                  <a:lnTo>
                    <a:pt x="3169" y="7225"/>
                  </a:lnTo>
                  <a:lnTo>
                    <a:pt x="3211" y="7225"/>
                  </a:lnTo>
                  <a:lnTo>
                    <a:pt x="3211" y="7168"/>
                  </a:lnTo>
                  <a:lnTo>
                    <a:pt x="3253" y="7168"/>
                  </a:lnTo>
                  <a:lnTo>
                    <a:pt x="3253" y="7098"/>
                  </a:lnTo>
                  <a:lnTo>
                    <a:pt x="3296" y="7098"/>
                  </a:lnTo>
                  <a:lnTo>
                    <a:pt x="3296" y="7042"/>
                  </a:lnTo>
                  <a:lnTo>
                    <a:pt x="3253" y="6971"/>
                  </a:lnTo>
                  <a:lnTo>
                    <a:pt x="3253" y="6915"/>
                  </a:lnTo>
                  <a:lnTo>
                    <a:pt x="3253" y="6844"/>
                  </a:lnTo>
                  <a:lnTo>
                    <a:pt x="3296" y="6844"/>
                  </a:lnTo>
                  <a:lnTo>
                    <a:pt x="3296" y="6788"/>
                  </a:lnTo>
                  <a:lnTo>
                    <a:pt x="3338" y="6788"/>
                  </a:lnTo>
                  <a:lnTo>
                    <a:pt x="3296" y="6718"/>
                  </a:lnTo>
                  <a:lnTo>
                    <a:pt x="3338" y="6718"/>
                  </a:lnTo>
                  <a:lnTo>
                    <a:pt x="3296" y="6661"/>
                  </a:lnTo>
                  <a:lnTo>
                    <a:pt x="3253" y="6661"/>
                  </a:lnTo>
                  <a:lnTo>
                    <a:pt x="3211" y="6661"/>
                  </a:lnTo>
                  <a:lnTo>
                    <a:pt x="3211" y="6591"/>
                  </a:lnTo>
                  <a:lnTo>
                    <a:pt x="3169" y="6591"/>
                  </a:lnTo>
                  <a:lnTo>
                    <a:pt x="3127" y="6591"/>
                  </a:lnTo>
                  <a:lnTo>
                    <a:pt x="3085" y="6591"/>
                  </a:lnTo>
                  <a:lnTo>
                    <a:pt x="3042" y="6591"/>
                  </a:lnTo>
                  <a:lnTo>
                    <a:pt x="3042" y="6535"/>
                  </a:lnTo>
                  <a:lnTo>
                    <a:pt x="3000" y="6535"/>
                  </a:lnTo>
                  <a:lnTo>
                    <a:pt x="2958" y="6535"/>
                  </a:lnTo>
                  <a:lnTo>
                    <a:pt x="2916" y="6535"/>
                  </a:lnTo>
                  <a:lnTo>
                    <a:pt x="2873" y="6464"/>
                  </a:lnTo>
                  <a:lnTo>
                    <a:pt x="2831" y="6464"/>
                  </a:lnTo>
                  <a:lnTo>
                    <a:pt x="2831" y="6535"/>
                  </a:lnTo>
                  <a:lnTo>
                    <a:pt x="2789" y="6535"/>
                  </a:lnTo>
                  <a:lnTo>
                    <a:pt x="2789" y="6591"/>
                  </a:lnTo>
                  <a:lnTo>
                    <a:pt x="2789" y="6661"/>
                  </a:lnTo>
                  <a:lnTo>
                    <a:pt x="2747" y="6661"/>
                  </a:lnTo>
                  <a:lnTo>
                    <a:pt x="2747" y="6718"/>
                  </a:lnTo>
                  <a:lnTo>
                    <a:pt x="2704" y="6718"/>
                  </a:lnTo>
                  <a:lnTo>
                    <a:pt x="2662" y="6718"/>
                  </a:lnTo>
                  <a:lnTo>
                    <a:pt x="2620" y="6718"/>
                  </a:lnTo>
                  <a:lnTo>
                    <a:pt x="2578" y="6718"/>
                  </a:lnTo>
                  <a:lnTo>
                    <a:pt x="2535" y="6718"/>
                  </a:lnTo>
                  <a:lnTo>
                    <a:pt x="2493" y="6718"/>
                  </a:lnTo>
                  <a:lnTo>
                    <a:pt x="2451" y="6718"/>
                  </a:lnTo>
                  <a:lnTo>
                    <a:pt x="2409" y="6718"/>
                  </a:lnTo>
                  <a:lnTo>
                    <a:pt x="2409" y="6661"/>
                  </a:lnTo>
                  <a:lnTo>
                    <a:pt x="2366" y="6661"/>
                  </a:lnTo>
                  <a:lnTo>
                    <a:pt x="2324" y="6661"/>
                  </a:lnTo>
                  <a:lnTo>
                    <a:pt x="2282" y="6591"/>
                  </a:lnTo>
                  <a:lnTo>
                    <a:pt x="2240" y="6591"/>
                  </a:lnTo>
                  <a:lnTo>
                    <a:pt x="2240" y="6661"/>
                  </a:lnTo>
                  <a:lnTo>
                    <a:pt x="2197" y="6661"/>
                  </a:lnTo>
                  <a:lnTo>
                    <a:pt x="2197" y="6718"/>
                  </a:lnTo>
                  <a:lnTo>
                    <a:pt x="2155" y="6718"/>
                  </a:lnTo>
                  <a:lnTo>
                    <a:pt x="2113" y="6718"/>
                  </a:lnTo>
                  <a:lnTo>
                    <a:pt x="2113" y="6661"/>
                  </a:lnTo>
                  <a:lnTo>
                    <a:pt x="2155" y="6661"/>
                  </a:lnTo>
                  <a:lnTo>
                    <a:pt x="2155" y="6591"/>
                  </a:lnTo>
                  <a:lnTo>
                    <a:pt x="2155" y="6535"/>
                  </a:lnTo>
                  <a:lnTo>
                    <a:pt x="2113" y="6535"/>
                  </a:lnTo>
                  <a:lnTo>
                    <a:pt x="2071" y="6535"/>
                  </a:lnTo>
                  <a:lnTo>
                    <a:pt x="2071" y="6464"/>
                  </a:lnTo>
                  <a:lnTo>
                    <a:pt x="2028" y="6464"/>
                  </a:lnTo>
                  <a:lnTo>
                    <a:pt x="1986" y="6464"/>
                  </a:lnTo>
                  <a:lnTo>
                    <a:pt x="1944" y="6464"/>
                  </a:lnTo>
                  <a:lnTo>
                    <a:pt x="1902" y="6464"/>
                  </a:lnTo>
                  <a:lnTo>
                    <a:pt x="1859" y="6535"/>
                  </a:lnTo>
                  <a:lnTo>
                    <a:pt x="1817" y="6591"/>
                  </a:lnTo>
                  <a:lnTo>
                    <a:pt x="1775" y="6591"/>
                  </a:lnTo>
                  <a:lnTo>
                    <a:pt x="1733" y="6591"/>
                  </a:lnTo>
                  <a:lnTo>
                    <a:pt x="1775" y="6535"/>
                  </a:lnTo>
                  <a:lnTo>
                    <a:pt x="1775" y="6464"/>
                  </a:lnTo>
                  <a:lnTo>
                    <a:pt x="1733" y="6464"/>
                  </a:lnTo>
                  <a:lnTo>
                    <a:pt x="1690" y="6464"/>
                  </a:lnTo>
                  <a:lnTo>
                    <a:pt x="1690" y="6408"/>
                  </a:lnTo>
                  <a:lnTo>
                    <a:pt x="1648" y="6408"/>
                  </a:lnTo>
                  <a:lnTo>
                    <a:pt x="1606" y="6408"/>
                  </a:lnTo>
                  <a:lnTo>
                    <a:pt x="1606" y="6337"/>
                  </a:lnTo>
                  <a:lnTo>
                    <a:pt x="1564" y="6337"/>
                  </a:lnTo>
                  <a:lnTo>
                    <a:pt x="1521" y="6337"/>
                  </a:lnTo>
                  <a:lnTo>
                    <a:pt x="1479" y="6337"/>
                  </a:lnTo>
                  <a:lnTo>
                    <a:pt x="1437" y="6337"/>
                  </a:lnTo>
                  <a:lnTo>
                    <a:pt x="1395" y="6337"/>
                  </a:lnTo>
                  <a:lnTo>
                    <a:pt x="1352" y="6337"/>
                  </a:lnTo>
                  <a:lnTo>
                    <a:pt x="1310" y="6337"/>
                  </a:lnTo>
                  <a:lnTo>
                    <a:pt x="1268" y="6337"/>
                  </a:lnTo>
                  <a:lnTo>
                    <a:pt x="1226" y="6337"/>
                  </a:lnTo>
                  <a:lnTo>
                    <a:pt x="1183" y="6337"/>
                  </a:lnTo>
                  <a:lnTo>
                    <a:pt x="1141" y="6337"/>
                  </a:lnTo>
                  <a:lnTo>
                    <a:pt x="1099" y="6337"/>
                  </a:lnTo>
                  <a:lnTo>
                    <a:pt x="1057" y="6337"/>
                  </a:lnTo>
                  <a:lnTo>
                    <a:pt x="1015" y="6337"/>
                  </a:lnTo>
                  <a:lnTo>
                    <a:pt x="972" y="6337"/>
                  </a:lnTo>
                  <a:lnTo>
                    <a:pt x="930" y="6337"/>
                  </a:lnTo>
                  <a:lnTo>
                    <a:pt x="888" y="6337"/>
                  </a:lnTo>
                  <a:lnTo>
                    <a:pt x="888" y="6408"/>
                  </a:lnTo>
                  <a:lnTo>
                    <a:pt x="846" y="6408"/>
                  </a:lnTo>
                  <a:lnTo>
                    <a:pt x="803" y="6408"/>
                  </a:lnTo>
                  <a:lnTo>
                    <a:pt x="803" y="6337"/>
                  </a:lnTo>
                  <a:lnTo>
                    <a:pt x="803" y="6281"/>
                  </a:lnTo>
                  <a:lnTo>
                    <a:pt x="761" y="6281"/>
                  </a:lnTo>
                  <a:lnTo>
                    <a:pt x="719" y="6281"/>
                  </a:lnTo>
                  <a:lnTo>
                    <a:pt x="719" y="6337"/>
                  </a:lnTo>
                  <a:lnTo>
                    <a:pt x="677" y="6337"/>
                  </a:lnTo>
                  <a:lnTo>
                    <a:pt x="634" y="6337"/>
                  </a:lnTo>
                  <a:lnTo>
                    <a:pt x="592" y="6337"/>
                  </a:lnTo>
                  <a:lnTo>
                    <a:pt x="592" y="6281"/>
                  </a:lnTo>
                  <a:lnTo>
                    <a:pt x="550" y="6281"/>
                  </a:lnTo>
                  <a:lnTo>
                    <a:pt x="508" y="6281"/>
                  </a:lnTo>
                  <a:lnTo>
                    <a:pt x="465" y="6281"/>
                  </a:lnTo>
                  <a:lnTo>
                    <a:pt x="423" y="6281"/>
                  </a:lnTo>
                  <a:lnTo>
                    <a:pt x="381" y="6337"/>
                  </a:lnTo>
                  <a:lnTo>
                    <a:pt x="339" y="6337"/>
                  </a:lnTo>
                  <a:lnTo>
                    <a:pt x="296" y="6337"/>
                  </a:lnTo>
                  <a:lnTo>
                    <a:pt x="254" y="6337"/>
                  </a:lnTo>
                  <a:lnTo>
                    <a:pt x="212" y="6337"/>
                  </a:lnTo>
                  <a:lnTo>
                    <a:pt x="170" y="6337"/>
                  </a:lnTo>
                  <a:lnTo>
                    <a:pt x="85" y="6211"/>
                  </a:lnTo>
                  <a:lnTo>
                    <a:pt x="43" y="6211"/>
                  </a:lnTo>
                  <a:lnTo>
                    <a:pt x="1" y="6211"/>
                  </a:lnTo>
                  <a:lnTo>
                    <a:pt x="1" y="6154"/>
                  </a:lnTo>
                  <a:lnTo>
                    <a:pt x="43" y="6154"/>
                  </a:lnTo>
                  <a:lnTo>
                    <a:pt x="85" y="6154"/>
                  </a:lnTo>
                  <a:lnTo>
                    <a:pt x="127" y="6154"/>
                  </a:lnTo>
                  <a:lnTo>
                    <a:pt x="170" y="6154"/>
                  </a:lnTo>
                  <a:lnTo>
                    <a:pt x="212" y="6154"/>
                  </a:lnTo>
                  <a:lnTo>
                    <a:pt x="254" y="6154"/>
                  </a:lnTo>
                  <a:lnTo>
                    <a:pt x="296" y="6154"/>
                  </a:lnTo>
                  <a:lnTo>
                    <a:pt x="339" y="6084"/>
                  </a:lnTo>
                  <a:lnTo>
                    <a:pt x="381" y="6084"/>
                  </a:lnTo>
                  <a:lnTo>
                    <a:pt x="423" y="6084"/>
                  </a:lnTo>
                  <a:lnTo>
                    <a:pt x="465" y="6084"/>
                  </a:lnTo>
                  <a:lnTo>
                    <a:pt x="508" y="6154"/>
                  </a:lnTo>
                  <a:lnTo>
                    <a:pt x="508" y="6084"/>
                  </a:lnTo>
                  <a:lnTo>
                    <a:pt x="550" y="6154"/>
                  </a:lnTo>
                  <a:lnTo>
                    <a:pt x="592" y="6154"/>
                  </a:lnTo>
                  <a:lnTo>
                    <a:pt x="634" y="6154"/>
                  </a:lnTo>
                  <a:lnTo>
                    <a:pt x="719" y="6154"/>
                  </a:lnTo>
                  <a:lnTo>
                    <a:pt x="761" y="6154"/>
                  </a:lnTo>
                  <a:lnTo>
                    <a:pt x="803" y="6154"/>
                  </a:lnTo>
                  <a:lnTo>
                    <a:pt x="846" y="6154"/>
                  </a:lnTo>
                  <a:lnTo>
                    <a:pt x="888" y="6154"/>
                  </a:lnTo>
                  <a:lnTo>
                    <a:pt x="888" y="6084"/>
                  </a:lnTo>
                  <a:lnTo>
                    <a:pt x="888" y="6154"/>
                  </a:lnTo>
                  <a:lnTo>
                    <a:pt x="930" y="6154"/>
                  </a:lnTo>
                  <a:lnTo>
                    <a:pt x="972" y="6154"/>
                  </a:lnTo>
                  <a:lnTo>
                    <a:pt x="972" y="6084"/>
                  </a:lnTo>
                  <a:lnTo>
                    <a:pt x="1015" y="6084"/>
                  </a:lnTo>
                  <a:lnTo>
                    <a:pt x="1057" y="6084"/>
                  </a:lnTo>
                  <a:lnTo>
                    <a:pt x="1099" y="6084"/>
                  </a:lnTo>
                  <a:lnTo>
                    <a:pt x="1141" y="6084"/>
                  </a:lnTo>
                  <a:lnTo>
                    <a:pt x="1183" y="6084"/>
                  </a:lnTo>
                  <a:lnTo>
                    <a:pt x="1226" y="6084"/>
                  </a:lnTo>
                  <a:lnTo>
                    <a:pt x="1268" y="6084"/>
                  </a:lnTo>
                  <a:lnTo>
                    <a:pt x="1310" y="6084"/>
                  </a:lnTo>
                  <a:lnTo>
                    <a:pt x="1352" y="6084"/>
                  </a:lnTo>
                  <a:lnTo>
                    <a:pt x="1395" y="6084"/>
                  </a:lnTo>
                  <a:lnTo>
                    <a:pt x="1437" y="6084"/>
                  </a:lnTo>
                  <a:lnTo>
                    <a:pt x="1479" y="6084"/>
                  </a:lnTo>
                  <a:lnTo>
                    <a:pt x="1521" y="6084"/>
                  </a:lnTo>
                  <a:lnTo>
                    <a:pt x="1564" y="6084"/>
                  </a:lnTo>
                  <a:lnTo>
                    <a:pt x="1564" y="6028"/>
                  </a:lnTo>
                  <a:lnTo>
                    <a:pt x="1606" y="6028"/>
                  </a:lnTo>
                  <a:lnTo>
                    <a:pt x="1648" y="6028"/>
                  </a:lnTo>
                  <a:lnTo>
                    <a:pt x="1690" y="6028"/>
                  </a:lnTo>
                  <a:lnTo>
                    <a:pt x="1690" y="5957"/>
                  </a:lnTo>
                  <a:lnTo>
                    <a:pt x="1733" y="5957"/>
                  </a:lnTo>
                  <a:lnTo>
                    <a:pt x="1733" y="5901"/>
                  </a:lnTo>
                  <a:lnTo>
                    <a:pt x="1775" y="5901"/>
                  </a:lnTo>
                  <a:lnTo>
                    <a:pt x="1775" y="5830"/>
                  </a:lnTo>
                  <a:lnTo>
                    <a:pt x="1817" y="5830"/>
                  </a:lnTo>
                  <a:lnTo>
                    <a:pt x="1817" y="5901"/>
                  </a:lnTo>
                  <a:lnTo>
                    <a:pt x="1817" y="5957"/>
                  </a:lnTo>
                  <a:lnTo>
                    <a:pt x="1817" y="6028"/>
                  </a:lnTo>
                  <a:lnTo>
                    <a:pt x="1859" y="6028"/>
                  </a:lnTo>
                  <a:lnTo>
                    <a:pt x="1902" y="6028"/>
                  </a:lnTo>
                  <a:lnTo>
                    <a:pt x="1902" y="6084"/>
                  </a:lnTo>
                  <a:lnTo>
                    <a:pt x="1944" y="6084"/>
                  </a:lnTo>
                  <a:lnTo>
                    <a:pt x="1986" y="6084"/>
                  </a:lnTo>
                  <a:lnTo>
                    <a:pt x="2028" y="6084"/>
                  </a:lnTo>
                  <a:lnTo>
                    <a:pt x="2028" y="6154"/>
                  </a:lnTo>
                  <a:lnTo>
                    <a:pt x="2071" y="6154"/>
                  </a:lnTo>
                  <a:lnTo>
                    <a:pt x="2113" y="6154"/>
                  </a:lnTo>
                  <a:lnTo>
                    <a:pt x="2155" y="6154"/>
                  </a:lnTo>
                  <a:lnTo>
                    <a:pt x="2197" y="6154"/>
                  </a:lnTo>
                  <a:lnTo>
                    <a:pt x="2240" y="6154"/>
                  </a:lnTo>
                  <a:lnTo>
                    <a:pt x="2282" y="6211"/>
                  </a:lnTo>
                  <a:lnTo>
                    <a:pt x="2324" y="6211"/>
                  </a:lnTo>
                  <a:lnTo>
                    <a:pt x="2366" y="6211"/>
                  </a:lnTo>
                  <a:lnTo>
                    <a:pt x="2366" y="6281"/>
                  </a:lnTo>
                  <a:lnTo>
                    <a:pt x="2324" y="6281"/>
                  </a:lnTo>
                  <a:lnTo>
                    <a:pt x="2282" y="6281"/>
                  </a:lnTo>
                  <a:lnTo>
                    <a:pt x="2282" y="6337"/>
                  </a:lnTo>
                  <a:lnTo>
                    <a:pt x="2282" y="6408"/>
                  </a:lnTo>
                  <a:lnTo>
                    <a:pt x="2282" y="6464"/>
                  </a:lnTo>
                  <a:lnTo>
                    <a:pt x="2324" y="6464"/>
                  </a:lnTo>
                  <a:lnTo>
                    <a:pt x="2366" y="6464"/>
                  </a:lnTo>
                  <a:lnTo>
                    <a:pt x="2409" y="6464"/>
                  </a:lnTo>
                  <a:lnTo>
                    <a:pt x="2409" y="6408"/>
                  </a:lnTo>
                  <a:lnTo>
                    <a:pt x="2451" y="6337"/>
                  </a:lnTo>
                  <a:lnTo>
                    <a:pt x="2451" y="6281"/>
                  </a:lnTo>
                  <a:lnTo>
                    <a:pt x="2493" y="6281"/>
                  </a:lnTo>
                  <a:lnTo>
                    <a:pt x="2493" y="6211"/>
                  </a:lnTo>
                  <a:lnTo>
                    <a:pt x="2535" y="6211"/>
                  </a:lnTo>
                  <a:lnTo>
                    <a:pt x="2493" y="6211"/>
                  </a:lnTo>
                  <a:lnTo>
                    <a:pt x="2535" y="6211"/>
                  </a:lnTo>
                  <a:lnTo>
                    <a:pt x="2578" y="6211"/>
                  </a:lnTo>
                  <a:lnTo>
                    <a:pt x="2578" y="6154"/>
                  </a:lnTo>
                  <a:lnTo>
                    <a:pt x="2578" y="6084"/>
                  </a:lnTo>
                  <a:lnTo>
                    <a:pt x="2535" y="6084"/>
                  </a:lnTo>
                  <a:lnTo>
                    <a:pt x="2535" y="6028"/>
                  </a:lnTo>
                  <a:lnTo>
                    <a:pt x="2493" y="6028"/>
                  </a:lnTo>
                  <a:lnTo>
                    <a:pt x="2493" y="5957"/>
                  </a:lnTo>
                  <a:lnTo>
                    <a:pt x="2451" y="5957"/>
                  </a:lnTo>
                  <a:lnTo>
                    <a:pt x="2451" y="5901"/>
                  </a:lnTo>
                  <a:lnTo>
                    <a:pt x="2451" y="5830"/>
                  </a:lnTo>
                  <a:lnTo>
                    <a:pt x="2409" y="5830"/>
                  </a:lnTo>
                  <a:lnTo>
                    <a:pt x="2409" y="5774"/>
                  </a:lnTo>
                  <a:lnTo>
                    <a:pt x="2366" y="5774"/>
                  </a:lnTo>
                  <a:lnTo>
                    <a:pt x="2366" y="5704"/>
                  </a:lnTo>
                  <a:lnTo>
                    <a:pt x="2409" y="5704"/>
                  </a:lnTo>
                  <a:lnTo>
                    <a:pt x="2409" y="5647"/>
                  </a:lnTo>
                  <a:lnTo>
                    <a:pt x="2409" y="5577"/>
                  </a:lnTo>
                  <a:lnTo>
                    <a:pt x="2451" y="5577"/>
                  </a:lnTo>
                  <a:lnTo>
                    <a:pt x="2451" y="5521"/>
                  </a:lnTo>
                  <a:lnTo>
                    <a:pt x="2409" y="5521"/>
                  </a:lnTo>
                  <a:lnTo>
                    <a:pt x="2451" y="5521"/>
                  </a:lnTo>
                  <a:lnTo>
                    <a:pt x="2451" y="5450"/>
                  </a:lnTo>
                  <a:lnTo>
                    <a:pt x="2451" y="5394"/>
                  </a:lnTo>
                  <a:lnTo>
                    <a:pt x="2451" y="5324"/>
                  </a:lnTo>
                  <a:lnTo>
                    <a:pt x="2493" y="5324"/>
                  </a:lnTo>
                  <a:lnTo>
                    <a:pt x="2493" y="5267"/>
                  </a:lnTo>
                  <a:lnTo>
                    <a:pt x="2493" y="5197"/>
                  </a:lnTo>
                  <a:lnTo>
                    <a:pt x="2535" y="5140"/>
                  </a:lnTo>
                  <a:lnTo>
                    <a:pt x="2535" y="5070"/>
                  </a:lnTo>
                  <a:lnTo>
                    <a:pt x="2578" y="5014"/>
                  </a:lnTo>
                  <a:lnTo>
                    <a:pt x="2578" y="4943"/>
                  </a:lnTo>
                  <a:lnTo>
                    <a:pt x="2620" y="4887"/>
                  </a:lnTo>
                  <a:lnTo>
                    <a:pt x="2578" y="4760"/>
                  </a:lnTo>
                  <a:lnTo>
                    <a:pt x="2535" y="4760"/>
                  </a:lnTo>
                  <a:lnTo>
                    <a:pt x="2535" y="4690"/>
                  </a:lnTo>
                  <a:lnTo>
                    <a:pt x="2493" y="4690"/>
                  </a:lnTo>
                  <a:lnTo>
                    <a:pt x="2451" y="4690"/>
                  </a:lnTo>
                  <a:lnTo>
                    <a:pt x="2409" y="4634"/>
                  </a:lnTo>
                  <a:lnTo>
                    <a:pt x="2366" y="4634"/>
                  </a:lnTo>
                  <a:lnTo>
                    <a:pt x="2324" y="4634"/>
                  </a:lnTo>
                  <a:lnTo>
                    <a:pt x="2282" y="4634"/>
                  </a:lnTo>
                  <a:lnTo>
                    <a:pt x="2240" y="4634"/>
                  </a:lnTo>
                  <a:lnTo>
                    <a:pt x="2197" y="4563"/>
                  </a:lnTo>
                  <a:lnTo>
                    <a:pt x="2197" y="4507"/>
                  </a:lnTo>
                  <a:lnTo>
                    <a:pt x="2155" y="4507"/>
                  </a:lnTo>
                  <a:lnTo>
                    <a:pt x="2113" y="4507"/>
                  </a:lnTo>
                  <a:lnTo>
                    <a:pt x="2071" y="4507"/>
                  </a:lnTo>
                  <a:lnTo>
                    <a:pt x="2028" y="4507"/>
                  </a:lnTo>
                  <a:lnTo>
                    <a:pt x="1986" y="4436"/>
                  </a:lnTo>
                  <a:lnTo>
                    <a:pt x="1986" y="4310"/>
                  </a:lnTo>
                  <a:lnTo>
                    <a:pt x="1986" y="4253"/>
                  </a:lnTo>
                  <a:lnTo>
                    <a:pt x="1986" y="4127"/>
                  </a:lnTo>
                  <a:lnTo>
                    <a:pt x="1986" y="4056"/>
                  </a:lnTo>
                  <a:lnTo>
                    <a:pt x="1944" y="4056"/>
                  </a:lnTo>
                  <a:lnTo>
                    <a:pt x="1986" y="4056"/>
                  </a:lnTo>
                  <a:lnTo>
                    <a:pt x="1986" y="4000"/>
                  </a:lnTo>
                  <a:lnTo>
                    <a:pt x="1986" y="3929"/>
                  </a:lnTo>
                  <a:lnTo>
                    <a:pt x="1986" y="3873"/>
                  </a:lnTo>
                  <a:lnTo>
                    <a:pt x="1986" y="3803"/>
                  </a:lnTo>
                  <a:lnTo>
                    <a:pt x="2028" y="3803"/>
                  </a:lnTo>
                  <a:lnTo>
                    <a:pt x="2028" y="3746"/>
                  </a:lnTo>
                  <a:lnTo>
                    <a:pt x="2071" y="3746"/>
                  </a:lnTo>
                  <a:lnTo>
                    <a:pt x="2071" y="3676"/>
                  </a:lnTo>
                  <a:lnTo>
                    <a:pt x="2113" y="3676"/>
                  </a:lnTo>
                  <a:lnTo>
                    <a:pt x="2113" y="3620"/>
                  </a:lnTo>
                  <a:lnTo>
                    <a:pt x="2155" y="3620"/>
                  </a:lnTo>
                  <a:lnTo>
                    <a:pt x="2155" y="3549"/>
                  </a:lnTo>
                  <a:lnTo>
                    <a:pt x="2197" y="3549"/>
                  </a:lnTo>
                  <a:lnTo>
                    <a:pt x="2240" y="3549"/>
                  </a:lnTo>
                  <a:lnTo>
                    <a:pt x="2240" y="3493"/>
                  </a:lnTo>
                  <a:lnTo>
                    <a:pt x="2282" y="3493"/>
                  </a:lnTo>
                  <a:lnTo>
                    <a:pt x="2282" y="3423"/>
                  </a:lnTo>
                  <a:lnTo>
                    <a:pt x="2324" y="3423"/>
                  </a:lnTo>
                  <a:lnTo>
                    <a:pt x="2324" y="3366"/>
                  </a:lnTo>
                  <a:lnTo>
                    <a:pt x="2282" y="3366"/>
                  </a:lnTo>
                  <a:lnTo>
                    <a:pt x="2282" y="3296"/>
                  </a:lnTo>
                  <a:lnTo>
                    <a:pt x="2240" y="3239"/>
                  </a:lnTo>
                  <a:lnTo>
                    <a:pt x="2240" y="3169"/>
                  </a:lnTo>
                  <a:lnTo>
                    <a:pt x="2197" y="3113"/>
                  </a:lnTo>
                  <a:lnTo>
                    <a:pt x="2155" y="3113"/>
                  </a:lnTo>
                  <a:lnTo>
                    <a:pt x="2155" y="3042"/>
                  </a:lnTo>
                  <a:lnTo>
                    <a:pt x="2071" y="2986"/>
                  </a:lnTo>
                  <a:lnTo>
                    <a:pt x="2028" y="2986"/>
                  </a:lnTo>
                  <a:lnTo>
                    <a:pt x="2028" y="2916"/>
                  </a:lnTo>
                  <a:lnTo>
                    <a:pt x="1986" y="2916"/>
                  </a:lnTo>
                  <a:lnTo>
                    <a:pt x="1986" y="2859"/>
                  </a:lnTo>
                  <a:lnTo>
                    <a:pt x="1944" y="2859"/>
                  </a:lnTo>
                  <a:lnTo>
                    <a:pt x="1902" y="2859"/>
                  </a:lnTo>
                  <a:lnTo>
                    <a:pt x="1902" y="2789"/>
                  </a:lnTo>
                  <a:lnTo>
                    <a:pt x="1859" y="2789"/>
                  </a:lnTo>
                  <a:lnTo>
                    <a:pt x="1859" y="2732"/>
                  </a:lnTo>
                  <a:lnTo>
                    <a:pt x="1817" y="2732"/>
                  </a:lnTo>
                  <a:lnTo>
                    <a:pt x="1817" y="2662"/>
                  </a:lnTo>
                  <a:lnTo>
                    <a:pt x="1775" y="2662"/>
                  </a:lnTo>
                  <a:lnTo>
                    <a:pt x="1775" y="2606"/>
                  </a:lnTo>
                  <a:lnTo>
                    <a:pt x="1733" y="2606"/>
                  </a:lnTo>
                  <a:lnTo>
                    <a:pt x="1690" y="2606"/>
                  </a:lnTo>
                  <a:lnTo>
                    <a:pt x="1690" y="2535"/>
                  </a:lnTo>
                  <a:lnTo>
                    <a:pt x="1648" y="2535"/>
                  </a:lnTo>
                  <a:lnTo>
                    <a:pt x="1648" y="2479"/>
                  </a:lnTo>
                  <a:lnTo>
                    <a:pt x="1606" y="2479"/>
                  </a:lnTo>
                  <a:lnTo>
                    <a:pt x="1606" y="2409"/>
                  </a:lnTo>
                  <a:lnTo>
                    <a:pt x="1564" y="2409"/>
                  </a:lnTo>
                  <a:lnTo>
                    <a:pt x="1564" y="2352"/>
                  </a:lnTo>
                  <a:lnTo>
                    <a:pt x="1521" y="2352"/>
                  </a:lnTo>
                  <a:lnTo>
                    <a:pt x="1521" y="2282"/>
                  </a:lnTo>
                  <a:lnTo>
                    <a:pt x="1479" y="2282"/>
                  </a:lnTo>
                  <a:lnTo>
                    <a:pt x="1437" y="2282"/>
                  </a:lnTo>
                  <a:lnTo>
                    <a:pt x="1437" y="2226"/>
                  </a:lnTo>
                  <a:lnTo>
                    <a:pt x="1395" y="2226"/>
                  </a:lnTo>
                  <a:lnTo>
                    <a:pt x="1395" y="2155"/>
                  </a:lnTo>
                  <a:lnTo>
                    <a:pt x="1352" y="2155"/>
                  </a:lnTo>
                  <a:lnTo>
                    <a:pt x="1310" y="2155"/>
                  </a:lnTo>
                  <a:lnTo>
                    <a:pt x="1310" y="2099"/>
                  </a:lnTo>
                  <a:lnTo>
                    <a:pt x="1268" y="2099"/>
                  </a:lnTo>
                  <a:lnTo>
                    <a:pt x="1268" y="2028"/>
                  </a:lnTo>
                  <a:lnTo>
                    <a:pt x="1226" y="2028"/>
                  </a:lnTo>
                  <a:lnTo>
                    <a:pt x="1183" y="1972"/>
                  </a:lnTo>
                  <a:lnTo>
                    <a:pt x="1141" y="1972"/>
                  </a:lnTo>
                  <a:lnTo>
                    <a:pt x="1141" y="1902"/>
                  </a:lnTo>
                  <a:lnTo>
                    <a:pt x="1099" y="1902"/>
                  </a:lnTo>
                  <a:lnTo>
                    <a:pt x="1099" y="1845"/>
                  </a:lnTo>
                  <a:lnTo>
                    <a:pt x="1057" y="1845"/>
                  </a:lnTo>
                  <a:lnTo>
                    <a:pt x="1015" y="1845"/>
                  </a:lnTo>
                  <a:lnTo>
                    <a:pt x="1015" y="1775"/>
                  </a:lnTo>
                  <a:lnTo>
                    <a:pt x="972" y="1775"/>
                  </a:lnTo>
                  <a:lnTo>
                    <a:pt x="930" y="1775"/>
                  </a:lnTo>
                  <a:lnTo>
                    <a:pt x="888" y="1775"/>
                  </a:lnTo>
                  <a:lnTo>
                    <a:pt x="846" y="1775"/>
                  </a:lnTo>
                  <a:lnTo>
                    <a:pt x="803" y="1775"/>
                  </a:lnTo>
                  <a:lnTo>
                    <a:pt x="803" y="1719"/>
                  </a:lnTo>
                  <a:lnTo>
                    <a:pt x="761" y="1719"/>
                  </a:lnTo>
                  <a:lnTo>
                    <a:pt x="719" y="1719"/>
                  </a:lnTo>
                  <a:lnTo>
                    <a:pt x="719" y="1648"/>
                  </a:lnTo>
                  <a:lnTo>
                    <a:pt x="677" y="1648"/>
                  </a:lnTo>
                  <a:lnTo>
                    <a:pt x="634" y="1648"/>
                  </a:lnTo>
                  <a:lnTo>
                    <a:pt x="592" y="1648"/>
                  </a:lnTo>
                  <a:lnTo>
                    <a:pt x="550" y="1648"/>
                  </a:lnTo>
                  <a:lnTo>
                    <a:pt x="550" y="1592"/>
                  </a:lnTo>
                  <a:lnTo>
                    <a:pt x="508" y="1592"/>
                  </a:lnTo>
                  <a:lnTo>
                    <a:pt x="465" y="1592"/>
                  </a:lnTo>
                  <a:lnTo>
                    <a:pt x="465" y="1521"/>
                  </a:lnTo>
                  <a:lnTo>
                    <a:pt x="423" y="1521"/>
                  </a:lnTo>
                  <a:lnTo>
                    <a:pt x="423" y="1465"/>
                  </a:lnTo>
                  <a:lnTo>
                    <a:pt x="381" y="1465"/>
                  </a:lnTo>
                  <a:lnTo>
                    <a:pt x="339" y="1465"/>
                  </a:lnTo>
                  <a:lnTo>
                    <a:pt x="296" y="1465"/>
                  </a:lnTo>
                  <a:lnTo>
                    <a:pt x="296" y="1395"/>
                  </a:lnTo>
                  <a:lnTo>
                    <a:pt x="254" y="1395"/>
                  </a:lnTo>
                  <a:lnTo>
                    <a:pt x="212" y="1395"/>
                  </a:lnTo>
                  <a:lnTo>
                    <a:pt x="170" y="1395"/>
                  </a:lnTo>
                  <a:lnTo>
                    <a:pt x="127" y="1465"/>
                  </a:lnTo>
                  <a:lnTo>
                    <a:pt x="85" y="1465"/>
                  </a:lnTo>
                  <a:lnTo>
                    <a:pt x="43" y="1465"/>
                  </a:lnTo>
                  <a:lnTo>
                    <a:pt x="1" y="1395"/>
                  </a:lnTo>
                  <a:lnTo>
                    <a:pt x="43" y="1395"/>
                  </a:lnTo>
                  <a:lnTo>
                    <a:pt x="43" y="1338"/>
                  </a:lnTo>
                  <a:lnTo>
                    <a:pt x="85" y="1338"/>
                  </a:lnTo>
                  <a:lnTo>
                    <a:pt x="127" y="1338"/>
                  </a:lnTo>
                  <a:lnTo>
                    <a:pt x="127" y="1268"/>
                  </a:lnTo>
                  <a:lnTo>
                    <a:pt x="170" y="1268"/>
                  </a:lnTo>
                  <a:lnTo>
                    <a:pt x="212" y="1268"/>
                  </a:lnTo>
                  <a:lnTo>
                    <a:pt x="254" y="1268"/>
                  </a:lnTo>
                  <a:lnTo>
                    <a:pt x="339" y="1268"/>
                  </a:lnTo>
                  <a:lnTo>
                    <a:pt x="381" y="1268"/>
                  </a:lnTo>
                  <a:lnTo>
                    <a:pt x="423" y="1338"/>
                  </a:lnTo>
                  <a:lnTo>
                    <a:pt x="465" y="1338"/>
                  </a:lnTo>
                  <a:lnTo>
                    <a:pt x="465" y="1395"/>
                  </a:lnTo>
                  <a:lnTo>
                    <a:pt x="508" y="1338"/>
                  </a:lnTo>
                  <a:lnTo>
                    <a:pt x="550" y="1338"/>
                  </a:lnTo>
                  <a:lnTo>
                    <a:pt x="592" y="1395"/>
                  </a:lnTo>
                  <a:lnTo>
                    <a:pt x="592" y="1465"/>
                  </a:lnTo>
                  <a:lnTo>
                    <a:pt x="634" y="1465"/>
                  </a:lnTo>
                  <a:lnTo>
                    <a:pt x="677" y="1521"/>
                  </a:lnTo>
                  <a:lnTo>
                    <a:pt x="719" y="1521"/>
                  </a:lnTo>
                  <a:lnTo>
                    <a:pt x="761" y="1521"/>
                  </a:lnTo>
                  <a:lnTo>
                    <a:pt x="803" y="1521"/>
                  </a:lnTo>
                  <a:lnTo>
                    <a:pt x="846" y="1521"/>
                  </a:lnTo>
                  <a:lnTo>
                    <a:pt x="888" y="1521"/>
                  </a:lnTo>
                  <a:lnTo>
                    <a:pt x="930" y="1521"/>
                  </a:lnTo>
                  <a:lnTo>
                    <a:pt x="972" y="1521"/>
                  </a:lnTo>
                  <a:lnTo>
                    <a:pt x="1015" y="1521"/>
                  </a:lnTo>
                  <a:lnTo>
                    <a:pt x="1099" y="1521"/>
                  </a:lnTo>
                  <a:lnTo>
                    <a:pt x="1141" y="1521"/>
                  </a:lnTo>
                  <a:lnTo>
                    <a:pt x="1141" y="1592"/>
                  </a:lnTo>
                  <a:lnTo>
                    <a:pt x="1183" y="1592"/>
                  </a:lnTo>
                  <a:lnTo>
                    <a:pt x="1183" y="1648"/>
                  </a:lnTo>
                  <a:lnTo>
                    <a:pt x="1226" y="1648"/>
                  </a:lnTo>
                  <a:lnTo>
                    <a:pt x="1268" y="1648"/>
                  </a:lnTo>
                  <a:lnTo>
                    <a:pt x="1268" y="1719"/>
                  </a:lnTo>
                  <a:lnTo>
                    <a:pt x="1310" y="1719"/>
                  </a:lnTo>
                  <a:lnTo>
                    <a:pt x="1352" y="1775"/>
                  </a:lnTo>
                  <a:lnTo>
                    <a:pt x="1352" y="1845"/>
                  </a:lnTo>
                  <a:lnTo>
                    <a:pt x="1395" y="1845"/>
                  </a:lnTo>
                  <a:lnTo>
                    <a:pt x="1437" y="1902"/>
                  </a:lnTo>
                  <a:lnTo>
                    <a:pt x="1479" y="1972"/>
                  </a:lnTo>
                  <a:lnTo>
                    <a:pt x="1521" y="1972"/>
                  </a:lnTo>
                  <a:lnTo>
                    <a:pt x="1564" y="1972"/>
                  </a:lnTo>
                  <a:lnTo>
                    <a:pt x="1564" y="2028"/>
                  </a:lnTo>
                  <a:lnTo>
                    <a:pt x="1606" y="2028"/>
                  </a:lnTo>
                  <a:lnTo>
                    <a:pt x="1648" y="2028"/>
                  </a:lnTo>
                  <a:lnTo>
                    <a:pt x="1690" y="2028"/>
                  </a:lnTo>
                  <a:lnTo>
                    <a:pt x="1690" y="2099"/>
                  </a:lnTo>
                  <a:lnTo>
                    <a:pt x="1733" y="2099"/>
                  </a:lnTo>
                  <a:lnTo>
                    <a:pt x="1775" y="2099"/>
                  </a:lnTo>
                  <a:lnTo>
                    <a:pt x="1775" y="2155"/>
                  </a:lnTo>
                  <a:lnTo>
                    <a:pt x="1817" y="2155"/>
                  </a:lnTo>
                  <a:lnTo>
                    <a:pt x="1859" y="2155"/>
                  </a:lnTo>
                  <a:lnTo>
                    <a:pt x="1859" y="2226"/>
                  </a:lnTo>
                  <a:lnTo>
                    <a:pt x="1902" y="2226"/>
                  </a:lnTo>
                  <a:lnTo>
                    <a:pt x="1902" y="2282"/>
                  </a:lnTo>
                  <a:lnTo>
                    <a:pt x="1902" y="2352"/>
                  </a:lnTo>
                  <a:lnTo>
                    <a:pt x="1944" y="2352"/>
                  </a:lnTo>
                  <a:lnTo>
                    <a:pt x="1944" y="2409"/>
                  </a:lnTo>
                  <a:lnTo>
                    <a:pt x="1902" y="2409"/>
                  </a:lnTo>
                  <a:lnTo>
                    <a:pt x="1944" y="2409"/>
                  </a:lnTo>
                  <a:lnTo>
                    <a:pt x="1944" y="2479"/>
                  </a:lnTo>
                  <a:lnTo>
                    <a:pt x="1944" y="2535"/>
                  </a:lnTo>
                  <a:lnTo>
                    <a:pt x="1986" y="2535"/>
                  </a:lnTo>
                  <a:lnTo>
                    <a:pt x="1986" y="2606"/>
                  </a:lnTo>
                  <a:lnTo>
                    <a:pt x="2028" y="2606"/>
                  </a:lnTo>
                  <a:lnTo>
                    <a:pt x="2071" y="2606"/>
                  </a:lnTo>
                  <a:lnTo>
                    <a:pt x="2113" y="2662"/>
                  </a:lnTo>
                  <a:lnTo>
                    <a:pt x="2155" y="2662"/>
                  </a:lnTo>
                  <a:lnTo>
                    <a:pt x="2155" y="2732"/>
                  </a:lnTo>
                  <a:lnTo>
                    <a:pt x="2197" y="2732"/>
                  </a:lnTo>
                  <a:lnTo>
                    <a:pt x="2197" y="2789"/>
                  </a:lnTo>
                  <a:lnTo>
                    <a:pt x="2240" y="2789"/>
                  </a:lnTo>
                  <a:lnTo>
                    <a:pt x="2282" y="2859"/>
                  </a:lnTo>
                  <a:lnTo>
                    <a:pt x="2324" y="2859"/>
                  </a:lnTo>
                  <a:lnTo>
                    <a:pt x="2366" y="2859"/>
                  </a:lnTo>
                  <a:lnTo>
                    <a:pt x="2409" y="2859"/>
                  </a:lnTo>
                  <a:lnTo>
                    <a:pt x="2451" y="2789"/>
                  </a:lnTo>
                  <a:lnTo>
                    <a:pt x="2493" y="2789"/>
                  </a:lnTo>
                  <a:lnTo>
                    <a:pt x="2578" y="2859"/>
                  </a:lnTo>
                  <a:lnTo>
                    <a:pt x="2620" y="2789"/>
                  </a:lnTo>
                  <a:lnTo>
                    <a:pt x="2662" y="2789"/>
                  </a:lnTo>
                  <a:lnTo>
                    <a:pt x="2662" y="2859"/>
                  </a:lnTo>
                  <a:lnTo>
                    <a:pt x="2620" y="2859"/>
                  </a:lnTo>
                  <a:lnTo>
                    <a:pt x="2578" y="2916"/>
                  </a:lnTo>
                  <a:lnTo>
                    <a:pt x="2535" y="2916"/>
                  </a:lnTo>
                  <a:lnTo>
                    <a:pt x="2493" y="2916"/>
                  </a:lnTo>
                  <a:lnTo>
                    <a:pt x="2451" y="2986"/>
                  </a:lnTo>
                  <a:lnTo>
                    <a:pt x="2409" y="2986"/>
                  </a:lnTo>
                  <a:lnTo>
                    <a:pt x="2366" y="2986"/>
                  </a:lnTo>
                  <a:lnTo>
                    <a:pt x="2324" y="2986"/>
                  </a:lnTo>
                  <a:lnTo>
                    <a:pt x="2282" y="2986"/>
                  </a:lnTo>
                  <a:lnTo>
                    <a:pt x="2282" y="3042"/>
                  </a:lnTo>
                  <a:lnTo>
                    <a:pt x="2324" y="3042"/>
                  </a:lnTo>
                  <a:lnTo>
                    <a:pt x="2324" y="3113"/>
                  </a:lnTo>
                  <a:lnTo>
                    <a:pt x="2366" y="3113"/>
                  </a:lnTo>
                  <a:lnTo>
                    <a:pt x="2409" y="3169"/>
                  </a:lnTo>
                  <a:lnTo>
                    <a:pt x="2451" y="3169"/>
                  </a:lnTo>
                  <a:lnTo>
                    <a:pt x="2451" y="3239"/>
                  </a:lnTo>
                  <a:lnTo>
                    <a:pt x="2493" y="3239"/>
                  </a:lnTo>
                  <a:lnTo>
                    <a:pt x="2493" y="3296"/>
                  </a:lnTo>
                  <a:lnTo>
                    <a:pt x="2493" y="3366"/>
                  </a:lnTo>
                  <a:lnTo>
                    <a:pt x="2535" y="3366"/>
                  </a:lnTo>
                  <a:lnTo>
                    <a:pt x="2535" y="3423"/>
                  </a:lnTo>
                  <a:lnTo>
                    <a:pt x="2578" y="3423"/>
                  </a:lnTo>
                  <a:lnTo>
                    <a:pt x="2535" y="3493"/>
                  </a:lnTo>
                  <a:lnTo>
                    <a:pt x="2493" y="3493"/>
                  </a:lnTo>
                  <a:lnTo>
                    <a:pt x="2493" y="3549"/>
                  </a:lnTo>
                  <a:lnTo>
                    <a:pt x="2451" y="3549"/>
                  </a:lnTo>
                  <a:lnTo>
                    <a:pt x="2451" y="3620"/>
                  </a:lnTo>
                  <a:lnTo>
                    <a:pt x="2409" y="3620"/>
                  </a:lnTo>
                  <a:lnTo>
                    <a:pt x="2409" y="3676"/>
                  </a:lnTo>
                  <a:lnTo>
                    <a:pt x="2409" y="3746"/>
                  </a:lnTo>
                  <a:lnTo>
                    <a:pt x="2366" y="3746"/>
                  </a:lnTo>
                  <a:lnTo>
                    <a:pt x="2366" y="3803"/>
                  </a:lnTo>
                  <a:lnTo>
                    <a:pt x="2324" y="3803"/>
                  </a:lnTo>
                  <a:lnTo>
                    <a:pt x="2324" y="3873"/>
                  </a:lnTo>
                  <a:lnTo>
                    <a:pt x="2324" y="3929"/>
                  </a:lnTo>
                  <a:lnTo>
                    <a:pt x="2324" y="4000"/>
                  </a:lnTo>
                  <a:lnTo>
                    <a:pt x="2324" y="4056"/>
                  </a:lnTo>
                  <a:lnTo>
                    <a:pt x="2324" y="4127"/>
                  </a:lnTo>
                  <a:lnTo>
                    <a:pt x="2366" y="4183"/>
                  </a:lnTo>
                  <a:lnTo>
                    <a:pt x="2409" y="4183"/>
                  </a:lnTo>
                  <a:lnTo>
                    <a:pt x="2451" y="4253"/>
                  </a:lnTo>
                  <a:lnTo>
                    <a:pt x="2493" y="4253"/>
                  </a:lnTo>
                  <a:lnTo>
                    <a:pt x="2535" y="4253"/>
                  </a:lnTo>
                  <a:lnTo>
                    <a:pt x="2578" y="4253"/>
                  </a:lnTo>
                  <a:lnTo>
                    <a:pt x="2578" y="4310"/>
                  </a:lnTo>
                  <a:lnTo>
                    <a:pt x="2620" y="4310"/>
                  </a:lnTo>
                  <a:lnTo>
                    <a:pt x="2662" y="4310"/>
                  </a:lnTo>
                  <a:lnTo>
                    <a:pt x="2704" y="4310"/>
                  </a:lnTo>
                  <a:lnTo>
                    <a:pt x="2747" y="4310"/>
                  </a:lnTo>
                  <a:lnTo>
                    <a:pt x="2789" y="4310"/>
                  </a:lnTo>
                  <a:lnTo>
                    <a:pt x="2831" y="4310"/>
                  </a:lnTo>
                  <a:lnTo>
                    <a:pt x="2873" y="4310"/>
                  </a:lnTo>
                  <a:lnTo>
                    <a:pt x="2958" y="4310"/>
                  </a:lnTo>
                  <a:lnTo>
                    <a:pt x="3000" y="4310"/>
                  </a:lnTo>
                  <a:lnTo>
                    <a:pt x="3042" y="4310"/>
                  </a:lnTo>
                  <a:lnTo>
                    <a:pt x="3085" y="4310"/>
                  </a:lnTo>
                  <a:lnTo>
                    <a:pt x="3127" y="4310"/>
                  </a:lnTo>
                  <a:lnTo>
                    <a:pt x="3169" y="4310"/>
                  </a:lnTo>
                  <a:lnTo>
                    <a:pt x="3211" y="4310"/>
                  </a:lnTo>
                  <a:lnTo>
                    <a:pt x="3253" y="4310"/>
                  </a:lnTo>
                  <a:lnTo>
                    <a:pt x="3253" y="4380"/>
                  </a:lnTo>
                  <a:lnTo>
                    <a:pt x="3296" y="4380"/>
                  </a:lnTo>
                  <a:lnTo>
                    <a:pt x="3253" y="4380"/>
                  </a:lnTo>
                  <a:lnTo>
                    <a:pt x="3211" y="4380"/>
                  </a:lnTo>
                  <a:lnTo>
                    <a:pt x="3169" y="4380"/>
                  </a:lnTo>
                  <a:lnTo>
                    <a:pt x="3127" y="4380"/>
                  </a:lnTo>
                  <a:lnTo>
                    <a:pt x="3085" y="4380"/>
                  </a:lnTo>
                  <a:lnTo>
                    <a:pt x="3042" y="4380"/>
                  </a:lnTo>
                  <a:lnTo>
                    <a:pt x="3042" y="4436"/>
                  </a:lnTo>
                  <a:lnTo>
                    <a:pt x="3000" y="4436"/>
                  </a:lnTo>
                  <a:lnTo>
                    <a:pt x="2958" y="4436"/>
                  </a:lnTo>
                  <a:lnTo>
                    <a:pt x="2916" y="4436"/>
                  </a:lnTo>
                  <a:lnTo>
                    <a:pt x="2916" y="4507"/>
                  </a:lnTo>
                  <a:lnTo>
                    <a:pt x="2916" y="4563"/>
                  </a:lnTo>
                  <a:lnTo>
                    <a:pt x="2916" y="4634"/>
                  </a:lnTo>
                  <a:lnTo>
                    <a:pt x="2958" y="4634"/>
                  </a:lnTo>
                  <a:lnTo>
                    <a:pt x="2958" y="4690"/>
                  </a:lnTo>
                  <a:lnTo>
                    <a:pt x="2958" y="4760"/>
                  </a:lnTo>
                  <a:lnTo>
                    <a:pt x="3000" y="4760"/>
                  </a:lnTo>
                  <a:lnTo>
                    <a:pt x="3042" y="4760"/>
                  </a:lnTo>
                  <a:lnTo>
                    <a:pt x="3085" y="4760"/>
                  </a:lnTo>
                  <a:lnTo>
                    <a:pt x="3127" y="4760"/>
                  </a:lnTo>
                  <a:lnTo>
                    <a:pt x="3169" y="4760"/>
                  </a:lnTo>
                  <a:lnTo>
                    <a:pt x="3169" y="4690"/>
                  </a:lnTo>
                  <a:lnTo>
                    <a:pt x="3211" y="4690"/>
                  </a:lnTo>
                  <a:lnTo>
                    <a:pt x="3253" y="4690"/>
                  </a:lnTo>
                  <a:lnTo>
                    <a:pt x="3296" y="4690"/>
                  </a:lnTo>
                  <a:lnTo>
                    <a:pt x="3338" y="4690"/>
                  </a:lnTo>
                  <a:lnTo>
                    <a:pt x="3338" y="4634"/>
                  </a:lnTo>
                  <a:lnTo>
                    <a:pt x="3380" y="4634"/>
                  </a:lnTo>
                  <a:lnTo>
                    <a:pt x="3380" y="4690"/>
                  </a:lnTo>
                  <a:lnTo>
                    <a:pt x="3422" y="4690"/>
                  </a:lnTo>
                  <a:lnTo>
                    <a:pt x="3380" y="4690"/>
                  </a:lnTo>
                  <a:lnTo>
                    <a:pt x="3338" y="4690"/>
                  </a:lnTo>
                  <a:lnTo>
                    <a:pt x="3296" y="4760"/>
                  </a:lnTo>
                  <a:lnTo>
                    <a:pt x="3253" y="4760"/>
                  </a:lnTo>
                  <a:lnTo>
                    <a:pt x="3253" y="4817"/>
                  </a:lnTo>
                  <a:lnTo>
                    <a:pt x="3211" y="4817"/>
                  </a:lnTo>
                  <a:lnTo>
                    <a:pt x="3211" y="4887"/>
                  </a:lnTo>
                  <a:lnTo>
                    <a:pt x="3169" y="4887"/>
                  </a:lnTo>
                  <a:lnTo>
                    <a:pt x="3127" y="4887"/>
                  </a:lnTo>
                  <a:lnTo>
                    <a:pt x="3127" y="4943"/>
                  </a:lnTo>
                  <a:lnTo>
                    <a:pt x="3085" y="4943"/>
                  </a:lnTo>
                  <a:lnTo>
                    <a:pt x="3042" y="4943"/>
                  </a:lnTo>
                  <a:lnTo>
                    <a:pt x="3042" y="5014"/>
                  </a:lnTo>
                  <a:lnTo>
                    <a:pt x="3000" y="5014"/>
                  </a:lnTo>
                  <a:lnTo>
                    <a:pt x="2958" y="5014"/>
                  </a:lnTo>
                  <a:lnTo>
                    <a:pt x="2916" y="5014"/>
                  </a:lnTo>
                  <a:lnTo>
                    <a:pt x="2916" y="5070"/>
                  </a:lnTo>
                  <a:lnTo>
                    <a:pt x="2873" y="5070"/>
                  </a:lnTo>
                  <a:lnTo>
                    <a:pt x="2873" y="5140"/>
                  </a:lnTo>
                  <a:lnTo>
                    <a:pt x="2916" y="5140"/>
                  </a:lnTo>
                  <a:lnTo>
                    <a:pt x="2916" y="5197"/>
                  </a:lnTo>
                  <a:lnTo>
                    <a:pt x="2958" y="5197"/>
                  </a:lnTo>
                  <a:lnTo>
                    <a:pt x="2958" y="5267"/>
                  </a:lnTo>
                  <a:lnTo>
                    <a:pt x="3000" y="5324"/>
                  </a:lnTo>
                  <a:lnTo>
                    <a:pt x="3000" y="5394"/>
                  </a:lnTo>
                  <a:lnTo>
                    <a:pt x="2958" y="5394"/>
                  </a:lnTo>
                  <a:lnTo>
                    <a:pt x="2958" y="5450"/>
                  </a:lnTo>
                  <a:lnTo>
                    <a:pt x="2916" y="5450"/>
                  </a:lnTo>
                  <a:lnTo>
                    <a:pt x="2873" y="5450"/>
                  </a:lnTo>
                  <a:lnTo>
                    <a:pt x="2873" y="5521"/>
                  </a:lnTo>
                  <a:lnTo>
                    <a:pt x="2831" y="5521"/>
                  </a:lnTo>
                  <a:lnTo>
                    <a:pt x="2789" y="5521"/>
                  </a:lnTo>
                  <a:lnTo>
                    <a:pt x="2789" y="5577"/>
                  </a:lnTo>
                  <a:lnTo>
                    <a:pt x="2747" y="5577"/>
                  </a:lnTo>
                  <a:lnTo>
                    <a:pt x="2704" y="5647"/>
                  </a:lnTo>
                  <a:lnTo>
                    <a:pt x="2704" y="5704"/>
                  </a:lnTo>
                  <a:lnTo>
                    <a:pt x="2747" y="5704"/>
                  </a:lnTo>
                  <a:lnTo>
                    <a:pt x="2789" y="5704"/>
                  </a:lnTo>
                  <a:lnTo>
                    <a:pt x="2789" y="5774"/>
                  </a:lnTo>
                  <a:lnTo>
                    <a:pt x="2831" y="5774"/>
                  </a:lnTo>
                  <a:lnTo>
                    <a:pt x="2873" y="5774"/>
                  </a:lnTo>
                  <a:lnTo>
                    <a:pt x="2873" y="5830"/>
                  </a:lnTo>
                  <a:lnTo>
                    <a:pt x="2916" y="5830"/>
                  </a:lnTo>
                  <a:lnTo>
                    <a:pt x="2916" y="5901"/>
                  </a:lnTo>
                  <a:lnTo>
                    <a:pt x="2873" y="5957"/>
                  </a:lnTo>
                  <a:lnTo>
                    <a:pt x="2916" y="5957"/>
                  </a:lnTo>
                  <a:lnTo>
                    <a:pt x="2916" y="6028"/>
                  </a:lnTo>
                  <a:lnTo>
                    <a:pt x="2958" y="6028"/>
                  </a:lnTo>
                  <a:lnTo>
                    <a:pt x="3000" y="6028"/>
                  </a:lnTo>
                  <a:lnTo>
                    <a:pt x="3000" y="6084"/>
                  </a:lnTo>
                  <a:lnTo>
                    <a:pt x="3042" y="6084"/>
                  </a:lnTo>
                  <a:lnTo>
                    <a:pt x="3085" y="6084"/>
                  </a:lnTo>
                  <a:lnTo>
                    <a:pt x="3127" y="6084"/>
                  </a:lnTo>
                  <a:lnTo>
                    <a:pt x="3169" y="6084"/>
                  </a:lnTo>
                  <a:lnTo>
                    <a:pt x="3211" y="6084"/>
                  </a:lnTo>
                  <a:lnTo>
                    <a:pt x="3253" y="6154"/>
                  </a:lnTo>
                  <a:lnTo>
                    <a:pt x="3296" y="6154"/>
                  </a:lnTo>
                  <a:lnTo>
                    <a:pt x="3338" y="6154"/>
                  </a:lnTo>
                  <a:lnTo>
                    <a:pt x="3380" y="6154"/>
                  </a:lnTo>
                  <a:lnTo>
                    <a:pt x="3422" y="6154"/>
                  </a:lnTo>
                  <a:lnTo>
                    <a:pt x="3465" y="6154"/>
                  </a:lnTo>
                  <a:lnTo>
                    <a:pt x="3465" y="6211"/>
                  </a:lnTo>
                  <a:lnTo>
                    <a:pt x="3507" y="6211"/>
                  </a:lnTo>
                  <a:lnTo>
                    <a:pt x="3549" y="6211"/>
                  </a:lnTo>
                  <a:lnTo>
                    <a:pt x="3591" y="6211"/>
                  </a:lnTo>
                  <a:lnTo>
                    <a:pt x="3591" y="6154"/>
                  </a:lnTo>
                  <a:lnTo>
                    <a:pt x="3549" y="6154"/>
                  </a:lnTo>
                  <a:lnTo>
                    <a:pt x="3549" y="6084"/>
                  </a:lnTo>
                  <a:lnTo>
                    <a:pt x="3549" y="6028"/>
                  </a:lnTo>
                  <a:lnTo>
                    <a:pt x="3549" y="5957"/>
                  </a:lnTo>
                  <a:lnTo>
                    <a:pt x="3549" y="5901"/>
                  </a:lnTo>
                  <a:lnTo>
                    <a:pt x="3591" y="5901"/>
                  </a:lnTo>
                  <a:lnTo>
                    <a:pt x="3634" y="5901"/>
                  </a:lnTo>
                  <a:lnTo>
                    <a:pt x="3634" y="5830"/>
                  </a:lnTo>
                  <a:lnTo>
                    <a:pt x="3676" y="5830"/>
                  </a:lnTo>
                  <a:lnTo>
                    <a:pt x="3718" y="5830"/>
                  </a:lnTo>
                  <a:lnTo>
                    <a:pt x="3760" y="5830"/>
                  </a:lnTo>
                  <a:lnTo>
                    <a:pt x="3803" y="5774"/>
                  </a:lnTo>
                  <a:lnTo>
                    <a:pt x="3845" y="5774"/>
                  </a:lnTo>
                  <a:lnTo>
                    <a:pt x="3887" y="5774"/>
                  </a:lnTo>
                  <a:lnTo>
                    <a:pt x="3887" y="5704"/>
                  </a:lnTo>
                  <a:lnTo>
                    <a:pt x="3887" y="5647"/>
                  </a:lnTo>
                  <a:lnTo>
                    <a:pt x="3845" y="5647"/>
                  </a:lnTo>
                  <a:lnTo>
                    <a:pt x="3845" y="5577"/>
                  </a:lnTo>
                  <a:lnTo>
                    <a:pt x="3887" y="5577"/>
                  </a:lnTo>
                  <a:lnTo>
                    <a:pt x="3887" y="5521"/>
                  </a:lnTo>
                  <a:lnTo>
                    <a:pt x="3887" y="5450"/>
                  </a:lnTo>
                  <a:lnTo>
                    <a:pt x="3887" y="5394"/>
                  </a:lnTo>
                  <a:lnTo>
                    <a:pt x="3887" y="5324"/>
                  </a:lnTo>
                  <a:lnTo>
                    <a:pt x="3929" y="5324"/>
                  </a:lnTo>
                  <a:lnTo>
                    <a:pt x="3972" y="5324"/>
                  </a:lnTo>
                  <a:lnTo>
                    <a:pt x="3972" y="5267"/>
                  </a:lnTo>
                  <a:lnTo>
                    <a:pt x="4014" y="5267"/>
                  </a:lnTo>
                  <a:lnTo>
                    <a:pt x="4056" y="5267"/>
                  </a:lnTo>
                  <a:lnTo>
                    <a:pt x="4098" y="5197"/>
                  </a:lnTo>
                  <a:lnTo>
                    <a:pt x="4141" y="5197"/>
                  </a:lnTo>
                  <a:lnTo>
                    <a:pt x="4141" y="5267"/>
                  </a:lnTo>
                  <a:lnTo>
                    <a:pt x="4183" y="5267"/>
                  </a:lnTo>
                  <a:lnTo>
                    <a:pt x="4225" y="5267"/>
                  </a:lnTo>
                  <a:lnTo>
                    <a:pt x="4267" y="5267"/>
                  </a:lnTo>
                  <a:lnTo>
                    <a:pt x="4310" y="5267"/>
                  </a:lnTo>
                  <a:lnTo>
                    <a:pt x="4310" y="5197"/>
                  </a:lnTo>
                  <a:lnTo>
                    <a:pt x="4352" y="5197"/>
                  </a:lnTo>
                  <a:lnTo>
                    <a:pt x="4352" y="5140"/>
                  </a:lnTo>
                  <a:lnTo>
                    <a:pt x="4394" y="5140"/>
                  </a:lnTo>
                  <a:lnTo>
                    <a:pt x="4436" y="5140"/>
                  </a:lnTo>
                  <a:lnTo>
                    <a:pt x="4479" y="5070"/>
                  </a:lnTo>
                  <a:lnTo>
                    <a:pt x="4521" y="5070"/>
                  </a:lnTo>
                  <a:lnTo>
                    <a:pt x="4563" y="5070"/>
                  </a:lnTo>
                  <a:lnTo>
                    <a:pt x="4563" y="5014"/>
                  </a:lnTo>
                  <a:lnTo>
                    <a:pt x="4605" y="5014"/>
                  </a:lnTo>
                  <a:lnTo>
                    <a:pt x="4648" y="5014"/>
                  </a:lnTo>
                  <a:lnTo>
                    <a:pt x="4648" y="4943"/>
                  </a:lnTo>
                  <a:lnTo>
                    <a:pt x="4690" y="4943"/>
                  </a:lnTo>
                  <a:lnTo>
                    <a:pt x="4732" y="4943"/>
                  </a:lnTo>
                  <a:lnTo>
                    <a:pt x="4732" y="4887"/>
                  </a:lnTo>
                  <a:lnTo>
                    <a:pt x="4774" y="4887"/>
                  </a:lnTo>
                  <a:lnTo>
                    <a:pt x="4774" y="4817"/>
                  </a:lnTo>
                  <a:lnTo>
                    <a:pt x="4817" y="4817"/>
                  </a:lnTo>
                  <a:lnTo>
                    <a:pt x="4817" y="4760"/>
                  </a:lnTo>
                  <a:lnTo>
                    <a:pt x="4859" y="4760"/>
                  </a:lnTo>
                  <a:lnTo>
                    <a:pt x="4901" y="4760"/>
                  </a:lnTo>
                  <a:lnTo>
                    <a:pt x="4943" y="4690"/>
                  </a:lnTo>
                  <a:lnTo>
                    <a:pt x="4986" y="4690"/>
                  </a:lnTo>
                  <a:lnTo>
                    <a:pt x="4986" y="4634"/>
                  </a:lnTo>
                  <a:lnTo>
                    <a:pt x="4943" y="4634"/>
                  </a:lnTo>
                  <a:lnTo>
                    <a:pt x="4943" y="4563"/>
                  </a:lnTo>
                  <a:lnTo>
                    <a:pt x="4901" y="4563"/>
                  </a:lnTo>
                  <a:lnTo>
                    <a:pt x="4859" y="4563"/>
                  </a:lnTo>
                  <a:lnTo>
                    <a:pt x="4901" y="4563"/>
                  </a:lnTo>
                  <a:lnTo>
                    <a:pt x="4901" y="4507"/>
                  </a:lnTo>
                  <a:lnTo>
                    <a:pt x="4943" y="4507"/>
                  </a:lnTo>
                  <a:lnTo>
                    <a:pt x="4986" y="4507"/>
                  </a:lnTo>
                  <a:lnTo>
                    <a:pt x="4986" y="4436"/>
                  </a:lnTo>
                  <a:lnTo>
                    <a:pt x="5028" y="4436"/>
                  </a:lnTo>
                  <a:lnTo>
                    <a:pt x="5028" y="4380"/>
                  </a:lnTo>
                  <a:lnTo>
                    <a:pt x="4986" y="4380"/>
                  </a:lnTo>
                  <a:lnTo>
                    <a:pt x="4943" y="4310"/>
                  </a:lnTo>
                  <a:lnTo>
                    <a:pt x="4901" y="4310"/>
                  </a:lnTo>
                  <a:lnTo>
                    <a:pt x="4943" y="4310"/>
                  </a:lnTo>
                  <a:lnTo>
                    <a:pt x="4986" y="4310"/>
                  </a:lnTo>
                  <a:lnTo>
                    <a:pt x="5028" y="4310"/>
                  </a:lnTo>
                  <a:lnTo>
                    <a:pt x="5028" y="4253"/>
                  </a:lnTo>
                  <a:lnTo>
                    <a:pt x="5070" y="4253"/>
                  </a:lnTo>
                  <a:lnTo>
                    <a:pt x="5070" y="4183"/>
                  </a:lnTo>
                  <a:lnTo>
                    <a:pt x="5070" y="4127"/>
                  </a:lnTo>
                  <a:lnTo>
                    <a:pt x="5112" y="4127"/>
                  </a:lnTo>
                  <a:lnTo>
                    <a:pt x="5155" y="4127"/>
                  </a:lnTo>
                  <a:lnTo>
                    <a:pt x="5155" y="4056"/>
                  </a:lnTo>
                  <a:lnTo>
                    <a:pt x="5197" y="4056"/>
                  </a:lnTo>
                  <a:lnTo>
                    <a:pt x="5239" y="4000"/>
                  </a:lnTo>
                  <a:lnTo>
                    <a:pt x="5239" y="3929"/>
                  </a:lnTo>
                  <a:lnTo>
                    <a:pt x="5239" y="3873"/>
                  </a:lnTo>
                  <a:lnTo>
                    <a:pt x="5197" y="3873"/>
                  </a:lnTo>
                  <a:lnTo>
                    <a:pt x="5239" y="3803"/>
                  </a:lnTo>
                  <a:lnTo>
                    <a:pt x="5197" y="3803"/>
                  </a:lnTo>
                  <a:lnTo>
                    <a:pt x="5197" y="3746"/>
                  </a:lnTo>
                  <a:lnTo>
                    <a:pt x="5197" y="3676"/>
                  </a:lnTo>
                  <a:lnTo>
                    <a:pt x="5197" y="3620"/>
                  </a:lnTo>
                  <a:lnTo>
                    <a:pt x="5197" y="3549"/>
                  </a:lnTo>
                  <a:lnTo>
                    <a:pt x="5197" y="3493"/>
                  </a:lnTo>
                  <a:lnTo>
                    <a:pt x="5197" y="3423"/>
                  </a:lnTo>
                  <a:lnTo>
                    <a:pt x="5197" y="3366"/>
                  </a:lnTo>
                  <a:lnTo>
                    <a:pt x="5197" y="3296"/>
                  </a:lnTo>
                  <a:lnTo>
                    <a:pt x="5197" y="3239"/>
                  </a:lnTo>
                  <a:lnTo>
                    <a:pt x="5155" y="3239"/>
                  </a:lnTo>
                  <a:lnTo>
                    <a:pt x="5155" y="3169"/>
                  </a:lnTo>
                  <a:lnTo>
                    <a:pt x="5197" y="3169"/>
                  </a:lnTo>
                  <a:lnTo>
                    <a:pt x="5239" y="3169"/>
                  </a:lnTo>
                  <a:lnTo>
                    <a:pt x="5239" y="3113"/>
                  </a:lnTo>
                  <a:lnTo>
                    <a:pt x="5197" y="3113"/>
                  </a:lnTo>
                  <a:lnTo>
                    <a:pt x="5239" y="3042"/>
                  </a:lnTo>
                  <a:lnTo>
                    <a:pt x="5281" y="3042"/>
                  </a:lnTo>
                  <a:lnTo>
                    <a:pt x="5281" y="2986"/>
                  </a:lnTo>
                  <a:lnTo>
                    <a:pt x="5281" y="2916"/>
                  </a:lnTo>
                  <a:lnTo>
                    <a:pt x="5281" y="2859"/>
                  </a:lnTo>
                  <a:lnTo>
                    <a:pt x="5239" y="2859"/>
                  </a:lnTo>
                  <a:lnTo>
                    <a:pt x="5197" y="2859"/>
                  </a:lnTo>
                  <a:lnTo>
                    <a:pt x="5155" y="2789"/>
                  </a:lnTo>
                  <a:lnTo>
                    <a:pt x="5197" y="2789"/>
                  </a:lnTo>
                  <a:lnTo>
                    <a:pt x="5239" y="2789"/>
                  </a:lnTo>
                  <a:lnTo>
                    <a:pt x="5239" y="2732"/>
                  </a:lnTo>
                  <a:lnTo>
                    <a:pt x="5281" y="2732"/>
                  </a:lnTo>
                  <a:lnTo>
                    <a:pt x="5323" y="2732"/>
                  </a:lnTo>
                  <a:lnTo>
                    <a:pt x="5366" y="2732"/>
                  </a:lnTo>
                  <a:lnTo>
                    <a:pt x="5366" y="2662"/>
                  </a:lnTo>
                  <a:lnTo>
                    <a:pt x="5366" y="2606"/>
                  </a:lnTo>
                  <a:lnTo>
                    <a:pt x="5366" y="2535"/>
                  </a:lnTo>
                  <a:lnTo>
                    <a:pt x="5408" y="2535"/>
                  </a:lnTo>
                  <a:lnTo>
                    <a:pt x="5408" y="2479"/>
                  </a:lnTo>
                  <a:lnTo>
                    <a:pt x="5366" y="2479"/>
                  </a:lnTo>
                  <a:lnTo>
                    <a:pt x="5366" y="2409"/>
                  </a:lnTo>
                  <a:lnTo>
                    <a:pt x="5408" y="2409"/>
                  </a:lnTo>
                  <a:lnTo>
                    <a:pt x="5450" y="2409"/>
                  </a:lnTo>
                  <a:lnTo>
                    <a:pt x="5492" y="2409"/>
                  </a:lnTo>
                  <a:lnTo>
                    <a:pt x="5492" y="2352"/>
                  </a:lnTo>
                  <a:lnTo>
                    <a:pt x="5450" y="2352"/>
                  </a:lnTo>
                  <a:lnTo>
                    <a:pt x="5408" y="2352"/>
                  </a:lnTo>
                  <a:lnTo>
                    <a:pt x="5366" y="2352"/>
                  </a:lnTo>
                  <a:lnTo>
                    <a:pt x="5408" y="2352"/>
                  </a:lnTo>
                  <a:lnTo>
                    <a:pt x="5450" y="2352"/>
                  </a:lnTo>
                  <a:lnTo>
                    <a:pt x="5450" y="2282"/>
                  </a:lnTo>
                  <a:lnTo>
                    <a:pt x="5450" y="2226"/>
                  </a:lnTo>
                  <a:lnTo>
                    <a:pt x="5492" y="2226"/>
                  </a:lnTo>
                  <a:lnTo>
                    <a:pt x="5492" y="2155"/>
                  </a:lnTo>
                  <a:lnTo>
                    <a:pt x="5535" y="2155"/>
                  </a:lnTo>
                  <a:lnTo>
                    <a:pt x="5535" y="2099"/>
                  </a:lnTo>
                  <a:lnTo>
                    <a:pt x="5492" y="2028"/>
                  </a:lnTo>
                  <a:lnTo>
                    <a:pt x="5492" y="1972"/>
                  </a:lnTo>
                  <a:lnTo>
                    <a:pt x="5450" y="1972"/>
                  </a:lnTo>
                  <a:lnTo>
                    <a:pt x="5492" y="1972"/>
                  </a:lnTo>
                  <a:lnTo>
                    <a:pt x="5492" y="1902"/>
                  </a:lnTo>
                  <a:lnTo>
                    <a:pt x="5450" y="1845"/>
                  </a:lnTo>
                  <a:lnTo>
                    <a:pt x="5492" y="1845"/>
                  </a:lnTo>
                  <a:lnTo>
                    <a:pt x="5492" y="1775"/>
                  </a:lnTo>
                  <a:lnTo>
                    <a:pt x="5492" y="1719"/>
                  </a:lnTo>
                  <a:lnTo>
                    <a:pt x="5535" y="1719"/>
                  </a:lnTo>
                  <a:lnTo>
                    <a:pt x="5535" y="1648"/>
                  </a:lnTo>
                  <a:lnTo>
                    <a:pt x="5535" y="1592"/>
                  </a:lnTo>
                  <a:lnTo>
                    <a:pt x="5577" y="1521"/>
                  </a:lnTo>
                  <a:lnTo>
                    <a:pt x="5619" y="1521"/>
                  </a:lnTo>
                  <a:lnTo>
                    <a:pt x="5661" y="1521"/>
                  </a:lnTo>
                  <a:lnTo>
                    <a:pt x="5661" y="1465"/>
                  </a:lnTo>
                  <a:lnTo>
                    <a:pt x="5704" y="1465"/>
                  </a:lnTo>
                  <a:lnTo>
                    <a:pt x="5746" y="1465"/>
                  </a:lnTo>
                  <a:lnTo>
                    <a:pt x="5746" y="1395"/>
                  </a:lnTo>
                  <a:lnTo>
                    <a:pt x="5788" y="1395"/>
                  </a:lnTo>
                  <a:lnTo>
                    <a:pt x="5746" y="1338"/>
                  </a:lnTo>
                  <a:lnTo>
                    <a:pt x="5788" y="1338"/>
                  </a:lnTo>
                  <a:lnTo>
                    <a:pt x="5788" y="1268"/>
                  </a:lnTo>
                  <a:lnTo>
                    <a:pt x="5746" y="1268"/>
                  </a:lnTo>
                  <a:lnTo>
                    <a:pt x="5746" y="1212"/>
                  </a:lnTo>
                  <a:lnTo>
                    <a:pt x="5746" y="1268"/>
                  </a:lnTo>
                  <a:lnTo>
                    <a:pt x="5788" y="1268"/>
                  </a:lnTo>
                  <a:lnTo>
                    <a:pt x="5830" y="1268"/>
                  </a:lnTo>
                  <a:lnTo>
                    <a:pt x="5873" y="1268"/>
                  </a:lnTo>
                  <a:lnTo>
                    <a:pt x="5915" y="1268"/>
                  </a:lnTo>
                  <a:lnTo>
                    <a:pt x="5957" y="1268"/>
                  </a:lnTo>
                  <a:lnTo>
                    <a:pt x="5957" y="1212"/>
                  </a:lnTo>
                  <a:lnTo>
                    <a:pt x="5999" y="1212"/>
                  </a:lnTo>
                  <a:lnTo>
                    <a:pt x="5999" y="1141"/>
                  </a:lnTo>
                  <a:lnTo>
                    <a:pt x="6042" y="1141"/>
                  </a:lnTo>
                  <a:lnTo>
                    <a:pt x="6042" y="1085"/>
                  </a:lnTo>
                  <a:lnTo>
                    <a:pt x="5999" y="1085"/>
                  </a:lnTo>
                  <a:lnTo>
                    <a:pt x="5999" y="1015"/>
                  </a:lnTo>
                  <a:lnTo>
                    <a:pt x="6042" y="1015"/>
                  </a:lnTo>
                  <a:lnTo>
                    <a:pt x="6042" y="958"/>
                  </a:lnTo>
                  <a:lnTo>
                    <a:pt x="6084" y="958"/>
                  </a:lnTo>
                  <a:lnTo>
                    <a:pt x="6126" y="888"/>
                  </a:lnTo>
                  <a:lnTo>
                    <a:pt x="6168" y="888"/>
                  </a:lnTo>
                  <a:lnTo>
                    <a:pt x="6168" y="831"/>
                  </a:lnTo>
                  <a:lnTo>
                    <a:pt x="6211" y="831"/>
                  </a:lnTo>
                  <a:lnTo>
                    <a:pt x="6253" y="761"/>
                  </a:lnTo>
                  <a:lnTo>
                    <a:pt x="6253" y="705"/>
                  </a:lnTo>
                  <a:lnTo>
                    <a:pt x="6253" y="634"/>
                  </a:lnTo>
                  <a:lnTo>
                    <a:pt x="6295" y="634"/>
                  </a:lnTo>
                  <a:lnTo>
                    <a:pt x="6295" y="578"/>
                  </a:lnTo>
                  <a:lnTo>
                    <a:pt x="6253" y="578"/>
                  </a:lnTo>
                  <a:lnTo>
                    <a:pt x="6253" y="508"/>
                  </a:lnTo>
                  <a:lnTo>
                    <a:pt x="6253" y="451"/>
                  </a:lnTo>
                  <a:lnTo>
                    <a:pt x="6211" y="451"/>
                  </a:lnTo>
                  <a:lnTo>
                    <a:pt x="6168" y="451"/>
                  </a:lnTo>
                  <a:lnTo>
                    <a:pt x="6168" y="381"/>
                  </a:lnTo>
                  <a:lnTo>
                    <a:pt x="6126" y="381"/>
                  </a:lnTo>
                  <a:lnTo>
                    <a:pt x="6084" y="381"/>
                  </a:lnTo>
                  <a:lnTo>
                    <a:pt x="6084" y="325"/>
                  </a:lnTo>
                  <a:lnTo>
                    <a:pt x="6042" y="325"/>
                  </a:lnTo>
                  <a:lnTo>
                    <a:pt x="6042" y="254"/>
                  </a:lnTo>
                  <a:lnTo>
                    <a:pt x="6042" y="198"/>
                  </a:lnTo>
                  <a:lnTo>
                    <a:pt x="6042" y="127"/>
                  </a:lnTo>
                  <a:lnTo>
                    <a:pt x="5999" y="127"/>
                  </a:lnTo>
                  <a:lnTo>
                    <a:pt x="5957" y="127"/>
                  </a:lnTo>
                  <a:lnTo>
                    <a:pt x="5957" y="71"/>
                  </a:lnTo>
                  <a:lnTo>
                    <a:pt x="5957" y="1"/>
                  </a:lnTo>
                  <a:lnTo>
                    <a:pt x="5999" y="1"/>
                  </a:lnTo>
                  <a:lnTo>
                    <a:pt x="5999" y="71"/>
                  </a:lnTo>
                  <a:lnTo>
                    <a:pt x="6042" y="127"/>
                  </a:lnTo>
                  <a:lnTo>
                    <a:pt x="6084" y="127"/>
                  </a:lnTo>
                  <a:lnTo>
                    <a:pt x="6126" y="127"/>
                  </a:lnTo>
                  <a:lnTo>
                    <a:pt x="6168" y="127"/>
                  </a:lnTo>
                  <a:lnTo>
                    <a:pt x="6168" y="198"/>
                  </a:lnTo>
                  <a:lnTo>
                    <a:pt x="6211" y="198"/>
                  </a:lnTo>
                  <a:lnTo>
                    <a:pt x="6211" y="254"/>
                  </a:lnTo>
                  <a:lnTo>
                    <a:pt x="6253" y="254"/>
                  </a:lnTo>
                  <a:lnTo>
                    <a:pt x="6295" y="254"/>
                  </a:lnTo>
                  <a:lnTo>
                    <a:pt x="6337" y="325"/>
                  </a:lnTo>
                  <a:lnTo>
                    <a:pt x="6337" y="381"/>
                  </a:lnTo>
                  <a:lnTo>
                    <a:pt x="6295" y="381"/>
                  </a:lnTo>
                  <a:lnTo>
                    <a:pt x="6337" y="451"/>
                  </a:lnTo>
                  <a:lnTo>
                    <a:pt x="6380" y="451"/>
                  </a:lnTo>
                  <a:lnTo>
                    <a:pt x="6380" y="508"/>
                  </a:lnTo>
                  <a:lnTo>
                    <a:pt x="6422" y="508"/>
                  </a:lnTo>
                  <a:lnTo>
                    <a:pt x="6422" y="578"/>
                  </a:lnTo>
                  <a:lnTo>
                    <a:pt x="6380" y="578"/>
                  </a:lnTo>
                  <a:lnTo>
                    <a:pt x="6380" y="634"/>
                  </a:lnTo>
                  <a:lnTo>
                    <a:pt x="6337" y="634"/>
                  </a:lnTo>
                  <a:lnTo>
                    <a:pt x="6337" y="705"/>
                  </a:lnTo>
                  <a:lnTo>
                    <a:pt x="6337" y="761"/>
                  </a:lnTo>
                  <a:lnTo>
                    <a:pt x="6380" y="761"/>
                  </a:lnTo>
                  <a:lnTo>
                    <a:pt x="6380" y="831"/>
                  </a:lnTo>
                  <a:lnTo>
                    <a:pt x="6380" y="888"/>
                  </a:lnTo>
                  <a:lnTo>
                    <a:pt x="6380" y="958"/>
                  </a:lnTo>
                  <a:lnTo>
                    <a:pt x="6337" y="958"/>
                  </a:lnTo>
                  <a:lnTo>
                    <a:pt x="6337" y="1015"/>
                  </a:lnTo>
                  <a:lnTo>
                    <a:pt x="6337" y="1085"/>
                  </a:lnTo>
                  <a:lnTo>
                    <a:pt x="6295" y="1085"/>
                  </a:lnTo>
                  <a:lnTo>
                    <a:pt x="6253" y="1141"/>
                  </a:lnTo>
                  <a:lnTo>
                    <a:pt x="6211" y="1141"/>
                  </a:lnTo>
                  <a:lnTo>
                    <a:pt x="6168" y="1212"/>
                  </a:lnTo>
                  <a:lnTo>
                    <a:pt x="6126" y="1212"/>
                  </a:lnTo>
                  <a:lnTo>
                    <a:pt x="6084" y="1268"/>
                  </a:lnTo>
                  <a:lnTo>
                    <a:pt x="6042" y="1268"/>
                  </a:lnTo>
                  <a:lnTo>
                    <a:pt x="6042" y="1338"/>
                  </a:lnTo>
                  <a:lnTo>
                    <a:pt x="5999" y="1338"/>
                  </a:lnTo>
                  <a:lnTo>
                    <a:pt x="5999" y="1395"/>
                  </a:lnTo>
                  <a:lnTo>
                    <a:pt x="5957" y="1395"/>
                  </a:lnTo>
                  <a:lnTo>
                    <a:pt x="5957" y="1465"/>
                  </a:lnTo>
                  <a:lnTo>
                    <a:pt x="5915" y="1465"/>
                  </a:lnTo>
                  <a:lnTo>
                    <a:pt x="5873" y="1465"/>
                  </a:lnTo>
                  <a:lnTo>
                    <a:pt x="5830" y="1465"/>
                  </a:lnTo>
                  <a:lnTo>
                    <a:pt x="5788" y="1521"/>
                  </a:lnTo>
                  <a:lnTo>
                    <a:pt x="5746" y="1521"/>
                  </a:lnTo>
                  <a:lnTo>
                    <a:pt x="5704" y="1521"/>
                  </a:lnTo>
                  <a:lnTo>
                    <a:pt x="5661" y="1592"/>
                  </a:lnTo>
                  <a:lnTo>
                    <a:pt x="5619" y="1592"/>
                  </a:lnTo>
                  <a:lnTo>
                    <a:pt x="5577" y="1592"/>
                  </a:lnTo>
                  <a:lnTo>
                    <a:pt x="5577" y="1648"/>
                  </a:lnTo>
                  <a:lnTo>
                    <a:pt x="5577" y="1719"/>
                  </a:lnTo>
                  <a:lnTo>
                    <a:pt x="5577" y="1775"/>
                  </a:lnTo>
                  <a:lnTo>
                    <a:pt x="5535" y="1845"/>
                  </a:lnTo>
                  <a:lnTo>
                    <a:pt x="5577" y="1902"/>
                  </a:lnTo>
                  <a:lnTo>
                    <a:pt x="5619" y="1972"/>
                  </a:lnTo>
                  <a:lnTo>
                    <a:pt x="5619" y="2028"/>
                  </a:lnTo>
                  <a:lnTo>
                    <a:pt x="5619" y="2099"/>
                  </a:lnTo>
                  <a:lnTo>
                    <a:pt x="5661" y="2099"/>
                  </a:lnTo>
                  <a:lnTo>
                    <a:pt x="5661" y="2155"/>
                  </a:lnTo>
                  <a:lnTo>
                    <a:pt x="5661" y="2226"/>
                  </a:lnTo>
                  <a:lnTo>
                    <a:pt x="5661" y="2282"/>
                  </a:lnTo>
                  <a:lnTo>
                    <a:pt x="5661" y="2352"/>
                  </a:lnTo>
                  <a:lnTo>
                    <a:pt x="5704" y="2352"/>
                  </a:lnTo>
                  <a:lnTo>
                    <a:pt x="5704" y="2409"/>
                  </a:lnTo>
                  <a:lnTo>
                    <a:pt x="5661" y="2479"/>
                  </a:lnTo>
                  <a:lnTo>
                    <a:pt x="5661" y="2535"/>
                  </a:lnTo>
                  <a:lnTo>
                    <a:pt x="5661" y="2606"/>
                  </a:lnTo>
                  <a:lnTo>
                    <a:pt x="5704" y="2606"/>
                  </a:lnTo>
                  <a:lnTo>
                    <a:pt x="5704" y="2662"/>
                  </a:lnTo>
                  <a:lnTo>
                    <a:pt x="5704" y="2732"/>
                  </a:lnTo>
                  <a:lnTo>
                    <a:pt x="5746" y="2732"/>
                  </a:lnTo>
                  <a:lnTo>
                    <a:pt x="5746" y="2789"/>
                  </a:lnTo>
                  <a:lnTo>
                    <a:pt x="5704" y="2789"/>
                  </a:lnTo>
                  <a:lnTo>
                    <a:pt x="5746" y="2789"/>
                  </a:lnTo>
                  <a:lnTo>
                    <a:pt x="5746" y="2859"/>
                  </a:lnTo>
                  <a:lnTo>
                    <a:pt x="5788" y="2859"/>
                  </a:lnTo>
                  <a:lnTo>
                    <a:pt x="5788" y="2916"/>
                  </a:lnTo>
                  <a:lnTo>
                    <a:pt x="5746" y="2916"/>
                  </a:lnTo>
                  <a:lnTo>
                    <a:pt x="5704" y="2916"/>
                  </a:lnTo>
                  <a:lnTo>
                    <a:pt x="5661" y="2916"/>
                  </a:lnTo>
                  <a:lnTo>
                    <a:pt x="5619" y="2916"/>
                  </a:lnTo>
                  <a:lnTo>
                    <a:pt x="5619" y="2986"/>
                  </a:lnTo>
                  <a:lnTo>
                    <a:pt x="5619" y="3042"/>
                  </a:lnTo>
                  <a:lnTo>
                    <a:pt x="5577" y="3042"/>
                  </a:lnTo>
                  <a:lnTo>
                    <a:pt x="5577" y="3113"/>
                  </a:lnTo>
                  <a:lnTo>
                    <a:pt x="5535" y="3113"/>
                  </a:lnTo>
                  <a:lnTo>
                    <a:pt x="5535" y="3169"/>
                  </a:lnTo>
                  <a:lnTo>
                    <a:pt x="5492" y="3169"/>
                  </a:lnTo>
                  <a:lnTo>
                    <a:pt x="5492" y="3239"/>
                  </a:lnTo>
                  <a:lnTo>
                    <a:pt x="5450" y="3239"/>
                  </a:lnTo>
                  <a:lnTo>
                    <a:pt x="5450" y="3296"/>
                  </a:lnTo>
                  <a:lnTo>
                    <a:pt x="5450" y="3366"/>
                  </a:lnTo>
                  <a:lnTo>
                    <a:pt x="5492" y="3366"/>
                  </a:lnTo>
                  <a:lnTo>
                    <a:pt x="5535" y="3366"/>
                  </a:lnTo>
                  <a:lnTo>
                    <a:pt x="5577" y="3366"/>
                  </a:lnTo>
                  <a:lnTo>
                    <a:pt x="5535" y="3366"/>
                  </a:lnTo>
                  <a:lnTo>
                    <a:pt x="5535" y="3423"/>
                  </a:lnTo>
                  <a:lnTo>
                    <a:pt x="5492" y="3423"/>
                  </a:lnTo>
                  <a:lnTo>
                    <a:pt x="5450" y="3423"/>
                  </a:lnTo>
                  <a:lnTo>
                    <a:pt x="5408" y="3493"/>
                  </a:lnTo>
                  <a:lnTo>
                    <a:pt x="5366" y="3493"/>
                  </a:lnTo>
                  <a:lnTo>
                    <a:pt x="5366" y="3549"/>
                  </a:lnTo>
                  <a:lnTo>
                    <a:pt x="5366" y="3620"/>
                  </a:lnTo>
                  <a:lnTo>
                    <a:pt x="5366" y="3676"/>
                  </a:lnTo>
                  <a:lnTo>
                    <a:pt x="5323" y="3676"/>
                  </a:lnTo>
                  <a:lnTo>
                    <a:pt x="5323" y="3746"/>
                  </a:lnTo>
                  <a:lnTo>
                    <a:pt x="5323" y="3803"/>
                  </a:lnTo>
                  <a:lnTo>
                    <a:pt x="5366" y="3803"/>
                  </a:lnTo>
                  <a:lnTo>
                    <a:pt x="5366" y="3873"/>
                  </a:lnTo>
                  <a:lnTo>
                    <a:pt x="5408" y="3929"/>
                  </a:lnTo>
                  <a:lnTo>
                    <a:pt x="5408" y="4000"/>
                  </a:lnTo>
                  <a:lnTo>
                    <a:pt x="5408" y="4056"/>
                  </a:lnTo>
                  <a:lnTo>
                    <a:pt x="5366" y="4056"/>
                  </a:lnTo>
                  <a:lnTo>
                    <a:pt x="5408" y="4056"/>
                  </a:lnTo>
                  <a:lnTo>
                    <a:pt x="5408" y="4127"/>
                  </a:lnTo>
                  <a:lnTo>
                    <a:pt x="5450" y="4127"/>
                  </a:lnTo>
                  <a:lnTo>
                    <a:pt x="5492" y="4127"/>
                  </a:lnTo>
                  <a:lnTo>
                    <a:pt x="5535" y="4127"/>
                  </a:lnTo>
                  <a:lnTo>
                    <a:pt x="5492" y="4127"/>
                  </a:lnTo>
                  <a:lnTo>
                    <a:pt x="5450" y="4127"/>
                  </a:lnTo>
                  <a:lnTo>
                    <a:pt x="5450" y="4183"/>
                  </a:lnTo>
                  <a:lnTo>
                    <a:pt x="5408" y="4183"/>
                  </a:lnTo>
                  <a:lnTo>
                    <a:pt x="5366" y="4183"/>
                  </a:lnTo>
                  <a:lnTo>
                    <a:pt x="5366" y="4253"/>
                  </a:lnTo>
                  <a:lnTo>
                    <a:pt x="5323" y="4253"/>
                  </a:lnTo>
                  <a:lnTo>
                    <a:pt x="5366" y="4253"/>
                  </a:lnTo>
                  <a:lnTo>
                    <a:pt x="5366" y="4310"/>
                  </a:lnTo>
                  <a:lnTo>
                    <a:pt x="5323" y="4310"/>
                  </a:lnTo>
                  <a:lnTo>
                    <a:pt x="5323" y="4380"/>
                  </a:lnTo>
                  <a:lnTo>
                    <a:pt x="5281" y="4380"/>
                  </a:lnTo>
                  <a:lnTo>
                    <a:pt x="5281" y="4436"/>
                  </a:lnTo>
                  <a:lnTo>
                    <a:pt x="5281" y="4507"/>
                  </a:lnTo>
                  <a:lnTo>
                    <a:pt x="5323" y="4507"/>
                  </a:lnTo>
                  <a:lnTo>
                    <a:pt x="5366" y="4507"/>
                  </a:lnTo>
                  <a:lnTo>
                    <a:pt x="5408" y="4563"/>
                  </a:lnTo>
                  <a:lnTo>
                    <a:pt x="5450" y="4563"/>
                  </a:lnTo>
                  <a:lnTo>
                    <a:pt x="5492" y="4563"/>
                  </a:lnTo>
                  <a:lnTo>
                    <a:pt x="5535" y="4563"/>
                  </a:lnTo>
                  <a:lnTo>
                    <a:pt x="5577" y="4563"/>
                  </a:lnTo>
                  <a:lnTo>
                    <a:pt x="5619" y="4634"/>
                  </a:lnTo>
                  <a:lnTo>
                    <a:pt x="5661" y="4634"/>
                  </a:lnTo>
                  <a:lnTo>
                    <a:pt x="5704" y="4634"/>
                  </a:lnTo>
                  <a:lnTo>
                    <a:pt x="5746" y="4634"/>
                  </a:lnTo>
                  <a:lnTo>
                    <a:pt x="5746" y="4690"/>
                  </a:lnTo>
                  <a:lnTo>
                    <a:pt x="5788" y="4690"/>
                  </a:lnTo>
                  <a:lnTo>
                    <a:pt x="5746" y="4690"/>
                  </a:lnTo>
                  <a:lnTo>
                    <a:pt x="5704" y="4690"/>
                  </a:lnTo>
                  <a:lnTo>
                    <a:pt x="5661" y="4690"/>
                  </a:lnTo>
                  <a:lnTo>
                    <a:pt x="5619" y="4690"/>
                  </a:lnTo>
                  <a:lnTo>
                    <a:pt x="5577" y="4690"/>
                  </a:lnTo>
                  <a:lnTo>
                    <a:pt x="5492" y="4634"/>
                  </a:lnTo>
                  <a:lnTo>
                    <a:pt x="5450" y="4634"/>
                  </a:lnTo>
                  <a:lnTo>
                    <a:pt x="5408" y="4634"/>
                  </a:lnTo>
                  <a:lnTo>
                    <a:pt x="5366" y="4634"/>
                  </a:lnTo>
                  <a:lnTo>
                    <a:pt x="5323" y="4634"/>
                  </a:lnTo>
                  <a:lnTo>
                    <a:pt x="5281" y="4634"/>
                  </a:lnTo>
                  <a:lnTo>
                    <a:pt x="5281" y="4690"/>
                  </a:lnTo>
                  <a:lnTo>
                    <a:pt x="5239" y="4634"/>
                  </a:lnTo>
                  <a:lnTo>
                    <a:pt x="5197" y="4634"/>
                  </a:lnTo>
                  <a:lnTo>
                    <a:pt x="5155" y="4690"/>
                  </a:lnTo>
                  <a:lnTo>
                    <a:pt x="5112" y="4690"/>
                  </a:lnTo>
                  <a:lnTo>
                    <a:pt x="5112" y="4760"/>
                  </a:lnTo>
                  <a:lnTo>
                    <a:pt x="5155" y="4760"/>
                  </a:lnTo>
                  <a:lnTo>
                    <a:pt x="5112" y="4760"/>
                  </a:lnTo>
                  <a:lnTo>
                    <a:pt x="5112" y="4817"/>
                  </a:lnTo>
                  <a:lnTo>
                    <a:pt x="5070" y="4817"/>
                  </a:lnTo>
                  <a:lnTo>
                    <a:pt x="5070" y="4887"/>
                  </a:lnTo>
                  <a:lnTo>
                    <a:pt x="5028" y="4887"/>
                  </a:lnTo>
                  <a:lnTo>
                    <a:pt x="5028" y="4943"/>
                  </a:lnTo>
                  <a:lnTo>
                    <a:pt x="5028" y="5014"/>
                  </a:lnTo>
                  <a:lnTo>
                    <a:pt x="4986" y="5014"/>
                  </a:lnTo>
                  <a:lnTo>
                    <a:pt x="4986" y="5070"/>
                  </a:lnTo>
                  <a:lnTo>
                    <a:pt x="4943" y="5070"/>
                  </a:lnTo>
                  <a:lnTo>
                    <a:pt x="4901" y="5070"/>
                  </a:lnTo>
                  <a:lnTo>
                    <a:pt x="4901" y="5140"/>
                  </a:lnTo>
                  <a:lnTo>
                    <a:pt x="4859" y="5140"/>
                  </a:lnTo>
                  <a:lnTo>
                    <a:pt x="4774" y="5197"/>
                  </a:lnTo>
                  <a:lnTo>
                    <a:pt x="4732" y="5197"/>
                  </a:lnTo>
                  <a:lnTo>
                    <a:pt x="4732" y="5267"/>
                  </a:lnTo>
                  <a:lnTo>
                    <a:pt x="4690" y="5267"/>
                  </a:lnTo>
                  <a:lnTo>
                    <a:pt x="4648" y="5267"/>
                  </a:lnTo>
                  <a:lnTo>
                    <a:pt x="4605" y="5267"/>
                  </a:lnTo>
                  <a:lnTo>
                    <a:pt x="4563" y="5267"/>
                  </a:lnTo>
                  <a:lnTo>
                    <a:pt x="4563" y="5324"/>
                  </a:lnTo>
                  <a:lnTo>
                    <a:pt x="4521" y="5324"/>
                  </a:lnTo>
                  <a:lnTo>
                    <a:pt x="4563" y="5324"/>
                  </a:lnTo>
                  <a:lnTo>
                    <a:pt x="4563" y="5394"/>
                  </a:lnTo>
                  <a:lnTo>
                    <a:pt x="4521" y="5394"/>
                  </a:lnTo>
                  <a:lnTo>
                    <a:pt x="4521" y="5324"/>
                  </a:lnTo>
                  <a:lnTo>
                    <a:pt x="4479" y="5324"/>
                  </a:lnTo>
                  <a:lnTo>
                    <a:pt x="4479" y="5394"/>
                  </a:lnTo>
                  <a:lnTo>
                    <a:pt x="4479" y="5450"/>
                  </a:lnTo>
                  <a:lnTo>
                    <a:pt x="4479" y="5521"/>
                  </a:lnTo>
                  <a:lnTo>
                    <a:pt x="4479" y="5577"/>
                  </a:lnTo>
                  <a:lnTo>
                    <a:pt x="4436" y="5647"/>
                  </a:lnTo>
                  <a:lnTo>
                    <a:pt x="4436" y="5704"/>
                  </a:lnTo>
                  <a:lnTo>
                    <a:pt x="4394" y="5704"/>
                  </a:lnTo>
                  <a:lnTo>
                    <a:pt x="4394" y="5774"/>
                  </a:lnTo>
                  <a:lnTo>
                    <a:pt x="4394" y="5830"/>
                  </a:lnTo>
                  <a:lnTo>
                    <a:pt x="4436" y="5830"/>
                  </a:lnTo>
                  <a:lnTo>
                    <a:pt x="4479" y="5830"/>
                  </a:lnTo>
                  <a:lnTo>
                    <a:pt x="4479" y="5901"/>
                  </a:lnTo>
                  <a:lnTo>
                    <a:pt x="4436" y="5901"/>
                  </a:lnTo>
                  <a:lnTo>
                    <a:pt x="4436" y="5957"/>
                  </a:lnTo>
                  <a:lnTo>
                    <a:pt x="4436" y="6028"/>
                  </a:lnTo>
                  <a:lnTo>
                    <a:pt x="4479" y="6084"/>
                  </a:lnTo>
                  <a:lnTo>
                    <a:pt x="4521" y="6084"/>
                  </a:lnTo>
                  <a:lnTo>
                    <a:pt x="4521" y="6154"/>
                  </a:lnTo>
                  <a:lnTo>
                    <a:pt x="4563" y="6154"/>
                  </a:lnTo>
                  <a:lnTo>
                    <a:pt x="4605" y="6154"/>
                  </a:lnTo>
                  <a:lnTo>
                    <a:pt x="4648" y="6154"/>
                  </a:lnTo>
                  <a:lnTo>
                    <a:pt x="4690" y="6154"/>
                  </a:lnTo>
                  <a:lnTo>
                    <a:pt x="4732" y="6154"/>
                  </a:lnTo>
                  <a:lnTo>
                    <a:pt x="4774" y="6154"/>
                  </a:lnTo>
                  <a:lnTo>
                    <a:pt x="4817" y="6154"/>
                  </a:lnTo>
                  <a:lnTo>
                    <a:pt x="4859" y="6154"/>
                  </a:lnTo>
                  <a:lnTo>
                    <a:pt x="4901" y="6084"/>
                  </a:lnTo>
                  <a:lnTo>
                    <a:pt x="4943" y="6084"/>
                  </a:lnTo>
                  <a:lnTo>
                    <a:pt x="4986" y="6084"/>
                  </a:lnTo>
                  <a:lnTo>
                    <a:pt x="5028" y="6084"/>
                  </a:lnTo>
                  <a:lnTo>
                    <a:pt x="5028" y="6028"/>
                  </a:lnTo>
                  <a:lnTo>
                    <a:pt x="4986" y="6028"/>
                  </a:lnTo>
                  <a:lnTo>
                    <a:pt x="5028" y="6028"/>
                  </a:lnTo>
                  <a:lnTo>
                    <a:pt x="5028" y="5957"/>
                  </a:lnTo>
                  <a:lnTo>
                    <a:pt x="5070" y="5957"/>
                  </a:lnTo>
                  <a:lnTo>
                    <a:pt x="5112" y="5957"/>
                  </a:lnTo>
                  <a:lnTo>
                    <a:pt x="5112" y="5901"/>
                  </a:lnTo>
                  <a:lnTo>
                    <a:pt x="5155" y="5901"/>
                  </a:lnTo>
                  <a:lnTo>
                    <a:pt x="5197" y="5901"/>
                  </a:lnTo>
                  <a:lnTo>
                    <a:pt x="5155" y="5957"/>
                  </a:lnTo>
                  <a:lnTo>
                    <a:pt x="5112" y="5957"/>
                  </a:lnTo>
                  <a:lnTo>
                    <a:pt x="5112" y="6028"/>
                  </a:lnTo>
                  <a:lnTo>
                    <a:pt x="5112" y="6084"/>
                  </a:lnTo>
                  <a:lnTo>
                    <a:pt x="5070" y="6084"/>
                  </a:lnTo>
                  <a:lnTo>
                    <a:pt x="5028" y="6084"/>
                  </a:lnTo>
                  <a:lnTo>
                    <a:pt x="5070" y="6084"/>
                  </a:lnTo>
                  <a:lnTo>
                    <a:pt x="5070" y="6154"/>
                  </a:lnTo>
                  <a:lnTo>
                    <a:pt x="5070" y="6211"/>
                  </a:lnTo>
                  <a:lnTo>
                    <a:pt x="5070" y="6281"/>
                  </a:lnTo>
                  <a:lnTo>
                    <a:pt x="5070" y="6337"/>
                  </a:lnTo>
                  <a:lnTo>
                    <a:pt x="5112" y="6337"/>
                  </a:lnTo>
                  <a:lnTo>
                    <a:pt x="5112" y="6408"/>
                  </a:lnTo>
                  <a:lnTo>
                    <a:pt x="5112" y="6464"/>
                  </a:lnTo>
                  <a:lnTo>
                    <a:pt x="5155" y="6464"/>
                  </a:lnTo>
                  <a:lnTo>
                    <a:pt x="5197" y="6464"/>
                  </a:lnTo>
                  <a:lnTo>
                    <a:pt x="5239" y="6464"/>
                  </a:lnTo>
                  <a:lnTo>
                    <a:pt x="5281" y="6535"/>
                  </a:lnTo>
                  <a:lnTo>
                    <a:pt x="5323" y="6535"/>
                  </a:lnTo>
                  <a:lnTo>
                    <a:pt x="5323" y="6464"/>
                  </a:lnTo>
                  <a:lnTo>
                    <a:pt x="5366" y="6464"/>
                  </a:lnTo>
                  <a:lnTo>
                    <a:pt x="5408" y="6464"/>
                  </a:lnTo>
                  <a:lnTo>
                    <a:pt x="5408" y="6535"/>
                  </a:lnTo>
                  <a:lnTo>
                    <a:pt x="5450" y="6535"/>
                  </a:lnTo>
                  <a:lnTo>
                    <a:pt x="5450" y="6591"/>
                  </a:lnTo>
                  <a:lnTo>
                    <a:pt x="5408" y="6591"/>
                  </a:lnTo>
                  <a:lnTo>
                    <a:pt x="5408" y="6661"/>
                  </a:lnTo>
                  <a:lnTo>
                    <a:pt x="5366" y="6661"/>
                  </a:lnTo>
                  <a:lnTo>
                    <a:pt x="5323" y="6661"/>
                  </a:lnTo>
                  <a:lnTo>
                    <a:pt x="5281" y="6718"/>
                  </a:lnTo>
                  <a:lnTo>
                    <a:pt x="5281" y="6788"/>
                  </a:lnTo>
                  <a:lnTo>
                    <a:pt x="5239" y="6844"/>
                  </a:lnTo>
                  <a:lnTo>
                    <a:pt x="5197" y="6844"/>
                  </a:lnTo>
                  <a:lnTo>
                    <a:pt x="5197" y="6915"/>
                  </a:lnTo>
                  <a:lnTo>
                    <a:pt x="5239" y="6915"/>
                  </a:lnTo>
                  <a:lnTo>
                    <a:pt x="5197" y="6915"/>
                  </a:lnTo>
                  <a:lnTo>
                    <a:pt x="5197" y="6971"/>
                  </a:lnTo>
                  <a:lnTo>
                    <a:pt x="5155" y="6971"/>
                  </a:lnTo>
                  <a:lnTo>
                    <a:pt x="5155" y="7042"/>
                  </a:lnTo>
                  <a:lnTo>
                    <a:pt x="5112" y="7042"/>
                  </a:lnTo>
                  <a:lnTo>
                    <a:pt x="5070" y="7042"/>
                  </a:lnTo>
                  <a:lnTo>
                    <a:pt x="5028" y="7042"/>
                  </a:lnTo>
                  <a:lnTo>
                    <a:pt x="5028" y="7098"/>
                  </a:lnTo>
                  <a:lnTo>
                    <a:pt x="4986" y="7098"/>
                  </a:lnTo>
                  <a:lnTo>
                    <a:pt x="4943" y="7168"/>
                  </a:lnTo>
                  <a:lnTo>
                    <a:pt x="4943" y="7225"/>
                  </a:lnTo>
                  <a:lnTo>
                    <a:pt x="4901" y="7225"/>
                  </a:lnTo>
                  <a:lnTo>
                    <a:pt x="4901" y="7295"/>
                  </a:lnTo>
                  <a:lnTo>
                    <a:pt x="4943" y="7295"/>
                  </a:lnTo>
                  <a:lnTo>
                    <a:pt x="4943" y="7351"/>
                  </a:lnTo>
                  <a:lnTo>
                    <a:pt x="4901" y="7351"/>
                  </a:lnTo>
                  <a:lnTo>
                    <a:pt x="4943" y="7351"/>
                  </a:lnTo>
                  <a:lnTo>
                    <a:pt x="4943" y="7422"/>
                  </a:lnTo>
                  <a:lnTo>
                    <a:pt x="4901" y="7422"/>
                  </a:lnTo>
                  <a:lnTo>
                    <a:pt x="4901" y="7478"/>
                  </a:lnTo>
                  <a:lnTo>
                    <a:pt x="4943" y="7478"/>
                  </a:lnTo>
                  <a:lnTo>
                    <a:pt x="4901" y="7478"/>
                  </a:lnTo>
                  <a:lnTo>
                    <a:pt x="4943" y="7478"/>
                  </a:lnTo>
                  <a:lnTo>
                    <a:pt x="4943" y="7548"/>
                  </a:lnTo>
                  <a:lnTo>
                    <a:pt x="4943" y="7605"/>
                  </a:lnTo>
                  <a:lnTo>
                    <a:pt x="4986" y="7605"/>
                  </a:lnTo>
                  <a:lnTo>
                    <a:pt x="4986" y="7675"/>
                  </a:lnTo>
                  <a:lnTo>
                    <a:pt x="5028" y="7675"/>
                  </a:lnTo>
                  <a:lnTo>
                    <a:pt x="5028" y="7732"/>
                  </a:lnTo>
                  <a:lnTo>
                    <a:pt x="5028" y="7802"/>
                  </a:lnTo>
                  <a:lnTo>
                    <a:pt x="5070" y="7802"/>
                  </a:lnTo>
                  <a:lnTo>
                    <a:pt x="5112" y="7802"/>
                  </a:lnTo>
                  <a:lnTo>
                    <a:pt x="5112" y="7858"/>
                  </a:lnTo>
                  <a:lnTo>
                    <a:pt x="5155" y="7858"/>
                  </a:lnTo>
                  <a:lnTo>
                    <a:pt x="5197" y="7929"/>
                  </a:lnTo>
                  <a:lnTo>
                    <a:pt x="5239" y="7929"/>
                  </a:lnTo>
                  <a:lnTo>
                    <a:pt x="5239" y="7985"/>
                  </a:lnTo>
                  <a:lnTo>
                    <a:pt x="5281" y="7985"/>
                  </a:lnTo>
                  <a:lnTo>
                    <a:pt x="5281" y="8055"/>
                  </a:lnTo>
                  <a:lnTo>
                    <a:pt x="5323" y="8055"/>
                  </a:lnTo>
                  <a:lnTo>
                    <a:pt x="5323" y="7985"/>
                  </a:lnTo>
                  <a:lnTo>
                    <a:pt x="5323" y="8055"/>
                  </a:lnTo>
                  <a:lnTo>
                    <a:pt x="5366" y="8055"/>
                  </a:lnTo>
                  <a:lnTo>
                    <a:pt x="5408" y="8055"/>
                  </a:lnTo>
                  <a:lnTo>
                    <a:pt x="5408" y="8112"/>
                  </a:lnTo>
                  <a:lnTo>
                    <a:pt x="5450" y="8112"/>
                  </a:lnTo>
                  <a:lnTo>
                    <a:pt x="5450" y="8182"/>
                  </a:lnTo>
                  <a:lnTo>
                    <a:pt x="5492" y="8182"/>
                  </a:lnTo>
                  <a:lnTo>
                    <a:pt x="5535" y="8238"/>
                  </a:lnTo>
                  <a:lnTo>
                    <a:pt x="5577" y="8238"/>
                  </a:lnTo>
                  <a:lnTo>
                    <a:pt x="5619" y="8238"/>
                  </a:lnTo>
                  <a:lnTo>
                    <a:pt x="5619" y="8309"/>
                  </a:lnTo>
                  <a:lnTo>
                    <a:pt x="5661" y="8309"/>
                  </a:lnTo>
                  <a:lnTo>
                    <a:pt x="5661" y="8365"/>
                  </a:lnTo>
                  <a:lnTo>
                    <a:pt x="5704" y="8365"/>
                  </a:lnTo>
                  <a:lnTo>
                    <a:pt x="5746" y="8436"/>
                  </a:lnTo>
                  <a:lnTo>
                    <a:pt x="5746" y="8492"/>
                  </a:lnTo>
                  <a:lnTo>
                    <a:pt x="5788" y="8492"/>
                  </a:lnTo>
                  <a:lnTo>
                    <a:pt x="5788" y="8562"/>
                  </a:lnTo>
                  <a:lnTo>
                    <a:pt x="5830" y="8562"/>
                  </a:lnTo>
                  <a:lnTo>
                    <a:pt x="5830" y="8619"/>
                  </a:lnTo>
                  <a:lnTo>
                    <a:pt x="5873" y="8619"/>
                  </a:lnTo>
                  <a:lnTo>
                    <a:pt x="5915" y="8619"/>
                  </a:lnTo>
                  <a:lnTo>
                    <a:pt x="5957" y="8619"/>
                  </a:lnTo>
                  <a:lnTo>
                    <a:pt x="5999" y="8619"/>
                  </a:lnTo>
                  <a:lnTo>
                    <a:pt x="6042" y="8562"/>
                  </a:lnTo>
                  <a:lnTo>
                    <a:pt x="6084" y="8562"/>
                  </a:lnTo>
                  <a:lnTo>
                    <a:pt x="6126" y="8562"/>
                  </a:lnTo>
                  <a:lnTo>
                    <a:pt x="6168" y="8562"/>
                  </a:lnTo>
                  <a:lnTo>
                    <a:pt x="6211" y="8562"/>
                  </a:lnTo>
                  <a:lnTo>
                    <a:pt x="6253" y="8562"/>
                  </a:lnTo>
                  <a:lnTo>
                    <a:pt x="6295" y="8562"/>
                  </a:lnTo>
                  <a:lnTo>
                    <a:pt x="6337" y="8562"/>
                  </a:lnTo>
                  <a:lnTo>
                    <a:pt x="6380" y="8562"/>
                  </a:lnTo>
                  <a:lnTo>
                    <a:pt x="6380" y="8492"/>
                  </a:lnTo>
                  <a:lnTo>
                    <a:pt x="6422" y="8492"/>
                  </a:lnTo>
                  <a:lnTo>
                    <a:pt x="6422" y="8436"/>
                  </a:lnTo>
                  <a:lnTo>
                    <a:pt x="6422" y="8365"/>
                  </a:lnTo>
                  <a:lnTo>
                    <a:pt x="6422" y="8309"/>
                  </a:lnTo>
                  <a:lnTo>
                    <a:pt x="6422" y="8238"/>
                  </a:lnTo>
                  <a:lnTo>
                    <a:pt x="6464" y="8238"/>
                  </a:lnTo>
                  <a:lnTo>
                    <a:pt x="6464" y="8182"/>
                  </a:lnTo>
                  <a:lnTo>
                    <a:pt x="6506" y="8182"/>
                  </a:lnTo>
                  <a:lnTo>
                    <a:pt x="6549" y="8182"/>
                  </a:lnTo>
                  <a:lnTo>
                    <a:pt x="6549" y="8112"/>
                  </a:lnTo>
                  <a:lnTo>
                    <a:pt x="6549" y="8055"/>
                  </a:lnTo>
                  <a:lnTo>
                    <a:pt x="6591" y="8055"/>
                  </a:lnTo>
                  <a:lnTo>
                    <a:pt x="6591" y="7985"/>
                  </a:lnTo>
                  <a:lnTo>
                    <a:pt x="6591" y="7929"/>
                  </a:lnTo>
                  <a:lnTo>
                    <a:pt x="6591" y="7858"/>
                  </a:lnTo>
                  <a:lnTo>
                    <a:pt x="6549" y="7858"/>
                  </a:lnTo>
                  <a:lnTo>
                    <a:pt x="6549" y="7802"/>
                  </a:lnTo>
                  <a:lnTo>
                    <a:pt x="6506" y="7732"/>
                  </a:lnTo>
                  <a:lnTo>
                    <a:pt x="6464" y="7732"/>
                  </a:lnTo>
                  <a:lnTo>
                    <a:pt x="6464" y="7675"/>
                  </a:lnTo>
                  <a:lnTo>
                    <a:pt x="6464" y="7605"/>
                  </a:lnTo>
                  <a:lnTo>
                    <a:pt x="6422" y="7605"/>
                  </a:lnTo>
                  <a:lnTo>
                    <a:pt x="6464" y="7605"/>
                  </a:lnTo>
                  <a:lnTo>
                    <a:pt x="6464" y="7548"/>
                  </a:lnTo>
                  <a:lnTo>
                    <a:pt x="6464" y="7478"/>
                  </a:lnTo>
                  <a:lnTo>
                    <a:pt x="6464" y="7422"/>
                  </a:lnTo>
                  <a:lnTo>
                    <a:pt x="6464" y="7351"/>
                  </a:lnTo>
                  <a:lnTo>
                    <a:pt x="6464" y="7295"/>
                  </a:lnTo>
                  <a:lnTo>
                    <a:pt x="6422" y="7295"/>
                  </a:lnTo>
                  <a:lnTo>
                    <a:pt x="6422" y="7225"/>
                  </a:lnTo>
                  <a:lnTo>
                    <a:pt x="6380" y="7225"/>
                  </a:lnTo>
                  <a:lnTo>
                    <a:pt x="6337" y="7225"/>
                  </a:lnTo>
                  <a:lnTo>
                    <a:pt x="6295" y="7168"/>
                  </a:lnTo>
                  <a:lnTo>
                    <a:pt x="6253" y="7168"/>
                  </a:lnTo>
                  <a:lnTo>
                    <a:pt x="6253" y="7098"/>
                  </a:lnTo>
                  <a:lnTo>
                    <a:pt x="6253" y="7042"/>
                  </a:lnTo>
                  <a:lnTo>
                    <a:pt x="6253" y="6971"/>
                  </a:lnTo>
                  <a:lnTo>
                    <a:pt x="6253" y="6915"/>
                  </a:lnTo>
                  <a:lnTo>
                    <a:pt x="6295" y="6915"/>
                  </a:lnTo>
                  <a:lnTo>
                    <a:pt x="6337" y="6844"/>
                  </a:lnTo>
                  <a:lnTo>
                    <a:pt x="6337" y="6788"/>
                  </a:lnTo>
                  <a:lnTo>
                    <a:pt x="6380" y="6788"/>
                  </a:lnTo>
                  <a:lnTo>
                    <a:pt x="6380" y="6718"/>
                  </a:lnTo>
                  <a:lnTo>
                    <a:pt x="6422" y="6718"/>
                  </a:lnTo>
                  <a:lnTo>
                    <a:pt x="6464" y="6718"/>
                  </a:lnTo>
                  <a:lnTo>
                    <a:pt x="6506" y="6718"/>
                  </a:lnTo>
                  <a:lnTo>
                    <a:pt x="6549" y="6718"/>
                  </a:lnTo>
                  <a:lnTo>
                    <a:pt x="6549" y="6788"/>
                  </a:lnTo>
                  <a:lnTo>
                    <a:pt x="6591" y="6788"/>
                  </a:lnTo>
                  <a:lnTo>
                    <a:pt x="6633" y="6788"/>
                  </a:lnTo>
                  <a:lnTo>
                    <a:pt x="6633" y="6844"/>
                  </a:lnTo>
                  <a:lnTo>
                    <a:pt x="6675" y="6844"/>
                  </a:lnTo>
                  <a:lnTo>
                    <a:pt x="6675" y="6788"/>
                  </a:lnTo>
                  <a:lnTo>
                    <a:pt x="6718" y="6788"/>
                  </a:lnTo>
                  <a:lnTo>
                    <a:pt x="6760" y="6788"/>
                  </a:lnTo>
                  <a:lnTo>
                    <a:pt x="6802" y="6788"/>
                  </a:lnTo>
                  <a:lnTo>
                    <a:pt x="6844" y="6788"/>
                  </a:lnTo>
                  <a:lnTo>
                    <a:pt x="6844" y="6718"/>
                  </a:lnTo>
                  <a:lnTo>
                    <a:pt x="6887" y="6718"/>
                  </a:lnTo>
                  <a:lnTo>
                    <a:pt x="6929" y="6718"/>
                  </a:lnTo>
                  <a:lnTo>
                    <a:pt x="6971" y="6718"/>
                  </a:lnTo>
                  <a:lnTo>
                    <a:pt x="7013" y="6718"/>
                  </a:lnTo>
                  <a:lnTo>
                    <a:pt x="7056" y="6718"/>
                  </a:lnTo>
                  <a:lnTo>
                    <a:pt x="7098" y="6718"/>
                  </a:lnTo>
                  <a:lnTo>
                    <a:pt x="7140" y="6718"/>
                  </a:lnTo>
                  <a:lnTo>
                    <a:pt x="7182" y="6718"/>
                  </a:lnTo>
                  <a:lnTo>
                    <a:pt x="7182" y="6788"/>
                  </a:lnTo>
                  <a:lnTo>
                    <a:pt x="7182" y="6718"/>
                  </a:lnTo>
                  <a:lnTo>
                    <a:pt x="7225" y="6718"/>
                  </a:lnTo>
                  <a:lnTo>
                    <a:pt x="7182" y="6788"/>
                  </a:lnTo>
                  <a:lnTo>
                    <a:pt x="7225" y="6788"/>
                  </a:lnTo>
                  <a:lnTo>
                    <a:pt x="7267" y="6788"/>
                  </a:lnTo>
                  <a:lnTo>
                    <a:pt x="7309" y="6788"/>
                  </a:lnTo>
                  <a:lnTo>
                    <a:pt x="7351" y="6788"/>
                  </a:lnTo>
                  <a:lnTo>
                    <a:pt x="7351" y="6844"/>
                  </a:lnTo>
                  <a:lnTo>
                    <a:pt x="7393" y="6844"/>
                  </a:lnTo>
                  <a:lnTo>
                    <a:pt x="7436" y="6844"/>
                  </a:lnTo>
                  <a:lnTo>
                    <a:pt x="7478" y="6844"/>
                  </a:lnTo>
                  <a:lnTo>
                    <a:pt x="7520" y="6844"/>
                  </a:lnTo>
                  <a:lnTo>
                    <a:pt x="7520" y="6915"/>
                  </a:lnTo>
                  <a:lnTo>
                    <a:pt x="7520" y="6844"/>
                  </a:lnTo>
                  <a:lnTo>
                    <a:pt x="7562" y="6844"/>
                  </a:lnTo>
                  <a:lnTo>
                    <a:pt x="7605" y="6844"/>
                  </a:lnTo>
                  <a:lnTo>
                    <a:pt x="7647" y="6844"/>
                  </a:lnTo>
                  <a:lnTo>
                    <a:pt x="7647" y="6915"/>
                  </a:lnTo>
                  <a:lnTo>
                    <a:pt x="7689" y="6915"/>
                  </a:lnTo>
                  <a:lnTo>
                    <a:pt x="7731" y="6915"/>
                  </a:lnTo>
                  <a:lnTo>
                    <a:pt x="7774" y="6915"/>
                  </a:lnTo>
                  <a:lnTo>
                    <a:pt x="7774" y="6971"/>
                  </a:lnTo>
                  <a:lnTo>
                    <a:pt x="7816" y="6971"/>
                  </a:lnTo>
                  <a:lnTo>
                    <a:pt x="7858" y="6971"/>
                  </a:lnTo>
                  <a:lnTo>
                    <a:pt x="7900" y="6971"/>
                  </a:lnTo>
                  <a:lnTo>
                    <a:pt x="7900" y="7042"/>
                  </a:lnTo>
                  <a:lnTo>
                    <a:pt x="7943" y="7042"/>
                  </a:lnTo>
                  <a:lnTo>
                    <a:pt x="7985" y="7042"/>
                  </a:lnTo>
                  <a:lnTo>
                    <a:pt x="8027" y="7042"/>
                  </a:lnTo>
                  <a:lnTo>
                    <a:pt x="8069" y="7042"/>
                  </a:lnTo>
                  <a:lnTo>
                    <a:pt x="8069" y="7098"/>
                  </a:lnTo>
                  <a:lnTo>
                    <a:pt x="8112" y="7098"/>
                  </a:lnTo>
                  <a:lnTo>
                    <a:pt x="8154" y="7098"/>
                  </a:lnTo>
                  <a:lnTo>
                    <a:pt x="8196" y="7098"/>
                  </a:lnTo>
                  <a:lnTo>
                    <a:pt x="8196" y="7168"/>
                  </a:lnTo>
                  <a:lnTo>
                    <a:pt x="8238" y="7168"/>
                  </a:lnTo>
                  <a:lnTo>
                    <a:pt x="8281" y="7168"/>
                  </a:lnTo>
                  <a:lnTo>
                    <a:pt x="8323" y="7225"/>
                  </a:lnTo>
                  <a:lnTo>
                    <a:pt x="8365" y="7225"/>
                  </a:lnTo>
                  <a:lnTo>
                    <a:pt x="8365" y="7295"/>
                  </a:lnTo>
                  <a:lnTo>
                    <a:pt x="8407" y="7295"/>
                  </a:lnTo>
                  <a:lnTo>
                    <a:pt x="8450" y="7351"/>
                  </a:lnTo>
                  <a:lnTo>
                    <a:pt x="8450" y="7422"/>
                  </a:lnTo>
                  <a:lnTo>
                    <a:pt x="8492" y="7422"/>
                  </a:lnTo>
                  <a:lnTo>
                    <a:pt x="8534" y="7422"/>
                  </a:lnTo>
                  <a:lnTo>
                    <a:pt x="8576" y="7422"/>
                  </a:lnTo>
                  <a:lnTo>
                    <a:pt x="8619" y="7422"/>
                  </a:lnTo>
                  <a:lnTo>
                    <a:pt x="8661" y="7422"/>
                  </a:lnTo>
                  <a:lnTo>
                    <a:pt x="8703" y="7422"/>
                  </a:lnTo>
                  <a:lnTo>
                    <a:pt x="8703" y="7351"/>
                  </a:lnTo>
                  <a:lnTo>
                    <a:pt x="8661" y="7351"/>
                  </a:lnTo>
                  <a:lnTo>
                    <a:pt x="8661" y="7295"/>
                  </a:lnTo>
                  <a:lnTo>
                    <a:pt x="8703" y="7295"/>
                  </a:lnTo>
                  <a:lnTo>
                    <a:pt x="8745" y="7295"/>
                  </a:lnTo>
                  <a:lnTo>
                    <a:pt x="8745" y="7225"/>
                  </a:lnTo>
                  <a:lnTo>
                    <a:pt x="8788" y="7225"/>
                  </a:lnTo>
                  <a:lnTo>
                    <a:pt x="8830" y="7225"/>
                  </a:lnTo>
                  <a:lnTo>
                    <a:pt x="8872" y="7225"/>
                  </a:lnTo>
                  <a:lnTo>
                    <a:pt x="8914" y="7225"/>
                  </a:lnTo>
                  <a:lnTo>
                    <a:pt x="8957" y="7225"/>
                  </a:lnTo>
                  <a:lnTo>
                    <a:pt x="8999" y="7225"/>
                  </a:lnTo>
                  <a:lnTo>
                    <a:pt x="9041" y="7225"/>
                  </a:lnTo>
                  <a:lnTo>
                    <a:pt x="9083" y="7225"/>
                  </a:lnTo>
                  <a:lnTo>
                    <a:pt x="9083" y="7168"/>
                  </a:lnTo>
                  <a:lnTo>
                    <a:pt x="9126" y="7168"/>
                  </a:lnTo>
                  <a:lnTo>
                    <a:pt x="9126" y="7225"/>
                  </a:lnTo>
                  <a:lnTo>
                    <a:pt x="9126" y="7168"/>
                  </a:lnTo>
                  <a:lnTo>
                    <a:pt x="9168" y="7168"/>
                  </a:lnTo>
                  <a:lnTo>
                    <a:pt x="9210" y="7168"/>
                  </a:lnTo>
                  <a:lnTo>
                    <a:pt x="9252" y="7168"/>
                  </a:lnTo>
                  <a:lnTo>
                    <a:pt x="9252" y="7098"/>
                  </a:lnTo>
                  <a:lnTo>
                    <a:pt x="9252" y="7168"/>
                  </a:lnTo>
                  <a:lnTo>
                    <a:pt x="9252" y="7098"/>
                  </a:lnTo>
                  <a:lnTo>
                    <a:pt x="9295" y="7098"/>
                  </a:lnTo>
                  <a:lnTo>
                    <a:pt x="9337" y="7098"/>
                  </a:lnTo>
                  <a:lnTo>
                    <a:pt x="9379" y="7098"/>
                  </a:lnTo>
                  <a:lnTo>
                    <a:pt x="9421" y="7098"/>
                  </a:lnTo>
                  <a:lnTo>
                    <a:pt x="9421" y="7042"/>
                  </a:lnTo>
                  <a:lnTo>
                    <a:pt x="9463" y="7042"/>
                  </a:lnTo>
                  <a:lnTo>
                    <a:pt x="9506" y="7042"/>
                  </a:lnTo>
                  <a:lnTo>
                    <a:pt x="9506" y="6971"/>
                  </a:lnTo>
                  <a:lnTo>
                    <a:pt x="9548" y="6971"/>
                  </a:lnTo>
                  <a:lnTo>
                    <a:pt x="9548" y="6915"/>
                  </a:lnTo>
                  <a:lnTo>
                    <a:pt x="9590" y="6915"/>
                  </a:lnTo>
                  <a:lnTo>
                    <a:pt x="9632" y="6915"/>
                  </a:lnTo>
                  <a:lnTo>
                    <a:pt x="9632" y="6844"/>
                  </a:lnTo>
                  <a:lnTo>
                    <a:pt x="9675" y="6844"/>
                  </a:lnTo>
                  <a:lnTo>
                    <a:pt x="9717" y="6788"/>
                  </a:lnTo>
                  <a:lnTo>
                    <a:pt x="9759" y="6788"/>
                  </a:lnTo>
                  <a:lnTo>
                    <a:pt x="9759" y="6718"/>
                  </a:lnTo>
                  <a:lnTo>
                    <a:pt x="9801" y="6718"/>
                  </a:lnTo>
                  <a:lnTo>
                    <a:pt x="9759" y="6718"/>
                  </a:lnTo>
                  <a:lnTo>
                    <a:pt x="9759" y="6661"/>
                  </a:lnTo>
                  <a:lnTo>
                    <a:pt x="9717" y="6661"/>
                  </a:lnTo>
                  <a:lnTo>
                    <a:pt x="9675" y="6661"/>
                  </a:lnTo>
                  <a:lnTo>
                    <a:pt x="9675" y="6591"/>
                  </a:lnTo>
                  <a:lnTo>
                    <a:pt x="9632" y="6591"/>
                  </a:lnTo>
                  <a:lnTo>
                    <a:pt x="9590" y="6591"/>
                  </a:lnTo>
                  <a:lnTo>
                    <a:pt x="9548" y="6591"/>
                  </a:lnTo>
                  <a:lnTo>
                    <a:pt x="9506" y="6591"/>
                  </a:lnTo>
                  <a:lnTo>
                    <a:pt x="9506" y="6535"/>
                  </a:lnTo>
                  <a:lnTo>
                    <a:pt x="9463" y="6535"/>
                  </a:lnTo>
                  <a:lnTo>
                    <a:pt x="9421" y="6535"/>
                  </a:lnTo>
                  <a:lnTo>
                    <a:pt x="9379" y="6464"/>
                  </a:lnTo>
                  <a:lnTo>
                    <a:pt x="9337" y="6464"/>
                  </a:lnTo>
                  <a:lnTo>
                    <a:pt x="9295" y="6464"/>
                  </a:lnTo>
                  <a:lnTo>
                    <a:pt x="9295" y="6408"/>
                  </a:lnTo>
                  <a:lnTo>
                    <a:pt x="9252" y="6408"/>
                  </a:lnTo>
                  <a:lnTo>
                    <a:pt x="9210" y="6408"/>
                  </a:lnTo>
                  <a:lnTo>
                    <a:pt x="9126" y="6408"/>
                  </a:lnTo>
                  <a:lnTo>
                    <a:pt x="9083" y="6408"/>
                  </a:lnTo>
                  <a:lnTo>
                    <a:pt x="9041" y="6408"/>
                  </a:lnTo>
                  <a:lnTo>
                    <a:pt x="9041" y="6464"/>
                  </a:lnTo>
                  <a:lnTo>
                    <a:pt x="8999" y="6464"/>
                  </a:lnTo>
                  <a:lnTo>
                    <a:pt x="8957" y="6464"/>
                  </a:lnTo>
                  <a:lnTo>
                    <a:pt x="8914" y="6464"/>
                  </a:lnTo>
                  <a:lnTo>
                    <a:pt x="8914" y="6535"/>
                  </a:lnTo>
                  <a:lnTo>
                    <a:pt x="8872" y="6535"/>
                  </a:lnTo>
                  <a:lnTo>
                    <a:pt x="8830" y="6535"/>
                  </a:lnTo>
                  <a:lnTo>
                    <a:pt x="8788" y="6591"/>
                  </a:lnTo>
                  <a:lnTo>
                    <a:pt x="8745" y="6591"/>
                  </a:lnTo>
                  <a:lnTo>
                    <a:pt x="8703" y="6591"/>
                  </a:lnTo>
                  <a:lnTo>
                    <a:pt x="8703" y="6535"/>
                  </a:lnTo>
                  <a:lnTo>
                    <a:pt x="8661" y="6535"/>
                  </a:lnTo>
                  <a:lnTo>
                    <a:pt x="8619" y="6535"/>
                  </a:lnTo>
                  <a:lnTo>
                    <a:pt x="8576" y="6535"/>
                  </a:lnTo>
                  <a:lnTo>
                    <a:pt x="8534" y="6535"/>
                  </a:lnTo>
                  <a:lnTo>
                    <a:pt x="8492" y="6535"/>
                  </a:lnTo>
                  <a:lnTo>
                    <a:pt x="8450" y="6535"/>
                  </a:lnTo>
                  <a:lnTo>
                    <a:pt x="8407" y="6535"/>
                  </a:lnTo>
                  <a:lnTo>
                    <a:pt x="8365" y="6535"/>
                  </a:lnTo>
                  <a:lnTo>
                    <a:pt x="8323" y="6535"/>
                  </a:lnTo>
                  <a:lnTo>
                    <a:pt x="8281" y="6535"/>
                  </a:lnTo>
                  <a:lnTo>
                    <a:pt x="8238" y="6535"/>
                  </a:lnTo>
                  <a:lnTo>
                    <a:pt x="8196" y="6535"/>
                  </a:lnTo>
                  <a:lnTo>
                    <a:pt x="8154" y="6464"/>
                  </a:lnTo>
                  <a:lnTo>
                    <a:pt x="8112" y="6464"/>
                  </a:lnTo>
                  <a:lnTo>
                    <a:pt x="8112" y="6408"/>
                  </a:lnTo>
                  <a:lnTo>
                    <a:pt x="8112" y="6337"/>
                  </a:lnTo>
                  <a:lnTo>
                    <a:pt x="8154" y="6337"/>
                  </a:lnTo>
                  <a:lnTo>
                    <a:pt x="8196" y="6337"/>
                  </a:lnTo>
                  <a:lnTo>
                    <a:pt x="8238" y="6337"/>
                  </a:lnTo>
                  <a:lnTo>
                    <a:pt x="8281" y="6337"/>
                  </a:lnTo>
                  <a:lnTo>
                    <a:pt x="8323" y="6337"/>
                  </a:lnTo>
                  <a:lnTo>
                    <a:pt x="8365" y="6281"/>
                  </a:lnTo>
                  <a:lnTo>
                    <a:pt x="8407" y="6281"/>
                  </a:lnTo>
                  <a:lnTo>
                    <a:pt x="8450" y="6281"/>
                  </a:lnTo>
                  <a:lnTo>
                    <a:pt x="8492" y="6281"/>
                  </a:lnTo>
                  <a:lnTo>
                    <a:pt x="8534" y="6281"/>
                  </a:lnTo>
                  <a:lnTo>
                    <a:pt x="8534" y="6337"/>
                  </a:lnTo>
                  <a:lnTo>
                    <a:pt x="8576" y="6337"/>
                  </a:lnTo>
                  <a:lnTo>
                    <a:pt x="8619" y="6337"/>
                  </a:lnTo>
                  <a:lnTo>
                    <a:pt x="8661" y="6337"/>
                  </a:lnTo>
                  <a:lnTo>
                    <a:pt x="8703" y="6337"/>
                  </a:lnTo>
                  <a:lnTo>
                    <a:pt x="8745" y="6337"/>
                  </a:lnTo>
                  <a:lnTo>
                    <a:pt x="8788" y="6337"/>
                  </a:lnTo>
                  <a:lnTo>
                    <a:pt x="8830" y="6337"/>
                  </a:lnTo>
                  <a:lnTo>
                    <a:pt x="8872" y="6281"/>
                  </a:lnTo>
                  <a:lnTo>
                    <a:pt x="8914" y="6281"/>
                  </a:lnTo>
                  <a:lnTo>
                    <a:pt x="8957" y="6281"/>
                  </a:lnTo>
                  <a:lnTo>
                    <a:pt x="8957" y="6211"/>
                  </a:lnTo>
                  <a:lnTo>
                    <a:pt x="8999" y="6211"/>
                  </a:lnTo>
                  <a:lnTo>
                    <a:pt x="9041" y="6211"/>
                  </a:lnTo>
                  <a:lnTo>
                    <a:pt x="9083" y="6211"/>
                  </a:lnTo>
                  <a:lnTo>
                    <a:pt x="9126" y="6211"/>
                  </a:lnTo>
                  <a:lnTo>
                    <a:pt x="9168" y="6211"/>
                  </a:lnTo>
                  <a:lnTo>
                    <a:pt x="9210" y="6211"/>
                  </a:lnTo>
                  <a:lnTo>
                    <a:pt x="9210" y="6154"/>
                  </a:lnTo>
                  <a:lnTo>
                    <a:pt x="9252" y="6154"/>
                  </a:lnTo>
                  <a:lnTo>
                    <a:pt x="9295" y="6154"/>
                  </a:lnTo>
                  <a:lnTo>
                    <a:pt x="9252" y="6154"/>
                  </a:lnTo>
                  <a:lnTo>
                    <a:pt x="9295" y="6154"/>
                  </a:lnTo>
                  <a:lnTo>
                    <a:pt x="9337" y="6154"/>
                  </a:lnTo>
                  <a:lnTo>
                    <a:pt x="9337" y="6084"/>
                  </a:lnTo>
                  <a:lnTo>
                    <a:pt x="9295" y="6084"/>
                  </a:lnTo>
                  <a:lnTo>
                    <a:pt x="9337" y="6084"/>
                  </a:lnTo>
                  <a:lnTo>
                    <a:pt x="9421" y="6084"/>
                  </a:lnTo>
                  <a:lnTo>
                    <a:pt x="9463" y="6084"/>
                  </a:lnTo>
                  <a:lnTo>
                    <a:pt x="9463" y="6028"/>
                  </a:lnTo>
                  <a:lnTo>
                    <a:pt x="9421" y="6028"/>
                  </a:lnTo>
                  <a:lnTo>
                    <a:pt x="9379" y="6028"/>
                  </a:lnTo>
                  <a:lnTo>
                    <a:pt x="9337" y="6028"/>
                  </a:lnTo>
                  <a:lnTo>
                    <a:pt x="9295" y="6028"/>
                  </a:lnTo>
                  <a:lnTo>
                    <a:pt x="9252" y="6028"/>
                  </a:lnTo>
                  <a:lnTo>
                    <a:pt x="9210" y="6028"/>
                  </a:lnTo>
                  <a:lnTo>
                    <a:pt x="9168" y="5957"/>
                  </a:lnTo>
                  <a:lnTo>
                    <a:pt x="9168" y="5901"/>
                  </a:lnTo>
                  <a:lnTo>
                    <a:pt x="9126" y="5830"/>
                  </a:lnTo>
                  <a:lnTo>
                    <a:pt x="9083" y="5830"/>
                  </a:lnTo>
                  <a:lnTo>
                    <a:pt x="9041" y="5830"/>
                  </a:lnTo>
                  <a:lnTo>
                    <a:pt x="8999" y="5830"/>
                  </a:lnTo>
                  <a:lnTo>
                    <a:pt x="8957" y="5901"/>
                  </a:lnTo>
                  <a:lnTo>
                    <a:pt x="8914" y="5901"/>
                  </a:lnTo>
                  <a:lnTo>
                    <a:pt x="8914" y="5830"/>
                  </a:lnTo>
                  <a:lnTo>
                    <a:pt x="8914" y="5774"/>
                  </a:lnTo>
                  <a:lnTo>
                    <a:pt x="8957" y="5774"/>
                  </a:lnTo>
                  <a:lnTo>
                    <a:pt x="8999" y="5774"/>
                  </a:lnTo>
                  <a:lnTo>
                    <a:pt x="8999" y="5704"/>
                  </a:lnTo>
                  <a:lnTo>
                    <a:pt x="9041" y="5704"/>
                  </a:lnTo>
                  <a:lnTo>
                    <a:pt x="8999" y="5704"/>
                  </a:lnTo>
                  <a:lnTo>
                    <a:pt x="8957" y="5704"/>
                  </a:lnTo>
                  <a:lnTo>
                    <a:pt x="8957" y="5647"/>
                  </a:lnTo>
                  <a:lnTo>
                    <a:pt x="8914" y="5647"/>
                  </a:lnTo>
                  <a:lnTo>
                    <a:pt x="8914" y="5577"/>
                  </a:lnTo>
                  <a:lnTo>
                    <a:pt x="8872" y="5577"/>
                  </a:lnTo>
                  <a:lnTo>
                    <a:pt x="8872" y="5521"/>
                  </a:lnTo>
                  <a:lnTo>
                    <a:pt x="8830" y="5521"/>
                  </a:lnTo>
                  <a:lnTo>
                    <a:pt x="8788" y="5521"/>
                  </a:lnTo>
                  <a:lnTo>
                    <a:pt x="8745" y="5521"/>
                  </a:lnTo>
                  <a:lnTo>
                    <a:pt x="8703" y="5521"/>
                  </a:lnTo>
                  <a:lnTo>
                    <a:pt x="8661" y="5521"/>
                  </a:lnTo>
                  <a:lnTo>
                    <a:pt x="8661" y="5450"/>
                  </a:lnTo>
                  <a:lnTo>
                    <a:pt x="8619" y="5450"/>
                  </a:lnTo>
                  <a:lnTo>
                    <a:pt x="8576" y="5450"/>
                  </a:lnTo>
                  <a:lnTo>
                    <a:pt x="8619" y="5450"/>
                  </a:lnTo>
                  <a:lnTo>
                    <a:pt x="8661" y="5450"/>
                  </a:lnTo>
                  <a:lnTo>
                    <a:pt x="8703" y="5450"/>
                  </a:lnTo>
                  <a:lnTo>
                    <a:pt x="8745" y="5450"/>
                  </a:lnTo>
                  <a:lnTo>
                    <a:pt x="8788" y="5450"/>
                  </a:lnTo>
                  <a:lnTo>
                    <a:pt x="8788" y="5521"/>
                  </a:lnTo>
                  <a:lnTo>
                    <a:pt x="8830" y="5521"/>
                  </a:lnTo>
                  <a:lnTo>
                    <a:pt x="8872" y="5521"/>
                  </a:lnTo>
                  <a:lnTo>
                    <a:pt x="8914" y="5521"/>
                  </a:lnTo>
                  <a:lnTo>
                    <a:pt x="8957" y="5521"/>
                  </a:lnTo>
                  <a:lnTo>
                    <a:pt x="8957" y="5577"/>
                  </a:lnTo>
                  <a:lnTo>
                    <a:pt x="8999" y="5577"/>
                  </a:lnTo>
                  <a:lnTo>
                    <a:pt x="9041" y="5577"/>
                  </a:lnTo>
                  <a:lnTo>
                    <a:pt x="9083" y="5577"/>
                  </a:lnTo>
                  <a:lnTo>
                    <a:pt x="9126" y="5577"/>
                  </a:lnTo>
                  <a:lnTo>
                    <a:pt x="9168" y="5577"/>
                  </a:lnTo>
                  <a:lnTo>
                    <a:pt x="9210" y="5577"/>
                  </a:lnTo>
                  <a:lnTo>
                    <a:pt x="9252" y="5521"/>
                  </a:lnTo>
                  <a:lnTo>
                    <a:pt x="9295" y="5521"/>
                  </a:lnTo>
                  <a:lnTo>
                    <a:pt x="9295" y="5450"/>
                  </a:lnTo>
                  <a:lnTo>
                    <a:pt x="9337" y="5450"/>
                  </a:lnTo>
                  <a:lnTo>
                    <a:pt x="9379" y="5450"/>
                  </a:lnTo>
                  <a:lnTo>
                    <a:pt x="9421" y="5450"/>
                  </a:lnTo>
                  <a:lnTo>
                    <a:pt x="9463" y="5450"/>
                  </a:lnTo>
                  <a:lnTo>
                    <a:pt x="9506" y="5450"/>
                  </a:lnTo>
                  <a:lnTo>
                    <a:pt x="9548" y="5450"/>
                  </a:lnTo>
                  <a:lnTo>
                    <a:pt x="9506" y="5450"/>
                  </a:lnTo>
                  <a:lnTo>
                    <a:pt x="9506" y="5521"/>
                  </a:lnTo>
                  <a:lnTo>
                    <a:pt x="9463" y="5521"/>
                  </a:lnTo>
                  <a:lnTo>
                    <a:pt x="9463" y="5577"/>
                  </a:lnTo>
                  <a:lnTo>
                    <a:pt x="9421" y="5577"/>
                  </a:lnTo>
                  <a:lnTo>
                    <a:pt x="9421" y="5647"/>
                  </a:lnTo>
                  <a:lnTo>
                    <a:pt x="9379" y="5647"/>
                  </a:lnTo>
                  <a:lnTo>
                    <a:pt x="9337" y="5647"/>
                  </a:lnTo>
                  <a:lnTo>
                    <a:pt x="9337" y="5704"/>
                  </a:lnTo>
                  <a:lnTo>
                    <a:pt x="9295" y="5704"/>
                  </a:lnTo>
                  <a:lnTo>
                    <a:pt x="9295" y="5774"/>
                  </a:lnTo>
                  <a:lnTo>
                    <a:pt x="9337" y="5774"/>
                  </a:lnTo>
                  <a:lnTo>
                    <a:pt x="9337" y="5830"/>
                  </a:lnTo>
                  <a:lnTo>
                    <a:pt x="9337" y="5901"/>
                  </a:lnTo>
                  <a:lnTo>
                    <a:pt x="9379" y="5901"/>
                  </a:lnTo>
                  <a:lnTo>
                    <a:pt x="9421" y="5901"/>
                  </a:lnTo>
                  <a:lnTo>
                    <a:pt x="9463" y="5957"/>
                  </a:lnTo>
                  <a:lnTo>
                    <a:pt x="9506" y="5957"/>
                  </a:lnTo>
                  <a:lnTo>
                    <a:pt x="9506" y="6028"/>
                  </a:lnTo>
                  <a:lnTo>
                    <a:pt x="9548" y="6028"/>
                  </a:lnTo>
                  <a:lnTo>
                    <a:pt x="9590" y="6028"/>
                  </a:lnTo>
                  <a:lnTo>
                    <a:pt x="9590" y="6084"/>
                  </a:lnTo>
                  <a:lnTo>
                    <a:pt x="9632" y="6084"/>
                  </a:lnTo>
                  <a:lnTo>
                    <a:pt x="9675" y="6084"/>
                  </a:lnTo>
                  <a:lnTo>
                    <a:pt x="9675" y="6154"/>
                  </a:lnTo>
                  <a:lnTo>
                    <a:pt x="9717" y="6154"/>
                  </a:lnTo>
                  <a:lnTo>
                    <a:pt x="9759" y="6154"/>
                  </a:lnTo>
                  <a:lnTo>
                    <a:pt x="9759" y="6211"/>
                  </a:lnTo>
                  <a:lnTo>
                    <a:pt x="9801" y="6211"/>
                  </a:lnTo>
                  <a:lnTo>
                    <a:pt x="9844" y="6211"/>
                  </a:lnTo>
                  <a:lnTo>
                    <a:pt x="9844" y="6281"/>
                  </a:lnTo>
                  <a:lnTo>
                    <a:pt x="9886" y="6281"/>
                  </a:lnTo>
                  <a:lnTo>
                    <a:pt x="9928" y="6281"/>
                  </a:lnTo>
                  <a:lnTo>
                    <a:pt x="9928" y="6337"/>
                  </a:lnTo>
                  <a:lnTo>
                    <a:pt x="9970" y="6337"/>
                  </a:lnTo>
                  <a:lnTo>
                    <a:pt x="10013" y="6337"/>
                  </a:lnTo>
                  <a:lnTo>
                    <a:pt x="10055" y="6281"/>
                  </a:lnTo>
                  <a:lnTo>
                    <a:pt x="10097" y="6281"/>
                  </a:lnTo>
                  <a:lnTo>
                    <a:pt x="10139" y="6281"/>
                  </a:lnTo>
                  <a:lnTo>
                    <a:pt x="10182" y="6281"/>
                  </a:lnTo>
                  <a:lnTo>
                    <a:pt x="10238" y="6281"/>
                  </a:lnTo>
                  <a:lnTo>
                    <a:pt x="10238" y="6211"/>
                  </a:lnTo>
                  <a:lnTo>
                    <a:pt x="10280" y="6211"/>
                  </a:lnTo>
                  <a:lnTo>
                    <a:pt x="10280" y="6154"/>
                  </a:lnTo>
                  <a:lnTo>
                    <a:pt x="10238" y="6154"/>
                  </a:lnTo>
                  <a:lnTo>
                    <a:pt x="10182" y="6154"/>
                  </a:lnTo>
                  <a:lnTo>
                    <a:pt x="10182" y="6084"/>
                  </a:lnTo>
                  <a:lnTo>
                    <a:pt x="10139" y="6084"/>
                  </a:lnTo>
                  <a:lnTo>
                    <a:pt x="10139" y="6028"/>
                  </a:lnTo>
                  <a:lnTo>
                    <a:pt x="10139" y="5957"/>
                  </a:lnTo>
                  <a:lnTo>
                    <a:pt x="10182" y="5957"/>
                  </a:lnTo>
                  <a:lnTo>
                    <a:pt x="10182" y="5901"/>
                  </a:lnTo>
                  <a:lnTo>
                    <a:pt x="10182" y="5830"/>
                  </a:lnTo>
                  <a:lnTo>
                    <a:pt x="10238" y="5830"/>
                  </a:lnTo>
                  <a:lnTo>
                    <a:pt x="10280" y="5830"/>
                  </a:lnTo>
                  <a:lnTo>
                    <a:pt x="10280" y="5774"/>
                  </a:lnTo>
                  <a:lnTo>
                    <a:pt x="10322" y="5774"/>
                  </a:lnTo>
                  <a:lnTo>
                    <a:pt x="10365" y="5774"/>
                  </a:lnTo>
                  <a:lnTo>
                    <a:pt x="10407" y="5774"/>
                  </a:lnTo>
                  <a:lnTo>
                    <a:pt x="10449" y="5704"/>
                  </a:lnTo>
                  <a:lnTo>
                    <a:pt x="10491" y="5704"/>
                  </a:lnTo>
                  <a:lnTo>
                    <a:pt x="10491" y="5647"/>
                  </a:lnTo>
                  <a:lnTo>
                    <a:pt x="10491" y="5704"/>
                  </a:lnTo>
                  <a:lnTo>
                    <a:pt x="10491" y="5647"/>
                  </a:lnTo>
                  <a:lnTo>
                    <a:pt x="10534" y="5647"/>
                  </a:lnTo>
                  <a:lnTo>
                    <a:pt x="10576" y="5647"/>
                  </a:lnTo>
                  <a:lnTo>
                    <a:pt x="10618" y="5647"/>
                  </a:lnTo>
                  <a:lnTo>
                    <a:pt x="10660" y="5577"/>
                  </a:lnTo>
                  <a:lnTo>
                    <a:pt x="10703" y="5577"/>
                  </a:lnTo>
                  <a:lnTo>
                    <a:pt x="10745" y="5577"/>
                  </a:lnTo>
                  <a:lnTo>
                    <a:pt x="10787" y="5577"/>
                  </a:lnTo>
                  <a:lnTo>
                    <a:pt x="10787" y="5521"/>
                  </a:lnTo>
                  <a:lnTo>
                    <a:pt x="10787" y="5577"/>
                  </a:lnTo>
                  <a:lnTo>
                    <a:pt x="10787" y="5521"/>
                  </a:lnTo>
                  <a:lnTo>
                    <a:pt x="10829" y="5521"/>
                  </a:lnTo>
                  <a:lnTo>
                    <a:pt x="10872" y="5521"/>
                  </a:lnTo>
                  <a:lnTo>
                    <a:pt x="10914" y="5521"/>
                  </a:lnTo>
                  <a:lnTo>
                    <a:pt x="10956" y="5521"/>
                  </a:lnTo>
                  <a:lnTo>
                    <a:pt x="10998" y="5521"/>
                  </a:lnTo>
                  <a:lnTo>
                    <a:pt x="11041" y="5521"/>
                  </a:lnTo>
                  <a:lnTo>
                    <a:pt x="11083" y="5521"/>
                  </a:lnTo>
                  <a:lnTo>
                    <a:pt x="11167" y="5577"/>
                  </a:lnTo>
                  <a:lnTo>
                    <a:pt x="11336" y="5774"/>
                  </a:lnTo>
                  <a:lnTo>
                    <a:pt x="11379" y="5830"/>
                  </a:lnTo>
                  <a:lnTo>
                    <a:pt x="11632" y="6084"/>
                  </a:lnTo>
                  <a:lnTo>
                    <a:pt x="11590" y="6084"/>
                  </a:lnTo>
                  <a:lnTo>
                    <a:pt x="11590" y="6154"/>
                  </a:lnTo>
                  <a:lnTo>
                    <a:pt x="11548" y="6154"/>
                  </a:lnTo>
                  <a:lnTo>
                    <a:pt x="11505" y="6154"/>
                  </a:lnTo>
                  <a:lnTo>
                    <a:pt x="11505" y="6211"/>
                  </a:lnTo>
                  <a:lnTo>
                    <a:pt x="11463" y="6211"/>
                  </a:lnTo>
                  <a:lnTo>
                    <a:pt x="11463" y="6281"/>
                  </a:lnTo>
                  <a:lnTo>
                    <a:pt x="11421" y="6281"/>
                  </a:lnTo>
                  <a:lnTo>
                    <a:pt x="11421" y="6337"/>
                  </a:lnTo>
                  <a:lnTo>
                    <a:pt x="11379" y="6337"/>
                  </a:lnTo>
                  <a:lnTo>
                    <a:pt x="11379" y="6408"/>
                  </a:lnTo>
                  <a:lnTo>
                    <a:pt x="11336" y="6408"/>
                  </a:lnTo>
                  <a:lnTo>
                    <a:pt x="11294" y="6408"/>
                  </a:lnTo>
                  <a:lnTo>
                    <a:pt x="11252" y="6408"/>
                  </a:lnTo>
                  <a:lnTo>
                    <a:pt x="11252" y="6464"/>
                  </a:lnTo>
                  <a:lnTo>
                    <a:pt x="11210" y="6535"/>
                  </a:lnTo>
                  <a:lnTo>
                    <a:pt x="11167" y="6535"/>
                  </a:lnTo>
                  <a:lnTo>
                    <a:pt x="11167" y="6591"/>
                  </a:lnTo>
                  <a:lnTo>
                    <a:pt x="11125" y="6591"/>
                  </a:lnTo>
                  <a:lnTo>
                    <a:pt x="11083" y="6591"/>
                  </a:lnTo>
                  <a:lnTo>
                    <a:pt x="11083" y="6661"/>
                  </a:lnTo>
                  <a:lnTo>
                    <a:pt x="11041" y="6661"/>
                  </a:lnTo>
                  <a:lnTo>
                    <a:pt x="11041" y="6718"/>
                  </a:lnTo>
                  <a:lnTo>
                    <a:pt x="11041" y="6788"/>
                  </a:lnTo>
                  <a:lnTo>
                    <a:pt x="11041" y="6844"/>
                  </a:lnTo>
                  <a:lnTo>
                    <a:pt x="11083" y="6844"/>
                  </a:lnTo>
                  <a:lnTo>
                    <a:pt x="11083" y="6915"/>
                  </a:lnTo>
                  <a:lnTo>
                    <a:pt x="11083" y="6971"/>
                  </a:lnTo>
                  <a:lnTo>
                    <a:pt x="11083" y="7042"/>
                  </a:lnTo>
                  <a:lnTo>
                    <a:pt x="11041" y="7042"/>
                  </a:lnTo>
                  <a:lnTo>
                    <a:pt x="11083" y="7042"/>
                  </a:lnTo>
                  <a:lnTo>
                    <a:pt x="11083" y="7098"/>
                  </a:lnTo>
                  <a:lnTo>
                    <a:pt x="11083" y="7168"/>
                  </a:lnTo>
                  <a:lnTo>
                    <a:pt x="11083" y="7225"/>
                  </a:lnTo>
                  <a:lnTo>
                    <a:pt x="11125" y="7225"/>
                  </a:lnTo>
                  <a:lnTo>
                    <a:pt x="11167" y="7225"/>
                  </a:lnTo>
                  <a:lnTo>
                    <a:pt x="11167" y="7295"/>
                  </a:lnTo>
                  <a:lnTo>
                    <a:pt x="11210" y="7295"/>
                  </a:lnTo>
                  <a:lnTo>
                    <a:pt x="11252" y="7295"/>
                  </a:lnTo>
                  <a:lnTo>
                    <a:pt x="11294" y="7295"/>
                  </a:lnTo>
                  <a:lnTo>
                    <a:pt x="11252" y="7295"/>
                  </a:lnTo>
                  <a:lnTo>
                    <a:pt x="11252" y="7351"/>
                  </a:lnTo>
                  <a:lnTo>
                    <a:pt x="11210" y="7351"/>
                  </a:lnTo>
                  <a:lnTo>
                    <a:pt x="11167" y="7351"/>
                  </a:lnTo>
                  <a:lnTo>
                    <a:pt x="11125" y="7351"/>
                  </a:lnTo>
                  <a:lnTo>
                    <a:pt x="11083" y="7351"/>
                  </a:lnTo>
                  <a:lnTo>
                    <a:pt x="11041" y="7351"/>
                  </a:lnTo>
                  <a:lnTo>
                    <a:pt x="10998" y="7351"/>
                  </a:lnTo>
                  <a:lnTo>
                    <a:pt x="10956" y="7351"/>
                  </a:lnTo>
                  <a:lnTo>
                    <a:pt x="10956" y="7422"/>
                  </a:lnTo>
                  <a:lnTo>
                    <a:pt x="10914" y="7422"/>
                  </a:lnTo>
                  <a:lnTo>
                    <a:pt x="10872" y="7422"/>
                  </a:lnTo>
                  <a:lnTo>
                    <a:pt x="10829" y="7422"/>
                  </a:lnTo>
                  <a:lnTo>
                    <a:pt x="10829" y="7478"/>
                  </a:lnTo>
                  <a:lnTo>
                    <a:pt x="10787" y="7478"/>
                  </a:lnTo>
                  <a:lnTo>
                    <a:pt x="10787" y="7548"/>
                  </a:lnTo>
                  <a:lnTo>
                    <a:pt x="10787" y="7605"/>
                  </a:lnTo>
                  <a:lnTo>
                    <a:pt x="10787" y="7675"/>
                  </a:lnTo>
                  <a:lnTo>
                    <a:pt x="10829" y="7675"/>
                  </a:lnTo>
                  <a:lnTo>
                    <a:pt x="10829" y="7732"/>
                  </a:lnTo>
                  <a:lnTo>
                    <a:pt x="10829" y="7802"/>
                  </a:lnTo>
                  <a:lnTo>
                    <a:pt x="10787" y="7802"/>
                  </a:lnTo>
                  <a:lnTo>
                    <a:pt x="10745" y="7802"/>
                  </a:lnTo>
                  <a:lnTo>
                    <a:pt x="10703" y="7802"/>
                  </a:lnTo>
                  <a:lnTo>
                    <a:pt x="10660" y="7802"/>
                  </a:lnTo>
                  <a:lnTo>
                    <a:pt x="10660" y="7858"/>
                  </a:lnTo>
                  <a:lnTo>
                    <a:pt x="10618" y="7858"/>
                  </a:lnTo>
                  <a:lnTo>
                    <a:pt x="10618" y="7929"/>
                  </a:lnTo>
                  <a:lnTo>
                    <a:pt x="10576" y="7929"/>
                  </a:lnTo>
                  <a:lnTo>
                    <a:pt x="10534" y="7929"/>
                  </a:lnTo>
                  <a:lnTo>
                    <a:pt x="10534" y="7985"/>
                  </a:lnTo>
                  <a:lnTo>
                    <a:pt x="10534" y="8055"/>
                  </a:lnTo>
                  <a:lnTo>
                    <a:pt x="10491" y="8055"/>
                  </a:lnTo>
                  <a:lnTo>
                    <a:pt x="10449" y="8055"/>
                  </a:lnTo>
                  <a:lnTo>
                    <a:pt x="10407" y="8112"/>
                  </a:lnTo>
                  <a:lnTo>
                    <a:pt x="10365" y="8112"/>
                  </a:lnTo>
                  <a:lnTo>
                    <a:pt x="10322" y="8112"/>
                  </a:lnTo>
                  <a:lnTo>
                    <a:pt x="10280" y="8112"/>
                  </a:lnTo>
                  <a:lnTo>
                    <a:pt x="10238" y="8112"/>
                  </a:lnTo>
                  <a:lnTo>
                    <a:pt x="10238" y="8182"/>
                  </a:lnTo>
                  <a:lnTo>
                    <a:pt x="10182" y="8182"/>
                  </a:lnTo>
                  <a:lnTo>
                    <a:pt x="10139" y="8182"/>
                  </a:lnTo>
                  <a:lnTo>
                    <a:pt x="10097" y="8182"/>
                  </a:lnTo>
                  <a:lnTo>
                    <a:pt x="10097" y="8238"/>
                  </a:lnTo>
                  <a:lnTo>
                    <a:pt x="10055" y="8238"/>
                  </a:lnTo>
                  <a:lnTo>
                    <a:pt x="10013" y="8238"/>
                  </a:lnTo>
                  <a:lnTo>
                    <a:pt x="10013" y="8309"/>
                  </a:lnTo>
                  <a:lnTo>
                    <a:pt x="9970" y="8309"/>
                  </a:lnTo>
                  <a:lnTo>
                    <a:pt x="9970" y="8365"/>
                  </a:lnTo>
                  <a:lnTo>
                    <a:pt x="10013" y="8365"/>
                  </a:lnTo>
                  <a:lnTo>
                    <a:pt x="10013" y="8436"/>
                  </a:lnTo>
                  <a:lnTo>
                    <a:pt x="9970" y="8436"/>
                  </a:lnTo>
                  <a:lnTo>
                    <a:pt x="9928" y="8436"/>
                  </a:lnTo>
                  <a:lnTo>
                    <a:pt x="9886" y="8436"/>
                  </a:lnTo>
                  <a:lnTo>
                    <a:pt x="9844" y="8436"/>
                  </a:lnTo>
                  <a:lnTo>
                    <a:pt x="9844" y="8492"/>
                  </a:lnTo>
                  <a:lnTo>
                    <a:pt x="9844" y="8562"/>
                  </a:lnTo>
                  <a:lnTo>
                    <a:pt x="9801" y="8562"/>
                  </a:lnTo>
                  <a:lnTo>
                    <a:pt x="9801" y="8619"/>
                  </a:lnTo>
                  <a:lnTo>
                    <a:pt x="9801" y="8562"/>
                  </a:lnTo>
                  <a:lnTo>
                    <a:pt x="9759" y="8562"/>
                  </a:lnTo>
                  <a:lnTo>
                    <a:pt x="9717" y="8562"/>
                  </a:lnTo>
                  <a:lnTo>
                    <a:pt x="9675" y="8562"/>
                  </a:lnTo>
                  <a:lnTo>
                    <a:pt x="9632" y="8562"/>
                  </a:lnTo>
                  <a:lnTo>
                    <a:pt x="9632" y="8619"/>
                  </a:lnTo>
                  <a:lnTo>
                    <a:pt x="9590" y="8619"/>
                  </a:lnTo>
                  <a:lnTo>
                    <a:pt x="9590" y="8562"/>
                  </a:lnTo>
                  <a:lnTo>
                    <a:pt x="9548" y="8562"/>
                  </a:lnTo>
                  <a:lnTo>
                    <a:pt x="9506" y="8562"/>
                  </a:lnTo>
                  <a:lnTo>
                    <a:pt x="9463" y="8562"/>
                  </a:lnTo>
                  <a:lnTo>
                    <a:pt x="9421" y="8562"/>
                  </a:lnTo>
                  <a:lnTo>
                    <a:pt x="9379" y="8562"/>
                  </a:lnTo>
                  <a:lnTo>
                    <a:pt x="9337" y="8562"/>
                  </a:lnTo>
                  <a:lnTo>
                    <a:pt x="9295" y="8562"/>
                  </a:lnTo>
                  <a:lnTo>
                    <a:pt x="9252" y="8562"/>
                  </a:lnTo>
                  <a:lnTo>
                    <a:pt x="9252" y="8619"/>
                  </a:lnTo>
                  <a:lnTo>
                    <a:pt x="9295" y="8619"/>
                  </a:lnTo>
                  <a:lnTo>
                    <a:pt x="9295" y="8689"/>
                  </a:lnTo>
                  <a:lnTo>
                    <a:pt x="9252" y="8689"/>
                  </a:lnTo>
                  <a:lnTo>
                    <a:pt x="9252" y="8745"/>
                  </a:lnTo>
                  <a:lnTo>
                    <a:pt x="9252" y="8816"/>
                  </a:lnTo>
                  <a:lnTo>
                    <a:pt x="9252" y="8872"/>
                  </a:lnTo>
                  <a:lnTo>
                    <a:pt x="9252" y="8943"/>
                  </a:lnTo>
                  <a:lnTo>
                    <a:pt x="9295" y="8943"/>
                  </a:lnTo>
                  <a:lnTo>
                    <a:pt x="9295" y="8999"/>
                  </a:lnTo>
                  <a:lnTo>
                    <a:pt x="9295" y="9069"/>
                  </a:lnTo>
                  <a:lnTo>
                    <a:pt x="9337" y="9069"/>
                  </a:lnTo>
                  <a:lnTo>
                    <a:pt x="9295" y="9069"/>
                  </a:lnTo>
                  <a:lnTo>
                    <a:pt x="9295" y="9126"/>
                  </a:lnTo>
                  <a:lnTo>
                    <a:pt x="9252" y="9126"/>
                  </a:lnTo>
                  <a:lnTo>
                    <a:pt x="9210" y="9126"/>
                  </a:lnTo>
                  <a:lnTo>
                    <a:pt x="9168" y="9126"/>
                  </a:lnTo>
                  <a:lnTo>
                    <a:pt x="9126" y="9126"/>
                  </a:lnTo>
                  <a:lnTo>
                    <a:pt x="9126" y="9069"/>
                  </a:lnTo>
                  <a:lnTo>
                    <a:pt x="9083" y="9069"/>
                  </a:lnTo>
                  <a:lnTo>
                    <a:pt x="9083" y="8999"/>
                  </a:lnTo>
                  <a:lnTo>
                    <a:pt x="9041" y="8999"/>
                  </a:lnTo>
                  <a:lnTo>
                    <a:pt x="9041" y="8943"/>
                  </a:lnTo>
                  <a:lnTo>
                    <a:pt x="9041" y="8872"/>
                  </a:lnTo>
                  <a:lnTo>
                    <a:pt x="8999" y="8872"/>
                  </a:lnTo>
                  <a:lnTo>
                    <a:pt x="8957" y="8872"/>
                  </a:lnTo>
                  <a:lnTo>
                    <a:pt x="8957" y="8816"/>
                  </a:lnTo>
                  <a:lnTo>
                    <a:pt x="8914" y="8816"/>
                  </a:lnTo>
                  <a:lnTo>
                    <a:pt x="8872" y="8816"/>
                  </a:lnTo>
                  <a:lnTo>
                    <a:pt x="8830" y="8816"/>
                  </a:lnTo>
                  <a:lnTo>
                    <a:pt x="8788" y="8816"/>
                  </a:lnTo>
                  <a:lnTo>
                    <a:pt x="8745" y="8816"/>
                  </a:lnTo>
                  <a:lnTo>
                    <a:pt x="8703" y="8816"/>
                  </a:lnTo>
                  <a:lnTo>
                    <a:pt x="8661" y="8816"/>
                  </a:lnTo>
                  <a:lnTo>
                    <a:pt x="8619" y="8816"/>
                  </a:lnTo>
                  <a:lnTo>
                    <a:pt x="8619" y="8872"/>
                  </a:lnTo>
                  <a:lnTo>
                    <a:pt x="8576" y="8872"/>
                  </a:lnTo>
                  <a:lnTo>
                    <a:pt x="8534" y="8872"/>
                  </a:lnTo>
                  <a:lnTo>
                    <a:pt x="8492" y="8872"/>
                  </a:lnTo>
                  <a:lnTo>
                    <a:pt x="8450" y="8872"/>
                  </a:lnTo>
                  <a:lnTo>
                    <a:pt x="8450" y="8943"/>
                  </a:lnTo>
                  <a:lnTo>
                    <a:pt x="8407" y="8943"/>
                  </a:lnTo>
                  <a:lnTo>
                    <a:pt x="8365" y="8943"/>
                  </a:lnTo>
                  <a:lnTo>
                    <a:pt x="8365" y="8999"/>
                  </a:lnTo>
                  <a:lnTo>
                    <a:pt x="8323" y="8999"/>
                  </a:lnTo>
                  <a:lnTo>
                    <a:pt x="8323" y="9069"/>
                  </a:lnTo>
                  <a:lnTo>
                    <a:pt x="8281" y="9069"/>
                  </a:lnTo>
                  <a:lnTo>
                    <a:pt x="8323" y="9126"/>
                  </a:lnTo>
                  <a:lnTo>
                    <a:pt x="8281" y="9126"/>
                  </a:lnTo>
                  <a:lnTo>
                    <a:pt x="8323" y="9196"/>
                  </a:lnTo>
                  <a:lnTo>
                    <a:pt x="8323" y="9252"/>
                  </a:lnTo>
                  <a:lnTo>
                    <a:pt x="8365" y="9252"/>
                  </a:lnTo>
                  <a:lnTo>
                    <a:pt x="8365" y="9323"/>
                  </a:lnTo>
                  <a:lnTo>
                    <a:pt x="8323" y="9323"/>
                  </a:lnTo>
                  <a:lnTo>
                    <a:pt x="8323" y="9379"/>
                  </a:lnTo>
                  <a:lnTo>
                    <a:pt x="8281" y="9379"/>
                  </a:lnTo>
                  <a:lnTo>
                    <a:pt x="8281" y="9323"/>
                  </a:lnTo>
                  <a:lnTo>
                    <a:pt x="8281" y="9252"/>
                  </a:lnTo>
                  <a:lnTo>
                    <a:pt x="8238" y="9252"/>
                  </a:lnTo>
                  <a:lnTo>
                    <a:pt x="8238" y="9196"/>
                  </a:lnTo>
                  <a:lnTo>
                    <a:pt x="8196" y="9196"/>
                  </a:lnTo>
                  <a:lnTo>
                    <a:pt x="8196" y="9126"/>
                  </a:lnTo>
                  <a:lnTo>
                    <a:pt x="8154" y="9126"/>
                  </a:lnTo>
                  <a:lnTo>
                    <a:pt x="8112" y="9126"/>
                  </a:lnTo>
                  <a:lnTo>
                    <a:pt x="8069" y="9126"/>
                  </a:lnTo>
                  <a:lnTo>
                    <a:pt x="8027" y="9126"/>
                  </a:lnTo>
                  <a:lnTo>
                    <a:pt x="8027" y="9069"/>
                  </a:lnTo>
                  <a:lnTo>
                    <a:pt x="7985" y="9069"/>
                  </a:lnTo>
                  <a:lnTo>
                    <a:pt x="7943" y="9069"/>
                  </a:lnTo>
                  <a:lnTo>
                    <a:pt x="7943" y="8999"/>
                  </a:lnTo>
                  <a:lnTo>
                    <a:pt x="7943" y="8943"/>
                  </a:lnTo>
                  <a:lnTo>
                    <a:pt x="7900" y="8943"/>
                  </a:lnTo>
                  <a:lnTo>
                    <a:pt x="7900" y="8872"/>
                  </a:lnTo>
                  <a:lnTo>
                    <a:pt x="7858" y="8872"/>
                  </a:lnTo>
                  <a:lnTo>
                    <a:pt x="7816" y="8816"/>
                  </a:lnTo>
                  <a:lnTo>
                    <a:pt x="7774" y="8816"/>
                  </a:lnTo>
                  <a:lnTo>
                    <a:pt x="7731" y="8816"/>
                  </a:lnTo>
                  <a:lnTo>
                    <a:pt x="7731" y="8745"/>
                  </a:lnTo>
                  <a:lnTo>
                    <a:pt x="7689" y="8745"/>
                  </a:lnTo>
                  <a:lnTo>
                    <a:pt x="7647" y="8745"/>
                  </a:lnTo>
                  <a:lnTo>
                    <a:pt x="7647" y="8816"/>
                  </a:lnTo>
                  <a:lnTo>
                    <a:pt x="7605" y="8816"/>
                  </a:lnTo>
                  <a:lnTo>
                    <a:pt x="7562" y="8816"/>
                  </a:lnTo>
                  <a:lnTo>
                    <a:pt x="7520" y="8816"/>
                  </a:lnTo>
                  <a:lnTo>
                    <a:pt x="7478" y="8872"/>
                  </a:lnTo>
                  <a:lnTo>
                    <a:pt x="7436" y="8872"/>
                  </a:lnTo>
                  <a:lnTo>
                    <a:pt x="7393" y="8872"/>
                  </a:lnTo>
                  <a:lnTo>
                    <a:pt x="7351" y="8872"/>
                  </a:lnTo>
                  <a:lnTo>
                    <a:pt x="7351" y="8943"/>
                  </a:lnTo>
                  <a:lnTo>
                    <a:pt x="7309" y="8943"/>
                  </a:lnTo>
                  <a:lnTo>
                    <a:pt x="7267" y="8943"/>
                  </a:lnTo>
                  <a:lnTo>
                    <a:pt x="7225" y="8999"/>
                  </a:lnTo>
                  <a:lnTo>
                    <a:pt x="7182" y="8999"/>
                  </a:lnTo>
                  <a:lnTo>
                    <a:pt x="7182" y="9069"/>
                  </a:lnTo>
                  <a:lnTo>
                    <a:pt x="7140" y="9069"/>
                  </a:lnTo>
                  <a:lnTo>
                    <a:pt x="7140" y="9126"/>
                  </a:lnTo>
                  <a:lnTo>
                    <a:pt x="7098" y="9196"/>
                  </a:lnTo>
                  <a:lnTo>
                    <a:pt x="7056" y="9196"/>
                  </a:lnTo>
                  <a:lnTo>
                    <a:pt x="7056" y="9252"/>
                  </a:lnTo>
                  <a:lnTo>
                    <a:pt x="7013" y="9323"/>
                  </a:lnTo>
                  <a:lnTo>
                    <a:pt x="7056" y="9323"/>
                  </a:lnTo>
                  <a:lnTo>
                    <a:pt x="7056" y="9379"/>
                  </a:lnTo>
                  <a:lnTo>
                    <a:pt x="7098" y="9379"/>
                  </a:lnTo>
                  <a:lnTo>
                    <a:pt x="7098" y="9449"/>
                  </a:lnTo>
                  <a:lnTo>
                    <a:pt x="7098" y="9506"/>
                  </a:lnTo>
                  <a:lnTo>
                    <a:pt x="7056" y="9506"/>
                  </a:lnTo>
                  <a:lnTo>
                    <a:pt x="7013" y="9506"/>
                  </a:lnTo>
                  <a:lnTo>
                    <a:pt x="7013" y="9576"/>
                  </a:lnTo>
                  <a:lnTo>
                    <a:pt x="6971" y="9576"/>
                  </a:lnTo>
                  <a:lnTo>
                    <a:pt x="6929" y="9576"/>
                  </a:lnTo>
                  <a:lnTo>
                    <a:pt x="6887" y="9576"/>
                  </a:lnTo>
                  <a:lnTo>
                    <a:pt x="6844" y="9576"/>
                  </a:lnTo>
                  <a:lnTo>
                    <a:pt x="6802" y="9576"/>
                  </a:lnTo>
                  <a:lnTo>
                    <a:pt x="6760" y="9576"/>
                  </a:lnTo>
                  <a:lnTo>
                    <a:pt x="6718" y="9576"/>
                  </a:lnTo>
                  <a:lnTo>
                    <a:pt x="6675" y="9576"/>
                  </a:lnTo>
                  <a:lnTo>
                    <a:pt x="6633" y="9576"/>
                  </a:lnTo>
                  <a:lnTo>
                    <a:pt x="6591" y="9576"/>
                  </a:lnTo>
                  <a:lnTo>
                    <a:pt x="6549" y="9576"/>
                  </a:lnTo>
                  <a:lnTo>
                    <a:pt x="6506" y="9576"/>
                  </a:lnTo>
                  <a:lnTo>
                    <a:pt x="6464" y="9633"/>
                  </a:lnTo>
                  <a:lnTo>
                    <a:pt x="6422" y="9633"/>
                  </a:lnTo>
                  <a:lnTo>
                    <a:pt x="6380" y="9633"/>
                  </a:lnTo>
                  <a:lnTo>
                    <a:pt x="6295" y="9633"/>
                  </a:lnTo>
                  <a:lnTo>
                    <a:pt x="6253" y="9633"/>
                  </a:lnTo>
                  <a:lnTo>
                    <a:pt x="6168" y="9633"/>
                  </a:lnTo>
                  <a:lnTo>
                    <a:pt x="6126" y="9633"/>
                  </a:lnTo>
                  <a:lnTo>
                    <a:pt x="6084" y="9703"/>
                  </a:lnTo>
                  <a:lnTo>
                    <a:pt x="6042" y="9703"/>
                  </a:lnTo>
                  <a:lnTo>
                    <a:pt x="5999" y="9703"/>
                  </a:lnTo>
                  <a:lnTo>
                    <a:pt x="5957" y="9703"/>
                  </a:lnTo>
                  <a:lnTo>
                    <a:pt x="5915" y="9703"/>
                  </a:lnTo>
                  <a:lnTo>
                    <a:pt x="5830" y="9703"/>
                  </a:lnTo>
                  <a:lnTo>
                    <a:pt x="5788" y="9703"/>
                  </a:lnTo>
                  <a:lnTo>
                    <a:pt x="5746" y="9703"/>
                  </a:lnTo>
                  <a:lnTo>
                    <a:pt x="5704" y="9703"/>
                  </a:lnTo>
                  <a:lnTo>
                    <a:pt x="5619" y="9759"/>
                  </a:lnTo>
                  <a:lnTo>
                    <a:pt x="5577" y="9759"/>
                  </a:lnTo>
                  <a:lnTo>
                    <a:pt x="5535" y="9759"/>
                  </a:lnTo>
                  <a:lnTo>
                    <a:pt x="5492" y="9759"/>
                  </a:lnTo>
                  <a:lnTo>
                    <a:pt x="5450" y="9759"/>
                  </a:lnTo>
                  <a:lnTo>
                    <a:pt x="5408" y="9759"/>
                  </a:lnTo>
                  <a:lnTo>
                    <a:pt x="5366" y="9759"/>
                  </a:lnTo>
                  <a:lnTo>
                    <a:pt x="5323" y="9759"/>
                  </a:lnTo>
                  <a:lnTo>
                    <a:pt x="5281" y="9759"/>
                  </a:lnTo>
                  <a:lnTo>
                    <a:pt x="5197" y="9759"/>
                  </a:lnTo>
                  <a:lnTo>
                    <a:pt x="5155" y="9759"/>
                  </a:lnTo>
                  <a:lnTo>
                    <a:pt x="5112" y="9703"/>
                  </a:lnTo>
                  <a:lnTo>
                    <a:pt x="5070" y="9703"/>
                  </a:lnTo>
                  <a:lnTo>
                    <a:pt x="5112" y="9703"/>
                  </a:lnTo>
                  <a:lnTo>
                    <a:pt x="5112" y="9633"/>
                  </a:lnTo>
                  <a:lnTo>
                    <a:pt x="5155" y="9633"/>
                  </a:lnTo>
                  <a:lnTo>
                    <a:pt x="5197" y="9633"/>
                  </a:lnTo>
                  <a:lnTo>
                    <a:pt x="5239" y="9633"/>
                  </a:lnTo>
                  <a:lnTo>
                    <a:pt x="5281" y="9633"/>
                  </a:lnTo>
                  <a:lnTo>
                    <a:pt x="5323" y="9576"/>
                  </a:lnTo>
                  <a:lnTo>
                    <a:pt x="5366" y="9576"/>
                  </a:lnTo>
                  <a:lnTo>
                    <a:pt x="5366" y="9633"/>
                  </a:lnTo>
                  <a:lnTo>
                    <a:pt x="5366" y="9576"/>
                  </a:lnTo>
                  <a:lnTo>
                    <a:pt x="5408" y="9576"/>
                  </a:lnTo>
                  <a:lnTo>
                    <a:pt x="5408" y="9633"/>
                  </a:lnTo>
                  <a:lnTo>
                    <a:pt x="5450" y="9633"/>
                  </a:lnTo>
                  <a:lnTo>
                    <a:pt x="5492" y="9576"/>
                  </a:lnTo>
                  <a:lnTo>
                    <a:pt x="5535" y="9576"/>
                  </a:lnTo>
                  <a:lnTo>
                    <a:pt x="5577" y="9576"/>
                  </a:lnTo>
                  <a:lnTo>
                    <a:pt x="5619" y="9576"/>
                  </a:lnTo>
                  <a:lnTo>
                    <a:pt x="5661" y="9576"/>
                  </a:lnTo>
                  <a:lnTo>
                    <a:pt x="5704" y="9576"/>
                  </a:lnTo>
                  <a:lnTo>
                    <a:pt x="5746" y="9576"/>
                  </a:lnTo>
                  <a:lnTo>
                    <a:pt x="5746" y="9506"/>
                  </a:lnTo>
                  <a:lnTo>
                    <a:pt x="5788" y="9506"/>
                  </a:lnTo>
                  <a:lnTo>
                    <a:pt x="5830" y="9506"/>
                  </a:lnTo>
                  <a:lnTo>
                    <a:pt x="5873" y="9506"/>
                  </a:lnTo>
                  <a:lnTo>
                    <a:pt x="5915" y="9506"/>
                  </a:lnTo>
                  <a:lnTo>
                    <a:pt x="5957" y="9506"/>
                  </a:lnTo>
                  <a:lnTo>
                    <a:pt x="5957" y="9449"/>
                  </a:lnTo>
                  <a:lnTo>
                    <a:pt x="5999" y="9449"/>
                  </a:lnTo>
                  <a:lnTo>
                    <a:pt x="6042" y="9449"/>
                  </a:lnTo>
                  <a:lnTo>
                    <a:pt x="6084" y="9449"/>
                  </a:lnTo>
                  <a:lnTo>
                    <a:pt x="6126" y="9449"/>
                  </a:lnTo>
                  <a:lnTo>
                    <a:pt x="6168" y="9449"/>
                  </a:lnTo>
                  <a:lnTo>
                    <a:pt x="6168" y="9379"/>
                  </a:lnTo>
                  <a:lnTo>
                    <a:pt x="6211" y="9379"/>
                  </a:lnTo>
                  <a:lnTo>
                    <a:pt x="6253" y="9379"/>
                  </a:lnTo>
                  <a:lnTo>
                    <a:pt x="6295" y="9379"/>
                  </a:lnTo>
                  <a:lnTo>
                    <a:pt x="6380" y="9379"/>
                  </a:lnTo>
                  <a:lnTo>
                    <a:pt x="6380" y="9323"/>
                  </a:lnTo>
                  <a:lnTo>
                    <a:pt x="6422" y="9323"/>
                  </a:lnTo>
                  <a:lnTo>
                    <a:pt x="6464" y="9323"/>
                  </a:lnTo>
                  <a:lnTo>
                    <a:pt x="6549" y="9323"/>
                  </a:lnTo>
                  <a:lnTo>
                    <a:pt x="6591" y="9323"/>
                  </a:lnTo>
                  <a:lnTo>
                    <a:pt x="6633" y="9323"/>
                  </a:lnTo>
                  <a:lnTo>
                    <a:pt x="6675" y="9323"/>
                  </a:lnTo>
                  <a:lnTo>
                    <a:pt x="6718" y="9323"/>
                  </a:lnTo>
                  <a:lnTo>
                    <a:pt x="6718" y="9252"/>
                  </a:lnTo>
                  <a:lnTo>
                    <a:pt x="6760" y="9252"/>
                  </a:lnTo>
                  <a:lnTo>
                    <a:pt x="6802" y="9252"/>
                  </a:lnTo>
                  <a:lnTo>
                    <a:pt x="6844" y="9196"/>
                  </a:lnTo>
                  <a:lnTo>
                    <a:pt x="6844" y="9126"/>
                  </a:lnTo>
                  <a:lnTo>
                    <a:pt x="6887" y="9126"/>
                  </a:lnTo>
                  <a:lnTo>
                    <a:pt x="6887" y="9069"/>
                  </a:lnTo>
                  <a:lnTo>
                    <a:pt x="6887" y="8999"/>
                  </a:lnTo>
                  <a:lnTo>
                    <a:pt x="6887" y="8943"/>
                  </a:lnTo>
                  <a:lnTo>
                    <a:pt x="6844" y="8943"/>
                  </a:lnTo>
                  <a:lnTo>
                    <a:pt x="6802" y="8943"/>
                  </a:lnTo>
                  <a:lnTo>
                    <a:pt x="6760" y="8943"/>
                  </a:lnTo>
                  <a:lnTo>
                    <a:pt x="6718" y="8999"/>
                  </a:lnTo>
                  <a:lnTo>
                    <a:pt x="6675" y="8999"/>
                  </a:lnTo>
                  <a:lnTo>
                    <a:pt x="6633" y="8999"/>
                  </a:lnTo>
                  <a:lnTo>
                    <a:pt x="6591" y="8999"/>
                  </a:lnTo>
                  <a:lnTo>
                    <a:pt x="6549" y="8999"/>
                  </a:lnTo>
                  <a:lnTo>
                    <a:pt x="6506" y="8999"/>
                  </a:lnTo>
                  <a:lnTo>
                    <a:pt x="6506" y="9069"/>
                  </a:lnTo>
                  <a:lnTo>
                    <a:pt x="6464" y="9069"/>
                  </a:lnTo>
                  <a:lnTo>
                    <a:pt x="6422" y="9069"/>
                  </a:lnTo>
                  <a:lnTo>
                    <a:pt x="6380" y="9069"/>
                  </a:lnTo>
                  <a:lnTo>
                    <a:pt x="6380" y="9126"/>
                  </a:lnTo>
                  <a:lnTo>
                    <a:pt x="6337" y="9126"/>
                  </a:lnTo>
                  <a:lnTo>
                    <a:pt x="6295" y="9196"/>
                  </a:lnTo>
                  <a:lnTo>
                    <a:pt x="6253" y="9196"/>
                  </a:lnTo>
                  <a:lnTo>
                    <a:pt x="6211" y="9196"/>
                  </a:lnTo>
                  <a:lnTo>
                    <a:pt x="6168" y="9196"/>
                  </a:lnTo>
                  <a:lnTo>
                    <a:pt x="6126" y="9196"/>
                  </a:lnTo>
                  <a:lnTo>
                    <a:pt x="6084" y="9196"/>
                  </a:lnTo>
                  <a:lnTo>
                    <a:pt x="6042" y="9196"/>
                  </a:lnTo>
                  <a:lnTo>
                    <a:pt x="5999" y="9196"/>
                  </a:lnTo>
                  <a:lnTo>
                    <a:pt x="5957" y="9196"/>
                  </a:lnTo>
                  <a:lnTo>
                    <a:pt x="5915" y="9196"/>
                  </a:lnTo>
                  <a:lnTo>
                    <a:pt x="5830" y="9196"/>
                  </a:lnTo>
                  <a:lnTo>
                    <a:pt x="5788" y="9196"/>
                  </a:lnTo>
                  <a:lnTo>
                    <a:pt x="5788" y="9126"/>
                  </a:lnTo>
                  <a:lnTo>
                    <a:pt x="5746" y="9126"/>
                  </a:lnTo>
                  <a:lnTo>
                    <a:pt x="5704" y="9126"/>
                  </a:lnTo>
                  <a:lnTo>
                    <a:pt x="5704" y="9069"/>
                  </a:lnTo>
                  <a:lnTo>
                    <a:pt x="5661" y="9069"/>
                  </a:lnTo>
                  <a:lnTo>
                    <a:pt x="5619" y="8999"/>
                  </a:lnTo>
                  <a:lnTo>
                    <a:pt x="5619" y="8943"/>
                  </a:lnTo>
                  <a:lnTo>
                    <a:pt x="5577" y="8943"/>
                  </a:lnTo>
                  <a:lnTo>
                    <a:pt x="5577" y="8872"/>
                  </a:lnTo>
                  <a:lnTo>
                    <a:pt x="5535" y="8872"/>
                  </a:lnTo>
                  <a:lnTo>
                    <a:pt x="5492" y="8816"/>
                  </a:lnTo>
                  <a:lnTo>
                    <a:pt x="5450" y="8816"/>
                  </a:lnTo>
                  <a:lnTo>
                    <a:pt x="5450" y="8745"/>
                  </a:lnTo>
                  <a:lnTo>
                    <a:pt x="5450" y="8689"/>
                  </a:lnTo>
                  <a:lnTo>
                    <a:pt x="5450" y="8619"/>
                  </a:lnTo>
                  <a:lnTo>
                    <a:pt x="5450" y="8562"/>
                  </a:lnTo>
                  <a:lnTo>
                    <a:pt x="5408" y="8492"/>
                  </a:lnTo>
                  <a:lnTo>
                    <a:pt x="5366" y="8492"/>
                  </a:lnTo>
                  <a:lnTo>
                    <a:pt x="5323" y="8492"/>
                  </a:lnTo>
                  <a:lnTo>
                    <a:pt x="5323" y="8436"/>
                  </a:lnTo>
                  <a:lnTo>
                    <a:pt x="5281" y="8436"/>
                  </a:lnTo>
                  <a:lnTo>
                    <a:pt x="5239" y="8436"/>
                  </a:lnTo>
                  <a:lnTo>
                    <a:pt x="5239" y="8365"/>
                  </a:lnTo>
                  <a:lnTo>
                    <a:pt x="5197" y="8365"/>
                  </a:lnTo>
                  <a:lnTo>
                    <a:pt x="5155" y="8365"/>
                  </a:lnTo>
                  <a:lnTo>
                    <a:pt x="5155" y="8309"/>
                  </a:lnTo>
                  <a:lnTo>
                    <a:pt x="5112" y="8309"/>
                  </a:lnTo>
                  <a:lnTo>
                    <a:pt x="5070" y="8309"/>
                  </a:lnTo>
                  <a:lnTo>
                    <a:pt x="5028" y="8238"/>
                  </a:lnTo>
                  <a:lnTo>
                    <a:pt x="5028" y="8309"/>
                  </a:lnTo>
                  <a:lnTo>
                    <a:pt x="4986" y="8309"/>
                  </a:lnTo>
                  <a:lnTo>
                    <a:pt x="4986" y="8365"/>
                  </a:lnTo>
                  <a:lnTo>
                    <a:pt x="4943" y="8365"/>
                  </a:lnTo>
                  <a:lnTo>
                    <a:pt x="4943" y="8436"/>
                  </a:lnTo>
                  <a:lnTo>
                    <a:pt x="4901" y="8436"/>
                  </a:lnTo>
                  <a:lnTo>
                    <a:pt x="4859" y="8436"/>
                  </a:lnTo>
                  <a:lnTo>
                    <a:pt x="4901" y="8365"/>
                  </a:lnTo>
                  <a:lnTo>
                    <a:pt x="4943" y="8309"/>
                  </a:lnTo>
                  <a:lnTo>
                    <a:pt x="4943" y="8238"/>
                  </a:lnTo>
                  <a:lnTo>
                    <a:pt x="4901" y="8238"/>
                  </a:lnTo>
                  <a:lnTo>
                    <a:pt x="4859" y="8238"/>
                  </a:lnTo>
                  <a:lnTo>
                    <a:pt x="4817" y="8238"/>
                  </a:lnTo>
                  <a:lnTo>
                    <a:pt x="4774" y="8238"/>
                  </a:lnTo>
                  <a:lnTo>
                    <a:pt x="4732" y="8238"/>
                  </a:lnTo>
                  <a:lnTo>
                    <a:pt x="4732" y="8182"/>
                  </a:lnTo>
                  <a:lnTo>
                    <a:pt x="4774" y="8112"/>
                  </a:lnTo>
                  <a:lnTo>
                    <a:pt x="4817" y="8112"/>
                  </a:lnTo>
                  <a:lnTo>
                    <a:pt x="4817" y="8055"/>
                  </a:lnTo>
                  <a:lnTo>
                    <a:pt x="4817" y="7985"/>
                  </a:lnTo>
                  <a:lnTo>
                    <a:pt x="4817" y="7929"/>
                  </a:lnTo>
                  <a:lnTo>
                    <a:pt x="4774" y="7929"/>
                  </a:lnTo>
                  <a:lnTo>
                    <a:pt x="4774" y="7858"/>
                  </a:lnTo>
                  <a:lnTo>
                    <a:pt x="4732" y="7858"/>
                  </a:lnTo>
                  <a:lnTo>
                    <a:pt x="4732" y="7802"/>
                  </a:lnTo>
                  <a:lnTo>
                    <a:pt x="4690" y="7802"/>
                  </a:lnTo>
                  <a:lnTo>
                    <a:pt x="4690" y="7732"/>
                  </a:lnTo>
                  <a:lnTo>
                    <a:pt x="4648" y="7732"/>
                  </a:lnTo>
                  <a:lnTo>
                    <a:pt x="4563" y="7802"/>
                  </a:lnTo>
                  <a:lnTo>
                    <a:pt x="4521" y="7858"/>
                  </a:lnTo>
                  <a:lnTo>
                    <a:pt x="4479" y="7858"/>
                  </a:lnTo>
                  <a:lnTo>
                    <a:pt x="4436" y="7858"/>
                  </a:lnTo>
                  <a:lnTo>
                    <a:pt x="4436" y="7802"/>
                  </a:lnTo>
                  <a:lnTo>
                    <a:pt x="4394" y="7802"/>
                  </a:lnTo>
                  <a:lnTo>
                    <a:pt x="4352" y="7802"/>
                  </a:lnTo>
                  <a:lnTo>
                    <a:pt x="4352" y="7858"/>
                  </a:lnTo>
                  <a:lnTo>
                    <a:pt x="4310" y="7858"/>
                  </a:lnTo>
                  <a:lnTo>
                    <a:pt x="4267" y="7858"/>
                  </a:lnTo>
                  <a:lnTo>
                    <a:pt x="4267" y="7929"/>
                  </a:lnTo>
                  <a:lnTo>
                    <a:pt x="4225" y="7929"/>
                  </a:lnTo>
                  <a:lnTo>
                    <a:pt x="4183" y="7929"/>
                  </a:lnTo>
                  <a:lnTo>
                    <a:pt x="4141" y="7929"/>
                  </a:lnTo>
                  <a:lnTo>
                    <a:pt x="4098" y="7929"/>
                  </a:lnTo>
                  <a:lnTo>
                    <a:pt x="4098" y="7858"/>
                  </a:lnTo>
                  <a:lnTo>
                    <a:pt x="4141" y="7802"/>
                  </a:lnTo>
                  <a:lnTo>
                    <a:pt x="4141" y="7732"/>
                  </a:lnTo>
                  <a:lnTo>
                    <a:pt x="4183" y="7732"/>
                  </a:lnTo>
                  <a:lnTo>
                    <a:pt x="4183" y="7675"/>
                  </a:lnTo>
                  <a:lnTo>
                    <a:pt x="4225" y="7675"/>
                  </a:lnTo>
                  <a:lnTo>
                    <a:pt x="4225" y="7605"/>
                  </a:lnTo>
                  <a:lnTo>
                    <a:pt x="4183" y="7605"/>
                  </a:lnTo>
                  <a:lnTo>
                    <a:pt x="4183" y="7548"/>
                  </a:lnTo>
                  <a:lnTo>
                    <a:pt x="4141" y="7548"/>
                  </a:lnTo>
                  <a:lnTo>
                    <a:pt x="4141" y="7478"/>
                  </a:lnTo>
                  <a:lnTo>
                    <a:pt x="4098" y="7478"/>
                  </a:lnTo>
                  <a:lnTo>
                    <a:pt x="4056" y="7478"/>
                  </a:lnTo>
                  <a:lnTo>
                    <a:pt x="4014" y="7422"/>
                  </a:lnTo>
                  <a:lnTo>
                    <a:pt x="3972" y="7478"/>
                  </a:lnTo>
                  <a:lnTo>
                    <a:pt x="3929" y="7548"/>
                  </a:lnTo>
                  <a:lnTo>
                    <a:pt x="3887" y="7548"/>
                  </a:lnTo>
                  <a:lnTo>
                    <a:pt x="3845" y="7605"/>
                  </a:lnTo>
                  <a:lnTo>
                    <a:pt x="3803" y="7675"/>
                  </a:lnTo>
                  <a:lnTo>
                    <a:pt x="3760" y="7675"/>
                  </a:lnTo>
                  <a:lnTo>
                    <a:pt x="3718" y="7732"/>
                  </a:lnTo>
                  <a:lnTo>
                    <a:pt x="3676" y="7732"/>
                  </a:lnTo>
                  <a:lnTo>
                    <a:pt x="3634" y="7732"/>
                  </a:lnTo>
                  <a:lnTo>
                    <a:pt x="3634" y="7802"/>
                  </a:lnTo>
                  <a:lnTo>
                    <a:pt x="3634" y="7858"/>
                  </a:lnTo>
                  <a:lnTo>
                    <a:pt x="3634" y="7929"/>
                  </a:lnTo>
                  <a:lnTo>
                    <a:pt x="3634" y="7985"/>
                  </a:lnTo>
                  <a:lnTo>
                    <a:pt x="3634" y="8055"/>
                  </a:lnTo>
                  <a:lnTo>
                    <a:pt x="3591" y="8055"/>
                  </a:lnTo>
                  <a:lnTo>
                    <a:pt x="3591" y="8112"/>
                  </a:lnTo>
                  <a:lnTo>
                    <a:pt x="3549" y="8112"/>
                  </a:lnTo>
                  <a:lnTo>
                    <a:pt x="3507" y="8112"/>
                  </a:lnTo>
                  <a:lnTo>
                    <a:pt x="3507" y="8182"/>
                  </a:lnTo>
                  <a:lnTo>
                    <a:pt x="3465" y="8112"/>
                  </a:lnTo>
                  <a:lnTo>
                    <a:pt x="3465" y="8055"/>
                  </a:lnTo>
                  <a:lnTo>
                    <a:pt x="3465" y="7985"/>
                  </a:lnTo>
                  <a:lnTo>
                    <a:pt x="3422" y="7985"/>
                  </a:lnTo>
                  <a:lnTo>
                    <a:pt x="3422" y="7929"/>
                  </a:lnTo>
                  <a:lnTo>
                    <a:pt x="3380" y="7929"/>
                  </a:lnTo>
                  <a:lnTo>
                    <a:pt x="3380" y="7858"/>
                  </a:lnTo>
                  <a:lnTo>
                    <a:pt x="3296" y="7929"/>
                  </a:lnTo>
                  <a:lnTo>
                    <a:pt x="3253" y="7929"/>
                  </a:lnTo>
                  <a:lnTo>
                    <a:pt x="3253" y="7985"/>
                  </a:lnTo>
                  <a:lnTo>
                    <a:pt x="3296" y="7985"/>
                  </a:lnTo>
                  <a:lnTo>
                    <a:pt x="3296" y="8055"/>
                  </a:lnTo>
                  <a:lnTo>
                    <a:pt x="3338" y="8055"/>
                  </a:lnTo>
                  <a:lnTo>
                    <a:pt x="3338" y="8112"/>
                  </a:lnTo>
                  <a:lnTo>
                    <a:pt x="3296" y="8112"/>
                  </a:lnTo>
                  <a:lnTo>
                    <a:pt x="3253" y="8112"/>
                  </a:lnTo>
                  <a:lnTo>
                    <a:pt x="3211" y="8055"/>
                  </a:lnTo>
                  <a:lnTo>
                    <a:pt x="3169" y="8055"/>
                  </a:lnTo>
                  <a:lnTo>
                    <a:pt x="3127" y="8055"/>
                  </a:lnTo>
                  <a:lnTo>
                    <a:pt x="3085" y="8055"/>
                  </a:lnTo>
                  <a:lnTo>
                    <a:pt x="3042" y="8055"/>
                  </a:lnTo>
                  <a:lnTo>
                    <a:pt x="3000" y="8055"/>
                  </a:lnTo>
                  <a:lnTo>
                    <a:pt x="3000" y="7985"/>
                  </a:lnTo>
                  <a:lnTo>
                    <a:pt x="2958" y="7985"/>
                  </a:lnTo>
                  <a:lnTo>
                    <a:pt x="2916" y="7929"/>
                  </a:lnTo>
                  <a:lnTo>
                    <a:pt x="2958" y="7929"/>
                  </a:lnTo>
                  <a:lnTo>
                    <a:pt x="2958" y="7858"/>
                  </a:lnTo>
                  <a:lnTo>
                    <a:pt x="3000" y="7858"/>
                  </a:lnTo>
                  <a:lnTo>
                    <a:pt x="2873" y="7605"/>
                  </a:lnTo>
                  <a:lnTo>
                    <a:pt x="2789" y="7605"/>
                  </a:lnTo>
                  <a:lnTo>
                    <a:pt x="2831" y="7802"/>
                  </a:lnTo>
                  <a:lnTo>
                    <a:pt x="2873" y="7802"/>
                  </a:lnTo>
                  <a:lnTo>
                    <a:pt x="2831" y="7802"/>
                  </a:lnTo>
                  <a:lnTo>
                    <a:pt x="2831" y="7858"/>
                  </a:lnTo>
                  <a:lnTo>
                    <a:pt x="2789" y="7858"/>
                  </a:lnTo>
                  <a:lnTo>
                    <a:pt x="2747" y="7858"/>
                  </a:lnTo>
                  <a:lnTo>
                    <a:pt x="2704" y="7929"/>
                  </a:lnTo>
                  <a:lnTo>
                    <a:pt x="2662" y="7929"/>
                  </a:lnTo>
                  <a:lnTo>
                    <a:pt x="2620" y="7985"/>
                  </a:lnTo>
                  <a:lnTo>
                    <a:pt x="2578" y="7985"/>
                  </a:lnTo>
                  <a:lnTo>
                    <a:pt x="2535" y="7985"/>
                  </a:lnTo>
                  <a:lnTo>
                    <a:pt x="2535" y="8055"/>
                  </a:lnTo>
                  <a:lnTo>
                    <a:pt x="2493" y="8055"/>
                  </a:lnTo>
                  <a:lnTo>
                    <a:pt x="2493" y="8112"/>
                  </a:lnTo>
                  <a:lnTo>
                    <a:pt x="2535" y="8112"/>
                  </a:lnTo>
                  <a:lnTo>
                    <a:pt x="2493" y="8112"/>
                  </a:lnTo>
                  <a:lnTo>
                    <a:pt x="2493" y="8182"/>
                  </a:lnTo>
                  <a:lnTo>
                    <a:pt x="2451" y="8182"/>
                  </a:lnTo>
                  <a:lnTo>
                    <a:pt x="2409" y="8182"/>
                  </a:lnTo>
                  <a:lnTo>
                    <a:pt x="2409" y="8238"/>
                  </a:lnTo>
                  <a:lnTo>
                    <a:pt x="2409" y="8309"/>
                  </a:lnTo>
                  <a:lnTo>
                    <a:pt x="2366" y="8309"/>
                  </a:lnTo>
                  <a:lnTo>
                    <a:pt x="2366" y="8365"/>
                  </a:lnTo>
                  <a:lnTo>
                    <a:pt x="2409" y="8365"/>
                  </a:lnTo>
                  <a:lnTo>
                    <a:pt x="2409" y="8436"/>
                  </a:lnTo>
                  <a:lnTo>
                    <a:pt x="2366" y="8365"/>
                  </a:lnTo>
                  <a:lnTo>
                    <a:pt x="2324" y="8365"/>
                  </a:lnTo>
                  <a:lnTo>
                    <a:pt x="2282" y="8365"/>
                  </a:lnTo>
                  <a:lnTo>
                    <a:pt x="2324" y="8365"/>
                  </a:lnTo>
                  <a:lnTo>
                    <a:pt x="2282" y="8365"/>
                  </a:lnTo>
                  <a:lnTo>
                    <a:pt x="2324" y="8365"/>
                  </a:lnTo>
                  <a:lnTo>
                    <a:pt x="2282" y="8436"/>
                  </a:lnTo>
                  <a:lnTo>
                    <a:pt x="2324" y="8436"/>
                  </a:lnTo>
                  <a:lnTo>
                    <a:pt x="2282" y="8436"/>
                  </a:lnTo>
                  <a:lnTo>
                    <a:pt x="2282" y="8492"/>
                  </a:lnTo>
                  <a:lnTo>
                    <a:pt x="2240" y="8492"/>
                  </a:lnTo>
                  <a:lnTo>
                    <a:pt x="2240" y="8562"/>
                  </a:lnTo>
                  <a:lnTo>
                    <a:pt x="2197" y="8562"/>
                  </a:lnTo>
                  <a:lnTo>
                    <a:pt x="2240" y="8562"/>
                  </a:lnTo>
                  <a:lnTo>
                    <a:pt x="2197" y="8619"/>
                  </a:lnTo>
                  <a:lnTo>
                    <a:pt x="2240" y="8689"/>
                  </a:lnTo>
                  <a:lnTo>
                    <a:pt x="2197" y="8689"/>
                  </a:lnTo>
                  <a:lnTo>
                    <a:pt x="2155" y="8745"/>
                  </a:lnTo>
                  <a:lnTo>
                    <a:pt x="2113" y="8816"/>
                  </a:lnTo>
                  <a:lnTo>
                    <a:pt x="2113" y="8872"/>
                  </a:lnTo>
                  <a:lnTo>
                    <a:pt x="2071" y="8872"/>
                  </a:lnTo>
                  <a:lnTo>
                    <a:pt x="2028" y="8872"/>
                  </a:lnTo>
                  <a:lnTo>
                    <a:pt x="2028" y="8943"/>
                  </a:lnTo>
                  <a:lnTo>
                    <a:pt x="2028" y="8872"/>
                  </a:lnTo>
                  <a:lnTo>
                    <a:pt x="2028" y="8816"/>
                  </a:lnTo>
                  <a:lnTo>
                    <a:pt x="2028" y="8745"/>
                  </a:lnTo>
                  <a:lnTo>
                    <a:pt x="2028" y="8689"/>
                  </a:lnTo>
                  <a:lnTo>
                    <a:pt x="2071" y="8689"/>
                  </a:lnTo>
                  <a:lnTo>
                    <a:pt x="2071" y="8619"/>
                  </a:lnTo>
                  <a:lnTo>
                    <a:pt x="2071" y="8562"/>
                  </a:lnTo>
                  <a:lnTo>
                    <a:pt x="2113" y="8562"/>
                  </a:lnTo>
                  <a:lnTo>
                    <a:pt x="2113" y="8492"/>
                  </a:lnTo>
                  <a:lnTo>
                    <a:pt x="2113" y="8436"/>
                  </a:lnTo>
                  <a:lnTo>
                    <a:pt x="2155" y="8436"/>
                  </a:lnTo>
                  <a:lnTo>
                    <a:pt x="2155" y="8365"/>
                  </a:lnTo>
                  <a:lnTo>
                    <a:pt x="2155" y="8309"/>
                  </a:lnTo>
                  <a:lnTo>
                    <a:pt x="2155" y="8238"/>
                  </a:lnTo>
                  <a:lnTo>
                    <a:pt x="2155" y="8182"/>
                  </a:lnTo>
                  <a:lnTo>
                    <a:pt x="2155" y="8112"/>
                  </a:lnTo>
                  <a:lnTo>
                    <a:pt x="2155" y="8055"/>
                  </a:lnTo>
                  <a:lnTo>
                    <a:pt x="2155" y="7985"/>
                  </a:lnTo>
                  <a:lnTo>
                    <a:pt x="2155" y="7929"/>
                  </a:lnTo>
                  <a:lnTo>
                    <a:pt x="2197" y="7858"/>
                  </a:lnTo>
                  <a:lnTo>
                    <a:pt x="2240" y="7858"/>
                  </a:lnTo>
                  <a:lnTo>
                    <a:pt x="2240" y="7802"/>
                  </a:lnTo>
                  <a:lnTo>
                    <a:pt x="2324" y="7802"/>
                  </a:lnTo>
                  <a:lnTo>
                    <a:pt x="2366" y="7802"/>
                  </a:lnTo>
                  <a:lnTo>
                    <a:pt x="2366" y="7732"/>
                  </a:lnTo>
                  <a:lnTo>
                    <a:pt x="2366" y="7675"/>
                  </a:lnTo>
                  <a:lnTo>
                    <a:pt x="2409" y="7675"/>
                  </a:lnTo>
                  <a:lnTo>
                    <a:pt x="2451" y="7675"/>
                  </a:lnTo>
                  <a:lnTo>
                    <a:pt x="2493" y="7675"/>
                  </a:lnTo>
                  <a:lnTo>
                    <a:pt x="2535" y="7605"/>
                  </a:lnTo>
                  <a:lnTo>
                    <a:pt x="2578" y="7605"/>
                  </a:lnTo>
                  <a:lnTo>
                    <a:pt x="2578" y="7548"/>
                  </a:lnTo>
                  <a:lnTo>
                    <a:pt x="2620" y="7548"/>
                  </a:lnTo>
                  <a:lnTo>
                    <a:pt x="2620" y="7478"/>
                  </a:lnTo>
                  <a:lnTo>
                    <a:pt x="2662" y="7478"/>
                  </a:lnTo>
                  <a:lnTo>
                    <a:pt x="2662" y="7422"/>
                  </a:lnTo>
                  <a:lnTo>
                    <a:pt x="2704" y="7422"/>
                  </a:lnTo>
                  <a:lnTo>
                    <a:pt x="2747" y="7422"/>
                  </a:lnTo>
                  <a:lnTo>
                    <a:pt x="2789" y="7351"/>
                  </a:lnTo>
                  <a:lnTo>
                    <a:pt x="2831" y="7351"/>
                  </a:lnTo>
                  <a:lnTo>
                    <a:pt x="2873" y="7351"/>
                  </a:lnTo>
                  <a:lnTo>
                    <a:pt x="2916" y="7351"/>
                  </a:lnTo>
                  <a:close/>
                  <a:moveTo>
                    <a:pt x="3549" y="7929"/>
                  </a:moveTo>
                  <a:lnTo>
                    <a:pt x="3549" y="7858"/>
                  </a:lnTo>
                  <a:lnTo>
                    <a:pt x="3465" y="7732"/>
                  </a:lnTo>
                  <a:lnTo>
                    <a:pt x="3465" y="7675"/>
                  </a:lnTo>
                  <a:lnTo>
                    <a:pt x="3422" y="7605"/>
                  </a:lnTo>
                  <a:lnTo>
                    <a:pt x="3380" y="7605"/>
                  </a:lnTo>
                  <a:lnTo>
                    <a:pt x="3422" y="7675"/>
                  </a:lnTo>
                  <a:lnTo>
                    <a:pt x="3422" y="7732"/>
                  </a:lnTo>
                  <a:lnTo>
                    <a:pt x="3422" y="7802"/>
                  </a:lnTo>
                  <a:lnTo>
                    <a:pt x="3465" y="7802"/>
                  </a:lnTo>
                  <a:lnTo>
                    <a:pt x="3465" y="7858"/>
                  </a:lnTo>
                  <a:lnTo>
                    <a:pt x="3465" y="7929"/>
                  </a:lnTo>
                  <a:lnTo>
                    <a:pt x="3507" y="7929"/>
                  </a:lnTo>
                  <a:lnTo>
                    <a:pt x="3507" y="7985"/>
                  </a:lnTo>
                  <a:lnTo>
                    <a:pt x="3507" y="8055"/>
                  </a:lnTo>
                  <a:lnTo>
                    <a:pt x="3507" y="7985"/>
                  </a:lnTo>
                  <a:lnTo>
                    <a:pt x="3549" y="7985"/>
                  </a:lnTo>
                  <a:close/>
                  <a:moveTo>
                    <a:pt x="4901" y="6844"/>
                  </a:moveTo>
                  <a:lnTo>
                    <a:pt x="4732" y="6661"/>
                  </a:lnTo>
                  <a:lnTo>
                    <a:pt x="4690" y="6661"/>
                  </a:lnTo>
                  <a:lnTo>
                    <a:pt x="4563" y="6591"/>
                  </a:lnTo>
                  <a:lnTo>
                    <a:pt x="4521" y="6591"/>
                  </a:lnTo>
                  <a:lnTo>
                    <a:pt x="4479" y="6535"/>
                  </a:lnTo>
                  <a:lnTo>
                    <a:pt x="4436" y="6591"/>
                  </a:lnTo>
                  <a:lnTo>
                    <a:pt x="4352" y="6661"/>
                  </a:lnTo>
                  <a:lnTo>
                    <a:pt x="4394" y="6718"/>
                  </a:lnTo>
                  <a:lnTo>
                    <a:pt x="4436" y="6788"/>
                  </a:lnTo>
                  <a:lnTo>
                    <a:pt x="4605" y="6788"/>
                  </a:lnTo>
                  <a:lnTo>
                    <a:pt x="4690" y="6844"/>
                  </a:lnTo>
                  <a:lnTo>
                    <a:pt x="4690" y="6915"/>
                  </a:lnTo>
                  <a:lnTo>
                    <a:pt x="4774" y="6971"/>
                  </a:lnTo>
                  <a:lnTo>
                    <a:pt x="4859" y="6971"/>
                  </a:lnTo>
                  <a:lnTo>
                    <a:pt x="4901" y="6915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5049000" y="2328200"/>
              <a:ext cx="51775" cy="115475"/>
            </a:xfrm>
            <a:custGeom>
              <a:avLst/>
              <a:gdLst/>
              <a:ahLst/>
              <a:cxnLst/>
              <a:rect l="l" t="t" r="r" b="b"/>
              <a:pathLst>
                <a:path w="2071" h="4619" extrusionOk="0">
                  <a:moveTo>
                    <a:pt x="930" y="3098"/>
                  </a:moveTo>
                  <a:lnTo>
                    <a:pt x="972" y="3042"/>
                  </a:lnTo>
                  <a:lnTo>
                    <a:pt x="1014" y="3042"/>
                  </a:lnTo>
                  <a:lnTo>
                    <a:pt x="1057" y="3042"/>
                  </a:lnTo>
                  <a:lnTo>
                    <a:pt x="1057" y="2971"/>
                  </a:lnTo>
                  <a:lnTo>
                    <a:pt x="1057" y="2915"/>
                  </a:lnTo>
                  <a:lnTo>
                    <a:pt x="1099" y="2915"/>
                  </a:lnTo>
                  <a:lnTo>
                    <a:pt x="1099" y="2845"/>
                  </a:lnTo>
                  <a:lnTo>
                    <a:pt x="1099" y="2788"/>
                  </a:lnTo>
                  <a:lnTo>
                    <a:pt x="1099" y="2718"/>
                  </a:lnTo>
                  <a:lnTo>
                    <a:pt x="1099" y="2662"/>
                  </a:lnTo>
                  <a:lnTo>
                    <a:pt x="1141" y="2662"/>
                  </a:lnTo>
                  <a:lnTo>
                    <a:pt x="1141" y="2591"/>
                  </a:lnTo>
                  <a:lnTo>
                    <a:pt x="1141" y="2535"/>
                  </a:lnTo>
                  <a:lnTo>
                    <a:pt x="1141" y="2464"/>
                  </a:lnTo>
                  <a:lnTo>
                    <a:pt x="1057" y="2464"/>
                  </a:lnTo>
                  <a:lnTo>
                    <a:pt x="972" y="2464"/>
                  </a:lnTo>
                  <a:lnTo>
                    <a:pt x="930" y="2662"/>
                  </a:lnTo>
                  <a:lnTo>
                    <a:pt x="930" y="2718"/>
                  </a:lnTo>
                  <a:lnTo>
                    <a:pt x="930" y="2845"/>
                  </a:lnTo>
                  <a:lnTo>
                    <a:pt x="888" y="2915"/>
                  </a:lnTo>
                  <a:lnTo>
                    <a:pt x="803" y="2915"/>
                  </a:lnTo>
                  <a:lnTo>
                    <a:pt x="761" y="3042"/>
                  </a:lnTo>
                  <a:lnTo>
                    <a:pt x="719" y="3042"/>
                  </a:lnTo>
                  <a:lnTo>
                    <a:pt x="634" y="3098"/>
                  </a:lnTo>
                  <a:lnTo>
                    <a:pt x="592" y="3098"/>
                  </a:lnTo>
                  <a:lnTo>
                    <a:pt x="550" y="3098"/>
                  </a:lnTo>
                  <a:lnTo>
                    <a:pt x="550" y="3169"/>
                  </a:lnTo>
                  <a:lnTo>
                    <a:pt x="507" y="3169"/>
                  </a:lnTo>
                  <a:lnTo>
                    <a:pt x="465" y="3169"/>
                  </a:lnTo>
                  <a:lnTo>
                    <a:pt x="465" y="3098"/>
                  </a:lnTo>
                  <a:lnTo>
                    <a:pt x="423" y="3042"/>
                  </a:lnTo>
                  <a:lnTo>
                    <a:pt x="507" y="2971"/>
                  </a:lnTo>
                  <a:lnTo>
                    <a:pt x="550" y="2915"/>
                  </a:lnTo>
                  <a:lnTo>
                    <a:pt x="550" y="2845"/>
                  </a:lnTo>
                  <a:lnTo>
                    <a:pt x="592" y="2845"/>
                  </a:lnTo>
                  <a:lnTo>
                    <a:pt x="592" y="2788"/>
                  </a:lnTo>
                  <a:lnTo>
                    <a:pt x="634" y="2718"/>
                  </a:lnTo>
                  <a:lnTo>
                    <a:pt x="634" y="2662"/>
                  </a:lnTo>
                  <a:lnTo>
                    <a:pt x="676" y="2591"/>
                  </a:lnTo>
                  <a:lnTo>
                    <a:pt x="676" y="2535"/>
                  </a:lnTo>
                  <a:lnTo>
                    <a:pt x="676" y="2464"/>
                  </a:lnTo>
                  <a:lnTo>
                    <a:pt x="676" y="2408"/>
                  </a:lnTo>
                  <a:lnTo>
                    <a:pt x="634" y="2408"/>
                  </a:lnTo>
                  <a:lnTo>
                    <a:pt x="592" y="2408"/>
                  </a:lnTo>
                  <a:lnTo>
                    <a:pt x="550" y="2464"/>
                  </a:lnTo>
                  <a:lnTo>
                    <a:pt x="550" y="2408"/>
                  </a:lnTo>
                  <a:lnTo>
                    <a:pt x="592" y="2338"/>
                  </a:lnTo>
                  <a:lnTo>
                    <a:pt x="550" y="2281"/>
                  </a:lnTo>
                  <a:lnTo>
                    <a:pt x="550" y="2211"/>
                  </a:lnTo>
                  <a:lnTo>
                    <a:pt x="507" y="2155"/>
                  </a:lnTo>
                  <a:lnTo>
                    <a:pt x="507" y="2084"/>
                  </a:lnTo>
                  <a:lnTo>
                    <a:pt x="465" y="2028"/>
                  </a:lnTo>
                  <a:lnTo>
                    <a:pt x="465" y="1958"/>
                  </a:lnTo>
                  <a:lnTo>
                    <a:pt x="465" y="1901"/>
                  </a:lnTo>
                  <a:lnTo>
                    <a:pt x="423" y="1901"/>
                  </a:lnTo>
                  <a:lnTo>
                    <a:pt x="423" y="1831"/>
                  </a:lnTo>
                  <a:lnTo>
                    <a:pt x="423" y="1774"/>
                  </a:lnTo>
                  <a:lnTo>
                    <a:pt x="381" y="1774"/>
                  </a:lnTo>
                  <a:lnTo>
                    <a:pt x="381" y="1704"/>
                  </a:lnTo>
                  <a:lnTo>
                    <a:pt x="381" y="1648"/>
                  </a:lnTo>
                  <a:lnTo>
                    <a:pt x="338" y="1577"/>
                  </a:lnTo>
                  <a:lnTo>
                    <a:pt x="338" y="1521"/>
                  </a:lnTo>
                  <a:lnTo>
                    <a:pt x="296" y="1521"/>
                  </a:lnTo>
                  <a:lnTo>
                    <a:pt x="296" y="1451"/>
                  </a:lnTo>
                  <a:lnTo>
                    <a:pt x="296" y="1394"/>
                  </a:lnTo>
                  <a:lnTo>
                    <a:pt x="296" y="1324"/>
                  </a:lnTo>
                  <a:lnTo>
                    <a:pt x="254" y="1324"/>
                  </a:lnTo>
                  <a:lnTo>
                    <a:pt x="254" y="1267"/>
                  </a:lnTo>
                  <a:lnTo>
                    <a:pt x="254" y="1197"/>
                  </a:lnTo>
                  <a:lnTo>
                    <a:pt x="254" y="1141"/>
                  </a:lnTo>
                  <a:lnTo>
                    <a:pt x="212" y="1141"/>
                  </a:lnTo>
                  <a:lnTo>
                    <a:pt x="212" y="1070"/>
                  </a:lnTo>
                  <a:lnTo>
                    <a:pt x="212" y="1014"/>
                  </a:lnTo>
                  <a:lnTo>
                    <a:pt x="169" y="944"/>
                  </a:lnTo>
                  <a:lnTo>
                    <a:pt x="169" y="887"/>
                  </a:lnTo>
                  <a:lnTo>
                    <a:pt x="127" y="887"/>
                  </a:lnTo>
                  <a:lnTo>
                    <a:pt x="127" y="817"/>
                  </a:lnTo>
                  <a:lnTo>
                    <a:pt x="85" y="817"/>
                  </a:lnTo>
                  <a:lnTo>
                    <a:pt x="85" y="761"/>
                  </a:lnTo>
                  <a:lnTo>
                    <a:pt x="85" y="690"/>
                  </a:lnTo>
                  <a:lnTo>
                    <a:pt x="43" y="690"/>
                  </a:lnTo>
                  <a:lnTo>
                    <a:pt x="43" y="634"/>
                  </a:lnTo>
                  <a:lnTo>
                    <a:pt x="43" y="563"/>
                  </a:lnTo>
                  <a:lnTo>
                    <a:pt x="43" y="507"/>
                  </a:lnTo>
                  <a:lnTo>
                    <a:pt x="0" y="507"/>
                  </a:lnTo>
                  <a:lnTo>
                    <a:pt x="0" y="437"/>
                  </a:lnTo>
                  <a:lnTo>
                    <a:pt x="43" y="437"/>
                  </a:lnTo>
                  <a:lnTo>
                    <a:pt x="43" y="380"/>
                  </a:lnTo>
                  <a:lnTo>
                    <a:pt x="43" y="310"/>
                  </a:lnTo>
                  <a:lnTo>
                    <a:pt x="85" y="310"/>
                  </a:lnTo>
                  <a:lnTo>
                    <a:pt x="127" y="310"/>
                  </a:lnTo>
                  <a:lnTo>
                    <a:pt x="169" y="310"/>
                  </a:lnTo>
                  <a:lnTo>
                    <a:pt x="212" y="310"/>
                  </a:lnTo>
                  <a:lnTo>
                    <a:pt x="296" y="380"/>
                  </a:lnTo>
                  <a:lnTo>
                    <a:pt x="338" y="380"/>
                  </a:lnTo>
                  <a:lnTo>
                    <a:pt x="381" y="310"/>
                  </a:lnTo>
                  <a:lnTo>
                    <a:pt x="423" y="310"/>
                  </a:lnTo>
                  <a:lnTo>
                    <a:pt x="465" y="254"/>
                  </a:lnTo>
                  <a:lnTo>
                    <a:pt x="550" y="183"/>
                  </a:lnTo>
                  <a:lnTo>
                    <a:pt x="592" y="183"/>
                  </a:lnTo>
                  <a:lnTo>
                    <a:pt x="634" y="127"/>
                  </a:lnTo>
                  <a:lnTo>
                    <a:pt x="676" y="127"/>
                  </a:lnTo>
                  <a:lnTo>
                    <a:pt x="676" y="56"/>
                  </a:lnTo>
                  <a:lnTo>
                    <a:pt x="719" y="0"/>
                  </a:lnTo>
                  <a:lnTo>
                    <a:pt x="761" y="0"/>
                  </a:lnTo>
                  <a:lnTo>
                    <a:pt x="845" y="127"/>
                  </a:lnTo>
                  <a:lnTo>
                    <a:pt x="845" y="183"/>
                  </a:lnTo>
                  <a:lnTo>
                    <a:pt x="845" y="254"/>
                  </a:lnTo>
                  <a:lnTo>
                    <a:pt x="888" y="310"/>
                  </a:lnTo>
                  <a:lnTo>
                    <a:pt x="845" y="310"/>
                  </a:lnTo>
                  <a:lnTo>
                    <a:pt x="845" y="380"/>
                  </a:lnTo>
                  <a:lnTo>
                    <a:pt x="845" y="437"/>
                  </a:lnTo>
                  <a:lnTo>
                    <a:pt x="845" y="507"/>
                  </a:lnTo>
                  <a:lnTo>
                    <a:pt x="888" y="507"/>
                  </a:lnTo>
                  <a:lnTo>
                    <a:pt x="888" y="563"/>
                  </a:lnTo>
                  <a:lnTo>
                    <a:pt x="888" y="634"/>
                  </a:lnTo>
                  <a:lnTo>
                    <a:pt x="930" y="634"/>
                  </a:lnTo>
                  <a:lnTo>
                    <a:pt x="930" y="690"/>
                  </a:lnTo>
                  <a:lnTo>
                    <a:pt x="888" y="690"/>
                  </a:lnTo>
                  <a:lnTo>
                    <a:pt x="845" y="690"/>
                  </a:lnTo>
                  <a:lnTo>
                    <a:pt x="761" y="690"/>
                  </a:lnTo>
                  <a:lnTo>
                    <a:pt x="761" y="817"/>
                  </a:lnTo>
                  <a:lnTo>
                    <a:pt x="803" y="887"/>
                  </a:lnTo>
                  <a:lnTo>
                    <a:pt x="803" y="944"/>
                  </a:lnTo>
                  <a:lnTo>
                    <a:pt x="845" y="944"/>
                  </a:lnTo>
                  <a:lnTo>
                    <a:pt x="845" y="1014"/>
                  </a:lnTo>
                  <a:lnTo>
                    <a:pt x="845" y="1070"/>
                  </a:lnTo>
                  <a:lnTo>
                    <a:pt x="845" y="1141"/>
                  </a:lnTo>
                  <a:lnTo>
                    <a:pt x="845" y="1197"/>
                  </a:lnTo>
                  <a:lnTo>
                    <a:pt x="845" y="1267"/>
                  </a:lnTo>
                  <a:lnTo>
                    <a:pt x="845" y="1324"/>
                  </a:lnTo>
                  <a:lnTo>
                    <a:pt x="845" y="1394"/>
                  </a:lnTo>
                  <a:lnTo>
                    <a:pt x="888" y="1394"/>
                  </a:lnTo>
                  <a:lnTo>
                    <a:pt x="888" y="1451"/>
                  </a:lnTo>
                  <a:lnTo>
                    <a:pt x="888" y="1521"/>
                  </a:lnTo>
                  <a:lnTo>
                    <a:pt x="888" y="1577"/>
                  </a:lnTo>
                  <a:lnTo>
                    <a:pt x="888" y="1648"/>
                  </a:lnTo>
                  <a:lnTo>
                    <a:pt x="930" y="1648"/>
                  </a:lnTo>
                  <a:lnTo>
                    <a:pt x="930" y="1704"/>
                  </a:lnTo>
                  <a:lnTo>
                    <a:pt x="930" y="1774"/>
                  </a:lnTo>
                  <a:lnTo>
                    <a:pt x="930" y="1831"/>
                  </a:lnTo>
                  <a:lnTo>
                    <a:pt x="930" y="1901"/>
                  </a:lnTo>
                  <a:lnTo>
                    <a:pt x="930" y="1958"/>
                  </a:lnTo>
                  <a:lnTo>
                    <a:pt x="930" y="2028"/>
                  </a:lnTo>
                  <a:lnTo>
                    <a:pt x="930" y="2084"/>
                  </a:lnTo>
                  <a:lnTo>
                    <a:pt x="972" y="2084"/>
                  </a:lnTo>
                  <a:lnTo>
                    <a:pt x="972" y="2155"/>
                  </a:lnTo>
                  <a:lnTo>
                    <a:pt x="972" y="2211"/>
                  </a:lnTo>
                  <a:lnTo>
                    <a:pt x="1014" y="2211"/>
                  </a:lnTo>
                  <a:lnTo>
                    <a:pt x="1057" y="2211"/>
                  </a:lnTo>
                  <a:lnTo>
                    <a:pt x="1014" y="2211"/>
                  </a:lnTo>
                  <a:lnTo>
                    <a:pt x="1014" y="2281"/>
                  </a:lnTo>
                  <a:lnTo>
                    <a:pt x="972" y="2281"/>
                  </a:lnTo>
                  <a:lnTo>
                    <a:pt x="930" y="2338"/>
                  </a:lnTo>
                  <a:lnTo>
                    <a:pt x="972" y="2338"/>
                  </a:lnTo>
                  <a:lnTo>
                    <a:pt x="1014" y="2338"/>
                  </a:lnTo>
                  <a:lnTo>
                    <a:pt x="1014" y="2408"/>
                  </a:lnTo>
                  <a:lnTo>
                    <a:pt x="1057" y="2408"/>
                  </a:lnTo>
                  <a:lnTo>
                    <a:pt x="1099" y="2408"/>
                  </a:lnTo>
                  <a:lnTo>
                    <a:pt x="1141" y="2408"/>
                  </a:lnTo>
                  <a:lnTo>
                    <a:pt x="1183" y="2464"/>
                  </a:lnTo>
                  <a:lnTo>
                    <a:pt x="1268" y="2464"/>
                  </a:lnTo>
                  <a:lnTo>
                    <a:pt x="1310" y="2464"/>
                  </a:lnTo>
                  <a:lnTo>
                    <a:pt x="1437" y="2535"/>
                  </a:lnTo>
                  <a:lnTo>
                    <a:pt x="1479" y="2464"/>
                  </a:lnTo>
                  <a:lnTo>
                    <a:pt x="1521" y="2464"/>
                  </a:lnTo>
                  <a:lnTo>
                    <a:pt x="1563" y="2408"/>
                  </a:lnTo>
                  <a:lnTo>
                    <a:pt x="1606" y="2338"/>
                  </a:lnTo>
                  <a:lnTo>
                    <a:pt x="1648" y="2338"/>
                  </a:lnTo>
                  <a:lnTo>
                    <a:pt x="1648" y="2281"/>
                  </a:lnTo>
                  <a:lnTo>
                    <a:pt x="1690" y="2281"/>
                  </a:lnTo>
                  <a:lnTo>
                    <a:pt x="1732" y="2211"/>
                  </a:lnTo>
                  <a:lnTo>
                    <a:pt x="1775" y="2211"/>
                  </a:lnTo>
                  <a:lnTo>
                    <a:pt x="1775" y="2281"/>
                  </a:lnTo>
                  <a:lnTo>
                    <a:pt x="1817" y="2281"/>
                  </a:lnTo>
                  <a:lnTo>
                    <a:pt x="1817" y="2338"/>
                  </a:lnTo>
                  <a:lnTo>
                    <a:pt x="1817" y="2408"/>
                  </a:lnTo>
                  <a:lnTo>
                    <a:pt x="1859" y="2408"/>
                  </a:lnTo>
                  <a:lnTo>
                    <a:pt x="1859" y="2464"/>
                  </a:lnTo>
                  <a:lnTo>
                    <a:pt x="1901" y="2662"/>
                  </a:lnTo>
                  <a:lnTo>
                    <a:pt x="1859" y="2718"/>
                  </a:lnTo>
                  <a:lnTo>
                    <a:pt x="1817" y="2718"/>
                  </a:lnTo>
                  <a:lnTo>
                    <a:pt x="1690" y="2662"/>
                  </a:lnTo>
                  <a:lnTo>
                    <a:pt x="1606" y="2591"/>
                  </a:lnTo>
                  <a:lnTo>
                    <a:pt x="1521" y="2464"/>
                  </a:lnTo>
                  <a:lnTo>
                    <a:pt x="1479" y="2464"/>
                  </a:lnTo>
                  <a:lnTo>
                    <a:pt x="1479" y="2535"/>
                  </a:lnTo>
                  <a:lnTo>
                    <a:pt x="1437" y="2535"/>
                  </a:lnTo>
                  <a:lnTo>
                    <a:pt x="1479" y="2591"/>
                  </a:lnTo>
                  <a:lnTo>
                    <a:pt x="1479" y="2662"/>
                  </a:lnTo>
                  <a:lnTo>
                    <a:pt x="1521" y="2662"/>
                  </a:lnTo>
                  <a:lnTo>
                    <a:pt x="1521" y="2718"/>
                  </a:lnTo>
                  <a:lnTo>
                    <a:pt x="1563" y="2718"/>
                  </a:lnTo>
                  <a:lnTo>
                    <a:pt x="1521" y="2718"/>
                  </a:lnTo>
                  <a:lnTo>
                    <a:pt x="1521" y="2845"/>
                  </a:lnTo>
                  <a:lnTo>
                    <a:pt x="1479" y="2845"/>
                  </a:lnTo>
                  <a:lnTo>
                    <a:pt x="1606" y="2915"/>
                  </a:lnTo>
                  <a:lnTo>
                    <a:pt x="1648" y="2971"/>
                  </a:lnTo>
                  <a:lnTo>
                    <a:pt x="1690" y="2845"/>
                  </a:lnTo>
                  <a:lnTo>
                    <a:pt x="1817" y="2788"/>
                  </a:lnTo>
                  <a:lnTo>
                    <a:pt x="1944" y="2915"/>
                  </a:lnTo>
                  <a:lnTo>
                    <a:pt x="2070" y="3042"/>
                  </a:lnTo>
                  <a:lnTo>
                    <a:pt x="2070" y="3098"/>
                  </a:lnTo>
                  <a:lnTo>
                    <a:pt x="2070" y="3169"/>
                  </a:lnTo>
                  <a:lnTo>
                    <a:pt x="2028" y="3169"/>
                  </a:lnTo>
                  <a:lnTo>
                    <a:pt x="2028" y="3225"/>
                  </a:lnTo>
                  <a:lnTo>
                    <a:pt x="1986" y="3225"/>
                  </a:lnTo>
                  <a:lnTo>
                    <a:pt x="1986" y="3295"/>
                  </a:lnTo>
                  <a:lnTo>
                    <a:pt x="1986" y="3352"/>
                  </a:lnTo>
                  <a:lnTo>
                    <a:pt x="1944" y="3295"/>
                  </a:lnTo>
                  <a:lnTo>
                    <a:pt x="1901" y="3295"/>
                  </a:lnTo>
                  <a:lnTo>
                    <a:pt x="1775" y="3169"/>
                  </a:lnTo>
                  <a:lnTo>
                    <a:pt x="1732" y="3169"/>
                  </a:lnTo>
                  <a:lnTo>
                    <a:pt x="1690" y="3098"/>
                  </a:lnTo>
                  <a:lnTo>
                    <a:pt x="1521" y="3042"/>
                  </a:lnTo>
                  <a:lnTo>
                    <a:pt x="1479" y="3042"/>
                  </a:lnTo>
                  <a:lnTo>
                    <a:pt x="1437" y="3042"/>
                  </a:lnTo>
                  <a:lnTo>
                    <a:pt x="1479" y="3042"/>
                  </a:lnTo>
                  <a:lnTo>
                    <a:pt x="1479" y="3098"/>
                  </a:lnTo>
                  <a:lnTo>
                    <a:pt x="1479" y="3169"/>
                  </a:lnTo>
                  <a:lnTo>
                    <a:pt x="1521" y="3169"/>
                  </a:lnTo>
                  <a:lnTo>
                    <a:pt x="1521" y="3225"/>
                  </a:lnTo>
                  <a:lnTo>
                    <a:pt x="1521" y="3295"/>
                  </a:lnTo>
                  <a:lnTo>
                    <a:pt x="1521" y="3352"/>
                  </a:lnTo>
                  <a:lnTo>
                    <a:pt x="1521" y="3422"/>
                  </a:lnTo>
                  <a:lnTo>
                    <a:pt x="1521" y="3478"/>
                  </a:lnTo>
                  <a:lnTo>
                    <a:pt x="1479" y="3478"/>
                  </a:lnTo>
                  <a:lnTo>
                    <a:pt x="1479" y="3549"/>
                  </a:lnTo>
                  <a:lnTo>
                    <a:pt x="1437" y="3549"/>
                  </a:lnTo>
                  <a:lnTo>
                    <a:pt x="1395" y="3549"/>
                  </a:lnTo>
                  <a:lnTo>
                    <a:pt x="1352" y="3549"/>
                  </a:lnTo>
                  <a:lnTo>
                    <a:pt x="1352" y="3605"/>
                  </a:lnTo>
                  <a:lnTo>
                    <a:pt x="1310" y="3605"/>
                  </a:lnTo>
                  <a:lnTo>
                    <a:pt x="1310" y="3675"/>
                  </a:lnTo>
                  <a:lnTo>
                    <a:pt x="1268" y="3675"/>
                  </a:lnTo>
                  <a:lnTo>
                    <a:pt x="1268" y="3732"/>
                  </a:lnTo>
                  <a:lnTo>
                    <a:pt x="1226" y="3732"/>
                  </a:lnTo>
                  <a:lnTo>
                    <a:pt x="1226" y="3802"/>
                  </a:lnTo>
                  <a:lnTo>
                    <a:pt x="1183" y="3802"/>
                  </a:lnTo>
                  <a:lnTo>
                    <a:pt x="1183" y="3859"/>
                  </a:lnTo>
                  <a:lnTo>
                    <a:pt x="1141" y="3859"/>
                  </a:lnTo>
                  <a:lnTo>
                    <a:pt x="1141" y="3929"/>
                  </a:lnTo>
                  <a:lnTo>
                    <a:pt x="1183" y="3985"/>
                  </a:lnTo>
                  <a:lnTo>
                    <a:pt x="1268" y="4056"/>
                  </a:lnTo>
                  <a:lnTo>
                    <a:pt x="1310" y="4056"/>
                  </a:lnTo>
                  <a:lnTo>
                    <a:pt x="1310" y="4112"/>
                  </a:lnTo>
                  <a:lnTo>
                    <a:pt x="1352" y="4056"/>
                  </a:lnTo>
                  <a:lnTo>
                    <a:pt x="1479" y="3985"/>
                  </a:lnTo>
                  <a:lnTo>
                    <a:pt x="1479" y="4056"/>
                  </a:lnTo>
                  <a:lnTo>
                    <a:pt x="1479" y="4112"/>
                  </a:lnTo>
                  <a:lnTo>
                    <a:pt x="1521" y="4182"/>
                  </a:lnTo>
                  <a:lnTo>
                    <a:pt x="1521" y="4239"/>
                  </a:lnTo>
                  <a:lnTo>
                    <a:pt x="1479" y="4239"/>
                  </a:lnTo>
                  <a:lnTo>
                    <a:pt x="1437" y="4309"/>
                  </a:lnTo>
                  <a:lnTo>
                    <a:pt x="1395" y="4309"/>
                  </a:lnTo>
                  <a:lnTo>
                    <a:pt x="1310" y="4365"/>
                  </a:lnTo>
                  <a:lnTo>
                    <a:pt x="1268" y="4365"/>
                  </a:lnTo>
                  <a:lnTo>
                    <a:pt x="1268" y="4436"/>
                  </a:lnTo>
                  <a:lnTo>
                    <a:pt x="1183" y="4436"/>
                  </a:lnTo>
                  <a:lnTo>
                    <a:pt x="1141" y="4492"/>
                  </a:lnTo>
                  <a:lnTo>
                    <a:pt x="1057" y="4492"/>
                  </a:lnTo>
                  <a:lnTo>
                    <a:pt x="1014" y="4563"/>
                  </a:lnTo>
                  <a:lnTo>
                    <a:pt x="930" y="4563"/>
                  </a:lnTo>
                  <a:lnTo>
                    <a:pt x="845" y="4619"/>
                  </a:lnTo>
                  <a:lnTo>
                    <a:pt x="803" y="4619"/>
                  </a:lnTo>
                  <a:lnTo>
                    <a:pt x="761" y="4619"/>
                  </a:lnTo>
                  <a:lnTo>
                    <a:pt x="719" y="4563"/>
                  </a:lnTo>
                  <a:lnTo>
                    <a:pt x="676" y="4563"/>
                  </a:lnTo>
                  <a:lnTo>
                    <a:pt x="634" y="4492"/>
                  </a:lnTo>
                  <a:lnTo>
                    <a:pt x="592" y="4492"/>
                  </a:lnTo>
                  <a:lnTo>
                    <a:pt x="550" y="4492"/>
                  </a:lnTo>
                  <a:lnTo>
                    <a:pt x="507" y="4492"/>
                  </a:lnTo>
                  <a:lnTo>
                    <a:pt x="465" y="4492"/>
                  </a:lnTo>
                  <a:lnTo>
                    <a:pt x="423" y="4492"/>
                  </a:lnTo>
                  <a:lnTo>
                    <a:pt x="381" y="4492"/>
                  </a:lnTo>
                  <a:lnTo>
                    <a:pt x="338" y="4492"/>
                  </a:lnTo>
                  <a:lnTo>
                    <a:pt x="254" y="4563"/>
                  </a:lnTo>
                  <a:lnTo>
                    <a:pt x="212" y="4563"/>
                  </a:lnTo>
                  <a:lnTo>
                    <a:pt x="212" y="4492"/>
                  </a:lnTo>
                  <a:lnTo>
                    <a:pt x="169" y="4492"/>
                  </a:lnTo>
                  <a:lnTo>
                    <a:pt x="212" y="4492"/>
                  </a:lnTo>
                  <a:lnTo>
                    <a:pt x="212" y="4436"/>
                  </a:lnTo>
                  <a:lnTo>
                    <a:pt x="254" y="4436"/>
                  </a:lnTo>
                  <a:lnTo>
                    <a:pt x="296" y="4436"/>
                  </a:lnTo>
                  <a:lnTo>
                    <a:pt x="338" y="4436"/>
                  </a:lnTo>
                  <a:lnTo>
                    <a:pt x="338" y="4365"/>
                  </a:lnTo>
                  <a:lnTo>
                    <a:pt x="381" y="4365"/>
                  </a:lnTo>
                  <a:lnTo>
                    <a:pt x="423" y="4365"/>
                  </a:lnTo>
                  <a:lnTo>
                    <a:pt x="465" y="4365"/>
                  </a:lnTo>
                  <a:lnTo>
                    <a:pt x="507" y="4365"/>
                  </a:lnTo>
                  <a:lnTo>
                    <a:pt x="550" y="4365"/>
                  </a:lnTo>
                  <a:lnTo>
                    <a:pt x="592" y="4365"/>
                  </a:lnTo>
                  <a:lnTo>
                    <a:pt x="634" y="4365"/>
                  </a:lnTo>
                  <a:lnTo>
                    <a:pt x="676" y="4309"/>
                  </a:lnTo>
                  <a:lnTo>
                    <a:pt x="719" y="4309"/>
                  </a:lnTo>
                  <a:lnTo>
                    <a:pt x="719" y="4239"/>
                  </a:lnTo>
                  <a:lnTo>
                    <a:pt x="676" y="4239"/>
                  </a:lnTo>
                  <a:lnTo>
                    <a:pt x="634" y="4182"/>
                  </a:lnTo>
                  <a:lnTo>
                    <a:pt x="592" y="4182"/>
                  </a:lnTo>
                  <a:lnTo>
                    <a:pt x="592" y="4112"/>
                  </a:lnTo>
                  <a:lnTo>
                    <a:pt x="550" y="4112"/>
                  </a:lnTo>
                  <a:lnTo>
                    <a:pt x="550" y="4056"/>
                  </a:lnTo>
                  <a:lnTo>
                    <a:pt x="719" y="3859"/>
                  </a:lnTo>
                  <a:lnTo>
                    <a:pt x="634" y="3802"/>
                  </a:lnTo>
                  <a:lnTo>
                    <a:pt x="592" y="3732"/>
                  </a:lnTo>
                  <a:lnTo>
                    <a:pt x="507" y="3605"/>
                  </a:lnTo>
                  <a:lnTo>
                    <a:pt x="550" y="3605"/>
                  </a:lnTo>
                  <a:lnTo>
                    <a:pt x="550" y="3549"/>
                  </a:lnTo>
                  <a:lnTo>
                    <a:pt x="592" y="3549"/>
                  </a:lnTo>
                  <a:lnTo>
                    <a:pt x="592" y="3478"/>
                  </a:lnTo>
                  <a:lnTo>
                    <a:pt x="634" y="3422"/>
                  </a:lnTo>
                  <a:lnTo>
                    <a:pt x="634" y="3352"/>
                  </a:lnTo>
                  <a:lnTo>
                    <a:pt x="676" y="3352"/>
                  </a:lnTo>
                  <a:lnTo>
                    <a:pt x="676" y="3295"/>
                  </a:lnTo>
                  <a:lnTo>
                    <a:pt x="719" y="3295"/>
                  </a:lnTo>
                  <a:lnTo>
                    <a:pt x="719" y="3225"/>
                  </a:lnTo>
                  <a:lnTo>
                    <a:pt x="761" y="3225"/>
                  </a:lnTo>
                  <a:lnTo>
                    <a:pt x="803" y="3225"/>
                  </a:lnTo>
                  <a:lnTo>
                    <a:pt x="845" y="3225"/>
                  </a:lnTo>
                  <a:lnTo>
                    <a:pt x="845" y="3169"/>
                  </a:lnTo>
                  <a:lnTo>
                    <a:pt x="888" y="3169"/>
                  </a:lnTo>
                  <a:lnTo>
                    <a:pt x="930" y="316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2632925" y="4451350"/>
              <a:ext cx="6375" cy="3200"/>
            </a:xfrm>
            <a:custGeom>
              <a:avLst/>
              <a:gdLst/>
              <a:ahLst/>
              <a:cxnLst/>
              <a:rect l="l" t="t" r="r" b="b"/>
              <a:pathLst>
                <a:path w="255" h="128" extrusionOk="0">
                  <a:moveTo>
                    <a:pt x="43" y="128"/>
                  </a:moveTo>
                  <a:lnTo>
                    <a:pt x="1" y="57"/>
                  </a:lnTo>
                  <a:lnTo>
                    <a:pt x="43" y="57"/>
                  </a:lnTo>
                  <a:lnTo>
                    <a:pt x="85" y="1"/>
                  </a:lnTo>
                  <a:lnTo>
                    <a:pt x="128" y="1"/>
                  </a:lnTo>
                  <a:lnTo>
                    <a:pt x="170" y="1"/>
                  </a:lnTo>
                  <a:lnTo>
                    <a:pt x="212" y="1"/>
                  </a:lnTo>
                  <a:lnTo>
                    <a:pt x="254" y="57"/>
                  </a:lnTo>
                  <a:lnTo>
                    <a:pt x="212" y="57"/>
                  </a:lnTo>
                  <a:lnTo>
                    <a:pt x="170" y="57"/>
                  </a:lnTo>
                  <a:lnTo>
                    <a:pt x="170" y="128"/>
                  </a:lnTo>
                  <a:lnTo>
                    <a:pt x="128" y="128"/>
                  </a:lnTo>
                  <a:lnTo>
                    <a:pt x="85" y="12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3594350" y="4064825"/>
              <a:ext cx="164800" cy="249975"/>
            </a:xfrm>
            <a:custGeom>
              <a:avLst/>
              <a:gdLst/>
              <a:ahLst/>
              <a:cxnLst/>
              <a:rect l="l" t="t" r="r" b="b"/>
              <a:pathLst>
                <a:path w="6592" h="9999" extrusionOk="0">
                  <a:moveTo>
                    <a:pt x="6422" y="0"/>
                  </a:moveTo>
                  <a:lnTo>
                    <a:pt x="6422" y="57"/>
                  </a:lnTo>
                  <a:lnTo>
                    <a:pt x="6380" y="57"/>
                  </a:lnTo>
                  <a:lnTo>
                    <a:pt x="6338" y="127"/>
                  </a:lnTo>
                  <a:lnTo>
                    <a:pt x="6338" y="183"/>
                  </a:lnTo>
                  <a:lnTo>
                    <a:pt x="6295" y="183"/>
                  </a:lnTo>
                  <a:lnTo>
                    <a:pt x="6253" y="254"/>
                  </a:lnTo>
                  <a:lnTo>
                    <a:pt x="6211" y="254"/>
                  </a:lnTo>
                  <a:lnTo>
                    <a:pt x="6211" y="310"/>
                  </a:lnTo>
                  <a:lnTo>
                    <a:pt x="6211" y="380"/>
                  </a:lnTo>
                  <a:lnTo>
                    <a:pt x="6169" y="380"/>
                  </a:lnTo>
                  <a:lnTo>
                    <a:pt x="6169" y="437"/>
                  </a:lnTo>
                  <a:lnTo>
                    <a:pt x="6127" y="437"/>
                  </a:lnTo>
                  <a:lnTo>
                    <a:pt x="6127" y="493"/>
                  </a:lnTo>
                  <a:lnTo>
                    <a:pt x="6127" y="564"/>
                  </a:lnTo>
                  <a:lnTo>
                    <a:pt x="6127" y="634"/>
                  </a:lnTo>
                  <a:lnTo>
                    <a:pt x="6169" y="634"/>
                  </a:lnTo>
                  <a:lnTo>
                    <a:pt x="6211" y="634"/>
                  </a:lnTo>
                  <a:lnTo>
                    <a:pt x="6253" y="634"/>
                  </a:lnTo>
                  <a:lnTo>
                    <a:pt x="6295" y="634"/>
                  </a:lnTo>
                  <a:lnTo>
                    <a:pt x="6338" y="634"/>
                  </a:lnTo>
                  <a:lnTo>
                    <a:pt x="6338" y="564"/>
                  </a:lnTo>
                  <a:lnTo>
                    <a:pt x="6295" y="564"/>
                  </a:lnTo>
                  <a:lnTo>
                    <a:pt x="6295" y="493"/>
                  </a:lnTo>
                  <a:lnTo>
                    <a:pt x="6338" y="493"/>
                  </a:lnTo>
                  <a:lnTo>
                    <a:pt x="6338" y="437"/>
                  </a:lnTo>
                  <a:lnTo>
                    <a:pt x="6380" y="437"/>
                  </a:lnTo>
                  <a:lnTo>
                    <a:pt x="6380" y="380"/>
                  </a:lnTo>
                  <a:lnTo>
                    <a:pt x="6422" y="380"/>
                  </a:lnTo>
                  <a:lnTo>
                    <a:pt x="6422" y="310"/>
                  </a:lnTo>
                  <a:lnTo>
                    <a:pt x="6464" y="310"/>
                  </a:lnTo>
                  <a:lnTo>
                    <a:pt x="6464" y="254"/>
                  </a:lnTo>
                  <a:lnTo>
                    <a:pt x="6507" y="254"/>
                  </a:lnTo>
                  <a:lnTo>
                    <a:pt x="6507" y="183"/>
                  </a:lnTo>
                  <a:lnTo>
                    <a:pt x="6549" y="183"/>
                  </a:lnTo>
                  <a:lnTo>
                    <a:pt x="6549" y="127"/>
                  </a:lnTo>
                  <a:lnTo>
                    <a:pt x="6591" y="127"/>
                  </a:lnTo>
                  <a:lnTo>
                    <a:pt x="6549" y="57"/>
                  </a:lnTo>
                  <a:lnTo>
                    <a:pt x="6507" y="57"/>
                  </a:lnTo>
                  <a:lnTo>
                    <a:pt x="6464" y="57"/>
                  </a:lnTo>
                  <a:close/>
                  <a:moveTo>
                    <a:pt x="5831" y="3028"/>
                  </a:moveTo>
                  <a:lnTo>
                    <a:pt x="5831" y="3098"/>
                  </a:lnTo>
                  <a:lnTo>
                    <a:pt x="5789" y="3169"/>
                  </a:lnTo>
                  <a:lnTo>
                    <a:pt x="5789" y="3225"/>
                  </a:lnTo>
                  <a:lnTo>
                    <a:pt x="5746" y="3225"/>
                  </a:lnTo>
                  <a:lnTo>
                    <a:pt x="5746" y="3295"/>
                  </a:lnTo>
                  <a:lnTo>
                    <a:pt x="5704" y="3352"/>
                  </a:lnTo>
                  <a:lnTo>
                    <a:pt x="5704" y="3422"/>
                  </a:lnTo>
                  <a:lnTo>
                    <a:pt x="5662" y="3422"/>
                  </a:lnTo>
                  <a:lnTo>
                    <a:pt x="5662" y="3478"/>
                  </a:lnTo>
                  <a:lnTo>
                    <a:pt x="5620" y="3549"/>
                  </a:lnTo>
                  <a:lnTo>
                    <a:pt x="5620" y="3605"/>
                  </a:lnTo>
                  <a:lnTo>
                    <a:pt x="5620" y="3661"/>
                  </a:lnTo>
                  <a:lnTo>
                    <a:pt x="5577" y="3661"/>
                  </a:lnTo>
                  <a:lnTo>
                    <a:pt x="5577" y="3732"/>
                  </a:lnTo>
                  <a:lnTo>
                    <a:pt x="5535" y="3802"/>
                  </a:lnTo>
                  <a:lnTo>
                    <a:pt x="5535" y="3859"/>
                  </a:lnTo>
                  <a:lnTo>
                    <a:pt x="5535" y="3929"/>
                  </a:lnTo>
                  <a:lnTo>
                    <a:pt x="5493" y="3929"/>
                  </a:lnTo>
                  <a:lnTo>
                    <a:pt x="5493" y="3985"/>
                  </a:lnTo>
                  <a:lnTo>
                    <a:pt x="5493" y="4042"/>
                  </a:lnTo>
                  <a:lnTo>
                    <a:pt x="5493" y="4112"/>
                  </a:lnTo>
                  <a:lnTo>
                    <a:pt x="5493" y="4183"/>
                  </a:lnTo>
                  <a:lnTo>
                    <a:pt x="5493" y="4239"/>
                  </a:lnTo>
                  <a:lnTo>
                    <a:pt x="5493" y="4309"/>
                  </a:lnTo>
                  <a:lnTo>
                    <a:pt x="5451" y="4366"/>
                  </a:lnTo>
                  <a:lnTo>
                    <a:pt x="5451" y="4422"/>
                  </a:lnTo>
                  <a:lnTo>
                    <a:pt x="5451" y="4492"/>
                  </a:lnTo>
                  <a:lnTo>
                    <a:pt x="5451" y="4563"/>
                  </a:lnTo>
                  <a:lnTo>
                    <a:pt x="5451" y="4619"/>
                  </a:lnTo>
                  <a:lnTo>
                    <a:pt x="5451" y="4689"/>
                  </a:lnTo>
                  <a:lnTo>
                    <a:pt x="5451" y="4746"/>
                  </a:lnTo>
                  <a:lnTo>
                    <a:pt x="5451" y="4816"/>
                  </a:lnTo>
                  <a:lnTo>
                    <a:pt x="5493" y="4816"/>
                  </a:lnTo>
                  <a:lnTo>
                    <a:pt x="5493" y="4873"/>
                  </a:lnTo>
                  <a:lnTo>
                    <a:pt x="5493" y="4943"/>
                  </a:lnTo>
                  <a:lnTo>
                    <a:pt x="5493" y="4999"/>
                  </a:lnTo>
                  <a:lnTo>
                    <a:pt x="5493" y="5056"/>
                  </a:lnTo>
                  <a:lnTo>
                    <a:pt x="5493" y="5126"/>
                  </a:lnTo>
                  <a:lnTo>
                    <a:pt x="5535" y="5126"/>
                  </a:lnTo>
                  <a:lnTo>
                    <a:pt x="5535" y="5196"/>
                  </a:lnTo>
                  <a:lnTo>
                    <a:pt x="5535" y="5253"/>
                  </a:lnTo>
                  <a:lnTo>
                    <a:pt x="5577" y="5253"/>
                  </a:lnTo>
                  <a:lnTo>
                    <a:pt x="5577" y="5323"/>
                  </a:lnTo>
                  <a:lnTo>
                    <a:pt x="5577" y="5379"/>
                  </a:lnTo>
                  <a:lnTo>
                    <a:pt x="5577" y="5436"/>
                  </a:lnTo>
                  <a:lnTo>
                    <a:pt x="5620" y="5436"/>
                  </a:lnTo>
                  <a:lnTo>
                    <a:pt x="5620" y="5506"/>
                  </a:lnTo>
                  <a:lnTo>
                    <a:pt x="5662" y="5506"/>
                  </a:lnTo>
                  <a:lnTo>
                    <a:pt x="5662" y="5577"/>
                  </a:lnTo>
                  <a:lnTo>
                    <a:pt x="5662" y="5633"/>
                  </a:lnTo>
                  <a:lnTo>
                    <a:pt x="5620" y="5703"/>
                  </a:lnTo>
                  <a:lnTo>
                    <a:pt x="5577" y="5703"/>
                  </a:lnTo>
                  <a:lnTo>
                    <a:pt x="5535" y="5703"/>
                  </a:lnTo>
                  <a:lnTo>
                    <a:pt x="5493" y="5703"/>
                  </a:lnTo>
                  <a:lnTo>
                    <a:pt x="5493" y="5760"/>
                  </a:lnTo>
                  <a:lnTo>
                    <a:pt x="5451" y="5760"/>
                  </a:lnTo>
                  <a:lnTo>
                    <a:pt x="5408" y="5760"/>
                  </a:lnTo>
                  <a:lnTo>
                    <a:pt x="5366" y="5760"/>
                  </a:lnTo>
                  <a:lnTo>
                    <a:pt x="5408" y="5816"/>
                  </a:lnTo>
                  <a:lnTo>
                    <a:pt x="5366" y="5816"/>
                  </a:lnTo>
                  <a:lnTo>
                    <a:pt x="5366" y="5886"/>
                  </a:lnTo>
                  <a:lnTo>
                    <a:pt x="5324" y="5886"/>
                  </a:lnTo>
                  <a:lnTo>
                    <a:pt x="5282" y="5957"/>
                  </a:lnTo>
                  <a:lnTo>
                    <a:pt x="5239" y="6013"/>
                  </a:lnTo>
                  <a:lnTo>
                    <a:pt x="5197" y="6013"/>
                  </a:lnTo>
                  <a:lnTo>
                    <a:pt x="5155" y="6084"/>
                  </a:lnTo>
                  <a:lnTo>
                    <a:pt x="5155" y="6140"/>
                  </a:lnTo>
                  <a:lnTo>
                    <a:pt x="5113" y="6140"/>
                  </a:lnTo>
                  <a:lnTo>
                    <a:pt x="5113" y="6210"/>
                  </a:lnTo>
                  <a:lnTo>
                    <a:pt x="5070" y="6210"/>
                  </a:lnTo>
                  <a:lnTo>
                    <a:pt x="5028" y="6267"/>
                  </a:lnTo>
                  <a:lnTo>
                    <a:pt x="5028" y="6337"/>
                  </a:lnTo>
                  <a:lnTo>
                    <a:pt x="4986" y="6337"/>
                  </a:lnTo>
                  <a:lnTo>
                    <a:pt x="4986" y="6393"/>
                  </a:lnTo>
                  <a:lnTo>
                    <a:pt x="4944" y="6393"/>
                  </a:lnTo>
                  <a:lnTo>
                    <a:pt x="4901" y="6393"/>
                  </a:lnTo>
                  <a:lnTo>
                    <a:pt x="4859" y="6393"/>
                  </a:lnTo>
                  <a:lnTo>
                    <a:pt x="4817" y="6393"/>
                  </a:lnTo>
                  <a:lnTo>
                    <a:pt x="4775" y="6393"/>
                  </a:lnTo>
                  <a:lnTo>
                    <a:pt x="4732" y="6464"/>
                  </a:lnTo>
                  <a:lnTo>
                    <a:pt x="4690" y="6464"/>
                  </a:lnTo>
                  <a:lnTo>
                    <a:pt x="4648" y="6464"/>
                  </a:lnTo>
                  <a:lnTo>
                    <a:pt x="4606" y="6520"/>
                  </a:lnTo>
                  <a:lnTo>
                    <a:pt x="4563" y="6520"/>
                  </a:lnTo>
                  <a:lnTo>
                    <a:pt x="4521" y="6520"/>
                  </a:lnTo>
                  <a:lnTo>
                    <a:pt x="4521" y="6590"/>
                  </a:lnTo>
                  <a:lnTo>
                    <a:pt x="4479" y="6590"/>
                  </a:lnTo>
                  <a:lnTo>
                    <a:pt x="4479" y="6647"/>
                  </a:lnTo>
                  <a:lnTo>
                    <a:pt x="4437" y="6647"/>
                  </a:lnTo>
                  <a:lnTo>
                    <a:pt x="4394" y="6717"/>
                  </a:lnTo>
                  <a:lnTo>
                    <a:pt x="4338" y="6717"/>
                  </a:lnTo>
                  <a:lnTo>
                    <a:pt x="4338" y="6774"/>
                  </a:lnTo>
                  <a:lnTo>
                    <a:pt x="4310" y="6774"/>
                  </a:lnTo>
                  <a:lnTo>
                    <a:pt x="4310" y="6830"/>
                  </a:lnTo>
                  <a:lnTo>
                    <a:pt x="4268" y="6830"/>
                  </a:lnTo>
                  <a:lnTo>
                    <a:pt x="4268" y="6900"/>
                  </a:lnTo>
                  <a:lnTo>
                    <a:pt x="4225" y="6900"/>
                  </a:lnTo>
                  <a:lnTo>
                    <a:pt x="4225" y="6971"/>
                  </a:lnTo>
                  <a:lnTo>
                    <a:pt x="4183" y="6971"/>
                  </a:lnTo>
                  <a:lnTo>
                    <a:pt x="4183" y="7027"/>
                  </a:lnTo>
                  <a:lnTo>
                    <a:pt x="4183" y="7097"/>
                  </a:lnTo>
                  <a:lnTo>
                    <a:pt x="4183" y="7154"/>
                  </a:lnTo>
                  <a:lnTo>
                    <a:pt x="4183" y="7210"/>
                  </a:lnTo>
                  <a:lnTo>
                    <a:pt x="4183" y="7280"/>
                  </a:lnTo>
                  <a:lnTo>
                    <a:pt x="4183" y="7351"/>
                  </a:lnTo>
                  <a:lnTo>
                    <a:pt x="4183" y="7407"/>
                  </a:lnTo>
                  <a:lnTo>
                    <a:pt x="4225" y="7407"/>
                  </a:lnTo>
                  <a:lnTo>
                    <a:pt x="4225" y="7478"/>
                  </a:lnTo>
                  <a:lnTo>
                    <a:pt x="4225" y="7534"/>
                  </a:lnTo>
                  <a:lnTo>
                    <a:pt x="4183" y="7534"/>
                  </a:lnTo>
                  <a:lnTo>
                    <a:pt x="4183" y="7604"/>
                  </a:lnTo>
                  <a:lnTo>
                    <a:pt x="4183" y="7661"/>
                  </a:lnTo>
                  <a:lnTo>
                    <a:pt x="4183" y="7731"/>
                  </a:lnTo>
                  <a:lnTo>
                    <a:pt x="4225" y="7731"/>
                  </a:lnTo>
                  <a:lnTo>
                    <a:pt x="4225" y="7787"/>
                  </a:lnTo>
                  <a:lnTo>
                    <a:pt x="4268" y="7787"/>
                  </a:lnTo>
                  <a:lnTo>
                    <a:pt x="4310" y="7858"/>
                  </a:lnTo>
                  <a:lnTo>
                    <a:pt x="4338" y="7858"/>
                  </a:lnTo>
                  <a:lnTo>
                    <a:pt x="4338" y="7914"/>
                  </a:lnTo>
                  <a:lnTo>
                    <a:pt x="4394" y="7914"/>
                  </a:lnTo>
                  <a:lnTo>
                    <a:pt x="4437" y="7985"/>
                  </a:lnTo>
                  <a:lnTo>
                    <a:pt x="4437" y="8041"/>
                  </a:lnTo>
                  <a:lnTo>
                    <a:pt x="4394" y="8111"/>
                  </a:lnTo>
                  <a:lnTo>
                    <a:pt x="4338" y="8111"/>
                  </a:lnTo>
                  <a:lnTo>
                    <a:pt x="4310" y="8168"/>
                  </a:lnTo>
                  <a:lnTo>
                    <a:pt x="4268" y="8168"/>
                  </a:lnTo>
                  <a:lnTo>
                    <a:pt x="4183" y="8224"/>
                  </a:lnTo>
                  <a:lnTo>
                    <a:pt x="4141" y="8224"/>
                  </a:lnTo>
                  <a:lnTo>
                    <a:pt x="4099" y="8224"/>
                  </a:lnTo>
                  <a:lnTo>
                    <a:pt x="4057" y="8224"/>
                  </a:lnTo>
                  <a:lnTo>
                    <a:pt x="4057" y="8294"/>
                  </a:lnTo>
                  <a:lnTo>
                    <a:pt x="4014" y="8294"/>
                  </a:lnTo>
                  <a:lnTo>
                    <a:pt x="3972" y="8294"/>
                  </a:lnTo>
                  <a:lnTo>
                    <a:pt x="3930" y="8294"/>
                  </a:lnTo>
                  <a:lnTo>
                    <a:pt x="3930" y="8365"/>
                  </a:lnTo>
                  <a:lnTo>
                    <a:pt x="3888" y="8365"/>
                  </a:lnTo>
                  <a:lnTo>
                    <a:pt x="3888" y="8421"/>
                  </a:lnTo>
                  <a:lnTo>
                    <a:pt x="3845" y="8421"/>
                  </a:lnTo>
                  <a:lnTo>
                    <a:pt x="3845" y="8365"/>
                  </a:lnTo>
                  <a:lnTo>
                    <a:pt x="3845" y="8294"/>
                  </a:lnTo>
                  <a:lnTo>
                    <a:pt x="3803" y="8294"/>
                  </a:lnTo>
                  <a:lnTo>
                    <a:pt x="3761" y="8294"/>
                  </a:lnTo>
                  <a:lnTo>
                    <a:pt x="3761" y="8224"/>
                  </a:lnTo>
                  <a:lnTo>
                    <a:pt x="3719" y="8224"/>
                  </a:lnTo>
                  <a:lnTo>
                    <a:pt x="3676" y="8224"/>
                  </a:lnTo>
                  <a:lnTo>
                    <a:pt x="3676" y="8294"/>
                  </a:lnTo>
                  <a:lnTo>
                    <a:pt x="3634" y="8294"/>
                  </a:lnTo>
                  <a:lnTo>
                    <a:pt x="3592" y="8294"/>
                  </a:lnTo>
                  <a:lnTo>
                    <a:pt x="3550" y="8294"/>
                  </a:lnTo>
                  <a:lnTo>
                    <a:pt x="3507" y="8365"/>
                  </a:lnTo>
                  <a:lnTo>
                    <a:pt x="3465" y="8365"/>
                  </a:lnTo>
                  <a:lnTo>
                    <a:pt x="3409" y="8365"/>
                  </a:lnTo>
                  <a:lnTo>
                    <a:pt x="3409" y="8421"/>
                  </a:lnTo>
                  <a:lnTo>
                    <a:pt x="3465" y="8421"/>
                  </a:lnTo>
                  <a:lnTo>
                    <a:pt x="3507" y="8421"/>
                  </a:lnTo>
                  <a:lnTo>
                    <a:pt x="3550" y="8421"/>
                  </a:lnTo>
                  <a:lnTo>
                    <a:pt x="3592" y="8421"/>
                  </a:lnTo>
                  <a:lnTo>
                    <a:pt x="3634" y="8421"/>
                  </a:lnTo>
                  <a:lnTo>
                    <a:pt x="3676" y="8421"/>
                  </a:lnTo>
                  <a:lnTo>
                    <a:pt x="3719" y="8421"/>
                  </a:lnTo>
                  <a:lnTo>
                    <a:pt x="3761" y="8421"/>
                  </a:lnTo>
                  <a:lnTo>
                    <a:pt x="3761" y="8492"/>
                  </a:lnTo>
                  <a:lnTo>
                    <a:pt x="3803" y="8492"/>
                  </a:lnTo>
                  <a:lnTo>
                    <a:pt x="3845" y="8492"/>
                  </a:lnTo>
                  <a:lnTo>
                    <a:pt x="3888" y="8492"/>
                  </a:lnTo>
                  <a:lnTo>
                    <a:pt x="3930" y="8492"/>
                  </a:lnTo>
                  <a:lnTo>
                    <a:pt x="3972" y="8492"/>
                  </a:lnTo>
                  <a:lnTo>
                    <a:pt x="4014" y="8492"/>
                  </a:lnTo>
                  <a:lnTo>
                    <a:pt x="4014" y="8421"/>
                  </a:lnTo>
                  <a:lnTo>
                    <a:pt x="4057" y="8421"/>
                  </a:lnTo>
                  <a:lnTo>
                    <a:pt x="4057" y="8365"/>
                  </a:lnTo>
                  <a:lnTo>
                    <a:pt x="4099" y="8365"/>
                  </a:lnTo>
                  <a:lnTo>
                    <a:pt x="4141" y="8365"/>
                  </a:lnTo>
                  <a:lnTo>
                    <a:pt x="4141" y="8421"/>
                  </a:lnTo>
                  <a:lnTo>
                    <a:pt x="4183" y="8421"/>
                  </a:lnTo>
                  <a:lnTo>
                    <a:pt x="4183" y="8492"/>
                  </a:lnTo>
                  <a:lnTo>
                    <a:pt x="4225" y="8492"/>
                  </a:lnTo>
                  <a:lnTo>
                    <a:pt x="4268" y="8492"/>
                  </a:lnTo>
                  <a:lnTo>
                    <a:pt x="4268" y="8421"/>
                  </a:lnTo>
                  <a:lnTo>
                    <a:pt x="4310" y="8421"/>
                  </a:lnTo>
                  <a:lnTo>
                    <a:pt x="4338" y="8421"/>
                  </a:lnTo>
                  <a:lnTo>
                    <a:pt x="4338" y="8365"/>
                  </a:lnTo>
                  <a:lnTo>
                    <a:pt x="4338" y="8294"/>
                  </a:lnTo>
                  <a:lnTo>
                    <a:pt x="4394" y="8294"/>
                  </a:lnTo>
                  <a:lnTo>
                    <a:pt x="4394" y="8224"/>
                  </a:lnTo>
                  <a:lnTo>
                    <a:pt x="4437" y="8224"/>
                  </a:lnTo>
                  <a:lnTo>
                    <a:pt x="4479" y="8224"/>
                  </a:lnTo>
                  <a:lnTo>
                    <a:pt x="4479" y="8168"/>
                  </a:lnTo>
                  <a:lnTo>
                    <a:pt x="4521" y="8168"/>
                  </a:lnTo>
                  <a:lnTo>
                    <a:pt x="4563" y="8168"/>
                  </a:lnTo>
                  <a:lnTo>
                    <a:pt x="4606" y="8111"/>
                  </a:lnTo>
                  <a:lnTo>
                    <a:pt x="4606" y="8041"/>
                  </a:lnTo>
                  <a:lnTo>
                    <a:pt x="4648" y="8041"/>
                  </a:lnTo>
                  <a:lnTo>
                    <a:pt x="4606" y="7985"/>
                  </a:lnTo>
                  <a:lnTo>
                    <a:pt x="4606" y="7914"/>
                  </a:lnTo>
                  <a:lnTo>
                    <a:pt x="4563" y="7914"/>
                  </a:lnTo>
                  <a:lnTo>
                    <a:pt x="4563" y="7858"/>
                  </a:lnTo>
                  <a:lnTo>
                    <a:pt x="4521" y="7858"/>
                  </a:lnTo>
                  <a:lnTo>
                    <a:pt x="4521" y="7787"/>
                  </a:lnTo>
                  <a:lnTo>
                    <a:pt x="4521" y="7731"/>
                  </a:lnTo>
                  <a:lnTo>
                    <a:pt x="4479" y="7731"/>
                  </a:lnTo>
                  <a:lnTo>
                    <a:pt x="4437" y="7731"/>
                  </a:lnTo>
                  <a:lnTo>
                    <a:pt x="4394" y="7731"/>
                  </a:lnTo>
                  <a:lnTo>
                    <a:pt x="4394" y="7661"/>
                  </a:lnTo>
                  <a:lnTo>
                    <a:pt x="4338" y="7661"/>
                  </a:lnTo>
                  <a:lnTo>
                    <a:pt x="4394" y="7604"/>
                  </a:lnTo>
                  <a:lnTo>
                    <a:pt x="4338" y="7604"/>
                  </a:lnTo>
                  <a:lnTo>
                    <a:pt x="4338" y="7534"/>
                  </a:lnTo>
                  <a:lnTo>
                    <a:pt x="4338" y="7478"/>
                  </a:lnTo>
                  <a:lnTo>
                    <a:pt x="4394" y="7478"/>
                  </a:lnTo>
                  <a:lnTo>
                    <a:pt x="4394" y="7407"/>
                  </a:lnTo>
                  <a:lnTo>
                    <a:pt x="4394" y="7351"/>
                  </a:lnTo>
                  <a:lnTo>
                    <a:pt x="4338" y="7351"/>
                  </a:lnTo>
                  <a:lnTo>
                    <a:pt x="4338" y="7280"/>
                  </a:lnTo>
                  <a:lnTo>
                    <a:pt x="4394" y="7280"/>
                  </a:lnTo>
                  <a:lnTo>
                    <a:pt x="4437" y="7210"/>
                  </a:lnTo>
                  <a:lnTo>
                    <a:pt x="4394" y="7210"/>
                  </a:lnTo>
                  <a:lnTo>
                    <a:pt x="4394" y="7154"/>
                  </a:lnTo>
                  <a:lnTo>
                    <a:pt x="4394" y="7097"/>
                  </a:lnTo>
                  <a:lnTo>
                    <a:pt x="4394" y="7027"/>
                  </a:lnTo>
                  <a:lnTo>
                    <a:pt x="4437" y="7027"/>
                  </a:lnTo>
                  <a:lnTo>
                    <a:pt x="4437" y="6971"/>
                  </a:lnTo>
                  <a:lnTo>
                    <a:pt x="4437" y="6900"/>
                  </a:lnTo>
                  <a:lnTo>
                    <a:pt x="4479" y="6900"/>
                  </a:lnTo>
                  <a:lnTo>
                    <a:pt x="4479" y="6830"/>
                  </a:lnTo>
                  <a:lnTo>
                    <a:pt x="4521" y="6830"/>
                  </a:lnTo>
                  <a:lnTo>
                    <a:pt x="4563" y="6830"/>
                  </a:lnTo>
                  <a:lnTo>
                    <a:pt x="4606" y="6830"/>
                  </a:lnTo>
                  <a:lnTo>
                    <a:pt x="4606" y="6774"/>
                  </a:lnTo>
                  <a:lnTo>
                    <a:pt x="4648" y="6774"/>
                  </a:lnTo>
                  <a:lnTo>
                    <a:pt x="4690" y="6774"/>
                  </a:lnTo>
                  <a:lnTo>
                    <a:pt x="4690" y="6717"/>
                  </a:lnTo>
                  <a:lnTo>
                    <a:pt x="4732" y="6717"/>
                  </a:lnTo>
                  <a:lnTo>
                    <a:pt x="4775" y="6717"/>
                  </a:lnTo>
                  <a:lnTo>
                    <a:pt x="4817" y="6717"/>
                  </a:lnTo>
                  <a:lnTo>
                    <a:pt x="4817" y="6647"/>
                  </a:lnTo>
                  <a:lnTo>
                    <a:pt x="4859" y="6647"/>
                  </a:lnTo>
                  <a:lnTo>
                    <a:pt x="4859" y="6590"/>
                  </a:lnTo>
                  <a:lnTo>
                    <a:pt x="4901" y="6590"/>
                  </a:lnTo>
                  <a:lnTo>
                    <a:pt x="4901" y="6647"/>
                  </a:lnTo>
                  <a:lnTo>
                    <a:pt x="4944" y="6647"/>
                  </a:lnTo>
                  <a:lnTo>
                    <a:pt x="4986" y="6647"/>
                  </a:lnTo>
                  <a:lnTo>
                    <a:pt x="4986" y="6590"/>
                  </a:lnTo>
                  <a:lnTo>
                    <a:pt x="5028" y="6590"/>
                  </a:lnTo>
                  <a:lnTo>
                    <a:pt x="5070" y="6590"/>
                  </a:lnTo>
                  <a:lnTo>
                    <a:pt x="5070" y="6520"/>
                  </a:lnTo>
                  <a:lnTo>
                    <a:pt x="5113" y="6520"/>
                  </a:lnTo>
                  <a:lnTo>
                    <a:pt x="5155" y="6520"/>
                  </a:lnTo>
                  <a:lnTo>
                    <a:pt x="5155" y="6464"/>
                  </a:lnTo>
                  <a:lnTo>
                    <a:pt x="5197" y="6464"/>
                  </a:lnTo>
                  <a:lnTo>
                    <a:pt x="5197" y="6393"/>
                  </a:lnTo>
                  <a:lnTo>
                    <a:pt x="5197" y="6337"/>
                  </a:lnTo>
                  <a:lnTo>
                    <a:pt x="5239" y="6337"/>
                  </a:lnTo>
                  <a:lnTo>
                    <a:pt x="5282" y="6337"/>
                  </a:lnTo>
                  <a:lnTo>
                    <a:pt x="5324" y="6267"/>
                  </a:lnTo>
                  <a:lnTo>
                    <a:pt x="5324" y="6210"/>
                  </a:lnTo>
                  <a:lnTo>
                    <a:pt x="5366" y="6210"/>
                  </a:lnTo>
                  <a:lnTo>
                    <a:pt x="5408" y="6210"/>
                  </a:lnTo>
                  <a:lnTo>
                    <a:pt x="5408" y="6140"/>
                  </a:lnTo>
                  <a:lnTo>
                    <a:pt x="5408" y="6084"/>
                  </a:lnTo>
                  <a:lnTo>
                    <a:pt x="5451" y="6084"/>
                  </a:lnTo>
                  <a:lnTo>
                    <a:pt x="5451" y="6013"/>
                  </a:lnTo>
                  <a:lnTo>
                    <a:pt x="5493" y="6013"/>
                  </a:lnTo>
                  <a:lnTo>
                    <a:pt x="5493" y="5957"/>
                  </a:lnTo>
                  <a:lnTo>
                    <a:pt x="5535" y="5957"/>
                  </a:lnTo>
                  <a:lnTo>
                    <a:pt x="5535" y="5886"/>
                  </a:lnTo>
                  <a:lnTo>
                    <a:pt x="5577" y="5886"/>
                  </a:lnTo>
                  <a:lnTo>
                    <a:pt x="5620" y="5886"/>
                  </a:lnTo>
                  <a:lnTo>
                    <a:pt x="5662" y="5886"/>
                  </a:lnTo>
                  <a:lnTo>
                    <a:pt x="5662" y="5816"/>
                  </a:lnTo>
                  <a:lnTo>
                    <a:pt x="5704" y="5816"/>
                  </a:lnTo>
                  <a:lnTo>
                    <a:pt x="5746" y="5816"/>
                  </a:lnTo>
                  <a:lnTo>
                    <a:pt x="5746" y="5760"/>
                  </a:lnTo>
                  <a:lnTo>
                    <a:pt x="5789" y="5760"/>
                  </a:lnTo>
                  <a:lnTo>
                    <a:pt x="5789" y="5703"/>
                  </a:lnTo>
                  <a:lnTo>
                    <a:pt x="5831" y="5703"/>
                  </a:lnTo>
                  <a:lnTo>
                    <a:pt x="5831" y="5633"/>
                  </a:lnTo>
                  <a:lnTo>
                    <a:pt x="5831" y="5577"/>
                  </a:lnTo>
                  <a:lnTo>
                    <a:pt x="5831" y="5506"/>
                  </a:lnTo>
                  <a:lnTo>
                    <a:pt x="5831" y="5436"/>
                  </a:lnTo>
                  <a:lnTo>
                    <a:pt x="5831" y="5379"/>
                  </a:lnTo>
                  <a:lnTo>
                    <a:pt x="5789" y="5379"/>
                  </a:lnTo>
                  <a:lnTo>
                    <a:pt x="5789" y="5323"/>
                  </a:lnTo>
                  <a:lnTo>
                    <a:pt x="5746" y="5323"/>
                  </a:lnTo>
                  <a:lnTo>
                    <a:pt x="5746" y="5253"/>
                  </a:lnTo>
                  <a:lnTo>
                    <a:pt x="5789" y="5253"/>
                  </a:lnTo>
                  <a:lnTo>
                    <a:pt x="5789" y="5196"/>
                  </a:lnTo>
                  <a:lnTo>
                    <a:pt x="5746" y="5196"/>
                  </a:lnTo>
                  <a:lnTo>
                    <a:pt x="5746" y="5126"/>
                  </a:lnTo>
                  <a:lnTo>
                    <a:pt x="5704" y="5126"/>
                  </a:lnTo>
                  <a:lnTo>
                    <a:pt x="5704" y="5056"/>
                  </a:lnTo>
                  <a:lnTo>
                    <a:pt x="5704" y="4999"/>
                  </a:lnTo>
                  <a:lnTo>
                    <a:pt x="5704" y="4943"/>
                  </a:lnTo>
                  <a:lnTo>
                    <a:pt x="5746" y="4943"/>
                  </a:lnTo>
                  <a:lnTo>
                    <a:pt x="5789" y="4943"/>
                  </a:lnTo>
                  <a:lnTo>
                    <a:pt x="5789" y="4873"/>
                  </a:lnTo>
                  <a:lnTo>
                    <a:pt x="5789" y="4816"/>
                  </a:lnTo>
                  <a:lnTo>
                    <a:pt x="5746" y="4816"/>
                  </a:lnTo>
                  <a:lnTo>
                    <a:pt x="5746" y="4746"/>
                  </a:lnTo>
                  <a:lnTo>
                    <a:pt x="5704" y="4746"/>
                  </a:lnTo>
                  <a:lnTo>
                    <a:pt x="5704" y="4816"/>
                  </a:lnTo>
                  <a:lnTo>
                    <a:pt x="5662" y="4816"/>
                  </a:lnTo>
                  <a:lnTo>
                    <a:pt x="5662" y="4746"/>
                  </a:lnTo>
                  <a:lnTo>
                    <a:pt x="5662" y="4689"/>
                  </a:lnTo>
                  <a:lnTo>
                    <a:pt x="5704" y="4689"/>
                  </a:lnTo>
                  <a:lnTo>
                    <a:pt x="5704" y="4619"/>
                  </a:lnTo>
                  <a:lnTo>
                    <a:pt x="5662" y="4619"/>
                  </a:lnTo>
                  <a:lnTo>
                    <a:pt x="5662" y="4563"/>
                  </a:lnTo>
                  <a:lnTo>
                    <a:pt x="5620" y="4563"/>
                  </a:lnTo>
                  <a:lnTo>
                    <a:pt x="5620" y="4492"/>
                  </a:lnTo>
                  <a:lnTo>
                    <a:pt x="5620" y="4422"/>
                  </a:lnTo>
                  <a:lnTo>
                    <a:pt x="5662" y="4422"/>
                  </a:lnTo>
                  <a:lnTo>
                    <a:pt x="5662" y="4366"/>
                  </a:lnTo>
                  <a:lnTo>
                    <a:pt x="5662" y="4309"/>
                  </a:lnTo>
                  <a:lnTo>
                    <a:pt x="5662" y="4239"/>
                  </a:lnTo>
                  <a:lnTo>
                    <a:pt x="5704" y="4239"/>
                  </a:lnTo>
                  <a:lnTo>
                    <a:pt x="5704" y="4183"/>
                  </a:lnTo>
                  <a:lnTo>
                    <a:pt x="5746" y="4183"/>
                  </a:lnTo>
                  <a:lnTo>
                    <a:pt x="5789" y="4183"/>
                  </a:lnTo>
                  <a:lnTo>
                    <a:pt x="5789" y="4112"/>
                  </a:lnTo>
                  <a:lnTo>
                    <a:pt x="5746" y="4112"/>
                  </a:lnTo>
                  <a:lnTo>
                    <a:pt x="5746" y="4042"/>
                  </a:lnTo>
                  <a:lnTo>
                    <a:pt x="5704" y="4042"/>
                  </a:lnTo>
                  <a:lnTo>
                    <a:pt x="5704" y="3985"/>
                  </a:lnTo>
                  <a:lnTo>
                    <a:pt x="5746" y="3985"/>
                  </a:lnTo>
                  <a:lnTo>
                    <a:pt x="5746" y="3929"/>
                  </a:lnTo>
                  <a:lnTo>
                    <a:pt x="5789" y="3929"/>
                  </a:lnTo>
                  <a:lnTo>
                    <a:pt x="5789" y="3859"/>
                  </a:lnTo>
                  <a:lnTo>
                    <a:pt x="5746" y="3859"/>
                  </a:lnTo>
                  <a:lnTo>
                    <a:pt x="5746" y="3802"/>
                  </a:lnTo>
                  <a:lnTo>
                    <a:pt x="5746" y="3732"/>
                  </a:lnTo>
                  <a:lnTo>
                    <a:pt x="5746" y="3661"/>
                  </a:lnTo>
                  <a:lnTo>
                    <a:pt x="5746" y="3605"/>
                  </a:lnTo>
                  <a:lnTo>
                    <a:pt x="5746" y="3549"/>
                  </a:lnTo>
                  <a:lnTo>
                    <a:pt x="5746" y="3478"/>
                  </a:lnTo>
                  <a:lnTo>
                    <a:pt x="5789" y="3478"/>
                  </a:lnTo>
                  <a:lnTo>
                    <a:pt x="5789" y="3422"/>
                  </a:lnTo>
                  <a:lnTo>
                    <a:pt x="5831" y="3422"/>
                  </a:lnTo>
                  <a:lnTo>
                    <a:pt x="5831" y="3352"/>
                  </a:lnTo>
                  <a:lnTo>
                    <a:pt x="5873" y="3352"/>
                  </a:lnTo>
                  <a:lnTo>
                    <a:pt x="5873" y="3295"/>
                  </a:lnTo>
                  <a:lnTo>
                    <a:pt x="5915" y="3295"/>
                  </a:lnTo>
                  <a:lnTo>
                    <a:pt x="5915" y="3225"/>
                  </a:lnTo>
                  <a:lnTo>
                    <a:pt x="5915" y="3169"/>
                  </a:lnTo>
                  <a:lnTo>
                    <a:pt x="5958" y="3098"/>
                  </a:lnTo>
                  <a:lnTo>
                    <a:pt x="5958" y="3028"/>
                  </a:lnTo>
                  <a:lnTo>
                    <a:pt x="5915" y="3028"/>
                  </a:lnTo>
                  <a:lnTo>
                    <a:pt x="5873" y="3028"/>
                  </a:lnTo>
                  <a:close/>
                  <a:moveTo>
                    <a:pt x="4141" y="8421"/>
                  </a:moveTo>
                  <a:lnTo>
                    <a:pt x="4099" y="8421"/>
                  </a:lnTo>
                  <a:lnTo>
                    <a:pt x="4099" y="8492"/>
                  </a:lnTo>
                  <a:lnTo>
                    <a:pt x="4141" y="8492"/>
                  </a:lnTo>
                  <a:close/>
                  <a:moveTo>
                    <a:pt x="5366" y="5760"/>
                  </a:moveTo>
                  <a:lnTo>
                    <a:pt x="5324" y="5703"/>
                  </a:lnTo>
                  <a:lnTo>
                    <a:pt x="5282" y="5703"/>
                  </a:lnTo>
                  <a:lnTo>
                    <a:pt x="5324" y="5760"/>
                  </a:lnTo>
                  <a:close/>
                  <a:moveTo>
                    <a:pt x="1" y="8745"/>
                  </a:moveTo>
                  <a:lnTo>
                    <a:pt x="1" y="8815"/>
                  </a:lnTo>
                  <a:lnTo>
                    <a:pt x="43" y="8815"/>
                  </a:lnTo>
                  <a:lnTo>
                    <a:pt x="43" y="8745"/>
                  </a:lnTo>
                  <a:close/>
                  <a:moveTo>
                    <a:pt x="114" y="8745"/>
                  </a:moveTo>
                  <a:lnTo>
                    <a:pt x="114" y="8815"/>
                  </a:lnTo>
                  <a:lnTo>
                    <a:pt x="170" y="8815"/>
                  </a:lnTo>
                  <a:lnTo>
                    <a:pt x="170" y="8745"/>
                  </a:lnTo>
                  <a:close/>
                  <a:moveTo>
                    <a:pt x="170" y="8745"/>
                  </a:moveTo>
                  <a:lnTo>
                    <a:pt x="212" y="8815"/>
                  </a:lnTo>
                  <a:lnTo>
                    <a:pt x="212" y="8745"/>
                  </a:lnTo>
                  <a:close/>
                  <a:moveTo>
                    <a:pt x="212" y="8815"/>
                  </a:moveTo>
                  <a:lnTo>
                    <a:pt x="170" y="8815"/>
                  </a:lnTo>
                  <a:lnTo>
                    <a:pt x="170" y="8872"/>
                  </a:lnTo>
                  <a:lnTo>
                    <a:pt x="170" y="8928"/>
                  </a:lnTo>
                  <a:lnTo>
                    <a:pt x="170" y="8998"/>
                  </a:lnTo>
                  <a:lnTo>
                    <a:pt x="212" y="8998"/>
                  </a:lnTo>
                  <a:lnTo>
                    <a:pt x="212" y="8928"/>
                  </a:lnTo>
                  <a:lnTo>
                    <a:pt x="212" y="8872"/>
                  </a:lnTo>
                  <a:close/>
                  <a:moveTo>
                    <a:pt x="212" y="8998"/>
                  </a:moveTo>
                  <a:lnTo>
                    <a:pt x="212" y="9055"/>
                  </a:lnTo>
                  <a:lnTo>
                    <a:pt x="212" y="9125"/>
                  </a:lnTo>
                  <a:lnTo>
                    <a:pt x="240" y="9055"/>
                  </a:lnTo>
                  <a:lnTo>
                    <a:pt x="240" y="8998"/>
                  </a:lnTo>
                  <a:close/>
                  <a:moveTo>
                    <a:pt x="212" y="9125"/>
                  </a:moveTo>
                  <a:lnTo>
                    <a:pt x="212" y="9182"/>
                  </a:lnTo>
                  <a:lnTo>
                    <a:pt x="240" y="9182"/>
                  </a:lnTo>
                  <a:lnTo>
                    <a:pt x="297" y="9182"/>
                  </a:lnTo>
                  <a:lnTo>
                    <a:pt x="339" y="9182"/>
                  </a:lnTo>
                  <a:lnTo>
                    <a:pt x="339" y="9125"/>
                  </a:lnTo>
                  <a:lnTo>
                    <a:pt x="297" y="9125"/>
                  </a:lnTo>
                  <a:lnTo>
                    <a:pt x="240" y="9125"/>
                  </a:lnTo>
                  <a:close/>
                  <a:moveTo>
                    <a:pt x="212" y="9125"/>
                  </a:moveTo>
                  <a:lnTo>
                    <a:pt x="170" y="9125"/>
                  </a:lnTo>
                  <a:lnTo>
                    <a:pt x="170" y="9182"/>
                  </a:lnTo>
                  <a:close/>
                  <a:moveTo>
                    <a:pt x="339" y="9252"/>
                  </a:moveTo>
                  <a:lnTo>
                    <a:pt x="339" y="9308"/>
                  </a:lnTo>
                  <a:lnTo>
                    <a:pt x="339" y="9379"/>
                  </a:lnTo>
                  <a:lnTo>
                    <a:pt x="367" y="9379"/>
                  </a:lnTo>
                  <a:lnTo>
                    <a:pt x="367" y="9308"/>
                  </a:lnTo>
                  <a:lnTo>
                    <a:pt x="367" y="9252"/>
                  </a:lnTo>
                  <a:close/>
                  <a:moveTo>
                    <a:pt x="466" y="9379"/>
                  </a:moveTo>
                  <a:lnTo>
                    <a:pt x="423" y="9435"/>
                  </a:lnTo>
                  <a:lnTo>
                    <a:pt x="466" y="9435"/>
                  </a:lnTo>
                  <a:close/>
                  <a:moveTo>
                    <a:pt x="423" y="9435"/>
                  </a:moveTo>
                  <a:lnTo>
                    <a:pt x="367" y="9435"/>
                  </a:lnTo>
                  <a:lnTo>
                    <a:pt x="367" y="9505"/>
                  </a:lnTo>
                  <a:lnTo>
                    <a:pt x="423" y="9505"/>
                  </a:lnTo>
                  <a:close/>
                  <a:moveTo>
                    <a:pt x="339" y="9562"/>
                  </a:moveTo>
                  <a:lnTo>
                    <a:pt x="339" y="9632"/>
                  </a:lnTo>
                  <a:lnTo>
                    <a:pt x="339" y="9688"/>
                  </a:lnTo>
                  <a:lnTo>
                    <a:pt x="339" y="9759"/>
                  </a:lnTo>
                  <a:lnTo>
                    <a:pt x="367" y="9759"/>
                  </a:lnTo>
                  <a:lnTo>
                    <a:pt x="367" y="9688"/>
                  </a:lnTo>
                  <a:lnTo>
                    <a:pt x="367" y="9632"/>
                  </a:lnTo>
                  <a:lnTo>
                    <a:pt x="367" y="9562"/>
                  </a:lnTo>
                  <a:close/>
                  <a:moveTo>
                    <a:pt x="240" y="9942"/>
                  </a:moveTo>
                  <a:lnTo>
                    <a:pt x="240" y="9998"/>
                  </a:lnTo>
                  <a:lnTo>
                    <a:pt x="297" y="9942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5334150" y="2947425"/>
              <a:ext cx="8475" cy="1800"/>
            </a:xfrm>
            <a:custGeom>
              <a:avLst/>
              <a:gdLst/>
              <a:ahLst/>
              <a:cxnLst/>
              <a:rect l="l" t="t" r="r" b="b"/>
              <a:pathLst>
                <a:path w="339" h="72" extrusionOk="0">
                  <a:moveTo>
                    <a:pt x="296" y="1"/>
                  </a:moveTo>
                  <a:lnTo>
                    <a:pt x="339" y="1"/>
                  </a:lnTo>
                  <a:lnTo>
                    <a:pt x="296" y="1"/>
                  </a:lnTo>
                  <a:lnTo>
                    <a:pt x="212" y="1"/>
                  </a:lnTo>
                  <a:lnTo>
                    <a:pt x="170" y="1"/>
                  </a:lnTo>
                  <a:lnTo>
                    <a:pt x="127" y="1"/>
                  </a:lnTo>
                  <a:lnTo>
                    <a:pt x="85" y="1"/>
                  </a:lnTo>
                  <a:lnTo>
                    <a:pt x="43" y="1"/>
                  </a:lnTo>
                  <a:lnTo>
                    <a:pt x="43" y="71"/>
                  </a:lnTo>
                  <a:lnTo>
                    <a:pt x="1" y="1"/>
                  </a:lnTo>
                  <a:lnTo>
                    <a:pt x="43" y="1"/>
                  </a:lnTo>
                  <a:lnTo>
                    <a:pt x="85" y="1"/>
                  </a:lnTo>
                  <a:lnTo>
                    <a:pt x="127" y="1"/>
                  </a:lnTo>
                  <a:lnTo>
                    <a:pt x="170" y="1"/>
                  </a:lnTo>
                  <a:lnTo>
                    <a:pt x="212" y="1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3387000" y="4292950"/>
              <a:ext cx="24325" cy="26775"/>
            </a:xfrm>
            <a:custGeom>
              <a:avLst/>
              <a:gdLst/>
              <a:ahLst/>
              <a:cxnLst/>
              <a:rect l="l" t="t" r="r" b="b"/>
              <a:pathLst>
                <a:path w="973" h="1071" extrusionOk="0">
                  <a:moveTo>
                    <a:pt x="635" y="254"/>
                  </a:moveTo>
                  <a:lnTo>
                    <a:pt x="635" y="310"/>
                  </a:lnTo>
                  <a:lnTo>
                    <a:pt x="677" y="310"/>
                  </a:lnTo>
                  <a:lnTo>
                    <a:pt x="677" y="380"/>
                  </a:lnTo>
                  <a:lnTo>
                    <a:pt x="719" y="380"/>
                  </a:lnTo>
                  <a:lnTo>
                    <a:pt x="719" y="437"/>
                  </a:lnTo>
                  <a:lnTo>
                    <a:pt x="719" y="507"/>
                  </a:lnTo>
                  <a:lnTo>
                    <a:pt x="719" y="563"/>
                  </a:lnTo>
                  <a:lnTo>
                    <a:pt x="761" y="563"/>
                  </a:lnTo>
                  <a:lnTo>
                    <a:pt x="761" y="634"/>
                  </a:lnTo>
                  <a:lnTo>
                    <a:pt x="761" y="690"/>
                  </a:lnTo>
                  <a:lnTo>
                    <a:pt x="761" y="761"/>
                  </a:lnTo>
                  <a:lnTo>
                    <a:pt x="761" y="817"/>
                  </a:lnTo>
                  <a:lnTo>
                    <a:pt x="804" y="887"/>
                  </a:lnTo>
                  <a:lnTo>
                    <a:pt x="804" y="944"/>
                  </a:lnTo>
                  <a:lnTo>
                    <a:pt x="973" y="1070"/>
                  </a:lnTo>
                  <a:lnTo>
                    <a:pt x="804" y="944"/>
                  </a:lnTo>
                  <a:lnTo>
                    <a:pt x="761" y="944"/>
                  </a:lnTo>
                  <a:lnTo>
                    <a:pt x="719" y="944"/>
                  </a:lnTo>
                  <a:lnTo>
                    <a:pt x="719" y="1014"/>
                  </a:lnTo>
                  <a:lnTo>
                    <a:pt x="677" y="1014"/>
                  </a:lnTo>
                  <a:lnTo>
                    <a:pt x="635" y="1014"/>
                  </a:lnTo>
                  <a:lnTo>
                    <a:pt x="592" y="1014"/>
                  </a:lnTo>
                  <a:lnTo>
                    <a:pt x="550" y="1014"/>
                  </a:lnTo>
                  <a:lnTo>
                    <a:pt x="508" y="1014"/>
                  </a:lnTo>
                  <a:lnTo>
                    <a:pt x="508" y="944"/>
                  </a:lnTo>
                  <a:lnTo>
                    <a:pt x="550" y="887"/>
                  </a:lnTo>
                  <a:lnTo>
                    <a:pt x="550" y="817"/>
                  </a:lnTo>
                  <a:lnTo>
                    <a:pt x="550" y="761"/>
                  </a:lnTo>
                  <a:lnTo>
                    <a:pt x="508" y="761"/>
                  </a:lnTo>
                  <a:lnTo>
                    <a:pt x="508" y="690"/>
                  </a:lnTo>
                  <a:lnTo>
                    <a:pt x="466" y="690"/>
                  </a:lnTo>
                  <a:lnTo>
                    <a:pt x="466" y="634"/>
                  </a:lnTo>
                  <a:lnTo>
                    <a:pt x="466" y="563"/>
                  </a:lnTo>
                  <a:lnTo>
                    <a:pt x="466" y="507"/>
                  </a:lnTo>
                  <a:lnTo>
                    <a:pt x="423" y="437"/>
                  </a:lnTo>
                  <a:lnTo>
                    <a:pt x="423" y="380"/>
                  </a:lnTo>
                  <a:lnTo>
                    <a:pt x="381" y="380"/>
                  </a:lnTo>
                  <a:lnTo>
                    <a:pt x="339" y="380"/>
                  </a:lnTo>
                  <a:lnTo>
                    <a:pt x="297" y="380"/>
                  </a:lnTo>
                  <a:lnTo>
                    <a:pt x="254" y="380"/>
                  </a:lnTo>
                  <a:lnTo>
                    <a:pt x="254" y="310"/>
                  </a:lnTo>
                  <a:lnTo>
                    <a:pt x="212" y="310"/>
                  </a:lnTo>
                  <a:lnTo>
                    <a:pt x="212" y="254"/>
                  </a:lnTo>
                  <a:lnTo>
                    <a:pt x="170" y="254"/>
                  </a:lnTo>
                  <a:lnTo>
                    <a:pt x="170" y="183"/>
                  </a:lnTo>
                  <a:lnTo>
                    <a:pt x="128" y="183"/>
                  </a:lnTo>
                  <a:lnTo>
                    <a:pt x="85" y="183"/>
                  </a:lnTo>
                  <a:lnTo>
                    <a:pt x="85" y="127"/>
                  </a:lnTo>
                  <a:lnTo>
                    <a:pt x="43" y="127"/>
                  </a:lnTo>
                  <a:lnTo>
                    <a:pt x="1" y="127"/>
                  </a:lnTo>
                  <a:lnTo>
                    <a:pt x="1" y="57"/>
                  </a:lnTo>
                  <a:lnTo>
                    <a:pt x="43" y="57"/>
                  </a:lnTo>
                  <a:lnTo>
                    <a:pt x="43" y="0"/>
                  </a:lnTo>
                  <a:lnTo>
                    <a:pt x="43" y="57"/>
                  </a:lnTo>
                  <a:lnTo>
                    <a:pt x="85" y="57"/>
                  </a:lnTo>
                  <a:lnTo>
                    <a:pt x="128" y="57"/>
                  </a:lnTo>
                  <a:lnTo>
                    <a:pt x="128" y="127"/>
                  </a:lnTo>
                  <a:lnTo>
                    <a:pt x="170" y="127"/>
                  </a:lnTo>
                  <a:lnTo>
                    <a:pt x="212" y="127"/>
                  </a:lnTo>
                  <a:lnTo>
                    <a:pt x="212" y="57"/>
                  </a:lnTo>
                  <a:lnTo>
                    <a:pt x="254" y="57"/>
                  </a:lnTo>
                  <a:lnTo>
                    <a:pt x="297" y="57"/>
                  </a:lnTo>
                  <a:lnTo>
                    <a:pt x="297" y="127"/>
                  </a:lnTo>
                  <a:lnTo>
                    <a:pt x="339" y="127"/>
                  </a:lnTo>
                  <a:lnTo>
                    <a:pt x="339" y="57"/>
                  </a:lnTo>
                  <a:lnTo>
                    <a:pt x="381" y="57"/>
                  </a:lnTo>
                  <a:lnTo>
                    <a:pt x="381" y="127"/>
                  </a:lnTo>
                  <a:lnTo>
                    <a:pt x="381" y="183"/>
                  </a:lnTo>
                  <a:lnTo>
                    <a:pt x="423" y="183"/>
                  </a:lnTo>
                  <a:lnTo>
                    <a:pt x="423" y="254"/>
                  </a:lnTo>
                  <a:lnTo>
                    <a:pt x="466" y="254"/>
                  </a:lnTo>
                  <a:lnTo>
                    <a:pt x="508" y="254"/>
                  </a:lnTo>
                  <a:lnTo>
                    <a:pt x="550" y="254"/>
                  </a:lnTo>
                  <a:lnTo>
                    <a:pt x="592" y="254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2673075" y="4603450"/>
              <a:ext cx="5300" cy="10925"/>
            </a:xfrm>
            <a:custGeom>
              <a:avLst/>
              <a:gdLst/>
              <a:ahLst/>
              <a:cxnLst/>
              <a:rect l="l" t="t" r="r" b="b"/>
              <a:pathLst>
                <a:path w="212" h="437" extrusionOk="0">
                  <a:moveTo>
                    <a:pt x="43" y="0"/>
                  </a:moveTo>
                  <a:lnTo>
                    <a:pt x="43" y="57"/>
                  </a:lnTo>
                  <a:lnTo>
                    <a:pt x="0" y="127"/>
                  </a:lnTo>
                  <a:lnTo>
                    <a:pt x="0" y="197"/>
                  </a:lnTo>
                  <a:lnTo>
                    <a:pt x="43" y="197"/>
                  </a:lnTo>
                  <a:lnTo>
                    <a:pt x="85" y="254"/>
                  </a:lnTo>
                  <a:lnTo>
                    <a:pt x="85" y="310"/>
                  </a:lnTo>
                  <a:lnTo>
                    <a:pt x="85" y="380"/>
                  </a:lnTo>
                  <a:lnTo>
                    <a:pt x="127" y="380"/>
                  </a:lnTo>
                  <a:lnTo>
                    <a:pt x="127" y="437"/>
                  </a:lnTo>
                  <a:lnTo>
                    <a:pt x="169" y="437"/>
                  </a:lnTo>
                  <a:lnTo>
                    <a:pt x="212" y="437"/>
                  </a:lnTo>
                  <a:lnTo>
                    <a:pt x="212" y="380"/>
                  </a:lnTo>
                  <a:lnTo>
                    <a:pt x="169" y="380"/>
                  </a:lnTo>
                  <a:lnTo>
                    <a:pt x="169" y="310"/>
                  </a:lnTo>
                  <a:lnTo>
                    <a:pt x="127" y="310"/>
                  </a:lnTo>
                  <a:lnTo>
                    <a:pt x="127" y="254"/>
                  </a:lnTo>
                  <a:lnTo>
                    <a:pt x="127" y="197"/>
                  </a:lnTo>
                  <a:lnTo>
                    <a:pt x="127" y="127"/>
                  </a:lnTo>
                  <a:lnTo>
                    <a:pt x="127" y="57"/>
                  </a:lnTo>
                  <a:lnTo>
                    <a:pt x="85" y="57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2540000" y="4543250"/>
              <a:ext cx="46500" cy="12700"/>
            </a:xfrm>
            <a:custGeom>
              <a:avLst/>
              <a:gdLst/>
              <a:ahLst/>
              <a:cxnLst/>
              <a:rect l="l" t="t" r="r" b="b"/>
              <a:pathLst>
                <a:path w="1860" h="508" extrusionOk="0">
                  <a:moveTo>
                    <a:pt x="1437" y="437"/>
                  </a:moveTo>
                  <a:lnTo>
                    <a:pt x="1394" y="437"/>
                  </a:lnTo>
                  <a:lnTo>
                    <a:pt x="1352" y="437"/>
                  </a:lnTo>
                  <a:lnTo>
                    <a:pt x="1352" y="381"/>
                  </a:lnTo>
                  <a:lnTo>
                    <a:pt x="1310" y="381"/>
                  </a:lnTo>
                  <a:lnTo>
                    <a:pt x="1268" y="381"/>
                  </a:lnTo>
                  <a:lnTo>
                    <a:pt x="1268" y="437"/>
                  </a:lnTo>
                  <a:lnTo>
                    <a:pt x="1310" y="437"/>
                  </a:lnTo>
                  <a:lnTo>
                    <a:pt x="1310" y="507"/>
                  </a:lnTo>
                  <a:lnTo>
                    <a:pt x="1352" y="507"/>
                  </a:lnTo>
                  <a:lnTo>
                    <a:pt x="1310" y="507"/>
                  </a:lnTo>
                  <a:lnTo>
                    <a:pt x="1268" y="507"/>
                  </a:lnTo>
                  <a:lnTo>
                    <a:pt x="1268" y="437"/>
                  </a:lnTo>
                  <a:lnTo>
                    <a:pt x="1268" y="507"/>
                  </a:lnTo>
                  <a:lnTo>
                    <a:pt x="1226" y="507"/>
                  </a:lnTo>
                  <a:lnTo>
                    <a:pt x="1226" y="437"/>
                  </a:lnTo>
                  <a:lnTo>
                    <a:pt x="1226" y="507"/>
                  </a:lnTo>
                  <a:lnTo>
                    <a:pt x="1226" y="437"/>
                  </a:lnTo>
                  <a:lnTo>
                    <a:pt x="1183" y="437"/>
                  </a:lnTo>
                  <a:lnTo>
                    <a:pt x="1141" y="437"/>
                  </a:lnTo>
                  <a:lnTo>
                    <a:pt x="1141" y="507"/>
                  </a:lnTo>
                  <a:lnTo>
                    <a:pt x="1099" y="507"/>
                  </a:lnTo>
                  <a:lnTo>
                    <a:pt x="1099" y="437"/>
                  </a:lnTo>
                  <a:lnTo>
                    <a:pt x="1057" y="437"/>
                  </a:lnTo>
                  <a:lnTo>
                    <a:pt x="1099" y="437"/>
                  </a:lnTo>
                  <a:lnTo>
                    <a:pt x="1099" y="381"/>
                  </a:lnTo>
                  <a:lnTo>
                    <a:pt x="1057" y="381"/>
                  </a:lnTo>
                  <a:lnTo>
                    <a:pt x="1014" y="381"/>
                  </a:lnTo>
                  <a:lnTo>
                    <a:pt x="1014" y="437"/>
                  </a:lnTo>
                  <a:lnTo>
                    <a:pt x="1014" y="381"/>
                  </a:lnTo>
                  <a:lnTo>
                    <a:pt x="1014" y="437"/>
                  </a:lnTo>
                  <a:lnTo>
                    <a:pt x="972" y="437"/>
                  </a:lnTo>
                  <a:lnTo>
                    <a:pt x="1014" y="437"/>
                  </a:lnTo>
                  <a:lnTo>
                    <a:pt x="972" y="437"/>
                  </a:lnTo>
                  <a:lnTo>
                    <a:pt x="930" y="437"/>
                  </a:lnTo>
                  <a:lnTo>
                    <a:pt x="930" y="381"/>
                  </a:lnTo>
                  <a:lnTo>
                    <a:pt x="888" y="381"/>
                  </a:lnTo>
                  <a:lnTo>
                    <a:pt x="845" y="381"/>
                  </a:lnTo>
                  <a:lnTo>
                    <a:pt x="803" y="381"/>
                  </a:lnTo>
                  <a:lnTo>
                    <a:pt x="761" y="381"/>
                  </a:lnTo>
                  <a:lnTo>
                    <a:pt x="761" y="310"/>
                  </a:lnTo>
                  <a:lnTo>
                    <a:pt x="719" y="310"/>
                  </a:lnTo>
                  <a:lnTo>
                    <a:pt x="676" y="310"/>
                  </a:lnTo>
                  <a:lnTo>
                    <a:pt x="634" y="310"/>
                  </a:lnTo>
                  <a:lnTo>
                    <a:pt x="634" y="254"/>
                  </a:lnTo>
                  <a:lnTo>
                    <a:pt x="592" y="254"/>
                  </a:lnTo>
                  <a:lnTo>
                    <a:pt x="550" y="254"/>
                  </a:lnTo>
                  <a:lnTo>
                    <a:pt x="507" y="254"/>
                  </a:lnTo>
                  <a:lnTo>
                    <a:pt x="507" y="310"/>
                  </a:lnTo>
                  <a:lnTo>
                    <a:pt x="507" y="254"/>
                  </a:lnTo>
                  <a:lnTo>
                    <a:pt x="465" y="254"/>
                  </a:lnTo>
                  <a:lnTo>
                    <a:pt x="507" y="310"/>
                  </a:lnTo>
                  <a:lnTo>
                    <a:pt x="507" y="381"/>
                  </a:lnTo>
                  <a:lnTo>
                    <a:pt x="465" y="381"/>
                  </a:lnTo>
                  <a:lnTo>
                    <a:pt x="423" y="381"/>
                  </a:lnTo>
                  <a:lnTo>
                    <a:pt x="423" y="310"/>
                  </a:lnTo>
                  <a:lnTo>
                    <a:pt x="423" y="381"/>
                  </a:lnTo>
                  <a:lnTo>
                    <a:pt x="381" y="381"/>
                  </a:lnTo>
                  <a:lnTo>
                    <a:pt x="338" y="381"/>
                  </a:lnTo>
                  <a:lnTo>
                    <a:pt x="338" y="310"/>
                  </a:lnTo>
                  <a:lnTo>
                    <a:pt x="296" y="310"/>
                  </a:lnTo>
                  <a:lnTo>
                    <a:pt x="338" y="310"/>
                  </a:lnTo>
                  <a:lnTo>
                    <a:pt x="338" y="381"/>
                  </a:lnTo>
                  <a:lnTo>
                    <a:pt x="338" y="310"/>
                  </a:lnTo>
                  <a:lnTo>
                    <a:pt x="296" y="310"/>
                  </a:lnTo>
                  <a:lnTo>
                    <a:pt x="254" y="310"/>
                  </a:lnTo>
                  <a:lnTo>
                    <a:pt x="212" y="310"/>
                  </a:lnTo>
                  <a:lnTo>
                    <a:pt x="212" y="381"/>
                  </a:lnTo>
                  <a:lnTo>
                    <a:pt x="169" y="381"/>
                  </a:lnTo>
                  <a:lnTo>
                    <a:pt x="127" y="381"/>
                  </a:lnTo>
                  <a:lnTo>
                    <a:pt x="85" y="310"/>
                  </a:lnTo>
                  <a:lnTo>
                    <a:pt x="43" y="254"/>
                  </a:lnTo>
                  <a:lnTo>
                    <a:pt x="43" y="183"/>
                  </a:lnTo>
                  <a:lnTo>
                    <a:pt x="43" y="127"/>
                  </a:lnTo>
                  <a:lnTo>
                    <a:pt x="0" y="127"/>
                  </a:lnTo>
                  <a:lnTo>
                    <a:pt x="0" y="57"/>
                  </a:lnTo>
                  <a:lnTo>
                    <a:pt x="0" y="0"/>
                  </a:lnTo>
                  <a:lnTo>
                    <a:pt x="43" y="0"/>
                  </a:lnTo>
                  <a:lnTo>
                    <a:pt x="85" y="0"/>
                  </a:lnTo>
                  <a:lnTo>
                    <a:pt x="127" y="0"/>
                  </a:lnTo>
                  <a:lnTo>
                    <a:pt x="169" y="57"/>
                  </a:lnTo>
                  <a:lnTo>
                    <a:pt x="254" y="57"/>
                  </a:lnTo>
                  <a:lnTo>
                    <a:pt x="296" y="57"/>
                  </a:lnTo>
                  <a:lnTo>
                    <a:pt x="338" y="57"/>
                  </a:lnTo>
                  <a:lnTo>
                    <a:pt x="381" y="57"/>
                  </a:lnTo>
                  <a:lnTo>
                    <a:pt x="423" y="57"/>
                  </a:lnTo>
                  <a:lnTo>
                    <a:pt x="423" y="0"/>
                  </a:lnTo>
                  <a:lnTo>
                    <a:pt x="465" y="0"/>
                  </a:lnTo>
                  <a:lnTo>
                    <a:pt x="507" y="0"/>
                  </a:lnTo>
                  <a:lnTo>
                    <a:pt x="507" y="57"/>
                  </a:lnTo>
                  <a:lnTo>
                    <a:pt x="550" y="57"/>
                  </a:lnTo>
                  <a:lnTo>
                    <a:pt x="592" y="57"/>
                  </a:lnTo>
                  <a:lnTo>
                    <a:pt x="719" y="127"/>
                  </a:lnTo>
                  <a:lnTo>
                    <a:pt x="761" y="57"/>
                  </a:lnTo>
                  <a:lnTo>
                    <a:pt x="803" y="57"/>
                  </a:lnTo>
                  <a:lnTo>
                    <a:pt x="803" y="127"/>
                  </a:lnTo>
                  <a:lnTo>
                    <a:pt x="845" y="127"/>
                  </a:lnTo>
                  <a:lnTo>
                    <a:pt x="888" y="127"/>
                  </a:lnTo>
                  <a:lnTo>
                    <a:pt x="930" y="127"/>
                  </a:lnTo>
                  <a:lnTo>
                    <a:pt x="972" y="183"/>
                  </a:lnTo>
                  <a:lnTo>
                    <a:pt x="1014" y="127"/>
                  </a:lnTo>
                  <a:lnTo>
                    <a:pt x="1057" y="127"/>
                  </a:lnTo>
                  <a:lnTo>
                    <a:pt x="1057" y="183"/>
                  </a:lnTo>
                  <a:lnTo>
                    <a:pt x="1099" y="183"/>
                  </a:lnTo>
                  <a:lnTo>
                    <a:pt x="1099" y="254"/>
                  </a:lnTo>
                  <a:lnTo>
                    <a:pt x="1141" y="254"/>
                  </a:lnTo>
                  <a:lnTo>
                    <a:pt x="1183" y="254"/>
                  </a:lnTo>
                  <a:lnTo>
                    <a:pt x="1226" y="254"/>
                  </a:lnTo>
                  <a:lnTo>
                    <a:pt x="1268" y="254"/>
                  </a:lnTo>
                  <a:lnTo>
                    <a:pt x="1310" y="254"/>
                  </a:lnTo>
                  <a:lnTo>
                    <a:pt x="1352" y="254"/>
                  </a:lnTo>
                  <a:lnTo>
                    <a:pt x="1394" y="254"/>
                  </a:lnTo>
                  <a:lnTo>
                    <a:pt x="1437" y="254"/>
                  </a:lnTo>
                  <a:lnTo>
                    <a:pt x="1479" y="254"/>
                  </a:lnTo>
                  <a:lnTo>
                    <a:pt x="1521" y="254"/>
                  </a:lnTo>
                  <a:lnTo>
                    <a:pt x="1521" y="310"/>
                  </a:lnTo>
                  <a:lnTo>
                    <a:pt x="1563" y="310"/>
                  </a:lnTo>
                  <a:lnTo>
                    <a:pt x="1606" y="310"/>
                  </a:lnTo>
                  <a:lnTo>
                    <a:pt x="1606" y="254"/>
                  </a:lnTo>
                  <a:lnTo>
                    <a:pt x="1732" y="254"/>
                  </a:lnTo>
                  <a:lnTo>
                    <a:pt x="1775" y="310"/>
                  </a:lnTo>
                  <a:lnTo>
                    <a:pt x="1817" y="310"/>
                  </a:lnTo>
                  <a:lnTo>
                    <a:pt x="1817" y="381"/>
                  </a:lnTo>
                  <a:lnTo>
                    <a:pt x="1859" y="381"/>
                  </a:lnTo>
                  <a:lnTo>
                    <a:pt x="1817" y="437"/>
                  </a:lnTo>
                  <a:lnTo>
                    <a:pt x="1817" y="507"/>
                  </a:lnTo>
                  <a:lnTo>
                    <a:pt x="1775" y="507"/>
                  </a:lnTo>
                  <a:lnTo>
                    <a:pt x="1732" y="507"/>
                  </a:lnTo>
                  <a:lnTo>
                    <a:pt x="1732" y="437"/>
                  </a:lnTo>
                  <a:lnTo>
                    <a:pt x="1690" y="437"/>
                  </a:lnTo>
                  <a:lnTo>
                    <a:pt x="1690" y="507"/>
                  </a:lnTo>
                  <a:lnTo>
                    <a:pt x="1648" y="507"/>
                  </a:lnTo>
                  <a:lnTo>
                    <a:pt x="1648" y="437"/>
                  </a:lnTo>
                  <a:lnTo>
                    <a:pt x="1648" y="507"/>
                  </a:lnTo>
                  <a:lnTo>
                    <a:pt x="1606" y="437"/>
                  </a:lnTo>
                  <a:lnTo>
                    <a:pt x="1606" y="507"/>
                  </a:lnTo>
                  <a:lnTo>
                    <a:pt x="1563" y="507"/>
                  </a:lnTo>
                  <a:lnTo>
                    <a:pt x="1563" y="437"/>
                  </a:lnTo>
                  <a:lnTo>
                    <a:pt x="1563" y="507"/>
                  </a:lnTo>
                  <a:lnTo>
                    <a:pt x="1521" y="507"/>
                  </a:lnTo>
                  <a:lnTo>
                    <a:pt x="1521" y="437"/>
                  </a:lnTo>
                  <a:lnTo>
                    <a:pt x="1479" y="437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2756500" y="4727000"/>
              <a:ext cx="125700" cy="186975"/>
            </a:xfrm>
            <a:custGeom>
              <a:avLst/>
              <a:gdLst/>
              <a:ahLst/>
              <a:cxnLst/>
              <a:rect l="l" t="t" r="r" b="b"/>
              <a:pathLst>
                <a:path w="5028" h="7479" extrusionOk="0">
                  <a:moveTo>
                    <a:pt x="1521" y="3169"/>
                  </a:moveTo>
                  <a:lnTo>
                    <a:pt x="1479" y="3169"/>
                  </a:lnTo>
                  <a:lnTo>
                    <a:pt x="1437" y="3169"/>
                  </a:lnTo>
                  <a:lnTo>
                    <a:pt x="1395" y="3169"/>
                  </a:lnTo>
                  <a:lnTo>
                    <a:pt x="1437" y="3169"/>
                  </a:lnTo>
                  <a:lnTo>
                    <a:pt x="1395" y="3169"/>
                  </a:lnTo>
                  <a:lnTo>
                    <a:pt x="1437" y="3169"/>
                  </a:lnTo>
                  <a:lnTo>
                    <a:pt x="1437" y="3113"/>
                  </a:lnTo>
                  <a:lnTo>
                    <a:pt x="1395" y="3113"/>
                  </a:lnTo>
                  <a:lnTo>
                    <a:pt x="1395" y="3169"/>
                  </a:lnTo>
                  <a:lnTo>
                    <a:pt x="1395" y="3113"/>
                  </a:lnTo>
                  <a:lnTo>
                    <a:pt x="1352" y="3113"/>
                  </a:lnTo>
                  <a:lnTo>
                    <a:pt x="1395" y="3113"/>
                  </a:lnTo>
                  <a:lnTo>
                    <a:pt x="1395" y="3043"/>
                  </a:lnTo>
                  <a:lnTo>
                    <a:pt x="1352" y="3043"/>
                  </a:lnTo>
                  <a:lnTo>
                    <a:pt x="1352" y="3113"/>
                  </a:lnTo>
                  <a:lnTo>
                    <a:pt x="1352" y="3043"/>
                  </a:lnTo>
                  <a:lnTo>
                    <a:pt x="1310" y="3043"/>
                  </a:lnTo>
                  <a:lnTo>
                    <a:pt x="1268" y="3043"/>
                  </a:lnTo>
                  <a:lnTo>
                    <a:pt x="1268" y="2986"/>
                  </a:lnTo>
                  <a:lnTo>
                    <a:pt x="1226" y="2986"/>
                  </a:lnTo>
                  <a:lnTo>
                    <a:pt x="1268" y="2986"/>
                  </a:lnTo>
                  <a:lnTo>
                    <a:pt x="1268" y="2916"/>
                  </a:lnTo>
                  <a:lnTo>
                    <a:pt x="1226" y="2916"/>
                  </a:lnTo>
                  <a:lnTo>
                    <a:pt x="1268" y="2916"/>
                  </a:lnTo>
                  <a:lnTo>
                    <a:pt x="1268" y="2860"/>
                  </a:lnTo>
                  <a:lnTo>
                    <a:pt x="1226" y="2860"/>
                  </a:lnTo>
                  <a:lnTo>
                    <a:pt x="1183" y="2860"/>
                  </a:lnTo>
                  <a:lnTo>
                    <a:pt x="1141" y="2860"/>
                  </a:lnTo>
                  <a:lnTo>
                    <a:pt x="1141" y="2789"/>
                  </a:lnTo>
                  <a:lnTo>
                    <a:pt x="1099" y="2789"/>
                  </a:lnTo>
                  <a:lnTo>
                    <a:pt x="1057" y="2789"/>
                  </a:lnTo>
                  <a:lnTo>
                    <a:pt x="1057" y="2733"/>
                  </a:lnTo>
                  <a:lnTo>
                    <a:pt x="1015" y="2733"/>
                  </a:lnTo>
                  <a:lnTo>
                    <a:pt x="1015" y="2662"/>
                  </a:lnTo>
                  <a:lnTo>
                    <a:pt x="972" y="2662"/>
                  </a:lnTo>
                  <a:lnTo>
                    <a:pt x="1015" y="2662"/>
                  </a:lnTo>
                  <a:lnTo>
                    <a:pt x="972" y="2662"/>
                  </a:lnTo>
                  <a:lnTo>
                    <a:pt x="1015" y="2662"/>
                  </a:lnTo>
                  <a:lnTo>
                    <a:pt x="972" y="2662"/>
                  </a:lnTo>
                  <a:lnTo>
                    <a:pt x="930" y="2662"/>
                  </a:lnTo>
                  <a:lnTo>
                    <a:pt x="930" y="2606"/>
                  </a:lnTo>
                  <a:lnTo>
                    <a:pt x="888" y="2606"/>
                  </a:lnTo>
                  <a:lnTo>
                    <a:pt x="846" y="2606"/>
                  </a:lnTo>
                  <a:lnTo>
                    <a:pt x="846" y="2662"/>
                  </a:lnTo>
                  <a:lnTo>
                    <a:pt x="803" y="2662"/>
                  </a:lnTo>
                  <a:lnTo>
                    <a:pt x="803" y="2606"/>
                  </a:lnTo>
                  <a:lnTo>
                    <a:pt x="761" y="2606"/>
                  </a:lnTo>
                  <a:lnTo>
                    <a:pt x="761" y="2662"/>
                  </a:lnTo>
                  <a:lnTo>
                    <a:pt x="719" y="2662"/>
                  </a:lnTo>
                  <a:lnTo>
                    <a:pt x="761" y="2606"/>
                  </a:lnTo>
                  <a:lnTo>
                    <a:pt x="719" y="2606"/>
                  </a:lnTo>
                  <a:lnTo>
                    <a:pt x="719" y="2662"/>
                  </a:lnTo>
                  <a:lnTo>
                    <a:pt x="719" y="2606"/>
                  </a:lnTo>
                  <a:lnTo>
                    <a:pt x="677" y="2606"/>
                  </a:lnTo>
                  <a:lnTo>
                    <a:pt x="677" y="2662"/>
                  </a:lnTo>
                  <a:lnTo>
                    <a:pt x="677" y="2606"/>
                  </a:lnTo>
                  <a:lnTo>
                    <a:pt x="634" y="2606"/>
                  </a:lnTo>
                  <a:lnTo>
                    <a:pt x="592" y="2606"/>
                  </a:lnTo>
                  <a:lnTo>
                    <a:pt x="592" y="2536"/>
                  </a:lnTo>
                  <a:lnTo>
                    <a:pt x="592" y="2606"/>
                  </a:lnTo>
                  <a:lnTo>
                    <a:pt x="550" y="2606"/>
                  </a:lnTo>
                  <a:lnTo>
                    <a:pt x="550" y="2536"/>
                  </a:lnTo>
                  <a:lnTo>
                    <a:pt x="508" y="2536"/>
                  </a:lnTo>
                  <a:lnTo>
                    <a:pt x="465" y="2536"/>
                  </a:lnTo>
                  <a:lnTo>
                    <a:pt x="423" y="2536"/>
                  </a:lnTo>
                  <a:lnTo>
                    <a:pt x="381" y="2536"/>
                  </a:lnTo>
                  <a:lnTo>
                    <a:pt x="381" y="2606"/>
                  </a:lnTo>
                  <a:lnTo>
                    <a:pt x="339" y="2606"/>
                  </a:lnTo>
                  <a:lnTo>
                    <a:pt x="339" y="2536"/>
                  </a:lnTo>
                  <a:lnTo>
                    <a:pt x="296" y="2536"/>
                  </a:lnTo>
                  <a:lnTo>
                    <a:pt x="254" y="2479"/>
                  </a:lnTo>
                  <a:lnTo>
                    <a:pt x="254" y="2536"/>
                  </a:lnTo>
                  <a:lnTo>
                    <a:pt x="296" y="2536"/>
                  </a:lnTo>
                  <a:lnTo>
                    <a:pt x="296" y="2606"/>
                  </a:lnTo>
                  <a:lnTo>
                    <a:pt x="254" y="2606"/>
                  </a:lnTo>
                  <a:lnTo>
                    <a:pt x="212" y="2606"/>
                  </a:lnTo>
                  <a:lnTo>
                    <a:pt x="212" y="2536"/>
                  </a:lnTo>
                  <a:lnTo>
                    <a:pt x="170" y="2536"/>
                  </a:lnTo>
                  <a:lnTo>
                    <a:pt x="212" y="2536"/>
                  </a:lnTo>
                  <a:lnTo>
                    <a:pt x="170" y="2536"/>
                  </a:lnTo>
                  <a:lnTo>
                    <a:pt x="127" y="2536"/>
                  </a:lnTo>
                  <a:lnTo>
                    <a:pt x="127" y="2479"/>
                  </a:lnTo>
                  <a:lnTo>
                    <a:pt x="127" y="2409"/>
                  </a:lnTo>
                  <a:lnTo>
                    <a:pt x="127" y="2339"/>
                  </a:lnTo>
                  <a:lnTo>
                    <a:pt x="170" y="2339"/>
                  </a:lnTo>
                  <a:lnTo>
                    <a:pt x="170" y="2282"/>
                  </a:lnTo>
                  <a:lnTo>
                    <a:pt x="212" y="2282"/>
                  </a:lnTo>
                  <a:lnTo>
                    <a:pt x="254" y="2282"/>
                  </a:lnTo>
                  <a:lnTo>
                    <a:pt x="296" y="2282"/>
                  </a:lnTo>
                  <a:lnTo>
                    <a:pt x="339" y="2282"/>
                  </a:lnTo>
                  <a:lnTo>
                    <a:pt x="381" y="2282"/>
                  </a:lnTo>
                  <a:lnTo>
                    <a:pt x="381" y="2212"/>
                  </a:lnTo>
                  <a:lnTo>
                    <a:pt x="381" y="2155"/>
                  </a:lnTo>
                  <a:lnTo>
                    <a:pt x="339" y="2155"/>
                  </a:lnTo>
                  <a:lnTo>
                    <a:pt x="339" y="2212"/>
                  </a:lnTo>
                  <a:lnTo>
                    <a:pt x="296" y="2212"/>
                  </a:lnTo>
                  <a:lnTo>
                    <a:pt x="296" y="2282"/>
                  </a:lnTo>
                  <a:lnTo>
                    <a:pt x="254" y="2282"/>
                  </a:lnTo>
                  <a:lnTo>
                    <a:pt x="254" y="2212"/>
                  </a:lnTo>
                  <a:lnTo>
                    <a:pt x="212" y="2212"/>
                  </a:lnTo>
                  <a:lnTo>
                    <a:pt x="254" y="2212"/>
                  </a:lnTo>
                  <a:lnTo>
                    <a:pt x="254" y="2155"/>
                  </a:lnTo>
                  <a:lnTo>
                    <a:pt x="296" y="2155"/>
                  </a:lnTo>
                  <a:lnTo>
                    <a:pt x="254" y="2155"/>
                  </a:lnTo>
                  <a:lnTo>
                    <a:pt x="212" y="2155"/>
                  </a:lnTo>
                  <a:lnTo>
                    <a:pt x="170" y="2155"/>
                  </a:lnTo>
                  <a:lnTo>
                    <a:pt x="170" y="2212"/>
                  </a:lnTo>
                  <a:lnTo>
                    <a:pt x="127" y="2212"/>
                  </a:lnTo>
                  <a:lnTo>
                    <a:pt x="85" y="2212"/>
                  </a:lnTo>
                  <a:lnTo>
                    <a:pt x="85" y="2282"/>
                  </a:lnTo>
                  <a:lnTo>
                    <a:pt x="85" y="2212"/>
                  </a:lnTo>
                  <a:lnTo>
                    <a:pt x="43" y="2212"/>
                  </a:lnTo>
                  <a:lnTo>
                    <a:pt x="1" y="2212"/>
                  </a:lnTo>
                  <a:lnTo>
                    <a:pt x="43" y="2212"/>
                  </a:lnTo>
                  <a:lnTo>
                    <a:pt x="43" y="2155"/>
                  </a:lnTo>
                  <a:lnTo>
                    <a:pt x="85" y="2155"/>
                  </a:lnTo>
                  <a:lnTo>
                    <a:pt x="43" y="2155"/>
                  </a:lnTo>
                  <a:lnTo>
                    <a:pt x="43" y="2212"/>
                  </a:lnTo>
                  <a:lnTo>
                    <a:pt x="43" y="2155"/>
                  </a:lnTo>
                  <a:lnTo>
                    <a:pt x="1" y="2155"/>
                  </a:lnTo>
                  <a:lnTo>
                    <a:pt x="43" y="2155"/>
                  </a:lnTo>
                  <a:lnTo>
                    <a:pt x="1" y="2155"/>
                  </a:lnTo>
                  <a:lnTo>
                    <a:pt x="1" y="2085"/>
                  </a:lnTo>
                  <a:lnTo>
                    <a:pt x="1" y="2029"/>
                  </a:lnTo>
                  <a:lnTo>
                    <a:pt x="43" y="2029"/>
                  </a:lnTo>
                  <a:lnTo>
                    <a:pt x="85" y="2029"/>
                  </a:lnTo>
                  <a:lnTo>
                    <a:pt x="85" y="1958"/>
                  </a:lnTo>
                  <a:lnTo>
                    <a:pt x="127" y="1958"/>
                  </a:lnTo>
                  <a:lnTo>
                    <a:pt x="127" y="1902"/>
                  </a:lnTo>
                  <a:lnTo>
                    <a:pt x="170" y="1902"/>
                  </a:lnTo>
                  <a:lnTo>
                    <a:pt x="127" y="1902"/>
                  </a:lnTo>
                  <a:lnTo>
                    <a:pt x="127" y="1832"/>
                  </a:lnTo>
                  <a:lnTo>
                    <a:pt x="170" y="1832"/>
                  </a:lnTo>
                  <a:lnTo>
                    <a:pt x="212" y="1832"/>
                  </a:lnTo>
                  <a:lnTo>
                    <a:pt x="254" y="1775"/>
                  </a:lnTo>
                  <a:lnTo>
                    <a:pt x="212" y="1775"/>
                  </a:lnTo>
                  <a:lnTo>
                    <a:pt x="254" y="1775"/>
                  </a:lnTo>
                  <a:lnTo>
                    <a:pt x="296" y="1775"/>
                  </a:lnTo>
                  <a:lnTo>
                    <a:pt x="296" y="1705"/>
                  </a:lnTo>
                  <a:lnTo>
                    <a:pt x="254" y="1705"/>
                  </a:lnTo>
                  <a:lnTo>
                    <a:pt x="254" y="1649"/>
                  </a:lnTo>
                  <a:lnTo>
                    <a:pt x="296" y="1649"/>
                  </a:lnTo>
                  <a:lnTo>
                    <a:pt x="339" y="1649"/>
                  </a:lnTo>
                  <a:lnTo>
                    <a:pt x="381" y="1649"/>
                  </a:lnTo>
                  <a:lnTo>
                    <a:pt x="381" y="1578"/>
                  </a:lnTo>
                  <a:lnTo>
                    <a:pt x="381" y="1522"/>
                  </a:lnTo>
                  <a:lnTo>
                    <a:pt x="381" y="1578"/>
                  </a:lnTo>
                  <a:lnTo>
                    <a:pt x="381" y="1522"/>
                  </a:lnTo>
                  <a:lnTo>
                    <a:pt x="339" y="1522"/>
                  </a:lnTo>
                  <a:lnTo>
                    <a:pt x="381" y="1522"/>
                  </a:lnTo>
                  <a:lnTo>
                    <a:pt x="423" y="1522"/>
                  </a:lnTo>
                  <a:lnTo>
                    <a:pt x="423" y="1451"/>
                  </a:lnTo>
                  <a:lnTo>
                    <a:pt x="465" y="1451"/>
                  </a:lnTo>
                  <a:lnTo>
                    <a:pt x="465" y="1395"/>
                  </a:lnTo>
                  <a:lnTo>
                    <a:pt x="508" y="1395"/>
                  </a:lnTo>
                  <a:lnTo>
                    <a:pt x="550" y="1395"/>
                  </a:lnTo>
                  <a:lnTo>
                    <a:pt x="550" y="1325"/>
                  </a:lnTo>
                  <a:lnTo>
                    <a:pt x="550" y="1395"/>
                  </a:lnTo>
                  <a:lnTo>
                    <a:pt x="508" y="1395"/>
                  </a:lnTo>
                  <a:lnTo>
                    <a:pt x="508" y="1325"/>
                  </a:lnTo>
                  <a:lnTo>
                    <a:pt x="550" y="1325"/>
                  </a:lnTo>
                  <a:lnTo>
                    <a:pt x="592" y="1325"/>
                  </a:lnTo>
                  <a:lnTo>
                    <a:pt x="592" y="1268"/>
                  </a:lnTo>
                  <a:lnTo>
                    <a:pt x="634" y="1268"/>
                  </a:lnTo>
                  <a:lnTo>
                    <a:pt x="592" y="1268"/>
                  </a:lnTo>
                  <a:lnTo>
                    <a:pt x="634" y="1268"/>
                  </a:lnTo>
                  <a:lnTo>
                    <a:pt x="634" y="1198"/>
                  </a:lnTo>
                  <a:lnTo>
                    <a:pt x="592" y="1198"/>
                  </a:lnTo>
                  <a:lnTo>
                    <a:pt x="634" y="1198"/>
                  </a:lnTo>
                  <a:lnTo>
                    <a:pt x="634" y="1142"/>
                  </a:lnTo>
                  <a:lnTo>
                    <a:pt x="677" y="1142"/>
                  </a:lnTo>
                  <a:lnTo>
                    <a:pt x="634" y="1142"/>
                  </a:lnTo>
                  <a:lnTo>
                    <a:pt x="677" y="1142"/>
                  </a:lnTo>
                  <a:lnTo>
                    <a:pt x="677" y="1071"/>
                  </a:lnTo>
                  <a:lnTo>
                    <a:pt x="719" y="1071"/>
                  </a:lnTo>
                  <a:lnTo>
                    <a:pt x="719" y="1142"/>
                  </a:lnTo>
                  <a:lnTo>
                    <a:pt x="719" y="1071"/>
                  </a:lnTo>
                  <a:lnTo>
                    <a:pt x="719" y="1015"/>
                  </a:lnTo>
                  <a:lnTo>
                    <a:pt x="677" y="1015"/>
                  </a:lnTo>
                  <a:lnTo>
                    <a:pt x="677" y="944"/>
                  </a:lnTo>
                  <a:lnTo>
                    <a:pt x="719" y="944"/>
                  </a:lnTo>
                  <a:lnTo>
                    <a:pt x="677" y="944"/>
                  </a:lnTo>
                  <a:lnTo>
                    <a:pt x="677" y="888"/>
                  </a:lnTo>
                  <a:lnTo>
                    <a:pt x="634" y="944"/>
                  </a:lnTo>
                  <a:lnTo>
                    <a:pt x="634" y="888"/>
                  </a:lnTo>
                  <a:lnTo>
                    <a:pt x="592" y="888"/>
                  </a:lnTo>
                  <a:lnTo>
                    <a:pt x="634" y="888"/>
                  </a:lnTo>
                  <a:lnTo>
                    <a:pt x="592" y="888"/>
                  </a:lnTo>
                  <a:lnTo>
                    <a:pt x="634" y="888"/>
                  </a:lnTo>
                  <a:lnTo>
                    <a:pt x="592" y="888"/>
                  </a:lnTo>
                  <a:lnTo>
                    <a:pt x="550" y="888"/>
                  </a:lnTo>
                  <a:lnTo>
                    <a:pt x="550" y="818"/>
                  </a:lnTo>
                  <a:lnTo>
                    <a:pt x="508" y="818"/>
                  </a:lnTo>
                  <a:lnTo>
                    <a:pt x="465" y="818"/>
                  </a:lnTo>
                  <a:lnTo>
                    <a:pt x="508" y="761"/>
                  </a:lnTo>
                  <a:lnTo>
                    <a:pt x="465" y="761"/>
                  </a:lnTo>
                  <a:lnTo>
                    <a:pt x="508" y="761"/>
                  </a:lnTo>
                  <a:lnTo>
                    <a:pt x="508" y="691"/>
                  </a:lnTo>
                  <a:lnTo>
                    <a:pt x="508" y="635"/>
                  </a:lnTo>
                  <a:lnTo>
                    <a:pt x="550" y="635"/>
                  </a:lnTo>
                  <a:lnTo>
                    <a:pt x="508" y="635"/>
                  </a:lnTo>
                  <a:lnTo>
                    <a:pt x="508" y="564"/>
                  </a:lnTo>
                  <a:lnTo>
                    <a:pt x="508" y="508"/>
                  </a:lnTo>
                  <a:lnTo>
                    <a:pt x="508" y="564"/>
                  </a:lnTo>
                  <a:lnTo>
                    <a:pt x="465" y="564"/>
                  </a:lnTo>
                  <a:lnTo>
                    <a:pt x="465" y="508"/>
                  </a:lnTo>
                  <a:lnTo>
                    <a:pt x="508" y="508"/>
                  </a:lnTo>
                  <a:lnTo>
                    <a:pt x="465" y="508"/>
                  </a:lnTo>
                  <a:lnTo>
                    <a:pt x="423" y="508"/>
                  </a:lnTo>
                  <a:lnTo>
                    <a:pt x="381" y="508"/>
                  </a:lnTo>
                  <a:lnTo>
                    <a:pt x="339" y="508"/>
                  </a:lnTo>
                  <a:lnTo>
                    <a:pt x="339" y="437"/>
                  </a:lnTo>
                  <a:lnTo>
                    <a:pt x="296" y="437"/>
                  </a:lnTo>
                  <a:lnTo>
                    <a:pt x="339" y="437"/>
                  </a:lnTo>
                  <a:lnTo>
                    <a:pt x="339" y="381"/>
                  </a:lnTo>
                  <a:lnTo>
                    <a:pt x="296" y="381"/>
                  </a:lnTo>
                  <a:lnTo>
                    <a:pt x="339" y="381"/>
                  </a:lnTo>
                  <a:lnTo>
                    <a:pt x="296" y="381"/>
                  </a:lnTo>
                  <a:lnTo>
                    <a:pt x="296" y="311"/>
                  </a:lnTo>
                  <a:lnTo>
                    <a:pt x="339" y="311"/>
                  </a:lnTo>
                  <a:lnTo>
                    <a:pt x="296" y="311"/>
                  </a:lnTo>
                  <a:lnTo>
                    <a:pt x="254" y="311"/>
                  </a:lnTo>
                  <a:lnTo>
                    <a:pt x="254" y="254"/>
                  </a:lnTo>
                  <a:lnTo>
                    <a:pt x="254" y="311"/>
                  </a:lnTo>
                  <a:lnTo>
                    <a:pt x="254" y="254"/>
                  </a:lnTo>
                  <a:lnTo>
                    <a:pt x="254" y="184"/>
                  </a:lnTo>
                  <a:lnTo>
                    <a:pt x="296" y="184"/>
                  </a:lnTo>
                  <a:lnTo>
                    <a:pt x="339" y="184"/>
                  </a:lnTo>
                  <a:lnTo>
                    <a:pt x="339" y="254"/>
                  </a:lnTo>
                  <a:lnTo>
                    <a:pt x="339" y="184"/>
                  </a:lnTo>
                  <a:lnTo>
                    <a:pt x="550" y="254"/>
                  </a:lnTo>
                  <a:lnTo>
                    <a:pt x="592" y="184"/>
                  </a:lnTo>
                  <a:lnTo>
                    <a:pt x="592" y="254"/>
                  </a:lnTo>
                  <a:lnTo>
                    <a:pt x="634" y="254"/>
                  </a:lnTo>
                  <a:lnTo>
                    <a:pt x="634" y="311"/>
                  </a:lnTo>
                  <a:lnTo>
                    <a:pt x="634" y="381"/>
                  </a:lnTo>
                  <a:lnTo>
                    <a:pt x="677" y="381"/>
                  </a:lnTo>
                  <a:lnTo>
                    <a:pt x="719" y="437"/>
                  </a:lnTo>
                  <a:lnTo>
                    <a:pt x="719" y="508"/>
                  </a:lnTo>
                  <a:lnTo>
                    <a:pt x="719" y="564"/>
                  </a:lnTo>
                  <a:lnTo>
                    <a:pt x="677" y="564"/>
                  </a:lnTo>
                  <a:lnTo>
                    <a:pt x="677" y="635"/>
                  </a:lnTo>
                  <a:lnTo>
                    <a:pt x="677" y="691"/>
                  </a:lnTo>
                  <a:lnTo>
                    <a:pt x="719" y="691"/>
                  </a:lnTo>
                  <a:lnTo>
                    <a:pt x="719" y="761"/>
                  </a:lnTo>
                  <a:lnTo>
                    <a:pt x="761" y="761"/>
                  </a:lnTo>
                  <a:lnTo>
                    <a:pt x="761" y="818"/>
                  </a:lnTo>
                  <a:lnTo>
                    <a:pt x="719" y="818"/>
                  </a:lnTo>
                  <a:lnTo>
                    <a:pt x="761" y="818"/>
                  </a:lnTo>
                  <a:lnTo>
                    <a:pt x="803" y="818"/>
                  </a:lnTo>
                  <a:lnTo>
                    <a:pt x="846" y="761"/>
                  </a:lnTo>
                  <a:lnTo>
                    <a:pt x="888" y="761"/>
                  </a:lnTo>
                  <a:lnTo>
                    <a:pt x="930" y="761"/>
                  </a:lnTo>
                  <a:lnTo>
                    <a:pt x="930" y="818"/>
                  </a:lnTo>
                  <a:lnTo>
                    <a:pt x="972" y="818"/>
                  </a:lnTo>
                  <a:lnTo>
                    <a:pt x="972" y="888"/>
                  </a:lnTo>
                  <a:lnTo>
                    <a:pt x="1015" y="888"/>
                  </a:lnTo>
                  <a:lnTo>
                    <a:pt x="1015" y="944"/>
                  </a:lnTo>
                  <a:lnTo>
                    <a:pt x="1015" y="1015"/>
                  </a:lnTo>
                  <a:lnTo>
                    <a:pt x="1015" y="1071"/>
                  </a:lnTo>
                  <a:lnTo>
                    <a:pt x="1015" y="1142"/>
                  </a:lnTo>
                  <a:lnTo>
                    <a:pt x="972" y="1198"/>
                  </a:lnTo>
                  <a:lnTo>
                    <a:pt x="972" y="1268"/>
                  </a:lnTo>
                  <a:lnTo>
                    <a:pt x="930" y="1268"/>
                  </a:lnTo>
                  <a:lnTo>
                    <a:pt x="930" y="1325"/>
                  </a:lnTo>
                  <a:lnTo>
                    <a:pt x="930" y="1395"/>
                  </a:lnTo>
                  <a:lnTo>
                    <a:pt x="930" y="1451"/>
                  </a:lnTo>
                  <a:lnTo>
                    <a:pt x="888" y="1395"/>
                  </a:lnTo>
                  <a:lnTo>
                    <a:pt x="888" y="1325"/>
                  </a:lnTo>
                  <a:lnTo>
                    <a:pt x="846" y="1395"/>
                  </a:lnTo>
                  <a:lnTo>
                    <a:pt x="803" y="1451"/>
                  </a:lnTo>
                  <a:lnTo>
                    <a:pt x="761" y="1451"/>
                  </a:lnTo>
                  <a:lnTo>
                    <a:pt x="719" y="1522"/>
                  </a:lnTo>
                  <a:lnTo>
                    <a:pt x="677" y="1522"/>
                  </a:lnTo>
                  <a:lnTo>
                    <a:pt x="677" y="1578"/>
                  </a:lnTo>
                  <a:lnTo>
                    <a:pt x="634" y="1522"/>
                  </a:lnTo>
                  <a:lnTo>
                    <a:pt x="634" y="1578"/>
                  </a:lnTo>
                  <a:lnTo>
                    <a:pt x="592" y="1578"/>
                  </a:lnTo>
                  <a:lnTo>
                    <a:pt x="592" y="1649"/>
                  </a:lnTo>
                  <a:lnTo>
                    <a:pt x="550" y="1649"/>
                  </a:lnTo>
                  <a:lnTo>
                    <a:pt x="508" y="1705"/>
                  </a:lnTo>
                  <a:lnTo>
                    <a:pt x="465" y="1775"/>
                  </a:lnTo>
                  <a:lnTo>
                    <a:pt x="465" y="1832"/>
                  </a:lnTo>
                  <a:lnTo>
                    <a:pt x="423" y="1832"/>
                  </a:lnTo>
                  <a:lnTo>
                    <a:pt x="423" y="1902"/>
                  </a:lnTo>
                  <a:lnTo>
                    <a:pt x="381" y="1902"/>
                  </a:lnTo>
                  <a:lnTo>
                    <a:pt x="339" y="1958"/>
                  </a:lnTo>
                  <a:lnTo>
                    <a:pt x="381" y="1958"/>
                  </a:lnTo>
                  <a:lnTo>
                    <a:pt x="423" y="1958"/>
                  </a:lnTo>
                  <a:lnTo>
                    <a:pt x="423" y="2029"/>
                  </a:lnTo>
                  <a:lnTo>
                    <a:pt x="465" y="2085"/>
                  </a:lnTo>
                  <a:lnTo>
                    <a:pt x="465" y="2155"/>
                  </a:lnTo>
                  <a:lnTo>
                    <a:pt x="465" y="2212"/>
                  </a:lnTo>
                  <a:lnTo>
                    <a:pt x="465" y="2282"/>
                  </a:lnTo>
                  <a:lnTo>
                    <a:pt x="465" y="2339"/>
                  </a:lnTo>
                  <a:lnTo>
                    <a:pt x="508" y="2339"/>
                  </a:lnTo>
                  <a:lnTo>
                    <a:pt x="550" y="2339"/>
                  </a:lnTo>
                  <a:lnTo>
                    <a:pt x="592" y="2339"/>
                  </a:lnTo>
                  <a:lnTo>
                    <a:pt x="592" y="2282"/>
                  </a:lnTo>
                  <a:lnTo>
                    <a:pt x="634" y="2282"/>
                  </a:lnTo>
                  <a:lnTo>
                    <a:pt x="677" y="2282"/>
                  </a:lnTo>
                  <a:lnTo>
                    <a:pt x="719" y="2282"/>
                  </a:lnTo>
                  <a:lnTo>
                    <a:pt x="761" y="2282"/>
                  </a:lnTo>
                  <a:lnTo>
                    <a:pt x="761" y="2339"/>
                  </a:lnTo>
                  <a:lnTo>
                    <a:pt x="803" y="2339"/>
                  </a:lnTo>
                  <a:lnTo>
                    <a:pt x="803" y="2409"/>
                  </a:lnTo>
                  <a:lnTo>
                    <a:pt x="846" y="2409"/>
                  </a:lnTo>
                  <a:lnTo>
                    <a:pt x="888" y="2409"/>
                  </a:lnTo>
                  <a:lnTo>
                    <a:pt x="930" y="2409"/>
                  </a:lnTo>
                  <a:lnTo>
                    <a:pt x="930" y="2339"/>
                  </a:lnTo>
                  <a:lnTo>
                    <a:pt x="972" y="2339"/>
                  </a:lnTo>
                  <a:lnTo>
                    <a:pt x="972" y="2282"/>
                  </a:lnTo>
                  <a:lnTo>
                    <a:pt x="1015" y="2339"/>
                  </a:lnTo>
                  <a:lnTo>
                    <a:pt x="1057" y="2409"/>
                  </a:lnTo>
                  <a:lnTo>
                    <a:pt x="1099" y="2409"/>
                  </a:lnTo>
                  <a:lnTo>
                    <a:pt x="1141" y="2409"/>
                  </a:lnTo>
                  <a:lnTo>
                    <a:pt x="1183" y="2409"/>
                  </a:lnTo>
                  <a:lnTo>
                    <a:pt x="1183" y="2479"/>
                  </a:lnTo>
                  <a:lnTo>
                    <a:pt x="1226" y="2479"/>
                  </a:lnTo>
                  <a:lnTo>
                    <a:pt x="1268" y="2479"/>
                  </a:lnTo>
                  <a:lnTo>
                    <a:pt x="1268" y="2536"/>
                  </a:lnTo>
                  <a:lnTo>
                    <a:pt x="1310" y="2536"/>
                  </a:lnTo>
                  <a:lnTo>
                    <a:pt x="1352" y="2606"/>
                  </a:lnTo>
                  <a:lnTo>
                    <a:pt x="1395" y="2606"/>
                  </a:lnTo>
                  <a:lnTo>
                    <a:pt x="1521" y="2606"/>
                  </a:lnTo>
                  <a:lnTo>
                    <a:pt x="1521" y="2662"/>
                  </a:lnTo>
                  <a:lnTo>
                    <a:pt x="1564" y="2662"/>
                  </a:lnTo>
                  <a:lnTo>
                    <a:pt x="1564" y="2733"/>
                  </a:lnTo>
                  <a:lnTo>
                    <a:pt x="1606" y="2733"/>
                  </a:lnTo>
                  <a:lnTo>
                    <a:pt x="1606" y="2662"/>
                  </a:lnTo>
                  <a:lnTo>
                    <a:pt x="1606" y="2733"/>
                  </a:lnTo>
                  <a:lnTo>
                    <a:pt x="1648" y="2733"/>
                  </a:lnTo>
                  <a:lnTo>
                    <a:pt x="1648" y="2662"/>
                  </a:lnTo>
                  <a:lnTo>
                    <a:pt x="1690" y="2662"/>
                  </a:lnTo>
                  <a:lnTo>
                    <a:pt x="1648" y="2606"/>
                  </a:lnTo>
                  <a:lnTo>
                    <a:pt x="1648" y="2536"/>
                  </a:lnTo>
                  <a:lnTo>
                    <a:pt x="1606" y="2536"/>
                  </a:lnTo>
                  <a:lnTo>
                    <a:pt x="1690" y="2536"/>
                  </a:lnTo>
                  <a:lnTo>
                    <a:pt x="1733" y="2536"/>
                  </a:lnTo>
                  <a:lnTo>
                    <a:pt x="1733" y="2606"/>
                  </a:lnTo>
                  <a:lnTo>
                    <a:pt x="1775" y="2606"/>
                  </a:lnTo>
                  <a:lnTo>
                    <a:pt x="1817" y="2606"/>
                  </a:lnTo>
                  <a:lnTo>
                    <a:pt x="1817" y="2536"/>
                  </a:lnTo>
                  <a:lnTo>
                    <a:pt x="1859" y="2536"/>
                  </a:lnTo>
                  <a:lnTo>
                    <a:pt x="1859" y="2479"/>
                  </a:lnTo>
                  <a:lnTo>
                    <a:pt x="1902" y="2479"/>
                  </a:lnTo>
                  <a:lnTo>
                    <a:pt x="1902" y="2409"/>
                  </a:lnTo>
                  <a:lnTo>
                    <a:pt x="1902" y="2479"/>
                  </a:lnTo>
                  <a:lnTo>
                    <a:pt x="1944" y="2479"/>
                  </a:lnTo>
                  <a:lnTo>
                    <a:pt x="1986" y="2479"/>
                  </a:lnTo>
                  <a:lnTo>
                    <a:pt x="1986" y="2409"/>
                  </a:lnTo>
                  <a:lnTo>
                    <a:pt x="2028" y="2409"/>
                  </a:lnTo>
                  <a:lnTo>
                    <a:pt x="2028" y="2339"/>
                  </a:lnTo>
                  <a:lnTo>
                    <a:pt x="2071" y="2339"/>
                  </a:lnTo>
                  <a:lnTo>
                    <a:pt x="2071" y="2282"/>
                  </a:lnTo>
                  <a:lnTo>
                    <a:pt x="2071" y="2212"/>
                  </a:lnTo>
                  <a:lnTo>
                    <a:pt x="2028" y="2212"/>
                  </a:lnTo>
                  <a:lnTo>
                    <a:pt x="1986" y="2212"/>
                  </a:lnTo>
                  <a:lnTo>
                    <a:pt x="1986" y="2155"/>
                  </a:lnTo>
                  <a:lnTo>
                    <a:pt x="1944" y="2155"/>
                  </a:lnTo>
                  <a:lnTo>
                    <a:pt x="1944" y="2085"/>
                  </a:lnTo>
                  <a:lnTo>
                    <a:pt x="1986" y="2085"/>
                  </a:lnTo>
                  <a:lnTo>
                    <a:pt x="1986" y="2029"/>
                  </a:lnTo>
                  <a:lnTo>
                    <a:pt x="2028" y="2029"/>
                  </a:lnTo>
                  <a:lnTo>
                    <a:pt x="2071" y="2029"/>
                  </a:lnTo>
                  <a:lnTo>
                    <a:pt x="2113" y="2085"/>
                  </a:lnTo>
                  <a:lnTo>
                    <a:pt x="2155" y="2085"/>
                  </a:lnTo>
                  <a:lnTo>
                    <a:pt x="2197" y="2085"/>
                  </a:lnTo>
                  <a:lnTo>
                    <a:pt x="2240" y="2085"/>
                  </a:lnTo>
                  <a:lnTo>
                    <a:pt x="2282" y="2085"/>
                  </a:lnTo>
                  <a:lnTo>
                    <a:pt x="2282" y="2029"/>
                  </a:lnTo>
                  <a:lnTo>
                    <a:pt x="2324" y="2029"/>
                  </a:lnTo>
                  <a:lnTo>
                    <a:pt x="2324" y="1958"/>
                  </a:lnTo>
                  <a:lnTo>
                    <a:pt x="2324" y="1902"/>
                  </a:lnTo>
                  <a:lnTo>
                    <a:pt x="2282" y="1902"/>
                  </a:lnTo>
                  <a:lnTo>
                    <a:pt x="2282" y="1832"/>
                  </a:lnTo>
                  <a:lnTo>
                    <a:pt x="2282" y="1775"/>
                  </a:lnTo>
                  <a:lnTo>
                    <a:pt x="2324" y="1775"/>
                  </a:lnTo>
                  <a:lnTo>
                    <a:pt x="2366" y="1775"/>
                  </a:lnTo>
                  <a:lnTo>
                    <a:pt x="2366" y="1832"/>
                  </a:lnTo>
                  <a:lnTo>
                    <a:pt x="2409" y="1902"/>
                  </a:lnTo>
                  <a:lnTo>
                    <a:pt x="2409" y="1958"/>
                  </a:lnTo>
                  <a:lnTo>
                    <a:pt x="2493" y="1902"/>
                  </a:lnTo>
                  <a:lnTo>
                    <a:pt x="2535" y="1902"/>
                  </a:lnTo>
                  <a:lnTo>
                    <a:pt x="2578" y="1902"/>
                  </a:lnTo>
                  <a:lnTo>
                    <a:pt x="2578" y="1832"/>
                  </a:lnTo>
                  <a:lnTo>
                    <a:pt x="2620" y="1775"/>
                  </a:lnTo>
                  <a:lnTo>
                    <a:pt x="2620" y="1705"/>
                  </a:lnTo>
                  <a:lnTo>
                    <a:pt x="2620" y="1649"/>
                  </a:lnTo>
                  <a:lnTo>
                    <a:pt x="2662" y="1649"/>
                  </a:lnTo>
                  <a:lnTo>
                    <a:pt x="2704" y="1649"/>
                  </a:lnTo>
                  <a:lnTo>
                    <a:pt x="2704" y="1578"/>
                  </a:lnTo>
                  <a:lnTo>
                    <a:pt x="2704" y="1522"/>
                  </a:lnTo>
                  <a:lnTo>
                    <a:pt x="2704" y="1451"/>
                  </a:lnTo>
                  <a:lnTo>
                    <a:pt x="2662" y="1451"/>
                  </a:lnTo>
                  <a:lnTo>
                    <a:pt x="2662" y="1395"/>
                  </a:lnTo>
                  <a:lnTo>
                    <a:pt x="2620" y="1395"/>
                  </a:lnTo>
                  <a:lnTo>
                    <a:pt x="2662" y="1395"/>
                  </a:lnTo>
                  <a:lnTo>
                    <a:pt x="2662" y="1325"/>
                  </a:lnTo>
                  <a:lnTo>
                    <a:pt x="2662" y="1268"/>
                  </a:lnTo>
                  <a:lnTo>
                    <a:pt x="2620" y="1268"/>
                  </a:lnTo>
                  <a:lnTo>
                    <a:pt x="2620" y="1198"/>
                  </a:lnTo>
                  <a:lnTo>
                    <a:pt x="2578" y="1198"/>
                  </a:lnTo>
                  <a:lnTo>
                    <a:pt x="2578" y="1142"/>
                  </a:lnTo>
                  <a:lnTo>
                    <a:pt x="2535" y="1142"/>
                  </a:lnTo>
                  <a:lnTo>
                    <a:pt x="2578" y="1142"/>
                  </a:lnTo>
                  <a:lnTo>
                    <a:pt x="2535" y="1142"/>
                  </a:lnTo>
                  <a:lnTo>
                    <a:pt x="2578" y="1142"/>
                  </a:lnTo>
                  <a:lnTo>
                    <a:pt x="2620" y="1142"/>
                  </a:lnTo>
                  <a:lnTo>
                    <a:pt x="2620" y="1071"/>
                  </a:lnTo>
                  <a:lnTo>
                    <a:pt x="2620" y="1015"/>
                  </a:lnTo>
                  <a:lnTo>
                    <a:pt x="2620" y="944"/>
                  </a:lnTo>
                  <a:lnTo>
                    <a:pt x="2662" y="944"/>
                  </a:lnTo>
                  <a:lnTo>
                    <a:pt x="2662" y="888"/>
                  </a:lnTo>
                  <a:lnTo>
                    <a:pt x="2704" y="888"/>
                  </a:lnTo>
                  <a:lnTo>
                    <a:pt x="2704" y="818"/>
                  </a:lnTo>
                  <a:lnTo>
                    <a:pt x="2747" y="818"/>
                  </a:lnTo>
                  <a:lnTo>
                    <a:pt x="2747" y="761"/>
                  </a:lnTo>
                  <a:lnTo>
                    <a:pt x="2747" y="691"/>
                  </a:lnTo>
                  <a:lnTo>
                    <a:pt x="2747" y="635"/>
                  </a:lnTo>
                  <a:lnTo>
                    <a:pt x="2704" y="635"/>
                  </a:lnTo>
                  <a:lnTo>
                    <a:pt x="2704" y="564"/>
                  </a:lnTo>
                  <a:lnTo>
                    <a:pt x="2662" y="564"/>
                  </a:lnTo>
                  <a:lnTo>
                    <a:pt x="2704" y="564"/>
                  </a:lnTo>
                  <a:lnTo>
                    <a:pt x="2704" y="508"/>
                  </a:lnTo>
                  <a:lnTo>
                    <a:pt x="2704" y="437"/>
                  </a:lnTo>
                  <a:lnTo>
                    <a:pt x="2747" y="437"/>
                  </a:lnTo>
                  <a:lnTo>
                    <a:pt x="2747" y="381"/>
                  </a:lnTo>
                  <a:lnTo>
                    <a:pt x="2704" y="381"/>
                  </a:lnTo>
                  <a:lnTo>
                    <a:pt x="2704" y="311"/>
                  </a:lnTo>
                  <a:lnTo>
                    <a:pt x="2747" y="311"/>
                  </a:lnTo>
                  <a:lnTo>
                    <a:pt x="2789" y="311"/>
                  </a:lnTo>
                  <a:lnTo>
                    <a:pt x="2789" y="254"/>
                  </a:lnTo>
                  <a:lnTo>
                    <a:pt x="2831" y="184"/>
                  </a:lnTo>
                  <a:lnTo>
                    <a:pt x="2873" y="184"/>
                  </a:lnTo>
                  <a:lnTo>
                    <a:pt x="2916" y="128"/>
                  </a:lnTo>
                  <a:lnTo>
                    <a:pt x="2958" y="128"/>
                  </a:lnTo>
                  <a:lnTo>
                    <a:pt x="2958" y="57"/>
                  </a:lnTo>
                  <a:lnTo>
                    <a:pt x="3000" y="1"/>
                  </a:lnTo>
                  <a:lnTo>
                    <a:pt x="3042" y="1"/>
                  </a:lnTo>
                  <a:lnTo>
                    <a:pt x="3085" y="1"/>
                  </a:lnTo>
                  <a:lnTo>
                    <a:pt x="3127" y="1"/>
                  </a:lnTo>
                  <a:lnTo>
                    <a:pt x="3085" y="57"/>
                  </a:lnTo>
                  <a:lnTo>
                    <a:pt x="3085" y="128"/>
                  </a:lnTo>
                  <a:lnTo>
                    <a:pt x="3042" y="184"/>
                  </a:lnTo>
                  <a:lnTo>
                    <a:pt x="3042" y="254"/>
                  </a:lnTo>
                  <a:lnTo>
                    <a:pt x="3000" y="254"/>
                  </a:lnTo>
                  <a:lnTo>
                    <a:pt x="3000" y="311"/>
                  </a:lnTo>
                  <a:lnTo>
                    <a:pt x="2958" y="311"/>
                  </a:lnTo>
                  <a:lnTo>
                    <a:pt x="2958" y="381"/>
                  </a:lnTo>
                  <a:lnTo>
                    <a:pt x="2958" y="564"/>
                  </a:lnTo>
                  <a:lnTo>
                    <a:pt x="2916" y="564"/>
                  </a:lnTo>
                  <a:lnTo>
                    <a:pt x="2916" y="635"/>
                  </a:lnTo>
                  <a:lnTo>
                    <a:pt x="2958" y="635"/>
                  </a:lnTo>
                  <a:lnTo>
                    <a:pt x="2916" y="761"/>
                  </a:lnTo>
                  <a:lnTo>
                    <a:pt x="2958" y="761"/>
                  </a:lnTo>
                  <a:lnTo>
                    <a:pt x="3000" y="761"/>
                  </a:lnTo>
                  <a:lnTo>
                    <a:pt x="3042" y="761"/>
                  </a:lnTo>
                  <a:lnTo>
                    <a:pt x="3085" y="761"/>
                  </a:lnTo>
                  <a:lnTo>
                    <a:pt x="3127" y="761"/>
                  </a:lnTo>
                  <a:lnTo>
                    <a:pt x="3169" y="761"/>
                  </a:lnTo>
                  <a:lnTo>
                    <a:pt x="3211" y="761"/>
                  </a:lnTo>
                  <a:lnTo>
                    <a:pt x="3211" y="691"/>
                  </a:lnTo>
                  <a:lnTo>
                    <a:pt x="3253" y="691"/>
                  </a:lnTo>
                  <a:lnTo>
                    <a:pt x="3296" y="691"/>
                  </a:lnTo>
                  <a:lnTo>
                    <a:pt x="3338" y="691"/>
                  </a:lnTo>
                  <a:lnTo>
                    <a:pt x="3380" y="691"/>
                  </a:lnTo>
                  <a:lnTo>
                    <a:pt x="3422" y="691"/>
                  </a:lnTo>
                  <a:lnTo>
                    <a:pt x="3422" y="635"/>
                  </a:lnTo>
                  <a:lnTo>
                    <a:pt x="3422" y="691"/>
                  </a:lnTo>
                  <a:lnTo>
                    <a:pt x="3465" y="691"/>
                  </a:lnTo>
                  <a:lnTo>
                    <a:pt x="3465" y="635"/>
                  </a:lnTo>
                  <a:lnTo>
                    <a:pt x="3507" y="635"/>
                  </a:lnTo>
                  <a:lnTo>
                    <a:pt x="3549" y="635"/>
                  </a:lnTo>
                  <a:lnTo>
                    <a:pt x="3591" y="635"/>
                  </a:lnTo>
                  <a:lnTo>
                    <a:pt x="3634" y="635"/>
                  </a:lnTo>
                  <a:lnTo>
                    <a:pt x="3634" y="691"/>
                  </a:lnTo>
                  <a:lnTo>
                    <a:pt x="3507" y="691"/>
                  </a:lnTo>
                  <a:lnTo>
                    <a:pt x="3422" y="691"/>
                  </a:lnTo>
                  <a:lnTo>
                    <a:pt x="3338" y="761"/>
                  </a:lnTo>
                  <a:lnTo>
                    <a:pt x="3296" y="761"/>
                  </a:lnTo>
                  <a:lnTo>
                    <a:pt x="3211" y="818"/>
                  </a:lnTo>
                  <a:lnTo>
                    <a:pt x="3169" y="818"/>
                  </a:lnTo>
                  <a:lnTo>
                    <a:pt x="3127" y="888"/>
                  </a:lnTo>
                  <a:lnTo>
                    <a:pt x="3085" y="888"/>
                  </a:lnTo>
                  <a:lnTo>
                    <a:pt x="3042" y="944"/>
                  </a:lnTo>
                  <a:lnTo>
                    <a:pt x="2958" y="1015"/>
                  </a:lnTo>
                  <a:lnTo>
                    <a:pt x="2916" y="1071"/>
                  </a:lnTo>
                  <a:lnTo>
                    <a:pt x="2916" y="1142"/>
                  </a:lnTo>
                  <a:lnTo>
                    <a:pt x="2916" y="1198"/>
                  </a:lnTo>
                  <a:lnTo>
                    <a:pt x="2916" y="1268"/>
                  </a:lnTo>
                  <a:lnTo>
                    <a:pt x="2958" y="1268"/>
                  </a:lnTo>
                  <a:lnTo>
                    <a:pt x="2916" y="1268"/>
                  </a:lnTo>
                  <a:lnTo>
                    <a:pt x="2873" y="1325"/>
                  </a:lnTo>
                  <a:lnTo>
                    <a:pt x="2916" y="1395"/>
                  </a:lnTo>
                  <a:lnTo>
                    <a:pt x="2958" y="1395"/>
                  </a:lnTo>
                  <a:lnTo>
                    <a:pt x="2958" y="1451"/>
                  </a:lnTo>
                  <a:lnTo>
                    <a:pt x="2958" y="1522"/>
                  </a:lnTo>
                  <a:lnTo>
                    <a:pt x="3000" y="1522"/>
                  </a:lnTo>
                  <a:lnTo>
                    <a:pt x="3000" y="1578"/>
                  </a:lnTo>
                  <a:lnTo>
                    <a:pt x="3042" y="1578"/>
                  </a:lnTo>
                  <a:lnTo>
                    <a:pt x="3085" y="1578"/>
                  </a:lnTo>
                  <a:lnTo>
                    <a:pt x="3042" y="1578"/>
                  </a:lnTo>
                  <a:lnTo>
                    <a:pt x="3042" y="1649"/>
                  </a:lnTo>
                  <a:lnTo>
                    <a:pt x="3000" y="1649"/>
                  </a:lnTo>
                  <a:lnTo>
                    <a:pt x="3000" y="1705"/>
                  </a:lnTo>
                  <a:lnTo>
                    <a:pt x="2958" y="1705"/>
                  </a:lnTo>
                  <a:lnTo>
                    <a:pt x="2958" y="1775"/>
                  </a:lnTo>
                  <a:lnTo>
                    <a:pt x="2916" y="1775"/>
                  </a:lnTo>
                  <a:lnTo>
                    <a:pt x="2873" y="1832"/>
                  </a:lnTo>
                  <a:lnTo>
                    <a:pt x="2831" y="1832"/>
                  </a:lnTo>
                  <a:lnTo>
                    <a:pt x="2831" y="1902"/>
                  </a:lnTo>
                  <a:lnTo>
                    <a:pt x="2789" y="1902"/>
                  </a:lnTo>
                  <a:lnTo>
                    <a:pt x="2789" y="1958"/>
                  </a:lnTo>
                  <a:lnTo>
                    <a:pt x="2747" y="2029"/>
                  </a:lnTo>
                  <a:lnTo>
                    <a:pt x="2789" y="2029"/>
                  </a:lnTo>
                  <a:lnTo>
                    <a:pt x="2789" y="2085"/>
                  </a:lnTo>
                  <a:lnTo>
                    <a:pt x="2831" y="2085"/>
                  </a:lnTo>
                  <a:lnTo>
                    <a:pt x="2704" y="2212"/>
                  </a:lnTo>
                  <a:lnTo>
                    <a:pt x="2662" y="2212"/>
                  </a:lnTo>
                  <a:lnTo>
                    <a:pt x="2620" y="2212"/>
                  </a:lnTo>
                  <a:lnTo>
                    <a:pt x="2535" y="2282"/>
                  </a:lnTo>
                  <a:lnTo>
                    <a:pt x="2409" y="2339"/>
                  </a:lnTo>
                  <a:lnTo>
                    <a:pt x="2324" y="2409"/>
                  </a:lnTo>
                  <a:lnTo>
                    <a:pt x="2409" y="2479"/>
                  </a:lnTo>
                  <a:lnTo>
                    <a:pt x="2493" y="2536"/>
                  </a:lnTo>
                  <a:lnTo>
                    <a:pt x="2535" y="2536"/>
                  </a:lnTo>
                  <a:lnTo>
                    <a:pt x="2662" y="2536"/>
                  </a:lnTo>
                  <a:lnTo>
                    <a:pt x="2704" y="2536"/>
                  </a:lnTo>
                  <a:lnTo>
                    <a:pt x="2747" y="2536"/>
                  </a:lnTo>
                  <a:lnTo>
                    <a:pt x="2747" y="2606"/>
                  </a:lnTo>
                  <a:lnTo>
                    <a:pt x="2704" y="2606"/>
                  </a:lnTo>
                  <a:lnTo>
                    <a:pt x="2662" y="2606"/>
                  </a:lnTo>
                  <a:lnTo>
                    <a:pt x="2620" y="2606"/>
                  </a:lnTo>
                  <a:lnTo>
                    <a:pt x="2535" y="2606"/>
                  </a:lnTo>
                  <a:lnTo>
                    <a:pt x="2578" y="2606"/>
                  </a:lnTo>
                  <a:lnTo>
                    <a:pt x="2620" y="2606"/>
                  </a:lnTo>
                  <a:lnTo>
                    <a:pt x="2662" y="2662"/>
                  </a:lnTo>
                  <a:lnTo>
                    <a:pt x="2620" y="2662"/>
                  </a:lnTo>
                  <a:lnTo>
                    <a:pt x="2578" y="2662"/>
                  </a:lnTo>
                  <a:lnTo>
                    <a:pt x="2535" y="2662"/>
                  </a:lnTo>
                  <a:lnTo>
                    <a:pt x="2493" y="2662"/>
                  </a:lnTo>
                  <a:lnTo>
                    <a:pt x="2451" y="2662"/>
                  </a:lnTo>
                  <a:lnTo>
                    <a:pt x="2409" y="2662"/>
                  </a:lnTo>
                  <a:lnTo>
                    <a:pt x="2366" y="2662"/>
                  </a:lnTo>
                  <a:lnTo>
                    <a:pt x="2324" y="2662"/>
                  </a:lnTo>
                  <a:lnTo>
                    <a:pt x="2324" y="2733"/>
                  </a:lnTo>
                  <a:lnTo>
                    <a:pt x="2282" y="2733"/>
                  </a:lnTo>
                  <a:lnTo>
                    <a:pt x="2282" y="2662"/>
                  </a:lnTo>
                  <a:lnTo>
                    <a:pt x="2240" y="2662"/>
                  </a:lnTo>
                  <a:lnTo>
                    <a:pt x="2240" y="2733"/>
                  </a:lnTo>
                  <a:lnTo>
                    <a:pt x="2240" y="2662"/>
                  </a:lnTo>
                  <a:lnTo>
                    <a:pt x="2197" y="2662"/>
                  </a:lnTo>
                  <a:lnTo>
                    <a:pt x="2155" y="2733"/>
                  </a:lnTo>
                  <a:lnTo>
                    <a:pt x="2197" y="2733"/>
                  </a:lnTo>
                  <a:lnTo>
                    <a:pt x="2155" y="2733"/>
                  </a:lnTo>
                  <a:lnTo>
                    <a:pt x="2113" y="2733"/>
                  </a:lnTo>
                  <a:lnTo>
                    <a:pt x="1986" y="2789"/>
                  </a:lnTo>
                  <a:lnTo>
                    <a:pt x="1944" y="2789"/>
                  </a:lnTo>
                  <a:lnTo>
                    <a:pt x="1902" y="2733"/>
                  </a:lnTo>
                  <a:lnTo>
                    <a:pt x="1944" y="2733"/>
                  </a:lnTo>
                  <a:lnTo>
                    <a:pt x="1986" y="2733"/>
                  </a:lnTo>
                  <a:lnTo>
                    <a:pt x="2028" y="2662"/>
                  </a:lnTo>
                  <a:lnTo>
                    <a:pt x="2028" y="2606"/>
                  </a:lnTo>
                  <a:lnTo>
                    <a:pt x="1986" y="2606"/>
                  </a:lnTo>
                  <a:lnTo>
                    <a:pt x="1944" y="2606"/>
                  </a:lnTo>
                  <a:lnTo>
                    <a:pt x="1902" y="2662"/>
                  </a:lnTo>
                  <a:lnTo>
                    <a:pt x="1859" y="2733"/>
                  </a:lnTo>
                  <a:lnTo>
                    <a:pt x="1817" y="2733"/>
                  </a:lnTo>
                  <a:lnTo>
                    <a:pt x="1775" y="2662"/>
                  </a:lnTo>
                  <a:lnTo>
                    <a:pt x="1775" y="2733"/>
                  </a:lnTo>
                  <a:lnTo>
                    <a:pt x="1817" y="2733"/>
                  </a:lnTo>
                  <a:lnTo>
                    <a:pt x="1817" y="2789"/>
                  </a:lnTo>
                  <a:lnTo>
                    <a:pt x="1775" y="2789"/>
                  </a:lnTo>
                  <a:lnTo>
                    <a:pt x="1775" y="2860"/>
                  </a:lnTo>
                  <a:lnTo>
                    <a:pt x="1817" y="2860"/>
                  </a:lnTo>
                  <a:lnTo>
                    <a:pt x="1817" y="2916"/>
                  </a:lnTo>
                  <a:lnTo>
                    <a:pt x="1859" y="2916"/>
                  </a:lnTo>
                  <a:lnTo>
                    <a:pt x="1902" y="2916"/>
                  </a:lnTo>
                  <a:lnTo>
                    <a:pt x="1944" y="2916"/>
                  </a:lnTo>
                  <a:lnTo>
                    <a:pt x="1986" y="2916"/>
                  </a:lnTo>
                  <a:lnTo>
                    <a:pt x="2028" y="2916"/>
                  </a:lnTo>
                  <a:lnTo>
                    <a:pt x="2071" y="2986"/>
                  </a:lnTo>
                  <a:lnTo>
                    <a:pt x="2071" y="3043"/>
                  </a:lnTo>
                  <a:lnTo>
                    <a:pt x="2028" y="3043"/>
                  </a:lnTo>
                  <a:lnTo>
                    <a:pt x="2028" y="3113"/>
                  </a:lnTo>
                  <a:lnTo>
                    <a:pt x="2071" y="3113"/>
                  </a:lnTo>
                  <a:lnTo>
                    <a:pt x="2028" y="3169"/>
                  </a:lnTo>
                  <a:lnTo>
                    <a:pt x="2113" y="3169"/>
                  </a:lnTo>
                  <a:lnTo>
                    <a:pt x="2155" y="3169"/>
                  </a:lnTo>
                  <a:lnTo>
                    <a:pt x="2155" y="3240"/>
                  </a:lnTo>
                  <a:lnTo>
                    <a:pt x="2155" y="3296"/>
                  </a:lnTo>
                  <a:lnTo>
                    <a:pt x="2113" y="3366"/>
                  </a:lnTo>
                  <a:lnTo>
                    <a:pt x="2113" y="3423"/>
                  </a:lnTo>
                  <a:lnTo>
                    <a:pt x="2155" y="3423"/>
                  </a:lnTo>
                  <a:lnTo>
                    <a:pt x="2197" y="3423"/>
                  </a:lnTo>
                  <a:lnTo>
                    <a:pt x="2197" y="3493"/>
                  </a:lnTo>
                  <a:lnTo>
                    <a:pt x="2155" y="3493"/>
                  </a:lnTo>
                  <a:lnTo>
                    <a:pt x="2113" y="3550"/>
                  </a:lnTo>
                  <a:lnTo>
                    <a:pt x="2113" y="3620"/>
                  </a:lnTo>
                  <a:lnTo>
                    <a:pt x="2155" y="3620"/>
                  </a:lnTo>
                  <a:lnTo>
                    <a:pt x="2324" y="3620"/>
                  </a:lnTo>
                  <a:lnTo>
                    <a:pt x="2324" y="3676"/>
                  </a:lnTo>
                  <a:lnTo>
                    <a:pt x="2535" y="3676"/>
                  </a:lnTo>
                  <a:lnTo>
                    <a:pt x="2620" y="3676"/>
                  </a:lnTo>
                  <a:lnTo>
                    <a:pt x="2704" y="3676"/>
                  </a:lnTo>
                  <a:lnTo>
                    <a:pt x="2662" y="3803"/>
                  </a:lnTo>
                  <a:lnTo>
                    <a:pt x="2704" y="3747"/>
                  </a:lnTo>
                  <a:lnTo>
                    <a:pt x="2747" y="3747"/>
                  </a:lnTo>
                  <a:lnTo>
                    <a:pt x="2831" y="3747"/>
                  </a:lnTo>
                  <a:lnTo>
                    <a:pt x="3000" y="3676"/>
                  </a:lnTo>
                  <a:lnTo>
                    <a:pt x="3296" y="3747"/>
                  </a:lnTo>
                  <a:lnTo>
                    <a:pt x="3338" y="3747"/>
                  </a:lnTo>
                  <a:lnTo>
                    <a:pt x="3338" y="3676"/>
                  </a:lnTo>
                  <a:lnTo>
                    <a:pt x="3422" y="3676"/>
                  </a:lnTo>
                  <a:lnTo>
                    <a:pt x="3465" y="3676"/>
                  </a:lnTo>
                  <a:lnTo>
                    <a:pt x="3465" y="3620"/>
                  </a:lnTo>
                  <a:lnTo>
                    <a:pt x="3422" y="3620"/>
                  </a:lnTo>
                  <a:lnTo>
                    <a:pt x="3422" y="3550"/>
                  </a:lnTo>
                  <a:lnTo>
                    <a:pt x="3465" y="3550"/>
                  </a:lnTo>
                  <a:lnTo>
                    <a:pt x="3465" y="3493"/>
                  </a:lnTo>
                  <a:lnTo>
                    <a:pt x="3507" y="3493"/>
                  </a:lnTo>
                  <a:lnTo>
                    <a:pt x="3465" y="3493"/>
                  </a:lnTo>
                  <a:lnTo>
                    <a:pt x="3507" y="3493"/>
                  </a:lnTo>
                  <a:lnTo>
                    <a:pt x="3549" y="3493"/>
                  </a:lnTo>
                  <a:lnTo>
                    <a:pt x="3549" y="3423"/>
                  </a:lnTo>
                  <a:lnTo>
                    <a:pt x="3591" y="3423"/>
                  </a:lnTo>
                  <a:lnTo>
                    <a:pt x="3634" y="3423"/>
                  </a:lnTo>
                  <a:lnTo>
                    <a:pt x="3634" y="3366"/>
                  </a:lnTo>
                  <a:lnTo>
                    <a:pt x="3676" y="3366"/>
                  </a:lnTo>
                  <a:lnTo>
                    <a:pt x="3676" y="3296"/>
                  </a:lnTo>
                  <a:lnTo>
                    <a:pt x="3634" y="3240"/>
                  </a:lnTo>
                  <a:lnTo>
                    <a:pt x="3591" y="3240"/>
                  </a:lnTo>
                  <a:lnTo>
                    <a:pt x="3549" y="3240"/>
                  </a:lnTo>
                  <a:lnTo>
                    <a:pt x="3507" y="3240"/>
                  </a:lnTo>
                  <a:lnTo>
                    <a:pt x="3465" y="3240"/>
                  </a:lnTo>
                  <a:lnTo>
                    <a:pt x="3465" y="3169"/>
                  </a:lnTo>
                  <a:lnTo>
                    <a:pt x="3507" y="3113"/>
                  </a:lnTo>
                  <a:lnTo>
                    <a:pt x="3549" y="3113"/>
                  </a:lnTo>
                  <a:lnTo>
                    <a:pt x="3591" y="3113"/>
                  </a:lnTo>
                  <a:lnTo>
                    <a:pt x="3591" y="3043"/>
                  </a:lnTo>
                  <a:lnTo>
                    <a:pt x="3634" y="3113"/>
                  </a:lnTo>
                  <a:lnTo>
                    <a:pt x="3676" y="3043"/>
                  </a:lnTo>
                  <a:lnTo>
                    <a:pt x="3718" y="3043"/>
                  </a:lnTo>
                  <a:lnTo>
                    <a:pt x="3760" y="3043"/>
                  </a:lnTo>
                  <a:lnTo>
                    <a:pt x="3803" y="2986"/>
                  </a:lnTo>
                  <a:lnTo>
                    <a:pt x="3803" y="2916"/>
                  </a:lnTo>
                  <a:lnTo>
                    <a:pt x="3845" y="2916"/>
                  </a:lnTo>
                  <a:lnTo>
                    <a:pt x="3887" y="2916"/>
                  </a:lnTo>
                  <a:lnTo>
                    <a:pt x="3929" y="2860"/>
                  </a:lnTo>
                  <a:lnTo>
                    <a:pt x="3929" y="2789"/>
                  </a:lnTo>
                  <a:lnTo>
                    <a:pt x="3929" y="2733"/>
                  </a:lnTo>
                  <a:lnTo>
                    <a:pt x="3887" y="2733"/>
                  </a:lnTo>
                  <a:lnTo>
                    <a:pt x="3845" y="2662"/>
                  </a:lnTo>
                  <a:lnTo>
                    <a:pt x="3803" y="2662"/>
                  </a:lnTo>
                  <a:lnTo>
                    <a:pt x="3760" y="2662"/>
                  </a:lnTo>
                  <a:lnTo>
                    <a:pt x="3760" y="2606"/>
                  </a:lnTo>
                  <a:lnTo>
                    <a:pt x="3718" y="2606"/>
                  </a:lnTo>
                  <a:lnTo>
                    <a:pt x="3803" y="2606"/>
                  </a:lnTo>
                  <a:lnTo>
                    <a:pt x="4056" y="2536"/>
                  </a:lnTo>
                  <a:lnTo>
                    <a:pt x="4056" y="2479"/>
                  </a:lnTo>
                  <a:lnTo>
                    <a:pt x="4098" y="2479"/>
                  </a:lnTo>
                  <a:lnTo>
                    <a:pt x="4141" y="2479"/>
                  </a:lnTo>
                  <a:lnTo>
                    <a:pt x="4183" y="2479"/>
                  </a:lnTo>
                  <a:lnTo>
                    <a:pt x="4225" y="2479"/>
                  </a:lnTo>
                  <a:lnTo>
                    <a:pt x="4267" y="2479"/>
                  </a:lnTo>
                  <a:lnTo>
                    <a:pt x="4310" y="2479"/>
                  </a:lnTo>
                  <a:lnTo>
                    <a:pt x="4352" y="2409"/>
                  </a:lnTo>
                  <a:lnTo>
                    <a:pt x="4394" y="2409"/>
                  </a:lnTo>
                  <a:lnTo>
                    <a:pt x="4436" y="2409"/>
                  </a:lnTo>
                  <a:lnTo>
                    <a:pt x="4479" y="2409"/>
                  </a:lnTo>
                  <a:lnTo>
                    <a:pt x="4479" y="2339"/>
                  </a:lnTo>
                  <a:lnTo>
                    <a:pt x="4521" y="2282"/>
                  </a:lnTo>
                  <a:lnTo>
                    <a:pt x="4563" y="2282"/>
                  </a:lnTo>
                  <a:lnTo>
                    <a:pt x="4563" y="2339"/>
                  </a:lnTo>
                  <a:lnTo>
                    <a:pt x="4563" y="2409"/>
                  </a:lnTo>
                  <a:lnTo>
                    <a:pt x="4605" y="2479"/>
                  </a:lnTo>
                  <a:lnTo>
                    <a:pt x="4648" y="2479"/>
                  </a:lnTo>
                  <a:lnTo>
                    <a:pt x="4690" y="2479"/>
                  </a:lnTo>
                  <a:lnTo>
                    <a:pt x="4732" y="2479"/>
                  </a:lnTo>
                  <a:lnTo>
                    <a:pt x="4774" y="2479"/>
                  </a:lnTo>
                  <a:lnTo>
                    <a:pt x="4817" y="2479"/>
                  </a:lnTo>
                  <a:lnTo>
                    <a:pt x="4859" y="2536"/>
                  </a:lnTo>
                  <a:lnTo>
                    <a:pt x="4901" y="2536"/>
                  </a:lnTo>
                  <a:lnTo>
                    <a:pt x="4943" y="2536"/>
                  </a:lnTo>
                  <a:lnTo>
                    <a:pt x="4986" y="2536"/>
                  </a:lnTo>
                  <a:lnTo>
                    <a:pt x="5028" y="2536"/>
                  </a:lnTo>
                  <a:lnTo>
                    <a:pt x="5028" y="2606"/>
                  </a:lnTo>
                  <a:lnTo>
                    <a:pt x="4986" y="2662"/>
                  </a:lnTo>
                  <a:lnTo>
                    <a:pt x="4943" y="2662"/>
                  </a:lnTo>
                  <a:lnTo>
                    <a:pt x="4859" y="2662"/>
                  </a:lnTo>
                  <a:lnTo>
                    <a:pt x="4859" y="2606"/>
                  </a:lnTo>
                  <a:lnTo>
                    <a:pt x="4817" y="2606"/>
                  </a:lnTo>
                  <a:lnTo>
                    <a:pt x="4774" y="2606"/>
                  </a:lnTo>
                  <a:lnTo>
                    <a:pt x="4732" y="2606"/>
                  </a:lnTo>
                  <a:lnTo>
                    <a:pt x="4732" y="2536"/>
                  </a:lnTo>
                  <a:lnTo>
                    <a:pt x="4648" y="2536"/>
                  </a:lnTo>
                  <a:lnTo>
                    <a:pt x="4605" y="2536"/>
                  </a:lnTo>
                  <a:lnTo>
                    <a:pt x="4563" y="2536"/>
                  </a:lnTo>
                  <a:lnTo>
                    <a:pt x="4521" y="2536"/>
                  </a:lnTo>
                  <a:lnTo>
                    <a:pt x="4479" y="2536"/>
                  </a:lnTo>
                  <a:lnTo>
                    <a:pt x="4436" y="2536"/>
                  </a:lnTo>
                  <a:lnTo>
                    <a:pt x="4394" y="2536"/>
                  </a:lnTo>
                  <a:lnTo>
                    <a:pt x="4352" y="2536"/>
                  </a:lnTo>
                  <a:lnTo>
                    <a:pt x="4310" y="2536"/>
                  </a:lnTo>
                  <a:lnTo>
                    <a:pt x="4310" y="2606"/>
                  </a:lnTo>
                  <a:lnTo>
                    <a:pt x="4267" y="2606"/>
                  </a:lnTo>
                  <a:lnTo>
                    <a:pt x="4225" y="2606"/>
                  </a:lnTo>
                  <a:lnTo>
                    <a:pt x="4183" y="2606"/>
                  </a:lnTo>
                  <a:lnTo>
                    <a:pt x="4141" y="2662"/>
                  </a:lnTo>
                  <a:lnTo>
                    <a:pt x="4098" y="2662"/>
                  </a:lnTo>
                  <a:lnTo>
                    <a:pt x="4098" y="2733"/>
                  </a:lnTo>
                  <a:lnTo>
                    <a:pt x="4098" y="2789"/>
                  </a:lnTo>
                  <a:lnTo>
                    <a:pt x="4056" y="2789"/>
                  </a:lnTo>
                  <a:lnTo>
                    <a:pt x="4056" y="2860"/>
                  </a:lnTo>
                  <a:lnTo>
                    <a:pt x="4056" y="2916"/>
                  </a:lnTo>
                  <a:lnTo>
                    <a:pt x="4014" y="2986"/>
                  </a:lnTo>
                  <a:lnTo>
                    <a:pt x="3972" y="3043"/>
                  </a:lnTo>
                  <a:lnTo>
                    <a:pt x="3972" y="3113"/>
                  </a:lnTo>
                  <a:lnTo>
                    <a:pt x="4056" y="3113"/>
                  </a:lnTo>
                  <a:lnTo>
                    <a:pt x="4014" y="3169"/>
                  </a:lnTo>
                  <a:lnTo>
                    <a:pt x="3972" y="3169"/>
                  </a:lnTo>
                  <a:lnTo>
                    <a:pt x="3972" y="3240"/>
                  </a:lnTo>
                  <a:lnTo>
                    <a:pt x="3929" y="3240"/>
                  </a:lnTo>
                  <a:lnTo>
                    <a:pt x="3887" y="3240"/>
                  </a:lnTo>
                  <a:lnTo>
                    <a:pt x="3887" y="3296"/>
                  </a:lnTo>
                  <a:lnTo>
                    <a:pt x="3887" y="3366"/>
                  </a:lnTo>
                  <a:lnTo>
                    <a:pt x="3887" y="3423"/>
                  </a:lnTo>
                  <a:lnTo>
                    <a:pt x="3845" y="3423"/>
                  </a:lnTo>
                  <a:lnTo>
                    <a:pt x="3845" y="3493"/>
                  </a:lnTo>
                  <a:lnTo>
                    <a:pt x="3803" y="3493"/>
                  </a:lnTo>
                  <a:lnTo>
                    <a:pt x="3803" y="3550"/>
                  </a:lnTo>
                  <a:lnTo>
                    <a:pt x="3760" y="3550"/>
                  </a:lnTo>
                  <a:lnTo>
                    <a:pt x="3718" y="3550"/>
                  </a:lnTo>
                  <a:lnTo>
                    <a:pt x="3718" y="3620"/>
                  </a:lnTo>
                  <a:lnTo>
                    <a:pt x="3676" y="3620"/>
                  </a:lnTo>
                  <a:lnTo>
                    <a:pt x="3634" y="3676"/>
                  </a:lnTo>
                  <a:lnTo>
                    <a:pt x="3591" y="3747"/>
                  </a:lnTo>
                  <a:lnTo>
                    <a:pt x="3549" y="3803"/>
                  </a:lnTo>
                  <a:lnTo>
                    <a:pt x="3507" y="3873"/>
                  </a:lnTo>
                  <a:lnTo>
                    <a:pt x="3549" y="3873"/>
                  </a:lnTo>
                  <a:lnTo>
                    <a:pt x="3507" y="3873"/>
                  </a:lnTo>
                  <a:lnTo>
                    <a:pt x="3465" y="3873"/>
                  </a:lnTo>
                  <a:lnTo>
                    <a:pt x="3422" y="3873"/>
                  </a:lnTo>
                  <a:lnTo>
                    <a:pt x="3380" y="3873"/>
                  </a:lnTo>
                  <a:lnTo>
                    <a:pt x="3380" y="3930"/>
                  </a:lnTo>
                  <a:lnTo>
                    <a:pt x="3338" y="3930"/>
                  </a:lnTo>
                  <a:lnTo>
                    <a:pt x="3296" y="3930"/>
                  </a:lnTo>
                  <a:lnTo>
                    <a:pt x="3211" y="3930"/>
                  </a:lnTo>
                  <a:lnTo>
                    <a:pt x="3169" y="3930"/>
                  </a:lnTo>
                  <a:lnTo>
                    <a:pt x="3169" y="3873"/>
                  </a:lnTo>
                  <a:lnTo>
                    <a:pt x="3127" y="3873"/>
                  </a:lnTo>
                  <a:lnTo>
                    <a:pt x="3085" y="3873"/>
                  </a:lnTo>
                  <a:lnTo>
                    <a:pt x="3042" y="3873"/>
                  </a:lnTo>
                  <a:lnTo>
                    <a:pt x="3000" y="3873"/>
                  </a:lnTo>
                  <a:lnTo>
                    <a:pt x="2958" y="3873"/>
                  </a:lnTo>
                  <a:lnTo>
                    <a:pt x="2916" y="3873"/>
                  </a:lnTo>
                  <a:lnTo>
                    <a:pt x="2873" y="3873"/>
                  </a:lnTo>
                  <a:lnTo>
                    <a:pt x="2873" y="3930"/>
                  </a:lnTo>
                  <a:lnTo>
                    <a:pt x="2789" y="4000"/>
                  </a:lnTo>
                  <a:lnTo>
                    <a:pt x="2831" y="4000"/>
                  </a:lnTo>
                  <a:lnTo>
                    <a:pt x="2789" y="4000"/>
                  </a:lnTo>
                  <a:lnTo>
                    <a:pt x="2789" y="4056"/>
                  </a:lnTo>
                  <a:lnTo>
                    <a:pt x="2747" y="4056"/>
                  </a:lnTo>
                  <a:lnTo>
                    <a:pt x="2704" y="4056"/>
                  </a:lnTo>
                  <a:lnTo>
                    <a:pt x="2704" y="4127"/>
                  </a:lnTo>
                  <a:lnTo>
                    <a:pt x="2662" y="4127"/>
                  </a:lnTo>
                  <a:lnTo>
                    <a:pt x="2662" y="4183"/>
                  </a:lnTo>
                  <a:lnTo>
                    <a:pt x="2620" y="4183"/>
                  </a:lnTo>
                  <a:lnTo>
                    <a:pt x="2578" y="4183"/>
                  </a:lnTo>
                  <a:lnTo>
                    <a:pt x="2535" y="4254"/>
                  </a:lnTo>
                  <a:lnTo>
                    <a:pt x="2493" y="4310"/>
                  </a:lnTo>
                  <a:lnTo>
                    <a:pt x="2451" y="4310"/>
                  </a:lnTo>
                  <a:lnTo>
                    <a:pt x="2409" y="4310"/>
                  </a:lnTo>
                  <a:lnTo>
                    <a:pt x="2366" y="4380"/>
                  </a:lnTo>
                  <a:lnTo>
                    <a:pt x="2324" y="4380"/>
                  </a:lnTo>
                  <a:lnTo>
                    <a:pt x="2282" y="4380"/>
                  </a:lnTo>
                  <a:lnTo>
                    <a:pt x="2240" y="4380"/>
                  </a:lnTo>
                  <a:lnTo>
                    <a:pt x="2240" y="4437"/>
                  </a:lnTo>
                  <a:lnTo>
                    <a:pt x="2197" y="4437"/>
                  </a:lnTo>
                  <a:lnTo>
                    <a:pt x="2155" y="4437"/>
                  </a:lnTo>
                  <a:lnTo>
                    <a:pt x="2155" y="4507"/>
                  </a:lnTo>
                  <a:lnTo>
                    <a:pt x="2155" y="4563"/>
                  </a:lnTo>
                  <a:lnTo>
                    <a:pt x="2155" y="4634"/>
                  </a:lnTo>
                  <a:lnTo>
                    <a:pt x="2240" y="4634"/>
                  </a:lnTo>
                  <a:lnTo>
                    <a:pt x="2282" y="4634"/>
                  </a:lnTo>
                  <a:lnTo>
                    <a:pt x="2324" y="4634"/>
                  </a:lnTo>
                  <a:lnTo>
                    <a:pt x="2409" y="4634"/>
                  </a:lnTo>
                  <a:lnTo>
                    <a:pt x="2451" y="4634"/>
                  </a:lnTo>
                  <a:lnTo>
                    <a:pt x="2535" y="4634"/>
                  </a:lnTo>
                  <a:lnTo>
                    <a:pt x="2578" y="4634"/>
                  </a:lnTo>
                  <a:lnTo>
                    <a:pt x="2578" y="4690"/>
                  </a:lnTo>
                  <a:lnTo>
                    <a:pt x="2620" y="4761"/>
                  </a:lnTo>
                  <a:lnTo>
                    <a:pt x="2620" y="4817"/>
                  </a:lnTo>
                  <a:lnTo>
                    <a:pt x="2620" y="4887"/>
                  </a:lnTo>
                  <a:lnTo>
                    <a:pt x="2578" y="4887"/>
                  </a:lnTo>
                  <a:lnTo>
                    <a:pt x="2535" y="4887"/>
                  </a:lnTo>
                  <a:lnTo>
                    <a:pt x="2493" y="4944"/>
                  </a:lnTo>
                  <a:lnTo>
                    <a:pt x="2451" y="4944"/>
                  </a:lnTo>
                  <a:lnTo>
                    <a:pt x="2409" y="4944"/>
                  </a:lnTo>
                  <a:lnTo>
                    <a:pt x="2324" y="4944"/>
                  </a:lnTo>
                  <a:lnTo>
                    <a:pt x="2366" y="5014"/>
                  </a:lnTo>
                  <a:lnTo>
                    <a:pt x="2409" y="5014"/>
                  </a:lnTo>
                  <a:lnTo>
                    <a:pt x="2409" y="5070"/>
                  </a:lnTo>
                  <a:lnTo>
                    <a:pt x="2451" y="5070"/>
                  </a:lnTo>
                  <a:lnTo>
                    <a:pt x="2493" y="5070"/>
                  </a:lnTo>
                  <a:lnTo>
                    <a:pt x="2493" y="5141"/>
                  </a:lnTo>
                  <a:lnTo>
                    <a:pt x="2535" y="5141"/>
                  </a:lnTo>
                  <a:lnTo>
                    <a:pt x="2578" y="5141"/>
                  </a:lnTo>
                  <a:lnTo>
                    <a:pt x="2578" y="5197"/>
                  </a:lnTo>
                  <a:lnTo>
                    <a:pt x="2620" y="5197"/>
                  </a:lnTo>
                  <a:lnTo>
                    <a:pt x="2620" y="5268"/>
                  </a:lnTo>
                  <a:lnTo>
                    <a:pt x="2662" y="5268"/>
                  </a:lnTo>
                  <a:lnTo>
                    <a:pt x="2704" y="5324"/>
                  </a:lnTo>
                  <a:lnTo>
                    <a:pt x="2747" y="5324"/>
                  </a:lnTo>
                  <a:lnTo>
                    <a:pt x="2789" y="5394"/>
                  </a:lnTo>
                  <a:lnTo>
                    <a:pt x="2789" y="5451"/>
                  </a:lnTo>
                  <a:lnTo>
                    <a:pt x="2831" y="5451"/>
                  </a:lnTo>
                  <a:lnTo>
                    <a:pt x="2831" y="5521"/>
                  </a:lnTo>
                  <a:lnTo>
                    <a:pt x="2873" y="5521"/>
                  </a:lnTo>
                  <a:lnTo>
                    <a:pt x="2916" y="5577"/>
                  </a:lnTo>
                  <a:lnTo>
                    <a:pt x="2958" y="5577"/>
                  </a:lnTo>
                  <a:lnTo>
                    <a:pt x="3000" y="5577"/>
                  </a:lnTo>
                  <a:lnTo>
                    <a:pt x="3000" y="5648"/>
                  </a:lnTo>
                  <a:lnTo>
                    <a:pt x="3042" y="5648"/>
                  </a:lnTo>
                  <a:lnTo>
                    <a:pt x="3085" y="5648"/>
                  </a:lnTo>
                  <a:lnTo>
                    <a:pt x="3085" y="5704"/>
                  </a:lnTo>
                  <a:lnTo>
                    <a:pt x="3127" y="5704"/>
                  </a:lnTo>
                  <a:lnTo>
                    <a:pt x="3169" y="5704"/>
                  </a:lnTo>
                  <a:lnTo>
                    <a:pt x="3211" y="5648"/>
                  </a:lnTo>
                  <a:lnTo>
                    <a:pt x="3253" y="5648"/>
                  </a:lnTo>
                  <a:lnTo>
                    <a:pt x="3296" y="5648"/>
                  </a:lnTo>
                  <a:lnTo>
                    <a:pt x="3338" y="5648"/>
                  </a:lnTo>
                  <a:lnTo>
                    <a:pt x="3380" y="5648"/>
                  </a:lnTo>
                  <a:lnTo>
                    <a:pt x="3380" y="5577"/>
                  </a:lnTo>
                  <a:lnTo>
                    <a:pt x="3422" y="5577"/>
                  </a:lnTo>
                  <a:lnTo>
                    <a:pt x="3422" y="5648"/>
                  </a:lnTo>
                  <a:lnTo>
                    <a:pt x="3465" y="5648"/>
                  </a:lnTo>
                  <a:lnTo>
                    <a:pt x="3465" y="5704"/>
                  </a:lnTo>
                  <a:lnTo>
                    <a:pt x="3507" y="5704"/>
                  </a:lnTo>
                  <a:lnTo>
                    <a:pt x="3549" y="5704"/>
                  </a:lnTo>
                  <a:lnTo>
                    <a:pt x="3591" y="5704"/>
                  </a:lnTo>
                  <a:lnTo>
                    <a:pt x="3634" y="5648"/>
                  </a:lnTo>
                  <a:lnTo>
                    <a:pt x="3676" y="5648"/>
                  </a:lnTo>
                  <a:lnTo>
                    <a:pt x="3676" y="5577"/>
                  </a:lnTo>
                  <a:lnTo>
                    <a:pt x="3718" y="5577"/>
                  </a:lnTo>
                  <a:lnTo>
                    <a:pt x="3760" y="5577"/>
                  </a:lnTo>
                  <a:lnTo>
                    <a:pt x="3803" y="5521"/>
                  </a:lnTo>
                  <a:lnTo>
                    <a:pt x="3845" y="5577"/>
                  </a:lnTo>
                  <a:lnTo>
                    <a:pt x="3887" y="5577"/>
                  </a:lnTo>
                  <a:lnTo>
                    <a:pt x="3929" y="5577"/>
                  </a:lnTo>
                  <a:lnTo>
                    <a:pt x="3887" y="5577"/>
                  </a:lnTo>
                  <a:lnTo>
                    <a:pt x="3887" y="5648"/>
                  </a:lnTo>
                  <a:lnTo>
                    <a:pt x="3845" y="5648"/>
                  </a:lnTo>
                  <a:lnTo>
                    <a:pt x="3803" y="5648"/>
                  </a:lnTo>
                  <a:lnTo>
                    <a:pt x="3803" y="5704"/>
                  </a:lnTo>
                  <a:lnTo>
                    <a:pt x="3760" y="5704"/>
                  </a:lnTo>
                  <a:lnTo>
                    <a:pt x="3718" y="5704"/>
                  </a:lnTo>
                  <a:lnTo>
                    <a:pt x="3718" y="5774"/>
                  </a:lnTo>
                  <a:lnTo>
                    <a:pt x="3676" y="5774"/>
                  </a:lnTo>
                  <a:lnTo>
                    <a:pt x="3549" y="5901"/>
                  </a:lnTo>
                  <a:lnTo>
                    <a:pt x="3507" y="5958"/>
                  </a:lnTo>
                  <a:lnTo>
                    <a:pt x="3465" y="6028"/>
                  </a:lnTo>
                  <a:lnTo>
                    <a:pt x="3422" y="6028"/>
                  </a:lnTo>
                  <a:lnTo>
                    <a:pt x="3422" y="6084"/>
                  </a:lnTo>
                  <a:lnTo>
                    <a:pt x="3380" y="6084"/>
                  </a:lnTo>
                  <a:lnTo>
                    <a:pt x="3380" y="6155"/>
                  </a:lnTo>
                  <a:lnTo>
                    <a:pt x="3422" y="6155"/>
                  </a:lnTo>
                  <a:lnTo>
                    <a:pt x="3422" y="6211"/>
                  </a:lnTo>
                  <a:lnTo>
                    <a:pt x="3422" y="6281"/>
                  </a:lnTo>
                  <a:lnTo>
                    <a:pt x="3465" y="6281"/>
                  </a:lnTo>
                  <a:lnTo>
                    <a:pt x="3507" y="6338"/>
                  </a:lnTo>
                  <a:lnTo>
                    <a:pt x="3549" y="6338"/>
                  </a:lnTo>
                  <a:lnTo>
                    <a:pt x="3507" y="6338"/>
                  </a:lnTo>
                  <a:lnTo>
                    <a:pt x="3507" y="6408"/>
                  </a:lnTo>
                  <a:lnTo>
                    <a:pt x="3465" y="6408"/>
                  </a:lnTo>
                  <a:lnTo>
                    <a:pt x="3422" y="6408"/>
                  </a:lnTo>
                  <a:lnTo>
                    <a:pt x="3422" y="6464"/>
                  </a:lnTo>
                  <a:lnTo>
                    <a:pt x="3380" y="6464"/>
                  </a:lnTo>
                  <a:lnTo>
                    <a:pt x="3380" y="6535"/>
                  </a:lnTo>
                  <a:lnTo>
                    <a:pt x="3338" y="6535"/>
                  </a:lnTo>
                  <a:lnTo>
                    <a:pt x="3338" y="6591"/>
                  </a:lnTo>
                  <a:lnTo>
                    <a:pt x="3296" y="6591"/>
                  </a:lnTo>
                  <a:lnTo>
                    <a:pt x="3296" y="6662"/>
                  </a:lnTo>
                  <a:lnTo>
                    <a:pt x="3253" y="6662"/>
                  </a:lnTo>
                  <a:lnTo>
                    <a:pt x="3253" y="6718"/>
                  </a:lnTo>
                  <a:lnTo>
                    <a:pt x="3211" y="6718"/>
                  </a:lnTo>
                  <a:lnTo>
                    <a:pt x="3169" y="6788"/>
                  </a:lnTo>
                  <a:lnTo>
                    <a:pt x="3169" y="6845"/>
                  </a:lnTo>
                  <a:lnTo>
                    <a:pt x="3127" y="6845"/>
                  </a:lnTo>
                  <a:lnTo>
                    <a:pt x="3127" y="6915"/>
                  </a:lnTo>
                  <a:lnTo>
                    <a:pt x="3085" y="6915"/>
                  </a:lnTo>
                  <a:lnTo>
                    <a:pt x="3085" y="6971"/>
                  </a:lnTo>
                  <a:lnTo>
                    <a:pt x="3085" y="7042"/>
                  </a:lnTo>
                  <a:lnTo>
                    <a:pt x="3042" y="7042"/>
                  </a:lnTo>
                  <a:lnTo>
                    <a:pt x="3042" y="7098"/>
                  </a:lnTo>
                  <a:lnTo>
                    <a:pt x="3085" y="7098"/>
                  </a:lnTo>
                  <a:lnTo>
                    <a:pt x="3085" y="7169"/>
                  </a:lnTo>
                  <a:lnTo>
                    <a:pt x="3042" y="7169"/>
                  </a:lnTo>
                  <a:lnTo>
                    <a:pt x="3042" y="7225"/>
                  </a:lnTo>
                  <a:lnTo>
                    <a:pt x="3000" y="7225"/>
                  </a:lnTo>
                  <a:lnTo>
                    <a:pt x="3042" y="7225"/>
                  </a:lnTo>
                  <a:lnTo>
                    <a:pt x="3042" y="7295"/>
                  </a:lnTo>
                  <a:lnTo>
                    <a:pt x="3085" y="7295"/>
                  </a:lnTo>
                  <a:lnTo>
                    <a:pt x="3127" y="7295"/>
                  </a:lnTo>
                  <a:lnTo>
                    <a:pt x="3169" y="7352"/>
                  </a:lnTo>
                  <a:lnTo>
                    <a:pt x="3211" y="7352"/>
                  </a:lnTo>
                  <a:lnTo>
                    <a:pt x="3253" y="7352"/>
                  </a:lnTo>
                  <a:lnTo>
                    <a:pt x="3296" y="7352"/>
                  </a:lnTo>
                  <a:lnTo>
                    <a:pt x="3338" y="7352"/>
                  </a:lnTo>
                  <a:lnTo>
                    <a:pt x="3380" y="7352"/>
                  </a:lnTo>
                  <a:lnTo>
                    <a:pt x="3380" y="7422"/>
                  </a:lnTo>
                  <a:lnTo>
                    <a:pt x="3338" y="7422"/>
                  </a:lnTo>
                  <a:lnTo>
                    <a:pt x="3296" y="7422"/>
                  </a:lnTo>
                  <a:lnTo>
                    <a:pt x="3253" y="7422"/>
                  </a:lnTo>
                  <a:lnTo>
                    <a:pt x="3211" y="7422"/>
                  </a:lnTo>
                  <a:lnTo>
                    <a:pt x="3169" y="7422"/>
                  </a:lnTo>
                  <a:lnTo>
                    <a:pt x="3127" y="7478"/>
                  </a:lnTo>
                  <a:lnTo>
                    <a:pt x="3085" y="7478"/>
                  </a:lnTo>
                  <a:lnTo>
                    <a:pt x="3042" y="7478"/>
                  </a:lnTo>
                  <a:lnTo>
                    <a:pt x="2958" y="7478"/>
                  </a:lnTo>
                  <a:lnTo>
                    <a:pt x="2916" y="7478"/>
                  </a:lnTo>
                  <a:lnTo>
                    <a:pt x="2873" y="7478"/>
                  </a:lnTo>
                  <a:lnTo>
                    <a:pt x="2873" y="7422"/>
                  </a:lnTo>
                  <a:lnTo>
                    <a:pt x="2831" y="7422"/>
                  </a:lnTo>
                  <a:lnTo>
                    <a:pt x="2831" y="7352"/>
                  </a:lnTo>
                  <a:lnTo>
                    <a:pt x="2789" y="7352"/>
                  </a:lnTo>
                  <a:lnTo>
                    <a:pt x="2789" y="7422"/>
                  </a:lnTo>
                  <a:lnTo>
                    <a:pt x="2747" y="7422"/>
                  </a:lnTo>
                  <a:lnTo>
                    <a:pt x="2747" y="7352"/>
                  </a:lnTo>
                  <a:lnTo>
                    <a:pt x="2704" y="7352"/>
                  </a:lnTo>
                  <a:lnTo>
                    <a:pt x="2704" y="7295"/>
                  </a:lnTo>
                  <a:lnTo>
                    <a:pt x="2662" y="7295"/>
                  </a:lnTo>
                  <a:lnTo>
                    <a:pt x="2662" y="7225"/>
                  </a:lnTo>
                  <a:lnTo>
                    <a:pt x="2704" y="7225"/>
                  </a:lnTo>
                  <a:lnTo>
                    <a:pt x="2704" y="7169"/>
                  </a:lnTo>
                  <a:lnTo>
                    <a:pt x="2747" y="7169"/>
                  </a:lnTo>
                  <a:lnTo>
                    <a:pt x="2747" y="7225"/>
                  </a:lnTo>
                  <a:lnTo>
                    <a:pt x="2789" y="7225"/>
                  </a:lnTo>
                  <a:lnTo>
                    <a:pt x="2789" y="7169"/>
                  </a:lnTo>
                  <a:lnTo>
                    <a:pt x="2831" y="7169"/>
                  </a:lnTo>
                  <a:lnTo>
                    <a:pt x="2873" y="7098"/>
                  </a:lnTo>
                  <a:lnTo>
                    <a:pt x="2873" y="7042"/>
                  </a:lnTo>
                  <a:lnTo>
                    <a:pt x="2873" y="7098"/>
                  </a:lnTo>
                  <a:lnTo>
                    <a:pt x="2916" y="7098"/>
                  </a:lnTo>
                  <a:lnTo>
                    <a:pt x="2916" y="7042"/>
                  </a:lnTo>
                  <a:lnTo>
                    <a:pt x="2916" y="6971"/>
                  </a:lnTo>
                  <a:lnTo>
                    <a:pt x="2916" y="6915"/>
                  </a:lnTo>
                  <a:lnTo>
                    <a:pt x="2958" y="6915"/>
                  </a:lnTo>
                  <a:lnTo>
                    <a:pt x="2958" y="6845"/>
                  </a:lnTo>
                  <a:lnTo>
                    <a:pt x="2916" y="6845"/>
                  </a:lnTo>
                  <a:lnTo>
                    <a:pt x="2873" y="6845"/>
                  </a:lnTo>
                  <a:lnTo>
                    <a:pt x="2916" y="6845"/>
                  </a:lnTo>
                  <a:lnTo>
                    <a:pt x="2916" y="6788"/>
                  </a:lnTo>
                  <a:lnTo>
                    <a:pt x="2958" y="6788"/>
                  </a:lnTo>
                  <a:lnTo>
                    <a:pt x="2916" y="6788"/>
                  </a:lnTo>
                  <a:lnTo>
                    <a:pt x="2916" y="6718"/>
                  </a:lnTo>
                  <a:lnTo>
                    <a:pt x="2958" y="6718"/>
                  </a:lnTo>
                  <a:lnTo>
                    <a:pt x="2958" y="6662"/>
                  </a:lnTo>
                  <a:lnTo>
                    <a:pt x="3000" y="6662"/>
                  </a:lnTo>
                  <a:lnTo>
                    <a:pt x="3000" y="6591"/>
                  </a:lnTo>
                  <a:lnTo>
                    <a:pt x="3042" y="6591"/>
                  </a:lnTo>
                  <a:lnTo>
                    <a:pt x="3042" y="6535"/>
                  </a:lnTo>
                  <a:lnTo>
                    <a:pt x="3042" y="6591"/>
                  </a:lnTo>
                  <a:lnTo>
                    <a:pt x="3042" y="6535"/>
                  </a:lnTo>
                  <a:lnTo>
                    <a:pt x="3085" y="6535"/>
                  </a:lnTo>
                  <a:lnTo>
                    <a:pt x="3085" y="6464"/>
                  </a:lnTo>
                  <a:lnTo>
                    <a:pt x="3127" y="6464"/>
                  </a:lnTo>
                  <a:lnTo>
                    <a:pt x="3127" y="6408"/>
                  </a:lnTo>
                  <a:lnTo>
                    <a:pt x="3127" y="6338"/>
                  </a:lnTo>
                  <a:lnTo>
                    <a:pt x="3169" y="6338"/>
                  </a:lnTo>
                  <a:lnTo>
                    <a:pt x="3127" y="6338"/>
                  </a:lnTo>
                  <a:lnTo>
                    <a:pt x="3127" y="6281"/>
                  </a:lnTo>
                  <a:lnTo>
                    <a:pt x="3127" y="6211"/>
                  </a:lnTo>
                  <a:lnTo>
                    <a:pt x="3127" y="6155"/>
                  </a:lnTo>
                  <a:lnTo>
                    <a:pt x="3085" y="6155"/>
                  </a:lnTo>
                  <a:lnTo>
                    <a:pt x="3085" y="6084"/>
                  </a:lnTo>
                  <a:lnTo>
                    <a:pt x="3085" y="6028"/>
                  </a:lnTo>
                  <a:lnTo>
                    <a:pt x="3042" y="6028"/>
                  </a:lnTo>
                  <a:lnTo>
                    <a:pt x="3042" y="5958"/>
                  </a:lnTo>
                  <a:lnTo>
                    <a:pt x="3000" y="5958"/>
                  </a:lnTo>
                  <a:lnTo>
                    <a:pt x="2958" y="5958"/>
                  </a:lnTo>
                  <a:lnTo>
                    <a:pt x="2916" y="5958"/>
                  </a:lnTo>
                  <a:lnTo>
                    <a:pt x="2958" y="5958"/>
                  </a:lnTo>
                  <a:lnTo>
                    <a:pt x="2958" y="5901"/>
                  </a:lnTo>
                  <a:lnTo>
                    <a:pt x="2916" y="5901"/>
                  </a:lnTo>
                  <a:lnTo>
                    <a:pt x="2873" y="5901"/>
                  </a:lnTo>
                  <a:lnTo>
                    <a:pt x="2873" y="5831"/>
                  </a:lnTo>
                  <a:lnTo>
                    <a:pt x="2916" y="5831"/>
                  </a:lnTo>
                  <a:lnTo>
                    <a:pt x="2958" y="5831"/>
                  </a:lnTo>
                  <a:lnTo>
                    <a:pt x="3000" y="5831"/>
                  </a:lnTo>
                  <a:lnTo>
                    <a:pt x="3000" y="5774"/>
                  </a:lnTo>
                  <a:lnTo>
                    <a:pt x="2958" y="5774"/>
                  </a:lnTo>
                  <a:lnTo>
                    <a:pt x="2916" y="5774"/>
                  </a:lnTo>
                  <a:lnTo>
                    <a:pt x="2873" y="5774"/>
                  </a:lnTo>
                  <a:lnTo>
                    <a:pt x="2873" y="5704"/>
                  </a:lnTo>
                  <a:lnTo>
                    <a:pt x="2873" y="5774"/>
                  </a:lnTo>
                  <a:lnTo>
                    <a:pt x="2831" y="5774"/>
                  </a:lnTo>
                  <a:lnTo>
                    <a:pt x="2831" y="5704"/>
                  </a:lnTo>
                  <a:lnTo>
                    <a:pt x="2789" y="5704"/>
                  </a:lnTo>
                  <a:lnTo>
                    <a:pt x="2747" y="5704"/>
                  </a:lnTo>
                  <a:lnTo>
                    <a:pt x="2704" y="5704"/>
                  </a:lnTo>
                  <a:lnTo>
                    <a:pt x="2704" y="5648"/>
                  </a:lnTo>
                  <a:lnTo>
                    <a:pt x="2704" y="5704"/>
                  </a:lnTo>
                  <a:lnTo>
                    <a:pt x="2704" y="5648"/>
                  </a:lnTo>
                  <a:lnTo>
                    <a:pt x="2662" y="5704"/>
                  </a:lnTo>
                  <a:lnTo>
                    <a:pt x="2662" y="5648"/>
                  </a:lnTo>
                  <a:lnTo>
                    <a:pt x="2620" y="5648"/>
                  </a:lnTo>
                  <a:lnTo>
                    <a:pt x="2620" y="5577"/>
                  </a:lnTo>
                  <a:lnTo>
                    <a:pt x="2662" y="5577"/>
                  </a:lnTo>
                  <a:lnTo>
                    <a:pt x="2662" y="5521"/>
                  </a:lnTo>
                  <a:lnTo>
                    <a:pt x="2704" y="5521"/>
                  </a:lnTo>
                  <a:lnTo>
                    <a:pt x="2704" y="5451"/>
                  </a:lnTo>
                  <a:lnTo>
                    <a:pt x="2662" y="5451"/>
                  </a:lnTo>
                  <a:lnTo>
                    <a:pt x="2662" y="5521"/>
                  </a:lnTo>
                  <a:lnTo>
                    <a:pt x="2620" y="5521"/>
                  </a:lnTo>
                  <a:lnTo>
                    <a:pt x="2578" y="5521"/>
                  </a:lnTo>
                  <a:lnTo>
                    <a:pt x="2578" y="5451"/>
                  </a:lnTo>
                  <a:lnTo>
                    <a:pt x="2535" y="5451"/>
                  </a:lnTo>
                  <a:lnTo>
                    <a:pt x="2493" y="5451"/>
                  </a:lnTo>
                  <a:lnTo>
                    <a:pt x="2493" y="5394"/>
                  </a:lnTo>
                  <a:lnTo>
                    <a:pt x="2535" y="5394"/>
                  </a:lnTo>
                  <a:lnTo>
                    <a:pt x="2535" y="5451"/>
                  </a:lnTo>
                  <a:lnTo>
                    <a:pt x="2535" y="5394"/>
                  </a:lnTo>
                  <a:lnTo>
                    <a:pt x="2493" y="5394"/>
                  </a:lnTo>
                  <a:lnTo>
                    <a:pt x="2535" y="5394"/>
                  </a:lnTo>
                  <a:lnTo>
                    <a:pt x="2535" y="5324"/>
                  </a:lnTo>
                  <a:lnTo>
                    <a:pt x="2493" y="5324"/>
                  </a:lnTo>
                  <a:lnTo>
                    <a:pt x="2493" y="5394"/>
                  </a:lnTo>
                  <a:lnTo>
                    <a:pt x="2451" y="5394"/>
                  </a:lnTo>
                  <a:lnTo>
                    <a:pt x="2409" y="5394"/>
                  </a:lnTo>
                  <a:lnTo>
                    <a:pt x="2451" y="5394"/>
                  </a:lnTo>
                  <a:lnTo>
                    <a:pt x="2451" y="5324"/>
                  </a:lnTo>
                  <a:lnTo>
                    <a:pt x="2409" y="5394"/>
                  </a:lnTo>
                  <a:lnTo>
                    <a:pt x="2366" y="5394"/>
                  </a:lnTo>
                  <a:lnTo>
                    <a:pt x="2366" y="5324"/>
                  </a:lnTo>
                  <a:lnTo>
                    <a:pt x="2366" y="5268"/>
                  </a:lnTo>
                  <a:lnTo>
                    <a:pt x="2366" y="5197"/>
                  </a:lnTo>
                  <a:lnTo>
                    <a:pt x="2409" y="5197"/>
                  </a:lnTo>
                  <a:lnTo>
                    <a:pt x="2409" y="5268"/>
                  </a:lnTo>
                  <a:lnTo>
                    <a:pt x="2451" y="5268"/>
                  </a:lnTo>
                  <a:lnTo>
                    <a:pt x="2409" y="5268"/>
                  </a:lnTo>
                  <a:lnTo>
                    <a:pt x="2451" y="5268"/>
                  </a:lnTo>
                  <a:lnTo>
                    <a:pt x="2451" y="5197"/>
                  </a:lnTo>
                  <a:lnTo>
                    <a:pt x="2409" y="5197"/>
                  </a:lnTo>
                  <a:lnTo>
                    <a:pt x="2366" y="5197"/>
                  </a:lnTo>
                  <a:lnTo>
                    <a:pt x="2366" y="5141"/>
                  </a:lnTo>
                  <a:lnTo>
                    <a:pt x="2324" y="5141"/>
                  </a:lnTo>
                  <a:lnTo>
                    <a:pt x="2324" y="5070"/>
                  </a:lnTo>
                  <a:lnTo>
                    <a:pt x="2282" y="5070"/>
                  </a:lnTo>
                  <a:lnTo>
                    <a:pt x="2240" y="5070"/>
                  </a:lnTo>
                  <a:lnTo>
                    <a:pt x="2240" y="5014"/>
                  </a:lnTo>
                  <a:lnTo>
                    <a:pt x="2282" y="5014"/>
                  </a:lnTo>
                  <a:lnTo>
                    <a:pt x="2282" y="5070"/>
                  </a:lnTo>
                  <a:lnTo>
                    <a:pt x="2282" y="5014"/>
                  </a:lnTo>
                  <a:lnTo>
                    <a:pt x="2240" y="5014"/>
                  </a:lnTo>
                  <a:lnTo>
                    <a:pt x="2282" y="5014"/>
                  </a:lnTo>
                  <a:lnTo>
                    <a:pt x="2240" y="5014"/>
                  </a:lnTo>
                  <a:lnTo>
                    <a:pt x="2197" y="5014"/>
                  </a:lnTo>
                  <a:lnTo>
                    <a:pt x="2155" y="5014"/>
                  </a:lnTo>
                  <a:lnTo>
                    <a:pt x="2155" y="4944"/>
                  </a:lnTo>
                  <a:lnTo>
                    <a:pt x="2197" y="4944"/>
                  </a:lnTo>
                  <a:lnTo>
                    <a:pt x="2155" y="4944"/>
                  </a:lnTo>
                  <a:lnTo>
                    <a:pt x="2197" y="4944"/>
                  </a:lnTo>
                  <a:lnTo>
                    <a:pt x="2197" y="4887"/>
                  </a:lnTo>
                  <a:lnTo>
                    <a:pt x="2155" y="4887"/>
                  </a:lnTo>
                  <a:lnTo>
                    <a:pt x="2113" y="4887"/>
                  </a:lnTo>
                  <a:lnTo>
                    <a:pt x="2071" y="4887"/>
                  </a:lnTo>
                  <a:lnTo>
                    <a:pt x="2028" y="4887"/>
                  </a:lnTo>
                  <a:lnTo>
                    <a:pt x="2071" y="4887"/>
                  </a:lnTo>
                  <a:lnTo>
                    <a:pt x="2028" y="4887"/>
                  </a:lnTo>
                  <a:lnTo>
                    <a:pt x="2028" y="4817"/>
                  </a:lnTo>
                  <a:lnTo>
                    <a:pt x="2071" y="4817"/>
                  </a:lnTo>
                  <a:lnTo>
                    <a:pt x="2071" y="4761"/>
                  </a:lnTo>
                  <a:lnTo>
                    <a:pt x="2071" y="4690"/>
                  </a:lnTo>
                  <a:lnTo>
                    <a:pt x="2113" y="4690"/>
                  </a:lnTo>
                  <a:lnTo>
                    <a:pt x="2113" y="4634"/>
                  </a:lnTo>
                  <a:lnTo>
                    <a:pt x="2071" y="4634"/>
                  </a:lnTo>
                  <a:lnTo>
                    <a:pt x="2113" y="4634"/>
                  </a:lnTo>
                  <a:lnTo>
                    <a:pt x="2113" y="4563"/>
                  </a:lnTo>
                  <a:lnTo>
                    <a:pt x="2071" y="4563"/>
                  </a:lnTo>
                  <a:lnTo>
                    <a:pt x="2113" y="4563"/>
                  </a:lnTo>
                  <a:lnTo>
                    <a:pt x="2071" y="4563"/>
                  </a:lnTo>
                  <a:lnTo>
                    <a:pt x="2071" y="4634"/>
                  </a:lnTo>
                  <a:lnTo>
                    <a:pt x="2028" y="4634"/>
                  </a:lnTo>
                  <a:lnTo>
                    <a:pt x="2028" y="4563"/>
                  </a:lnTo>
                  <a:lnTo>
                    <a:pt x="2028" y="4507"/>
                  </a:lnTo>
                  <a:lnTo>
                    <a:pt x="2071" y="4507"/>
                  </a:lnTo>
                  <a:lnTo>
                    <a:pt x="2071" y="4437"/>
                  </a:lnTo>
                  <a:lnTo>
                    <a:pt x="2071" y="4380"/>
                  </a:lnTo>
                  <a:lnTo>
                    <a:pt x="2113" y="4380"/>
                  </a:lnTo>
                  <a:lnTo>
                    <a:pt x="2155" y="4380"/>
                  </a:lnTo>
                  <a:lnTo>
                    <a:pt x="2155" y="4310"/>
                  </a:lnTo>
                  <a:lnTo>
                    <a:pt x="2197" y="4310"/>
                  </a:lnTo>
                  <a:lnTo>
                    <a:pt x="2197" y="4254"/>
                  </a:lnTo>
                  <a:lnTo>
                    <a:pt x="2197" y="4310"/>
                  </a:lnTo>
                  <a:lnTo>
                    <a:pt x="2155" y="4310"/>
                  </a:lnTo>
                  <a:lnTo>
                    <a:pt x="2155" y="4254"/>
                  </a:lnTo>
                  <a:lnTo>
                    <a:pt x="2197" y="4254"/>
                  </a:lnTo>
                  <a:lnTo>
                    <a:pt x="2240" y="4254"/>
                  </a:lnTo>
                  <a:lnTo>
                    <a:pt x="2282" y="4310"/>
                  </a:lnTo>
                  <a:lnTo>
                    <a:pt x="2324" y="4310"/>
                  </a:lnTo>
                  <a:lnTo>
                    <a:pt x="2324" y="4254"/>
                  </a:lnTo>
                  <a:lnTo>
                    <a:pt x="2366" y="4254"/>
                  </a:lnTo>
                  <a:lnTo>
                    <a:pt x="2409" y="4183"/>
                  </a:lnTo>
                  <a:lnTo>
                    <a:pt x="2451" y="4127"/>
                  </a:lnTo>
                  <a:lnTo>
                    <a:pt x="2451" y="4056"/>
                  </a:lnTo>
                  <a:lnTo>
                    <a:pt x="2409" y="4056"/>
                  </a:lnTo>
                  <a:lnTo>
                    <a:pt x="2409" y="4000"/>
                  </a:lnTo>
                  <a:lnTo>
                    <a:pt x="2366" y="4000"/>
                  </a:lnTo>
                  <a:lnTo>
                    <a:pt x="2324" y="4000"/>
                  </a:lnTo>
                  <a:lnTo>
                    <a:pt x="2324" y="3930"/>
                  </a:lnTo>
                  <a:lnTo>
                    <a:pt x="2282" y="3930"/>
                  </a:lnTo>
                  <a:lnTo>
                    <a:pt x="2240" y="3930"/>
                  </a:lnTo>
                  <a:lnTo>
                    <a:pt x="2282" y="3930"/>
                  </a:lnTo>
                  <a:lnTo>
                    <a:pt x="2240" y="3930"/>
                  </a:lnTo>
                  <a:lnTo>
                    <a:pt x="2197" y="3930"/>
                  </a:lnTo>
                  <a:lnTo>
                    <a:pt x="2155" y="3930"/>
                  </a:lnTo>
                  <a:lnTo>
                    <a:pt x="2113" y="3930"/>
                  </a:lnTo>
                  <a:lnTo>
                    <a:pt x="2071" y="3930"/>
                  </a:lnTo>
                  <a:lnTo>
                    <a:pt x="2028" y="3930"/>
                  </a:lnTo>
                  <a:lnTo>
                    <a:pt x="2028" y="3873"/>
                  </a:lnTo>
                  <a:lnTo>
                    <a:pt x="2028" y="3930"/>
                  </a:lnTo>
                  <a:lnTo>
                    <a:pt x="2028" y="3873"/>
                  </a:lnTo>
                  <a:lnTo>
                    <a:pt x="1986" y="3873"/>
                  </a:lnTo>
                  <a:lnTo>
                    <a:pt x="1944" y="3803"/>
                  </a:lnTo>
                  <a:lnTo>
                    <a:pt x="1902" y="3803"/>
                  </a:lnTo>
                  <a:lnTo>
                    <a:pt x="1944" y="3803"/>
                  </a:lnTo>
                  <a:lnTo>
                    <a:pt x="1902" y="3803"/>
                  </a:lnTo>
                  <a:lnTo>
                    <a:pt x="1902" y="3747"/>
                  </a:lnTo>
                  <a:lnTo>
                    <a:pt x="1859" y="3676"/>
                  </a:lnTo>
                  <a:lnTo>
                    <a:pt x="1902" y="3676"/>
                  </a:lnTo>
                  <a:lnTo>
                    <a:pt x="1859" y="3676"/>
                  </a:lnTo>
                  <a:lnTo>
                    <a:pt x="1902" y="3676"/>
                  </a:lnTo>
                  <a:lnTo>
                    <a:pt x="1902" y="3620"/>
                  </a:lnTo>
                  <a:lnTo>
                    <a:pt x="1859" y="3620"/>
                  </a:lnTo>
                  <a:lnTo>
                    <a:pt x="1902" y="3620"/>
                  </a:lnTo>
                  <a:lnTo>
                    <a:pt x="1859" y="3620"/>
                  </a:lnTo>
                  <a:lnTo>
                    <a:pt x="1859" y="3550"/>
                  </a:lnTo>
                  <a:lnTo>
                    <a:pt x="1817" y="3550"/>
                  </a:lnTo>
                  <a:lnTo>
                    <a:pt x="1817" y="3493"/>
                  </a:lnTo>
                  <a:lnTo>
                    <a:pt x="1817" y="3423"/>
                  </a:lnTo>
                  <a:lnTo>
                    <a:pt x="1859" y="3423"/>
                  </a:lnTo>
                  <a:lnTo>
                    <a:pt x="1859" y="3366"/>
                  </a:lnTo>
                  <a:lnTo>
                    <a:pt x="1817" y="3366"/>
                  </a:lnTo>
                  <a:lnTo>
                    <a:pt x="1775" y="3366"/>
                  </a:lnTo>
                  <a:lnTo>
                    <a:pt x="1733" y="3366"/>
                  </a:lnTo>
                  <a:lnTo>
                    <a:pt x="1775" y="3366"/>
                  </a:lnTo>
                  <a:lnTo>
                    <a:pt x="1733" y="3366"/>
                  </a:lnTo>
                  <a:lnTo>
                    <a:pt x="1690" y="3366"/>
                  </a:lnTo>
                  <a:lnTo>
                    <a:pt x="1690" y="3296"/>
                  </a:lnTo>
                  <a:lnTo>
                    <a:pt x="1648" y="3296"/>
                  </a:lnTo>
                  <a:lnTo>
                    <a:pt x="1648" y="3240"/>
                  </a:lnTo>
                  <a:lnTo>
                    <a:pt x="1606" y="3240"/>
                  </a:lnTo>
                  <a:lnTo>
                    <a:pt x="1564" y="3240"/>
                  </a:lnTo>
                  <a:lnTo>
                    <a:pt x="1521" y="3240"/>
                  </a:lnTo>
                  <a:lnTo>
                    <a:pt x="1479" y="3240"/>
                  </a:lnTo>
                  <a:lnTo>
                    <a:pt x="1479" y="3169"/>
                  </a:lnTo>
                  <a:close/>
                  <a:moveTo>
                    <a:pt x="2113" y="3550"/>
                  </a:moveTo>
                  <a:lnTo>
                    <a:pt x="2113" y="3493"/>
                  </a:lnTo>
                  <a:lnTo>
                    <a:pt x="2071" y="3493"/>
                  </a:lnTo>
                  <a:lnTo>
                    <a:pt x="2071" y="3550"/>
                  </a:lnTo>
                  <a:close/>
                  <a:moveTo>
                    <a:pt x="3211" y="5704"/>
                  </a:moveTo>
                  <a:lnTo>
                    <a:pt x="3211" y="5774"/>
                  </a:lnTo>
                  <a:lnTo>
                    <a:pt x="3211" y="5704"/>
                  </a:lnTo>
                  <a:lnTo>
                    <a:pt x="3169" y="5704"/>
                  </a:lnTo>
                  <a:lnTo>
                    <a:pt x="3211" y="5774"/>
                  </a:lnTo>
                  <a:lnTo>
                    <a:pt x="3253" y="5774"/>
                  </a:lnTo>
                  <a:close/>
                  <a:moveTo>
                    <a:pt x="2197" y="3676"/>
                  </a:moveTo>
                  <a:lnTo>
                    <a:pt x="2155" y="3620"/>
                  </a:lnTo>
                  <a:lnTo>
                    <a:pt x="2155" y="3676"/>
                  </a:lnTo>
                  <a:lnTo>
                    <a:pt x="2155" y="3747"/>
                  </a:lnTo>
                  <a:close/>
                  <a:moveTo>
                    <a:pt x="1733" y="2986"/>
                  </a:moveTo>
                  <a:lnTo>
                    <a:pt x="1690" y="2986"/>
                  </a:lnTo>
                  <a:lnTo>
                    <a:pt x="1690" y="2916"/>
                  </a:lnTo>
                  <a:lnTo>
                    <a:pt x="1648" y="2916"/>
                  </a:lnTo>
                  <a:lnTo>
                    <a:pt x="1648" y="2986"/>
                  </a:lnTo>
                  <a:lnTo>
                    <a:pt x="1648" y="3043"/>
                  </a:lnTo>
                  <a:lnTo>
                    <a:pt x="1690" y="3043"/>
                  </a:lnTo>
                  <a:lnTo>
                    <a:pt x="1733" y="3043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3501425" y="2589400"/>
              <a:ext cx="49650" cy="120425"/>
            </a:xfrm>
            <a:custGeom>
              <a:avLst/>
              <a:gdLst/>
              <a:ahLst/>
              <a:cxnLst/>
              <a:rect l="l" t="t" r="r" b="b"/>
              <a:pathLst>
                <a:path w="1986" h="4817" extrusionOk="0">
                  <a:moveTo>
                    <a:pt x="1141" y="2029"/>
                  </a:moveTo>
                  <a:lnTo>
                    <a:pt x="1141" y="1972"/>
                  </a:lnTo>
                  <a:lnTo>
                    <a:pt x="1099" y="1972"/>
                  </a:lnTo>
                  <a:lnTo>
                    <a:pt x="1099" y="1902"/>
                  </a:lnTo>
                  <a:lnTo>
                    <a:pt x="1099" y="1845"/>
                  </a:lnTo>
                  <a:lnTo>
                    <a:pt x="1099" y="1902"/>
                  </a:lnTo>
                  <a:lnTo>
                    <a:pt x="1057" y="1902"/>
                  </a:lnTo>
                  <a:lnTo>
                    <a:pt x="1014" y="1902"/>
                  </a:lnTo>
                  <a:lnTo>
                    <a:pt x="1014" y="1845"/>
                  </a:lnTo>
                  <a:lnTo>
                    <a:pt x="972" y="1845"/>
                  </a:lnTo>
                  <a:lnTo>
                    <a:pt x="1014" y="1845"/>
                  </a:lnTo>
                  <a:lnTo>
                    <a:pt x="1014" y="1775"/>
                  </a:lnTo>
                  <a:lnTo>
                    <a:pt x="972" y="1775"/>
                  </a:lnTo>
                  <a:lnTo>
                    <a:pt x="972" y="1845"/>
                  </a:lnTo>
                  <a:lnTo>
                    <a:pt x="972" y="1775"/>
                  </a:lnTo>
                  <a:lnTo>
                    <a:pt x="930" y="1775"/>
                  </a:lnTo>
                  <a:lnTo>
                    <a:pt x="930" y="1845"/>
                  </a:lnTo>
                  <a:lnTo>
                    <a:pt x="888" y="1845"/>
                  </a:lnTo>
                  <a:lnTo>
                    <a:pt x="888" y="1775"/>
                  </a:lnTo>
                  <a:lnTo>
                    <a:pt x="930" y="1775"/>
                  </a:lnTo>
                  <a:lnTo>
                    <a:pt x="930" y="1719"/>
                  </a:lnTo>
                  <a:lnTo>
                    <a:pt x="888" y="1719"/>
                  </a:lnTo>
                  <a:lnTo>
                    <a:pt x="888" y="1648"/>
                  </a:lnTo>
                  <a:lnTo>
                    <a:pt x="888" y="1719"/>
                  </a:lnTo>
                  <a:lnTo>
                    <a:pt x="845" y="1719"/>
                  </a:lnTo>
                  <a:lnTo>
                    <a:pt x="845" y="1775"/>
                  </a:lnTo>
                  <a:lnTo>
                    <a:pt x="845" y="1719"/>
                  </a:lnTo>
                  <a:lnTo>
                    <a:pt x="803" y="1719"/>
                  </a:lnTo>
                  <a:lnTo>
                    <a:pt x="761" y="1719"/>
                  </a:lnTo>
                  <a:lnTo>
                    <a:pt x="803" y="1719"/>
                  </a:lnTo>
                  <a:lnTo>
                    <a:pt x="845" y="1719"/>
                  </a:lnTo>
                  <a:lnTo>
                    <a:pt x="888" y="1648"/>
                  </a:lnTo>
                  <a:lnTo>
                    <a:pt x="845" y="1648"/>
                  </a:lnTo>
                  <a:lnTo>
                    <a:pt x="803" y="1648"/>
                  </a:lnTo>
                  <a:lnTo>
                    <a:pt x="761" y="1648"/>
                  </a:lnTo>
                  <a:lnTo>
                    <a:pt x="719" y="1648"/>
                  </a:lnTo>
                  <a:lnTo>
                    <a:pt x="676" y="1648"/>
                  </a:lnTo>
                  <a:lnTo>
                    <a:pt x="719" y="1648"/>
                  </a:lnTo>
                  <a:lnTo>
                    <a:pt x="719" y="1719"/>
                  </a:lnTo>
                  <a:lnTo>
                    <a:pt x="676" y="1719"/>
                  </a:lnTo>
                  <a:lnTo>
                    <a:pt x="634" y="1719"/>
                  </a:lnTo>
                  <a:lnTo>
                    <a:pt x="634" y="1775"/>
                  </a:lnTo>
                  <a:lnTo>
                    <a:pt x="634" y="1719"/>
                  </a:lnTo>
                  <a:lnTo>
                    <a:pt x="592" y="1719"/>
                  </a:lnTo>
                  <a:lnTo>
                    <a:pt x="592" y="1648"/>
                  </a:lnTo>
                  <a:lnTo>
                    <a:pt x="592" y="1719"/>
                  </a:lnTo>
                  <a:lnTo>
                    <a:pt x="550" y="1719"/>
                  </a:lnTo>
                  <a:lnTo>
                    <a:pt x="550" y="1648"/>
                  </a:lnTo>
                  <a:lnTo>
                    <a:pt x="507" y="1648"/>
                  </a:lnTo>
                  <a:lnTo>
                    <a:pt x="465" y="1648"/>
                  </a:lnTo>
                  <a:lnTo>
                    <a:pt x="507" y="1648"/>
                  </a:lnTo>
                  <a:lnTo>
                    <a:pt x="550" y="1648"/>
                  </a:lnTo>
                  <a:lnTo>
                    <a:pt x="507" y="1648"/>
                  </a:lnTo>
                  <a:lnTo>
                    <a:pt x="507" y="1592"/>
                  </a:lnTo>
                  <a:lnTo>
                    <a:pt x="465" y="1592"/>
                  </a:lnTo>
                  <a:lnTo>
                    <a:pt x="465" y="1648"/>
                  </a:lnTo>
                  <a:lnTo>
                    <a:pt x="465" y="1592"/>
                  </a:lnTo>
                  <a:lnTo>
                    <a:pt x="465" y="1648"/>
                  </a:lnTo>
                  <a:lnTo>
                    <a:pt x="465" y="1592"/>
                  </a:lnTo>
                  <a:lnTo>
                    <a:pt x="423" y="1592"/>
                  </a:lnTo>
                  <a:lnTo>
                    <a:pt x="465" y="1592"/>
                  </a:lnTo>
                  <a:lnTo>
                    <a:pt x="423" y="1592"/>
                  </a:lnTo>
                  <a:lnTo>
                    <a:pt x="423" y="1522"/>
                  </a:lnTo>
                  <a:lnTo>
                    <a:pt x="423" y="1592"/>
                  </a:lnTo>
                  <a:lnTo>
                    <a:pt x="381" y="1592"/>
                  </a:lnTo>
                  <a:lnTo>
                    <a:pt x="381" y="1648"/>
                  </a:lnTo>
                  <a:lnTo>
                    <a:pt x="338" y="1648"/>
                  </a:lnTo>
                  <a:lnTo>
                    <a:pt x="296" y="1648"/>
                  </a:lnTo>
                  <a:lnTo>
                    <a:pt x="296" y="1592"/>
                  </a:lnTo>
                  <a:lnTo>
                    <a:pt x="338" y="1592"/>
                  </a:lnTo>
                  <a:lnTo>
                    <a:pt x="296" y="1592"/>
                  </a:lnTo>
                  <a:lnTo>
                    <a:pt x="254" y="1592"/>
                  </a:lnTo>
                  <a:lnTo>
                    <a:pt x="254" y="1648"/>
                  </a:lnTo>
                  <a:lnTo>
                    <a:pt x="212" y="1648"/>
                  </a:lnTo>
                  <a:lnTo>
                    <a:pt x="212" y="1592"/>
                  </a:lnTo>
                  <a:lnTo>
                    <a:pt x="169" y="1592"/>
                  </a:lnTo>
                  <a:lnTo>
                    <a:pt x="127" y="1592"/>
                  </a:lnTo>
                  <a:lnTo>
                    <a:pt x="127" y="1522"/>
                  </a:lnTo>
                  <a:lnTo>
                    <a:pt x="169" y="1522"/>
                  </a:lnTo>
                  <a:lnTo>
                    <a:pt x="127" y="1522"/>
                  </a:lnTo>
                  <a:lnTo>
                    <a:pt x="85" y="1522"/>
                  </a:lnTo>
                  <a:lnTo>
                    <a:pt x="85" y="1465"/>
                  </a:lnTo>
                  <a:lnTo>
                    <a:pt x="43" y="1465"/>
                  </a:lnTo>
                  <a:lnTo>
                    <a:pt x="43" y="1395"/>
                  </a:lnTo>
                  <a:lnTo>
                    <a:pt x="43" y="1465"/>
                  </a:lnTo>
                  <a:lnTo>
                    <a:pt x="43" y="1395"/>
                  </a:lnTo>
                  <a:lnTo>
                    <a:pt x="0" y="1395"/>
                  </a:lnTo>
                  <a:lnTo>
                    <a:pt x="0" y="1339"/>
                  </a:lnTo>
                  <a:lnTo>
                    <a:pt x="43" y="1339"/>
                  </a:lnTo>
                  <a:lnTo>
                    <a:pt x="85" y="1339"/>
                  </a:lnTo>
                  <a:lnTo>
                    <a:pt x="127" y="1339"/>
                  </a:lnTo>
                  <a:lnTo>
                    <a:pt x="169" y="1339"/>
                  </a:lnTo>
                  <a:lnTo>
                    <a:pt x="169" y="1395"/>
                  </a:lnTo>
                  <a:lnTo>
                    <a:pt x="212" y="1395"/>
                  </a:lnTo>
                  <a:lnTo>
                    <a:pt x="212" y="1339"/>
                  </a:lnTo>
                  <a:lnTo>
                    <a:pt x="254" y="1339"/>
                  </a:lnTo>
                  <a:lnTo>
                    <a:pt x="254" y="1395"/>
                  </a:lnTo>
                  <a:lnTo>
                    <a:pt x="254" y="1339"/>
                  </a:lnTo>
                  <a:lnTo>
                    <a:pt x="254" y="1395"/>
                  </a:lnTo>
                  <a:lnTo>
                    <a:pt x="254" y="1339"/>
                  </a:lnTo>
                  <a:lnTo>
                    <a:pt x="254" y="1395"/>
                  </a:lnTo>
                  <a:lnTo>
                    <a:pt x="296" y="1395"/>
                  </a:lnTo>
                  <a:lnTo>
                    <a:pt x="296" y="1339"/>
                  </a:lnTo>
                  <a:lnTo>
                    <a:pt x="338" y="1339"/>
                  </a:lnTo>
                  <a:lnTo>
                    <a:pt x="338" y="1268"/>
                  </a:lnTo>
                  <a:lnTo>
                    <a:pt x="381" y="1212"/>
                  </a:lnTo>
                  <a:lnTo>
                    <a:pt x="423" y="1212"/>
                  </a:lnTo>
                  <a:lnTo>
                    <a:pt x="423" y="1141"/>
                  </a:lnTo>
                  <a:lnTo>
                    <a:pt x="465" y="1141"/>
                  </a:lnTo>
                  <a:lnTo>
                    <a:pt x="465" y="1212"/>
                  </a:lnTo>
                  <a:lnTo>
                    <a:pt x="465" y="1141"/>
                  </a:lnTo>
                  <a:lnTo>
                    <a:pt x="423" y="1141"/>
                  </a:lnTo>
                  <a:lnTo>
                    <a:pt x="465" y="1141"/>
                  </a:lnTo>
                  <a:lnTo>
                    <a:pt x="507" y="1141"/>
                  </a:lnTo>
                  <a:lnTo>
                    <a:pt x="550" y="1141"/>
                  </a:lnTo>
                  <a:lnTo>
                    <a:pt x="592" y="1141"/>
                  </a:lnTo>
                  <a:lnTo>
                    <a:pt x="592" y="1085"/>
                  </a:lnTo>
                  <a:lnTo>
                    <a:pt x="634" y="1085"/>
                  </a:lnTo>
                  <a:lnTo>
                    <a:pt x="592" y="1085"/>
                  </a:lnTo>
                  <a:lnTo>
                    <a:pt x="592" y="1015"/>
                  </a:lnTo>
                  <a:lnTo>
                    <a:pt x="550" y="1015"/>
                  </a:lnTo>
                  <a:lnTo>
                    <a:pt x="507" y="1015"/>
                  </a:lnTo>
                  <a:lnTo>
                    <a:pt x="507" y="958"/>
                  </a:lnTo>
                  <a:lnTo>
                    <a:pt x="550" y="958"/>
                  </a:lnTo>
                  <a:lnTo>
                    <a:pt x="592" y="958"/>
                  </a:lnTo>
                  <a:lnTo>
                    <a:pt x="634" y="1015"/>
                  </a:lnTo>
                  <a:lnTo>
                    <a:pt x="634" y="958"/>
                  </a:lnTo>
                  <a:lnTo>
                    <a:pt x="592" y="958"/>
                  </a:lnTo>
                  <a:lnTo>
                    <a:pt x="592" y="888"/>
                  </a:lnTo>
                  <a:lnTo>
                    <a:pt x="550" y="888"/>
                  </a:lnTo>
                  <a:lnTo>
                    <a:pt x="550" y="832"/>
                  </a:lnTo>
                  <a:lnTo>
                    <a:pt x="592" y="832"/>
                  </a:lnTo>
                  <a:lnTo>
                    <a:pt x="592" y="761"/>
                  </a:lnTo>
                  <a:lnTo>
                    <a:pt x="550" y="761"/>
                  </a:lnTo>
                  <a:lnTo>
                    <a:pt x="550" y="832"/>
                  </a:lnTo>
                  <a:lnTo>
                    <a:pt x="507" y="832"/>
                  </a:lnTo>
                  <a:lnTo>
                    <a:pt x="507" y="761"/>
                  </a:lnTo>
                  <a:lnTo>
                    <a:pt x="465" y="761"/>
                  </a:lnTo>
                  <a:lnTo>
                    <a:pt x="465" y="705"/>
                  </a:lnTo>
                  <a:lnTo>
                    <a:pt x="465" y="634"/>
                  </a:lnTo>
                  <a:lnTo>
                    <a:pt x="507" y="634"/>
                  </a:lnTo>
                  <a:lnTo>
                    <a:pt x="550" y="634"/>
                  </a:lnTo>
                  <a:lnTo>
                    <a:pt x="550" y="705"/>
                  </a:lnTo>
                  <a:lnTo>
                    <a:pt x="592" y="705"/>
                  </a:lnTo>
                  <a:lnTo>
                    <a:pt x="550" y="705"/>
                  </a:lnTo>
                  <a:lnTo>
                    <a:pt x="550" y="634"/>
                  </a:lnTo>
                  <a:lnTo>
                    <a:pt x="550" y="578"/>
                  </a:lnTo>
                  <a:lnTo>
                    <a:pt x="550" y="508"/>
                  </a:lnTo>
                  <a:lnTo>
                    <a:pt x="507" y="508"/>
                  </a:lnTo>
                  <a:lnTo>
                    <a:pt x="507" y="451"/>
                  </a:lnTo>
                  <a:lnTo>
                    <a:pt x="550" y="451"/>
                  </a:lnTo>
                  <a:lnTo>
                    <a:pt x="592" y="451"/>
                  </a:lnTo>
                  <a:lnTo>
                    <a:pt x="592" y="381"/>
                  </a:lnTo>
                  <a:lnTo>
                    <a:pt x="550" y="381"/>
                  </a:lnTo>
                  <a:lnTo>
                    <a:pt x="550" y="451"/>
                  </a:lnTo>
                  <a:lnTo>
                    <a:pt x="550" y="381"/>
                  </a:lnTo>
                  <a:lnTo>
                    <a:pt x="592" y="381"/>
                  </a:lnTo>
                  <a:lnTo>
                    <a:pt x="592" y="325"/>
                  </a:lnTo>
                  <a:lnTo>
                    <a:pt x="592" y="381"/>
                  </a:lnTo>
                  <a:lnTo>
                    <a:pt x="634" y="381"/>
                  </a:lnTo>
                  <a:lnTo>
                    <a:pt x="634" y="325"/>
                  </a:lnTo>
                  <a:lnTo>
                    <a:pt x="676" y="325"/>
                  </a:lnTo>
                  <a:lnTo>
                    <a:pt x="676" y="381"/>
                  </a:lnTo>
                  <a:lnTo>
                    <a:pt x="634" y="381"/>
                  </a:lnTo>
                  <a:lnTo>
                    <a:pt x="676" y="381"/>
                  </a:lnTo>
                  <a:lnTo>
                    <a:pt x="719" y="381"/>
                  </a:lnTo>
                  <a:lnTo>
                    <a:pt x="719" y="451"/>
                  </a:lnTo>
                  <a:lnTo>
                    <a:pt x="719" y="381"/>
                  </a:lnTo>
                  <a:lnTo>
                    <a:pt x="719" y="325"/>
                  </a:lnTo>
                  <a:lnTo>
                    <a:pt x="719" y="381"/>
                  </a:lnTo>
                  <a:lnTo>
                    <a:pt x="761" y="381"/>
                  </a:lnTo>
                  <a:lnTo>
                    <a:pt x="719" y="381"/>
                  </a:lnTo>
                  <a:lnTo>
                    <a:pt x="761" y="381"/>
                  </a:lnTo>
                  <a:lnTo>
                    <a:pt x="803" y="381"/>
                  </a:lnTo>
                  <a:lnTo>
                    <a:pt x="761" y="381"/>
                  </a:lnTo>
                  <a:lnTo>
                    <a:pt x="803" y="381"/>
                  </a:lnTo>
                  <a:lnTo>
                    <a:pt x="803" y="325"/>
                  </a:lnTo>
                  <a:lnTo>
                    <a:pt x="845" y="325"/>
                  </a:lnTo>
                  <a:lnTo>
                    <a:pt x="845" y="381"/>
                  </a:lnTo>
                  <a:lnTo>
                    <a:pt x="845" y="325"/>
                  </a:lnTo>
                  <a:lnTo>
                    <a:pt x="803" y="325"/>
                  </a:lnTo>
                  <a:lnTo>
                    <a:pt x="761" y="325"/>
                  </a:lnTo>
                  <a:lnTo>
                    <a:pt x="761" y="254"/>
                  </a:lnTo>
                  <a:lnTo>
                    <a:pt x="803" y="254"/>
                  </a:lnTo>
                  <a:lnTo>
                    <a:pt x="761" y="254"/>
                  </a:lnTo>
                  <a:lnTo>
                    <a:pt x="761" y="198"/>
                  </a:lnTo>
                  <a:lnTo>
                    <a:pt x="803" y="198"/>
                  </a:lnTo>
                  <a:lnTo>
                    <a:pt x="845" y="198"/>
                  </a:lnTo>
                  <a:lnTo>
                    <a:pt x="803" y="198"/>
                  </a:lnTo>
                  <a:lnTo>
                    <a:pt x="845" y="198"/>
                  </a:lnTo>
                  <a:lnTo>
                    <a:pt x="845" y="128"/>
                  </a:lnTo>
                  <a:lnTo>
                    <a:pt x="845" y="198"/>
                  </a:lnTo>
                  <a:lnTo>
                    <a:pt x="888" y="198"/>
                  </a:lnTo>
                  <a:lnTo>
                    <a:pt x="888" y="128"/>
                  </a:lnTo>
                  <a:lnTo>
                    <a:pt x="888" y="198"/>
                  </a:lnTo>
                  <a:lnTo>
                    <a:pt x="888" y="254"/>
                  </a:lnTo>
                  <a:lnTo>
                    <a:pt x="888" y="198"/>
                  </a:lnTo>
                  <a:lnTo>
                    <a:pt x="930" y="198"/>
                  </a:lnTo>
                  <a:lnTo>
                    <a:pt x="972" y="198"/>
                  </a:lnTo>
                  <a:lnTo>
                    <a:pt x="972" y="128"/>
                  </a:lnTo>
                  <a:lnTo>
                    <a:pt x="1014" y="128"/>
                  </a:lnTo>
                  <a:lnTo>
                    <a:pt x="1014" y="198"/>
                  </a:lnTo>
                  <a:lnTo>
                    <a:pt x="1014" y="128"/>
                  </a:lnTo>
                  <a:lnTo>
                    <a:pt x="1057" y="128"/>
                  </a:lnTo>
                  <a:lnTo>
                    <a:pt x="1014" y="128"/>
                  </a:lnTo>
                  <a:lnTo>
                    <a:pt x="1057" y="128"/>
                  </a:lnTo>
                  <a:lnTo>
                    <a:pt x="1057" y="198"/>
                  </a:lnTo>
                  <a:lnTo>
                    <a:pt x="1014" y="198"/>
                  </a:lnTo>
                  <a:lnTo>
                    <a:pt x="972" y="254"/>
                  </a:lnTo>
                  <a:lnTo>
                    <a:pt x="1014" y="254"/>
                  </a:lnTo>
                  <a:lnTo>
                    <a:pt x="1014" y="198"/>
                  </a:lnTo>
                  <a:lnTo>
                    <a:pt x="1057" y="198"/>
                  </a:lnTo>
                  <a:lnTo>
                    <a:pt x="1099" y="198"/>
                  </a:lnTo>
                  <a:lnTo>
                    <a:pt x="1057" y="198"/>
                  </a:lnTo>
                  <a:lnTo>
                    <a:pt x="1099" y="198"/>
                  </a:lnTo>
                  <a:lnTo>
                    <a:pt x="1141" y="198"/>
                  </a:lnTo>
                  <a:lnTo>
                    <a:pt x="1183" y="198"/>
                  </a:lnTo>
                  <a:lnTo>
                    <a:pt x="1141" y="198"/>
                  </a:lnTo>
                  <a:lnTo>
                    <a:pt x="1141" y="128"/>
                  </a:lnTo>
                  <a:lnTo>
                    <a:pt x="1099" y="128"/>
                  </a:lnTo>
                  <a:lnTo>
                    <a:pt x="1141" y="128"/>
                  </a:lnTo>
                  <a:lnTo>
                    <a:pt x="1099" y="128"/>
                  </a:lnTo>
                  <a:lnTo>
                    <a:pt x="1141" y="128"/>
                  </a:lnTo>
                  <a:lnTo>
                    <a:pt x="1141" y="71"/>
                  </a:lnTo>
                  <a:lnTo>
                    <a:pt x="1183" y="71"/>
                  </a:lnTo>
                  <a:lnTo>
                    <a:pt x="1183" y="128"/>
                  </a:lnTo>
                  <a:lnTo>
                    <a:pt x="1226" y="128"/>
                  </a:lnTo>
                  <a:lnTo>
                    <a:pt x="1226" y="71"/>
                  </a:lnTo>
                  <a:lnTo>
                    <a:pt x="1183" y="71"/>
                  </a:lnTo>
                  <a:lnTo>
                    <a:pt x="1183" y="1"/>
                  </a:lnTo>
                  <a:lnTo>
                    <a:pt x="1226" y="1"/>
                  </a:lnTo>
                  <a:lnTo>
                    <a:pt x="1226" y="71"/>
                  </a:lnTo>
                  <a:lnTo>
                    <a:pt x="1226" y="1"/>
                  </a:lnTo>
                  <a:lnTo>
                    <a:pt x="1226" y="71"/>
                  </a:lnTo>
                  <a:lnTo>
                    <a:pt x="1268" y="71"/>
                  </a:lnTo>
                  <a:lnTo>
                    <a:pt x="1310" y="71"/>
                  </a:lnTo>
                  <a:lnTo>
                    <a:pt x="1352" y="71"/>
                  </a:lnTo>
                  <a:lnTo>
                    <a:pt x="1395" y="71"/>
                  </a:lnTo>
                  <a:lnTo>
                    <a:pt x="1437" y="71"/>
                  </a:lnTo>
                  <a:lnTo>
                    <a:pt x="1479" y="71"/>
                  </a:lnTo>
                  <a:lnTo>
                    <a:pt x="1479" y="128"/>
                  </a:lnTo>
                  <a:lnTo>
                    <a:pt x="1479" y="198"/>
                  </a:lnTo>
                  <a:lnTo>
                    <a:pt x="1521" y="198"/>
                  </a:lnTo>
                  <a:lnTo>
                    <a:pt x="1521" y="254"/>
                  </a:lnTo>
                  <a:lnTo>
                    <a:pt x="1563" y="254"/>
                  </a:lnTo>
                  <a:lnTo>
                    <a:pt x="1606" y="254"/>
                  </a:lnTo>
                  <a:lnTo>
                    <a:pt x="1606" y="325"/>
                  </a:lnTo>
                  <a:lnTo>
                    <a:pt x="1606" y="381"/>
                  </a:lnTo>
                  <a:lnTo>
                    <a:pt x="1606" y="451"/>
                  </a:lnTo>
                  <a:lnTo>
                    <a:pt x="1606" y="508"/>
                  </a:lnTo>
                  <a:lnTo>
                    <a:pt x="1648" y="508"/>
                  </a:lnTo>
                  <a:lnTo>
                    <a:pt x="1648" y="578"/>
                  </a:lnTo>
                  <a:lnTo>
                    <a:pt x="1648" y="634"/>
                  </a:lnTo>
                  <a:lnTo>
                    <a:pt x="1690" y="634"/>
                  </a:lnTo>
                  <a:lnTo>
                    <a:pt x="1732" y="705"/>
                  </a:lnTo>
                  <a:lnTo>
                    <a:pt x="1732" y="761"/>
                  </a:lnTo>
                  <a:lnTo>
                    <a:pt x="1775" y="761"/>
                  </a:lnTo>
                  <a:lnTo>
                    <a:pt x="1817" y="761"/>
                  </a:lnTo>
                  <a:lnTo>
                    <a:pt x="1817" y="832"/>
                  </a:lnTo>
                  <a:lnTo>
                    <a:pt x="1859" y="832"/>
                  </a:lnTo>
                  <a:lnTo>
                    <a:pt x="1901" y="832"/>
                  </a:lnTo>
                  <a:lnTo>
                    <a:pt x="1901" y="888"/>
                  </a:lnTo>
                  <a:lnTo>
                    <a:pt x="1901" y="958"/>
                  </a:lnTo>
                  <a:lnTo>
                    <a:pt x="1859" y="1015"/>
                  </a:lnTo>
                  <a:lnTo>
                    <a:pt x="1859" y="1085"/>
                  </a:lnTo>
                  <a:lnTo>
                    <a:pt x="1817" y="1085"/>
                  </a:lnTo>
                  <a:lnTo>
                    <a:pt x="1817" y="1015"/>
                  </a:lnTo>
                  <a:lnTo>
                    <a:pt x="1859" y="958"/>
                  </a:lnTo>
                  <a:lnTo>
                    <a:pt x="1775" y="958"/>
                  </a:lnTo>
                  <a:lnTo>
                    <a:pt x="1775" y="888"/>
                  </a:lnTo>
                  <a:lnTo>
                    <a:pt x="1732" y="888"/>
                  </a:lnTo>
                  <a:lnTo>
                    <a:pt x="1690" y="832"/>
                  </a:lnTo>
                  <a:lnTo>
                    <a:pt x="1606" y="761"/>
                  </a:lnTo>
                  <a:lnTo>
                    <a:pt x="1521" y="832"/>
                  </a:lnTo>
                  <a:lnTo>
                    <a:pt x="1521" y="761"/>
                  </a:lnTo>
                  <a:lnTo>
                    <a:pt x="1479" y="761"/>
                  </a:lnTo>
                  <a:lnTo>
                    <a:pt x="1521" y="761"/>
                  </a:lnTo>
                  <a:lnTo>
                    <a:pt x="1521" y="705"/>
                  </a:lnTo>
                  <a:lnTo>
                    <a:pt x="1563" y="705"/>
                  </a:lnTo>
                  <a:lnTo>
                    <a:pt x="1563" y="634"/>
                  </a:lnTo>
                  <a:lnTo>
                    <a:pt x="1563" y="578"/>
                  </a:lnTo>
                  <a:lnTo>
                    <a:pt x="1563" y="508"/>
                  </a:lnTo>
                  <a:lnTo>
                    <a:pt x="1521" y="451"/>
                  </a:lnTo>
                  <a:lnTo>
                    <a:pt x="1479" y="381"/>
                  </a:lnTo>
                  <a:lnTo>
                    <a:pt x="1479" y="325"/>
                  </a:lnTo>
                  <a:lnTo>
                    <a:pt x="1437" y="325"/>
                  </a:lnTo>
                  <a:lnTo>
                    <a:pt x="1395" y="325"/>
                  </a:lnTo>
                  <a:lnTo>
                    <a:pt x="1352" y="325"/>
                  </a:lnTo>
                  <a:lnTo>
                    <a:pt x="1310" y="325"/>
                  </a:lnTo>
                  <a:lnTo>
                    <a:pt x="1183" y="325"/>
                  </a:lnTo>
                  <a:lnTo>
                    <a:pt x="1057" y="381"/>
                  </a:lnTo>
                  <a:lnTo>
                    <a:pt x="1014" y="381"/>
                  </a:lnTo>
                  <a:lnTo>
                    <a:pt x="972" y="508"/>
                  </a:lnTo>
                  <a:lnTo>
                    <a:pt x="930" y="634"/>
                  </a:lnTo>
                  <a:lnTo>
                    <a:pt x="888" y="705"/>
                  </a:lnTo>
                  <a:lnTo>
                    <a:pt x="930" y="705"/>
                  </a:lnTo>
                  <a:lnTo>
                    <a:pt x="888" y="832"/>
                  </a:lnTo>
                  <a:lnTo>
                    <a:pt x="888" y="888"/>
                  </a:lnTo>
                  <a:lnTo>
                    <a:pt x="888" y="958"/>
                  </a:lnTo>
                  <a:lnTo>
                    <a:pt x="972" y="1212"/>
                  </a:lnTo>
                  <a:lnTo>
                    <a:pt x="1014" y="1339"/>
                  </a:lnTo>
                  <a:lnTo>
                    <a:pt x="1014" y="1395"/>
                  </a:lnTo>
                  <a:lnTo>
                    <a:pt x="1057" y="1465"/>
                  </a:lnTo>
                  <a:lnTo>
                    <a:pt x="1099" y="1465"/>
                  </a:lnTo>
                  <a:lnTo>
                    <a:pt x="1141" y="1522"/>
                  </a:lnTo>
                  <a:lnTo>
                    <a:pt x="1183" y="1592"/>
                  </a:lnTo>
                  <a:lnTo>
                    <a:pt x="1226" y="1648"/>
                  </a:lnTo>
                  <a:lnTo>
                    <a:pt x="1310" y="1719"/>
                  </a:lnTo>
                  <a:lnTo>
                    <a:pt x="1352" y="1775"/>
                  </a:lnTo>
                  <a:lnTo>
                    <a:pt x="1395" y="1845"/>
                  </a:lnTo>
                  <a:lnTo>
                    <a:pt x="1479" y="1902"/>
                  </a:lnTo>
                  <a:lnTo>
                    <a:pt x="1521" y="1902"/>
                  </a:lnTo>
                  <a:lnTo>
                    <a:pt x="1563" y="1972"/>
                  </a:lnTo>
                  <a:lnTo>
                    <a:pt x="1606" y="1972"/>
                  </a:lnTo>
                  <a:lnTo>
                    <a:pt x="1648" y="1902"/>
                  </a:lnTo>
                  <a:lnTo>
                    <a:pt x="1690" y="1902"/>
                  </a:lnTo>
                  <a:lnTo>
                    <a:pt x="1690" y="1972"/>
                  </a:lnTo>
                  <a:lnTo>
                    <a:pt x="1732" y="1972"/>
                  </a:lnTo>
                  <a:lnTo>
                    <a:pt x="1775" y="1972"/>
                  </a:lnTo>
                  <a:lnTo>
                    <a:pt x="1732" y="2029"/>
                  </a:lnTo>
                  <a:lnTo>
                    <a:pt x="1732" y="2099"/>
                  </a:lnTo>
                  <a:lnTo>
                    <a:pt x="1690" y="2099"/>
                  </a:lnTo>
                  <a:lnTo>
                    <a:pt x="1690" y="2226"/>
                  </a:lnTo>
                  <a:lnTo>
                    <a:pt x="1648" y="2282"/>
                  </a:lnTo>
                  <a:lnTo>
                    <a:pt x="1648" y="2352"/>
                  </a:lnTo>
                  <a:lnTo>
                    <a:pt x="1606" y="2352"/>
                  </a:lnTo>
                  <a:lnTo>
                    <a:pt x="1606" y="2409"/>
                  </a:lnTo>
                  <a:lnTo>
                    <a:pt x="1563" y="2409"/>
                  </a:lnTo>
                  <a:lnTo>
                    <a:pt x="1521" y="2479"/>
                  </a:lnTo>
                  <a:lnTo>
                    <a:pt x="1521" y="2535"/>
                  </a:lnTo>
                  <a:lnTo>
                    <a:pt x="1521" y="2606"/>
                  </a:lnTo>
                  <a:lnTo>
                    <a:pt x="1563" y="2606"/>
                  </a:lnTo>
                  <a:lnTo>
                    <a:pt x="1563" y="2662"/>
                  </a:lnTo>
                  <a:lnTo>
                    <a:pt x="1563" y="2733"/>
                  </a:lnTo>
                  <a:lnTo>
                    <a:pt x="1606" y="2733"/>
                  </a:lnTo>
                  <a:lnTo>
                    <a:pt x="1606" y="2789"/>
                  </a:lnTo>
                  <a:lnTo>
                    <a:pt x="1648" y="2789"/>
                  </a:lnTo>
                  <a:lnTo>
                    <a:pt x="1690" y="2789"/>
                  </a:lnTo>
                  <a:lnTo>
                    <a:pt x="1690" y="2859"/>
                  </a:lnTo>
                  <a:lnTo>
                    <a:pt x="1732" y="2859"/>
                  </a:lnTo>
                  <a:lnTo>
                    <a:pt x="1775" y="2859"/>
                  </a:lnTo>
                  <a:lnTo>
                    <a:pt x="1775" y="2916"/>
                  </a:lnTo>
                  <a:lnTo>
                    <a:pt x="1817" y="2916"/>
                  </a:lnTo>
                  <a:lnTo>
                    <a:pt x="1859" y="2986"/>
                  </a:lnTo>
                  <a:lnTo>
                    <a:pt x="1901" y="2986"/>
                  </a:lnTo>
                  <a:lnTo>
                    <a:pt x="1901" y="3042"/>
                  </a:lnTo>
                  <a:lnTo>
                    <a:pt x="1901" y="3113"/>
                  </a:lnTo>
                  <a:lnTo>
                    <a:pt x="1901" y="3169"/>
                  </a:lnTo>
                  <a:lnTo>
                    <a:pt x="1901" y="3240"/>
                  </a:lnTo>
                  <a:lnTo>
                    <a:pt x="1859" y="3240"/>
                  </a:lnTo>
                  <a:lnTo>
                    <a:pt x="1817" y="3296"/>
                  </a:lnTo>
                  <a:lnTo>
                    <a:pt x="1817" y="3366"/>
                  </a:lnTo>
                  <a:lnTo>
                    <a:pt x="1817" y="3423"/>
                  </a:lnTo>
                  <a:lnTo>
                    <a:pt x="1859" y="3423"/>
                  </a:lnTo>
                  <a:lnTo>
                    <a:pt x="1859" y="3493"/>
                  </a:lnTo>
                  <a:lnTo>
                    <a:pt x="1901" y="3493"/>
                  </a:lnTo>
                  <a:lnTo>
                    <a:pt x="1901" y="3549"/>
                  </a:lnTo>
                  <a:lnTo>
                    <a:pt x="1986" y="3549"/>
                  </a:lnTo>
                  <a:lnTo>
                    <a:pt x="1986" y="3620"/>
                  </a:lnTo>
                  <a:lnTo>
                    <a:pt x="1986" y="3747"/>
                  </a:lnTo>
                  <a:lnTo>
                    <a:pt x="1986" y="3803"/>
                  </a:lnTo>
                  <a:lnTo>
                    <a:pt x="1986" y="3873"/>
                  </a:lnTo>
                  <a:lnTo>
                    <a:pt x="1986" y="3930"/>
                  </a:lnTo>
                  <a:lnTo>
                    <a:pt x="1986" y="4000"/>
                  </a:lnTo>
                  <a:lnTo>
                    <a:pt x="1986" y="4056"/>
                  </a:lnTo>
                  <a:lnTo>
                    <a:pt x="1986" y="4000"/>
                  </a:lnTo>
                  <a:lnTo>
                    <a:pt x="1944" y="4000"/>
                  </a:lnTo>
                  <a:lnTo>
                    <a:pt x="1901" y="4000"/>
                  </a:lnTo>
                  <a:lnTo>
                    <a:pt x="1901" y="4056"/>
                  </a:lnTo>
                  <a:lnTo>
                    <a:pt x="1859" y="4056"/>
                  </a:lnTo>
                  <a:lnTo>
                    <a:pt x="1859" y="4127"/>
                  </a:lnTo>
                  <a:lnTo>
                    <a:pt x="1859" y="4183"/>
                  </a:lnTo>
                  <a:lnTo>
                    <a:pt x="1901" y="4253"/>
                  </a:lnTo>
                  <a:lnTo>
                    <a:pt x="1901" y="4310"/>
                  </a:lnTo>
                  <a:lnTo>
                    <a:pt x="1901" y="4380"/>
                  </a:lnTo>
                  <a:lnTo>
                    <a:pt x="1859" y="4437"/>
                  </a:lnTo>
                  <a:lnTo>
                    <a:pt x="1901" y="4437"/>
                  </a:lnTo>
                  <a:lnTo>
                    <a:pt x="1859" y="4437"/>
                  </a:lnTo>
                  <a:lnTo>
                    <a:pt x="1859" y="4507"/>
                  </a:lnTo>
                  <a:lnTo>
                    <a:pt x="1859" y="4563"/>
                  </a:lnTo>
                  <a:lnTo>
                    <a:pt x="1859" y="4634"/>
                  </a:lnTo>
                  <a:lnTo>
                    <a:pt x="1859" y="4690"/>
                  </a:lnTo>
                  <a:lnTo>
                    <a:pt x="1817" y="4690"/>
                  </a:lnTo>
                  <a:lnTo>
                    <a:pt x="1817" y="4760"/>
                  </a:lnTo>
                  <a:lnTo>
                    <a:pt x="1817" y="4817"/>
                  </a:lnTo>
                  <a:lnTo>
                    <a:pt x="1732" y="4817"/>
                  </a:lnTo>
                  <a:lnTo>
                    <a:pt x="1648" y="4817"/>
                  </a:lnTo>
                  <a:lnTo>
                    <a:pt x="1521" y="4760"/>
                  </a:lnTo>
                  <a:lnTo>
                    <a:pt x="1479" y="4760"/>
                  </a:lnTo>
                  <a:lnTo>
                    <a:pt x="1395" y="4760"/>
                  </a:lnTo>
                  <a:lnTo>
                    <a:pt x="1310" y="4760"/>
                  </a:lnTo>
                  <a:lnTo>
                    <a:pt x="1310" y="4690"/>
                  </a:lnTo>
                  <a:lnTo>
                    <a:pt x="1310" y="4634"/>
                  </a:lnTo>
                  <a:lnTo>
                    <a:pt x="1268" y="4634"/>
                  </a:lnTo>
                  <a:lnTo>
                    <a:pt x="1226" y="4634"/>
                  </a:lnTo>
                  <a:lnTo>
                    <a:pt x="1226" y="4563"/>
                  </a:lnTo>
                  <a:lnTo>
                    <a:pt x="1268" y="4563"/>
                  </a:lnTo>
                  <a:lnTo>
                    <a:pt x="1268" y="4507"/>
                  </a:lnTo>
                  <a:lnTo>
                    <a:pt x="1310" y="4507"/>
                  </a:lnTo>
                  <a:lnTo>
                    <a:pt x="1352" y="4507"/>
                  </a:lnTo>
                  <a:lnTo>
                    <a:pt x="1352" y="4437"/>
                  </a:lnTo>
                  <a:lnTo>
                    <a:pt x="1352" y="4380"/>
                  </a:lnTo>
                  <a:lnTo>
                    <a:pt x="1352" y="4310"/>
                  </a:lnTo>
                  <a:lnTo>
                    <a:pt x="1352" y="4253"/>
                  </a:lnTo>
                  <a:lnTo>
                    <a:pt x="1352" y="4183"/>
                  </a:lnTo>
                  <a:lnTo>
                    <a:pt x="1352" y="4127"/>
                  </a:lnTo>
                  <a:lnTo>
                    <a:pt x="1352" y="4056"/>
                  </a:lnTo>
                  <a:lnTo>
                    <a:pt x="1352" y="4000"/>
                  </a:lnTo>
                  <a:lnTo>
                    <a:pt x="1352" y="3930"/>
                  </a:lnTo>
                  <a:lnTo>
                    <a:pt x="1352" y="3873"/>
                  </a:lnTo>
                  <a:lnTo>
                    <a:pt x="1395" y="3873"/>
                  </a:lnTo>
                  <a:lnTo>
                    <a:pt x="1395" y="3803"/>
                  </a:lnTo>
                  <a:lnTo>
                    <a:pt x="1395" y="3747"/>
                  </a:lnTo>
                  <a:lnTo>
                    <a:pt x="1395" y="3676"/>
                  </a:lnTo>
                  <a:lnTo>
                    <a:pt x="1395" y="3620"/>
                  </a:lnTo>
                  <a:lnTo>
                    <a:pt x="1395" y="3549"/>
                  </a:lnTo>
                  <a:lnTo>
                    <a:pt x="1395" y="3493"/>
                  </a:lnTo>
                  <a:lnTo>
                    <a:pt x="1395" y="3423"/>
                  </a:lnTo>
                  <a:lnTo>
                    <a:pt x="1395" y="3366"/>
                  </a:lnTo>
                  <a:lnTo>
                    <a:pt x="1395" y="3296"/>
                  </a:lnTo>
                  <a:lnTo>
                    <a:pt x="1395" y="3240"/>
                  </a:lnTo>
                  <a:lnTo>
                    <a:pt x="1352" y="3240"/>
                  </a:lnTo>
                  <a:lnTo>
                    <a:pt x="1352" y="3169"/>
                  </a:lnTo>
                  <a:lnTo>
                    <a:pt x="1395" y="3169"/>
                  </a:lnTo>
                  <a:lnTo>
                    <a:pt x="1395" y="3113"/>
                  </a:lnTo>
                  <a:lnTo>
                    <a:pt x="1395" y="3042"/>
                  </a:lnTo>
                  <a:lnTo>
                    <a:pt x="1395" y="2986"/>
                  </a:lnTo>
                  <a:lnTo>
                    <a:pt x="1395" y="2916"/>
                  </a:lnTo>
                  <a:lnTo>
                    <a:pt x="1352" y="2916"/>
                  </a:lnTo>
                  <a:lnTo>
                    <a:pt x="1395" y="2859"/>
                  </a:lnTo>
                  <a:lnTo>
                    <a:pt x="1352" y="2789"/>
                  </a:lnTo>
                  <a:lnTo>
                    <a:pt x="1352" y="2733"/>
                  </a:lnTo>
                  <a:lnTo>
                    <a:pt x="1352" y="2662"/>
                  </a:lnTo>
                  <a:lnTo>
                    <a:pt x="1310" y="2606"/>
                  </a:lnTo>
                  <a:lnTo>
                    <a:pt x="1310" y="2535"/>
                  </a:lnTo>
                  <a:lnTo>
                    <a:pt x="1310" y="2479"/>
                  </a:lnTo>
                  <a:lnTo>
                    <a:pt x="1310" y="2409"/>
                  </a:lnTo>
                  <a:lnTo>
                    <a:pt x="1268" y="2409"/>
                  </a:lnTo>
                  <a:lnTo>
                    <a:pt x="1310" y="2409"/>
                  </a:lnTo>
                  <a:lnTo>
                    <a:pt x="1310" y="2352"/>
                  </a:lnTo>
                  <a:lnTo>
                    <a:pt x="1268" y="2352"/>
                  </a:lnTo>
                  <a:lnTo>
                    <a:pt x="1268" y="2282"/>
                  </a:lnTo>
                  <a:lnTo>
                    <a:pt x="1226" y="2282"/>
                  </a:lnTo>
                  <a:lnTo>
                    <a:pt x="1226" y="2226"/>
                  </a:lnTo>
                  <a:lnTo>
                    <a:pt x="1226" y="2155"/>
                  </a:lnTo>
                  <a:lnTo>
                    <a:pt x="1183" y="2155"/>
                  </a:lnTo>
                  <a:lnTo>
                    <a:pt x="1183" y="2099"/>
                  </a:lnTo>
                  <a:lnTo>
                    <a:pt x="1183" y="2029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6017475" y="2521475"/>
              <a:ext cx="324600" cy="516450"/>
            </a:xfrm>
            <a:custGeom>
              <a:avLst/>
              <a:gdLst/>
              <a:ahLst/>
              <a:cxnLst/>
              <a:rect l="l" t="t" r="r" b="b"/>
              <a:pathLst>
                <a:path w="12984" h="20658" extrusionOk="0">
                  <a:moveTo>
                    <a:pt x="9181" y="15082"/>
                  </a:moveTo>
                  <a:lnTo>
                    <a:pt x="9224" y="15082"/>
                  </a:lnTo>
                  <a:lnTo>
                    <a:pt x="9181" y="15082"/>
                  </a:lnTo>
                  <a:lnTo>
                    <a:pt x="9181" y="15011"/>
                  </a:lnTo>
                  <a:lnTo>
                    <a:pt x="9224" y="15011"/>
                  </a:lnTo>
                  <a:lnTo>
                    <a:pt x="9266" y="15011"/>
                  </a:lnTo>
                  <a:lnTo>
                    <a:pt x="9308" y="14955"/>
                  </a:lnTo>
                  <a:lnTo>
                    <a:pt x="9350" y="14955"/>
                  </a:lnTo>
                  <a:lnTo>
                    <a:pt x="9393" y="14955"/>
                  </a:lnTo>
                  <a:lnTo>
                    <a:pt x="9393" y="14884"/>
                  </a:lnTo>
                  <a:lnTo>
                    <a:pt x="9435" y="14884"/>
                  </a:lnTo>
                  <a:lnTo>
                    <a:pt x="9477" y="14884"/>
                  </a:lnTo>
                  <a:lnTo>
                    <a:pt x="9519" y="14828"/>
                  </a:lnTo>
                  <a:lnTo>
                    <a:pt x="9562" y="14828"/>
                  </a:lnTo>
                  <a:lnTo>
                    <a:pt x="9562" y="14758"/>
                  </a:lnTo>
                  <a:lnTo>
                    <a:pt x="9604" y="14758"/>
                  </a:lnTo>
                  <a:lnTo>
                    <a:pt x="9604" y="14701"/>
                  </a:lnTo>
                  <a:lnTo>
                    <a:pt x="9604" y="14631"/>
                  </a:lnTo>
                  <a:lnTo>
                    <a:pt x="9562" y="14631"/>
                  </a:lnTo>
                  <a:lnTo>
                    <a:pt x="9562" y="14575"/>
                  </a:lnTo>
                  <a:lnTo>
                    <a:pt x="9562" y="14504"/>
                  </a:lnTo>
                  <a:lnTo>
                    <a:pt x="9519" y="14504"/>
                  </a:lnTo>
                  <a:lnTo>
                    <a:pt x="9477" y="14504"/>
                  </a:lnTo>
                  <a:lnTo>
                    <a:pt x="9477" y="14448"/>
                  </a:lnTo>
                  <a:lnTo>
                    <a:pt x="9435" y="14448"/>
                  </a:lnTo>
                  <a:lnTo>
                    <a:pt x="9393" y="14448"/>
                  </a:lnTo>
                  <a:lnTo>
                    <a:pt x="9350" y="14448"/>
                  </a:lnTo>
                  <a:lnTo>
                    <a:pt x="9393" y="14448"/>
                  </a:lnTo>
                  <a:lnTo>
                    <a:pt x="9393" y="14377"/>
                  </a:lnTo>
                  <a:lnTo>
                    <a:pt x="9435" y="14377"/>
                  </a:lnTo>
                  <a:lnTo>
                    <a:pt x="9435" y="14321"/>
                  </a:lnTo>
                  <a:lnTo>
                    <a:pt x="9477" y="14321"/>
                  </a:lnTo>
                  <a:lnTo>
                    <a:pt x="9435" y="14321"/>
                  </a:lnTo>
                  <a:lnTo>
                    <a:pt x="9435" y="14251"/>
                  </a:lnTo>
                  <a:lnTo>
                    <a:pt x="9393" y="14251"/>
                  </a:lnTo>
                  <a:lnTo>
                    <a:pt x="9393" y="14194"/>
                  </a:lnTo>
                  <a:lnTo>
                    <a:pt x="9435" y="14194"/>
                  </a:lnTo>
                  <a:lnTo>
                    <a:pt x="9477" y="14194"/>
                  </a:lnTo>
                  <a:lnTo>
                    <a:pt x="9519" y="14194"/>
                  </a:lnTo>
                  <a:lnTo>
                    <a:pt x="9519" y="14124"/>
                  </a:lnTo>
                  <a:lnTo>
                    <a:pt x="9562" y="14124"/>
                  </a:lnTo>
                  <a:lnTo>
                    <a:pt x="9604" y="14124"/>
                  </a:lnTo>
                  <a:lnTo>
                    <a:pt x="9646" y="14068"/>
                  </a:lnTo>
                  <a:lnTo>
                    <a:pt x="9688" y="14068"/>
                  </a:lnTo>
                  <a:lnTo>
                    <a:pt x="9730" y="14068"/>
                  </a:lnTo>
                  <a:lnTo>
                    <a:pt x="9773" y="14068"/>
                  </a:lnTo>
                  <a:lnTo>
                    <a:pt x="9815" y="14068"/>
                  </a:lnTo>
                  <a:lnTo>
                    <a:pt x="9857" y="14068"/>
                  </a:lnTo>
                  <a:lnTo>
                    <a:pt x="9899" y="14068"/>
                  </a:lnTo>
                  <a:lnTo>
                    <a:pt x="9942" y="14068"/>
                  </a:lnTo>
                  <a:lnTo>
                    <a:pt x="9984" y="14068"/>
                  </a:lnTo>
                  <a:lnTo>
                    <a:pt x="9984" y="13997"/>
                  </a:lnTo>
                  <a:lnTo>
                    <a:pt x="10026" y="13941"/>
                  </a:lnTo>
                  <a:lnTo>
                    <a:pt x="10026" y="13870"/>
                  </a:lnTo>
                  <a:lnTo>
                    <a:pt x="10026" y="13814"/>
                  </a:lnTo>
                  <a:lnTo>
                    <a:pt x="10068" y="13814"/>
                  </a:lnTo>
                  <a:lnTo>
                    <a:pt x="10111" y="13814"/>
                  </a:lnTo>
                  <a:lnTo>
                    <a:pt x="10111" y="13744"/>
                  </a:lnTo>
                  <a:lnTo>
                    <a:pt x="10111" y="13687"/>
                  </a:lnTo>
                  <a:lnTo>
                    <a:pt x="10153" y="13687"/>
                  </a:lnTo>
                  <a:lnTo>
                    <a:pt x="10153" y="13617"/>
                  </a:lnTo>
                  <a:lnTo>
                    <a:pt x="10195" y="13617"/>
                  </a:lnTo>
                  <a:lnTo>
                    <a:pt x="10195" y="13561"/>
                  </a:lnTo>
                  <a:lnTo>
                    <a:pt x="10195" y="13490"/>
                  </a:lnTo>
                  <a:lnTo>
                    <a:pt x="10237" y="13490"/>
                  </a:lnTo>
                  <a:lnTo>
                    <a:pt x="10237" y="13434"/>
                  </a:lnTo>
                  <a:lnTo>
                    <a:pt x="10237" y="13364"/>
                  </a:lnTo>
                  <a:lnTo>
                    <a:pt x="10237" y="13307"/>
                  </a:lnTo>
                  <a:lnTo>
                    <a:pt x="10237" y="13237"/>
                  </a:lnTo>
                  <a:lnTo>
                    <a:pt x="10280" y="13180"/>
                  </a:lnTo>
                  <a:lnTo>
                    <a:pt x="10280" y="13110"/>
                  </a:lnTo>
                  <a:lnTo>
                    <a:pt x="10322" y="13110"/>
                  </a:lnTo>
                  <a:lnTo>
                    <a:pt x="10322" y="13054"/>
                  </a:lnTo>
                  <a:lnTo>
                    <a:pt x="10364" y="13054"/>
                  </a:lnTo>
                  <a:lnTo>
                    <a:pt x="10406" y="13054"/>
                  </a:lnTo>
                  <a:lnTo>
                    <a:pt x="10406" y="12983"/>
                  </a:lnTo>
                  <a:lnTo>
                    <a:pt x="10449" y="12983"/>
                  </a:lnTo>
                  <a:lnTo>
                    <a:pt x="10491" y="12983"/>
                  </a:lnTo>
                  <a:lnTo>
                    <a:pt x="10449" y="12983"/>
                  </a:lnTo>
                  <a:lnTo>
                    <a:pt x="10449" y="12927"/>
                  </a:lnTo>
                  <a:lnTo>
                    <a:pt x="10406" y="12927"/>
                  </a:lnTo>
                  <a:lnTo>
                    <a:pt x="10364" y="12927"/>
                  </a:lnTo>
                  <a:lnTo>
                    <a:pt x="10364" y="12857"/>
                  </a:lnTo>
                  <a:lnTo>
                    <a:pt x="10322" y="12857"/>
                  </a:lnTo>
                  <a:lnTo>
                    <a:pt x="10280" y="12857"/>
                  </a:lnTo>
                  <a:lnTo>
                    <a:pt x="10237" y="12857"/>
                  </a:lnTo>
                  <a:lnTo>
                    <a:pt x="10195" y="12857"/>
                  </a:lnTo>
                  <a:lnTo>
                    <a:pt x="10195" y="12800"/>
                  </a:lnTo>
                  <a:lnTo>
                    <a:pt x="10153" y="12800"/>
                  </a:lnTo>
                  <a:lnTo>
                    <a:pt x="10111" y="12800"/>
                  </a:lnTo>
                  <a:lnTo>
                    <a:pt x="10068" y="12730"/>
                  </a:lnTo>
                  <a:lnTo>
                    <a:pt x="10026" y="12730"/>
                  </a:lnTo>
                  <a:lnTo>
                    <a:pt x="10026" y="12674"/>
                  </a:lnTo>
                  <a:lnTo>
                    <a:pt x="9984" y="12674"/>
                  </a:lnTo>
                  <a:lnTo>
                    <a:pt x="9942" y="12674"/>
                  </a:lnTo>
                  <a:lnTo>
                    <a:pt x="9942" y="12603"/>
                  </a:lnTo>
                  <a:lnTo>
                    <a:pt x="9899" y="12603"/>
                  </a:lnTo>
                  <a:lnTo>
                    <a:pt x="9857" y="12603"/>
                  </a:lnTo>
                  <a:lnTo>
                    <a:pt x="9857" y="12547"/>
                  </a:lnTo>
                  <a:lnTo>
                    <a:pt x="9857" y="12476"/>
                  </a:lnTo>
                  <a:lnTo>
                    <a:pt x="9857" y="12420"/>
                  </a:lnTo>
                  <a:lnTo>
                    <a:pt x="9899" y="12420"/>
                  </a:lnTo>
                  <a:lnTo>
                    <a:pt x="9942" y="12420"/>
                  </a:lnTo>
                  <a:lnTo>
                    <a:pt x="9984" y="12420"/>
                  </a:lnTo>
                  <a:lnTo>
                    <a:pt x="9984" y="12476"/>
                  </a:lnTo>
                  <a:lnTo>
                    <a:pt x="10026" y="12476"/>
                  </a:lnTo>
                  <a:lnTo>
                    <a:pt x="10068" y="12476"/>
                  </a:lnTo>
                  <a:lnTo>
                    <a:pt x="10111" y="12547"/>
                  </a:lnTo>
                  <a:lnTo>
                    <a:pt x="10153" y="12547"/>
                  </a:lnTo>
                  <a:lnTo>
                    <a:pt x="10153" y="12603"/>
                  </a:lnTo>
                  <a:lnTo>
                    <a:pt x="10195" y="12603"/>
                  </a:lnTo>
                  <a:lnTo>
                    <a:pt x="10237" y="12603"/>
                  </a:lnTo>
                  <a:lnTo>
                    <a:pt x="10237" y="12674"/>
                  </a:lnTo>
                  <a:lnTo>
                    <a:pt x="10280" y="12674"/>
                  </a:lnTo>
                  <a:lnTo>
                    <a:pt x="10322" y="12674"/>
                  </a:lnTo>
                  <a:lnTo>
                    <a:pt x="10364" y="12674"/>
                  </a:lnTo>
                  <a:lnTo>
                    <a:pt x="10406" y="12730"/>
                  </a:lnTo>
                  <a:lnTo>
                    <a:pt x="10449" y="12730"/>
                  </a:lnTo>
                  <a:lnTo>
                    <a:pt x="10491" y="12730"/>
                  </a:lnTo>
                  <a:lnTo>
                    <a:pt x="10533" y="12730"/>
                  </a:lnTo>
                  <a:lnTo>
                    <a:pt x="10575" y="12730"/>
                  </a:lnTo>
                  <a:lnTo>
                    <a:pt x="10575" y="12674"/>
                  </a:lnTo>
                  <a:lnTo>
                    <a:pt x="10618" y="12674"/>
                  </a:lnTo>
                  <a:lnTo>
                    <a:pt x="10660" y="12674"/>
                  </a:lnTo>
                  <a:lnTo>
                    <a:pt x="10660" y="12603"/>
                  </a:lnTo>
                  <a:lnTo>
                    <a:pt x="10702" y="12603"/>
                  </a:lnTo>
                  <a:lnTo>
                    <a:pt x="10702" y="12547"/>
                  </a:lnTo>
                  <a:lnTo>
                    <a:pt x="10744" y="12547"/>
                  </a:lnTo>
                  <a:lnTo>
                    <a:pt x="10744" y="12476"/>
                  </a:lnTo>
                  <a:lnTo>
                    <a:pt x="10787" y="12476"/>
                  </a:lnTo>
                  <a:lnTo>
                    <a:pt x="10787" y="12420"/>
                  </a:lnTo>
                  <a:lnTo>
                    <a:pt x="10829" y="12420"/>
                  </a:lnTo>
                  <a:lnTo>
                    <a:pt x="10871" y="12350"/>
                  </a:lnTo>
                  <a:lnTo>
                    <a:pt x="10913" y="12350"/>
                  </a:lnTo>
                  <a:lnTo>
                    <a:pt x="10913" y="12293"/>
                  </a:lnTo>
                  <a:lnTo>
                    <a:pt x="10956" y="12293"/>
                  </a:lnTo>
                  <a:lnTo>
                    <a:pt x="10998" y="12293"/>
                  </a:lnTo>
                  <a:lnTo>
                    <a:pt x="11040" y="12223"/>
                  </a:lnTo>
                  <a:lnTo>
                    <a:pt x="11040" y="12167"/>
                  </a:lnTo>
                  <a:lnTo>
                    <a:pt x="11082" y="12167"/>
                  </a:lnTo>
                  <a:lnTo>
                    <a:pt x="11082" y="12096"/>
                  </a:lnTo>
                  <a:lnTo>
                    <a:pt x="11125" y="12096"/>
                  </a:lnTo>
                  <a:lnTo>
                    <a:pt x="11125" y="12040"/>
                  </a:lnTo>
                  <a:lnTo>
                    <a:pt x="11125" y="11969"/>
                  </a:lnTo>
                  <a:lnTo>
                    <a:pt x="11167" y="11969"/>
                  </a:lnTo>
                  <a:lnTo>
                    <a:pt x="11167" y="11913"/>
                  </a:lnTo>
                  <a:lnTo>
                    <a:pt x="11167" y="11843"/>
                  </a:lnTo>
                  <a:lnTo>
                    <a:pt x="11209" y="11843"/>
                  </a:lnTo>
                  <a:lnTo>
                    <a:pt x="11209" y="11786"/>
                  </a:lnTo>
                  <a:lnTo>
                    <a:pt x="11251" y="11786"/>
                  </a:lnTo>
                  <a:lnTo>
                    <a:pt x="11294" y="11786"/>
                  </a:lnTo>
                  <a:lnTo>
                    <a:pt x="11294" y="11843"/>
                  </a:lnTo>
                  <a:lnTo>
                    <a:pt x="11294" y="11913"/>
                  </a:lnTo>
                  <a:lnTo>
                    <a:pt x="11294" y="11969"/>
                  </a:lnTo>
                  <a:lnTo>
                    <a:pt x="11336" y="11969"/>
                  </a:lnTo>
                  <a:lnTo>
                    <a:pt x="11336" y="12040"/>
                  </a:lnTo>
                  <a:lnTo>
                    <a:pt x="11378" y="12040"/>
                  </a:lnTo>
                  <a:lnTo>
                    <a:pt x="11378" y="12096"/>
                  </a:lnTo>
                  <a:lnTo>
                    <a:pt x="11420" y="12096"/>
                  </a:lnTo>
                  <a:lnTo>
                    <a:pt x="11463" y="12096"/>
                  </a:lnTo>
                  <a:lnTo>
                    <a:pt x="11463" y="12167"/>
                  </a:lnTo>
                  <a:lnTo>
                    <a:pt x="11505" y="12167"/>
                  </a:lnTo>
                  <a:lnTo>
                    <a:pt x="11505" y="12096"/>
                  </a:lnTo>
                  <a:lnTo>
                    <a:pt x="11547" y="12096"/>
                  </a:lnTo>
                  <a:lnTo>
                    <a:pt x="11589" y="12096"/>
                  </a:lnTo>
                  <a:lnTo>
                    <a:pt x="11632" y="12096"/>
                  </a:lnTo>
                  <a:lnTo>
                    <a:pt x="11674" y="12096"/>
                  </a:lnTo>
                  <a:lnTo>
                    <a:pt x="11716" y="12096"/>
                  </a:lnTo>
                  <a:lnTo>
                    <a:pt x="11716" y="12040"/>
                  </a:lnTo>
                  <a:lnTo>
                    <a:pt x="11758" y="12040"/>
                  </a:lnTo>
                  <a:lnTo>
                    <a:pt x="11758" y="11969"/>
                  </a:lnTo>
                  <a:lnTo>
                    <a:pt x="11801" y="11969"/>
                  </a:lnTo>
                  <a:lnTo>
                    <a:pt x="11801" y="11913"/>
                  </a:lnTo>
                  <a:lnTo>
                    <a:pt x="11843" y="11913"/>
                  </a:lnTo>
                  <a:lnTo>
                    <a:pt x="11885" y="11913"/>
                  </a:lnTo>
                  <a:lnTo>
                    <a:pt x="11885" y="11843"/>
                  </a:lnTo>
                  <a:lnTo>
                    <a:pt x="11927" y="11786"/>
                  </a:lnTo>
                  <a:lnTo>
                    <a:pt x="11969" y="11786"/>
                  </a:lnTo>
                  <a:lnTo>
                    <a:pt x="11969" y="11716"/>
                  </a:lnTo>
                  <a:lnTo>
                    <a:pt x="12012" y="11716"/>
                  </a:lnTo>
                  <a:lnTo>
                    <a:pt x="12012" y="11660"/>
                  </a:lnTo>
                  <a:lnTo>
                    <a:pt x="12054" y="11589"/>
                  </a:lnTo>
                  <a:lnTo>
                    <a:pt x="12054" y="11533"/>
                  </a:lnTo>
                  <a:lnTo>
                    <a:pt x="12096" y="11533"/>
                  </a:lnTo>
                  <a:lnTo>
                    <a:pt x="12054" y="11533"/>
                  </a:lnTo>
                  <a:lnTo>
                    <a:pt x="12012" y="11533"/>
                  </a:lnTo>
                  <a:lnTo>
                    <a:pt x="11927" y="11533"/>
                  </a:lnTo>
                  <a:lnTo>
                    <a:pt x="11969" y="11406"/>
                  </a:lnTo>
                  <a:lnTo>
                    <a:pt x="11969" y="11336"/>
                  </a:lnTo>
                  <a:lnTo>
                    <a:pt x="11969" y="11279"/>
                  </a:lnTo>
                  <a:lnTo>
                    <a:pt x="11969" y="11209"/>
                  </a:lnTo>
                  <a:lnTo>
                    <a:pt x="11969" y="11153"/>
                  </a:lnTo>
                  <a:lnTo>
                    <a:pt x="11927" y="11153"/>
                  </a:lnTo>
                  <a:lnTo>
                    <a:pt x="11885" y="11153"/>
                  </a:lnTo>
                  <a:lnTo>
                    <a:pt x="11843" y="11082"/>
                  </a:lnTo>
                  <a:lnTo>
                    <a:pt x="11843" y="11026"/>
                  </a:lnTo>
                  <a:lnTo>
                    <a:pt x="11843" y="10956"/>
                  </a:lnTo>
                  <a:lnTo>
                    <a:pt x="11801" y="10899"/>
                  </a:lnTo>
                  <a:lnTo>
                    <a:pt x="11801" y="10829"/>
                  </a:lnTo>
                  <a:lnTo>
                    <a:pt x="11843" y="10773"/>
                  </a:lnTo>
                  <a:lnTo>
                    <a:pt x="11843" y="10702"/>
                  </a:lnTo>
                  <a:lnTo>
                    <a:pt x="11843" y="10646"/>
                  </a:lnTo>
                  <a:lnTo>
                    <a:pt x="11843" y="10575"/>
                  </a:lnTo>
                  <a:lnTo>
                    <a:pt x="11843" y="10519"/>
                  </a:lnTo>
                  <a:lnTo>
                    <a:pt x="11885" y="10519"/>
                  </a:lnTo>
                  <a:lnTo>
                    <a:pt x="11927" y="10449"/>
                  </a:lnTo>
                  <a:lnTo>
                    <a:pt x="11969" y="10392"/>
                  </a:lnTo>
                  <a:lnTo>
                    <a:pt x="12012" y="10322"/>
                  </a:lnTo>
                  <a:lnTo>
                    <a:pt x="12054" y="10266"/>
                  </a:lnTo>
                  <a:lnTo>
                    <a:pt x="12138" y="10266"/>
                  </a:lnTo>
                  <a:lnTo>
                    <a:pt x="12138" y="10195"/>
                  </a:lnTo>
                  <a:lnTo>
                    <a:pt x="12181" y="10195"/>
                  </a:lnTo>
                  <a:lnTo>
                    <a:pt x="12223" y="10195"/>
                  </a:lnTo>
                  <a:lnTo>
                    <a:pt x="12265" y="10139"/>
                  </a:lnTo>
                  <a:lnTo>
                    <a:pt x="12307" y="10139"/>
                  </a:lnTo>
                  <a:lnTo>
                    <a:pt x="12307" y="10068"/>
                  </a:lnTo>
                  <a:lnTo>
                    <a:pt x="12350" y="10068"/>
                  </a:lnTo>
                  <a:lnTo>
                    <a:pt x="12350" y="10012"/>
                  </a:lnTo>
                  <a:lnTo>
                    <a:pt x="12392" y="10012"/>
                  </a:lnTo>
                  <a:lnTo>
                    <a:pt x="12392" y="9942"/>
                  </a:lnTo>
                  <a:lnTo>
                    <a:pt x="12434" y="9942"/>
                  </a:lnTo>
                  <a:lnTo>
                    <a:pt x="12476" y="9942"/>
                  </a:lnTo>
                  <a:lnTo>
                    <a:pt x="12519" y="9942"/>
                  </a:lnTo>
                  <a:lnTo>
                    <a:pt x="12519" y="9885"/>
                  </a:lnTo>
                  <a:lnTo>
                    <a:pt x="12561" y="9885"/>
                  </a:lnTo>
                  <a:lnTo>
                    <a:pt x="12603" y="9885"/>
                  </a:lnTo>
                  <a:lnTo>
                    <a:pt x="12603" y="9815"/>
                  </a:lnTo>
                  <a:lnTo>
                    <a:pt x="12645" y="9815"/>
                  </a:lnTo>
                  <a:lnTo>
                    <a:pt x="12688" y="9815"/>
                  </a:lnTo>
                  <a:lnTo>
                    <a:pt x="12688" y="9885"/>
                  </a:lnTo>
                  <a:lnTo>
                    <a:pt x="12730" y="9885"/>
                  </a:lnTo>
                  <a:lnTo>
                    <a:pt x="12772" y="9885"/>
                  </a:lnTo>
                  <a:lnTo>
                    <a:pt x="12772" y="9942"/>
                  </a:lnTo>
                  <a:lnTo>
                    <a:pt x="12772" y="10012"/>
                  </a:lnTo>
                  <a:lnTo>
                    <a:pt x="12730" y="10068"/>
                  </a:lnTo>
                  <a:lnTo>
                    <a:pt x="12730" y="10139"/>
                  </a:lnTo>
                  <a:lnTo>
                    <a:pt x="12730" y="10195"/>
                  </a:lnTo>
                  <a:lnTo>
                    <a:pt x="12772" y="10266"/>
                  </a:lnTo>
                  <a:lnTo>
                    <a:pt x="12814" y="10266"/>
                  </a:lnTo>
                  <a:lnTo>
                    <a:pt x="12857" y="10266"/>
                  </a:lnTo>
                  <a:lnTo>
                    <a:pt x="12899" y="10266"/>
                  </a:lnTo>
                  <a:lnTo>
                    <a:pt x="12899" y="10322"/>
                  </a:lnTo>
                  <a:lnTo>
                    <a:pt x="12857" y="10322"/>
                  </a:lnTo>
                  <a:lnTo>
                    <a:pt x="12857" y="10392"/>
                  </a:lnTo>
                  <a:lnTo>
                    <a:pt x="12814" y="10392"/>
                  </a:lnTo>
                  <a:lnTo>
                    <a:pt x="12814" y="10449"/>
                  </a:lnTo>
                  <a:lnTo>
                    <a:pt x="12772" y="10449"/>
                  </a:lnTo>
                  <a:lnTo>
                    <a:pt x="12730" y="10449"/>
                  </a:lnTo>
                  <a:lnTo>
                    <a:pt x="12730" y="10519"/>
                  </a:lnTo>
                  <a:lnTo>
                    <a:pt x="12688" y="10519"/>
                  </a:lnTo>
                  <a:lnTo>
                    <a:pt x="12645" y="10519"/>
                  </a:lnTo>
                  <a:lnTo>
                    <a:pt x="12603" y="10519"/>
                  </a:lnTo>
                  <a:lnTo>
                    <a:pt x="12561" y="10519"/>
                  </a:lnTo>
                  <a:lnTo>
                    <a:pt x="12561" y="10575"/>
                  </a:lnTo>
                  <a:lnTo>
                    <a:pt x="12519" y="10575"/>
                  </a:lnTo>
                  <a:lnTo>
                    <a:pt x="12476" y="10575"/>
                  </a:lnTo>
                  <a:lnTo>
                    <a:pt x="12476" y="10646"/>
                  </a:lnTo>
                  <a:lnTo>
                    <a:pt x="12434" y="10646"/>
                  </a:lnTo>
                  <a:lnTo>
                    <a:pt x="12434" y="10702"/>
                  </a:lnTo>
                  <a:lnTo>
                    <a:pt x="12392" y="10773"/>
                  </a:lnTo>
                  <a:lnTo>
                    <a:pt x="12392" y="10829"/>
                  </a:lnTo>
                  <a:lnTo>
                    <a:pt x="12350" y="10829"/>
                  </a:lnTo>
                  <a:lnTo>
                    <a:pt x="12350" y="10899"/>
                  </a:lnTo>
                  <a:lnTo>
                    <a:pt x="12392" y="10899"/>
                  </a:lnTo>
                  <a:lnTo>
                    <a:pt x="12392" y="10956"/>
                  </a:lnTo>
                  <a:lnTo>
                    <a:pt x="12392" y="11026"/>
                  </a:lnTo>
                  <a:lnTo>
                    <a:pt x="12392" y="11082"/>
                  </a:lnTo>
                  <a:lnTo>
                    <a:pt x="12392" y="11153"/>
                  </a:lnTo>
                  <a:lnTo>
                    <a:pt x="12392" y="11209"/>
                  </a:lnTo>
                  <a:lnTo>
                    <a:pt x="12392" y="11279"/>
                  </a:lnTo>
                  <a:lnTo>
                    <a:pt x="12392" y="11336"/>
                  </a:lnTo>
                  <a:lnTo>
                    <a:pt x="12392" y="11406"/>
                  </a:lnTo>
                  <a:lnTo>
                    <a:pt x="12392" y="11336"/>
                  </a:lnTo>
                  <a:lnTo>
                    <a:pt x="12434" y="11336"/>
                  </a:lnTo>
                  <a:lnTo>
                    <a:pt x="12392" y="11406"/>
                  </a:lnTo>
                  <a:lnTo>
                    <a:pt x="12392" y="11463"/>
                  </a:lnTo>
                  <a:lnTo>
                    <a:pt x="12392" y="11533"/>
                  </a:lnTo>
                  <a:lnTo>
                    <a:pt x="12392" y="11589"/>
                  </a:lnTo>
                  <a:lnTo>
                    <a:pt x="12392" y="11660"/>
                  </a:lnTo>
                  <a:lnTo>
                    <a:pt x="12392" y="11716"/>
                  </a:lnTo>
                  <a:lnTo>
                    <a:pt x="12392" y="11786"/>
                  </a:lnTo>
                  <a:lnTo>
                    <a:pt x="12392" y="11843"/>
                  </a:lnTo>
                  <a:lnTo>
                    <a:pt x="12392" y="11913"/>
                  </a:lnTo>
                  <a:lnTo>
                    <a:pt x="12392" y="11969"/>
                  </a:lnTo>
                  <a:lnTo>
                    <a:pt x="12392" y="12040"/>
                  </a:lnTo>
                  <a:lnTo>
                    <a:pt x="12392" y="12096"/>
                  </a:lnTo>
                  <a:lnTo>
                    <a:pt x="12434" y="12167"/>
                  </a:lnTo>
                  <a:lnTo>
                    <a:pt x="12392" y="12223"/>
                  </a:lnTo>
                  <a:lnTo>
                    <a:pt x="12392" y="12293"/>
                  </a:lnTo>
                  <a:lnTo>
                    <a:pt x="12392" y="12350"/>
                  </a:lnTo>
                  <a:lnTo>
                    <a:pt x="12307" y="12350"/>
                  </a:lnTo>
                  <a:lnTo>
                    <a:pt x="12307" y="12476"/>
                  </a:lnTo>
                  <a:lnTo>
                    <a:pt x="12307" y="12547"/>
                  </a:lnTo>
                  <a:lnTo>
                    <a:pt x="12307" y="12603"/>
                  </a:lnTo>
                  <a:lnTo>
                    <a:pt x="12350" y="12603"/>
                  </a:lnTo>
                  <a:lnTo>
                    <a:pt x="12392" y="12603"/>
                  </a:lnTo>
                  <a:lnTo>
                    <a:pt x="12434" y="12603"/>
                  </a:lnTo>
                  <a:lnTo>
                    <a:pt x="12434" y="12674"/>
                  </a:lnTo>
                  <a:lnTo>
                    <a:pt x="12434" y="12730"/>
                  </a:lnTo>
                  <a:lnTo>
                    <a:pt x="12434" y="12800"/>
                  </a:lnTo>
                  <a:lnTo>
                    <a:pt x="12434" y="12857"/>
                  </a:lnTo>
                  <a:lnTo>
                    <a:pt x="12392" y="12857"/>
                  </a:lnTo>
                  <a:lnTo>
                    <a:pt x="12392" y="12927"/>
                  </a:lnTo>
                  <a:lnTo>
                    <a:pt x="12350" y="12927"/>
                  </a:lnTo>
                  <a:lnTo>
                    <a:pt x="12350" y="12983"/>
                  </a:lnTo>
                  <a:lnTo>
                    <a:pt x="12392" y="12983"/>
                  </a:lnTo>
                  <a:lnTo>
                    <a:pt x="12392" y="13054"/>
                  </a:lnTo>
                  <a:lnTo>
                    <a:pt x="12392" y="13110"/>
                  </a:lnTo>
                  <a:lnTo>
                    <a:pt x="12434" y="13110"/>
                  </a:lnTo>
                  <a:lnTo>
                    <a:pt x="12392" y="13110"/>
                  </a:lnTo>
                  <a:lnTo>
                    <a:pt x="12392" y="13180"/>
                  </a:lnTo>
                  <a:lnTo>
                    <a:pt x="12392" y="13237"/>
                  </a:lnTo>
                  <a:lnTo>
                    <a:pt x="12350" y="13237"/>
                  </a:lnTo>
                  <a:lnTo>
                    <a:pt x="12350" y="13307"/>
                  </a:lnTo>
                  <a:lnTo>
                    <a:pt x="12350" y="13364"/>
                  </a:lnTo>
                  <a:lnTo>
                    <a:pt x="12307" y="13364"/>
                  </a:lnTo>
                  <a:lnTo>
                    <a:pt x="12265" y="13307"/>
                  </a:lnTo>
                  <a:lnTo>
                    <a:pt x="12223" y="13364"/>
                  </a:lnTo>
                  <a:lnTo>
                    <a:pt x="12181" y="13364"/>
                  </a:lnTo>
                  <a:lnTo>
                    <a:pt x="12138" y="13364"/>
                  </a:lnTo>
                  <a:lnTo>
                    <a:pt x="12138" y="13434"/>
                  </a:lnTo>
                  <a:lnTo>
                    <a:pt x="12096" y="13434"/>
                  </a:lnTo>
                  <a:lnTo>
                    <a:pt x="12096" y="13490"/>
                  </a:lnTo>
                  <a:lnTo>
                    <a:pt x="12054" y="13490"/>
                  </a:lnTo>
                  <a:lnTo>
                    <a:pt x="12012" y="13561"/>
                  </a:lnTo>
                  <a:lnTo>
                    <a:pt x="12054" y="13561"/>
                  </a:lnTo>
                  <a:lnTo>
                    <a:pt x="12054" y="13617"/>
                  </a:lnTo>
                  <a:lnTo>
                    <a:pt x="12096" y="13617"/>
                  </a:lnTo>
                  <a:lnTo>
                    <a:pt x="12096" y="13687"/>
                  </a:lnTo>
                  <a:lnTo>
                    <a:pt x="12138" y="13687"/>
                  </a:lnTo>
                  <a:lnTo>
                    <a:pt x="12181" y="13687"/>
                  </a:lnTo>
                  <a:lnTo>
                    <a:pt x="12181" y="13744"/>
                  </a:lnTo>
                  <a:lnTo>
                    <a:pt x="12223" y="13744"/>
                  </a:lnTo>
                  <a:lnTo>
                    <a:pt x="12265" y="13744"/>
                  </a:lnTo>
                  <a:lnTo>
                    <a:pt x="12265" y="13814"/>
                  </a:lnTo>
                  <a:lnTo>
                    <a:pt x="12307" y="13814"/>
                  </a:lnTo>
                  <a:lnTo>
                    <a:pt x="12350" y="13814"/>
                  </a:lnTo>
                  <a:lnTo>
                    <a:pt x="12350" y="13870"/>
                  </a:lnTo>
                  <a:lnTo>
                    <a:pt x="12392" y="13870"/>
                  </a:lnTo>
                  <a:lnTo>
                    <a:pt x="12434" y="13870"/>
                  </a:lnTo>
                  <a:lnTo>
                    <a:pt x="12476" y="13870"/>
                  </a:lnTo>
                  <a:lnTo>
                    <a:pt x="12519" y="13870"/>
                  </a:lnTo>
                  <a:lnTo>
                    <a:pt x="12519" y="13941"/>
                  </a:lnTo>
                  <a:lnTo>
                    <a:pt x="12561" y="13941"/>
                  </a:lnTo>
                  <a:lnTo>
                    <a:pt x="12603" y="13941"/>
                  </a:lnTo>
                  <a:lnTo>
                    <a:pt x="12645" y="13941"/>
                  </a:lnTo>
                  <a:lnTo>
                    <a:pt x="12688" y="13941"/>
                  </a:lnTo>
                  <a:lnTo>
                    <a:pt x="12730" y="13941"/>
                  </a:lnTo>
                  <a:lnTo>
                    <a:pt x="12772" y="13941"/>
                  </a:lnTo>
                  <a:lnTo>
                    <a:pt x="12814" y="13997"/>
                  </a:lnTo>
                  <a:lnTo>
                    <a:pt x="12857" y="13997"/>
                  </a:lnTo>
                  <a:lnTo>
                    <a:pt x="12899" y="13997"/>
                  </a:lnTo>
                  <a:lnTo>
                    <a:pt x="12941" y="13997"/>
                  </a:lnTo>
                  <a:lnTo>
                    <a:pt x="12941" y="14068"/>
                  </a:lnTo>
                  <a:lnTo>
                    <a:pt x="12983" y="14068"/>
                  </a:lnTo>
                  <a:lnTo>
                    <a:pt x="12941" y="14068"/>
                  </a:lnTo>
                  <a:lnTo>
                    <a:pt x="12899" y="14124"/>
                  </a:lnTo>
                  <a:lnTo>
                    <a:pt x="12857" y="14124"/>
                  </a:lnTo>
                  <a:lnTo>
                    <a:pt x="12814" y="14124"/>
                  </a:lnTo>
                  <a:lnTo>
                    <a:pt x="12772" y="14124"/>
                  </a:lnTo>
                  <a:lnTo>
                    <a:pt x="12730" y="14124"/>
                  </a:lnTo>
                  <a:lnTo>
                    <a:pt x="12688" y="14124"/>
                  </a:lnTo>
                  <a:lnTo>
                    <a:pt x="12645" y="14124"/>
                  </a:lnTo>
                  <a:lnTo>
                    <a:pt x="12603" y="14124"/>
                  </a:lnTo>
                  <a:lnTo>
                    <a:pt x="12603" y="14068"/>
                  </a:lnTo>
                  <a:lnTo>
                    <a:pt x="12561" y="14068"/>
                  </a:lnTo>
                  <a:lnTo>
                    <a:pt x="12519" y="14068"/>
                  </a:lnTo>
                  <a:lnTo>
                    <a:pt x="12476" y="14068"/>
                  </a:lnTo>
                  <a:lnTo>
                    <a:pt x="12434" y="14068"/>
                  </a:lnTo>
                  <a:lnTo>
                    <a:pt x="12392" y="14068"/>
                  </a:lnTo>
                  <a:lnTo>
                    <a:pt x="12350" y="14068"/>
                  </a:lnTo>
                  <a:lnTo>
                    <a:pt x="12307" y="14068"/>
                  </a:lnTo>
                  <a:lnTo>
                    <a:pt x="12307" y="13997"/>
                  </a:lnTo>
                  <a:lnTo>
                    <a:pt x="12265" y="13997"/>
                  </a:lnTo>
                  <a:lnTo>
                    <a:pt x="12265" y="13941"/>
                  </a:lnTo>
                  <a:lnTo>
                    <a:pt x="12223" y="13941"/>
                  </a:lnTo>
                  <a:lnTo>
                    <a:pt x="12181" y="13941"/>
                  </a:lnTo>
                  <a:lnTo>
                    <a:pt x="12138" y="13941"/>
                  </a:lnTo>
                  <a:lnTo>
                    <a:pt x="12138" y="13870"/>
                  </a:lnTo>
                  <a:lnTo>
                    <a:pt x="12096" y="13870"/>
                  </a:lnTo>
                  <a:lnTo>
                    <a:pt x="12054" y="13870"/>
                  </a:lnTo>
                  <a:lnTo>
                    <a:pt x="12054" y="13814"/>
                  </a:lnTo>
                  <a:lnTo>
                    <a:pt x="12012" y="13814"/>
                  </a:lnTo>
                  <a:lnTo>
                    <a:pt x="11969" y="13814"/>
                  </a:lnTo>
                  <a:lnTo>
                    <a:pt x="11969" y="13744"/>
                  </a:lnTo>
                  <a:lnTo>
                    <a:pt x="11927" y="13744"/>
                  </a:lnTo>
                  <a:lnTo>
                    <a:pt x="11885" y="13687"/>
                  </a:lnTo>
                  <a:lnTo>
                    <a:pt x="11843" y="13687"/>
                  </a:lnTo>
                  <a:lnTo>
                    <a:pt x="11801" y="13687"/>
                  </a:lnTo>
                  <a:lnTo>
                    <a:pt x="11801" y="13617"/>
                  </a:lnTo>
                  <a:lnTo>
                    <a:pt x="11758" y="13617"/>
                  </a:lnTo>
                  <a:lnTo>
                    <a:pt x="11716" y="13617"/>
                  </a:lnTo>
                  <a:lnTo>
                    <a:pt x="11716" y="13561"/>
                  </a:lnTo>
                  <a:lnTo>
                    <a:pt x="11674" y="13561"/>
                  </a:lnTo>
                  <a:lnTo>
                    <a:pt x="11674" y="13490"/>
                  </a:lnTo>
                  <a:lnTo>
                    <a:pt x="11632" y="13490"/>
                  </a:lnTo>
                  <a:lnTo>
                    <a:pt x="11589" y="13490"/>
                  </a:lnTo>
                  <a:lnTo>
                    <a:pt x="11547" y="13434"/>
                  </a:lnTo>
                  <a:lnTo>
                    <a:pt x="11505" y="13434"/>
                  </a:lnTo>
                  <a:lnTo>
                    <a:pt x="11505" y="13364"/>
                  </a:lnTo>
                  <a:lnTo>
                    <a:pt x="11463" y="13364"/>
                  </a:lnTo>
                  <a:lnTo>
                    <a:pt x="11420" y="13434"/>
                  </a:lnTo>
                  <a:lnTo>
                    <a:pt x="11378" y="13434"/>
                  </a:lnTo>
                  <a:lnTo>
                    <a:pt x="11336" y="13490"/>
                  </a:lnTo>
                  <a:lnTo>
                    <a:pt x="11336" y="13561"/>
                  </a:lnTo>
                  <a:lnTo>
                    <a:pt x="11336" y="13617"/>
                  </a:lnTo>
                  <a:lnTo>
                    <a:pt x="11336" y="13687"/>
                  </a:lnTo>
                  <a:lnTo>
                    <a:pt x="11378" y="13687"/>
                  </a:lnTo>
                  <a:lnTo>
                    <a:pt x="11420" y="13687"/>
                  </a:lnTo>
                  <a:lnTo>
                    <a:pt x="11463" y="13687"/>
                  </a:lnTo>
                  <a:lnTo>
                    <a:pt x="11463" y="13744"/>
                  </a:lnTo>
                  <a:lnTo>
                    <a:pt x="11420" y="13744"/>
                  </a:lnTo>
                  <a:lnTo>
                    <a:pt x="11463" y="13744"/>
                  </a:lnTo>
                  <a:lnTo>
                    <a:pt x="11463" y="13814"/>
                  </a:lnTo>
                  <a:lnTo>
                    <a:pt x="11463" y="13870"/>
                  </a:lnTo>
                  <a:lnTo>
                    <a:pt x="11420" y="13941"/>
                  </a:lnTo>
                  <a:lnTo>
                    <a:pt x="11420" y="13997"/>
                  </a:lnTo>
                  <a:lnTo>
                    <a:pt x="11420" y="14068"/>
                  </a:lnTo>
                  <a:lnTo>
                    <a:pt x="11378" y="14068"/>
                  </a:lnTo>
                  <a:lnTo>
                    <a:pt x="11336" y="14068"/>
                  </a:lnTo>
                  <a:lnTo>
                    <a:pt x="11294" y="14068"/>
                  </a:lnTo>
                  <a:lnTo>
                    <a:pt x="11251" y="14068"/>
                  </a:lnTo>
                  <a:lnTo>
                    <a:pt x="11209" y="14068"/>
                  </a:lnTo>
                  <a:lnTo>
                    <a:pt x="11167" y="14068"/>
                  </a:lnTo>
                  <a:lnTo>
                    <a:pt x="11125" y="14068"/>
                  </a:lnTo>
                  <a:lnTo>
                    <a:pt x="11125" y="14124"/>
                  </a:lnTo>
                  <a:lnTo>
                    <a:pt x="11125" y="14194"/>
                  </a:lnTo>
                  <a:lnTo>
                    <a:pt x="11125" y="14251"/>
                  </a:lnTo>
                  <a:lnTo>
                    <a:pt x="11125" y="14321"/>
                  </a:lnTo>
                  <a:lnTo>
                    <a:pt x="11125" y="14377"/>
                  </a:lnTo>
                  <a:lnTo>
                    <a:pt x="11082" y="14448"/>
                  </a:lnTo>
                  <a:lnTo>
                    <a:pt x="11082" y="14504"/>
                  </a:lnTo>
                  <a:lnTo>
                    <a:pt x="11040" y="14504"/>
                  </a:lnTo>
                  <a:lnTo>
                    <a:pt x="11040" y="14575"/>
                  </a:lnTo>
                  <a:lnTo>
                    <a:pt x="10998" y="14575"/>
                  </a:lnTo>
                  <a:lnTo>
                    <a:pt x="10998" y="14631"/>
                  </a:lnTo>
                  <a:lnTo>
                    <a:pt x="10956" y="14631"/>
                  </a:lnTo>
                  <a:lnTo>
                    <a:pt x="10913" y="14631"/>
                  </a:lnTo>
                  <a:lnTo>
                    <a:pt x="10871" y="14631"/>
                  </a:lnTo>
                  <a:lnTo>
                    <a:pt x="10829" y="14631"/>
                  </a:lnTo>
                  <a:lnTo>
                    <a:pt x="10787" y="14631"/>
                  </a:lnTo>
                  <a:lnTo>
                    <a:pt x="10787" y="14701"/>
                  </a:lnTo>
                  <a:lnTo>
                    <a:pt x="10744" y="14701"/>
                  </a:lnTo>
                  <a:lnTo>
                    <a:pt x="10702" y="14701"/>
                  </a:lnTo>
                  <a:lnTo>
                    <a:pt x="10702" y="14758"/>
                  </a:lnTo>
                  <a:lnTo>
                    <a:pt x="10660" y="14758"/>
                  </a:lnTo>
                  <a:lnTo>
                    <a:pt x="10618" y="14758"/>
                  </a:lnTo>
                  <a:lnTo>
                    <a:pt x="10575" y="14828"/>
                  </a:lnTo>
                  <a:lnTo>
                    <a:pt x="10533" y="14828"/>
                  </a:lnTo>
                  <a:lnTo>
                    <a:pt x="10533" y="14884"/>
                  </a:lnTo>
                  <a:lnTo>
                    <a:pt x="10491" y="14884"/>
                  </a:lnTo>
                  <a:lnTo>
                    <a:pt x="10449" y="14884"/>
                  </a:lnTo>
                  <a:lnTo>
                    <a:pt x="10449" y="14955"/>
                  </a:lnTo>
                  <a:lnTo>
                    <a:pt x="10406" y="14955"/>
                  </a:lnTo>
                  <a:lnTo>
                    <a:pt x="10406" y="15011"/>
                  </a:lnTo>
                  <a:lnTo>
                    <a:pt x="10449" y="15011"/>
                  </a:lnTo>
                  <a:lnTo>
                    <a:pt x="10449" y="15082"/>
                  </a:lnTo>
                  <a:lnTo>
                    <a:pt x="10406" y="15082"/>
                  </a:lnTo>
                  <a:lnTo>
                    <a:pt x="10406" y="15138"/>
                  </a:lnTo>
                  <a:lnTo>
                    <a:pt x="10406" y="15208"/>
                  </a:lnTo>
                  <a:lnTo>
                    <a:pt x="10364" y="15208"/>
                  </a:lnTo>
                  <a:lnTo>
                    <a:pt x="10364" y="15265"/>
                  </a:lnTo>
                  <a:lnTo>
                    <a:pt x="10322" y="15265"/>
                  </a:lnTo>
                  <a:lnTo>
                    <a:pt x="10322" y="15335"/>
                  </a:lnTo>
                  <a:lnTo>
                    <a:pt x="10280" y="15335"/>
                  </a:lnTo>
                  <a:lnTo>
                    <a:pt x="10280" y="15391"/>
                  </a:lnTo>
                  <a:lnTo>
                    <a:pt x="10237" y="15391"/>
                  </a:lnTo>
                  <a:lnTo>
                    <a:pt x="10195" y="15462"/>
                  </a:lnTo>
                  <a:lnTo>
                    <a:pt x="10153" y="15518"/>
                  </a:lnTo>
                  <a:lnTo>
                    <a:pt x="10153" y="15588"/>
                  </a:lnTo>
                  <a:lnTo>
                    <a:pt x="10111" y="15588"/>
                  </a:lnTo>
                  <a:lnTo>
                    <a:pt x="10111" y="15645"/>
                  </a:lnTo>
                  <a:lnTo>
                    <a:pt x="10111" y="15715"/>
                  </a:lnTo>
                  <a:lnTo>
                    <a:pt x="10068" y="15715"/>
                  </a:lnTo>
                  <a:lnTo>
                    <a:pt x="10068" y="15772"/>
                  </a:lnTo>
                  <a:lnTo>
                    <a:pt x="10068" y="15842"/>
                  </a:lnTo>
                  <a:lnTo>
                    <a:pt x="10026" y="15842"/>
                  </a:lnTo>
                  <a:lnTo>
                    <a:pt x="9984" y="15842"/>
                  </a:lnTo>
                  <a:lnTo>
                    <a:pt x="9984" y="15898"/>
                  </a:lnTo>
                  <a:lnTo>
                    <a:pt x="9942" y="15898"/>
                  </a:lnTo>
                  <a:lnTo>
                    <a:pt x="9942" y="15969"/>
                  </a:lnTo>
                  <a:lnTo>
                    <a:pt x="9899" y="15969"/>
                  </a:lnTo>
                  <a:lnTo>
                    <a:pt x="9857" y="15969"/>
                  </a:lnTo>
                  <a:lnTo>
                    <a:pt x="9815" y="15969"/>
                  </a:lnTo>
                  <a:lnTo>
                    <a:pt x="9815" y="16025"/>
                  </a:lnTo>
                  <a:lnTo>
                    <a:pt x="9773" y="16025"/>
                  </a:lnTo>
                  <a:lnTo>
                    <a:pt x="9730" y="16025"/>
                  </a:lnTo>
                  <a:lnTo>
                    <a:pt x="9688" y="16025"/>
                  </a:lnTo>
                  <a:lnTo>
                    <a:pt x="9646" y="16025"/>
                  </a:lnTo>
                  <a:lnTo>
                    <a:pt x="9646" y="16095"/>
                  </a:lnTo>
                  <a:lnTo>
                    <a:pt x="9604" y="16095"/>
                  </a:lnTo>
                  <a:lnTo>
                    <a:pt x="9646" y="16095"/>
                  </a:lnTo>
                  <a:lnTo>
                    <a:pt x="9688" y="16095"/>
                  </a:lnTo>
                  <a:lnTo>
                    <a:pt x="9688" y="16152"/>
                  </a:lnTo>
                  <a:lnTo>
                    <a:pt x="9730" y="16152"/>
                  </a:lnTo>
                  <a:lnTo>
                    <a:pt x="9773" y="16152"/>
                  </a:lnTo>
                  <a:lnTo>
                    <a:pt x="9773" y="16222"/>
                  </a:lnTo>
                  <a:lnTo>
                    <a:pt x="9730" y="16222"/>
                  </a:lnTo>
                  <a:lnTo>
                    <a:pt x="9688" y="16222"/>
                  </a:lnTo>
                  <a:lnTo>
                    <a:pt x="9646" y="16278"/>
                  </a:lnTo>
                  <a:lnTo>
                    <a:pt x="9604" y="16278"/>
                  </a:lnTo>
                  <a:lnTo>
                    <a:pt x="9562" y="16278"/>
                  </a:lnTo>
                  <a:lnTo>
                    <a:pt x="9519" y="16278"/>
                  </a:lnTo>
                  <a:lnTo>
                    <a:pt x="9477" y="16278"/>
                  </a:lnTo>
                  <a:lnTo>
                    <a:pt x="9435" y="16278"/>
                  </a:lnTo>
                  <a:lnTo>
                    <a:pt x="9393" y="16349"/>
                  </a:lnTo>
                  <a:lnTo>
                    <a:pt x="9350" y="16349"/>
                  </a:lnTo>
                  <a:lnTo>
                    <a:pt x="9308" y="16349"/>
                  </a:lnTo>
                  <a:lnTo>
                    <a:pt x="9308" y="16405"/>
                  </a:lnTo>
                  <a:lnTo>
                    <a:pt x="9266" y="16405"/>
                  </a:lnTo>
                  <a:lnTo>
                    <a:pt x="9266" y="16476"/>
                  </a:lnTo>
                  <a:lnTo>
                    <a:pt x="9224" y="16476"/>
                  </a:lnTo>
                  <a:lnTo>
                    <a:pt x="9181" y="16476"/>
                  </a:lnTo>
                  <a:lnTo>
                    <a:pt x="9181" y="16532"/>
                  </a:lnTo>
                  <a:lnTo>
                    <a:pt x="9139" y="16532"/>
                  </a:lnTo>
                  <a:lnTo>
                    <a:pt x="9139" y="16602"/>
                  </a:lnTo>
                  <a:lnTo>
                    <a:pt x="9097" y="16602"/>
                  </a:lnTo>
                  <a:lnTo>
                    <a:pt x="9055" y="16602"/>
                  </a:lnTo>
                  <a:lnTo>
                    <a:pt x="9055" y="16659"/>
                  </a:lnTo>
                  <a:lnTo>
                    <a:pt x="9012" y="16659"/>
                  </a:lnTo>
                  <a:lnTo>
                    <a:pt x="8970" y="16659"/>
                  </a:lnTo>
                  <a:lnTo>
                    <a:pt x="8928" y="16659"/>
                  </a:lnTo>
                  <a:lnTo>
                    <a:pt x="8928" y="16729"/>
                  </a:lnTo>
                  <a:lnTo>
                    <a:pt x="8886" y="16729"/>
                  </a:lnTo>
                  <a:lnTo>
                    <a:pt x="8886" y="16785"/>
                  </a:lnTo>
                  <a:lnTo>
                    <a:pt x="8843" y="16785"/>
                  </a:lnTo>
                  <a:lnTo>
                    <a:pt x="8801" y="16785"/>
                  </a:lnTo>
                  <a:lnTo>
                    <a:pt x="8843" y="16785"/>
                  </a:lnTo>
                  <a:lnTo>
                    <a:pt x="8843" y="16856"/>
                  </a:lnTo>
                  <a:lnTo>
                    <a:pt x="8843" y="16912"/>
                  </a:lnTo>
                  <a:lnTo>
                    <a:pt x="8843" y="16983"/>
                  </a:lnTo>
                  <a:lnTo>
                    <a:pt x="8843" y="17039"/>
                  </a:lnTo>
                  <a:lnTo>
                    <a:pt x="8843" y="17109"/>
                  </a:lnTo>
                  <a:lnTo>
                    <a:pt x="8843" y="17166"/>
                  </a:lnTo>
                  <a:lnTo>
                    <a:pt x="8801" y="17166"/>
                  </a:lnTo>
                  <a:lnTo>
                    <a:pt x="8801" y="17236"/>
                  </a:lnTo>
                  <a:lnTo>
                    <a:pt x="8801" y="17292"/>
                  </a:lnTo>
                  <a:lnTo>
                    <a:pt x="8759" y="17292"/>
                  </a:lnTo>
                  <a:lnTo>
                    <a:pt x="8759" y="17363"/>
                  </a:lnTo>
                  <a:lnTo>
                    <a:pt x="8759" y="17419"/>
                  </a:lnTo>
                  <a:lnTo>
                    <a:pt x="8717" y="17419"/>
                  </a:lnTo>
                  <a:lnTo>
                    <a:pt x="8717" y="17489"/>
                  </a:lnTo>
                  <a:lnTo>
                    <a:pt x="8674" y="17546"/>
                  </a:lnTo>
                  <a:lnTo>
                    <a:pt x="8632" y="17546"/>
                  </a:lnTo>
                  <a:lnTo>
                    <a:pt x="8632" y="17616"/>
                  </a:lnTo>
                  <a:lnTo>
                    <a:pt x="8590" y="17616"/>
                  </a:lnTo>
                  <a:lnTo>
                    <a:pt x="8590" y="17673"/>
                  </a:lnTo>
                  <a:lnTo>
                    <a:pt x="8548" y="17673"/>
                  </a:lnTo>
                  <a:lnTo>
                    <a:pt x="8548" y="17743"/>
                  </a:lnTo>
                  <a:lnTo>
                    <a:pt x="8505" y="17743"/>
                  </a:lnTo>
                  <a:lnTo>
                    <a:pt x="8505" y="17799"/>
                  </a:lnTo>
                  <a:lnTo>
                    <a:pt x="8463" y="17799"/>
                  </a:lnTo>
                  <a:lnTo>
                    <a:pt x="8421" y="17799"/>
                  </a:lnTo>
                  <a:lnTo>
                    <a:pt x="8421" y="17870"/>
                  </a:lnTo>
                  <a:lnTo>
                    <a:pt x="8379" y="17870"/>
                  </a:lnTo>
                  <a:lnTo>
                    <a:pt x="8379" y="17940"/>
                  </a:lnTo>
                  <a:lnTo>
                    <a:pt x="8336" y="17940"/>
                  </a:lnTo>
                  <a:lnTo>
                    <a:pt x="8336" y="17996"/>
                  </a:lnTo>
                  <a:lnTo>
                    <a:pt x="8379" y="17996"/>
                  </a:lnTo>
                  <a:lnTo>
                    <a:pt x="8421" y="17940"/>
                  </a:lnTo>
                  <a:lnTo>
                    <a:pt x="8463" y="17940"/>
                  </a:lnTo>
                  <a:lnTo>
                    <a:pt x="8463" y="17870"/>
                  </a:lnTo>
                  <a:lnTo>
                    <a:pt x="8505" y="17870"/>
                  </a:lnTo>
                  <a:lnTo>
                    <a:pt x="8548" y="17799"/>
                  </a:lnTo>
                  <a:lnTo>
                    <a:pt x="8590" y="17799"/>
                  </a:lnTo>
                  <a:lnTo>
                    <a:pt x="8590" y="17743"/>
                  </a:lnTo>
                  <a:lnTo>
                    <a:pt x="8632" y="17743"/>
                  </a:lnTo>
                  <a:lnTo>
                    <a:pt x="8674" y="17743"/>
                  </a:lnTo>
                  <a:lnTo>
                    <a:pt x="8717" y="17743"/>
                  </a:lnTo>
                  <a:lnTo>
                    <a:pt x="8759" y="17743"/>
                  </a:lnTo>
                  <a:lnTo>
                    <a:pt x="8801" y="17743"/>
                  </a:lnTo>
                  <a:lnTo>
                    <a:pt x="8843" y="17743"/>
                  </a:lnTo>
                  <a:lnTo>
                    <a:pt x="8886" y="17743"/>
                  </a:lnTo>
                  <a:lnTo>
                    <a:pt x="8928" y="17799"/>
                  </a:lnTo>
                  <a:lnTo>
                    <a:pt x="8970" y="17799"/>
                  </a:lnTo>
                  <a:lnTo>
                    <a:pt x="9012" y="17799"/>
                  </a:lnTo>
                  <a:lnTo>
                    <a:pt x="9055" y="17799"/>
                  </a:lnTo>
                  <a:lnTo>
                    <a:pt x="9097" y="17799"/>
                  </a:lnTo>
                  <a:lnTo>
                    <a:pt x="9139" y="17799"/>
                  </a:lnTo>
                  <a:lnTo>
                    <a:pt x="9139" y="17870"/>
                  </a:lnTo>
                  <a:lnTo>
                    <a:pt x="9181" y="17870"/>
                  </a:lnTo>
                  <a:lnTo>
                    <a:pt x="9224" y="17870"/>
                  </a:lnTo>
                  <a:lnTo>
                    <a:pt x="9266" y="17870"/>
                  </a:lnTo>
                  <a:lnTo>
                    <a:pt x="9308" y="17940"/>
                  </a:lnTo>
                  <a:lnTo>
                    <a:pt x="9350" y="17940"/>
                  </a:lnTo>
                  <a:lnTo>
                    <a:pt x="9393" y="17940"/>
                  </a:lnTo>
                  <a:lnTo>
                    <a:pt x="9393" y="17996"/>
                  </a:lnTo>
                  <a:lnTo>
                    <a:pt x="9435" y="17996"/>
                  </a:lnTo>
                  <a:lnTo>
                    <a:pt x="9477" y="17996"/>
                  </a:lnTo>
                  <a:lnTo>
                    <a:pt x="9519" y="18067"/>
                  </a:lnTo>
                  <a:lnTo>
                    <a:pt x="9562" y="18067"/>
                  </a:lnTo>
                  <a:lnTo>
                    <a:pt x="9604" y="18067"/>
                  </a:lnTo>
                  <a:lnTo>
                    <a:pt x="9646" y="18067"/>
                  </a:lnTo>
                  <a:lnTo>
                    <a:pt x="9688" y="18067"/>
                  </a:lnTo>
                  <a:lnTo>
                    <a:pt x="9730" y="18067"/>
                  </a:lnTo>
                  <a:lnTo>
                    <a:pt x="9773" y="17996"/>
                  </a:lnTo>
                  <a:lnTo>
                    <a:pt x="9815" y="17996"/>
                  </a:lnTo>
                  <a:lnTo>
                    <a:pt x="9857" y="17996"/>
                  </a:lnTo>
                  <a:lnTo>
                    <a:pt x="9899" y="17996"/>
                  </a:lnTo>
                  <a:lnTo>
                    <a:pt x="9942" y="17996"/>
                  </a:lnTo>
                  <a:lnTo>
                    <a:pt x="9984" y="17996"/>
                  </a:lnTo>
                  <a:lnTo>
                    <a:pt x="10026" y="17996"/>
                  </a:lnTo>
                  <a:lnTo>
                    <a:pt x="10068" y="17996"/>
                  </a:lnTo>
                  <a:lnTo>
                    <a:pt x="10111" y="17996"/>
                  </a:lnTo>
                  <a:lnTo>
                    <a:pt x="10153" y="17996"/>
                  </a:lnTo>
                  <a:lnTo>
                    <a:pt x="10195" y="17996"/>
                  </a:lnTo>
                  <a:lnTo>
                    <a:pt x="10237" y="17996"/>
                  </a:lnTo>
                  <a:lnTo>
                    <a:pt x="10280" y="17996"/>
                  </a:lnTo>
                  <a:lnTo>
                    <a:pt x="10322" y="17996"/>
                  </a:lnTo>
                  <a:lnTo>
                    <a:pt x="10364" y="17996"/>
                  </a:lnTo>
                  <a:lnTo>
                    <a:pt x="10406" y="17996"/>
                  </a:lnTo>
                  <a:lnTo>
                    <a:pt x="10449" y="17996"/>
                  </a:lnTo>
                  <a:lnTo>
                    <a:pt x="10491" y="17996"/>
                  </a:lnTo>
                  <a:lnTo>
                    <a:pt x="10533" y="17996"/>
                  </a:lnTo>
                  <a:lnTo>
                    <a:pt x="10575" y="17940"/>
                  </a:lnTo>
                  <a:lnTo>
                    <a:pt x="10618" y="17940"/>
                  </a:lnTo>
                  <a:lnTo>
                    <a:pt x="10660" y="17940"/>
                  </a:lnTo>
                  <a:lnTo>
                    <a:pt x="10660" y="17870"/>
                  </a:lnTo>
                  <a:lnTo>
                    <a:pt x="10702" y="17870"/>
                  </a:lnTo>
                  <a:lnTo>
                    <a:pt x="10744" y="17870"/>
                  </a:lnTo>
                  <a:lnTo>
                    <a:pt x="10787" y="17870"/>
                  </a:lnTo>
                  <a:lnTo>
                    <a:pt x="10787" y="17799"/>
                  </a:lnTo>
                  <a:lnTo>
                    <a:pt x="10829" y="17799"/>
                  </a:lnTo>
                  <a:lnTo>
                    <a:pt x="10871" y="17799"/>
                  </a:lnTo>
                  <a:lnTo>
                    <a:pt x="10913" y="17799"/>
                  </a:lnTo>
                  <a:lnTo>
                    <a:pt x="10956" y="17799"/>
                  </a:lnTo>
                  <a:lnTo>
                    <a:pt x="10956" y="17743"/>
                  </a:lnTo>
                  <a:lnTo>
                    <a:pt x="10998" y="17743"/>
                  </a:lnTo>
                  <a:lnTo>
                    <a:pt x="10998" y="17673"/>
                  </a:lnTo>
                  <a:lnTo>
                    <a:pt x="11040" y="17673"/>
                  </a:lnTo>
                  <a:lnTo>
                    <a:pt x="11040" y="17616"/>
                  </a:lnTo>
                  <a:lnTo>
                    <a:pt x="11082" y="17616"/>
                  </a:lnTo>
                  <a:lnTo>
                    <a:pt x="11082" y="17546"/>
                  </a:lnTo>
                  <a:lnTo>
                    <a:pt x="11125" y="17546"/>
                  </a:lnTo>
                  <a:lnTo>
                    <a:pt x="11167" y="17546"/>
                  </a:lnTo>
                  <a:lnTo>
                    <a:pt x="11167" y="17489"/>
                  </a:lnTo>
                  <a:lnTo>
                    <a:pt x="11209" y="17489"/>
                  </a:lnTo>
                  <a:lnTo>
                    <a:pt x="11209" y="17419"/>
                  </a:lnTo>
                  <a:lnTo>
                    <a:pt x="11251" y="17419"/>
                  </a:lnTo>
                  <a:lnTo>
                    <a:pt x="11294" y="17419"/>
                  </a:lnTo>
                  <a:lnTo>
                    <a:pt x="11294" y="17363"/>
                  </a:lnTo>
                  <a:lnTo>
                    <a:pt x="11336" y="17363"/>
                  </a:lnTo>
                  <a:lnTo>
                    <a:pt x="11378" y="17292"/>
                  </a:lnTo>
                  <a:lnTo>
                    <a:pt x="11420" y="17292"/>
                  </a:lnTo>
                  <a:lnTo>
                    <a:pt x="11463" y="17292"/>
                  </a:lnTo>
                  <a:lnTo>
                    <a:pt x="11505" y="17292"/>
                  </a:lnTo>
                  <a:lnTo>
                    <a:pt x="11547" y="17292"/>
                  </a:lnTo>
                  <a:lnTo>
                    <a:pt x="11547" y="17236"/>
                  </a:lnTo>
                  <a:lnTo>
                    <a:pt x="11589" y="17236"/>
                  </a:lnTo>
                  <a:lnTo>
                    <a:pt x="11589" y="17292"/>
                  </a:lnTo>
                  <a:lnTo>
                    <a:pt x="11632" y="17292"/>
                  </a:lnTo>
                  <a:lnTo>
                    <a:pt x="11632" y="17363"/>
                  </a:lnTo>
                  <a:lnTo>
                    <a:pt x="11589" y="17363"/>
                  </a:lnTo>
                  <a:lnTo>
                    <a:pt x="11547" y="17363"/>
                  </a:lnTo>
                  <a:lnTo>
                    <a:pt x="11505" y="17363"/>
                  </a:lnTo>
                  <a:lnTo>
                    <a:pt x="11463" y="17363"/>
                  </a:lnTo>
                  <a:lnTo>
                    <a:pt x="11463" y="17419"/>
                  </a:lnTo>
                  <a:lnTo>
                    <a:pt x="11420" y="17419"/>
                  </a:lnTo>
                  <a:lnTo>
                    <a:pt x="11378" y="17419"/>
                  </a:lnTo>
                  <a:lnTo>
                    <a:pt x="11378" y="17489"/>
                  </a:lnTo>
                  <a:lnTo>
                    <a:pt x="11336" y="17489"/>
                  </a:lnTo>
                  <a:lnTo>
                    <a:pt x="11294" y="17489"/>
                  </a:lnTo>
                  <a:lnTo>
                    <a:pt x="11294" y="17546"/>
                  </a:lnTo>
                  <a:lnTo>
                    <a:pt x="11251" y="17546"/>
                  </a:lnTo>
                  <a:lnTo>
                    <a:pt x="11251" y="17616"/>
                  </a:lnTo>
                  <a:lnTo>
                    <a:pt x="11209" y="17616"/>
                  </a:lnTo>
                  <a:lnTo>
                    <a:pt x="11209" y="17673"/>
                  </a:lnTo>
                  <a:lnTo>
                    <a:pt x="11167" y="17673"/>
                  </a:lnTo>
                  <a:lnTo>
                    <a:pt x="11167" y="17743"/>
                  </a:lnTo>
                  <a:lnTo>
                    <a:pt x="11125" y="17743"/>
                  </a:lnTo>
                  <a:lnTo>
                    <a:pt x="11125" y="17799"/>
                  </a:lnTo>
                  <a:lnTo>
                    <a:pt x="11082" y="17799"/>
                  </a:lnTo>
                  <a:lnTo>
                    <a:pt x="11082" y="17870"/>
                  </a:lnTo>
                  <a:lnTo>
                    <a:pt x="11040" y="17870"/>
                  </a:lnTo>
                  <a:lnTo>
                    <a:pt x="11040" y="17940"/>
                  </a:lnTo>
                  <a:lnTo>
                    <a:pt x="10998" y="17940"/>
                  </a:lnTo>
                  <a:lnTo>
                    <a:pt x="10998" y="17996"/>
                  </a:lnTo>
                  <a:lnTo>
                    <a:pt x="10956" y="17996"/>
                  </a:lnTo>
                  <a:lnTo>
                    <a:pt x="10956" y="18067"/>
                  </a:lnTo>
                  <a:lnTo>
                    <a:pt x="10913" y="18067"/>
                  </a:lnTo>
                  <a:lnTo>
                    <a:pt x="10871" y="18067"/>
                  </a:lnTo>
                  <a:lnTo>
                    <a:pt x="10871" y="18123"/>
                  </a:lnTo>
                  <a:lnTo>
                    <a:pt x="10829" y="18123"/>
                  </a:lnTo>
                  <a:lnTo>
                    <a:pt x="10787" y="18123"/>
                  </a:lnTo>
                  <a:lnTo>
                    <a:pt x="10744" y="18123"/>
                  </a:lnTo>
                  <a:lnTo>
                    <a:pt x="10744" y="18194"/>
                  </a:lnTo>
                  <a:lnTo>
                    <a:pt x="10702" y="18194"/>
                  </a:lnTo>
                  <a:lnTo>
                    <a:pt x="10702" y="18250"/>
                  </a:lnTo>
                  <a:lnTo>
                    <a:pt x="10660" y="18250"/>
                  </a:lnTo>
                  <a:lnTo>
                    <a:pt x="10618" y="18250"/>
                  </a:lnTo>
                  <a:lnTo>
                    <a:pt x="10575" y="18250"/>
                  </a:lnTo>
                  <a:lnTo>
                    <a:pt x="10575" y="18320"/>
                  </a:lnTo>
                  <a:lnTo>
                    <a:pt x="10575" y="18377"/>
                  </a:lnTo>
                  <a:lnTo>
                    <a:pt x="10533" y="18377"/>
                  </a:lnTo>
                  <a:lnTo>
                    <a:pt x="10575" y="18377"/>
                  </a:lnTo>
                  <a:lnTo>
                    <a:pt x="10533" y="18377"/>
                  </a:lnTo>
                  <a:lnTo>
                    <a:pt x="10533" y="18447"/>
                  </a:lnTo>
                  <a:lnTo>
                    <a:pt x="10575" y="18447"/>
                  </a:lnTo>
                  <a:lnTo>
                    <a:pt x="10533" y="18503"/>
                  </a:lnTo>
                  <a:lnTo>
                    <a:pt x="10491" y="18503"/>
                  </a:lnTo>
                  <a:lnTo>
                    <a:pt x="10449" y="18503"/>
                  </a:lnTo>
                  <a:lnTo>
                    <a:pt x="10406" y="18503"/>
                  </a:lnTo>
                  <a:lnTo>
                    <a:pt x="10406" y="18447"/>
                  </a:lnTo>
                  <a:lnTo>
                    <a:pt x="10364" y="18447"/>
                  </a:lnTo>
                  <a:lnTo>
                    <a:pt x="10364" y="18377"/>
                  </a:lnTo>
                  <a:lnTo>
                    <a:pt x="10322" y="18377"/>
                  </a:lnTo>
                  <a:lnTo>
                    <a:pt x="10280" y="18377"/>
                  </a:lnTo>
                  <a:lnTo>
                    <a:pt x="10237" y="18377"/>
                  </a:lnTo>
                  <a:lnTo>
                    <a:pt x="10195" y="18377"/>
                  </a:lnTo>
                  <a:lnTo>
                    <a:pt x="10153" y="18377"/>
                  </a:lnTo>
                  <a:lnTo>
                    <a:pt x="10111" y="18377"/>
                  </a:lnTo>
                  <a:lnTo>
                    <a:pt x="10111" y="18447"/>
                  </a:lnTo>
                  <a:lnTo>
                    <a:pt x="10068" y="18447"/>
                  </a:lnTo>
                  <a:lnTo>
                    <a:pt x="10026" y="18447"/>
                  </a:lnTo>
                  <a:lnTo>
                    <a:pt x="9984" y="18447"/>
                  </a:lnTo>
                  <a:lnTo>
                    <a:pt x="9942" y="18447"/>
                  </a:lnTo>
                  <a:lnTo>
                    <a:pt x="9899" y="18447"/>
                  </a:lnTo>
                  <a:lnTo>
                    <a:pt x="9857" y="18447"/>
                  </a:lnTo>
                  <a:lnTo>
                    <a:pt x="9815" y="18447"/>
                  </a:lnTo>
                  <a:lnTo>
                    <a:pt x="9773" y="18503"/>
                  </a:lnTo>
                  <a:lnTo>
                    <a:pt x="9730" y="18503"/>
                  </a:lnTo>
                  <a:lnTo>
                    <a:pt x="9688" y="18503"/>
                  </a:lnTo>
                  <a:lnTo>
                    <a:pt x="9646" y="18503"/>
                  </a:lnTo>
                  <a:lnTo>
                    <a:pt x="9604" y="18503"/>
                  </a:lnTo>
                  <a:lnTo>
                    <a:pt x="9604" y="18447"/>
                  </a:lnTo>
                  <a:lnTo>
                    <a:pt x="9562" y="18447"/>
                  </a:lnTo>
                  <a:lnTo>
                    <a:pt x="9519" y="18447"/>
                  </a:lnTo>
                  <a:lnTo>
                    <a:pt x="9477" y="18447"/>
                  </a:lnTo>
                  <a:lnTo>
                    <a:pt x="9435" y="18447"/>
                  </a:lnTo>
                  <a:lnTo>
                    <a:pt x="9393" y="18447"/>
                  </a:lnTo>
                  <a:lnTo>
                    <a:pt x="9350" y="18447"/>
                  </a:lnTo>
                  <a:lnTo>
                    <a:pt x="9350" y="18377"/>
                  </a:lnTo>
                  <a:lnTo>
                    <a:pt x="9308" y="18377"/>
                  </a:lnTo>
                  <a:lnTo>
                    <a:pt x="9266" y="18377"/>
                  </a:lnTo>
                  <a:lnTo>
                    <a:pt x="9224" y="18320"/>
                  </a:lnTo>
                  <a:lnTo>
                    <a:pt x="9181" y="18320"/>
                  </a:lnTo>
                  <a:lnTo>
                    <a:pt x="9139" y="18320"/>
                  </a:lnTo>
                  <a:lnTo>
                    <a:pt x="9097" y="18320"/>
                  </a:lnTo>
                  <a:lnTo>
                    <a:pt x="9097" y="18250"/>
                  </a:lnTo>
                  <a:lnTo>
                    <a:pt x="9055" y="18250"/>
                  </a:lnTo>
                  <a:lnTo>
                    <a:pt x="9012" y="18250"/>
                  </a:lnTo>
                  <a:lnTo>
                    <a:pt x="8970" y="18250"/>
                  </a:lnTo>
                  <a:lnTo>
                    <a:pt x="8928" y="18250"/>
                  </a:lnTo>
                  <a:lnTo>
                    <a:pt x="8886" y="18250"/>
                  </a:lnTo>
                  <a:lnTo>
                    <a:pt x="8843" y="18250"/>
                  </a:lnTo>
                  <a:lnTo>
                    <a:pt x="8801" y="18250"/>
                  </a:lnTo>
                  <a:lnTo>
                    <a:pt x="8759" y="18250"/>
                  </a:lnTo>
                  <a:lnTo>
                    <a:pt x="8717" y="18250"/>
                  </a:lnTo>
                  <a:lnTo>
                    <a:pt x="8674" y="18250"/>
                  </a:lnTo>
                  <a:lnTo>
                    <a:pt x="8632" y="18250"/>
                  </a:lnTo>
                  <a:lnTo>
                    <a:pt x="8632" y="18320"/>
                  </a:lnTo>
                  <a:lnTo>
                    <a:pt x="8590" y="18320"/>
                  </a:lnTo>
                  <a:lnTo>
                    <a:pt x="8590" y="18377"/>
                  </a:lnTo>
                  <a:lnTo>
                    <a:pt x="8590" y="18447"/>
                  </a:lnTo>
                  <a:lnTo>
                    <a:pt x="8590" y="18503"/>
                  </a:lnTo>
                  <a:lnTo>
                    <a:pt x="8590" y="18574"/>
                  </a:lnTo>
                  <a:lnTo>
                    <a:pt x="8590" y="18630"/>
                  </a:lnTo>
                  <a:lnTo>
                    <a:pt x="8632" y="18630"/>
                  </a:lnTo>
                  <a:lnTo>
                    <a:pt x="8632" y="18701"/>
                  </a:lnTo>
                  <a:lnTo>
                    <a:pt x="8632" y="18757"/>
                  </a:lnTo>
                  <a:lnTo>
                    <a:pt x="8674" y="18757"/>
                  </a:lnTo>
                  <a:lnTo>
                    <a:pt x="8674" y="18827"/>
                  </a:lnTo>
                  <a:lnTo>
                    <a:pt x="8674" y="18884"/>
                  </a:lnTo>
                  <a:lnTo>
                    <a:pt x="8632" y="18884"/>
                  </a:lnTo>
                  <a:lnTo>
                    <a:pt x="8590" y="18884"/>
                  </a:lnTo>
                  <a:lnTo>
                    <a:pt x="8548" y="18884"/>
                  </a:lnTo>
                  <a:lnTo>
                    <a:pt x="8548" y="18827"/>
                  </a:lnTo>
                  <a:lnTo>
                    <a:pt x="8505" y="18827"/>
                  </a:lnTo>
                  <a:lnTo>
                    <a:pt x="8505" y="18757"/>
                  </a:lnTo>
                  <a:lnTo>
                    <a:pt x="8463" y="18701"/>
                  </a:lnTo>
                  <a:lnTo>
                    <a:pt x="8421" y="18630"/>
                  </a:lnTo>
                  <a:lnTo>
                    <a:pt x="8421" y="18574"/>
                  </a:lnTo>
                  <a:lnTo>
                    <a:pt x="8421" y="18503"/>
                  </a:lnTo>
                  <a:lnTo>
                    <a:pt x="8379" y="18447"/>
                  </a:lnTo>
                  <a:lnTo>
                    <a:pt x="8379" y="18377"/>
                  </a:lnTo>
                  <a:lnTo>
                    <a:pt x="8379" y="18320"/>
                  </a:lnTo>
                  <a:lnTo>
                    <a:pt x="8379" y="18194"/>
                  </a:lnTo>
                  <a:lnTo>
                    <a:pt x="8336" y="18194"/>
                  </a:lnTo>
                  <a:lnTo>
                    <a:pt x="8336" y="18123"/>
                  </a:lnTo>
                  <a:lnTo>
                    <a:pt x="8294" y="18123"/>
                  </a:lnTo>
                  <a:lnTo>
                    <a:pt x="8252" y="18123"/>
                  </a:lnTo>
                  <a:lnTo>
                    <a:pt x="8252" y="18067"/>
                  </a:lnTo>
                  <a:lnTo>
                    <a:pt x="8210" y="18067"/>
                  </a:lnTo>
                  <a:lnTo>
                    <a:pt x="8167" y="18067"/>
                  </a:lnTo>
                  <a:lnTo>
                    <a:pt x="8167" y="18123"/>
                  </a:lnTo>
                  <a:lnTo>
                    <a:pt x="8125" y="18123"/>
                  </a:lnTo>
                  <a:lnTo>
                    <a:pt x="8083" y="18123"/>
                  </a:lnTo>
                  <a:lnTo>
                    <a:pt x="8041" y="18123"/>
                  </a:lnTo>
                  <a:lnTo>
                    <a:pt x="7998" y="18067"/>
                  </a:lnTo>
                  <a:lnTo>
                    <a:pt x="7956" y="18067"/>
                  </a:lnTo>
                  <a:lnTo>
                    <a:pt x="7872" y="17996"/>
                  </a:lnTo>
                  <a:lnTo>
                    <a:pt x="7829" y="17940"/>
                  </a:lnTo>
                  <a:lnTo>
                    <a:pt x="7787" y="17940"/>
                  </a:lnTo>
                  <a:lnTo>
                    <a:pt x="7745" y="17940"/>
                  </a:lnTo>
                  <a:lnTo>
                    <a:pt x="7703" y="17940"/>
                  </a:lnTo>
                  <a:lnTo>
                    <a:pt x="7660" y="17940"/>
                  </a:lnTo>
                  <a:lnTo>
                    <a:pt x="7660" y="17996"/>
                  </a:lnTo>
                  <a:lnTo>
                    <a:pt x="7618" y="17996"/>
                  </a:lnTo>
                  <a:lnTo>
                    <a:pt x="7576" y="17996"/>
                  </a:lnTo>
                  <a:lnTo>
                    <a:pt x="7576" y="18067"/>
                  </a:lnTo>
                  <a:lnTo>
                    <a:pt x="7576" y="18123"/>
                  </a:lnTo>
                  <a:lnTo>
                    <a:pt x="7618" y="18123"/>
                  </a:lnTo>
                  <a:lnTo>
                    <a:pt x="7618" y="18194"/>
                  </a:lnTo>
                  <a:lnTo>
                    <a:pt x="7660" y="18250"/>
                  </a:lnTo>
                  <a:lnTo>
                    <a:pt x="7660" y="18320"/>
                  </a:lnTo>
                  <a:lnTo>
                    <a:pt x="7660" y="18377"/>
                  </a:lnTo>
                  <a:lnTo>
                    <a:pt x="7618" y="18377"/>
                  </a:lnTo>
                  <a:lnTo>
                    <a:pt x="7576" y="18377"/>
                  </a:lnTo>
                  <a:lnTo>
                    <a:pt x="7576" y="18447"/>
                  </a:lnTo>
                  <a:lnTo>
                    <a:pt x="7534" y="18447"/>
                  </a:lnTo>
                  <a:lnTo>
                    <a:pt x="7534" y="18503"/>
                  </a:lnTo>
                  <a:lnTo>
                    <a:pt x="7492" y="18503"/>
                  </a:lnTo>
                  <a:lnTo>
                    <a:pt x="7492" y="18574"/>
                  </a:lnTo>
                  <a:lnTo>
                    <a:pt x="7449" y="18574"/>
                  </a:lnTo>
                  <a:lnTo>
                    <a:pt x="7449" y="18630"/>
                  </a:lnTo>
                  <a:lnTo>
                    <a:pt x="7449" y="18701"/>
                  </a:lnTo>
                  <a:lnTo>
                    <a:pt x="7407" y="18701"/>
                  </a:lnTo>
                  <a:lnTo>
                    <a:pt x="7407" y="18757"/>
                  </a:lnTo>
                  <a:lnTo>
                    <a:pt x="7407" y="18827"/>
                  </a:lnTo>
                  <a:lnTo>
                    <a:pt x="7365" y="18884"/>
                  </a:lnTo>
                  <a:lnTo>
                    <a:pt x="7365" y="18954"/>
                  </a:lnTo>
                  <a:lnTo>
                    <a:pt x="7323" y="19010"/>
                  </a:lnTo>
                  <a:lnTo>
                    <a:pt x="7280" y="19010"/>
                  </a:lnTo>
                  <a:lnTo>
                    <a:pt x="7280" y="19081"/>
                  </a:lnTo>
                  <a:lnTo>
                    <a:pt x="7280" y="19137"/>
                  </a:lnTo>
                  <a:lnTo>
                    <a:pt x="7280" y="19207"/>
                  </a:lnTo>
                  <a:lnTo>
                    <a:pt x="7238" y="19207"/>
                  </a:lnTo>
                  <a:lnTo>
                    <a:pt x="7238" y="19264"/>
                  </a:lnTo>
                  <a:lnTo>
                    <a:pt x="7238" y="19334"/>
                  </a:lnTo>
                  <a:lnTo>
                    <a:pt x="7196" y="19334"/>
                  </a:lnTo>
                  <a:lnTo>
                    <a:pt x="7196" y="19391"/>
                  </a:lnTo>
                  <a:lnTo>
                    <a:pt x="7196" y="19461"/>
                  </a:lnTo>
                  <a:lnTo>
                    <a:pt x="7154" y="19517"/>
                  </a:lnTo>
                  <a:lnTo>
                    <a:pt x="7154" y="19588"/>
                  </a:lnTo>
                  <a:lnTo>
                    <a:pt x="7154" y="19644"/>
                  </a:lnTo>
                  <a:lnTo>
                    <a:pt x="7111" y="19644"/>
                  </a:lnTo>
                  <a:lnTo>
                    <a:pt x="7111" y="19714"/>
                  </a:lnTo>
                  <a:lnTo>
                    <a:pt x="7111" y="19771"/>
                  </a:lnTo>
                  <a:lnTo>
                    <a:pt x="7069" y="19841"/>
                  </a:lnTo>
                  <a:lnTo>
                    <a:pt x="7069" y="19897"/>
                  </a:lnTo>
                  <a:lnTo>
                    <a:pt x="7027" y="19968"/>
                  </a:lnTo>
                  <a:lnTo>
                    <a:pt x="7027" y="20024"/>
                  </a:lnTo>
                  <a:lnTo>
                    <a:pt x="6985" y="20095"/>
                  </a:lnTo>
                  <a:lnTo>
                    <a:pt x="6985" y="20151"/>
                  </a:lnTo>
                  <a:lnTo>
                    <a:pt x="6985" y="20221"/>
                  </a:lnTo>
                  <a:lnTo>
                    <a:pt x="6942" y="20221"/>
                  </a:lnTo>
                  <a:lnTo>
                    <a:pt x="6942" y="20278"/>
                  </a:lnTo>
                  <a:lnTo>
                    <a:pt x="6942" y="20348"/>
                  </a:lnTo>
                  <a:lnTo>
                    <a:pt x="6900" y="20404"/>
                  </a:lnTo>
                  <a:lnTo>
                    <a:pt x="6900" y="20475"/>
                  </a:lnTo>
                  <a:lnTo>
                    <a:pt x="6858" y="20475"/>
                  </a:lnTo>
                  <a:lnTo>
                    <a:pt x="6858" y="20531"/>
                  </a:lnTo>
                  <a:lnTo>
                    <a:pt x="6773" y="20602"/>
                  </a:lnTo>
                  <a:lnTo>
                    <a:pt x="6731" y="20602"/>
                  </a:lnTo>
                  <a:lnTo>
                    <a:pt x="6731" y="20658"/>
                  </a:lnTo>
                  <a:lnTo>
                    <a:pt x="6647" y="20658"/>
                  </a:lnTo>
                  <a:lnTo>
                    <a:pt x="6562" y="20658"/>
                  </a:lnTo>
                  <a:lnTo>
                    <a:pt x="6435" y="20658"/>
                  </a:lnTo>
                  <a:lnTo>
                    <a:pt x="6351" y="20658"/>
                  </a:lnTo>
                  <a:lnTo>
                    <a:pt x="6224" y="20658"/>
                  </a:lnTo>
                  <a:lnTo>
                    <a:pt x="6140" y="20658"/>
                  </a:lnTo>
                  <a:lnTo>
                    <a:pt x="6013" y="20658"/>
                  </a:lnTo>
                  <a:lnTo>
                    <a:pt x="5886" y="20658"/>
                  </a:lnTo>
                  <a:lnTo>
                    <a:pt x="5802" y="20658"/>
                  </a:lnTo>
                  <a:lnTo>
                    <a:pt x="5759" y="20658"/>
                  </a:lnTo>
                  <a:lnTo>
                    <a:pt x="5759" y="20602"/>
                  </a:lnTo>
                  <a:lnTo>
                    <a:pt x="5717" y="20602"/>
                  </a:lnTo>
                  <a:lnTo>
                    <a:pt x="5675" y="20602"/>
                  </a:lnTo>
                  <a:lnTo>
                    <a:pt x="5675" y="20531"/>
                  </a:lnTo>
                  <a:lnTo>
                    <a:pt x="5633" y="20531"/>
                  </a:lnTo>
                  <a:lnTo>
                    <a:pt x="5590" y="20475"/>
                  </a:lnTo>
                  <a:lnTo>
                    <a:pt x="5590" y="20404"/>
                  </a:lnTo>
                  <a:lnTo>
                    <a:pt x="5548" y="20404"/>
                  </a:lnTo>
                  <a:lnTo>
                    <a:pt x="5506" y="20404"/>
                  </a:lnTo>
                  <a:lnTo>
                    <a:pt x="5506" y="20348"/>
                  </a:lnTo>
                  <a:lnTo>
                    <a:pt x="5464" y="20348"/>
                  </a:lnTo>
                  <a:lnTo>
                    <a:pt x="5422" y="20278"/>
                  </a:lnTo>
                  <a:lnTo>
                    <a:pt x="5379" y="20221"/>
                  </a:lnTo>
                  <a:lnTo>
                    <a:pt x="5379" y="20151"/>
                  </a:lnTo>
                  <a:lnTo>
                    <a:pt x="5337" y="20151"/>
                  </a:lnTo>
                  <a:lnTo>
                    <a:pt x="5337" y="20095"/>
                  </a:lnTo>
                  <a:lnTo>
                    <a:pt x="5295" y="20095"/>
                  </a:lnTo>
                  <a:lnTo>
                    <a:pt x="5253" y="20095"/>
                  </a:lnTo>
                  <a:lnTo>
                    <a:pt x="5253" y="20024"/>
                  </a:lnTo>
                  <a:lnTo>
                    <a:pt x="5210" y="20024"/>
                  </a:lnTo>
                  <a:lnTo>
                    <a:pt x="5168" y="20024"/>
                  </a:lnTo>
                  <a:lnTo>
                    <a:pt x="5168" y="19968"/>
                  </a:lnTo>
                  <a:lnTo>
                    <a:pt x="5168" y="19897"/>
                  </a:lnTo>
                  <a:lnTo>
                    <a:pt x="5168" y="19841"/>
                  </a:lnTo>
                  <a:lnTo>
                    <a:pt x="5210" y="19841"/>
                  </a:lnTo>
                  <a:lnTo>
                    <a:pt x="5210" y="19771"/>
                  </a:lnTo>
                  <a:lnTo>
                    <a:pt x="5168" y="19771"/>
                  </a:lnTo>
                  <a:lnTo>
                    <a:pt x="5168" y="19714"/>
                  </a:lnTo>
                  <a:lnTo>
                    <a:pt x="5168" y="19644"/>
                  </a:lnTo>
                  <a:lnTo>
                    <a:pt x="5168" y="19588"/>
                  </a:lnTo>
                  <a:lnTo>
                    <a:pt x="5168" y="19517"/>
                  </a:lnTo>
                  <a:lnTo>
                    <a:pt x="5168" y="19461"/>
                  </a:lnTo>
                  <a:lnTo>
                    <a:pt x="5126" y="19461"/>
                  </a:lnTo>
                  <a:lnTo>
                    <a:pt x="5084" y="19461"/>
                  </a:lnTo>
                  <a:lnTo>
                    <a:pt x="5041" y="19461"/>
                  </a:lnTo>
                  <a:lnTo>
                    <a:pt x="4999" y="19461"/>
                  </a:lnTo>
                  <a:lnTo>
                    <a:pt x="4999" y="19517"/>
                  </a:lnTo>
                  <a:lnTo>
                    <a:pt x="4957" y="19517"/>
                  </a:lnTo>
                  <a:lnTo>
                    <a:pt x="4957" y="19588"/>
                  </a:lnTo>
                  <a:lnTo>
                    <a:pt x="4915" y="19588"/>
                  </a:lnTo>
                  <a:lnTo>
                    <a:pt x="4872" y="19588"/>
                  </a:lnTo>
                  <a:lnTo>
                    <a:pt x="4872" y="19644"/>
                  </a:lnTo>
                  <a:lnTo>
                    <a:pt x="4830" y="19644"/>
                  </a:lnTo>
                  <a:lnTo>
                    <a:pt x="4746" y="19714"/>
                  </a:lnTo>
                  <a:lnTo>
                    <a:pt x="4703" y="19771"/>
                  </a:lnTo>
                  <a:lnTo>
                    <a:pt x="4661" y="19771"/>
                  </a:lnTo>
                  <a:lnTo>
                    <a:pt x="4703" y="19714"/>
                  </a:lnTo>
                  <a:lnTo>
                    <a:pt x="4746" y="19714"/>
                  </a:lnTo>
                  <a:lnTo>
                    <a:pt x="4746" y="19644"/>
                  </a:lnTo>
                  <a:lnTo>
                    <a:pt x="4788" y="19644"/>
                  </a:lnTo>
                  <a:lnTo>
                    <a:pt x="4830" y="19644"/>
                  </a:lnTo>
                  <a:lnTo>
                    <a:pt x="4830" y="19588"/>
                  </a:lnTo>
                  <a:lnTo>
                    <a:pt x="4872" y="19588"/>
                  </a:lnTo>
                  <a:lnTo>
                    <a:pt x="4872" y="19517"/>
                  </a:lnTo>
                  <a:lnTo>
                    <a:pt x="4915" y="19517"/>
                  </a:lnTo>
                  <a:lnTo>
                    <a:pt x="4957" y="19517"/>
                  </a:lnTo>
                  <a:lnTo>
                    <a:pt x="4957" y="19461"/>
                  </a:lnTo>
                  <a:lnTo>
                    <a:pt x="4999" y="19461"/>
                  </a:lnTo>
                  <a:lnTo>
                    <a:pt x="5041" y="19461"/>
                  </a:lnTo>
                  <a:lnTo>
                    <a:pt x="5041" y="19391"/>
                  </a:lnTo>
                  <a:lnTo>
                    <a:pt x="5084" y="19391"/>
                  </a:lnTo>
                  <a:lnTo>
                    <a:pt x="5084" y="19334"/>
                  </a:lnTo>
                  <a:lnTo>
                    <a:pt x="5126" y="19334"/>
                  </a:lnTo>
                  <a:lnTo>
                    <a:pt x="5168" y="19334"/>
                  </a:lnTo>
                  <a:lnTo>
                    <a:pt x="5168" y="19264"/>
                  </a:lnTo>
                  <a:lnTo>
                    <a:pt x="5210" y="19264"/>
                  </a:lnTo>
                  <a:lnTo>
                    <a:pt x="5210" y="19207"/>
                  </a:lnTo>
                  <a:lnTo>
                    <a:pt x="5253" y="19207"/>
                  </a:lnTo>
                  <a:lnTo>
                    <a:pt x="5253" y="19137"/>
                  </a:lnTo>
                  <a:lnTo>
                    <a:pt x="5253" y="19081"/>
                  </a:lnTo>
                  <a:lnTo>
                    <a:pt x="5295" y="19081"/>
                  </a:lnTo>
                  <a:lnTo>
                    <a:pt x="5253" y="19010"/>
                  </a:lnTo>
                  <a:lnTo>
                    <a:pt x="5295" y="19010"/>
                  </a:lnTo>
                  <a:lnTo>
                    <a:pt x="5253" y="19010"/>
                  </a:lnTo>
                  <a:lnTo>
                    <a:pt x="5295" y="19010"/>
                  </a:lnTo>
                  <a:lnTo>
                    <a:pt x="5253" y="18954"/>
                  </a:lnTo>
                  <a:lnTo>
                    <a:pt x="5253" y="18884"/>
                  </a:lnTo>
                  <a:lnTo>
                    <a:pt x="5295" y="18884"/>
                  </a:lnTo>
                  <a:lnTo>
                    <a:pt x="5295" y="18827"/>
                  </a:lnTo>
                  <a:lnTo>
                    <a:pt x="5253" y="18827"/>
                  </a:lnTo>
                  <a:lnTo>
                    <a:pt x="5253" y="18757"/>
                  </a:lnTo>
                  <a:lnTo>
                    <a:pt x="5210" y="18757"/>
                  </a:lnTo>
                  <a:lnTo>
                    <a:pt x="5168" y="18757"/>
                  </a:lnTo>
                  <a:lnTo>
                    <a:pt x="5126" y="18757"/>
                  </a:lnTo>
                  <a:lnTo>
                    <a:pt x="5126" y="18701"/>
                  </a:lnTo>
                  <a:lnTo>
                    <a:pt x="5084" y="18701"/>
                  </a:lnTo>
                  <a:lnTo>
                    <a:pt x="5084" y="18630"/>
                  </a:lnTo>
                  <a:lnTo>
                    <a:pt x="5126" y="18630"/>
                  </a:lnTo>
                  <a:lnTo>
                    <a:pt x="5126" y="18574"/>
                  </a:lnTo>
                  <a:lnTo>
                    <a:pt x="5126" y="18503"/>
                  </a:lnTo>
                  <a:lnTo>
                    <a:pt x="5168" y="18503"/>
                  </a:lnTo>
                  <a:lnTo>
                    <a:pt x="5168" y="18447"/>
                  </a:lnTo>
                  <a:lnTo>
                    <a:pt x="5210" y="18447"/>
                  </a:lnTo>
                  <a:lnTo>
                    <a:pt x="5253" y="18447"/>
                  </a:lnTo>
                  <a:lnTo>
                    <a:pt x="5253" y="18377"/>
                  </a:lnTo>
                  <a:lnTo>
                    <a:pt x="5210" y="18377"/>
                  </a:lnTo>
                  <a:lnTo>
                    <a:pt x="5210" y="18320"/>
                  </a:lnTo>
                  <a:lnTo>
                    <a:pt x="5168" y="18320"/>
                  </a:lnTo>
                  <a:lnTo>
                    <a:pt x="5168" y="18250"/>
                  </a:lnTo>
                  <a:lnTo>
                    <a:pt x="5126" y="18250"/>
                  </a:lnTo>
                  <a:lnTo>
                    <a:pt x="5126" y="18194"/>
                  </a:lnTo>
                  <a:lnTo>
                    <a:pt x="5126" y="18123"/>
                  </a:lnTo>
                  <a:lnTo>
                    <a:pt x="5168" y="18123"/>
                  </a:lnTo>
                  <a:lnTo>
                    <a:pt x="5168" y="18067"/>
                  </a:lnTo>
                  <a:lnTo>
                    <a:pt x="5210" y="18067"/>
                  </a:lnTo>
                  <a:lnTo>
                    <a:pt x="5253" y="17996"/>
                  </a:lnTo>
                  <a:lnTo>
                    <a:pt x="5253" y="17940"/>
                  </a:lnTo>
                  <a:lnTo>
                    <a:pt x="5295" y="17940"/>
                  </a:lnTo>
                  <a:lnTo>
                    <a:pt x="5337" y="17870"/>
                  </a:lnTo>
                  <a:lnTo>
                    <a:pt x="5379" y="17870"/>
                  </a:lnTo>
                  <a:lnTo>
                    <a:pt x="5379" y="17799"/>
                  </a:lnTo>
                  <a:lnTo>
                    <a:pt x="5337" y="17799"/>
                  </a:lnTo>
                  <a:lnTo>
                    <a:pt x="5295" y="17743"/>
                  </a:lnTo>
                  <a:lnTo>
                    <a:pt x="5253" y="17743"/>
                  </a:lnTo>
                  <a:lnTo>
                    <a:pt x="5210" y="17673"/>
                  </a:lnTo>
                  <a:lnTo>
                    <a:pt x="5168" y="17673"/>
                  </a:lnTo>
                  <a:lnTo>
                    <a:pt x="5126" y="17673"/>
                  </a:lnTo>
                  <a:lnTo>
                    <a:pt x="5084" y="17673"/>
                  </a:lnTo>
                  <a:lnTo>
                    <a:pt x="5041" y="17743"/>
                  </a:lnTo>
                  <a:lnTo>
                    <a:pt x="4999" y="17743"/>
                  </a:lnTo>
                  <a:lnTo>
                    <a:pt x="4957" y="17743"/>
                  </a:lnTo>
                  <a:lnTo>
                    <a:pt x="4915" y="17743"/>
                  </a:lnTo>
                  <a:lnTo>
                    <a:pt x="4872" y="17743"/>
                  </a:lnTo>
                  <a:lnTo>
                    <a:pt x="4830" y="17743"/>
                  </a:lnTo>
                  <a:lnTo>
                    <a:pt x="4788" y="17743"/>
                  </a:lnTo>
                  <a:lnTo>
                    <a:pt x="4788" y="17673"/>
                  </a:lnTo>
                  <a:lnTo>
                    <a:pt x="4746" y="17673"/>
                  </a:lnTo>
                  <a:lnTo>
                    <a:pt x="4746" y="17743"/>
                  </a:lnTo>
                  <a:lnTo>
                    <a:pt x="4703" y="17743"/>
                  </a:lnTo>
                  <a:lnTo>
                    <a:pt x="4661" y="17743"/>
                  </a:lnTo>
                  <a:lnTo>
                    <a:pt x="4619" y="17743"/>
                  </a:lnTo>
                  <a:lnTo>
                    <a:pt x="4577" y="17743"/>
                  </a:lnTo>
                  <a:lnTo>
                    <a:pt x="4534" y="17743"/>
                  </a:lnTo>
                  <a:lnTo>
                    <a:pt x="4492" y="17799"/>
                  </a:lnTo>
                  <a:lnTo>
                    <a:pt x="4450" y="17799"/>
                  </a:lnTo>
                  <a:lnTo>
                    <a:pt x="4408" y="17799"/>
                  </a:lnTo>
                  <a:lnTo>
                    <a:pt x="4408" y="17743"/>
                  </a:lnTo>
                  <a:lnTo>
                    <a:pt x="4365" y="17799"/>
                  </a:lnTo>
                  <a:lnTo>
                    <a:pt x="4323" y="17870"/>
                  </a:lnTo>
                  <a:lnTo>
                    <a:pt x="4323" y="17940"/>
                  </a:lnTo>
                  <a:lnTo>
                    <a:pt x="4365" y="17940"/>
                  </a:lnTo>
                  <a:lnTo>
                    <a:pt x="4408" y="17940"/>
                  </a:lnTo>
                  <a:lnTo>
                    <a:pt x="4450" y="17940"/>
                  </a:lnTo>
                  <a:lnTo>
                    <a:pt x="4450" y="17996"/>
                  </a:lnTo>
                  <a:lnTo>
                    <a:pt x="4492" y="17996"/>
                  </a:lnTo>
                  <a:lnTo>
                    <a:pt x="4492" y="18067"/>
                  </a:lnTo>
                  <a:lnTo>
                    <a:pt x="4450" y="18067"/>
                  </a:lnTo>
                  <a:lnTo>
                    <a:pt x="4408" y="18067"/>
                  </a:lnTo>
                  <a:lnTo>
                    <a:pt x="4408" y="17996"/>
                  </a:lnTo>
                  <a:lnTo>
                    <a:pt x="4365" y="17996"/>
                  </a:lnTo>
                  <a:lnTo>
                    <a:pt x="4323" y="17940"/>
                  </a:lnTo>
                  <a:lnTo>
                    <a:pt x="4281" y="17940"/>
                  </a:lnTo>
                  <a:lnTo>
                    <a:pt x="4239" y="17940"/>
                  </a:lnTo>
                  <a:lnTo>
                    <a:pt x="4196" y="17940"/>
                  </a:lnTo>
                  <a:lnTo>
                    <a:pt x="4154" y="17940"/>
                  </a:lnTo>
                  <a:lnTo>
                    <a:pt x="4112" y="17940"/>
                  </a:lnTo>
                  <a:lnTo>
                    <a:pt x="4112" y="17870"/>
                  </a:lnTo>
                  <a:lnTo>
                    <a:pt x="4070" y="17870"/>
                  </a:lnTo>
                  <a:lnTo>
                    <a:pt x="4027" y="17870"/>
                  </a:lnTo>
                  <a:lnTo>
                    <a:pt x="3985" y="17870"/>
                  </a:lnTo>
                  <a:lnTo>
                    <a:pt x="3943" y="17940"/>
                  </a:lnTo>
                  <a:lnTo>
                    <a:pt x="3943" y="17996"/>
                  </a:lnTo>
                  <a:lnTo>
                    <a:pt x="3943" y="18067"/>
                  </a:lnTo>
                  <a:lnTo>
                    <a:pt x="3943" y="18123"/>
                  </a:lnTo>
                  <a:lnTo>
                    <a:pt x="3985" y="18123"/>
                  </a:lnTo>
                  <a:lnTo>
                    <a:pt x="3985" y="18194"/>
                  </a:lnTo>
                  <a:lnTo>
                    <a:pt x="4027" y="18194"/>
                  </a:lnTo>
                  <a:lnTo>
                    <a:pt x="4027" y="18123"/>
                  </a:lnTo>
                  <a:lnTo>
                    <a:pt x="4070" y="18123"/>
                  </a:lnTo>
                  <a:lnTo>
                    <a:pt x="4070" y="18194"/>
                  </a:lnTo>
                  <a:lnTo>
                    <a:pt x="4112" y="18194"/>
                  </a:lnTo>
                  <a:lnTo>
                    <a:pt x="4112" y="18123"/>
                  </a:lnTo>
                  <a:lnTo>
                    <a:pt x="4154" y="18123"/>
                  </a:lnTo>
                  <a:lnTo>
                    <a:pt x="4196" y="18123"/>
                  </a:lnTo>
                  <a:lnTo>
                    <a:pt x="4154" y="18123"/>
                  </a:lnTo>
                  <a:lnTo>
                    <a:pt x="4154" y="18194"/>
                  </a:lnTo>
                  <a:lnTo>
                    <a:pt x="4112" y="18194"/>
                  </a:lnTo>
                  <a:lnTo>
                    <a:pt x="4112" y="18250"/>
                  </a:lnTo>
                  <a:lnTo>
                    <a:pt x="4070" y="18250"/>
                  </a:lnTo>
                  <a:lnTo>
                    <a:pt x="4112" y="18250"/>
                  </a:lnTo>
                  <a:lnTo>
                    <a:pt x="4070" y="18320"/>
                  </a:lnTo>
                  <a:lnTo>
                    <a:pt x="4027" y="18320"/>
                  </a:lnTo>
                  <a:lnTo>
                    <a:pt x="4027" y="18250"/>
                  </a:lnTo>
                  <a:lnTo>
                    <a:pt x="3985" y="18250"/>
                  </a:lnTo>
                  <a:lnTo>
                    <a:pt x="3943" y="18250"/>
                  </a:lnTo>
                  <a:lnTo>
                    <a:pt x="3901" y="18250"/>
                  </a:lnTo>
                  <a:lnTo>
                    <a:pt x="3858" y="18320"/>
                  </a:lnTo>
                  <a:lnTo>
                    <a:pt x="3816" y="18320"/>
                  </a:lnTo>
                  <a:lnTo>
                    <a:pt x="3774" y="18377"/>
                  </a:lnTo>
                  <a:lnTo>
                    <a:pt x="3732" y="18377"/>
                  </a:lnTo>
                  <a:lnTo>
                    <a:pt x="3732" y="18447"/>
                  </a:lnTo>
                  <a:lnTo>
                    <a:pt x="3689" y="18447"/>
                  </a:lnTo>
                  <a:lnTo>
                    <a:pt x="3689" y="18503"/>
                  </a:lnTo>
                  <a:lnTo>
                    <a:pt x="3647" y="18503"/>
                  </a:lnTo>
                  <a:lnTo>
                    <a:pt x="3605" y="18574"/>
                  </a:lnTo>
                  <a:lnTo>
                    <a:pt x="3563" y="18574"/>
                  </a:lnTo>
                  <a:lnTo>
                    <a:pt x="3563" y="18630"/>
                  </a:lnTo>
                  <a:lnTo>
                    <a:pt x="3520" y="18701"/>
                  </a:lnTo>
                  <a:lnTo>
                    <a:pt x="3478" y="18701"/>
                  </a:lnTo>
                  <a:lnTo>
                    <a:pt x="3436" y="18701"/>
                  </a:lnTo>
                  <a:lnTo>
                    <a:pt x="3394" y="18701"/>
                  </a:lnTo>
                  <a:lnTo>
                    <a:pt x="3352" y="18701"/>
                  </a:lnTo>
                  <a:lnTo>
                    <a:pt x="3394" y="18630"/>
                  </a:lnTo>
                  <a:lnTo>
                    <a:pt x="3436" y="18574"/>
                  </a:lnTo>
                  <a:lnTo>
                    <a:pt x="3478" y="18574"/>
                  </a:lnTo>
                  <a:lnTo>
                    <a:pt x="3478" y="18503"/>
                  </a:lnTo>
                  <a:lnTo>
                    <a:pt x="3520" y="18503"/>
                  </a:lnTo>
                  <a:lnTo>
                    <a:pt x="3563" y="18503"/>
                  </a:lnTo>
                  <a:lnTo>
                    <a:pt x="3563" y="18447"/>
                  </a:lnTo>
                  <a:lnTo>
                    <a:pt x="3563" y="18377"/>
                  </a:lnTo>
                  <a:lnTo>
                    <a:pt x="3605" y="18320"/>
                  </a:lnTo>
                  <a:lnTo>
                    <a:pt x="3647" y="18250"/>
                  </a:lnTo>
                  <a:lnTo>
                    <a:pt x="3647" y="18194"/>
                  </a:lnTo>
                  <a:lnTo>
                    <a:pt x="3605" y="18123"/>
                  </a:lnTo>
                  <a:lnTo>
                    <a:pt x="3563" y="18123"/>
                  </a:lnTo>
                  <a:lnTo>
                    <a:pt x="3520" y="18123"/>
                  </a:lnTo>
                  <a:lnTo>
                    <a:pt x="3478" y="18123"/>
                  </a:lnTo>
                  <a:lnTo>
                    <a:pt x="3436" y="18123"/>
                  </a:lnTo>
                  <a:lnTo>
                    <a:pt x="3436" y="18067"/>
                  </a:lnTo>
                  <a:lnTo>
                    <a:pt x="3394" y="18067"/>
                  </a:lnTo>
                  <a:lnTo>
                    <a:pt x="3394" y="17996"/>
                  </a:lnTo>
                  <a:lnTo>
                    <a:pt x="3352" y="17996"/>
                  </a:lnTo>
                  <a:lnTo>
                    <a:pt x="3309" y="17996"/>
                  </a:lnTo>
                  <a:lnTo>
                    <a:pt x="3267" y="17996"/>
                  </a:lnTo>
                  <a:lnTo>
                    <a:pt x="3225" y="17996"/>
                  </a:lnTo>
                  <a:lnTo>
                    <a:pt x="3183" y="17996"/>
                  </a:lnTo>
                  <a:lnTo>
                    <a:pt x="3140" y="17996"/>
                  </a:lnTo>
                  <a:lnTo>
                    <a:pt x="3098" y="17996"/>
                  </a:lnTo>
                  <a:lnTo>
                    <a:pt x="3056" y="17996"/>
                  </a:lnTo>
                  <a:lnTo>
                    <a:pt x="3056" y="18067"/>
                  </a:lnTo>
                  <a:lnTo>
                    <a:pt x="3014" y="18067"/>
                  </a:lnTo>
                  <a:lnTo>
                    <a:pt x="3014" y="18123"/>
                  </a:lnTo>
                  <a:lnTo>
                    <a:pt x="2971" y="18067"/>
                  </a:lnTo>
                  <a:lnTo>
                    <a:pt x="3014" y="18067"/>
                  </a:lnTo>
                  <a:lnTo>
                    <a:pt x="3014" y="17996"/>
                  </a:lnTo>
                  <a:lnTo>
                    <a:pt x="2971" y="17996"/>
                  </a:lnTo>
                  <a:lnTo>
                    <a:pt x="2929" y="17940"/>
                  </a:lnTo>
                  <a:lnTo>
                    <a:pt x="2845" y="17940"/>
                  </a:lnTo>
                  <a:lnTo>
                    <a:pt x="2760" y="17870"/>
                  </a:lnTo>
                  <a:lnTo>
                    <a:pt x="2718" y="17870"/>
                  </a:lnTo>
                  <a:lnTo>
                    <a:pt x="2676" y="17870"/>
                  </a:lnTo>
                  <a:lnTo>
                    <a:pt x="2633" y="17870"/>
                  </a:lnTo>
                  <a:lnTo>
                    <a:pt x="2633" y="17799"/>
                  </a:lnTo>
                  <a:lnTo>
                    <a:pt x="2676" y="17799"/>
                  </a:lnTo>
                  <a:lnTo>
                    <a:pt x="2718" y="17799"/>
                  </a:lnTo>
                  <a:lnTo>
                    <a:pt x="2760" y="17799"/>
                  </a:lnTo>
                  <a:lnTo>
                    <a:pt x="2802" y="17799"/>
                  </a:lnTo>
                  <a:lnTo>
                    <a:pt x="2845" y="17799"/>
                  </a:lnTo>
                  <a:lnTo>
                    <a:pt x="2887" y="17799"/>
                  </a:lnTo>
                  <a:lnTo>
                    <a:pt x="2929" y="17799"/>
                  </a:lnTo>
                  <a:lnTo>
                    <a:pt x="2971" y="17799"/>
                  </a:lnTo>
                  <a:lnTo>
                    <a:pt x="3014" y="17799"/>
                  </a:lnTo>
                  <a:lnTo>
                    <a:pt x="3056" y="17799"/>
                  </a:lnTo>
                  <a:lnTo>
                    <a:pt x="3098" y="17799"/>
                  </a:lnTo>
                  <a:lnTo>
                    <a:pt x="3140" y="17799"/>
                  </a:lnTo>
                  <a:lnTo>
                    <a:pt x="3183" y="17799"/>
                  </a:lnTo>
                  <a:lnTo>
                    <a:pt x="3225" y="17799"/>
                  </a:lnTo>
                  <a:lnTo>
                    <a:pt x="3267" y="17799"/>
                  </a:lnTo>
                  <a:lnTo>
                    <a:pt x="3309" y="17799"/>
                  </a:lnTo>
                  <a:lnTo>
                    <a:pt x="3352" y="17799"/>
                  </a:lnTo>
                  <a:lnTo>
                    <a:pt x="3394" y="17799"/>
                  </a:lnTo>
                  <a:lnTo>
                    <a:pt x="3436" y="17799"/>
                  </a:lnTo>
                  <a:lnTo>
                    <a:pt x="3478" y="17799"/>
                  </a:lnTo>
                  <a:lnTo>
                    <a:pt x="3478" y="17743"/>
                  </a:lnTo>
                  <a:lnTo>
                    <a:pt x="3520" y="17743"/>
                  </a:lnTo>
                  <a:lnTo>
                    <a:pt x="3520" y="17673"/>
                  </a:lnTo>
                  <a:lnTo>
                    <a:pt x="3563" y="17673"/>
                  </a:lnTo>
                  <a:lnTo>
                    <a:pt x="3563" y="17616"/>
                  </a:lnTo>
                  <a:lnTo>
                    <a:pt x="3563" y="17546"/>
                  </a:lnTo>
                  <a:lnTo>
                    <a:pt x="3563" y="17489"/>
                  </a:lnTo>
                  <a:lnTo>
                    <a:pt x="3520" y="17489"/>
                  </a:lnTo>
                  <a:lnTo>
                    <a:pt x="3478" y="17489"/>
                  </a:lnTo>
                  <a:lnTo>
                    <a:pt x="3436" y="17489"/>
                  </a:lnTo>
                  <a:lnTo>
                    <a:pt x="3436" y="17419"/>
                  </a:lnTo>
                  <a:lnTo>
                    <a:pt x="3394" y="17419"/>
                  </a:lnTo>
                  <a:lnTo>
                    <a:pt x="3352" y="17419"/>
                  </a:lnTo>
                  <a:lnTo>
                    <a:pt x="3309" y="17419"/>
                  </a:lnTo>
                  <a:lnTo>
                    <a:pt x="3267" y="17419"/>
                  </a:lnTo>
                  <a:lnTo>
                    <a:pt x="3267" y="17363"/>
                  </a:lnTo>
                  <a:lnTo>
                    <a:pt x="3225" y="17363"/>
                  </a:lnTo>
                  <a:lnTo>
                    <a:pt x="3183" y="17363"/>
                  </a:lnTo>
                  <a:lnTo>
                    <a:pt x="3140" y="17363"/>
                  </a:lnTo>
                  <a:lnTo>
                    <a:pt x="3140" y="17292"/>
                  </a:lnTo>
                  <a:lnTo>
                    <a:pt x="3098" y="17292"/>
                  </a:lnTo>
                  <a:lnTo>
                    <a:pt x="3056" y="17292"/>
                  </a:lnTo>
                  <a:lnTo>
                    <a:pt x="3056" y="17166"/>
                  </a:lnTo>
                  <a:lnTo>
                    <a:pt x="3014" y="17039"/>
                  </a:lnTo>
                  <a:lnTo>
                    <a:pt x="3056" y="17039"/>
                  </a:lnTo>
                  <a:lnTo>
                    <a:pt x="3056" y="16983"/>
                  </a:lnTo>
                  <a:lnTo>
                    <a:pt x="3098" y="16983"/>
                  </a:lnTo>
                  <a:lnTo>
                    <a:pt x="3140" y="16983"/>
                  </a:lnTo>
                  <a:lnTo>
                    <a:pt x="3183" y="16983"/>
                  </a:lnTo>
                  <a:lnTo>
                    <a:pt x="3225" y="16983"/>
                  </a:lnTo>
                  <a:lnTo>
                    <a:pt x="3225" y="16912"/>
                  </a:lnTo>
                  <a:lnTo>
                    <a:pt x="3267" y="16912"/>
                  </a:lnTo>
                  <a:lnTo>
                    <a:pt x="3225" y="16912"/>
                  </a:lnTo>
                  <a:lnTo>
                    <a:pt x="3225" y="16856"/>
                  </a:lnTo>
                  <a:lnTo>
                    <a:pt x="3225" y="16785"/>
                  </a:lnTo>
                  <a:lnTo>
                    <a:pt x="3225" y="16729"/>
                  </a:lnTo>
                  <a:lnTo>
                    <a:pt x="3267" y="16729"/>
                  </a:lnTo>
                  <a:lnTo>
                    <a:pt x="3267" y="16659"/>
                  </a:lnTo>
                  <a:lnTo>
                    <a:pt x="3225" y="16659"/>
                  </a:lnTo>
                  <a:lnTo>
                    <a:pt x="3225" y="16602"/>
                  </a:lnTo>
                  <a:lnTo>
                    <a:pt x="3225" y="16532"/>
                  </a:lnTo>
                  <a:lnTo>
                    <a:pt x="3225" y="16476"/>
                  </a:lnTo>
                  <a:lnTo>
                    <a:pt x="3183" y="16476"/>
                  </a:lnTo>
                  <a:lnTo>
                    <a:pt x="3183" y="16405"/>
                  </a:lnTo>
                  <a:lnTo>
                    <a:pt x="3183" y="16349"/>
                  </a:lnTo>
                  <a:lnTo>
                    <a:pt x="3140" y="16349"/>
                  </a:lnTo>
                  <a:lnTo>
                    <a:pt x="3140" y="16278"/>
                  </a:lnTo>
                  <a:lnTo>
                    <a:pt x="3140" y="16222"/>
                  </a:lnTo>
                  <a:lnTo>
                    <a:pt x="3098" y="16152"/>
                  </a:lnTo>
                  <a:lnTo>
                    <a:pt x="3098" y="16095"/>
                  </a:lnTo>
                  <a:lnTo>
                    <a:pt x="3098" y="16025"/>
                  </a:lnTo>
                  <a:lnTo>
                    <a:pt x="3056" y="15969"/>
                  </a:lnTo>
                  <a:lnTo>
                    <a:pt x="3014" y="15969"/>
                  </a:lnTo>
                  <a:lnTo>
                    <a:pt x="3014" y="15898"/>
                  </a:lnTo>
                  <a:lnTo>
                    <a:pt x="2971" y="15898"/>
                  </a:lnTo>
                  <a:lnTo>
                    <a:pt x="2929" y="15898"/>
                  </a:lnTo>
                  <a:lnTo>
                    <a:pt x="2887" y="15969"/>
                  </a:lnTo>
                  <a:lnTo>
                    <a:pt x="2845" y="15969"/>
                  </a:lnTo>
                  <a:lnTo>
                    <a:pt x="2802" y="15969"/>
                  </a:lnTo>
                  <a:lnTo>
                    <a:pt x="2760" y="15969"/>
                  </a:lnTo>
                  <a:lnTo>
                    <a:pt x="2760" y="15898"/>
                  </a:lnTo>
                  <a:lnTo>
                    <a:pt x="2718" y="15898"/>
                  </a:lnTo>
                  <a:lnTo>
                    <a:pt x="2676" y="15898"/>
                  </a:lnTo>
                  <a:lnTo>
                    <a:pt x="2633" y="15898"/>
                  </a:lnTo>
                  <a:lnTo>
                    <a:pt x="2633" y="15842"/>
                  </a:lnTo>
                  <a:lnTo>
                    <a:pt x="2591" y="15842"/>
                  </a:lnTo>
                  <a:lnTo>
                    <a:pt x="2549" y="15842"/>
                  </a:lnTo>
                  <a:lnTo>
                    <a:pt x="2549" y="15772"/>
                  </a:lnTo>
                  <a:lnTo>
                    <a:pt x="2507" y="15772"/>
                  </a:lnTo>
                  <a:lnTo>
                    <a:pt x="2464" y="15772"/>
                  </a:lnTo>
                  <a:lnTo>
                    <a:pt x="2422" y="15772"/>
                  </a:lnTo>
                  <a:lnTo>
                    <a:pt x="2422" y="15715"/>
                  </a:lnTo>
                  <a:lnTo>
                    <a:pt x="2380" y="15715"/>
                  </a:lnTo>
                  <a:lnTo>
                    <a:pt x="2338" y="15715"/>
                  </a:lnTo>
                  <a:lnTo>
                    <a:pt x="2338" y="15772"/>
                  </a:lnTo>
                  <a:lnTo>
                    <a:pt x="2295" y="15715"/>
                  </a:lnTo>
                  <a:lnTo>
                    <a:pt x="2253" y="15715"/>
                  </a:lnTo>
                  <a:lnTo>
                    <a:pt x="2211" y="15645"/>
                  </a:lnTo>
                  <a:lnTo>
                    <a:pt x="2253" y="15645"/>
                  </a:lnTo>
                  <a:lnTo>
                    <a:pt x="2253" y="15588"/>
                  </a:lnTo>
                  <a:lnTo>
                    <a:pt x="2295" y="15588"/>
                  </a:lnTo>
                  <a:lnTo>
                    <a:pt x="2295" y="15518"/>
                  </a:lnTo>
                  <a:lnTo>
                    <a:pt x="2253" y="15518"/>
                  </a:lnTo>
                  <a:lnTo>
                    <a:pt x="2211" y="15518"/>
                  </a:lnTo>
                  <a:lnTo>
                    <a:pt x="2211" y="15462"/>
                  </a:lnTo>
                  <a:lnTo>
                    <a:pt x="2169" y="15462"/>
                  </a:lnTo>
                  <a:lnTo>
                    <a:pt x="2126" y="15462"/>
                  </a:lnTo>
                  <a:lnTo>
                    <a:pt x="2084" y="15462"/>
                  </a:lnTo>
                  <a:lnTo>
                    <a:pt x="2084" y="15391"/>
                  </a:lnTo>
                  <a:lnTo>
                    <a:pt x="2042" y="15391"/>
                  </a:lnTo>
                  <a:lnTo>
                    <a:pt x="2000" y="15391"/>
                  </a:lnTo>
                  <a:lnTo>
                    <a:pt x="1957" y="15391"/>
                  </a:lnTo>
                  <a:lnTo>
                    <a:pt x="1915" y="15391"/>
                  </a:lnTo>
                  <a:lnTo>
                    <a:pt x="1873" y="15391"/>
                  </a:lnTo>
                  <a:lnTo>
                    <a:pt x="1831" y="15391"/>
                  </a:lnTo>
                  <a:lnTo>
                    <a:pt x="1788" y="15391"/>
                  </a:lnTo>
                  <a:lnTo>
                    <a:pt x="1746" y="15391"/>
                  </a:lnTo>
                  <a:lnTo>
                    <a:pt x="1746" y="15335"/>
                  </a:lnTo>
                  <a:lnTo>
                    <a:pt x="1704" y="15335"/>
                  </a:lnTo>
                  <a:lnTo>
                    <a:pt x="1662" y="15335"/>
                  </a:lnTo>
                  <a:lnTo>
                    <a:pt x="1619" y="15391"/>
                  </a:lnTo>
                  <a:lnTo>
                    <a:pt x="1619" y="15335"/>
                  </a:lnTo>
                  <a:lnTo>
                    <a:pt x="1662" y="15335"/>
                  </a:lnTo>
                  <a:lnTo>
                    <a:pt x="1662" y="15265"/>
                  </a:lnTo>
                  <a:lnTo>
                    <a:pt x="1704" y="15265"/>
                  </a:lnTo>
                  <a:lnTo>
                    <a:pt x="1746" y="15265"/>
                  </a:lnTo>
                  <a:lnTo>
                    <a:pt x="1788" y="15265"/>
                  </a:lnTo>
                  <a:lnTo>
                    <a:pt x="1788" y="15208"/>
                  </a:lnTo>
                  <a:lnTo>
                    <a:pt x="1831" y="15208"/>
                  </a:lnTo>
                  <a:lnTo>
                    <a:pt x="1873" y="15208"/>
                  </a:lnTo>
                  <a:lnTo>
                    <a:pt x="1915" y="15208"/>
                  </a:lnTo>
                  <a:lnTo>
                    <a:pt x="1957" y="15265"/>
                  </a:lnTo>
                  <a:lnTo>
                    <a:pt x="2000" y="15265"/>
                  </a:lnTo>
                  <a:lnTo>
                    <a:pt x="2042" y="15265"/>
                  </a:lnTo>
                  <a:lnTo>
                    <a:pt x="2084" y="15265"/>
                  </a:lnTo>
                  <a:lnTo>
                    <a:pt x="2126" y="15265"/>
                  </a:lnTo>
                  <a:lnTo>
                    <a:pt x="2169" y="15265"/>
                  </a:lnTo>
                  <a:lnTo>
                    <a:pt x="2211" y="15265"/>
                  </a:lnTo>
                  <a:lnTo>
                    <a:pt x="2253" y="15265"/>
                  </a:lnTo>
                  <a:lnTo>
                    <a:pt x="2295" y="15265"/>
                  </a:lnTo>
                  <a:lnTo>
                    <a:pt x="2338" y="15265"/>
                  </a:lnTo>
                  <a:lnTo>
                    <a:pt x="2338" y="15335"/>
                  </a:lnTo>
                  <a:lnTo>
                    <a:pt x="2380" y="15335"/>
                  </a:lnTo>
                  <a:lnTo>
                    <a:pt x="2422" y="15335"/>
                  </a:lnTo>
                  <a:lnTo>
                    <a:pt x="2422" y="15265"/>
                  </a:lnTo>
                  <a:lnTo>
                    <a:pt x="2422" y="15335"/>
                  </a:lnTo>
                  <a:lnTo>
                    <a:pt x="2464" y="15265"/>
                  </a:lnTo>
                  <a:lnTo>
                    <a:pt x="2507" y="15265"/>
                  </a:lnTo>
                  <a:lnTo>
                    <a:pt x="2507" y="15335"/>
                  </a:lnTo>
                  <a:lnTo>
                    <a:pt x="2507" y="15391"/>
                  </a:lnTo>
                  <a:lnTo>
                    <a:pt x="2464" y="15391"/>
                  </a:lnTo>
                  <a:lnTo>
                    <a:pt x="2507" y="15391"/>
                  </a:lnTo>
                  <a:lnTo>
                    <a:pt x="2507" y="15462"/>
                  </a:lnTo>
                  <a:lnTo>
                    <a:pt x="2507" y="15518"/>
                  </a:lnTo>
                  <a:lnTo>
                    <a:pt x="2549" y="15518"/>
                  </a:lnTo>
                  <a:lnTo>
                    <a:pt x="2549" y="15588"/>
                  </a:lnTo>
                  <a:lnTo>
                    <a:pt x="2549" y="15645"/>
                  </a:lnTo>
                  <a:lnTo>
                    <a:pt x="2591" y="15645"/>
                  </a:lnTo>
                  <a:lnTo>
                    <a:pt x="2633" y="15645"/>
                  </a:lnTo>
                  <a:lnTo>
                    <a:pt x="2676" y="15645"/>
                  </a:lnTo>
                  <a:lnTo>
                    <a:pt x="2676" y="15715"/>
                  </a:lnTo>
                  <a:lnTo>
                    <a:pt x="2718" y="15715"/>
                  </a:lnTo>
                  <a:lnTo>
                    <a:pt x="2760" y="15715"/>
                  </a:lnTo>
                  <a:lnTo>
                    <a:pt x="2802" y="15715"/>
                  </a:lnTo>
                  <a:lnTo>
                    <a:pt x="2845" y="15715"/>
                  </a:lnTo>
                  <a:lnTo>
                    <a:pt x="2887" y="15715"/>
                  </a:lnTo>
                  <a:lnTo>
                    <a:pt x="2929" y="15715"/>
                  </a:lnTo>
                  <a:lnTo>
                    <a:pt x="2971" y="15715"/>
                  </a:lnTo>
                  <a:lnTo>
                    <a:pt x="3014" y="15715"/>
                  </a:lnTo>
                  <a:lnTo>
                    <a:pt x="3056" y="15715"/>
                  </a:lnTo>
                  <a:lnTo>
                    <a:pt x="3098" y="15715"/>
                  </a:lnTo>
                  <a:lnTo>
                    <a:pt x="3140" y="15715"/>
                  </a:lnTo>
                  <a:lnTo>
                    <a:pt x="3183" y="15772"/>
                  </a:lnTo>
                  <a:lnTo>
                    <a:pt x="3225" y="15772"/>
                  </a:lnTo>
                  <a:lnTo>
                    <a:pt x="3267" y="15772"/>
                  </a:lnTo>
                  <a:lnTo>
                    <a:pt x="3267" y="15842"/>
                  </a:lnTo>
                  <a:lnTo>
                    <a:pt x="3309" y="15842"/>
                  </a:lnTo>
                  <a:lnTo>
                    <a:pt x="3352" y="15898"/>
                  </a:lnTo>
                  <a:lnTo>
                    <a:pt x="3352" y="15969"/>
                  </a:lnTo>
                  <a:lnTo>
                    <a:pt x="3352" y="16025"/>
                  </a:lnTo>
                  <a:lnTo>
                    <a:pt x="3394" y="16025"/>
                  </a:lnTo>
                  <a:lnTo>
                    <a:pt x="3394" y="16095"/>
                  </a:lnTo>
                  <a:lnTo>
                    <a:pt x="3394" y="16152"/>
                  </a:lnTo>
                  <a:lnTo>
                    <a:pt x="3436" y="16152"/>
                  </a:lnTo>
                  <a:lnTo>
                    <a:pt x="3436" y="16222"/>
                  </a:lnTo>
                  <a:lnTo>
                    <a:pt x="3478" y="16222"/>
                  </a:lnTo>
                  <a:lnTo>
                    <a:pt x="3478" y="16278"/>
                  </a:lnTo>
                  <a:lnTo>
                    <a:pt x="3520" y="16278"/>
                  </a:lnTo>
                  <a:lnTo>
                    <a:pt x="3520" y="16349"/>
                  </a:lnTo>
                  <a:lnTo>
                    <a:pt x="3478" y="16349"/>
                  </a:lnTo>
                  <a:lnTo>
                    <a:pt x="3478" y="16405"/>
                  </a:lnTo>
                  <a:lnTo>
                    <a:pt x="3436" y="16405"/>
                  </a:lnTo>
                  <a:lnTo>
                    <a:pt x="3478" y="16476"/>
                  </a:lnTo>
                  <a:lnTo>
                    <a:pt x="3520" y="16532"/>
                  </a:lnTo>
                  <a:lnTo>
                    <a:pt x="3563" y="16532"/>
                  </a:lnTo>
                  <a:lnTo>
                    <a:pt x="3563" y="16602"/>
                  </a:lnTo>
                  <a:lnTo>
                    <a:pt x="3520" y="16602"/>
                  </a:lnTo>
                  <a:lnTo>
                    <a:pt x="3478" y="16659"/>
                  </a:lnTo>
                  <a:lnTo>
                    <a:pt x="3520" y="16659"/>
                  </a:lnTo>
                  <a:lnTo>
                    <a:pt x="3520" y="16729"/>
                  </a:lnTo>
                  <a:lnTo>
                    <a:pt x="3478" y="16785"/>
                  </a:lnTo>
                  <a:lnTo>
                    <a:pt x="3436" y="16785"/>
                  </a:lnTo>
                  <a:lnTo>
                    <a:pt x="3478" y="16785"/>
                  </a:lnTo>
                  <a:lnTo>
                    <a:pt x="3478" y="16856"/>
                  </a:lnTo>
                  <a:lnTo>
                    <a:pt x="3520" y="16856"/>
                  </a:lnTo>
                  <a:lnTo>
                    <a:pt x="3520" y="16912"/>
                  </a:lnTo>
                  <a:lnTo>
                    <a:pt x="3563" y="16912"/>
                  </a:lnTo>
                  <a:lnTo>
                    <a:pt x="3563" y="16983"/>
                  </a:lnTo>
                  <a:lnTo>
                    <a:pt x="3563" y="17039"/>
                  </a:lnTo>
                  <a:lnTo>
                    <a:pt x="3563" y="17109"/>
                  </a:lnTo>
                  <a:lnTo>
                    <a:pt x="3563" y="17166"/>
                  </a:lnTo>
                  <a:lnTo>
                    <a:pt x="3605" y="17166"/>
                  </a:lnTo>
                  <a:lnTo>
                    <a:pt x="3647" y="17236"/>
                  </a:lnTo>
                  <a:lnTo>
                    <a:pt x="3689" y="17236"/>
                  </a:lnTo>
                  <a:lnTo>
                    <a:pt x="3732" y="17292"/>
                  </a:lnTo>
                  <a:lnTo>
                    <a:pt x="3774" y="17292"/>
                  </a:lnTo>
                  <a:lnTo>
                    <a:pt x="3816" y="17292"/>
                  </a:lnTo>
                  <a:lnTo>
                    <a:pt x="3858" y="17292"/>
                  </a:lnTo>
                  <a:lnTo>
                    <a:pt x="3901" y="17292"/>
                  </a:lnTo>
                  <a:lnTo>
                    <a:pt x="3943" y="17236"/>
                  </a:lnTo>
                  <a:lnTo>
                    <a:pt x="3985" y="17236"/>
                  </a:lnTo>
                  <a:lnTo>
                    <a:pt x="4027" y="17236"/>
                  </a:lnTo>
                  <a:lnTo>
                    <a:pt x="4112" y="17166"/>
                  </a:lnTo>
                  <a:lnTo>
                    <a:pt x="4154" y="17166"/>
                  </a:lnTo>
                  <a:lnTo>
                    <a:pt x="4154" y="17109"/>
                  </a:lnTo>
                  <a:lnTo>
                    <a:pt x="4196" y="17109"/>
                  </a:lnTo>
                  <a:lnTo>
                    <a:pt x="4239" y="17039"/>
                  </a:lnTo>
                  <a:lnTo>
                    <a:pt x="4281" y="17039"/>
                  </a:lnTo>
                  <a:lnTo>
                    <a:pt x="4323" y="17039"/>
                  </a:lnTo>
                  <a:lnTo>
                    <a:pt x="4365" y="17039"/>
                  </a:lnTo>
                  <a:lnTo>
                    <a:pt x="4408" y="16983"/>
                  </a:lnTo>
                  <a:lnTo>
                    <a:pt x="4450" y="16983"/>
                  </a:lnTo>
                  <a:lnTo>
                    <a:pt x="4492" y="16983"/>
                  </a:lnTo>
                  <a:lnTo>
                    <a:pt x="4492" y="16912"/>
                  </a:lnTo>
                  <a:lnTo>
                    <a:pt x="4534" y="16912"/>
                  </a:lnTo>
                  <a:lnTo>
                    <a:pt x="4577" y="16912"/>
                  </a:lnTo>
                  <a:lnTo>
                    <a:pt x="4577" y="16856"/>
                  </a:lnTo>
                  <a:lnTo>
                    <a:pt x="4619" y="16856"/>
                  </a:lnTo>
                  <a:lnTo>
                    <a:pt x="4661" y="16856"/>
                  </a:lnTo>
                  <a:lnTo>
                    <a:pt x="4661" y="16785"/>
                  </a:lnTo>
                  <a:lnTo>
                    <a:pt x="4661" y="16729"/>
                  </a:lnTo>
                  <a:lnTo>
                    <a:pt x="4619" y="16729"/>
                  </a:lnTo>
                  <a:lnTo>
                    <a:pt x="4619" y="16659"/>
                  </a:lnTo>
                  <a:lnTo>
                    <a:pt x="4661" y="16659"/>
                  </a:lnTo>
                  <a:lnTo>
                    <a:pt x="4703" y="16659"/>
                  </a:lnTo>
                  <a:lnTo>
                    <a:pt x="4703" y="16602"/>
                  </a:lnTo>
                  <a:lnTo>
                    <a:pt x="4746" y="16602"/>
                  </a:lnTo>
                  <a:lnTo>
                    <a:pt x="4746" y="16532"/>
                  </a:lnTo>
                  <a:lnTo>
                    <a:pt x="4788" y="16532"/>
                  </a:lnTo>
                  <a:lnTo>
                    <a:pt x="4788" y="16476"/>
                  </a:lnTo>
                  <a:lnTo>
                    <a:pt x="4830" y="16476"/>
                  </a:lnTo>
                  <a:lnTo>
                    <a:pt x="4872" y="16476"/>
                  </a:lnTo>
                  <a:lnTo>
                    <a:pt x="4872" y="16405"/>
                  </a:lnTo>
                  <a:lnTo>
                    <a:pt x="4915" y="16405"/>
                  </a:lnTo>
                  <a:lnTo>
                    <a:pt x="4957" y="16405"/>
                  </a:lnTo>
                  <a:lnTo>
                    <a:pt x="4999" y="16405"/>
                  </a:lnTo>
                  <a:lnTo>
                    <a:pt x="5041" y="16405"/>
                  </a:lnTo>
                  <a:lnTo>
                    <a:pt x="5084" y="16405"/>
                  </a:lnTo>
                  <a:lnTo>
                    <a:pt x="5126" y="16405"/>
                  </a:lnTo>
                  <a:lnTo>
                    <a:pt x="5168" y="16405"/>
                  </a:lnTo>
                  <a:lnTo>
                    <a:pt x="5210" y="16405"/>
                  </a:lnTo>
                  <a:lnTo>
                    <a:pt x="5210" y="16476"/>
                  </a:lnTo>
                  <a:lnTo>
                    <a:pt x="5210" y="16532"/>
                  </a:lnTo>
                  <a:lnTo>
                    <a:pt x="5295" y="16532"/>
                  </a:lnTo>
                  <a:lnTo>
                    <a:pt x="5337" y="16532"/>
                  </a:lnTo>
                  <a:lnTo>
                    <a:pt x="5379" y="16532"/>
                  </a:lnTo>
                  <a:lnTo>
                    <a:pt x="5379" y="16602"/>
                  </a:lnTo>
                  <a:lnTo>
                    <a:pt x="5379" y="16659"/>
                  </a:lnTo>
                  <a:lnTo>
                    <a:pt x="5379" y="16729"/>
                  </a:lnTo>
                  <a:lnTo>
                    <a:pt x="5337" y="16729"/>
                  </a:lnTo>
                  <a:lnTo>
                    <a:pt x="5337" y="16785"/>
                  </a:lnTo>
                  <a:lnTo>
                    <a:pt x="5379" y="16785"/>
                  </a:lnTo>
                  <a:lnTo>
                    <a:pt x="5379" y="16856"/>
                  </a:lnTo>
                  <a:lnTo>
                    <a:pt x="5422" y="16856"/>
                  </a:lnTo>
                  <a:lnTo>
                    <a:pt x="5464" y="16856"/>
                  </a:lnTo>
                  <a:lnTo>
                    <a:pt x="5464" y="16912"/>
                  </a:lnTo>
                  <a:lnTo>
                    <a:pt x="5506" y="16912"/>
                  </a:lnTo>
                  <a:lnTo>
                    <a:pt x="5506" y="16983"/>
                  </a:lnTo>
                  <a:lnTo>
                    <a:pt x="5548" y="16983"/>
                  </a:lnTo>
                  <a:lnTo>
                    <a:pt x="5590" y="16983"/>
                  </a:lnTo>
                  <a:lnTo>
                    <a:pt x="5590" y="17039"/>
                  </a:lnTo>
                  <a:lnTo>
                    <a:pt x="5633" y="17039"/>
                  </a:lnTo>
                  <a:lnTo>
                    <a:pt x="5675" y="17039"/>
                  </a:lnTo>
                  <a:lnTo>
                    <a:pt x="5717" y="17039"/>
                  </a:lnTo>
                  <a:lnTo>
                    <a:pt x="5759" y="17039"/>
                  </a:lnTo>
                  <a:lnTo>
                    <a:pt x="5759" y="16983"/>
                  </a:lnTo>
                  <a:lnTo>
                    <a:pt x="5802" y="16983"/>
                  </a:lnTo>
                  <a:lnTo>
                    <a:pt x="5844" y="16983"/>
                  </a:lnTo>
                  <a:lnTo>
                    <a:pt x="5844" y="17039"/>
                  </a:lnTo>
                  <a:lnTo>
                    <a:pt x="5886" y="17039"/>
                  </a:lnTo>
                  <a:lnTo>
                    <a:pt x="5928" y="17039"/>
                  </a:lnTo>
                  <a:lnTo>
                    <a:pt x="5971" y="17039"/>
                  </a:lnTo>
                  <a:lnTo>
                    <a:pt x="5971" y="16983"/>
                  </a:lnTo>
                  <a:lnTo>
                    <a:pt x="6013" y="16983"/>
                  </a:lnTo>
                  <a:lnTo>
                    <a:pt x="6055" y="16983"/>
                  </a:lnTo>
                  <a:lnTo>
                    <a:pt x="6097" y="16983"/>
                  </a:lnTo>
                  <a:lnTo>
                    <a:pt x="6097" y="16912"/>
                  </a:lnTo>
                  <a:lnTo>
                    <a:pt x="6140" y="16912"/>
                  </a:lnTo>
                  <a:lnTo>
                    <a:pt x="6140" y="16856"/>
                  </a:lnTo>
                  <a:lnTo>
                    <a:pt x="6140" y="16785"/>
                  </a:lnTo>
                  <a:lnTo>
                    <a:pt x="6182" y="16785"/>
                  </a:lnTo>
                  <a:lnTo>
                    <a:pt x="6182" y="16729"/>
                  </a:lnTo>
                  <a:lnTo>
                    <a:pt x="6224" y="16729"/>
                  </a:lnTo>
                  <a:lnTo>
                    <a:pt x="6266" y="16729"/>
                  </a:lnTo>
                  <a:lnTo>
                    <a:pt x="6309" y="16729"/>
                  </a:lnTo>
                  <a:lnTo>
                    <a:pt x="6309" y="16659"/>
                  </a:lnTo>
                  <a:lnTo>
                    <a:pt x="6266" y="16659"/>
                  </a:lnTo>
                  <a:lnTo>
                    <a:pt x="6266" y="16602"/>
                  </a:lnTo>
                  <a:lnTo>
                    <a:pt x="6224" y="16602"/>
                  </a:lnTo>
                  <a:lnTo>
                    <a:pt x="6266" y="16602"/>
                  </a:lnTo>
                  <a:lnTo>
                    <a:pt x="6266" y="16532"/>
                  </a:lnTo>
                  <a:lnTo>
                    <a:pt x="6224" y="16532"/>
                  </a:lnTo>
                  <a:lnTo>
                    <a:pt x="6224" y="16476"/>
                  </a:lnTo>
                  <a:lnTo>
                    <a:pt x="6224" y="16405"/>
                  </a:lnTo>
                  <a:lnTo>
                    <a:pt x="6266" y="16405"/>
                  </a:lnTo>
                  <a:lnTo>
                    <a:pt x="6309" y="16405"/>
                  </a:lnTo>
                  <a:lnTo>
                    <a:pt x="6309" y="16349"/>
                  </a:lnTo>
                  <a:lnTo>
                    <a:pt x="6351" y="16349"/>
                  </a:lnTo>
                  <a:lnTo>
                    <a:pt x="6351" y="16278"/>
                  </a:lnTo>
                  <a:lnTo>
                    <a:pt x="6393" y="16278"/>
                  </a:lnTo>
                  <a:lnTo>
                    <a:pt x="6351" y="16278"/>
                  </a:lnTo>
                  <a:lnTo>
                    <a:pt x="6393" y="16222"/>
                  </a:lnTo>
                  <a:lnTo>
                    <a:pt x="6393" y="16152"/>
                  </a:lnTo>
                  <a:lnTo>
                    <a:pt x="6435" y="16152"/>
                  </a:lnTo>
                  <a:lnTo>
                    <a:pt x="6435" y="16095"/>
                  </a:lnTo>
                  <a:lnTo>
                    <a:pt x="6478" y="16095"/>
                  </a:lnTo>
                  <a:lnTo>
                    <a:pt x="6478" y="16025"/>
                  </a:lnTo>
                  <a:lnTo>
                    <a:pt x="6520" y="16025"/>
                  </a:lnTo>
                  <a:lnTo>
                    <a:pt x="6562" y="16025"/>
                  </a:lnTo>
                  <a:lnTo>
                    <a:pt x="6562" y="15969"/>
                  </a:lnTo>
                  <a:lnTo>
                    <a:pt x="6604" y="15969"/>
                  </a:lnTo>
                  <a:lnTo>
                    <a:pt x="6604" y="15898"/>
                  </a:lnTo>
                  <a:lnTo>
                    <a:pt x="6647" y="15898"/>
                  </a:lnTo>
                  <a:lnTo>
                    <a:pt x="6689" y="15898"/>
                  </a:lnTo>
                  <a:lnTo>
                    <a:pt x="6689" y="15842"/>
                  </a:lnTo>
                  <a:lnTo>
                    <a:pt x="6731" y="15842"/>
                  </a:lnTo>
                  <a:lnTo>
                    <a:pt x="6731" y="15772"/>
                  </a:lnTo>
                  <a:lnTo>
                    <a:pt x="6731" y="15715"/>
                  </a:lnTo>
                  <a:lnTo>
                    <a:pt x="6689" y="15715"/>
                  </a:lnTo>
                  <a:lnTo>
                    <a:pt x="6689" y="15645"/>
                  </a:lnTo>
                  <a:lnTo>
                    <a:pt x="6647" y="15645"/>
                  </a:lnTo>
                  <a:lnTo>
                    <a:pt x="6647" y="15588"/>
                  </a:lnTo>
                  <a:lnTo>
                    <a:pt x="6604" y="15518"/>
                  </a:lnTo>
                  <a:lnTo>
                    <a:pt x="6604" y="15462"/>
                  </a:lnTo>
                  <a:lnTo>
                    <a:pt x="6562" y="15462"/>
                  </a:lnTo>
                  <a:lnTo>
                    <a:pt x="6520" y="15462"/>
                  </a:lnTo>
                  <a:lnTo>
                    <a:pt x="6520" y="15391"/>
                  </a:lnTo>
                  <a:lnTo>
                    <a:pt x="6478" y="15391"/>
                  </a:lnTo>
                  <a:lnTo>
                    <a:pt x="6435" y="15391"/>
                  </a:lnTo>
                  <a:lnTo>
                    <a:pt x="6435" y="15335"/>
                  </a:lnTo>
                  <a:lnTo>
                    <a:pt x="6393" y="15335"/>
                  </a:lnTo>
                  <a:lnTo>
                    <a:pt x="6351" y="15335"/>
                  </a:lnTo>
                  <a:lnTo>
                    <a:pt x="6309" y="15265"/>
                  </a:lnTo>
                  <a:lnTo>
                    <a:pt x="6266" y="15265"/>
                  </a:lnTo>
                  <a:lnTo>
                    <a:pt x="6266" y="15208"/>
                  </a:lnTo>
                  <a:lnTo>
                    <a:pt x="6224" y="15208"/>
                  </a:lnTo>
                  <a:lnTo>
                    <a:pt x="6182" y="15138"/>
                  </a:lnTo>
                  <a:lnTo>
                    <a:pt x="6140" y="15138"/>
                  </a:lnTo>
                  <a:lnTo>
                    <a:pt x="6140" y="15082"/>
                  </a:lnTo>
                  <a:lnTo>
                    <a:pt x="6097" y="15082"/>
                  </a:lnTo>
                  <a:lnTo>
                    <a:pt x="6055" y="15082"/>
                  </a:lnTo>
                  <a:lnTo>
                    <a:pt x="6013" y="15011"/>
                  </a:lnTo>
                  <a:lnTo>
                    <a:pt x="5971" y="15011"/>
                  </a:lnTo>
                  <a:lnTo>
                    <a:pt x="5971" y="14955"/>
                  </a:lnTo>
                  <a:lnTo>
                    <a:pt x="5928" y="14955"/>
                  </a:lnTo>
                  <a:lnTo>
                    <a:pt x="5928" y="14884"/>
                  </a:lnTo>
                  <a:lnTo>
                    <a:pt x="5886" y="14884"/>
                  </a:lnTo>
                  <a:lnTo>
                    <a:pt x="5886" y="14828"/>
                  </a:lnTo>
                  <a:lnTo>
                    <a:pt x="5886" y="14758"/>
                  </a:lnTo>
                  <a:lnTo>
                    <a:pt x="5928" y="14758"/>
                  </a:lnTo>
                  <a:lnTo>
                    <a:pt x="5971" y="14701"/>
                  </a:lnTo>
                  <a:lnTo>
                    <a:pt x="6013" y="14701"/>
                  </a:lnTo>
                  <a:lnTo>
                    <a:pt x="6055" y="14701"/>
                  </a:lnTo>
                  <a:lnTo>
                    <a:pt x="6097" y="14701"/>
                  </a:lnTo>
                  <a:lnTo>
                    <a:pt x="6140" y="14701"/>
                  </a:lnTo>
                  <a:lnTo>
                    <a:pt x="6140" y="14631"/>
                  </a:lnTo>
                  <a:lnTo>
                    <a:pt x="6182" y="14631"/>
                  </a:lnTo>
                  <a:lnTo>
                    <a:pt x="6224" y="14631"/>
                  </a:lnTo>
                  <a:lnTo>
                    <a:pt x="6266" y="14631"/>
                  </a:lnTo>
                  <a:lnTo>
                    <a:pt x="6266" y="14575"/>
                  </a:lnTo>
                  <a:lnTo>
                    <a:pt x="6224" y="14575"/>
                  </a:lnTo>
                  <a:lnTo>
                    <a:pt x="6182" y="14575"/>
                  </a:lnTo>
                  <a:lnTo>
                    <a:pt x="6224" y="14575"/>
                  </a:lnTo>
                  <a:lnTo>
                    <a:pt x="6266" y="14575"/>
                  </a:lnTo>
                  <a:lnTo>
                    <a:pt x="6224" y="14575"/>
                  </a:lnTo>
                  <a:lnTo>
                    <a:pt x="6182" y="14575"/>
                  </a:lnTo>
                  <a:lnTo>
                    <a:pt x="6182" y="14504"/>
                  </a:lnTo>
                  <a:lnTo>
                    <a:pt x="6140" y="14504"/>
                  </a:lnTo>
                  <a:lnTo>
                    <a:pt x="6140" y="14448"/>
                  </a:lnTo>
                  <a:lnTo>
                    <a:pt x="6097" y="14448"/>
                  </a:lnTo>
                  <a:lnTo>
                    <a:pt x="6055" y="14448"/>
                  </a:lnTo>
                  <a:lnTo>
                    <a:pt x="6013" y="14448"/>
                  </a:lnTo>
                  <a:lnTo>
                    <a:pt x="6055" y="14377"/>
                  </a:lnTo>
                  <a:lnTo>
                    <a:pt x="6013" y="14448"/>
                  </a:lnTo>
                  <a:lnTo>
                    <a:pt x="6013" y="14377"/>
                  </a:lnTo>
                  <a:lnTo>
                    <a:pt x="6013" y="14448"/>
                  </a:lnTo>
                  <a:lnTo>
                    <a:pt x="5971" y="14448"/>
                  </a:lnTo>
                  <a:lnTo>
                    <a:pt x="5928" y="14448"/>
                  </a:lnTo>
                  <a:lnTo>
                    <a:pt x="5928" y="14377"/>
                  </a:lnTo>
                  <a:lnTo>
                    <a:pt x="5886" y="14377"/>
                  </a:lnTo>
                  <a:lnTo>
                    <a:pt x="5844" y="14377"/>
                  </a:lnTo>
                  <a:lnTo>
                    <a:pt x="5802" y="14377"/>
                  </a:lnTo>
                  <a:lnTo>
                    <a:pt x="5759" y="14377"/>
                  </a:lnTo>
                  <a:lnTo>
                    <a:pt x="5759" y="14321"/>
                  </a:lnTo>
                  <a:lnTo>
                    <a:pt x="5717" y="14321"/>
                  </a:lnTo>
                  <a:lnTo>
                    <a:pt x="5675" y="14321"/>
                  </a:lnTo>
                  <a:lnTo>
                    <a:pt x="5675" y="14251"/>
                  </a:lnTo>
                  <a:lnTo>
                    <a:pt x="5633" y="14251"/>
                  </a:lnTo>
                  <a:lnTo>
                    <a:pt x="5675" y="14251"/>
                  </a:lnTo>
                  <a:lnTo>
                    <a:pt x="5633" y="14251"/>
                  </a:lnTo>
                  <a:lnTo>
                    <a:pt x="5633" y="14194"/>
                  </a:lnTo>
                  <a:lnTo>
                    <a:pt x="5590" y="14194"/>
                  </a:lnTo>
                  <a:lnTo>
                    <a:pt x="5590" y="14124"/>
                  </a:lnTo>
                  <a:lnTo>
                    <a:pt x="5548" y="14124"/>
                  </a:lnTo>
                  <a:lnTo>
                    <a:pt x="5548" y="14068"/>
                  </a:lnTo>
                  <a:lnTo>
                    <a:pt x="5506" y="14068"/>
                  </a:lnTo>
                  <a:lnTo>
                    <a:pt x="5464" y="14068"/>
                  </a:lnTo>
                  <a:lnTo>
                    <a:pt x="5464" y="13997"/>
                  </a:lnTo>
                  <a:lnTo>
                    <a:pt x="5422" y="13997"/>
                  </a:lnTo>
                  <a:lnTo>
                    <a:pt x="5379" y="13997"/>
                  </a:lnTo>
                  <a:lnTo>
                    <a:pt x="5337" y="13997"/>
                  </a:lnTo>
                  <a:lnTo>
                    <a:pt x="5295" y="13997"/>
                  </a:lnTo>
                  <a:lnTo>
                    <a:pt x="5253" y="13997"/>
                  </a:lnTo>
                  <a:lnTo>
                    <a:pt x="5210" y="13997"/>
                  </a:lnTo>
                  <a:lnTo>
                    <a:pt x="5168" y="13997"/>
                  </a:lnTo>
                  <a:lnTo>
                    <a:pt x="5168" y="13941"/>
                  </a:lnTo>
                  <a:lnTo>
                    <a:pt x="5210" y="13941"/>
                  </a:lnTo>
                  <a:lnTo>
                    <a:pt x="5253" y="13941"/>
                  </a:lnTo>
                  <a:lnTo>
                    <a:pt x="5253" y="13870"/>
                  </a:lnTo>
                  <a:lnTo>
                    <a:pt x="5295" y="13870"/>
                  </a:lnTo>
                  <a:lnTo>
                    <a:pt x="5337" y="13870"/>
                  </a:lnTo>
                  <a:lnTo>
                    <a:pt x="5337" y="13814"/>
                  </a:lnTo>
                  <a:lnTo>
                    <a:pt x="5337" y="13744"/>
                  </a:lnTo>
                  <a:lnTo>
                    <a:pt x="5379" y="13744"/>
                  </a:lnTo>
                  <a:lnTo>
                    <a:pt x="5379" y="13687"/>
                  </a:lnTo>
                  <a:lnTo>
                    <a:pt x="5379" y="13617"/>
                  </a:lnTo>
                  <a:lnTo>
                    <a:pt x="5379" y="13561"/>
                  </a:lnTo>
                  <a:lnTo>
                    <a:pt x="5422" y="13561"/>
                  </a:lnTo>
                  <a:lnTo>
                    <a:pt x="5422" y="13490"/>
                  </a:lnTo>
                  <a:lnTo>
                    <a:pt x="5422" y="13434"/>
                  </a:lnTo>
                  <a:lnTo>
                    <a:pt x="5422" y="13364"/>
                  </a:lnTo>
                  <a:lnTo>
                    <a:pt x="5422" y="13307"/>
                  </a:lnTo>
                  <a:lnTo>
                    <a:pt x="5379" y="13307"/>
                  </a:lnTo>
                  <a:lnTo>
                    <a:pt x="5379" y="13237"/>
                  </a:lnTo>
                  <a:lnTo>
                    <a:pt x="5337" y="13237"/>
                  </a:lnTo>
                  <a:lnTo>
                    <a:pt x="5295" y="13237"/>
                  </a:lnTo>
                  <a:lnTo>
                    <a:pt x="5253" y="13237"/>
                  </a:lnTo>
                  <a:lnTo>
                    <a:pt x="5253" y="13180"/>
                  </a:lnTo>
                  <a:lnTo>
                    <a:pt x="5210" y="13180"/>
                  </a:lnTo>
                  <a:lnTo>
                    <a:pt x="5168" y="13180"/>
                  </a:lnTo>
                  <a:lnTo>
                    <a:pt x="5126" y="13180"/>
                  </a:lnTo>
                  <a:lnTo>
                    <a:pt x="5084" y="13180"/>
                  </a:lnTo>
                  <a:lnTo>
                    <a:pt x="5041" y="13180"/>
                  </a:lnTo>
                  <a:lnTo>
                    <a:pt x="4999" y="13180"/>
                  </a:lnTo>
                  <a:lnTo>
                    <a:pt x="4915" y="13180"/>
                  </a:lnTo>
                  <a:lnTo>
                    <a:pt x="4872" y="13180"/>
                  </a:lnTo>
                  <a:lnTo>
                    <a:pt x="4872" y="13110"/>
                  </a:lnTo>
                  <a:lnTo>
                    <a:pt x="4915" y="13110"/>
                  </a:lnTo>
                  <a:lnTo>
                    <a:pt x="4957" y="13110"/>
                  </a:lnTo>
                  <a:lnTo>
                    <a:pt x="4999" y="13110"/>
                  </a:lnTo>
                  <a:lnTo>
                    <a:pt x="5041" y="13110"/>
                  </a:lnTo>
                  <a:lnTo>
                    <a:pt x="5084" y="13110"/>
                  </a:lnTo>
                  <a:lnTo>
                    <a:pt x="5126" y="13110"/>
                  </a:lnTo>
                  <a:lnTo>
                    <a:pt x="5168" y="13110"/>
                  </a:lnTo>
                  <a:lnTo>
                    <a:pt x="5168" y="13054"/>
                  </a:lnTo>
                  <a:lnTo>
                    <a:pt x="5168" y="12983"/>
                  </a:lnTo>
                  <a:lnTo>
                    <a:pt x="5210" y="12927"/>
                  </a:lnTo>
                  <a:lnTo>
                    <a:pt x="5253" y="12927"/>
                  </a:lnTo>
                  <a:lnTo>
                    <a:pt x="5253" y="12857"/>
                  </a:lnTo>
                  <a:lnTo>
                    <a:pt x="5210" y="12857"/>
                  </a:lnTo>
                  <a:lnTo>
                    <a:pt x="5253" y="12857"/>
                  </a:lnTo>
                  <a:lnTo>
                    <a:pt x="5253" y="12800"/>
                  </a:lnTo>
                  <a:lnTo>
                    <a:pt x="5253" y="12730"/>
                  </a:lnTo>
                  <a:lnTo>
                    <a:pt x="5295" y="12730"/>
                  </a:lnTo>
                  <a:lnTo>
                    <a:pt x="5295" y="12674"/>
                  </a:lnTo>
                  <a:lnTo>
                    <a:pt x="5253" y="12674"/>
                  </a:lnTo>
                  <a:lnTo>
                    <a:pt x="5253" y="12603"/>
                  </a:lnTo>
                  <a:lnTo>
                    <a:pt x="5210" y="12603"/>
                  </a:lnTo>
                  <a:lnTo>
                    <a:pt x="5168" y="12603"/>
                  </a:lnTo>
                  <a:lnTo>
                    <a:pt x="5168" y="12674"/>
                  </a:lnTo>
                  <a:lnTo>
                    <a:pt x="5126" y="12674"/>
                  </a:lnTo>
                  <a:lnTo>
                    <a:pt x="5126" y="12603"/>
                  </a:lnTo>
                  <a:lnTo>
                    <a:pt x="5084" y="12674"/>
                  </a:lnTo>
                  <a:lnTo>
                    <a:pt x="5126" y="12674"/>
                  </a:lnTo>
                  <a:lnTo>
                    <a:pt x="5126" y="12730"/>
                  </a:lnTo>
                  <a:lnTo>
                    <a:pt x="5084" y="12730"/>
                  </a:lnTo>
                  <a:lnTo>
                    <a:pt x="5041" y="12800"/>
                  </a:lnTo>
                  <a:lnTo>
                    <a:pt x="4999" y="12800"/>
                  </a:lnTo>
                  <a:lnTo>
                    <a:pt x="4957" y="12857"/>
                  </a:lnTo>
                  <a:lnTo>
                    <a:pt x="4915" y="12857"/>
                  </a:lnTo>
                  <a:lnTo>
                    <a:pt x="4915" y="12927"/>
                  </a:lnTo>
                  <a:lnTo>
                    <a:pt x="4872" y="12927"/>
                  </a:lnTo>
                  <a:lnTo>
                    <a:pt x="4830" y="12927"/>
                  </a:lnTo>
                  <a:lnTo>
                    <a:pt x="4788" y="12983"/>
                  </a:lnTo>
                  <a:lnTo>
                    <a:pt x="4746" y="12983"/>
                  </a:lnTo>
                  <a:lnTo>
                    <a:pt x="4703" y="12983"/>
                  </a:lnTo>
                  <a:lnTo>
                    <a:pt x="4661" y="12983"/>
                  </a:lnTo>
                  <a:lnTo>
                    <a:pt x="4619" y="12983"/>
                  </a:lnTo>
                  <a:lnTo>
                    <a:pt x="4577" y="13054"/>
                  </a:lnTo>
                  <a:lnTo>
                    <a:pt x="4534" y="13054"/>
                  </a:lnTo>
                  <a:lnTo>
                    <a:pt x="4492" y="13054"/>
                  </a:lnTo>
                  <a:lnTo>
                    <a:pt x="4450" y="13054"/>
                  </a:lnTo>
                  <a:lnTo>
                    <a:pt x="4408" y="13054"/>
                  </a:lnTo>
                  <a:lnTo>
                    <a:pt x="4365" y="13054"/>
                  </a:lnTo>
                  <a:lnTo>
                    <a:pt x="4323" y="13054"/>
                  </a:lnTo>
                  <a:lnTo>
                    <a:pt x="4323" y="12983"/>
                  </a:lnTo>
                  <a:lnTo>
                    <a:pt x="4323" y="12927"/>
                  </a:lnTo>
                  <a:lnTo>
                    <a:pt x="4365" y="12927"/>
                  </a:lnTo>
                  <a:lnTo>
                    <a:pt x="4408" y="12857"/>
                  </a:lnTo>
                  <a:lnTo>
                    <a:pt x="4450" y="12857"/>
                  </a:lnTo>
                  <a:lnTo>
                    <a:pt x="4492" y="12857"/>
                  </a:lnTo>
                  <a:lnTo>
                    <a:pt x="4534" y="12857"/>
                  </a:lnTo>
                  <a:lnTo>
                    <a:pt x="4577" y="12857"/>
                  </a:lnTo>
                  <a:lnTo>
                    <a:pt x="4577" y="12800"/>
                  </a:lnTo>
                  <a:lnTo>
                    <a:pt x="4619" y="12800"/>
                  </a:lnTo>
                  <a:lnTo>
                    <a:pt x="4661" y="12800"/>
                  </a:lnTo>
                  <a:lnTo>
                    <a:pt x="4703" y="12800"/>
                  </a:lnTo>
                  <a:lnTo>
                    <a:pt x="4746" y="12800"/>
                  </a:lnTo>
                  <a:lnTo>
                    <a:pt x="4788" y="12800"/>
                  </a:lnTo>
                  <a:lnTo>
                    <a:pt x="4788" y="12730"/>
                  </a:lnTo>
                  <a:lnTo>
                    <a:pt x="4788" y="12674"/>
                  </a:lnTo>
                  <a:lnTo>
                    <a:pt x="4746" y="12674"/>
                  </a:lnTo>
                  <a:lnTo>
                    <a:pt x="4788" y="12674"/>
                  </a:lnTo>
                  <a:lnTo>
                    <a:pt x="4830" y="12674"/>
                  </a:lnTo>
                  <a:lnTo>
                    <a:pt x="4872" y="12674"/>
                  </a:lnTo>
                  <a:lnTo>
                    <a:pt x="4915" y="12674"/>
                  </a:lnTo>
                  <a:lnTo>
                    <a:pt x="4915" y="12603"/>
                  </a:lnTo>
                  <a:lnTo>
                    <a:pt x="4915" y="12547"/>
                  </a:lnTo>
                  <a:lnTo>
                    <a:pt x="4999" y="12547"/>
                  </a:lnTo>
                  <a:lnTo>
                    <a:pt x="5041" y="12476"/>
                  </a:lnTo>
                  <a:lnTo>
                    <a:pt x="5084" y="12420"/>
                  </a:lnTo>
                  <a:lnTo>
                    <a:pt x="5041" y="12420"/>
                  </a:lnTo>
                  <a:lnTo>
                    <a:pt x="5041" y="12350"/>
                  </a:lnTo>
                  <a:lnTo>
                    <a:pt x="4999" y="12293"/>
                  </a:lnTo>
                  <a:lnTo>
                    <a:pt x="4999" y="12223"/>
                  </a:lnTo>
                  <a:lnTo>
                    <a:pt x="4999" y="12167"/>
                  </a:lnTo>
                  <a:lnTo>
                    <a:pt x="4999" y="12096"/>
                  </a:lnTo>
                  <a:lnTo>
                    <a:pt x="4999" y="12040"/>
                  </a:lnTo>
                  <a:lnTo>
                    <a:pt x="4999" y="11969"/>
                  </a:lnTo>
                  <a:lnTo>
                    <a:pt x="4999" y="11913"/>
                  </a:lnTo>
                  <a:lnTo>
                    <a:pt x="4999" y="11843"/>
                  </a:lnTo>
                  <a:lnTo>
                    <a:pt x="4999" y="11786"/>
                  </a:lnTo>
                  <a:lnTo>
                    <a:pt x="4999" y="11716"/>
                  </a:lnTo>
                  <a:lnTo>
                    <a:pt x="4957" y="11716"/>
                  </a:lnTo>
                  <a:lnTo>
                    <a:pt x="4957" y="11660"/>
                  </a:lnTo>
                  <a:lnTo>
                    <a:pt x="4915" y="11660"/>
                  </a:lnTo>
                  <a:lnTo>
                    <a:pt x="4915" y="11589"/>
                  </a:lnTo>
                  <a:lnTo>
                    <a:pt x="4872" y="11589"/>
                  </a:lnTo>
                  <a:lnTo>
                    <a:pt x="4872" y="11533"/>
                  </a:lnTo>
                  <a:lnTo>
                    <a:pt x="4872" y="11463"/>
                  </a:lnTo>
                  <a:lnTo>
                    <a:pt x="4830" y="11463"/>
                  </a:lnTo>
                  <a:lnTo>
                    <a:pt x="4788" y="11406"/>
                  </a:lnTo>
                  <a:lnTo>
                    <a:pt x="4788" y="11336"/>
                  </a:lnTo>
                  <a:lnTo>
                    <a:pt x="4746" y="11336"/>
                  </a:lnTo>
                  <a:lnTo>
                    <a:pt x="4746" y="11279"/>
                  </a:lnTo>
                  <a:lnTo>
                    <a:pt x="4703" y="11209"/>
                  </a:lnTo>
                  <a:lnTo>
                    <a:pt x="4703" y="11153"/>
                  </a:lnTo>
                  <a:lnTo>
                    <a:pt x="4661" y="11153"/>
                  </a:lnTo>
                  <a:lnTo>
                    <a:pt x="4619" y="11082"/>
                  </a:lnTo>
                  <a:lnTo>
                    <a:pt x="4577" y="11026"/>
                  </a:lnTo>
                  <a:lnTo>
                    <a:pt x="4577" y="10956"/>
                  </a:lnTo>
                  <a:lnTo>
                    <a:pt x="4577" y="10899"/>
                  </a:lnTo>
                  <a:lnTo>
                    <a:pt x="4534" y="10899"/>
                  </a:lnTo>
                  <a:lnTo>
                    <a:pt x="4534" y="10829"/>
                  </a:lnTo>
                  <a:lnTo>
                    <a:pt x="4492" y="10829"/>
                  </a:lnTo>
                  <a:lnTo>
                    <a:pt x="4492" y="10773"/>
                  </a:lnTo>
                  <a:lnTo>
                    <a:pt x="4450" y="10773"/>
                  </a:lnTo>
                  <a:lnTo>
                    <a:pt x="4408" y="10773"/>
                  </a:lnTo>
                  <a:lnTo>
                    <a:pt x="4365" y="10773"/>
                  </a:lnTo>
                  <a:lnTo>
                    <a:pt x="4281" y="10773"/>
                  </a:lnTo>
                  <a:lnTo>
                    <a:pt x="4239" y="10773"/>
                  </a:lnTo>
                  <a:lnTo>
                    <a:pt x="4239" y="10829"/>
                  </a:lnTo>
                  <a:lnTo>
                    <a:pt x="4196" y="10829"/>
                  </a:lnTo>
                  <a:lnTo>
                    <a:pt x="4154" y="10829"/>
                  </a:lnTo>
                  <a:lnTo>
                    <a:pt x="4154" y="10899"/>
                  </a:lnTo>
                  <a:lnTo>
                    <a:pt x="4112" y="10899"/>
                  </a:lnTo>
                  <a:lnTo>
                    <a:pt x="4070" y="10829"/>
                  </a:lnTo>
                  <a:lnTo>
                    <a:pt x="4112" y="10829"/>
                  </a:lnTo>
                  <a:lnTo>
                    <a:pt x="4070" y="10829"/>
                  </a:lnTo>
                  <a:lnTo>
                    <a:pt x="4027" y="10829"/>
                  </a:lnTo>
                  <a:lnTo>
                    <a:pt x="3985" y="10773"/>
                  </a:lnTo>
                  <a:lnTo>
                    <a:pt x="3943" y="10773"/>
                  </a:lnTo>
                  <a:lnTo>
                    <a:pt x="3901" y="10773"/>
                  </a:lnTo>
                  <a:lnTo>
                    <a:pt x="3858" y="10829"/>
                  </a:lnTo>
                  <a:lnTo>
                    <a:pt x="3816" y="10829"/>
                  </a:lnTo>
                  <a:lnTo>
                    <a:pt x="3774" y="10829"/>
                  </a:lnTo>
                  <a:lnTo>
                    <a:pt x="3732" y="10829"/>
                  </a:lnTo>
                  <a:lnTo>
                    <a:pt x="3689" y="10899"/>
                  </a:lnTo>
                  <a:lnTo>
                    <a:pt x="3647" y="10899"/>
                  </a:lnTo>
                  <a:lnTo>
                    <a:pt x="3647" y="10956"/>
                  </a:lnTo>
                  <a:lnTo>
                    <a:pt x="3605" y="10956"/>
                  </a:lnTo>
                  <a:lnTo>
                    <a:pt x="3605" y="11026"/>
                  </a:lnTo>
                  <a:lnTo>
                    <a:pt x="3563" y="11082"/>
                  </a:lnTo>
                  <a:lnTo>
                    <a:pt x="3605" y="11082"/>
                  </a:lnTo>
                  <a:lnTo>
                    <a:pt x="3605" y="11153"/>
                  </a:lnTo>
                  <a:lnTo>
                    <a:pt x="3605" y="11209"/>
                  </a:lnTo>
                  <a:lnTo>
                    <a:pt x="3605" y="11279"/>
                  </a:lnTo>
                  <a:lnTo>
                    <a:pt x="3647" y="11279"/>
                  </a:lnTo>
                  <a:lnTo>
                    <a:pt x="3647" y="11336"/>
                  </a:lnTo>
                  <a:lnTo>
                    <a:pt x="3647" y="11406"/>
                  </a:lnTo>
                  <a:lnTo>
                    <a:pt x="3689" y="11406"/>
                  </a:lnTo>
                  <a:lnTo>
                    <a:pt x="3689" y="11463"/>
                  </a:lnTo>
                  <a:lnTo>
                    <a:pt x="3647" y="11533"/>
                  </a:lnTo>
                  <a:lnTo>
                    <a:pt x="3689" y="11533"/>
                  </a:lnTo>
                  <a:lnTo>
                    <a:pt x="3732" y="11533"/>
                  </a:lnTo>
                  <a:lnTo>
                    <a:pt x="3774" y="11533"/>
                  </a:lnTo>
                  <a:lnTo>
                    <a:pt x="3774" y="11589"/>
                  </a:lnTo>
                  <a:lnTo>
                    <a:pt x="3732" y="11589"/>
                  </a:lnTo>
                  <a:lnTo>
                    <a:pt x="3732" y="11660"/>
                  </a:lnTo>
                  <a:lnTo>
                    <a:pt x="3732" y="11716"/>
                  </a:lnTo>
                  <a:lnTo>
                    <a:pt x="3689" y="11716"/>
                  </a:lnTo>
                  <a:lnTo>
                    <a:pt x="3689" y="11786"/>
                  </a:lnTo>
                  <a:lnTo>
                    <a:pt x="3647" y="11786"/>
                  </a:lnTo>
                  <a:lnTo>
                    <a:pt x="3647" y="11716"/>
                  </a:lnTo>
                  <a:lnTo>
                    <a:pt x="3605" y="11716"/>
                  </a:lnTo>
                  <a:lnTo>
                    <a:pt x="3605" y="11660"/>
                  </a:lnTo>
                  <a:lnTo>
                    <a:pt x="3605" y="11589"/>
                  </a:lnTo>
                  <a:lnTo>
                    <a:pt x="3563" y="11589"/>
                  </a:lnTo>
                  <a:lnTo>
                    <a:pt x="3563" y="11660"/>
                  </a:lnTo>
                  <a:lnTo>
                    <a:pt x="3520" y="11660"/>
                  </a:lnTo>
                  <a:lnTo>
                    <a:pt x="3520" y="11716"/>
                  </a:lnTo>
                  <a:lnTo>
                    <a:pt x="3478" y="11716"/>
                  </a:lnTo>
                  <a:lnTo>
                    <a:pt x="3436" y="11786"/>
                  </a:lnTo>
                  <a:lnTo>
                    <a:pt x="3394" y="11843"/>
                  </a:lnTo>
                  <a:lnTo>
                    <a:pt x="3352" y="11843"/>
                  </a:lnTo>
                  <a:lnTo>
                    <a:pt x="3352" y="11913"/>
                  </a:lnTo>
                  <a:lnTo>
                    <a:pt x="3309" y="11969"/>
                  </a:lnTo>
                  <a:lnTo>
                    <a:pt x="3309" y="12040"/>
                  </a:lnTo>
                  <a:lnTo>
                    <a:pt x="3267" y="12040"/>
                  </a:lnTo>
                  <a:lnTo>
                    <a:pt x="3267" y="12096"/>
                  </a:lnTo>
                  <a:lnTo>
                    <a:pt x="3225" y="12096"/>
                  </a:lnTo>
                  <a:lnTo>
                    <a:pt x="3225" y="12167"/>
                  </a:lnTo>
                  <a:lnTo>
                    <a:pt x="3267" y="12167"/>
                  </a:lnTo>
                  <a:lnTo>
                    <a:pt x="3225" y="12167"/>
                  </a:lnTo>
                  <a:lnTo>
                    <a:pt x="3225" y="12223"/>
                  </a:lnTo>
                  <a:lnTo>
                    <a:pt x="3183" y="12223"/>
                  </a:lnTo>
                  <a:lnTo>
                    <a:pt x="3140" y="12293"/>
                  </a:lnTo>
                  <a:lnTo>
                    <a:pt x="3098" y="12293"/>
                  </a:lnTo>
                  <a:lnTo>
                    <a:pt x="3056" y="12293"/>
                  </a:lnTo>
                  <a:lnTo>
                    <a:pt x="3014" y="12293"/>
                  </a:lnTo>
                  <a:lnTo>
                    <a:pt x="3014" y="12350"/>
                  </a:lnTo>
                  <a:lnTo>
                    <a:pt x="2971" y="12350"/>
                  </a:lnTo>
                  <a:lnTo>
                    <a:pt x="2929" y="12350"/>
                  </a:lnTo>
                  <a:lnTo>
                    <a:pt x="2887" y="12350"/>
                  </a:lnTo>
                  <a:lnTo>
                    <a:pt x="2845" y="12350"/>
                  </a:lnTo>
                  <a:lnTo>
                    <a:pt x="2802" y="12350"/>
                  </a:lnTo>
                  <a:lnTo>
                    <a:pt x="2760" y="12350"/>
                  </a:lnTo>
                  <a:lnTo>
                    <a:pt x="2718" y="12350"/>
                  </a:lnTo>
                  <a:lnTo>
                    <a:pt x="2718" y="12293"/>
                  </a:lnTo>
                  <a:lnTo>
                    <a:pt x="2676" y="12293"/>
                  </a:lnTo>
                  <a:lnTo>
                    <a:pt x="2676" y="12223"/>
                  </a:lnTo>
                  <a:lnTo>
                    <a:pt x="2633" y="12223"/>
                  </a:lnTo>
                  <a:lnTo>
                    <a:pt x="2633" y="12167"/>
                  </a:lnTo>
                  <a:lnTo>
                    <a:pt x="2591" y="12167"/>
                  </a:lnTo>
                  <a:lnTo>
                    <a:pt x="2549" y="12167"/>
                  </a:lnTo>
                  <a:lnTo>
                    <a:pt x="2507" y="12167"/>
                  </a:lnTo>
                  <a:lnTo>
                    <a:pt x="2507" y="12096"/>
                  </a:lnTo>
                  <a:lnTo>
                    <a:pt x="2464" y="12096"/>
                  </a:lnTo>
                  <a:lnTo>
                    <a:pt x="2422" y="12096"/>
                  </a:lnTo>
                  <a:lnTo>
                    <a:pt x="2422" y="12040"/>
                  </a:lnTo>
                  <a:lnTo>
                    <a:pt x="2380" y="12040"/>
                  </a:lnTo>
                  <a:lnTo>
                    <a:pt x="2338" y="12040"/>
                  </a:lnTo>
                  <a:lnTo>
                    <a:pt x="2295" y="12040"/>
                  </a:lnTo>
                  <a:lnTo>
                    <a:pt x="2253" y="12040"/>
                  </a:lnTo>
                  <a:lnTo>
                    <a:pt x="2211" y="12040"/>
                  </a:lnTo>
                  <a:lnTo>
                    <a:pt x="2169" y="11969"/>
                  </a:lnTo>
                  <a:lnTo>
                    <a:pt x="2126" y="11969"/>
                  </a:lnTo>
                  <a:lnTo>
                    <a:pt x="2084" y="11913"/>
                  </a:lnTo>
                  <a:lnTo>
                    <a:pt x="2042" y="11913"/>
                  </a:lnTo>
                  <a:lnTo>
                    <a:pt x="2000" y="11913"/>
                  </a:lnTo>
                  <a:lnTo>
                    <a:pt x="1957" y="11913"/>
                  </a:lnTo>
                  <a:lnTo>
                    <a:pt x="1915" y="11913"/>
                  </a:lnTo>
                  <a:lnTo>
                    <a:pt x="1873" y="11913"/>
                  </a:lnTo>
                  <a:lnTo>
                    <a:pt x="1831" y="11913"/>
                  </a:lnTo>
                  <a:lnTo>
                    <a:pt x="1788" y="11913"/>
                  </a:lnTo>
                  <a:lnTo>
                    <a:pt x="1746" y="11843"/>
                  </a:lnTo>
                  <a:lnTo>
                    <a:pt x="1704" y="11786"/>
                  </a:lnTo>
                  <a:lnTo>
                    <a:pt x="1662" y="11716"/>
                  </a:lnTo>
                  <a:lnTo>
                    <a:pt x="1619" y="11660"/>
                  </a:lnTo>
                  <a:lnTo>
                    <a:pt x="1577" y="11660"/>
                  </a:lnTo>
                  <a:lnTo>
                    <a:pt x="1535" y="11660"/>
                  </a:lnTo>
                  <a:lnTo>
                    <a:pt x="1493" y="11660"/>
                  </a:lnTo>
                  <a:lnTo>
                    <a:pt x="1493" y="11716"/>
                  </a:lnTo>
                  <a:lnTo>
                    <a:pt x="1450" y="11716"/>
                  </a:lnTo>
                  <a:lnTo>
                    <a:pt x="1408" y="11716"/>
                  </a:lnTo>
                  <a:lnTo>
                    <a:pt x="1366" y="11716"/>
                  </a:lnTo>
                  <a:lnTo>
                    <a:pt x="1366" y="11660"/>
                  </a:lnTo>
                  <a:lnTo>
                    <a:pt x="1408" y="11589"/>
                  </a:lnTo>
                  <a:lnTo>
                    <a:pt x="1450" y="11589"/>
                  </a:lnTo>
                  <a:lnTo>
                    <a:pt x="1493" y="11589"/>
                  </a:lnTo>
                  <a:lnTo>
                    <a:pt x="1577" y="11533"/>
                  </a:lnTo>
                  <a:lnTo>
                    <a:pt x="1619" y="11463"/>
                  </a:lnTo>
                  <a:lnTo>
                    <a:pt x="1662" y="11463"/>
                  </a:lnTo>
                  <a:lnTo>
                    <a:pt x="1704" y="11463"/>
                  </a:lnTo>
                  <a:lnTo>
                    <a:pt x="1746" y="11406"/>
                  </a:lnTo>
                  <a:lnTo>
                    <a:pt x="1704" y="11406"/>
                  </a:lnTo>
                  <a:lnTo>
                    <a:pt x="1704" y="11336"/>
                  </a:lnTo>
                  <a:lnTo>
                    <a:pt x="1662" y="11279"/>
                  </a:lnTo>
                  <a:lnTo>
                    <a:pt x="1662" y="11209"/>
                  </a:lnTo>
                  <a:lnTo>
                    <a:pt x="1619" y="11209"/>
                  </a:lnTo>
                  <a:lnTo>
                    <a:pt x="1619" y="11153"/>
                  </a:lnTo>
                  <a:lnTo>
                    <a:pt x="1619" y="11082"/>
                  </a:lnTo>
                  <a:lnTo>
                    <a:pt x="1577" y="11082"/>
                  </a:lnTo>
                  <a:lnTo>
                    <a:pt x="1577" y="11026"/>
                  </a:lnTo>
                  <a:lnTo>
                    <a:pt x="1535" y="11026"/>
                  </a:lnTo>
                  <a:lnTo>
                    <a:pt x="1535" y="10956"/>
                  </a:lnTo>
                  <a:lnTo>
                    <a:pt x="1535" y="10899"/>
                  </a:lnTo>
                  <a:lnTo>
                    <a:pt x="1493" y="10899"/>
                  </a:lnTo>
                  <a:lnTo>
                    <a:pt x="1493" y="10829"/>
                  </a:lnTo>
                  <a:lnTo>
                    <a:pt x="1535" y="10773"/>
                  </a:lnTo>
                  <a:lnTo>
                    <a:pt x="1535" y="10702"/>
                  </a:lnTo>
                  <a:lnTo>
                    <a:pt x="1535" y="10646"/>
                  </a:lnTo>
                  <a:lnTo>
                    <a:pt x="1535" y="10575"/>
                  </a:lnTo>
                  <a:lnTo>
                    <a:pt x="1577" y="10575"/>
                  </a:lnTo>
                  <a:lnTo>
                    <a:pt x="1535" y="10575"/>
                  </a:lnTo>
                  <a:lnTo>
                    <a:pt x="1535" y="10519"/>
                  </a:lnTo>
                  <a:lnTo>
                    <a:pt x="1535" y="10449"/>
                  </a:lnTo>
                  <a:lnTo>
                    <a:pt x="1493" y="10449"/>
                  </a:lnTo>
                  <a:lnTo>
                    <a:pt x="1493" y="10392"/>
                  </a:lnTo>
                  <a:lnTo>
                    <a:pt x="1493" y="10322"/>
                  </a:lnTo>
                  <a:lnTo>
                    <a:pt x="1450" y="10322"/>
                  </a:lnTo>
                  <a:lnTo>
                    <a:pt x="1408" y="10322"/>
                  </a:lnTo>
                  <a:lnTo>
                    <a:pt x="1366" y="10322"/>
                  </a:lnTo>
                  <a:lnTo>
                    <a:pt x="1366" y="10392"/>
                  </a:lnTo>
                  <a:lnTo>
                    <a:pt x="1310" y="10392"/>
                  </a:lnTo>
                  <a:lnTo>
                    <a:pt x="1267" y="10392"/>
                  </a:lnTo>
                  <a:lnTo>
                    <a:pt x="1225" y="10392"/>
                  </a:lnTo>
                  <a:lnTo>
                    <a:pt x="1183" y="10322"/>
                  </a:lnTo>
                  <a:lnTo>
                    <a:pt x="1141" y="10322"/>
                  </a:lnTo>
                  <a:lnTo>
                    <a:pt x="1141" y="10266"/>
                  </a:lnTo>
                  <a:lnTo>
                    <a:pt x="1098" y="10266"/>
                  </a:lnTo>
                  <a:lnTo>
                    <a:pt x="1056" y="10266"/>
                  </a:lnTo>
                  <a:lnTo>
                    <a:pt x="1014" y="10195"/>
                  </a:lnTo>
                  <a:lnTo>
                    <a:pt x="972" y="10195"/>
                  </a:lnTo>
                  <a:lnTo>
                    <a:pt x="929" y="10195"/>
                  </a:lnTo>
                  <a:lnTo>
                    <a:pt x="887" y="10195"/>
                  </a:lnTo>
                  <a:lnTo>
                    <a:pt x="845" y="10139"/>
                  </a:lnTo>
                  <a:lnTo>
                    <a:pt x="803" y="10139"/>
                  </a:lnTo>
                  <a:lnTo>
                    <a:pt x="760" y="10139"/>
                  </a:lnTo>
                  <a:lnTo>
                    <a:pt x="718" y="10139"/>
                  </a:lnTo>
                  <a:lnTo>
                    <a:pt x="676" y="10139"/>
                  </a:lnTo>
                  <a:lnTo>
                    <a:pt x="634" y="10139"/>
                  </a:lnTo>
                  <a:lnTo>
                    <a:pt x="591" y="10139"/>
                  </a:lnTo>
                  <a:lnTo>
                    <a:pt x="549" y="10195"/>
                  </a:lnTo>
                  <a:lnTo>
                    <a:pt x="507" y="10195"/>
                  </a:lnTo>
                  <a:lnTo>
                    <a:pt x="465" y="10195"/>
                  </a:lnTo>
                  <a:lnTo>
                    <a:pt x="423" y="10195"/>
                  </a:lnTo>
                  <a:lnTo>
                    <a:pt x="338" y="10195"/>
                  </a:lnTo>
                  <a:lnTo>
                    <a:pt x="338" y="10266"/>
                  </a:lnTo>
                  <a:lnTo>
                    <a:pt x="296" y="10266"/>
                  </a:lnTo>
                  <a:lnTo>
                    <a:pt x="254" y="10266"/>
                  </a:lnTo>
                  <a:lnTo>
                    <a:pt x="211" y="10266"/>
                  </a:lnTo>
                  <a:lnTo>
                    <a:pt x="211" y="10322"/>
                  </a:lnTo>
                  <a:lnTo>
                    <a:pt x="169" y="10322"/>
                  </a:lnTo>
                  <a:lnTo>
                    <a:pt x="127" y="10392"/>
                  </a:lnTo>
                  <a:lnTo>
                    <a:pt x="85" y="10392"/>
                  </a:lnTo>
                  <a:lnTo>
                    <a:pt x="85" y="10449"/>
                  </a:lnTo>
                  <a:lnTo>
                    <a:pt x="42" y="10449"/>
                  </a:lnTo>
                  <a:lnTo>
                    <a:pt x="42" y="10519"/>
                  </a:lnTo>
                  <a:lnTo>
                    <a:pt x="0" y="10519"/>
                  </a:lnTo>
                  <a:lnTo>
                    <a:pt x="0" y="10575"/>
                  </a:lnTo>
                  <a:lnTo>
                    <a:pt x="0" y="10519"/>
                  </a:lnTo>
                  <a:lnTo>
                    <a:pt x="0" y="10449"/>
                  </a:lnTo>
                  <a:lnTo>
                    <a:pt x="0" y="10392"/>
                  </a:lnTo>
                  <a:lnTo>
                    <a:pt x="0" y="10322"/>
                  </a:lnTo>
                  <a:lnTo>
                    <a:pt x="0" y="10266"/>
                  </a:lnTo>
                  <a:lnTo>
                    <a:pt x="0" y="10195"/>
                  </a:lnTo>
                  <a:lnTo>
                    <a:pt x="0" y="10139"/>
                  </a:lnTo>
                  <a:lnTo>
                    <a:pt x="0" y="10068"/>
                  </a:lnTo>
                  <a:lnTo>
                    <a:pt x="42" y="10068"/>
                  </a:lnTo>
                  <a:lnTo>
                    <a:pt x="42" y="10012"/>
                  </a:lnTo>
                  <a:lnTo>
                    <a:pt x="85" y="10012"/>
                  </a:lnTo>
                  <a:lnTo>
                    <a:pt x="85" y="9942"/>
                  </a:lnTo>
                  <a:lnTo>
                    <a:pt x="127" y="9942"/>
                  </a:lnTo>
                  <a:lnTo>
                    <a:pt x="169" y="9942"/>
                  </a:lnTo>
                  <a:lnTo>
                    <a:pt x="169" y="9885"/>
                  </a:lnTo>
                  <a:lnTo>
                    <a:pt x="211" y="9885"/>
                  </a:lnTo>
                  <a:lnTo>
                    <a:pt x="169" y="9885"/>
                  </a:lnTo>
                  <a:lnTo>
                    <a:pt x="169" y="9815"/>
                  </a:lnTo>
                  <a:lnTo>
                    <a:pt x="211" y="9815"/>
                  </a:lnTo>
                  <a:lnTo>
                    <a:pt x="211" y="9759"/>
                  </a:lnTo>
                  <a:lnTo>
                    <a:pt x="211" y="9815"/>
                  </a:lnTo>
                  <a:lnTo>
                    <a:pt x="254" y="9815"/>
                  </a:lnTo>
                  <a:lnTo>
                    <a:pt x="296" y="9815"/>
                  </a:lnTo>
                  <a:lnTo>
                    <a:pt x="296" y="9885"/>
                  </a:lnTo>
                  <a:lnTo>
                    <a:pt x="338" y="9885"/>
                  </a:lnTo>
                  <a:lnTo>
                    <a:pt x="338" y="9942"/>
                  </a:lnTo>
                  <a:lnTo>
                    <a:pt x="380" y="9942"/>
                  </a:lnTo>
                  <a:lnTo>
                    <a:pt x="423" y="9942"/>
                  </a:lnTo>
                  <a:lnTo>
                    <a:pt x="465" y="9942"/>
                  </a:lnTo>
                  <a:lnTo>
                    <a:pt x="507" y="9942"/>
                  </a:lnTo>
                  <a:lnTo>
                    <a:pt x="549" y="9942"/>
                  </a:lnTo>
                  <a:lnTo>
                    <a:pt x="591" y="9942"/>
                  </a:lnTo>
                  <a:lnTo>
                    <a:pt x="591" y="9885"/>
                  </a:lnTo>
                  <a:lnTo>
                    <a:pt x="634" y="9885"/>
                  </a:lnTo>
                  <a:lnTo>
                    <a:pt x="676" y="9885"/>
                  </a:lnTo>
                  <a:lnTo>
                    <a:pt x="718" y="9885"/>
                  </a:lnTo>
                  <a:lnTo>
                    <a:pt x="760" y="9885"/>
                  </a:lnTo>
                  <a:lnTo>
                    <a:pt x="803" y="9885"/>
                  </a:lnTo>
                  <a:lnTo>
                    <a:pt x="845" y="9885"/>
                  </a:lnTo>
                  <a:lnTo>
                    <a:pt x="887" y="9885"/>
                  </a:lnTo>
                  <a:lnTo>
                    <a:pt x="929" y="9885"/>
                  </a:lnTo>
                  <a:lnTo>
                    <a:pt x="972" y="9885"/>
                  </a:lnTo>
                  <a:lnTo>
                    <a:pt x="1014" y="9885"/>
                  </a:lnTo>
                  <a:lnTo>
                    <a:pt x="1014" y="9942"/>
                  </a:lnTo>
                  <a:lnTo>
                    <a:pt x="1056" y="9942"/>
                  </a:lnTo>
                  <a:lnTo>
                    <a:pt x="1098" y="9942"/>
                  </a:lnTo>
                  <a:lnTo>
                    <a:pt x="1141" y="9942"/>
                  </a:lnTo>
                  <a:lnTo>
                    <a:pt x="1141" y="10012"/>
                  </a:lnTo>
                  <a:lnTo>
                    <a:pt x="1183" y="10012"/>
                  </a:lnTo>
                  <a:lnTo>
                    <a:pt x="1225" y="10012"/>
                  </a:lnTo>
                  <a:lnTo>
                    <a:pt x="1225" y="10068"/>
                  </a:lnTo>
                  <a:lnTo>
                    <a:pt x="1267" y="10068"/>
                  </a:lnTo>
                  <a:lnTo>
                    <a:pt x="1310" y="10068"/>
                  </a:lnTo>
                  <a:lnTo>
                    <a:pt x="1310" y="10139"/>
                  </a:lnTo>
                  <a:lnTo>
                    <a:pt x="1366" y="10139"/>
                  </a:lnTo>
                  <a:lnTo>
                    <a:pt x="1366" y="10195"/>
                  </a:lnTo>
                  <a:lnTo>
                    <a:pt x="1408" y="10195"/>
                  </a:lnTo>
                  <a:lnTo>
                    <a:pt x="1450" y="10195"/>
                  </a:lnTo>
                  <a:lnTo>
                    <a:pt x="1493" y="10195"/>
                  </a:lnTo>
                  <a:lnTo>
                    <a:pt x="1493" y="10266"/>
                  </a:lnTo>
                  <a:lnTo>
                    <a:pt x="1535" y="10266"/>
                  </a:lnTo>
                  <a:lnTo>
                    <a:pt x="1577" y="10266"/>
                  </a:lnTo>
                  <a:lnTo>
                    <a:pt x="1577" y="10195"/>
                  </a:lnTo>
                  <a:lnTo>
                    <a:pt x="1619" y="10195"/>
                  </a:lnTo>
                  <a:lnTo>
                    <a:pt x="1662" y="10195"/>
                  </a:lnTo>
                  <a:lnTo>
                    <a:pt x="1704" y="10195"/>
                  </a:lnTo>
                  <a:lnTo>
                    <a:pt x="1746" y="10139"/>
                  </a:lnTo>
                  <a:lnTo>
                    <a:pt x="1746" y="10068"/>
                  </a:lnTo>
                  <a:lnTo>
                    <a:pt x="1746" y="10012"/>
                  </a:lnTo>
                  <a:lnTo>
                    <a:pt x="1788" y="10012"/>
                  </a:lnTo>
                  <a:lnTo>
                    <a:pt x="1746" y="9942"/>
                  </a:lnTo>
                  <a:lnTo>
                    <a:pt x="1788" y="9942"/>
                  </a:lnTo>
                  <a:lnTo>
                    <a:pt x="1788" y="9885"/>
                  </a:lnTo>
                  <a:lnTo>
                    <a:pt x="1831" y="9885"/>
                  </a:lnTo>
                  <a:lnTo>
                    <a:pt x="1873" y="9885"/>
                  </a:lnTo>
                  <a:lnTo>
                    <a:pt x="1915" y="9885"/>
                  </a:lnTo>
                  <a:lnTo>
                    <a:pt x="1915" y="9815"/>
                  </a:lnTo>
                  <a:lnTo>
                    <a:pt x="1957" y="9815"/>
                  </a:lnTo>
                  <a:lnTo>
                    <a:pt x="2000" y="9759"/>
                  </a:lnTo>
                  <a:lnTo>
                    <a:pt x="2042" y="9759"/>
                  </a:lnTo>
                  <a:lnTo>
                    <a:pt x="2042" y="9688"/>
                  </a:lnTo>
                  <a:lnTo>
                    <a:pt x="2084" y="9632"/>
                  </a:lnTo>
                  <a:lnTo>
                    <a:pt x="2042" y="9632"/>
                  </a:lnTo>
                  <a:lnTo>
                    <a:pt x="2000" y="9632"/>
                  </a:lnTo>
                  <a:lnTo>
                    <a:pt x="1957" y="9632"/>
                  </a:lnTo>
                  <a:lnTo>
                    <a:pt x="1957" y="9561"/>
                  </a:lnTo>
                  <a:lnTo>
                    <a:pt x="1915" y="9505"/>
                  </a:lnTo>
                  <a:lnTo>
                    <a:pt x="1915" y="9435"/>
                  </a:lnTo>
                  <a:lnTo>
                    <a:pt x="1915" y="9378"/>
                  </a:lnTo>
                  <a:lnTo>
                    <a:pt x="1915" y="9308"/>
                  </a:lnTo>
                  <a:lnTo>
                    <a:pt x="1957" y="9252"/>
                  </a:lnTo>
                  <a:lnTo>
                    <a:pt x="1957" y="9181"/>
                  </a:lnTo>
                  <a:lnTo>
                    <a:pt x="1957" y="9125"/>
                  </a:lnTo>
                  <a:lnTo>
                    <a:pt x="2000" y="9125"/>
                  </a:lnTo>
                  <a:lnTo>
                    <a:pt x="2000" y="9055"/>
                  </a:lnTo>
                  <a:lnTo>
                    <a:pt x="2042" y="9055"/>
                  </a:lnTo>
                  <a:lnTo>
                    <a:pt x="2084" y="9055"/>
                  </a:lnTo>
                  <a:lnTo>
                    <a:pt x="2084" y="9125"/>
                  </a:lnTo>
                  <a:lnTo>
                    <a:pt x="2084" y="9181"/>
                  </a:lnTo>
                  <a:lnTo>
                    <a:pt x="2084" y="9252"/>
                  </a:lnTo>
                  <a:lnTo>
                    <a:pt x="2084" y="9308"/>
                  </a:lnTo>
                  <a:lnTo>
                    <a:pt x="2084" y="9378"/>
                  </a:lnTo>
                  <a:lnTo>
                    <a:pt x="2084" y="9435"/>
                  </a:lnTo>
                  <a:lnTo>
                    <a:pt x="2042" y="9505"/>
                  </a:lnTo>
                  <a:lnTo>
                    <a:pt x="2084" y="9561"/>
                  </a:lnTo>
                  <a:lnTo>
                    <a:pt x="2126" y="9561"/>
                  </a:lnTo>
                  <a:lnTo>
                    <a:pt x="2126" y="9505"/>
                  </a:lnTo>
                  <a:lnTo>
                    <a:pt x="2169" y="9505"/>
                  </a:lnTo>
                  <a:lnTo>
                    <a:pt x="2211" y="9505"/>
                  </a:lnTo>
                  <a:lnTo>
                    <a:pt x="2253" y="9505"/>
                  </a:lnTo>
                  <a:lnTo>
                    <a:pt x="2295" y="9505"/>
                  </a:lnTo>
                  <a:lnTo>
                    <a:pt x="2295" y="9435"/>
                  </a:lnTo>
                  <a:lnTo>
                    <a:pt x="2338" y="9435"/>
                  </a:lnTo>
                  <a:lnTo>
                    <a:pt x="2380" y="9435"/>
                  </a:lnTo>
                  <a:lnTo>
                    <a:pt x="2422" y="9378"/>
                  </a:lnTo>
                  <a:lnTo>
                    <a:pt x="2464" y="9378"/>
                  </a:lnTo>
                  <a:lnTo>
                    <a:pt x="2507" y="9308"/>
                  </a:lnTo>
                  <a:lnTo>
                    <a:pt x="2549" y="9308"/>
                  </a:lnTo>
                  <a:lnTo>
                    <a:pt x="2591" y="9308"/>
                  </a:lnTo>
                  <a:lnTo>
                    <a:pt x="2591" y="9252"/>
                  </a:lnTo>
                  <a:lnTo>
                    <a:pt x="2633" y="9252"/>
                  </a:lnTo>
                  <a:lnTo>
                    <a:pt x="2676" y="9181"/>
                  </a:lnTo>
                  <a:lnTo>
                    <a:pt x="2676" y="9252"/>
                  </a:lnTo>
                  <a:lnTo>
                    <a:pt x="2676" y="9181"/>
                  </a:lnTo>
                  <a:lnTo>
                    <a:pt x="2718" y="9181"/>
                  </a:lnTo>
                  <a:lnTo>
                    <a:pt x="2718" y="9125"/>
                  </a:lnTo>
                  <a:lnTo>
                    <a:pt x="2718" y="9055"/>
                  </a:lnTo>
                  <a:lnTo>
                    <a:pt x="2760" y="9055"/>
                  </a:lnTo>
                  <a:lnTo>
                    <a:pt x="2802" y="9055"/>
                  </a:lnTo>
                  <a:lnTo>
                    <a:pt x="2802" y="8998"/>
                  </a:lnTo>
                  <a:lnTo>
                    <a:pt x="2845" y="8998"/>
                  </a:lnTo>
                  <a:lnTo>
                    <a:pt x="2887" y="8998"/>
                  </a:lnTo>
                  <a:lnTo>
                    <a:pt x="2929" y="8998"/>
                  </a:lnTo>
                  <a:lnTo>
                    <a:pt x="2887" y="8928"/>
                  </a:lnTo>
                  <a:lnTo>
                    <a:pt x="2929" y="8928"/>
                  </a:lnTo>
                  <a:lnTo>
                    <a:pt x="2971" y="8928"/>
                  </a:lnTo>
                  <a:lnTo>
                    <a:pt x="2971" y="8871"/>
                  </a:lnTo>
                  <a:lnTo>
                    <a:pt x="3014" y="8871"/>
                  </a:lnTo>
                  <a:lnTo>
                    <a:pt x="3056" y="8801"/>
                  </a:lnTo>
                  <a:lnTo>
                    <a:pt x="3098" y="8801"/>
                  </a:lnTo>
                  <a:lnTo>
                    <a:pt x="3140" y="8745"/>
                  </a:lnTo>
                  <a:lnTo>
                    <a:pt x="3183" y="8745"/>
                  </a:lnTo>
                  <a:lnTo>
                    <a:pt x="3309" y="8674"/>
                  </a:lnTo>
                  <a:lnTo>
                    <a:pt x="3352" y="8674"/>
                  </a:lnTo>
                  <a:lnTo>
                    <a:pt x="3436" y="8618"/>
                  </a:lnTo>
                  <a:lnTo>
                    <a:pt x="3478" y="8618"/>
                  </a:lnTo>
                  <a:lnTo>
                    <a:pt x="3520" y="8548"/>
                  </a:lnTo>
                  <a:lnTo>
                    <a:pt x="3563" y="8548"/>
                  </a:lnTo>
                  <a:lnTo>
                    <a:pt x="3563" y="8491"/>
                  </a:lnTo>
                  <a:lnTo>
                    <a:pt x="3647" y="8491"/>
                  </a:lnTo>
                  <a:lnTo>
                    <a:pt x="3689" y="8491"/>
                  </a:lnTo>
                  <a:lnTo>
                    <a:pt x="3689" y="8421"/>
                  </a:lnTo>
                  <a:lnTo>
                    <a:pt x="3732" y="8421"/>
                  </a:lnTo>
                  <a:lnTo>
                    <a:pt x="3774" y="8365"/>
                  </a:lnTo>
                  <a:lnTo>
                    <a:pt x="3816" y="8365"/>
                  </a:lnTo>
                  <a:lnTo>
                    <a:pt x="3816" y="8294"/>
                  </a:lnTo>
                  <a:lnTo>
                    <a:pt x="3858" y="8294"/>
                  </a:lnTo>
                  <a:lnTo>
                    <a:pt x="3901" y="8238"/>
                  </a:lnTo>
                  <a:lnTo>
                    <a:pt x="3943" y="8238"/>
                  </a:lnTo>
                  <a:lnTo>
                    <a:pt x="3985" y="8167"/>
                  </a:lnTo>
                  <a:lnTo>
                    <a:pt x="4027" y="8167"/>
                  </a:lnTo>
                  <a:lnTo>
                    <a:pt x="4027" y="8111"/>
                  </a:lnTo>
                  <a:lnTo>
                    <a:pt x="4027" y="8041"/>
                  </a:lnTo>
                  <a:lnTo>
                    <a:pt x="3985" y="8041"/>
                  </a:lnTo>
                  <a:lnTo>
                    <a:pt x="3985" y="7984"/>
                  </a:lnTo>
                  <a:lnTo>
                    <a:pt x="3943" y="7984"/>
                  </a:lnTo>
                  <a:lnTo>
                    <a:pt x="3943" y="7914"/>
                  </a:lnTo>
                  <a:lnTo>
                    <a:pt x="3901" y="7914"/>
                  </a:lnTo>
                  <a:lnTo>
                    <a:pt x="3858" y="7858"/>
                  </a:lnTo>
                  <a:lnTo>
                    <a:pt x="3858" y="7787"/>
                  </a:lnTo>
                  <a:lnTo>
                    <a:pt x="3901" y="7787"/>
                  </a:lnTo>
                  <a:lnTo>
                    <a:pt x="3943" y="7787"/>
                  </a:lnTo>
                  <a:lnTo>
                    <a:pt x="4027" y="7858"/>
                  </a:lnTo>
                  <a:lnTo>
                    <a:pt x="4027" y="7914"/>
                  </a:lnTo>
                  <a:lnTo>
                    <a:pt x="4070" y="7914"/>
                  </a:lnTo>
                  <a:lnTo>
                    <a:pt x="4112" y="7914"/>
                  </a:lnTo>
                  <a:lnTo>
                    <a:pt x="4154" y="7858"/>
                  </a:lnTo>
                  <a:lnTo>
                    <a:pt x="4154" y="7787"/>
                  </a:lnTo>
                  <a:lnTo>
                    <a:pt x="4154" y="7731"/>
                  </a:lnTo>
                  <a:lnTo>
                    <a:pt x="4154" y="7660"/>
                  </a:lnTo>
                  <a:lnTo>
                    <a:pt x="4154" y="7604"/>
                  </a:lnTo>
                  <a:lnTo>
                    <a:pt x="4154" y="7534"/>
                  </a:lnTo>
                  <a:lnTo>
                    <a:pt x="4154" y="7477"/>
                  </a:lnTo>
                  <a:lnTo>
                    <a:pt x="4154" y="7407"/>
                  </a:lnTo>
                  <a:lnTo>
                    <a:pt x="4154" y="7351"/>
                  </a:lnTo>
                  <a:lnTo>
                    <a:pt x="4196" y="7280"/>
                  </a:lnTo>
                  <a:lnTo>
                    <a:pt x="4196" y="7224"/>
                  </a:lnTo>
                  <a:lnTo>
                    <a:pt x="4196" y="7154"/>
                  </a:lnTo>
                  <a:lnTo>
                    <a:pt x="4196" y="7097"/>
                  </a:lnTo>
                  <a:lnTo>
                    <a:pt x="4196" y="7027"/>
                  </a:lnTo>
                  <a:lnTo>
                    <a:pt x="4196" y="6970"/>
                  </a:lnTo>
                  <a:lnTo>
                    <a:pt x="4154" y="6970"/>
                  </a:lnTo>
                  <a:lnTo>
                    <a:pt x="4154" y="6900"/>
                  </a:lnTo>
                  <a:lnTo>
                    <a:pt x="4112" y="6844"/>
                  </a:lnTo>
                  <a:lnTo>
                    <a:pt x="4070" y="6773"/>
                  </a:lnTo>
                  <a:lnTo>
                    <a:pt x="4027" y="6717"/>
                  </a:lnTo>
                  <a:lnTo>
                    <a:pt x="3985" y="6647"/>
                  </a:lnTo>
                  <a:lnTo>
                    <a:pt x="3943" y="6590"/>
                  </a:lnTo>
                  <a:lnTo>
                    <a:pt x="3816" y="6464"/>
                  </a:lnTo>
                  <a:lnTo>
                    <a:pt x="3774" y="6393"/>
                  </a:lnTo>
                  <a:lnTo>
                    <a:pt x="3732" y="6393"/>
                  </a:lnTo>
                  <a:lnTo>
                    <a:pt x="3732" y="6337"/>
                  </a:lnTo>
                  <a:lnTo>
                    <a:pt x="3732" y="6266"/>
                  </a:lnTo>
                  <a:lnTo>
                    <a:pt x="3689" y="6266"/>
                  </a:lnTo>
                  <a:lnTo>
                    <a:pt x="3689" y="6210"/>
                  </a:lnTo>
                  <a:lnTo>
                    <a:pt x="3689" y="6140"/>
                  </a:lnTo>
                  <a:lnTo>
                    <a:pt x="3647" y="6140"/>
                  </a:lnTo>
                  <a:lnTo>
                    <a:pt x="3605" y="6140"/>
                  </a:lnTo>
                  <a:lnTo>
                    <a:pt x="3605" y="6083"/>
                  </a:lnTo>
                  <a:lnTo>
                    <a:pt x="3563" y="6083"/>
                  </a:lnTo>
                  <a:lnTo>
                    <a:pt x="3563" y="6013"/>
                  </a:lnTo>
                  <a:lnTo>
                    <a:pt x="3563" y="5957"/>
                  </a:lnTo>
                  <a:lnTo>
                    <a:pt x="3563" y="5886"/>
                  </a:lnTo>
                  <a:lnTo>
                    <a:pt x="3520" y="5830"/>
                  </a:lnTo>
                  <a:lnTo>
                    <a:pt x="3520" y="5759"/>
                  </a:lnTo>
                  <a:lnTo>
                    <a:pt x="3520" y="5703"/>
                  </a:lnTo>
                  <a:lnTo>
                    <a:pt x="3520" y="5633"/>
                  </a:lnTo>
                  <a:lnTo>
                    <a:pt x="3478" y="5633"/>
                  </a:lnTo>
                  <a:lnTo>
                    <a:pt x="3436" y="5633"/>
                  </a:lnTo>
                  <a:lnTo>
                    <a:pt x="3394" y="5633"/>
                  </a:lnTo>
                  <a:lnTo>
                    <a:pt x="3352" y="5633"/>
                  </a:lnTo>
                  <a:lnTo>
                    <a:pt x="3309" y="5633"/>
                  </a:lnTo>
                  <a:lnTo>
                    <a:pt x="3267" y="5633"/>
                  </a:lnTo>
                  <a:lnTo>
                    <a:pt x="3225" y="5633"/>
                  </a:lnTo>
                  <a:lnTo>
                    <a:pt x="3225" y="5576"/>
                  </a:lnTo>
                  <a:lnTo>
                    <a:pt x="3183" y="5576"/>
                  </a:lnTo>
                  <a:lnTo>
                    <a:pt x="3140" y="5576"/>
                  </a:lnTo>
                  <a:lnTo>
                    <a:pt x="3098" y="5576"/>
                  </a:lnTo>
                  <a:lnTo>
                    <a:pt x="3056" y="5576"/>
                  </a:lnTo>
                  <a:lnTo>
                    <a:pt x="3014" y="5506"/>
                  </a:lnTo>
                  <a:lnTo>
                    <a:pt x="2971" y="5506"/>
                  </a:lnTo>
                  <a:lnTo>
                    <a:pt x="2971" y="5450"/>
                  </a:lnTo>
                  <a:lnTo>
                    <a:pt x="2929" y="5450"/>
                  </a:lnTo>
                  <a:lnTo>
                    <a:pt x="2887" y="5450"/>
                  </a:lnTo>
                  <a:lnTo>
                    <a:pt x="2845" y="5379"/>
                  </a:lnTo>
                  <a:lnTo>
                    <a:pt x="2802" y="5379"/>
                  </a:lnTo>
                  <a:lnTo>
                    <a:pt x="2718" y="5379"/>
                  </a:lnTo>
                  <a:lnTo>
                    <a:pt x="2676" y="5379"/>
                  </a:lnTo>
                  <a:lnTo>
                    <a:pt x="2633" y="5379"/>
                  </a:lnTo>
                  <a:lnTo>
                    <a:pt x="2591" y="5379"/>
                  </a:lnTo>
                  <a:lnTo>
                    <a:pt x="2549" y="5379"/>
                  </a:lnTo>
                  <a:lnTo>
                    <a:pt x="2549" y="5323"/>
                  </a:lnTo>
                  <a:lnTo>
                    <a:pt x="2507" y="5323"/>
                  </a:lnTo>
                  <a:lnTo>
                    <a:pt x="2507" y="5252"/>
                  </a:lnTo>
                  <a:lnTo>
                    <a:pt x="2464" y="5252"/>
                  </a:lnTo>
                  <a:lnTo>
                    <a:pt x="2464" y="5196"/>
                  </a:lnTo>
                  <a:lnTo>
                    <a:pt x="2422" y="5196"/>
                  </a:lnTo>
                  <a:lnTo>
                    <a:pt x="2422" y="5126"/>
                  </a:lnTo>
                  <a:lnTo>
                    <a:pt x="2380" y="5126"/>
                  </a:lnTo>
                  <a:lnTo>
                    <a:pt x="2338" y="5126"/>
                  </a:lnTo>
                  <a:lnTo>
                    <a:pt x="2295" y="5126"/>
                  </a:lnTo>
                  <a:lnTo>
                    <a:pt x="2253" y="5126"/>
                  </a:lnTo>
                  <a:lnTo>
                    <a:pt x="2211" y="5069"/>
                  </a:lnTo>
                  <a:lnTo>
                    <a:pt x="2169" y="5069"/>
                  </a:lnTo>
                  <a:lnTo>
                    <a:pt x="2126" y="5069"/>
                  </a:lnTo>
                  <a:lnTo>
                    <a:pt x="2084" y="5069"/>
                  </a:lnTo>
                  <a:lnTo>
                    <a:pt x="2042" y="5069"/>
                  </a:lnTo>
                  <a:lnTo>
                    <a:pt x="2000" y="4999"/>
                  </a:lnTo>
                  <a:lnTo>
                    <a:pt x="1957" y="4999"/>
                  </a:lnTo>
                  <a:lnTo>
                    <a:pt x="1915" y="4999"/>
                  </a:lnTo>
                  <a:lnTo>
                    <a:pt x="1873" y="4999"/>
                  </a:lnTo>
                  <a:lnTo>
                    <a:pt x="1831" y="4999"/>
                  </a:lnTo>
                  <a:lnTo>
                    <a:pt x="1831" y="5069"/>
                  </a:lnTo>
                  <a:lnTo>
                    <a:pt x="1788" y="5069"/>
                  </a:lnTo>
                  <a:lnTo>
                    <a:pt x="1746" y="5069"/>
                  </a:lnTo>
                  <a:lnTo>
                    <a:pt x="1704" y="5069"/>
                  </a:lnTo>
                  <a:lnTo>
                    <a:pt x="1662" y="5069"/>
                  </a:lnTo>
                  <a:lnTo>
                    <a:pt x="1662" y="5126"/>
                  </a:lnTo>
                  <a:lnTo>
                    <a:pt x="1619" y="5126"/>
                  </a:lnTo>
                  <a:lnTo>
                    <a:pt x="1577" y="5126"/>
                  </a:lnTo>
                  <a:lnTo>
                    <a:pt x="1535" y="5126"/>
                  </a:lnTo>
                  <a:lnTo>
                    <a:pt x="1493" y="5126"/>
                  </a:lnTo>
                  <a:lnTo>
                    <a:pt x="1450" y="5069"/>
                  </a:lnTo>
                  <a:lnTo>
                    <a:pt x="1408" y="5069"/>
                  </a:lnTo>
                  <a:lnTo>
                    <a:pt x="1408" y="4999"/>
                  </a:lnTo>
                  <a:lnTo>
                    <a:pt x="1450" y="4999"/>
                  </a:lnTo>
                  <a:lnTo>
                    <a:pt x="1493" y="4999"/>
                  </a:lnTo>
                  <a:lnTo>
                    <a:pt x="1535" y="4999"/>
                  </a:lnTo>
                  <a:lnTo>
                    <a:pt x="1577" y="4999"/>
                  </a:lnTo>
                  <a:lnTo>
                    <a:pt x="1619" y="4999"/>
                  </a:lnTo>
                  <a:lnTo>
                    <a:pt x="1662" y="4999"/>
                  </a:lnTo>
                  <a:lnTo>
                    <a:pt x="1704" y="4999"/>
                  </a:lnTo>
                  <a:lnTo>
                    <a:pt x="1746" y="4999"/>
                  </a:lnTo>
                  <a:lnTo>
                    <a:pt x="1788" y="4999"/>
                  </a:lnTo>
                  <a:lnTo>
                    <a:pt x="1831" y="4999"/>
                  </a:lnTo>
                  <a:lnTo>
                    <a:pt x="1831" y="4943"/>
                  </a:lnTo>
                  <a:lnTo>
                    <a:pt x="1873" y="4999"/>
                  </a:lnTo>
                  <a:lnTo>
                    <a:pt x="1915" y="4999"/>
                  </a:lnTo>
                  <a:lnTo>
                    <a:pt x="1957" y="4999"/>
                  </a:lnTo>
                  <a:lnTo>
                    <a:pt x="2000" y="4999"/>
                  </a:lnTo>
                  <a:lnTo>
                    <a:pt x="2042" y="4999"/>
                  </a:lnTo>
                  <a:lnTo>
                    <a:pt x="2084" y="4999"/>
                  </a:lnTo>
                  <a:lnTo>
                    <a:pt x="2126" y="4999"/>
                  </a:lnTo>
                  <a:lnTo>
                    <a:pt x="2169" y="4999"/>
                  </a:lnTo>
                  <a:lnTo>
                    <a:pt x="2211" y="4999"/>
                  </a:lnTo>
                  <a:lnTo>
                    <a:pt x="2253" y="4999"/>
                  </a:lnTo>
                  <a:lnTo>
                    <a:pt x="2295" y="4999"/>
                  </a:lnTo>
                  <a:lnTo>
                    <a:pt x="2338" y="5069"/>
                  </a:lnTo>
                  <a:lnTo>
                    <a:pt x="2380" y="5069"/>
                  </a:lnTo>
                  <a:lnTo>
                    <a:pt x="2422" y="5069"/>
                  </a:lnTo>
                  <a:lnTo>
                    <a:pt x="2464" y="5069"/>
                  </a:lnTo>
                  <a:lnTo>
                    <a:pt x="2507" y="5126"/>
                  </a:lnTo>
                  <a:lnTo>
                    <a:pt x="2549" y="5196"/>
                  </a:lnTo>
                  <a:lnTo>
                    <a:pt x="2591" y="5196"/>
                  </a:lnTo>
                  <a:lnTo>
                    <a:pt x="2633" y="5196"/>
                  </a:lnTo>
                  <a:lnTo>
                    <a:pt x="2633" y="5252"/>
                  </a:lnTo>
                  <a:lnTo>
                    <a:pt x="2676" y="5252"/>
                  </a:lnTo>
                  <a:lnTo>
                    <a:pt x="2676" y="5323"/>
                  </a:lnTo>
                  <a:lnTo>
                    <a:pt x="2718" y="5323"/>
                  </a:lnTo>
                  <a:lnTo>
                    <a:pt x="2760" y="5323"/>
                  </a:lnTo>
                  <a:lnTo>
                    <a:pt x="2802" y="5323"/>
                  </a:lnTo>
                  <a:lnTo>
                    <a:pt x="2845" y="5323"/>
                  </a:lnTo>
                  <a:lnTo>
                    <a:pt x="2887" y="5323"/>
                  </a:lnTo>
                  <a:lnTo>
                    <a:pt x="2929" y="5379"/>
                  </a:lnTo>
                  <a:lnTo>
                    <a:pt x="2971" y="5379"/>
                  </a:lnTo>
                  <a:lnTo>
                    <a:pt x="3014" y="5379"/>
                  </a:lnTo>
                  <a:lnTo>
                    <a:pt x="3056" y="5379"/>
                  </a:lnTo>
                  <a:lnTo>
                    <a:pt x="3056" y="5450"/>
                  </a:lnTo>
                  <a:lnTo>
                    <a:pt x="3098" y="5450"/>
                  </a:lnTo>
                  <a:lnTo>
                    <a:pt x="3140" y="5450"/>
                  </a:lnTo>
                  <a:lnTo>
                    <a:pt x="3183" y="5450"/>
                  </a:lnTo>
                  <a:lnTo>
                    <a:pt x="3225" y="5450"/>
                  </a:lnTo>
                  <a:lnTo>
                    <a:pt x="3267" y="5450"/>
                  </a:lnTo>
                  <a:lnTo>
                    <a:pt x="3309" y="5450"/>
                  </a:lnTo>
                  <a:lnTo>
                    <a:pt x="3352" y="5450"/>
                  </a:lnTo>
                  <a:lnTo>
                    <a:pt x="3394" y="5450"/>
                  </a:lnTo>
                  <a:lnTo>
                    <a:pt x="3436" y="5450"/>
                  </a:lnTo>
                  <a:lnTo>
                    <a:pt x="3478" y="5450"/>
                  </a:lnTo>
                  <a:lnTo>
                    <a:pt x="3520" y="5450"/>
                  </a:lnTo>
                  <a:lnTo>
                    <a:pt x="3563" y="5450"/>
                  </a:lnTo>
                  <a:lnTo>
                    <a:pt x="3605" y="5450"/>
                  </a:lnTo>
                  <a:lnTo>
                    <a:pt x="3647" y="5450"/>
                  </a:lnTo>
                  <a:lnTo>
                    <a:pt x="3647" y="5379"/>
                  </a:lnTo>
                  <a:lnTo>
                    <a:pt x="3689" y="5379"/>
                  </a:lnTo>
                  <a:lnTo>
                    <a:pt x="3732" y="5323"/>
                  </a:lnTo>
                  <a:lnTo>
                    <a:pt x="3732" y="5252"/>
                  </a:lnTo>
                  <a:lnTo>
                    <a:pt x="3774" y="5252"/>
                  </a:lnTo>
                  <a:lnTo>
                    <a:pt x="3774" y="5196"/>
                  </a:lnTo>
                  <a:lnTo>
                    <a:pt x="3816" y="5196"/>
                  </a:lnTo>
                  <a:lnTo>
                    <a:pt x="3816" y="5126"/>
                  </a:lnTo>
                  <a:lnTo>
                    <a:pt x="3858" y="5126"/>
                  </a:lnTo>
                  <a:lnTo>
                    <a:pt x="3858" y="5069"/>
                  </a:lnTo>
                  <a:lnTo>
                    <a:pt x="3901" y="4999"/>
                  </a:lnTo>
                  <a:lnTo>
                    <a:pt x="3943" y="4943"/>
                  </a:lnTo>
                  <a:lnTo>
                    <a:pt x="3943" y="4872"/>
                  </a:lnTo>
                  <a:lnTo>
                    <a:pt x="3943" y="4816"/>
                  </a:lnTo>
                  <a:lnTo>
                    <a:pt x="3943" y="4746"/>
                  </a:lnTo>
                  <a:lnTo>
                    <a:pt x="3943" y="4689"/>
                  </a:lnTo>
                  <a:lnTo>
                    <a:pt x="3943" y="4619"/>
                  </a:lnTo>
                  <a:lnTo>
                    <a:pt x="3943" y="4562"/>
                  </a:lnTo>
                  <a:lnTo>
                    <a:pt x="3943" y="4492"/>
                  </a:lnTo>
                  <a:lnTo>
                    <a:pt x="3901" y="4492"/>
                  </a:lnTo>
                  <a:lnTo>
                    <a:pt x="3943" y="4492"/>
                  </a:lnTo>
                  <a:lnTo>
                    <a:pt x="3901" y="4492"/>
                  </a:lnTo>
                  <a:lnTo>
                    <a:pt x="3901" y="4436"/>
                  </a:lnTo>
                  <a:lnTo>
                    <a:pt x="3858" y="4436"/>
                  </a:lnTo>
                  <a:lnTo>
                    <a:pt x="3816" y="4436"/>
                  </a:lnTo>
                  <a:lnTo>
                    <a:pt x="3774" y="4436"/>
                  </a:lnTo>
                  <a:lnTo>
                    <a:pt x="3732" y="4436"/>
                  </a:lnTo>
                  <a:lnTo>
                    <a:pt x="3732" y="4365"/>
                  </a:lnTo>
                  <a:lnTo>
                    <a:pt x="3774" y="4365"/>
                  </a:lnTo>
                  <a:lnTo>
                    <a:pt x="3816" y="4365"/>
                  </a:lnTo>
                  <a:lnTo>
                    <a:pt x="3858" y="4365"/>
                  </a:lnTo>
                  <a:lnTo>
                    <a:pt x="3858" y="4309"/>
                  </a:lnTo>
                  <a:lnTo>
                    <a:pt x="3816" y="4309"/>
                  </a:lnTo>
                  <a:lnTo>
                    <a:pt x="3816" y="4239"/>
                  </a:lnTo>
                  <a:lnTo>
                    <a:pt x="3774" y="4239"/>
                  </a:lnTo>
                  <a:lnTo>
                    <a:pt x="3774" y="4182"/>
                  </a:lnTo>
                  <a:lnTo>
                    <a:pt x="3816" y="4182"/>
                  </a:lnTo>
                  <a:lnTo>
                    <a:pt x="3816" y="4112"/>
                  </a:lnTo>
                  <a:lnTo>
                    <a:pt x="3858" y="4112"/>
                  </a:lnTo>
                  <a:lnTo>
                    <a:pt x="3858" y="4056"/>
                  </a:lnTo>
                  <a:lnTo>
                    <a:pt x="3901" y="3985"/>
                  </a:lnTo>
                  <a:lnTo>
                    <a:pt x="3901" y="3929"/>
                  </a:lnTo>
                  <a:lnTo>
                    <a:pt x="3901" y="3858"/>
                  </a:lnTo>
                  <a:lnTo>
                    <a:pt x="3901" y="3802"/>
                  </a:lnTo>
                  <a:lnTo>
                    <a:pt x="3901" y="3732"/>
                  </a:lnTo>
                  <a:lnTo>
                    <a:pt x="3901" y="3675"/>
                  </a:lnTo>
                  <a:lnTo>
                    <a:pt x="3858" y="3675"/>
                  </a:lnTo>
                  <a:lnTo>
                    <a:pt x="3901" y="3675"/>
                  </a:lnTo>
                  <a:lnTo>
                    <a:pt x="3943" y="3675"/>
                  </a:lnTo>
                  <a:lnTo>
                    <a:pt x="3985" y="3732"/>
                  </a:lnTo>
                  <a:lnTo>
                    <a:pt x="4027" y="3732"/>
                  </a:lnTo>
                  <a:lnTo>
                    <a:pt x="4027" y="3802"/>
                  </a:lnTo>
                  <a:lnTo>
                    <a:pt x="4070" y="3802"/>
                  </a:lnTo>
                  <a:lnTo>
                    <a:pt x="4070" y="3858"/>
                  </a:lnTo>
                  <a:lnTo>
                    <a:pt x="4027" y="3858"/>
                  </a:lnTo>
                  <a:lnTo>
                    <a:pt x="4070" y="3858"/>
                  </a:lnTo>
                  <a:lnTo>
                    <a:pt x="4070" y="3929"/>
                  </a:lnTo>
                  <a:lnTo>
                    <a:pt x="4112" y="3929"/>
                  </a:lnTo>
                  <a:lnTo>
                    <a:pt x="4154" y="3929"/>
                  </a:lnTo>
                  <a:lnTo>
                    <a:pt x="4196" y="3929"/>
                  </a:lnTo>
                  <a:lnTo>
                    <a:pt x="4239" y="3929"/>
                  </a:lnTo>
                  <a:lnTo>
                    <a:pt x="4281" y="3929"/>
                  </a:lnTo>
                  <a:lnTo>
                    <a:pt x="4323" y="3929"/>
                  </a:lnTo>
                  <a:lnTo>
                    <a:pt x="4365" y="3929"/>
                  </a:lnTo>
                  <a:lnTo>
                    <a:pt x="4408" y="3929"/>
                  </a:lnTo>
                  <a:lnTo>
                    <a:pt x="4408" y="3985"/>
                  </a:lnTo>
                  <a:lnTo>
                    <a:pt x="4450" y="3985"/>
                  </a:lnTo>
                  <a:lnTo>
                    <a:pt x="4492" y="3985"/>
                  </a:lnTo>
                  <a:lnTo>
                    <a:pt x="4534" y="3985"/>
                  </a:lnTo>
                  <a:lnTo>
                    <a:pt x="4577" y="3985"/>
                  </a:lnTo>
                  <a:lnTo>
                    <a:pt x="4661" y="4056"/>
                  </a:lnTo>
                  <a:lnTo>
                    <a:pt x="4703" y="4056"/>
                  </a:lnTo>
                  <a:lnTo>
                    <a:pt x="4746" y="4056"/>
                  </a:lnTo>
                  <a:lnTo>
                    <a:pt x="4788" y="4056"/>
                  </a:lnTo>
                  <a:lnTo>
                    <a:pt x="4830" y="4056"/>
                  </a:lnTo>
                  <a:lnTo>
                    <a:pt x="4872" y="4056"/>
                  </a:lnTo>
                  <a:lnTo>
                    <a:pt x="4915" y="4056"/>
                  </a:lnTo>
                  <a:lnTo>
                    <a:pt x="4915" y="4112"/>
                  </a:lnTo>
                  <a:lnTo>
                    <a:pt x="4957" y="4112"/>
                  </a:lnTo>
                  <a:lnTo>
                    <a:pt x="5041" y="4112"/>
                  </a:lnTo>
                  <a:lnTo>
                    <a:pt x="5084" y="4112"/>
                  </a:lnTo>
                  <a:lnTo>
                    <a:pt x="5126" y="4112"/>
                  </a:lnTo>
                  <a:lnTo>
                    <a:pt x="5210" y="4182"/>
                  </a:lnTo>
                  <a:lnTo>
                    <a:pt x="5253" y="4182"/>
                  </a:lnTo>
                  <a:lnTo>
                    <a:pt x="5295" y="4182"/>
                  </a:lnTo>
                  <a:lnTo>
                    <a:pt x="5337" y="4182"/>
                  </a:lnTo>
                  <a:lnTo>
                    <a:pt x="5422" y="4239"/>
                  </a:lnTo>
                  <a:lnTo>
                    <a:pt x="5379" y="4239"/>
                  </a:lnTo>
                  <a:lnTo>
                    <a:pt x="5422" y="4239"/>
                  </a:lnTo>
                  <a:lnTo>
                    <a:pt x="5464" y="4309"/>
                  </a:lnTo>
                  <a:lnTo>
                    <a:pt x="5506" y="4309"/>
                  </a:lnTo>
                  <a:lnTo>
                    <a:pt x="5548" y="4309"/>
                  </a:lnTo>
                  <a:lnTo>
                    <a:pt x="5590" y="4365"/>
                  </a:lnTo>
                  <a:lnTo>
                    <a:pt x="5633" y="4365"/>
                  </a:lnTo>
                  <a:lnTo>
                    <a:pt x="5675" y="4365"/>
                  </a:lnTo>
                  <a:lnTo>
                    <a:pt x="5717" y="4365"/>
                  </a:lnTo>
                  <a:lnTo>
                    <a:pt x="5759" y="4436"/>
                  </a:lnTo>
                  <a:lnTo>
                    <a:pt x="5802" y="4436"/>
                  </a:lnTo>
                  <a:lnTo>
                    <a:pt x="5759" y="4436"/>
                  </a:lnTo>
                  <a:lnTo>
                    <a:pt x="5802" y="4436"/>
                  </a:lnTo>
                  <a:lnTo>
                    <a:pt x="5802" y="4492"/>
                  </a:lnTo>
                  <a:lnTo>
                    <a:pt x="5802" y="4436"/>
                  </a:lnTo>
                  <a:lnTo>
                    <a:pt x="5802" y="4492"/>
                  </a:lnTo>
                  <a:lnTo>
                    <a:pt x="5844" y="4492"/>
                  </a:lnTo>
                  <a:lnTo>
                    <a:pt x="5844" y="4562"/>
                  </a:lnTo>
                  <a:lnTo>
                    <a:pt x="5886" y="4562"/>
                  </a:lnTo>
                  <a:lnTo>
                    <a:pt x="5886" y="4619"/>
                  </a:lnTo>
                  <a:lnTo>
                    <a:pt x="5928" y="4619"/>
                  </a:lnTo>
                  <a:lnTo>
                    <a:pt x="5928" y="4689"/>
                  </a:lnTo>
                  <a:lnTo>
                    <a:pt x="5971" y="4689"/>
                  </a:lnTo>
                  <a:lnTo>
                    <a:pt x="5971" y="4746"/>
                  </a:lnTo>
                  <a:lnTo>
                    <a:pt x="6013" y="4746"/>
                  </a:lnTo>
                  <a:lnTo>
                    <a:pt x="6055" y="4816"/>
                  </a:lnTo>
                  <a:lnTo>
                    <a:pt x="6055" y="4872"/>
                  </a:lnTo>
                  <a:lnTo>
                    <a:pt x="6097" y="4872"/>
                  </a:lnTo>
                  <a:lnTo>
                    <a:pt x="6097" y="4943"/>
                  </a:lnTo>
                  <a:lnTo>
                    <a:pt x="6140" y="4943"/>
                  </a:lnTo>
                  <a:lnTo>
                    <a:pt x="6140" y="4999"/>
                  </a:lnTo>
                  <a:lnTo>
                    <a:pt x="6182" y="4999"/>
                  </a:lnTo>
                  <a:lnTo>
                    <a:pt x="6224" y="4999"/>
                  </a:lnTo>
                  <a:lnTo>
                    <a:pt x="6266" y="4999"/>
                  </a:lnTo>
                  <a:lnTo>
                    <a:pt x="6309" y="4999"/>
                  </a:lnTo>
                  <a:lnTo>
                    <a:pt x="6309" y="5069"/>
                  </a:lnTo>
                  <a:lnTo>
                    <a:pt x="6351" y="5069"/>
                  </a:lnTo>
                  <a:lnTo>
                    <a:pt x="6393" y="5069"/>
                  </a:lnTo>
                  <a:lnTo>
                    <a:pt x="6435" y="5069"/>
                  </a:lnTo>
                  <a:lnTo>
                    <a:pt x="6478" y="5069"/>
                  </a:lnTo>
                  <a:lnTo>
                    <a:pt x="6520" y="5069"/>
                  </a:lnTo>
                  <a:lnTo>
                    <a:pt x="6562" y="5069"/>
                  </a:lnTo>
                  <a:lnTo>
                    <a:pt x="6604" y="5069"/>
                  </a:lnTo>
                  <a:lnTo>
                    <a:pt x="6647" y="5069"/>
                  </a:lnTo>
                  <a:lnTo>
                    <a:pt x="6689" y="4999"/>
                  </a:lnTo>
                  <a:lnTo>
                    <a:pt x="6731" y="4999"/>
                  </a:lnTo>
                  <a:lnTo>
                    <a:pt x="6773" y="4999"/>
                  </a:lnTo>
                  <a:lnTo>
                    <a:pt x="6816" y="4999"/>
                  </a:lnTo>
                  <a:lnTo>
                    <a:pt x="6858" y="4943"/>
                  </a:lnTo>
                  <a:lnTo>
                    <a:pt x="6900" y="4943"/>
                  </a:lnTo>
                  <a:lnTo>
                    <a:pt x="6942" y="4943"/>
                  </a:lnTo>
                  <a:lnTo>
                    <a:pt x="6985" y="4943"/>
                  </a:lnTo>
                  <a:lnTo>
                    <a:pt x="7027" y="4943"/>
                  </a:lnTo>
                  <a:lnTo>
                    <a:pt x="7027" y="4872"/>
                  </a:lnTo>
                  <a:lnTo>
                    <a:pt x="7069" y="4872"/>
                  </a:lnTo>
                  <a:lnTo>
                    <a:pt x="7111" y="4872"/>
                  </a:lnTo>
                  <a:lnTo>
                    <a:pt x="7154" y="4872"/>
                  </a:lnTo>
                  <a:lnTo>
                    <a:pt x="7196" y="4872"/>
                  </a:lnTo>
                  <a:lnTo>
                    <a:pt x="7238" y="4872"/>
                  </a:lnTo>
                  <a:lnTo>
                    <a:pt x="7238" y="4816"/>
                  </a:lnTo>
                  <a:lnTo>
                    <a:pt x="7280" y="4816"/>
                  </a:lnTo>
                  <a:lnTo>
                    <a:pt x="7280" y="4746"/>
                  </a:lnTo>
                  <a:lnTo>
                    <a:pt x="7323" y="4746"/>
                  </a:lnTo>
                  <a:lnTo>
                    <a:pt x="7323" y="4689"/>
                  </a:lnTo>
                  <a:lnTo>
                    <a:pt x="7365" y="4619"/>
                  </a:lnTo>
                  <a:lnTo>
                    <a:pt x="7365" y="4562"/>
                  </a:lnTo>
                  <a:lnTo>
                    <a:pt x="7365" y="4492"/>
                  </a:lnTo>
                  <a:lnTo>
                    <a:pt x="7323" y="4492"/>
                  </a:lnTo>
                  <a:lnTo>
                    <a:pt x="7323" y="4436"/>
                  </a:lnTo>
                  <a:lnTo>
                    <a:pt x="7323" y="4365"/>
                  </a:lnTo>
                  <a:lnTo>
                    <a:pt x="7323" y="4309"/>
                  </a:lnTo>
                  <a:lnTo>
                    <a:pt x="7323" y="4239"/>
                  </a:lnTo>
                  <a:lnTo>
                    <a:pt x="7280" y="4239"/>
                  </a:lnTo>
                  <a:lnTo>
                    <a:pt x="7323" y="4239"/>
                  </a:lnTo>
                  <a:lnTo>
                    <a:pt x="7280" y="4239"/>
                  </a:lnTo>
                  <a:lnTo>
                    <a:pt x="7280" y="4182"/>
                  </a:lnTo>
                  <a:lnTo>
                    <a:pt x="7323" y="4182"/>
                  </a:lnTo>
                  <a:lnTo>
                    <a:pt x="7280" y="4182"/>
                  </a:lnTo>
                  <a:lnTo>
                    <a:pt x="7238" y="4182"/>
                  </a:lnTo>
                  <a:lnTo>
                    <a:pt x="7196" y="4182"/>
                  </a:lnTo>
                  <a:lnTo>
                    <a:pt x="7196" y="4112"/>
                  </a:lnTo>
                  <a:lnTo>
                    <a:pt x="7196" y="4056"/>
                  </a:lnTo>
                  <a:lnTo>
                    <a:pt x="7154" y="3985"/>
                  </a:lnTo>
                  <a:lnTo>
                    <a:pt x="7154" y="3929"/>
                  </a:lnTo>
                  <a:lnTo>
                    <a:pt x="7196" y="3929"/>
                  </a:lnTo>
                  <a:lnTo>
                    <a:pt x="7238" y="3858"/>
                  </a:lnTo>
                  <a:lnTo>
                    <a:pt x="7280" y="3858"/>
                  </a:lnTo>
                  <a:lnTo>
                    <a:pt x="7323" y="3858"/>
                  </a:lnTo>
                  <a:lnTo>
                    <a:pt x="7323" y="3802"/>
                  </a:lnTo>
                  <a:lnTo>
                    <a:pt x="7365" y="3802"/>
                  </a:lnTo>
                  <a:lnTo>
                    <a:pt x="7407" y="3802"/>
                  </a:lnTo>
                  <a:lnTo>
                    <a:pt x="7449" y="3802"/>
                  </a:lnTo>
                  <a:lnTo>
                    <a:pt x="7492" y="3802"/>
                  </a:lnTo>
                  <a:lnTo>
                    <a:pt x="7534" y="3802"/>
                  </a:lnTo>
                  <a:lnTo>
                    <a:pt x="7576" y="3802"/>
                  </a:lnTo>
                  <a:lnTo>
                    <a:pt x="7618" y="3802"/>
                  </a:lnTo>
                  <a:lnTo>
                    <a:pt x="7660" y="3802"/>
                  </a:lnTo>
                  <a:lnTo>
                    <a:pt x="7703" y="3858"/>
                  </a:lnTo>
                  <a:lnTo>
                    <a:pt x="7745" y="3858"/>
                  </a:lnTo>
                  <a:lnTo>
                    <a:pt x="7787" y="3858"/>
                  </a:lnTo>
                  <a:lnTo>
                    <a:pt x="7829" y="3858"/>
                  </a:lnTo>
                  <a:lnTo>
                    <a:pt x="7872" y="3858"/>
                  </a:lnTo>
                  <a:lnTo>
                    <a:pt x="7914" y="3858"/>
                  </a:lnTo>
                  <a:lnTo>
                    <a:pt x="7956" y="3858"/>
                  </a:lnTo>
                  <a:lnTo>
                    <a:pt x="7914" y="3858"/>
                  </a:lnTo>
                  <a:lnTo>
                    <a:pt x="7914" y="3802"/>
                  </a:lnTo>
                  <a:lnTo>
                    <a:pt x="7914" y="3675"/>
                  </a:lnTo>
                  <a:lnTo>
                    <a:pt x="7956" y="3675"/>
                  </a:lnTo>
                  <a:lnTo>
                    <a:pt x="7998" y="3675"/>
                  </a:lnTo>
                  <a:lnTo>
                    <a:pt x="8041" y="3675"/>
                  </a:lnTo>
                  <a:lnTo>
                    <a:pt x="8083" y="3675"/>
                  </a:lnTo>
                  <a:lnTo>
                    <a:pt x="8125" y="3675"/>
                  </a:lnTo>
                  <a:lnTo>
                    <a:pt x="8167" y="3675"/>
                  </a:lnTo>
                  <a:lnTo>
                    <a:pt x="8210" y="3675"/>
                  </a:lnTo>
                  <a:lnTo>
                    <a:pt x="8252" y="3605"/>
                  </a:lnTo>
                  <a:lnTo>
                    <a:pt x="8294" y="3605"/>
                  </a:lnTo>
                  <a:lnTo>
                    <a:pt x="8336" y="3605"/>
                  </a:lnTo>
                  <a:lnTo>
                    <a:pt x="8379" y="3605"/>
                  </a:lnTo>
                  <a:lnTo>
                    <a:pt x="8379" y="3549"/>
                  </a:lnTo>
                  <a:lnTo>
                    <a:pt x="8421" y="3605"/>
                  </a:lnTo>
                  <a:lnTo>
                    <a:pt x="8421" y="3549"/>
                  </a:lnTo>
                  <a:lnTo>
                    <a:pt x="8463" y="3549"/>
                  </a:lnTo>
                  <a:lnTo>
                    <a:pt x="8505" y="3549"/>
                  </a:lnTo>
                  <a:lnTo>
                    <a:pt x="8548" y="3549"/>
                  </a:lnTo>
                  <a:lnTo>
                    <a:pt x="8590" y="3549"/>
                  </a:lnTo>
                  <a:lnTo>
                    <a:pt x="8632" y="3549"/>
                  </a:lnTo>
                  <a:lnTo>
                    <a:pt x="8632" y="3605"/>
                  </a:lnTo>
                  <a:lnTo>
                    <a:pt x="8674" y="3605"/>
                  </a:lnTo>
                  <a:lnTo>
                    <a:pt x="8674" y="3549"/>
                  </a:lnTo>
                  <a:lnTo>
                    <a:pt x="8717" y="3549"/>
                  </a:lnTo>
                  <a:lnTo>
                    <a:pt x="8717" y="3605"/>
                  </a:lnTo>
                  <a:lnTo>
                    <a:pt x="8759" y="3605"/>
                  </a:lnTo>
                  <a:lnTo>
                    <a:pt x="8801" y="3605"/>
                  </a:lnTo>
                  <a:lnTo>
                    <a:pt x="8843" y="3605"/>
                  </a:lnTo>
                  <a:lnTo>
                    <a:pt x="8843" y="3549"/>
                  </a:lnTo>
                  <a:lnTo>
                    <a:pt x="8886" y="3549"/>
                  </a:lnTo>
                  <a:lnTo>
                    <a:pt x="8928" y="3549"/>
                  </a:lnTo>
                  <a:lnTo>
                    <a:pt x="8970" y="3478"/>
                  </a:lnTo>
                  <a:lnTo>
                    <a:pt x="9012" y="3422"/>
                  </a:lnTo>
                  <a:lnTo>
                    <a:pt x="9012" y="3351"/>
                  </a:lnTo>
                  <a:lnTo>
                    <a:pt x="9055" y="3351"/>
                  </a:lnTo>
                  <a:lnTo>
                    <a:pt x="9055" y="3225"/>
                  </a:lnTo>
                  <a:lnTo>
                    <a:pt x="9055" y="3168"/>
                  </a:lnTo>
                  <a:lnTo>
                    <a:pt x="9055" y="3098"/>
                  </a:lnTo>
                  <a:lnTo>
                    <a:pt x="9055" y="3042"/>
                  </a:lnTo>
                  <a:lnTo>
                    <a:pt x="9012" y="2971"/>
                  </a:lnTo>
                  <a:lnTo>
                    <a:pt x="9012" y="2915"/>
                  </a:lnTo>
                  <a:lnTo>
                    <a:pt x="8970" y="2915"/>
                  </a:lnTo>
                  <a:lnTo>
                    <a:pt x="8970" y="2845"/>
                  </a:lnTo>
                  <a:lnTo>
                    <a:pt x="8928" y="2788"/>
                  </a:lnTo>
                  <a:lnTo>
                    <a:pt x="8886" y="2718"/>
                  </a:lnTo>
                  <a:lnTo>
                    <a:pt x="8843" y="2718"/>
                  </a:lnTo>
                  <a:lnTo>
                    <a:pt x="8843" y="2661"/>
                  </a:lnTo>
                  <a:lnTo>
                    <a:pt x="8843" y="2591"/>
                  </a:lnTo>
                  <a:lnTo>
                    <a:pt x="8801" y="2591"/>
                  </a:lnTo>
                  <a:lnTo>
                    <a:pt x="8801" y="2535"/>
                  </a:lnTo>
                  <a:lnTo>
                    <a:pt x="8759" y="2535"/>
                  </a:lnTo>
                  <a:lnTo>
                    <a:pt x="8759" y="2464"/>
                  </a:lnTo>
                  <a:lnTo>
                    <a:pt x="8717" y="2408"/>
                  </a:lnTo>
                  <a:lnTo>
                    <a:pt x="8674" y="2408"/>
                  </a:lnTo>
                  <a:lnTo>
                    <a:pt x="8674" y="2338"/>
                  </a:lnTo>
                  <a:lnTo>
                    <a:pt x="8674" y="2281"/>
                  </a:lnTo>
                  <a:lnTo>
                    <a:pt x="8632" y="2281"/>
                  </a:lnTo>
                  <a:lnTo>
                    <a:pt x="8632" y="2211"/>
                  </a:lnTo>
                  <a:lnTo>
                    <a:pt x="8590" y="2211"/>
                  </a:lnTo>
                  <a:lnTo>
                    <a:pt x="8548" y="2155"/>
                  </a:lnTo>
                  <a:lnTo>
                    <a:pt x="8505" y="2155"/>
                  </a:lnTo>
                  <a:lnTo>
                    <a:pt x="8463" y="2155"/>
                  </a:lnTo>
                  <a:lnTo>
                    <a:pt x="8421" y="2155"/>
                  </a:lnTo>
                  <a:lnTo>
                    <a:pt x="8379" y="2155"/>
                  </a:lnTo>
                  <a:lnTo>
                    <a:pt x="8336" y="2155"/>
                  </a:lnTo>
                  <a:lnTo>
                    <a:pt x="8294" y="2155"/>
                  </a:lnTo>
                  <a:lnTo>
                    <a:pt x="8252" y="2155"/>
                  </a:lnTo>
                  <a:lnTo>
                    <a:pt x="8167" y="2155"/>
                  </a:lnTo>
                  <a:lnTo>
                    <a:pt x="8167" y="2211"/>
                  </a:lnTo>
                  <a:lnTo>
                    <a:pt x="8167" y="2155"/>
                  </a:lnTo>
                  <a:lnTo>
                    <a:pt x="8125" y="2155"/>
                  </a:lnTo>
                  <a:lnTo>
                    <a:pt x="8083" y="2211"/>
                  </a:lnTo>
                  <a:lnTo>
                    <a:pt x="8083" y="2281"/>
                  </a:lnTo>
                  <a:lnTo>
                    <a:pt x="8041" y="2338"/>
                  </a:lnTo>
                  <a:lnTo>
                    <a:pt x="7998" y="2338"/>
                  </a:lnTo>
                  <a:lnTo>
                    <a:pt x="7956" y="2338"/>
                  </a:lnTo>
                  <a:lnTo>
                    <a:pt x="7914" y="2338"/>
                  </a:lnTo>
                  <a:lnTo>
                    <a:pt x="7914" y="2408"/>
                  </a:lnTo>
                  <a:lnTo>
                    <a:pt x="7872" y="2408"/>
                  </a:lnTo>
                  <a:lnTo>
                    <a:pt x="7872" y="2464"/>
                  </a:lnTo>
                  <a:lnTo>
                    <a:pt x="7829" y="2464"/>
                  </a:lnTo>
                  <a:lnTo>
                    <a:pt x="7829" y="2535"/>
                  </a:lnTo>
                  <a:lnTo>
                    <a:pt x="7787" y="2535"/>
                  </a:lnTo>
                  <a:lnTo>
                    <a:pt x="7745" y="2535"/>
                  </a:lnTo>
                  <a:lnTo>
                    <a:pt x="7745" y="2591"/>
                  </a:lnTo>
                  <a:lnTo>
                    <a:pt x="7703" y="2535"/>
                  </a:lnTo>
                  <a:lnTo>
                    <a:pt x="7660" y="2535"/>
                  </a:lnTo>
                  <a:lnTo>
                    <a:pt x="7660" y="2591"/>
                  </a:lnTo>
                  <a:lnTo>
                    <a:pt x="7660" y="2661"/>
                  </a:lnTo>
                  <a:lnTo>
                    <a:pt x="7618" y="2661"/>
                  </a:lnTo>
                  <a:lnTo>
                    <a:pt x="7618" y="2718"/>
                  </a:lnTo>
                  <a:lnTo>
                    <a:pt x="7618" y="2788"/>
                  </a:lnTo>
                  <a:lnTo>
                    <a:pt x="7576" y="2788"/>
                  </a:lnTo>
                  <a:lnTo>
                    <a:pt x="7576" y="2845"/>
                  </a:lnTo>
                  <a:lnTo>
                    <a:pt x="7576" y="2915"/>
                  </a:lnTo>
                  <a:lnTo>
                    <a:pt x="7534" y="2915"/>
                  </a:lnTo>
                  <a:lnTo>
                    <a:pt x="7534" y="2971"/>
                  </a:lnTo>
                  <a:lnTo>
                    <a:pt x="7534" y="3042"/>
                  </a:lnTo>
                  <a:lnTo>
                    <a:pt x="7492" y="3042"/>
                  </a:lnTo>
                  <a:lnTo>
                    <a:pt x="7492" y="3098"/>
                  </a:lnTo>
                  <a:lnTo>
                    <a:pt x="7492" y="3168"/>
                  </a:lnTo>
                  <a:lnTo>
                    <a:pt x="7449" y="3168"/>
                  </a:lnTo>
                  <a:lnTo>
                    <a:pt x="7407" y="3225"/>
                  </a:lnTo>
                  <a:lnTo>
                    <a:pt x="7365" y="3225"/>
                  </a:lnTo>
                  <a:lnTo>
                    <a:pt x="7323" y="3295"/>
                  </a:lnTo>
                  <a:lnTo>
                    <a:pt x="7280" y="3295"/>
                  </a:lnTo>
                  <a:lnTo>
                    <a:pt x="7238" y="3351"/>
                  </a:lnTo>
                  <a:lnTo>
                    <a:pt x="7196" y="3351"/>
                  </a:lnTo>
                  <a:lnTo>
                    <a:pt x="7154" y="3351"/>
                  </a:lnTo>
                  <a:lnTo>
                    <a:pt x="7111" y="3351"/>
                  </a:lnTo>
                  <a:lnTo>
                    <a:pt x="7069" y="3351"/>
                  </a:lnTo>
                  <a:lnTo>
                    <a:pt x="7027" y="3351"/>
                  </a:lnTo>
                  <a:lnTo>
                    <a:pt x="6985" y="3351"/>
                  </a:lnTo>
                  <a:lnTo>
                    <a:pt x="6942" y="3351"/>
                  </a:lnTo>
                  <a:lnTo>
                    <a:pt x="6900" y="3351"/>
                  </a:lnTo>
                  <a:lnTo>
                    <a:pt x="6858" y="3351"/>
                  </a:lnTo>
                  <a:lnTo>
                    <a:pt x="6816" y="3351"/>
                  </a:lnTo>
                  <a:lnTo>
                    <a:pt x="6773" y="3351"/>
                  </a:lnTo>
                  <a:lnTo>
                    <a:pt x="6731" y="3351"/>
                  </a:lnTo>
                  <a:lnTo>
                    <a:pt x="6689" y="3351"/>
                  </a:lnTo>
                  <a:lnTo>
                    <a:pt x="6647" y="3351"/>
                  </a:lnTo>
                  <a:lnTo>
                    <a:pt x="6604" y="3351"/>
                  </a:lnTo>
                  <a:lnTo>
                    <a:pt x="6562" y="3351"/>
                  </a:lnTo>
                  <a:lnTo>
                    <a:pt x="6520" y="3351"/>
                  </a:lnTo>
                  <a:lnTo>
                    <a:pt x="6478" y="3351"/>
                  </a:lnTo>
                  <a:lnTo>
                    <a:pt x="6435" y="3351"/>
                  </a:lnTo>
                  <a:lnTo>
                    <a:pt x="6393" y="3351"/>
                  </a:lnTo>
                  <a:lnTo>
                    <a:pt x="6351" y="3351"/>
                  </a:lnTo>
                  <a:lnTo>
                    <a:pt x="6309" y="3351"/>
                  </a:lnTo>
                  <a:lnTo>
                    <a:pt x="6266" y="3351"/>
                  </a:lnTo>
                  <a:lnTo>
                    <a:pt x="6266" y="3295"/>
                  </a:lnTo>
                  <a:lnTo>
                    <a:pt x="6224" y="3295"/>
                  </a:lnTo>
                  <a:lnTo>
                    <a:pt x="6182" y="3295"/>
                  </a:lnTo>
                  <a:lnTo>
                    <a:pt x="6182" y="3225"/>
                  </a:lnTo>
                  <a:lnTo>
                    <a:pt x="6140" y="3225"/>
                  </a:lnTo>
                  <a:lnTo>
                    <a:pt x="6097" y="3225"/>
                  </a:lnTo>
                  <a:lnTo>
                    <a:pt x="6055" y="3225"/>
                  </a:lnTo>
                  <a:lnTo>
                    <a:pt x="6055" y="3168"/>
                  </a:lnTo>
                  <a:lnTo>
                    <a:pt x="6013" y="3168"/>
                  </a:lnTo>
                  <a:lnTo>
                    <a:pt x="5971" y="3098"/>
                  </a:lnTo>
                  <a:lnTo>
                    <a:pt x="5928" y="3042"/>
                  </a:lnTo>
                  <a:lnTo>
                    <a:pt x="6013" y="2971"/>
                  </a:lnTo>
                  <a:lnTo>
                    <a:pt x="6097" y="2971"/>
                  </a:lnTo>
                  <a:lnTo>
                    <a:pt x="6097" y="2915"/>
                  </a:lnTo>
                  <a:lnTo>
                    <a:pt x="6055" y="2845"/>
                  </a:lnTo>
                  <a:lnTo>
                    <a:pt x="6055" y="2788"/>
                  </a:lnTo>
                  <a:lnTo>
                    <a:pt x="6013" y="2788"/>
                  </a:lnTo>
                  <a:lnTo>
                    <a:pt x="6013" y="2718"/>
                  </a:lnTo>
                  <a:lnTo>
                    <a:pt x="6013" y="2661"/>
                  </a:lnTo>
                  <a:lnTo>
                    <a:pt x="5971" y="2661"/>
                  </a:lnTo>
                  <a:lnTo>
                    <a:pt x="5971" y="2591"/>
                  </a:lnTo>
                  <a:lnTo>
                    <a:pt x="5971" y="2535"/>
                  </a:lnTo>
                  <a:lnTo>
                    <a:pt x="5971" y="2464"/>
                  </a:lnTo>
                  <a:lnTo>
                    <a:pt x="5971" y="2408"/>
                  </a:lnTo>
                  <a:lnTo>
                    <a:pt x="5971" y="2338"/>
                  </a:lnTo>
                  <a:lnTo>
                    <a:pt x="5971" y="2281"/>
                  </a:lnTo>
                  <a:lnTo>
                    <a:pt x="6013" y="2281"/>
                  </a:lnTo>
                  <a:lnTo>
                    <a:pt x="6013" y="2211"/>
                  </a:lnTo>
                  <a:lnTo>
                    <a:pt x="6055" y="2211"/>
                  </a:lnTo>
                  <a:lnTo>
                    <a:pt x="6055" y="2155"/>
                  </a:lnTo>
                  <a:lnTo>
                    <a:pt x="6097" y="2155"/>
                  </a:lnTo>
                  <a:lnTo>
                    <a:pt x="6140" y="2155"/>
                  </a:lnTo>
                  <a:lnTo>
                    <a:pt x="6140" y="2211"/>
                  </a:lnTo>
                  <a:lnTo>
                    <a:pt x="6182" y="2155"/>
                  </a:lnTo>
                  <a:lnTo>
                    <a:pt x="6182" y="2211"/>
                  </a:lnTo>
                  <a:lnTo>
                    <a:pt x="6224" y="2211"/>
                  </a:lnTo>
                  <a:lnTo>
                    <a:pt x="6266" y="2211"/>
                  </a:lnTo>
                  <a:lnTo>
                    <a:pt x="6309" y="2211"/>
                  </a:lnTo>
                  <a:lnTo>
                    <a:pt x="6309" y="2155"/>
                  </a:lnTo>
                  <a:lnTo>
                    <a:pt x="6266" y="2155"/>
                  </a:lnTo>
                  <a:lnTo>
                    <a:pt x="6224" y="2084"/>
                  </a:lnTo>
                  <a:lnTo>
                    <a:pt x="6182" y="2084"/>
                  </a:lnTo>
                  <a:lnTo>
                    <a:pt x="6140" y="2084"/>
                  </a:lnTo>
                  <a:lnTo>
                    <a:pt x="6097" y="2084"/>
                  </a:lnTo>
                  <a:lnTo>
                    <a:pt x="6055" y="2084"/>
                  </a:lnTo>
                  <a:lnTo>
                    <a:pt x="6055" y="2028"/>
                  </a:lnTo>
                  <a:lnTo>
                    <a:pt x="6097" y="2028"/>
                  </a:lnTo>
                  <a:lnTo>
                    <a:pt x="6097" y="1957"/>
                  </a:lnTo>
                  <a:lnTo>
                    <a:pt x="6140" y="1957"/>
                  </a:lnTo>
                  <a:lnTo>
                    <a:pt x="6182" y="1901"/>
                  </a:lnTo>
                  <a:lnTo>
                    <a:pt x="6182" y="1831"/>
                  </a:lnTo>
                  <a:lnTo>
                    <a:pt x="6224" y="1831"/>
                  </a:lnTo>
                  <a:lnTo>
                    <a:pt x="6224" y="1774"/>
                  </a:lnTo>
                  <a:lnTo>
                    <a:pt x="6224" y="1704"/>
                  </a:lnTo>
                  <a:lnTo>
                    <a:pt x="6224" y="1648"/>
                  </a:lnTo>
                  <a:lnTo>
                    <a:pt x="6182" y="1648"/>
                  </a:lnTo>
                  <a:lnTo>
                    <a:pt x="6224" y="1648"/>
                  </a:lnTo>
                  <a:lnTo>
                    <a:pt x="6224" y="1577"/>
                  </a:lnTo>
                  <a:lnTo>
                    <a:pt x="6266" y="1577"/>
                  </a:lnTo>
                  <a:lnTo>
                    <a:pt x="6309" y="1577"/>
                  </a:lnTo>
                  <a:lnTo>
                    <a:pt x="6351" y="1577"/>
                  </a:lnTo>
                  <a:lnTo>
                    <a:pt x="6351" y="1521"/>
                  </a:lnTo>
                  <a:lnTo>
                    <a:pt x="6351" y="1450"/>
                  </a:lnTo>
                  <a:lnTo>
                    <a:pt x="6393" y="1450"/>
                  </a:lnTo>
                  <a:lnTo>
                    <a:pt x="6393" y="1394"/>
                  </a:lnTo>
                  <a:lnTo>
                    <a:pt x="6393" y="1324"/>
                  </a:lnTo>
                  <a:lnTo>
                    <a:pt x="6393" y="1267"/>
                  </a:lnTo>
                  <a:lnTo>
                    <a:pt x="6393" y="1197"/>
                  </a:lnTo>
                  <a:lnTo>
                    <a:pt x="6393" y="1141"/>
                  </a:lnTo>
                  <a:lnTo>
                    <a:pt x="6393" y="1070"/>
                  </a:lnTo>
                  <a:lnTo>
                    <a:pt x="6351" y="1070"/>
                  </a:lnTo>
                  <a:lnTo>
                    <a:pt x="6309" y="1070"/>
                  </a:lnTo>
                  <a:lnTo>
                    <a:pt x="6266" y="1070"/>
                  </a:lnTo>
                  <a:lnTo>
                    <a:pt x="6224" y="1070"/>
                  </a:lnTo>
                  <a:lnTo>
                    <a:pt x="6182" y="1070"/>
                  </a:lnTo>
                  <a:lnTo>
                    <a:pt x="6182" y="1141"/>
                  </a:lnTo>
                  <a:lnTo>
                    <a:pt x="6140" y="1141"/>
                  </a:lnTo>
                  <a:lnTo>
                    <a:pt x="6097" y="1141"/>
                  </a:lnTo>
                  <a:lnTo>
                    <a:pt x="6055" y="1141"/>
                  </a:lnTo>
                  <a:lnTo>
                    <a:pt x="6055" y="1197"/>
                  </a:lnTo>
                  <a:lnTo>
                    <a:pt x="6013" y="1197"/>
                  </a:lnTo>
                  <a:lnTo>
                    <a:pt x="5971" y="1197"/>
                  </a:lnTo>
                  <a:lnTo>
                    <a:pt x="5928" y="1197"/>
                  </a:lnTo>
                  <a:lnTo>
                    <a:pt x="5886" y="1197"/>
                  </a:lnTo>
                  <a:lnTo>
                    <a:pt x="5844" y="1197"/>
                  </a:lnTo>
                  <a:lnTo>
                    <a:pt x="5802" y="1197"/>
                  </a:lnTo>
                  <a:lnTo>
                    <a:pt x="5759" y="1197"/>
                  </a:lnTo>
                  <a:lnTo>
                    <a:pt x="5717" y="1197"/>
                  </a:lnTo>
                  <a:lnTo>
                    <a:pt x="5675" y="1197"/>
                  </a:lnTo>
                  <a:lnTo>
                    <a:pt x="5633" y="1197"/>
                  </a:lnTo>
                  <a:lnTo>
                    <a:pt x="5633" y="1267"/>
                  </a:lnTo>
                  <a:lnTo>
                    <a:pt x="5590" y="1267"/>
                  </a:lnTo>
                  <a:lnTo>
                    <a:pt x="5548" y="1267"/>
                  </a:lnTo>
                  <a:lnTo>
                    <a:pt x="5506" y="1267"/>
                  </a:lnTo>
                  <a:lnTo>
                    <a:pt x="5506" y="1197"/>
                  </a:lnTo>
                  <a:lnTo>
                    <a:pt x="5464" y="1197"/>
                  </a:lnTo>
                  <a:lnTo>
                    <a:pt x="5422" y="1197"/>
                  </a:lnTo>
                  <a:lnTo>
                    <a:pt x="5379" y="1197"/>
                  </a:lnTo>
                  <a:lnTo>
                    <a:pt x="5379" y="1141"/>
                  </a:lnTo>
                  <a:lnTo>
                    <a:pt x="5337" y="1141"/>
                  </a:lnTo>
                  <a:lnTo>
                    <a:pt x="5337" y="1070"/>
                  </a:lnTo>
                  <a:lnTo>
                    <a:pt x="5337" y="1014"/>
                  </a:lnTo>
                  <a:lnTo>
                    <a:pt x="5295" y="1014"/>
                  </a:lnTo>
                  <a:lnTo>
                    <a:pt x="5379" y="1014"/>
                  </a:lnTo>
                  <a:lnTo>
                    <a:pt x="5379" y="943"/>
                  </a:lnTo>
                  <a:lnTo>
                    <a:pt x="5379" y="887"/>
                  </a:lnTo>
                  <a:lnTo>
                    <a:pt x="5422" y="817"/>
                  </a:lnTo>
                  <a:lnTo>
                    <a:pt x="5422" y="760"/>
                  </a:lnTo>
                  <a:lnTo>
                    <a:pt x="5464" y="760"/>
                  </a:lnTo>
                  <a:lnTo>
                    <a:pt x="5464" y="690"/>
                  </a:lnTo>
                  <a:lnTo>
                    <a:pt x="5464" y="634"/>
                  </a:lnTo>
                  <a:lnTo>
                    <a:pt x="5506" y="634"/>
                  </a:lnTo>
                  <a:lnTo>
                    <a:pt x="5506" y="563"/>
                  </a:lnTo>
                  <a:lnTo>
                    <a:pt x="5548" y="563"/>
                  </a:lnTo>
                  <a:lnTo>
                    <a:pt x="5590" y="563"/>
                  </a:lnTo>
                  <a:lnTo>
                    <a:pt x="5590" y="507"/>
                  </a:lnTo>
                  <a:lnTo>
                    <a:pt x="5633" y="507"/>
                  </a:lnTo>
                  <a:lnTo>
                    <a:pt x="5675" y="507"/>
                  </a:lnTo>
                  <a:lnTo>
                    <a:pt x="5675" y="437"/>
                  </a:lnTo>
                  <a:lnTo>
                    <a:pt x="5717" y="437"/>
                  </a:lnTo>
                  <a:lnTo>
                    <a:pt x="5717" y="380"/>
                  </a:lnTo>
                  <a:lnTo>
                    <a:pt x="5717" y="310"/>
                  </a:lnTo>
                  <a:lnTo>
                    <a:pt x="5759" y="310"/>
                  </a:lnTo>
                  <a:lnTo>
                    <a:pt x="5759" y="253"/>
                  </a:lnTo>
                  <a:lnTo>
                    <a:pt x="5759" y="183"/>
                  </a:lnTo>
                  <a:lnTo>
                    <a:pt x="5759" y="127"/>
                  </a:lnTo>
                  <a:lnTo>
                    <a:pt x="5802" y="127"/>
                  </a:lnTo>
                  <a:lnTo>
                    <a:pt x="5802" y="56"/>
                  </a:lnTo>
                  <a:lnTo>
                    <a:pt x="5802" y="0"/>
                  </a:lnTo>
                  <a:lnTo>
                    <a:pt x="5844" y="0"/>
                  </a:lnTo>
                  <a:lnTo>
                    <a:pt x="5886" y="56"/>
                  </a:lnTo>
                  <a:lnTo>
                    <a:pt x="5886" y="127"/>
                  </a:lnTo>
                  <a:lnTo>
                    <a:pt x="5844" y="127"/>
                  </a:lnTo>
                  <a:lnTo>
                    <a:pt x="5844" y="183"/>
                  </a:lnTo>
                  <a:lnTo>
                    <a:pt x="5844" y="253"/>
                  </a:lnTo>
                  <a:lnTo>
                    <a:pt x="5802" y="253"/>
                  </a:lnTo>
                  <a:lnTo>
                    <a:pt x="5802" y="310"/>
                  </a:lnTo>
                  <a:lnTo>
                    <a:pt x="5802" y="380"/>
                  </a:lnTo>
                  <a:lnTo>
                    <a:pt x="5759" y="380"/>
                  </a:lnTo>
                  <a:lnTo>
                    <a:pt x="5759" y="437"/>
                  </a:lnTo>
                  <a:lnTo>
                    <a:pt x="5717" y="437"/>
                  </a:lnTo>
                  <a:lnTo>
                    <a:pt x="5717" y="507"/>
                  </a:lnTo>
                  <a:lnTo>
                    <a:pt x="5675" y="507"/>
                  </a:lnTo>
                  <a:lnTo>
                    <a:pt x="5675" y="563"/>
                  </a:lnTo>
                  <a:lnTo>
                    <a:pt x="5633" y="563"/>
                  </a:lnTo>
                  <a:lnTo>
                    <a:pt x="5590" y="563"/>
                  </a:lnTo>
                  <a:lnTo>
                    <a:pt x="5590" y="634"/>
                  </a:lnTo>
                  <a:lnTo>
                    <a:pt x="5548" y="634"/>
                  </a:lnTo>
                  <a:lnTo>
                    <a:pt x="5548" y="690"/>
                  </a:lnTo>
                  <a:lnTo>
                    <a:pt x="5506" y="690"/>
                  </a:lnTo>
                  <a:lnTo>
                    <a:pt x="5506" y="760"/>
                  </a:lnTo>
                  <a:lnTo>
                    <a:pt x="5464" y="760"/>
                  </a:lnTo>
                  <a:lnTo>
                    <a:pt x="5464" y="817"/>
                  </a:lnTo>
                  <a:lnTo>
                    <a:pt x="5464" y="887"/>
                  </a:lnTo>
                  <a:lnTo>
                    <a:pt x="5464" y="943"/>
                  </a:lnTo>
                  <a:lnTo>
                    <a:pt x="5464" y="1014"/>
                  </a:lnTo>
                  <a:lnTo>
                    <a:pt x="5464" y="1070"/>
                  </a:lnTo>
                  <a:lnTo>
                    <a:pt x="5506" y="1070"/>
                  </a:lnTo>
                  <a:lnTo>
                    <a:pt x="5548" y="1141"/>
                  </a:lnTo>
                  <a:lnTo>
                    <a:pt x="5590" y="1141"/>
                  </a:lnTo>
                  <a:lnTo>
                    <a:pt x="5633" y="1141"/>
                  </a:lnTo>
                  <a:lnTo>
                    <a:pt x="5717" y="1141"/>
                  </a:lnTo>
                  <a:lnTo>
                    <a:pt x="5759" y="1141"/>
                  </a:lnTo>
                  <a:lnTo>
                    <a:pt x="5802" y="1070"/>
                  </a:lnTo>
                  <a:lnTo>
                    <a:pt x="5844" y="1070"/>
                  </a:lnTo>
                  <a:lnTo>
                    <a:pt x="5886" y="1070"/>
                  </a:lnTo>
                  <a:lnTo>
                    <a:pt x="5928" y="1070"/>
                  </a:lnTo>
                  <a:lnTo>
                    <a:pt x="5971" y="943"/>
                  </a:lnTo>
                  <a:lnTo>
                    <a:pt x="6013" y="943"/>
                  </a:lnTo>
                  <a:lnTo>
                    <a:pt x="6055" y="943"/>
                  </a:lnTo>
                  <a:lnTo>
                    <a:pt x="6097" y="943"/>
                  </a:lnTo>
                  <a:lnTo>
                    <a:pt x="6140" y="943"/>
                  </a:lnTo>
                  <a:lnTo>
                    <a:pt x="6182" y="943"/>
                  </a:lnTo>
                  <a:lnTo>
                    <a:pt x="6224" y="943"/>
                  </a:lnTo>
                  <a:lnTo>
                    <a:pt x="6224" y="1014"/>
                  </a:lnTo>
                  <a:lnTo>
                    <a:pt x="6266" y="1014"/>
                  </a:lnTo>
                  <a:lnTo>
                    <a:pt x="6309" y="1014"/>
                  </a:lnTo>
                  <a:lnTo>
                    <a:pt x="6351" y="1014"/>
                  </a:lnTo>
                  <a:lnTo>
                    <a:pt x="6393" y="1070"/>
                  </a:lnTo>
                  <a:lnTo>
                    <a:pt x="6435" y="1070"/>
                  </a:lnTo>
                  <a:lnTo>
                    <a:pt x="6435" y="1141"/>
                  </a:lnTo>
                  <a:lnTo>
                    <a:pt x="6435" y="1197"/>
                  </a:lnTo>
                  <a:lnTo>
                    <a:pt x="6478" y="1197"/>
                  </a:lnTo>
                  <a:lnTo>
                    <a:pt x="6478" y="1267"/>
                  </a:lnTo>
                  <a:lnTo>
                    <a:pt x="6478" y="1324"/>
                  </a:lnTo>
                  <a:lnTo>
                    <a:pt x="6435" y="1324"/>
                  </a:lnTo>
                  <a:lnTo>
                    <a:pt x="6435" y="1394"/>
                  </a:lnTo>
                  <a:lnTo>
                    <a:pt x="6435" y="1450"/>
                  </a:lnTo>
                  <a:lnTo>
                    <a:pt x="6478" y="1521"/>
                  </a:lnTo>
                  <a:lnTo>
                    <a:pt x="6478" y="1577"/>
                  </a:lnTo>
                  <a:lnTo>
                    <a:pt x="6478" y="1648"/>
                  </a:lnTo>
                  <a:lnTo>
                    <a:pt x="6478" y="1704"/>
                  </a:lnTo>
                  <a:lnTo>
                    <a:pt x="6478" y="1774"/>
                  </a:lnTo>
                  <a:lnTo>
                    <a:pt x="6478" y="1831"/>
                  </a:lnTo>
                  <a:lnTo>
                    <a:pt x="6478" y="1901"/>
                  </a:lnTo>
                  <a:lnTo>
                    <a:pt x="6478" y="1957"/>
                  </a:lnTo>
                  <a:lnTo>
                    <a:pt x="6478" y="2028"/>
                  </a:lnTo>
                  <a:lnTo>
                    <a:pt x="6478" y="2084"/>
                  </a:lnTo>
                  <a:lnTo>
                    <a:pt x="6435" y="2155"/>
                  </a:lnTo>
                  <a:lnTo>
                    <a:pt x="6435" y="2211"/>
                  </a:lnTo>
                  <a:lnTo>
                    <a:pt x="6393" y="2211"/>
                  </a:lnTo>
                  <a:lnTo>
                    <a:pt x="6351" y="2281"/>
                  </a:lnTo>
                  <a:lnTo>
                    <a:pt x="6351" y="2338"/>
                  </a:lnTo>
                  <a:lnTo>
                    <a:pt x="6351" y="2408"/>
                  </a:lnTo>
                  <a:lnTo>
                    <a:pt x="6351" y="2464"/>
                  </a:lnTo>
                  <a:lnTo>
                    <a:pt x="6351" y="2535"/>
                  </a:lnTo>
                  <a:lnTo>
                    <a:pt x="6351" y="2591"/>
                  </a:lnTo>
                  <a:lnTo>
                    <a:pt x="6351" y="2661"/>
                  </a:lnTo>
                  <a:lnTo>
                    <a:pt x="6351" y="2718"/>
                  </a:lnTo>
                  <a:lnTo>
                    <a:pt x="6309" y="2718"/>
                  </a:lnTo>
                  <a:lnTo>
                    <a:pt x="6351" y="2718"/>
                  </a:lnTo>
                  <a:lnTo>
                    <a:pt x="6393" y="2718"/>
                  </a:lnTo>
                  <a:lnTo>
                    <a:pt x="6393" y="2788"/>
                  </a:lnTo>
                  <a:lnTo>
                    <a:pt x="6393" y="2845"/>
                  </a:lnTo>
                  <a:lnTo>
                    <a:pt x="6435" y="2845"/>
                  </a:lnTo>
                  <a:lnTo>
                    <a:pt x="6435" y="2915"/>
                  </a:lnTo>
                  <a:lnTo>
                    <a:pt x="6478" y="2915"/>
                  </a:lnTo>
                  <a:lnTo>
                    <a:pt x="6520" y="2915"/>
                  </a:lnTo>
                  <a:lnTo>
                    <a:pt x="6562" y="2971"/>
                  </a:lnTo>
                  <a:lnTo>
                    <a:pt x="6731" y="2971"/>
                  </a:lnTo>
                  <a:lnTo>
                    <a:pt x="6773" y="2971"/>
                  </a:lnTo>
                  <a:lnTo>
                    <a:pt x="6858" y="2915"/>
                  </a:lnTo>
                  <a:lnTo>
                    <a:pt x="6900" y="2845"/>
                  </a:lnTo>
                  <a:lnTo>
                    <a:pt x="6985" y="2845"/>
                  </a:lnTo>
                  <a:lnTo>
                    <a:pt x="7027" y="2788"/>
                  </a:lnTo>
                  <a:lnTo>
                    <a:pt x="7069" y="2788"/>
                  </a:lnTo>
                  <a:lnTo>
                    <a:pt x="7154" y="2718"/>
                  </a:lnTo>
                  <a:lnTo>
                    <a:pt x="7196" y="2718"/>
                  </a:lnTo>
                  <a:lnTo>
                    <a:pt x="7238" y="2661"/>
                  </a:lnTo>
                  <a:lnTo>
                    <a:pt x="7280" y="2661"/>
                  </a:lnTo>
                  <a:lnTo>
                    <a:pt x="7323" y="2661"/>
                  </a:lnTo>
                  <a:lnTo>
                    <a:pt x="7365" y="2661"/>
                  </a:lnTo>
                  <a:lnTo>
                    <a:pt x="7407" y="2661"/>
                  </a:lnTo>
                  <a:lnTo>
                    <a:pt x="7365" y="2718"/>
                  </a:lnTo>
                  <a:lnTo>
                    <a:pt x="7365" y="2788"/>
                  </a:lnTo>
                  <a:lnTo>
                    <a:pt x="7407" y="2788"/>
                  </a:lnTo>
                  <a:lnTo>
                    <a:pt x="7407" y="2845"/>
                  </a:lnTo>
                  <a:lnTo>
                    <a:pt x="7449" y="2845"/>
                  </a:lnTo>
                  <a:lnTo>
                    <a:pt x="7492" y="2915"/>
                  </a:lnTo>
                  <a:lnTo>
                    <a:pt x="7492" y="2845"/>
                  </a:lnTo>
                  <a:lnTo>
                    <a:pt x="7492" y="2788"/>
                  </a:lnTo>
                  <a:lnTo>
                    <a:pt x="7534" y="2788"/>
                  </a:lnTo>
                  <a:lnTo>
                    <a:pt x="7534" y="2718"/>
                  </a:lnTo>
                  <a:lnTo>
                    <a:pt x="7534" y="2661"/>
                  </a:lnTo>
                  <a:lnTo>
                    <a:pt x="7576" y="2661"/>
                  </a:lnTo>
                  <a:lnTo>
                    <a:pt x="7576" y="2591"/>
                  </a:lnTo>
                  <a:lnTo>
                    <a:pt x="7576" y="2535"/>
                  </a:lnTo>
                  <a:lnTo>
                    <a:pt x="7618" y="2535"/>
                  </a:lnTo>
                  <a:lnTo>
                    <a:pt x="7618" y="2464"/>
                  </a:lnTo>
                  <a:lnTo>
                    <a:pt x="7618" y="2408"/>
                  </a:lnTo>
                  <a:lnTo>
                    <a:pt x="7660" y="2408"/>
                  </a:lnTo>
                  <a:lnTo>
                    <a:pt x="7660" y="2338"/>
                  </a:lnTo>
                  <a:lnTo>
                    <a:pt x="7703" y="2338"/>
                  </a:lnTo>
                  <a:lnTo>
                    <a:pt x="7703" y="2281"/>
                  </a:lnTo>
                  <a:lnTo>
                    <a:pt x="7745" y="2281"/>
                  </a:lnTo>
                  <a:lnTo>
                    <a:pt x="7787" y="2281"/>
                  </a:lnTo>
                  <a:lnTo>
                    <a:pt x="7787" y="2211"/>
                  </a:lnTo>
                  <a:lnTo>
                    <a:pt x="7829" y="2211"/>
                  </a:lnTo>
                  <a:lnTo>
                    <a:pt x="7872" y="2211"/>
                  </a:lnTo>
                  <a:lnTo>
                    <a:pt x="7914" y="2211"/>
                  </a:lnTo>
                  <a:lnTo>
                    <a:pt x="7914" y="2155"/>
                  </a:lnTo>
                  <a:lnTo>
                    <a:pt x="7956" y="2155"/>
                  </a:lnTo>
                  <a:lnTo>
                    <a:pt x="7998" y="2155"/>
                  </a:lnTo>
                  <a:lnTo>
                    <a:pt x="8041" y="2155"/>
                  </a:lnTo>
                  <a:lnTo>
                    <a:pt x="8041" y="2084"/>
                  </a:lnTo>
                  <a:lnTo>
                    <a:pt x="8083" y="2084"/>
                  </a:lnTo>
                  <a:lnTo>
                    <a:pt x="8125" y="2084"/>
                  </a:lnTo>
                  <a:lnTo>
                    <a:pt x="8167" y="2084"/>
                  </a:lnTo>
                  <a:lnTo>
                    <a:pt x="8210" y="2084"/>
                  </a:lnTo>
                  <a:lnTo>
                    <a:pt x="8252" y="2084"/>
                  </a:lnTo>
                  <a:lnTo>
                    <a:pt x="8252" y="2028"/>
                  </a:lnTo>
                  <a:lnTo>
                    <a:pt x="8294" y="2028"/>
                  </a:lnTo>
                  <a:lnTo>
                    <a:pt x="8336" y="2028"/>
                  </a:lnTo>
                  <a:lnTo>
                    <a:pt x="8379" y="2028"/>
                  </a:lnTo>
                  <a:lnTo>
                    <a:pt x="8421" y="2028"/>
                  </a:lnTo>
                  <a:lnTo>
                    <a:pt x="8463" y="2028"/>
                  </a:lnTo>
                  <a:lnTo>
                    <a:pt x="8505" y="2028"/>
                  </a:lnTo>
                  <a:lnTo>
                    <a:pt x="8548" y="2028"/>
                  </a:lnTo>
                  <a:lnTo>
                    <a:pt x="8590" y="2084"/>
                  </a:lnTo>
                  <a:lnTo>
                    <a:pt x="8674" y="2084"/>
                  </a:lnTo>
                  <a:lnTo>
                    <a:pt x="8674" y="2155"/>
                  </a:lnTo>
                  <a:lnTo>
                    <a:pt x="8717" y="2155"/>
                  </a:lnTo>
                  <a:lnTo>
                    <a:pt x="8717" y="2211"/>
                  </a:lnTo>
                  <a:lnTo>
                    <a:pt x="8759" y="2211"/>
                  </a:lnTo>
                  <a:lnTo>
                    <a:pt x="8759" y="2281"/>
                  </a:lnTo>
                  <a:lnTo>
                    <a:pt x="8801" y="2281"/>
                  </a:lnTo>
                  <a:lnTo>
                    <a:pt x="8801" y="2338"/>
                  </a:lnTo>
                  <a:lnTo>
                    <a:pt x="8759" y="2338"/>
                  </a:lnTo>
                  <a:lnTo>
                    <a:pt x="8801" y="2338"/>
                  </a:lnTo>
                  <a:lnTo>
                    <a:pt x="8801" y="2408"/>
                  </a:lnTo>
                  <a:lnTo>
                    <a:pt x="8843" y="2408"/>
                  </a:lnTo>
                  <a:lnTo>
                    <a:pt x="8843" y="2464"/>
                  </a:lnTo>
                  <a:lnTo>
                    <a:pt x="8886" y="2464"/>
                  </a:lnTo>
                  <a:lnTo>
                    <a:pt x="8886" y="2535"/>
                  </a:lnTo>
                  <a:lnTo>
                    <a:pt x="8928" y="2591"/>
                  </a:lnTo>
                  <a:lnTo>
                    <a:pt x="8970" y="2661"/>
                  </a:lnTo>
                  <a:lnTo>
                    <a:pt x="9012" y="2718"/>
                  </a:lnTo>
                  <a:lnTo>
                    <a:pt x="9012" y="2788"/>
                  </a:lnTo>
                  <a:lnTo>
                    <a:pt x="9055" y="2788"/>
                  </a:lnTo>
                  <a:lnTo>
                    <a:pt x="9055" y="2845"/>
                  </a:lnTo>
                  <a:lnTo>
                    <a:pt x="9097" y="2845"/>
                  </a:lnTo>
                  <a:lnTo>
                    <a:pt x="9097" y="2915"/>
                  </a:lnTo>
                  <a:lnTo>
                    <a:pt x="9139" y="2971"/>
                  </a:lnTo>
                  <a:lnTo>
                    <a:pt x="9139" y="3042"/>
                  </a:lnTo>
                  <a:lnTo>
                    <a:pt x="9181" y="3098"/>
                  </a:lnTo>
                  <a:lnTo>
                    <a:pt x="9181" y="3168"/>
                  </a:lnTo>
                  <a:lnTo>
                    <a:pt x="9181" y="3225"/>
                  </a:lnTo>
                  <a:lnTo>
                    <a:pt x="9181" y="3295"/>
                  </a:lnTo>
                  <a:lnTo>
                    <a:pt x="9181" y="3351"/>
                  </a:lnTo>
                  <a:lnTo>
                    <a:pt x="9181" y="3422"/>
                  </a:lnTo>
                  <a:lnTo>
                    <a:pt x="9139" y="3478"/>
                  </a:lnTo>
                  <a:lnTo>
                    <a:pt x="9139" y="3549"/>
                  </a:lnTo>
                  <a:lnTo>
                    <a:pt x="9097" y="3549"/>
                  </a:lnTo>
                  <a:lnTo>
                    <a:pt x="9097" y="3605"/>
                  </a:lnTo>
                  <a:lnTo>
                    <a:pt x="9055" y="3605"/>
                  </a:lnTo>
                  <a:lnTo>
                    <a:pt x="9012" y="3605"/>
                  </a:lnTo>
                  <a:lnTo>
                    <a:pt x="9012" y="3675"/>
                  </a:lnTo>
                  <a:lnTo>
                    <a:pt x="8970" y="3675"/>
                  </a:lnTo>
                  <a:lnTo>
                    <a:pt x="8928" y="3732"/>
                  </a:lnTo>
                  <a:lnTo>
                    <a:pt x="8886" y="3732"/>
                  </a:lnTo>
                  <a:lnTo>
                    <a:pt x="8843" y="3732"/>
                  </a:lnTo>
                  <a:lnTo>
                    <a:pt x="8801" y="3732"/>
                  </a:lnTo>
                  <a:lnTo>
                    <a:pt x="8759" y="3732"/>
                  </a:lnTo>
                  <a:lnTo>
                    <a:pt x="8717" y="3732"/>
                  </a:lnTo>
                  <a:lnTo>
                    <a:pt x="8674" y="3732"/>
                  </a:lnTo>
                  <a:lnTo>
                    <a:pt x="8632" y="3732"/>
                  </a:lnTo>
                  <a:lnTo>
                    <a:pt x="8590" y="3732"/>
                  </a:lnTo>
                  <a:lnTo>
                    <a:pt x="8548" y="3732"/>
                  </a:lnTo>
                  <a:lnTo>
                    <a:pt x="8505" y="3732"/>
                  </a:lnTo>
                  <a:lnTo>
                    <a:pt x="8463" y="3732"/>
                  </a:lnTo>
                  <a:lnTo>
                    <a:pt x="8463" y="3802"/>
                  </a:lnTo>
                  <a:lnTo>
                    <a:pt x="8421" y="3732"/>
                  </a:lnTo>
                  <a:lnTo>
                    <a:pt x="8421" y="3802"/>
                  </a:lnTo>
                  <a:lnTo>
                    <a:pt x="8379" y="3802"/>
                  </a:lnTo>
                  <a:lnTo>
                    <a:pt x="8336" y="3802"/>
                  </a:lnTo>
                  <a:lnTo>
                    <a:pt x="8336" y="3858"/>
                  </a:lnTo>
                  <a:lnTo>
                    <a:pt x="8294" y="3858"/>
                  </a:lnTo>
                  <a:lnTo>
                    <a:pt x="8252" y="3858"/>
                  </a:lnTo>
                  <a:lnTo>
                    <a:pt x="8210" y="3858"/>
                  </a:lnTo>
                  <a:lnTo>
                    <a:pt x="8167" y="3929"/>
                  </a:lnTo>
                  <a:lnTo>
                    <a:pt x="8125" y="3929"/>
                  </a:lnTo>
                  <a:lnTo>
                    <a:pt x="8083" y="3929"/>
                  </a:lnTo>
                  <a:lnTo>
                    <a:pt x="8041" y="3985"/>
                  </a:lnTo>
                  <a:lnTo>
                    <a:pt x="7998" y="3985"/>
                  </a:lnTo>
                  <a:lnTo>
                    <a:pt x="7956" y="3985"/>
                  </a:lnTo>
                  <a:lnTo>
                    <a:pt x="7914" y="3985"/>
                  </a:lnTo>
                  <a:lnTo>
                    <a:pt x="7872" y="3985"/>
                  </a:lnTo>
                  <a:lnTo>
                    <a:pt x="7829" y="3985"/>
                  </a:lnTo>
                  <a:lnTo>
                    <a:pt x="7787" y="3985"/>
                  </a:lnTo>
                  <a:lnTo>
                    <a:pt x="7745" y="3985"/>
                  </a:lnTo>
                  <a:lnTo>
                    <a:pt x="7745" y="4056"/>
                  </a:lnTo>
                  <a:lnTo>
                    <a:pt x="7745" y="4112"/>
                  </a:lnTo>
                  <a:lnTo>
                    <a:pt x="7787" y="4112"/>
                  </a:lnTo>
                  <a:lnTo>
                    <a:pt x="7787" y="4182"/>
                  </a:lnTo>
                  <a:lnTo>
                    <a:pt x="7745" y="4182"/>
                  </a:lnTo>
                  <a:lnTo>
                    <a:pt x="7703" y="4182"/>
                  </a:lnTo>
                  <a:lnTo>
                    <a:pt x="7703" y="4239"/>
                  </a:lnTo>
                  <a:lnTo>
                    <a:pt x="7660" y="4239"/>
                  </a:lnTo>
                  <a:lnTo>
                    <a:pt x="7660" y="4309"/>
                  </a:lnTo>
                  <a:lnTo>
                    <a:pt x="7618" y="4309"/>
                  </a:lnTo>
                  <a:lnTo>
                    <a:pt x="7618" y="4365"/>
                  </a:lnTo>
                  <a:lnTo>
                    <a:pt x="7576" y="4365"/>
                  </a:lnTo>
                  <a:lnTo>
                    <a:pt x="7534" y="4365"/>
                  </a:lnTo>
                  <a:lnTo>
                    <a:pt x="7534" y="4436"/>
                  </a:lnTo>
                  <a:lnTo>
                    <a:pt x="7492" y="4436"/>
                  </a:lnTo>
                  <a:lnTo>
                    <a:pt x="7492" y="4492"/>
                  </a:lnTo>
                  <a:lnTo>
                    <a:pt x="7492" y="4562"/>
                  </a:lnTo>
                  <a:lnTo>
                    <a:pt x="7492" y="4619"/>
                  </a:lnTo>
                  <a:lnTo>
                    <a:pt x="7534" y="4619"/>
                  </a:lnTo>
                  <a:lnTo>
                    <a:pt x="7492" y="4689"/>
                  </a:lnTo>
                  <a:lnTo>
                    <a:pt x="7449" y="4689"/>
                  </a:lnTo>
                  <a:lnTo>
                    <a:pt x="7449" y="4746"/>
                  </a:lnTo>
                  <a:lnTo>
                    <a:pt x="7407" y="4746"/>
                  </a:lnTo>
                  <a:lnTo>
                    <a:pt x="7407" y="4816"/>
                  </a:lnTo>
                  <a:lnTo>
                    <a:pt x="7365" y="4816"/>
                  </a:lnTo>
                  <a:lnTo>
                    <a:pt x="7365" y="4872"/>
                  </a:lnTo>
                  <a:lnTo>
                    <a:pt x="7323" y="4872"/>
                  </a:lnTo>
                  <a:lnTo>
                    <a:pt x="7323" y="4943"/>
                  </a:lnTo>
                  <a:lnTo>
                    <a:pt x="7280" y="4943"/>
                  </a:lnTo>
                  <a:lnTo>
                    <a:pt x="7238" y="4943"/>
                  </a:lnTo>
                  <a:lnTo>
                    <a:pt x="7196" y="4943"/>
                  </a:lnTo>
                  <a:lnTo>
                    <a:pt x="7196" y="4999"/>
                  </a:lnTo>
                  <a:lnTo>
                    <a:pt x="7154" y="4999"/>
                  </a:lnTo>
                  <a:lnTo>
                    <a:pt x="7111" y="4999"/>
                  </a:lnTo>
                  <a:lnTo>
                    <a:pt x="7069" y="4999"/>
                  </a:lnTo>
                  <a:lnTo>
                    <a:pt x="7027" y="4999"/>
                  </a:lnTo>
                  <a:lnTo>
                    <a:pt x="6985" y="4999"/>
                  </a:lnTo>
                  <a:lnTo>
                    <a:pt x="6985" y="5069"/>
                  </a:lnTo>
                  <a:lnTo>
                    <a:pt x="6942" y="5069"/>
                  </a:lnTo>
                  <a:lnTo>
                    <a:pt x="6900" y="5069"/>
                  </a:lnTo>
                  <a:lnTo>
                    <a:pt x="6900" y="5126"/>
                  </a:lnTo>
                  <a:lnTo>
                    <a:pt x="6858" y="5126"/>
                  </a:lnTo>
                  <a:lnTo>
                    <a:pt x="6816" y="5126"/>
                  </a:lnTo>
                  <a:lnTo>
                    <a:pt x="6816" y="5196"/>
                  </a:lnTo>
                  <a:lnTo>
                    <a:pt x="6858" y="5196"/>
                  </a:lnTo>
                  <a:lnTo>
                    <a:pt x="6858" y="5252"/>
                  </a:lnTo>
                  <a:lnTo>
                    <a:pt x="6900" y="5252"/>
                  </a:lnTo>
                  <a:lnTo>
                    <a:pt x="6900" y="5323"/>
                  </a:lnTo>
                  <a:lnTo>
                    <a:pt x="6942" y="5323"/>
                  </a:lnTo>
                  <a:lnTo>
                    <a:pt x="6942" y="5379"/>
                  </a:lnTo>
                  <a:lnTo>
                    <a:pt x="6900" y="5379"/>
                  </a:lnTo>
                  <a:lnTo>
                    <a:pt x="6900" y="5323"/>
                  </a:lnTo>
                  <a:lnTo>
                    <a:pt x="6858" y="5323"/>
                  </a:lnTo>
                  <a:lnTo>
                    <a:pt x="6858" y="5252"/>
                  </a:lnTo>
                  <a:lnTo>
                    <a:pt x="6816" y="5252"/>
                  </a:lnTo>
                  <a:lnTo>
                    <a:pt x="6773" y="5252"/>
                  </a:lnTo>
                  <a:lnTo>
                    <a:pt x="6773" y="5196"/>
                  </a:lnTo>
                  <a:lnTo>
                    <a:pt x="6731" y="5196"/>
                  </a:lnTo>
                  <a:lnTo>
                    <a:pt x="6689" y="5196"/>
                  </a:lnTo>
                  <a:lnTo>
                    <a:pt x="6689" y="5126"/>
                  </a:lnTo>
                  <a:lnTo>
                    <a:pt x="6647" y="5126"/>
                  </a:lnTo>
                  <a:lnTo>
                    <a:pt x="6647" y="5196"/>
                  </a:lnTo>
                  <a:lnTo>
                    <a:pt x="6604" y="5196"/>
                  </a:lnTo>
                  <a:lnTo>
                    <a:pt x="6562" y="5196"/>
                  </a:lnTo>
                  <a:lnTo>
                    <a:pt x="6520" y="5196"/>
                  </a:lnTo>
                  <a:lnTo>
                    <a:pt x="6478" y="5196"/>
                  </a:lnTo>
                  <a:lnTo>
                    <a:pt x="6478" y="5126"/>
                  </a:lnTo>
                  <a:lnTo>
                    <a:pt x="6435" y="5126"/>
                  </a:lnTo>
                  <a:lnTo>
                    <a:pt x="6393" y="5126"/>
                  </a:lnTo>
                  <a:lnTo>
                    <a:pt x="6351" y="5126"/>
                  </a:lnTo>
                  <a:lnTo>
                    <a:pt x="6309" y="5126"/>
                  </a:lnTo>
                  <a:lnTo>
                    <a:pt x="6309" y="5196"/>
                  </a:lnTo>
                  <a:lnTo>
                    <a:pt x="6266" y="5196"/>
                  </a:lnTo>
                  <a:lnTo>
                    <a:pt x="6266" y="5252"/>
                  </a:lnTo>
                  <a:lnTo>
                    <a:pt x="6309" y="5252"/>
                  </a:lnTo>
                  <a:lnTo>
                    <a:pt x="6351" y="5252"/>
                  </a:lnTo>
                  <a:lnTo>
                    <a:pt x="6393" y="5252"/>
                  </a:lnTo>
                  <a:lnTo>
                    <a:pt x="6435" y="5252"/>
                  </a:lnTo>
                  <a:lnTo>
                    <a:pt x="6478" y="5252"/>
                  </a:lnTo>
                  <a:lnTo>
                    <a:pt x="6520" y="5252"/>
                  </a:lnTo>
                  <a:lnTo>
                    <a:pt x="6562" y="5252"/>
                  </a:lnTo>
                  <a:lnTo>
                    <a:pt x="6604" y="5252"/>
                  </a:lnTo>
                  <a:lnTo>
                    <a:pt x="6647" y="5252"/>
                  </a:lnTo>
                  <a:lnTo>
                    <a:pt x="6647" y="5323"/>
                  </a:lnTo>
                  <a:lnTo>
                    <a:pt x="6604" y="5323"/>
                  </a:lnTo>
                  <a:lnTo>
                    <a:pt x="6562" y="5323"/>
                  </a:lnTo>
                  <a:lnTo>
                    <a:pt x="6520" y="5323"/>
                  </a:lnTo>
                  <a:lnTo>
                    <a:pt x="6478" y="5323"/>
                  </a:lnTo>
                  <a:lnTo>
                    <a:pt x="6435" y="5323"/>
                  </a:lnTo>
                  <a:lnTo>
                    <a:pt x="6351" y="5379"/>
                  </a:lnTo>
                  <a:lnTo>
                    <a:pt x="6351" y="5450"/>
                  </a:lnTo>
                  <a:lnTo>
                    <a:pt x="6224" y="5576"/>
                  </a:lnTo>
                  <a:lnTo>
                    <a:pt x="6182" y="5576"/>
                  </a:lnTo>
                  <a:lnTo>
                    <a:pt x="6182" y="5633"/>
                  </a:lnTo>
                  <a:lnTo>
                    <a:pt x="6140" y="5633"/>
                  </a:lnTo>
                  <a:lnTo>
                    <a:pt x="6097" y="5633"/>
                  </a:lnTo>
                  <a:lnTo>
                    <a:pt x="6055" y="5633"/>
                  </a:lnTo>
                  <a:lnTo>
                    <a:pt x="6055" y="5703"/>
                  </a:lnTo>
                  <a:lnTo>
                    <a:pt x="6097" y="5703"/>
                  </a:lnTo>
                  <a:lnTo>
                    <a:pt x="6097" y="5759"/>
                  </a:lnTo>
                  <a:lnTo>
                    <a:pt x="6097" y="5830"/>
                  </a:lnTo>
                  <a:lnTo>
                    <a:pt x="6097" y="5886"/>
                  </a:lnTo>
                  <a:lnTo>
                    <a:pt x="6140" y="5886"/>
                  </a:lnTo>
                  <a:lnTo>
                    <a:pt x="6097" y="5886"/>
                  </a:lnTo>
                  <a:lnTo>
                    <a:pt x="6055" y="5886"/>
                  </a:lnTo>
                  <a:lnTo>
                    <a:pt x="6055" y="5830"/>
                  </a:lnTo>
                  <a:lnTo>
                    <a:pt x="6013" y="5830"/>
                  </a:lnTo>
                  <a:lnTo>
                    <a:pt x="6013" y="5759"/>
                  </a:lnTo>
                  <a:lnTo>
                    <a:pt x="6013" y="5703"/>
                  </a:lnTo>
                  <a:lnTo>
                    <a:pt x="5971" y="5703"/>
                  </a:lnTo>
                  <a:lnTo>
                    <a:pt x="5971" y="5633"/>
                  </a:lnTo>
                  <a:lnTo>
                    <a:pt x="5928" y="5633"/>
                  </a:lnTo>
                  <a:lnTo>
                    <a:pt x="5886" y="5633"/>
                  </a:lnTo>
                  <a:lnTo>
                    <a:pt x="5886" y="5576"/>
                  </a:lnTo>
                  <a:lnTo>
                    <a:pt x="5928" y="5576"/>
                  </a:lnTo>
                  <a:lnTo>
                    <a:pt x="5928" y="5506"/>
                  </a:lnTo>
                  <a:lnTo>
                    <a:pt x="5971" y="5506"/>
                  </a:lnTo>
                  <a:lnTo>
                    <a:pt x="5971" y="5450"/>
                  </a:lnTo>
                  <a:lnTo>
                    <a:pt x="6013" y="5450"/>
                  </a:lnTo>
                  <a:lnTo>
                    <a:pt x="6013" y="5379"/>
                  </a:lnTo>
                  <a:lnTo>
                    <a:pt x="6013" y="5323"/>
                  </a:lnTo>
                  <a:lnTo>
                    <a:pt x="6013" y="5252"/>
                  </a:lnTo>
                  <a:lnTo>
                    <a:pt x="5971" y="5252"/>
                  </a:lnTo>
                  <a:lnTo>
                    <a:pt x="5971" y="5196"/>
                  </a:lnTo>
                  <a:lnTo>
                    <a:pt x="5928" y="5196"/>
                  </a:lnTo>
                  <a:lnTo>
                    <a:pt x="5886" y="5126"/>
                  </a:lnTo>
                  <a:lnTo>
                    <a:pt x="5844" y="5126"/>
                  </a:lnTo>
                  <a:lnTo>
                    <a:pt x="5844" y="5069"/>
                  </a:lnTo>
                  <a:lnTo>
                    <a:pt x="5802" y="5069"/>
                  </a:lnTo>
                  <a:lnTo>
                    <a:pt x="5759" y="5069"/>
                  </a:lnTo>
                  <a:lnTo>
                    <a:pt x="5759" y="4999"/>
                  </a:lnTo>
                  <a:lnTo>
                    <a:pt x="5717" y="4999"/>
                  </a:lnTo>
                  <a:lnTo>
                    <a:pt x="5675" y="4999"/>
                  </a:lnTo>
                  <a:lnTo>
                    <a:pt x="5675" y="4943"/>
                  </a:lnTo>
                  <a:lnTo>
                    <a:pt x="5633" y="4943"/>
                  </a:lnTo>
                  <a:lnTo>
                    <a:pt x="5590" y="4943"/>
                  </a:lnTo>
                  <a:lnTo>
                    <a:pt x="5590" y="4872"/>
                  </a:lnTo>
                  <a:lnTo>
                    <a:pt x="5633" y="4816"/>
                  </a:lnTo>
                  <a:lnTo>
                    <a:pt x="5675" y="4746"/>
                  </a:lnTo>
                  <a:lnTo>
                    <a:pt x="5717" y="4746"/>
                  </a:lnTo>
                  <a:lnTo>
                    <a:pt x="5717" y="4689"/>
                  </a:lnTo>
                  <a:lnTo>
                    <a:pt x="5717" y="4746"/>
                  </a:lnTo>
                  <a:lnTo>
                    <a:pt x="5759" y="4746"/>
                  </a:lnTo>
                  <a:lnTo>
                    <a:pt x="5802" y="4746"/>
                  </a:lnTo>
                  <a:lnTo>
                    <a:pt x="5759" y="4689"/>
                  </a:lnTo>
                  <a:lnTo>
                    <a:pt x="5717" y="4619"/>
                  </a:lnTo>
                  <a:lnTo>
                    <a:pt x="5675" y="4562"/>
                  </a:lnTo>
                  <a:lnTo>
                    <a:pt x="5633" y="4562"/>
                  </a:lnTo>
                  <a:lnTo>
                    <a:pt x="5633" y="4492"/>
                  </a:lnTo>
                  <a:lnTo>
                    <a:pt x="5590" y="4492"/>
                  </a:lnTo>
                  <a:lnTo>
                    <a:pt x="5548" y="4492"/>
                  </a:lnTo>
                  <a:lnTo>
                    <a:pt x="5506" y="4436"/>
                  </a:lnTo>
                  <a:lnTo>
                    <a:pt x="5464" y="4436"/>
                  </a:lnTo>
                  <a:lnTo>
                    <a:pt x="5422" y="4436"/>
                  </a:lnTo>
                  <a:lnTo>
                    <a:pt x="5379" y="4365"/>
                  </a:lnTo>
                  <a:lnTo>
                    <a:pt x="5337" y="4365"/>
                  </a:lnTo>
                  <a:lnTo>
                    <a:pt x="5253" y="4365"/>
                  </a:lnTo>
                  <a:lnTo>
                    <a:pt x="5210" y="4365"/>
                  </a:lnTo>
                  <a:lnTo>
                    <a:pt x="5168" y="4309"/>
                  </a:lnTo>
                  <a:lnTo>
                    <a:pt x="5126" y="4309"/>
                  </a:lnTo>
                  <a:lnTo>
                    <a:pt x="5084" y="4309"/>
                  </a:lnTo>
                  <a:lnTo>
                    <a:pt x="4999" y="4309"/>
                  </a:lnTo>
                  <a:lnTo>
                    <a:pt x="4957" y="4239"/>
                  </a:lnTo>
                  <a:lnTo>
                    <a:pt x="4915" y="4239"/>
                  </a:lnTo>
                  <a:lnTo>
                    <a:pt x="4830" y="4239"/>
                  </a:lnTo>
                  <a:lnTo>
                    <a:pt x="4746" y="4239"/>
                  </a:lnTo>
                  <a:lnTo>
                    <a:pt x="4661" y="4182"/>
                  </a:lnTo>
                  <a:lnTo>
                    <a:pt x="4619" y="4182"/>
                  </a:lnTo>
                  <a:lnTo>
                    <a:pt x="4577" y="4182"/>
                  </a:lnTo>
                  <a:lnTo>
                    <a:pt x="4534" y="4182"/>
                  </a:lnTo>
                  <a:lnTo>
                    <a:pt x="4492" y="4182"/>
                  </a:lnTo>
                  <a:lnTo>
                    <a:pt x="4450" y="4182"/>
                  </a:lnTo>
                  <a:lnTo>
                    <a:pt x="4408" y="4182"/>
                  </a:lnTo>
                  <a:lnTo>
                    <a:pt x="4408" y="4112"/>
                  </a:lnTo>
                  <a:lnTo>
                    <a:pt x="4365" y="4112"/>
                  </a:lnTo>
                  <a:lnTo>
                    <a:pt x="4323" y="4112"/>
                  </a:lnTo>
                  <a:lnTo>
                    <a:pt x="4281" y="4112"/>
                  </a:lnTo>
                  <a:lnTo>
                    <a:pt x="4239" y="4112"/>
                  </a:lnTo>
                  <a:lnTo>
                    <a:pt x="4154" y="4112"/>
                  </a:lnTo>
                  <a:lnTo>
                    <a:pt x="4112" y="4112"/>
                  </a:lnTo>
                  <a:lnTo>
                    <a:pt x="4070" y="4112"/>
                  </a:lnTo>
                  <a:lnTo>
                    <a:pt x="4027" y="4112"/>
                  </a:lnTo>
                  <a:lnTo>
                    <a:pt x="4027" y="4182"/>
                  </a:lnTo>
                  <a:lnTo>
                    <a:pt x="4070" y="4239"/>
                  </a:lnTo>
                  <a:lnTo>
                    <a:pt x="4070" y="4309"/>
                  </a:lnTo>
                  <a:lnTo>
                    <a:pt x="4070" y="4365"/>
                  </a:lnTo>
                  <a:lnTo>
                    <a:pt x="4112" y="4365"/>
                  </a:lnTo>
                  <a:lnTo>
                    <a:pt x="4112" y="4436"/>
                  </a:lnTo>
                  <a:lnTo>
                    <a:pt x="4154" y="4492"/>
                  </a:lnTo>
                  <a:lnTo>
                    <a:pt x="4154" y="4562"/>
                  </a:lnTo>
                  <a:lnTo>
                    <a:pt x="4196" y="4562"/>
                  </a:lnTo>
                  <a:lnTo>
                    <a:pt x="4196" y="4619"/>
                  </a:lnTo>
                  <a:lnTo>
                    <a:pt x="4196" y="4689"/>
                  </a:lnTo>
                  <a:lnTo>
                    <a:pt x="4154" y="4746"/>
                  </a:lnTo>
                  <a:lnTo>
                    <a:pt x="4196" y="4746"/>
                  </a:lnTo>
                  <a:lnTo>
                    <a:pt x="4196" y="4816"/>
                  </a:lnTo>
                  <a:lnTo>
                    <a:pt x="4196" y="4872"/>
                  </a:lnTo>
                  <a:lnTo>
                    <a:pt x="4154" y="4872"/>
                  </a:lnTo>
                  <a:lnTo>
                    <a:pt x="4154" y="4943"/>
                  </a:lnTo>
                  <a:lnTo>
                    <a:pt x="4112" y="4943"/>
                  </a:lnTo>
                  <a:lnTo>
                    <a:pt x="4112" y="4999"/>
                  </a:lnTo>
                  <a:lnTo>
                    <a:pt x="4070" y="5069"/>
                  </a:lnTo>
                  <a:lnTo>
                    <a:pt x="4027" y="5126"/>
                  </a:lnTo>
                  <a:lnTo>
                    <a:pt x="4027" y="5196"/>
                  </a:lnTo>
                  <a:lnTo>
                    <a:pt x="3985" y="5196"/>
                  </a:lnTo>
                  <a:lnTo>
                    <a:pt x="3985" y="5252"/>
                  </a:lnTo>
                  <a:lnTo>
                    <a:pt x="3943" y="5252"/>
                  </a:lnTo>
                  <a:lnTo>
                    <a:pt x="3985" y="5252"/>
                  </a:lnTo>
                  <a:lnTo>
                    <a:pt x="3985" y="5323"/>
                  </a:lnTo>
                  <a:lnTo>
                    <a:pt x="4027" y="5323"/>
                  </a:lnTo>
                  <a:lnTo>
                    <a:pt x="4070" y="5323"/>
                  </a:lnTo>
                  <a:lnTo>
                    <a:pt x="4112" y="5323"/>
                  </a:lnTo>
                  <a:lnTo>
                    <a:pt x="4112" y="5252"/>
                  </a:lnTo>
                  <a:lnTo>
                    <a:pt x="4154" y="5252"/>
                  </a:lnTo>
                  <a:lnTo>
                    <a:pt x="4154" y="5196"/>
                  </a:lnTo>
                  <a:lnTo>
                    <a:pt x="4196" y="5196"/>
                  </a:lnTo>
                  <a:lnTo>
                    <a:pt x="4196" y="5126"/>
                  </a:lnTo>
                  <a:lnTo>
                    <a:pt x="4239" y="5069"/>
                  </a:lnTo>
                  <a:lnTo>
                    <a:pt x="4239" y="4999"/>
                  </a:lnTo>
                  <a:lnTo>
                    <a:pt x="4281" y="4999"/>
                  </a:lnTo>
                  <a:lnTo>
                    <a:pt x="4281" y="4943"/>
                  </a:lnTo>
                  <a:lnTo>
                    <a:pt x="4281" y="4872"/>
                  </a:lnTo>
                  <a:lnTo>
                    <a:pt x="4323" y="4872"/>
                  </a:lnTo>
                  <a:lnTo>
                    <a:pt x="4365" y="4872"/>
                  </a:lnTo>
                  <a:lnTo>
                    <a:pt x="4408" y="4872"/>
                  </a:lnTo>
                  <a:lnTo>
                    <a:pt x="4408" y="4943"/>
                  </a:lnTo>
                  <a:lnTo>
                    <a:pt x="4450" y="4943"/>
                  </a:lnTo>
                  <a:lnTo>
                    <a:pt x="4450" y="4999"/>
                  </a:lnTo>
                  <a:lnTo>
                    <a:pt x="4492" y="4999"/>
                  </a:lnTo>
                  <a:lnTo>
                    <a:pt x="4450" y="4999"/>
                  </a:lnTo>
                  <a:lnTo>
                    <a:pt x="4450" y="5069"/>
                  </a:lnTo>
                  <a:lnTo>
                    <a:pt x="4408" y="5069"/>
                  </a:lnTo>
                  <a:lnTo>
                    <a:pt x="4408" y="5126"/>
                  </a:lnTo>
                  <a:lnTo>
                    <a:pt x="4365" y="5196"/>
                  </a:lnTo>
                  <a:lnTo>
                    <a:pt x="4365" y="5252"/>
                  </a:lnTo>
                  <a:lnTo>
                    <a:pt x="4323" y="5252"/>
                  </a:lnTo>
                  <a:lnTo>
                    <a:pt x="4323" y="5196"/>
                  </a:lnTo>
                  <a:lnTo>
                    <a:pt x="4281" y="5196"/>
                  </a:lnTo>
                  <a:lnTo>
                    <a:pt x="4281" y="5252"/>
                  </a:lnTo>
                  <a:lnTo>
                    <a:pt x="4239" y="5252"/>
                  </a:lnTo>
                  <a:lnTo>
                    <a:pt x="4239" y="5323"/>
                  </a:lnTo>
                  <a:lnTo>
                    <a:pt x="4196" y="5323"/>
                  </a:lnTo>
                  <a:lnTo>
                    <a:pt x="4154" y="5379"/>
                  </a:lnTo>
                  <a:lnTo>
                    <a:pt x="4112" y="5379"/>
                  </a:lnTo>
                  <a:lnTo>
                    <a:pt x="4070" y="5379"/>
                  </a:lnTo>
                  <a:lnTo>
                    <a:pt x="4027" y="5379"/>
                  </a:lnTo>
                  <a:lnTo>
                    <a:pt x="3985" y="5379"/>
                  </a:lnTo>
                  <a:lnTo>
                    <a:pt x="3985" y="5450"/>
                  </a:lnTo>
                  <a:lnTo>
                    <a:pt x="3943" y="5450"/>
                  </a:lnTo>
                  <a:lnTo>
                    <a:pt x="3943" y="5506"/>
                  </a:lnTo>
                  <a:lnTo>
                    <a:pt x="3943" y="5576"/>
                  </a:lnTo>
                  <a:lnTo>
                    <a:pt x="3943" y="5633"/>
                  </a:lnTo>
                  <a:lnTo>
                    <a:pt x="3985" y="5633"/>
                  </a:lnTo>
                  <a:lnTo>
                    <a:pt x="3985" y="5703"/>
                  </a:lnTo>
                  <a:lnTo>
                    <a:pt x="3985" y="5759"/>
                  </a:lnTo>
                  <a:lnTo>
                    <a:pt x="4027" y="5759"/>
                  </a:lnTo>
                  <a:lnTo>
                    <a:pt x="3985" y="5759"/>
                  </a:lnTo>
                  <a:lnTo>
                    <a:pt x="3985" y="5830"/>
                  </a:lnTo>
                  <a:lnTo>
                    <a:pt x="3943" y="5830"/>
                  </a:lnTo>
                  <a:lnTo>
                    <a:pt x="3901" y="5830"/>
                  </a:lnTo>
                  <a:lnTo>
                    <a:pt x="3901" y="5886"/>
                  </a:lnTo>
                  <a:lnTo>
                    <a:pt x="3943" y="5886"/>
                  </a:lnTo>
                  <a:lnTo>
                    <a:pt x="3943" y="5957"/>
                  </a:lnTo>
                  <a:lnTo>
                    <a:pt x="3985" y="5957"/>
                  </a:lnTo>
                  <a:lnTo>
                    <a:pt x="3985" y="6013"/>
                  </a:lnTo>
                  <a:lnTo>
                    <a:pt x="4027" y="6013"/>
                  </a:lnTo>
                  <a:lnTo>
                    <a:pt x="4027" y="6083"/>
                  </a:lnTo>
                  <a:lnTo>
                    <a:pt x="4070" y="6083"/>
                  </a:lnTo>
                  <a:lnTo>
                    <a:pt x="4112" y="6083"/>
                  </a:lnTo>
                  <a:lnTo>
                    <a:pt x="4112" y="6140"/>
                  </a:lnTo>
                  <a:lnTo>
                    <a:pt x="4154" y="6140"/>
                  </a:lnTo>
                  <a:lnTo>
                    <a:pt x="4154" y="6210"/>
                  </a:lnTo>
                  <a:lnTo>
                    <a:pt x="4196" y="6210"/>
                  </a:lnTo>
                  <a:lnTo>
                    <a:pt x="4239" y="6210"/>
                  </a:lnTo>
                  <a:lnTo>
                    <a:pt x="4281" y="6210"/>
                  </a:lnTo>
                  <a:lnTo>
                    <a:pt x="4323" y="6210"/>
                  </a:lnTo>
                  <a:lnTo>
                    <a:pt x="4323" y="6266"/>
                  </a:lnTo>
                  <a:lnTo>
                    <a:pt x="4323" y="6337"/>
                  </a:lnTo>
                  <a:lnTo>
                    <a:pt x="4365" y="6393"/>
                  </a:lnTo>
                  <a:lnTo>
                    <a:pt x="4365" y="6464"/>
                  </a:lnTo>
                  <a:lnTo>
                    <a:pt x="4408" y="6520"/>
                  </a:lnTo>
                  <a:lnTo>
                    <a:pt x="4408" y="6590"/>
                  </a:lnTo>
                  <a:lnTo>
                    <a:pt x="4450" y="6590"/>
                  </a:lnTo>
                  <a:lnTo>
                    <a:pt x="4450" y="6647"/>
                  </a:lnTo>
                  <a:lnTo>
                    <a:pt x="4450" y="6717"/>
                  </a:lnTo>
                  <a:lnTo>
                    <a:pt x="4450" y="6773"/>
                  </a:lnTo>
                  <a:lnTo>
                    <a:pt x="4450" y="6844"/>
                  </a:lnTo>
                  <a:lnTo>
                    <a:pt x="4492" y="6844"/>
                  </a:lnTo>
                  <a:lnTo>
                    <a:pt x="4492" y="6900"/>
                  </a:lnTo>
                  <a:lnTo>
                    <a:pt x="4492" y="6970"/>
                  </a:lnTo>
                  <a:lnTo>
                    <a:pt x="4492" y="7027"/>
                  </a:lnTo>
                  <a:lnTo>
                    <a:pt x="4492" y="7097"/>
                  </a:lnTo>
                  <a:lnTo>
                    <a:pt x="4534" y="7097"/>
                  </a:lnTo>
                  <a:lnTo>
                    <a:pt x="4534" y="7154"/>
                  </a:lnTo>
                  <a:lnTo>
                    <a:pt x="4534" y="7224"/>
                  </a:lnTo>
                  <a:lnTo>
                    <a:pt x="4534" y="7280"/>
                  </a:lnTo>
                  <a:lnTo>
                    <a:pt x="4534" y="7351"/>
                  </a:lnTo>
                  <a:lnTo>
                    <a:pt x="4534" y="7407"/>
                  </a:lnTo>
                  <a:lnTo>
                    <a:pt x="4534" y="7477"/>
                  </a:lnTo>
                  <a:lnTo>
                    <a:pt x="4534" y="7534"/>
                  </a:lnTo>
                  <a:lnTo>
                    <a:pt x="4534" y="7604"/>
                  </a:lnTo>
                  <a:lnTo>
                    <a:pt x="4534" y="7660"/>
                  </a:lnTo>
                  <a:lnTo>
                    <a:pt x="4534" y="7731"/>
                  </a:lnTo>
                  <a:lnTo>
                    <a:pt x="4534" y="7787"/>
                  </a:lnTo>
                  <a:lnTo>
                    <a:pt x="4534" y="7858"/>
                  </a:lnTo>
                  <a:lnTo>
                    <a:pt x="4534" y="7914"/>
                  </a:lnTo>
                  <a:lnTo>
                    <a:pt x="4577" y="7984"/>
                  </a:lnTo>
                  <a:lnTo>
                    <a:pt x="4534" y="8041"/>
                  </a:lnTo>
                  <a:lnTo>
                    <a:pt x="4534" y="8111"/>
                  </a:lnTo>
                  <a:lnTo>
                    <a:pt x="4492" y="8111"/>
                  </a:lnTo>
                  <a:lnTo>
                    <a:pt x="4492" y="8167"/>
                  </a:lnTo>
                  <a:lnTo>
                    <a:pt x="4492" y="8238"/>
                  </a:lnTo>
                  <a:lnTo>
                    <a:pt x="4450" y="8238"/>
                  </a:lnTo>
                  <a:lnTo>
                    <a:pt x="4450" y="8294"/>
                  </a:lnTo>
                  <a:lnTo>
                    <a:pt x="4408" y="8294"/>
                  </a:lnTo>
                  <a:lnTo>
                    <a:pt x="4408" y="8365"/>
                  </a:lnTo>
                  <a:lnTo>
                    <a:pt x="4450" y="8365"/>
                  </a:lnTo>
                  <a:lnTo>
                    <a:pt x="4492" y="8294"/>
                  </a:lnTo>
                  <a:lnTo>
                    <a:pt x="4534" y="8294"/>
                  </a:lnTo>
                  <a:lnTo>
                    <a:pt x="4577" y="8294"/>
                  </a:lnTo>
                  <a:lnTo>
                    <a:pt x="4619" y="8294"/>
                  </a:lnTo>
                  <a:lnTo>
                    <a:pt x="4619" y="8365"/>
                  </a:lnTo>
                  <a:lnTo>
                    <a:pt x="4577" y="8365"/>
                  </a:lnTo>
                  <a:lnTo>
                    <a:pt x="4577" y="8421"/>
                  </a:lnTo>
                  <a:lnTo>
                    <a:pt x="4577" y="8365"/>
                  </a:lnTo>
                  <a:lnTo>
                    <a:pt x="4534" y="8421"/>
                  </a:lnTo>
                  <a:lnTo>
                    <a:pt x="4492" y="8421"/>
                  </a:lnTo>
                  <a:lnTo>
                    <a:pt x="4450" y="8421"/>
                  </a:lnTo>
                  <a:lnTo>
                    <a:pt x="4450" y="8491"/>
                  </a:lnTo>
                  <a:lnTo>
                    <a:pt x="4408" y="8491"/>
                  </a:lnTo>
                  <a:lnTo>
                    <a:pt x="4365" y="8491"/>
                  </a:lnTo>
                  <a:lnTo>
                    <a:pt x="4365" y="8548"/>
                  </a:lnTo>
                  <a:lnTo>
                    <a:pt x="4408" y="8548"/>
                  </a:lnTo>
                  <a:lnTo>
                    <a:pt x="4450" y="8548"/>
                  </a:lnTo>
                  <a:lnTo>
                    <a:pt x="4492" y="8548"/>
                  </a:lnTo>
                  <a:lnTo>
                    <a:pt x="4492" y="8618"/>
                  </a:lnTo>
                  <a:lnTo>
                    <a:pt x="4450" y="8618"/>
                  </a:lnTo>
                  <a:lnTo>
                    <a:pt x="4408" y="8618"/>
                  </a:lnTo>
                  <a:lnTo>
                    <a:pt x="4365" y="8618"/>
                  </a:lnTo>
                  <a:lnTo>
                    <a:pt x="4323" y="8618"/>
                  </a:lnTo>
                  <a:lnTo>
                    <a:pt x="4323" y="8548"/>
                  </a:lnTo>
                  <a:lnTo>
                    <a:pt x="4281" y="8548"/>
                  </a:lnTo>
                  <a:lnTo>
                    <a:pt x="4239" y="8548"/>
                  </a:lnTo>
                  <a:lnTo>
                    <a:pt x="4196" y="8618"/>
                  </a:lnTo>
                  <a:lnTo>
                    <a:pt x="4154" y="8618"/>
                  </a:lnTo>
                  <a:lnTo>
                    <a:pt x="4112" y="8618"/>
                  </a:lnTo>
                  <a:lnTo>
                    <a:pt x="4112" y="8674"/>
                  </a:lnTo>
                  <a:lnTo>
                    <a:pt x="4070" y="8674"/>
                  </a:lnTo>
                  <a:lnTo>
                    <a:pt x="4027" y="8674"/>
                  </a:lnTo>
                  <a:lnTo>
                    <a:pt x="4027" y="8745"/>
                  </a:lnTo>
                  <a:lnTo>
                    <a:pt x="3985" y="8745"/>
                  </a:lnTo>
                  <a:lnTo>
                    <a:pt x="3943" y="8745"/>
                  </a:lnTo>
                  <a:lnTo>
                    <a:pt x="3943" y="8801"/>
                  </a:lnTo>
                  <a:lnTo>
                    <a:pt x="3901" y="8801"/>
                  </a:lnTo>
                  <a:lnTo>
                    <a:pt x="3858" y="8871"/>
                  </a:lnTo>
                  <a:lnTo>
                    <a:pt x="3816" y="8871"/>
                  </a:lnTo>
                  <a:lnTo>
                    <a:pt x="3816" y="8928"/>
                  </a:lnTo>
                  <a:lnTo>
                    <a:pt x="3774" y="8928"/>
                  </a:lnTo>
                  <a:lnTo>
                    <a:pt x="3732" y="8928"/>
                  </a:lnTo>
                  <a:lnTo>
                    <a:pt x="3689" y="8928"/>
                  </a:lnTo>
                  <a:lnTo>
                    <a:pt x="3647" y="8998"/>
                  </a:lnTo>
                  <a:lnTo>
                    <a:pt x="3605" y="8998"/>
                  </a:lnTo>
                  <a:lnTo>
                    <a:pt x="3605" y="9055"/>
                  </a:lnTo>
                  <a:lnTo>
                    <a:pt x="3563" y="9055"/>
                  </a:lnTo>
                  <a:lnTo>
                    <a:pt x="3520" y="9055"/>
                  </a:lnTo>
                  <a:lnTo>
                    <a:pt x="3520" y="9125"/>
                  </a:lnTo>
                  <a:lnTo>
                    <a:pt x="3478" y="9125"/>
                  </a:lnTo>
                  <a:lnTo>
                    <a:pt x="3520" y="9125"/>
                  </a:lnTo>
                  <a:lnTo>
                    <a:pt x="3478" y="9125"/>
                  </a:lnTo>
                  <a:lnTo>
                    <a:pt x="3436" y="9125"/>
                  </a:lnTo>
                  <a:lnTo>
                    <a:pt x="3436" y="9181"/>
                  </a:lnTo>
                  <a:lnTo>
                    <a:pt x="3394" y="9181"/>
                  </a:lnTo>
                  <a:lnTo>
                    <a:pt x="3352" y="9181"/>
                  </a:lnTo>
                  <a:lnTo>
                    <a:pt x="3309" y="9181"/>
                  </a:lnTo>
                  <a:lnTo>
                    <a:pt x="3309" y="9252"/>
                  </a:lnTo>
                  <a:lnTo>
                    <a:pt x="3267" y="9252"/>
                  </a:lnTo>
                  <a:lnTo>
                    <a:pt x="3267" y="9308"/>
                  </a:lnTo>
                  <a:lnTo>
                    <a:pt x="3225" y="9308"/>
                  </a:lnTo>
                  <a:lnTo>
                    <a:pt x="3183" y="9308"/>
                  </a:lnTo>
                  <a:lnTo>
                    <a:pt x="3183" y="9378"/>
                  </a:lnTo>
                  <a:lnTo>
                    <a:pt x="3140" y="9378"/>
                  </a:lnTo>
                  <a:lnTo>
                    <a:pt x="3140" y="9435"/>
                  </a:lnTo>
                  <a:lnTo>
                    <a:pt x="3098" y="9435"/>
                  </a:lnTo>
                  <a:lnTo>
                    <a:pt x="3098" y="9505"/>
                  </a:lnTo>
                  <a:lnTo>
                    <a:pt x="3056" y="9505"/>
                  </a:lnTo>
                  <a:lnTo>
                    <a:pt x="3014" y="9505"/>
                  </a:lnTo>
                  <a:lnTo>
                    <a:pt x="3014" y="9561"/>
                  </a:lnTo>
                  <a:lnTo>
                    <a:pt x="2971" y="9561"/>
                  </a:lnTo>
                  <a:lnTo>
                    <a:pt x="2971" y="9632"/>
                  </a:lnTo>
                  <a:lnTo>
                    <a:pt x="2929" y="9632"/>
                  </a:lnTo>
                  <a:lnTo>
                    <a:pt x="2887" y="9688"/>
                  </a:lnTo>
                  <a:lnTo>
                    <a:pt x="2887" y="9759"/>
                  </a:lnTo>
                  <a:lnTo>
                    <a:pt x="2845" y="9759"/>
                  </a:lnTo>
                  <a:lnTo>
                    <a:pt x="2802" y="9759"/>
                  </a:lnTo>
                  <a:lnTo>
                    <a:pt x="2802" y="9815"/>
                  </a:lnTo>
                  <a:lnTo>
                    <a:pt x="2760" y="9815"/>
                  </a:lnTo>
                  <a:lnTo>
                    <a:pt x="2760" y="9885"/>
                  </a:lnTo>
                  <a:lnTo>
                    <a:pt x="2760" y="9942"/>
                  </a:lnTo>
                  <a:lnTo>
                    <a:pt x="2760" y="10012"/>
                  </a:lnTo>
                  <a:lnTo>
                    <a:pt x="2718" y="10012"/>
                  </a:lnTo>
                  <a:lnTo>
                    <a:pt x="2718" y="10068"/>
                  </a:lnTo>
                  <a:lnTo>
                    <a:pt x="2718" y="10139"/>
                  </a:lnTo>
                  <a:lnTo>
                    <a:pt x="2676" y="10139"/>
                  </a:lnTo>
                  <a:lnTo>
                    <a:pt x="2676" y="10195"/>
                  </a:lnTo>
                  <a:lnTo>
                    <a:pt x="2633" y="10195"/>
                  </a:lnTo>
                  <a:lnTo>
                    <a:pt x="2591" y="10195"/>
                  </a:lnTo>
                  <a:lnTo>
                    <a:pt x="2591" y="10266"/>
                  </a:lnTo>
                  <a:lnTo>
                    <a:pt x="2549" y="10266"/>
                  </a:lnTo>
                  <a:lnTo>
                    <a:pt x="2549" y="10322"/>
                  </a:lnTo>
                  <a:lnTo>
                    <a:pt x="2507" y="10322"/>
                  </a:lnTo>
                  <a:lnTo>
                    <a:pt x="2464" y="10392"/>
                  </a:lnTo>
                  <a:lnTo>
                    <a:pt x="2422" y="10392"/>
                  </a:lnTo>
                  <a:lnTo>
                    <a:pt x="2464" y="10392"/>
                  </a:lnTo>
                  <a:lnTo>
                    <a:pt x="2464" y="10449"/>
                  </a:lnTo>
                  <a:lnTo>
                    <a:pt x="2422" y="10519"/>
                  </a:lnTo>
                  <a:lnTo>
                    <a:pt x="2380" y="10575"/>
                  </a:lnTo>
                  <a:lnTo>
                    <a:pt x="2338" y="10575"/>
                  </a:lnTo>
                  <a:lnTo>
                    <a:pt x="2295" y="10646"/>
                  </a:lnTo>
                  <a:lnTo>
                    <a:pt x="2253" y="10646"/>
                  </a:lnTo>
                  <a:lnTo>
                    <a:pt x="2211" y="10646"/>
                  </a:lnTo>
                  <a:lnTo>
                    <a:pt x="2211" y="10702"/>
                  </a:lnTo>
                  <a:lnTo>
                    <a:pt x="2169" y="10702"/>
                  </a:lnTo>
                  <a:lnTo>
                    <a:pt x="2169" y="10773"/>
                  </a:lnTo>
                  <a:lnTo>
                    <a:pt x="2126" y="10773"/>
                  </a:lnTo>
                  <a:lnTo>
                    <a:pt x="2126" y="10829"/>
                  </a:lnTo>
                  <a:lnTo>
                    <a:pt x="2084" y="10829"/>
                  </a:lnTo>
                  <a:lnTo>
                    <a:pt x="2084" y="10899"/>
                  </a:lnTo>
                  <a:lnTo>
                    <a:pt x="2084" y="10956"/>
                  </a:lnTo>
                  <a:lnTo>
                    <a:pt x="2084" y="11026"/>
                  </a:lnTo>
                  <a:lnTo>
                    <a:pt x="2084" y="11082"/>
                  </a:lnTo>
                  <a:lnTo>
                    <a:pt x="2126" y="11082"/>
                  </a:lnTo>
                  <a:lnTo>
                    <a:pt x="2126" y="11153"/>
                  </a:lnTo>
                  <a:lnTo>
                    <a:pt x="2126" y="11209"/>
                  </a:lnTo>
                  <a:lnTo>
                    <a:pt x="2169" y="11209"/>
                  </a:lnTo>
                  <a:lnTo>
                    <a:pt x="2169" y="11279"/>
                  </a:lnTo>
                  <a:lnTo>
                    <a:pt x="2211" y="11279"/>
                  </a:lnTo>
                  <a:lnTo>
                    <a:pt x="2169" y="11279"/>
                  </a:lnTo>
                  <a:lnTo>
                    <a:pt x="2169" y="11336"/>
                  </a:lnTo>
                  <a:lnTo>
                    <a:pt x="2211" y="11406"/>
                  </a:lnTo>
                  <a:lnTo>
                    <a:pt x="2211" y="11463"/>
                  </a:lnTo>
                  <a:lnTo>
                    <a:pt x="2211" y="11533"/>
                  </a:lnTo>
                  <a:lnTo>
                    <a:pt x="2253" y="11589"/>
                  </a:lnTo>
                  <a:lnTo>
                    <a:pt x="2295" y="11589"/>
                  </a:lnTo>
                  <a:lnTo>
                    <a:pt x="2338" y="11660"/>
                  </a:lnTo>
                  <a:lnTo>
                    <a:pt x="2380" y="11660"/>
                  </a:lnTo>
                  <a:lnTo>
                    <a:pt x="2380" y="11716"/>
                  </a:lnTo>
                  <a:lnTo>
                    <a:pt x="2422" y="11716"/>
                  </a:lnTo>
                  <a:lnTo>
                    <a:pt x="2464" y="11716"/>
                  </a:lnTo>
                  <a:lnTo>
                    <a:pt x="2464" y="11786"/>
                  </a:lnTo>
                  <a:lnTo>
                    <a:pt x="2507" y="11786"/>
                  </a:lnTo>
                  <a:lnTo>
                    <a:pt x="2549" y="11786"/>
                  </a:lnTo>
                  <a:lnTo>
                    <a:pt x="2591" y="11786"/>
                  </a:lnTo>
                  <a:lnTo>
                    <a:pt x="2633" y="11786"/>
                  </a:lnTo>
                  <a:lnTo>
                    <a:pt x="2676" y="11786"/>
                  </a:lnTo>
                  <a:lnTo>
                    <a:pt x="2718" y="11786"/>
                  </a:lnTo>
                  <a:lnTo>
                    <a:pt x="2760" y="11786"/>
                  </a:lnTo>
                  <a:lnTo>
                    <a:pt x="2802" y="11786"/>
                  </a:lnTo>
                  <a:lnTo>
                    <a:pt x="2845" y="11786"/>
                  </a:lnTo>
                  <a:lnTo>
                    <a:pt x="2887" y="11786"/>
                  </a:lnTo>
                  <a:lnTo>
                    <a:pt x="2929" y="11786"/>
                  </a:lnTo>
                  <a:lnTo>
                    <a:pt x="2929" y="11716"/>
                  </a:lnTo>
                  <a:lnTo>
                    <a:pt x="2971" y="11716"/>
                  </a:lnTo>
                  <a:lnTo>
                    <a:pt x="2971" y="11660"/>
                  </a:lnTo>
                  <a:lnTo>
                    <a:pt x="3014" y="11660"/>
                  </a:lnTo>
                  <a:lnTo>
                    <a:pt x="3014" y="11589"/>
                  </a:lnTo>
                  <a:lnTo>
                    <a:pt x="3056" y="11533"/>
                  </a:lnTo>
                  <a:lnTo>
                    <a:pt x="3056" y="11463"/>
                  </a:lnTo>
                  <a:lnTo>
                    <a:pt x="3098" y="11406"/>
                  </a:lnTo>
                  <a:lnTo>
                    <a:pt x="3098" y="11336"/>
                  </a:lnTo>
                  <a:lnTo>
                    <a:pt x="3098" y="11279"/>
                  </a:lnTo>
                  <a:lnTo>
                    <a:pt x="3098" y="11209"/>
                  </a:lnTo>
                  <a:lnTo>
                    <a:pt x="3098" y="11153"/>
                  </a:lnTo>
                  <a:lnTo>
                    <a:pt x="3098" y="11082"/>
                  </a:lnTo>
                  <a:lnTo>
                    <a:pt x="3098" y="11026"/>
                  </a:lnTo>
                  <a:lnTo>
                    <a:pt x="3140" y="11026"/>
                  </a:lnTo>
                  <a:lnTo>
                    <a:pt x="3140" y="10956"/>
                  </a:lnTo>
                  <a:lnTo>
                    <a:pt x="3098" y="10956"/>
                  </a:lnTo>
                  <a:lnTo>
                    <a:pt x="3140" y="10956"/>
                  </a:lnTo>
                  <a:lnTo>
                    <a:pt x="3140" y="10899"/>
                  </a:lnTo>
                  <a:lnTo>
                    <a:pt x="3140" y="10829"/>
                  </a:lnTo>
                  <a:lnTo>
                    <a:pt x="3140" y="10773"/>
                  </a:lnTo>
                  <a:lnTo>
                    <a:pt x="3140" y="10702"/>
                  </a:lnTo>
                  <a:lnTo>
                    <a:pt x="3098" y="10702"/>
                  </a:lnTo>
                  <a:lnTo>
                    <a:pt x="3056" y="10646"/>
                  </a:lnTo>
                  <a:lnTo>
                    <a:pt x="3014" y="10646"/>
                  </a:lnTo>
                  <a:lnTo>
                    <a:pt x="3056" y="10575"/>
                  </a:lnTo>
                  <a:lnTo>
                    <a:pt x="3098" y="10519"/>
                  </a:lnTo>
                  <a:lnTo>
                    <a:pt x="3140" y="10519"/>
                  </a:lnTo>
                  <a:lnTo>
                    <a:pt x="3140" y="10449"/>
                  </a:lnTo>
                  <a:lnTo>
                    <a:pt x="3183" y="10449"/>
                  </a:lnTo>
                  <a:lnTo>
                    <a:pt x="3183" y="10392"/>
                  </a:lnTo>
                  <a:lnTo>
                    <a:pt x="3225" y="10392"/>
                  </a:lnTo>
                  <a:lnTo>
                    <a:pt x="3267" y="10392"/>
                  </a:lnTo>
                  <a:lnTo>
                    <a:pt x="3267" y="10322"/>
                  </a:lnTo>
                  <a:lnTo>
                    <a:pt x="3309" y="10322"/>
                  </a:lnTo>
                  <a:lnTo>
                    <a:pt x="3309" y="10266"/>
                  </a:lnTo>
                  <a:lnTo>
                    <a:pt x="3352" y="10266"/>
                  </a:lnTo>
                  <a:lnTo>
                    <a:pt x="3394" y="10266"/>
                  </a:lnTo>
                  <a:lnTo>
                    <a:pt x="3394" y="10195"/>
                  </a:lnTo>
                  <a:lnTo>
                    <a:pt x="3394" y="10139"/>
                  </a:lnTo>
                  <a:lnTo>
                    <a:pt x="3436" y="10139"/>
                  </a:lnTo>
                  <a:lnTo>
                    <a:pt x="3436" y="10068"/>
                  </a:lnTo>
                  <a:lnTo>
                    <a:pt x="3478" y="10068"/>
                  </a:lnTo>
                  <a:lnTo>
                    <a:pt x="3520" y="10012"/>
                  </a:lnTo>
                  <a:lnTo>
                    <a:pt x="3520" y="9942"/>
                  </a:lnTo>
                  <a:lnTo>
                    <a:pt x="3478" y="9942"/>
                  </a:lnTo>
                  <a:lnTo>
                    <a:pt x="3520" y="9942"/>
                  </a:lnTo>
                  <a:lnTo>
                    <a:pt x="3520" y="9885"/>
                  </a:lnTo>
                  <a:lnTo>
                    <a:pt x="3563" y="9885"/>
                  </a:lnTo>
                  <a:lnTo>
                    <a:pt x="3563" y="9815"/>
                  </a:lnTo>
                  <a:lnTo>
                    <a:pt x="3605" y="9815"/>
                  </a:lnTo>
                  <a:lnTo>
                    <a:pt x="3647" y="9815"/>
                  </a:lnTo>
                  <a:lnTo>
                    <a:pt x="3689" y="9759"/>
                  </a:lnTo>
                  <a:lnTo>
                    <a:pt x="3732" y="9759"/>
                  </a:lnTo>
                  <a:lnTo>
                    <a:pt x="3732" y="9688"/>
                  </a:lnTo>
                  <a:lnTo>
                    <a:pt x="3774" y="9688"/>
                  </a:lnTo>
                  <a:lnTo>
                    <a:pt x="3816" y="9688"/>
                  </a:lnTo>
                  <a:lnTo>
                    <a:pt x="3858" y="9688"/>
                  </a:lnTo>
                  <a:lnTo>
                    <a:pt x="3858" y="9632"/>
                  </a:lnTo>
                  <a:lnTo>
                    <a:pt x="3901" y="9632"/>
                  </a:lnTo>
                  <a:lnTo>
                    <a:pt x="3943" y="9632"/>
                  </a:lnTo>
                  <a:lnTo>
                    <a:pt x="3985" y="9632"/>
                  </a:lnTo>
                  <a:lnTo>
                    <a:pt x="4027" y="9561"/>
                  </a:lnTo>
                  <a:lnTo>
                    <a:pt x="4070" y="9561"/>
                  </a:lnTo>
                  <a:lnTo>
                    <a:pt x="4112" y="9561"/>
                  </a:lnTo>
                  <a:lnTo>
                    <a:pt x="4154" y="9561"/>
                  </a:lnTo>
                  <a:lnTo>
                    <a:pt x="4196" y="9561"/>
                  </a:lnTo>
                  <a:lnTo>
                    <a:pt x="4196" y="9505"/>
                  </a:lnTo>
                  <a:lnTo>
                    <a:pt x="4154" y="9505"/>
                  </a:lnTo>
                  <a:lnTo>
                    <a:pt x="4112" y="9505"/>
                  </a:lnTo>
                  <a:lnTo>
                    <a:pt x="4070" y="9505"/>
                  </a:lnTo>
                  <a:lnTo>
                    <a:pt x="4027" y="9505"/>
                  </a:lnTo>
                  <a:lnTo>
                    <a:pt x="3985" y="9505"/>
                  </a:lnTo>
                  <a:lnTo>
                    <a:pt x="3985" y="9435"/>
                  </a:lnTo>
                  <a:lnTo>
                    <a:pt x="4027" y="9435"/>
                  </a:lnTo>
                  <a:lnTo>
                    <a:pt x="4070" y="9435"/>
                  </a:lnTo>
                  <a:lnTo>
                    <a:pt x="4112" y="9435"/>
                  </a:lnTo>
                  <a:lnTo>
                    <a:pt x="4112" y="9378"/>
                  </a:lnTo>
                  <a:lnTo>
                    <a:pt x="4154" y="9378"/>
                  </a:lnTo>
                  <a:lnTo>
                    <a:pt x="4196" y="9378"/>
                  </a:lnTo>
                  <a:lnTo>
                    <a:pt x="4239" y="9378"/>
                  </a:lnTo>
                  <a:lnTo>
                    <a:pt x="4323" y="9378"/>
                  </a:lnTo>
                  <a:lnTo>
                    <a:pt x="4365" y="9378"/>
                  </a:lnTo>
                  <a:lnTo>
                    <a:pt x="4408" y="9378"/>
                  </a:lnTo>
                  <a:lnTo>
                    <a:pt x="4408" y="9435"/>
                  </a:lnTo>
                  <a:lnTo>
                    <a:pt x="4450" y="9435"/>
                  </a:lnTo>
                  <a:lnTo>
                    <a:pt x="4492" y="9435"/>
                  </a:lnTo>
                  <a:lnTo>
                    <a:pt x="4534" y="9435"/>
                  </a:lnTo>
                  <a:lnTo>
                    <a:pt x="4577" y="9435"/>
                  </a:lnTo>
                  <a:lnTo>
                    <a:pt x="4577" y="9505"/>
                  </a:lnTo>
                  <a:lnTo>
                    <a:pt x="4619" y="9505"/>
                  </a:lnTo>
                  <a:lnTo>
                    <a:pt x="4703" y="9561"/>
                  </a:lnTo>
                  <a:lnTo>
                    <a:pt x="4746" y="9561"/>
                  </a:lnTo>
                  <a:lnTo>
                    <a:pt x="4746" y="9632"/>
                  </a:lnTo>
                  <a:lnTo>
                    <a:pt x="4746" y="9688"/>
                  </a:lnTo>
                  <a:lnTo>
                    <a:pt x="4788" y="9688"/>
                  </a:lnTo>
                  <a:lnTo>
                    <a:pt x="4788" y="9759"/>
                  </a:lnTo>
                  <a:lnTo>
                    <a:pt x="4830" y="9759"/>
                  </a:lnTo>
                  <a:lnTo>
                    <a:pt x="4872" y="9759"/>
                  </a:lnTo>
                  <a:lnTo>
                    <a:pt x="4872" y="9815"/>
                  </a:lnTo>
                  <a:lnTo>
                    <a:pt x="4915" y="9815"/>
                  </a:lnTo>
                  <a:lnTo>
                    <a:pt x="4915" y="9885"/>
                  </a:lnTo>
                  <a:lnTo>
                    <a:pt x="4957" y="9885"/>
                  </a:lnTo>
                  <a:lnTo>
                    <a:pt x="4957" y="9942"/>
                  </a:lnTo>
                  <a:lnTo>
                    <a:pt x="4915" y="9942"/>
                  </a:lnTo>
                  <a:lnTo>
                    <a:pt x="4957" y="9942"/>
                  </a:lnTo>
                  <a:lnTo>
                    <a:pt x="4957" y="10012"/>
                  </a:lnTo>
                  <a:lnTo>
                    <a:pt x="4999" y="10012"/>
                  </a:lnTo>
                  <a:lnTo>
                    <a:pt x="4999" y="10068"/>
                  </a:lnTo>
                  <a:lnTo>
                    <a:pt x="4999" y="10139"/>
                  </a:lnTo>
                  <a:lnTo>
                    <a:pt x="4999" y="10195"/>
                  </a:lnTo>
                  <a:lnTo>
                    <a:pt x="5041" y="10195"/>
                  </a:lnTo>
                  <a:lnTo>
                    <a:pt x="5041" y="10266"/>
                  </a:lnTo>
                  <a:lnTo>
                    <a:pt x="5084" y="10266"/>
                  </a:lnTo>
                  <a:lnTo>
                    <a:pt x="5126" y="10266"/>
                  </a:lnTo>
                  <a:lnTo>
                    <a:pt x="5168" y="10322"/>
                  </a:lnTo>
                  <a:lnTo>
                    <a:pt x="5168" y="10392"/>
                  </a:lnTo>
                  <a:lnTo>
                    <a:pt x="5210" y="10392"/>
                  </a:lnTo>
                  <a:lnTo>
                    <a:pt x="5210" y="10449"/>
                  </a:lnTo>
                  <a:lnTo>
                    <a:pt x="5253" y="10449"/>
                  </a:lnTo>
                  <a:lnTo>
                    <a:pt x="5253" y="10519"/>
                  </a:lnTo>
                  <a:lnTo>
                    <a:pt x="5295" y="10519"/>
                  </a:lnTo>
                  <a:lnTo>
                    <a:pt x="5295" y="10575"/>
                  </a:lnTo>
                  <a:lnTo>
                    <a:pt x="5295" y="10646"/>
                  </a:lnTo>
                  <a:lnTo>
                    <a:pt x="5295" y="10702"/>
                  </a:lnTo>
                  <a:lnTo>
                    <a:pt x="5337" y="10702"/>
                  </a:lnTo>
                  <a:lnTo>
                    <a:pt x="5337" y="10646"/>
                  </a:lnTo>
                  <a:lnTo>
                    <a:pt x="5379" y="10646"/>
                  </a:lnTo>
                  <a:lnTo>
                    <a:pt x="5422" y="10702"/>
                  </a:lnTo>
                  <a:lnTo>
                    <a:pt x="5464" y="10702"/>
                  </a:lnTo>
                  <a:lnTo>
                    <a:pt x="5464" y="10773"/>
                  </a:lnTo>
                  <a:lnTo>
                    <a:pt x="5506" y="10773"/>
                  </a:lnTo>
                  <a:lnTo>
                    <a:pt x="5506" y="10829"/>
                  </a:lnTo>
                  <a:lnTo>
                    <a:pt x="5548" y="10829"/>
                  </a:lnTo>
                  <a:lnTo>
                    <a:pt x="5548" y="10899"/>
                  </a:lnTo>
                  <a:lnTo>
                    <a:pt x="5590" y="10956"/>
                  </a:lnTo>
                  <a:lnTo>
                    <a:pt x="5590" y="11026"/>
                  </a:lnTo>
                  <a:lnTo>
                    <a:pt x="5633" y="11026"/>
                  </a:lnTo>
                  <a:lnTo>
                    <a:pt x="5633" y="11082"/>
                  </a:lnTo>
                  <a:lnTo>
                    <a:pt x="5675" y="11082"/>
                  </a:lnTo>
                  <a:lnTo>
                    <a:pt x="5675" y="11153"/>
                  </a:lnTo>
                  <a:lnTo>
                    <a:pt x="5675" y="11209"/>
                  </a:lnTo>
                  <a:lnTo>
                    <a:pt x="5717" y="11209"/>
                  </a:lnTo>
                  <a:lnTo>
                    <a:pt x="5717" y="11279"/>
                  </a:lnTo>
                  <a:lnTo>
                    <a:pt x="5802" y="11336"/>
                  </a:lnTo>
                  <a:lnTo>
                    <a:pt x="5844" y="11406"/>
                  </a:lnTo>
                  <a:lnTo>
                    <a:pt x="5886" y="11406"/>
                  </a:lnTo>
                  <a:lnTo>
                    <a:pt x="5886" y="11463"/>
                  </a:lnTo>
                  <a:lnTo>
                    <a:pt x="5928" y="11463"/>
                  </a:lnTo>
                  <a:lnTo>
                    <a:pt x="5971" y="11463"/>
                  </a:lnTo>
                  <a:lnTo>
                    <a:pt x="6013" y="11533"/>
                  </a:lnTo>
                  <a:lnTo>
                    <a:pt x="6055" y="11533"/>
                  </a:lnTo>
                  <a:lnTo>
                    <a:pt x="6097" y="11589"/>
                  </a:lnTo>
                  <a:lnTo>
                    <a:pt x="6140" y="11589"/>
                  </a:lnTo>
                  <a:lnTo>
                    <a:pt x="6182" y="11589"/>
                  </a:lnTo>
                  <a:lnTo>
                    <a:pt x="6182" y="11660"/>
                  </a:lnTo>
                  <a:lnTo>
                    <a:pt x="6224" y="11660"/>
                  </a:lnTo>
                  <a:lnTo>
                    <a:pt x="6224" y="11716"/>
                  </a:lnTo>
                  <a:lnTo>
                    <a:pt x="6266" y="11716"/>
                  </a:lnTo>
                  <a:lnTo>
                    <a:pt x="6266" y="11786"/>
                  </a:lnTo>
                  <a:lnTo>
                    <a:pt x="6309" y="11786"/>
                  </a:lnTo>
                  <a:lnTo>
                    <a:pt x="6351" y="11843"/>
                  </a:lnTo>
                  <a:lnTo>
                    <a:pt x="6393" y="11843"/>
                  </a:lnTo>
                  <a:lnTo>
                    <a:pt x="6393" y="11913"/>
                  </a:lnTo>
                  <a:lnTo>
                    <a:pt x="6435" y="11913"/>
                  </a:lnTo>
                  <a:lnTo>
                    <a:pt x="6435" y="11969"/>
                  </a:lnTo>
                  <a:lnTo>
                    <a:pt x="6520" y="12040"/>
                  </a:lnTo>
                  <a:lnTo>
                    <a:pt x="6562" y="12040"/>
                  </a:lnTo>
                  <a:lnTo>
                    <a:pt x="6562" y="12096"/>
                  </a:lnTo>
                  <a:lnTo>
                    <a:pt x="6647" y="12096"/>
                  </a:lnTo>
                  <a:lnTo>
                    <a:pt x="6689" y="12167"/>
                  </a:lnTo>
                  <a:lnTo>
                    <a:pt x="6731" y="12167"/>
                  </a:lnTo>
                  <a:lnTo>
                    <a:pt x="6773" y="12223"/>
                  </a:lnTo>
                  <a:lnTo>
                    <a:pt x="6816" y="12223"/>
                  </a:lnTo>
                  <a:lnTo>
                    <a:pt x="6858" y="12223"/>
                  </a:lnTo>
                  <a:lnTo>
                    <a:pt x="6858" y="12293"/>
                  </a:lnTo>
                  <a:lnTo>
                    <a:pt x="6900" y="12293"/>
                  </a:lnTo>
                  <a:lnTo>
                    <a:pt x="6900" y="12350"/>
                  </a:lnTo>
                  <a:lnTo>
                    <a:pt x="6942" y="12350"/>
                  </a:lnTo>
                  <a:lnTo>
                    <a:pt x="6985" y="12350"/>
                  </a:lnTo>
                  <a:lnTo>
                    <a:pt x="7027" y="12350"/>
                  </a:lnTo>
                  <a:lnTo>
                    <a:pt x="7069" y="12350"/>
                  </a:lnTo>
                  <a:lnTo>
                    <a:pt x="7111" y="12350"/>
                  </a:lnTo>
                  <a:lnTo>
                    <a:pt x="7154" y="12293"/>
                  </a:lnTo>
                  <a:lnTo>
                    <a:pt x="7196" y="12293"/>
                  </a:lnTo>
                  <a:lnTo>
                    <a:pt x="7238" y="12293"/>
                  </a:lnTo>
                  <a:lnTo>
                    <a:pt x="7238" y="12223"/>
                  </a:lnTo>
                  <a:lnTo>
                    <a:pt x="7280" y="12223"/>
                  </a:lnTo>
                  <a:lnTo>
                    <a:pt x="7280" y="12167"/>
                  </a:lnTo>
                  <a:lnTo>
                    <a:pt x="7323" y="12167"/>
                  </a:lnTo>
                  <a:lnTo>
                    <a:pt x="7323" y="12096"/>
                  </a:lnTo>
                  <a:lnTo>
                    <a:pt x="7365" y="12096"/>
                  </a:lnTo>
                  <a:lnTo>
                    <a:pt x="7365" y="12040"/>
                  </a:lnTo>
                  <a:lnTo>
                    <a:pt x="7407" y="12040"/>
                  </a:lnTo>
                  <a:lnTo>
                    <a:pt x="7365" y="12040"/>
                  </a:lnTo>
                  <a:lnTo>
                    <a:pt x="7365" y="11969"/>
                  </a:lnTo>
                  <a:lnTo>
                    <a:pt x="7323" y="11969"/>
                  </a:lnTo>
                  <a:lnTo>
                    <a:pt x="7280" y="11969"/>
                  </a:lnTo>
                  <a:lnTo>
                    <a:pt x="7280" y="11913"/>
                  </a:lnTo>
                  <a:lnTo>
                    <a:pt x="7280" y="11843"/>
                  </a:lnTo>
                  <a:lnTo>
                    <a:pt x="7323" y="11843"/>
                  </a:lnTo>
                  <a:lnTo>
                    <a:pt x="7365" y="11843"/>
                  </a:lnTo>
                  <a:lnTo>
                    <a:pt x="7365" y="11786"/>
                  </a:lnTo>
                  <a:lnTo>
                    <a:pt x="7407" y="11716"/>
                  </a:lnTo>
                  <a:lnTo>
                    <a:pt x="7449" y="11660"/>
                  </a:lnTo>
                  <a:lnTo>
                    <a:pt x="7492" y="11589"/>
                  </a:lnTo>
                  <a:lnTo>
                    <a:pt x="7534" y="11589"/>
                  </a:lnTo>
                  <a:lnTo>
                    <a:pt x="7534" y="11533"/>
                  </a:lnTo>
                  <a:lnTo>
                    <a:pt x="7534" y="11463"/>
                  </a:lnTo>
                  <a:lnTo>
                    <a:pt x="7576" y="11463"/>
                  </a:lnTo>
                  <a:lnTo>
                    <a:pt x="7576" y="11533"/>
                  </a:lnTo>
                  <a:lnTo>
                    <a:pt x="7576" y="11589"/>
                  </a:lnTo>
                  <a:lnTo>
                    <a:pt x="7576" y="11660"/>
                  </a:lnTo>
                  <a:lnTo>
                    <a:pt x="7534" y="11660"/>
                  </a:lnTo>
                  <a:lnTo>
                    <a:pt x="7534" y="11716"/>
                  </a:lnTo>
                  <a:lnTo>
                    <a:pt x="7534" y="11786"/>
                  </a:lnTo>
                  <a:lnTo>
                    <a:pt x="7534" y="11843"/>
                  </a:lnTo>
                  <a:lnTo>
                    <a:pt x="7534" y="11913"/>
                  </a:lnTo>
                  <a:lnTo>
                    <a:pt x="7534" y="11969"/>
                  </a:lnTo>
                  <a:lnTo>
                    <a:pt x="7492" y="11969"/>
                  </a:lnTo>
                  <a:lnTo>
                    <a:pt x="7492" y="12040"/>
                  </a:lnTo>
                  <a:lnTo>
                    <a:pt x="7449" y="12040"/>
                  </a:lnTo>
                  <a:lnTo>
                    <a:pt x="7449" y="12096"/>
                  </a:lnTo>
                  <a:lnTo>
                    <a:pt x="7449" y="12167"/>
                  </a:lnTo>
                  <a:lnTo>
                    <a:pt x="7449" y="12223"/>
                  </a:lnTo>
                  <a:lnTo>
                    <a:pt x="7449" y="12293"/>
                  </a:lnTo>
                  <a:lnTo>
                    <a:pt x="7492" y="12293"/>
                  </a:lnTo>
                  <a:lnTo>
                    <a:pt x="7449" y="12293"/>
                  </a:lnTo>
                  <a:lnTo>
                    <a:pt x="7449" y="12350"/>
                  </a:lnTo>
                  <a:lnTo>
                    <a:pt x="7449" y="12420"/>
                  </a:lnTo>
                  <a:lnTo>
                    <a:pt x="7407" y="12420"/>
                  </a:lnTo>
                  <a:lnTo>
                    <a:pt x="7407" y="12476"/>
                  </a:lnTo>
                  <a:lnTo>
                    <a:pt x="7365" y="12476"/>
                  </a:lnTo>
                  <a:lnTo>
                    <a:pt x="7323" y="12476"/>
                  </a:lnTo>
                  <a:lnTo>
                    <a:pt x="7323" y="12547"/>
                  </a:lnTo>
                  <a:lnTo>
                    <a:pt x="7323" y="12603"/>
                  </a:lnTo>
                  <a:lnTo>
                    <a:pt x="7323" y="12674"/>
                  </a:lnTo>
                  <a:lnTo>
                    <a:pt x="7280" y="12730"/>
                  </a:lnTo>
                  <a:lnTo>
                    <a:pt x="7323" y="12730"/>
                  </a:lnTo>
                  <a:lnTo>
                    <a:pt x="7323" y="12800"/>
                  </a:lnTo>
                  <a:lnTo>
                    <a:pt x="7323" y="12857"/>
                  </a:lnTo>
                  <a:lnTo>
                    <a:pt x="7323" y="12927"/>
                  </a:lnTo>
                  <a:lnTo>
                    <a:pt x="7365" y="12983"/>
                  </a:lnTo>
                  <a:lnTo>
                    <a:pt x="7365" y="13054"/>
                  </a:lnTo>
                  <a:lnTo>
                    <a:pt x="7365" y="13110"/>
                  </a:lnTo>
                  <a:lnTo>
                    <a:pt x="7323" y="13110"/>
                  </a:lnTo>
                  <a:lnTo>
                    <a:pt x="7323" y="13180"/>
                  </a:lnTo>
                  <a:lnTo>
                    <a:pt x="7280" y="13180"/>
                  </a:lnTo>
                  <a:lnTo>
                    <a:pt x="7280" y="13237"/>
                  </a:lnTo>
                  <a:lnTo>
                    <a:pt x="7238" y="13237"/>
                  </a:lnTo>
                  <a:lnTo>
                    <a:pt x="7196" y="13237"/>
                  </a:lnTo>
                  <a:lnTo>
                    <a:pt x="7196" y="13307"/>
                  </a:lnTo>
                  <a:lnTo>
                    <a:pt x="7196" y="13364"/>
                  </a:lnTo>
                  <a:lnTo>
                    <a:pt x="7154" y="13364"/>
                  </a:lnTo>
                  <a:lnTo>
                    <a:pt x="7154" y="13434"/>
                  </a:lnTo>
                  <a:lnTo>
                    <a:pt x="7154" y="13490"/>
                  </a:lnTo>
                  <a:lnTo>
                    <a:pt x="7111" y="13490"/>
                  </a:lnTo>
                  <a:lnTo>
                    <a:pt x="7111" y="13561"/>
                  </a:lnTo>
                  <a:lnTo>
                    <a:pt x="7111" y="13617"/>
                  </a:lnTo>
                  <a:lnTo>
                    <a:pt x="7111" y="13687"/>
                  </a:lnTo>
                  <a:lnTo>
                    <a:pt x="7069" y="13687"/>
                  </a:lnTo>
                  <a:lnTo>
                    <a:pt x="7069" y="13744"/>
                  </a:lnTo>
                  <a:lnTo>
                    <a:pt x="7027" y="13744"/>
                  </a:lnTo>
                  <a:lnTo>
                    <a:pt x="6985" y="13744"/>
                  </a:lnTo>
                  <a:lnTo>
                    <a:pt x="6985" y="13814"/>
                  </a:lnTo>
                  <a:lnTo>
                    <a:pt x="6942" y="13814"/>
                  </a:lnTo>
                  <a:lnTo>
                    <a:pt x="6900" y="13814"/>
                  </a:lnTo>
                  <a:lnTo>
                    <a:pt x="6900" y="13870"/>
                  </a:lnTo>
                  <a:lnTo>
                    <a:pt x="6858" y="13870"/>
                  </a:lnTo>
                  <a:lnTo>
                    <a:pt x="6858" y="13941"/>
                  </a:lnTo>
                  <a:lnTo>
                    <a:pt x="6816" y="13941"/>
                  </a:lnTo>
                  <a:lnTo>
                    <a:pt x="6816" y="13997"/>
                  </a:lnTo>
                  <a:lnTo>
                    <a:pt x="6858" y="13997"/>
                  </a:lnTo>
                  <a:lnTo>
                    <a:pt x="6858" y="14068"/>
                  </a:lnTo>
                  <a:lnTo>
                    <a:pt x="6858" y="14124"/>
                  </a:lnTo>
                  <a:lnTo>
                    <a:pt x="6900" y="14124"/>
                  </a:lnTo>
                  <a:lnTo>
                    <a:pt x="6942" y="14124"/>
                  </a:lnTo>
                  <a:lnTo>
                    <a:pt x="6942" y="14194"/>
                  </a:lnTo>
                  <a:lnTo>
                    <a:pt x="6985" y="14251"/>
                  </a:lnTo>
                  <a:lnTo>
                    <a:pt x="7027" y="14251"/>
                  </a:lnTo>
                  <a:lnTo>
                    <a:pt x="7069" y="14251"/>
                  </a:lnTo>
                  <a:lnTo>
                    <a:pt x="7069" y="14321"/>
                  </a:lnTo>
                  <a:lnTo>
                    <a:pt x="7111" y="14321"/>
                  </a:lnTo>
                  <a:lnTo>
                    <a:pt x="7111" y="14377"/>
                  </a:lnTo>
                  <a:lnTo>
                    <a:pt x="7154" y="14377"/>
                  </a:lnTo>
                  <a:lnTo>
                    <a:pt x="7154" y="14448"/>
                  </a:lnTo>
                  <a:lnTo>
                    <a:pt x="7196" y="14448"/>
                  </a:lnTo>
                  <a:lnTo>
                    <a:pt x="7238" y="14448"/>
                  </a:lnTo>
                  <a:lnTo>
                    <a:pt x="7238" y="14504"/>
                  </a:lnTo>
                  <a:lnTo>
                    <a:pt x="7280" y="14504"/>
                  </a:lnTo>
                  <a:lnTo>
                    <a:pt x="7323" y="14575"/>
                  </a:lnTo>
                  <a:lnTo>
                    <a:pt x="7365" y="14575"/>
                  </a:lnTo>
                  <a:lnTo>
                    <a:pt x="7407" y="14575"/>
                  </a:lnTo>
                  <a:lnTo>
                    <a:pt x="7449" y="14631"/>
                  </a:lnTo>
                  <a:lnTo>
                    <a:pt x="7492" y="14631"/>
                  </a:lnTo>
                  <a:lnTo>
                    <a:pt x="7534" y="14631"/>
                  </a:lnTo>
                  <a:lnTo>
                    <a:pt x="7534" y="14701"/>
                  </a:lnTo>
                  <a:lnTo>
                    <a:pt x="7576" y="14701"/>
                  </a:lnTo>
                  <a:lnTo>
                    <a:pt x="7618" y="14701"/>
                  </a:lnTo>
                  <a:lnTo>
                    <a:pt x="7618" y="14758"/>
                  </a:lnTo>
                  <a:lnTo>
                    <a:pt x="7660" y="14758"/>
                  </a:lnTo>
                  <a:lnTo>
                    <a:pt x="7703" y="14758"/>
                  </a:lnTo>
                  <a:lnTo>
                    <a:pt x="7703" y="14828"/>
                  </a:lnTo>
                  <a:lnTo>
                    <a:pt x="7745" y="14828"/>
                  </a:lnTo>
                  <a:lnTo>
                    <a:pt x="7745" y="14884"/>
                  </a:lnTo>
                  <a:lnTo>
                    <a:pt x="7745" y="14955"/>
                  </a:lnTo>
                  <a:lnTo>
                    <a:pt x="7787" y="14955"/>
                  </a:lnTo>
                  <a:lnTo>
                    <a:pt x="7787" y="15011"/>
                  </a:lnTo>
                  <a:lnTo>
                    <a:pt x="7745" y="15011"/>
                  </a:lnTo>
                  <a:lnTo>
                    <a:pt x="7745" y="15082"/>
                  </a:lnTo>
                  <a:lnTo>
                    <a:pt x="7703" y="15082"/>
                  </a:lnTo>
                  <a:lnTo>
                    <a:pt x="7703" y="15138"/>
                  </a:lnTo>
                  <a:lnTo>
                    <a:pt x="7703" y="15208"/>
                  </a:lnTo>
                  <a:lnTo>
                    <a:pt x="7660" y="15208"/>
                  </a:lnTo>
                  <a:lnTo>
                    <a:pt x="7703" y="15265"/>
                  </a:lnTo>
                  <a:lnTo>
                    <a:pt x="7660" y="15265"/>
                  </a:lnTo>
                  <a:lnTo>
                    <a:pt x="7660" y="15335"/>
                  </a:lnTo>
                  <a:lnTo>
                    <a:pt x="7618" y="15335"/>
                  </a:lnTo>
                  <a:lnTo>
                    <a:pt x="7618" y="15391"/>
                  </a:lnTo>
                  <a:lnTo>
                    <a:pt x="7618" y="15462"/>
                  </a:lnTo>
                  <a:lnTo>
                    <a:pt x="7660" y="15462"/>
                  </a:lnTo>
                  <a:lnTo>
                    <a:pt x="7660" y="15518"/>
                  </a:lnTo>
                  <a:lnTo>
                    <a:pt x="7660" y="15588"/>
                  </a:lnTo>
                  <a:lnTo>
                    <a:pt x="7660" y="15645"/>
                  </a:lnTo>
                  <a:lnTo>
                    <a:pt x="7703" y="15645"/>
                  </a:lnTo>
                  <a:lnTo>
                    <a:pt x="7703" y="15715"/>
                  </a:lnTo>
                  <a:lnTo>
                    <a:pt x="7745" y="15715"/>
                  </a:lnTo>
                  <a:lnTo>
                    <a:pt x="7745" y="15772"/>
                  </a:lnTo>
                  <a:lnTo>
                    <a:pt x="7787" y="15772"/>
                  </a:lnTo>
                  <a:lnTo>
                    <a:pt x="7787" y="15842"/>
                  </a:lnTo>
                  <a:lnTo>
                    <a:pt x="7787" y="15898"/>
                  </a:lnTo>
                  <a:lnTo>
                    <a:pt x="7829" y="15898"/>
                  </a:lnTo>
                  <a:lnTo>
                    <a:pt x="7829" y="15969"/>
                  </a:lnTo>
                  <a:lnTo>
                    <a:pt x="7872" y="15969"/>
                  </a:lnTo>
                  <a:lnTo>
                    <a:pt x="7914" y="15969"/>
                  </a:lnTo>
                  <a:lnTo>
                    <a:pt x="7956" y="15969"/>
                  </a:lnTo>
                  <a:lnTo>
                    <a:pt x="7998" y="15969"/>
                  </a:lnTo>
                  <a:lnTo>
                    <a:pt x="8083" y="15969"/>
                  </a:lnTo>
                  <a:lnTo>
                    <a:pt x="8125" y="15969"/>
                  </a:lnTo>
                  <a:lnTo>
                    <a:pt x="8167" y="15969"/>
                  </a:lnTo>
                  <a:lnTo>
                    <a:pt x="8167" y="16025"/>
                  </a:lnTo>
                  <a:lnTo>
                    <a:pt x="8210" y="16025"/>
                  </a:lnTo>
                  <a:lnTo>
                    <a:pt x="8252" y="16025"/>
                  </a:lnTo>
                  <a:lnTo>
                    <a:pt x="8294" y="16095"/>
                  </a:lnTo>
                  <a:lnTo>
                    <a:pt x="8336" y="16095"/>
                  </a:lnTo>
                  <a:lnTo>
                    <a:pt x="8379" y="16095"/>
                  </a:lnTo>
                  <a:lnTo>
                    <a:pt x="8421" y="16095"/>
                  </a:lnTo>
                  <a:lnTo>
                    <a:pt x="8463" y="16095"/>
                  </a:lnTo>
                  <a:lnTo>
                    <a:pt x="8505" y="16095"/>
                  </a:lnTo>
                  <a:lnTo>
                    <a:pt x="8548" y="16025"/>
                  </a:lnTo>
                  <a:lnTo>
                    <a:pt x="8590" y="16025"/>
                  </a:lnTo>
                  <a:lnTo>
                    <a:pt x="8590" y="15969"/>
                  </a:lnTo>
                  <a:lnTo>
                    <a:pt x="8632" y="15969"/>
                  </a:lnTo>
                  <a:lnTo>
                    <a:pt x="8632" y="15898"/>
                  </a:lnTo>
                  <a:lnTo>
                    <a:pt x="8674" y="15898"/>
                  </a:lnTo>
                  <a:lnTo>
                    <a:pt x="8674" y="15842"/>
                  </a:lnTo>
                  <a:lnTo>
                    <a:pt x="8674" y="15772"/>
                  </a:lnTo>
                  <a:lnTo>
                    <a:pt x="8717" y="15772"/>
                  </a:lnTo>
                  <a:lnTo>
                    <a:pt x="8717" y="15715"/>
                  </a:lnTo>
                  <a:lnTo>
                    <a:pt x="8759" y="15715"/>
                  </a:lnTo>
                  <a:lnTo>
                    <a:pt x="8801" y="15645"/>
                  </a:lnTo>
                  <a:lnTo>
                    <a:pt x="8843" y="15645"/>
                  </a:lnTo>
                  <a:lnTo>
                    <a:pt x="8843" y="15588"/>
                  </a:lnTo>
                  <a:lnTo>
                    <a:pt x="8843" y="15518"/>
                  </a:lnTo>
                  <a:lnTo>
                    <a:pt x="8886" y="15518"/>
                  </a:lnTo>
                  <a:lnTo>
                    <a:pt x="8886" y="15462"/>
                  </a:lnTo>
                  <a:lnTo>
                    <a:pt x="8843" y="15462"/>
                  </a:lnTo>
                  <a:lnTo>
                    <a:pt x="8886" y="15462"/>
                  </a:lnTo>
                  <a:lnTo>
                    <a:pt x="8928" y="15462"/>
                  </a:lnTo>
                  <a:lnTo>
                    <a:pt x="8928" y="15391"/>
                  </a:lnTo>
                  <a:lnTo>
                    <a:pt x="8970" y="15391"/>
                  </a:lnTo>
                  <a:lnTo>
                    <a:pt x="9012" y="15391"/>
                  </a:lnTo>
                  <a:lnTo>
                    <a:pt x="9055" y="15391"/>
                  </a:lnTo>
                  <a:lnTo>
                    <a:pt x="9097" y="15391"/>
                  </a:lnTo>
                  <a:lnTo>
                    <a:pt x="9139" y="15335"/>
                  </a:lnTo>
                  <a:lnTo>
                    <a:pt x="9181" y="15335"/>
                  </a:lnTo>
                  <a:lnTo>
                    <a:pt x="9181" y="15265"/>
                  </a:lnTo>
                  <a:lnTo>
                    <a:pt x="9224" y="15265"/>
                  </a:lnTo>
                  <a:lnTo>
                    <a:pt x="9224" y="15208"/>
                  </a:lnTo>
                  <a:lnTo>
                    <a:pt x="9266" y="15208"/>
                  </a:lnTo>
                  <a:lnTo>
                    <a:pt x="9266" y="15138"/>
                  </a:lnTo>
                  <a:close/>
                </a:path>
              </a:pathLst>
            </a:custGeom>
            <a:solidFill>
              <a:srgbClr val="116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1766550" y="227200"/>
              <a:ext cx="4729375" cy="4425200"/>
            </a:xfrm>
            <a:custGeom>
              <a:avLst/>
              <a:gdLst/>
              <a:ahLst/>
              <a:cxnLst/>
              <a:rect l="l" t="t" r="r" b="b"/>
              <a:pathLst>
                <a:path w="189175" h="177008" extrusionOk="0">
                  <a:moveTo>
                    <a:pt x="174262" y="381"/>
                  </a:moveTo>
                  <a:lnTo>
                    <a:pt x="174135" y="437"/>
                  </a:lnTo>
                  <a:lnTo>
                    <a:pt x="174008" y="437"/>
                  </a:lnTo>
                  <a:lnTo>
                    <a:pt x="173881" y="564"/>
                  </a:lnTo>
                  <a:lnTo>
                    <a:pt x="173797" y="620"/>
                  </a:lnTo>
                  <a:lnTo>
                    <a:pt x="173712" y="690"/>
                  </a:lnTo>
                  <a:lnTo>
                    <a:pt x="173543" y="690"/>
                  </a:lnTo>
                  <a:lnTo>
                    <a:pt x="173459" y="690"/>
                  </a:lnTo>
                  <a:lnTo>
                    <a:pt x="173417" y="690"/>
                  </a:lnTo>
                  <a:lnTo>
                    <a:pt x="173459" y="620"/>
                  </a:lnTo>
                  <a:lnTo>
                    <a:pt x="173628" y="564"/>
                  </a:lnTo>
                  <a:lnTo>
                    <a:pt x="173755" y="437"/>
                  </a:lnTo>
                  <a:lnTo>
                    <a:pt x="173839" y="310"/>
                  </a:lnTo>
                  <a:lnTo>
                    <a:pt x="173839" y="254"/>
                  </a:lnTo>
                  <a:lnTo>
                    <a:pt x="173839" y="127"/>
                  </a:lnTo>
                  <a:lnTo>
                    <a:pt x="173797" y="57"/>
                  </a:lnTo>
                  <a:lnTo>
                    <a:pt x="173755" y="0"/>
                  </a:lnTo>
                  <a:lnTo>
                    <a:pt x="173839" y="0"/>
                  </a:lnTo>
                  <a:lnTo>
                    <a:pt x="173966" y="0"/>
                  </a:lnTo>
                  <a:lnTo>
                    <a:pt x="174008" y="57"/>
                  </a:lnTo>
                  <a:lnTo>
                    <a:pt x="174008" y="127"/>
                  </a:lnTo>
                  <a:lnTo>
                    <a:pt x="174050" y="184"/>
                  </a:lnTo>
                  <a:lnTo>
                    <a:pt x="174093" y="254"/>
                  </a:lnTo>
                  <a:lnTo>
                    <a:pt x="174262" y="254"/>
                  </a:lnTo>
                  <a:close/>
                  <a:moveTo>
                    <a:pt x="186682" y="6140"/>
                  </a:moveTo>
                  <a:lnTo>
                    <a:pt x="186639" y="6140"/>
                  </a:lnTo>
                  <a:lnTo>
                    <a:pt x="186597" y="6070"/>
                  </a:lnTo>
                  <a:lnTo>
                    <a:pt x="186682" y="6013"/>
                  </a:lnTo>
                  <a:lnTo>
                    <a:pt x="186808" y="5943"/>
                  </a:lnTo>
                  <a:lnTo>
                    <a:pt x="186893" y="5943"/>
                  </a:lnTo>
                  <a:lnTo>
                    <a:pt x="186935" y="6013"/>
                  </a:lnTo>
                  <a:lnTo>
                    <a:pt x="186766" y="6140"/>
                  </a:lnTo>
                  <a:close/>
                  <a:moveTo>
                    <a:pt x="146084" y="21405"/>
                  </a:moveTo>
                  <a:lnTo>
                    <a:pt x="146464" y="21531"/>
                  </a:lnTo>
                  <a:lnTo>
                    <a:pt x="146380" y="21729"/>
                  </a:lnTo>
                  <a:lnTo>
                    <a:pt x="146338" y="21729"/>
                  </a:lnTo>
                  <a:lnTo>
                    <a:pt x="146507" y="22362"/>
                  </a:lnTo>
                  <a:lnTo>
                    <a:pt x="146676" y="22489"/>
                  </a:lnTo>
                  <a:lnTo>
                    <a:pt x="146718" y="22419"/>
                  </a:lnTo>
                  <a:lnTo>
                    <a:pt x="146760" y="22362"/>
                  </a:lnTo>
                  <a:lnTo>
                    <a:pt x="147140" y="22292"/>
                  </a:lnTo>
                  <a:lnTo>
                    <a:pt x="147267" y="22109"/>
                  </a:lnTo>
                  <a:lnTo>
                    <a:pt x="147352" y="21982"/>
                  </a:lnTo>
                  <a:lnTo>
                    <a:pt x="147394" y="22038"/>
                  </a:lnTo>
                  <a:lnTo>
                    <a:pt x="147394" y="22292"/>
                  </a:lnTo>
                  <a:lnTo>
                    <a:pt x="146929" y="22489"/>
                  </a:lnTo>
                  <a:lnTo>
                    <a:pt x="146845" y="22616"/>
                  </a:lnTo>
                  <a:lnTo>
                    <a:pt x="146802" y="22672"/>
                  </a:lnTo>
                  <a:lnTo>
                    <a:pt x="146887" y="22742"/>
                  </a:lnTo>
                  <a:lnTo>
                    <a:pt x="147014" y="22799"/>
                  </a:lnTo>
                  <a:lnTo>
                    <a:pt x="147267" y="22925"/>
                  </a:lnTo>
                  <a:lnTo>
                    <a:pt x="147394" y="23123"/>
                  </a:lnTo>
                  <a:lnTo>
                    <a:pt x="147394" y="23249"/>
                  </a:lnTo>
                  <a:lnTo>
                    <a:pt x="147352" y="23306"/>
                  </a:lnTo>
                  <a:lnTo>
                    <a:pt x="147225" y="23306"/>
                  </a:lnTo>
                  <a:lnTo>
                    <a:pt x="147140" y="23306"/>
                  </a:lnTo>
                  <a:lnTo>
                    <a:pt x="146549" y="22996"/>
                  </a:lnTo>
                  <a:lnTo>
                    <a:pt x="146253" y="22996"/>
                  </a:lnTo>
                  <a:lnTo>
                    <a:pt x="146126" y="22925"/>
                  </a:lnTo>
                  <a:lnTo>
                    <a:pt x="146169" y="22489"/>
                  </a:lnTo>
                  <a:lnTo>
                    <a:pt x="146211" y="22165"/>
                  </a:lnTo>
                  <a:lnTo>
                    <a:pt x="146084" y="21855"/>
                  </a:lnTo>
                  <a:lnTo>
                    <a:pt x="145873" y="21531"/>
                  </a:lnTo>
                  <a:lnTo>
                    <a:pt x="145662" y="21475"/>
                  </a:lnTo>
                  <a:lnTo>
                    <a:pt x="145493" y="21278"/>
                  </a:lnTo>
                  <a:lnTo>
                    <a:pt x="145493" y="21151"/>
                  </a:lnTo>
                  <a:close/>
                  <a:moveTo>
                    <a:pt x="148323" y="24827"/>
                  </a:moveTo>
                  <a:lnTo>
                    <a:pt x="148112" y="24827"/>
                  </a:lnTo>
                  <a:lnTo>
                    <a:pt x="148070" y="24827"/>
                  </a:lnTo>
                  <a:lnTo>
                    <a:pt x="147858" y="24700"/>
                  </a:lnTo>
                  <a:lnTo>
                    <a:pt x="147943" y="24573"/>
                  </a:lnTo>
                  <a:lnTo>
                    <a:pt x="147901" y="24446"/>
                  </a:lnTo>
                  <a:lnTo>
                    <a:pt x="147858" y="24390"/>
                  </a:lnTo>
                  <a:lnTo>
                    <a:pt x="147858" y="24263"/>
                  </a:lnTo>
                  <a:lnTo>
                    <a:pt x="147647" y="24010"/>
                  </a:lnTo>
                  <a:lnTo>
                    <a:pt x="147816" y="24010"/>
                  </a:lnTo>
                  <a:lnTo>
                    <a:pt x="148027" y="24066"/>
                  </a:lnTo>
                  <a:lnTo>
                    <a:pt x="148239" y="24263"/>
                  </a:lnTo>
                  <a:lnTo>
                    <a:pt x="148408" y="24320"/>
                  </a:lnTo>
                  <a:lnTo>
                    <a:pt x="148661" y="24320"/>
                  </a:lnTo>
                  <a:lnTo>
                    <a:pt x="148746" y="24390"/>
                  </a:lnTo>
                  <a:lnTo>
                    <a:pt x="148788" y="24446"/>
                  </a:lnTo>
                  <a:lnTo>
                    <a:pt x="148661" y="24573"/>
                  </a:lnTo>
                  <a:lnTo>
                    <a:pt x="148492" y="24643"/>
                  </a:lnTo>
                  <a:close/>
                  <a:moveTo>
                    <a:pt x="147563" y="25024"/>
                  </a:moveTo>
                  <a:lnTo>
                    <a:pt x="147563" y="24897"/>
                  </a:lnTo>
                  <a:lnTo>
                    <a:pt x="147520" y="24827"/>
                  </a:lnTo>
                  <a:lnTo>
                    <a:pt x="147563" y="24770"/>
                  </a:lnTo>
                  <a:lnTo>
                    <a:pt x="147605" y="24700"/>
                  </a:lnTo>
                  <a:lnTo>
                    <a:pt x="147689" y="24700"/>
                  </a:lnTo>
                  <a:lnTo>
                    <a:pt x="147816" y="24827"/>
                  </a:lnTo>
                  <a:lnTo>
                    <a:pt x="147858" y="24897"/>
                  </a:lnTo>
                  <a:lnTo>
                    <a:pt x="147858" y="24953"/>
                  </a:lnTo>
                  <a:lnTo>
                    <a:pt x="147774" y="25024"/>
                  </a:lnTo>
                  <a:lnTo>
                    <a:pt x="147647" y="25024"/>
                  </a:lnTo>
                  <a:close/>
                  <a:moveTo>
                    <a:pt x="163574" y="49216"/>
                  </a:moveTo>
                  <a:lnTo>
                    <a:pt x="163405" y="49089"/>
                  </a:lnTo>
                  <a:lnTo>
                    <a:pt x="163362" y="49033"/>
                  </a:lnTo>
                  <a:lnTo>
                    <a:pt x="163362" y="48963"/>
                  </a:lnTo>
                  <a:lnTo>
                    <a:pt x="163405" y="48963"/>
                  </a:lnTo>
                  <a:lnTo>
                    <a:pt x="163447" y="48906"/>
                  </a:lnTo>
                  <a:lnTo>
                    <a:pt x="163616" y="48906"/>
                  </a:lnTo>
                  <a:lnTo>
                    <a:pt x="163700" y="48963"/>
                  </a:lnTo>
                  <a:lnTo>
                    <a:pt x="163616" y="49033"/>
                  </a:lnTo>
                  <a:close/>
                  <a:moveTo>
                    <a:pt x="172656" y="53779"/>
                  </a:moveTo>
                  <a:lnTo>
                    <a:pt x="172699" y="53976"/>
                  </a:lnTo>
                  <a:lnTo>
                    <a:pt x="172656" y="54102"/>
                  </a:lnTo>
                  <a:lnTo>
                    <a:pt x="172572" y="54356"/>
                  </a:lnTo>
                  <a:lnTo>
                    <a:pt x="172487" y="54609"/>
                  </a:lnTo>
                  <a:lnTo>
                    <a:pt x="172403" y="54792"/>
                  </a:lnTo>
                  <a:lnTo>
                    <a:pt x="172445" y="54919"/>
                  </a:lnTo>
                  <a:lnTo>
                    <a:pt x="172614" y="55046"/>
                  </a:lnTo>
                  <a:lnTo>
                    <a:pt x="172825" y="55243"/>
                  </a:lnTo>
                  <a:lnTo>
                    <a:pt x="172952" y="55243"/>
                  </a:lnTo>
                  <a:lnTo>
                    <a:pt x="173036" y="55243"/>
                  </a:lnTo>
                  <a:lnTo>
                    <a:pt x="173332" y="54919"/>
                  </a:lnTo>
                  <a:lnTo>
                    <a:pt x="173586" y="54792"/>
                  </a:lnTo>
                  <a:lnTo>
                    <a:pt x="173712" y="54609"/>
                  </a:lnTo>
                  <a:lnTo>
                    <a:pt x="173797" y="54483"/>
                  </a:lnTo>
                  <a:lnTo>
                    <a:pt x="173881" y="54285"/>
                  </a:lnTo>
                  <a:lnTo>
                    <a:pt x="173966" y="54229"/>
                  </a:lnTo>
                  <a:lnTo>
                    <a:pt x="174050" y="54159"/>
                  </a:lnTo>
                  <a:lnTo>
                    <a:pt x="174177" y="54032"/>
                  </a:lnTo>
                  <a:lnTo>
                    <a:pt x="174219" y="53905"/>
                  </a:lnTo>
                  <a:lnTo>
                    <a:pt x="174388" y="53722"/>
                  </a:lnTo>
                  <a:lnTo>
                    <a:pt x="174473" y="53652"/>
                  </a:lnTo>
                  <a:lnTo>
                    <a:pt x="174684" y="53595"/>
                  </a:lnTo>
                  <a:lnTo>
                    <a:pt x="174684" y="53652"/>
                  </a:lnTo>
                  <a:lnTo>
                    <a:pt x="174600" y="53849"/>
                  </a:lnTo>
                  <a:lnTo>
                    <a:pt x="174515" y="53905"/>
                  </a:lnTo>
                  <a:lnTo>
                    <a:pt x="174473" y="54032"/>
                  </a:lnTo>
                  <a:lnTo>
                    <a:pt x="174431" y="54102"/>
                  </a:lnTo>
                  <a:lnTo>
                    <a:pt x="174388" y="54229"/>
                  </a:lnTo>
                  <a:lnTo>
                    <a:pt x="174388" y="54356"/>
                  </a:lnTo>
                  <a:lnTo>
                    <a:pt x="174388" y="54483"/>
                  </a:lnTo>
                  <a:lnTo>
                    <a:pt x="174431" y="54539"/>
                  </a:lnTo>
                  <a:lnTo>
                    <a:pt x="174557" y="54666"/>
                  </a:lnTo>
                  <a:lnTo>
                    <a:pt x="174642" y="54666"/>
                  </a:lnTo>
                  <a:lnTo>
                    <a:pt x="174600" y="54736"/>
                  </a:lnTo>
                  <a:lnTo>
                    <a:pt x="174557" y="54792"/>
                  </a:lnTo>
                  <a:lnTo>
                    <a:pt x="174431" y="54863"/>
                  </a:lnTo>
                  <a:lnTo>
                    <a:pt x="174304" y="54919"/>
                  </a:lnTo>
                  <a:lnTo>
                    <a:pt x="174304" y="55046"/>
                  </a:lnTo>
                  <a:lnTo>
                    <a:pt x="174177" y="55046"/>
                  </a:lnTo>
                  <a:lnTo>
                    <a:pt x="174008" y="55173"/>
                  </a:lnTo>
                  <a:lnTo>
                    <a:pt x="173755" y="55370"/>
                  </a:lnTo>
                  <a:lnTo>
                    <a:pt x="173586" y="55497"/>
                  </a:lnTo>
                  <a:lnTo>
                    <a:pt x="173459" y="55623"/>
                  </a:lnTo>
                  <a:lnTo>
                    <a:pt x="173290" y="55806"/>
                  </a:lnTo>
                  <a:lnTo>
                    <a:pt x="173290" y="55877"/>
                  </a:lnTo>
                  <a:lnTo>
                    <a:pt x="173290" y="56003"/>
                  </a:lnTo>
                  <a:lnTo>
                    <a:pt x="173374" y="56130"/>
                  </a:lnTo>
                  <a:lnTo>
                    <a:pt x="173332" y="56187"/>
                  </a:lnTo>
                  <a:lnTo>
                    <a:pt x="173290" y="56257"/>
                  </a:lnTo>
                  <a:lnTo>
                    <a:pt x="173248" y="56384"/>
                  </a:lnTo>
                  <a:lnTo>
                    <a:pt x="173248" y="56510"/>
                  </a:lnTo>
                  <a:lnTo>
                    <a:pt x="173290" y="56637"/>
                  </a:lnTo>
                  <a:lnTo>
                    <a:pt x="173459" y="56567"/>
                  </a:lnTo>
                  <a:lnTo>
                    <a:pt x="173712" y="56510"/>
                  </a:lnTo>
                  <a:lnTo>
                    <a:pt x="173839" y="56440"/>
                  </a:lnTo>
                  <a:lnTo>
                    <a:pt x="173966" y="56384"/>
                  </a:lnTo>
                  <a:lnTo>
                    <a:pt x="174008" y="56440"/>
                  </a:lnTo>
                  <a:lnTo>
                    <a:pt x="174093" y="56384"/>
                  </a:lnTo>
                  <a:lnTo>
                    <a:pt x="174177" y="56313"/>
                  </a:lnTo>
                  <a:lnTo>
                    <a:pt x="174304" y="56257"/>
                  </a:lnTo>
                  <a:lnTo>
                    <a:pt x="174388" y="56257"/>
                  </a:lnTo>
                  <a:lnTo>
                    <a:pt x="174473" y="56257"/>
                  </a:lnTo>
                  <a:lnTo>
                    <a:pt x="174557" y="56257"/>
                  </a:lnTo>
                  <a:lnTo>
                    <a:pt x="174600" y="56257"/>
                  </a:lnTo>
                  <a:lnTo>
                    <a:pt x="174642" y="56187"/>
                  </a:lnTo>
                  <a:lnTo>
                    <a:pt x="174684" y="56187"/>
                  </a:lnTo>
                  <a:lnTo>
                    <a:pt x="174684" y="56313"/>
                  </a:lnTo>
                  <a:lnTo>
                    <a:pt x="174684" y="56440"/>
                  </a:lnTo>
                  <a:lnTo>
                    <a:pt x="174557" y="56567"/>
                  </a:lnTo>
                  <a:lnTo>
                    <a:pt x="174431" y="56567"/>
                  </a:lnTo>
                  <a:lnTo>
                    <a:pt x="174388" y="56693"/>
                  </a:lnTo>
                  <a:lnTo>
                    <a:pt x="174388" y="56764"/>
                  </a:lnTo>
                  <a:lnTo>
                    <a:pt x="174388" y="56891"/>
                  </a:lnTo>
                  <a:lnTo>
                    <a:pt x="174431" y="57017"/>
                  </a:lnTo>
                  <a:lnTo>
                    <a:pt x="174557" y="57017"/>
                  </a:lnTo>
                  <a:lnTo>
                    <a:pt x="174557" y="56947"/>
                  </a:lnTo>
                  <a:lnTo>
                    <a:pt x="174684" y="57017"/>
                  </a:lnTo>
                  <a:lnTo>
                    <a:pt x="174684" y="57144"/>
                  </a:lnTo>
                  <a:lnTo>
                    <a:pt x="174600" y="57200"/>
                  </a:lnTo>
                  <a:lnTo>
                    <a:pt x="174346" y="57271"/>
                  </a:lnTo>
                  <a:lnTo>
                    <a:pt x="174219" y="57327"/>
                  </a:lnTo>
                  <a:lnTo>
                    <a:pt x="174050" y="57327"/>
                  </a:lnTo>
                  <a:lnTo>
                    <a:pt x="173966" y="57271"/>
                  </a:lnTo>
                  <a:lnTo>
                    <a:pt x="173755" y="57271"/>
                  </a:lnTo>
                  <a:lnTo>
                    <a:pt x="173670" y="57271"/>
                  </a:lnTo>
                  <a:lnTo>
                    <a:pt x="173543" y="57454"/>
                  </a:lnTo>
                  <a:lnTo>
                    <a:pt x="173501" y="57581"/>
                  </a:lnTo>
                  <a:lnTo>
                    <a:pt x="173501" y="57651"/>
                  </a:lnTo>
                  <a:lnTo>
                    <a:pt x="173543" y="57707"/>
                  </a:lnTo>
                  <a:lnTo>
                    <a:pt x="173543" y="57778"/>
                  </a:lnTo>
                  <a:lnTo>
                    <a:pt x="173501" y="57834"/>
                  </a:lnTo>
                  <a:lnTo>
                    <a:pt x="173374" y="57834"/>
                  </a:lnTo>
                  <a:lnTo>
                    <a:pt x="173290" y="57904"/>
                  </a:lnTo>
                  <a:lnTo>
                    <a:pt x="173248" y="58088"/>
                  </a:lnTo>
                  <a:lnTo>
                    <a:pt x="173205" y="58214"/>
                  </a:lnTo>
                  <a:lnTo>
                    <a:pt x="173121" y="58214"/>
                  </a:lnTo>
                  <a:lnTo>
                    <a:pt x="173079" y="58285"/>
                  </a:lnTo>
                  <a:lnTo>
                    <a:pt x="173121" y="58341"/>
                  </a:lnTo>
                  <a:lnTo>
                    <a:pt x="173163" y="58341"/>
                  </a:lnTo>
                  <a:lnTo>
                    <a:pt x="173586" y="58341"/>
                  </a:lnTo>
                  <a:lnTo>
                    <a:pt x="173670" y="58411"/>
                  </a:lnTo>
                  <a:lnTo>
                    <a:pt x="173755" y="58468"/>
                  </a:lnTo>
                  <a:lnTo>
                    <a:pt x="173839" y="58468"/>
                  </a:lnTo>
                  <a:lnTo>
                    <a:pt x="173924" y="58468"/>
                  </a:lnTo>
                  <a:lnTo>
                    <a:pt x="173966" y="58468"/>
                  </a:lnTo>
                  <a:lnTo>
                    <a:pt x="174008" y="58538"/>
                  </a:lnTo>
                  <a:lnTo>
                    <a:pt x="173712" y="58665"/>
                  </a:lnTo>
                  <a:lnTo>
                    <a:pt x="173628" y="58594"/>
                  </a:lnTo>
                  <a:lnTo>
                    <a:pt x="173417" y="58594"/>
                  </a:lnTo>
                  <a:lnTo>
                    <a:pt x="173205" y="58594"/>
                  </a:lnTo>
                  <a:lnTo>
                    <a:pt x="173079" y="58665"/>
                  </a:lnTo>
                  <a:lnTo>
                    <a:pt x="172910" y="58721"/>
                  </a:lnTo>
                  <a:lnTo>
                    <a:pt x="172867" y="58848"/>
                  </a:lnTo>
                  <a:lnTo>
                    <a:pt x="172741" y="59045"/>
                  </a:lnTo>
                  <a:lnTo>
                    <a:pt x="172741" y="59172"/>
                  </a:lnTo>
                  <a:lnTo>
                    <a:pt x="172783" y="59228"/>
                  </a:lnTo>
                  <a:lnTo>
                    <a:pt x="172994" y="59299"/>
                  </a:lnTo>
                  <a:lnTo>
                    <a:pt x="173248" y="59355"/>
                  </a:lnTo>
                  <a:lnTo>
                    <a:pt x="173248" y="59482"/>
                  </a:lnTo>
                  <a:lnTo>
                    <a:pt x="173163" y="59552"/>
                  </a:lnTo>
                  <a:lnTo>
                    <a:pt x="173079" y="59552"/>
                  </a:lnTo>
                  <a:lnTo>
                    <a:pt x="172910" y="59552"/>
                  </a:lnTo>
                  <a:lnTo>
                    <a:pt x="172741" y="59552"/>
                  </a:lnTo>
                  <a:lnTo>
                    <a:pt x="172572" y="59608"/>
                  </a:lnTo>
                  <a:lnTo>
                    <a:pt x="172403" y="59608"/>
                  </a:lnTo>
                  <a:lnTo>
                    <a:pt x="172361" y="59608"/>
                  </a:lnTo>
                  <a:lnTo>
                    <a:pt x="172318" y="59735"/>
                  </a:lnTo>
                  <a:lnTo>
                    <a:pt x="172107" y="59679"/>
                  </a:lnTo>
                  <a:lnTo>
                    <a:pt x="172023" y="59608"/>
                  </a:lnTo>
                  <a:lnTo>
                    <a:pt x="171727" y="59425"/>
                  </a:lnTo>
                  <a:lnTo>
                    <a:pt x="171431" y="59101"/>
                  </a:lnTo>
                  <a:lnTo>
                    <a:pt x="171262" y="59101"/>
                  </a:lnTo>
                  <a:lnTo>
                    <a:pt x="171262" y="58848"/>
                  </a:lnTo>
                  <a:lnTo>
                    <a:pt x="171347" y="58848"/>
                  </a:lnTo>
                  <a:lnTo>
                    <a:pt x="171431" y="58792"/>
                  </a:lnTo>
                  <a:lnTo>
                    <a:pt x="171600" y="58665"/>
                  </a:lnTo>
                  <a:lnTo>
                    <a:pt x="171600" y="58594"/>
                  </a:lnTo>
                  <a:lnTo>
                    <a:pt x="171811" y="58665"/>
                  </a:lnTo>
                  <a:lnTo>
                    <a:pt x="172023" y="58538"/>
                  </a:lnTo>
                  <a:lnTo>
                    <a:pt x="172065" y="58411"/>
                  </a:lnTo>
                  <a:lnTo>
                    <a:pt x="172023" y="58285"/>
                  </a:lnTo>
                  <a:lnTo>
                    <a:pt x="171938" y="58214"/>
                  </a:lnTo>
                  <a:lnTo>
                    <a:pt x="171938" y="58158"/>
                  </a:lnTo>
                  <a:lnTo>
                    <a:pt x="172023" y="58088"/>
                  </a:lnTo>
                  <a:lnTo>
                    <a:pt x="172107" y="58031"/>
                  </a:lnTo>
                  <a:lnTo>
                    <a:pt x="172107" y="57961"/>
                  </a:lnTo>
                  <a:lnTo>
                    <a:pt x="172107" y="57904"/>
                  </a:lnTo>
                  <a:lnTo>
                    <a:pt x="171980" y="57778"/>
                  </a:lnTo>
                  <a:lnTo>
                    <a:pt x="171769" y="57778"/>
                  </a:lnTo>
                  <a:lnTo>
                    <a:pt x="171642" y="57707"/>
                  </a:lnTo>
                  <a:lnTo>
                    <a:pt x="171558" y="57651"/>
                  </a:lnTo>
                  <a:lnTo>
                    <a:pt x="171473" y="57707"/>
                  </a:lnTo>
                  <a:lnTo>
                    <a:pt x="171431" y="57651"/>
                  </a:lnTo>
                  <a:lnTo>
                    <a:pt x="171473" y="57524"/>
                  </a:lnTo>
                  <a:lnTo>
                    <a:pt x="171558" y="57454"/>
                  </a:lnTo>
                  <a:lnTo>
                    <a:pt x="171600" y="57398"/>
                  </a:lnTo>
                  <a:lnTo>
                    <a:pt x="171558" y="57327"/>
                  </a:lnTo>
                  <a:lnTo>
                    <a:pt x="171600" y="57271"/>
                  </a:lnTo>
                  <a:lnTo>
                    <a:pt x="171642" y="57271"/>
                  </a:lnTo>
                  <a:lnTo>
                    <a:pt x="171685" y="57327"/>
                  </a:lnTo>
                  <a:lnTo>
                    <a:pt x="171769" y="57398"/>
                  </a:lnTo>
                  <a:lnTo>
                    <a:pt x="171896" y="57524"/>
                  </a:lnTo>
                  <a:lnTo>
                    <a:pt x="172065" y="57454"/>
                  </a:lnTo>
                  <a:lnTo>
                    <a:pt x="172234" y="57398"/>
                  </a:lnTo>
                  <a:lnTo>
                    <a:pt x="172361" y="57327"/>
                  </a:lnTo>
                  <a:lnTo>
                    <a:pt x="172403" y="57271"/>
                  </a:lnTo>
                  <a:lnTo>
                    <a:pt x="172403" y="57144"/>
                  </a:lnTo>
                  <a:lnTo>
                    <a:pt x="172149" y="56947"/>
                  </a:lnTo>
                  <a:lnTo>
                    <a:pt x="172276" y="56947"/>
                  </a:lnTo>
                  <a:lnTo>
                    <a:pt x="172445" y="56947"/>
                  </a:lnTo>
                  <a:lnTo>
                    <a:pt x="172614" y="56764"/>
                  </a:lnTo>
                  <a:lnTo>
                    <a:pt x="172699" y="56693"/>
                  </a:lnTo>
                  <a:lnTo>
                    <a:pt x="172699" y="56440"/>
                  </a:lnTo>
                  <a:lnTo>
                    <a:pt x="172699" y="56384"/>
                  </a:lnTo>
                  <a:lnTo>
                    <a:pt x="172656" y="56384"/>
                  </a:lnTo>
                  <a:lnTo>
                    <a:pt x="172614" y="56440"/>
                  </a:lnTo>
                  <a:lnTo>
                    <a:pt x="172487" y="56440"/>
                  </a:lnTo>
                  <a:lnTo>
                    <a:pt x="172318" y="56440"/>
                  </a:lnTo>
                  <a:lnTo>
                    <a:pt x="172361" y="56384"/>
                  </a:lnTo>
                  <a:lnTo>
                    <a:pt x="172487" y="56257"/>
                  </a:lnTo>
                  <a:lnTo>
                    <a:pt x="172656" y="56060"/>
                  </a:lnTo>
                  <a:lnTo>
                    <a:pt x="172699" y="55933"/>
                  </a:lnTo>
                  <a:lnTo>
                    <a:pt x="172656" y="55806"/>
                  </a:lnTo>
                  <a:lnTo>
                    <a:pt x="172572" y="55806"/>
                  </a:lnTo>
                  <a:lnTo>
                    <a:pt x="172487" y="55623"/>
                  </a:lnTo>
                  <a:lnTo>
                    <a:pt x="172361" y="55553"/>
                  </a:lnTo>
                  <a:lnTo>
                    <a:pt x="172234" y="55497"/>
                  </a:lnTo>
                  <a:lnTo>
                    <a:pt x="172065" y="55497"/>
                  </a:lnTo>
                  <a:lnTo>
                    <a:pt x="171938" y="55497"/>
                  </a:lnTo>
                  <a:lnTo>
                    <a:pt x="172023" y="55370"/>
                  </a:lnTo>
                  <a:lnTo>
                    <a:pt x="172107" y="55299"/>
                  </a:lnTo>
                  <a:lnTo>
                    <a:pt x="172023" y="55116"/>
                  </a:lnTo>
                  <a:lnTo>
                    <a:pt x="171854" y="54990"/>
                  </a:lnTo>
                  <a:lnTo>
                    <a:pt x="171769" y="54863"/>
                  </a:lnTo>
                  <a:lnTo>
                    <a:pt x="171600" y="54863"/>
                  </a:lnTo>
                  <a:lnTo>
                    <a:pt x="171558" y="54863"/>
                  </a:lnTo>
                  <a:lnTo>
                    <a:pt x="171558" y="54792"/>
                  </a:lnTo>
                  <a:lnTo>
                    <a:pt x="171642" y="54736"/>
                  </a:lnTo>
                  <a:lnTo>
                    <a:pt x="171811" y="54736"/>
                  </a:lnTo>
                  <a:lnTo>
                    <a:pt x="171938" y="54666"/>
                  </a:lnTo>
                  <a:lnTo>
                    <a:pt x="171980" y="54539"/>
                  </a:lnTo>
                  <a:lnTo>
                    <a:pt x="172234" y="54229"/>
                  </a:lnTo>
                  <a:lnTo>
                    <a:pt x="172487" y="53905"/>
                  </a:lnTo>
                  <a:lnTo>
                    <a:pt x="172530" y="53779"/>
                  </a:lnTo>
                  <a:lnTo>
                    <a:pt x="172572" y="53652"/>
                  </a:lnTo>
                  <a:lnTo>
                    <a:pt x="172614" y="53595"/>
                  </a:lnTo>
                  <a:close/>
                  <a:moveTo>
                    <a:pt x="122089" y="72916"/>
                  </a:moveTo>
                  <a:lnTo>
                    <a:pt x="122047" y="72859"/>
                  </a:lnTo>
                  <a:lnTo>
                    <a:pt x="121962" y="72789"/>
                  </a:lnTo>
                  <a:lnTo>
                    <a:pt x="121962" y="72733"/>
                  </a:lnTo>
                  <a:lnTo>
                    <a:pt x="121962" y="72606"/>
                  </a:lnTo>
                  <a:lnTo>
                    <a:pt x="122047" y="72535"/>
                  </a:lnTo>
                  <a:lnTo>
                    <a:pt x="122216" y="72409"/>
                  </a:lnTo>
                  <a:lnTo>
                    <a:pt x="122511" y="72226"/>
                  </a:lnTo>
                  <a:lnTo>
                    <a:pt x="122765" y="72028"/>
                  </a:lnTo>
                  <a:lnTo>
                    <a:pt x="122934" y="71775"/>
                  </a:lnTo>
                  <a:lnTo>
                    <a:pt x="123103" y="71592"/>
                  </a:lnTo>
                  <a:lnTo>
                    <a:pt x="123314" y="71522"/>
                  </a:lnTo>
                  <a:lnTo>
                    <a:pt x="123441" y="71465"/>
                  </a:lnTo>
                  <a:lnTo>
                    <a:pt x="123568" y="71465"/>
                  </a:lnTo>
                  <a:lnTo>
                    <a:pt x="123652" y="71522"/>
                  </a:lnTo>
                  <a:lnTo>
                    <a:pt x="123694" y="71648"/>
                  </a:lnTo>
                  <a:lnTo>
                    <a:pt x="123779" y="71902"/>
                  </a:lnTo>
                  <a:lnTo>
                    <a:pt x="123821" y="71972"/>
                  </a:lnTo>
                  <a:lnTo>
                    <a:pt x="123863" y="72028"/>
                  </a:lnTo>
                  <a:lnTo>
                    <a:pt x="123990" y="72099"/>
                  </a:lnTo>
                  <a:lnTo>
                    <a:pt x="124117" y="72155"/>
                  </a:lnTo>
                  <a:lnTo>
                    <a:pt x="124201" y="72155"/>
                  </a:lnTo>
                  <a:lnTo>
                    <a:pt x="124286" y="72282"/>
                  </a:lnTo>
                  <a:lnTo>
                    <a:pt x="123948" y="72535"/>
                  </a:lnTo>
                  <a:lnTo>
                    <a:pt x="123610" y="72606"/>
                  </a:lnTo>
                  <a:lnTo>
                    <a:pt x="123399" y="72662"/>
                  </a:lnTo>
                  <a:lnTo>
                    <a:pt x="123061" y="72662"/>
                  </a:lnTo>
                  <a:lnTo>
                    <a:pt x="122765" y="72733"/>
                  </a:lnTo>
                  <a:lnTo>
                    <a:pt x="122554" y="72789"/>
                  </a:lnTo>
                  <a:lnTo>
                    <a:pt x="122342" y="72859"/>
                  </a:lnTo>
                  <a:lnTo>
                    <a:pt x="122216" y="72859"/>
                  </a:lnTo>
                  <a:lnTo>
                    <a:pt x="122131" y="72916"/>
                  </a:lnTo>
                  <a:close/>
                  <a:moveTo>
                    <a:pt x="120610" y="78112"/>
                  </a:moveTo>
                  <a:lnTo>
                    <a:pt x="120484" y="78112"/>
                  </a:lnTo>
                  <a:lnTo>
                    <a:pt x="120484" y="78055"/>
                  </a:lnTo>
                  <a:lnTo>
                    <a:pt x="120484" y="77929"/>
                  </a:lnTo>
                  <a:lnTo>
                    <a:pt x="120568" y="77985"/>
                  </a:lnTo>
                  <a:close/>
                  <a:moveTo>
                    <a:pt x="129862" y="93320"/>
                  </a:moveTo>
                  <a:lnTo>
                    <a:pt x="129482" y="93503"/>
                  </a:lnTo>
                  <a:lnTo>
                    <a:pt x="128975" y="93320"/>
                  </a:lnTo>
                  <a:lnTo>
                    <a:pt x="128890" y="93250"/>
                  </a:lnTo>
                  <a:lnTo>
                    <a:pt x="129017" y="93067"/>
                  </a:lnTo>
                  <a:lnTo>
                    <a:pt x="129102" y="92940"/>
                  </a:lnTo>
                  <a:lnTo>
                    <a:pt x="129186" y="92743"/>
                  </a:lnTo>
                  <a:lnTo>
                    <a:pt x="129271" y="92686"/>
                  </a:lnTo>
                  <a:lnTo>
                    <a:pt x="129144" y="92433"/>
                  </a:lnTo>
                  <a:lnTo>
                    <a:pt x="129059" y="92236"/>
                  </a:lnTo>
                  <a:lnTo>
                    <a:pt x="128679" y="92236"/>
                  </a:lnTo>
                  <a:lnTo>
                    <a:pt x="128637" y="92179"/>
                  </a:lnTo>
                  <a:lnTo>
                    <a:pt x="128510" y="92109"/>
                  </a:lnTo>
                  <a:lnTo>
                    <a:pt x="128341" y="92179"/>
                  </a:lnTo>
                  <a:lnTo>
                    <a:pt x="128257" y="92179"/>
                  </a:lnTo>
                  <a:lnTo>
                    <a:pt x="128172" y="92109"/>
                  </a:lnTo>
                  <a:lnTo>
                    <a:pt x="128003" y="91982"/>
                  </a:lnTo>
                  <a:lnTo>
                    <a:pt x="127750" y="92053"/>
                  </a:lnTo>
                  <a:lnTo>
                    <a:pt x="127708" y="92109"/>
                  </a:lnTo>
                  <a:lnTo>
                    <a:pt x="127623" y="92109"/>
                  </a:lnTo>
                  <a:lnTo>
                    <a:pt x="127539" y="92053"/>
                  </a:lnTo>
                  <a:lnTo>
                    <a:pt x="127454" y="91982"/>
                  </a:lnTo>
                  <a:lnTo>
                    <a:pt x="127201" y="91982"/>
                  </a:lnTo>
                  <a:lnTo>
                    <a:pt x="127116" y="91799"/>
                  </a:lnTo>
                  <a:lnTo>
                    <a:pt x="127032" y="91672"/>
                  </a:lnTo>
                  <a:lnTo>
                    <a:pt x="126989" y="91602"/>
                  </a:lnTo>
                  <a:lnTo>
                    <a:pt x="127032" y="91546"/>
                  </a:lnTo>
                  <a:lnTo>
                    <a:pt x="127074" y="91475"/>
                  </a:lnTo>
                  <a:lnTo>
                    <a:pt x="127116" y="91419"/>
                  </a:lnTo>
                  <a:lnTo>
                    <a:pt x="127158" y="91292"/>
                  </a:lnTo>
                  <a:lnTo>
                    <a:pt x="127201" y="91095"/>
                  </a:lnTo>
                  <a:lnTo>
                    <a:pt x="127158" y="91039"/>
                  </a:lnTo>
                  <a:lnTo>
                    <a:pt x="127074" y="90968"/>
                  </a:lnTo>
                  <a:lnTo>
                    <a:pt x="126820" y="90785"/>
                  </a:lnTo>
                  <a:lnTo>
                    <a:pt x="126778" y="90405"/>
                  </a:lnTo>
                  <a:lnTo>
                    <a:pt x="126905" y="90278"/>
                  </a:lnTo>
                  <a:lnTo>
                    <a:pt x="126905" y="90208"/>
                  </a:lnTo>
                  <a:lnTo>
                    <a:pt x="126947" y="90081"/>
                  </a:lnTo>
                  <a:lnTo>
                    <a:pt x="127074" y="90081"/>
                  </a:lnTo>
                  <a:lnTo>
                    <a:pt x="127243" y="90025"/>
                  </a:lnTo>
                  <a:lnTo>
                    <a:pt x="127327" y="89898"/>
                  </a:lnTo>
                  <a:lnTo>
                    <a:pt x="127750" y="89771"/>
                  </a:lnTo>
                  <a:lnTo>
                    <a:pt x="127750" y="89898"/>
                  </a:lnTo>
                  <a:lnTo>
                    <a:pt x="127792" y="90025"/>
                  </a:lnTo>
                  <a:lnTo>
                    <a:pt x="127708" y="90208"/>
                  </a:lnTo>
                  <a:lnTo>
                    <a:pt x="127877" y="90461"/>
                  </a:lnTo>
                  <a:lnTo>
                    <a:pt x="128215" y="90715"/>
                  </a:lnTo>
                  <a:lnTo>
                    <a:pt x="128510" y="90842"/>
                  </a:lnTo>
                  <a:lnTo>
                    <a:pt x="128637" y="90842"/>
                  </a:lnTo>
                  <a:lnTo>
                    <a:pt x="128721" y="90842"/>
                  </a:lnTo>
                  <a:lnTo>
                    <a:pt x="128848" y="90715"/>
                  </a:lnTo>
                  <a:lnTo>
                    <a:pt x="128933" y="90532"/>
                  </a:lnTo>
                  <a:lnTo>
                    <a:pt x="128933" y="90405"/>
                  </a:lnTo>
                  <a:lnTo>
                    <a:pt x="128933" y="90278"/>
                  </a:lnTo>
                  <a:lnTo>
                    <a:pt x="128890" y="90152"/>
                  </a:lnTo>
                  <a:lnTo>
                    <a:pt x="128848" y="90081"/>
                  </a:lnTo>
                  <a:lnTo>
                    <a:pt x="128806" y="89828"/>
                  </a:lnTo>
                  <a:lnTo>
                    <a:pt x="128679" y="89574"/>
                  </a:lnTo>
                  <a:lnTo>
                    <a:pt x="128595" y="89518"/>
                  </a:lnTo>
                  <a:lnTo>
                    <a:pt x="128552" y="89518"/>
                  </a:lnTo>
                  <a:lnTo>
                    <a:pt x="128552" y="89448"/>
                  </a:lnTo>
                  <a:lnTo>
                    <a:pt x="128510" y="89321"/>
                  </a:lnTo>
                  <a:lnTo>
                    <a:pt x="128299" y="89264"/>
                  </a:lnTo>
                  <a:lnTo>
                    <a:pt x="128257" y="89194"/>
                  </a:lnTo>
                  <a:lnTo>
                    <a:pt x="128299" y="89067"/>
                  </a:lnTo>
                  <a:lnTo>
                    <a:pt x="128468" y="89067"/>
                  </a:lnTo>
                  <a:lnTo>
                    <a:pt x="128552" y="89138"/>
                  </a:lnTo>
                  <a:lnTo>
                    <a:pt x="128679" y="89138"/>
                  </a:lnTo>
                  <a:lnTo>
                    <a:pt x="128721" y="89067"/>
                  </a:lnTo>
                  <a:lnTo>
                    <a:pt x="128721" y="88941"/>
                  </a:lnTo>
                  <a:lnTo>
                    <a:pt x="128721" y="88884"/>
                  </a:lnTo>
                  <a:lnTo>
                    <a:pt x="128848" y="88758"/>
                  </a:lnTo>
                  <a:lnTo>
                    <a:pt x="129102" y="88941"/>
                  </a:lnTo>
                  <a:lnTo>
                    <a:pt x="129228" y="89067"/>
                  </a:lnTo>
                  <a:lnTo>
                    <a:pt x="129271" y="89138"/>
                  </a:lnTo>
                  <a:lnTo>
                    <a:pt x="129355" y="89194"/>
                  </a:lnTo>
                  <a:lnTo>
                    <a:pt x="129440" y="89264"/>
                  </a:lnTo>
                  <a:lnTo>
                    <a:pt x="129524" y="89264"/>
                  </a:lnTo>
                  <a:lnTo>
                    <a:pt x="129651" y="89391"/>
                  </a:lnTo>
                  <a:lnTo>
                    <a:pt x="129651" y="89448"/>
                  </a:lnTo>
                  <a:lnTo>
                    <a:pt x="129566" y="89771"/>
                  </a:lnTo>
                  <a:lnTo>
                    <a:pt x="129566" y="89898"/>
                  </a:lnTo>
                  <a:lnTo>
                    <a:pt x="129651" y="89954"/>
                  </a:lnTo>
                  <a:lnTo>
                    <a:pt x="129693" y="90025"/>
                  </a:lnTo>
                  <a:lnTo>
                    <a:pt x="129693" y="90152"/>
                  </a:lnTo>
                  <a:lnTo>
                    <a:pt x="129693" y="90278"/>
                  </a:lnTo>
                  <a:lnTo>
                    <a:pt x="129778" y="90405"/>
                  </a:lnTo>
                  <a:lnTo>
                    <a:pt x="129820" y="90461"/>
                  </a:lnTo>
                  <a:lnTo>
                    <a:pt x="129735" y="90588"/>
                  </a:lnTo>
                  <a:lnTo>
                    <a:pt x="129693" y="90659"/>
                  </a:lnTo>
                  <a:lnTo>
                    <a:pt x="129735" y="90785"/>
                  </a:lnTo>
                  <a:lnTo>
                    <a:pt x="129693" y="90912"/>
                  </a:lnTo>
                  <a:lnTo>
                    <a:pt x="129609" y="90912"/>
                  </a:lnTo>
                  <a:lnTo>
                    <a:pt x="129482" y="90912"/>
                  </a:lnTo>
                  <a:lnTo>
                    <a:pt x="129271" y="90968"/>
                  </a:lnTo>
                  <a:lnTo>
                    <a:pt x="129186" y="91095"/>
                  </a:lnTo>
                  <a:lnTo>
                    <a:pt x="129144" y="91222"/>
                  </a:lnTo>
                  <a:lnTo>
                    <a:pt x="129397" y="91475"/>
                  </a:lnTo>
                  <a:lnTo>
                    <a:pt x="129778" y="91729"/>
                  </a:lnTo>
                  <a:lnTo>
                    <a:pt x="130031" y="91729"/>
                  </a:lnTo>
                  <a:lnTo>
                    <a:pt x="130116" y="91799"/>
                  </a:lnTo>
                  <a:lnTo>
                    <a:pt x="130200" y="91729"/>
                  </a:lnTo>
                  <a:lnTo>
                    <a:pt x="130369" y="90968"/>
                  </a:lnTo>
                  <a:lnTo>
                    <a:pt x="130327" y="90785"/>
                  </a:lnTo>
                  <a:lnTo>
                    <a:pt x="130285" y="90588"/>
                  </a:lnTo>
                  <a:lnTo>
                    <a:pt x="130285" y="90461"/>
                  </a:lnTo>
                  <a:lnTo>
                    <a:pt x="130369" y="90278"/>
                  </a:lnTo>
                  <a:lnTo>
                    <a:pt x="130327" y="90152"/>
                  </a:lnTo>
                  <a:lnTo>
                    <a:pt x="130285" y="90025"/>
                  </a:lnTo>
                  <a:lnTo>
                    <a:pt x="130327" y="89828"/>
                  </a:lnTo>
                  <a:lnTo>
                    <a:pt x="130369" y="89645"/>
                  </a:lnTo>
                  <a:lnTo>
                    <a:pt x="130369" y="89264"/>
                  </a:lnTo>
                  <a:lnTo>
                    <a:pt x="129989" y="89011"/>
                  </a:lnTo>
                  <a:lnTo>
                    <a:pt x="130031" y="88884"/>
                  </a:lnTo>
                  <a:lnTo>
                    <a:pt x="130031" y="88814"/>
                  </a:lnTo>
                  <a:lnTo>
                    <a:pt x="130073" y="88758"/>
                  </a:lnTo>
                  <a:lnTo>
                    <a:pt x="130200" y="88631"/>
                  </a:lnTo>
                  <a:lnTo>
                    <a:pt x="130242" y="88504"/>
                  </a:lnTo>
                  <a:lnTo>
                    <a:pt x="130242" y="88434"/>
                  </a:lnTo>
                  <a:lnTo>
                    <a:pt x="130200" y="88377"/>
                  </a:lnTo>
                  <a:lnTo>
                    <a:pt x="130116" y="88377"/>
                  </a:lnTo>
                  <a:lnTo>
                    <a:pt x="130073" y="88307"/>
                  </a:lnTo>
                  <a:lnTo>
                    <a:pt x="130031" y="88180"/>
                  </a:lnTo>
                  <a:lnTo>
                    <a:pt x="130073" y="88124"/>
                  </a:lnTo>
                  <a:lnTo>
                    <a:pt x="130116" y="88053"/>
                  </a:lnTo>
                  <a:lnTo>
                    <a:pt x="130200" y="88053"/>
                  </a:lnTo>
                  <a:lnTo>
                    <a:pt x="130200" y="87927"/>
                  </a:lnTo>
                  <a:lnTo>
                    <a:pt x="130200" y="87744"/>
                  </a:lnTo>
                  <a:lnTo>
                    <a:pt x="130116" y="87673"/>
                  </a:lnTo>
                  <a:lnTo>
                    <a:pt x="129989" y="87546"/>
                  </a:lnTo>
                  <a:lnTo>
                    <a:pt x="129947" y="87420"/>
                  </a:lnTo>
                  <a:lnTo>
                    <a:pt x="129989" y="87363"/>
                  </a:lnTo>
                  <a:lnTo>
                    <a:pt x="130031" y="87363"/>
                  </a:lnTo>
                  <a:lnTo>
                    <a:pt x="130200" y="87363"/>
                  </a:lnTo>
                  <a:lnTo>
                    <a:pt x="130285" y="87420"/>
                  </a:lnTo>
                  <a:lnTo>
                    <a:pt x="130369" y="87420"/>
                  </a:lnTo>
                  <a:lnTo>
                    <a:pt x="130411" y="86856"/>
                  </a:lnTo>
                  <a:lnTo>
                    <a:pt x="130538" y="86476"/>
                  </a:lnTo>
                  <a:lnTo>
                    <a:pt x="130622" y="86350"/>
                  </a:lnTo>
                  <a:lnTo>
                    <a:pt x="130622" y="86152"/>
                  </a:lnTo>
                  <a:lnTo>
                    <a:pt x="130538" y="86096"/>
                  </a:lnTo>
                  <a:lnTo>
                    <a:pt x="130454" y="85969"/>
                  </a:lnTo>
                  <a:lnTo>
                    <a:pt x="130369" y="85519"/>
                  </a:lnTo>
                  <a:lnTo>
                    <a:pt x="130454" y="85462"/>
                  </a:lnTo>
                  <a:lnTo>
                    <a:pt x="130496" y="85392"/>
                  </a:lnTo>
                  <a:lnTo>
                    <a:pt x="130538" y="85462"/>
                  </a:lnTo>
                  <a:lnTo>
                    <a:pt x="130622" y="85462"/>
                  </a:lnTo>
                  <a:lnTo>
                    <a:pt x="130665" y="85392"/>
                  </a:lnTo>
                  <a:lnTo>
                    <a:pt x="130749" y="85392"/>
                  </a:lnTo>
                  <a:lnTo>
                    <a:pt x="130749" y="85462"/>
                  </a:lnTo>
                  <a:lnTo>
                    <a:pt x="130791" y="85462"/>
                  </a:lnTo>
                  <a:lnTo>
                    <a:pt x="130834" y="85462"/>
                  </a:lnTo>
                  <a:lnTo>
                    <a:pt x="130960" y="85392"/>
                  </a:lnTo>
                  <a:lnTo>
                    <a:pt x="130960" y="85519"/>
                  </a:lnTo>
                  <a:lnTo>
                    <a:pt x="130960" y="85589"/>
                  </a:lnTo>
                  <a:lnTo>
                    <a:pt x="130918" y="85645"/>
                  </a:lnTo>
                  <a:lnTo>
                    <a:pt x="130918" y="85716"/>
                  </a:lnTo>
                  <a:lnTo>
                    <a:pt x="130960" y="85716"/>
                  </a:lnTo>
                  <a:lnTo>
                    <a:pt x="131045" y="85772"/>
                  </a:lnTo>
                  <a:lnTo>
                    <a:pt x="131087" y="85843"/>
                  </a:lnTo>
                  <a:lnTo>
                    <a:pt x="131003" y="85899"/>
                  </a:lnTo>
                  <a:lnTo>
                    <a:pt x="131045" y="85969"/>
                  </a:lnTo>
                  <a:lnTo>
                    <a:pt x="131087" y="86026"/>
                  </a:lnTo>
                  <a:lnTo>
                    <a:pt x="131129" y="86152"/>
                  </a:lnTo>
                  <a:lnTo>
                    <a:pt x="131256" y="86350"/>
                  </a:lnTo>
                  <a:lnTo>
                    <a:pt x="131256" y="86406"/>
                  </a:lnTo>
                  <a:lnTo>
                    <a:pt x="131129" y="86406"/>
                  </a:lnTo>
                  <a:lnTo>
                    <a:pt x="130791" y="86603"/>
                  </a:lnTo>
                  <a:lnTo>
                    <a:pt x="130791" y="86659"/>
                  </a:lnTo>
                  <a:lnTo>
                    <a:pt x="130791" y="86730"/>
                  </a:lnTo>
                  <a:lnTo>
                    <a:pt x="130749" y="86856"/>
                  </a:lnTo>
                  <a:lnTo>
                    <a:pt x="130665" y="86913"/>
                  </a:lnTo>
                  <a:lnTo>
                    <a:pt x="130665" y="86983"/>
                  </a:lnTo>
                  <a:lnTo>
                    <a:pt x="130707" y="87293"/>
                  </a:lnTo>
                  <a:lnTo>
                    <a:pt x="130622" y="87363"/>
                  </a:lnTo>
                  <a:lnTo>
                    <a:pt x="130665" y="87490"/>
                  </a:lnTo>
                  <a:lnTo>
                    <a:pt x="130791" y="87617"/>
                  </a:lnTo>
                  <a:lnTo>
                    <a:pt x="130918" y="87673"/>
                  </a:lnTo>
                  <a:lnTo>
                    <a:pt x="131003" y="87870"/>
                  </a:lnTo>
                  <a:lnTo>
                    <a:pt x="131129" y="87997"/>
                  </a:lnTo>
                  <a:lnTo>
                    <a:pt x="131214" y="88053"/>
                  </a:lnTo>
                  <a:lnTo>
                    <a:pt x="131256" y="88124"/>
                  </a:lnTo>
                  <a:lnTo>
                    <a:pt x="131383" y="88180"/>
                  </a:lnTo>
                  <a:lnTo>
                    <a:pt x="131425" y="88307"/>
                  </a:lnTo>
                  <a:lnTo>
                    <a:pt x="131467" y="88434"/>
                  </a:lnTo>
                  <a:lnTo>
                    <a:pt x="131425" y="88504"/>
                  </a:lnTo>
                  <a:lnTo>
                    <a:pt x="131341" y="88687"/>
                  </a:lnTo>
                  <a:lnTo>
                    <a:pt x="131172" y="89011"/>
                  </a:lnTo>
                  <a:lnTo>
                    <a:pt x="131003" y="88941"/>
                  </a:lnTo>
                  <a:lnTo>
                    <a:pt x="130918" y="89011"/>
                  </a:lnTo>
                  <a:lnTo>
                    <a:pt x="130834" y="89138"/>
                  </a:lnTo>
                  <a:lnTo>
                    <a:pt x="130707" y="89391"/>
                  </a:lnTo>
                  <a:lnTo>
                    <a:pt x="130749" y="89645"/>
                  </a:lnTo>
                  <a:lnTo>
                    <a:pt x="130749" y="89771"/>
                  </a:lnTo>
                  <a:lnTo>
                    <a:pt x="130834" y="89771"/>
                  </a:lnTo>
                  <a:lnTo>
                    <a:pt x="130918" y="89828"/>
                  </a:lnTo>
                  <a:lnTo>
                    <a:pt x="130960" y="89954"/>
                  </a:lnTo>
                  <a:lnTo>
                    <a:pt x="130876" y="90081"/>
                  </a:lnTo>
                  <a:lnTo>
                    <a:pt x="130918" y="90208"/>
                  </a:lnTo>
                  <a:lnTo>
                    <a:pt x="130749" y="90461"/>
                  </a:lnTo>
                  <a:lnTo>
                    <a:pt x="130707" y="90659"/>
                  </a:lnTo>
                  <a:lnTo>
                    <a:pt x="130707" y="90842"/>
                  </a:lnTo>
                  <a:lnTo>
                    <a:pt x="130749" y="90968"/>
                  </a:lnTo>
                  <a:lnTo>
                    <a:pt x="130707" y="91165"/>
                  </a:lnTo>
                  <a:lnTo>
                    <a:pt x="130622" y="91419"/>
                  </a:lnTo>
                  <a:lnTo>
                    <a:pt x="130580" y="91602"/>
                  </a:lnTo>
                  <a:lnTo>
                    <a:pt x="130622" y="91729"/>
                  </a:lnTo>
                  <a:lnTo>
                    <a:pt x="130622" y="91855"/>
                  </a:lnTo>
                  <a:lnTo>
                    <a:pt x="130622" y="91926"/>
                  </a:lnTo>
                  <a:lnTo>
                    <a:pt x="130580" y="92109"/>
                  </a:lnTo>
                  <a:lnTo>
                    <a:pt x="130538" y="92236"/>
                  </a:lnTo>
                  <a:lnTo>
                    <a:pt x="130411" y="92236"/>
                  </a:lnTo>
                  <a:lnTo>
                    <a:pt x="130285" y="92236"/>
                  </a:lnTo>
                  <a:lnTo>
                    <a:pt x="130116" y="92362"/>
                  </a:lnTo>
                  <a:lnTo>
                    <a:pt x="130031" y="92616"/>
                  </a:lnTo>
                  <a:lnTo>
                    <a:pt x="130031" y="92813"/>
                  </a:lnTo>
                  <a:lnTo>
                    <a:pt x="130073" y="92940"/>
                  </a:lnTo>
                  <a:lnTo>
                    <a:pt x="130242" y="93193"/>
                  </a:lnTo>
                  <a:close/>
                  <a:moveTo>
                    <a:pt x="185203" y="84068"/>
                  </a:moveTo>
                  <a:lnTo>
                    <a:pt x="185034" y="84195"/>
                  </a:lnTo>
                  <a:lnTo>
                    <a:pt x="184781" y="84125"/>
                  </a:lnTo>
                  <a:lnTo>
                    <a:pt x="184738" y="84068"/>
                  </a:lnTo>
                  <a:lnTo>
                    <a:pt x="184654" y="84068"/>
                  </a:lnTo>
                  <a:lnTo>
                    <a:pt x="184654" y="83998"/>
                  </a:lnTo>
                  <a:lnTo>
                    <a:pt x="184654" y="83942"/>
                  </a:lnTo>
                  <a:lnTo>
                    <a:pt x="184696" y="83942"/>
                  </a:lnTo>
                  <a:lnTo>
                    <a:pt x="184781" y="83942"/>
                  </a:lnTo>
                  <a:lnTo>
                    <a:pt x="184907" y="83871"/>
                  </a:lnTo>
                  <a:lnTo>
                    <a:pt x="185119" y="84068"/>
                  </a:lnTo>
                  <a:close/>
                  <a:moveTo>
                    <a:pt x="77225" y="88687"/>
                  </a:moveTo>
                  <a:lnTo>
                    <a:pt x="77225" y="88941"/>
                  </a:lnTo>
                  <a:lnTo>
                    <a:pt x="77098" y="88941"/>
                  </a:lnTo>
                  <a:lnTo>
                    <a:pt x="76887" y="88884"/>
                  </a:lnTo>
                  <a:lnTo>
                    <a:pt x="76676" y="88631"/>
                  </a:lnTo>
                  <a:lnTo>
                    <a:pt x="76676" y="88504"/>
                  </a:lnTo>
                  <a:lnTo>
                    <a:pt x="76760" y="88434"/>
                  </a:lnTo>
                  <a:close/>
                  <a:moveTo>
                    <a:pt x="124750" y="87744"/>
                  </a:moveTo>
                  <a:lnTo>
                    <a:pt x="124708" y="87673"/>
                  </a:lnTo>
                  <a:lnTo>
                    <a:pt x="124581" y="87673"/>
                  </a:lnTo>
                  <a:lnTo>
                    <a:pt x="124455" y="87673"/>
                  </a:lnTo>
                  <a:lnTo>
                    <a:pt x="124412" y="87617"/>
                  </a:lnTo>
                  <a:lnTo>
                    <a:pt x="124370" y="87546"/>
                  </a:lnTo>
                  <a:lnTo>
                    <a:pt x="124370" y="87420"/>
                  </a:lnTo>
                  <a:lnTo>
                    <a:pt x="124286" y="87363"/>
                  </a:lnTo>
                  <a:lnTo>
                    <a:pt x="124201" y="87293"/>
                  </a:lnTo>
                  <a:lnTo>
                    <a:pt x="124201" y="87166"/>
                  </a:lnTo>
                  <a:lnTo>
                    <a:pt x="124286" y="87110"/>
                  </a:lnTo>
                  <a:lnTo>
                    <a:pt x="124455" y="86983"/>
                  </a:lnTo>
                  <a:lnTo>
                    <a:pt x="124581" y="87040"/>
                  </a:lnTo>
                  <a:lnTo>
                    <a:pt x="124624" y="87110"/>
                  </a:lnTo>
                  <a:lnTo>
                    <a:pt x="124666" y="87293"/>
                  </a:lnTo>
                  <a:lnTo>
                    <a:pt x="124750" y="87420"/>
                  </a:lnTo>
                  <a:lnTo>
                    <a:pt x="124708" y="87490"/>
                  </a:lnTo>
                  <a:lnTo>
                    <a:pt x="124793" y="87546"/>
                  </a:lnTo>
                  <a:lnTo>
                    <a:pt x="124877" y="87546"/>
                  </a:lnTo>
                  <a:lnTo>
                    <a:pt x="124877" y="87617"/>
                  </a:lnTo>
                  <a:close/>
                  <a:moveTo>
                    <a:pt x="131932" y="87237"/>
                  </a:moveTo>
                  <a:lnTo>
                    <a:pt x="132143" y="87110"/>
                  </a:lnTo>
                  <a:lnTo>
                    <a:pt x="132270" y="87040"/>
                  </a:lnTo>
                  <a:lnTo>
                    <a:pt x="132397" y="86913"/>
                  </a:lnTo>
                  <a:lnTo>
                    <a:pt x="132566" y="86913"/>
                  </a:lnTo>
                  <a:lnTo>
                    <a:pt x="132693" y="87040"/>
                  </a:lnTo>
                  <a:lnTo>
                    <a:pt x="132777" y="87237"/>
                  </a:lnTo>
                  <a:lnTo>
                    <a:pt x="132735" y="87420"/>
                  </a:lnTo>
                  <a:lnTo>
                    <a:pt x="132693" y="87546"/>
                  </a:lnTo>
                  <a:lnTo>
                    <a:pt x="132524" y="87617"/>
                  </a:lnTo>
                  <a:lnTo>
                    <a:pt x="132439" y="87673"/>
                  </a:lnTo>
                  <a:lnTo>
                    <a:pt x="132397" y="87800"/>
                  </a:lnTo>
                  <a:lnTo>
                    <a:pt x="132270" y="87800"/>
                  </a:lnTo>
                  <a:lnTo>
                    <a:pt x="132228" y="87744"/>
                  </a:lnTo>
                  <a:lnTo>
                    <a:pt x="132143" y="87617"/>
                  </a:lnTo>
                  <a:lnTo>
                    <a:pt x="132017" y="87490"/>
                  </a:lnTo>
                  <a:lnTo>
                    <a:pt x="131974" y="87363"/>
                  </a:lnTo>
                  <a:close/>
                  <a:moveTo>
                    <a:pt x="139832" y="91982"/>
                  </a:moveTo>
                  <a:lnTo>
                    <a:pt x="139874" y="91982"/>
                  </a:lnTo>
                  <a:lnTo>
                    <a:pt x="139874" y="92053"/>
                  </a:lnTo>
                  <a:lnTo>
                    <a:pt x="139874" y="92109"/>
                  </a:lnTo>
                  <a:lnTo>
                    <a:pt x="139874" y="92179"/>
                  </a:lnTo>
                  <a:lnTo>
                    <a:pt x="139916" y="92306"/>
                  </a:lnTo>
                  <a:lnTo>
                    <a:pt x="139916" y="92433"/>
                  </a:lnTo>
                  <a:lnTo>
                    <a:pt x="139790" y="92813"/>
                  </a:lnTo>
                  <a:lnTo>
                    <a:pt x="139832" y="92996"/>
                  </a:lnTo>
                  <a:lnTo>
                    <a:pt x="139832" y="93123"/>
                  </a:lnTo>
                  <a:lnTo>
                    <a:pt x="139874" y="93320"/>
                  </a:lnTo>
                  <a:lnTo>
                    <a:pt x="140001" y="93447"/>
                  </a:lnTo>
                  <a:lnTo>
                    <a:pt x="140085" y="93573"/>
                  </a:lnTo>
                  <a:lnTo>
                    <a:pt x="140170" y="93630"/>
                  </a:lnTo>
                  <a:lnTo>
                    <a:pt x="140212" y="93630"/>
                  </a:lnTo>
                  <a:lnTo>
                    <a:pt x="140170" y="93757"/>
                  </a:lnTo>
                  <a:lnTo>
                    <a:pt x="140170" y="93827"/>
                  </a:lnTo>
                  <a:lnTo>
                    <a:pt x="140128" y="93883"/>
                  </a:lnTo>
                  <a:lnTo>
                    <a:pt x="140001" y="94137"/>
                  </a:lnTo>
                  <a:lnTo>
                    <a:pt x="139916" y="94390"/>
                  </a:lnTo>
                  <a:lnTo>
                    <a:pt x="139916" y="94517"/>
                  </a:lnTo>
                  <a:lnTo>
                    <a:pt x="139832" y="94587"/>
                  </a:lnTo>
                  <a:lnTo>
                    <a:pt x="139747" y="94644"/>
                  </a:lnTo>
                  <a:lnTo>
                    <a:pt x="139705" y="94644"/>
                  </a:lnTo>
                  <a:lnTo>
                    <a:pt x="139578" y="94587"/>
                  </a:lnTo>
                  <a:lnTo>
                    <a:pt x="139536" y="94517"/>
                  </a:lnTo>
                  <a:lnTo>
                    <a:pt x="139452" y="94390"/>
                  </a:lnTo>
                  <a:lnTo>
                    <a:pt x="139367" y="94390"/>
                  </a:lnTo>
                  <a:lnTo>
                    <a:pt x="139325" y="94207"/>
                  </a:lnTo>
                  <a:lnTo>
                    <a:pt x="139452" y="94080"/>
                  </a:lnTo>
                  <a:lnTo>
                    <a:pt x="139494" y="94080"/>
                  </a:lnTo>
                  <a:lnTo>
                    <a:pt x="139536" y="93954"/>
                  </a:lnTo>
                  <a:lnTo>
                    <a:pt x="139494" y="93827"/>
                  </a:lnTo>
                  <a:lnTo>
                    <a:pt x="139494" y="93573"/>
                  </a:lnTo>
                  <a:lnTo>
                    <a:pt x="139325" y="93376"/>
                  </a:lnTo>
                  <a:lnTo>
                    <a:pt x="139198" y="93320"/>
                  </a:lnTo>
                  <a:lnTo>
                    <a:pt x="139071" y="93193"/>
                  </a:lnTo>
                  <a:lnTo>
                    <a:pt x="138987" y="93123"/>
                  </a:lnTo>
                  <a:lnTo>
                    <a:pt x="138945" y="92996"/>
                  </a:lnTo>
                  <a:lnTo>
                    <a:pt x="138860" y="92996"/>
                  </a:lnTo>
                  <a:lnTo>
                    <a:pt x="138776" y="92940"/>
                  </a:lnTo>
                  <a:lnTo>
                    <a:pt x="138734" y="92869"/>
                  </a:lnTo>
                  <a:lnTo>
                    <a:pt x="138691" y="92813"/>
                  </a:lnTo>
                  <a:lnTo>
                    <a:pt x="138691" y="92743"/>
                  </a:lnTo>
                  <a:lnTo>
                    <a:pt x="138776" y="92560"/>
                  </a:lnTo>
                  <a:lnTo>
                    <a:pt x="138818" y="92489"/>
                  </a:lnTo>
                  <a:lnTo>
                    <a:pt x="138945" y="92489"/>
                  </a:lnTo>
                  <a:lnTo>
                    <a:pt x="139114" y="92362"/>
                  </a:lnTo>
                  <a:lnTo>
                    <a:pt x="139156" y="92433"/>
                  </a:lnTo>
                  <a:lnTo>
                    <a:pt x="139240" y="92433"/>
                  </a:lnTo>
                  <a:lnTo>
                    <a:pt x="139367" y="92433"/>
                  </a:lnTo>
                  <a:lnTo>
                    <a:pt x="139452" y="92433"/>
                  </a:lnTo>
                  <a:lnTo>
                    <a:pt x="139494" y="92433"/>
                  </a:lnTo>
                  <a:lnTo>
                    <a:pt x="139578" y="92362"/>
                  </a:lnTo>
                  <a:lnTo>
                    <a:pt x="139621" y="92306"/>
                  </a:lnTo>
                  <a:lnTo>
                    <a:pt x="139663" y="92306"/>
                  </a:lnTo>
                  <a:lnTo>
                    <a:pt x="139705" y="92179"/>
                  </a:lnTo>
                  <a:lnTo>
                    <a:pt x="139747" y="91982"/>
                  </a:lnTo>
                  <a:close/>
                  <a:moveTo>
                    <a:pt x="133157" y="94263"/>
                  </a:moveTo>
                  <a:lnTo>
                    <a:pt x="133157" y="94334"/>
                  </a:lnTo>
                  <a:lnTo>
                    <a:pt x="133073" y="94461"/>
                  </a:lnTo>
                  <a:lnTo>
                    <a:pt x="132946" y="94461"/>
                  </a:lnTo>
                  <a:lnTo>
                    <a:pt x="132777" y="94334"/>
                  </a:lnTo>
                  <a:lnTo>
                    <a:pt x="132693" y="94207"/>
                  </a:lnTo>
                  <a:lnTo>
                    <a:pt x="132608" y="94137"/>
                  </a:lnTo>
                  <a:lnTo>
                    <a:pt x="132481" y="94080"/>
                  </a:lnTo>
                  <a:lnTo>
                    <a:pt x="132397" y="93954"/>
                  </a:lnTo>
                  <a:lnTo>
                    <a:pt x="132270" y="93883"/>
                  </a:lnTo>
                  <a:lnTo>
                    <a:pt x="132186" y="93757"/>
                  </a:lnTo>
                  <a:lnTo>
                    <a:pt x="132059" y="93700"/>
                  </a:lnTo>
                  <a:lnTo>
                    <a:pt x="131932" y="93630"/>
                  </a:lnTo>
                  <a:lnTo>
                    <a:pt x="131932" y="93376"/>
                  </a:lnTo>
                  <a:lnTo>
                    <a:pt x="132059" y="93193"/>
                  </a:lnTo>
                  <a:lnTo>
                    <a:pt x="132143" y="93193"/>
                  </a:lnTo>
                  <a:lnTo>
                    <a:pt x="132355" y="93250"/>
                  </a:lnTo>
                  <a:lnTo>
                    <a:pt x="132481" y="93250"/>
                  </a:lnTo>
                  <a:lnTo>
                    <a:pt x="132650" y="93193"/>
                  </a:lnTo>
                  <a:lnTo>
                    <a:pt x="132819" y="93123"/>
                  </a:lnTo>
                  <a:lnTo>
                    <a:pt x="132861" y="93193"/>
                  </a:lnTo>
                  <a:lnTo>
                    <a:pt x="132946" y="93376"/>
                  </a:lnTo>
                  <a:lnTo>
                    <a:pt x="132988" y="93503"/>
                  </a:lnTo>
                  <a:lnTo>
                    <a:pt x="132946" y="93573"/>
                  </a:lnTo>
                  <a:lnTo>
                    <a:pt x="132946" y="93630"/>
                  </a:lnTo>
                  <a:lnTo>
                    <a:pt x="132946" y="93757"/>
                  </a:lnTo>
                  <a:lnTo>
                    <a:pt x="133030" y="93883"/>
                  </a:lnTo>
                  <a:lnTo>
                    <a:pt x="133073" y="94080"/>
                  </a:lnTo>
                  <a:close/>
                  <a:moveTo>
                    <a:pt x="182922" y="101938"/>
                  </a:moveTo>
                  <a:lnTo>
                    <a:pt x="182753" y="101868"/>
                  </a:lnTo>
                  <a:lnTo>
                    <a:pt x="182626" y="101868"/>
                  </a:lnTo>
                  <a:lnTo>
                    <a:pt x="182584" y="101811"/>
                  </a:lnTo>
                  <a:lnTo>
                    <a:pt x="182668" y="101685"/>
                  </a:lnTo>
                  <a:lnTo>
                    <a:pt x="182753" y="101558"/>
                  </a:lnTo>
                  <a:lnTo>
                    <a:pt x="182711" y="101361"/>
                  </a:lnTo>
                  <a:lnTo>
                    <a:pt x="182668" y="101107"/>
                  </a:lnTo>
                  <a:lnTo>
                    <a:pt x="182711" y="100854"/>
                  </a:lnTo>
                  <a:lnTo>
                    <a:pt x="182837" y="100727"/>
                  </a:lnTo>
                  <a:lnTo>
                    <a:pt x="183006" y="100600"/>
                  </a:lnTo>
                  <a:lnTo>
                    <a:pt x="183218" y="100347"/>
                  </a:lnTo>
                  <a:lnTo>
                    <a:pt x="183260" y="100220"/>
                  </a:lnTo>
                  <a:lnTo>
                    <a:pt x="183386" y="100164"/>
                  </a:lnTo>
                  <a:lnTo>
                    <a:pt x="183471" y="100093"/>
                  </a:lnTo>
                  <a:lnTo>
                    <a:pt x="183555" y="100093"/>
                  </a:lnTo>
                  <a:lnTo>
                    <a:pt x="183598" y="100164"/>
                  </a:lnTo>
                  <a:lnTo>
                    <a:pt x="183598" y="100290"/>
                  </a:lnTo>
                  <a:lnTo>
                    <a:pt x="183471" y="100544"/>
                  </a:lnTo>
                  <a:lnTo>
                    <a:pt x="183386" y="100671"/>
                  </a:lnTo>
                  <a:lnTo>
                    <a:pt x="183091" y="100854"/>
                  </a:lnTo>
                  <a:lnTo>
                    <a:pt x="183091" y="101178"/>
                  </a:lnTo>
                  <a:lnTo>
                    <a:pt x="183091" y="101361"/>
                  </a:lnTo>
                  <a:lnTo>
                    <a:pt x="183133" y="101487"/>
                  </a:lnTo>
                  <a:lnTo>
                    <a:pt x="183006" y="101811"/>
                  </a:lnTo>
                  <a:lnTo>
                    <a:pt x="183006" y="101938"/>
                  </a:lnTo>
                  <a:close/>
                  <a:moveTo>
                    <a:pt x="76126" y="110303"/>
                  </a:moveTo>
                  <a:lnTo>
                    <a:pt x="76042" y="110429"/>
                  </a:lnTo>
                  <a:lnTo>
                    <a:pt x="75873" y="110556"/>
                  </a:lnTo>
                  <a:lnTo>
                    <a:pt x="75577" y="110612"/>
                  </a:lnTo>
                  <a:lnTo>
                    <a:pt x="75366" y="110809"/>
                  </a:lnTo>
                  <a:lnTo>
                    <a:pt x="75113" y="110809"/>
                  </a:lnTo>
                  <a:lnTo>
                    <a:pt x="74775" y="110809"/>
                  </a:lnTo>
                  <a:lnTo>
                    <a:pt x="74479" y="110612"/>
                  </a:lnTo>
                  <a:lnTo>
                    <a:pt x="74310" y="110612"/>
                  </a:lnTo>
                  <a:lnTo>
                    <a:pt x="74183" y="110612"/>
                  </a:lnTo>
                  <a:lnTo>
                    <a:pt x="74183" y="110486"/>
                  </a:lnTo>
                  <a:lnTo>
                    <a:pt x="74479" y="110359"/>
                  </a:lnTo>
                  <a:lnTo>
                    <a:pt x="74606" y="110429"/>
                  </a:lnTo>
                  <a:lnTo>
                    <a:pt x="74859" y="110486"/>
                  </a:lnTo>
                  <a:lnTo>
                    <a:pt x="75155" y="110486"/>
                  </a:lnTo>
                  <a:lnTo>
                    <a:pt x="75366" y="110429"/>
                  </a:lnTo>
                  <a:lnTo>
                    <a:pt x="75662" y="110303"/>
                  </a:lnTo>
                  <a:lnTo>
                    <a:pt x="75915" y="110232"/>
                  </a:lnTo>
                  <a:lnTo>
                    <a:pt x="76042" y="110232"/>
                  </a:lnTo>
                  <a:close/>
                  <a:moveTo>
                    <a:pt x="101558" y="113091"/>
                  </a:moveTo>
                  <a:lnTo>
                    <a:pt x="101473" y="113091"/>
                  </a:lnTo>
                  <a:lnTo>
                    <a:pt x="101431" y="112964"/>
                  </a:lnTo>
                  <a:lnTo>
                    <a:pt x="101389" y="112964"/>
                  </a:lnTo>
                  <a:lnTo>
                    <a:pt x="101516" y="112837"/>
                  </a:lnTo>
                  <a:lnTo>
                    <a:pt x="101600" y="112767"/>
                  </a:lnTo>
                  <a:lnTo>
                    <a:pt x="101685" y="112767"/>
                  </a:lnTo>
                  <a:lnTo>
                    <a:pt x="101727" y="112894"/>
                  </a:lnTo>
                  <a:lnTo>
                    <a:pt x="101727" y="112964"/>
                  </a:lnTo>
                  <a:lnTo>
                    <a:pt x="101685" y="113020"/>
                  </a:lnTo>
                  <a:lnTo>
                    <a:pt x="101642" y="113020"/>
                  </a:lnTo>
                  <a:close/>
                  <a:moveTo>
                    <a:pt x="100417" y="117076"/>
                  </a:moveTo>
                  <a:lnTo>
                    <a:pt x="100417" y="117203"/>
                  </a:lnTo>
                  <a:lnTo>
                    <a:pt x="100291" y="117329"/>
                  </a:lnTo>
                  <a:lnTo>
                    <a:pt x="100206" y="117273"/>
                  </a:lnTo>
                  <a:lnTo>
                    <a:pt x="100122" y="117203"/>
                  </a:lnTo>
                  <a:lnTo>
                    <a:pt x="100079" y="117076"/>
                  </a:lnTo>
                  <a:lnTo>
                    <a:pt x="100037" y="116949"/>
                  </a:lnTo>
                  <a:lnTo>
                    <a:pt x="99995" y="116822"/>
                  </a:lnTo>
                  <a:lnTo>
                    <a:pt x="99995" y="116766"/>
                  </a:lnTo>
                  <a:lnTo>
                    <a:pt x="100037" y="116696"/>
                  </a:lnTo>
                  <a:lnTo>
                    <a:pt x="100122" y="116639"/>
                  </a:lnTo>
                  <a:lnTo>
                    <a:pt x="100248" y="116696"/>
                  </a:lnTo>
                  <a:lnTo>
                    <a:pt x="100333" y="116893"/>
                  </a:lnTo>
                  <a:lnTo>
                    <a:pt x="100375" y="117020"/>
                  </a:lnTo>
                  <a:close/>
                  <a:moveTo>
                    <a:pt x="93109" y="117273"/>
                  </a:moveTo>
                  <a:lnTo>
                    <a:pt x="93236" y="117400"/>
                  </a:lnTo>
                  <a:lnTo>
                    <a:pt x="93320" y="117526"/>
                  </a:lnTo>
                  <a:lnTo>
                    <a:pt x="93362" y="117526"/>
                  </a:lnTo>
                  <a:lnTo>
                    <a:pt x="93447" y="117583"/>
                  </a:lnTo>
                  <a:lnTo>
                    <a:pt x="93405" y="117710"/>
                  </a:lnTo>
                  <a:lnTo>
                    <a:pt x="93067" y="117583"/>
                  </a:lnTo>
                  <a:lnTo>
                    <a:pt x="92982" y="117526"/>
                  </a:lnTo>
                  <a:lnTo>
                    <a:pt x="92771" y="117329"/>
                  </a:lnTo>
                  <a:lnTo>
                    <a:pt x="92898" y="117146"/>
                  </a:lnTo>
                  <a:close/>
                  <a:moveTo>
                    <a:pt x="104684" y="118160"/>
                  </a:moveTo>
                  <a:lnTo>
                    <a:pt x="104684" y="118033"/>
                  </a:lnTo>
                  <a:lnTo>
                    <a:pt x="104938" y="117836"/>
                  </a:lnTo>
                  <a:lnTo>
                    <a:pt x="104980" y="117836"/>
                  </a:lnTo>
                  <a:lnTo>
                    <a:pt x="105022" y="117710"/>
                  </a:lnTo>
                  <a:lnTo>
                    <a:pt x="105107" y="117780"/>
                  </a:lnTo>
                  <a:lnTo>
                    <a:pt x="105107" y="117907"/>
                  </a:lnTo>
                  <a:lnTo>
                    <a:pt x="105064" y="117907"/>
                  </a:lnTo>
                  <a:lnTo>
                    <a:pt x="105149" y="118090"/>
                  </a:lnTo>
                  <a:lnTo>
                    <a:pt x="105022" y="118287"/>
                  </a:lnTo>
                  <a:lnTo>
                    <a:pt x="104853" y="118216"/>
                  </a:lnTo>
                  <a:lnTo>
                    <a:pt x="104769" y="118216"/>
                  </a:lnTo>
                  <a:close/>
                  <a:moveTo>
                    <a:pt x="105149" y="118343"/>
                  </a:moveTo>
                  <a:lnTo>
                    <a:pt x="105318" y="118216"/>
                  </a:lnTo>
                  <a:lnTo>
                    <a:pt x="105487" y="118470"/>
                  </a:lnTo>
                  <a:lnTo>
                    <a:pt x="105402" y="118597"/>
                  </a:lnTo>
                  <a:lnTo>
                    <a:pt x="104938" y="118540"/>
                  </a:lnTo>
                  <a:lnTo>
                    <a:pt x="104938" y="118470"/>
                  </a:lnTo>
                  <a:lnTo>
                    <a:pt x="105022" y="118414"/>
                  </a:lnTo>
                  <a:close/>
                  <a:moveTo>
                    <a:pt x="84702" y="119484"/>
                  </a:moveTo>
                  <a:lnTo>
                    <a:pt x="84744" y="119413"/>
                  </a:lnTo>
                  <a:lnTo>
                    <a:pt x="84744" y="119287"/>
                  </a:lnTo>
                  <a:lnTo>
                    <a:pt x="84787" y="119230"/>
                  </a:lnTo>
                  <a:lnTo>
                    <a:pt x="84787" y="119160"/>
                  </a:lnTo>
                  <a:lnTo>
                    <a:pt x="84829" y="119104"/>
                  </a:lnTo>
                  <a:lnTo>
                    <a:pt x="84871" y="119104"/>
                  </a:lnTo>
                  <a:lnTo>
                    <a:pt x="84956" y="119104"/>
                  </a:lnTo>
                  <a:lnTo>
                    <a:pt x="84998" y="119160"/>
                  </a:lnTo>
                  <a:lnTo>
                    <a:pt x="84998" y="119230"/>
                  </a:lnTo>
                  <a:lnTo>
                    <a:pt x="84956" y="119230"/>
                  </a:lnTo>
                  <a:lnTo>
                    <a:pt x="84998" y="119287"/>
                  </a:lnTo>
                  <a:lnTo>
                    <a:pt x="85040" y="119357"/>
                  </a:lnTo>
                  <a:lnTo>
                    <a:pt x="85040" y="119413"/>
                  </a:lnTo>
                  <a:lnTo>
                    <a:pt x="84956" y="119484"/>
                  </a:lnTo>
                  <a:lnTo>
                    <a:pt x="84913" y="119540"/>
                  </a:lnTo>
                  <a:lnTo>
                    <a:pt x="84913" y="119667"/>
                  </a:lnTo>
                  <a:lnTo>
                    <a:pt x="84913" y="119737"/>
                  </a:lnTo>
                  <a:lnTo>
                    <a:pt x="84998" y="119794"/>
                  </a:lnTo>
                  <a:lnTo>
                    <a:pt x="84998" y="119864"/>
                  </a:lnTo>
                  <a:lnTo>
                    <a:pt x="84956" y="119920"/>
                  </a:lnTo>
                  <a:lnTo>
                    <a:pt x="84913" y="119920"/>
                  </a:lnTo>
                  <a:lnTo>
                    <a:pt x="84871" y="119920"/>
                  </a:lnTo>
                  <a:lnTo>
                    <a:pt x="84787" y="119864"/>
                  </a:lnTo>
                  <a:lnTo>
                    <a:pt x="84702" y="119794"/>
                  </a:lnTo>
                  <a:lnTo>
                    <a:pt x="84660" y="119737"/>
                  </a:lnTo>
                  <a:lnTo>
                    <a:pt x="84660" y="119667"/>
                  </a:lnTo>
                  <a:lnTo>
                    <a:pt x="84660" y="119611"/>
                  </a:lnTo>
                  <a:lnTo>
                    <a:pt x="84660" y="119540"/>
                  </a:lnTo>
                  <a:lnTo>
                    <a:pt x="84702" y="119540"/>
                  </a:lnTo>
                  <a:close/>
                  <a:moveTo>
                    <a:pt x="100586" y="119540"/>
                  </a:moveTo>
                  <a:lnTo>
                    <a:pt x="100671" y="119357"/>
                  </a:lnTo>
                  <a:lnTo>
                    <a:pt x="100840" y="119413"/>
                  </a:lnTo>
                  <a:lnTo>
                    <a:pt x="100882" y="119540"/>
                  </a:lnTo>
                  <a:lnTo>
                    <a:pt x="100840" y="119737"/>
                  </a:lnTo>
                  <a:lnTo>
                    <a:pt x="100924" y="119794"/>
                  </a:lnTo>
                  <a:lnTo>
                    <a:pt x="101093" y="119920"/>
                  </a:lnTo>
                  <a:lnTo>
                    <a:pt x="101178" y="119991"/>
                  </a:lnTo>
                  <a:lnTo>
                    <a:pt x="101178" y="120047"/>
                  </a:lnTo>
                  <a:lnTo>
                    <a:pt x="101262" y="120174"/>
                  </a:lnTo>
                  <a:lnTo>
                    <a:pt x="101220" y="120244"/>
                  </a:lnTo>
                  <a:lnTo>
                    <a:pt x="101178" y="120244"/>
                  </a:lnTo>
                  <a:lnTo>
                    <a:pt x="101093" y="120117"/>
                  </a:lnTo>
                  <a:lnTo>
                    <a:pt x="101009" y="120047"/>
                  </a:lnTo>
                  <a:lnTo>
                    <a:pt x="100840" y="120047"/>
                  </a:lnTo>
                  <a:lnTo>
                    <a:pt x="100755" y="119920"/>
                  </a:lnTo>
                  <a:lnTo>
                    <a:pt x="100755" y="119794"/>
                  </a:lnTo>
                  <a:close/>
                  <a:moveTo>
                    <a:pt x="97714" y="121258"/>
                  </a:moveTo>
                  <a:lnTo>
                    <a:pt x="97714" y="121188"/>
                  </a:lnTo>
                  <a:lnTo>
                    <a:pt x="97798" y="121131"/>
                  </a:lnTo>
                  <a:lnTo>
                    <a:pt x="97925" y="121131"/>
                  </a:lnTo>
                  <a:lnTo>
                    <a:pt x="98052" y="121131"/>
                  </a:lnTo>
                  <a:lnTo>
                    <a:pt x="98136" y="121131"/>
                  </a:lnTo>
                  <a:lnTo>
                    <a:pt x="98178" y="121188"/>
                  </a:lnTo>
                  <a:lnTo>
                    <a:pt x="98178" y="121258"/>
                  </a:lnTo>
                  <a:lnTo>
                    <a:pt x="98136" y="121314"/>
                  </a:lnTo>
                  <a:lnTo>
                    <a:pt x="98009" y="121314"/>
                  </a:lnTo>
                  <a:lnTo>
                    <a:pt x="98009" y="121385"/>
                  </a:lnTo>
                  <a:lnTo>
                    <a:pt x="97967" y="121385"/>
                  </a:lnTo>
                  <a:lnTo>
                    <a:pt x="97883" y="121385"/>
                  </a:lnTo>
                  <a:lnTo>
                    <a:pt x="97798" y="121385"/>
                  </a:lnTo>
                  <a:lnTo>
                    <a:pt x="97714" y="121385"/>
                  </a:lnTo>
                  <a:lnTo>
                    <a:pt x="97714" y="121314"/>
                  </a:lnTo>
                  <a:close/>
                  <a:moveTo>
                    <a:pt x="100037" y="121385"/>
                  </a:moveTo>
                  <a:lnTo>
                    <a:pt x="100037" y="121441"/>
                  </a:lnTo>
                  <a:lnTo>
                    <a:pt x="100122" y="121638"/>
                  </a:lnTo>
                  <a:lnTo>
                    <a:pt x="99953" y="121765"/>
                  </a:lnTo>
                  <a:lnTo>
                    <a:pt x="99910" y="121765"/>
                  </a:lnTo>
                  <a:lnTo>
                    <a:pt x="99826" y="121638"/>
                  </a:lnTo>
                  <a:lnTo>
                    <a:pt x="99868" y="121512"/>
                  </a:lnTo>
                  <a:lnTo>
                    <a:pt x="99910" y="121314"/>
                  </a:lnTo>
                  <a:lnTo>
                    <a:pt x="99953" y="121258"/>
                  </a:lnTo>
                  <a:close/>
                  <a:moveTo>
                    <a:pt x="99826" y="121892"/>
                  </a:moveTo>
                  <a:lnTo>
                    <a:pt x="99741" y="121821"/>
                  </a:lnTo>
                  <a:lnTo>
                    <a:pt x="99910" y="121821"/>
                  </a:lnTo>
                  <a:lnTo>
                    <a:pt x="99995" y="121821"/>
                  </a:lnTo>
                  <a:lnTo>
                    <a:pt x="100037" y="121765"/>
                  </a:lnTo>
                  <a:lnTo>
                    <a:pt x="100122" y="121821"/>
                  </a:lnTo>
                  <a:lnTo>
                    <a:pt x="100122" y="121948"/>
                  </a:lnTo>
                  <a:lnTo>
                    <a:pt x="99995" y="121948"/>
                  </a:lnTo>
                  <a:close/>
                  <a:moveTo>
                    <a:pt x="101220" y="121948"/>
                  </a:moveTo>
                  <a:lnTo>
                    <a:pt x="101178" y="121821"/>
                  </a:lnTo>
                  <a:lnTo>
                    <a:pt x="101304" y="121765"/>
                  </a:lnTo>
                  <a:lnTo>
                    <a:pt x="101389" y="121821"/>
                  </a:lnTo>
                  <a:lnTo>
                    <a:pt x="101431" y="121821"/>
                  </a:lnTo>
                  <a:lnTo>
                    <a:pt x="101473" y="121892"/>
                  </a:lnTo>
                  <a:lnTo>
                    <a:pt x="101516" y="121948"/>
                  </a:lnTo>
                  <a:lnTo>
                    <a:pt x="101431" y="122075"/>
                  </a:lnTo>
                  <a:lnTo>
                    <a:pt x="101262" y="122075"/>
                  </a:lnTo>
                  <a:lnTo>
                    <a:pt x="101262" y="121948"/>
                  </a:lnTo>
                  <a:close/>
                  <a:moveTo>
                    <a:pt x="189174" y="122779"/>
                  </a:moveTo>
                  <a:lnTo>
                    <a:pt x="189174" y="122906"/>
                  </a:lnTo>
                  <a:lnTo>
                    <a:pt x="189132" y="122962"/>
                  </a:lnTo>
                  <a:lnTo>
                    <a:pt x="189090" y="122906"/>
                  </a:lnTo>
                  <a:lnTo>
                    <a:pt x="189047" y="122906"/>
                  </a:lnTo>
                  <a:lnTo>
                    <a:pt x="188963" y="122779"/>
                  </a:lnTo>
                  <a:lnTo>
                    <a:pt x="188878" y="122709"/>
                  </a:lnTo>
                  <a:lnTo>
                    <a:pt x="188878" y="122652"/>
                  </a:lnTo>
                  <a:lnTo>
                    <a:pt x="188836" y="122582"/>
                  </a:lnTo>
                  <a:lnTo>
                    <a:pt x="188836" y="122455"/>
                  </a:lnTo>
                  <a:lnTo>
                    <a:pt x="188836" y="122399"/>
                  </a:lnTo>
                  <a:lnTo>
                    <a:pt x="188921" y="122399"/>
                  </a:lnTo>
                  <a:lnTo>
                    <a:pt x="188963" y="122399"/>
                  </a:lnTo>
                  <a:lnTo>
                    <a:pt x="189047" y="122455"/>
                  </a:lnTo>
                  <a:lnTo>
                    <a:pt x="189090" y="122525"/>
                  </a:lnTo>
                  <a:lnTo>
                    <a:pt x="189132" y="122652"/>
                  </a:lnTo>
                  <a:close/>
                  <a:moveTo>
                    <a:pt x="174684" y="124046"/>
                  </a:moveTo>
                  <a:lnTo>
                    <a:pt x="174726" y="123920"/>
                  </a:lnTo>
                  <a:lnTo>
                    <a:pt x="174769" y="123849"/>
                  </a:lnTo>
                  <a:lnTo>
                    <a:pt x="174811" y="123793"/>
                  </a:lnTo>
                  <a:lnTo>
                    <a:pt x="174853" y="123793"/>
                  </a:lnTo>
                  <a:lnTo>
                    <a:pt x="174937" y="123849"/>
                  </a:lnTo>
                  <a:lnTo>
                    <a:pt x="175064" y="123849"/>
                  </a:lnTo>
                  <a:lnTo>
                    <a:pt x="175233" y="123793"/>
                  </a:lnTo>
                  <a:lnTo>
                    <a:pt x="175233" y="123920"/>
                  </a:lnTo>
                  <a:lnTo>
                    <a:pt x="175275" y="123920"/>
                  </a:lnTo>
                  <a:lnTo>
                    <a:pt x="175233" y="124046"/>
                  </a:lnTo>
                  <a:lnTo>
                    <a:pt x="175149" y="124046"/>
                  </a:lnTo>
                  <a:lnTo>
                    <a:pt x="174811" y="124046"/>
                  </a:lnTo>
                  <a:close/>
                  <a:moveTo>
                    <a:pt x="59989" y="145014"/>
                  </a:moveTo>
                  <a:lnTo>
                    <a:pt x="60158" y="145084"/>
                  </a:lnTo>
                  <a:lnTo>
                    <a:pt x="60158" y="145141"/>
                  </a:lnTo>
                  <a:lnTo>
                    <a:pt x="60116" y="145211"/>
                  </a:lnTo>
                  <a:lnTo>
                    <a:pt x="60116" y="145267"/>
                  </a:lnTo>
                  <a:lnTo>
                    <a:pt x="60031" y="145465"/>
                  </a:lnTo>
                  <a:lnTo>
                    <a:pt x="60031" y="145521"/>
                  </a:lnTo>
                  <a:lnTo>
                    <a:pt x="60031" y="145591"/>
                  </a:lnTo>
                  <a:lnTo>
                    <a:pt x="59862" y="145648"/>
                  </a:lnTo>
                  <a:lnTo>
                    <a:pt x="59693" y="145718"/>
                  </a:lnTo>
                  <a:lnTo>
                    <a:pt x="59566" y="145718"/>
                  </a:lnTo>
                  <a:lnTo>
                    <a:pt x="59524" y="145718"/>
                  </a:lnTo>
                  <a:lnTo>
                    <a:pt x="59482" y="145718"/>
                  </a:lnTo>
                  <a:lnTo>
                    <a:pt x="59482" y="145648"/>
                  </a:lnTo>
                  <a:lnTo>
                    <a:pt x="59440" y="145648"/>
                  </a:lnTo>
                  <a:lnTo>
                    <a:pt x="59313" y="145394"/>
                  </a:lnTo>
                  <a:lnTo>
                    <a:pt x="59313" y="145211"/>
                  </a:lnTo>
                  <a:lnTo>
                    <a:pt x="59440" y="144831"/>
                  </a:lnTo>
                  <a:lnTo>
                    <a:pt x="59524" y="144761"/>
                  </a:lnTo>
                  <a:lnTo>
                    <a:pt x="59609" y="144761"/>
                  </a:lnTo>
                  <a:lnTo>
                    <a:pt x="59820" y="144831"/>
                  </a:lnTo>
                  <a:lnTo>
                    <a:pt x="59904" y="144958"/>
                  </a:lnTo>
                  <a:close/>
                  <a:moveTo>
                    <a:pt x="50399" y="155533"/>
                  </a:moveTo>
                  <a:lnTo>
                    <a:pt x="50273" y="155660"/>
                  </a:lnTo>
                  <a:lnTo>
                    <a:pt x="50188" y="155730"/>
                  </a:lnTo>
                  <a:lnTo>
                    <a:pt x="50061" y="155730"/>
                  </a:lnTo>
                  <a:lnTo>
                    <a:pt x="49977" y="155857"/>
                  </a:lnTo>
                  <a:lnTo>
                    <a:pt x="49892" y="155984"/>
                  </a:lnTo>
                  <a:lnTo>
                    <a:pt x="49850" y="156167"/>
                  </a:lnTo>
                  <a:lnTo>
                    <a:pt x="49977" y="156491"/>
                  </a:lnTo>
                  <a:lnTo>
                    <a:pt x="50104" y="156674"/>
                  </a:lnTo>
                  <a:lnTo>
                    <a:pt x="50230" y="156998"/>
                  </a:lnTo>
                  <a:lnTo>
                    <a:pt x="50188" y="157124"/>
                  </a:lnTo>
                  <a:lnTo>
                    <a:pt x="50188" y="157251"/>
                  </a:lnTo>
                  <a:lnTo>
                    <a:pt x="50146" y="157307"/>
                  </a:lnTo>
                  <a:lnTo>
                    <a:pt x="50104" y="157378"/>
                  </a:lnTo>
                  <a:lnTo>
                    <a:pt x="50019" y="157434"/>
                  </a:lnTo>
                  <a:lnTo>
                    <a:pt x="49977" y="157561"/>
                  </a:lnTo>
                  <a:lnTo>
                    <a:pt x="49892" y="157688"/>
                  </a:lnTo>
                  <a:lnTo>
                    <a:pt x="49892" y="157758"/>
                  </a:lnTo>
                  <a:lnTo>
                    <a:pt x="49935" y="157885"/>
                  </a:lnTo>
                  <a:lnTo>
                    <a:pt x="49892" y="157941"/>
                  </a:lnTo>
                  <a:lnTo>
                    <a:pt x="49892" y="158068"/>
                  </a:lnTo>
                  <a:lnTo>
                    <a:pt x="49850" y="158138"/>
                  </a:lnTo>
                  <a:lnTo>
                    <a:pt x="49766" y="158194"/>
                  </a:lnTo>
                  <a:lnTo>
                    <a:pt x="49681" y="158194"/>
                  </a:lnTo>
                  <a:lnTo>
                    <a:pt x="49681" y="158138"/>
                  </a:lnTo>
                  <a:lnTo>
                    <a:pt x="49639" y="158068"/>
                  </a:lnTo>
                  <a:lnTo>
                    <a:pt x="49639" y="158011"/>
                  </a:lnTo>
                  <a:lnTo>
                    <a:pt x="49639" y="157941"/>
                  </a:lnTo>
                  <a:lnTo>
                    <a:pt x="49597" y="157758"/>
                  </a:lnTo>
                  <a:lnTo>
                    <a:pt x="49428" y="157758"/>
                  </a:lnTo>
                  <a:lnTo>
                    <a:pt x="49259" y="157758"/>
                  </a:lnTo>
                  <a:lnTo>
                    <a:pt x="49132" y="157688"/>
                  </a:lnTo>
                  <a:lnTo>
                    <a:pt x="49132" y="157631"/>
                  </a:lnTo>
                  <a:lnTo>
                    <a:pt x="49174" y="157561"/>
                  </a:lnTo>
                  <a:lnTo>
                    <a:pt x="49216" y="157504"/>
                  </a:lnTo>
                  <a:lnTo>
                    <a:pt x="49343" y="157504"/>
                  </a:lnTo>
                  <a:lnTo>
                    <a:pt x="49470" y="157504"/>
                  </a:lnTo>
                  <a:lnTo>
                    <a:pt x="49554" y="157434"/>
                  </a:lnTo>
                  <a:lnTo>
                    <a:pt x="49639" y="157378"/>
                  </a:lnTo>
                  <a:lnTo>
                    <a:pt x="49681" y="157307"/>
                  </a:lnTo>
                  <a:lnTo>
                    <a:pt x="49723" y="157124"/>
                  </a:lnTo>
                  <a:lnTo>
                    <a:pt x="49681" y="156927"/>
                  </a:lnTo>
                  <a:lnTo>
                    <a:pt x="49681" y="156744"/>
                  </a:lnTo>
                  <a:lnTo>
                    <a:pt x="49639" y="156617"/>
                  </a:lnTo>
                  <a:lnTo>
                    <a:pt x="49554" y="156293"/>
                  </a:lnTo>
                  <a:lnTo>
                    <a:pt x="49470" y="156293"/>
                  </a:lnTo>
                  <a:lnTo>
                    <a:pt x="49343" y="156364"/>
                  </a:lnTo>
                  <a:lnTo>
                    <a:pt x="49259" y="156420"/>
                  </a:lnTo>
                  <a:lnTo>
                    <a:pt x="49174" y="156420"/>
                  </a:lnTo>
                  <a:lnTo>
                    <a:pt x="48963" y="156491"/>
                  </a:lnTo>
                  <a:lnTo>
                    <a:pt x="48878" y="156420"/>
                  </a:lnTo>
                  <a:lnTo>
                    <a:pt x="48836" y="156293"/>
                  </a:lnTo>
                  <a:lnTo>
                    <a:pt x="48836" y="156237"/>
                  </a:lnTo>
                  <a:lnTo>
                    <a:pt x="48921" y="156237"/>
                  </a:lnTo>
                  <a:lnTo>
                    <a:pt x="49047" y="156167"/>
                  </a:lnTo>
                  <a:lnTo>
                    <a:pt x="49090" y="156167"/>
                  </a:lnTo>
                  <a:lnTo>
                    <a:pt x="49216" y="156040"/>
                  </a:lnTo>
                  <a:lnTo>
                    <a:pt x="49174" y="155984"/>
                  </a:lnTo>
                  <a:lnTo>
                    <a:pt x="49132" y="155857"/>
                  </a:lnTo>
                  <a:lnTo>
                    <a:pt x="49132" y="155730"/>
                  </a:lnTo>
                  <a:lnTo>
                    <a:pt x="49047" y="155660"/>
                  </a:lnTo>
                  <a:lnTo>
                    <a:pt x="49005" y="155533"/>
                  </a:lnTo>
                  <a:lnTo>
                    <a:pt x="48878" y="155533"/>
                  </a:lnTo>
                  <a:lnTo>
                    <a:pt x="48836" y="155477"/>
                  </a:lnTo>
                  <a:lnTo>
                    <a:pt x="48752" y="155477"/>
                  </a:lnTo>
                  <a:lnTo>
                    <a:pt x="48667" y="155533"/>
                  </a:lnTo>
                  <a:lnTo>
                    <a:pt x="48625" y="155533"/>
                  </a:lnTo>
                  <a:lnTo>
                    <a:pt x="48540" y="155533"/>
                  </a:lnTo>
                  <a:lnTo>
                    <a:pt x="48498" y="155477"/>
                  </a:lnTo>
                  <a:lnTo>
                    <a:pt x="48456" y="155477"/>
                  </a:lnTo>
                  <a:lnTo>
                    <a:pt x="48456" y="155406"/>
                  </a:lnTo>
                  <a:lnTo>
                    <a:pt x="48498" y="155350"/>
                  </a:lnTo>
                  <a:lnTo>
                    <a:pt x="48540" y="155280"/>
                  </a:lnTo>
                  <a:lnTo>
                    <a:pt x="48583" y="155280"/>
                  </a:lnTo>
                  <a:lnTo>
                    <a:pt x="48625" y="155223"/>
                  </a:lnTo>
                  <a:lnTo>
                    <a:pt x="48709" y="155153"/>
                  </a:lnTo>
                  <a:lnTo>
                    <a:pt x="48709" y="155096"/>
                  </a:lnTo>
                  <a:lnTo>
                    <a:pt x="48709" y="155026"/>
                  </a:lnTo>
                  <a:lnTo>
                    <a:pt x="48752" y="154899"/>
                  </a:lnTo>
                  <a:lnTo>
                    <a:pt x="48752" y="154843"/>
                  </a:lnTo>
                  <a:lnTo>
                    <a:pt x="48709" y="154773"/>
                  </a:lnTo>
                  <a:lnTo>
                    <a:pt x="48752" y="154716"/>
                  </a:lnTo>
                  <a:lnTo>
                    <a:pt x="48794" y="154646"/>
                  </a:lnTo>
                  <a:lnTo>
                    <a:pt x="48794" y="154590"/>
                  </a:lnTo>
                  <a:lnTo>
                    <a:pt x="48878" y="154590"/>
                  </a:lnTo>
                  <a:lnTo>
                    <a:pt x="48878" y="154519"/>
                  </a:lnTo>
                  <a:lnTo>
                    <a:pt x="48836" y="154463"/>
                  </a:lnTo>
                  <a:lnTo>
                    <a:pt x="48752" y="154463"/>
                  </a:lnTo>
                  <a:lnTo>
                    <a:pt x="48709" y="154463"/>
                  </a:lnTo>
                  <a:lnTo>
                    <a:pt x="48667" y="154463"/>
                  </a:lnTo>
                  <a:lnTo>
                    <a:pt x="48498" y="154392"/>
                  </a:lnTo>
                  <a:lnTo>
                    <a:pt x="48372" y="154392"/>
                  </a:lnTo>
                  <a:lnTo>
                    <a:pt x="48329" y="154336"/>
                  </a:lnTo>
                  <a:lnTo>
                    <a:pt x="48287" y="154336"/>
                  </a:lnTo>
                  <a:lnTo>
                    <a:pt x="48160" y="154266"/>
                  </a:lnTo>
                  <a:lnTo>
                    <a:pt x="48118" y="154336"/>
                  </a:lnTo>
                  <a:lnTo>
                    <a:pt x="48034" y="154392"/>
                  </a:lnTo>
                  <a:lnTo>
                    <a:pt x="47949" y="154392"/>
                  </a:lnTo>
                  <a:lnTo>
                    <a:pt x="47822" y="154336"/>
                  </a:lnTo>
                  <a:lnTo>
                    <a:pt x="47738" y="154266"/>
                  </a:lnTo>
                  <a:lnTo>
                    <a:pt x="47653" y="154209"/>
                  </a:lnTo>
                  <a:lnTo>
                    <a:pt x="47738" y="154139"/>
                  </a:lnTo>
                  <a:lnTo>
                    <a:pt x="47822" y="154083"/>
                  </a:lnTo>
                  <a:lnTo>
                    <a:pt x="47991" y="154083"/>
                  </a:lnTo>
                  <a:lnTo>
                    <a:pt x="48203" y="154012"/>
                  </a:lnTo>
                  <a:lnTo>
                    <a:pt x="48414" y="154083"/>
                  </a:lnTo>
                  <a:lnTo>
                    <a:pt x="48498" y="154083"/>
                  </a:lnTo>
                  <a:lnTo>
                    <a:pt x="48583" y="154083"/>
                  </a:lnTo>
                  <a:lnTo>
                    <a:pt x="48709" y="154083"/>
                  </a:lnTo>
                  <a:lnTo>
                    <a:pt x="48752" y="154083"/>
                  </a:lnTo>
                  <a:lnTo>
                    <a:pt x="48836" y="154083"/>
                  </a:lnTo>
                  <a:lnTo>
                    <a:pt x="48963" y="154083"/>
                  </a:lnTo>
                  <a:lnTo>
                    <a:pt x="49090" y="154012"/>
                  </a:lnTo>
                  <a:lnTo>
                    <a:pt x="49259" y="153885"/>
                  </a:lnTo>
                  <a:lnTo>
                    <a:pt x="49343" y="153956"/>
                  </a:lnTo>
                  <a:lnTo>
                    <a:pt x="49385" y="154012"/>
                  </a:lnTo>
                  <a:lnTo>
                    <a:pt x="49428" y="154139"/>
                  </a:lnTo>
                  <a:lnTo>
                    <a:pt x="49428" y="154266"/>
                  </a:lnTo>
                  <a:lnTo>
                    <a:pt x="49428" y="154392"/>
                  </a:lnTo>
                  <a:lnTo>
                    <a:pt x="49385" y="154463"/>
                  </a:lnTo>
                  <a:lnTo>
                    <a:pt x="49343" y="154646"/>
                  </a:lnTo>
                  <a:lnTo>
                    <a:pt x="49385" y="154899"/>
                  </a:lnTo>
                  <a:lnTo>
                    <a:pt x="49470" y="155223"/>
                  </a:lnTo>
                  <a:lnTo>
                    <a:pt x="49681" y="155280"/>
                  </a:lnTo>
                  <a:lnTo>
                    <a:pt x="49766" y="155280"/>
                  </a:lnTo>
                  <a:lnTo>
                    <a:pt x="49766" y="155223"/>
                  </a:lnTo>
                  <a:lnTo>
                    <a:pt x="49766" y="155153"/>
                  </a:lnTo>
                  <a:lnTo>
                    <a:pt x="49766" y="155096"/>
                  </a:lnTo>
                  <a:lnTo>
                    <a:pt x="49850" y="155026"/>
                  </a:lnTo>
                  <a:lnTo>
                    <a:pt x="49977" y="155096"/>
                  </a:lnTo>
                  <a:lnTo>
                    <a:pt x="50061" y="155223"/>
                  </a:lnTo>
                  <a:lnTo>
                    <a:pt x="50230" y="155280"/>
                  </a:lnTo>
                  <a:lnTo>
                    <a:pt x="50442" y="155406"/>
                  </a:lnTo>
                  <a:close/>
                  <a:moveTo>
                    <a:pt x="39247" y="158138"/>
                  </a:moveTo>
                  <a:lnTo>
                    <a:pt x="39120" y="158068"/>
                  </a:lnTo>
                  <a:lnTo>
                    <a:pt x="39162" y="157941"/>
                  </a:lnTo>
                  <a:lnTo>
                    <a:pt x="39162" y="157885"/>
                  </a:lnTo>
                  <a:lnTo>
                    <a:pt x="39204" y="157814"/>
                  </a:lnTo>
                  <a:lnTo>
                    <a:pt x="39162" y="157758"/>
                  </a:lnTo>
                  <a:lnTo>
                    <a:pt x="39204" y="157758"/>
                  </a:lnTo>
                  <a:lnTo>
                    <a:pt x="39247" y="157688"/>
                  </a:lnTo>
                  <a:lnTo>
                    <a:pt x="39331" y="157688"/>
                  </a:lnTo>
                  <a:lnTo>
                    <a:pt x="39373" y="157688"/>
                  </a:lnTo>
                  <a:lnTo>
                    <a:pt x="39373" y="157814"/>
                  </a:lnTo>
                  <a:lnTo>
                    <a:pt x="39331" y="157885"/>
                  </a:lnTo>
                  <a:lnTo>
                    <a:pt x="39331" y="158011"/>
                  </a:lnTo>
                  <a:close/>
                  <a:moveTo>
                    <a:pt x="38317" y="158194"/>
                  </a:moveTo>
                  <a:lnTo>
                    <a:pt x="38317" y="158138"/>
                  </a:lnTo>
                  <a:lnTo>
                    <a:pt x="38359" y="158068"/>
                  </a:lnTo>
                  <a:lnTo>
                    <a:pt x="38402" y="158068"/>
                  </a:lnTo>
                  <a:lnTo>
                    <a:pt x="38697" y="158011"/>
                  </a:lnTo>
                  <a:lnTo>
                    <a:pt x="38782" y="157941"/>
                  </a:lnTo>
                  <a:lnTo>
                    <a:pt x="38866" y="158068"/>
                  </a:lnTo>
                  <a:lnTo>
                    <a:pt x="38486" y="158194"/>
                  </a:lnTo>
                  <a:lnTo>
                    <a:pt x="38444" y="158194"/>
                  </a:lnTo>
                  <a:lnTo>
                    <a:pt x="38359" y="158194"/>
                  </a:lnTo>
                  <a:close/>
                  <a:moveTo>
                    <a:pt x="60073" y="159842"/>
                  </a:moveTo>
                  <a:lnTo>
                    <a:pt x="60116" y="159842"/>
                  </a:lnTo>
                  <a:lnTo>
                    <a:pt x="60116" y="159898"/>
                  </a:lnTo>
                  <a:lnTo>
                    <a:pt x="60031" y="159969"/>
                  </a:lnTo>
                  <a:lnTo>
                    <a:pt x="59904" y="160025"/>
                  </a:lnTo>
                  <a:lnTo>
                    <a:pt x="59820" y="160095"/>
                  </a:lnTo>
                  <a:lnTo>
                    <a:pt x="59778" y="160095"/>
                  </a:lnTo>
                  <a:lnTo>
                    <a:pt x="59693" y="160095"/>
                  </a:lnTo>
                  <a:lnTo>
                    <a:pt x="59609" y="160095"/>
                  </a:lnTo>
                  <a:lnTo>
                    <a:pt x="59609" y="160152"/>
                  </a:lnTo>
                  <a:lnTo>
                    <a:pt x="59566" y="160152"/>
                  </a:lnTo>
                  <a:lnTo>
                    <a:pt x="59524" y="160222"/>
                  </a:lnTo>
                  <a:lnTo>
                    <a:pt x="59524" y="160349"/>
                  </a:lnTo>
                  <a:lnTo>
                    <a:pt x="59440" y="160476"/>
                  </a:lnTo>
                  <a:lnTo>
                    <a:pt x="59440" y="160532"/>
                  </a:lnTo>
                  <a:lnTo>
                    <a:pt x="59228" y="160602"/>
                  </a:lnTo>
                  <a:lnTo>
                    <a:pt x="59186" y="160659"/>
                  </a:lnTo>
                  <a:lnTo>
                    <a:pt x="59102" y="160729"/>
                  </a:lnTo>
                  <a:lnTo>
                    <a:pt x="59017" y="160729"/>
                  </a:lnTo>
                  <a:lnTo>
                    <a:pt x="58975" y="160785"/>
                  </a:lnTo>
                  <a:lnTo>
                    <a:pt x="58891" y="160785"/>
                  </a:lnTo>
                  <a:lnTo>
                    <a:pt x="58891" y="160729"/>
                  </a:lnTo>
                  <a:lnTo>
                    <a:pt x="58891" y="160602"/>
                  </a:lnTo>
                  <a:lnTo>
                    <a:pt x="58933" y="160405"/>
                  </a:lnTo>
                  <a:lnTo>
                    <a:pt x="58975" y="160279"/>
                  </a:lnTo>
                  <a:lnTo>
                    <a:pt x="59017" y="160152"/>
                  </a:lnTo>
                  <a:lnTo>
                    <a:pt x="59271" y="159842"/>
                  </a:lnTo>
                  <a:lnTo>
                    <a:pt x="59397" y="159589"/>
                  </a:lnTo>
                  <a:lnTo>
                    <a:pt x="59440" y="159518"/>
                  </a:lnTo>
                  <a:lnTo>
                    <a:pt x="59524" y="159589"/>
                  </a:lnTo>
                  <a:lnTo>
                    <a:pt x="59609" y="159645"/>
                  </a:lnTo>
                  <a:lnTo>
                    <a:pt x="59651" y="159715"/>
                  </a:lnTo>
                  <a:lnTo>
                    <a:pt x="59651" y="159772"/>
                  </a:lnTo>
                  <a:lnTo>
                    <a:pt x="59693" y="159842"/>
                  </a:lnTo>
                  <a:lnTo>
                    <a:pt x="59735" y="159898"/>
                  </a:lnTo>
                  <a:lnTo>
                    <a:pt x="59904" y="159898"/>
                  </a:lnTo>
                  <a:lnTo>
                    <a:pt x="59989" y="159842"/>
                  </a:lnTo>
                  <a:lnTo>
                    <a:pt x="60031" y="159772"/>
                  </a:lnTo>
                  <a:close/>
                  <a:moveTo>
                    <a:pt x="58637" y="161363"/>
                  </a:moveTo>
                  <a:lnTo>
                    <a:pt x="58722" y="161363"/>
                  </a:lnTo>
                  <a:lnTo>
                    <a:pt x="58764" y="161419"/>
                  </a:lnTo>
                  <a:lnTo>
                    <a:pt x="58722" y="161490"/>
                  </a:lnTo>
                  <a:lnTo>
                    <a:pt x="58679" y="161616"/>
                  </a:lnTo>
                  <a:lnTo>
                    <a:pt x="58637" y="161673"/>
                  </a:lnTo>
                  <a:lnTo>
                    <a:pt x="58679" y="161799"/>
                  </a:lnTo>
                  <a:lnTo>
                    <a:pt x="58637" y="161997"/>
                  </a:lnTo>
                  <a:lnTo>
                    <a:pt x="58510" y="161997"/>
                  </a:lnTo>
                  <a:lnTo>
                    <a:pt x="58426" y="161997"/>
                  </a:lnTo>
                  <a:lnTo>
                    <a:pt x="58384" y="162053"/>
                  </a:lnTo>
                  <a:lnTo>
                    <a:pt x="58257" y="162053"/>
                  </a:lnTo>
                  <a:lnTo>
                    <a:pt x="58257" y="162123"/>
                  </a:lnTo>
                  <a:lnTo>
                    <a:pt x="58215" y="162306"/>
                  </a:lnTo>
                  <a:lnTo>
                    <a:pt x="58299" y="162377"/>
                  </a:lnTo>
                  <a:lnTo>
                    <a:pt x="58257" y="162377"/>
                  </a:lnTo>
                  <a:lnTo>
                    <a:pt x="58172" y="162503"/>
                  </a:lnTo>
                  <a:lnTo>
                    <a:pt x="58088" y="162560"/>
                  </a:lnTo>
                  <a:lnTo>
                    <a:pt x="58046" y="162630"/>
                  </a:lnTo>
                  <a:lnTo>
                    <a:pt x="57961" y="162757"/>
                  </a:lnTo>
                  <a:lnTo>
                    <a:pt x="57919" y="162757"/>
                  </a:lnTo>
                  <a:lnTo>
                    <a:pt x="57877" y="162813"/>
                  </a:lnTo>
                  <a:lnTo>
                    <a:pt x="57834" y="162884"/>
                  </a:lnTo>
                  <a:lnTo>
                    <a:pt x="57792" y="162884"/>
                  </a:lnTo>
                  <a:lnTo>
                    <a:pt x="57750" y="162884"/>
                  </a:lnTo>
                  <a:lnTo>
                    <a:pt x="57708" y="162884"/>
                  </a:lnTo>
                  <a:lnTo>
                    <a:pt x="57665" y="162813"/>
                  </a:lnTo>
                  <a:lnTo>
                    <a:pt x="57623" y="162813"/>
                  </a:lnTo>
                  <a:lnTo>
                    <a:pt x="57623" y="162757"/>
                  </a:lnTo>
                  <a:lnTo>
                    <a:pt x="57665" y="162687"/>
                  </a:lnTo>
                  <a:lnTo>
                    <a:pt x="57750" y="162630"/>
                  </a:lnTo>
                  <a:lnTo>
                    <a:pt x="57750" y="162560"/>
                  </a:lnTo>
                  <a:lnTo>
                    <a:pt x="57792" y="162433"/>
                  </a:lnTo>
                  <a:lnTo>
                    <a:pt x="57792" y="162377"/>
                  </a:lnTo>
                  <a:lnTo>
                    <a:pt x="57877" y="162306"/>
                  </a:lnTo>
                  <a:lnTo>
                    <a:pt x="57919" y="162250"/>
                  </a:lnTo>
                  <a:lnTo>
                    <a:pt x="57961" y="162180"/>
                  </a:lnTo>
                  <a:lnTo>
                    <a:pt x="58003" y="161870"/>
                  </a:lnTo>
                  <a:lnTo>
                    <a:pt x="58088" y="161419"/>
                  </a:lnTo>
                  <a:lnTo>
                    <a:pt x="58088" y="161363"/>
                  </a:lnTo>
                  <a:lnTo>
                    <a:pt x="58088" y="161292"/>
                  </a:lnTo>
                  <a:lnTo>
                    <a:pt x="58130" y="161292"/>
                  </a:lnTo>
                  <a:lnTo>
                    <a:pt x="58215" y="161292"/>
                  </a:lnTo>
                  <a:lnTo>
                    <a:pt x="58468" y="161490"/>
                  </a:lnTo>
                  <a:lnTo>
                    <a:pt x="58553" y="161292"/>
                  </a:lnTo>
                  <a:close/>
                  <a:moveTo>
                    <a:pt x="1226" y="170488"/>
                  </a:moveTo>
                  <a:lnTo>
                    <a:pt x="1184" y="170615"/>
                  </a:lnTo>
                  <a:lnTo>
                    <a:pt x="973" y="170544"/>
                  </a:lnTo>
                  <a:lnTo>
                    <a:pt x="719" y="170544"/>
                  </a:lnTo>
                  <a:lnTo>
                    <a:pt x="550" y="170488"/>
                  </a:lnTo>
                  <a:lnTo>
                    <a:pt x="423" y="170417"/>
                  </a:lnTo>
                  <a:lnTo>
                    <a:pt x="297" y="170291"/>
                  </a:lnTo>
                  <a:lnTo>
                    <a:pt x="381" y="170234"/>
                  </a:lnTo>
                  <a:lnTo>
                    <a:pt x="339" y="169910"/>
                  </a:lnTo>
                  <a:lnTo>
                    <a:pt x="297" y="169854"/>
                  </a:lnTo>
                  <a:lnTo>
                    <a:pt x="212" y="169784"/>
                  </a:lnTo>
                  <a:lnTo>
                    <a:pt x="170" y="169854"/>
                  </a:lnTo>
                  <a:lnTo>
                    <a:pt x="43" y="169854"/>
                  </a:lnTo>
                  <a:lnTo>
                    <a:pt x="43" y="169657"/>
                  </a:lnTo>
                  <a:lnTo>
                    <a:pt x="1" y="169474"/>
                  </a:lnTo>
                  <a:lnTo>
                    <a:pt x="254" y="169530"/>
                  </a:lnTo>
                  <a:lnTo>
                    <a:pt x="550" y="169601"/>
                  </a:lnTo>
                  <a:lnTo>
                    <a:pt x="635" y="169404"/>
                  </a:lnTo>
                  <a:lnTo>
                    <a:pt x="635" y="169220"/>
                  </a:lnTo>
                  <a:lnTo>
                    <a:pt x="592" y="169023"/>
                  </a:lnTo>
                  <a:lnTo>
                    <a:pt x="635" y="168897"/>
                  </a:lnTo>
                  <a:lnTo>
                    <a:pt x="677" y="168840"/>
                  </a:lnTo>
                  <a:lnTo>
                    <a:pt x="846" y="168897"/>
                  </a:lnTo>
                  <a:lnTo>
                    <a:pt x="888" y="169094"/>
                  </a:lnTo>
                  <a:lnTo>
                    <a:pt x="930" y="169347"/>
                  </a:lnTo>
                  <a:lnTo>
                    <a:pt x="846" y="169601"/>
                  </a:lnTo>
                  <a:lnTo>
                    <a:pt x="888" y="169854"/>
                  </a:lnTo>
                  <a:lnTo>
                    <a:pt x="1015" y="170164"/>
                  </a:lnTo>
                  <a:lnTo>
                    <a:pt x="1099" y="170291"/>
                  </a:lnTo>
                  <a:lnTo>
                    <a:pt x="1142" y="170291"/>
                  </a:lnTo>
                  <a:lnTo>
                    <a:pt x="1184" y="170417"/>
                  </a:lnTo>
                  <a:close/>
                  <a:moveTo>
                    <a:pt x="39965" y="176374"/>
                  </a:moveTo>
                  <a:lnTo>
                    <a:pt x="39965" y="176444"/>
                  </a:lnTo>
                  <a:lnTo>
                    <a:pt x="39923" y="176501"/>
                  </a:lnTo>
                  <a:lnTo>
                    <a:pt x="39880" y="176571"/>
                  </a:lnTo>
                  <a:lnTo>
                    <a:pt x="39754" y="176698"/>
                  </a:lnTo>
                  <a:lnTo>
                    <a:pt x="39585" y="176754"/>
                  </a:lnTo>
                  <a:lnTo>
                    <a:pt x="39500" y="176825"/>
                  </a:lnTo>
                  <a:lnTo>
                    <a:pt x="39542" y="176881"/>
                  </a:lnTo>
                  <a:lnTo>
                    <a:pt x="39458" y="176951"/>
                  </a:lnTo>
                  <a:lnTo>
                    <a:pt x="39331" y="177008"/>
                  </a:lnTo>
                  <a:lnTo>
                    <a:pt x="39204" y="177008"/>
                  </a:lnTo>
                  <a:lnTo>
                    <a:pt x="39035" y="176951"/>
                  </a:lnTo>
                  <a:lnTo>
                    <a:pt x="38909" y="176951"/>
                  </a:lnTo>
                  <a:lnTo>
                    <a:pt x="38782" y="176951"/>
                  </a:lnTo>
                  <a:lnTo>
                    <a:pt x="38740" y="176951"/>
                  </a:lnTo>
                  <a:lnTo>
                    <a:pt x="38655" y="176951"/>
                  </a:lnTo>
                  <a:lnTo>
                    <a:pt x="38528" y="176951"/>
                  </a:lnTo>
                  <a:lnTo>
                    <a:pt x="38528" y="177008"/>
                  </a:lnTo>
                  <a:lnTo>
                    <a:pt x="38444" y="177008"/>
                  </a:lnTo>
                  <a:lnTo>
                    <a:pt x="38359" y="177008"/>
                  </a:lnTo>
                  <a:lnTo>
                    <a:pt x="38317" y="176951"/>
                  </a:lnTo>
                  <a:lnTo>
                    <a:pt x="38233" y="176881"/>
                  </a:lnTo>
                  <a:lnTo>
                    <a:pt x="38190" y="176881"/>
                  </a:lnTo>
                  <a:lnTo>
                    <a:pt x="38148" y="176825"/>
                  </a:lnTo>
                  <a:lnTo>
                    <a:pt x="38106" y="176754"/>
                  </a:lnTo>
                  <a:lnTo>
                    <a:pt x="38106" y="176698"/>
                  </a:lnTo>
                  <a:lnTo>
                    <a:pt x="38148" y="176698"/>
                  </a:lnTo>
                  <a:lnTo>
                    <a:pt x="38190" y="176698"/>
                  </a:lnTo>
                  <a:lnTo>
                    <a:pt x="38233" y="176627"/>
                  </a:lnTo>
                  <a:lnTo>
                    <a:pt x="38275" y="176571"/>
                  </a:lnTo>
                  <a:lnTo>
                    <a:pt x="38317" y="176374"/>
                  </a:lnTo>
                  <a:lnTo>
                    <a:pt x="38359" y="176247"/>
                  </a:lnTo>
                  <a:lnTo>
                    <a:pt x="38486" y="175867"/>
                  </a:lnTo>
                  <a:lnTo>
                    <a:pt x="38528" y="175614"/>
                  </a:lnTo>
                  <a:lnTo>
                    <a:pt x="38571" y="175487"/>
                  </a:lnTo>
                  <a:lnTo>
                    <a:pt x="38571" y="175107"/>
                  </a:lnTo>
                  <a:lnTo>
                    <a:pt x="38528" y="174853"/>
                  </a:lnTo>
                  <a:lnTo>
                    <a:pt x="38486" y="174726"/>
                  </a:lnTo>
                  <a:lnTo>
                    <a:pt x="38402" y="174600"/>
                  </a:lnTo>
                  <a:lnTo>
                    <a:pt x="38317" y="174543"/>
                  </a:lnTo>
                  <a:lnTo>
                    <a:pt x="38317" y="174473"/>
                  </a:lnTo>
                  <a:lnTo>
                    <a:pt x="38444" y="174473"/>
                  </a:lnTo>
                  <a:lnTo>
                    <a:pt x="38613" y="174473"/>
                  </a:lnTo>
                  <a:lnTo>
                    <a:pt x="38782" y="174346"/>
                  </a:lnTo>
                  <a:lnTo>
                    <a:pt x="38993" y="174163"/>
                  </a:lnTo>
                  <a:lnTo>
                    <a:pt x="39120" y="174093"/>
                  </a:lnTo>
                  <a:lnTo>
                    <a:pt x="39373" y="174093"/>
                  </a:lnTo>
                  <a:lnTo>
                    <a:pt x="39458" y="174093"/>
                  </a:lnTo>
                  <a:lnTo>
                    <a:pt x="39500" y="174093"/>
                  </a:lnTo>
                  <a:lnTo>
                    <a:pt x="39542" y="174163"/>
                  </a:lnTo>
                  <a:lnTo>
                    <a:pt x="39542" y="174219"/>
                  </a:lnTo>
                  <a:lnTo>
                    <a:pt x="39458" y="174346"/>
                  </a:lnTo>
                  <a:lnTo>
                    <a:pt x="39331" y="174346"/>
                  </a:lnTo>
                  <a:lnTo>
                    <a:pt x="39289" y="174417"/>
                  </a:lnTo>
                  <a:lnTo>
                    <a:pt x="39162" y="174543"/>
                  </a:lnTo>
                  <a:lnTo>
                    <a:pt x="39078" y="174600"/>
                  </a:lnTo>
                  <a:lnTo>
                    <a:pt x="39035" y="174600"/>
                  </a:lnTo>
                  <a:lnTo>
                    <a:pt x="38993" y="174670"/>
                  </a:lnTo>
                  <a:lnTo>
                    <a:pt x="38951" y="174726"/>
                  </a:lnTo>
                  <a:lnTo>
                    <a:pt x="38951" y="174797"/>
                  </a:lnTo>
                  <a:lnTo>
                    <a:pt x="38951" y="174924"/>
                  </a:lnTo>
                  <a:lnTo>
                    <a:pt x="38951" y="174980"/>
                  </a:lnTo>
                  <a:lnTo>
                    <a:pt x="38951" y="175107"/>
                  </a:lnTo>
                  <a:lnTo>
                    <a:pt x="38909" y="175304"/>
                  </a:lnTo>
                  <a:lnTo>
                    <a:pt x="38909" y="175360"/>
                  </a:lnTo>
                  <a:lnTo>
                    <a:pt x="38951" y="175430"/>
                  </a:lnTo>
                  <a:lnTo>
                    <a:pt x="38993" y="175557"/>
                  </a:lnTo>
                  <a:lnTo>
                    <a:pt x="38993" y="175684"/>
                  </a:lnTo>
                  <a:lnTo>
                    <a:pt x="38993" y="175740"/>
                  </a:lnTo>
                  <a:lnTo>
                    <a:pt x="38909" y="175937"/>
                  </a:lnTo>
                  <a:lnTo>
                    <a:pt x="38824" y="176064"/>
                  </a:lnTo>
                  <a:lnTo>
                    <a:pt x="38740" y="176191"/>
                  </a:lnTo>
                  <a:lnTo>
                    <a:pt x="38697" y="176318"/>
                  </a:lnTo>
                  <a:lnTo>
                    <a:pt x="38740" y="176374"/>
                  </a:lnTo>
                  <a:lnTo>
                    <a:pt x="38740" y="176501"/>
                  </a:lnTo>
                  <a:lnTo>
                    <a:pt x="38866" y="176571"/>
                  </a:lnTo>
                  <a:lnTo>
                    <a:pt x="38951" y="176627"/>
                  </a:lnTo>
                  <a:lnTo>
                    <a:pt x="39078" y="176627"/>
                  </a:lnTo>
                  <a:lnTo>
                    <a:pt x="39204" y="176627"/>
                  </a:lnTo>
                  <a:lnTo>
                    <a:pt x="39500" y="176571"/>
                  </a:lnTo>
                  <a:lnTo>
                    <a:pt x="39711" y="176444"/>
                  </a:lnTo>
                  <a:lnTo>
                    <a:pt x="39838" y="176444"/>
                  </a:lnTo>
                  <a:lnTo>
                    <a:pt x="39880" y="176374"/>
                  </a:lnTo>
                  <a:close/>
                </a:path>
              </a:pathLst>
            </a:custGeom>
            <a:solidFill>
              <a:srgbClr val="C6ECFF"/>
            </a:solidFill>
            <a:ln w="2825" cap="rnd" cmpd="sng">
              <a:solidFill>
                <a:srgbClr val="0978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1104025" y="220850"/>
              <a:ext cx="5409850" cy="5258500"/>
            </a:xfrm>
            <a:custGeom>
              <a:avLst/>
              <a:gdLst/>
              <a:ahLst/>
              <a:cxnLst/>
              <a:rect l="l" t="t" r="r" b="b"/>
              <a:pathLst>
                <a:path w="216394" h="210340" extrusionOk="0">
                  <a:moveTo>
                    <a:pt x="10364" y="167883"/>
                  </a:moveTo>
                  <a:lnTo>
                    <a:pt x="10407" y="167883"/>
                  </a:lnTo>
                  <a:lnTo>
                    <a:pt x="10449" y="167883"/>
                  </a:lnTo>
                  <a:lnTo>
                    <a:pt x="10491" y="167883"/>
                  </a:lnTo>
                  <a:lnTo>
                    <a:pt x="10491" y="167827"/>
                  </a:lnTo>
                  <a:lnTo>
                    <a:pt x="10491" y="167756"/>
                  </a:lnTo>
                  <a:lnTo>
                    <a:pt x="10449" y="167756"/>
                  </a:lnTo>
                  <a:lnTo>
                    <a:pt x="10449" y="167700"/>
                  </a:lnTo>
                  <a:lnTo>
                    <a:pt x="10491" y="167700"/>
                  </a:lnTo>
                  <a:lnTo>
                    <a:pt x="10533" y="167630"/>
                  </a:lnTo>
                  <a:lnTo>
                    <a:pt x="10491" y="167630"/>
                  </a:lnTo>
                  <a:lnTo>
                    <a:pt x="10491" y="167573"/>
                  </a:lnTo>
                  <a:lnTo>
                    <a:pt x="10449" y="167573"/>
                  </a:lnTo>
                  <a:lnTo>
                    <a:pt x="10449" y="167503"/>
                  </a:lnTo>
                  <a:lnTo>
                    <a:pt x="10407" y="167503"/>
                  </a:lnTo>
                  <a:lnTo>
                    <a:pt x="10364" y="167503"/>
                  </a:lnTo>
                  <a:lnTo>
                    <a:pt x="10322" y="167503"/>
                  </a:lnTo>
                  <a:lnTo>
                    <a:pt x="10322" y="167573"/>
                  </a:lnTo>
                  <a:lnTo>
                    <a:pt x="10322" y="167630"/>
                  </a:lnTo>
                  <a:lnTo>
                    <a:pt x="10322" y="167700"/>
                  </a:lnTo>
                  <a:lnTo>
                    <a:pt x="10364" y="167700"/>
                  </a:lnTo>
                  <a:lnTo>
                    <a:pt x="10407" y="167700"/>
                  </a:lnTo>
                  <a:lnTo>
                    <a:pt x="10407" y="167756"/>
                  </a:lnTo>
                  <a:lnTo>
                    <a:pt x="10407" y="167827"/>
                  </a:lnTo>
                  <a:lnTo>
                    <a:pt x="10364" y="167827"/>
                  </a:lnTo>
                  <a:close/>
                  <a:moveTo>
                    <a:pt x="202030" y="121822"/>
                  </a:moveTo>
                  <a:lnTo>
                    <a:pt x="201988" y="121822"/>
                  </a:lnTo>
                  <a:lnTo>
                    <a:pt x="201945" y="121822"/>
                  </a:lnTo>
                  <a:lnTo>
                    <a:pt x="201988" y="121822"/>
                  </a:lnTo>
                  <a:close/>
                  <a:moveTo>
                    <a:pt x="200551" y="128990"/>
                  </a:moveTo>
                  <a:lnTo>
                    <a:pt x="200551" y="129046"/>
                  </a:lnTo>
                  <a:lnTo>
                    <a:pt x="200594" y="129046"/>
                  </a:lnTo>
                  <a:lnTo>
                    <a:pt x="200594" y="128990"/>
                  </a:lnTo>
                  <a:close/>
                  <a:moveTo>
                    <a:pt x="7618" y="178022"/>
                  </a:moveTo>
                  <a:lnTo>
                    <a:pt x="7576" y="178022"/>
                  </a:lnTo>
                  <a:close/>
                  <a:moveTo>
                    <a:pt x="7281" y="177895"/>
                  </a:moveTo>
                  <a:lnTo>
                    <a:pt x="7323" y="177895"/>
                  </a:lnTo>
                  <a:lnTo>
                    <a:pt x="7281" y="177895"/>
                  </a:lnTo>
                  <a:lnTo>
                    <a:pt x="7281" y="177839"/>
                  </a:lnTo>
                  <a:lnTo>
                    <a:pt x="7238" y="177839"/>
                  </a:lnTo>
                  <a:lnTo>
                    <a:pt x="7238" y="177895"/>
                  </a:lnTo>
                  <a:close/>
                  <a:moveTo>
                    <a:pt x="7703" y="178219"/>
                  </a:moveTo>
                  <a:lnTo>
                    <a:pt x="7661" y="178219"/>
                  </a:lnTo>
                  <a:lnTo>
                    <a:pt x="7661" y="178149"/>
                  </a:lnTo>
                  <a:lnTo>
                    <a:pt x="7618" y="178149"/>
                  </a:lnTo>
                  <a:lnTo>
                    <a:pt x="7618" y="178219"/>
                  </a:lnTo>
                  <a:lnTo>
                    <a:pt x="7661" y="178219"/>
                  </a:lnTo>
                  <a:close/>
                  <a:moveTo>
                    <a:pt x="117582" y="90152"/>
                  </a:moveTo>
                  <a:lnTo>
                    <a:pt x="117582" y="90025"/>
                  </a:lnTo>
                  <a:lnTo>
                    <a:pt x="117624" y="90082"/>
                  </a:lnTo>
                  <a:lnTo>
                    <a:pt x="117709" y="90082"/>
                  </a:lnTo>
                  <a:lnTo>
                    <a:pt x="117667" y="90152"/>
                  </a:lnTo>
                  <a:lnTo>
                    <a:pt x="117624" y="90152"/>
                  </a:lnTo>
                  <a:close/>
                  <a:moveTo>
                    <a:pt x="108457" y="78183"/>
                  </a:moveTo>
                  <a:lnTo>
                    <a:pt x="108457" y="78112"/>
                  </a:lnTo>
                  <a:lnTo>
                    <a:pt x="108500" y="78112"/>
                  </a:lnTo>
                  <a:lnTo>
                    <a:pt x="108542" y="78112"/>
                  </a:lnTo>
                  <a:lnTo>
                    <a:pt x="108542" y="78056"/>
                  </a:lnTo>
                  <a:lnTo>
                    <a:pt x="108500" y="78056"/>
                  </a:lnTo>
                  <a:lnTo>
                    <a:pt x="108500" y="77986"/>
                  </a:lnTo>
                  <a:lnTo>
                    <a:pt x="108457" y="77986"/>
                  </a:lnTo>
                  <a:lnTo>
                    <a:pt x="108373" y="77986"/>
                  </a:lnTo>
                  <a:lnTo>
                    <a:pt x="108373" y="78056"/>
                  </a:lnTo>
                  <a:lnTo>
                    <a:pt x="108331" y="78056"/>
                  </a:lnTo>
                  <a:lnTo>
                    <a:pt x="108288" y="78056"/>
                  </a:lnTo>
                  <a:lnTo>
                    <a:pt x="108288" y="78112"/>
                  </a:lnTo>
                  <a:lnTo>
                    <a:pt x="108331" y="78183"/>
                  </a:lnTo>
                  <a:lnTo>
                    <a:pt x="108373" y="78183"/>
                  </a:lnTo>
                  <a:lnTo>
                    <a:pt x="108415" y="78183"/>
                  </a:lnTo>
                  <a:close/>
                  <a:moveTo>
                    <a:pt x="72296" y="127215"/>
                  </a:moveTo>
                  <a:lnTo>
                    <a:pt x="72338" y="127215"/>
                  </a:lnTo>
                  <a:lnTo>
                    <a:pt x="72380" y="127215"/>
                  </a:lnTo>
                  <a:lnTo>
                    <a:pt x="72422" y="127145"/>
                  </a:lnTo>
                  <a:lnTo>
                    <a:pt x="72380" y="127145"/>
                  </a:lnTo>
                  <a:lnTo>
                    <a:pt x="72338" y="127145"/>
                  </a:lnTo>
                  <a:lnTo>
                    <a:pt x="72296" y="127145"/>
                  </a:lnTo>
                  <a:close/>
                  <a:moveTo>
                    <a:pt x="31994" y="149957"/>
                  </a:moveTo>
                  <a:lnTo>
                    <a:pt x="31994" y="149901"/>
                  </a:lnTo>
                  <a:lnTo>
                    <a:pt x="32036" y="149901"/>
                  </a:lnTo>
                  <a:lnTo>
                    <a:pt x="31994" y="149901"/>
                  </a:lnTo>
                  <a:lnTo>
                    <a:pt x="31952" y="149901"/>
                  </a:lnTo>
                  <a:lnTo>
                    <a:pt x="31994" y="149901"/>
                  </a:lnTo>
                  <a:lnTo>
                    <a:pt x="31952" y="149901"/>
                  </a:lnTo>
                  <a:lnTo>
                    <a:pt x="31952" y="149957"/>
                  </a:lnTo>
                  <a:lnTo>
                    <a:pt x="31909" y="149957"/>
                  </a:lnTo>
                  <a:lnTo>
                    <a:pt x="31952" y="149957"/>
                  </a:lnTo>
                  <a:close/>
                  <a:moveTo>
                    <a:pt x="31909" y="150084"/>
                  </a:moveTo>
                  <a:lnTo>
                    <a:pt x="31952" y="150084"/>
                  </a:lnTo>
                  <a:lnTo>
                    <a:pt x="31952" y="150028"/>
                  </a:lnTo>
                  <a:lnTo>
                    <a:pt x="31994" y="150028"/>
                  </a:lnTo>
                  <a:lnTo>
                    <a:pt x="31994" y="150084"/>
                  </a:lnTo>
                  <a:lnTo>
                    <a:pt x="32036" y="150028"/>
                  </a:lnTo>
                  <a:lnTo>
                    <a:pt x="32078" y="150028"/>
                  </a:lnTo>
                  <a:lnTo>
                    <a:pt x="32036" y="150028"/>
                  </a:lnTo>
                  <a:lnTo>
                    <a:pt x="32036" y="149957"/>
                  </a:lnTo>
                  <a:lnTo>
                    <a:pt x="31994" y="149957"/>
                  </a:lnTo>
                  <a:lnTo>
                    <a:pt x="31994" y="150028"/>
                  </a:lnTo>
                  <a:lnTo>
                    <a:pt x="31952" y="150028"/>
                  </a:lnTo>
                  <a:lnTo>
                    <a:pt x="31952" y="149957"/>
                  </a:lnTo>
                  <a:lnTo>
                    <a:pt x="31952" y="150028"/>
                  </a:lnTo>
                  <a:lnTo>
                    <a:pt x="31909" y="150028"/>
                  </a:lnTo>
                  <a:lnTo>
                    <a:pt x="31952" y="150084"/>
                  </a:lnTo>
                  <a:close/>
                  <a:moveTo>
                    <a:pt x="7872" y="178346"/>
                  </a:moveTo>
                  <a:lnTo>
                    <a:pt x="7830" y="178346"/>
                  </a:lnTo>
                  <a:lnTo>
                    <a:pt x="7830" y="178276"/>
                  </a:lnTo>
                  <a:lnTo>
                    <a:pt x="7787" y="178276"/>
                  </a:lnTo>
                  <a:lnTo>
                    <a:pt x="7787" y="178346"/>
                  </a:lnTo>
                  <a:lnTo>
                    <a:pt x="7830" y="178346"/>
                  </a:lnTo>
                  <a:close/>
                  <a:moveTo>
                    <a:pt x="139043" y="59046"/>
                  </a:moveTo>
                  <a:lnTo>
                    <a:pt x="139085" y="59046"/>
                  </a:lnTo>
                  <a:lnTo>
                    <a:pt x="139127" y="59046"/>
                  </a:lnTo>
                  <a:lnTo>
                    <a:pt x="139169" y="59046"/>
                  </a:lnTo>
                  <a:lnTo>
                    <a:pt x="139212" y="59046"/>
                  </a:lnTo>
                  <a:lnTo>
                    <a:pt x="139254" y="59046"/>
                  </a:lnTo>
                  <a:lnTo>
                    <a:pt x="139296" y="59046"/>
                  </a:lnTo>
                  <a:lnTo>
                    <a:pt x="139296" y="58975"/>
                  </a:lnTo>
                  <a:lnTo>
                    <a:pt x="139296" y="58919"/>
                  </a:lnTo>
                  <a:lnTo>
                    <a:pt x="139254" y="58919"/>
                  </a:lnTo>
                  <a:lnTo>
                    <a:pt x="139212" y="58919"/>
                  </a:lnTo>
                  <a:lnTo>
                    <a:pt x="139169" y="58975"/>
                  </a:lnTo>
                  <a:lnTo>
                    <a:pt x="139127" y="58975"/>
                  </a:lnTo>
                  <a:lnTo>
                    <a:pt x="139085" y="58975"/>
                  </a:lnTo>
                  <a:lnTo>
                    <a:pt x="139043" y="58975"/>
                  </a:lnTo>
                  <a:close/>
                  <a:moveTo>
                    <a:pt x="136423" y="60947"/>
                  </a:moveTo>
                  <a:lnTo>
                    <a:pt x="136381" y="60947"/>
                  </a:lnTo>
                  <a:lnTo>
                    <a:pt x="136381" y="60876"/>
                  </a:lnTo>
                  <a:lnTo>
                    <a:pt x="136381" y="60820"/>
                  </a:lnTo>
                  <a:lnTo>
                    <a:pt x="136339" y="60820"/>
                  </a:lnTo>
                  <a:lnTo>
                    <a:pt x="136297" y="60820"/>
                  </a:lnTo>
                  <a:lnTo>
                    <a:pt x="136254" y="60820"/>
                  </a:lnTo>
                  <a:lnTo>
                    <a:pt x="136254" y="60876"/>
                  </a:lnTo>
                  <a:lnTo>
                    <a:pt x="136212" y="60876"/>
                  </a:lnTo>
                  <a:lnTo>
                    <a:pt x="136212" y="60947"/>
                  </a:lnTo>
                  <a:lnTo>
                    <a:pt x="136254" y="60947"/>
                  </a:lnTo>
                  <a:lnTo>
                    <a:pt x="136297" y="60947"/>
                  </a:lnTo>
                  <a:lnTo>
                    <a:pt x="136339" y="60947"/>
                  </a:lnTo>
                  <a:lnTo>
                    <a:pt x="136381" y="60947"/>
                  </a:lnTo>
                  <a:close/>
                  <a:moveTo>
                    <a:pt x="112513" y="77296"/>
                  </a:moveTo>
                  <a:lnTo>
                    <a:pt x="112513" y="77352"/>
                  </a:lnTo>
                  <a:lnTo>
                    <a:pt x="112555" y="77352"/>
                  </a:lnTo>
                  <a:lnTo>
                    <a:pt x="112597" y="77352"/>
                  </a:lnTo>
                  <a:lnTo>
                    <a:pt x="112640" y="77352"/>
                  </a:lnTo>
                  <a:lnTo>
                    <a:pt x="112682" y="77352"/>
                  </a:lnTo>
                  <a:lnTo>
                    <a:pt x="112724" y="77352"/>
                  </a:lnTo>
                  <a:lnTo>
                    <a:pt x="112766" y="77352"/>
                  </a:lnTo>
                  <a:lnTo>
                    <a:pt x="112766" y="77296"/>
                  </a:lnTo>
                  <a:lnTo>
                    <a:pt x="112766" y="77225"/>
                  </a:lnTo>
                  <a:lnTo>
                    <a:pt x="112724" y="77225"/>
                  </a:lnTo>
                  <a:lnTo>
                    <a:pt x="112724" y="77169"/>
                  </a:lnTo>
                  <a:lnTo>
                    <a:pt x="112682" y="77169"/>
                  </a:lnTo>
                  <a:lnTo>
                    <a:pt x="112682" y="77098"/>
                  </a:lnTo>
                  <a:lnTo>
                    <a:pt x="112640" y="77098"/>
                  </a:lnTo>
                  <a:lnTo>
                    <a:pt x="112597" y="77098"/>
                  </a:lnTo>
                  <a:lnTo>
                    <a:pt x="112555" y="77098"/>
                  </a:lnTo>
                  <a:lnTo>
                    <a:pt x="112555" y="77169"/>
                  </a:lnTo>
                  <a:lnTo>
                    <a:pt x="112555" y="77225"/>
                  </a:lnTo>
                  <a:lnTo>
                    <a:pt x="112555" y="77296"/>
                  </a:lnTo>
                  <a:close/>
                  <a:moveTo>
                    <a:pt x="122609" y="92236"/>
                  </a:moveTo>
                  <a:lnTo>
                    <a:pt x="122652" y="92236"/>
                  </a:lnTo>
                  <a:lnTo>
                    <a:pt x="122694" y="92236"/>
                  </a:lnTo>
                  <a:lnTo>
                    <a:pt x="122736" y="92307"/>
                  </a:lnTo>
                  <a:lnTo>
                    <a:pt x="122778" y="92363"/>
                  </a:lnTo>
                  <a:lnTo>
                    <a:pt x="122821" y="92363"/>
                  </a:lnTo>
                  <a:lnTo>
                    <a:pt x="122821" y="92433"/>
                  </a:lnTo>
                  <a:lnTo>
                    <a:pt x="122736" y="92363"/>
                  </a:lnTo>
                  <a:lnTo>
                    <a:pt x="122694" y="92363"/>
                  </a:lnTo>
                  <a:lnTo>
                    <a:pt x="122652" y="92307"/>
                  </a:lnTo>
                  <a:lnTo>
                    <a:pt x="122652" y="92236"/>
                  </a:lnTo>
                  <a:close/>
                  <a:moveTo>
                    <a:pt x="102374" y="81971"/>
                  </a:moveTo>
                  <a:lnTo>
                    <a:pt x="102374" y="81914"/>
                  </a:lnTo>
                  <a:lnTo>
                    <a:pt x="102332" y="81914"/>
                  </a:lnTo>
                  <a:lnTo>
                    <a:pt x="102290" y="81914"/>
                  </a:lnTo>
                  <a:lnTo>
                    <a:pt x="102290" y="81971"/>
                  </a:lnTo>
                  <a:lnTo>
                    <a:pt x="102247" y="81971"/>
                  </a:lnTo>
                  <a:lnTo>
                    <a:pt x="102290" y="81914"/>
                  </a:lnTo>
                  <a:lnTo>
                    <a:pt x="102247" y="81914"/>
                  </a:lnTo>
                  <a:lnTo>
                    <a:pt x="102205" y="81914"/>
                  </a:lnTo>
                  <a:lnTo>
                    <a:pt x="102205" y="81844"/>
                  </a:lnTo>
                  <a:lnTo>
                    <a:pt x="102121" y="81914"/>
                  </a:lnTo>
                  <a:lnTo>
                    <a:pt x="102078" y="81914"/>
                  </a:lnTo>
                  <a:lnTo>
                    <a:pt x="102036" y="81914"/>
                  </a:lnTo>
                  <a:lnTo>
                    <a:pt x="101994" y="81914"/>
                  </a:lnTo>
                  <a:lnTo>
                    <a:pt x="101994" y="81844"/>
                  </a:lnTo>
                  <a:lnTo>
                    <a:pt x="101952" y="81844"/>
                  </a:lnTo>
                  <a:lnTo>
                    <a:pt x="101952" y="81914"/>
                  </a:lnTo>
                  <a:lnTo>
                    <a:pt x="101909" y="81914"/>
                  </a:lnTo>
                  <a:lnTo>
                    <a:pt x="101909" y="81971"/>
                  </a:lnTo>
                  <a:lnTo>
                    <a:pt x="101952" y="81971"/>
                  </a:lnTo>
                  <a:lnTo>
                    <a:pt x="101994" y="81971"/>
                  </a:lnTo>
                  <a:lnTo>
                    <a:pt x="101952" y="81971"/>
                  </a:lnTo>
                  <a:lnTo>
                    <a:pt x="101994" y="81971"/>
                  </a:lnTo>
                  <a:lnTo>
                    <a:pt x="101994" y="82041"/>
                  </a:lnTo>
                  <a:lnTo>
                    <a:pt x="101994" y="81971"/>
                  </a:lnTo>
                  <a:lnTo>
                    <a:pt x="102036" y="81971"/>
                  </a:lnTo>
                  <a:lnTo>
                    <a:pt x="102036" y="82041"/>
                  </a:lnTo>
                  <a:lnTo>
                    <a:pt x="102078" y="82041"/>
                  </a:lnTo>
                  <a:lnTo>
                    <a:pt x="102036" y="82041"/>
                  </a:lnTo>
                  <a:lnTo>
                    <a:pt x="102078" y="82041"/>
                  </a:lnTo>
                  <a:lnTo>
                    <a:pt x="102078" y="82097"/>
                  </a:lnTo>
                  <a:lnTo>
                    <a:pt x="102121" y="82097"/>
                  </a:lnTo>
                  <a:lnTo>
                    <a:pt x="102163" y="82097"/>
                  </a:lnTo>
                  <a:lnTo>
                    <a:pt x="102163" y="82041"/>
                  </a:lnTo>
                  <a:lnTo>
                    <a:pt x="102205" y="82097"/>
                  </a:lnTo>
                  <a:lnTo>
                    <a:pt x="102247" y="82097"/>
                  </a:lnTo>
                  <a:lnTo>
                    <a:pt x="102247" y="82041"/>
                  </a:lnTo>
                  <a:lnTo>
                    <a:pt x="102247" y="82097"/>
                  </a:lnTo>
                  <a:lnTo>
                    <a:pt x="102290" y="82097"/>
                  </a:lnTo>
                  <a:lnTo>
                    <a:pt x="102332" y="82097"/>
                  </a:lnTo>
                  <a:lnTo>
                    <a:pt x="102332" y="82041"/>
                  </a:lnTo>
                  <a:lnTo>
                    <a:pt x="102374" y="82041"/>
                  </a:lnTo>
                  <a:lnTo>
                    <a:pt x="102416" y="82041"/>
                  </a:lnTo>
                  <a:lnTo>
                    <a:pt x="102416" y="81971"/>
                  </a:lnTo>
                  <a:close/>
                  <a:moveTo>
                    <a:pt x="51258" y="144508"/>
                  </a:moveTo>
                  <a:lnTo>
                    <a:pt x="51215" y="144451"/>
                  </a:lnTo>
                  <a:lnTo>
                    <a:pt x="51173" y="144508"/>
                  </a:lnTo>
                  <a:lnTo>
                    <a:pt x="51131" y="144508"/>
                  </a:lnTo>
                  <a:lnTo>
                    <a:pt x="51089" y="144508"/>
                  </a:lnTo>
                  <a:lnTo>
                    <a:pt x="51089" y="144578"/>
                  </a:lnTo>
                  <a:lnTo>
                    <a:pt x="51046" y="144578"/>
                  </a:lnTo>
                  <a:lnTo>
                    <a:pt x="51046" y="144508"/>
                  </a:lnTo>
                  <a:lnTo>
                    <a:pt x="51004" y="144508"/>
                  </a:lnTo>
                  <a:lnTo>
                    <a:pt x="50962" y="144508"/>
                  </a:lnTo>
                  <a:lnTo>
                    <a:pt x="50962" y="144578"/>
                  </a:lnTo>
                  <a:lnTo>
                    <a:pt x="50920" y="144578"/>
                  </a:lnTo>
                  <a:lnTo>
                    <a:pt x="50920" y="144634"/>
                  </a:lnTo>
                  <a:lnTo>
                    <a:pt x="50962" y="144634"/>
                  </a:lnTo>
                  <a:lnTo>
                    <a:pt x="51004" y="144634"/>
                  </a:lnTo>
                  <a:lnTo>
                    <a:pt x="51046" y="144634"/>
                  </a:lnTo>
                  <a:lnTo>
                    <a:pt x="51046" y="144705"/>
                  </a:lnTo>
                  <a:lnTo>
                    <a:pt x="51089" y="144705"/>
                  </a:lnTo>
                  <a:lnTo>
                    <a:pt x="51131" y="144634"/>
                  </a:lnTo>
                  <a:lnTo>
                    <a:pt x="51173" y="144634"/>
                  </a:lnTo>
                  <a:lnTo>
                    <a:pt x="51215" y="144578"/>
                  </a:lnTo>
                  <a:close/>
                  <a:moveTo>
                    <a:pt x="113907" y="153506"/>
                  </a:moveTo>
                  <a:lnTo>
                    <a:pt x="113949" y="153506"/>
                  </a:lnTo>
                  <a:lnTo>
                    <a:pt x="113949" y="153449"/>
                  </a:lnTo>
                  <a:lnTo>
                    <a:pt x="113991" y="153449"/>
                  </a:lnTo>
                  <a:lnTo>
                    <a:pt x="113949" y="153379"/>
                  </a:lnTo>
                  <a:lnTo>
                    <a:pt x="113991" y="153379"/>
                  </a:lnTo>
                  <a:lnTo>
                    <a:pt x="114034" y="153379"/>
                  </a:lnTo>
                  <a:lnTo>
                    <a:pt x="113991" y="153379"/>
                  </a:lnTo>
                  <a:lnTo>
                    <a:pt x="113991" y="153323"/>
                  </a:lnTo>
                  <a:lnTo>
                    <a:pt x="113949" y="153323"/>
                  </a:lnTo>
                  <a:lnTo>
                    <a:pt x="113949" y="153379"/>
                  </a:lnTo>
                  <a:lnTo>
                    <a:pt x="113907" y="153379"/>
                  </a:lnTo>
                  <a:lnTo>
                    <a:pt x="113865" y="153379"/>
                  </a:lnTo>
                  <a:lnTo>
                    <a:pt x="113822" y="153379"/>
                  </a:lnTo>
                  <a:lnTo>
                    <a:pt x="113780" y="153379"/>
                  </a:lnTo>
                  <a:lnTo>
                    <a:pt x="113780" y="153449"/>
                  </a:lnTo>
                  <a:lnTo>
                    <a:pt x="113738" y="153449"/>
                  </a:lnTo>
                  <a:lnTo>
                    <a:pt x="113696" y="153449"/>
                  </a:lnTo>
                  <a:lnTo>
                    <a:pt x="113696" y="153506"/>
                  </a:lnTo>
                  <a:lnTo>
                    <a:pt x="113738" y="153506"/>
                  </a:lnTo>
                  <a:lnTo>
                    <a:pt x="113780" y="153576"/>
                  </a:lnTo>
                  <a:lnTo>
                    <a:pt x="113780" y="153633"/>
                  </a:lnTo>
                  <a:lnTo>
                    <a:pt x="113822" y="153633"/>
                  </a:lnTo>
                  <a:lnTo>
                    <a:pt x="113822" y="153576"/>
                  </a:lnTo>
                  <a:lnTo>
                    <a:pt x="113865" y="153576"/>
                  </a:lnTo>
                  <a:close/>
                  <a:moveTo>
                    <a:pt x="68156" y="188414"/>
                  </a:moveTo>
                  <a:lnTo>
                    <a:pt x="68198" y="188414"/>
                  </a:lnTo>
                  <a:lnTo>
                    <a:pt x="68240" y="188414"/>
                  </a:lnTo>
                  <a:lnTo>
                    <a:pt x="68240" y="188358"/>
                  </a:lnTo>
                  <a:lnTo>
                    <a:pt x="68282" y="188358"/>
                  </a:lnTo>
                  <a:lnTo>
                    <a:pt x="68240" y="188358"/>
                  </a:lnTo>
                  <a:lnTo>
                    <a:pt x="68240" y="188288"/>
                  </a:lnTo>
                  <a:lnTo>
                    <a:pt x="68198" y="188288"/>
                  </a:lnTo>
                  <a:lnTo>
                    <a:pt x="68156" y="188231"/>
                  </a:lnTo>
                  <a:lnTo>
                    <a:pt x="68113" y="188231"/>
                  </a:lnTo>
                  <a:lnTo>
                    <a:pt x="68156" y="188231"/>
                  </a:lnTo>
                  <a:lnTo>
                    <a:pt x="68156" y="188161"/>
                  </a:lnTo>
                  <a:lnTo>
                    <a:pt x="68113" y="188161"/>
                  </a:lnTo>
                  <a:lnTo>
                    <a:pt x="68113" y="188105"/>
                  </a:lnTo>
                  <a:lnTo>
                    <a:pt x="68071" y="188105"/>
                  </a:lnTo>
                  <a:lnTo>
                    <a:pt x="68071" y="188034"/>
                  </a:lnTo>
                  <a:lnTo>
                    <a:pt x="68029" y="188034"/>
                  </a:lnTo>
                  <a:lnTo>
                    <a:pt x="67987" y="188105"/>
                  </a:lnTo>
                  <a:lnTo>
                    <a:pt x="67987" y="188161"/>
                  </a:lnTo>
                  <a:lnTo>
                    <a:pt x="68029" y="188231"/>
                  </a:lnTo>
                  <a:lnTo>
                    <a:pt x="67987" y="188231"/>
                  </a:lnTo>
                  <a:lnTo>
                    <a:pt x="67944" y="188231"/>
                  </a:lnTo>
                  <a:lnTo>
                    <a:pt x="67902" y="188231"/>
                  </a:lnTo>
                  <a:lnTo>
                    <a:pt x="67944" y="188231"/>
                  </a:lnTo>
                  <a:lnTo>
                    <a:pt x="67944" y="188288"/>
                  </a:lnTo>
                  <a:lnTo>
                    <a:pt x="67902" y="188288"/>
                  </a:lnTo>
                  <a:lnTo>
                    <a:pt x="67860" y="188288"/>
                  </a:lnTo>
                  <a:lnTo>
                    <a:pt x="67818" y="188288"/>
                  </a:lnTo>
                  <a:lnTo>
                    <a:pt x="67818" y="188358"/>
                  </a:lnTo>
                  <a:lnTo>
                    <a:pt x="67860" y="188358"/>
                  </a:lnTo>
                  <a:lnTo>
                    <a:pt x="67902" y="188358"/>
                  </a:lnTo>
                  <a:lnTo>
                    <a:pt x="67944" y="188358"/>
                  </a:lnTo>
                  <a:lnTo>
                    <a:pt x="67987" y="188358"/>
                  </a:lnTo>
                  <a:lnTo>
                    <a:pt x="67987" y="188414"/>
                  </a:lnTo>
                  <a:lnTo>
                    <a:pt x="68029" y="188414"/>
                  </a:lnTo>
                  <a:lnTo>
                    <a:pt x="68029" y="188358"/>
                  </a:lnTo>
                  <a:lnTo>
                    <a:pt x="68071" y="188358"/>
                  </a:lnTo>
                  <a:lnTo>
                    <a:pt x="68113" y="188358"/>
                  </a:lnTo>
                  <a:close/>
                  <a:moveTo>
                    <a:pt x="34444" y="175234"/>
                  </a:moveTo>
                  <a:lnTo>
                    <a:pt x="34486" y="175234"/>
                  </a:lnTo>
                  <a:lnTo>
                    <a:pt x="34444" y="175178"/>
                  </a:lnTo>
                  <a:lnTo>
                    <a:pt x="34444" y="175107"/>
                  </a:lnTo>
                  <a:lnTo>
                    <a:pt x="34444" y="175178"/>
                  </a:lnTo>
                  <a:lnTo>
                    <a:pt x="34486" y="175178"/>
                  </a:lnTo>
                  <a:lnTo>
                    <a:pt x="34486" y="175107"/>
                  </a:lnTo>
                  <a:lnTo>
                    <a:pt x="34444" y="175107"/>
                  </a:lnTo>
                  <a:lnTo>
                    <a:pt x="34486" y="175107"/>
                  </a:lnTo>
                  <a:lnTo>
                    <a:pt x="34486" y="175051"/>
                  </a:lnTo>
                  <a:lnTo>
                    <a:pt x="34444" y="175107"/>
                  </a:lnTo>
                  <a:lnTo>
                    <a:pt x="34444" y="175051"/>
                  </a:lnTo>
                  <a:lnTo>
                    <a:pt x="34444" y="174980"/>
                  </a:lnTo>
                  <a:lnTo>
                    <a:pt x="34402" y="174980"/>
                  </a:lnTo>
                  <a:lnTo>
                    <a:pt x="34360" y="174980"/>
                  </a:lnTo>
                  <a:lnTo>
                    <a:pt x="34317" y="174980"/>
                  </a:lnTo>
                  <a:lnTo>
                    <a:pt x="34317" y="175051"/>
                  </a:lnTo>
                  <a:lnTo>
                    <a:pt x="34317" y="174980"/>
                  </a:lnTo>
                  <a:lnTo>
                    <a:pt x="34275" y="174980"/>
                  </a:lnTo>
                  <a:lnTo>
                    <a:pt x="34275" y="175051"/>
                  </a:lnTo>
                  <a:lnTo>
                    <a:pt x="34317" y="175051"/>
                  </a:lnTo>
                  <a:lnTo>
                    <a:pt x="34317" y="175107"/>
                  </a:lnTo>
                  <a:lnTo>
                    <a:pt x="34360" y="175107"/>
                  </a:lnTo>
                  <a:lnTo>
                    <a:pt x="34360" y="175051"/>
                  </a:lnTo>
                  <a:lnTo>
                    <a:pt x="34402" y="175051"/>
                  </a:lnTo>
                  <a:lnTo>
                    <a:pt x="34402" y="175107"/>
                  </a:lnTo>
                  <a:lnTo>
                    <a:pt x="34402" y="175178"/>
                  </a:lnTo>
                  <a:lnTo>
                    <a:pt x="34402" y="175234"/>
                  </a:lnTo>
                  <a:lnTo>
                    <a:pt x="34444" y="175234"/>
                  </a:lnTo>
                  <a:lnTo>
                    <a:pt x="34402" y="175234"/>
                  </a:lnTo>
                  <a:close/>
                  <a:moveTo>
                    <a:pt x="209296" y="123160"/>
                  </a:moveTo>
                  <a:lnTo>
                    <a:pt x="209254" y="123160"/>
                  </a:lnTo>
                  <a:lnTo>
                    <a:pt x="209254" y="123216"/>
                  </a:lnTo>
                  <a:lnTo>
                    <a:pt x="209212" y="123216"/>
                  </a:lnTo>
                  <a:lnTo>
                    <a:pt x="209169" y="123286"/>
                  </a:lnTo>
                  <a:lnTo>
                    <a:pt x="209127" y="123286"/>
                  </a:lnTo>
                  <a:lnTo>
                    <a:pt x="209127" y="123216"/>
                  </a:lnTo>
                  <a:lnTo>
                    <a:pt x="209085" y="123216"/>
                  </a:lnTo>
                  <a:lnTo>
                    <a:pt x="209043" y="123216"/>
                  </a:lnTo>
                  <a:lnTo>
                    <a:pt x="209043" y="123286"/>
                  </a:lnTo>
                  <a:lnTo>
                    <a:pt x="209043" y="123216"/>
                  </a:lnTo>
                  <a:lnTo>
                    <a:pt x="209000" y="123216"/>
                  </a:lnTo>
                  <a:lnTo>
                    <a:pt x="208958" y="123216"/>
                  </a:lnTo>
                  <a:lnTo>
                    <a:pt x="208958" y="123160"/>
                  </a:lnTo>
                  <a:lnTo>
                    <a:pt x="208874" y="123089"/>
                  </a:lnTo>
                  <a:lnTo>
                    <a:pt x="208831" y="123089"/>
                  </a:lnTo>
                  <a:lnTo>
                    <a:pt x="208789" y="123089"/>
                  </a:lnTo>
                  <a:lnTo>
                    <a:pt x="208789" y="123033"/>
                  </a:lnTo>
                  <a:lnTo>
                    <a:pt x="208747" y="123033"/>
                  </a:lnTo>
                  <a:lnTo>
                    <a:pt x="208789" y="123033"/>
                  </a:lnTo>
                  <a:lnTo>
                    <a:pt x="208747" y="123033"/>
                  </a:lnTo>
                  <a:lnTo>
                    <a:pt x="208747" y="122963"/>
                  </a:lnTo>
                  <a:lnTo>
                    <a:pt x="208789" y="122963"/>
                  </a:lnTo>
                  <a:lnTo>
                    <a:pt x="208831" y="122963"/>
                  </a:lnTo>
                  <a:lnTo>
                    <a:pt x="208874" y="122963"/>
                  </a:lnTo>
                  <a:lnTo>
                    <a:pt x="208916" y="122963"/>
                  </a:lnTo>
                  <a:lnTo>
                    <a:pt x="208958" y="122963"/>
                  </a:lnTo>
                  <a:lnTo>
                    <a:pt x="208958" y="123033"/>
                  </a:lnTo>
                  <a:lnTo>
                    <a:pt x="209000" y="123033"/>
                  </a:lnTo>
                  <a:lnTo>
                    <a:pt x="209043" y="123033"/>
                  </a:lnTo>
                  <a:lnTo>
                    <a:pt x="209085" y="123033"/>
                  </a:lnTo>
                  <a:lnTo>
                    <a:pt x="209127" y="123033"/>
                  </a:lnTo>
                  <a:lnTo>
                    <a:pt x="209169" y="123033"/>
                  </a:lnTo>
                  <a:lnTo>
                    <a:pt x="209212" y="123033"/>
                  </a:lnTo>
                  <a:lnTo>
                    <a:pt x="209254" y="123089"/>
                  </a:lnTo>
                  <a:lnTo>
                    <a:pt x="209296" y="123089"/>
                  </a:lnTo>
                  <a:close/>
                  <a:moveTo>
                    <a:pt x="214788" y="132341"/>
                  </a:moveTo>
                  <a:lnTo>
                    <a:pt x="214788" y="132411"/>
                  </a:lnTo>
                  <a:lnTo>
                    <a:pt x="214830" y="132411"/>
                  </a:lnTo>
                  <a:lnTo>
                    <a:pt x="214872" y="132411"/>
                  </a:lnTo>
                  <a:lnTo>
                    <a:pt x="214957" y="132411"/>
                  </a:lnTo>
                  <a:lnTo>
                    <a:pt x="214999" y="132411"/>
                  </a:lnTo>
                  <a:lnTo>
                    <a:pt x="215041" y="132411"/>
                  </a:lnTo>
                  <a:lnTo>
                    <a:pt x="215084" y="132411"/>
                  </a:lnTo>
                  <a:lnTo>
                    <a:pt x="215084" y="132341"/>
                  </a:lnTo>
                  <a:lnTo>
                    <a:pt x="215126" y="132341"/>
                  </a:lnTo>
                  <a:lnTo>
                    <a:pt x="215126" y="132285"/>
                  </a:lnTo>
                  <a:lnTo>
                    <a:pt x="215168" y="132285"/>
                  </a:lnTo>
                  <a:lnTo>
                    <a:pt x="215210" y="132285"/>
                  </a:lnTo>
                  <a:lnTo>
                    <a:pt x="215168" y="132285"/>
                  </a:lnTo>
                  <a:lnTo>
                    <a:pt x="215168" y="132214"/>
                  </a:lnTo>
                  <a:lnTo>
                    <a:pt x="215126" y="132214"/>
                  </a:lnTo>
                  <a:lnTo>
                    <a:pt x="215168" y="132214"/>
                  </a:lnTo>
                  <a:lnTo>
                    <a:pt x="215210" y="132214"/>
                  </a:lnTo>
                  <a:lnTo>
                    <a:pt x="215168" y="132214"/>
                  </a:lnTo>
                  <a:lnTo>
                    <a:pt x="215168" y="132158"/>
                  </a:lnTo>
                  <a:lnTo>
                    <a:pt x="215168" y="132087"/>
                  </a:lnTo>
                  <a:lnTo>
                    <a:pt x="215210" y="132087"/>
                  </a:lnTo>
                  <a:lnTo>
                    <a:pt x="215210" y="132031"/>
                  </a:lnTo>
                  <a:lnTo>
                    <a:pt x="215168" y="132031"/>
                  </a:lnTo>
                  <a:lnTo>
                    <a:pt x="215126" y="132031"/>
                  </a:lnTo>
                  <a:lnTo>
                    <a:pt x="215084" y="132031"/>
                  </a:lnTo>
                  <a:lnTo>
                    <a:pt x="215041" y="132031"/>
                  </a:lnTo>
                  <a:lnTo>
                    <a:pt x="214999" y="132031"/>
                  </a:lnTo>
                  <a:lnTo>
                    <a:pt x="215041" y="132031"/>
                  </a:lnTo>
                  <a:lnTo>
                    <a:pt x="214999" y="132031"/>
                  </a:lnTo>
                  <a:lnTo>
                    <a:pt x="214957" y="132031"/>
                  </a:lnTo>
                  <a:lnTo>
                    <a:pt x="214915" y="132031"/>
                  </a:lnTo>
                  <a:lnTo>
                    <a:pt x="214872" y="132031"/>
                  </a:lnTo>
                  <a:lnTo>
                    <a:pt x="214830" y="132087"/>
                  </a:lnTo>
                  <a:lnTo>
                    <a:pt x="214788" y="132087"/>
                  </a:lnTo>
                  <a:lnTo>
                    <a:pt x="214746" y="132087"/>
                  </a:lnTo>
                  <a:lnTo>
                    <a:pt x="214703" y="132158"/>
                  </a:lnTo>
                  <a:lnTo>
                    <a:pt x="214703" y="132214"/>
                  </a:lnTo>
                  <a:lnTo>
                    <a:pt x="214746" y="132214"/>
                  </a:lnTo>
                  <a:lnTo>
                    <a:pt x="214703" y="132214"/>
                  </a:lnTo>
                  <a:lnTo>
                    <a:pt x="214746" y="132214"/>
                  </a:lnTo>
                  <a:lnTo>
                    <a:pt x="214746" y="132285"/>
                  </a:lnTo>
                  <a:lnTo>
                    <a:pt x="214703" y="132285"/>
                  </a:lnTo>
                  <a:lnTo>
                    <a:pt x="214703" y="132341"/>
                  </a:lnTo>
                  <a:lnTo>
                    <a:pt x="214746" y="132341"/>
                  </a:lnTo>
                  <a:close/>
                  <a:moveTo>
                    <a:pt x="171994" y="126765"/>
                  </a:moveTo>
                  <a:lnTo>
                    <a:pt x="171951" y="126765"/>
                  </a:lnTo>
                  <a:lnTo>
                    <a:pt x="171909" y="126765"/>
                  </a:lnTo>
                  <a:lnTo>
                    <a:pt x="171867" y="126765"/>
                  </a:lnTo>
                  <a:lnTo>
                    <a:pt x="171867" y="126708"/>
                  </a:lnTo>
                  <a:lnTo>
                    <a:pt x="171825" y="126708"/>
                  </a:lnTo>
                  <a:lnTo>
                    <a:pt x="171783" y="126708"/>
                  </a:lnTo>
                  <a:lnTo>
                    <a:pt x="171740" y="126708"/>
                  </a:lnTo>
                  <a:lnTo>
                    <a:pt x="171698" y="126708"/>
                  </a:lnTo>
                  <a:lnTo>
                    <a:pt x="171656" y="126765"/>
                  </a:lnTo>
                  <a:lnTo>
                    <a:pt x="171614" y="126765"/>
                  </a:lnTo>
                  <a:lnTo>
                    <a:pt x="171571" y="126708"/>
                  </a:lnTo>
                  <a:lnTo>
                    <a:pt x="171571" y="126765"/>
                  </a:lnTo>
                  <a:lnTo>
                    <a:pt x="171614" y="126765"/>
                  </a:lnTo>
                  <a:lnTo>
                    <a:pt x="171571" y="126765"/>
                  </a:lnTo>
                  <a:lnTo>
                    <a:pt x="171529" y="126765"/>
                  </a:lnTo>
                  <a:lnTo>
                    <a:pt x="171529" y="126835"/>
                  </a:lnTo>
                  <a:lnTo>
                    <a:pt x="171487" y="126835"/>
                  </a:lnTo>
                  <a:lnTo>
                    <a:pt x="171445" y="126835"/>
                  </a:lnTo>
                  <a:lnTo>
                    <a:pt x="171402" y="126891"/>
                  </a:lnTo>
                  <a:lnTo>
                    <a:pt x="171360" y="126891"/>
                  </a:lnTo>
                  <a:lnTo>
                    <a:pt x="171402" y="126835"/>
                  </a:lnTo>
                  <a:lnTo>
                    <a:pt x="171445" y="126835"/>
                  </a:lnTo>
                  <a:lnTo>
                    <a:pt x="171402" y="126835"/>
                  </a:lnTo>
                  <a:lnTo>
                    <a:pt x="171360" y="126835"/>
                  </a:lnTo>
                  <a:lnTo>
                    <a:pt x="171318" y="126891"/>
                  </a:lnTo>
                  <a:lnTo>
                    <a:pt x="171276" y="126891"/>
                  </a:lnTo>
                  <a:lnTo>
                    <a:pt x="171276" y="126835"/>
                  </a:lnTo>
                  <a:lnTo>
                    <a:pt x="171233" y="126835"/>
                  </a:lnTo>
                  <a:lnTo>
                    <a:pt x="171276" y="126835"/>
                  </a:lnTo>
                  <a:lnTo>
                    <a:pt x="171276" y="126765"/>
                  </a:lnTo>
                  <a:lnTo>
                    <a:pt x="171233" y="126765"/>
                  </a:lnTo>
                  <a:lnTo>
                    <a:pt x="171276" y="126765"/>
                  </a:lnTo>
                  <a:lnTo>
                    <a:pt x="171276" y="126708"/>
                  </a:lnTo>
                  <a:lnTo>
                    <a:pt x="171233" y="126708"/>
                  </a:lnTo>
                  <a:lnTo>
                    <a:pt x="171191" y="126708"/>
                  </a:lnTo>
                  <a:lnTo>
                    <a:pt x="171149" y="126708"/>
                  </a:lnTo>
                  <a:lnTo>
                    <a:pt x="171149" y="126765"/>
                  </a:lnTo>
                  <a:lnTo>
                    <a:pt x="171107" y="126765"/>
                  </a:lnTo>
                  <a:lnTo>
                    <a:pt x="171107" y="126708"/>
                  </a:lnTo>
                  <a:lnTo>
                    <a:pt x="171149" y="126708"/>
                  </a:lnTo>
                  <a:lnTo>
                    <a:pt x="171107" y="126708"/>
                  </a:lnTo>
                  <a:lnTo>
                    <a:pt x="171107" y="126638"/>
                  </a:lnTo>
                  <a:lnTo>
                    <a:pt x="171064" y="126638"/>
                  </a:lnTo>
                  <a:lnTo>
                    <a:pt x="171107" y="126638"/>
                  </a:lnTo>
                  <a:lnTo>
                    <a:pt x="171064" y="126638"/>
                  </a:lnTo>
                  <a:lnTo>
                    <a:pt x="171064" y="126582"/>
                  </a:lnTo>
                  <a:lnTo>
                    <a:pt x="171107" y="126511"/>
                  </a:lnTo>
                  <a:lnTo>
                    <a:pt x="171064" y="126511"/>
                  </a:lnTo>
                  <a:lnTo>
                    <a:pt x="171107" y="126511"/>
                  </a:lnTo>
                  <a:lnTo>
                    <a:pt x="171107" y="126455"/>
                  </a:lnTo>
                  <a:lnTo>
                    <a:pt x="171149" y="126455"/>
                  </a:lnTo>
                  <a:lnTo>
                    <a:pt x="171107" y="126455"/>
                  </a:lnTo>
                  <a:lnTo>
                    <a:pt x="171149" y="126455"/>
                  </a:lnTo>
                  <a:lnTo>
                    <a:pt x="171149" y="126384"/>
                  </a:lnTo>
                  <a:lnTo>
                    <a:pt x="171191" y="126384"/>
                  </a:lnTo>
                  <a:lnTo>
                    <a:pt x="171233" y="126384"/>
                  </a:lnTo>
                  <a:lnTo>
                    <a:pt x="171233" y="126328"/>
                  </a:lnTo>
                  <a:lnTo>
                    <a:pt x="171276" y="126328"/>
                  </a:lnTo>
                  <a:lnTo>
                    <a:pt x="171318" y="126328"/>
                  </a:lnTo>
                  <a:lnTo>
                    <a:pt x="171360" y="126258"/>
                  </a:lnTo>
                  <a:lnTo>
                    <a:pt x="171402" y="126258"/>
                  </a:lnTo>
                  <a:lnTo>
                    <a:pt x="171402" y="126328"/>
                  </a:lnTo>
                  <a:lnTo>
                    <a:pt x="171445" y="126328"/>
                  </a:lnTo>
                  <a:lnTo>
                    <a:pt x="171487" y="126328"/>
                  </a:lnTo>
                  <a:lnTo>
                    <a:pt x="171529" y="126328"/>
                  </a:lnTo>
                  <a:lnTo>
                    <a:pt x="171529" y="126384"/>
                  </a:lnTo>
                  <a:lnTo>
                    <a:pt x="171571" y="126384"/>
                  </a:lnTo>
                  <a:lnTo>
                    <a:pt x="171571" y="126455"/>
                  </a:lnTo>
                  <a:lnTo>
                    <a:pt x="171571" y="126511"/>
                  </a:lnTo>
                  <a:lnTo>
                    <a:pt x="171614" y="126511"/>
                  </a:lnTo>
                  <a:lnTo>
                    <a:pt x="171614" y="126582"/>
                  </a:lnTo>
                  <a:lnTo>
                    <a:pt x="171656" y="126582"/>
                  </a:lnTo>
                  <a:lnTo>
                    <a:pt x="171698" y="126582"/>
                  </a:lnTo>
                  <a:lnTo>
                    <a:pt x="171740" y="126582"/>
                  </a:lnTo>
                  <a:lnTo>
                    <a:pt x="171783" y="126582"/>
                  </a:lnTo>
                  <a:lnTo>
                    <a:pt x="171825" y="126582"/>
                  </a:lnTo>
                  <a:lnTo>
                    <a:pt x="171825" y="126638"/>
                  </a:lnTo>
                  <a:lnTo>
                    <a:pt x="171867" y="126638"/>
                  </a:lnTo>
                  <a:lnTo>
                    <a:pt x="171909" y="126638"/>
                  </a:lnTo>
                  <a:lnTo>
                    <a:pt x="171951" y="126638"/>
                  </a:lnTo>
                  <a:lnTo>
                    <a:pt x="171994" y="126708"/>
                  </a:lnTo>
                  <a:close/>
                  <a:moveTo>
                    <a:pt x="120201" y="89828"/>
                  </a:moveTo>
                  <a:lnTo>
                    <a:pt x="120244" y="89828"/>
                  </a:lnTo>
                  <a:lnTo>
                    <a:pt x="120286" y="89828"/>
                  </a:lnTo>
                  <a:lnTo>
                    <a:pt x="120328" y="89828"/>
                  </a:lnTo>
                  <a:lnTo>
                    <a:pt x="120370" y="89828"/>
                  </a:lnTo>
                  <a:lnTo>
                    <a:pt x="120413" y="89828"/>
                  </a:lnTo>
                  <a:lnTo>
                    <a:pt x="120455" y="89828"/>
                  </a:lnTo>
                  <a:lnTo>
                    <a:pt x="120497" y="89772"/>
                  </a:lnTo>
                  <a:lnTo>
                    <a:pt x="120539" y="89772"/>
                  </a:lnTo>
                  <a:lnTo>
                    <a:pt x="120582" y="89772"/>
                  </a:lnTo>
                  <a:lnTo>
                    <a:pt x="120539" y="89828"/>
                  </a:lnTo>
                  <a:lnTo>
                    <a:pt x="120582" y="89828"/>
                  </a:lnTo>
                  <a:lnTo>
                    <a:pt x="120582" y="89899"/>
                  </a:lnTo>
                  <a:lnTo>
                    <a:pt x="120624" y="89899"/>
                  </a:lnTo>
                  <a:lnTo>
                    <a:pt x="120666" y="89899"/>
                  </a:lnTo>
                  <a:lnTo>
                    <a:pt x="120708" y="89899"/>
                  </a:lnTo>
                  <a:lnTo>
                    <a:pt x="120708" y="89955"/>
                  </a:lnTo>
                  <a:lnTo>
                    <a:pt x="120708" y="89899"/>
                  </a:lnTo>
                  <a:lnTo>
                    <a:pt x="120751" y="89899"/>
                  </a:lnTo>
                  <a:lnTo>
                    <a:pt x="120793" y="89899"/>
                  </a:lnTo>
                  <a:lnTo>
                    <a:pt x="120793" y="89955"/>
                  </a:lnTo>
                  <a:lnTo>
                    <a:pt x="120793" y="89899"/>
                  </a:lnTo>
                  <a:lnTo>
                    <a:pt x="120835" y="89899"/>
                  </a:lnTo>
                  <a:lnTo>
                    <a:pt x="120877" y="89899"/>
                  </a:lnTo>
                  <a:lnTo>
                    <a:pt x="120920" y="89899"/>
                  </a:lnTo>
                  <a:lnTo>
                    <a:pt x="120962" y="89899"/>
                  </a:lnTo>
                  <a:lnTo>
                    <a:pt x="120962" y="89955"/>
                  </a:lnTo>
                  <a:lnTo>
                    <a:pt x="121004" y="90025"/>
                  </a:lnTo>
                  <a:lnTo>
                    <a:pt x="120962" y="90082"/>
                  </a:lnTo>
                  <a:lnTo>
                    <a:pt x="121004" y="90082"/>
                  </a:lnTo>
                  <a:lnTo>
                    <a:pt x="121046" y="90152"/>
                  </a:lnTo>
                  <a:lnTo>
                    <a:pt x="121046" y="90208"/>
                  </a:lnTo>
                  <a:lnTo>
                    <a:pt x="121046" y="90279"/>
                  </a:lnTo>
                  <a:lnTo>
                    <a:pt x="121046" y="90335"/>
                  </a:lnTo>
                  <a:lnTo>
                    <a:pt x="121089" y="90406"/>
                  </a:lnTo>
                  <a:lnTo>
                    <a:pt x="121089" y="90462"/>
                  </a:lnTo>
                  <a:lnTo>
                    <a:pt x="121046" y="90532"/>
                  </a:lnTo>
                  <a:lnTo>
                    <a:pt x="121004" y="90532"/>
                  </a:lnTo>
                  <a:lnTo>
                    <a:pt x="121004" y="90462"/>
                  </a:lnTo>
                  <a:lnTo>
                    <a:pt x="120962" y="90462"/>
                  </a:lnTo>
                  <a:lnTo>
                    <a:pt x="120920" y="90406"/>
                  </a:lnTo>
                  <a:lnTo>
                    <a:pt x="120962" y="90406"/>
                  </a:lnTo>
                  <a:lnTo>
                    <a:pt x="121004" y="90335"/>
                  </a:lnTo>
                  <a:lnTo>
                    <a:pt x="121004" y="90279"/>
                  </a:lnTo>
                  <a:lnTo>
                    <a:pt x="121004" y="90208"/>
                  </a:lnTo>
                  <a:lnTo>
                    <a:pt x="120962" y="90152"/>
                  </a:lnTo>
                  <a:lnTo>
                    <a:pt x="120962" y="90208"/>
                  </a:lnTo>
                  <a:lnTo>
                    <a:pt x="121004" y="90279"/>
                  </a:lnTo>
                  <a:lnTo>
                    <a:pt x="121004" y="90335"/>
                  </a:lnTo>
                  <a:lnTo>
                    <a:pt x="120962" y="90335"/>
                  </a:lnTo>
                  <a:lnTo>
                    <a:pt x="120962" y="90406"/>
                  </a:lnTo>
                  <a:lnTo>
                    <a:pt x="120920" y="90406"/>
                  </a:lnTo>
                  <a:lnTo>
                    <a:pt x="120877" y="90406"/>
                  </a:lnTo>
                  <a:lnTo>
                    <a:pt x="120835" y="90335"/>
                  </a:lnTo>
                  <a:lnTo>
                    <a:pt x="120793" y="90279"/>
                  </a:lnTo>
                  <a:lnTo>
                    <a:pt x="120751" y="90279"/>
                  </a:lnTo>
                  <a:lnTo>
                    <a:pt x="120793" y="90208"/>
                  </a:lnTo>
                  <a:lnTo>
                    <a:pt x="120835" y="90208"/>
                  </a:lnTo>
                  <a:lnTo>
                    <a:pt x="120835" y="90152"/>
                  </a:lnTo>
                  <a:lnTo>
                    <a:pt x="120877" y="90152"/>
                  </a:lnTo>
                  <a:lnTo>
                    <a:pt x="120877" y="90082"/>
                  </a:lnTo>
                  <a:lnTo>
                    <a:pt x="120835" y="90082"/>
                  </a:lnTo>
                  <a:lnTo>
                    <a:pt x="120835" y="90152"/>
                  </a:lnTo>
                  <a:lnTo>
                    <a:pt x="120793" y="90152"/>
                  </a:lnTo>
                  <a:lnTo>
                    <a:pt x="120793" y="90082"/>
                  </a:lnTo>
                  <a:lnTo>
                    <a:pt x="120793" y="90025"/>
                  </a:lnTo>
                  <a:lnTo>
                    <a:pt x="120835" y="90025"/>
                  </a:lnTo>
                  <a:lnTo>
                    <a:pt x="120877" y="90025"/>
                  </a:lnTo>
                  <a:lnTo>
                    <a:pt x="120835" y="90025"/>
                  </a:lnTo>
                  <a:lnTo>
                    <a:pt x="120793" y="90025"/>
                  </a:lnTo>
                  <a:lnTo>
                    <a:pt x="120708" y="90025"/>
                  </a:lnTo>
                  <a:lnTo>
                    <a:pt x="120751" y="90025"/>
                  </a:lnTo>
                  <a:lnTo>
                    <a:pt x="120793" y="90025"/>
                  </a:lnTo>
                  <a:lnTo>
                    <a:pt x="120793" y="90082"/>
                  </a:lnTo>
                  <a:lnTo>
                    <a:pt x="120793" y="90152"/>
                  </a:lnTo>
                  <a:lnTo>
                    <a:pt x="120835" y="90152"/>
                  </a:lnTo>
                  <a:lnTo>
                    <a:pt x="120835" y="90208"/>
                  </a:lnTo>
                  <a:lnTo>
                    <a:pt x="120793" y="90208"/>
                  </a:lnTo>
                  <a:lnTo>
                    <a:pt x="120751" y="90208"/>
                  </a:lnTo>
                  <a:lnTo>
                    <a:pt x="120708" y="90208"/>
                  </a:lnTo>
                  <a:lnTo>
                    <a:pt x="120666" y="90208"/>
                  </a:lnTo>
                  <a:lnTo>
                    <a:pt x="120582" y="90082"/>
                  </a:lnTo>
                  <a:lnTo>
                    <a:pt x="120497" y="90025"/>
                  </a:lnTo>
                  <a:lnTo>
                    <a:pt x="120413" y="90025"/>
                  </a:lnTo>
                  <a:lnTo>
                    <a:pt x="120286" y="89955"/>
                  </a:lnTo>
                  <a:lnTo>
                    <a:pt x="120201" y="89899"/>
                  </a:lnTo>
                  <a:close/>
                  <a:moveTo>
                    <a:pt x="47033" y="155787"/>
                  </a:moveTo>
                  <a:lnTo>
                    <a:pt x="47033" y="155731"/>
                  </a:lnTo>
                  <a:lnTo>
                    <a:pt x="47033" y="155660"/>
                  </a:lnTo>
                  <a:lnTo>
                    <a:pt x="47075" y="155660"/>
                  </a:lnTo>
                  <a:lnTo>
                    <a:pt x="47075" y="155604"/>
                  </a:lnTo>
                  <a:lnTo>
                    <a:pt x="47118" y="155604"/>
                  </a:lnTo>
                  <a:lnTo>
                    <a:pt x="47202" y="155534"/>
                  </a:lnTo>
                  <a:lnTo>
                    <a:pt x="47244" y="155534"/>
                  </a:lnTo>
                  <a:lnTo>
                    <a:pt x="47244" y="155477"/>
                  </a:lnTo>
                  <a:lnTo>
                    <a:pt x="47413" y="155407"/>
                  </a:lnTo>
                  <a:lnTo>
                    <a:pt x="47413" y="155350"/>
                  </a:lnTo>
                  <a:lnTo>
                    <a:pt x="47456" y="155350"/>
                  </a:lnTo>
                  <a:lnTo>
                    <a:pt x="47540" y="155224"/>
                  </a:lnTo>
                  <a:lnTo>
                    <a:pt x="47582" y="155224"/>
                  </a:lnTo>
                  <a:lnTo>
                    <a:pt x="47624" y="155153"/>
                  </a:lnTo>
                  <a:lnTo>
                    <a:pt x="47667" y="155153"/>
                  </a:lnTo>
                  <a:lnTo>
                    <a:pt x="47709" y="155097"/>
                  </a:lnTo>
                  <a:lnTo>
                    <a:pt x="47751" y="155097"/>
                  </a:lnTo>
                  <a:lnTo>
                    <a:pt x="47793" y="155097"/>
                  </a:lnTo>
                  <a:lnTo>
                    <a:pt x="47836" y="155097"/>
                  </a:lnTo>
                  <a:lnTo>
                    <a:pt x="47878" y="155097"/>
                  </a:lnTo>
                  <a:lnTo>
                    <a:pt x="47878" y="155153"/>
                  </a:lnTo>
                  <a:lnTo>
                    <a:pt x="47920" y="155153"/>
                  </a:lnTo>
                  <a:lnTo>
                    <a:pt x="47962" y="155153"/>
                  </a:lnTo>
                  <a:lnTo>
                    <a:pt x="48005" y="155153"/>
                  </a:lnTo>
                  <a:lnTo>
                    <a:pt x="48005" y="155224"/>
                  </a:lnTo>
                  <a:lnTo>
                    <a:pt x="48047" y="155280"/>
                  </a:lnTo>
                  <a:lnTo>
                    <a:pt x="48047" y="155350"/>
                  </a:lnTo>
                  <a:lnTo>
                    <a:pt x="48005" y="155350"/>
                  </a:lnTo>
                  <a:lnTo>
                    <a:pt x="47962" y="155407"/>
                  </a:lnTo>
                  <a:lnTo>
                    <a:pt x="47920" y="155477"/>
                  </a:lnTo>
                  <a:lnTo>
                    <a:pt x="47920" y="155534"/>
                  </a:lnTo>
                  <a:lnTo>
                    <a:pt x="47878" y="155534"/>
                  </a:lnTo>
                  <a:lnTo>
                    <a:pt x="47836" y="155604"/>
                  </a:lnTo>
                  <a:lnTo>
                    <a:pt x="47624" y="155731"/>
                  </a:lnTo>
                  <a:lnTo>
                    <a:pt x="47413" y="155857"/>
                  </a:lnTo>
                  <a:lnTo>
                    <a:pt x="47413" y="155914"/>
                  </a:lnTo>
                  <a:lnTo>
                    <a:pt x="47371" y="155914"/>
                  </a:lnTo>
                  <a:lnTo>
                    <a:pt x="47371" y="155984"/>
                  </a:lnTo>
                  <a:lnTo>
                    <a:pt x="47371" y="155914"/>
                  </a:lnTo>
                  <a:lnTo>
                    <a:pt x="47244" y="155914"/>
                  </a:lnTo>
                  <a:lnTo>
                    <a:pt x="47118" y="155857"/>
                  </a:lnTo>
                  <a:close/>
                  <a:moveTo>
                    <a:pt x="41245" y="167883"/>
                  </a:moveTo>
                  <a:lnTo>
                    <a:pt x="41245" y="167954"/>
                  </a:lnTo>
                  <a:lnTo>
                    <a:pt x="41203" y="168010"/>
                  </a:lnTo>
                  <a:lnTo>
                    <a:pt x="41203" y="168080"/>
                  </a:lnTo>
                  <a:lnTo>
                    <a:pt x="41161" y="168137"/>
                  </a:lnTo>
                  <a:lnTo>
                    <a:pt x="41161" y="168207"/>
                  </a:lnTo>
                  <a:lnTo>
                    <a:pt x="41119" y="168207"/>
                  </a:lnTo>
                  <a:lnTo>
                    <a:pt x="41119" y="168263"/>
                  </a:lnTo>
                  <a:lnTo>
                    <a:pt x="41077" y="168263"/>
                  </a:lnTo>
                  <a:lnTo>
                    <a:pt x="41077" y="168334"/>
                  </a:lnTo>
                  <a:lnTo>
                    <a:pt x="41034" y="168390"/>
                  </a:lnTo>
                  <a:lnTo>
                    <a:pt x="41077" y="168390"/>
                  </a:lnTo>
                  <a:lnTo>
                    <a:pt x="41034" y="168461"/>
                  </a:lnTo>
                  <a:lnTo>
                    <a:pt x="41034" y="168517"/>
                  </a:lnTo>
                  <a:lnTo>
                    <a:pt x="41077" y="168517"/>
                  </a:lnTo>
                  <a:lnTo>
                    <a:pt x="41077" y="168587"/>
                  </a:lnTo>
                  <a:lnTo>
                    <a:pt x="41119" y="168587"/>
                  </a:lnTo>
                  <a:lnTo>
                    <a:pt x="41161" y="168587"/>
                  </a:lnTo>
                  <a:lnTo>
                    <a:pt x="41161" y="168644"/>
                  </a:lnTo>
                  <a:lnTo>
                    <a:pt x="41203" y="168644"/>
                  </a:lnTo>
                  <a:lnTo>
                    <a:pt x="41245" y="168644"/>
                  </a:lnTo>
                  <a:lnTo>
                    <a:pt x="41245" y="168587"/>
                  </a:lnTo>
                  <a:lnTo>
                    <a:pt x="41288" y="168587"/>
                  </a:lnTo>
                  <a:lnTo>
                    <a:pt x="41288" y="168644"/>
                  </a:lnTo>
                  <a:lnTo>
                    <a:pt x="41330" y="168644"/>
                  </a:lnTo>
                  <a:lnTo>
                    <a:pt x="41372" y="168587"/>
                  </a:lnTo>
                  <a:lnTo>
                    <a:pt x="41414" y="168587"/>
                  </a:lnTo>
                  <a:lnTo>
                    <a:pt x="41457" y="168587"/>
                  </a:lnTo>
                  <a:lnTo>
                    <a:pt x="41499" y="168517"/>
                  </a:lnTo>
                  <a:lnTo>
                    <a:pt x="41541" y="168517"/>
                  </a:lnTo>
                  <a:lnTo>
                    <a:pt x="41583" y="168461"/>
                  </a:lnTo>
                  <a:lnTo>
                    <a:pt x="41626" y="168390"/>
                  </a:lnTo>
                  <a:lnTo>
                    <a:pt x="41626" y="168334"/>
                  </a:lnTo>
                  <a:lnTo>
                    <a:pt x="41626" y="168263"/>
                  </a:lnTo>
                  <a:lnTo>
                    <a:pt x="41626" y="168207"/>
                  </a:lnTo>
                  <a:lnTo>
                    <a:pt x="41626" y="168137"/>
                  </a:lnTo>
                  <a:lnTo>
                    <a:pt x="41583" y="168137"/>
                  </a:lnTo>
                  <a:lnTo>
                    <a:pt x="41541" y="168080"/>
                  </a:lnTo>
                  <a:lnTo>
                    <a:pt x="41499" y="168010"/>
                  </a:lnTo>
                  <a:lnTo>
                    <a:pt x="41457" y="168010"/>
                  </a:lnTo>
                  <a:lnTo>
                    <a:pt x="41457" y="167954"/>
                  </a:lnTo>
                  <a:lnTo>
                    <a:pt x="41457" y="167883"/>
                  </a:lnTo>
                  <a:lnTo>
                    <a:pt x="41414" y="167883"/>
                  </a:lnTo>
                  <a:lnTo>
                    <a:pt x="41372" y="167883"/>
                  </a:lnTo>
                  <a:lnTo>
                    <a:pt x="41414" y="167883"/>
                  </a:lnTo>
                  <a:lnTo>
                    <a:pt x="41414" y="167954"/>
                  </a:lnTo>
                  <a:lnTo>
                    <a:pt x="41414" y="168010"/>
                  </a:lnTo>
                  <a:lnTo>
                    <a:pt x="41414" y="168080"/>
                  </a:lnTo>
                  <a:lnTo>
                    <a:pt x="41372" y="168080"/>
                  </a:lnTo>
                  <a:lnTo>
                    <a:pt x="41372" y="168010"/>
                  </a:lnTo>
                  <a:lnTo>
                    <a:pt x="41330" y="168080"/>
                  </a:lnTo>
                  <a:lnTo>
                    <a:pt x="41288" y="168080"/>
                  </a:lnTo>
                  <a:lnTo>
                    <a:pt x="41245" y="168080"/>
                  </a:lnTo>
                  <a:lnTo>
                    <a:pt x="41203" y="168080"/>
                  </a:lnTo>
                  <a:lnTo>
                    <a:pt x="41245" y="167954"/>
                  </a:lnTo>
                  <a:lnTo>
                    <a:pt x="41288" y="167883"/>
                  </a:lnTo>
                  <a:lnTo>
                    <a:pt x="41330" y="167883"/>
                  </a:lnTo>
                  <a:lnTo>
                    <a:pt x="41288" y="167883"/>
                  </a:lnTo>
                  <a:close/>
                  <a:moveTo>
                    <a:pt x="210986" y="127215"/>
                  </a:moveTo>
                  <a:lnTo>
                    <a:pt x="210817" y="127272"/>
                  </a:lnTo>
                  <a:lnTo>
                    <a:pt x="210563" y="127272"/>
                  </a:lnTo>
                  <a:lnTo>
                    <a:pt x="210521" y="127272"/>
                  </a:lnTo>
                  <a:lnTo>
                    <a:pt x="210563" y="127342"/>
                  </a:lnTo>
                  <a:lnTo>
                    <a:pt x="210521" y="127342"/>
                  </a:lnTo>
                  <a:lnTo>
                    <a:pt x="210310" y="127272"/>
                  </a:lnTo>
                  <a:lnTo>
                    <a:pt x="210099" y="127272"/>
                  </a:lnTo>
                  <a:lnTo>
                    <a:pt x="210014" y="127272"/>
                  </a:lnTo>
                  <a:lnTo>
                    <a:pt x="209887" y="127272"/>
                  </a:lnTo>
                  <a:lnTo>
                    <a:pt x="209761" y="127272"/>
                  </a:lnTo>
                  <a:lnTo>
                    <a:pt x="209592" y="127272"/>
                  </a:lnTo>
                  <a:lnTo>
                    <a:pt x="209592" y="127215"/>
                  </a:lnTo>
                  <a:lnTo>
                    <a:pt x="209634" y="127215"/>
                  </a:lnTo>
                  <a:lnTo>
                    <a:pt x="209592" y="127215"/>
                  </a:lnTo>
                  <a:lnTo>
                    <a:pt x="209550" y="127215"/>
                  </a:lnTo>
                  <a:lnTo>
                    <a:pt x="209507" y="127215"/>
                  </a:lnTo>
                  <a:lnTo>
                    <a:pt x="209550" y="127215"/>
                  </a:lnTo>
                  <a:lnTo>
                    <a:pt x="209592" y="127215"/>
                  </a:lnTo>
                  <a:lnTo>
                    <a:pt x="209550" y="127272"/>
                  </a:lnTo>
                  <a:lnTo>
                    <a:pt x="209423" y="127272"/>
                  </a:lnTo>
                  <a:lnTo>
                    <a:pt x="209338" y="127215"/>
                  </a:lnTo>
                  <a:lnTo>
                    <a:pt x="209254" y="127215"/>
                  </a:lnTo>
                  <a:lnTo>
                    <a:pt x="208958" y="127215"/>
                  </a:lnTo>
                  <a:lnTo>
                    <a:pt x="208874" y="127215"/>
                  </a:lnTo>
                  <a:lnTo>
                    <a:pt x="208705" y="127145"/>
                  </a:lnTo>
                  <a:lnTo>
                    <a:pt x="208662" y="127145"/>
                  </a:lnTo>
                  <a:lnTo>
                    <a:pt x="208536" y="127088"/>
                  </a:lnTo>
                  <a:lnTo>
                    <a:pt x="208409" y="127088"/>
                  </a:lnTo>
                  <a:lnTo>
                    <a:pt x="208409" y="127018"/>
                  </a:lnTo>
                  <a:lnTo>
                    <a:pt x="208367" y="127018"/>
                  </a:lnTo>
                  <a:lnTo>
                    <a:pt x="208324" y="127018"/>
                  </a:lnTo>
                  <a:lnTo>
                    <a:pt x="208324" y="127088"/>
                  </a:lnTo>
                  <a:lnTo>
                    <a:pt x="208367" y="127088"/>
                  </a:lnTo>
                  <a:lnTo>
                    <a:pt x="208874" y="127215"/>
                  </a:lnTo>
                  <a:lnTo>
                    <a:pt x="209000" y="127215"/>
                  </a:lnTo>
                  <a:lnTo>
                    <a:pt x="210014" y="127272"/>
                  </a:lnTo>
                  <a:lnTo>
                    <a:pt x="210099" y="127272"/>
                  </a:lnTo>
                  <a:lnTo>
                    <a:pt x="210521" y="127342"/>
                  </a:lnTo>
                  <a:lnTo>
                    <a:pt x="211070" y="127215"/>
                  </a:lnTo>
                  <a:lnTo>
                    <a:pt x="211028" y="127215"/>
                  </a:lnTo>
                  <a:close/>
                  <a:moveTo>
                    <a:pt x="203593" y="128"/>
                  </a:moveTo>
                  <a:lnTo>
                    <a:pt x="203635" y="184"/>
                  </a:lnTo>
                  <a:lnTo>
                    <a:pt x="203677" y="184"/>
                  </a:lnTo>
                  <a:lnTo>
                    <a:pt x="203762" y="254"/>
                  </a:lnTo>
                  <a:lnTo>
                    <a:pt x="203889" y="381"/>
                  </a:lnTo>
                  <a:lnTo>
                    <a:pt x="203931" y="381"/>
                  </a:lnTo>
                  <a:lnTo>
                    <a:pt x="203973" y="438"/>
                  </a:lnTo>
                  <a:lnTo>
                    <a:pt x="204015" y="438"/>
                  </a:lnTo>
                  <a:lnTo>
                    <a:pt x="204015" y="381"/>
                  </a:lnTo>
                  <a:lnTo>
                    <a:pt x="204015" y="438"/>
                  </a:lnTo>
                  <a:lnTo>
                    <a:pt x="204058" y="438"/>
                  </a:lnTo>
                  <a:lnTo>
                    <a:pt x="204142" y="508"/>
                  </a:lnTo>
                  <a:lnTo>
                    <a:pt x="204227" y="564"/>
                  </a:lnTo>
                  <a:lnTo>
                    <a:pt x="204269" y="564"/>
                  </a:lnTo>
                  <a:lnTo>
                    <a:pt x="204311" y="564"/>
                  </a:lnTo>
                  <a:lnTo>
                    <a:pt x="204353" y="564"/>
                  </a:lnTo>
                  <a:lnTo>
                    <a:pt x="204353" y="635"/>
                  </a:lnTo>
                  <a:lnTo>
                    <a:pt x="204396" y="635"/>
                  </a:lnTo>
                  <a:lnTo>
                    <a:pt x="204438" y="635"/>
                  </a:lnTo>
                  <a:lnTo>
                    <a:pt x="204480" y="635"/>
                  </a:lnTo>
                  <a:lnTo>
                    <a:pt x="204522" y="635"/>
                  </a:lnTo>
                  <a:lnTo>
                    <a:pt x="204565" y="635"/>
                  </a:lnTo>
                  <a:lnTo>
                    <a:pt x="204607" y="635"/>
                  </a:lnTo>
                  <a:lnTo>
                    <a:pt x="204649" y="635"/>
                  </a:lnTo>
                  <a:lnTo>
                    <a:pt x="204691" y="635"/>
                  </a:lnTo>
                  <a:lnTo>
                    <a:pt x="204734" y="635"/>
                  </a:lnTo>
                  <a:lnTo>
                    <a:pt x="204818" y="564"/>
                  </a:lnTo>
                  <a:lnTo>
                    <a:pt x="204860" y="564"/>
                  </a:lnTo>
                  <a:lnTo>
                    <a:pt x="204903" y="564"/>
                  </a:lnTo>
                  <a:lnTo>
                    <a:pt x="204945" y="564"/>
                  </a:lnTo>
                  <a:lnTo>
                    <a:pt x="204987" y="564"/>
                  </a:lnTo>
                  <a:lnTo>
                    <a:pt x="205029" y="564"/>
                  </a:lnTo>
                  <a:lnTo>
                    <a:pt x="205072" y="508"/>
                  </a:lnTo>
                  <a:lnTo>
                    <a:pt x="205029" y="508"/>
                  </a:lnTo>
                  <a:lnTo>
                    <a:pt x="204987" y="508"/>
                  </a:lnTo>
                  <a:lnTo>
                    <a:pt x="204945" y="508"/>
                  </a:lnTo>
                  <a:lnTo>
                    <a:pt x="204903" y="438"/>
                  </a:lnTo>
                  <a:lnTo>
                    <a:pt x="204860" y="438"/>
                  </a:lnTo>
                  <a:lnTo>
                    <a:pt x="204776" y="438"/>
                  </a:lnTo>
                  <a:lnTo>
                    <a:pt x="204734" y="438"/>
                  </a:lnTo>
                  <a:lnTo>
                    <a:pt x="204691" y="508"/>
                  </a:lnTo>
                  <a:lnTo>
                    <a:pt x="204649" y="508"/>
                  </a:lnTo>
                  <a:lnTo>
                    <a:pt x="204565" y="508"/>
                  </a:lnTo>
                  <a:lnTo>
                    <a:pt x="204522" y="508"/>
                  </a:lnTo>
                  <a:lnTo>
                    <a:pt x="204480" y="508"/>
                  </a:lnTo>
                  <a:lnTo>
                    <a:pt x="204438" y="508"/>
                  </a:lnTo>
                  <a:lnTo>
                    <a:pt x="204396" y="508"/>
                  </a:lnTo>
                  <a:lnTo>
                    <a:pt x="204353" y="508"/>
                  </a:lnTo>
                  <a:lnTo>
                    <a:pt x="204353" y="438"/>
                  </a:lnTo>
                  <a:lnTo>
                    <a:pt x="204438" y="438"/>
                  </a:lnTo>
                  <a:lnTo>
                    <a:pt x="204480" y="438"/>
                  </a:lnTo>
                  <a:lnTo>
                    <a:pt x="204522" y="438"/>
                  </a:lnTo>
                  <a:lnTo>
                    <a:pt x="204565" y="438"/>
                  </a:lnTo>
                  <a:lnTo>
                    <a:pt x="204607" y="438"/>
                  </a:lnTo>
                  <a:lnTo>
                    <a:pt x="204649" y="438"/>
                  </a:lnTo>
                  <a:lnTo>
                    <a:pt x="204734" y="438"/>
                  </a:lnTo>
                  <a:lnTo>
                    <a:pt x="204818" y="438"/>
                  </a:lnTo>
                  <a:lnTo>
                    <a:pt x="204860" y="438"/>
                  </a:lnTo>
                  <a:lnTo>
                    <a:pt x="204903" y="438"/>
                  </a:lnTo>
                  <a:lnTo>
                    <a:pt x="204987" y="438"/>
                  </a:lnTo>
                  <a:lnTo>
                    <a:pt x="205029" y="438"/>
                  </a:lnTo>
                  <a:lnTo>
                    <a:pt x="205029" y="508"/>
                  </a:lnTo>
                  <a:lnTo>
                    <a:pt x="205072" y="508"/>
                  </a:lnTo>
                  <a:lnTo>
                    <a:pt x="205114" y="508"/>
                  </a:lnTo>
                  <a:lnTo>
                    <a:pt x="205156" y="508"/>
                  </a:lnTo>
                  <a:lnTo>
                    <a:pt x="205198" y="508"/>
                  </a:lnTo>
                  <a:lnTo>
                    <a:pt x="205283" y="508"/>
                  </a:lnTo>
                  <a:lnTo>
                    <a:pt x="205325" y="508"/>
                  </a:lnTo>
                  <a:lnTo>
                    <a:pt x="205367" y="508"/>
                  </a:lnTo>
                  <a:lnTo>
                    <a:pt x="205410" y="508"/>
                  </a:lnTo>
                  <a:lnTo>
                    <a:pt x="205452" y="564"/>
                  </a:lnTo>
                  <a:lnTo>
                    <a:pt x="205494" y="564"/>
                  </a:lnTo>
                  <a:lnTo>
                    <a:pt x="205536" y="564"/>
                  </a:lnTo>
                  <a:lnTo>
                    <a:pt x="205578" y="564"/>
                  </a:lnTo>
                  <a:lnTo>
                    <a:pt x="205663" y="635"/>
                  </a:lnTo>
                  <a:lnTo>
                    <a:pt x="205705" y="635"/>
                  </a:lnTo>
                  <a:lnTo>
                    <a:pt x="205790" y="691"/>
                  </a:lnTo>
                  <a:lnTo>
                    <a:pt x="205832" y="691"/>
                  </a:lnTo>
                  <a:lnTo>
                    <a:pt x="205874" y="747"/>
                  </a:lnTo>
                  <a:lnTo>
                    <a:pt x="205916" y="818"/>
                  </a:lnTo>
                  <a:lnTo>
                    <a:pt x="205916" y="874"/>
                  </a:lnTo>
                  <a:lnTo>
                    <a:pt x="205959" y="874"/>
                  </a:lnTo>
                  <a:lnTo>
                    <a:pt x="205959" y="944"/>
                  </a:lnTo>
                  <a:lnTo>
                    <a:pt x="206001" y="1001"/>
                  </a:lnTo>
                  <a:lnTo>
                    <a:pt x="206001" y="1071"/>
                  </a:lnTo>
                  <a:lnTo>
                    <a:pt x="206043" y="1071"/>
                  </a:lnTo>
                  <a:lnTo>
                    <a:pt x="206043" y="1128"/>
                  </a:lnTo>
                  <a:lnTo>
                    <a:pt x="206043" y="1198"/>
                  </a:lnTo>
                  <a:lnTo>
                    <a:pt x="206043" y="1254"/>
                  </a:lnTo>
                  <a:lnTo>
                    <a:pt x="206043" y="1381"/>
                  </a:lnTo>
                  <a:lnTo>
                    <a:pt x="206043" y="1451"/>
                  </a:lnTo>
                  <a:lnTo>
                    <a:pt x="206001" y="1578"/>
                  </a:lnTo>
                  <a:lnTo>
                    <a:pt x="205959" y="1578"/>
                  </a:lnTo>
                  <a:lnTo>
                    <a:pt x="205916" y="1634"/>
                  </a:lnTo>
                  <a:lnTo>
                    <a:pt x="205916" y="1705"/>
                  </a:lnTo>
                  <a:lnTo>
                    <a:pt x="205874" y="1761"/>
                  </a:lnTo>
                  <a:lnTo>
                    <a:pt x="205832" y="1832"/>
                  </a:lnTo>
                  <a:lnTo>
                    <a:pt x="205874" y="1832"/>
                  </a:lnTo>
                  <a:lnTo>
                    <a:pt x="205916" y="1832"/>
                  </a:lnTo>
                  <a:lnTo>
                    <a:pt x="205874" y="1832"/>
                  </a:lnTo>
                  <a:lnTo>
                    <a:pt x="205874" y="1888"/>
                  </a:lnTo>
                  <a:lnTo>
                    <a:pt x="205832" y="1888"/>
                  </a:lnTo>
                  <a:lnTo>
                    <a:pt x="205790" y="1958"/>
                  </a:lnTo>
                  <a:lnTo>
                    <a:pt x="205747" y="1958"/>
                  </a:lnTo>
                  <a:lnTo>
                    <a:pt x="205747" y="2015"/>
                  </a:lnTo>
                  <a:lnTo>
                    <a:pt x="205663" y="2015"/>
                  </a:lnTo>
                  <a:lnTo>
                    <a:pt x="205621" y="2085"/>
                  </a:lnTo>
                  <a:lnTo>
                    <a:pt x="205621" y="2141"/>
                  </a:lnTo>
                  <a:lnTo>
                    <a:pt x="205578" y="2141"/>
                  </a:lnTo>
                  <a:lnTo>
                    <a:pt x="205536" y="2212"/>
                  </a:lnTo>
                  <a:lnTo>
                    <a:pt x="205452" y="2268"/>
                  </a:lnTo>
                  <a:lnTo>
                    <a:pt x="205367" y="2339"/>
                  </a:lnTo>
                  <a:lnTo>
                    <a:pt x="205325" y="2339"/>
                  </a:lnTo>
                  <a:lnTo>
                    <a:pt x="205283" y="2339"/>
                  </a:lnTo>
                  <a:lnTo>
                    <a:pt x="205283" y="2395"/>
                  </a:lnTo>
                  <a:lnTo>
                    <a:pt x="205198" y="2395"/>
                  </a:lnTo>
                  <a:lnTo>
                    <a:pt x="205156" y="2395"/>
                  </a:lnTo>
                  <a:lnTo>
                    <a:pt x="205114" y="2395"/>
                  </a:lnTo>
                  <a:lnTo>
                    <a:pt x="205072" y="2395"/>
                  </a:lnTo>
                  <a:lnTo>
                    <a:pt x="204987" y="2339"/>
                  </a:lnTo>
                  <a:lnTo>
                    <a:pt x="204945" y="2339"/>
                  </a:lnTo>
                  <a:lnTo>
                    <a:pt x="204903" y="2339"/>
                  </a:lnTo>
                  <a:lnTo>
                    <a:pt x="204860" y="2339"/>
                  </a:lnTo>
                  <a:lnTo>
                    <a:pt x="204818" y="2268"/>
                  </a:lnTo>
                  <a:lnTo>
                    <a:pt x="204776" y="2268"/>
                  </a:lnTo>
                  <a:lnTo>
                    <a:pt x="204734" y="2268"/>
                  </a:lnTo>
                  <a:lnTo>
                    <a:pt x="204691" y="2268"/>
                  </a:lnTo>
                  <a:lnTo>
                    <a:pt x="204691" y="2212"/>
                  </a:lnTo>
                  <a:lnTo>
                    <a:pt x="204607" y="2212"/>
                  </a:lnTo>
                  <a:lnTo>
                    <a:pt x="204565" y="2212"/>
                  </a:lnTo>
                  <a:lnTo>
                    <a:pt x="204480" y="2212"/>
                  </a:lnTo>
                  <a:lnTo>
                    <a:pt x="204396" y="2212"/>
                  </a:lnTo>
                  <a:lnTo>
                    <a:pt x="204353" y="2212"/>
                  </a:lnTo>
                  <a:lnTo>
                    <a:pt x="204227" y="2212"/>
                  </a:lnTo>
                  <a:lnTo>
                    <a:pt x="204184" y="2212"/>
                  </a:lnTo>
                  <a:lnTo>
                    <a:pt x="204015" y="2268"/>
                  </a:lnTo>
                  <a:lnTo>
                    <a:pt x="203973" y="2268"/>
                  </a:lnTo>
                  <a:lnTo>
                    <a:pt x="203931" y="2268"/>
                  </a:lnTo>
                  <a:lnTo>
                    <a:pt x="203889" y="2339"/>
                  </a:lnTo>
                  <a:lnTo>
                    <a:pt x="203846" y="2339"/>
                  </a:lnTo>
                  <a:lnTo>
                    <a:pt x="203762" y="2395"/>
                  </a:lnTo>
                  <a:lnTo>
                    <a:pt x="203720" y="2465"/>
                  </a:lnTo>
                  <a:lnTo>
                    <a:pt x="203677" y="2465"/>
                  </a:lnTo>
                  <a:lnTo>
                    <a:pt x="203635" y="2522"/>
                  </a:lnTo>
                  <a:lnTo>
                    <a:pt x="203593" y="2522"/>
                  </a:lnTo>
                  <a:lnTo>
                    <a:pt x="203593" y="2592"/>
                  </a:lnTo>
                  <a:lnTo>
                    <a:pt x="203551" y="2592"/>
                  </a:lnTo>
                  <a:lnTo>
                    <a:pt x="203508" y="2592"/>
                  </a:lnTo>
                  <a:lnTo>
                    <a:pt x="203508" y="2648"/>
                  </a:lnTo>
                  <a:lnTo>
                    <a:pt x="203466" y="2648"/>
                  </a:lnTo>
                  <a:lnTo>
                    <a:pt x="203466" y="2719"/>
                  </a:lnTo>
                  <a:lnTo>
                    <a:pt x="203508" y="2719"/>
                  </a:lnTo>
                  <a:lnTo>
                    <a:pt x="203508" y="2775"/>
                  </a:lnTo>
                  <a:lnTo>
                    <a:pt x="203551" y="2775"/>
                  </a:lnTo>
                  <a:lnTo>
                    <a:pt x="203635" y="2775"/>
                  </a:lnTo>
                  <a:lnTo>
                    <a:pt x="203635" y="2846"/>
                  </a:lnTo>
                  <a:lnTo>
                    <a:pt x="203677" y="2846"/>
                  </a:lnTo>
                  <a:lnTo>
                    <a:pt x="203720" y="2846"/>
                  </a:lnTo>
                  <a:lnTo>
                    <a:pt x="203762" y="2846"/>
                  </a:lnTo>
                  <a:lnTo>
                    <a:pt x="203804" y="2902"/>
                  </a:lnTo>
                  <a:lnTo>
                    <a:pt x="203846" y="2902"/>
                  </a:lnTo>
                  <a:lnTo>
                    <a:pt x="203889" y="2972"/>
                  </a:lnTo>
                  <a:lnTo>
                    <a:pt x="203931" y="2972"/>
                  </a:lnTo>
                  <a:lnTo>
                    <a:pt x="203931" y="3029"/>
                  </a:lnTo>
                  <a:lnTo>
                    <a:pt x="203973" y="3029"/>
                  </a:lnTo>
                  <a:lnTo>
                    <a:pt x="204015" y="3029"/>
                  </a:lnTo>
                  <a:lnTo>
                    <a:pt x="204015" y="3099"/>
                  </a:lnTo>
                  <a:lnTo>
                    <a:pt x="204058" y="3099"/>
                  </a:lnTo>
                  <a:lnTo>
                    <a:pt x="204058" y="3155"/>
                  </a:lnTo>
                  <a:lnTo>
                    <a:pt x="204058" y="3226"/>
                  </a:lnTo>
                  <a:lnTo>
                    <a:pt x="204015" y="3226"/>
                  </a:lnTo>
                  <a:lnTo>
                    <a:pt x="204015" y="3282"/>
                  </a:lnTo>
                  <a:lnTo>
                    <a:pt x="204015" y="3352"/>
                  </a:lnTo>
                  <a:lnTo>
                    <a:pt x="204058" y="3409"/>
                  </a:lnTo>
                  <a:lnTo>
                    <a:pt x="204100" y="3409"/>
                  </a:lnTo>
                  <a:lnTo>
                    <a:pt x="204142" y="3479"/>
                  </a:lnTo>
                  <a:lnTo>
                    <a:pt x="204227" y="3479"/>
                  </a:lnTo>
                  <a:lnTo>
                    <a:pt x="204269" y="3479"/>
                  </a:lnTo>
                  <a:lnTo>
                    <a:pt x="204311" y="3536"/>
                  </a:lnTo>
                  <a:lnTo>
                    <a:pt x="204396" y="3536"/>
                  </a:lnTo>
                  <a:lnTo>
                    <a:pt x="204522" y="3606"/>
                  </a:lnTo>
                  <a:lnTo>
                    <a:pt x="204565" y="3606"/>
                  </a:lnTo>
                  <a:lnTo>
                    <a:pt x="204607" y="3662"/>
                  </a:lnTo>
                  <a:lnTo>
                    <a:pt x="204649" y="3733"/>
                  </a:lnTo>
                  <a:lnTo>
                    <a:pt x="204649" y="3789"/>
                  </a:lnTo>
                  <a:lnTo>
                    <a:pt x="204691" y="3789"/>
                  </a:lnTo>
                  <a:lnTo>
                    <a:pt x="204691" y="3859"/>
                  </a:lnTo>
                  <a:lnTo>
                    <a:pt x="204691" y="3916"/>
                  </a:lnTo>
                  <a:lnTo>
                    <a:pt x="204691" y="3986"/>
                  </a:lnTo>
                  <a:lnTo>
                    <a:pt x="204649" y="4042"/>
                  </a:lnTo>
                  <a:lnTo>
                    <a:pt x="204607" y="4042"/>
                  </a:lnTo>
                  <a:lnTo>
                    <a:pt x="204565" y="4042"/>
                  </a:lnTo>
                  <a:lnTo>
                    <a:pt x="204522" y="4042"/>
                  </a:lnTo>
                  <a:lnTo>
                    <a:pt x="204480" y="4042"/>
                  </a:lnTo>
                  <a:lnTo>
                    <a:pt x="204438" y="4042"/>
                  </a:lnTo>
                  <a:lnTo>
                    <a:pt x="204438" y="4113"/>
                  </a:lnTo>
                  <a:lnTo>
                    <a:pt x="204438" y="4169"/>
                  </a:lnTo>
                  <a:lnTo>
                    <a:pt x="204480" y="4240"/>
                  </a:lnTo>
                  <a:lnTo>
                    <a:pt x="204480" y="4296"/>
                  </a:lnTo>
                  <a:lnTo>
                    <a:pt x="204480" y="4366"/>
                  </a:lnTo>
                  <a:lnTo>
                    <a:pt x="204480" y="4493"/>
                  </a:lnTo>
                  <a:lnTo>
                    <a:pt x="204480" y="4549"/>
                  </a:lnTo>
                  <a:lnTo>
                    <a:pt x="204480" y="4620"/>
                  </a:lnTo>
                  <a:lnTo>
                    <a:pt x="204480" y="4676"/>
                  </a:lnTo>
                  <a:lnTo>
                    <a:pt x="204480" y="4747"/>
                  </a:lnTo>
                  <a:lnTo>
                    <a:pt x="204522" y="4803"/>
                  </a:lnTo>
                  <a:lnTo>
                    <a:pt x="204565" y="4873"/>
                  </a:lnTo>
                  <a:lnTo>
                    <a:pt x="204607" y="4873"/>
                  </a:lnTo>
                  <a:lnTo>
                    <a:pt x="204649" y="4873"/>
                  </a:lnTo>
                  <a:lnTo>
                    <a:pt x="204691" y="4930"/>
                  </a:lnTo>
                  <a:lnTo>
                    <a:pt x="204734" y="4930"/>
                  </a:lnTo>
                  <a:lnTo>
                    <a:pt x="204734" y="5000"/>
                  </a:lnTo>
                  <a:lnTo>
                    <a:pt x="204818" y="5000"/>
                  </a:lnTo>
                  <a:lnTo>
                    <a:pt x="204818" y="5056"/>
                  </a:lnTo>
                  <a:lnTo>
                    <a:pt x="204860" y="5056"/>
                  </a:lnTo>
                  <a:lnTo>
                    <a:pt x="204903" y="5127"/>
                  </a:lnTo>
                  <a:lnTo>
                    <a:pt x="204945" y="5127"/>
                  </a:lnTo>
                  <a:lnTo>
                    <a:pt x="204945" y="5183"/>
                  </a:lnTo>
                  <a:lnTo>
                    <a:pt x="204987" y="5183"/>
                  </a:lnTo>
                  <a:lnTo>
                    <a:pt x="205029" y="5253"/>
                  </a:lnTo>
                  <a:lnTo>
                    <a:pt x="205072" y="5253"/>
                  </a:lnTo>
                  <a:lnTo>
                    <a:pt x="205114" y="5253"/>
                  </a:lnTo>
                  <a:lnTo>
                    <a:pt x="205156" y="5253"/>
                  </a:lnTo>
                  <a:lnTo>
                    <a:pt x="205241" y="5253"/>
                  </a:lnTo>
                  <a:lnTo>
                    <a:pt x="205241" y="5310"/>
                  </a:lnTo>
                  <a:lnTo>
                    <a:pt x="205156" y="5310"/>
                  </a:lnTo>
                  <a:lnTo>
                    <a:pt x="205114" y="5310"/>
                  </a:lnTo>
                  <a:lnTo>
                    <a:pt x="205072" y="5253"/>
                  </a:lnTo>
                  <a:lnTo>
                    <a:pt x="205029" y="5253"/>
                  </a:lnTo>
                  <a:lnTo>
                    <a:pt x="204987" y="5253"/>
                  </a:lnTo>
                  <a:lnTo>
                    <a:pt x="204945" y="5253"/>
                  </a:lnTo>
                  <a:lnTo>
                    <a:pt x="204945" y="5183"/>
                  </a:lnTo>
                  <a:lnTo>
                    <a:pt x="204903" y="5183"/>
                  </a:lnTo>
                  <a:lnTo>
                    <a:pt x="204903" y="5127"/>
                  </a:lnTo>
                  <a:lnTo>
                    <a:pt x="204860" y="5127"/>
                  </a:lnTo>
                  <a:lnTo>
                    <a:pt x="204818" y="5056"/>
                  </a:lnTo>
                  <a:lnTo>
                    <a:pt x="204776" y="5056"/>
                  </a:lnTo>
                  <a:lnTo>
                    <a:pt x="204691" y="5000"/>
                  </a:lnTo>
                  <a:lnTo>
                    <a:pt x="204691" y="4930"/>
                  </a:lnTo>
                  <a:lnTo>
                    <a:pt x="204649" y="4930"/>
                  </a:lnTo>
                  <a:lnTo>
                    <a:pt x="204607" y="4930"/>
                  </a:lnTo>
                  <a:lnTo>
                    <a:pt x="204565" y="4873"/>
                  </a:lnTo>
                  <a:lnTo>
                    <a:pt x="204522" y="4873"/>
                  </a:lnTo>
                  <a:lnTo>
                    <a:pt x="204480" y="4873"/>
                  </a:lnTo>
                  <a:lnTo>
                    <a:pt x="204480" y="4803"/>
                  </a:lnTo>
                  <a:lnTo>
                    <a:pt x="204438" y="4803"/>
                  </a:lnTo>
                  <a:lnTo>
                    <a:pt x="204438" y="4747"/>
                  </a:lnTo>
                  <a:lnTo>
                    <a:pt x="204438" y="4676"/>
                  </a:lnTo>
                  <a:lnTo>
                    <a:pt x="204438" y="4620"/>
                  </a:lnTo>
                  <a:lnTo>
                    <a:pt x="204438" y="4549"/>
                  </a:lnTo>
                  <a:lnTo>
                    <a:pt x="204438" y="4493"/>
                  </a:lnTo>
                  <a:lnTo>
                    <a:pt x="204438" y="4423"/>
                  </a:lnTo>
                  <a:lnTo>
                    <a:pt x="204438" y="4366"/>
                  </a:lnTo>
                  <a:lnTo>
                    <a:pt x="204438" y="4296"/>
                  </a:lnTo>
                  <a:lnTo>
                    <a:pt x="204438" y="4240"/>
                  </a:lnTo>
                  <a:lnTo>
                    <a:pt x="204396" y="4169"/>
                  </a:lnTo>
                  <a:lnTo>
                    <a:pt x="204396" y="4113"/>
                  </a:lnTo>
                  <a:lnTo>
                    <a:pt x="204396" y="4042"/>
                  </a:lnTo>
                  <a:lnTo>
                    <a:pt x="204438" y="4042"/>
                  </a:lnTo>
                  <a:lnTo>
                    <a:pt x="204480" y="4042"/>
                  </a:lnTo>
                  <a:lnTo>
                    <a:pt x="204480" y="3986"/>
                  </a:lnTo>
                  <a:lnTo>
                    <a:pt x="204522" y="3986"/>
                  </a:lnTo>
                  <a:lnTo>
                    <a:pt x="204565" y="3986"/>
                  </a:lnTo>
                  <a:lnTo>
                    <a:pt x="204607" y="3986"/>
                  </a:lnTo>
                  <a:lnTo>
                    <a:pt x="204649" y="3986"/>
                  </a:lnTo>
                  <a:lnTo>
                    <a:pt x="204649" y="3916"/>
                  </a:lnTo>
                  <a:lnTo>
                    <a:pt x="204649" y="3859"/>
                  </a:lnTo>
                  <a:lnTo>
                    <a:pt x="204607" y="3789"/>
                  </a:lnTo>
                  <a:lnTo>
                    <a:pt x="204607" y="3733"/>
                  </a:lnTo>
                  <a:lnTo>
                    <a:pt x="204565" y="3662"/>
                  </a:lnTo>
                  <a:lnTo>
                    <a:pt x="204522" y="3662"/>
                  </a:lnTo>
                  <a:lnTo>
                    <a:pt x="204522" y="3606"/>
                  </a:lnTo>
                  <a:lnTo>
                    <a:pt x="204480" y="3606"/>
                  </a:lnTo>
                  <a:lnTo>
                    <a:pt x="204438" y="3606"/>
                  </a:lnTo>
                  <a:lnTo>
                    <a:pt x="204396" y="3606"/>
                  </a:lnTo>
                  <a:lnTo>
                    <a:pt x="204353" y="3536"/>
                  </a:lnTo>
                  <a:lnTo>
                    <a:pt x="204311" y="3536"/>
                  </a:lnTo>
                  <a:lnTo>
                    <a:pt x="204269" y="3536"/>
                  </a:lnTo>
                  <a:lnTo>
                    <a:pt x="204227" y="3536"/>
                  </a:lnTo>
                  <a:lnTo>
                    <a:pt x="204184" y="3536"/>
                  </a:lnTo>
                  <a:lnTo>
                    <a:pt x="204142" y="3536"/>
                  </a:lnTo>
                  <a:lnTo>
                    <a:pt x="204100" y="3479"/>
                  </a:lnTo>
                  <a:lnTo>
                    <a:pt x="204058" y="3479"/>
                  </a:lnTo>
                  <a:lnTo>
                    <a:pt x="204015" y="3479"/>
                  </a:lnTo>
                  <a:lnTo>
                    <a:pt x="204015" y="3409"/>
                  </a:lnTo>
                  <a:lnTo>
                    <a:pt x="203973" y="3409"/>
                  </a:lnTo>
                  <a:lnTo>
                    <a:pt x="203973" y="3352"/>
                  </a:lnTo>
                  <a:lnTo>
                    <a:pt x="203973" y="3282"/>
                  </a:lnTo>
                  <a:lnTo>
                    <a:pt x="203973" y="3226"/>
                  </a:lnTo>
                  <a:lnTo>
                    <a:pt x="203973" y="3155"/>
                  </a:lnTo>
                  <a:lnTo>
                    <a:pt x="203973" y="3099"/>
                  </a:lnTo>
                  <a:lnTo>
                    <a:pt x="203931" y="3099"/>
                  </a:lnTo>
                  <a:lnTo>
                    <a:pt x="203804" y="2972"/>
                  </a:lnTo>
                  <a:lnTo>
                    <a:pt x="203762" y="2972"/>
                  </a:lnTo>
                  <a:lnTo>
                    <a:pt x="203762" y="2902"/>
                  </a:lnTo>
                  <a:lnTo>
                    <a:pt x="203720" y="2902"/>
                  </a:lnTo>
                  <a:lnTo>
                    <a:pt x="203677" y="2902"/>
                  </a:lnTo>
                  <a:lnTo>
                    <a:pt x="203593" y="2846"/>
                  </a:lnTo>
                  <a:lnTo>
                    <a:pt x="203551" y="2846"/>
                  </a:lnTo>
                  <a:lnTo>
                    <a:pt x="203466" y="2846"/>
                  </a:lnTo>
                  <a:lnTo>
                    <a:pt x="203466" y="2902"/>
                  </a:lnTo>
                  <a:lnTo>
                    <a:pt x="203508" y="2902"/>
                  </a:lnTo>
                  <a:lnTo>
                    <a:pt x="203508" y="2972"/>
                  </a:lnTo>
                  <a:lnTo>
                    <a:pt x="203466" y="2902"/>
                  </a:lnTo>
                  <a:lnTo>
                    <a:pt x="203466" y="2846"/>
                  </a:lnTo>
                  <a:lnTo>
                    <a:pt x="203466" y="2775"/>
                  </a:lnTo>
                  <a:lnTo>
                    <a:pt x="203424" y="2775"/>
                  </a:lnTo>
                  <a:lnTo>
                    <a:pt x="203424" y="2719"/>
                  </a:lnTo>
                  <a:lnTo>
                    <a:pt x="203424" y="2648"/>
                  </a:lnTo>
                  <a:lnTo>
                    <a:pt x="203466" y="2592"/>
                  </a:lnTo>
                  <a:lnTo>
                    <a:pt x="203466" y="2522"/>
                  </a:lnTo>
                  <a:lnTo>
                    <a:pt x="203508" y="2522"/>
                  </a:lnTo>
                  <a:lnTo>
                    <a:pt x="203593" y="2465"/>
                  </a:lnTo>
                  <a:lnTo>
                    <a:pt x="203677" y="2339"/>
                  </a:lnTo>
                  <a:lnTo>
                    <a:pt x="203804" y="2268"/>
                  </a:lnTo>
                  <a:lnTo>
                    <a:pt x="203846" y="2268"/>
                  </a:lnTo>
                  <a:lnTo>
                    <a:pt x="203889" y="2212"/>
                  </a:lnTo>
                  <a:lnTo>
                    <a:pt x="203931" y="2212"/>
                  </a:lnTo>
                  <a:lnTo>
                    <a:pt x="204015" y="2212"/>
                  </a:lnTo>
                  <a:lnTo>
                    <a:pt x="204100" y="2141"/>
                  </a:lnTo>
                  <a:lnTo>
                    <a:pt x="204184" y="2141"/>
                  </a:lnTo>
                  <a:lnTo>
                    <a:pt x="204227" y="2141"/>
                  </a:lnTo>
                  <a:lnTo>
                    <a:pt x="204269" y="2141"/>
                  </a:lnTo>
                  <a:lnTo>
                    <a:pt x="204311" y="2141"/>
                  </a:lnTo>
                  <a:lnTo>
                    <a:pt x="204353" y="2141"/>
                  </a:lnTo>
                  <a:lnTo>
                    <a:pt x="204396" y="2141"/>
                  </a:lnTo>
                  <a:lnTo>
                    <a:pt x="204438" y="2141"/>
                  </a:lnTo>
                  <a:lnTo>
                    <a:pt x="204480" y="2141"/>
                  </a:lnTo>
                  <a:lnTo>
                    <a:pt x="204522" y="2141"/>
                  </a:lnTo>
                  <a:lnTo>
                    <a:pt x="204565" y="2141"/>
                  </a:lnTo>
                  <a:lnTo>
                    <a:pt x="204607" y="2141"/>
                  </a:lnTo>
                  <a:lnTo>
                    <a:pt x="204649" y="2141"/>
                  </a:lnTo>
                  <a:lnTo>
                    <a:pt x="204691" y="2141"/>
                  </a:lnTo>
                  <a:lnTo>
                    <a:pt x="204734" y="2141"/>
                  </a:lnTo>
                  <a:lnTo>
                    <a:pt x="204776" y="2141"/>
                  </a:lnTo>
                  <a:lnTo>
                    <a:pt x="204818" y="2141"/>
                  </a:lnTo>
                  <a:lnTo>
                    <a:pt x="204818" y="2212"/>
                  </a:lnTo>
                  <a:lnTo>
                    <a:pt x="204860" y="2212"/>
                  </a:lnTo>
                  <a:lnTo>
                    <a:pt x="204860" y="2141"/>
                  </a:lnTo>
                  <a:lnTo>
                    <a:pt x="204903" y="2141"/>
                  </a:lnTo>
                  <a:lnTo>
                    <a:pt x="204945" y="2141"/>
                  </a:lnTo>
                  <a:lnTo>
                    <a:pt x="204945" y="2212"/>
                  </a:lnTo>
                  <a:lnTo>
                    <a:pt x="204903" y="2141"/>
                  </a:lnTo>
                  <a:lnTo>
                    <a:pt x="204903" y="2212"/>
                  </a:lnTo>
                  <a:lnTo>
                    <a:pt x="204903" y="2141"/>
                  </a:lnTo>
                  <a:lnTo>
                    <a:pt x="204860" y="2212"/>
                  </a:lnTo>
                  <a:lnTo>
                    <a:pt x="204903" y="2212"/>
                  </a:lnTo>
                  <a:lnTo>
                    <a:pt x="204945" y="2212"/>
                  </a:lnTo>
                  <a:lnTo>
                    <a:pt x="204987" y="2212"/>
                  </a:lnTo>
                  <a:lnTo>
                    <a:pt x="205029" y="2268"/>
                  </a:lnTo>
                  <a:lnTo>
                    <a:pt x="205114" y="2268"/>
                  </a:lnTo>
                  <a:lnTo>
                    <a:pt x="205156" y="2268"/>
                  </a:lnTo>
                  <a:lnTo>
                    <a:pt x="205198" y="2268"/>
                  </a:lnTo>
                  <a:lnTo>
                    <a:pt x="205241" y="2268"/>
                  </a:lnTo>
                  <a:lnTo>
                    <a:pt x="205283" y="2268"/>
                  </a:lnTo>
                  <a:lnTo>
                    <a:pt x="205325" y="2268"/>
                  </a:lnTo>
                  <a:lnTo>
                    <a:pt x="205325" y="2212"/>
                  </a:lnTo>
                  <a:lnTo>
                    <a:pt x="205367" y="2212"/>
                  </a:lnTo>
                  <a:lnTo>
                    <a:pt x="205410" y="2141"/>
                  </a:lnTo>
                  <a:lnTo>
                    <a:pt x="205410" y="2085"/>
                  </a:lnTo>
                  <a:lnTo>
                    <a:pt x="205494" y="1888"/>
                  </a:lnTo>
                  <a:lnTo>
                    <a:pt x="205536" y="1888"/>
                  </a:lnTo>
                  <a:lnTo>
                    <a:pt x="205578" y="1888"/>
                  </a:lnTo>
                  <a:lnTo>
                    <a:pt x="205578" y="1958"/>
                  </a:lnTo>
                  <a:lnTo>
                    <a:pt x="205621" y="1888"/>
                  </a:lnTo>
                  <a:lnTo>
                    <a:pt x="205663" y="1888"/>
                  </a:lnTo>
                  <a:lnTo>
                    <a:pt x="205663" y="1832"/>
                  </a:lnTo>
                  <a:lnTo>
                    <a:pt x="205705" y="1832"/>
                  </a:lnTo>
                  <a:lnTo>
                    <a:pt x="205705" y="1761"/>
                  </a:lnTo>
                  <a:lnTo>
                    <a:pt x="205705" y="1705"/>
                  </a:lnTo>
                  <a:lnTo>
                    <a:pt x="205747" y="1705"/>
                  </a:lnTo>
                  <a:lnTo>
                    <a:pt x="205790" y="1634"/>
                  </a:lnTo>
                  <a:lnTo>
                    <a:pt x="205832" y="1634"/>
                  </a:lnTo>
                  <a:lnTo>
                    <a:pt x="205832" y="1578"/>
                  </a:lnTo>
                  <a:lnTo>
                    <a:pt x="205874" y="1508"/>
                  </a:lnTo>
                  <a:lnTo>
                    <a:pt x="205832" y="1508"/>
                  </a:lnTo>
                  <a:lnTo>
                    <a:pt x="205790" y="1508"/>
                  </a:lnTo>
                  <a:lnTo>
                    <a:pt x="205832" y="1508"/>
                  </a:lnTo>
                  <a:lnTo>
                    <a:pt x="205874" y="1508"/>
                  </a:lnTo>
                  <a:lnTo>
                    <a:pt x="205916" y="1381"/>
                  </a:lnTo>
                  <a:lnTo>
                    <a:pt x="205916" y="1325"/>
                  </a:lnTo>
                  <a:lnTo>
                    <a:pt x="205959" y="1325"/>
                  </a:lnTo>
                  <a:lnTo>
                    <a:pt x="205959" y="1254"/>
                  </a:lnTo>
                  <a:lnTo>
                    <a:pt x="205959" y="1198"/>
                  </a:lnTo>
                  <a:lnTo>
                    <a:pt x="205916" y="1198"/>
                  </a:lnTo>
                  <a:lnTo>
                    <a:pt x="205916" y="1254"/>
                  </a:lnTo>
                  <a:lnTo>
                    <a:pt x="205874" y="1254"/>
                  </a:lnTo>
                  <a:lnTo>
                    <a:pt x="205874" y="1198"/>
                  </a:lnTo>
                  <a:lnTo>
                    <a:pt x="205916" y="1198"/>
                  </a:lnTo>
                  <a:lnTo>
                    <a:pt x="205959" y="1198"/>
                  </a:lnTo>
                  <a:lnTo>
                    <a:pt x="205916" y="1198"/>
                  </a:lnTo>
                  <a:lnTo>
                    <a:pt x="205916" y="1128"/>
                  </a:lnTo>
                  <a:lnTo>
                    <a:pt x="205874" y="1128"/>
                  </a:lnTo>
                  <a:lnTo>
                    <a:pt x="205874" y="1071"/>
                  </a:lnTo>
                  <a:lnTo>
                    <a:pt x="205832" y="1001"/>
                  </a:lnTo>
                  <a:lnTo>
                    <a:pt x="205790" y="944"/>
                  </a:lnTo>
                  <a:lnTo>
                    <a:pt x="205790" y="874"/>
                  </a:lnTo>
                  <a:lnTo>
                    <a:pt x="205747" y="874"/>
                  </a:lnTo>
                  <a:lnTo>
                    <a:pt x="205747" y="818"/>
                  </a:lnTo>
                  <a:lnTo>
                    <a:pt x="205705" y="818"/>
                  </a:lnTo>
                  <a:lnTo>
                    <a:pt x="205705" y="747"/>
                  </a:lnTo>
                  <a:lnTo>
                    <a:pt x="205663" y="747"/>
                  </a:lnTo>
                  <a:lnTo>
                    <a:pt x="205621" y="747"/>
                  </a:lnTo>
                  <a:lnTo>
                    <a:pt x="205621" y="691"/>
                  </a:lnTo>
                  <a:lnTo>
                    <a:pt x="205578" y="691"/>
                  </a:lnTo>
                  <a:lnTo>
                    <a:pt x="205536" y="691"/>
                  </a:lnTo>
                  <a:lnTo>
                    <a:pt x="205494" y="691"/>
                  </a:lnTo>
                  <a:lnTo>
                    <a:pt x="205452" y="691"/>
                  </a:lnTo>
                  <a:lnTo>
                    <a:pt x="205410" y="691"/>
                  </a:lnTo>
                  <a:lnTo>
                    <a:pt x="205367" y="691"/>
                  </a:lnTo>
                  <a:lnTo>
                    <a:pt x="205325" y="691"/>
                  </a:lnTo>
                  <a:lnTo>
                    <a:pt x="205283" y="691"/>
                  </a:lnTo>
                  <a:lnTo>
                    <a:pt x="205241" y="691"/>
                  </a:lnTo>
                  <a:lnTo>
                    <a:pt x="205198" y="691"/>
                  </a:lnTo>
                  <a:lnTo>
                    <a:pt x="205156" y="747"/>
                  </a:lnTo>
                  <a:lnTo>
                    <a:pt x="205114" y="747"/>
                  </a:lnTo>
                  <a:lnTo>
                    <a:pt x="205072" y="747"/>
                  </a:lnTo>
                  <a:lnTo>
                    <a:pt x="205029" y="747"/>
                  </a:lnTo>
                  <a:lnTo>
                    <a:pt x="204987" y="818"/>
                  </a:lnTo>
                  <a:lnTo>
                    <a:pt x="204945" y="818"/>
                  </a:lnTo>
                  <a:lnTo>
                    <a:pt x="204903" y="818"/>
                  </a:lnTo>
                  <a:lnTo>
                    <a:pt x="204860" y="818"/>
                  </a:lnTo>
                  <a:lnTo>
                    <a:pt x="204776" y="818"/>
                  </a:lnTo>
                  <a:lnTo>
                    <a:pt x="204734" y="818"/>
                  </a:lnTo>
                  <a:lnTo>
                    <a:pt x="204607" y="818"/>
                  </a:lnTo>
                  <a:lnTo>
                    <a:pt x="204565" y="818"/>
                  </a:lnTo>
                  <a:lnTo>
                    <a:pt x="204480" y="818"/>
                  </a:lnTo>
                  <a:lnTo>
                    <a:pt x="204396" y="818"/>
                  </a:lnTo>
                  <a:lnTo>
                    <a:pt x="204311" y="818"/>
                  </a:lnTo>
                  <a:lnTo>
                    <a:pt x="204269" y="818"/>
                  </a:lnTo>
                  <a:lnTo>
                    <a:pt x="204227" y="818"/>
                  </a:lnTo>
                  <a:lnTo>
                    <a:pt x="204184" y="818"/>
                  </a:lnTo>
                  <a:lnTo>
                    <a:pt x="204142" y="818"/>
                  </a:lnTo>
                  <a:lnTo>
                    <a:pt x="204100" y="818"/>
                  </a:lnTo>
                  <a:lnTo>
                    <a:pt x="204100" y="747"/>
                  </a:lnTo>
                  <a:lnTo>
                    <a:pt x="204100" y="691"/>
                  </a:lnTo>
                  <a:lnTo>
                    <a:pt x="204100" y="635"/>
                  </a:lnTo>
                  <a:lnTo>
                    <a:pt x="204058" y="635"/>
                  </a:lnTo>
                  <a:lnTo>
                    <a:pt x="204015" y="635"/>
                  </a:lnTo>
                  <a:lnTo>
                    <a:pt x="204015" y="691"/>
                  </a:lnTo>
                  <a:lnTo>
                    <a:pt x="204015" y="747"/>
                  </a:lnTo>
                  <a:lnTo>
                    <a:pt x="204015" y="818"/>
                  </a:lnTo>
                  <a:lnTo>
                    <a:pt x="204058" y="818"/>
                  </a:lnTo>
                  <a:lnTo>
                    <a:pt x="204015" y="874"/>
                  </a:lnTo>
                  <a:lnTo>
                    <a:pt x="204015" y="944"/>
                  </a:lnTo>
                  <a:lnTo>
                    <a:pt x="204015" y="1001"/>
                  </a:lnTo>
                  <a:lnTo>
                    <a:pt x="203973" y="1001"/>
                  </a:lnTo>
                  <a:lnTo>
                    <a:pt x="203973" y="1071"/>
                  </a:lnTo>
                  <a:lnTo>
                    <a:pt x="203931" y="1128"/>
                  </a:lnTo>
                  <a:lnTo>
                    <a:pt x="203931" y="1198"/>
                  </a:lnTo>
                  <a:lnTo>
                    <a:pt x="203889" y="1254"/>
                  </a:lnTo>
                  <a:lnTo>
                    <a:pt x="203846" y="1325"/>
                  </a:lnTo>
                  <a:lnTo>
                    <a:pt x="203804" y="1325"/>
                  </a:lnTo>
                  <a:lnTo>
                    <a:pt x="203804" y="1381"/>
                  </a:lnTo>
                  <a:lnTo>
                    <a:pt x="203762" y="1451"/>
                  </a:lnTo>
                  <a:lnTo>
                    <a:pt x="203720" y="1451"/>
                  </a:lnTo>
                  <a:lnTo>
                    <a:pt x="203720" y="1508"/>
                  </a:lnTo>
                  <a:lnTo>
                    <a:pt x="203677" y="1508"/>
                  </a:lnTo>
                  <a:lnTo>
                    <a:pt x="203635" y="1508"/>
                  </a:lnTo>
                  <a:lnTo>
                    <a:pt x="203593" y="1451"/>
                  </a:lnTo>
                  <a:lnTo>
                    <a:pt x="203551" y="1451"/>
                  </a:lnTo>
                  <a:lnTo>
                    <a:pt x="203551" y="1381"/>
                  </a:lnTo>
                  <a:lnTo>
                    <a:pt x="203508" y="1381"/>
                  </a:lnTo>
                  <a:lnTo>
                    <a:pt x="203508" y="1451"/>
                  </a:lnTo>
                  <a:lnTo>
                    <a:pt x="203466" y="1451"/>
                  </a:lnTo>
                  <a:lnTo>
                    <a:pt x="203382" y="1508"/>
                  </a:lnTo>
                  <a:lnTo>
                    <a:pt x="203382" y="1578"/>
                  </a:lnTo>
                  <a:lnTo>
                    <a:pt x="203340" y="1578"/>
                  </a:lnTo>
                  <a:lnTo>
                    <a:pt x="203297" y="1634"/>
                  </a:lnTo>
                  <a:lnTo>
                    <a:pt x="203340" y="1705"/>
                  </a:lnTo>
                  <a:lnTo>
                    <a:pt x="203382" y="1705"/>
                  </a:lnTo>
                  <a:lnTo>
                    <a:pt x="203382" y="1761"/>
                  </a:lnTo>
                  <a:lnTo>
                    <a:pt x="203424" y="1761"/>
                  </a:lnTo>
                  <a:lnTo>
                    <a:pt x="203424" y="1832"/>
                  </a:lnTo>
                  <a:lnTo>
                    <a:pt x="203382" y="1888"/>
                  </a:lnTo>
                  <a:lnTo>
                    <a:pt x="203340" y="1888"/>
                  </a:lnTo>
                  <a:lnTo>
                    <a:pt x="203340" y="1958"/>
                  </a:lnTo>
                  <a:lnTo>
                    <a:pt x="203297" y="1958"/>
                  </a:lnTo>
                  <a:lnTo>
                    <a:pt x="203297" y="2015"/>
                  </a:lnTo>
                  <a:lnTo>
                    <a:pt x="203297" y="2085"/>
                  </a:lnTo>
                  <a:lnTo>
                    <a:pt x="203255" y="2085"/>
                  </a:lnTo>
                  <a:lnTo>
                    <a:pt x="203213" y="2141"/>
                  </a:lnTo>
                  <a:lnTo>
                    <a:pt x="203171" y="2141"/>
                  </a:lnTo>
                  <a:lnTo>
                    <a:pt x="203171" y="2212"/>
                  </a:lnTo>
                  <a:lnTo>
                    <a:pt x="203128" y="2212"/>
                  </a:lnTo>
                  <a:lnTo>
                    <a:pt x="203086" y="2212"/>
                  </a:lnTo>
                  <a:lnTo>
                    <a:pt x="203044" y="2212"/>
                  </a:lnTo>
                  <a:lnTo>
                    <a:pt x="203044" y="2268"/>
                  </a:lnTo>
                  <a:lnTo>
                    <a:pt x="203002" y="2268"/>
                  </a:lnTo>
                  <a:lnTo>
                    <a:pt x="203002" y="2339"/>
                  </a:lnTo>
                  <a:lnTo>
                    <a:pt x="202959" y="2339"/>
                  </a:lnTo>
                  <a:lnTo>
                    <a:pt x="202959" y="2395"/>
                  </a:lnTo>
                  <a:lnTo>
                    <a:pt x="202917" y="2395"/>
                  </a:lnTo>
                  <a:lnTo>
                    <a:pt x="202917" y="2465"/>
                  </a:lnTo>
                  <a:lnTo>
                    <a:pt x="202875" y="2465"/>
                  </a:lnTo>
                  <a:lnTo>
                    <a:pt x="202833" y="2465"/>
                  </a:lnTo>
                  <a:lnTo>
                    <a:pt x="202833" y="2522"/>
                  </a:lnTo>
                  <a:lnTo>
                    <a:pt x="202790" y="2522"/>
                  </a:lnTo>
                  <a:lnTo>
                    <a:pt x="202748" y="2522"/>
                  </a:lnTo>
                  <a:lnTo>
                    <a:pt x="202706" y="2522"/>
                  </a:lnTo>
                  <a:lnTo>
                    <a:pt x="202664" y="2522"/>
                  </a:lnTo>
                  <a:lnTo>
                    <a:pt x="202664" y="2465"/>
                  </a:lnTo>
                  <a:lnTo>
                    <a:pt x="202706" y="2465"/>
                  </a:lnTo>
                  <a:lnTo>
                    <a:pt x="202790" y="2465"/>
                  </a:lnTo>
                  <a:lnTo>
                    <a:pt x="202833" y="2465"/>
                  </a:lnTo>
                  <a:lnTo>
                    <a:pt x="202875" y="2465"/>
                  </a:lnTo>
                  <a:lnTo>
                    <a:pt x="202875" y="2395"/>
                  </a:lnTo>
                  <a:lnTo>
                    <a:pt x="202917" y="2339"/>
                  </a:lnTo>
                  <a:lnTo>
                    <a:pt x="202959" y="2339"/>
                  </a:lnTo>
                  <a:lnTo>
                    <a:pt x="202959" y="2268"/>
                  </a:lnTo>
                  <a:lnTo>
                    <a:pt x="203002" y="2268"/>
                  </a:lnTo>
                  <a:lnTo>
                    <a:pt x="203002" y="2212"/>
                  </a:lnTo>
                  <a:lnTo>
                    <a:pt x="203044" y="2212"/>
                  </a:lnTo>
                  <a:lnTo>
                    <a:pt x="203086" y="2212"/>
                  </a:lnTo>
                  <a:lnTo>
                    <a:pt x="203128" y="2212"/>
                  </a:lnTo>
                  <a:lnTo>
                    <a:pt x="203171" y="2212"/>
                  </a:lnTo>
                  <a:lnTo>
                    <a:pt x="203171" y="2141"/>
                  </a:lnTo>
                  <a:lnTo>
                    <a:pt x="203213" y="2141"/>
                  </a:lnTo>
                  <a:lnTo>
                    <a:pt x="203213" y="2085"/>
                  </a:lnTo>
                  <a:lnTo>
                    <a:pt x="203255" y="2015"/>
                  </a:lnTo>
                  <a:lnTo>
                    <a:pt x="203255" y="1958"/>
                  </a:lnTo>
                  <a:lnTo>
                    <a:pt x="203297" y="1958"/>
                  </a:lnTo>
                  <a:lnTo>
                    <a:pt x="203297" y="1888"/>
                  </a:lnTo>
                  <a:lnTo>
                    <a:pt x="203340" y="1888"/>
                  </a:lnTo>
                  <a:lnTo>
                    <a:pt x="203382" y="1888"/>
                  </a:lnTo>
                  <a:lnTo>
                    <a:pt x="203382" y="1832"/>
                  </a:lnTo>
                  <a:lnTo>
                    <a:pt x="203382" y="1761"/>
                  </a:lnTo>
                  <a:lnTo>
                    <a:pt x="203340" y="1761"/>
                  </a:lnTo>
                  <a:lnTo>
                    <a:pt x="203340" y="1705"/>
                  </a:lnTo>
                  <a:lnTo>
                    <a:pt x="203297" y="1705"/>
                  </a:lnTo>
                  <a:lnTo>
                    <a:pt x="203255" y="1705"/>
                  </a:lnTo>
                  <a:lnTo>
                    <a:pt x="203213" y="1705"/>
                  </a:lnTo>
                  <a:lnTo>
                    <a:pt x="203255" y="1705"/>
                  </a:lnTo>
                  <a:lnTo>
                    <a:pt x="203213" y="1634"/>
                  </a:lnTo>
                  <a:lnTo>
                    <a:pt x="203255" y="1634"/>
                  </a:lnTo>
                  <a:lnTo>
                    <a:pt x="203297" y="1578"/>
                  </a:lnTo>
                  <a:lnTo>
                    <a:pt x="203297" y="1508"/>
                  </a:lnTo>
                  <a:lnTo>
                    <a:pt x="203340" y="1508"/>
                  </a:lnTo>
                  <a:lnTo>
                    <a:pt x="203382" y="1508"/>
                  </a:lnTo>
                  <a:lnTo>
                    <a:pt x="203382" y="1451"/>
                  </a:lnTo>
                  <a:lnTo>
                    <a:pt x="203424" y="1451"/>
                  </a:lnTo>
                  <a:lnTo>
                    <a:pt x="203508" y="1381"/>
                  </a:lnTo>
                  <a:lnTo>
                    <a:pt x="203551" y="1381"/>
                  </a:lnTo>
                  <a:lnTo>
                    <a:pt x="203593" y="1381"/>
                  </a:lnTo>
                  <a:lnTo>
                    <a:pt x="203635" y="1451"/>
                  </a:lnTo>
                  <a:lnTo>
                    <a:pt x="203677" y="1451"/>
                  </a:lnTo>
                  <a:lnTo>
                    <a:pt x="203720" y="1451"/>
                  </a:lnTo>
                  <a:lnTo>
                    <a:pt x="203720" y="1381"/>
                  </a:lnTo>
                  <a:lnTo>
                    <a:pt x="203762" y="1381"/>
                  </a:lnTo>
                  <a:lnTo>
                    <a:pt x="203762" y="1325"/>
                  </a:lnTo>
                  <a:lnTo>
                    <a:pt x="203804" y="1325"/>
                  </a:lnTo>
                  <a:lnTo>
                    <a:pt x="203804" y="1254"/>
                  </a:lnTo>
                  <a:lnTo>
                    <a:pt x="203846" y="1254"/>
                  </a:lnTo>
                  <a:lnTo>
                    <a:pt x="203846" y="1198"/>
                  </a:lnTo>
                  <a:lnTo>
                    <a:pt x="203889" y="1198"/>
                  </a:lnTo>
                  <a:lnTo>
                    <a:pt x="203889" y="1128"/>
                  </a:lnTo>
                  <a:lnTo>
                    <a:pt x="203931" y="1071"/>
                  </a:lnTo>
                  <a:lnTo>
                    <a:pt x="203931" y="1001"/>
                  </a:lnTo>
                  <a:lnTo>
                    <a:pt x="203973" y="1001"/>
                  </a:lnTo>
                  <a:lnTo>
                    <a:pt x="203973" y="944"/>
                  </a:lnTo>
                  <a:lnTo>
                    <a:pt x="203973" y="874"/>
                  </a:lnTo>
                  <a:lnTo>
                    <a:pt x="203973" y="818"/>
                  </a:lnTo>
                  <a:lnTo>
                    <a:pt x="204015" y="818"/>
                  </a:lnTo>
                  <a:lnTo>
                    <a:pt x="203973" y="747"/>
                  </a:lnTo>
                  <a:lnTo>
                    <a:pt x="203973" y="691"/>
                  </a:lnTo>
                  <a:lnTo>
                    <a:pt x="203973" y="635"/>
                  </a:lnTo>
                  <a:lnTo>
                    <a:pt x="203931" y="635"/>
                  </a:lnTo>
                  <a:lnTo>
                    <a:pt x="203889" y="635"/>
                  </a:lnTo>
                  <a:lnTo>
                    <a:pt x="203846" y="635"/>
                  </a:lnTo>
                  <a:lnTo>
                    <a:pt x="203804" y="564"/>
                  </a:lnTo>
                  <a:lnTo>
                    <a:pt x="203762" y="564"/>
                  </a:lnTo>
                  <a:lnTo>
                    <a:pt x="203720" y="564"/>
                  </a:lnTo>
                  <a:lnTo>
                    <a:pt x="203677" y="508"/>
                  </a:lnTo>
                  <a:lnTo>
                    <a:pt x="203635" y="508"/>
                  </a:lnTo>
                  <a:lnTo>
                    <a:pt x="203593" y="438"/>
                  </a:lnTo>
                  <a:lnTo>
                    <a:pt x="203551" y="381"/>
                  </a:lnTo>
                  <a:lnTo>
                    <a:pt x="203508" y="381"/>
                  </a:lnTo>
                  <a:lnTo>
                    <a:pt x="203466" y="381"/>
                  </a:lnTo>
                  <a:lnTo>
                    <a:pt x="203466" y="311"/>
                  </a:lnTo>
                  <a:lnTo>
                    <a:pt x="203424" y="311"/>
                  </a:lnTo>
                  <a:lnTo>
                    <a:pt x="203382" y="311"/>
                  </a:lnTo>
                  <a:lnTo>
                    <a:pt x="203382" y="254"/>
                  </a:lnTo>
                  <a:lnTo>
                    <a:pt x="203340" y="254"/>
                  </a:lnTo>
                  <a:lnTo>
                    <a:pt x="203255" y="184"/>
                  </a:lnTo>
                  <a:lnTo>
                    <a:pt x="203213" y="184"/>
                  </a:lnTo>
                  <a:lnTo>
                    <a:pt x="203128" y="128"/>
                  </a:lnTo>
                  <a:lnTo>
                    <a:pt x="203086" y="128"/>
                  </a:lnTo>
                  <a:close/>
                  <a:moveTo>
                    <a:pt x="98234" y="90786"/>
                  </a:moveTo>
                  <a:lnTo>
                    <a:pt x="98276" y="90786"/>
                  </a:lnTo>
                  <a:lnTo>
                    <a:pt x="98318" y="90786"/>
                  </a:lnTo>
                  <a:lnTo>
                    <a:pt x="98361" y="90786"/>
                  </a:lnTo>
                  <a:lnTo>
                    <a:pt x="98361" y="90715"/>
                  </a:lnTo>
                  <a:lnTo>
                    <a:pt x="98403" y="90715"/>
                  </a:lnTo>
                  <a:lnTo>
                    <a:pt x="98445" y="90659"/>
                  </a:lnTo>
                  <a:lnTo>
                    <a:pt x="98403" y="90659"/>
                  </a:lnTo>
                  <a:lnTo>
                    <a:pt x="98361" y="90659"/>
                  </a:lnTo>
                  <a:lnTo>
                    <a:pt x="98318" y="90659"/>
                  </a:lnTo>
                  <a:lnTo>
                    <a:pt x="98276" y="90659"/>
                  </a:lnTo>
                  <a:lnTo>
                    <a:pt x="98276" y="90715"/>
                  </a:lnTo>
                  <a:lnTo>
                    <a:pt x="98234" y="90715"/>
                  </a:lnTo>
                  <a:close/>
                  <a:moveTo>
                    <a:pt x="191046" y="128"/>
                  </a:moveTo>
                  <a:lnTo>
                    <a:pt x="191004" y="184"/>
                  </a:lnTo>
                  <a:lnTo>
                    <a:pt x="190962" y="254"/>
                  </a:lnTo>
                  <a:lnTo>
                    <a:pt x="190919" y="254"/>
                  </a:lnTo>
                  <a:lnTo>
                    <a:pt x="190877" y="311"/>
                  </a:lnTo>
                  <a:lnTo>
                    <a:pt x="190877" y="381"/>
                  </a:lnTo>
                  <a:lnTo>
                    <a:pt x="190835" y="381"/>
                  </a:lnTo>
                  <a:lnTo>
                    <a:pt x="190793" y="381"/>
                  </a:lnTo>
                  <a:lnTo>
                    <a:pt x="190793" y="438"/>
                  </a:lnTo>
                  <a:lnTo>
                    <a:pt x="190751" y="438"/>
                  </a:lnTo>
                  <a:lnTo>
                    <a:pt x="190539" y="691"/>
                  </a:lnTo>
                  <a:lnTo>
                    <a:pt x="190497" y="747"/>
                  </a:lnTo>
                  <a:lnTo>
                    <a:pt x="190413" y="818"/>
                  </a:lnTo>
                  <a:lnTo>
                    <a:pt x="190370" y="874"/>
                  </a:lnTo>
                  <a:lnTo>
                    <a:pt x="190328" y="874"/>
                  </a:lnTo>
                  <a:lnTo>
                    <a:pt x="190328" y="944"/>
                  </a:lnTo>
                  <a:lnTo>
                    <a:pt x="190286" y="944"/>
                  </a:lnTo>
                  <a:lnTo>
                    <a:pt x="190159" y="1071"/>
                  </a:lnTo>
                  <a:lnTo>
                    <a:pt x="190075" y="1128"/>
                  </a:lnTo>
                  <a:lnTo>
                    <a:pt x="190032" y="1198"/>
                  </a:lnTo>
                  <a:lnTo>
                    <a:pt x="189948" y="1254"/>
                  </a:lnTo>
                  <a:lnTo>
                    <a:pt x="189906" y="1325"/>
                  </a:lnTo>
                  <a:lnTo>
                    <a:pt x="189863" y="1325"/>
                  </a:lnTo>
                  <a:lnTo>
                    <a:pt x="189821" y="1325"/>
                  </a:lnTo>
                  <a:lnTo>
                    <a:pt x="189694" y="1451"/>
                  </a:lnTo>
                  <a:lnTo>
                    <a:pt x="189652" y="1451"/>
                  </a:lnTo>
                  <a:lnTo>
                    <a:pt x="189610" y="1451"/>
                  </a:lnTo>
                  <a:lnTo>
                    <a:pt x="189568" y="1508"/>
                  </a:lnTo>
                  <a:lnTo>
                    <a:pt x="189525" y="1508"/>
                  </a:lnTo>
                  <a:lnTo>
                    <a:pt x="189525" y="1578"/>
                  </a:lnTo>
                  <a:lnTo>
                    <a:pt x="189483" y="1578"/>
                  </a:lnTo>
                  <a:lnTo>
                    <a:pt x="189399" y="1634"/>
                  </a:lnTo>
                  <a:lnTo>
                    <a:pt x="189314" y="1634"/>
                  </a:lnTo>
                  <a:lnTo>
                    <a:pt x="189272" y="1634"/>
                  </a:lnTo>
                  <a:lnTo>
                    <a:pt x="189230" y="1634"/>
                  </a:lnTo>
                  <a:lnTo>
                    <a:pt x="189187" y="1705"/>
                  </a:lnTo>
                  <a:lnTo>
                    <a:pt x="189061" y="1705"/>
                  </a:lnTo>
                  <a:lnTo>
                    <a:pt x="189018" y="1705"/>
                  </a:lnTo>
                  <a:lnTo>
                    <a:pt x="188976" y="1705"/>
                  </a:lnTo>
                  <a:lnTo>
                    <a:pt x="188934" y="1705"/>
                  </a:lnTo>
                  <a:lnTo>
                    <a:pt x="188849" y="1705"/>
                  </a:lnTo>
                  <a:lnTo>
                    <a:pt x="188807" y="1705"/>
                  </a:lnTo>
                  <a:lnTo>
                    <a:pt x="188723" y="1761"/>
                  </a:lnTo>
                  <a:lnTo>
                    <a:pt x="188681" y="1761"/>
                  </a:lnTo>
                  <a:lnTo>
                    <a:pt x="188638" y="1761"/>
                  </a:lnTo>
                  <a:lnTo>
                    <a:pt x="188596" y="1832"/>
                  </a:lnTo>
                  <a:lnTo>
                    <a:pt x="188469" y="1958"/>
                  </a:lnTo>
                  <a:lnTo>
                    <a:pt x="188427" y="1958"/>
                  </a:lnTo>
                  <a:lnTo>
                    <a:pt x="188300" y="2015"/>
                  </a:lnTo>
                  <a:lnTo>
                    <a:pt x="188258" y="2015"/>
                  </a:lnTo>
                  <a:lnTo>
                    <a:pt x="188216" y="2015"/>
                  </a:lnTo>
                  <a:lnTo>
                    <a:pt x="188174" y="2015"/>
                  </a:lnTo>
                  <a:lnTo>
                    <a:pt x="188131" y="2015"/>
                  </a:lnTo>
                  <a:lnTo>
                    <a:pt x="188131" y="2085"/>
                  </a:lnTo>
                  <a:lnTo>
                    <a:pt x="188089" y="2085"/>
                  </a:lnTo>
                  <a:lnTo>
                    <a:pt x="188047" y="2085"/>
                  </a:lnTo>
                  <a:lnTo>
                    <a:pt x="188005" y="2085"/>
                  </a:lnTo>
                  <a:lnTo>
                    <a:pt x="187962" y="2085"/>
                  </a:lnTo>
                  <a:lnTo>
                    <a:pt x="187920" y="2085"/>
                  </a:lnTo>
                  <a:lnTo>
                    <a:pt x="187878" y="2141"/>
                  </a:lnTo>
                  <a:lnTo>
                    <a:pt x="187751" y="2141"/>
                  </a:lnTo>
                  <a:lnTo>
                    <a:pt x="187709" y="2141"/>
                  </a:lnTo>
                  <a:lnTo>
                    <a:pt x="187540" y="2212"/>
                  </a:lnTo>
                  <a:lnTo>
                    <a:pt x="187498" y="2212"/>
                  </a:lnTo>
                  <a:lnTo>
                    <a:pt x="187371" y="2268"/>
                  </a:lnTo>
                  <a:lnTo>
                    <a:pt x="187286" y="2268"/>
                  </a:lnTo>
                  <a:lnTo>
                    <a:pt x="187202" y="2268"/>
                  </a:lnTo>
                  <a:lnTo>
                    <a:pt x="186991" y="2268"/>
                  </a:lnTo>
                  <a:lnTo>
                    <a:pt x="186948" y="2339"/>
                  </a:lnTo>
                  <a:lnTo>
                    <a:pt x="186906" y="2339"/>
                  </a:lnTo>
                  <a:lnTo>
                    <a:pt x="186737" y="2339"/>
                  </a:lnTo>
                  <a:lnTo>
                    <a:pt x="186653" y="2339"/>
                  </a:lnTo>
                  <a:lnTo>
                    <a:pt x="186526" y="2268"/>
                  </a:lnTo>
                  <a:lnTo>
                    <a:pt x="186484" y="2268"/>
                  </a:lnTo>
                  <a:lnTo>
                    <a:pt x="186484" y="2339"/>
                  </a:lnTo>
                  <a:lnTo>
                    <a:pt x="186442" y="2339"/>
                  </a:lnTo>
                  <a:lnTo>
                    <a:pt x="186399" y="2339"/>
                  </a:lnTo>
                  <a:lnTo>
                    <a:pt x="186357" y="2339"/>
                  </a:lnTo>
                  <a:lnTo>
                    <a:pt x="186230" y="2395"/>
                  </a:lnTo>
                  <a:lnTo>
                    <a:pt x="186146" y="2395"/>
                  </a:lnTo>
                  <a:lnTo>
                    <a:pt x="186104" y="2395"/>
                  </a:lnTo>
                  <a:lnTo>
                    <a:pt x="186061" y="2465"/>
                  </a:lnTo>
                  <a:lnTo>
                    <a:pt x="185935" y="2522"/>
                  </a:lnTo>
                  <a:lnTo>
                    <a:pt x="185808" y="2522"/>
                  </a:lnTo>
                  <a:lnTo>
                    <a:pt x="185681" y="2592"/>
                  </a:lnTo>
                  <a:lnTo>
                    <a:pt x="185597" y="2648"/>
                  </a:lnTo>
                  <a:lnTo>
                    <a:pt x="185554" y="2648"/>
                  </a:lnTo>
                  <a:lnTo>
                    <a:pt x="185512" y="2648"/>
                  </a:lnTo>
                  <a:lnTo>
                    <a:pt x="185428" y="2648"/>
                  </a:lnTo>
                  <a:lnTo>
                    <a:pt x="185385" y="2719"/>
                  </a:lnTo>
                  <a:lnTo>
                    <a:pt x="185343" y="2719"/>
                  </a:lnTo>
                  <a:lnTo>
                    <a:pt x="185301" y="2719"/>
                  </a:lnTo>
                  <a:lnTo>
                    <a:pt x="185259" y="2719"/>
                  </a:lnTo>
                  <a:lnTo>
                    <a:pt x="185216" y="2719"/>
                  </a:lnTo>
                  <a:lnTo>
                    <a:pt x="185174" y="2719"/>
                  </a:lnTo>
                  <a:lnTo>
                    <a:pt x="185174" y="2775"/>
                  </a:lnTo>
                  <a:lnTo>
                    <a:pt x="185132" y="2775"/>
                  </a:lnTo>
                  <a:lnTo>
                    <a:pt x="185090" y="2775"/>
                  </a:lnTo>
                  <a:lnTo>
                    <a:pt x="185047" y="2775"/>
                  </a:lnTo>
                  <a:lnTo>
                    <a:pt x="184921" y="2775"/>
                  </a:lnTo>
                  <a:lnTo>
                    <a:pt x="184836" y="2775"/>
                  </a:lnTo>
                  <a:lnTo>
                    <a:pt x="184794" y="2775"/>
                  </a:lnTo>
                  <a:lnTo>
                    <a:pt x="184752" y="2775"/>
                  </a:lnTo>
                  <a:lnTo>
                    <a:pt x="184709" y="2775"/>
                  </a:lnTo>
                  <a:lnTo>
                    <a:pt x="184667" y="2775"/>
                  </a:lnTo>
                  <a:lnTo>
                    <a:pt x="184625" y="2775"/>
                  </a:lnTo>
                  <a:lnTo>
                    <a:pt x="184583" y="2775"/>
                  </a:lnTo>
                  <a:lnTo>
                    <a:pt x="184498" y="2775"/>
                  </a:lnTo>
                  <a:lnTo>
                    <a:pt x="184414" y="2775"/>
                  </a:lnTo>
                  <a:lnTo>
                    <a:pt x="184329" y="2775"/>
                  </a:lnTo>
                  <a:lnTo>
                    <a:pt x="184287" y="2775"/>
                  </a:lnTo>
                  <a:lnTo>
                    <a:pt x="184160" y="2719"/>
                  </a:lnTo>
                  <a:lnTo>
                    <a:pt x="184118" y="2719"/>
                  </a:lnTo>
                  <a:lnTo>
                    <a:pt x="184034" y="2719"/>
                  </a:lnTo>
                  <a:lnTo>
                    <a:pt x="183991" y="2648"/>
                  </a:lnTo>
                  <a:lnTo>
                    <a:pt x="183907" y="2648"/>
                  </a:lnTo>
                  <a:lnTo>
                    <a:pt x="183822" y="2648"/>
                  </a:lnTo>
                  <a:lnTo>
                    <a:pt x="183780" y="2648"/>
                  </a:lnTo>
                  <a:lnTo>
                    <a:pt x="183738" y="2648"/>
                  </a:lnTo>
                  <a:lnTo>
                    <a:pt x="183653" y="2592"/>
                  </a:lnTo>
                  <a:lnTo>
                    <a:pt x="183611" y="2592"/>
                  </a:lnTo>
                  <a:lnTo>
                    <a:pt x="183569" y="2592"/>
                  </a:lnTo>
                  <a:lnTo>
                    <a:pt x="183527" y="2592"/>
                  </a:lnTo>
                  <a:lnTo>
                    <a:pt x="183484" y="2592"/>
                  </a:lnTo>
                  <a:lnTo>
                    <a:pt x="183442" y="2522"/>
                  </a:lnTo>
                  <a:lnTo>
                    <a:pt x="183400" y="2592"/>
                  </a:lnTo>
                  <a:lnTo>
                    <a:pt x="183358" y="2592"/>
                  </a:lnTo>
                  <a:lnTo>
                    <a:pt x="183315" y="2592"/>
                  </a:lnTo>
                  <a:lnTo>
                    <a:pt x="183273" y="2592"/>
                  </a:lnTo>
                  <a:lnTo>
                    <a:pt x="183189" y="2592"/>
                  </a:lnTo>
                  <a:lnTo>
                    <a:pt x="183146" y="2592"/>
                  </a:lnTo>
                  <a:lnTo>
                    <a:pt x="183062" y="2592"/>
                  </a:lnTo>
                  <a:lnTo>
                    <a:pt x="183020" y="2592"/>
                  </a:lnTo>
                  <a:lnTo>
                    <a:pt x="182977" y="2592"/>
                  </a:lnTo>
                  <a:lnTo>
                    <a:pt x="182597" y="2522"/>
                  </a:lnTo>
                  <a:lnTo>
                    <a:pt x="182555" y="2522"/>
                  </a:lnTo>
                  <a:lnTo>
                    <a:pt x="182386" y="2522"/>
                  </a:lnTo>
                  <a:lnTo>
                    <a:pt x="182344" y="2522"/>
                  </a:lnTo>
                  <a:lnTo>
                    <a:pt x="182302" y="2522"/>
                  </a:lnTo>
                  <a:lnTo>
                    <a:pt x="182259" y="2522"/>
                  </a:lnTo>
                  <a:lnTo>
                    <a:pt x="182217" y="2522"/>
                  </a:lnTo>
                  <a:lnTo>
                    <a:pt x="182217" y="2592"/>
                  </a:lnTo>
                  <a:lnTo>
                    <a:pt x="182175" y="2592"/>
                  </a:lnTo>
                  <a:lnTo>
                    <a:pt x="182133" y="2592"/>
                  </a:lnTo>
                  <a:lnTo>
                    <a:pt x="182090" y="2592"/>
                  </a:lnTo>
                  <a:lnTo>
                    <a:pt x="182048" y="2648"/>
                  </a:lnTo>
                  <a:lnTo>
                    <a:pt x="182006" y="2648"/>
                  </a:lnTo>
                  <a:lnTo>
                    <a:pt x="181921" y="2648"/>
                  </a:lnTo>
                  <a:lnTo>
                    <a:pt x="181879" y="2592"/>
                  </a:lnTo>
                  <a:lnTo>
                    <a:pt x="181795" y="2592"/>
                  </a:lnTo>
                  <a:lnTo>
                    <a:pt x="181668" y="2592"/>
                  </a:lnTo>
                  <a:lnTo>
                    <a:pt x="181583" y="2592"/>
                  </a:lnTo>
                  <a:lnTo>
                    <a:pt x="181541" y="2592"/>
                  </a:lnTo>
                  <a:lnTo>
                    <a:pt x="181499" y="2522"/>
                  </a:lnTo>
                  <a:lnTo>
                    <a:pt x="181499" y="2592"/>
                  </a:lnTo>
                  <a:lnTo>
                    <a:pt x="181457" y="2592"/>
                  </a:lnTo>
                  <a:lnTo>
                    <a:pt x="181288" y="2592"/>
                  </a:lnTo>
                  <a:lnTo>
                    <a:pt x="181161" y="2592"/>
                  </a:lnTo>
                  <a:lnTo>
                    <a:pt x="181119" y="2592"/>
                  </a:lnTo>
                  <a:lnTo>
                    <a:pt x="181076" y="2592"/>
                  </a:lnTo>
                  <a:lnTo>
                    <a:pt x="180992" y="2592"/>
                  </a:lnTo>
                  <a:lnTo>
                    <a:pt x="180950" y="2592"/>
                  </a:lnTo>
                  <a:lnTo>
                    <a:pt x="180865" y="2522"/>
                  </a:lnTo>
                  <a:lnTo>
                    <a:pt x="180781" y="2522"/>
                  </a:lnTo>
                  <a:lnTo>
                    <a:pt x="180738" y="2465"/>
                  </a:lnTo>
                  <a:lnTo>
                    <a:pt x="180696" y="2465"/>
                  </a:lnTo>
                  <a:lnTo>
                    <a:pt x="180654" y="2395"/>
                  </a:lnTo>
                  <a:lnTo>
                    <a:pt x="180612" y="2395"/>
                  </a:lnTo>
                  <a:lnTo>
                    <a:pt x="180569" y="2395"/>
                  </a:lnTo>
                  <a:lnTo>
                    <a:pt x="180527" y="2395"/>
                  </a:lnTo>
                  <a:lnTo>
                    <a:pt x="180527" y="2339"/>
                  </a:lnTo>
                  <a:lnTo>
                    <a:pt x="180485" y="2339"/>
                  </a:lnTo>
                  <a:lnTo>
                    <a:pt x="180443" y="2339"/>
                  </a:lnTo>
                  <a:lnTo>
                    <a:pt x="180400" y="2339"/>
                  </a:lnTo>
                  <a:lnTo>
                    <a:pt x="180400" y="2268"/>
                  </a:lnTo>
                  <a:lnTo>
                    <a:pt x="180358" y="2268"/>
                  </a:lnTo>
                  <a:lnTo>
                    <a:pt x="180316" y="2268"/>
                  </a:lnTo>
                  <a:lnTo>
                    <a:pt x="180316" y="2212"/>
                  </a:lnTo>
                  <a:lnTo>
                    <a:pt x="180274" y="2212"/>
                  </a:lnTo>
                  <a:lnTo>
                    <a:pt x="180232" y="2212"/>
                  </a:lnTo>
                  <a:lnTo>
                    <a:pt x="180147" y="2141"/>
                  </a:lnTo>
                  <a:lnTo>
                    <a:pt x="179978" y="2015"/>
                  </a:lnTo>
                  <a:lnTo>
                    <a:pt x="179936" y="2015"/>
                  </a:lnTo>
                  <a:lnTo>
                    <a:pt x="179894" y="2015"/>
                  </a:lnTo>
                  <a:lnTo>
                    <a:pt x="179851" y="2015"/>
                  </a:lnTo>
                  <a:lnTo>
                    <a:pt x="179809" y="2015"/>
                  </a:lnTo>
                  <a:lnTo>
                    <a:pt x="179767" y="2015"/>
                  </a:lnTo>
                  <a:lnTo>
                    <a:pt x="179767" y="1958"/>
                  </a:lnTo>
                  <a:lnTo>
                    <a:pt x="179725" y="1958"/>
                  </a:lnTo>
                  <a:lnTo>
                    <a:pt x="179682" y="1958"/>
                  </a:lnTo>
                  <a:lnTo>
                    <a:pt x="179640" y="1958"/>
                  </a:lnTo>
                  <a:lnTo>
                    <a:pt x="179471" y="1832"/>
                  </a:lnTo>
                  <a:lnTo>
                    <a:pt x="179429" y="1832"/>
                  </a:lnTo>
                  <a:lnTo>
                    <a:pt x="179387" y="1832"/>
                  </a:lnTo>
                  <a:lnTo>
                    <a:pt x="179344" y="1832"/>
                  </a:lnTo>
                  <a:lnTo>
                    <a:pt x="179344" y="1761"/>
                  </a:lnTo>
                  <a:lnTo>
                    <a:pt x="179218" y="1761"/>
                  </a:lnTo>
                  <a:lnTo>
                    <a:pt x="179175" y="1761"/>
                  </a:lnTo>
                  <a:lnTo>
                    <a:pt x="179133" y="1761"/>
                  </a:lnTo>
                  <a:lnTo>
                    <a:pt x="179091" y="1761"/>
                  </a:lnTo>
                  <a:lnTo>
                    <a:pt x="179049" y="1761"/>
                  </a:lnTo>
                  <a:lnTo>
                    <a:pt x="179049" y="1705"/>
                  </a:lnTo>
                  <a:lnTo>
                    <a:pt x="178964" y="1705"/>
                  </a:lnTo>
                  <a:lnTo>
                    <a:pt x="178922" y="1705"/>
                  </a:lnTo>
                  <a:lnTo>
                    <a:pt x="178837" y="1634"/>
                  </a:lnTo>
                  <a:lnTo>
                    <a:pt x="178795" y="1634"/>
                  </a:lnTo>
                  <a:lnTo>
                    <a:pt x="178795" y="1578"/>
                  </a:lnTo>
                  <a:lnTo>
                    <a:pt x="178753" y="1578"/>
                  </a:lnTo>
                  <a:lnTo>
                    <a:pt x="178711" y="1578"/>
                  </a:lnTo>
                  <a:lnTo>
                    <a:pt x="178711" y="1508"/>
                  </a:lnTo>
                  <a:lnTo>
                    <a:pt x="178668" y="1508"/>
                  </a:lnTo>
                  <a:lnTo>
                    <a:pt x="178668" y="1451"/>
                  </a:lnTo>
                  <a:lnTo>
                    <a:pt x="178626" y="1451"/>
                  </a:lnTo>
                  <a:lnTo>
                    <a:pt x="178584" y="1451"/>
                  </a:lnTo>
                  <a:lnTo>
                    <a:pt x="178584" y="1381"/>
                  </a:lnTo>
                  <a:lnTo>
                    <a:pt x="178542" y="1381"/>
                  </a:lnTo>
                  <a:lnTo>
                    <a:pt x="178499" y="1381"/>
                  </a:lnTo>
                  <a:lnTo>
                    <a:pt x="178499" y="1325"/>
                  </a:lnTo>
                  <a:lnTo>
                    <a:pt x="178457" y="1325"/>
                  </a:lnTo>
                  <a:lnTo>
                    <a:pt x="178415" y="1325"/>
                  </a:lnTo>
                  <a:lnTo>
                    <a:pt x="178373" y="1325"/>
                  </a:lnTo>
                  <a:lnTo>
                    <a:pt x="178330" y="1254"/>
                  </a:lnTo>
                  <a:lnTo>
                    <a:pt x="178288" y="1198"/>
                  </a:lnTo>
                  <a:lnTo>
                    <a:pt x="178246" y="1198"/>
                  </a:lnTo>
                  <a:lnTo>
                    <a:pt x="178246" y="1128"/>
                  </a:lnTo>
                  <a:lnTo>
                    <a:pt x="178162" y="1071"/>
                  </a:lnTo>
                  <a:lnTo>
                    <a:pt x="178119" y="1001"/>
                  </a:lnTo>
                  <a:lnTo>
                    <a:pt x="178162" y="1001"/>
                  </a:lnTo>
                  <a:lnTo>
                    <a:pt x="178119" y="1001"/>
                  </a:lnTo>
                  <a:lnTo>
                    <a:pt x="178119" y="944"/>
                  </a:lnTo>
                  <a:lnTo>
                    <a:pt x="178077" y="874"/>
                  </a:lnTo>
                  <a:lnTo>
                    <a:pt x="178119" y="874"/>
                  </a:lnTo>
                  <a:lnTo>
                    <a:pt x="178162" y="874"/>
                  </a:lnTo>
                  <a:lnTo>
                    <a:pt x="178204" y="944"/>
                  </a:lnTo>
                  <a:lnTo>
                    <a:pt x="178162" y="874"/>
                  </a:lnTo>
                  <a:lnTo>
                    <a:pt x="178119" y="874"/>
                  </a:lnTo>
                  <a:lnTo>
                    <a:pt x="178077" y="818"/>
                  </a:lnTo>
                  <a:lnTo>
                    <a:pt x="178035" y="818"/>
                  </a:lnTo>
                  <a:lnTo>
                    <a:pt x="178035" y="747"/>
                  </a:lnTo>
                  <a:lnTo>
                    <a:pt x="177993" y="747"/>
                  </a:lnTo>
                  <a:lnTo>
                    <a:pt x="177993" y="691"/>
                  </a:lnTo>
                  <a:lnTo>
                    <a:pt x="177950" y="691"/>
                  </a:lnTo>
                  <a:lnTo>
                    <a:pt x="177950" y="635"/>
                  </a:lnTo>
                  <a:lnTo>
                    <a:pt x="177908" y="635"/>
                  </a:lnTo>
                  <a:lnTo>
                    <a:pt x="177908" y="564"/>
                  </a:lnTo>
                  <a:lnTo>
                    <a:pt x="177908" y="508"/>
                  </a:lnTo>
                  <a:lnTo>
                    <a:pt x="177866" y="508"/>
                  </a:lnTo>
                  <a:lnTo>
                    <a:pt x="177824" y="438"/>
                  </a:lnTo>
                  <a:lnTo>
                    <a:pt x="177781" y="438"/>
                  </a:lnTo>
                  <a:lnTo>
                    <a:pt x="177739" y="381"/>
                  </a:lnTo>
                  <a:lnTo>
                    <a:pt x="177739" y="311"/>
                  </a:lnTo>
                  <a:lnTo>
                    <a:pt x="177612" y="254"/>
                  </a:lnTo>
                  <a:lnTo>
                    <a:pt x="177570" y="254"/>
                  </a:lnTo>
                  <a:lnTo>
                    <a:pt x="177570" y="184"/>
                  </a:lnTo>
                  <a:lnTo>
                    <a:pt x="177528" y="184"/>
                  </a:lnTo>
                  <a:lnTo>
                    <a:pt x="177401" y="1"/>
                  </a:lnTo>
                  <a:lnTo>
                    <a:pt x="161179" y="128"/>
                  </a:lnTo>
                  <a:lnTo>
                    <a:pt x="161137" y="184"/>
                  </a:lnTo>
                  <a:lnTo>
                    <a:pt x="161095" y="184"/>
                  </a:lnTo>
                  <a:lnTo>
                    <a:pt x="161052" y="184"/>
                  </a:lnTo>
                  <a:lnTo>
                    <a:pt x="161010" y="184"/>
                  </a:lnTo>
                  <a:lnTo>
                    <a:pt x="160968" y="254"/>
                  </a:lnTo>
                  <a:lnTo>
                    <a:pt x="161010" y="311"/>
                  </a:lnTo>
                  <a:lnTo>
                    <a:pt x="161052" y="311"/>
                  </a:lnTo>
                  <a:lnTo>
                    <a:pt x="161052" y="381"/>
                  </a:lnTo>
                  <a:lnTo>
                    <a:pt x="161052" y="438"/>
                  </a:lnTo>
                  <a:lnTo>
                    <a:pt x="161052" y="508"/>
                  </a:lnTo>
                  <a:lnTo>
                    <a:pt x="161010" y="508"/>
                  </a:lnTo>
                  <a:lnTo>
                    <a:pt x="161052" y="508"/>
                  </a:lnTo>
                  <a:lnTo>
                    <a:pt x="161010" y="508"/>
                  </a:lnTo>
                  <a:lnTo>
                    <a:pt x="161010" y="564"/>
                  </a:lnTo>
                  <a:lnTo>
                    <a:pt x="160968" y="508"/>
                  </a:lnTo>
                  <a:lnTo>
                    <a:pt x="160926" y="508"/>
                  </a:lnTo>
                  <a:lnTo>
                    <a:pt x="160926" y="564"/>
                  </a:lnTo>
                  <a:lnTo>
                    <a:pt x="160968" y="564"/>
                  </a:lnTo>
                  <a:lnTo>
                    <a:pt x="161010" y="564"/>
                  </a:lnTo>
                  <a:lnTo>
                    <a:pt x="161052" y="564"/>
                  </a:lnTo>
                  <a:lnTo>
                    <a:pt x="161052" y="635"/>
                  </a:lnTo>
                  <a:lnTo>
                    <a:pt x="161095" y="635"/>
                  </a:lnTo>
                  <a:lnTo>
                    <a:pt x="161137" y="635"/>
                  </a:lnTo>
                  <a:lnTo>
                    <a:pt x="161137" y="691"/>
                  </a:lnTo>
                  <a:lnTo>
                    <a:pt x="161137" y="747"/>
                  </a:lnTo>
                  <a:lnTo>
                    <a:pt x="161095" y="818"/>
                  </a:lnTo>
                  <a:lnTo>
                    <a:pt x="161052" y="818"/>
                  </a:lnTo>
                  <a:lnTo>
                    <a:pt x="161010" y="818"/>
                  </a:lnTo>
                  <a:lnTo>
                    <a:pt x="161052" y="818"/>
                  </a:lnTo>
                  <a:lnTo>
                    <a:pt x="161052" y="874"/>
                  </a:lnTo>
                  <a:lnTo>
                    <a:pt x="161095" y="874"/>
                  </a:lnTo>
                  <a:lnTo>
                    <a:pt x="161137" y="874"/>
                  </a:lnTo>
                  <a:lnTo>
                    <a:pt x="161179" y="944"/>
                  </a:lnTo>
                  <a:lnTo>
                    <a:pt x="161221" y="944"/>
                  </a:lnTo>
                  <a:lnTo>
                    <a:pt x="161221" y="1001"/>
                  </a:lnTo>
                  <a:lnTo>
                    <a:pt x="161179" y="1001"/>
                  </a:lnTo>
                  <a:lnTo>
                    <a:pt x="161221" y="1071"/>
                  </a:lnTo>
                  <a:lnTo>
                    <a:pt x="161264" y="1071"/>
                  </a:lnTo>
                  <a:lnTo>
                    <a:pt x="161264" y="1128"/>
                  </a:lnTo>
                  <a:lnTo>
                    <a:pt x="161306" y="1128"/>
                  </a:lnTo>
                  <a:lnTo>
                    <a:pt x="161306" y="1198"/>
                  </a:lnTo>
                  <a:lnTo>
                    <a:pt x="161348" y="1198"/>
                  </a:lnTo>
                  <a:lnTo>
                    <a:pt x="161348" y="1254"/>
                  </a:lnTo>
                  <a:lnTo>
                    <a:pt x="161306" y="1254"/>
                  </a:lnTo>
                  <a:lnTo>
                    <a:pt x="161306" y="1325"/>
                  </a:lnTo>
                  <a:lnTo>
                    <a:pt x="161306" y="1381"/>
                  </a:lnTo>
                  <a:lnTo>
                    <a:pt x="161264" y="1451"/>
                  </a:lnTo>
                  <a:lnTo>
                    <a:pt x="161221" y="1508"/>
                  </a:lnTo>
                  <a:lnTo>
                    <a:pt x="161179" y="1578"/>
                  </a:lnTo>
                  <a:lnTo>
                    <a:pt x="161179" y="1508"/>
                  </a:lnTo>
                  <a:lnTo>
                    <a:pt x="161137" y="1508"/>
                  </a:lnTo>
                  <a:lnTo>
                    <a:pt x="161095" y="1508"/>
                  </a:lnTo>
                  <a:lnTo>
                    <a:pt x="161052" y="1508"/>
                  </a:lnTo>
                  <a:lnTo>
                    <a:pt x="161095" y="1508"/>
                  </a:lnTo>
                  <a:lnTo>
                    <a:pt x="161095" y="1578"/>
                  </a:lnTo>
                  <a:lnTo>
                    <a:pt x="161052" y="1508"/>
                  </a:lnTo>
                  <a:lnTo>
                    <a:pt x="161052" y="1578"/>
                  </a:lnTo>
                  <a:lnTo>
                    <a:pt x="161010" y="1578"/>
                  </a:lnTo>
                  <a:lnTo>
                    <a:pt x="160968" y="1578"/>
                  </a:lnTo>
                  <a:lnTo>
                    <a:pt x="160968" y="1508"/>
                  </a:lnTo>
                  <a:lnTo>
                    <a:pt x="160926" y="1508"/>
                  </a:lnTo>
                  <a:lnTo>
                    <a:pt x="160926" y="1578"/>
                  </a:lnTo>
                  <a:lnTo>
                    <a:pt x="160883" y="1578"/>
                  </a:lnTo>
                  <a:lnTo>
                    <a:pt x="160883" y="1634"/>
                  </a:lnTo>
                  <a:lnTo>
                    <a:pt x="160841" y="1634"/>
                  </a:lnTo>
                  <a:lnTo>
                    <a:pt x="160799" y="1634"/>
                  </a:lnTo>
                  <a:lnTo>
                    <a:pt x="160757" y="1634"/>
                  </a:lnTo>
                  <a:lnTo>
                    <a:pt x="160714" y="1634"/>
                  </a:lnTo>
                  <a:lnTo>
                    <a:pt x="160714" y="1705"/>
                  </a:lnTo>
                  <a:lnTo>
                    <a:pt x="160757" y="1705"/>
                  </a:lnTo>
                  <a:lnTo>
                    <a:pt x="160714" y="1705"/>
                  </a:lnTo>
                  <a:lnTo>
                    <a:pt x="160672" y="1705"/>
                  </a:lnTo>
                  <a:lnTo>
                    <a:pt x="160672" y="1761"/>
                  </a:lnTo>
                  <a:lnTo>
                    <a:pt x="160757" y="1761"/>
                  </a:lnTo>
                  <a:lnTo>
                    <a:pt x="160714" y="1761"/>
                  </a:lnTo>
                  <a:lnTo>
                    <a:pt x="160714" y="1832"/>
                  </a:lnTo>
                  <a:lnTo>
                    <a:pt x="160672" y="1832"/>
                  </a:lnTo>
                  <a:lnTo>
                    <a:pt x="160714" y="1832"/>
                  </a:lnTo>
                  <a:lnTo>
                    <a:pt x="160757" y="1832"/>
                  </a:lnTo>
                  <a:lnTo>
                    <a:pt x="160799" y="1832"/>
                  </a:lnTo>
                  <a:lnTo>
                    <a:pt x="160841" y="1832"/>
                  </a:lnTo>
                  <a:lnTo>
                    <a:pt x="160883" y="1832"/>
                  </a:lnTo>
                  <a:lnTo>
                    <a:pt x="160926" y="1832"/>
                  </a:lnTo>
                  <a:lnTo>
                    <a:pt x="160926" y="1888"/>
                  </a:lnTo>
                  <a:lnTo>
                    <a:pt x="160968" y="1888"/>
                  </a:lnTo>
                  <a:lnTo>
                    <a:pt x="160968" y="1958"/>
                  </a:lnTo>
                  <a:lnTo>
                    <a:pt x="160968" y="2015"/>
                  </a:lnTo>
                  <a:lnTo>
                    <a:pt x="160926" y="2015"/>
                  </a:lnTo>
                  <a:lnTo>
                    <a:pt x="160883" y="2015"/>
                  </a:lnTo>
                  <a:lnTo>
                    <a:pt x="160883" y="2085"/>
                  </a:lnTo>
                  <a:lnTo>
                    <a:pt x="160926" y="2085"/>
                  </a:lnTo>
                  <a:lnTo>
                    <a:pt x="160883" y="2085"/>
                  </a:lnTo>
                  <a:lnTo>
                    <a:pt x="160841" y="2085"/>
                  </a:lnTo>
                  <a:lnTo>
                    <a:pt x="160799" y="2141"/>
                  </a:lnTo>
                  <a:lnTo>
                    <a:pt x="160757" y="2141"/>
                  </a:lnTo>
                  <a:lnTo>
                    <a:pt x="160757" y="2212"/>
                  </a:lnTo>
                  <a:lnTo>
                    <a:pt x="160799" y="2212"/>
                  </a:lnTo>
                  <a:lnTo>
                    <a:pt x="160841" y="2212"/>
                  </a:lnTo>
                  <a:lnTo>
                    <a:pt x="160883" y="2212"/>
                  </a:lnTo>
                  <a:lnTo>
                    <a:pt x="160926" y="2212"/>
                  </a:lnTo>
                  <a:lnTo>
                    <a:pt x="160968" y="2212"/>
                  </a:lnTo>
                  <a:lnTo>
                    <a:pt x="160968" y="2268"/>
                  </a:lnTo>
                  <a:lnTo>
                    <a:pt x="160968" y="2339"/>
                  </a:lnTo>
                  <a:lnTo>
                    <a:pt x="160926" y="2339"/>
                  </a:lnTo>
                  <a:lnTo>
                    <a:pt x="160883" y="2339"/>
                  </a:lnTo>
                  <a:lnTo>
                    <a:pt x="160841" y="2339"/>
                  </a:lnTo>
                  <a:lnTo>
                    <a:pt x="160841" y="2395"/>
                  </a:lnTo>
                  <a:lnTo>
                    <a:pt x="160883" y="2395"/>
                  </a:lnTo>
                  <a:lnTo>
                    <a:pt x="160926" y="2395"/>
                  </a:lnTo>
                  <a:lnTo>
                    <a:pt x="160926" y="2465"/>
                  </a:lnTo>
                  <a:lnTo>
                    <a:pt x="160968" y="2465"/>
                  </a:lnTo>
                  <a:lnTo>
                    <a:pt x="161010" y="2465"/>
                  </a:lnTo>
                  <a:lnTo>
                    <a:pt x="161010" y="2395"/>
                  </a:lnTo>
                  <a:lnTo>
                    <a:pt x="161052" y="2395"/>
                  </a:lnTo>
                  <a:lnTo>
                    <a:pt x="161095" y="2465"/>
                  </a:lnTo>
                  <a:lnTo>
                    <a:pt x="161137" y="2465"/>
                  </a:lnTo>
                  <a:lnTo>
                    <a:pt x="161179" y="2465"/>
                  </a:lnTo>
                  <a:lnTo>
                    <a:pt x="161179" y="2522"/>
                  </a:lnTo>
                  <a:lnTo>
                    <a:pt x="161221" y="2592"/>
                  </a:lnTo>
                  <a:lnTo>
                    <a:pt x="161179" y="2648"/>
                  </a:lnTo>
                  <a:lnTo>
                    <a:pt x="161179" y="2719"/>
                  </a:lnTo>
                  <a:lnTo>
                    <a:pt x="161137" y="2775"/>
                  </a:lnTo>
                  <a:lnTo>
                    <a:pt x="161095" y="2775"/>
                  </a:lnTo>
                  <a:lnTo>
                    <a:pt x="161137" y="2846"/>
                  </a:lnTo>
                  <a:lnTo>
                    <a:pt x="161179" y="2846"/>
                  </a:lnTo>
                  <a:lnTo>
                    <a:pt x="161137" y="2846"/>
                  </a:lnTo>
                  <a:lnTo>
                    <a:pt x="161179" y="2846"/>
                  </a:lnTo>
                  <a:lnTo>
                    <a:pt x="161179" y="2902"/>
                  </a:lnTo>
                  <a:lnTo>
                    <a:pt x="161221" y="2902"/>
                  </a:lnTo>
                  <a:lnTo>
                    <a:pt x="161264" y="2902"/>
                  </a:lnTo>
                  <a:lnTo>
                    <a:pt x="161264" y="2972"/>
                  </a:lnTo>
                  <a:lnTo>
                    <a:pt x="161306" y="2972"/>
                  </a:lnTo>
                  <a:lnTo>
                    <a:pt x="161348" y="2972"/>
                  </a:lnTo>
                  <a:lnTo>
                    <a:pt x="161348" y="3029"/>
                  </a:lnTo>
                  <a:lnTo>
                    <a:pt x="161390" y="3029"/>
                  </a:lnTo>
                  <a:lnTo>
                    <a:pt x="161390" y="3099"/>
                  </a:lnTo>
                  <a:lnTo>
                    <a:pt x="161390" y="3155"/>
                  </a:lnTo>
                  <a:lnTo>
                    <a:pt x="161432" y="3155"/>
                  </a:lnTo>
                  <a:lnTo>
                    <a:pt x="161432" y="3226"/>
                  </a:lnTo>
                  <a:lnTo>
                    <a:pt x="161432" y="3282"/>
                  </a:lnTo>
                  <a:lnTo>
                    <a:pt x="161432" y="3352"/>
                  </a:lnTo>
                  <a:lnTo>
                    <a:pt x="161432" y="3409"/>
                  </a:lnTo>
                  <a:lnTo>
                    <a:pt x="161390" y="3479"/>
                  </a:lnTo>
                  <a:lnTo>
                    <a:pt x="161348" y="3479"/>
                  </a:lnTo>
                  <a:lnTo>
                    <a:pt x="161348" y="3536"/>
                  </a:lnTo>
                  <a:lnTo>
                    <a:pt x="161348" y="3606"/>
                  </a:lnTo>
                  <a:lnTo>
                    <a:pt x="161306" y="3606"/>
                  </a:lnTo>
                  <a:lnTo>
                    <a:pt x="161306" y="3662"/>
                  </a:lnTo>
                  <a:lnTo>
                    <a:pt x="161264" y="3662"/>
                  </a:lnTo>
                  <a:lnTo>
                    <a:pt x="161179" y="3662"/>
                  </a:lnTo>
                  <a:lnTo>
                    <a:pt x="161179" y="3733"/>
                  </a:lnTo>
                  <a:lnTo>
                    <a:pt x="161137" y="3733"/>
                  </a:lnTo>
                  <a:lnTo>
                    <a:pt x="161095" y="3733"/>
                  </a:lnTo>
                  <a:lnTo>
                    <a:pt x="161137" y="3733"/>
                  </a:lnTo>
                  <a:lnTo>
                    <a:pt x="161095" y="3733"/>
                  </a:lnTo>
                  <a:lnTo>
                    <a:pt x="161137" y="3789"/>
                  </a:lnTo>
                  <a:lnTo>
                    <a:pt x="161179" y="3789"/>
                  </a:lnTo>
                  <a:lnTo>
                    <a:pt x="161221" y="3789"/>
                  </a:lnTo>
                  <a:lnTo>
                    <a:pt x="161264" y="3789"/>
                  </a:lnTo>
                  <a:lnTo>
                    <a:pt x="161264" y="3916"/>
                  </a:lnTo>
                  <a:lnTo>
                    <a:pt x="161264" y="3986"/>
                  </a:lnTo>
                  <a:lnTo>
                    <a:pt x="161264" y="4042"/>
                  </a:lnTo>
                  <a:lnTo>
                    <a:pt x="161221" y="4113"/>
                  </a:lnTo>
                  <a:lnTo>
                    <a:pt x="161221" y="4169"/>
                  </a:lnTo>
                  <a:lnTo>
                    <a:pt x="161137" y="4169"/>
                  </a:lnTo>
                  <a:lnTo>
                    <a:pt x="161095" y="4240"/>
                  </a:lnTo>
                  <a:lnTo>
                    <a:pt x="161052" y="4296"/>
                  </a:lnTo>
                  <a:lnTo>
                    <a:pt x="161052" y="4366"/>
                  </a:lnTo>
                  <a:lnTo>
                    <a:pt x="161010" y="4366"/>
                  </a:lnTo>
                  <a:lnTo>
                    <a:pt x="161010" y="4423"/>
                  </a:lnTo>
                  <a:lnTo>
                    <a:pt x="160968" y="4423"/>
                  </a:lnTo>
                  <a:lnTo>
                    <a:pt x="160926" y="4423"/>
                  </a:lnTo>
                  <a:lnTo>
                    <a:pt x="160926" y="4493"/>
                  </a:lnTo>
                  <a:lnTo>
                    <a:pt x="160883" y="4493"/>
                  </a:lnTo>
                  <a:lnTo>
                    <a:pt x="160841" y="4493"/>
                  </a:lnTo>
                  <a:lnTo>
                    <a:pt x="160841" y="4549"/>
                  </a:lnTo>
                  <a:lnTo>
                    <a:pt x="160799" y="4549"/>
                  </a:lnTo>
                  <a:lnTo>
                    <a:pt x="160757" y="4549"/>
                  </a:lnTo>
                  <a:lnTo>
                    <a:pt x="160714" y="4549"/>
                  </a:lnTo>
                  <a:lnTo>
                    <a:pt x="160714" y="4620"/>
                  </a:lnTo>
                  <a:lnTo>
                    <a:pt x="160672" y="4620"/>
                  </a:lnTo>
                  <a:lnTo>
                    <a:pt x="160630" y="4620"/>
                  </a:lnTo>
                  <a:lnTo>
                    <a:pt x="160672" y="4676"/>
                  </a:lnTo>
                  <a:lnTo>
                    <a:pt x="160714" y="4676"/>
                  </a:lnTo>
                  <a:lnTo>
                    <a:pt x="160757" y="4676"/>
                  </a:lnTo>
                  <a:lnTo>
                    <a:pt x="160757" y="4747"/>
                  </a:lnTo>
                  <a:lnTo>
                    <a:pt x="160799" y="4747"/>
                  </a:lnTo>
                  <a:lnTo>
                    <a:pt x="160841" y="4803"/>
                  </a:lnTo>
                  <a:lnTo>
                    <a:pt x="160883" y="4873"/>
                  </a:lnTo>
                  <a:lnTo>
                    <a:pt x="160926" y="4873"/>
                  </a:lnTo>
                  <a:lnTo>
                    <a:pt x="160926" y="4930"/>
                  </a:lnTo>
                  <a:lnTo>
                    <a:pt x="160968" y="4930"/>
                  </a:lnTo>
                  <a:lnTo>
                    <a:pt x="160968" y="5000"/>
                  </a:lnTo>
                  <a:lnTo>
                    <a:pt x="160968" y="5056"/>
                  </a:lnTo>
                  <a:lnTo>
                    <a:pt x="160968" y="5127"/>
                  </a:lnTo>
                  <a:lnTo>
                    <a:pt x="160968" y="5183"/>
                  </a:lnTo>
                  <a:lnTo>
                    <a:pt x="160926" y="5183"/>
                  </a:lnTo>
                  <a:lnTo>
                    <a:pt x="160883" y="5253"/>
                  </a:lnTo>
                  <a:lnTo>
                    <a:pt x="160841" y="5253"/>
                  </a:lnTo>
                  <a:lnTo>
                    <a:pt x="160841" y="5310"/>
                  </a:lnTo>
                  <a:lnTo>
                    <a:pt x="160799" y="5310"/>
                  </a:lnTo>
                  <a:lnTo>
                    <a:pt x="160714" y="5310"/>
                  </a:lnTo>
                  <a:lnTo>
                    <a:pt x="160672" y="5310"/>
                  </a:lnTo>
                  <a:lnTo>
                    <a:pt x="160714" y="5310"/>
                  </a:lnTo>
                  <a:lnTo>
                    <a:pt x="160757" y="5310"/>
                  </a:lnTo>
                  <a:lnTo>
                    <a:pt x="160799" y="5310"/>
                  </a:lnTo>
                  <a:lnTo>
                    <a:pt x="160799" y="5380"/>
                  </a:lnTo>
                  <a:lnTo>
                    <a:pt x="160799" y="5437"/>
                  </a:lnTo>
                  <a:lnTo>
                    <a:pt x="160841" y="5437"/>
                  </a:lnTo>
                  <a:lnTo>
                    <a:pt x="160883" y="5437"/>
                  </a:lnTo>
                  <a:lnTo>
                    <a:pt x="160883" y="5507"/>
                  </a:lnTo>
                  <a:lnTo>
                    <a:pt x="160926" y="5507"/>
                  </a:lnTo>
                  <a:lnTo>
                    <a:pt x="160926" y="5563"/>
                  </a:lnTo>
                  <a:lnTo>
                    <a:pt x="160968" y="5563"/>
                  </a:lnTo>
                  <a:lnTo>
                    <a:pt x="160968" y="5634"/>
                  </a:lnTo>
                  <a:lnTo>
                    <a:pt x="161010" y="5634"/>
                  </a:lnTo>
                  <a:lnTo>
                    <a:pt x="161010" y="5690"/>
                  </a:lnTo>
                  <a:lnTo>
                    <a:pt x="160968" y="5690"/>
                  </a:lnTo>
                  <a:lnTo>
                    <a:pt x="160968" y="5760"/>
                  </a:lnTo>
                  <a:lnTo>
                    <a:pt x="160968" y="5817"/>
                  </a:lnTo>
                  <a:lnTo>
                    <a:pt x="160926" y="5817"/>
                  </a:lnTo>
                  <a:lnTo>
                    <a:pt x="160926" y="5887"/>
                  </a:lnTo>
                  <a:lnTo>
                    <a:pt x="160883" y="5887"/>
                  </a:lnTo>
                  <a:lnTo>
                    <a:pt x="160841" y="5943"/>
                  </a:lnTo>
                  <a:lnTo>
                    <a:pt x="160883" y="5943"/>
                  </a:lnTo>
                  <a:lnTo>
                    <a:pt x="160926" y="6014"/>
                  </a:lnTo>
                  <a:lnTo>
                    <a:pt x="160926" y="6070"/>
                  </a:lnTo>
                  <a:lnTo>
                    <a:pt x="160968" y="6070"/>
                  </a:lnTo>
                  <a:lnTo>
                    <a:pt x="160968" y="6197"/>
                  </a:lnTo>
                  <a:lnTo>
                    <a:pt x="160968" y="6267"/>
                  </a:lnTo>
                  <a:lnTo>
                    <a:pt x="160968" y="6324"/>
                  </a:lnTo>
                  <a:lnTo>
                    <a:pt x="160968" y="6394"/>
                  </a:lnTo>
                  <a:lnTo>
                    <a:pt x="160926" y="6394"/>
                  </a:lnTo>
                  <a:lnTo>
                    <a:pt x="160883" y="6394"/>
                  </a:lnTo>
                  <a:lnTo>
                    <a:pt x="160841" y="6394"/>
                  </a:lnTo>
                  <a:lnTo>
                    <a:pt x="160841" y="6450"/>
                  </a:lnTo>
                  <a:lnTo>
                    <a:pt x="160799" y="6450"/>
                  </a:lnTo>
                  <a:lnTo>
                    <a:pt x="160841" y="6450"/>
                  </a:lnTo>
                  <a:lnTo>
                    <a:pt x="160883" y="6450"/>
                  </a:lnTo>
                  <a:lnTo>
                    <a:pt x="160883" y="6521"/>
                  </a:lnTo>
                  <a:lnTo>
                    <a:pt x="160926" y="6521"/>
                  </a:lnTo>
                  <a:lnTo>
                    <a:pt x="160968" y="6521"/>
                  </a:lnTo>
                  <a:lnTo>
                    <a:pt x="160968" y="6577"/>
                  </a:lnTo>
                  <a:lnTo>
                    <a:pt x="160968" y="6648"/>
                  </a:lnTo>
                  <a:lnTo>
                    <a:pt x="161010" y="6648"/>
                  </a:lnTo>
                  <a:lnTo>
                    <a:pt x="160968" y="6704"/>
                  </a:lnTo>
                  <a:lnTo>
                    <a:pt x="160968" y="6774"/>
                  </a:lnTo>
                  <a:lnTo>
                    <a:pt x="160968" y="6831"/>
                  </a:lnTo>
                  <a:lnTo>
                    <a:pt x="160968" y="6901"/>
                  </a:lnTo>
                  <a:lnTo>
                    <a:pt x="160968" y="6957"/>
                  </a:lnTo>
                  <a:lnTo>
                    <a:pt x="160968" y="7028"/>
                  </a:lnTo>
                  <a:lnTo>
                    <a:pt x="160968" y="7155"/>
                  </a:lnTo>
                  <a:lnTo>
                    <a:pt x="160968" y="7211"/>
                  </a:lnTo>
                  <a:lnTo>
                    <a:pt x="160968" y="7281"/>
                  </a:lnTo>
                  <a:lnTo>
                    <a:pt x="160926" y="7338"/>
                  </a:lnTo>
                  <a:lnTo>
                    <a:pt x="160883" y="7338"/>
                  </a:lnTo>
                  <a:lnTo>
                    <a:pt x="160883" y="7408"/>
                  </a:lnTo>
                  <a:lnTo>
                    <a:pt x="160841" y="7408"/>
                  </a:lnTo>
                  <a:lnTo>
                    <a:pt x="160841" y="7464"/>
                  </a:lnTo>
                  <a:lnTo>
                    <a:pt x="160799" y="7464"/>
                  </a:lnTo>
                  <a:lnTo>
                    <a:pt x="160799" y="7535"/>
                  </a:lnTo>
                  <a:lnTo>
                    <a:pt x="160757" y="7535"/>
                  </a:lnTo>
                  <a:lnTo>
                    <a:pt x="160757" y="7591"/>
                  </a:lnTo>
                  <a:lnTo>
                    <a:pt x="160714" y="7591"/>
                  </a:lnTo>
                  <a:lnTo>
                    <a:pt x="160672" y="7591"/>
                  </a:lnTo>
                  <a:lnTo>
                    <a:pt x="160672" y="7661"/>
                  </a:lnTo>
                  <a:lnTo>
                    <a:pt x="160672" y="7718"/>
                  </a:lnTo>
                  <a:lnTo>
                    <a:pt x="160630" y="7718"/>
                  </a:lnTo>
                  <a:lnTo>
                    <a:pt x="160630" y="7788"/>
                  </a:lnTo>
                  <a:lnTo>
                    <a:pt x="160588" y="7788"/>
                  </a:lnTo>
                  <a:lnTo>
                    <a:pt x="160630" y="7788"/>
                  </a:lnTo>
                  <a:lnTo>
                    <a:pt x="160588" y="7845"/>
                  </a:lnTo>
                  <a:lnTo>
                    <a:pt x="160545" y="7845"/>
                  </a:lnTo>
                  <a:lnTo>
                    <a:pt x="160545" y="7915"/>
                  </a:lnTo>
                  <a:lnTo>
                    <a:pt x="160503" y="7915"/>
                  </a:lnTo>
                  <a:lnTo>
                    <a:pt x="160503" y="7971"/>
                  </a:lnTo>
                  <a:lnTo>
                    <a:pt x="160503" y="8042"/>
                  </a:lnTo>
                  <a:lnTo>
                    <a:pt x="160461" y="8042"/>
                  </a:lnTo>
                  <a:lnTo>
                    <a:pt x="160461" y="8098"/>
                  </a:lnTo>
                  <a:lnTo>
                    <a:pt x="160419" y="8225"/>
                  </a:lnTo>
                  <a:lnTo>
                    <a:pt x="160419" y="8295"/>
                  </a:lnTo>
                  <a:lnTo>
                    <a:pt x="160376" y="8295"/>
                  </a:lnTo>
                  <a:lnTo>
                    <a:pt x="160334" y="8295"/>
                  </a:lnTo>
                  <a:lnTo>
                    <a:pt x="160334" y="8351"/>
                  </a:lnTo>
                  <a:lnTo>
                    <a:pt x="160292" y="8351"/>
                  </a:lnTo>
                  <a:lnTo>
                    <a:pt x="160250" y="8351"/>
                  </a:lnTo>
                  <a:lnTo>
                    <a:pt x="160292" y="8351"/>
                  </a:lnTo>
                  <a:lnTo>
                    <a:pt x="160334" y="8351"/>
                  </a:lnTo>
                  <a:lnTo>
                    <a:pt x="160334" y="8422"/>
                  </a:lnTo>
                  <a:lnTo>
                    <a:pt x="160292" y="8422"/>
                  </a:lnTo>
                  <a:lnTo>
                    <a:pt x="160334" y="8422"/>
                  </a:lnTo>
                  <a:lnTo>
                    <a:pt x="160334" y="8478"/>
                  </a:lnTo>
                  <a:lnTo>
                    <a:pt x="160292" y="8478"/>
                  </a:lnTo>
                  <a:lnTo>
                    <a:pt x="160292" y="8549"/>
                  </a:lnTo>
                  <a:lnTo>
                    <a:pt x="160250" y="8549"/>
                  </a:lnTo>
                  <a:lnTo>
                    <a:pt x="160250" y="8605"/>
                  </a:lnTo>
                  <a:lnTo>
                    <a:pt x="160250" y="8675"/>
                  </a:lnTo>
                  <a:lnTo>
                    <a:pt x="160207" y="8675"/>
                  </a:lnTo>
                  <a:lnTo>
                    <a:pt x="160207" y="8732"/>
                  </a:lnTo>
                  <a:lnTo>
                    <a:pt x="160207" y="8802"/>
                  </a:lnTo>
                  <a:lnTo>
                    <a:pt x="160165" y="8802"/>
                  </a:lnTo>
                  <a:lnTo>
                    <a:pt x="160123" y="8802"/>
                  </a:lnTo>
                  <a:lnTo>
                    <a:pt x="160123" y="8858"/>
                  </a:lnTo>
                  <a:lnTo>
                    <a:pt x="160038" y="8858"/>
                  </a:lnTo>
                  <a:lnTo>
                    <a:pt x="160081" y="8858"/>
                  </a:lnTo>
                  <a:lnTo>
                    <a:pt x="160081" y="8929"/>
                  </a:lnTo>
                  <a:lnTo>
                    <a:pt x="160038" y="8929"/>
                  </a:lnTo>
                  <a:lnTo>
                    <a:pt x="160038" y="8985"/>
                  </a:lnTo>
                  <a:lnTo>
                    <a:pt x="159996" y="8985"/>
                  </a:lnTo>
                  <a:lnTo>
                    <a:pt x="159996" y="9056"/>
                  </a:lnTo>
                  <a:lnTo>
                    <a:pt x="159954" y="9056"/>
                  </a:lnTo>
                  <a:lnTo>
                    <a:pt x="159954" y="9112"/>
                  </a:lnTo>
                  <a:lnTo>
                    <a:pt x="159912" y="9112"/>
                  </a:lnTo>
                  <a:lnTo>
                    <a:pt x="159869" y="9112"/>
                  </a:lnTo>
                  <a:lnTo>
                    <a:pt x="159827" y="9112"/>
                  </a:lnTo>
                  <a:lnTo>
                    <a:pt x="159827" y="9182"/>
                  </a:lnTo>
                  <a:lnTo>
                    <a:pt x="159785" y="9182"/>
                  </a:lnTo>
                  <a:lnTo>
                    <a:pt x="159827" y="9182"/>
                  </a:lnTo>
                  <a:lnTo>
                    <a:pt x="159827" y="9239"/>
                  </a:lnTo>
                  <a:lnTo>
                    <a:pt x="159785" y="9239"/>
                  </a:lnTo>
                  <a:lnTo>
                    <a:pt x="159743" y="9239"/>
                  </a:lnTo>
                  <a:lnTo>
                    <a:pt x="159743" y="9309"/>
                  </a:lnTo>
                  <a:lnTo>
                    <a:pt x="159700" y="9309"/>
                  </a:lnTo>
                  <a:lnTo>
                    <a:pt x="159743" y="9309"/>
                  </a:lnTo>
                  <a:lnTo>
                    <a:pt x="159700" y="9365"/>
                  </a:lnTo>
                  <a:lnTo>
                    <a:pt x="159658" y="9436"/>
                  </a:lnTo>
                  <a:lnTo>
                    <a:pt x="159616" y="9492"/>
                  </a:lnTo>
                  <a:lnTo>
                    <a:pt x="159658" y="9562"/>
                  </a:lnTo>
                  <a:lnTo>
                    <a:pt x="159658" y="9619"/>
                  </a:lnTo>
                  <a:lnTo>
                    <a:pt x="159616" y="9619"/>
                  </a:lnTo>
                  <a:lnTo>
                    <a:pt x="159616" y="9689"/>
                  </a:lnTo>
                  <a:lnTo>
                    <a:pt x="159574" y="9689"/>
                  </a:lnTo>
                  <a:lnTo>
                    <a:pt x="159531" y="9619"/>
                  </a:lnTo>
                  <a:lnTo>
                    <a:pt x="159531" y="9689"/>
                  </a:lnTo>
                  <a:lnTo>
                    <a:pt x="159574" y="9689"/>
                  </a:lnTo>
                  <a:lnTo>
                    <a:pt x="159616" y="9689"/>
                  </a:lnTo>
                  <a:lnTo>
                    <a:pt x="159616" y="9746"/>
                  </a:lnTo>
                  <a:lnTo>
                    <a:pt x="159658" y="9746"/>
                  </a:lnTo>
                  <a:lnTo>
                    <a:pt x="159700" y="9746"/>
                  </a:lnTo>
                  <a:lnTo>
                    <a:pt x="159700" y="9816"/>
                  </a:lnTo>
                  <a:lnTo>
                    <a:pt x="159658" y="9816"/>
                  </a:lnTo>
                  <a:lnTo>
                    <a:pt x="159700" y="9816"/>
                  </a:lnTo>
                  <a:lnTo>
                    <a:pt x="159743" y="9816"/>
                  </a:lnTo>
                  <a:lnTo>
                    <a:pt x="159743" y="9872"/>
                  </a:lnTo>
                  <a:lnTo>
                    <a:pt x="159700" y="9872"/>
                  </a:lnTo>
                  <a:lnTo>
                    <a:pt x="159616" y="9872"/>
                  </a:lnTo>
                  <a:lnTo>
                    <a:pt x="159574" y="9943"/>
                  </a:lnTo>
                  <a:lnTo>
                    <a:pt x="159616" y="9943"/>
                  </a:lnTo>
                  <a:lnTo>
                    <a:pt x="159658" y="9943"/>
                  </a:lnTo>
                  <a:lnTo>
                    <a:pt x="159700" y="9999"/>
                  </a:lnTo>
                  <a:lnTo>
                    <a:pt x="159785" y="10126"/>
                  </a:lnTo>
                  <a:lnTo>
                    <a:pt x="159827" y="10126"/>
                  </a:lnTo>
                  <a:lnTo>
                    <a:pt x="159827" y="10196"/>
                  </a:lnTo>
                  <a:lnTo>
                    <a:pt x="159869" y="10196"/>
                  </a:lnTo>
                  <a:lnTo>
                    <a:pt x="159912" y="10196"/>
                  </a:lnTo>
                  <a:lnTo>
                    <a:pt x="159912" y="10252"/>
                  </a:lnTo>
                  <a:lnTo>
                    <a:pt x="159869" y="10252"/>
                  </a:lnTo>
                  <a:lnTo>
                    <a:pt x="159827" y="10252"/>
                  </a:lnTo>
                  <a:lnTo>
                    <a:pt x="159827" y="10323"/>
                  </a:lnTo>
                  <a:lnTo>
                    <a:pt x="159869" y="10323"/>
                  </a:lnTo>
                  <a:lnTo>
                    <a:pt x="159912" y="10323"/>
                  </a:lnTo>
                  <a:lnTo>
                    <a:pt x="159912" y="10379"/>
                  </a:lnTo>
                  <a:lnTo>
                    <a:pt x="159912" y="10450"/>
                  </a:lnTo>
                  <a:lnTo>
                    <a:pt x="159954" y="10450"/>
                  </a:lnTo>
                  <a:lnTo>
                    <a:pt x="159743" y="10576"/>
                  </a:lnTo>
                  <a:lnTo>
                    <a:pt x="159785" y="10576"/>
                  </a:lnTo>
                  <a:lnTo>
                    <a:pt x="159785" y="10633"/>
                  </a:lnTo>
                  <a:lnTo>
                    <a:pt x="159785" y="10703"/>
                  </a:lnTo>
                  <a:lnTo>
                    <a:pt x="159785" y="10759"/>
                  </a:lnTo>
                  <a:lnTo>
                    <a:pt x="159785" y="10830"/>
                  </a:lnTo>
                  <a:lnTo>
                    <a:pt x="159743" y="10830"/>
                  </a:lnTo>
                  <a:lnTo>
                    <a:pt x="159743" y="10886"/>
                  </a:lnTo>
                  <a:lnTo>
                    <a:pt x="159700" y="10957"/>
                  </a:lnTo>
                  <a:lnTo>
                    <a:pt x="159700" y="11013"/>
                  </a:lnTo>
                  <a:lnTo>
                    <a:pt x="159743" y="11013"/>
                  </a:lnTo>
                  <a:lnTo>
                    <a:pt x="159743" y="11083"/>
                  </a:lnTo>
                  <a:lnTo>
                    <a:pt x="159785" y="11083"/>
                  </a:lnTo>
                  <a:lnTo>
                    <a:pt x="159785" y="11140"/>
                  </a:lnTo>
                  <a:lnTo>
                    <a:pt x="159785" y="11210"/>
                  </a:lnTo>
                  <a:lnTo>
                    <a:pt x="159743" y="11210"/>
                  </a:lnTo>
                  <a:lnTo>
                    <a:pt x="159743" y="11266"/>
                  </a:lnTo>
                  <a:lnTo>
                    <a:pt x="159700" y="11266"/>
                  </a:lnTo>
                  <a:lnTo>
                    <a:pt x="159700" y="11337"/>
                  </a:lnTo>
                  <a:lnTo>
                    <a:pt x="159658" y="11337"/>
                  </a:lnTo>
                  <a:lnTo>
                    <a:pt x="159616" y="11337"/>
                  </a:lnTo>
                  <a:lnTo>
                    <a:pt x="159616" y="11393"/>
                  </a:lnTo>
                  <a:lnTo>
                    <a:pt x="159574" y="11393"/>
                  </a:lnTo>
                  <a:lnTo>
                    <a:pt x="159574" y="11464"/>
                  </a:lnTo>
                  <a:lnTo>
                    <a:pt x="159489" y="11464"/>
                  </a:lnTo>
                  <a:lnTo>
                    <a:pt x="159531" y="11464"/>
                  </a:lnTo>
                  <a:lnTo>
                    <a:pt x="159489" y="11520"/>
                  </a:lnTo>
                  <a:lnTo>
                    <a:pt x="159531" y="11520"/>
                  </a:lnTo>
                  <a:lnTo>
                    <a:pt x="159489" y="11520"/>
                  </a:lnTo>
                  <a:lnTo>
                    <a:pt x="159447" y="11590"/>
                  </a:lnTo>
                  <a:lnTo>
                    <a:pt x="159405" y="11590"/>
                  </a:lnTo>
                  <a:lnTo>
                    <a:pt x="159362" y="11590"/>
                  </a:lnTo>
                  <a:lnTo>
                    <a:pt x="159320" y="11590"/>
                  </a:lnTo>
                  <a:lnTo>
                    <a:pt x="159278" y="11590"/>
                  </a:lnTo>
                  <a:lnTo>
                    <a:pt x="159320" y="11590"/>
                  </a:lnTo>
                  <a:lnTo>
                    <a:pt x="159362" y="11590"/>
                  </a:lnTo>
                  <a:lnTo>
                    <a:pt x="159405" y="11590"/>
                  </a:lnTo>
                  <a:lnTo>
                    <a:pt x="159447" y="11647"/>
                  </a:lnTo>
                  <a:lnTo>
                    <a:pt x="159405" y="11647"/>
                  </a:lnTo>
                  <a:lnTo>
                    <a:pt x="159362" y="11647"/>
                  </a:lnTo>
                  <a:lnTo>
                    <a:pt x="159278" y="11647"/>
                  </a:lnTo>
                  <a:lnTo>
                    <a:pt x="159236" y="11647"/>
                  </a:lnTo>
                  <a:lnTo>
                    <a:pt x="159194" y="11647"/>
                  </a:lnTo>
                  <a:lnTo>
                    <a:pt x="159236" y="11717"/>
                  </a:lnTo>
                  <a:lnTo>
                    <a:pt x="159278" y="11717"/>
                  </a:lnTo>
                  <a:lnTo>
                    <a:pt x="159320" y="11717"/>
                  </a:lnTo>
                  <a:lnTo>
                    <a:pt x="159278" y="11773"/>
                  </a:lnTo>
                  <a:lnTo>
                    <a:pt x="159320" y="11773"/>
                  </a:lnTo>
                  <a:lnTo>
                    <a:pt x="159278" y="11844"/>
                  </a:lnTo>
                  <a:lnTo>
                    <a:pt x="159278" y="11773"/>
                  </a:lnTo>
                  <a:lnTo>
                    <a:pt x="159236" y="11844"/>
                  </a:lnTo>
                  <a:lnTo>
                    <a:pt x="159194" y="11844"/>
                  </a:lnTo>
                  <a:lnTo>
                    <a:pt x="159151" y="11844"/>
                  </a:lnTo>
                  <a:lnTo>
                    <a:pt x="159025" y="11844"/>
                  </a:lnTo>
                  <a:lnTo>
                    <a:pt x="158940" y="11844"/>
                  </a:lnTo>
                  <a:lnTo>
                    <a:pt x="158856" y="11844"/>
                  </a:lnTo>
                  <a:lnTo>
                    <a:pt x="158856" y="11900"/>
                  </a:lnTo>
                  <a:lnTo>
                    <a:pt x="158813" y="11900"/>
                  </a:lnTo>
                  <a:lnTo>
                    <a:pt x="158813" y="11970"/>
                  </a:lnTo>
                  <a:lnTo>
                    <a:pt x="158856" y="11970"/>
                  </a:lnTo>
                  <a:lnTo>
                    <a:pt x="158856" y="11900"/>
                  </a:lnTo>
                  <a:lnTo>
                    <a:pt x="158898" y="11900"/>
                  </a:lnTo>
                  <a:lnTo>
                    <a:pt x="158898" y="11970"/>
                  </a:lnTo>
                  <a:lnTo>
                    <a:pt x="158856" y="11970"/>
                  </a:lnTo>
                  <a:lnTo>
                    <a:pt x="158940" y="11970"/>
                  </a:lnTo>
                  <a:lnTo>
                    <a:pt x="158982" y="11970"/>
                  </a:lnTo>
                  <a:lnTo>
                    <a:pt x="159025" y="11970"/>
                  </a:lnTo>
                  <a:lnTo>
                    <a:pt x="159025" y="12027"/>
                  </a:lnTo>
                  <a:lnTo>
                    <a:pt x="159025" y="12097"/>
                  </a:lnTo>
                  <a:lnTo>
                    <a:pt x="159025" y="12154"/>
                  </a:lnTo>
                  <a:lnTo>
                    <a:pt x="158982" y="12154"/>
                  </a:lnTo>
                  <a:lnTo>
                    <a:pt x="158940" y="12154"/>
                  </a:lnTo>
                  <a:lnTo>
                    <a:pt x="158898" y="12154"/>
                  </a:lnTo>
                  <a:lnTo>
                    <a:pt x="158856" y="12154"/>
                  </a:lnTo>
                  <a:lnTo>
                    <a:pt x="158771" y="12154"/>
                  </a:lnTo>
                  <a:lnTo>
                    <a:pt x="158729" y="12154"/>
                  </a:lnTo>
                  <a:lnTo>
                    <a:pt x="158729" y="12224"/>
                  </a:lnTo>
                  <a:lnTo>
                    <a:pt x="158687" y="12224"/>
                  </a:lnTo>
                  <a:lnTo>
                    <a:pt x="158729" y="12224"/>
                  </a:lnTo>
                  <a:lnTo>
                    <a:pt x="158771" y="12224"/>
                  </a:lnTo>
                  <a:lnTo>
                    <a:pt x="158729" y="12224"/>
                  </a:lnTo>
                  <a:lnTo>
                    <a:pt x="158729" y="12280"/>
                  </a:lnTo>
                  <a:lnTo>
                    <a:pt x="158771" y="12280"/>
                  </a:lnTo>
                  <a:lnTo>
                    <a:pt x="158813" y="12280"/>
                  </a:lnTo>
                  <a:lnTo>
                    <a:pt x="158856" y="12280"/>
                  </a:lnTo>
                  <a:lnTo>
                    <a:pt x="158813" y="12224"/>
                  </a:lnTo>
                  <a:lnTo>
                    <a:pt x="158856" y="12224"/>
                  </a:lnTo>
                  <a:lnTo>
                    <a:pt x="158898" y="12224"/>
                  </a:lnTo>
                  <a:lnTo>
                    <a:pt x="158940" y="12224"/>
                  </a:lnTo>
                  <a:lnTo>
                    <a:pt x="158940" y="12280"/>
                  </a:lnTo>
                  <a:lnTo>
                    <a:pt x="158982" y="12280"/>
                  </a:lnTo>
                  <a:lnTo>
                    <a:pt x="158940" y="12280"/>
                  </a:lnTo>
                  <a:lnTo>
                    <a:pt x="158898" y="12280"/>
                  </a:lnTo>
                  <a:lnTo>
                    <a:pt x="158856" y="12280"/>
                  </a:lnTo>
                  <a:lnTo>
                    <a:pt x="158856" y="12351"/>
                  </a:lnTo>
                  <a:lnTo>
                    <a:pt x="158898" y="12351"/>
                  </a:lnTo>
                  <a:lnTo>
                    <a:pt x="158940" y="12351"/>
                  </a:lnTo>
                  <a:lnTo>
                    <a:pt x="158898" y="12351"/>
                  </a:lnTo>
                  <a:lnTo>
                    <a:pt x="158982" y="12351"/>
                  </a:lnTo>
                  <a:lnTo>
                    <a:pt x="159025" y="12351"/>
                  </a:lnTo>
                  <a:lnTo>
                    <a:pt x="158982" y="12351"/>
                  </a:lnTo>
                  <a:lnTo>
                    <a:pt x="159025" y="12407"/>
                  </a:lnTo>
                  <a:lnTo>
                    <a:pt x="159067" y="12407"/>
                  </a:lnTo>
                  <a:lnTo>
                    <a:pt x="159109" y="12477"/>
                  </a:lnTo>
                  <a:lnTo>
                    <a:pt x="159109" y="12534"/>
                  </a:lnTo>
                  <a:lnTo>
                    <a:pt x="159067" y="12534"/>
                  </a:lnTo>
                  <a:lnTo>
                    <a:pt x="159109" y="12534"/>
                  </a:lnTo>
                  <a:lnTo>
                    <a:pt x="159151" y="12534"/>
                  </a:lnTo>
                  <a:lnTo>
                    <a:pt x="159194" y="12604"/>
                  </a:lnTo>
                  <a:lnTo>
                    <a:pt x="159194" y="12660"/>
                  </a:lnTo>
                  <a:lnTo>
                    <a:pt x="159194" y="12731"/>
                  </a:lnTo>
                  <a:lnTo>
                    <a:pt x="159151" y="12787"/>
                  </a:lnTo>
                  <a:lnTo>
                    <a:pt x="159151" y="12858"/>
                  </a:lnTo>
                  <a:lnTo>
                    <a:pt x="159194" y="12858"/>
                  </a:lnTo>
                  <a:lnTo>
                    <a:pt x="159194" y="12914"/>
                  </a:lnTo>
                  <a:lnTo>
                    <a:pt x="159151" y="12914"/>
                  </a:lnTo>
                  <a:lnTo>
                    <a:pt x="159109" y="12914"/>
                  </a:lnTo>
                  <a:lnTo>
                    <a:pt x="159151" y="12914"/>
                  </a:lnTo>
                  <a:lnTo>
                    <a:pt x="159194" y="12914"/>
                  </a:lnTo>
                  <a:lnTo>
                    <a:pt x="159194" y="12984"/>
                  </a:lnTo>
                  <a:lnTo>
                    <a:pt x="159236" y="13041"/>
                  </a:lnTo>
                  <a:lnTo>
                    <a:pt x="159278" y="13041"/>
                  </a:lnTo>
                  <a:lnTo>
                    <a:pt x="159278" y="13111"/>
                  </a:lnTo>
                  <a:lnTo>
                    <a:pt x="159236" y="13041"/>
                  </a:lnTo>
                  <a:lnTo>
                    <a:pt x="159236" y="13111"/>
                  </a:lnTo>
                  <a:lnTo>
                    <a:pt x="159278" y="13111"/>
                  </a:lnTo>
                  <a:lnTo>
                    <a:pt x="159320" y="13111"/>
                  </a:lnTo>
                  <a:lnTo>
                    <a:pt x="159278" y="13111"/>
                  </a:lnTo>
                  <a:lnTo>
                    <a:pt x="159278" y="13167"/>
                  </a:lnTo>
                  <a:lnTo>
                    <a:pt x="159320" y="13167"/>
                  </a:lnTo>
                  <a:lnTo>
                    <a:pt x="159362" y="13167"/>
                  </a:lnTo>
                  <a:lnTo>
                    <a:pt x="159405" y="13238"/>
                  </a:lnTo>
                  <a:lnTo>
                    <a:pt x="159447" y="13238"/>
                  </a:lnTo>
                  <a:lnTo>
                    <a:pt x="159405" y="13238"/>
                  </a:lnTo>
                  <a:lnTo>
                    <a:pt x="159405" y="13294"/>
                  </a:lnTo>
                  <a:lnTo>
                    <a:pt x="159405" y="13365"/>
                  </a:lnTo>
                  <a:lnTo>
                    <a:pt x="159447" y="13421"/>
                  </a:lnTo>
                  <a:lnTo>
                    <a:pt x="159405" y="13421"/>
                  </a:lnTo>
                  <a:lnTo>
                    <a:pt x="159405" y="13491"/>
                  </a:lnTo>
                  <a:lnTo>
                    <a:pt x="159447" y="13491"/>
                  </a:lnTo>
                  <a:lnTo>
                    <a:pt x="159405" y="13491"/>
                  </a:lnTo>
                  <a:lnTo>
                    <a:pt x="159447" y="13491"/>
                  </a:lnTo>
                  <a:lnTo>
                    <a:pt x="159447" y="13548"/>
                  </a:lnTo>
                  <a:lnTo>
                    <a:pt x="159405" y="13548"/>
                  </a:lnTo>
                  <a:lnTo>
                    <a:pt x="159405" y="13618"/>
                  </a:lnTo>
                  <a:lnTo>
                    <a:pt x="159405" y="13674"/>
                  </a:lnTo>
                  <a:lnTo>
                    <a:pt x="159362" y="13674"/>
                  </a:lnTo>
                  <a:lnTo>
                    <a:pt x="159320" y="13745"/>
                  </a:lnTo>
                  <a:lnTo>
                    <a:pt x="159278" y="13801"/>
                  </a:lnTo>
                  <a:lnTo>
                    <a:pt x="159320" y="13801"/>
                  </a:lnTo>
                  <a:lnTo>
                    <a:pt x="159320" y="13871"/>
                  </a:lnTo>
                  <a:lnTo>
                    <a:pt x="159320" y="13928"/>
                  </a:lnTo>
                  <a:lnTo>
                    <a:pt x="159278" y="13928"/>
                  </a:lnTo>
                  <a:lnTo>
                    <a:pt x="159320" y="13928"/>
                  </a:lnTo>
                  <a:lnTo>
                    <a:pt x="159320" y="13998"/>
                  </a:lnTo>
                  <a:lnTo>
                    <a:pt x="159362" y="13998"/>
                  </a:lnTo>
                  <a:lnTo>
                    <a:pt x="159405" y="14055"/>
                  </a:lnTo>
                  <a:lnTo>
                    <a:pt x="159405" y="14125"/>
                  </a:lnTo>
                  <a:lnTo>
                    <a:pt x="159405" y="14181"/>
                  </a:lnTo>
                  <a:lnTo>
                    <a:pt x="159320" y="14308"/>
                  </a:lnTo>
                  <a:lnTo>
                    <a:pt x="159278" y="14308"/>
                  </a:lnTo>
                  <a:lnTo>
                    <a:pt x="159236" y="14308"/>
                  </a:lnTo>
                  <a:lnTo>
                    <a:pt x="159151" y="14378"/>
                  </a:lnTo>
                  <a:lnTo>
                    <a:pt x="159067" y="14435"/>
                  </a:lnTo>
                  <a:lnTo>
                    <a:pt x="159025" y="14435"/>
                  </a:lnTo>
                  <a:lnTo>
                    <a:pt x="158982" y="14435"/>
                  </a:lnTo>
                  <a:lnTo>
                    <a:pt x="158940" y="14435"/>
                  </a:lnTo>
                  <a:lnTo>
                    <a:pt x="158940" y="14505"/>
                  </a:lnTo>
                  <a:lnTo>
                    <a:pt x="158856" y="14505"/>
                  </a:lnTo>
                  <a:lnTo>
                    <a:pt x="158856" y="14561"/>
                  </a:lnTo>
                  <a:lnTo>
                    <a:pt x="158813" y="14632"/>
                  </a:lnTo>
                  <a:lnTo>
                    <a:pt x="158771" y="14632"/>
                  </a:lnTo>
                  <a:lnTo>
                    <a:pt x="158729" y="14632"/>
                  </a:lnTo>
                  <a:lnTo>
                    <a:pt x="158687" y="14632"/>
                  </a:lnTo>
                  <a:lnTo>
                    <a:pt x="158644" y="14688"/>
                  </a:lnTo>
                  <a:lnTo>
                    <a:pt x="158518" y="14688"/>
                  </a:lnTo>
                  <a:lnTo>
                    <a:pt x="158475" y="14688"/>
                  </a:lnTo>
                  <a:lnTo>
                    <a:pt x="158433" y="14688"/>
                  </a:lnTo>
                  <a:lnTo>
                    <a:pt x="158475" y="14688"/>
                  </a:lnTo>
                  <a:lnTo>
                    <a:pt x="158475" y="14759"/>
                  </a:lnTo>
                  <a:lnTo>
                    <a:pt x="158433" y="14759"/>
                  </a:lnTo>
                  <a:lnTo>
                    <a:pt x="158391" y="14759"/>
                  </a:lnTo>
                  <a:lnTo>
                    <a:pt x="158349" y="14688"/>
                  </a:lnTo>
                  <a:lnTo>
                    <a:pt x="158306" y="14688"/>
                  </a:lnTo>
                  <a:lnTo>
                    <a:pt x="158264" y="14688"/>
                  </a:lnTo>
                  <a:lnTo>
                    <a:pt x="158264" y="14759"/>
                  </a:lnTo>
                  <a:lnTo>
                    <a:pt x="158222" y="14759"/>
                  </a:lnTo>
                  <a:lnTo>
                    <a:pt x="158180" y="14759"/>
                  </a:lnTo>
                  <a:lnTo>
                    <a:pt x="158180" y="14815"/>
                  </a:lnTo>
                  <a:lnTo>
                    <a:pt x="158264" y="14815"/>
                  </a:lnTo>
                  <a:lnTo>
                    <a:pt x="158306" y="14815"/>
                  </a:lnTo>
                  <a:lnTo>
                    <a:pt x="158349" y="14815"/>
                  </a:lnTo>
                  <a:lnTo>
                    <a:pt x="158391" y="14815"/>
                  </a:lnTo>
                  <a:lnTo>
                    <a:pt x="158433" y="14815"/>
                  </a:lnTo>
                  <a:lnTo>
                    <a:pt x="158475" y="14815"/>
                  </a:lnTo>
                  <a:lnTo>
                    <a:pt x="158518" y="14815"/>
                  </a:lnTo>
                  <a:lnTo>
                    <a:pt x="158560" y="14885"/>
                  </a:lnTo>
                  <a:lnTo>
                    <a:pt x="158560" y="14942"/>
                  </a:lnTo>
                  <a:lnTo>
                    <a:pt x="158602" y="14942"/>
                  </a:lnTo>
                  <a:lnTo>
                    <a:pt x="158602" y="15012"/>
                  </a:lnTo>
                  <a:lnTo>
                    <a:pt x="158560" y="15012"/>
                  </a:lnTo>
                  <a:lnTo>
                    <a:pt x="158560" y="15068"/>
                  </a:lnTo>
                  <a:lnTo>
                    <a:pt x="158560" y="15139"/>
                  </a:lnTo>
                  <a:lnTo>
                    <a:pt x="158518" y="15139"/>
                  </a:lnTo>
                  <a:lnTo>
                    <a:pt x="158518" y="15195"/>
                  </a:lnTo>
                  <a:lnTo>
                    <a:pt x="158475" y="15195"/>
                  </a:lnTo>
                  <a:lnTo>
                    <a:pt x="158475" y="15266"/>
                  </a:lnTo>
                  <a:lnTo>
                    <a:pt x="158433" y="15266"/>
                  </a:lnTo>
                  <a:lnTo>
                    <a:pt x="158391" y="15266"/>
                  </a:lnTo>
                  <a:lnTo>
                    <a:pt x="158349" y="15322"/>
                  </a:lnTo>
                  <a:lnTo>
                    <a:pt x="158306" y="15322"/>
                  </a:lnTo>
                  <a:lnTo>
                    <a:pt x="158306" y="15392"/>
                  </a:lnTo>
                  <a:lnTo>
                    <a:pt x="158264" y="15392"/>
                  </a:lnTo>
                  <a:lnTo>
                    <a:pt x="158222" y="15392"/>
                  </a:lnTo>
                  <a:lnTo>
                    <a:pt x="158180" y="15449"/>
                  </a:lnTo>
                  <a:lnTo>
                    <a:pt x="158137" y="15519"/>
                  </a:lnTo>
                  <a:lnTo>
                    <a:pt x="158137" y="15575"/>
                  </a:lnTo>
                  <a:lnTo>
                    <a:pt x="158095" y="15575"/>
                  </a:lnTo>
                  <a:lnTo>
                    <a:pt x="158137" y="15575"/>
                  </a:lnTo>
                  <a:lnTo>
                    <a:pt x="158095" y="15646"/>
                  </a:lnTo>
                  <a:lnTo>
                    <a:pt x="158053" y="15646"/>
                  </a:lnTo>
                  <a:lnTo>
                    <a:pt x="158011" y="15646"/>
                  </a:lnTo>
                  <a:lnTo>
                    <a:pt x="157968" y="15646"/>
                  </a:lnTo>
                  <a:lnTo>
                    <a:pt x="157968" y="15702"/>
                  </a:lnTo>
                  <a:lnTo>
                    <a:pt x="158011" y="15702"/>
                  </a:lnTo>
                  <a:lnTo>
                    <a:pt x="157926" y="15702"/>
                  </a:lnTo>
                  <a:lnTo>
                    <a:pt x="157926" y="15773"/>
                  </a:lnTo>
                  <a:lnTo>
                    <a:pt x="157884" y="15773"/>
                  </a:lnTo>
                  <a:lnTo>
                    <a:pt x="157842" y="15773"/>
                  </a:lnTo>
                  <a:lnTo>
                    <a:pt x="157799" y="15773"/>
                  </a:lnTo>
                  <a:lnTo>
                    <a:pt x="157757" y="15773"/>
                  </a:lnTo>
                  <a:lnTo>
                    <a:pt x="157757" y="15829"/>
                  </a:lnTo>
                  <a:lnTo>
                    <a:pt x="157715" y="15829"/>
                  </a:lnTo>
                  <a:lnTo>
                    <a:pt x="157757" y="15829"/>
                  </a:lnTo>
                  <a:lnTo>
                    <a:pt x="157799" y="15829"/>
                  </a:lnTo>
                  <a:lnTo>
                    <a:pt x="157842" y="15829"/>
                  </a:lnTo>
                  <a:lnTo>
                    <a:pt x="157799" y="15829"/>
                  </a:lnTo>
                  <a:lnTo>
                    <a:pt x="157799" y="15899"/>
                  </a:lnTo>
                  <a:lnTo>
                    <a:pt x="157842" y="15899"/>
                  </a:lnTo>
                  <a:lnTo>
                    <a:pt x="157884" y="15899"/>
                  </a:lnTo>
                  <a:lnTo>
                    <a:pt x="157884" y="15956"/>
                  </a:lnTo>
                  <a:lnTo>
                    <a:pt x="157926" y="15956"/>
                  </a:lnTo>
                  <a:lnTo>
                    <a:pt x="157968" y="16026"/>
                  </a:lnTo>
                  <a:lnTo>
                    <a:pt x="157968" y="16082"/>
                  </a:lnTo>
                  <a:lnTo>
                    <a:pt x="157968" y="16153"/>
                  </a:lnTo>
                  <a:lnTo>
                    <a:pt x="157926" y="16153"/>
                  </a:lnTo>
                  <a:lnTo>
                    <a:pt x="157926" y="16209"/>
                  </a:lnTo>
                  <a:lnTo>
                    <a:pt x="157884" y="16209"/>
                  </a:lnTo>
                  <a:lnTo>
                    <a:pt x="157842" y="16209"/>
                  </a:lnTo>
                  <a:lnTo>
                    <a:pt x="157799" y="16209"/>
                  </a:lnTo>
                  <a:lnTo>
                    <a:pt x="157757" y="16209"/>
                  </a:lnTo>
                  <a:lnTo>
                    <a:pt x="157715" y="16209"/>
                  </a:lnTo>
                  <a:lnTo>
                    <a:pt x="157715" y="16279"/>
                  </a:lnTo>
                  <a:lnTo>
                    <a:pt x="157757" y="16279"/>
                  </a:lnTo>
                  <a:lnTo>
                    <a:pt x="157715" y="16279"/>
                  </a:lnTo>
                  <a:lnTo>
                    <a:pt x="157673" y="16279"/>
                  </a:lnTo>
                  <a:lnTo>
                    <a:pt x="157630" y="16279"/>
                  </a:lnTo>
                  <a:lnTo>
                    <a:pt x="157588" y="16279"/>
                  </a:lnTo>
                  <a:lnTo>
                    <a:pt x="157461" y="16279"/>
                  </a:lnTo>
                  <a:lnTo>
                    <a:pt x="157419" y="16279"/>
                  </a:lnTo>
                  <a:lnTo>
                    <a:pt x="157419" y="16336"/>
                  </a:lnTo>
                  <a:lnTo>
                    <a:pt x="157377" y="16336"/>
                  </a:lnTo>
                  <a:lnTo>
                    <a:pt x="157419" y="16336"/>
                  </a:lnTo>
                  <a:lnTo>
                    <a:pt x="157461" y="16336"/>
                  </a:lnTo>
                  <a:lnTo>
                    <a:pt x="157504" y="16336"/>
                  </a:lnTo>
                  <a:lnTo>
                    <a:pt x="157546" y="16336"/>
                  </a:lnTo>
                  <a:lnTo>
                    <a:pt x="157504" y="16406"/>
                  </a:lnTo>
                  <a:lnTo>
                    <a:pt x="157504" y="16463"/>
                  </a:lnTo>
                  <a:lnTo>
                    <a:pt x="157461" y="16406"/>
                  </a:lnTo>
                  <a:lnTo>
                    <a:pt x="157335" y="16463"/>
                  </a:lnTo>
                  <a:lnTo>
                    <a:pt x="157292" y="16463"/>
                  </a:lnTo>
                  <a:lnTo>
                    <a:pt x="157250" y="16463"/>
                  </a:lnTo>
                  <a:lnTo>
                    <a:pt x="157292" y="16463"/>
                  </a:lnTo>
                  <a:lnTo>
                    <a:pt x="157292" y="16533"/>
                  </a:lnTo>
                  <a:lnTo>
                    <a:pt x="157250" y="16533"/>
                  </a:lnTo>
                  <a:lnTo>
                    <a:pt x="157250" y="16589"/>
                  </a:lnTo>
                  <a:lnTo>
                    <a:pt x="157250" y="16660"/>
                  </a:lnTo>
                  <a:lnTo>
                    <a:pt x="157208" y="16660"/>
                  </a:lnTo>
                  <a:lnTo>
                    <a:pt x="157208" y="16716"/>
                  </a:lnTo>
                  <a:lnTo>
                    <a:pt x="157166" y="16716"/>
                  </a:lnTo>
                  <a:lnTo>
                    <a:pt x="157123" y="16716"/>
                  </a:lnTo>
                  <a:lnTo>
                    <a:pt x="157081" y="16716"/>
                  </a:lnTo>
                  <a:lnTo>
                    <a:pt x="157039" y="16716"/>
                  </a:lnTo>
                  <a:lnTo>
                    <a:pt x="157039" y="16786"/>
                  </a:lnTo>
                  <a:lnTo>
                    <a:pt x="157081" y="16786"/>
                  </a:lnTo>
                  <a:lnTo>
                    <a:pt x="157123" y="16786"/>
                  </a:lnTo>
                  <a:lnTo>
                    <a:pt x="157081" y="16786"/>
                  </a:lnTo>
                  <a:lnTo>
                    <a:pt x="157039" y="16786"/>
                  </a:lnTo>
                  <a:lnTo>
                    <a:pt x="157039" y="16843"/>
                  </a:lnTo>
                  <a:lnTo>
                    <a:pt x="156997" y="16843"/>
                  </a:lnTo>
                  <a:lnTo>
                    <a:pt x="157039" y="16843"/>
                  </a:lnTo>
                  <a:lnTo>
                    <a:pt x="157039" y="16913"/>
                  </a:lnTo>
                  <a:lnTo>
                    <a:pt x="157081" y="16913"/>
                  </a:lnTo>
                  <a:lnTo>
                    <a:pt x="157123" y="16913"/>
                  </a:lnTo>
                  <a:lnTo>
                    <a:pt x="157166" y="16913"/>
                  </a:lnTo>
                  <a:lnTo>
                    <a:pt x="157208" y="16969"/>
                  </a:lnTo>
                  <a:lnTo>
                    <a:pt x="157123" y="16969"/>
                  </a:lnTo>
                  <a:lnTo>
                    <a:pt x="157166" y="16969"/>
                  </a:lnTo>
                  <a:lnTo>
                    <a:pt x="157208" y="16969"/>
                  </a:lnTo>
                  <a:lnTo>
                    <a:pt x="157208" y="17040"/>
                  </a:lnTo>
                  <a:lnTo>
                    <a:pt x="157208" y="17096"/>
                  </a:lnTo>
                  <a:lnTo>
                    <a:pt x="157208" y="17167"/>
                  </a:lnTo>
                  <a:lnTo>
                    <a:pt x="157166" y="17167"/>
                  </a:lnTo>
                  <a:lnTo>
                    <a:pt x="157166" y="17223"/>
                  </a:lnTo>
                  <a:lnTo>
                    <a:pt x="157123" y="17223"/>
                  </a:lnTo>
                  <a:lnTo>
                    <a:pt x="157081" y="17293"/>
                  </a:lnTo>
                  <a:lnTo>
                    <a:pt x="157039" y="17293"/>
                  </a:lnTo>
                  <a:lnTo>
                    <a:pt x="157039" y="17350"/>
                  </a:lnTo>
                  <a:lnTo>
                    <a:pt x="156997" y="17350"/>
                  </a:lnTo>
                  <a:lnTo>
                    <a:pt x="156997" y="17420"/>
                  </a:lnTo>
                  <a:lnTo>
                    <a:pt x="157039" y="17420"/>
                  </a:lnTo>
                  <a:lnTo>
                    <a:pt x="156997" y="17547"/>
                  </a:lnTo>
                  <a:lnTo>
                    <a:pt x="156955" y="17547"/>
                  </a:lnTo>
                  <a:lnTo>
                    <a:pt x="156955" y="17603"/>
                  </a:lnTo>
                  <a:lnTo>
                    <a:pt x="156912" y="17603"/>
                  </a:lnTo>
                  <a:lnTo>
                    <a:pt x="156870" y="17603"/>
                  </a:lnTo>
                  <a:lnTo>
                    <a:pt x="156870" y="17674"/>
                  </a:lnTo>
                  <a:lnTo>
                    <a:pt x="156912" y="17674"/>
                  </a:lnTo>
                  <a:lnTo>
                    <a:pt x="156870" y="17674"/>
                  </a:lnTo>
                  <a:lnTo>
                    <a:pt x="156870" y="17730"/>
                  </a:lnTo>
                  <a:lnTo>
                    <a:pt x="156912" y="17730"/>
                  </a:lnTo>
                  <a:lnTo>
                    <a:pt x="156912" y="17800"/>
                  </a:lnTo>
                  <a:lnTo>
                    <a:pt x="156912" y="17730"/>
                  </a:lnTo>
                  <a:lnTo>
                    <a:pt x="156955" y="17800"/>
                  </a:lnTo>
                  <a:lnTo>
                    <a:pt x="156912" y="17800"/>
                  </a:lnTo>
                  <a:lnTo>
                    <a:pt x="156955" y="17800"/>
                  </a:lnTo>
                  <a:lnTo>
                    <a:pt x="156955" y="17857"/>
                  </a:lnTo>
                  <a:lnTo>
                    <a:pt x="156912" y="17857"/>
                  </a:lnTo>
                  <a:lnTo>
                    <a:pt x="156955" y="17857"/>
                  </a:lnTo>
                  <a:lnTo>
                    <a:pt x="157039" y="17857"/>
                  </a:lnTo>
                  <a:lnTo>
                    <a:pt x="157039" y="17927"/>
                  </a:lnTo>
                  <a:lnTo>
                    <a:pt x="157039" y="17983"/>
                  </a:lnTo>
                  <a:lnTo>
                    <a:pt x="157081" y="17983"/>
                  </a:lnTo>
                  <a:lnTo>
                    <a:pt x="157123" y="17983"/>
                  </a:lnTo>
                  <a:lnTo>
                    <a:pt x="157081" y="18054"/>
                  </a:lnTo>
                  <a:lnTo>
                    <a:pt x="157081" y="18110"/>
                  </a:lnTo>
                  <a:lnTo>
                    <a:pt x="157039" y="18110"/>
                  </a:lnTo>
                  <a:lnTo>
                    <a:pt x="156997" y="18110"/>
                  </a:lnTo>
                  <a:lnTo>
                    <a:pt x="156997" y="18180"/>
                  </a:lnTo>
                  <a:lnTo>
                    <a:pt x="156955" y="18180"/>
                  </a:lnTo>
                  <a:lnTo>
                    <a:pt x="156912" y="18180"/>
                  </a:lnTo>
                  <a:lnTo>
                    <a:pt x="156870" y="18237"/>
                  </a:lnTo>
                  <a:lnTo>
                    <a:pt x="156828" y="18237"/>
                  </a:lnTo>
                  <a:lnTo>
                    <a:pt x="156786" y="18237"/>
                  </a:lnTo>
                  <a:lnTo>
                    <a:pt x="156701" y="18237"/>
                  </a:lnTo>
                  <a:lnTo>
                    <a:pt x="156743" y="18237"/>
                  </a:lnTo>
                  <a:lnTo>
                    <a:pt x="156828" y="18237"/>
                  </a:lnTo>
                  <a:lnTo>
                    <a:pt x="156828" y="18307"/>
                  </a:lnTo>
                  <a:lnTo>
                    <a:pt x="156743" y="18307"/>
                  </a:lnTo>
                  <a:lnTo>
                    <a:pt x="156701" y="18307"/>
                  </a:lnTo>
                  <a:lnTo>
                    <a:pt x="156743" y="18307"/>
                  </a:lnTo>
                  <a:lnTo>
                    <a:pt x="156828" y="18307"/>
                  </a:lnTo>
                  <a:lnTo>
                    <a:pt x="156870" y="18307"/>
                  </a:lnTo>
                  <a:lnTo>
                    <a:pt x="156870" y="18364"/>
                  </a:lnTo>
                  <a:lnTo>
                    <a:pt x="156912" y="18364"/>
                  </a:lnTo>
                  <a:lnTo>
                    <a:pt x="156912" y="18434"/>
                  </a:lnTo>
                  <a:lnTo>
                    <a:pt x="156870" y="18434"/>
                  </a:lnTo>
                  <a:lnTo>
                    <a:pt x="156870" y="18490"/>
                  </a:lnTo>
                  <a:lnTo>
                    <a:pt x="156870" y="18561"/>
                  </a:lnTo>
                  <a:lnTo>
                    <a:pt x="156870" y="18617"/>
                  </a:lnTo>
                  <a:lnTo>
                    <a:pt x="156870" y="18687"/>
                  </a:lnTo>
                  <a:lnTo>
                    <a:pt x="156828" y="18687"/>
                  </a:lnTo>
                  <a:lnTo>
                    <a:pt x="156828" y="18744"/>
                  </a:lnTo>
                  <a:lnTo>
                    <a:pt x="156786" y="18744"/>
                  </a:lnTo>
                  <a:lnTo>
                    <a:pt x="156743" y="18744"/>
                  </a:lnTo>
                  <a:lnTo>
                    <a:pt x="156701" y="18744"/>
                  </a:lnTo>
                  <a:lnTo>
                    <a:pt x="156701" y="18814"/>
                  </a:lnTo>
                  <a:lnTo>
                    <a:pt x="156659" y="18744"/>
                  </a:lnTo>
                  <a:lnTo>
                    <a:pt x="156617" y="18744"/>
                  </a:lnTo>
                  <a:lnTo>
                    <a:pt x="156617" y="18814"/>
                  </a:lnTo>
                  <a:lnTo>
                    <a:pt x="156617" y="18744"/>
                  </a:lnTo>
                  <a:lnTo>
                    <a:pt x="156574" y="18744"/>
                  </a:lnTo>
                  <a:lnTo>
                    <a:pt x="156532" y="18744"/>
                  </a:lnTo>
                  <a:lnTo>
                    <a:pt x="156532" y="18814"/>
                  </a:lnTo>
                  <a:lnTo>
                    <a:pt x="156490" y="18814"/>
                  </a:lnTo>
                  <a:lnTo>
                    <a:pt x="156448" y="18814"/>
                  </a:lnTo>
                  <a:lnTo>
                    <a:pt x="156448" y="18870"/>
                  </a:lnTo>
                  <a:lnTo>
                    <a:pt x="156405" y="18870"/>
                  </a:lnTo>
                  <a:lnTo>
                    <a:pt x="156363" y="18870"/>
                  </a:lnTo>
                  <a:lnTo>
                    <a:pt x="156363" y="18941"/>
                  </a:lnTo>
                  <a:lnTo>
                    <a:pt x="156321" y="18941"/>
                  </a:lnTo>
                  <a:lnTo>
                    <a:pt x="156363" y="18941"/>
                  </a:lnTo>
                  <a:lnTo>
                    <a:pt x="156321" y="18941"/>
                  </a:lnTo>
                  <a:lnTo>
                    <a:pt x="156321" y="18997"/>
                  </a:lnTo>
                  <a:lnTo>
                    <a:pt x="156363" y="18997"/>
                  </a:lnTo>
                  <a:lnTo>
                    <a:pt x="156405" y="18997"/>
                  </a:lnTo>
                  <a:lnTo>
                    <a:pt x="156448" y="18997"/>
                  </a:lnTo>
                  <a:lnTo>
                    <a:pt x="156490" y="18997"/>
                  </a:lnTo>
                  <a:lnTo>
                    <a:pt x="156532" y="19068"/>
                  </a:lnTo>
                  <a:lnTo>
                    <a:pt x="156574" y="19068"/>
                  </a:lnTo>
                  <a:lnTo>
                    <a:pt x="156617" y="19068"/>
                  </a:lnTo>
                  <a:lnTo>
                    <a:pt x="156617" y="19124"/>
                  </a:lnTo>
                  <a:lnTo>
                    <a:pt x="156659" y="19124"/>
                  </a:lnTo>
                  <a:lnTo>
                    <a:pt x="156617" y="19124"/>
                  </a:lnTo>
                  <a:lnTo>
                    <a:pt x="156617" y="19194"/>
                  </a:lnTo>
                  <a:lnTo>
                    <a:pt x="156659" y="19194"/>
                  </a:lnTo>
                  <a:lnTo>
                    <a:pt x="156701" y="19194"/>
                  </a:lnTo>
                  <a:lnTo>
                    <a:pt x="156743" y="19194"/>
                  </a:lnTo>
                  <a:lnTo>
                    <a:pt x="156786" y="19251"/>
                  </a:lnTo>
                  <a:lnTo>
                    <a:pt x="156828" y="19251"/>
                  </a:lnTo>
                  <a:lnTo>
                    <a:pt x="156870" y="19251"/>
                  </a:lnTo>
                  <a:lnTo>
                    <a:pt x="156828" y="19251"/>
                  </a:lnTo>
                  <a:lnTo>
                    <a:pt x="156870" y="19321"/>
                  </a:lnTo>
                  <a:lnTo>
                    <a:pt x="156912" y="19321"/>
                  </a:lnTo>
                  <a:lnTo>
                    <a:pt x="156955" y="19321"/>
                  </a:lnTo>
                  <a:lnTo>
                    <a:pt x="156955" y="19377"/>
                  </a:lnTo>
                  <a:lnTo>
                    <a:pt x="156955" y="19448"/>
                  </a:lnTo>
                  <a:lnTo>
                    <a:pt x="156997" y="19448"/>
                  </a:lnTo>
                  <a:lnTo>
                    <a:pt x="157039" y="19504"/>
                  </a:lnTo>
                  <a:lnTo>
                    <a:pt x="157039" y="19575"/>
                  </a:lnTo>
                  <a:lnTo>
                    <a:pt x="157039" y="19631"/>
                  </a:lnTo>
                  <a:lnTo>
                    <a:pt x="157039" y="19701"/>
                  </a:lnTo>
                  <a:lnTo>
                    <a:pt x="156955" y="19701"/>
                  </a:lnTo>
                  <a:lnTo>
                    <a:pt x="156912" y="19758"/>
                  </a:lnTo>
                  <a:lnTo>
                    <a:pt x="156912" y="19828"/>
                  </a:lnTo>
                  <a:lnTo>
                    <a:pt x="156912" y="19884"/>
                  </a:lnTo>
                  <a:lnTo>
                    <a:pt x="156870" y="19884"/>
                  </a:lnTo>
                  <a:lnTo>
                    <a:pt x="156828" y="19884"/>
                  </a:lnTo>
                  <a:lnTo>
                    <a:pt x="156828" y="19955"/>
                  </a:lnTo>
                  <a:lnTo>
                    <a:pt x="156870" y="19955"/>
                  </a:lnTo>
                  <a:lnTo>
                    <a:pt x="156912" y="19955"/>
                  </a:lnTo>
                  <a:lnTo>
                    <a:pt x="156912" y="20011"/>
                  </a:lnTo>
                  <a:lnTo>
                    <a:pt x="156912" y="20082"/>
                  </a:lnTo>
                  <a:lnTo>
                    <a:pt x="156955" y="20082"/>
                  </a:lnTo>
                  <a:lnTo>
                    <a:pt x="156997" y="20082"/>
                  </a:lnTo>
                  <a:lnTo>
                    <a:pt x="156997" y="20138"/>
                  </a:lnTo>
                  <a:lnTo>
                    <a:pt x="156955" y="20138"/>
                  </a:lnTo>
                  <a:lnTo>
                    <a:pt x="156912" y="20082"/>
                  </a:lnTo>
                  <a:lnTo>
                    <a:pt x="156912" y="20138"/>
                  </a:lnTo>
                  <a:lnTo>
                    <a:pt x="156955" y="20138"/>
                  </a:lnTo>
                  <a:lnTo>
                    <a:pt x="156997" y="20138"/>
                  </a:lnTo>
                  <a:lnTo>
                    <a:pt x="156997" y="20208"/>
                  </a:lnTo>
                  <a:lnTo>
                    <a:pt x="156955" y="20208"/>
                  </a:lnTo>
                  <a:lnTo>
                    <a:pt x="156912" y="20208"/>
                  </a:lnTo>
                  <a:lnTo>
                    <a:pt x="156955" y="20265"/>
                  </a:lnTo>
                  <a:lnTo>
                    <a:pt x="156997" y="20265"/>
                  </a:lnTo>
                  <a:lnTo>
                    <a:pt x="156955" y="20265"/>
                  </a:lnTo>
                  <a:lnTo>
                    <a:pt x="156997" y="20265"/>
                  </a:lnTo>
                  <a:lnTo>
                    <a:pt x="157039" y="20265"/>
                  </a:lnTo>
                  <a:lnTo>
                    <a:pt x="157039" y="20335"/>
                  </a:lnTo>
                  <a:lnTo>
                    <a:pt x="157081" y="20335"/>
                  </a:lnTo>
                  <a:lnTo>
                    <a:pt x="157081" y="20391"/>
                  </a:lnTo>
                  <a:lnTo>
                    <a:pt x="157123" y="20391"/>
                  </a:lnTo>
                  <a:lnTo>
                    <a:pt x="157123" y="20462"/>
                  </a:lnTo>
                  <a:lnTo>
                    <a:pt x="157123" y="20518"/>
                  </a:lnTo>
                  <a:lnTo>
                    <a:pt x="157081" y="20518"/>
                  </a:lnTo>
                  <a:lnTo>
                    <a:pt x="157081" y="20588"/>
                  </a:lnTo>
                  <a:lnTo>
                    <a:pt x="157039" y="20645"/>
                  </a:lnTo>
                  <a:lnTo>
                    <a:pt x="156997" y="20645"/>
                  </a:lnTo>
                  <a:lnTo>
                    <a:pt x="156955" y="20645"/>
                  </a:lnTo>
                  <a:lnTo>
                    <a:pt x="156870" y="20645"/>
                  </a:lnTo>
                  <a:lnTo>
                    <a:pt x="156828" y="20645"/>
                  </a:lnTo>
                  <a:lnTo>
                    <a:pt x="156870" y="20645"/>
                  </a:lnTo>
                  <a:lnTo>
                    <a:pt x="156912" y="20645"/>
                  </a:lnTo>
                  <a:lnTo>
                    <a:pt x="156955" y="20645"/>
                  </a:lnTo>
                  <a:lnTo>
                    <a:pt x="156997" y="20645"/>
                  </a:lnTo>
                  <a:lnTo>
                    <a:pt x="156955" y="20645"/>
                  </a:lnTo>
                  <a:lnTo>
                    <a:pt x="156912" y="20645"/>
                  </a:lnTo>
                  <a:lnTo>
                    <a:pt x="156870" y="20645"/>
                  </a:lnTo>
                  <a:lnTo>
                    <a:pt x="156870" y="20715"/>
                  </a:lnTo>
                  <a:lnTo>
                    <a:pt x="156912" y="20715"/>
                  </a:lnTo>
                  <a:lnTo>
                    <a:pt x="156870" y="20715"/>
                  </a:lnTo>
                  <a:lnTo>
                    <a:pt x="156912" y="20772"/>
                  </a:lnTo>
                  <a:lnTo>
                    <a:pt x="156912" y="20715"/>
                  </a:lnTo>
                  <a:lnTo>
                    <a:pt x="156955" y="20715"/>
                  </a:lnTo>
                  <a:lnTo>
                    <a:pt x="156997" y="20772"/>
                  </a:lnTo>
                  <a:lnTo>
                    <a:pt x="157039" y="20772"/>
                  </a:lnTo>
                  <a:lnTo>
                    <a:pt x="156997" y="20772"/>
                  </a:lnTo>
                  <a:lnTo>
                    <a:pt x="157039" y="20772"/>
                  </a:lnTo>
                  <a:lnTo>
                    <a:pt x="157039" y="20842"/>
                  </a:lnTo>
                  <a:lnTo>
                    <a:pt x="157081" y="20842"/>
                  </a:lnTo>
                  <a:lnTo>
                    <a:pt x="157081" y="20898"/>
                  </a:lnTo>
                  <a:lnTo>
                    <a:pt x="157123" y="20898"/>
                  </a:lnTo>
                  <a:lnTo>
                    <a:pt x="157166" y="20969"/>
                  </a:lnTo>
                  <a:lnTo>
                    <a:pt x="157292" y="21095"/>
                  </a:lnTo>
                  <a:lnTo>
                    <a:pt x="157335" y="21095"/>
                  </a:lnTo>
                  <a:lnTo>
                    <a:pt x="157377" y="21152"/>
                  </a:lnTo>
                  <a:lnTo>
                    <a:pt x="157377" y="21222"/>
                  </a:lnTo>
                  <a:lnTo>
                    <a:pt x="157377" y="21278"/>
                  </a:lnTo>
                  <a:lnTo>
                    <a:pt x="157335" y="21405"/>
                  </a:lnTo>
                  <a:lnTo>
                    <a:pt x="157292" y="21405"/>
                  </a:lnTo>
                  <a:lnTo>
                    <a:pt x="157292" y="21476"/>
                  </a:lnTo>
                  <a:lnTo>
                    <a:pt x="157250" y="21405"/>
                  </a:lnTo>
                  <a:lnTo>
                    <a:pt x="157208" y="21405"/>
                  </a:lnTo>
                  <a:lnTo>
                    <a:pt x="157208" y="21476"/>
                  </a:lnTo>
                  <a:lnTo>
                    <a:pt x="157250" y="21476"/>
                  </a:lnTo>
                  <a:lnTo>
                    <a:pt x="157292" y="21532"/>
                  </a:lnTo>
                  <a:lnTo>
                    <a:pt x="157292" y="21602"/>
                  </a:lnTo>
                  <a:lnTo>
                    <a:pt x="157292" y="21729"/>
                  </a:lnTo>
                  <a:lnTo>
                    <a:pt x="157250" y="21729"/>
                  </a:lnTo>
                  <a:lnTo>
                    <a:pt x="157208" y="21729"/>
                  </a:lnTo>
                  <a:lnTo>
                    <a:pt x="157208" y="21785"/>
                  </a:lnTo>
                  <a:lnTo>
                    <a:pt x="157208" y="21856"/>
                  </a:lnTo>
                  <a:lnTo>
                    <a:pt x="157208" y="21912"/>
                  </a:lnTo>
                  <a:lnTo>
                    <a:pt x="157208" y="21983"/>
                  </a:lnTo>
                  <a:lnTo>
                    <a:pt x="157166" y="22039"/>
                  </a:lnTo>
                  <a:lnTo>
                    <a:pt x="157123" y="22039"/>
                  </a:lnTo>
                  <a:lnTo>
                    <a:pt x="157039" y="22109"/>
                  </a:lnTo>
                  <a:lnTo>
                    <a:pt x="156955" y="22109"/>
                  </a:lnTo>
                  <a:lnTo>
                    <a:pt x="156912" y="22166"/>
                  </a:lnTo>
                  <a:lnTo>
                    <a:pt x="156870" y="22166"/>
                  </a:lnTo>
                  <a:lnTo>
                    <a:pt x="156828" y="22166"/>
                  </a:lnTo>
                  <a:lnTo>
                    <a:pt x="156786" y="22236"/>
                  </a:lnTo>
                  <a:lnTo>
                    <a:pt x="156743" y="22236"/>
                  </a:lnTo>
                  <a:lnTo>
                    <a:pt x="156701" y="22236"/>
                  </a:lnTo>
                  <a:lnTo>
                    <a:pt x="156701" y="22292"/>
                  </a:lnTo>
                  <a:lnTo>
                    <a:pt x="156743" y="22363"/>
                  </a:lnTo>
                  <a:lnTo>
                    <a:pt x="156659" y="22363"/>
                  </a:lnTo>
                  <a:lnTo>
                    <a:pt x="156574" y="22363"/>
                  </a:lnTo>
                  <a:lnTo>
                    <a:pt x="156532" y="22363"/>
                  </a:lnTo>
                  <a:lnTo>
                    <a:pt x="156532" y="22419"/>
                  </a:lnTo>
                  <a:lnTo>
                    <a:pt x="156574" y="22363"/>
                  </a:lnTo>
                  <a:lnTo>
                    <a:pt x="156659" y="22363"/>
                  </a:lnTo>
                  <a:lnTo>
                    <a:pt x="156701" y="22363"/>
                  </a:lnTo>
                  <a:lnTo>
                    <a:pt x="156701" y="22419"/>
                  </a:lnTo>
                  <a:lnTo>
                    <a:pt x="156659" y="22419"/>
                  </a:lnTo>
                  <a:lnTo>
                    <a:pt x="156617" y="22419"/>
                  </a:lnTo>
                  <a:lnTo>
                    <a:pt x="156574" y="22419"/>
                  </a:lnTo>
                  <a:lnTo>
                    <a:pt x="156532" y="22419"/>
                  </a:lnTo>
                  <a:lnTo>
                    <a:pt x="156659" y="22419"/>
                  </a:lnTo>
                  <a:lnTo>
                    <a:pt x="156701" y="22419"/>
                  </a:lnTo>
                  <a:lnTo>
                    <a:pt x="156659" y="22419"/>
                  </a:lnTo>
                  <a:lnTo>
                    <a:pt x="156617" y="22419"/>
                  </a:lnTo>
                  <a:lnTo>
                    <a:pt x="156617" y="22489"/>
                  </a:lnTo>
                  <a:lnTo>
                    <a:pt x="156659" y="22489"/>
                  </a:lnTo>
                  <a:lnTo>
                    <a:pt x="156701" y="22489"/>
                  </a:lnTo>
                  <a:lnTo>
                    <a:pt x="156743" y="22489"/>
                  </a:lnTo>
                  <a:lnTo>
                    <a:pt x="156786" y="22489"/>
                  </a:lnTo>
                  <a:lnTo>
                    <a:pt x="156786" y="22546"/>
                  </a:lnTo>
                  <a:lnTo>
                    <a:pt x="156828" y="22546"/>
                  </a:lnTo>
                  <a:lnTo>
                    <a:pt x="156870" y="22546"/>
                  </a:lnTo>
                  <a:lnTo>
                    <a:pt x="156870" y="22616"/>
                  </a:lnTo>
                  <a:lnTo>
                    <a:pt x="156912" y="22616"/>
                  </a:lnTo>
                  <a:lnTo>
                    <a:pt x="156955" y="22673"/>
                  </a:lnTo>
                  <a:lnTo>
                    <a:pt x="156997" y="22673"/>
                  </a:lnTo>
                  <a:lnTo>
                    <a:pt x="156997" y="22743"/>
                  </a:lnTo>
                  <a:lnTo>
                    <a:pt x="157039" y="22799"/>
                  </a:lnTo>
                  <a:lnTo>
                    <a:pt x="157081" y="22870"/>
                  </a:lnTo>
                  <a:lnTo>
                    <a:pt x="157123" y="22926"/>
                  </a:lnTo>
                  <a:lnTo>
                    <a:pt x="157166" y="22996"/>
                  </a:lnTo>
                  <a:lnTo>
                    <a:pt x="157208" y="23053"/>
                  </a:lnTo>
                  <a:lnTo>
                    <a:pt x="157292" y="23123"/>
                  </a:lnTo>
                  <a:lnTo>
                    <a:pt x="157335" y="23179"/>
                  </a:lnTo>
                  <a:lnTo>
                    <a:pt x="157377" y="23179"/>
                  </a:lnTo>
                  <a:lnTo>
                    <a:pt x="157419" y="23179"/>
                  </a:lnTo>
                  <a:lnTo>
                    <a:pt x="157419" y="23250"/>
                  </a:lnTo>
                  <a:lnTo>
                    <a:pt x="157419" y="23306"/>
                  </a:lnTo>
                  <a:lnTo>
                    <a:pt x="157377" y="23306"/>
                  </a:lnTo>
                  <a:lnTo>
                    <a:pt x="157419" y="23306"/>
                  </a:lnTo>
                  <a:lnTo>
                    <a:pt x="157461" y="23377"/>
                  </a:lnTo>
                  <a:lnTo>
                    <a:pt x="157504" y="23377"/>
                  </a:lnTo>
                  <a:lnTo>
                    <a:pt x="157546" y="23433"/>
                  </a:lnTo>
                  <a:lnTo>
                    <a:pt x="157546" y="23503"/>
                  </a:lnTo>
                  <a:lnTo>
                    <a:pt x="157588" y="23503"/>
                  </a:lnTo>
                  <a:lnTo>
                    <a:pt x="157588" y="23560"/>
                  </a:lnTo>
                  <a:lnTo>
                    <a:pt x="157588" y="23630"/>
                  </a:lnTo>
                  <a:lnTo>
                    <a:pt x="157630" y="23630"/>
                  </a:lnTo>
                  <a:lnTo>
                    <a:pt x="157588" y="23686"/>
                  </a:lnTo>
                  <a:lnTo>
                    <a:pt x="157546" y="23757"/>
                  </a:lnTo>
                  <a:lnTo>
                    <a:pt x="157504" y="23757"/>
                  </a:lnTo>
                  <a:lnTo>
                    <a:pt x="157504" y="23813"/>
                  </a:lnTo>
                  <a:lnTo>
                    <a:pt x="157461" y="23884"/>
                  </a:lnTo>
                  <a:lnTo>
                    <a:pt x="157419" y="23884"/>
                  </a:lnTo>
                  <a:lnTo>
                    <a:pt x="157461" y="23884"/>
                  </a:lnTo>
                  <a:lnTo>
                    <a:pt x="157461" y="23940"/>
                  </a:lnTo>
                  <a:lnTo>
                    <a:pt x="157419" y="23940"/>
                  </a:lnTo>
                  <a:lnTo>
                    <a:pt x="157377" y="24010"/>
                  </a:lnTo>
                  <a:lnTo>
                    <a:pt x="157419" y="24010"/>
                  </a:lnTo>
                  <a:lnTo>
                    <a:pt x="157419" y="24067"/>
                  </a:lnTo>
                  <a:lnTo>
                    <a:pt x="157377" y="24067"/>
                  </a:lnTo>
                  <a:lnTo>
                    <a:pt x="157377" y="24137"/>
                  </a:lnTo>
                  <a:lnTo>
                    <a:pt x="157335" y="24137"/>
                  </a:lnTo>
                  <a:lnTo>
                    <a:pt x="157292" y="24137"/>
                  </a:lnTo>
                  <a:lnTo>
                    <a:pt x="157250" y="24137"/>
                  </a:lnTo>
                  <a:lnTo>
                    <a:pt x="157250" y="24193"/>
                  </a:lnTo>
                  <a:lnTo>
                    <a:pt x="157292" y="24193"/>
                  </a:lnTo>
                  <a:lnTo>
                    <a:pt x="157335" y="24193"/>
                  </a:lnTo>
                  <a:lnTo>
                    <a:pt x="157377" y="24193"/>
                  </a:lnTo>
                  <a:lnTo>
                    <a:pt x="157335" y="24193"/>
                  </a:lnTo>
                  <a:lnTo>
                    <a:pt x="157377" y="24193"/>
                  </a:lnTo>
                  <a:lnTo>
                    <a:pt x="157377" y="24264"/>
                  </a:lnTo>
                  <a:lnTo>
                    <a:pt x="157419" y="24264"/>
                  </a:lnTo>
                  <a:lnTo>
                    <a:pt x="157419" y="24320"/>
                  </a:lnTo>
                  <a:lnTo>
                    <a:pt x="157461" y="24320"/>
                  </a:lnTo>
                  <a:lnTo>
                    <a:pt x="157504" y="24264"/>
                  </a:lnTo>
                  <a:lnTo>
                    <a:pt x="157546" y="24264"/>
                  </a:lnTo>
                  <a:lnTo>
                    <a:pt x="157588" y="24264"/>
                  </a:lnTo>
                  <a:lnTo>
                    <a:pt x="157630" y="24264"/>
                  </a:lnTo>
                  <a:lnTo>
                    <a:pt x="157673" y="24264"/>
                  </a:lnTo>
                  <a:lnTo>
                    <a:pt x="157715" y="24264"/>
                  </a:lnTo>
                  <a:lnTo>
                    <a:pt x="157757" y="24320"/>
                  </a:lnTo>
                  <a:lnTo>
                    <a:pt x="157799" y="24391"/>
                  </a:lnTo>
                  <a:lnTo>
                    <a:pt x="157799" y="24447"/>
                  </a:lnTo>
                  <a:lnTo>
                    <a:pt x="157799" y="24517"/>
                  </a:lnTo>
                  <a:lnTo>
                    <a:pt x="157757" y="24574"/>
                  </a:lnTo>
                  <a:lnTo>
                    <a:pt x="157715" y="24574"/>
                  </a:lnTo>
                  <a:lnTo>
                    <a:pt x="157715" y="24644"/>
                  </a:lnTo>
                  <a:lnTo>
                    <a:pt x="157715" y="24700"/>
                  </a:lnTo>
                  <a:lnTo>
                    <a:pt x="157715" y="24771"/>
                  </a:lnTo>
                  <a:lnTo>
                    <a:pt x="157715" y="24827"/>
                  </a:lnTo>
                  <a:lnTo>
                    <a:pt x="157715" y="24897"/>
                  </a:lnTo>
                  <a:lnTo>
                    <a:pt x="157673" y="24954"/>
                  </a:lnTo>
                  <a:lnTo>
                    <a:pt x="157673" y="25024"/>
                  </a:lnTo>
                  <a:lnTo>
                    <a:pt x="157673" y="25081"/>
                  </a:lnTo>
                  <a:lnTo>
                    <a:pt x="157630" y="25081"/>
                  </a:lnTo>
                  <a:lnTo>
                    <a:pt x="157588" y="25081"/>
                  </a:lnTo>
                  <a:lnTo>
                    <a:pt x="157588" y="25151"/>
                  </a:lnTo>
                  <a:lnTo>
                    <a:pt x="157630" y="25151"/>
                  </a:lnTo>
                  <a:lnTo>
                    <a:pt x="157715" y="25081"/>
                  </a:lnTo>
                  <a:lnTo>
                    <a:pt x="157715" y="25151"/>
                  </a:lnTo>
                  <a:lnTo>
                    <a:pt x="157757" y="25151"/>
                  </a:lnTo>
                  <a:lnTo>
                    <a:pt x="157757" y="25207"/>
                  </a:lnTo>
                  <a:lnTo>
                    <a:pt x="157757" y="25278"/>
                  </a:lnTo>
                  <a:lnTo>
                    <a:pt x="157757" y="25334"/>
                  </a:lnTo>
                  <a:lnTo>
                    <a:pt x="157715" y="25404"/>
                  </a:lnTo>
                  <a:lnTo>
                    <a:pt x="157673" y="25404"/>
                  </a:lnTo>
                  <a:lnTo>
                    <a:pt x="157673" y="25461"/>
                  </a:lnTo>
                  <a:lnTo>
                    <a:pt x="157715" y="25461"/>
                  </a:lnTo>
                  <a:lnTo>
                    <a:pt x="157757" y="25531"/>
                  </a:lnTo>
                  <a:lnTo>
                    <a:pt x="157757" y="25587"/>
                  </a:lnTo>
                  <a:lnTo>
                    <a:pt x="157757" y="25658"/>
                  </a:lnTo>
                  <a:lnTo>
                    <a:pt x="157715" y="25658"/>
                  </a:lnTo>
                  <a:lnTo>
                    <a:pt x="157757" y="25658"/>
                  </a:lnTo>
                  <a:lnTo>
                    <a:pt x="157757" y="25714"/>
                  </a:lnTo>
                  <a:lnTo>
                    <a:pt x="157799" y="25714"/>
                  </a:lnTo>
                  <a:lnTo>
                    <a:pt x="157842" y="25785"/>
                  </a:lnTo>
                  <a:lnTo>
                    <a:pt x="157842" y="25841"/>
                  </a:lnTo>
                  <a:lnTo>
                    <a:pt x="157884" y="25911"/>
                  </a:lnTo>
                  <a:lnTo>
                    <a:pt x="157884" y="25968"/>
                  </a:lnTo>
                  <a:lnTo>
                    <a:pt x="157884" y="26038"/>
                  </a:lnTo>
                  <a:lnTo>
                    <a:pt x="157842" y="26038"/>
                  </a:lnTo>
                  <a:lnTo>
                    <a:pt x="157884" y="26038"/>
                  </a:lnTo>
                  <a:lnTo>
                    <a:pt x="157842" y="26038"/>
                  </a:lnTo>
                  <a:lnTo>
                    <a:pt x="157884" y="26038"/>
                  </a:lnTo>
                  <a:lnTo>
                    <a:pt x="157884" y="26094"/>
                  </a:lnTo>
                  <a:lnTo>
                    <a:pt x="157884" y="26165"/>
                  </a:lnTo>
                  <a:lnTo>
                    <a:pt x="157926" y="26165"/>
                  </a:lnTo>
                  <a:lnTo>
                    <a:pt x="157884" y="26221"/>
                  </a:lnTo>
                  <a:lnTo>
                    <a:pt x="157884" y="26292"/>
                  </a:lnTo>
                  <a:lnTo>
                    <a:pt x="157926" y="26292"/>
                  </a:lnTo>
                  <a:lnTo>
                    <a:pt x="157926" y="26348"/>
                  </a:lnTo>
                  <a:lnTo>
                    <a:pt x="157926" y="26418"/>
                  </a:lnTo>
                  <a:lnTo>
                    <a:pt x="157926" y="26475"/>
                  </a:lnTo>
                  <a:lnTo>
                    <a:pt x="157926" y="26601"/>
                  </a:lnTo>
                  <a:lnTo>
                    <a:pt x="157884" y="26672"/>
                  </a:lnTo>
                  <a:lnTo>
                    <a:pt x="157842" y="26672"/>
                  </a:lnTo>
                  <a:lnTo>
                    <a:pt x="157799" y="26672"/>
                  </a:lnTo>
                  <a:lnTo>
                    <a:pt x="157842" y="26728"/>
                  </a:lnTo>
                  <a:lnTo>
                    <a:pt x="157884" y="26728"/>
                  </a:lnTo>
                  <a:lnTo>
                    <a:pt x="157884" y="26672"/>
                  </a:lnTo>
                  <a:lnTo>
                    <a:pt x="157926" y="26672"/>
                  </a:lnTo>
                  <a:lnTo>
                    <a:pt x="157926" y="26728"/>
                  </a:lnTo>
                  <a:lnTo>
                    <a:pt x="157926" y="26799"/>
                  </a:lnTo>
                  <a:lnTo>
                    <a:pt x="157926" y="26855"/>
                  </a:lnTo>
                  <a:lnTo>
                    <a:pt x="157926" y="26925"/>
                  </a:lnTo>
                  <a:lnTo>
                    <a:pt x="157968" y="26925"/>
                  </a:lnTo>
                  <a:lnTo>
                    <a:pt x="157968" y="26982"/>
                  </a:lnTo>
                  <a:lnTo>
                    <a:pt x="157968" y="27052"/>
                  </a:lnTo>
                  <a:lnTo>
                    <a:pt x="158011" y="27108"/>
                  </a:lnTo>
                  <a:lnTo>
                    <a:pt x="158011" y="27179"/>
                  </a:lnTo>
                  <a:lnTo>
                    <a:pt x="158011" y="27235"/>
                  </a:lnTo>
                  <a:lnTo>
                    <a:pt x="158011" y="27305"/>
                  </a:lnTo>
                  <a:lnTo>
                    <a:pt x="158011" y="27362"/>
                  </a:lnTo>
                  <a:lnTo>
                    <a:pt x="157968" y="27362"/>
                  </a:lnTo>
                  <a:lnTo>
                    <a:pt x="157968" y="27432"/>
                  </a:lnTo>
                  <a:lnTo>
                    <a:pt x="157968" y="27489"/>
                  </a:lnTo>
                  <a:lnTo>
                    <a:pt x="157968" y="27559"/>
                  </a:lnTo>
                  <a:lnTo>
                    <a:pt x="157968" y="27615"/>
                  </a:lnTo>
                  <a:lnTo>
                    <a:pt x="158011" y="27615"/>
                  </a:lnTo>
                  <a:lnTo>
                    <a:pt x="157968" y="27686"/>
                  </a:lnTo>
                  <a:lnTo>
                    <a:pt x="158011" y="27742"/>
                  </a:lnTo>
                  <a:lnTo>
                    <a:pt x="158011" y="27812"/>
                  </a:lnTo>
                  <a:lnTo>
                    <a:pt x="158011" y="27869"/>
                  </a:lnTo>
                  <a:lnTo>
                    <a:pt x="158011" y="27939"/>
                  </a:lnTo>
                  <a:lnTo>
                    <a:pt x="158011" y="27995"/>
                  </a:lnTo>
                  <a:lnTo>
                    <a:pt x="158011" y="28066"/>
                  </a:lnTo>
                  <a:lnTo>
                    <a:pt x="158011" y="28122"/>
                  </a:lnTo>
                  <a:lnTo>
                    <a:pt x="158011" y="28193"/>
                  </a:lnTo>
                  <a:lnTo>
                    <a:pt x="158011" y="28319"/>
                  </a:lnTo>
                  <a:lnTo>
                    <a:pt x="158011" y="28376"/>
                  </a:lnTo>
                  <a:lnTo>
                    <a:pt x="158011" y="28446"/>
                  </a:lnTo>
                  <a:lnTo>
                    <a:pt x="158011" y="28502"/>
                  </a:lnTo>
                  <a:lnTo>
                    <a:pt x="157968" y="28502"/>
                  </a:lnTo>
                  <a:lnTo>
                    <a:pt x="157968" y="28573"/>
                  </a:lnTo>
                  <a:lnTo>
                    <a:pt x="158011" y="28573"/>
                  </a:lnTo>
                  <a:lnTo>
                    <a:pt x="158011" y="28629"/>
                  </a:lnTo>
                  <a:lnTo>
                    <a:pt x="158011" y="28700"/>
                  </a:lnTo>
                  <a:lnTo>
                    <a:pt x="158011" y="28756"/>
                  </a:lnTo>
                  <a:lnTo>
                    <a:pt x="158011" y="28826"/>
                  </a:lnTo>
                  <a:lnTo>
                    <a:pt x="157968" y="28826"/>
                  </a:lnTo>
                  <a:lnTo>
                    <a:pt x="157968" y="28883"/>
                  </a:lnTo>
                  <a:lnTo>
                    <a:pt x="157968" y="28953"/>
                  </a:lnTo>
                  <a:lnTo>
                    <a:pt x="157926" y="28953"/>
                  </a:lnTo>
                  <a:lnTo>
                    <a:pt x="157884" y="28953"/>
                  </a:lnTo>
                  <a:lnTo>
                    <a:pt x="157884" y="29009"/>
                  </a:lnTo>
                  <a:lnTo>
                    <a:pt x="157842" y="29009"/>
                  </a:lnTo>
                  <a:lnTo>
                    <a:pt x="157799" y="29009"/>
                  </a:lnTo>
                  <a:lnTo>
                    <a:pt x="157799" y="29080"/>
                  </a:lnTo>
                  <a:lnTo>
                    <a:pt x="157842" y="29080"/>
                  </a:lnTo>
                  <a:lnTo>
                    <a:pt x="157884" y="29080"/>
                  </a:lnTo>
                  <a:lnTo>
                    <a:pt x="157926" y="29080"/>
                  </a:lnTo>
                  <a:lnTo>
                    <a:pt x="157926" y="29136"/>
                  </a:lnTo>
                  <a:lnTo>
                    <a:pt x="157968" y="29136"/>
                  </a:lnTo>
                  <a:lnTo>
                    <a:pt x="158011" y="29136"/>
                  </a:lnTo>
                  <a:lnTo>
                    <a:pt x="158011" y="29206"/>
                  </a:lnTo>
                  <a:lnTo>
                    <a:pt x="158053" y="29206"/>
                  </a:lnTo>
                  <a:lnTo>
                    <a:pt x="158053" y="29263"/>
                  </a:lnTo>
                  <a:lnTo>
                    <a:pt x="158095" y="29263"/>
                  </a:lnTo>
                  <a:lnTo>
                    <a:pt x="158095" y="29333"/>
                  </a:lnTo>
                  <a:lnTo>
                    <a:pt x="158053" y="29390"/>
                  </a:lnTo>
                  <a:lnTo>
                    <a:pt x="158137" y="29390"/>
                  </a:lnTo>
                  <a:lnTo>
                    <a:pt x="158137" y="29460"/>
                  </a:lnTo>
                  <a:lnTo>
                    <a:pt x="158137" y="29516"/>
                  </a:lnTo>
                  <a:lnTo>
                    <a:pt x="158137" y="29587"/>
                  </a:lnTo>
                  <a:lnTo>
                    <a:pt x="158137" y="29643"/>
                  </a:lnTo>
                  <a:lnTo>
                    <a:pt x="158137" y="29713"/>
                  </a:lnTo>
                  <a:lnTo>
                    <a:pt x="158137" y="29770"/>
                  </a:lnTo>
                  <a:lnTo>
                    <a:pt x="158137" y="29840"/>
                  </a:lnTo>
                  <a:lnTo>
                    <a:pt x="158095" y="29840"/>
                  </a:lnTo>
                  <a:lnTo>
                    <a:pt x="158095" y="29896"/>
                  </a:lnTo>
                  <a:lnTo>
                    <a:pt x="158095" y="29967"/>
                  </a:lnTo>
                  <a:lnTo>
                    <a:pt x="158095" y="30023"/>
                  </a:lnTo>
                  <a:lnTo>
                    <a:pt x="158095" y="30150"/>
                  </a:lnTo>
                  <a:lnTo>
                    <a:pt x="158095" y="30220"/>
                  </a:lnTo>
                  <a:lnTo>
                    <a:pt x="157968" y="30220"/>
                  </a:lnTo>
                  <a:lnTo>
                    <a:pt x="157926" y="30220"/>
                  </a:lnTo>
                  <a:lnTo>
                    <a:pt x="157926" y="30277"/>
                  </a:lnTo>
                  <a:lnTo>
                    <a:pt x="157968" y="30277"/>
                  </a:lnTo>
                  <a:lnTo>
                    <a:pt x="158011" y="30277"/>
                  </a:lnTo>
                  <a:lnTo>
                    <a:pt x="158011" y="30347"/>
                  </a:lnTo>
                  <a:lnTo>
                    <a:pt x="157968" y="30347"/>
                  </a:lnTo>
                  <a:lnTo>
                    <a:pt x="157926" y="30347"/>
                  </a:lnTo>
                  <a:lnTo>
                    <a:pt x="157884" y="30347"/>
                  </a:lnTo>
                  <a:lnTo>
                    <a:pt x="157926" y="30347"/>
                  </a:lnTo>
                  <a:lnTo>
                    <a:pt x="157968" y="30347"/>
                  </a:lnTo>
                  <a:lnTo>
                    <a:pt x="158011" y="30347"/>
                  </a:lnTo>
                  <a:lnTo>
                    <a:pt x="158011" y="30403"/>
                  </a:lnTo>
                  <a:lnTo>
                    <a:pt x="157968" y="30403"/>
                  </a:lnTo>
                  <a:lnTo>
                    <a:pt x="157926" y="30474"/>
                  </a:lnTo>
                  <a:lnTo>
                    <a:pt x="157884" y="30474"/>
                  </a:lnTo>
                  <a:lnTo>
                    <a:pt x="157842" y="30474"/>
                  </a:lnTo>
                  <a:lnTo>
                    <a:pt x="157842" y="30530"/>
                  </a:lnTo>
                  <a:lnTo>
                    <a:pt x="157884" y="30530"/>
                  </a:lnTo>
                  <a:lnTo>
                    <a:pt x="157926" y="30530"/>
                  </a:lnTo>
                  <a:lnTo>
                    <a:pt x="157884" y="30530"/>
                  </a:lnTo>
                  <a:lnTo>
                    <a:pt x="157926" y="30530"/>
                  </a:lnTo>
                  <a:lnTo>
                    <a:pt x="157968" y="30530"/>
                  </a:lnTo>
                  <a:lnTo>
                    <a:pt x="157968" y="30601"/>
                  </a:lnTo>
                  <a:lnTo>
                    <a:pt x="157968" y="30657"/>
                  </a:lnTo>
                  <a:lnTo>
                    <a:pt x="157968" y="30727"/>
                  </a:lnTo>
                  <a:lnTo>
                    <a:pt x="157968" y="30784"/>
                  </a:lnTo>
                  <a:lnTo>
                    <a:pt x="158011" y="30784"/>
                  </a:lnTo>
                  <a:lnTo>
                    <a:pt x="157968" y="30784"/>
                  </a:lnTo>
                  <a:lnTo>
                    <a:pt x="158011" y="30784"/>
                  </a:lnTo>
                  <a:lnTo>
                    <a:pt x="158053" y="30784"/>
                  </a:lnTo>
                  <a:lnTo>
                    <a:pt x="158053" y="30854"/>
                  </a:lnTo>
                  <a:lnTo>
                    <a:pt x="157968" y="30854"/>
                  </a:lnTo>
                  <a:lnTo>
                    <a:pt x="157968" y="30910"/>
                  </a:lnTo>
                  <a:lnTo>
                    <a:pt x="158011" y="30910"/>
                  </a:lnTo>
                  <a:lnTo>
                    <a:pt x="158053" y="30910"/>
                  </a:lnTo>
                  <a:lnTo>
                    <a:pt x="158053" y="30981"/>
                  </a:lnTo>
                  <a:lnTo>
                    <a:pt x="158053" y="31037"/>
                  </a:lnTo>
                  <a:lnTo>
                    <a:pt x="158011" y="31037"/>
                  </a:lnTo>
                  <a:lnTo>
                    <a:pt x="158011" y="31108"/>
                  </a:lnTo>
                  <a:lnTo>
                    <a:pt x="158011" y="31164"/>
                  </a:lnTo>
                  <a:lnTo>
                    <a:pt x="157968" y="31164"/>
                  </a:lnTo>
                  <a:lnTo>
                    <a:pt x="158011" y="31164"/>
                  </a:lnTo>
                  <a:lnTo>
                    <a:pt x="157968" y="31164"/>
                  </a:lnTo>
                  <a:lnTo>
                    <a:pt x="157968" y="31234"/>
                  </a:lnTo>
                  <a:lnTo>
                    <a:pt x="158011" y="31234"/>
                  </a:lnTo>
                  <a:lnTo>
                    <a:pt x="158053" y="31234"/>
                  </a:lnTo>
                  <a:lnTo>
                    <a:pt x="158095" y="31234"/>
                  </a:lnTo>
                  <a:lnTo>
                    <a:pt x="158053" y="31234"/>
                  </a:lnTo>
                  <a:lnTo>
                    <a:pt x="158011" y="31234"/>
                  </a:lnTo>
                  <a:lnTo>
                    <a:pt x="158053" y="31234"/>
                  </a:lnTo>
                  <a:lnTo>
                    <a:pt x="158095" y="31234"/>
                  </a:lnTo>
                  <a:lnTo>
                    <a:pt x="158095" y="31291"/>
                  </a:lnTo>
                  <a:lnTo>
                    <a:pt x="158095" y="31417"/>
                  </a:lnTo>
                  <a:lnTo>
                    <a:pt x="158095" y="31488"/>
                  </a:lnTo>
                  <a:lnTo>
                    <a:pt x="158095" y="31544"/>
                  </a:lnTo>
                  <a:lnTo>
                    <a:pt x="158053" y="31544"/>
                  </a:lnTo>
                  <a:lnTo>
                    <a:pt x="158095" y="31614"/>
                  </a:lnTo>
                  <a:lnTo>
                    <a:pt x="158053" y="31671"/>
                  </a:lnTo>
                  <a:lnTo>
                    <a:pt x="158137" y="31671"/>
                  </a:lnTo>
                  <a:lnTo>
                    <a:pt x="158180" y="31671"/>
                  </a:lnTo>
                  <a:lnTo>
                    <a:pt x="158222" y="31671"/>
                  </a:lnTo>
                  <a:lnTo>
                    <a:pt x="158222" y="31741"/>
                  </a:lnTo>
                  <a:lnTo>
                    <a:pt x="158264" y="31741"/>
                  </a:lnTo>
                  <a:lnTo>
                    <a:pt x="158306" y="31798"/>
                  </a:lnTo>
                  <a:lnTo>
                    <a:pt x="158306" y="31868"/>
                  </a:lnTo>
                  <a:lnTo>
                    <a:pt x="158306" y="31924"/>
                  </a:lnTo>
                  <a:lnTo>
                    <a:pt x="158306" y="31995"/>
                  </a:lnTo>
                  <a:lnTo>
                    <a:pt x="158306" y="32051"/>
                  </a:lnTo>
                  <a:lnTo>
                    <a:pt x="158264" y="32051"/>
                  </a:lnTo>
                  <a:lnTo>
                    <a:pt x="158264" y="32121"/>
                  </a:lnTo>
                  <a:lnTo>
                    <a:pt x="158264" y="32178"/>
                  </a:lnTo>
                  <a:lnTo>
                    <a:pt x="158264" y="32248"/>
                  </a:lnTo>
                  <a:lnTo>
                    <a:pt x="158264" y="32304"/>
                  </a:lnTo>
                  <a:lnTo>
                    <a:pt x="158306" y="32304"/>
                  </a:lnTo>
                  <a:lnTo>
                    <a:pt x="158306" y="32375"/>
                  </a:lnTo>
                  <a:lnTo>
                    <a:pt x="158264" y="32375"/>
                  </a:lnTo>
                  <a:lnTo>
                    <a:pt x="158264" y="32431"/>
                  </a:lnTo>
                  <a:lnTo>
                    <a:pt x="158306" y="32431"/>
                  </a:lnTo>
                  <a:lnTo>
                    <a:pt x="158349" y="32431"/>
                  </a:lnTo>
                  <a:lnTo>
                    <a:pt x="158349" y="32502"/>
                  </a:lnTo>
                  <a:lnTo>
                    <a:pt x="158349" y="32558"/>
                  </a:lnTo>
                  <a:lnTo>
                    <a:pt x="158433" y="32558"/>
                  </a:lnTo>
                  <a:lnTo>
                    <a:pt x="158475" y="32628"/>
                  </a:lnTo>
                  <a:lnTo>
                    <a:pt x="158518" y="32628"/>
                  </a:lnTo>
                  <a:lnTo>
                    <a:pt x="158560" y="32685"/>
                  </a:lnTo>
                  <a:lnTo>
                    <a:pt x="158560" y="32755"/>
                  </a:lnTo>
                  <a:lnTo>
                    <a:pt x="158560" y="32882"/>
                  </a:lnTo>
                  <a:lnTo>
                    <a:pt x="158518" y="32938"/>
                  </a:lnTo>
                  <a:lnTo>
                    <a:pt x="158518" y="33009"/>
                  </a:lnTo>
                  <a:lnTo>
                    <a:pt x="158560" y="33009"/>
                  </a:lnTo>
                  <a:lnTo>
                    <a:pt x="158602" y="33009"/>
                  </a:lnTo>
                  <a:lnTo>
                    <a:pt x="158644" y="33009"/>
                  </a:lnTo>
                  <a:lnTo>
                    <a:pt x="158644" y="33065"/>
                  </a:lnTo>
                  <a:lnTo>
                    <a:pt x="158729" y="33065"/>
                  </a:lnTo>
                  <a:lnTo>
                    <a:pt x="158771" y="33065"/>
                  </a:lnTo>
                  <a:lnTo>
                    <a:pt x="158813" y="33065"/>
                  </a:lnTo>
                  <a:lnTo>
                    <a:pt x="158856" y="33065"/>
                  </a:lnTo>
                  <a:lnTo>
                    <a:pt x="158898" y="33065"/>
                  </a:lnTo>
                  <a:lnTo>
                    <a:pt x="158898" y="33009"/>
                  </a:lnTo>
                  <a:lnTo>
                    <a:pt x="158940" y="33009"/>
                  </a:lnTo>
                  <a:lnTo>
                    <a:pt x="159025" y="33009"/>
                  </a:lnTo>
                  <a:lnTo>
                    <a:pt x="159109" y="33009"/>
                  </a:lnTo>
                  <a:lnTo>
                    <a:pt x="159151" y="32938"/>
                  </a:lnTo>
                  <a:lnTo>
                    <a:pt x="159194" y="33009"/>
                  </a:lnTo>
                  <a:lnTo>
                    <a:pt x="159236" y="33009"/>
                  </a:lnTo>
                  <a:lnTo>
                    <a:pt x="159194" y="33009"/>
                  </a:lnTo>
                  <a:lnTo>
                    <a:pt x="159151" y="33009"/>
                  </a:lnTo>
                  <a:lnTo>
                    <a:pt x="159067" y="33009"/>
                  </a:lnTo>
                  <a:lnTo>
                    <a:pt x="159025" y="33065"/>
                  </a:lnTo>
                  <a:lnTo>
                    <a:pt x="158982" y="33065"/>
                  </a:lnTo>
                  <a:lnTo>
                    <a:pt x="158940" y="33135"/>
                  </a:lnTo>
                  <a:lnTo>
                    <a:pt x="158898" y="33192"/>
                  </a:lnTo>
                  <a:lnTo>
                    <a:pt x="158856" y="33192"/>
                  </a:lnTo>
                  <a:lnTo>
                    <a:pt x="158813" y="33192"/>
                  </a:lnTo>
                  <a:lnTo>
                    <a:pt x="158771" y="33135"/>
                  </a:lnTo>
                  <a:lnTo>
                    <a:pt x="158644" y="33065"/>
                  </a:lnTo>
                  <a:lnTo>
                    <a:pt x="158602" y="33065"/>
                  </a:lnTo>
                  <a:lnTo>
                    <a:pt x="158560" y="33065"/>
                  </a:lnTo>
                  <a:lnTo>
                    <a:pt x="158518" y="33065"/>
                  </a:lnTo>
                  <a:lnTo>
                    <a:pt x="158475" y="33065"/>
                  </a:lnTo>
                  <a:lnTo>
                    <a:pt x="158433" y="33065"/>
                  </a:lnTo>
                  <a:lnTo>
                    <a:pt x="158391" y="33065"/>
                  </a:lnTo>
                  <a:lnTo>
                    <a:pt x="158349" y="33065"/>
                  </a:lnTo>
                  <a:lnTo>
                    <a:pt x="158306" y="33009"/>
                  </a:lnTo>
                  <a:lnTo>
                    <a:pt x="158264" y="33009"/>
                  </a:lnTo>
                  <a:lnTo>
                    <a:pt x="158222" y="33009"/>
                  </a:lnTo>
                  <a:lnTo>
                    <a:pt x="158180" y="32938"/>
                  </a:lnTo>
                  <a:lnTo>
                    <a:pt x="158137" y="32938"/>
                  </a:lnTo>
                  <a:lnTo>
                    <a:pt x="158053" y="32811"/>
                  </a:lnTo>
                  <a:lnTo>
                    <a:pt x="158095" y="32811"/>
                  </a:lnTo>
                  <a:lnTo>
                    <a:pt x="158095" y="32755"/>
                  </a:lnTo>
                  <a:lnTo>
                    <a:pt x="158053" y="32755"/>
                  </a:lnTo>
                  <a:lnTo>
                    <a:pt x="158011" y="32755"/>
                  </a:lnTo>
                  <a:lnTo>
                    <a:pt x="158053" y="32755"/>
                  </a:lnTo>
                  <a:lnTo>
                    <a:pt x="158011" y="32755"/>
                  </a:lnTo>
                  <a:lnTo>
                    <a:pt x="157968" y="32685"/>
                  </a:lnTo>
                  <a:lnTo>
                    <a:pt x="157926" y="32685"/>
                  </a:lnTo>
                  <a:lnTo>
                    <a:pt x="157926" y="32755"/>
                  </a:lnTo>
                  <a:lnTo>
                    <a:pt x="157968" y="32755"/>
                  </a:lnTo>
                  <a:lnTo>
                    <a:pt x="157968" y="32811"/>
                  </a:lnTo>
                  <a:lnTo>
                    <a:pt x="157926" y="32811"/>
                  </a:lnTo>
                  <a:lnTo>
                    <a:pt x="157884" y="32811"/>
                  </a:lnTo>
                  <a:lnTo>
                    <a:pt x="157926" y="32811"/>
                  </a:lnTo>
                  <a:lnTo>
                    <a:pt x="157968" y="32811"/>
                  </a:lnTo>
                  <a:lnTo>
                    <a:pt x="158011" y="32811"/>
                  </a:lnTo>
                  <a:lnTo>
                    <a:pt x="158053" y="32882"/>
                  </a:lnTo>
                  <a:lnTo>
                    <a:pt x="158053" y="32938"/>
                  </a:lnTo>
                  <a:lnTo>
                    <a:pt x="158053" y="33009"/>
                  </a:lnTo>
                  <a:lnTo>
                    <a:pt x="158011" y="33065"/>
                  </a:lnTo>
                  <a:lnTo>
                    <a:pt x="157968" y="33065"/>
                  </a:lnTo>
                  <a:lnTo>
                    <a:pt x="158011" y="33065"/>
                  </a:lnTo>
                  <a:lnTo>
                    <a:pt x="158011" y="33135"/>
                  </a:lnTo>
                  <a:lnTo>
                    <a:pt x="157968" y="33135"/>
                  </a:lnTo>
                  <a:lnTo>
                    <a:pt x="157926" y="33135"/>
                  </a:lnTo>
                  <a:lnTo>
                    <a:pt x="157884" y="33135"/>
                  </a:lnTo>
                  <a:lnTo>
                    <a:pt x="157842" y="33135"/>
                  </a:lnTo>
                  <a:lnTo>
                    <a:pt x="157884" y="33135"/>
                  </a:lnTo>
                  <a:lnTo>
                    <a:pt x="157842" y="33135"/>
                  </a:lnTo>
                  <a:lnTo>
                    <a:pt x="157842" y="33192"/>
                  </a:lnTo>
                  <a:lnTo>
                    <a:pt x="157884" y="33135"/>
                  </a:lnTo>
                  <a:lnTo>
                    <a:pt x="157926" y="33135"/>
                  </a:lnTo>
                  <a:lnTo>
                    <a:pt x="157926" y="33192"/>
                  </a:lnTo>
                  <a:lnTo>
                    <a:pt x="157884" y="33192"/>
                  </a:lnTo>
                  <a:lnTo>
                    <a:pt x="157842" y="33192"/>
                  </a:lnTo>
                  <a:lnTo>
                    <a:pt x="157799" y="33192"/>
                  </a:lnTo>
                  <a:lnTo>
                    <a:pt x="157757" y="33192"/>
                  </a:lnTo>
                  <a:lnTo>
                    <a:pt x="157715" y="33192"/>
                  </a:lnTo>
                  <a:lnTo>
                    <a:pt x="157757" y="33262"/>
                  </a:lnTo>
                  <a:lnTo>
                    <a:pt x="157799" y="33262"/>
                  </a:lnTo>
                  <a:lnTo>
                    <a:pt x="157757" y="33262"/>
                  </a:lnTo>
                  <a:lnTo>
                    <a:pt x="157799" y="33262"/>
                  </a:lnTo>
                  <a:lnTo>
                    <a:pt x="157842" y="33262"/>
                  </a:lnTo>
                  <a:lnTo>
                    <a:pt x="157884" y="33262"/>
                  </a:lnTo>
                  <a:lnTo>
                    <a:pt x="157926" y="33262"/>
                  </a:lnTo>
                  <a:lnTo>
                    <a:pt x="157884" y="33318"/>
                  </a:lnTo>
                  <a:lnTo>
                    <a:pt x="157926" y="33318"/>
                  </a:lnTo>
                  <a:lnTo>
                    <a:pt x="157968" y="33318"/>
                  </a:lnTo>
                  <a:lnTo>
                    <a:pt x="157926" y="33318"/>
                  </a:lnTo>
                  <a:lnTo>
                    <a:pt x="157926" y="33389"/>
                  </a:lnTo>
                  <a:lnTo>
                    <a:pt x="157968" y="33389"/>
                  </a:lnTo>
                  <a:lnTo>
                    <a:pt x="157968" y="33445"/>
                  </a:lnTo>
                  <a:lnTo>
                    <a:pt x="157926" y="33445"/>
                  </a:lnTo>
                  <a:lnTo>
                    <a:pt x="157968" y="33445"/>
                  </a:lnTo>
                  <a:lnTo>
                    <a:pt x="157968" y="33515"/>
                  </a:lnTo>
                  <a:lnTo>
                    <a:pt x="157968" y="33572"/>
                  </a:lnTo>
                  <a:lnTo>
                    <a:pt x="157926" y="33572"/>
                  </a:lnTo>
                  <a:lnTo>
                    <a:pt x="157884" y="33572"/>
                  </a:lnTo>
                  <a:lnTo>
                    <a:pt x="157884" y="33642"/>
                  </a:lnTo>
                  <a:lnTo>
                    <a:pt x="157884" y="33699"/>
                  </a:lnTo>
                  <a:lnTo>
                    <a:pt x="157884" y="33769"/>
                  </a:lnTo>
                  <a:lnTo>
                    <a:pt x="157842" y="33769"/>
                  </a:lnTo>
                  <a:lnTo>
                    <a:pt x="157842" y="33825"/>
                  </a:lnTo>
                  <a:lnTo>
                    <a:pt x="157799" y="33825"/>
                  </a:lnTo>
                  <a:lnTo>
                    <a:pt x="157757" y="33825"/>
                  </a:lnTo>
                  <a:lnTo>
                    <a:pt x="157799" y="33825"/>
                  </a:lnTo>
                  <a:lnTo>
                    <a:pt x="157799" y="33896"/>
                  </a:lnTo>
                  <a:lnTo>
                    <a:pt x="157757" y="33896"/>
                  </a:lnTo>
                  <a:lnTo>
                    <a:pt x="157715" y="33896"/>
                  </a:lnTo>
                  <a:lnTo>
                    <a:pt x="157715" y="33952"/>
                  </a:lnTo>
                  <a:lnTo>
                    <a:pt x="157757" y="33952"/>
                  </a:lnTo>
                  <a:lnTo>
                    <a:pt x="157757" y="34022"/>
                  </a:lnTo>
                  <a:lnTo>
                    <a:pt x="157799" y="34079"/>
                  </a:lnTo>
                  <a:lnTo>
                    <a:pt x="157799" y="34149"/>
                  </a:lnTo>
                  <a:lnTo>
                    <a:pt x="157757" y="34149"/>
                  </a:lnTo>
                  <a:lnTo>
                    <a:pt x="157799" y="34149"/>
                  </a:lnTo>
                  <a:lnTo>
                    <a:pt x="157842" y="34149"/>
                  </a:lnTo>
                  <a:lnTo>
                    <a:pt x="157884" y="34205"/>
                  </a:lnTo>
                  <a:lnTo>
                    <a:pt x="157884" y="34276"/>
                  </a:lnTo>
                  <a:lnTo>
                    <a:pt x="157926" y="34276"/>
                  </a:lnTo>
                  <a:lnTo>
                    <a:pt x="157968" y="34332"/>
                  </a:lnTo>
                  <a:lnTo>
                    <a:pt x="157968" y="34403"/>
                  </a:lnTo>
                  <a:lnTo>
                    <a:pt x="157968" y="34459"/>
                  </a:lnTo>
                  <a:lnTo>
                    <a:pt x="157968" y="34529"/>
                  </a:lnTo>
                  <a:lnTo>
                    <a:pt x="157926" y="34529"/>
                  </a:lnTo>
                  <a:lnTo>
                    <a:pt x="157884" y="34529"/>
                  </a:lnTo>
                  <a:lnTo>
                    <a:pt x="157842" y="34529"/>
                  </a:lnTo>
                  <a:lnTo>
                    <a:pt x="157799" y="34586"/>
                  </a:lnTo>
                  <a:lnTo>
                    <a:pt x="157842" y="34586"/>
                  </a:lnTo>
                  <a:lnTo>
                    <a:pt x="157884" y="34586"/>
                  </a:lnTo>
                  <a:lnTo>
                    <a:pt x="157884" y="34656"/>
                  </a:lnTo>
                  <a:lnTo>
                    <a:pt x="157884" y="34712"/>
                  </a:lnTo>
                  <a:lnTo>
                    <a:pt x="157926" y="34783"/>
                  </a:lnTo>
                  <a:lnTo>
                    <a:pt x="157926" y="34839"/>
                  </a:lnTo>
                  <a:lnTo>
                    <a:pt x="157884" y="34910"/>
                  </a:lnTo>
                  <a:lnTo>
                    <a:pt x="157926" y="34910"/>
                  </a:lnTo>
                  <a:lnTo>
                    <a:pt x="157884" y="34910"/>
                  </a:lnTo>
                  <a:lnTo>
                    <a:pt x="157884" y="34966"/>
                  </a:lnTo>
                  <a:lnTo>
                    <a:pt x="157926" y="34966"/>
                  </a:lnTo>
                  <a:lnTo>
                    <a:pt x="157968" y="34966"/>
                  </a:lnTo>
                  <a:lnTo>
                    <a:pt x="157968" y="35036"/>
                  </a:lnTo>
                  <a:lnTo>
                    <a:pt x="157968" y="35093"/>
                  </a:lnTo>
                  <a:lnTo>
                    <a:pt x="157968" y="35163"/>
                  </a:lnTo>
                  <a:lnTo>
                    <a:pt x="157968" y="35219"/>
                  </a:lnTo>
                  <a:lnTo>
                    <a:pt x="157926" y="35219"/>
                  </a:lnTo>
                  <a:lnTo>
                    <a:pt x="157968" y="35219"/>
                  </a:lnTo>
                  <a:lnTo>
                    <a:pt x="157968" y="35290"/>
                  </a:lnTo>
                  <a:lnTo>
                    <a:pt x="157926" y="35290"/>
                  </a:lnTo>
                  <a:lnTo>
                    <a:pt x="157968" y="35290"/>
                  </a:lnTo>
                  <a:lnTo>
                    <a:pt x="158011" y="35290"/>
                  </a:lnTo>
                  <a:lnTo>
                    <a:pt x="158011" y="35346"/>
                  </a:lnTo>
                  <a:lnTo>
                    <a:pt x="158011" y="35417"/>
                  </a:lnTo>
                  <a:lnTo>
                    <a:pt x="158011" y="35473"/>
                  </a:lnTo>
                  <a:lnTo>
                    <a:pt x="157968" y="35473"/>
                  </a:lnTo>
                  <a:lnTo>
                    <a:pt x="157968" y="35543"/>
                  </a:lnTo>
                  <a:lnTo>
                    <a:pt x="157968" y="35600"/>
                  </a:lnTo>
                  <a:lnTo>
                    <a:pt x="157926" y="35600"/>
                  </a:lnTo>
                  <a:lnTo>
                    <a:pt x="157884" y="35600"/>
                  </a:lnTo>
                  <a:lnTo>
                    <a:pt x="157842" y="35600"/>
                  </a:lnTo>
                  <a:lnTo>
                    <a:pt x="157842" y="35670"/>
                  </a:lnTo>
                  <a:lnTo>
                    <a:pt x="157884" y="35670"/>
                  </a:lnTo>
                  <a:lnTo>
                    <a:pt x="157926" y="35670"/>
                  </a:lnTo>
                  <a:lnTo>
                    <a:pt x="157926" y="35726"/>
                  </a:lnTo>
                  <a:lnTo>
                    <a:pt x="157968" y="35797"/>
                  </a:lnTo>
                  <a:lnTo>
                    <a:pt x="157968" y="35853"/>
                  </a:lnTo>
                  <a:lnTo>
                    <a:pt x="157968" y="35923"/>
                  </a:lnTo>
                  <a:lnTo>
                    <a:pt x="157968" y="35980"/>
                  </a:lnTo>
                  <a:lnTo>
                    <a:pt x="157968" y="36050"/>
                  </a:lnTo>
                  <a:lnTo>
                    <a:pt x="157968" y="36107"/>
                  </a:lnTo>
                  <a:lnTo>
                    <a:pt x="157968" y="36177"/>
                  </a:lnTo>
                  <a:lnTo>
                    <a:pt x="157926" y="36177"/>
                  </a:lnTo>
                  <a:lnTo>
                    <a:pt x="157926" y="36233"/>
                  </a:lnTo>
                  <a:lnTo>
                    <a:pt x="157926" y="36304"/>
                  </a:lnTo>
                  <a:lnTo>
                    <a:pt x="157884" y="36304"/>
                  </a:lnTo>
                  <a:lnTo>
                    <a:pt x="157842" y="36304"/>
                  </a:lnTo>
                  <a:lnTo>
                    <a:pt x="157799" y="36304"/>
                  </a:lnTo>
                  <a:lnTo>
                    <a:pt x="157842" y="36304"/>
                  </a:lnTo>
                  <a:lnTo>
                    <a:pt x="157884" y="36304"/>
                  </a:lnTo>
                  <a:lnTo>
                    <a:pt x="157926" y="36304"/>
                  </a:lnTo>
                  <a:lnTo>
                    <a:pt x="157968" y="36360"/>
                  </a:lnTo>
                  <a:lnTo>
                    <a:pt x="157968" y="36430"/>
                  </a:lnTo>
                  <a:lnTo>
                    <a:pt x="157968" y="36487"/>
                  </a:lnTo>
                  <a:lnTo>
                    <a:pt x="157926" y="36487"/>
                  </a:lnTo>
                  <a:lnTo>
                    <a:pt x="157926" y="36557"/>
                  </a:lnTo>
                  <a:lnTo>
                    <a:pt x="157884" y="36557"/>
                  </a:lnTo>
                  <a:lnTo>
                    <a:pt x="157884" y="36613"/>
                  </a:lnTo>
                  <a:lnTo>
                    <a:pt x="157842" y="36613"/>
                  </a:lnTo>
                  <a:lnTo>
                    <a:pt x="157842" y="36684"/>
                  </a:lnTo>
                  <a:lnTo>
                    <a:pt x="157884" y="36740"/>
                  </a:lnTo>
                  <a:lnTo>
                    <a:pt x="157926" y="36740"/>
                  </a:lnTo>
                  <a:lnTo>
                    <a:pt x="157926" y="36811"/>
                  </a:lnTo>
                  <a:lnTo>
                    <a:pt x="157968" y="36867"/>
                  </a:lnTo>
                  <a:lnTo>
                    <a:pt x="157968" y="36937"/>
                  </a:lnTo>
                  <a:lnTo>
                    <a:pt x="157968" y="36994"/>
                  </a:lnTo>
                  <a:lnTo>
                    <a:pt x="157926" y="36994"/>
                  </a:lnTo>
                  <a:lnTo>
                    <a:pt x="157926" y="37064"/>
                  </a:lnTo>
                  <a:lnTo>
                    <a:pt x="157968" y="37064"/>
                  </a:lnTo>
                  <a:lnTo>
                    <a:pt x="157926" y="37064"/>
                  </a:lnTo>
                  <a:lnTo>
                    <a:pt x="157926" y="37120"/>
                  </a:lnTo>
                  <a:lnTo>
                    <a:pt x="157884" y="37120"/>
                  </a:lnTo>
                  <a:lnTo>
                    <a:pt x="157842" y="37120"/>
                  </a:lnTo>
                  <a:lnTo>
                    <a:pt x="157884" y="37120"/>
                  </a:lnTo>
                  <a:lnTo>
                    <a:pt x="157884" y="37191"/>
                  </a:lnTo>
                  <a:lnTo>
                    <a:pt x="157884" y="37247"/>
                  </a:lnTo>
                  <a:lnTo>
                    <a:pt x="157842" y="37247"/>
                  </a:lnTo>
                  <a:lnTo>
                    <a:pt x="157799" y="37318"/>
                  </a:lnTo>
                  <a:lnTo>
                    <a:pt x="157757" y="37318"/>
                  </a:lnTo>
                  <a:lnTo>
                    <a:pt x="157757" y="37374"/>
                  </a:lnTo>
                  <a:lnTo>
                    <a:pt x="157715" y="37374"/>
                  </a:lnTo>
                  <a:lnTo>
                    <a:pt x="157673" y="37374"/>
                  </a:lnTo>
                  <a:lnTo>
                    <a:pt x="157630" y="37444"/>
                  </a:lnTo>
                  <a:lnTo>
                    <a:pt x="157673" y="37444"/>
                  </a:lnTo>
                  <a:lnTo>
                    <a:pt x="157630" y="37444"/>
                  </a:lnTo>
                  <a:lnTo>
                    <a:pt x="157630" y="37501"/>
                  </a:lnTo>
                  <a:lnTo>
                    <a:pt x="157588" y="37501"/>
                  </a:lnTo>
                  <a:lnTo>
                    <a:pt x="157588" y="37571"/>
                  </a:lnTo>
                  <a:lnTo>
                    <a:pt x="157546" y="37571"/>
                  </a:lnTo>
                  <a:lnTo>
                    <a:pt x="157588" y="37627"/>
                  </a:lnTo>
                  <a:lnTo>
                    <a:pt x="157630" y="37627"/>
                  </a:lnTo>
                  <a:lnTo>
                    <a:pt x="157673" y="37627"/>
                  </a:lnTo>
                  <a:lnTo>
                    <a:pt x="157673" y="37698"/>
                  </a:lnTo>
                  <a:lnTo>
                    <a:pt x="157630" y="37698"/>
                  </a:lnTo>
                  <a:lnTo>
                    <a:pt x="157588" y="37698"/>
                  </a:lnTo>
                  <a:lnTo>
                    <a:pt x="157546" y="37698"/>
                  </a:lnTo>
                  <a:lnTo>
                    <a:pt x="157588" y="37698"/>
                  </a:lnTo>
                  <a:lnTo>
                    <a:pt x="157630" y="37698"/>
                  </a:lnTo>
                  <a:lnTo>
                    <a:pt x="157630" y="37754"/>
                  </a:lnTo>
                  <a:lnTo>
                    <a:pt x="157588" y="37754"/>
                  </a:lnTo>
                  <a:lnTo>
                    <a:pt x="157546" y="37754"/>
                  </a:lnTo>
                  <a:lnTo>
                    <a:pt x="157630" y="37754"/>
                  </a:lnTo>
                  <a:lnTo>
                    <a:pt x="157673" y="37754"/>
                  </a:lnTo>
                  <a:lnTo>
                    <a:pt x="157715" y="37754"/>
                  </a:lnTo>
                  <a:lnTo>
                    <a:pt x="157715" y="37824"/>
                  </a:lnTo>
                  <a:lnTo>
                    <a:pt x="157757" y="37824"/>
                  </a:lnTo>
                  <a:lnTo>
                    <a:pt x="157757" y="37881"/>
                  </a:lnTo>
                  <a:lnTo>
                    <a:pt x="157757" y="37951"/>
                  </a:lnTo>
                  <a:lnTo>
                    <a:pt x="157757" y="38008"/>
                  </a:lnTo>
                  <a:lnTo>
                    <a:pt x="157715" y="38008"/>
                  </a:lnTo>
                  <a:lnTo>
                    <a:pt x="157673" y="38008"/>
                  </a:lnTo>
                  <a:lnTo>
                    <a:pt x="157630" y="38078"/>
                  </a:lnTo>
                  <a:lnTo>
                    <a:pt x="157673" y="38078"/>
                  </a:lnTo>
                  <a:lnTo>
                    <a:pt x="157630" y="38078"/>
                  </a:lnTo>
                  <a:lnTo>
                    <a:pt x="157673" y="38078"/>
                  </a:lnTo>
                  <a:lnTo>
                    <a:pt x="157715" y="38078"/>
                  </a:lnTo>
                  <a:lnTo>
                    <a:pt x="157715" y="38134"/>
                  </a:lnTo>
                  <a:lnTo>
                    <a:pt x="157715" y="38205"/>
                  </a:lnTo>
                  <a:lnTo>
                    <a:pt x="157757" y="38205"/>
                  </a:lnTo>
                  <a:lnTo>
                    <a:pt x="157757" y="38261"/>
                  </a:lnTo>
                  <a:lnTo>
                    <a:pt x="157757" y="38331"/>
                  </a:lnTo>
                  <a:lnTo>
                    <a:pt x="157757" y="38388"/>
                  </a:lnTo>
                  <a:lnTo>
                    <a:pt x="157757" y="38458"/>
                  </a:lnTo>
                  <a:lnTo>
                    <a:pt x="157715" y="38458"/>
                  </a:lnTo>
                  <a:lnTo>
                    <a:pt x="157673" y="38458"/>
                  </a:lnTo>
                  <a:lnTo>
                    <a:pt x="157630" y="38458"/>
                  </a:lnTo>
                  <a:lnTo>
                    <a:pt x="157588" y="38458"/>
                  </a:lnTo>
                  <a:lnTo>
                    <a:pt x="157504" y="38458"/>
                  </a:lnTo>
                  <a:lnTo>
                    <a:pt x="157504" y="38514"/>
                  </a:lnTo>
                  <a:lnTo>
                    <a:pt x="157461" y="38514"/>
                  </a:lnTo>
                  <a:lnTo>
                    <a:pt x="157504" y="38514"/>
                  </a:lnTo>
                  <a:lnTo>
                    <a:pt x="157504" y="38585"/>
                  </a:lnTo>
                  <a:lnTo>
                    <a:pt x="157461" y="38585"/>
                  </a:lnTo>
                  <a:lnTo>
                    <a:pt x="157461" y="38641"/>
                  </a:lnTo>
                  <a:lnTo>
                    <a:pt x="157504" y="38585"/>
                  </a:lnTo>
                  <a:lnTo>
                    <a:pt x="157546" y="38585"/>
                  </a:lnTo>
                  <a:lnTo>
                    <a:pt x="157546" y="38641"/>
                  </a:lnTo>
                  <a:lnTo>
                    <a:pt x="157588" y="38641"/>
                  </a:lnTo>
                  <a:lnTo>
                    <a:pt x="157588" y="38712"/>
                  </a:lnTo>
                  <a:lnTo>
                    <a:pt x="157630" y="38712"/>
                  </a:lnTo>
                  <a:lnTo>
                    <a:pt x="157673" y="38712"/>
                  </a:lnTo>
                  <a:lnTo>
                    <a:pt x="157715" y="38712"/>
                  </a:lnTo>
                  <a:lnTo>
                    <a:pt x="157715" y="38768"/>
                  </a:lnTo>
                  <a:lnTo>
                    <a:pt x="157757" y="38768"/>
                  </a:lnTo>
                  <a:lnTo>
                    <a:pt x="157799" y="38768"/>
                  </a:lnTo>
                  <a:lnTo>
                    <a:pt x="157842" y="38768"/>
                  </a:lnTo>
                  <a:lnTo>
                    <a:pt x="157884" y="38838"/>
                  </a:lnTo>
                  <a:lnTo>
                    <a:pt x="157926" y="38895"/>
                  </a:lnTo>
                  <a:lnTo>
                    <a:pt x="157926" y="38965"/>
                  </a:lnTo>
                  <a:lnTo>
                    <a:pt x="157926" y="39021"/>
                  </a:lnTo>
                  <a:lnTo>
                    <a:pt x="157926" y="39092"/>
                  </a:lnTo>
                  <a:lnTo>
                    <a:pt x="157926" y="39148"/>
                  </a:lnTo>
                  <a:lnTo>
                    <a:pt x="157926" y="39219"/>
                  </a:lnTo>
                  <a:lnTo>
                    <a:pt x="157968" y="39219"/>
                  </a:lnTo>
                  <a:lnTo>
                    <a:pt x="157968" y="39275"/>
                  </a:lnTo>
                  <a:lnTo>
                    <a:pt x="157968" y="39345"/>
                  </a:lnTo>
                  <a:lnTo>
                    <a:pt x="157926" y="39345"/>
                  </a:lnTo>
                  <a:lnTo>
                    <a:pt x="157926" y="39402"/>
                  </a:lnTo>
                  <a:lnTo>
                    <a:pt x="157926" y="39472"/>
                  </a:lnTo>
                  <a:lnTo>
                    <a:pt x="157884" y="39528"/>
                  </a:lnTo>
                  <a:lnTo>
                    <a:pt x="157842" y="39528"/>
                  </a:lnTo>
                  <a:lnTo>
                    <a:pt x="157884" y="39528"/>
                  </a:lnTo>
                  <a:lnTo>
                    <a:pt x="157884" y="39599"/>
                  </a:lnTo>
                  <a:lnTo>
                    <a:pt x="157884" y="39655"/>
                  </a:lnTo>
                  <a:lnTo>
                    <a:pt x="157884" y="39726"/>
                  </a:lnTo>
                  <a:lnTo>
                    <a:pt x="157884" y="39782"/>
                  </a:lnTo>
                  <a:lnTo>
                    <a:pt x="157884" y="39852"/>
                  </a:lnTo>
                  <a:lnTo>
                    <a:pt x="157884" y="39909"/>
                  </a:lnTo>
                  <a:lnTo>
                    <a:pt x="157884" y="39979"/>
                  </a:lnTo>
                  <a:lnTo>
                    <a:pt x="157842" y="39979"/>
                  </a:lnTo>
                  <a:lnTo>
                    <a:pt x="157842" y="40106"/>
                  </a:lnTo>
                  <a:lnTo>
                    <a:pt x="157842" y="40162"/>
                  </a:lnTo>
                  <a:lnTo>
                    <a:pt x="157842" y="40218"/>
                  </a:lnTo>
                  <a:lnTo>
                    <a:pt x="157842" y="40345"/>
                  </a:lnTo>
                  <a:lnTo>
                    <a:pt x="157799" y="40416"/>
                  </a:lnTo>
                  <a:lnTo>
                    <a:pt x="157799" y="40472"/>
                  </a:lnTo>
                  <a:lnTo>
                    <a:pt x="157799" y="40542"/>
                  </a:lnTo>
                  <a:lnTo>
                    <a:pt x="157799" y="40599"/>
                  </a:lnTo>
                  <a:lnTo>
                    <a:pt x="157757" y="40599"/>
                  </a:lnTo>
                  <a:lnTo>
                    <a:pt x="157757" y="40796"/>
                  </a:lnTo>
                  <a:lnTo>
                    <a:pt x="157757" y="40922"/>
                  </a:lnTo>
                  <a:lnTo>
                    <a:pt x="157715" y="40979"/>
                  </a:lnTo>
                  <a:lnTo>
                    <a:pt x="157673" y="41106"/>
                  </a:lnTo>
                  <a:lnTo>
                    <a:pt x="157630" y="41176"/>
                  </a:lnTo>
                  <a:lnTo>
                    <a:pt x="157588" y="41232"/>
                  </a:lnTo>
                  <a:lnTo>
                    <a:pt x="157588" y="41303"/>
                  </a:lnTo>
                  <a:lnTo>
                    <a:pt x="157588" y="41359"/>
                  </a:lnTo>
                  <a:lnTo>
                    <a:pt x="157588" y="41429"/>
                  </a:lnTo>
                  <a:lnTo>
                    <a:pt x="157546" y="41429"/>
                  </a:lnTo>
                  <a:lnTo>
                    <a:pt x="157546" y="41486"/>
                  </a:lnTo>
                  <a:lnTo>
                    <a:pt x="157504" y="41556"/>
                  </a:lnTo>
                  <a:lnTo>
                    <a:pt x="157504" y="41612"/>
                  </a:lnTo>
                  <a:lnTo>
                    <a:pt x="157419" y="41683"/>
                  </a:lnTo>
                  <a:lnTo>
                    <a:pt x="157377" y="41739"/>
                  </a:lnTo>
                  <a:lnTo>
                    <a:pt x="157377" y="41810"/>
                  </a:lnTo>
                  <a:lnTo>
                    <a:pt x="157335" y="41936"/>
                  </a:lnTo>
                  <a:lnTo>
                    <a:pt x="157335" y="42063"/>
                  </a:lnTo>
                  <a:lnTo>
                    <a:pt x="157292" y="42063"/>
                  </a:lnTo>
                  <a:lnTo>
                    <a:pt x="157292" y="42119"/>
                  </a:lnTo>
                  <a:lnTo>
                    <a:pt x="157250" y="42119"/>
                  </a:lnTo>
                  <a:lnTo>
                    <a:pt x="157250" y="42190"/>
                  </a:lnTo>
                  <a:lnTo>
                    <a:pt x="157208" y="42246"/>
                  </a:lnTo>
                  <a:lnTo>
                    <a:pt x="157166" y="42317"/>
                  </a:lnTo>
                  <a:lnTo>
                    <a:pt x="157123" y="42317"/>
                  </a:lnTo>
                  <a:lnTo>
                    <a:pt x="157081" y="42373"/>
                  </a:lnTo>
                  <a:lnTo>
                    <a:pt x="157039" y="42373"/>
                  </a:lnTo>
                  <a:lnTo>
                    <a:pt x="156955" y="42373"/>
                  </a:lnTo>
                  <a:lnTo>
                    <a:pt x="156912" y="42373"/>
                  </a:lnTo>
                  <a:lnTo>
                    <a:pt x="156870" y="42443"/>
                  </a:lnTo>
                  <a:lnTo>
                    <a:pt x="156870" y="42500"/>
                  </a:lnTo>
                  <a:lnTo>
                    <a:pt x="156828" y="42500"/>
                  </a:lnTo>
                  <a:lnTo>
                    <a:pt x="156828" y="42570"/>
                  </a:lnTo>
                  <a:lnTo>
                    <a:pt x="156786" y="42570"/>
                  </a:lnTo>
                  <a:lnTo>
                    <a:pt x="156786" y="42626"/>
                  </a:lnTo>
                  <a:lnTo>
                    <a:pt x="156743" y="42626"/>
                  </a:lnTo>
                  <a:lnTo>
                    <a:pt x="156701" y="42626"/>
                  </a:lnTo>
                  <a:lnTo>
                    <a:pt x="156743" y="42626"/>
                  </a:lnTo>
                  <a:lnTo>
                    <a:pt x="156701" y="42697"/>
                  </a:lnTo>
                  <a:lnTo>
                    <a:pt x="156743" y="42697"/>
                  </a:lnTo>
                  <a:lnTo>
                    <a:pt x="156701" y="42753"/>
                  </a:lnTo>
                  <a:lnTo>
                    <a:pt x="156701" y="42823"/>
                  </a:lnTo>
                  <a:lnTo>
                    <a:pt x="156659" y="42823"/>
                  </a:lnTo>
                  <a:lnTo>
                    <a:pt x="156617" y="42880"/>
                  </a:lnTo>
                  <a:lnTo>
                    <a:pt x="156574" y="42950"/>
                  </a:lnTo>
                  <a:lnTo>
                    <a:pt x="156532" y="42950"/>
                  </a:lnTo>
                  <a:lnTo>
                    <a:pt x="156490" y="42950"/>
                  </a:lnTo>
                  <a:lnTo>
                    <a:pt x="156448" y="42950"/>
                  </a:lnTo>
                  <a:lnTo>
                    <a:pt x="156363" y="43007"/>
                  </a:lnTo>
                  <a:lnTo>
                    <a:pt x="156321" y="43007"/>
                  </a:lnTo>
                  <a:lnTo>
                    <a:pt x="156279" y="43007"/>
                  </a:lnTo>
                  <a:lnTo>
                    <a:pt x="156236" y="43007"/>
                  </a:lnTo>
                  <a:lnTo>
                    <a:pt x="156194" y="43007"/>
                  </a:lnTo>
                  <a:lnTo>
                    <a:pt x="156110" y="43007"/>
                  </a:lnTo>
                  <a:lnTo>
                    <a:pt x="156067" y="43007"/>
                  </a:lnTo>
                  <a:lnTo>
                    <a:pt x="156025" y="43007"/>
                  </a:lnTo>
                  <a:lnTo>
                    <a:pt x="155983" y="43007"/>
                  </a:lnTo>
                  <a:lnTo>
                    <a:pt x="155983" y="43077"/>
                  </a:lnTo>
                  <a:lnTo>
                    <a:pt x="155941" y="43077"/>
                  </a:lnTo>
                  <a:lnTo>
                    <a:pt x="155898" y="43077"/>
                  </a:lnTo>
                  <a:lnTo>
                    <a:pt x="155856" y="43204"/>
                  </a:lnTo>
                  <a:lnTo>
                    <a:pt x="155814" y="43204"/>
                  </a:lnTo>
                  <a:lnTo>
                    <a:pt x="155814" y="43260"/>
                  </a:lnTo>
                  <a:lnTo>
                    <a:pt x="155856" y="43260"/>
                  </a:lnTo>
                  <a:lnTo>
                    <a:pt x="155856" y="43330"/>
                  </a:lnTo>
                  <a:lnTo>
                    <a:pt x="155772" y="43513"/>
                  </a:lnTo>
                  <a:lnTo>
                    <a:pt x="155729" y="43584"/>
                  </a:lnTo>
                  <a:lnTo>
                    <a:pt x="155687" y="43767"/>
                  </a:lnTo>
                  <a:lnTo>
                    <a:pt x="155645" y="43767"/>
                  </a:lnTo>
                  <a:lnTo>
                    <a:pt x="155645" y="43837"/>
                  </a:lnTo>
                  <a:lnTo>
                    <a:pt x="155603" y="43894"/>
                  </a:lnTo>
                  <a:lnTo>
                    <a:pt x="155560" y="43964"/>
                  </a:lnTo>
                  <a:lnTo>
                    <a:pt x="155518" y="43964"/>
                  </a:lnTo>
                  <a:lnTo>
                    <a:pt x="155476" y="44020"/>
                  </a:lnTo>
                  <a:lnTo>
                    <a:pt x="155349" y="44020"/>
                  </a:lnTo>
                  <a:lnTo>
                    <a:pt x="155349" y="44091"/>
                  </a:lnTo>
                  <a:lnTo>
                    <a:pt x="155307" y="44091"/>
                  </a:lnTo>
                  <a:lnTo>
                    <a:pt x="155265" y="44020"/>
                  </a:lnTo>
                  <a:lnTo>
                    <a:pt x="155222" y="44020"/>
                  </a:lnTo>
                  <a:lnTo>
                    <a:pt x="155180" y="44020"/>
                  </a:lnTo>
                  <a:lnTo>
                    <a:pt x="155138" y="44020"/>
                  </a:lnTo>
                  <a:lnTo>
                    <a:pt x="155096" y="44020"/>
                  </a:lnTo>
                  <a:lnTo>
                    <a:pt x="155053" y="44020"/>
                  </a:lnTo>
                  <a:lnTo>
                    <a:pt x="155011" y="44020"/>
                  </a:lnTo>
                  <a:lnTo>
                    <a:pt x="154969" y="44091"/>
                  </a:lnTo>
                  <a:lnTo>
                    <a:pt x="154927" y="44020"/>
                  </a:lnTo>
                  <a:lnTo>
                    <a:pt x="154885" y="44020"/>
                  </a:lnTo>
                  <a:lnTo>
                    <a:pt x="154758" y="44091"/>
                  </a:lnTo>
                  <a:lnTo>
                    <a:pt x="154716" y="44091"/>
                  </a:lnTo>
                  <a:lnTo>
                    <a:pt x="154673" y="44147"/>
                  </a:lnTo>
                  <a:lnTo>
                    <a:pt x="154673" y="44091"/>
                  </a:lnTo>
                  <a:lnTo>
                    <a:pt x="154631" y="44091"/>
                  </a:lnTo>
                  <a:lnTo>
                    <a:pt x="154589" y="44091"/>
                  </a:lnTo>
                  <a:lnTo>
                    <a:pt x="154589" y="44020"/>
                  </a:lnTo>
                  <a:lnTo>
                    <a:pt x="154547" y="44020"/>
                  </a:lnTo>
                  <a:lnTo>
                    <a:pt x="154504" y="44020"/>
                  </a:lnTo>
                  <a:lnTo>
                    <a:pt x="154504" y="44091"/>
                  </a:lnTo>
                  <a:lnTo>
                    <a:pt x="154547" y="44147"/>
                  </a:lnTo>
                  <a:lnTo>
                    <a:pt x="154547" y="44218"/>
                  </a:lnTo>
                  <a:lnTo>
                    <a:pt x="154504" y="44218"/>
                  </a:lnTo>
                  <a:lnTo>
                    <a:pt x="154504" y="44274"/>
                  </a:lnTo>
                  <a:lnTo>
                    <a:pt x="154462" y="44274"/>
                  </a:lnTo>
                  <a:lnTo>
                    <a:pt x="154462" y="44344"/>
                  </a:lnTo>
                  <a:lnTo>
                    <a:pt x="154420" y="44344"/>
                  </a:lnTo>
                  <a:lnTo>
                    <a:pt x="154420" y="44401"/>
                  </a:lnTo>
                  <a:lnTo>
                    <a:pt x="154378" y="44401"/>
                  </a:lnTo>
                  <a:lnTo>
                    <a:pt x="154335" y="44401"/>
                  </a:lnTo>
                  <a:lnTo>
                    <a:pt x="154335" y="44471"/>
                  </a:lnTo>
                  <a:lnTo>
                    <a:pt x="154251" y="44471"/>
                  </a:lnTo>
                  <a:lnTo>
                    <a:pt x="154209" y="44471"/>
                  </a:lnTo>
                  <a:lnTo>
                    <a:pt x="154166" y="44527"/>
                  </a:lnTo>
                  <a:lnTo>
                    <a:pt x="154124" y="44527"/>
                  </a:lnTo>
                  <a:lnTo>
                    <a:pt x="154082" y="44527"/>
                  </a:lnTo>
                  <a:lnTo>
                    <a:pt x="154082" y="44598"/>
                  </a:lnTo>
                  <a:lnTo>
                    <a:pt x="154040" y="44598"/>
                  </a:lnTo>
                  <a:lnTo>
                    <a:pt x="154040" y="44654"/>
                  </a:lnTo>
                  <a:lnTo>
                    <a:pt x="153997" y="44654"/>
                  </a:lnTo>
                  <a:lnTo>
                    <a:pt x="153997" y="44725"/>
                  </a:lnTo>
                  <a:lnTo>
                    <a:pt x="153955" y="44725"/>
                  </a:lnTo>
                  <a:lnTo>
                    <a:pt x="153955" y="44781"/>
                  </a:lnTo>
                  <a:lnTo>
                    <a:pt x="153913" y="44851"/>
                  </a:lnTo>
                  <a:lnTo>
                    <a:pt x="153871" y="44851"/>
                  </a:lnTo>
                  <a:lnTo>
                    <a:pt x="153871" y="44908"/>
                  </a:lnTo>
                  <a:lnTo>
                    <a:pt x="153828" y="44908"/>
                  </a:lnTo>
                  <a:lnTo>
                    <a:pt x="153828" y="44978"/>
                  </a:lnTo>
                  <a:lnTo>
                    <a:pt x="153786" y="44978"/>
                  </a:lnTo>
                  <a:lnTo>
                    <a:pt x="153786" y="45034"/>
                  </a:lnTo>
                  <a:lnTo>
                    <a:pt x="153744" y="45034"/>
                  </a:lnTo>
                  <a:lnTo>
                    <a:pt x="153702" y="45105"/>
                  </a:lnTo>
                  <a:lnTo>
                    <a:pt x="153659" y="45105"/>
                  </a:lnTo>
                  <a:lnTo>
                    <a:pt x="153617" y="45105"/>
                  </a:lnTo>
                  <a:lnTo>
                    <a:pt x="153575" y="45105"/>
                  </a:lnTo>
                  <a:lnTo>
                    <a:pt x="153533" y="45161"/>
                  </a:lnTo>
                  <a:lnTo>
                    <a:pt x="153490" y="45161"/>
                  </a:lnTo>
                  <a:lnTo>
                    <a:pt x="153448" y="45105"/>
                  </a:lnTo>
                  <a:lnTo>
                    <a:pt x="153406" y="45105"/>
                  </a:lnTo>
                  <a:lnTo>
                    <a:pt x="153364" y="45105"/>
                  </a:lnTo>
                  <a:lnTo>
                    <a:pt x="153321" y="45105"/>
                  </a:lnTo>
                  <a:lnTo>
                    <a:pt x="153321" y="45161"/>
                  </a:lnTo>
                  <a:lnTo>
                    <a:pt x="153279" y="45161"/>
                  </a:lnTo>
                  <a:lnTo>
                    <a:pt x="153237" y="45161"/>
                  </a:lnTo>
                  <a:lnTo>
                    <a:pt x="153195" y="45231"/>
                  </a:lnTo>
                  <a:lnTo>
                    <a:pt x="153152" y="45231"/>
                  </a:lnTo>
                  <a:lnTo>
                    <a:pt x="153110" y="45231"/>
                  </a:lnTo>
                  <a:lnTo>
                    <a:pt x="153068" y="45231"/>
                  </a:lnTo>
                  <a:lnTo>
                    <a:pt x="153026" y="45231"/>
                  </a:lnTo>
                  <a:lnTo>
                    <a:pt x="152983" y="45288"/>
                  </a:lnTo>
                  <a:lnTo>
                    <a:pt x="152941" y="45288"/>
                  </a:lnTo>
                  <a:lnTo>
                    <a:pt x="152899" y="45358"/>
                  </a:lnTo>
                  <a:lnTo>
                    <a:pt x="152857" y="45358"/>
                  </a:lnTo>
                  <a:lnTo>
                    <a:pt x="152772" y="45358"/>
                  </a:lnTo>
                  <a:lnTo>
                    <a:pt x="152730" y="45358"/>
                  </a:lnTo>
                  <a:lnTo>
                    <a:pt x="152688" y="45358"/>
                  </a:lnTo>
                  <a:lnTo>
                    <a:pt x="152646" y="45415"/>
                  </a:lnTo>
                  <a:lnTo>
                    <a:pt x="152603" y="45415"/>
                  </a:lnTo>
                  <a:lnTo>
                    <a:pt x="152561" y="45415"/>
                  </a:lnTo>
                  <a:lnTo>
                    <a:pt x="152519" y="45415"/>
                  </a:lnTo>
                  <a:lnTo>
                    <a:pt x="152477" y="45415"/>
                  </a:lnTo>
                  <a:lnTo>
                    <a:pt x="152434" y="45415"/>
                  </a:lnTo>
                  <a:lnTo>
                    <a:pt x="152392" y="45415"/>
                  </a:lnTo>
                  <a:lnTo>
                    <a:pt x="152350" y="45415"/>
                  </a:lnTo>
                  <a:lnTo>
                    <a:pt x="152308" y="45415"/>
                  </a:lnTo>
                  <a:lnTo>
                    <a:pt x="152265" y="45415"/>
                  </a:lnTo>
                  <a:lnTo>
                    <a:pt x="152181" y="45415"/>
                  </a:lnTo>
                  <a:lnTo>
                    <a:pt x="152139" y="45415"/>
                  </a:lnTo>
                  <a:lnTo>
                    <a:pt x="152096" y="45415"/>
                  </a:lnTo>
                  <a:lnTo>
                    <a:pt x="152054" y="45415"/>
                  </a:lnTo>
                  <a:lnTo>
                    <a:pt x="152012" y="45415"/>
                  </a:lnTo>
                  <a:lnTo>
                    <a:pt x="151970" y="45485"/>
                  </a:lnTo>
                  <a:lnTo>
                    <a:pt x="151927" y="45485"/>
                  </a:lnTo>
                  <a:lnTo>
                    <a:pt x="151885" y="45541"/>
                  </a:lnTo>
                  <a:lnTo>
                    <a:pt x="151843" y="45541"/>
                  </a:lnTo>
                  <a:lnTo>
                    <a:pt x="151758" y="45612"/>
                  </a:lnTo>
                  <a:lnTo>
                    <a:pt x="151716" y="45612"/>
                  </a:lnTo>
                  <a:lnTo>
                    <a:pt x="151674" y="45668"/>
                  </a:lnTo>
                  <a:lnTo>
                    <a:pt x="151632" y="45668"/>
                  </a:lnTo>
                  <a:lnTo>
                    <a:pt x="151589" y="45668"/>
                  </a:lnTo>
                  <a:lnTo>
                    <a:pt x="151547" y="45668"/>
                  </a:lnTo>
                  <a:lnTo>
                    <a:pt x="151463" y="45738"/>
                  </a:lnTo>
                  <a:lnTo>
                    <a:pt x="151420" y="45738"/>
                  </a:lnTo>
                  <a:lnTo>
                    <a:pt x="151378" y="45738"/>
                  </a:lnTo>
                  <a:lnTo>
                    <a:pt x="151251" y="45795"/>
                  </a:lnTo>
                  <a:lnTo>
                    <a:pt x="151209" y="45795"/>
                  </a:lnTo>
                  <a:lnTo>
                    <a:pt x="151167" y="45865"/>
                  </a:lnTo>
                  <a:lnTo>
                    <a:pt x="151125" y="45865"/>
                  </a:lnTo>
                  <a:lnTo>
                    <a:pt x="151125" y="45921"/>
                  </a:lnTo>
                  <a:lnTo>
                    <a:pt x="151082" y="45921"/>
                  </a:lnTo>
                  <a:lnTo>
                    <a:pt x="151040" y="45921"/>
                  </a:lnTo>
                  <a:lnTo>
                    <a:pt x="151040" y="45992"/>
                  </a:lnTo>
                  <a:lnTo>
                    <a:pt x="150998" y="45992"/>
                  </a:lnTo>
                  <a:lnTo>
                    <a:pt x="150956" y="45992"/>
                  </a:lnTo>
                  <a:lnTo>
                    <a:pt x="150956" y="46048"/>
                  </a:lnTo>
                  <a:lnTo>
                    <a:pt x="150913" y="46048"/>
                  </a:lnTo>
                  <a:lnTo>
                    <a:pt x="150871" y="46048"/>
                  </a:lnTo>
                  <a:lnTo>
                    <a:pt x="150871" y="46119"/>
                  </a:lnTo>
                  <a:lnTo>
                    <a:pt x="150829" y="46119"/>
                  </a:lnTo>
                  <a:lnTo>
                    <a:pt x="150787" y="46119"/>
                  </a:lnTo>
                  <a:lnTo>
                    <a:pt x="150787" y="46175"/>
                  </a:lnTo>
                  <a:lnTo>
                    <a:pt x="150745" y="46175"/>
                  </a:lnTo>
                  <a:lnTo>
                    <a:pt x="150702" y="46245"/>
                  </a:lnTo>
                  <a:lnTo>
                    <a:pt x="150702" y="46302"/>
                  </a:lnTo>
                  <a:lnTo>
                    <a:pt x="150660" y="46302"/>
                  </a:lnTo>
                  <a:lnTo>
                    <a:pt x="150660" y="46372"/>
                  </a:lnTo>
                  <a:lnTo>
                    <a:pt x="150618" y="46372"/>
                  </a:lnTo>
                  <a:lnTo>
                    <a:pt x="150576" y="46428"/>
                  </a:lnTo>
                  <a:lnTo>
                    <a:pt x="150576" y="46499"/>
                  </a:lnTo>
                  <a:lnTo>
                    <a:pt x="150576" y="46555"/>
                  </a:lnTo>
                  <a:lnTo>
                    <a:pt x="150533" y="46555"/>
                  </a:lnTo>
                  <a:lnTo>
                    <a:pt x="150491" y="46555"/>
                  </a:lnTo>
                  <a:lnTo>
                    <a:pt x="150449" y="46555"/>
                  </a:lnTo>
                  <a:lnTo>
                    <a:pt x="150407" y="46555"/>
                  </a:lnTo>
                  <a:lnTo>
                    <a:pt x="150407" y="46626"/>
                  </a:lnTo>
                  <a:lnTo>
                    <a:pt x="150449" y="46626"/>
                  </a:lnTo>
                  <a:lnTo>
                    <a:pt x="150491" y="46626"/>
                  </a:lnTo>
                  <a:lnTo>
                    <a:pt x="150533" y="46555"/>
                  </a:lnTo>
                  <a:lnTo>
                    <a:pt x="150533" y="46626"/>
                  </a:lnTo>
                  <a:lnTo>
                    <a:pt x="150576" y="46626"/>
                  </a:lnTo>
                  <a:lnTo>
                    <a:pt x="150576" y="46682"/>
                  </a:lnTo>
                  <a:lnTo>
                    <a:pt x="150618" y="46682"/>
                  </a:lnTo>
                  <a:lnTo>
                    <a:pt x="150576" y="46752"/>
                  </a:lnTo>
                  <a:lnTo>
                    <a:pt x="150533" y="46809"/>
                  </a:lnTo>
                  <a:lnTo>
                    <a:pt x="150491" y="46809"/>
                  </a:lnTo>
                  <a:lnTo>
                    <a:pt x="150407" y="46809"/>
                  </a:lnTo>
                  <a:lnTo>
                    <a:pt x="150364" y="46879"/>
                  </a:lnTo>
                  <a:lnTo>
                    <a:pt x="150280" y="46879"/>
                  </a:lnTo>
                  <a:lnTo>
                    <a:pt x="150238" y="46879"/>
                  </a:lnTo>
                  <a:lnTo>
                    <a:pt x="150195" y="46879"/>
                  </a:lnTo>
                  <a:lnTo>
                    <a:pt x="150069" y="46935"/>
                  </a:lnTo>
                  <a:lnTo>
                    <a:pt x="150026" y="46935"/>
                  </a:lnTo>
                  <a:lnTo>
                    <a:pt x="150069" y="46935"/>
                  </a:lnTo>
                  <a:lnTo>
                    <a:pt x="150111" y="46935"/>
                  </a:lnTo>
                  <a:lnTo>
                    <a:pt x="150153" y="46935"/>
                  </a:lnTo>
                  <a:lnTo>
                    <a:pt x="150195" y="46935"/>
                  </a:lnTo>
                  <a:lnTo>
                    <a:pt x="150195" y="47006"/>
                  </a:lnTo>
                  <a:lnTo>
                    <a:pt x="150153" y="47006"/>
                  </a:lnTo>
                  <a:lnTo>
                    <a:pt x="150195" y="47006"/>
                  </a:lnTo>
                  <a:lnTo>
                    <a:pt x="150238" y="47006"/>
                  </a:lnTo>
                  <a:lnTo>
                    <a:pt x="150280" y="47006"/>
                  </a:lnTo>
                  <a:lnTo>
                    <a:pt x="150280" y="47062"/>
                  </a:lnTo>
                  <a:lnTo>
                    <a:pt x="150280" y="47132"/>
                  </a:lnTo>
                  <a:lnTo>
                    <a:pt x="150280" y="47189"/>
                  </a:lnTo>
                  <a:lnTo>
                    <a:pt x="150280" y="47259"/>
                  </a:lnTo>
                  <a:lnTo>
                    <a:pt x="150238" y="47259"/>
                  </a:lnTo>
                  <a:lnTo>
                    <a:pt x="150195" y="47259"/>
                  </a:lnTo>
                  <a:lnTo>
                    <a:pt x="150153" y="47316"/>
                  </a:lnTo>
                  <a:lnTo>
                    <a:pt x="150153" y="47386"/>
                  </a:lnTo>
                  <a:lnTo>
                    <a:pt x="150111" y="47386"/>
                  </a:lnTo>
                  <a:lnTo>
                    <a:pt x="150153" y="47386"/>
                  </a:lnTo>
                  <a:lnTo>
                    <a:pt x="150195" y="47442"/>
                  </a:lnTo>
                  <a:lnTo>
                    <a:pt x="150238" y="47513"/>
                  </a:lnTo>
                  <a:lnTo>
                    <a:pt x="150238" y="47569"/>
                  </a:lnTo>
                  <a:lnTo>
                    <a:pt x="150195" y="47639"/>
                  </a:lnTo>
                  <a:lnTo>
                    <a:pt x="150153" y="47639"/>
                  </a:lnTo>
                  <a:lnTo>
                    <a:pt x="150153" y="47696"/>
                  </a:lnTo>
                  <a:lnTo>
                    <a:pt x="150111" y="47696"/>
                  </a:lnTo>
                  <a:lnTo>
                    <a:pt x="150069" y="47766"/>
                  </a:lnTo>
                  <a:lnTo>
                    <a:pt x="150026" y="47766"/>
                  </a:lnTo>
                  <a:lnTo>
                    <a:pt x="150026" y="47823"/>
                  </a:lnTo>
                  <a:lnTo>
                    <a:pt x="149984" y="47893"/>
                  </a:lnTo>
                  <a:lnTo>
                    <a:pt x="149942" y="47893"/>
                  </a:lnTo>
                  <a:lnTo>
                    <a:pt x="149900" y="47949"/>
                  </a:lnTo>
                  <a:lnTo>
                    <a:pt x="149857" y="47949"/>
                  </a:lnTo>
                  <a:lnTo>
                    <a:pt x="149815" y="47949"/>
                  </a:lnTo>
                  <a:lnTo>
                    <a:pt x="149773" y="47949"/>
                  </a:lnTo>
                  <a:lnTo>
                    <a:pt x="149731" y="47949"/>
                  </a:lnTo>
                  <a:lnTo>
                    <a:pt x="149731" y="48020"/>
                  </a:lnTo>
                  <a:lnTo>
                    <a:pt x="149688" y="48020"/>
                  </a:lnTo>
                  <a:lnTo>
                    <a:pt x="149604" y="48076"/>
                  </a:lnTo>
                  <a:lnTo>
                    <a:pt x="149562" y="48076"/>
                  </a:lnTo>
                  <a:lnTo>
                    <a:pt x="149519" y="48146"/>
                  </a:lnTo>
                  <a:lnTo>
                    <a:pt x="149477" y="48146"/>
                  </a:lnTo>
                  <a:lnTo>
                    <a:pt x="149435" y="48146"/>
                  </a:lnTo>
                  <a:lnTo>
                    <a:pt x="149393" y="48146"/>
                  </a:lnTo>
                  <a:lnTo>
                    <a:pt x="149393" y="48203"/>
                  </a:lnTo>
                  <a:lnTo>
                    <a:pt x="149350" y="48203"/>
                  </a:lnTo>
                  <a:lnTo>
                    <a:pt x="149308" y="48146"/>
                  </a:lnTo>
                  <a:lnTo>
                    <a:pt x="149266" y="48146"/>
                  </a:lnTo>
                  <a:lnTo>
                    <a:pt x="149224" y="48146"/>
                  </a:lnTo>
                  <a:lnTo>
                    <a:pt x="149181" y="48146"/>
                  </a:lnTo>
                  <a:lnTo>
                    <a:pt x="149139" y="48146"/>
                  </a:lnTo>
                  <a:lnTo>
                    <a:pt x="149097" y="48146"/>
                  </a:lnTo>
                  <a:lnTo>
                    <a:pt x="149055" y="48146"/>
                  </a:lnTo>
                  <a:lnTo>
                    <a:pt x="149012" y="48146"/>
                  </a:lnTo>
                  <a:lnTo>
                    <a:pt x="148970" y="48146"/>
                  </a:lnTo>
                  <a:lnTo>
                    <a:pt x="148928" y="48146"/>
                  </a:lnTo>
                  <a:lnTo>
                    <a:pt x="148843" y="48076"/>
                  </a:lnTo>
                  <a:lnTo>
                    <a:pt x="148801" y="48076"/>
                  </a:lnTo>
                  <a:lnTo>
                    <a:pt x="148717" y="48076"/>
                  </a:lnTo>
                  <a:lnTo>
                    <a:pt x="148675" y="48076"/>
                  </a:lnTo>
                  <a:lnTo>
                    <a:pt x="148632" y="48076"/>
                  </a:lnTo>
                  <a:lnTo>
                    <a:pt x="148590" y="48076"/>
                  </a:lnTo>
                  <a:lnTo>
                    <a:pt x="148548" y="48146"/>
                  </a:lnTo>
                  <a:lnTo>
                    <a:pt x="148506" y="48146"/>
                  </a:lnTo>
                  <a:lnTo>
                    <a:pt x="148463" y="48146"/>
                  </a:lnTo>
                  <a:lnTo>
                    <a:pt x="148421" y="48146"/>
                  </a:lnTo>
                  <a:lnTo>
                    <a:pt x="148379" y="48146"/>
                  </a:lnTo>
                  <a:lnTo>
                    <a:pt x="148337" y="48146"/>
                  </a:lnTo>
                  <a:lnTo>
                    <a:pt x="148294" y="48146"/>
                  </a:lnTo>
                  <a:lnTo>
                    <a:pt x="148294" y="48203"/>
                  </a:lnTo>
                  <a:lnTo>
                    <a:pt x="148337" y="48203"/>
                  </a:lnTo>
                  <a:lnTo>
                    <a:pt x="148294" y="48203"/>
                  </a:lnTo>
                  <a:lnTo>
                    <a:pt x="148294" y="48273"/>
                  </a:lnTo>
                  <a:lnTo>
                    <a:pt x="148252" y="48273"/>
                  </a:lnTo>
                  <a:lnTo>
                    <a:pt x="148210" y="48273"/>
                  </a:lnTo>
                  <a:lnTo>
                    <a:pt x="148168" y="48273"/>
                  </a:lnTo>
                  <a:lnTo>
                    <a:pt x="148168" y="48329"/>
                  </a:lnTo>
                  <a:lnTo>
                    <a:pt x="148210" y="48329"/>
                  </a:lnTo>
                  <a:lnTo>
                    <a:pt x="148168" y="48329"/>
                  </a:lnTo>
                  <a:lnTo>
                    <a:pt x="148125" y="48329"/>
                  </a:lnTo>
                  <a:lnTo>
                    <a:pt x="148083" y="48329"/>
                  </a:lnTo>
                  <a:lnTo>
                    <a:pt x="148125" y="48329"/>
                  </a:lnTo>
                  <a:lnTo>
                    <a:pt x="148125" y="48400"/>
                  </a:lnTo>
                  <a:lnTo>
                    <a:pt x="148083" y="48400"/>
                  </a:lnTo>
                  <a:lnTo>
                    <a:pt x="148125" y="48456"/>
                  </a:lnTo>
                  <a:lnTo>
                    <a:pt x="148125" y="48527"/>
                  </a:lnTo>
                  <a:lnTo>
                    <a:pt x="148083" y="48527"/>
                  </a:lnTo>
                  <a:lnTo>
                    <a:pt x="148041" y="48527"/>
                  </a:lnTo>
                  <a:lnTo>
                    <a:pt x="147914" y="48456"/>
                  </a:lnTo>
                  <a:lnTo>
                    <a:pt x="147914" y="48527"/>
                  </a:lnTo>
                  <a:lnTo>
                    <a:pt x="147956" y="48527"/>
                  </a:lnTo>
                  <a:lnTo>
                    <a:pt x="147999" y="48583"/>
                  </a:lnTo>
                  <a:lnTo>
                    <a:pt x="148041" y="48583"/>
                  </a:lnTo>
                  <a:lnTo>
                    <a:pt x="148125" y="48653"/>
                  </a:lnTo>
                  <a:lnTo>
                    <a:pt x="148168" y="48653"/>
                  </a:lnTo>
                  <a:lnTo>
                    <a:pt x="148168" y="48710"/>
                  </a:lnTo>
                  <a:lnTo>
                    <a:pt x="148210" y="48710"/>
                  </a:lnTo>
                  <a:lnTo>
                    <a:pt x="148168" y="48710"/>
                  </a:lnTo>
                  <a:lnTo>
                    <a:pt x="148125" y="48710"/>
                  </a:lnTo>
                  <a:lnTo>
                    <a:pt x="148083" y="48653"/>
                  </a:lnTo>
                  <a:lnTo>
                    <a:pt x="148041" y="48653"/>
                  </a:lnTo>
                  <a:lnTo>
                    <a:pt x="148083" y="48710"/>
                  </a:lnTo>
                  <a:lnTo>
                    <a:pt x="148125" y="48710"/>
                  </a:lnTo>
                  <a:lnTo>
                    <a:pt x="148083" y="48710"/>
                  </a:lnTo>
                  <a:lnTo>
                    <a:pt x="148083" y="48780"/>
                  </a:lnTo>
                  <a:lnTo>
                    <a:pt x="148125" y="48836"/>
                  </a:lnTo>
                  <a:lnTo>
                    <a:pt x="148168" y="48836"/>
                  </a:lnTo>
                  <a:lnTo>
                    <a:pt x="148125" y="48836"/>
                  </a:lnTo>
                  <a:lnTo>
                    <a:pt x="148083" y="48836"/>
                  </a:lnTo>
                  <a:lnTo>
                    <a:pt x="148041" y="48836"/>
                  </a:lnTo>
                  <a:lnTo>
                    <a:pt x="148041" y="48780"/>
                  </a:lnTo>
                  <a:lnTo>
                    <a:pt x="147999" y="48780"/>
                  </a:lnTo>
                  <a:lnTo>
                    <a:pt x="147956" y="48780"/>
                  </a:lnTo>
                  <a:lnTo>
                    <a:pt x="147914" y="48780"/>
                  </a:lnTo>
                  <a:lnTo>
                    <a:pt x="147830" y="48780"/>
                  </a:lnTo>
                  <a:lnTo>
                    <a:pt x="147787" y="48780"/>
                  </a:lnTo>
                  <a:lnTo>
                    <a:pt x="147830" y="48780"/>
                  </a:lnTo>
                  <a:lnTo>
                    <a:pt x="147830" y="48836"/>
                  </a:lnTo>
                  <a:lnTo>
                    <a:pt x="147872" y="48836"/>
                  </a:lnTo>
                  <a:lnTo>
                    <a:pt x="147914" y="48836"/>
                  </a:lnTo>
                  <a:lnTo>
                    <a:pt x="147914" y="48907"/>
                  </a:lnTo>
                  <a:lnTo>
                    <a:pt x="147914" y="48963"/>
                  </a:lnTo>
                  <a:lnTo>
                    <a:pt x="147872" y="48963"/>
                  </a:lnTo>
                  <a:lnTo>
                    <a:pt x="147830" y="48963"/>
                  </a:lnTo>
                  <a:lnTo>
                    <a:pt x="147787" y="48963"/>
                  </a:lnTo>
                  <a:lnTo>
                    <a:pt x="147703" y="48963"/>
                  </a:lnTo>
                  <a:lnTo>
                    <a:pt x="147661" y="48963"/>
                  </a:lnTo>
                  <a:lnTo>
                    <a:pt x="147618" y="48963"/>
                  </a:lnTo>
                  <a:lnTo>
                    <a:pt x="147576" y="48963"/>
                  </a:lnTo>
                  <a:lnTo>
                    <a:pt x="147534" y="48907"/>
                  </a:lnTo>
                  <a:lnTo>
                    <a:pt x="147492" y="48963"/>
                  </a:lnTo>
                  <a:lnTo>
                    <a:pt x="147449" y="48963"/>
                  </a:lnTo>
                  <a:lnTo>
                    <a:pt x="147449" y="49034"/>
                  </a:lnTo>
                  <a:lnTo>
                    <a:pt x="147492" y="49090"/>
                  </a:lnTo>
                  <a:lnTo>
                    <a:pt x="147534" y="49090"/>
                  </a:lnTo>
                  <a:lnTo>
                    <a:pt x="147534" y="49160"/>
                  </a:lnTo>
                  <a:lnTo>
                    <a:pt x="147534" y="49217"/>
                  </a:lnTo>
                  <a:lnTo>
                    <a:pt x="147576" y="49217"/>
                  </a:lnTo>
                  <a:lnTo>
                    <a:pt x="147534" y="49217"/>
                  </a:lnTo>
                  <a:lnTo>
                    <a:pt x="147576" y="49217"/>
                  </a:lnTo>
                  <a:lnTo>
                    <a:pt x="147618" y="49217"/>
                  </a:lnTo>
                  <a:lnTo>
                    <a:pt x="147618" y="49287"/>
                  </a:lnTo>
                  <a:lnTo>
                    <a:pt x="147661" y="49287"/>
                  </a:lnTo>
                  <a:lnTo>
                    <a:pt x="147661" y="49343"/>
                  </a:lnTo>
                  <a:lnTo>
                    <a:pt x="147703" y="49343"/>
                  </a:lnTo>
                  <a:lnTo>
                    <a:pt x="147745" y="49343"/>
                  </a:lnTo>
                  <a:lnTo>
                    <a:pt x="147787" y="49343"/>
                  </a:lnTo>
                  <a:lnTo>
                    <a:pt x="147787" y="49414"/>
                  </a:lnTo>
                  <a:lnTo>
                    <a:pt x="147830" y="49414"/>
                  </a:lnTo>
                  <a:lnTo>
                    <a:pt x="147872" y="49414"/>
                  </a:lnTo>
                  <a:lnTo>
                    <a:pt x="147914" y="49414"/>
                  </a:lnTo>
                  <a:lnTo>
                    <a:pt x="147956" y="49414"/>
                  </a:lnTo>
                  <a:lnTo>
                    <a:pt x="147999" y="49470"/>
                  </a:lnTo>
                  <a:lnTo>
                    <a:pt x="148041" y="49540"/>
                  </a:lnTo>
                  <a:lnTo>
                    <a:pt x="148083" y="49540"/>
                  </a:lnTo>
                  <a:lnTo>
                    <a:pt x="148125" y="49597"/>
                  </a:lnTo>
                  <a:lnTo>
                    <a:pt x="148168" y="49597"/>
                  </a:lnTo>
                  <a:lnTo>
                    <a:pt x="148168" y="49667"/>
                  </a:lnTo>
                  <a:lnTo>
                    <a:pt x="148210" y="49667"/>
                  </a:lnTo>
                  <a:lnTo>
                    <a:pt x="148210" y="49724"/>
                  </a:lnTo>
                  <a:lnTo>
                    <a:pt x="148168" y="49724"/>
                  </a:lnTo>
                  <a:lnTo>
                    <a:pt x="148168" y="49794"/>
                  </a:lnTo>
                  <a:lnTo>
                    <a:pt x="148168" y="49850"/>
                  </a:lnTo>
                  <a:lnTo>
                    <a:pt x="148125" y="49850"/>
                  </a:lnTo>
                  <a:lnTo>
                    <a:pt x="148083" y="49921"/>
                  </a:lnTo>
                  <a:lnTo>
                    <a:pt x="148041" y="49921"/>
                  </a:lnTo>
                  <a:lnTo>
                    <a:pt x="148041" y="49850"/>
                  </a:lnTo>
                  <a:lnTo>
                    <a:pt x="147999" y="49850"/>
                  </a:lnTo>
                  <a:lnTo>
                    <a:pt x="147956" y="49850"/>
                  </a:lnTo>
                  <a:lnTo>
                    <a:pt x="147956" y="49921"/>
                  </a:lnTo>
                  <a:lnTo>
                    <a:pt x="147872" y="49921"/>
                  </a:lnTo>
                  <a:lnTo>
                    <a:pt x="147830" y="49921"/>
                  </a:lnTo>
                  <a:lnTo>
                    <a:pt x="147787" y="49921"/>
                  </a:lnTo>
                  <a:lnTo>
                    <a:pt x="147745" y="49921"/>
                  </a:lnTo>
                  <a:lnTo>
                    <a:pt x="147703" y="49921"/>
                  </a:lnTo>
                  <a:lnTo>
                    <a:pt x="147703" y="49977"/>
                  </a:lnTo>
                  <a:lnTo>
                    <a:pt x="147661" y="49977"/>
                  </a:lnTo>
                  <a:lnTo>
                    <a:pt x="147745" y="49977"/>
                  </a:lnTo>
                  <a:lnTo>
                    <a:pt x="147745" y="50047"/>
                  </a:lnTo>
                  <a:lnTo>
                    <a:pt x="147745" y="50104"/>
                  </a:lnTo>
                  <a:lnTo>
                    <a:pt x="147745" y="50047"/>
                  </a:lnTo>
                  <a:lnTo>
                    <a:pt x="147703" y="50047"/>
                  </a:lnTo>
                  <a:lnTo>
                    <a:pt x="147703" y="50104"/>
                  </a:lnTo>
                  <a:lnTo>
                    <a:pt x="147661" y="50104"/>
                  </a:lnTo>
                  <a:lnTo>
                    <a:pt x="147661" y="50174"/>
                  </a:lnTo>
                  <a:lnTo>
                    <a:pt x="147618" y="50174"/>
                  </a:lnTo>
                  <a:lnTo>
                    <a:pt x="147576" y="50174"/>
                  </a:lnTo>
                  <a:lnTo>
                    <a:pt x="147534" y="50230"/>
                  </a:lnTo>
                  <a:lnTo>
                    <a:pt x="147492" y="50230"/>
                  </a:lnTo>
                  <a:lnTo>
                    <a:pt x="147449" y="50230"/>
                  </a:lnTo>
                  <a:lnTo>
                    <a:pt x="147449" y="50301"/>
                  </a:lnTo>
                  <a:lnTo>
                    <a:pt x="147407" y="50301"/>
                  </a:lnTo>
                  <a:lnTo>
                    <a:pt x="147365" y="50357"/>
                  </a:lnTo>
                  <a:lnTo>
                    <a:pt x="147323" y="50357"/>
                  </a:lnTo>
                  <a:lnTo>
                    <a:pt x="147280" y="50428"/>
                  </a:lnTo>
                  <a:lnTo>
                    <a:pt x="147238" y="50428"/>
                  </a:lnTo>
                  <a:lnTo>
                    <a:pt x="147196" y="50428"/>
                  </a:lnTo>
                  <a:lnTo>
                    <a:pt x="147154" y="50428"/>
                  </a:lnTo>
                  <a:lnTo>
                    <a:pt x="147111" y="50428"/>
                  </a:lnTo>
                  <a:lnTo>
                    <a:pt x="147069" y="50428"/>
                  </a:lnTo>
                  <a:lnTo>
                    <a:pt x="147027" y="50428"/>
                  </a:lnTo>
                  <a:lnTo>
                    <a:pt x="146985" y="50357"/>
                  </a:lnTo>
                  <a:lnTo>
                    <a:pt x="146942" y="50357"/>
                  </a:lnTo>
                  <a:lnTo>
                    <a:pt x="146900" y="50357"/>
                  </a:lnTo>
                  <a:lnTo>
                    <a:pt x="146816" y="50357"/>
                  </a:lnTo>
                  <a:lnTo>
                    <a:pt x="146773" y="50301"/>
                  </a:lnTo>
                  <a:lnTo>
                    <a:pt x="146731" y="50301"/>
                  </a:lnTo>
                  <a:lnTo>
                    <a:pt x="146647" y="50301"/>
                  </a:lnTo>
                  <a:lnTo>
                    <a:pt x="146604" y="50301"/>
                  </a:lnTo>
                  <a:lnTo>
                    <a:pt x="146604" y="50230"/>
                  </a:lnTo>
                  <a:lnTo>
                    <a:pt x="146562" y="50230"/>
                  </a:lnTo>
                  <a:lnTo>
                    <a:pt x="146562" y="50174"/>
                  </a:lnTo>
                  <a:lnTo>
                    <a:pt x="146520" y="50174"/>
                  </a:lnTo>
                  <a:lnTo>
                    <a:pt x="146478" y="50174"/>
                  </a:lnTo>
                  <a:lnTo>
                    <a:pt x="146393" y="50174"/>
                  </a:lnTo>
                  <a:lnTo>
                    <a:pt x="146351" y="50174"/>
                  </a:lnTo>
                  <a:lnTo>
                    <a:pt x="146309" y="50174"/>
                  </a:lnTo>
                  <a:lnTo>
                    <a:pt x="146267" y="50174"/>
                  </a:lnTo>
                  <a:lnTo>
                    <a:pt x="146224" y="50174"/>
                  </a:lnTo>
                  <a:lnTo>
                    <a:pt x="146182" y="50174"/>
                  </a:lnTo>
                  <a:lnTo>
                    <a:pt x="146140" y="50174"/>
                  </a:lnTo>
                  <a:lnTo>
                    <a:pt x="146098" y="50174"/>
                  </a:lnTo>
                  <a:lnTo>
                    <a:pt x="146055" y="50174"/>
                  </a:lnTo>
                  <a:lnTo>
                    <a:pt x="146013" y="50174"/>
                  </a:lnTo>
                  <a:lnTo>
                    <a:pt x="145971" y="50174"/>
                  </a:lnTo>
                  <a:lnTo>
                    <a:pt x="145929" y="50174"/>
                  </a:lnTo>
                  <a:lnTo>
                    <a:pt x="145886" y="50174"/>
                  </a:lnTo>
                  <a:lnTo>
                    <a:pt x="145886" y="50230"/>
                  </a:lnTo>
                  <a:lnTo>
                    <a:pt x="145886" y="50174"/>
                  </a:lnTo>
                  <a:lnTo>
                    <a:pt x="145844" y="50174"/>
                  </a:lnTo>
                  <a:lnTo>
                    <a:pt x="145886" y="50174"/>
                  </a:lnTo>
                  <a:lnTo>
                    <a:pt x="145844" y="50174"/>
                  </a:lnTo>
                  <a:lnTo>
                    <a:pt x="145844" y="50104"/>
                  </a:lnTo>
                  <a:lnTo>
                    <a:pt x="145802" y="50104"/>
                  </a:lnTo>
                  <a:lnTo>
                    <a:pt x="145760" y="50104"/>
                  </a:lnTo>
                  <a:lnTo>
                    <a:pt x="145717" y="50104"/>
                  </a:lnTo>
                  <a:lnTo>
                    <a:pt x="145675" y="50104"/>
                  </a:lnTo>
                  <a:lnTo>
                    <a:pt x="145633" y="50104"/>
                  </a:lnTo>
                  <a:lnTo>
                    <a:pt x="145633" y="50174"/>
                  </a:lnTo>
                  <a:lnTo>
                    <a:pt x="145675" y="50230"/>
                  </a:lnTo>
                  <a:lnTo>
                    <a:pt x="145675" y="50301"/>
                  </a:lnTo>
                  <a:lnTo>
                    <a:pt x="145675" y="50357"/>
                  </a:lnTo>
                  <a:lnTo>
                    <a:pt x="145633" y="50357"/>
                  </a:lnTo>
                  <a:lnTo>
                    <a:pt x="145675" y="50357"/>
                  </a:lnTo>
                  <a:lnTo>
                    <a:pt x="145717" y="50357"/>
                  </a:lnTo>
                  <a:lnTo>
                    <a:pt x="145760" y="50357"/>
                  </a:lnTo>
                  <a:lnTo>
                    <a:pt x="145844" y="50357"/>
                  </a:lnTo>
                  <a:lnTo>
                    <a:pt x="145886" y="50428"/>
                  </a:lnTo>
                  <a:lnTo>
                    <a:pt x="145886" y="50357"/>
                  </a:lnTo>
                  <a:lnTo>
                    <a:pt x="145929" y="50357"/>
                  </a:lnTo>
                  <a:lnTo>
                    <a:pt x="145929" y="50428"/>
                  </a:lnTo>
                  <a:lnTo>
                    <a:pt x="145971" y="50428"/>
                  </a:lnTo>
                  <a:lnTo>
                    <a:pt x="146013" y="50428"/>
                  </a:lnTo>
                  <a:lnTo>
                    <a:pt x="146055" y="50484"/>
                  </a:lnTo>
                  <a:lnTo>
                    <a:pt x="146013" y="50484"/>
                  </a:lnTo>
                  <a:lnTo>
                    <a:pt x="146055" y="50484"/>
                  </a:lnTo>
                  <a:lnTo>
                    <a:pt x="146098" y="50484"/>
                  </a:lnTo>
                  <a:lnTo>
                    <a:pt x="146098" y="50554"/>
                  </a:lnTo>
                  <a:lnTo>
                    <a:pt x="146098" y="50611"/>
                  </a:lnTo>
                  <a:lnTo>
                    <a:pt x="146055" y="50611"/>
                  </a:lnTo>
                  <a:lnTo>
                    <a:pt x="146055" y="50681"/>
                  </a:lnTo>
                  <a:lnTo>
                    <a:pt x="146013" y="50681"/>
                  </a:lnTo>
                  <a:lnTo>
                    <a:pt x="145971" y="50681"/>
                  </a:lnTo>
                  <a:lnTo>
                    <a:pt x="145929" y="50681"/>
                  </a:lnTo>
                  <a:lnTo>
                    <a:pt x="145886" y="50681"/>
                  </a:lnTo>
                  <a:lnTo>
                    <a:pt x="145886" y="50737"/>
                  </a:lnTo>
                  <a:lnTo>
                    <a:pt x="145886" y="50808"/>
                  </a:lnTo>
                  <a:lnTo>
                    <a:pt x="145886" y="50864"/>
                  </a:lnTo>
                  <a:lnTo>
                    <a:pt x="145929" y="50864"/>
                  </a:lnTo>
                  <a:lnTo>
                    <a:pt x="145929" y="50935"/>
                  </a:lnTo>
                  <a:lnTo>
                    <a:pt x="145929" y="50991"/>
                  </a:lnTo>
                  <a:lnTo>
                    <a:pt x="145971" y="50991"/>
                  </a:lnTo>
                  <a:lnTo>
                    <a:pt x="145971" y="51061"/>
                  </a:lnTo>
                  <a:lnTo>
                    <a:pt x="146013" y="51118"/>
                  </a:lnTo>
                  <a:lnTo>
                    <a:pt x="145971" y="51118"/>
                  </a:lnTo>
                  <a:lnTo>
                    <a:pt x="145971" y="51188"/>
                  </a:lnTo>
                  <a:lnTo>
                    <a:pt x="146013" y="51188"/>
                  </a:lnTo>
                  <a:lnTo>
                    <a:pt x="146055" y="51244"/>
                  </a:lnTo>
                  <a:lnTo>
                    <a:pt x="146055" y="51315"/>
                  </a:lnTo>
                  <a:lnTo>
                    <a:pt x="146098" y="51371"/>
                  </a:lnTo>
                  <a:lnTo>
                    <a:pt x="146098" y="51442"/>
                  </a:lnTo>
                  <a:lnTo>
                    <a:pt x="146140" y="51442"/>
                  </a:lnTo>
                  <a:lnTo>
                    <a:pt x="146182" y="51442"/>
                  </a:lnTo>
                  <a:lnTo>
                    <a:pt x="146182" y="51498"/>
                  </a:lnTo>
                  <a:lnTo>
                    <a:pt x="146182" y="51568"/>
                  </a:lnTo>
                  <a:lnTo>
                    <a:pt x="146182" y="51625"/>
                  </a:lnTo>
                  <a:lnTo>
                    <a:pt x="146140" y="51695"/>
                  </a:lnTo>
                  <a:lnTo>
                    <a:pt x="146140" y="51751"/>
                  </a:lnTo>
                  <a:lnTo>
                    <a:pt x="146140" y="51822"/>
                  </a:lnTo>
                  <a:lnTo>
                    <a:pt x="146140" y="51878"/>
                  </a:lnTo>
                  <a:lnTo>
                    <a:pt x="146140" y="51948"/>
                  </a:lnTo>
                  <a:lnTo>
                    <a:pt x="146182" y="52005"/>
                  </a:lnTo>
                  <a:lnTo>
                    <a:pt x="146224" y="52132"/>
                  </a:lnTo>
                  <a:lnTo>
                    <a:pt x="146224" y="52202"/>
                  </a:lnTo>
                  <a:lnTo>
                    <a:pt x="146224" y="52258"/>
                  </a:lnTo>
                  <a:lnTo>
                    <a:pt x="146182" y="52385"/>
                  </a:lnTo>
                  <a:lnTo>
                    <a:pt x="146182" y="52512"/>
                  </a:lnTo>
                  <a:lnTo>
                    <a:pt x="146182" y="52582"/>
                  </a:lnTo>
                  <a:lnTo>
                    <a:pt x="146140" y="52582"/>
                  </a:lnTo>
                  <a:lnTo>
                    <a:pt x="146140" y="52638"/>
                  </a:lnTo>
                  <a:lnTo>
                    <a:pt x="146055" y="52709"/>
                  </a:lnTo>
                  <a:lnTo>
                    <a:pt x="146013" y="52765"/>
                  </a:lnTo>
                  <a:lnTo>
                    <a:pt x="145971" y="52765"/>
                  </a:lnTo>
                  <a:lnTo>
                    <a:pt x="145971" y="52836"/>
                  </a:lnTo>
                  <a:lnTo>
                    <a:pt x="145929" y="52836"/>
                  </a:lnTo>
                  <a:lnTo>
                    <a:pt x="145886" y="52836"/>
                  </a:lnTo>
                  <a:lnTo>
                    <a:pt x="145886" y="52892"/>
                  </a:lnTo>
                  <a:lnTo>
                    <a:pt x="145886" y="52962"/>
                  </a:lnTo>
                  <a:lnTo>
                    <a:pt x="145844" y="52962"/>
                  </a:lnTo>
                  <a:lnTo>
                    <a:pt x="145802" y="52962"/>
                  </a:lnTo>
                  <a:lnTo>
                    <a:pt x="145760" y="52962"/>
                  </a:lnTo>
                  <a:lnTo>
                    <a:pt x="145717" y="52962"/>
                  </a:lnTo>
                  <a:lnTo>
                    <a:pt x="145717" y="53019"/>
                  </a:lnTo>
                  <a:lnTo>
                    <a:pt x="145760" y="53019"/>
                  </a:lnTo>
                  <a:lnTo>
                    <a:pt x="145760" y="52962"/>
                  </a:lnTo>
                  <a:lnTo>
                    <a:pt x="145802" y="52962"/>
                  </a:lnTo>
                  <a:lnTo>
                    <a:pt x="145760" y="53019"/>
                  </a:lnTo>
                  <a:lnTo>
                    <a:pt x="145802" y="53089"/>
                  </a:lnTo>
                  <a:lnTo>
                    <a:pt x="145760" y="53089"/>
                  </a:lnTo>
                  <a:lnTo>
                    <a:pt x="145717" y="53145"/>
                  </a:lnTo>
                  <a:lnTo>
                    <a:pt x="145675" y="53145"/>
                  </a:lnTo>
                  <a:lnTo>
                    <a:pt x="145675" y="53216"/>
                  </a:lnTo>
                  <a:lnTo>
                    <a:pt x="145633" y="53216"/>
                  </a:lnTo>
                  <a:lnTo>
                    <a:pt x="145591" y="53216"/>
                  </a:lnTo>
                  <a:lnTo>
                    <a:pt x="145548" y="53216"/>
                  </a:lnTo>
                  <a:lnTo>
                    <a:pt x="145506" y="53216"/>
                  </a:lnTo>
                  <a:lnTo>
                    <a:pt x="145464" y="53216"/>
                  </a:lnTo>
                  <a:lnTo>
                    <a:pt x="145422" y="53216"/>
                  </a:lnTo>
                  <a:lnTo>
                    <a:pt x="145422" y="53272"/>
                  </a:lnTo>
                  <a:lnTo>
                    <a:pt x="145464" y="53272"/>
                  </a:lnTo>
                  <a:lnTo>
                    <a:pt x="145506" y="53272"/>
                  </a:lnTo>
                  <a:lnTo>
                    <a:pt x="145548" y="53272"/>
                  </a:lnTo>
                  <a:lnTo>
                    <a:pt x="145591" y="53272"/>
                  </a:lnTo>
                  <a:lnTo>
                    <a:pt x="145591" y="53343"/>
                  </a:lnTo>
                  <a:lnTo>
                    <a:pt x="145548" y="53343"/>
                  </a:lnTo>
                  <a:lnTo>
                    <a:pt x="145591" y="53343"/>
                  </a:lnTo>
                  <a:lnTo>
                    <a:pt x="145633" y="53343"/>
                  </a:lnTo>
                  <a:lnTo>
                    <a:pt x="145675" y="53343"/>
                  </a:lnTo>
                  <a:lnTo>
                    <a:pt x="145717" y="53343"/>
                  </a:lnTo>
                  <a:lnTo>
                    <a:pt x="145717" y="53399"/>
                  </a:lnTo>
                  <a:lnTo>
                    <a:pt x="145675" y="53399"/>
                  </a:lnTo>
                  <a:lnTo>
                    <a:pt x="145675" y="53469"/>
                  </a:lnTo>
                  <a:lnTo>
                    <a:pt x="145717" y="53469"/>
                  </a:lnTo>
                  <a:lnTo>
                    <a:pt x="145760" y="53526"/>
                  </a:lnTo>
                  <a:lnTo>
                    <a:pt x="145760" y="53596"/>
                  </a:lnTo>
                  <a:lnTo>
                    <a:pt x="145760" y="53652"/>
                  </a:lnTo>
                  <a:lnTo>
                    <a:pt x="145760" y="53723"/>
                  </a:lnTo>
                  <a:lnTo>
                    <a:pt x="145717" y="53723"/>
                  </a:lnTo>
                  <a:lnTo>
                    <a:pt x="145717" y="53779"/>
                  </a:lnTo>
                  <a:lnTo>
                    <a:pt x="145633" y="53849"/>
                  </a:lnTo>
                  <a:lnTo>
                    <a:pt x="145591" y="53849"/>
                  </a:lnTo>
                  <a:lnTo>
                    <a:pt x="145591" y="53906"/>
                  </a:lnTo>
                  <a:lnTo>
                    <a:pt x="145633" y="53906"/>
                  </a:lnTo>
                  <a:lnTo>
                    <a:pt x="145591" y="53906"/>
                  </a:lnTo>
                  <a:lnTo>
                    <a:pt x="145591" y="53976"/>
                  </a:lnTo>
                  <a:lnTo>
                    <a:pt x="145591" y="54033"/>
                  </a:lnTo>
                  <a:lnTo>
                    <a:pt x="145548" y="54103"/>
                  </a:lnTo>
                  <a:lnTo>
                    <a:pt x="145548" y="54159"/>
                  </a:lnTo>
                  <a:lnTo>
                    <a:pt x="145548" y="54230"/>
                  </a:lnTo>
                  <a:lnTo>
                    <a:pt x="145548" y="54286"/>
                  </a:lnTo>
                  <a:lnTo>
                    <a:pt x="145548" y="54413"/>
                  </a:lnTo>
                  <a:lnTo>
                    <a:pt x="145548" y="54483"/>
                  </a:lnTo>
                  <a:lnTo>
                    <a:pt x="145506" y="54483"/>
                  </a:lnTo>
                  <a:lnTo>
                    <a:pt x="145506" y="54539"/>
                  </a:lnTo>
                  <a:lnTo>
                    <a:pt x="145548" y="54539"/>
                  </a:lnTo>
                  <a:lnTo>
                    <a:pt x="145548" y="54610"/>
                  </a:lnTo>
                  <a:lnTo>
                    <a:pt x="145506" y="54610"/>
                  </a:lnTo>
                  <a:lnTo>
                    <a:pt x="145506" y="54666"/>
                  </a:lnTo>
                  <a:lnTo>
                    <a:pt x="145506" y="54737"/>
                  </a:lnTo>
                  <a:lnTo>
                    <a:pt x="145464" y="54737"/>
                  </a:lnTo>
                  <a:lnTo>
                    <a:pt x="145464" y="54793"/>
                  </a:lnTo>
                  <a:lnTo>
                    <a:pt x="145379" y="54793"/>
                  </a:lnTo>
                  <a:lnTo>
                    <a:pt x="145337" y="54793"/>
                  </a:lnTo>
                  <a:lnTo>
                    <a:pt x="145295" y="54793"/>
                  </a:lnTo>
                  <a:lnTo>
                    <a:pt x="145253" y="54793"/>
                  </a:lnTo>
                  <a:lnTo>
                    <a:pt x="145210" y="54793"/>
                  </a:lnTo>
                  <a:lnTo>
                    <a:pt x="145168" y="54793"/>
                  </a:lnTo>
                  <a:lnTo>
                    <a:pt x="145126" y="54793"/>
                  </a:lnTo>
                  <a:lnTo>
                    <a:pt x="145084" y="54793"/>
                  </a:lnTo>
                  <a:lnTo>
                    <a:pt x="145084" y="54863"/>
                  </a:lnTo>
                  <a:lnTo>
                    <a:pt x="145041" y="54863"/>
                  </a:lnTo>
                  <a:lnTo>
                    <a:pt x="144999" y="54863"/>
                  </a:lnTo>
                  <a:lnTo>
                    <a:pt x="144957" y="54863"/>
                  </a:lnTo>
                  <a:lnTo>
                    <a:pt x="144915" y="54863"/>
                  </a:lnTo>
                  <a:lnTo>
                    <a:pt x="144872" y="54863"/>
                  </a:lnTo>
                  <a:lnTo>
                    <a:pt x="144872" y="54920"/>
                  </a:lnTo>
                  <a:lnTo>
                    <a:pt x="144915" y="54920"/>
                  </a:lnTo>
                  <a:lnTo>
                    <a:pt x="144915" y="54990"/>
                  </a:lnTo>
                  <a:lnTo>
                    <a:pt x="144957" y="54990"/>
                  </a:lnTo>
                  <a:lnTo>
                    <a:pt x="144999" y="54990"/>
                  </a:lnTo>
                  <a:lnTo>
                    <a:pt x="145041" y="54990"/>
                  </a:lnTo>
                  <a:lnTo>
                    <a:pt x="145041" y="55046"/>
                  </a:lnTo>
                  <a:lnTo>
                    <a:pt x="144999" y="55046"/>
                  </a:lnTo>
                  <a:lnTo>
                    <a:pt x="144957" y="55117"/>
                  </a:lnTo>
                  <a:lnTo>
                    <a:pt x="144915" y="55117"/>
                  </a:lnTo>
                  <a:lnTo>
                    <a:pt x="144872" y="55117"/>
                  </a:lnTo>
                  <a:lnTo>
                    <a:pt x="144830" y="55117"/>
                  </a:lnTo>
                  <a:lnTo>
                    <a:pt x="144788" y="55117"/>
                  </a:lnTo>
                  <a:lnTo>
                    <a:pt x="144788" y="55173"/>
                  </a:lnTo>
                  <a:lnTo>
                    <a:pt x="144830" y="55173"/>
                  </a:lnTo>
                  <a:lnTo>
                    <a:pt x="144830" y="55244"/>
                  </a:lnTo>
                  <a:lnTo>
                    <a:pt x="144788" y="55244"/>
                  </a:lnTo>
                  <a:lnTo>
                    <a:pt x="144746" y="55300"/>
                  </a:lnTo>
                  <a:lnTo>
                    <a:pt x="144703" y="55300"/>
                  </a:lnTo>
                  <a:lnTo>
                    <a:pt x="144661" y="55300"/>
                  </a:lnTo>
                  <a:lnTo>
                    <a:pt x="144619" y="55300"/>
                  </a:lnTo>
                  <a:lnTo>
                    <a:pt x="144577" y="55300"/>
                  </a:lnTo>
                  <a:lnTo>
                    <a:pt x="144534" y="55300"/>
                  </a:lnTo>
                  <a:lnTo>
                    <a:pt x="144450" y="55370"/>
                  </a:lnTo>
                  <a:lnTo>
                    <a:pt x="144408" y="55370"/>
                  </a:lnTo>
                  <a:lnTo>
                    <a:pt x="144281" y="55370"/>
                  </a:lnTo>
                  <a:lnTo>
                    <a:pt x="144239" y="55370"/>
                  </a:lnTo>
                  <a:lnTo>
                    <a:pt x="144197" y="55427"/>
                  </a:lnTo>
                  <a:lnTo>
                    <a:pt x="144154" y="55427"/>
                  </a:lnTo>
                  <a:lnTo>
                    <a:pt x="144112" y="55427"/>
                  </a:lnTo>
                  <a:lnTo>
                    <a:pt x="144070" y="55427"/>
                  </a:lnTo>
                  <a:lnTo>
                    <a:pt x="144070" y="55497"/>
                  </a:lnTo>
                  <a:lnTo>
                    <a:pt x="144028" y="55497"/>
                  </a:lnTo>
                  <a:lnTo>
                    <a:pt x="143985" y="55553"/>
                  </a:lnTo>
                  <a:lnTo>
                    <a:pt x="143943" y="55553"/>
                  </a:lnTo>
                  <a:lnTo>
                    <a:pt x="143943" y="55624"/>
                  </a:lnTo>
                  <a:lnTo>
                    <a:pt x="143985" y="55624"/>
                  </a:lnTo>
                  <a:lnTo>
                    <a:pt x="143985" y="55680"/>
                  </a:lnTo>
                  <a:lnTo>
                    <a:pt x="143943" y="55680"/>
                  </a:lnTo>
                  <a:lnTo>
                    <a:pt x="143985" y="55751"/>
                  </a:lnTo>
                  <a:lnTo>
                    <a:pt x="143985" y="55807"/>
                  </a:lnTo>
                  <a:lnTo>
                    <a:pt x="144028" y="55807"/>
                  </a:lnTo>
                  <a:lnTo>
                    <a:pt x="144070" y="55807"/>
                  </a:lnTo>
                  <a:lnTo>
                    <a:pt x="144112" y="55807"/>
                  </a:lnTo>
                  <a:lnTo>
                    <a:pt x="144112" y="55877"/>
                  </a:lnTo>
                  <a:lnTo>
                    <a:pt x="144154" y="55877"/>
                  </a:lnTo>
                  <a:lnTo>
                    <a:pt x="144154" y="55934"/>
                  </a:lnTo>
                  <a:lnTo>
                    <a:pt x="144197" y="55934"/>
                  </a:lnTo>
                  <a:lnTo>
                    <a:pt x="144197" y="56004"/>
                  </a:lnTo>
                  <a:lnTo>
                    <a:pt x="144154" y="56004"/>
                  </a:lnTo>
                  <a:lnTo>
                    <a:pt x="144112" y="56004"/>
                  </a:lnTo>
                  <a:lnTo>
                    <a:pt x="144070" y="56004"/>
                  </a:lnTo>
                  <a:lnTo>
                    <a:pt x="144028" y="56004"/>
                  </a:lnTo>
                  <a:lnTo>
                    <a:pt x="143985" y="56004"/>
                  </a:lnTo>
                  <a:lnTo>
                    <a:pt x="143985" y="56060"/>
                  </a:lnTo>
                  <a:lnTo>
                    <a:pt x="143943" y="56060"/>
                  </a:lnTo>
                  <a:lnTo>
                    <a:pt x="143943" y="56131"/>
                  </a:lnTo>
                  <a:lnTo>
                    <a:pt x="143901" y="56131"/>
                  </a:lnTo>
                  <a:lnTo>
                    <a:pt x="143901" y="56187"/>
                  </a:lnTo>
                  <a:lnTo>
                    <a:pt x="143943" y="56187"/>
                  </a:lnTo>
                  <a:lnTo>
                    <a:pt x="143943" y="56257"/>
                  </a:lnTo>
                  <a:lnTo>
                    <a:pt x="143943" y="56314"/>
                  </a:lnTo>
                  <a:lnTo>
                    <a:pt x="143901" y="56314"/>
                  </a:lnTo>
                  <a:lnTo>
                    <a:pt x="143859" y="56384"/>
                  </a:lnTo>
                  <a:lnTo>
                    <a:pt x="143816" y="56384"/>
                  </a:lnTo>
                  <a:lnTo>
                    <a:pt x="143774" y="56384"/>
                  </a:lnTo>
                  <a:lnTo>
                    <a:pt x="143732" y="56384"/>
                  </a:lnTo>
                  <a:lnTo>
                    <a:pt x="143690" y="56384"/>
                  </a:lnTo>
                  <a:lnTo>
                    <a:pt x="143647" y="56384"/>
                  </a:lnTo>
                  <a:lnTo>
                    <a:pt x="143605" y="56384"/>
                  </a:lnTo>
                  <a:lnTo>
                    <a:pt x="143605" y="56441"/>
                  </a:lnTo>
                  <a:lnTo>
                    <a:pt x="143563" y="56441"/>
                  </a:lnTo>
                  <a:lnTo>
                    <a:pt x="143605" y="56441"/>
                  </a:lnTo>
                  <a:lnTo>
                    <a:pt x="143605" y="56511"/>
                  </a:lnTo>
                  <a:lnTo>
                    <a:pt x="143563" y="56511"/>
                  </a:lnTo>
                  <a:lnTo>
                    <a:pt x="143521" y="56511"/>
                  </a:lnTo>
                  <a:lnTo>
                    <a:pt x="143521" y="56441"/>
                  </a:lnTo>
                  <a:lnTo>
                    <a:pt x="143521" y="56384"/>
                  </a:lnTo>
                  <a:lnTo>
                    <a:pt x="143521" y="56314"/>
                  </a:lnTo>
                  <a:lnTo>
                    <a:pt x="143478" y="56314"/>
                  </a:lnTo>
                  <a:lnTo>
                    <a:pt x="143436" y="56314"/>
                  </a:lnTo>
                  <a:lnTo>
                    <a:pt x="143436" y="56384"/>
                  </a:lnTo>
                  <a:lnTo>
                    <a:pt x="143436" y="56441"/>
                  </a:lnTo>
                  <a:lnTo>
                    <a:pt x="143394" y="56384"/>
                  </a:lnTo>
                  <a:lnTo>
                    <a:pt x="143394" y="56314"/>
                  </a:lnTo>
                  <a:lnTo>
                    <a:pt x="143352" y="56314"/>
                  </a:lnTo>
                  <a:lnTo>
                    <a:pt x="143352" y="56384"/>
                  </a:lnTo>
                  <a:lnTo>
                    <a:pt x="143352" y="56441"/>
                  </a:lnTo>
                  <a:lnTo>
                    <a:pt x="143309" y="56441"/>
                  </a:lnTo>
                  <a:lnTo>
                    <a:pt x="143309" y="56384"/>
                  </a:lnTo>
                  <a:lnTo>
                    <a:pt x="143267" y="56384"/>
                  </a:lnTo>
                  <a:lnTo>
                    <a:pt x="143267" y="56314"/>
                  </a:lnTo>
                  <a:lnTo>
                    <a:pt x="143225" y="56314"/>
                  </a:lnTo>
                  <a:lnTo>
                    <a:pt x="143183" y="56384"/>
                  </a:lnTo>
                  <a:lnTo>
                    <a:pt x="143140" y="56314"/>
                  </a:lnTo>
                  <a:lnTo>
                    <a:pt x="143098" y="56314"/>
                  </a:lnTo>
                  <a:lnTo>
                    <a:pt x="143056" y="56384"/>
                  </a:lnTo>
                  <a:lnTo>
                    <a:pt x="143014" y="56384"/>
                  </a:lnTo>
                  <a:lnTo>
                    <a:pt x="142971" y="56384"/>
                  </a:lnTo>
                  <a:lnTo>
                    <a:pt x="142929" y="56441"/>
                  </a:lnTo>
                  <a:lnTo>
                    <a:pt x="142887" y="56441"/>
                  </a:lnTo>
                  <a:lnTo>
                    <a:pt x="142845" y="56384"/>
                  </a:lnTo>
                  <a:lnTo>
                    <a:pt x="142802" y="56441"/>
                  </a:lnTo>
                  <a:lnTo>
                    <a:pt x="142802" y="56511"/>
                  </a:lnTo>
                  <a:lnTo>
                    <a:pt x="142760" y="56511"/>
                  </a:lnTo>
                  <a:lnTo>
                    <a:pt x="142718" y="56511"/>
                  </a:lnTo>
                  <a:lnTo>
                    <a:pt x="142676" y="56511"/>
                  </a:lnTo>
                  <a:lnTo>
                    <a:pt x="142633" y="56511"/>
                  </a:lnTo>
                  <a:lnTo>
                    <a:pt x="142591" y="56567"/>
                  </a:lnTo>
                  <a:lnTo>
                    <a:pt x="142549" y="56567"/>
                  </a:lnTo>
                  <a:lnTo>
                    <a:pt x="142507" y="56567"/>
                  </a:lnTo>
                  <a:lnTo>
                    <a:pt x="142464" y="56567"/>
                  </a:lnTo>
                  <a:lnTo>
                    <a:pt x="142422" y="56638"/>
                  </a:lnTo>
                  <a:lnTo>
                    <a:pt x="142380" y="56638"/>
                  </a:lnTo>
                  <a:lnTo>
                    <a:pt x="142422" y="56638"/>
                  </a:lnTo>
                  <a:lnTo>
                    <a:pt x="142422" y="56694"/>
                  </a:lnTo>
                  <a:lnTo>
                    <a:pt x="142380" y="56694"/>
                  </a:lnTo>
                  <a:lnTo>
                    <a:pt x="142380" y="56764"/>
                  </a:lnTo>
                  <a:lnTo>
                    <a:pt x="142338" y="56764"/>
                  </a:lnTo>
                  <a:lnTo>
                    <a:pt x="142296" y="56764"/>
                  </a:lnTo>
                  <a:lnTo>
                    <a:pt x="142253" y="56764"/>
                  </a:lnTo>
                  <a:lnTo>
                    <a:pt x="142253" y="56821"/>
                  </a:lnTo>
                  <a:lnTo>
                    <a:pt x="142211" y="56821"/>
                  </a:lnTo>
                  <a:lnTo>
                    <a:pt x="142211" y="56891"/>
                  </a:lnTo>
                  <a:lnTo>
                    <a:pt x="142169" y="56947"/>
                  </a:lnTo>
                  <a:lnTo>
                    <a:pt x="142169" y="57018"/>
                  </a:lnTo>
                  <a:lnTo>
                    <a:pt x="142127" y="57018"/>
                  </a:lnTo>
                  <a:lnTo>
                    <a:pt x="142127" y="57074"/>
                  </a:lnTo>
                  <a:lnTo>
                    <a:pt x="142127" y="57145"/>
                  </a:lnTo>
                  <a:lnTo>
                    <a:pt x="142084" y="57201"/>
                  </a:lnTo>
                  <a:lnTo>
                    <a:pt x="142084" y="57271"/>
                  </a:lnTo>
                  <a:lnTo>
                    <a:pt x="142042" y="57271"/>
                  </a:lnTo>
                  <a:lnTo>
                    <a:pt x="142000" y="57271"/>
                  </a:lnTo>
                  <a:lnTo>
                    <a:pt x="141958" y="57271"/>
                  </a:lnTo>
                  <a:lnTo>
                    <a:pt x="141915" y="57328"/>
                  </a:lnTo>
                  <a:lnTo>
                    <a:pt x="141873" y="57328"/>
                  </a:lnTo>
                  <a:lnTo>
                    <a:pt x="141873" y="57398"/>
                  </a:lnTo>
                  <a:lnTo>
                    <a:pt x="141831" y="57398"/>
                  </a:lnTo>
                  <a:lnTo>
                    <a:pt x="141831" y="57454"/>
                  </a:lnTo>
                  <a:lnTo>
                    <a:pt x="141789" y="57454"/>
                  </a:lnTo>
                  <a:lnTo>
                    <a:pt x="141789" y="57525"/>
                  </a:lnTo>
                  <a:lnTo>
                    <a:pt x="141831" y="57525"/>
                  </a:lnTo>
                  <a:lnTo>
                    <a:pt x="141873" y="57525"/>
                  </a:lnTo>
                  <a:lnTo>
                    <a:pt x="141873" y="57581"/>
                  </a:lnTo>
                  <a:lnTo>
                    <a:pt x="141831" y="57581"/>
                  </a:lnTo>
                  <a:lnTo>
                    <a:pt x="141789" y="57581"/>
                  </a:lnTo>
                  <a:lnTo>
                    <a:pt x="141789" y="57652"/>
                  </a:lnTo>
                  <a:lnTo>
                    <a:pt x="141746" y="57652"/>
                  </a:lnTo>
                  <a:lnTo>
                    <a:pt x="141746" y="57708"/>
                  </a:lnTo>
                  <a:lnTo>
                    <a:pt x="141704" y="57708"/>
                  </a:lnTo>
                  <a:lnTo>
                    <a:pt x="141662" y="57708"/>
                  </a:lnTo>
                  <a:lnTo>
                    <a:pt x="141704" y="57778"/>
                  </a:lnTo>
                  <a:lnTo>
                    <a:pt x="141704" y="57835"/>
                  </a:lnTo>
                  <a:lnTo>
                    <a:pt x="141704" y="57905"/>
                  </a:lnTo>
                  <a:lnTo>
                    <a:pt x="141704" y="57961"/>
                  </a:lnTo>
                  <a:lnTo>
                    <a:pt x="141704" y="58032"/>
                  </a:lnTo>
                  <a:lnTo>
                    <a:pt x="141746" y="58032"/>
                  </a:lnTo>
                  <a:lnTo>
                    <a:pt x="141789" y="58032"/>
                  </a:lnTo>
                  <a:lnTo>
                    <a:pt x="141789" y="58088"/>
                  </a:lnTo>
                  <a:lnTo>
                    <a:pt x="141746" y="58088"/>
                  </a:lnTo>
                  <a:lnTo>
                    <a:pt x="141746" y="58158"/>
                  </a:lnTo>
                  <a:lnTo>
                    <a:pt x="141789" y="58158"/>
                  </a:lnTo>
                  <a:lnTo>
                    <a:pt x="141831" y="58158"/>
                  </a:lnTo>
                  <a:lnTo>
                    <a:pt x="141915" y="58158"/>
                  </a:lnTo>
                  <a:lnTo>
                    <a:pt x="141915" y="58215"/>
                  </a:lnTo>
                  <a:lnTo>
                    <a:pt x="141958" y="58215"/>
                  </a:lnTo>
                  <a:lnTo>
                    <a:pt x="142000" y="58215"/>
                  </a:lnTo>
                  <a:lnTo>
                    <a:pt x="142042" y="58215"/>
                  </a:lnTo>
                  <a:lnTo>
                    <a:pt x="142084" y="58215"/>
                  </a:lnTo>
                  <a:lnTo>
                    <a:pt x="142127" y="58215"/>
                  </a:lnTo>
                  <a:lnTo>
                    <a:pt x="142169" y="58215"/>
                  </a:lnTo>
                  <a:lnTo>
                    <a:pt x="142211" y="58215"/>
                  </a:lnTo>
                  <a:lnTo>
                    <a:pt x="142211" y="58285"/>
                  </a:lnTo>
                  <a:lnTo>
                    <a:pt x="142253" y="58215"/>
                  </a:lnTo>
                  <a:lnTo>
                    <a:pt x="142253" y="58285"/>
                  </a:lnTo>
                  <a:lnTo>
                    <a:pt x="142296" y="58215"/>
                  </a:lnTo>
                  <a:lnTo>
                    <a:pt x="142338" y="58215"/>
                  </a:lnTo>
                  <a:lnTo>
                    <a:pt x="142338" y="58285"/>
                  </a:lnTo>
                  <a:lnTo>
                    <a:pt x="142296" y="58285"/>
                  </a:lnTo>
                  <a:lnTo>
                    <a:pt x="142338" y="58285"/>
                  </a:lnTo>
                  <a:lnTo>
                    <a:pt x="142338" y="58342"/>
                  </a:lnTo>
                  <a:lnTo>
                    <a:pt x="142338" y="58412"/>
                  </a:lnTo>
                  <a:lnTo>
                    <a:pt x="142253" y="58412"/>
                  </a:lnTo>
                  <a:lnTo>
                    <a:pt x="142211" y="58412"/>
                  </a:lnTo>
                  <a:lnTo>
                    <a:pt x="142169" y="58468"/>
                  </a:lnTo>
                  <a:lnTo>
                    <a:pt x="142169" y="58412"/>
                  </a:lnTo>
                  <a:lnTo>
                    <a:pt x="142127" y="58468"/>
                  </a:lnTo>
                  <a:lnTo>
                    <a:pt x="142084" y="58468"/>
                  </a:lnTo>
                  <a:lnTo>
                    <a:pt x="142042" y="58468"/>
                  </a:lnTo>
                  <a:lnTo>
                    <a:pt x="142000" y="58468"/>
                  </a:lnTo>
                  <a:lnTo>
                    <a:pt x="142000" y="58539"/>
                  </a:lnTo>
                  <a:lnTo>
                    <a:pt x="141958" y="58539"/>
                  </a:lnTo>
                  <a:lnTo>
                    <a:pt x="141915" y="58539"/>
                  </a:lnTo>
                  <a:lnTo>
                    <a:pt x="141873" y="58539"/>
                  </a:lnTo>
                  <a:lnTo>
                    <a:pt x="141873" y="58595"/>
                  </a:lnTo>
                  <a:lnTo>
                    <a:pt x="141831" y="58595"/>
                  </a:lnTo>
                  <a:lnTo>
                    <a:pt x="141789" y="58595"/>
                  </a:lnTo>
                  <a:lnTo>
                    <a:pt x="141789" y="58665"/>
                  </a:lnTo>
                  <a:lnTo>
                    <a:pt x="141789" y="58595"/>
                  </a:lnTo>
                  <a:lnTo>
                    <a:pt x="141746" y="58595"/>
                  </a:lnTo>
                  <a:lnTo>
                    <a:pt x="141746" y="58539"/>
                  </a:lnTo>
                  <a:lnTo>
                    <a:pt x="141704" y="58539"/>
                  </a:lnTo>
                  <a:lnTo>
                    <a:pt x="141662" y="58468"/>
                  </a:lnTo>
                  <a:lnTo>
                    <a:pt x="141620" y="58468"/>
                  </a:lnTo>
                  <a:lnTo>
                    <a:pt x="141535" y="58468"/>
                  </a:lnTo>
                  <a:lnTo>
                    <a:pt x="141493" y="58468"/>
                  </a:lnTo>
                  <a:lnTo>
                    <a:pt x="141451" y="58468"/>
                  </a:lnTo>
                  <a:lnTo>
                    <a:pt x="141408" y="58468"/>
                  </a:lnTo>
                  <a:lnTo>
                    <a:pt x="141366" y="58468"/>
                  </a:lnTo>
                  <a:lnTo>
                    <a:pt x="141324" y="58468"/>
                  </a:lnTo>
                  <a:lnTo>
                    <a:pt x="141282" y="58468"/>
                  </a:lnTo>
                  <a:lnTo>
                    <a:pt x="141239" y="58468"/>
                  </a:lnTo>
                  <a:lnTo>
                    <a:pt x="141197" y="58539"/>
                  </a:lnTo>
                  <a:lnTo>
                    <a:pt x="141155" y="58539"/>
                  </a:lnTo>
                  <a:lnTo>
                    <a:pt x="141113" y="58539"/>
                  </a:lnTo>
                  <a:lnTo>
                    <a:pt x="141113" y="58595"/>
                  </a:lnTo>
                  <a:lnTo>
                    <a:pt x="141070" y="58595"/>
                  </a:lnTo>
                  <a:lnTo>
                    <a:pt x="141070" y="58665"/>
                  </a:lnTo>
                  <a:lnTo>
                    <a:pt x="141028" y="58722"/>
                  </a:lnTo>
                  <a:lnTo>
                    <a:pt x="141028" y="58665"/>
                  </a:lnTo>
                  <a:lnTo>
                    <a:pt x="141028" y="58595"/>
                  </a:lnTo>
                  <a:lnTo>
                    <a:pt x="140986" y="58595"/>
                  </a:lnTo>
                  <a:lnTo>
                    <a:pt x="140986" y="58539"/>
                  </a:lnTo>
                  <a:lnTo>
                    <a:pt x="140944" y="58539"/>
                  </a:lnTo>
                  <a:lnTo>
                    <a:pt x="140944" y="58595"/>
                  </a:lnTo>
                  <a:lnTo>
                    <a:pt x="140901" y="58595"/>
                  </a:lnTo>
                  <a:lnTo>
                    <a:pt x="140859" y="58595"/>
                  </a:lnTo>
                  <a:lnTo>
                    <a:pt x="140859" y="58665"/>
                  </a:lnTo>
                  <a:lnTo>
                    <a:pt x="140817" y="58665"/>
                  </a:lnTo>
                  <a:lnTo>
                    <a:pt x="140775" y="58665"/>
                  </a:lnTo>
                  <a:lnTo>
                    <a:pt x="140732" y="58722"/>
                  </a:lnTo>
                  <a:lnTo>
                    <a:pt x="140690" y="58722"/>
                  </a:lnTo>
                  <a:lnTo>
                    <a:pt x="140690" y="58665"/>
                  </a:lnTo>
                  <a:lnTo>
                    <a:pt x="140648" y="58665"/>
                  </a:lnTo>
                  <a:lnTo>
                    <a:pt x="140606" y="58665"/>
                  </a:lnTo>
                  <a:lnTo>
                    <a:pt x="140606" y="58595"/>
                  </a:lnTo>
                  <a:lnTo>
                    <a:pt x="140563" y="58595"/>
                  </a:lnTo>
                  <a:lnTo>
                    <a:pt x="140521" y="58665"/>
                  </a:lnTo>
                  <a:lnTo>
                    <a:pt x="140479" y="58665"/>
                  </a:lnTo>
                  <a:lnTo>
                    <a:pt x="140521" y="58722"/>
                  </a:lnTo>
                  <a:lnTo>
                    <a:pt x="140521" y="58792"/>
                  </a:lnTo>
                  <a:lnTo>
                    <a:pt x="140479" y="58792"/>
                  </a:lnTo>
                  <a:lnTo>
                    <a:pt x="140479" y="58848"/>
                  </a:lnTo>
                  <a:lnTo>
                    <a:pt x="140437" y="58848"/>
                  </a:lnTo>
                  <a:lnTo>
                    <a:pt x="140437" y="58919"/>
                  </a:lnTo>
                  <a:lnTo>
                    <a:pt x="140394" y="58848"/>
                  </a:lnTo>
                  <a:lnTo>
                    <a:pt x="140352" y="58848"/>
                  </a:lnTo>
                  <a:lnTo>
                    <a:pt x="140352" y="58792"/>
                  </a:lnTo>
                  <a:lnTo>
                    <a:pt x="140310" y="58722"/>
                  </a:lnTo>
                  <a:lnTo>
                    <a:pt x="140268" y="58722"/>
                  </a:lnTo>
                  <a:lnTo>
                    <a:pt x="140226" y="58722"/>
                  </a:lnTo>
                  <a:lnTo>
                    <a:pt x="140183" y="58665"/>
                  </a:lnTo>
                  <a:lnTo>
                    <a:pt x="140141" y="58722"/>
                  </a:lnTo>
                  <a:lnTo>
                    <a:pt x="140099" y="58665"/>
                  </a:lnTo>
                  <a:lnTo>
                    <a:pt x="140057" y="58722"/>
                  </a:lnTo>
                  <a:lnTo>
                    <a:pt x="140014" y="58722"/>
                  </a:lnTo>
                  <a:lnTo>
                    <a:pt x="139972" y="58792"/>
                  </a:lnTo>
                  <a:lnTo>
                    <a:pt x="139972" y="58848"/>
                  </a:lnTo>
                  <a:lnTo>
                    <a:pt x="139930" y="58848"/>
                  </a:lnTo>
                  <a:lnTo>
                    <a:pt x="139888" y="58848"/>
                  </a:lnTo>
                  <a:lnTo>
                    <a:pt x="139845" y="58919"/>
                  </a:lnTo>
                  <a:lnTo>
                    <a:pt x="139845" y="58975"/>
                  </a:lnTo>
                  <a:lnTo>
                    <a:pt x="139803" y="58975"/>
                  </a:lnTo>
                  <a:lnTo>
                    <a:pt x="139803" y="59046"/>
                  </a:lnTo>
                  <a:lnTo>
                    <a:pt x="139761" y="59046"/>
                  </a:lnTo>
                  <a:lnTo>
                    <a:pt x="139719" y="59046"/>
                  </a:lnTo>
                  <a:lnTo>
                    <a:pt x="139676" y="59046"/>
                  </a:lnTo>
                  <a:lnTo>
                    <a:pt x="139634" y="59046"/>
                  </a:lnTo>
                  <a:lnTo>
                    <a:pt x="139634" y="59102"/>
                  </a:lnTo>
                  <a:lnTo>
                    <a:pt x="139634" y="59172"/>
                  </a:lnTo>
                  <a:lnTo>
                    <a:pt x="139634" y="59229"/>
                  </a:lnTo>
                  <a:lnTo>
                    <a:pt x="139676" y="59229"/>
                  </a:lnTo>
                  <a:lnTo>
                    <a:pt x="139719" y="59229"/>
                  </a:lnTo>
                  <a:lnTo>
                    <a:pt x="139719" y="59172"/>
                  </a:lnTo>
                  <a:lnTo>
                    <a:pt x="139761" y="59172"/>
                  </a:lnTo>
                  <a:lnTo>
                    <a:pt x="139803" y="59102"/>
                  </a:lnTo>
                  <a:lnTo>
                    <a:pt x="139845" y="59102"/>
                  </a:lnTo>
                  <a:lnTo>
                    <a:pt x="139888" y="59102"/>
                  </a:lnTo>
                  <a:lnTo>
                    <a:pt x="139930" y="59102"/>
                  </a:lnTo>
                  <a:lnTo>
                    <a:pt x="139972" y="59102"/>
                  </a:lnTo>
                  <a:lnTo>
                    <a:pt x="139930" y="59102"/>
                  </a:lnTo>
                  <a:lnTo>
                    <a:pt x="139972" y="59102"/>
                  </a:lnTo>
                  <a:lnTo>
                    <a:pt x="140014" y="59102"/>
                  </a:lnTo>
                  <a:lnTo>
                    <a:pt x="140014" y="59172"/>
                  </a:lnTo>
                  <a:lnTo>
                    <a:pt x="140057" y="59172"/>
                  </a:lnTo>
                  <a:lnTo>
                    <a:pt x="140099" y="59172"/>
                  </a:lnTo>
                  <a:lnTo>
                    <a:pt x="140141" y="59229"/>
                  </a:lnTo>
                  <a:lnTo>
                    <a:pt x="140183" y="59299"/>
                  </a:lnTo>
                  <a:lnTo>
                    <a:pt x="140226" y="59299"/>
                  </a:lnTo>
                  <a:lnTo>
                    <a:pt x="140226" y="59355"/>
                  </a:lnTo>
                  <a:lnTo>
                    <a:pt x="140268" y="59355"/>
                  </a:lnTo>
                  <a:lnTo>
                    <a:pt x="140310" y="59355"/>
                  </a:lnTo>
                  <a:lnTo>
                    <a:pt x="140310" y="59426"/>
                  </a:lnTo>
                  <a:lnTo>
                    <a:pt x="140352" y="59426"/>
                  </a:lnTo>
                  <a:lnTo>
                    <a:pt x="140394" y="59426"/>
                  </a:lnTo>
                  <a:lnTo>
                    <a:pt x="140352" y="59426"/>
                  </a:lnTo>
                  <a:lnTo>
                    <a:pt x="140310" y="59426"/>
                  </a:lnTo>
                  <a:lnTo>
                    <a:pt x="140268" y="59426"/>
                  </a:lnTo>
                  <a:lnTo>
                    <a:pt x="140226" y="59426"/>
                  </a:lnTo>
                  <a:lnTo>
                    <a:pt x="140226" y="59355"/>
                  </a:lnTo>
                  <a:lnTo>
                    <a:pt x="140183" y="59355"/>
                  </a:lnTo>
                  <a:lnTo>
                    <a:pt x="140099" y="59299"/>
                  </a:lnTo>
                  <a:lnTo>
                    <a:pt x="140057" y="59299"/>
                  </a:lnTo>
                  <a:lnTo>
                    <a:pt x="140014" y="59299"/>
                  </a:lnTo>
                  <a:lnTo>
                    <a:pt x="140014" y="59229"/>
                  </a:lnTo>
                  <a:lnTo>
                    <a:pt x="140057" y="59229"/>
                  </a:lnTo>
                  <a:lnTo>
                    <a:pt x="140057" y="59172"/>
                  </a:lnTo>
                  <a:lnTo>
                    <a:pt x="140014" y="59172"/>
                  </a:lnTo>
                  <a:lnTo>
                    <a:pt x="140014" y="59229"/>
                  </a:lnTo>
                  <a:lnTo>
                    <a:pt x="139972" y="59229"/>
                  </a:lnTo>
                  <a:lnTo>
                    <a:pt x="139972" y="59172"/>
                  </a:lnTo>
                  <a:lnTo>
                    <a:pt x="139930" y="59172"/>
                  </a:lnTo>
                  <a:lnTo>
                    <a:pt x="139888" y="59172"/>
                  </a:lnTo>
                  <a:lnTo>
                    <a:pt x="139930" y="59172"/>
                  </a:lnTo>
                  <a:lnTo>
                    <a:pt x="139888" y="59172"/>
                  </a:lnTo>
                  <a:lnTo>
                    <a:pt x="139888" y="59229"/>
                  </a:lnTo>
                  <a:lnTo>
                    <a:pt x="139845" y="59229"/>
                  </a:lnTo>
                  <a:lnTo>
                    <a:pt x="139845" y="59299"/>
                  </a:lnTo>
                  <a:lnTo>
                    <a:pt x="139803" y="59299"/>
                  </a:lnTo>
                  <a:lnTo>
                    <a:pt x="139803" y="59355"/>
                  </a:lnTo>
                  <a:lnTo>
                    <a:pt x="139761" y="59355"/>
                  </a:lnTo>
                  <a:lnTo>
                    <a:pt x="139803" y="59355"/>
                  </a:lnTo>
                  <a:lnTo>
                    <a:pt x="139761" y="59355"/>
                  </a:lnTo>
                  <a:lnTo>
                    <a:pt x="139719" y="59426"/>
                  </a:lnTo>
                  <a:lnTo>
                    <a:pt x="139676" y="59426"/>
                  </a:lnTo>
                  <a:lnTo>
                    <a:pt x="139634" y="59426"/>
                  </a:lnTo>
                  <a:lnTo>
                    <a:pt x="139634" y="59482"/>
                  </a:lnTo>
                  <a:lnTo>
                    <a:pt x="139592" y="59482"/>
                  </a:lnTo>
                  <a:lnTo>
                    <a:pt x="139592" y="59553"/>
                  </a:lnTo>
                  <a:lnTo>
                    <a:pt x="139634" y="59553"/>
                  </a:lnTo>
                  <a:lnTo>
                    <a:pt x="139634" y="59609"/>
                  </a:lnTo>
                  <a:lnTo>
                    <a:pt x="139634" y="59679"/>
                  </a:lnTo>
                  <a:lnTo>
                    <a:pt x="139592" y="59679"/>
                  </a:lnTo>
                  <a:lnTo>
                    <a:pt x="139592" y="59609"/>
                  </a:lnTo>
                  <a:lnTo>
                    <a:pt x="139592" y="59553"/>
                  </a:lnTo>
                  <a:lnTo>
                    <a:pt x="139592" y="59482"/>
                  </a:lnTo>
                  <a:lnTo>
                    <a:pt x="139550" y="59482"/>
                  </a:lnTo>
                  <a:lnTo>
                    <a:pt x="139507" y="59426"/>
                  </a:lnTo>
                  <a:lnTo>
                    <a:pt x="139465" y="59426"/>
                  </a:lnTo>
                  <a:lnTo>
                    <a:pt x="139423" y="59426"/>
                  </a:lnTo>
                  <a:lnTo>
                    <a:pt x="139381" y="59426"/>
                  </a:lnTo>
                  <a:lnTo>
                    <a:pt x="139338" y="59426"/>
                  </a:lnTo>
                  <a:lnTo>
                    <a:pt x="139296" y="59426"/>
                  </a:lnTo>
                  <a:lnTo>
                    <a:pt x="139254" y="59426"/>
                  </a:lnTo>
                  <a:lnTo>
                    <a:pt x="139212" y="59426"/>
                  </a:lnTo>
                  <a:lnTo>
                    <a:pt x="139169" y="59426"/>
                  </a:lnTo>
                  <a:lnTo>
                    <a:pt x="139127" y="59426"/>
                  </a:lnTo>
                  <a:lnTo>
                    <a:pt x="139127" y="59482"/>
                  </a:lnTo>
                  <a:lnTo>
                    <a:pt x="139127" y="59553"/>
                  </a:lnTo>
                  <a:lnTo>
                    <a:pt x="139085" y="59553"/>
                  </a:lnTo>
                  <a:lnTo>
                    <a:pt x="139085" y="59609"/>
                  </a:lnTo>
                  <a:lnTo>
                    <a:pt x="139043" y="59609"/>
                  </a:lnTo>
                  <a:lnTo>
                    <a:pt x="139043" y="59679"/>
                  </a:lnTo>
                  <a:lnTo>
                    <a:pt x="139043" y="59736"/>
                  </a:lnTo>
                  <a:lnTo>
                    <a:pt x="139085" y="59736"/>
                  </a:lnTo>
                  <a:lnTo>
                    <a:pt x="139127" y="59736"/>
                  </a:lnTo>
                  <a:lnTo>
                    <a:pt x="139169" y="59736"/>
                  </a:lnTo>
                  <a:lnTo>
                    <a:pt x="139212" y="59806"/>
                  </a:lnTo>
                  <a:lnTo>
                    <a:pt x="139254" y="59806"/>
                  </a:lnTo>
                  <a:lnTo>
                    <a:pt x="139296" y="59806"/>
                  </a:lnTo>
                  <a:lnTo>
                    <a:pt x="139338" y="59806"/>
                  </a:lnTo>
                  <a:lnTo>
                    <a:pt x="139381" y="59806"/>
                  </a:lnTo>
                  <a:lnTo>
                    <a:pt x="139381" y="59862"/>
                  </a:lnTo>
                  <a:lnTo>
                    <a:pt x="139338" y="59862"/>
                  </a:lnTo>
                  <a:lnTo>
                    <a:pt x="139338" y="59933"/>
                  </a:lnTo>
                  <a:lnTo>
                    <a:pt x="139296" y="59989"/>
                  </a:lnTo>
                  <a:lnTo>
                    <a:pt x="139338" y="59989"/>
                  </a:lnTo>
                  <a:lnTo>
                    <a:pt x="139381" y="59989"/>
                  </a:lnTo>
                  <a:lnTo>
                    <a:pt x="139381" y="60060"/>
                  </a:lnTo>
                  <a:lnTo>
                    <a:pt x="139423" y="59989"/>
                  </a:lnTo>
                  <a:lnTo>
                    <a:pt x="139465" y="59989"/>
                  </a:lnTo>
                  <a:lnTo>
                    <a:pt x="139507" y="59989"/>
                  </a:lnTo>
                  <a:lnTo>
                    <a:pt x="139465" y="59989"/>
                  </a:lnTo>
                  <a:lnTo>
                    <a:pt x="139465" y="60060"/>
                  </a:lnTo>
                  <a:lnTo>
                    <a:pt x="139423" y="60060"/>
                  </a:lnTo>
                  <a:lnTo>
                    <a:pt x="139381" y="60060"/>
                  </a:lnTo>
                  <a:lnTo>
                    <a:pt x="139254" y="60186"/>
                  </a:lnTo>
                  <a:lnTo>
                    <a:pt x="139212" y="60186"/>
                  </a:lnTo>
                  <a:lnTo>
                    <a:pt x="139169" y="60186"/>
                  </a:lnTo>
                  <a:lnTo>
                    <a:pt x="139169" y="60243"/>
                  </a:lnTo>
                  <a:lnTo>
                    <a:pt x="139169" y="60313"/>
                  </a:lnTo>
                  <a:lnTo>
                    <a:pt x="139127" y="60313"/>
                  </a:lnTo>
                  <a:lnTo>
                    <a:pt x="139127" y="60369"/>
                  </a:lnTo>
                  <a:lnTo>
                    <a:pt x="139127" y="60313"/>
                  </a:lnTo>
                  <a:lnTo>
                    <a:pt x="139085" y="60313"/>
                  </a:lnTo>
                  <a:lnTo>
                    <a:pt x="139043" y="60313"/>
                  </a:lnTo>
                  <a:lnTo>
                    <a:pt x="138958" y="60313"/>
                  </a:lnTo>
                  <a:lnTo>
                    <a:pt x="138958" y="60369"/>
                  </a:lnTo>
                  <a:lnTo>
                    <a:pt x="138916" y="60369"/>
                  </a:lnTo>
                  <a:lnTo>
                    <a:pt x="138874" y="60313"/>
                  </a:lnTo>
                  <a:lnTo>
                    <a:pt x="138831" y="60313"/>
                  </a:lnTo>
                  <a:lnTo>
                    <a:pt x="138789" y="60313"/>
                  </a:lnTo>
                  <a:lnTo>
                    <a:pt x="138747" y="60313"/>
                  </a:lnTo>
                  <a:lnTo>
                    <a:pt x="138705" y="60313"/>
                  </a:lnTo>
                  <a:lnTo>
                    <a:pt x="138662" y="60313"/>
                  </a:lnTo>
                  <a:lnTo>
                    <a:pt x="138620" y="60313"/>
                  </a:lnTo>
                  <a:lnTo>
                    <a:pt x="138578" y="60313"/>
                  </a:lnTo>
                  <a:lnTo>
                    <a:pt x="138536" y="60313"/>
                  </a:lnTo>
                  <a:lnTo>
                    <a:pt x="138493" y="60313"/>
                  </a:lnTo>
                  <a:lnTo>
                    <a:pt x="138493" y="60369"/>
                  </a:lnTo>
                  <a:lnTo>
                    <a:pt x="138493" y="60440"/>
                  </a:lnTo>
                  <a:lnTo>
                    <a:pt x="138536" y="60440"/>
                  </a:lnTo>
                  <a:lnTo>
                    <a:pt x="138578" y="60440"/>
                  </a:lnTo>
                  <a:lnTo>
                    <a:pt x="138578" y="60496"/>
                  </a:lnTo>
                  <a:lnTo>
                    <a:pt x="138620" y="60496"/>
                  </a:lnTo>
                  <a:lnTo>
                    <a:pt x="138620" y="60566"/>
                  </a:lnTo>
                  <a:lnTo>
                    <a:pt x="138578" y="60566"/>
                  </a:lnTo>
                  <a:lnTo>
                    <a:pt x="138578" y="60496"/>
                  </a:lnTo>
                  <a:lnTo>
                    <a:pt x="138536" y="60496"/>
                  </a:lnTo>
                  <a:lnTo>
                    <a:pt x="138493" y="60440"/>
                  </a:lnTo>
                  <a:lnTo>
                    <a:pt x="138451" y="60440"/>
                  </a:lnTo>
                  <a:lnTo>
                    <a:pt x="138409" y="60440"/>
                  </a:lnTo>
                  <a:lnTo>
                    <a:pt x="138367" y="60440"/>
                  </a:lnTo>
                  <a:lnTo>
                    <a:pt x="138324" y="60440"/>
                  </a:lnTo>
                  <a:lnTo>
                    <a:pt x="138282" y="60440"/>
                  </a:lnTo>
                  <a:lnTo>
                    <a:pt x="138240" y="60440"/>
                  </a:lnTo>
                  <a:lnTo>
                    <a:pt x="138198" y="60440"/>
                  </a:lnTo>
                  <a:lnTo>
                    <a:pt x="138155" y="60440"/>
                  </a:lnTo>
                  <a:lnTo>
                    <a:pt x="138113" y="60440"/>
                  </a:lnTo>
                  <a:lnTo>
                    <a:pt x="138071" y="60440"/>
                  </a:lnTo>
                  <a:lnTo>
                    <a:pt x="138029" y="60496"/>
                  </a:lnTo>
                  <a:lnTo>
                    <a:pt x="137987" y="60566"/>
                  </a:lnTo>
                  <a:lnTo>
                    <a:pt x="137944" y="60566"/>
                  </a:lnTo>
                  <a:lnTo>
                    <a:pt x="137902" y="60566"/>
                  </a:lnTo>
                  <a:lnTo>
                    <a:pt x="137902" y="60623"/>
                  </a:lnTo>
                  <a:lnTo>
                    <a:pt x="137944" y="60623"/>
                  </a:lnTo>
                  <a:lnTo>
                    <a:pt x="137944" y="60693"/>
                  </a:lnTo>
                  <a:lnTo>
                    <a:pt x="137902" y="60693"/>
                  </a:lnTo>
                  <a:lnTo>
                    <a:pt x="137860" y="60693"/>
                  </a:lnTo>
                  <a:lnTo>
                    <a:pt x="137818" y="60693"/>
                  </a:lnTo>
                  <a:lnTo>
                    <a:pt x="137818" y="60750"/>
                  </a:lnTo>
                  <a:lnTo>
                    <a:pt x="137775" y="60750"/>
                  </a:lnTo>
                  <a:lnTo>
                    <a:pt x="137775" y="60820"/>
                  </a:lnTo>
                  <a:lnTo>
                    <a:pt x="137775" y="60876"/>
                  </a:lnTo>
                  <a:lnTo>
                    <a:pt x="137733" y="60876"/>
                  </a:lnTo>
                  <a:lnTo>
                    <a:pt x="137733" y="60820"/>
                  </a:lnTo>
                  <a:lnTo>
                    <a:pt x="137691" y="60750"/>
                  </a:lnTo>
                  <a:lnTo>
                    <a:pt x="137649" y="60750"/>
                  </a:lnTo>
                  <a:lnTo>
                    <a:pt x="137606" y="60750"/>
                  </a:lnTo>
                  <a:lnTo>
                    <a:pt x="137606" y="60820"/>
                  </a:lnTo>
                  <a:lnTo>
                    <a:pt x="137564" y="60820"/>
                  </a:lnTo>
                  <a:lnTo>
                    <a:pt x="137564" y="60750"/>
                  </a:lnTo>
                  <a:lnTo>
                    <a:pt x="137522" y="60750"/>
                  </a:lnTo>
                  <a:lnTo>
                    <a:pt x="137480" y="60750"/>
                  </a:lnTo>
                  <a:lnTo>
                    <a:pt x="137437" y="60750"/>
                  </a:lnTo>
                  <a:lnTo>
                    <a:pt x="137437" y="60693"/>
                  </a:lnTo>
                  <a:lnTo>
                    <a:pt x="137395" y="60693"/>
                  </a:lnTo>
                  <a:lnTo>
                    <a:pt x="137353" y="60693"/>
                  </a:lnTo>
                  <a:lnTo>
                    <a:pt x="137311" y="60623"/>
                  </a:lnTo>
                  <a:lnTo>
                    <a:pt x="137311" y="60693"/>
                  </a:lnTo>
                  <a:lnTo>
                    <a:pt x="137268" y="60693"/>
                  </a:lnTo>
                  <a:lnTo>
                    <a:pt x="137226" y="60693"/>
                  </a:lnTo>
                  <a:lnTo>
                    <a:pt x="137184" y="60693"/>
                  </a:lnTo>
                  <a:lnTo>
                    <a:pt x="137226" y="60693"/>
                  </a:lnTo>
                  <a:lnTo>
                    <a:pt x="137226" y="60623"/>
                  </a:lnTo>
                  <a:lnTo>
                    <a:pt x="137268" y="60623"/>
                  </a:lnTo>
                  <a:lnTo>
                    <a:pt x="137311" y="60623"/>
                  </a:lnTo>
                  <a:lnTo>
                    <a:pt x="137311" y="60566"/>
                  </a:lnTo>
                  <a:lnTo>
                    <a:pt x="137268" y="60566"/>
                  </a:lnTo>
                  <a:lnTo>
                    <a:pt x="137226" y="60566"/>
                  </a:lnTo>
                  <a:lnTo>
                    <a:pt x="137184" y="60566"/>
                  </a:lnTo>
                  <a:lnTo>
                    <a:pt x="137184" y="60496"/>
                  </a:lnTo>
                  <a:lnTo>
                    <a:pt x="137142" y="60496"/>
                  </a:lnTo>
                  <a:lnTo>
                    <a:pt x="137099" y="60496"/>
                  </a:lnTo>
                  <a:lnTo>
                    <a:pt x="137057" y="60566"/>
                  </a:lnTo>
                  <a:lnTo>
                    <a:pt x="137057" y="60496"/>
                  </a:lnTo>
                  <a:lnTo>
                    <a:pt x="137015" y="60496"/>
                  </a:lnTo>
                  <a:lnTo>
                    <a:pt x="137015" y="60440"/>
                  </a:lnTo>
                  <a:lnTo>
                    <a:pt x="136973" y="60440"/>
                  </a:lnTo>
                  <a:lnTo>
                    <a:pt x="136930" y="60440"/>
                  </a:lnTo>
                  <a:lnTo>
                    <a:pt x="136888" y="60440"/>
                  </a:lnTo>
                  <a:lnTo>
                    <a:pt x="136888" y="60496"/>
                  </a:lnTo>
                  <a:lnTo>
                    <a:pt x="136846" y="60496"/>
                  </a:lnTo>
                  <a:lnTo>
                    <a:pt x="136804" y="60566"/>
                  </a:lnTo>
                  <a:lnTo>
                    <a:pt x="136804" y="60623"/>
                  </a:lnTo>
                  <a:lnTo>
                    <a:pt x="136846" y="60623"/>
                  </a:lnTo>
                  <a:lnTo>
                    <a:pt x="136846" y="60693"/>
                  </a:lnTo>
                  <a:lnTo>
                    <a:pt x="136888" y="60693"/>
                  </a:lnTo>
                  <a:lnTo>
                    <a:pt x="136846" y="60693"/>
                  </a:lnTo>
                  <a:lnTo>
                    <a:pt x="136804" y="60693"/>
                  </a:lnTo>
                  <a:lnTo>
                    <a:pt x="136761" y="60693"/>
                  </a:lnTo>
                  <a:lnTo>
                    <a:pt x="136761" y="60623"/>
                  </a:lnTo>
                  <a:lnTo>
                    <a:pt x="136719" y="60623"/>
                  </a:lnTo>
                  <a:lnTo>
                    <a:pt x="136677" y="60623"/>
                  </a:lnTo>
                  <a:lnTo>
                    <a:pt x="136635" y="60623"/>
                  </a:lnTo>
                  <a:lnTo>
                    <a:pt x="136592" y="60623"/>
                  </a:lnTo>
                  <a:lnTo>
                    <a:pt x="136550" y="60693"/>
                  </a:lnTo>
                  <a:lnTo>
                    <a:pt x="136508" y="60693"/>
                  </a:lnTo>
                  <a:lnTo>
                    <a:pt x="136508" y="60750"/>
                  </a:lnTo>
                  <a:lnTo>
                    <a:pt x="136508" y="60820"/>
                  </a:lnTo>
                  <a:lnTo>
                    <a:pt x="136508" y="60876"/>
                  </a:lnTo>
                  <a:lnTo>
                    <a:pt x="136466" y="60876"/>
                  </a:lnTo>
                  <a:lnTo>
                    <a:pt x="136466" y="60947"/>
                  </a:lnTo>
                  <a:lnTo>
                    <a:pt x="136508" y="60947"/>
                  </a:lnTo>
                  <a:lnTo>
                    <a:pt x="136550" y="60947"/>
                  </a:lnTo>
                  <a:lnTo>
                    <a:pt x="136508" y="60947"/>
                  </a:lnTo>
                  <a:lnTo>
                    <a:pt x="136508" y="61003"/>
                  </a:lnTo>
                  <a:lnTo>
                    <a:pt x="136466" y="61003"/>
                  </a:lnTo>
                  <a:lnTo>
                    <a:pt x="136466" y="61073"/>
                  </a:lnTo>
                  <a:lnTo>
                    <a:pt x="136423" y="61073"/>
                  </a:lnTo>
                  <a:lnTo>
                    <a:pt x="136381" y="61073"/>
                  </a:lnTo>
                  <a:lnTo>
                    <a:pt x="136381" y="61130"/>
                  </a:lnTo>
                  <a:lnTo>
                    <a:pt x="136339" y="61130"/>
                  </a:lnTo>
                  <a:lnTo>
                    <a:pt x="136297" y="61130"/>
                  </a:lnTo>
                  <a:lnTo>
                    <a:pt x="136254" y="61130"/>
                  </a:lnTo>
                  <a:lnTo>
                    <a:pt x="136254" y="61200"/>
                  </a:lnTo>
                  <a:lnTo>
                    <a:pt x="136297" y="61200"/>
                  </a:lnTo>
                  <a:lnTo>
                    <a:pt x="136339" y="61200"/>
                  </a:lnTo>
                  <a:lnTo>
                    <a:pt x="136381" y="61200"/>
                  </a:lnTo>
                  <a:lnTo>
                    <a:pt x="136339" y="61200"/>
                  </a:lnTo>
                  <a:lnTo>
                    <a:pt x="136381" y="61200"/>
                  </a:lnTo>
                  <a:lnTo>
                    <a:pt x="136381" y="61256"/>
                  </a:lnTo>
                  <a:lnTo>
                    <a:pt x="136423" y="61256"/>
                  </a:lnTo>
                  <a:lnTo>
                    <a:pt x="136381" y="61327"/>
                  </a:lnTo>
                  <a:lnTo>
                    <a:pt x="136339" y="61327"/>
                  </a:lnTo>
                  <a:lnTo>
                    <a:pt x="136339" y="61383"/>
                  </a:lnTo>
                  <a:lnTo>
                    <a:pt x="136297" y="61383"/>
                  </a:lnTo>
                  <a:lnTo>
                    <a:pt x="136297" y="61454"/>
                  </a:lnTo>
                  <a:lnTo>
                    <a:pt x="136339" y="61454"/>
                  </a:lnTo>
                  <a:lnTo>
                    <a:pt x="136381" y="61454"/>
                  </a:lnTo>
                  <a:lnTo>
                    <a:pt x="136381" y="61510"/>
                  </a:lnTo>
                  <a:lnTo>
                    <a:pt x="136423" y="61510"/>
                  </a:lnTo>
                  <a:lnTo>
                    <a:pt x="136381" y="61510"/>
                  </a:lnTo>
                  <a:lnTo>
                    <a:pt x="136339" y="61510"/>
                  </a:lnTo>
                  <a:lnTo>
                    <a:pt x="136339" y="61580"/>
                  </a:lnTo>
                  <a:lnTo>
                    <a:pt x="136297" y="61580"/>
                  </a:lnTo>
                  <a:lnTo>
                    <a:pt x="136254" y="61580"/>
                  </a:lnTo>
                  <a:lnTo>
                    <a:pt x="136212" y="61580"/>
                  </a:lnTo>
                  <a:lnTo>
                    <a:pt x="136212" y="61637"/>
                  </a:lnTo>
                  <a:lnTo>
                    <a:pt x="136254" y="61637"/>
                  </a:lnTo>
                  <a:lnTo>
                    <a:pt x="136254" y="61707"/>
                  </a:lnTo>
                  <a:lnTo>
                    <a:pt x="136212" y="61707"/>
                  </a:lnTo>
                  <a:lnTo>
                    <a:pt x="136170" y="61707"/>
                  </a:lnTo>
                  <a:lnTo>
                    <a:pt x="136170" y="61763"/>
                  </a:lnTo>
                  <a:lnTo>
                    <a:pt x="136212" y="61763"/>
                  </a:lnTo>
                  <a:lnTo>
                    <a:pt x="136170" y="61763"/>
                  </a:lnTo>
                  <a:lnTo>
                    <a:pt x="136170" y="61834"/>
                  </a:lnTo>
                  <a:lnTo>
                    <a:pt x="136212" y="61834"/>
                  </a:lnTo>
                  <a:lnTo>
                    <a:pt x="136212" y="61890"/>
                  </a:lnTo>
                  <a:lnTo>
                    <a:pt x="136170" y="61890"/>
                  </a:lnTo>
                  <a:lnTo>
                    <a:pt x="136170" y="61961"/>
                  </a:lnTo>
                  <a:lnTo>
                    <a:pt x="136212" y="61961"/>
                  </a:lnTo>
                  <a:lnTo>
                    <a:pt x="136212" y="62017"/>
                  </a:lnTo>
                  <a:lnTo>
                    <a:pt x="136170" y="62017"/>
                  </a:lnTo>
                  <a:lnTo>
                    <a:pt x="136170" y="62087"/>
                  </a:lnTo>
                  <a:lnTo>
                    <a:pt x="136170" y="62144"/>
                  </a:lnTo>
                  <a:lnTo>
                    <a:pt x="136212" y="62144"/>
                  </a:lnTo>
                  <a:lnTo>
                    <a:pt x="136212" y="62214"/>
                  </a:lnTo>
                  <a:lnTo>
                    <a:pt x="136254" y="62270"/>
                  </a:lnTo>
                  <a:lnTo>
                    <a:pt x="136212" y="62270"/>
                  </a:lnTo>
                  <a:lnTo>
                    <a:pt x="136212" y="62214"/>
                  </a:lnTo>
                  <a:lnTo>
                    <a:pt x="136170" y="62144"/>
                  </a:lnTo>
                  <a:lnTo>
                    <a:pt x="136128" y="62144"/>
                  </a:lnTo>
                  <a:lnTo>
                    <a:pt x="136085" y="62144"/>
                  </a:lnTo>
                  <a:lnTo>
                    <a:pt x="136085" y="62214"/>
                  </a:lnTo>
                  <a:lnTo>
                    <a:pt x="136043" y="62214"/>
                  </a:lnTo>
                  <a:lnTo>
                    <a:pt x="136043" y="62270"/>
                  </a:lnTo>
                  <a:lnTo>
                    <a:pt x="136001" y="62270"/>
                  </a:lnTo>
                  <a:lnTo>
                    <a:pt x="136001" y="62341"/>
                  </a:lnTo>
                  <a:lnTo>
                    <a:pt x="135959" y="62341"/>
                  </a:lnTo>
                  <a:lnTo>
                    <a:pt x="135959" y="62397"/>
                  </a:lnTo>
                  <a:lnTo>
                    <a:pt x="136001" y="62397"/>
                  </a:lnTo>
                  <a:lnTo>
                    <a:pt x="136001" y="62467"/>
                  </a:lnTo>
                  <a:lnTo>
                    <a:pt x="136001" y="62524"/>
                  </a:lnTo>
                  <a:lnTo>
                    <a:pt x="136043" y="62594"/>
                  </a:lnTo>
                  <a:lnTo>
                    <a:pt x="136001" y="62651"/>
                  </a:lnTo>
                  <a:lnTo>
                    <a:pt x="136043" y="62651"/>
                  </a:lnTo>
                  <a:lnTo>
                    <a:pt x="136001" y="62651"/>
                  </a:lnTo>
                  <a:lnTo>
                    <a:pt x="136001" y="62594"/>
                  </a:lnTo>
                  <a:lnTo>
                    <a:pt x="136001" y="62524"/>
                  </a:lnTo>
                  <a:lnTo>
                    <a:pt x="135959" y="62467"/>
                  </a:lnTo>
                  <a:lnTo>
                    <a:pt x="135917" y="62397"/>
                  </a:lnTo>
                  <a:lnTo>
                    <a:pt x="135874" y="62397"/>
                  </a:lnTo>
                  <a:lnTo>
                    <a:pt x="135832" y="62397"/>
                  </a:lnTo>
                  <a:lnTo>
                    <a:pt x="135832" y="62467"/>
                  </a:lnTo>
                  <a:lnTo>
                    <a:pt x="135790" y="62467"/>
                  </a:lnTo>
                  <a:lnTo>
                    <a:pt x="135790" y="62524"/>
                  </a:lnTo>
                  <a:lnTo>
                    <a:pt x="135790" y="62594"/>
                  </a:lnTo>
                  <a:lnTo>
                    <a:pt x="135790" y="62651"/>
                  </a:lnTo>
                  <a:lnTo>
                    <a:pt x="135748" y="62721"/>
                  </a:lnTo>
                  <a:lnTo>
                    <a:pt x="135748" y="62777"/>
                  </a:lnTo>
                  <a:lnTo>
                    <a:pt x="135705" y="62721"/>
                  </a:lnTo>
                  <a:lnTo>
                    <a:pt x="135705" y="62651"/>
                  </a:lnTo>
                  <a:lnTo>
                    <a:pt x="135663" y="62651"/>
                  </a:lnTo>
                  <a:lnTo>
                    <a:pt x="135621" y="62651"/>
                  </a:lnTo>
                  <a:lnTo>
                    <a:pt x="135621" y="62721"/>
                  </a:lnTo>
                  <a:lnTo>
                    <a:pt x="135663" y="62721"/>
                  </a:lnTo>
                  <a:lnTo>
                    <a:pt x="135621" y="62777"/>
                  </a:lnTo>
                  <a:lnTo>
                    <a:pt x="135663" y="62777"/>
                  </a:lnTo>
                  <a:lnTo>
                    <a:pt x="135663" y="62848"/>
                  </a:lnTo>
                  <a:lnTo>
                    <a:pt x="135621" y="62848"/>
                  </a:lnTo>
                  <a:lnTo>
                    <a:pt x="135621" y="62904"/>
                  </a:lnTo>
                  <a:lnTo>
                    <a:pt x="135579" y="62904"/>
                  </a:lnTo>
                  <a:lnTo>
                    <a:pt x="135536" y="62904"/>
                  </a:lnTo>
                  <a:lnTo>
                    <a:pt x="135536" y="62974"/>
                  </a:lnTo>
                  <a:lnTo>
                    <a:pt x="135494" y="62974"/>
                  </a:lnTo>
                  <a:lnTo>
                    <a:pt x="135452" y="62974"/>
                  </a:lnTo>
                  <a:lnTo>
                    <a:pt x="135452" y="63031"/>
                  </a:lnTo>
                  <a:lnTo>
                    <a:pt x="135410" y="63031"/>
                  </a:lnTo>
                  <a:lnTo>
                    <a:pt x="135367" y="63101"/>
                  </a:lnTo>
                  <a:lnTo>
                    <a:pt x="135367" y="63031"/>
                  </a:lnTo>
                  <a:lnTo>
                    <a:pt x="135325" y="63031"/>
                  </a:lnTo>
                  <a:lnTo>
                    <a:pt x="135325" y="62974"/>
                  </a:lnTo>
                  <a:lnTo>
                    <a:pt x="135283" y="62974"/>
                  </a:lnTo>
                  <a:lnTo>
                    <a:pt x="135241" y="62974"/>
                  </a:lnTo>
                  <a:lnTo>
                    <a:pt x="135241" y="62904"/>
                  </a:lnTo>
                  <a:lnTo>
                    <a:pt x="135198" y="62904"/>
                  </a:lnTo>
                  <a:lnTo>
                    <a:pt x="135198" y="62974"/>
                  </a:lnTo>
                  <a:lnTo>
                    <a:pt x="135156" y="62974"/>
                  </a:lnTo>
                  <a:lnTo>
                    <a:pt x="135114" y="62974"/>
                  </a:lnTo>
                  <a:lnTo>
                    <a:pt x="135114" y="62904"/>
                  </a:lnTo>
                  <a:lnTo>
                    <a:pt x="135072" y="62904"/>
                  </a:lnTo>
                  <a:lnTo>
                    <a:pt x="135072" y="62974"/>
                  </a:lnTo>
                  <a:lnTo>
                    <a:pt x="135072" y="63031"/>
                  </a:lnTo>
                  <a:lnTo>
                    <a:pt x="135029" y="63031"/>
                  </a:lnTo>
                  <a:lnTo>
                    <a:pt x="135029" y="63101"/>
                  </a:lnTo>
                  <a:lnTo>
                    <a:pt x="134987" y="63101"/>
                  </a:lnTo>
                  <a:lnTo>
                    <a:pt x="134987" y="63031"/>
                  </a:lnTo>
                  <a:lnTo>
                    <a:pt x="134945" y="63031"/>
                  </a:lnTo>
                  <a:lnTo>
                    <a:pt x="134987" y="63031"/>
                  </a:lnTo>
                  <a:lnTo>
                    <a:pt x="134987" y="62974"/>
                  </a:lnTo>
                  <a:lnTo>
                    <a:pt x="134945" y="62974"/>
                  </a:lnTo>
                  <a:lnTo>
                    <a:pt x="134945" y="62904"/>
                  </a:lnTo>
                  <a:lnTo>
                    <a:pt x="134945" y="62848"/>
                  </a:lnTo>
                  <a:lnTo>
                    <a:pt x="134903" y="62848"/>
                  </a:lnTo>
                  <a:lnTo>
                    <a:pt x="134903" y="62777"/>
                  </a:lnTo>
                  <a:lnTo>
                    <a:pt x="134860" y="62777"/>
                  </a:lnTo>
                  <a:lnTo>
                    <a:pt x="134860" y="62721"/>
                  </a:lnTo>
                  <a:lnTo>
                    <a:pt x="134903" y="62721"/>
                  </a:lnTo>
                  <a:lnTo>
                    <a:pt x="134903" y="62651"/>
                  </a:lnTo>
                  <a:lnTo>
                    <a:pt x="134903" y="62594"/>
                  </a:lnTo>
                  <a:lnTo>
                    <a:pt x="134860" y="62594"/>
                  </a:lnTo>
                  <a:lnTo>
                    <a:pt x="134818" y="62594"/>
                  </a:lnTo>
                  <a:lnTo>
                    <a:pt x="134776" y="62594"/>
                  </a:lnTo>
                  <a:lnTo>
                    <a:pt x="134776" y="62524"/>
                  </a:lnTo>
                  <a:lnTo>
                    <a:pt x="134776" y="62594"/>
                  </a:lnTo>
                  <a:lnTo>
                    <a:pt x="134734" y="62594"/>
                  </a:lnTo>
                  <a:lnTo>
                    <a:pt x="134691" y="62594"/>
                  </a:lnTo>
                  <a:lnTo>
                    <a:pt x="134649" y="62594"/>
                  </a:lnTo>
                  <a:lnTo>
                    <a:pt x="134607" y="62594"/>
                  </a:lnTo>
                  <a:lnTo>
                    <a:pt x="134565" y="62594"/>
                  </a:lnTo>
                  <a:lnTo>
                    <a:pt x="134565" y="62524"/>
                  </a:lnTo>
                  <a:lnTo>
                    <a:pt x="134522" y="62524"/>
                  </a:lnTo>
                  <a:lnTo>
                    <a:pt x="134522" y="62467"/>
                  </a:lnTo>
                  <a:lnTo>
                    <a:pt x="134565" y="62467"/>
                  </a:lnTo>
                  <a:lnTo>
                    <a:pt x="134607" y="62467"/>
                  </a:lnTo>
                  <a:lnTo>
                    <a:pt x="134565" y="62467"/>
                  </a:lnTo>
                  <a:lnTo>
                    <a:pt x="134565" y="62397"/>
                  </a:lnTo>
                  <a:lnTo>
                    <a:pt x="134607" y="62397"/>
                  </a:lnTo>
                  <a:lnTo>
                    <a:pt x="134607" y="62467"/>
                  </a:lnTo>
                  <a:lnTo>
                    <a:pt x="134607" y="62397"/>
                  </a:lnTo>
                  <a:lnTo>
                    <a:pt x="134649" y="62397"/>
                  </a:lnTo>
                  <a:lnTo>
                    <a:pt x="134649" y="62341"/>
                  </a:lnTo>
                  <a:lnTo>
                    <a:pt x="134691" y="62341"/>
                  </a:lnTo>
                  <a:lnTo>
                    <a:pt x="134691" y="62270"/>
                  </a:lnTo>
                  <a:lnTo>
                    <a:pt x="134649" y="62270"/>
                  </a:lnTo>
                  <a:lnTo>
                    <a:pt x="134691" y="62270"/>
                  </a:lnTo>
                  <a:lnTo>
                    <a:pt x="134691" y="62214"/>
                  </a:lnTo>
                  <a:lnTo>
                    <a:pt x="134734" y="62214"/>
                  </a:lnTo>
                  <a:lnTo>
                    <a:pt x="134734" y="62144"/>
                  </a:lnTo>
                  <a:lnTo>
                    <a:pt x="134691" y="62144"/>
                  </a:lnTo>
                  <a:lnTo>
                    <a:pt x="134649" y="62144"/>
                  </a:lnTo>
                  <a:lnTo>
                    <a:pt x="134649" y="62087"/>
                  </a:lnTo>
                  <a:lnTo>
                    <a:pt x="134607" y="62087"/>
                  </a:lnTo>
                  <a:lnTo>
                    <a:pt x="134565" y="62087"/>
                  </a:lnTo>
                  <a:lnTo>
                    <a:pt x="134522" y="62087"/>
                  </a:lnTo>
                  <a:lnTo>
                    <a:pt x="134480" y="62087"/>
                  </a:lnTo>
                  <a:lnTo>
                    <a:pt x="134480" y="62144"/>
                  </a:lnTo>
                  <a:lnTo>
                    <a:pt x="134438" y="62144"/>
                  </a:lnTo>
                  <a:lnTo>
                    <a:pt x="134396" y="62144"/>
                  </a:lnTo>
                  <a:lnTo>
                    <a:pt x="134396" y="62214"/>
                  </a:lnTo>
                  <a:lnTo>
                    <a:pt x="134438" y="62214"/>
                  </a:lnTo>
                  <a:lnTo>
                    <a:pt x="134480" y="62270"/>
                  </a:lnTo>
                  <a:lnTo>
                    <a:pt x="134522" y="62270"/>
                  </a:lnTo>
                  <a:lnTo>
                    <a:pt x="134522" y="62341"/>
                  </a:lnTo>
                  <a:lnTo>
                    <a:pt x="134480" y="62341"/>
                  </a:lnTo>
                  <a:lnTo>
                    <a:pt x="134438" y="62270"/>
                  </a:lnTo>
                  <a:lnTo>
                    <a:pt x="134396" y="62270"/>
                  </a:lnTo>
                  <a:lnTo>
                    <a:pt x="134396" y="62214"/>
                  </a:lnTo>
                  <a:lnTo>
                    <a:pt x="134353" y="62214"/>
                  </a:lnTo>
                  <a:lnTo>
                    <a:pt x="134353" y="62144"/>
                  </a:lnTo>
                  <a:lnTo>
                    <a:pt x="134311" y="62144"/>
                  </a:lnTo>
                  <a:lnTo>
                    <a:pt x="134269" y="62144"/>
                  </a:lnTo>
                  <a:lnTo>
                    <a:pt x="134227" y="62144"/>
                  </a:lnTo>
                  <a:lnTo>
                    <a:pt x="134184" y="62144"/>
                  </a:lnTo>
                  <a:lnTo>
                    <a:pt x="134142" y="62144"/>
                  </a:lnTo>
                  <a:lnTo>
                    <a:pt x="134142" y="62214"/>
                  </a:lnTo>
                  <a:lnTo>
                    <a:pt x="134142" y="62270"/>
                  </a:lnTo>
                  <a:lnTo>
                    <a:pt x="134100" y="62270"/>
                  </a:lnTo>
                  <a:lnTo>
                    <a:pt x="134058" y="62270"/>
                  </a:lnTo>
                  <a:lnTo>
                    <a:pt x="134058" y="62341"/>
                  </a:lnTo>
                  <a:lnTo>
                    <a:pt x="134015" y="62341"/>
                  </a:lnTo>
                  <a:lnTo>
                    <a:pt x="133973" y="62341"/>
                  </a:lnTo>
                  <a:lnTo>
                    <a:pt x="133973" y="62397"/>
                  </a:lnTo>
                  <a:lnTo>
                    <a:pt x="133931" y="62397"/>
                  </a:lnTo>
                  <a:lnTo>
                    <a:pt x="133889" y="62397"/>
                  </a:lnTo>
                  <a:lnTo>
                    <a:pt x="133889" y="62467"/>
                  </a:lnTo>
                  <a:lnTo>
                    <a:pt x="133931" y="62467"/>
                  </a:lnTo>
                  <a:lnTo>
                    <a:pt x="133973" y="62467"/>
                  </a:lnTo>
                  <a:lnTo>
                    <a:pt x="133973" y="62524"/>
                  </a:lnTo>
                  <a:lnTo>
                    <a:pt x="133931" y="62524"/>
                  </a:lnTo>
                  <a:lnTo>
                    <a:pt x="133973" y="62524"/>
                  </a:lnTo>
                  <a:lnTo>
                    <a:pt x="134015" y="62524"/>
                  </a:lnTo>
                  <a:lnTo>
                    <a:pt x="134015" y="62594"/>
                  </a:lnTo>
                  <a:lnTo>
                    <a:pt x="134058" y="62594"/>
                  </a:lnTo>
                  <a:lnTo>
                    <a:pt x="134058" y="62651"/>
                  </a:lnTo>
                  <a:lnTo>
                    <a:pt x="134100" y="62651"/>
                  </a:lnTo>
                  <a:lnTo>
                    <a:pt x="134142" y="62651"/>
                  </a:lnTo>
                  <a:lnTo>
                    <a:pt x="134184" y="62651"/>
                  </a:lnTo>
                  <a:lnTo>
                    <a:pt x="134227" y="62651"/>
                  </a:lnTo>
                  <a:lnTo>
                    <a:pt x="134269" y="62651"/>
                  </a:lnTo>
                  <a:lnTo>
                    <a:pt x="134269" y="62721"/>
                  </a:lnTo>
                  <a:lnTo>
                    <a:pt x="134311" y="62721"/>
                  </a:lnTo>
                  <a:lnTo>
                    <a:pt x="134269" y="62777"/>
                  </a:lnTo>
                  <a:lnTo>
                    <a:pt x="134269" y="62848"/>
                  </a:lnTo>
                  <a:lnTo>
                    <a:pt x="134227" y="62904"/>
                  </a:lnTo>
                  <a:lnTo>
                    <a:pt x="134184" y="62904"/>
                  </a:lnTo>
                  <a:lnTo>
                    <a:pt x="134142" y="62904"/>
                  </a:lnTo>
                  <a:lnTo>
                    <a:pt x="134100" y="62904"/>
                  </a:lnTo>
                  <a:lnTo>
                    <a:pt x="134100" y="62974"/>
                  </a:lnTo>
                  <a:lnTo>
                    <a:pt x="134058" y="62974"/>
                  </a:lnTo>
                  <a:lnTo>
                    <a:pt x="134058" y="63031"/>
                  </a:lnTo>
                  <a:lnTo>
                    <a:pt x="134015" y="63031"/>
                  </a:lnTo>
                  <a:lnTo>
                    <a:pt x="133973" y="63031"/>
                  </a:lnTo>
                  <a:lnTo>
                    <a:pt x="134015" y="63031"/>
                  </a:lnTo>
                  <a:lnTo>
                    <a:pt x="133973" y="63031"/>
                  </a:lnTo>
                  <a:lnTo>
                    <a:pt x="134015" y="63031"/>
                  </a:lnTo>
                  <a:lnTo>
                    <a:pt x="134015" y="63101"/>
                  </a:lnTo>
                  <a:lnTo>
                    <a:pt x="133973" y="63101"/>
                  </a:lnTo>
                  <a:lnTo>
                    <a:pt x="133973" y="63157"/>
                  </a:lnTo>
                  <a:lnTo>
                    <a:pt x="133931" y="63157"/>
                  </a:lnTo>
                  <a:lnTo>
                    <a:pt x="133889" y="63157"/>
                  </a:lnTo>
                  <a:lnTo>
                    <a:pt x="133847" y="63157"/>
                  </a:lnTo>
                  <a:lnTo>
                    <a:pt x="133804" y="63157"/>
                  </a:lnTo>
                  <a:lnTo>
                    <a:pt x="133762" y="63101"/>
                  </a:lnTo>
                  <a:lnTo>
                    <a:pt x="133720" y="63101"/>
                  </a:lnTo>
                  <a:lnTo>
                    <a:pt x="133678" y="63031"/>
                  </a:lnTo>
                  <a:lnTo>
                    <a:pt x="133635" y="63031"/>
                  </a:lnTo>
                  <a:lnTo>
                    <a:pt x="133635" y="62974"/>
                  </a:lnTo>
                  <a:lnTo>
                    <a:pt x="133593" y="62974"/>
                  </a:lnTo>
                  <a:lnTo>
                    <a:pt x="133551" y="62974"/>
                  </a:lnTo>
                  <a:lnTo>
                    <a:pt x="133551" y="63031"/>
                  </a:lnTo>
                  <a:lnTo>
                    <a:pt x="133509" y="62974"/>
                  </a:lnTo>
                  <a:lnTo>
                    <a:pt x="133509" y="63031"/>
                  </a:lnTo>
                  <a:lnTo>
                    <a:pt x="133466" y="63031"/>
                  </a:lnTo>
                  <a:lnTo>
                    <a:pt x="133509" y="63031"/>
                  </a:lnTo>
                  <a:lnTo>
                    <a:pt x="133509" y="63101"/>
                  </a:lnTo>
                  <a:lnTo>
                    <a:pt x="133466" y="63031"/>
                  </a:lnTo>
                  <a:lnTo>
                    <a:pt x="133424" y="63031"/>
                  </a:lnTo>
                  <a:lnTo>
                    <a:pt x="133466" y="63101"/>
                  </a:lnTo>
                  <a:lnTo>
                    <a:pt x="133424" y="63101"/>
                  </a:lnTo>
                  <a:lnTo>
                    <a:pt x="133424" y="63157"/>
                  </a:lnTo>
                  <a:lnTo>
                    <a:pt x="133382" y="63101"/>
                  </a:lnTo>
                  <a:lnTo>
                    <a:pt x="133382" y="63031"/>
                  </a:lnTo>
                  <a:lnTo>
                    <a:pt x="133382" y="63101"/>
                  </a:lnTo>
                  <a:lnTo>
                    <a:pt x="133382" y="63157"/>
                  </a:lnTo>
                  <a:lnTo>
                    <a:pt x="133382" y="63101"/>
                  </a:lnTo>
                  <a:lnTo>
                    <a:pt x="133382" y="63031"/>
                  </a:lnTo>
                  <a:lnTo>
                    <a:pt x="133340" y="63031"/>
                  </a:lnTo>
                  <a:lnTo>
                    <a:pt x="133340" y="63101"/>
                  </a:lnTo>
                  <a:lnTo>
                    <a:pt x="133297" y="63101"/>
                  </a:lnTo>
                  <a:lnTo>
                    <a:pt x="133255" y="63157"/>
                  </a:lnTo>
                  <a:lnTo>
                    <a:pt x="133213" y="63157"/>
                  </a:lnTo>
                  <a:lnTo>
                    <a:pt x="133171" y="63157"/>
                  </a:lnTo>
                  <a:lnTo>
                    <a:pt x="133128" y="63157"/>
                  </a:lnTo>
                  <a:lnTo>
                    <a:pt x="133128" y="63228"/>
                  </a:lnTo>
                  <a:lnTo>
                    <a:pt x="133086" y="63228"/>
                  </a:lnTo>
                  <a:lnTo>
                    <a:pt x="133044" y="63228"/>
                  </a:lnTo>
                  <a:lnTo>
                    <a:pt x="133044" y="63157"/>
                  </a:lnTo>
                  <a:lnTo>
                    <a:pt x="133002" y="63157"/>
                  </a:lnTo>
                  <a:lnTo>
                    <a:pt x="133044" y="63101"/>
                  </a:lnTo>
                  <a:lnTo>
                    <a:pt x="133002" y="63101"/>
                  </a:lnTo>
                  <a:lnTo>
                    <a:pt x="133002" y="63157"/>
                  </a:lnTo>
                  <a:lnTo>
                    <a:pt x="132959" y="63157"/>
                  </a:lnTo>
                  <a:lnTo>
                    <a:pt x="133002" y="63101"/>
                  </a:lnTo>
                  <a:lnTo>
                    <a:pt x="132959" y="63101"/>
                  </a:lnTo>
                  <a:lnTo>
                    <a:pt x="132917" y="63101"/>
                  </a:lnTo>
                  <a:lnTo>
                    <a:pt x="132875" y="63101"/>
                  </a:lnTo>
                  <a:lnTo>
                    <a:pt x="132875" y="63157"/>
                  </a:lnTo>
                  <a:lnTo>
                    <a:pt x="132833" y="63157"/>
                  </a:lnTo>
                  <a:lnTo>
                    <a:pt x="132790" y="63157"/>
                  </a:lnTo>
                  <a:lnTo>
                    <a:pt x="132790" y="63101"/>
                  </a:lnTo>
                  <a:lnTo>
                    <a:pt x="132833" y="63101"/>
                  </a:lnTo>
                  <a:lnTo>
                    <a:pt x="132833" y="63031"/>
                  </a:lnTo>
                  <a:lnTo>
                    <a:pt x="132790" y="63031"/>
                  </a:lnTo>
                  <a:lnTo>
                    <a:pt x="132790" y="62974"/>
                  </a:lnTo>
                  <a:lnTo>
                    <a:pt x="132748" y="62974"/>
                  </a:lnTo>
                  <a:lnTo>
                    <a:pt x="132706" y="62974"/>
                  </a:lnTo>
                  <a:lnTo>
                    <a:pt x="132664" y="62974"/>
                  </a:lnTo>
                  <a:lnTo>
                    <a:pt x="132621" y="62974"/>
                  </a:lnTo>
                  <a:lnTo>
                    <a:pt x="132579" y="62974"/>
                  </a:lnTo>
                  <a:lnTo>
                    <a:pt x="132579" y="63031"/>
                  </a:lnTo>
                  <a:lnTo>
                    <a:pt x="132537" y="63031"/>
                  </a:lnTo>
                  <a:lnTo>
                    <a:pt x="132495" y="63031"/>
                  </a:lnTo>
                  <a:lnTo>
                    <a:pt x="132537" y="63101"/>
                  </a:lnTo>
                  <a:lnTo>
                    <a:pt x="132495" y="63101"/>
                  </a:lnTo>
                  <a:lnTo>
                    <a:pt x="132495" y="63157"/>
                  </a:lnTo>
                  <a:lnTo>
                    <a:pt x="132495" y="63228"/>
                  </a:lnTo>
                  <a:lnTo>
                    <a:pt x="132495" y="63284"/>
                  </a:lnTo>
                  <a:lnTo>
                    <a:pt x="132495" y="63355"/>
                  </a:lnTo>
                  <a:lnTo>
                    <a:pt x="132537" y="63355"/>
                  </a:lnTo>
                  <a:lnTo>
                    <a:pt x="132579" y="63355"/>
                  </a:lnTo>
                  <a:lnTo>
                    <a:pt x="132579" y="63411"/>
                  </a:lnTo>
                  <a:lnTo>
                    <a:pt x="132537" y="63355"/>
                  </a:lnTo>
                  <a:lnTo>
                    <a:pt x="132537" y="63411"/>
                  </a:lnTo>
                  <a:lnTo>
                    <a:pt x="132495" y="63411"/>
                  </a:lnTo>
                  <a:lnTo>
                    <a:pt x="132452" y="63481"/>
                  </a:lnTo>
                  <a:lnTo>
                    <a:pt x="132410" y="63481"/>
                  </a:lnTo>
                  <a:lnTo>
                    <a:pt x="132368" y="63481"/>
                  </a:lnTo>
                  <a:lnTo>
                    <a:pt x="132410" y="63538"/>
                  </a:lnTo>
                  <a:lnTo>
                    <a:pt x="132452" y="63538"/>
                  </a:lnTo>
                  <a:lnTo>
                    <a:pt x="132452" y="63481"/>
                  </a:lnTo>
                  <a:lnTo>
                    <a:pt x="132495" y="63481"/>
                  </a:lnTo>
                  <a:lnTo>
                    <a:pt x="132495" y="63538"/>
                  </a:lnTo>
                  <a:lnTo>
                    <a:pt x="132452" y="63538"/>
                  </a:lnTo>
                  <a:lnTo>
                    <a:pt x="132452" y="63608"/>
                  </a:lnTo>
                  <a:lnTo>
                    <a:pt x="132452" y="63538"/>
                  </a:lnTo>
                  <a:lnTo>
                    <a:pt x="132452" y="63608"/>
                  </a:lnTo>
                  <a:lnTo>
                    <a:pt x="132410" y="63608"/>
                  </a:lnTo>
                  <a:lnTo>
                    <a:pt x="132410" y="63664"/>
                  </a:lnTo>
                  <a:lnTo>
                    <a:pt x="132368" y="63664"/>
                  </a:lnTo>
                  <a:lnTo>
                    <a:pt x="132368" y="63735"/>
                  </a:lnTo>
                  <a:lnTo>
                    <a:pt x="132326" y="63735"/>
                  </a:lnTo>
                  <a:lnTo>
                    <a:pt x="132283" y="63735"/>
                  </a:lnTo>
                  <a:lnTo>
                    <a:pt x="132326" y="63664"/>
                  </a:lnTo>
                  <a:lnTo>
                    <a:pt x="132283" y="63664"/>
                  </a:lnTo>
                  <a:lnTo>
                    <a:pt x="132283" y="63608"/>
                  </a:lnTo>
                  <a:lnTo>
                    <a:pt x="132326" y="63608"/>
                  </a:lnTo>
                  <a:lnTo>
                    <a:pt x="132283" y="63538"/>
                  </a:lnTo>
                  <a:lnTo>
                    <a:pt x="132283" y="63481"/>
                  </a:lnTo>
                  <a:lnTo>
                    <a:pt x="132241" y="63411"/>
                  </a:lnTo>
                  <a:lnTo>
                    <a:pt x="132283" y="63411"/>
                  </a:lnTo>
                  <a:lnTo>
                    <a:pt x="132241" y="63411"/>
                  </a:lnTo>
                  <a:lnTo>
                    <a:pt x="132199" y="63411"/>
                  </a:lnTo>
                  <a:lnTo>
                    <a:pt x="132199" y="63481"/>
                  </a:lnTo>
                  <a:lnTo>
                    <a:pt x="132199" y="63411"/>
                  </a:lnTo>
                  <a:lnTo>
                    <a:pt x="132157" y="63411"/>
                  </a:lnTo>
                  <a:lnTo>
                    <a:pt x="132157" y="63355"/>
                  </a:lnTo>
                  <a:lnTo>
                    <a:pt x="132114" y="63355"/>
                  </a:lnTo>
                  <a:lnTo>
                    <a:pt x="132114" y="63284"/>
                  </a:lnTo>
                  <a:lnTo>
                    <a:pt x="132072" y="63284"/>
                  </a:lnTo>
                  <a:lnTo>
                    <a:pt x="132072" y="63228"/>
                  </a:lnTo>
                  <a:lnTo>
                    <a:pt x="132030" y="63228"/>
                  </a:lnTo>
                  <a:lnTo>
                    <a:pt x="131988" y="63228"/>
                  </a:lnTo>
                  <a:lnTo>
                    <a:pt x="131988" y="63157"/>
                  </a:lnTo>
                  <a:lnTo>
                    <a:pt x="131945" y="63157"/>
                  </a:lnTo>
                  <a:lnTo>
                    <a:pt x="131903" y="63228"/>
                  </a:lnTo>
                  <a:lnTo>
                    <a:pt x="131861" y="63228"/>
                  </a:lnTo>
                  <a:lnTo>
                    <a:pt x="131819" y="63228"/>
                  </a:lnTo>
                  <a:lnTo>
                    <a:pt x="131819" y="63284"/>
                  </a:lnTo>
                  <a:lnTo>
                    <a:pt x="131777" y="63284"/>
                  </a:lnTo>
                  <a:lnTo>
                    <a:pt x="131777" y="63355"/>
                  </a:lnTo>
                  <a:lnTo>
                    <a:pt x="131777" y="63411"/>
                  </a:lnTo>
                  <a:lnTo>
                    <a:pt x="131777" y="63355"/>
                  </a:lnTo>
                  <a:lnTo>
                    <a:pt x="131734" y="63355"/>
                  </a:lnTo>
                  <a:lnTo>
                    <a:pt x="131692" y="63355"/>
                  </a:lnTo>
                  <a:lnTo>
                    <a:pt x="131650" y="63355"/>
                  </a:lnTo>
                  <a:lnTo>
                    <a:pt x="131650" y="63411"/>
                  </a:lnTo>
                  <a:lnTo>
                    <a:pt x="131650" y="63481"/>
                  </a:lnTo>
                  <a:lnTo>
                    <a:pt x="131608" y="63538"/>
                  </a:lnTo>
                  <a:lnTo>
                    <a:pt x="131650" y="63608"/>
                  </a:lnTo>
                  <a:lnTo>
                    <a:pt x="131650" y="63664"/>
                  </a:lnTo>
                  <a:lnTo>
                    <a:pt x="131692" y="63735"/>
                  </a:lnTo>
                  <a:lnTo>
                    <a:pt x="131692" y="63791"/>
                  </a:lnTo>
                  <a:lnTo>
                    <a:pt x="131734" y="63791"/>
                  </a:lnTo>
                  <a:lnTo>
                    <a:pt x="131734" y="63862"/>
                  </a:lnTo>
                  <a:lnTo>
                    <a:pt x="131777" y="63862"/>
                  </a:lnTo>
                  <a:lnTo>
                    <a:pt x="131777" y="63918"/>
                  </a:lnTo>
                  <a:lnTo>
                    <a:pt x="131819" y="63862"/>
                  </a:lnTo>
                  <a:lnTo>
                    <a:pt x="131861" y="63862"/>
                  </a:lnTo>
                  <a:lnTo>
                    <a:pt x="131903" y="63862"/>
                  </a:lnTo>
                  <a:lnTo>
                    <a:pt x="131945" y="63862"/>
                  </a:lnTo>
                  <a:lnTo>
                    <a:pt x="131988" y="63862"/>
                  </a:lnTo>
                  <a:lnTo>
                    <a:pt x="131988" y="63918"/>
                  </a:lnTo>
                  <a:lnTo>
                    <a:pt x="132030" y="63862"/>
                  </a:lnTo>
                  <a:lnTo>
                    <a:pt x="132072" y="63862"/>
                  </a:lnTo>
                  <a:lnTo>
                    <a:pt x="132114" y="63862"/>
                  </a:lnTo>
                  <a:lnTo>
                    <a:pt x="132157" y="63791"/>
                  </a:lnTo>
                  <a:lnTo>
                    <a:pt x="132199" y="63791"/>
                  </a:lnTo>
                  <a:lnTo>
                    <a:pt x="132199" y="63862"/>
                  </a:lnTo>
                  <a:lnTo>
                    <a:pt x="132241" y="63791"/>
                  </a:lnTo>
                  <a:lnTo>
                    <a:pt x="132241" y="63862"/>
                  </a:lnTo>
                  <a:lnTo>
                    <a:pt x="132283" y="63791"/>
                  </a:lnTo>
                  <a:lnTo>
                    <a:pt x="132283" y="63862"/>
                  </a:lnTo>
                  <a:lnTo>
                    <a:pt x="132326" y="63862"/>
                  </a:lnTo>
                  <a:lnTo>
                    <a:pt x="132368" y="63862"/>
                  </a:lnTo>
                  <a:lnTo>
                    <a:pt x="132326" y="63862"/>
                  </a:lnTo>
                  <a:lnTo>
                    <a:pt x="132326" y="63918"/>
                  </a:lnTo>
                  <a:lnTo>
                    <a:pt x="132283" y="63918"/>
                  </a:lnTo>
                  <a:lnTo>
                    <a:pt x="132241" y="63988"/>
                  </a:lnTo>
                  <a:lnTo>
                    <a:pt x="132199" y="63988"/>
                  </a:lnTo>
                  <a:lnTo>
                    <a:pt x="132157" y="63988"/>
                  </a:lnTo>
                  <a:lnTo>
                    <a:pt x="132157" y="64045"/>
                  </a:lnTo>
                  <a:lnTo>
                    <a:pt x="132157" y="64115"/>
                  </a:lnTo>
                  <a:lnTo>
                    <a:pt x="132114" y="64115"/>
                  </a:lnTo>
                  <a:lnTo>
                    <a:pt x="132114" y="64171"/>
                  </a:lnTo>
                  <a:lnTo>
                    <a:pt x="132157" y="64171"/>
                  </a:lnTo>
                  <a:lnTo>
                    <a:pt x="132157" y="64242"/>
                  </a:lnTo>
                  <a:lnTo>
                    <a:pt x="132157" y="64298"/>
                  </a:lnTo>
                  <a:lnTo>
                    <a:pt x="132114" y="64298"/>
                  </a:lnTo>
                  <a:lnTo>
                    <a:pt x="132072" y="64298"/>
                  </a:lnTo>
                  <a:lnTo>
                    <a:pt x="132072" y="64369"/>
                  </a:lnTo>
                  <a:lnTo>
                    <a:pt x="132030" y="64369"/>
                  </a:lnTo>
                  <a:lnTo>
                    <a:pt x="132030" y="64425"/>
                  </a:lnTo>
                  <a:lnTo>
                    <a:pt x="131988" y="64425"/>
                  </a:lnTo>
                  <a:lnTo>
                    <a:pt x="131988" y="64495"/>
                  </a:lnTo>
                  <a:lnTo>
                    <a:pt x="131945" y="64552"/>
                  </a:lnTo>
                  <a:lnTo>
                    <a:pt x="131903" y="64552"/>
                  </a:lnTo>
                  <a:lnTo>
                    <a:pt x="131903" y="64622"/>
                  </a:lnTo>
                  <a:lnTo>
                    <a:pt x="131861" y="64622"/>
                  </a:lnTo>
                  <a:lnTo>
                    <a:pt x="131861" y="64678"/>
                  </a:lnTo>
                  <a:lnTo>
                    <a:pt x="131819" y="64678"/>
                  </a:lnTo>
                  <a:lnTo>
                    <a:pt x="131819" y="64749"/>
                  </a:lnTo>
                  <a:lnTo>
                    <a:pt x="131819" y="64805"/>
                  </a:lnTo>
                  <a:lnTo>
                    <a:pt x="131777" y="64805"/>
                  </a:lnTo>
                  <a:lnTo>
                    <a:pt x="131777" y="64875"/>
                  </a:lnTo>
                  <a:lnTo>
                    <a:pt x="131734" y="64875"/>
                  </a:lnTo>
                  <a:lnTo>
                    <a:pt x="131734" y="64932"/>
                  </a:lnTo>
                  <a:lnTo>
                    <a:pt x="131777" y="64932"/>
                  </a:lnTo>
                  <a:lnTo>
                    <a:pt x="131777" y="65002"/>
                  </a:lnTo>
                  <a:lnTo>
                    <a:pt x="131734" y="65002"/>
                  </a:lnTo>
                  <a:lnTo>
                    <a:pt x="131692" y="65059"/>
                  </a:lnTo>
                  <a:lnTo>
                    <a:pt x="131650" y="65059"/>
                  </a:lnTo>
                  <a:lnTo>
                    <a:pt x="131608" y="65059"/>
                  </a:lnTo>
                  <a:lnTo>
                    <a:pt x="131608" y="65129"/>
                  </a:lnTo>
                  <a:lnTo>
                    <a:pt x="131565" y="65129"/>
                  </a:lnTo>
                  <a:lnTo>
                    <a:pt x="131565" y="65185"/>
                  </a:lnTo>
                  <a:lnTo>
                    <a:pt x="131523" y="65185"/>
                  </a:lnTo>
                  <a:lnTo>
                    <a:pt x="131481" y="65256"/>
                  </a:lnTo>
                  <a:lnTo>
                    <a:pt x="131523" y="65256"/>
                  </a:lnTo>
                  <a:lnTo>
                    <a:pt x="131523" y="65312"/>
                  </a:lnTo>
                  <a:lnTo>
                    <a:pt x="131481" y="65312"/>
                  </a:lnTo>
                  <a:lnTo>
                    <a:pt x="131481" y="65256"/>
                  </a:lnTo>
                  <a:lnTo>
                    <a:pt x="131481" y="65312"/>
                  </a:lnTo>
                  <a:lnTo>
                    <a:pt x="131439" y="65312"/>
                  </a:lnTo>
                  <a:lnTo>
                    <a:pt x="131439" y="65382"/>
                  </a:lnTo>
                  <a:lnTo>
                    <a:pt x="131439" y="65439"/>
                  </a:lnTo>
                  <a:lnTo>
                    <a:pt x="131481" y="65439"/>
                  </a:lnTo>
                  <a:lnTo>
                    <a:pt x="131523" y="65439"/>
                  </a:lnTo>
                  <a:lnTo>
                    <a:pt x="131565" y="65439"/>
                  </a:lnTo>
                  <a:lnTo>
                    <a:pt x="131608" y="65439"/>
                  </a:lnTo>
                  <a:lnTo>
                    <a:pt x="131565" y="65439"/>
                  </a:lnTo>
                  <a:lnTo>
                    <a:pt x="131608" y="65439"/>
                  </a:lnTo>
                  <a:lnTo>
                    <a:pt x="131650" y="65439"/>
                  </a:lnTo>
                  <a:lnTo>
                    <a:pt x="131692" y="65439"/>
                  </a:lnTo>
                  <a:lnTo>
                    <a:pt x="131692" y="65509"/>
                  </a:lnTo>
                  <a:lnTo>
                    <a:pt x="131692" y="65565"/>
                  </a:lnTo>
                  <a:lnTo>
                    <a:pt x="131650" y="65565"/>
                  </a:lnTo>
                  <a:lnTo>
                    <a:pt x="131608" y="65565"/>
                  </a:lnTo>
                  <a:lnTo>
                    <a:pt x="131608" y="65636"/>
                  </a:lnTo>
                  <a:lnTo>
                    <a:pt x="131608" y="65692"/>
                  </a:lnTo>
                  <a:lnTo>
                    <a:pt x="131650" y="65692"/>
                  </a:lnTo>
                  <a:lnTo>
                    <a:pt x="131650" y="65763"/>
                  </a:lnTo>
                  <a:lnTo>
                    <a:pt x="131608" y="65763"/>
                  </a:lnTo>
                  <a:lnTo>
                    <a:pt x="131565" y="65763"/>
                  </a:lnTo>
                  <a:lnTo>
                    <a:pt x="131523" y="65763"/>
                  </a:lnTo>
                  <a:lnTo>
                    <a:pt x="131481" y="65819"/>
                  </a:lnTo>
                  <a:lnTo>
                    <a:pt x="131439" y="65819"/>
                  </a:lnTo>
                  <a:lnTo>
                    <a:pt x="131396" y="65889"/>
                  </a:lnTo>
                  <a:lnTo>
                    <a:pt x="131354" y="65889"/>
                  </a:lnTo>
                  <a:lnTo>
                    <a:pt x="131354" y="65946"/>
                  </a:lnTo>
                  <a:lnTo>
                    <a:pt x="131354" y="66016"/>
                  </a:lnTo>
                  <a:lnTo>
                    <a:pt x="131396" y="66016"/>
                  </a:lnTo>
                  <a:lnTo>
                    <a:pt x="131396" y="66072"/>
                  </a:lnTo>
                  <a:lnTo>
                    <a:pt x="131396" y="66143"/>
                  </a:lnTo>
                  <a:lnTo>
                    <a:pt x="131396" y="66199"/>
                  </a:lnTo>
                  <a:lnTo>
                    <a:pt x="131354" y="66199"/>
                  </a:lnTo>
                  <a:lnTo>
                    <a:pt x="131396" y="66199"/>
                  </a:lnTo>
                  <a:lnTo>
                    <a:pt x="131396" y="66270"/>
                  </a:lnTo>
                  <a:lnTo>
                    <a:pt x="131439" y="66270"/>
                  </a:lnTo>
                  <a:lnTo>
                    <a:pt x="131481" y="66270"/>
                  </a:lnTo>
                  <a:lnTo>
                    <a:pt x="131523" y="66270"/>
                  </a:lnTo>
                  <a:lnTo>
                    <a:pt x="131565" y="66270"/>
                  </a:lnTo>
                  <a:lnTo>
                    <a:pt x="131608" y="66270"/>
                  </a:lnTo>
                  <a:lnTo>
                    <a:pt x="131650" y="66270"/>
                  </a:lnTo>
                  <a:lnTo>
                    <a:pt x="131692" y="66270"/>
                  </a:lnTo>
                  <a:lnTo>
                    <a:pt x="131650" y="66270"/>
                  </a:lnTo>
                  <a:lnTo>
                    <a:pt x="131650" y="66326"/>
                  </a:lnTo>
                  <a:lnTo>
                    <a:pt x="131692" y="66326"/>
                  </a:lnTo>
                  <a:lnTo>
                    <a:pt x="131734" y="66326"/>
                  </a:lnTo>
                  <a:lnTo>
                    <a:pt x="131734" y="66270"/>
                  </a:lnTo>
                  <a:lnTo>
                    <a:pt x="131777" y="66270"/>
                  </a:lnTo>
                  <a:lnTo>
                    <a:pt x="131819" y="66270"/>
                  </a:lnTo>
                  <a:lnTo>
                    <a:pt x="131861" y="66199"/>
                  </a:lnTo>
                  <a:lnTo>
                    <a:pt x="131903" y="66199"/>
                  </a:lnTo>
                  <a:lnTo>
                    <a:pt x="131945" y="66199"/>
                  </a:lnTo>
                  <a:lnTo>
                    <a:pt x="131903" y="66270"/>
                  </a:lnTo>
                  <a:lnTo>
                    <a:pt x="131903" y="66326"/>
                  </a:lnTo>
                  <a:lnTo>
                    <a:pt x="131903" y="66396"/>
                  </a:lnTo>
                  <a:lnTo>
                    <a:pt x="131945" y="66396"/>
                  </a:lnTo>
                  <a:lnTo>
                    <a:pt x="131988" y="66453"/>
                  </a:lnTo>
                  <a:lnTo>
                    <a:pt x="132030" y="66453"/>
                  </a:lnTo>
                  <a:lnTo>
                    <a:pt x="132072" y="66453"/>
                  </a:lnTo>
                  <a:lnTo>
                    <a:pt x="132157" y="66396"/>
                  </a:lnTo>
                  <a:lnTo>
                    <a:pt x="132199" y="66396"/>
                  </a:lnTo>
                  <a:lnTo>
                    <a:pt x="132157" y="66453"/>
                  </a:lnTo>
                  <a:lnTo>
                    <a:pt x="132157" y="66523"/>
                  </a:lnTo>
                  <a:lnTo>
                    <a:pt x="132199" y="66523"/>
                  </a:lnTo>
                  <a:lnTo>
                    <a:pt x="132241" y="66523"/>
                  </a:lnTo>
                  <a:lnTo>
                    <a:pt x="132283" y="66579"/>
                  </a:lnTo>
                  <a:lnTo>
                    <a:pt x="132326" y="66579"/>
                  </a:lnTo>
                  <a:lnTo>
                    <a:pt x="132368" y="66579"/>
                  </a:lnTo>
                  <a:lnTo>
                    <a:pt x="132368" y="66650"/>
                  </a:lnTo>
                  <a:lnTo>
                    <a:pt x="132368" y="66706"/>
                  </a:lnTo>
                  <a:lnTo>
                    <a:pt x="132326" y="66776"/>
                  </a:lnTo>
                  <a:lnTo>
                    <a:pt x="132326" y="66833"/>
                  </a:lnTo>
                  <a:lnTo>
                    <a:pt x="132283" y="66833"/>
                  </a:lnTo>
                  <a:lnTo>
                    <a:pt x="132241" y="66833"/>
                  </a:lnTo>
                  <a:lnTo>
                    <a:pt x="132241" y="66903"/>
                  </a:lnTo>
                  <a:lnTo>
                    <a:pt x="132241" y="66960"/>
                  </a:lnTo>
                  <a:lnTo>
                    <a:pt x="132199" y="66960"/>
                  </a:lnTo>
                  <a:lnTo>
                    <a:pt x="132199" y="67030"/>
                  </a:lnTo>
                  <a:lnTo>
                    <a:pt x="132199" y="67086"/>
                  </a:lnTo>
                  <a:lnTo>
                    <a:pt x="132157" y="67086"/>
                  </a:lnTo>
                  <a:lnTo>
                    <a:pt x="132157" y="67157"/>
                  </a:lnTo>
                  <a:lnTo>
                    <a:pt x="132114" y="67157"/>
                  </a:lnTo>
                  <a:lnTo>
                    <a:pt x="132114" y="67213"/>
                  </a:lnTo>
                  <a:lnTo>
                    <a:pt x="132157" y="67213"/>
                  </a:lnTo>
                  <a:lnTo>
                    <a:pt x="132114" y="67213"/>
                  </a:lnTo>
                  <a:lnTo>
                    <a:pt x="132114" y="67283"/>
                  </a:lnTo>
                  <a:lnTo>
                    <a:pt x="132114" y="67213"/>
                  </a:lnTo>
                  <a:lnTo>
                    <a:pt x="132114" y="67283"/>
                  </a:lnTo>
                  <a:lnTo>
                    <a:pt x="132114" y="67213"/>
                  </a:lnTo>
                  <a:lnTo>
                    <a:pt x="132072" y="67213"/>
                  </a:lnTo>
                  <a:lnTo>
                    <a:pt x="132072" y="67283"/>
                  </a:lnTo>
                  <a:lnTo>
                    <a:pt x="132114" y="67283"/>
                  </a:lnTo>
                  <a:lnTo>
                    <a:pt x="132114" y="67340"/>
                  </a:lnTo>
                  <a:lnTo>
                    <a:pt x="132157" y="67340"/>
                  </a:lnTo>
                  <a:lnTo>
                    <a:pt x="132199" y="67340"/>
                  </a:lnTo>
                  <a:lnTo>
                    <a:pt x="132199" y="67410"/>
                  </a:lnTo>
                  <a:lnTo>
                    <a:pt x="132157" y="67410"/>
                  </a:lnTo>
                  <a:lnTo>
                    <a:pt x="132157" y="67466"/>
                  </a:lnTo>
                  <a:lnTo>
                    <a:pt x="132114" y="67466"/>
                  </a:lnTo>
                  <a:lnTo>
                    <a:pt x="132157" y="67466"/>
                  </a:lnTo>
                  <a:lnTo>
                    <a:pt x="132157" y="67537"/>
                  </a:lnTo>
                  <a:lnTo>
                    <a:pt x="132199" y="67537"/>
                  </a:lnTo>
                  <a:lnTo>
                    <a:pt x="132199" y="67593"/>
                  </a:lnTo>
                  <a:lnTo>
                    <a:pt x="132157" y="67593"/>
                  </a:lnTo>
                  <a:lnTo>
                    <a:pt x="132157" y="67664"/>
                  </a:lnTo>
                  <a:lnTo>
                    <a:pt x="132157" y="67720"/>
                  </a:lnTo>
                  <a:lnTo>
                    <a:pt x="132199" y="67720"/>
                  </a:lnTo>
                  <a:lnTo>
                    <a:pt x="132199" y="67790"/>
                  </a:lnTo>
                  <a:lnTo>
                    <a:pt x="132157" y="67847"/>
                  </a:lnTo>
                  <a:lnTo>
                    <a:pt x="132114" y="67917"/>
                  </a:lnTo>
                  <a:lnTo>
                    <a:pt x="132072" y="67917"/>
                  </a:lnTo>
                  <a:lnTo>
                    <a:pt x="132072" y="67847"/>
                  </a:lnTo>
                  <a:lnTo>
                    <a:pt x="132072" y="67917"/>
                  </a:lnTo>
                  <a:lnTo>
                    <a:pt x="132030" y="67917"/>
                  </a:lnTo>
                  <a:lnTo>
                    <a:pt x="131988" y="67917"/>
                  </a:lnTo>
                  <a:lnTo>
                    <a:pt x="131988" y="67973"/>
                  </a:lnTo>
                  <a:lnTo>
                    <a:pt x="132030" y="67973"/>
                  </a:lnTo>
                  <a:lnTo>
                    <a:pt x="132072" y="67917"/>
                  </a:lnTo>
                  <a:lnTo>
                    <a:pt x="132072" y="67973"/>
                  </a:lnTo>
                  <a:lnTo>
                    <a:pt x="132030" y="67973"/>
                  </a:lnTo>
                  <a:lnTo>
                    <a:pt x="132030" y="68044"/>
                  </a:lnTo>
                  <a:lnTo>
                    <a:pt x="131988" y="68044"/>
                  </a:lnTo>
                  <a:lnTo>
                    <a:pt x="131988" y="68100"/>
                  </a:lnTo>
                  <a:lnTo>
                    <a:pt x="132030" y="68100"/>
                  </a:lnTo>
                  <a:lnTo>
                    <a:pt x="131988" y="68100"/>
                  </a:lnTo>
                  <a:lnTo>
                    <a:pt x="132030" y="68100"/>
                  </a:lnTo>
                  <a:lnTo>
                    <a:pt x="132030" y="68171"/>
                  </a:lnTo>
                  <a:lnTo>
                    <a:pt x="131988" y="68171"/>
                  </a:lnTo>
                  <a:lnTo>
                    <a:pt x="132030" y="68171"/>
                  </a:lnTo>
                  <a:lnTo>
                    <a:pt x="132072" y="68171"/>
                  </a:lnTo>
                  <a:lnTo>
                    <a:pt x="132030" y="68171"/>
                  </a:lnTo>
                  <a:lnTo>
                    <a:pt x="131988" y="68171"/>
                  </a:lnTo>
                  <a:lnTo>
                    <a:pt x="131945" y="68171"/>
                  </a:lnTo>
                  <a:lnTo>
                    <a:pt x="131988" y="68171"/>
                  </a:lnTo>
                  <a:lnTo>
                    <a:pt x="132030" y="68171"/>
                  </a:lnTo>
                  <a:lnTo>
                    <a:pt x="132030" y="68227"/>
                  </a:lnTo>
                  <a:lnTo>
                    <a:pt x="131988" y="68227"/>
                  </a:lnTo>
                  <a:lnTo>
                    <a:pt x="131945" y="68227"/>
                  </a:lnTo>
                  <a:lnTo>
                    <a:pt x="131903" y="68227"/>
                  </a:lnTo>
                  <a:lnTo>
                    <a:pt x="131945" y="68227"/>
                  </a:lnTo>
                  <a:lnTo>
                    <a:pt x="131945" y="68297"/>
                  </a:lnTo>
                  <a:lnTo>
                    <a:pt x="131903" y="68297"/>
                  </a:lnTo>
                  <a:lnTo>
                    <a:pt x="131861" y="68297"/>
                  </a:lnTo>
                  <a:lnTo>
                    <a:pt x="131819" y="68297"/>
                  </a:lnTo>
                  <a:lnTo>
                    <a:pt x="131777" y="68297"/>
                  </a:lnTo>
                  <a:lnTo>
                    <a:pt x="131819" y="68297"/>
                  </a:lnTo>
                  <a:lnTo>
                    <a:pt x="131777" y="68354"/>
                  </a:lnTo>
                  <a:lnTo>
                    <a:pt x="131819" y="68354"/>
                  </a:lnTo>
                  <a:lnTo>
                    <a:pt x="131819" y="68424"/>
                  </a:lnTo>
                  <a:lnTo>
                    <a:pt x="131777" y="68424"/>
                  </a:lnTo>
                  <a:lnTo>
                    <a:pt x="131819" y="68424"/>
                  </a:lnTo>
                  <a:lnTo>
                    <a:pt x="131777" y="68480"/>
                  </a:lnTo>
                  <a:lnTo>
                    <a:pt x="131777" y="68551"/>
                  </a:lnTo>
                  <a:lnTo>
                    <a:pt x="131734" y="68551"/>
                  </a:lnTo>
                  <a:lnTo>
                    <a:pt x="131692" y="68551"/>
                  </a:lnTo>
                  <a:lnTo>
                    <a:pt x="131650" y="68551"/>
                  </a:lnTo>
                  <a:lnTo>
                    <a:pt x="131650" y="68480"/>
                  </a:lnTo>
                  <a:lnTo>
                    <a:pt x="131650" y="68551"/>
                  </a:lnTo>
                  <a:lnTo>
                    <a:pt x="131608" y="68551"/>
                  </a:lnTo>
                  <a:lnTo>
                    <a:pt x="131608" y="68480"/>
                  </a:lnTo>
                  <a:lnTo>
                    <a:pt x="131565" y="68480"/>
                  </a:lnTo>
                  <a:lnTo>
                    <a:pt x="131523" y="68480"/>
                  </a:lnTo>
                  <a:lnTo>
                    <a:pt x="131523" y="68424"/>
                  </a:lnTo>
                  <a:lnTo>
                    <a:pt x="131565" y="68424"/>
                  </a:lnTo>
                  <a:lnTo>
                    <a:pt x="131523" y="68424"/>
                  </a:lnTo>
                  <a:lnTo>
                    <a:pt x="131481" y="68424"/>
                  </a:lnTo>
                  <a:lnTo>
                    <a:pt x="131439" y="68424"/>
                  </a:lnTo>
                  <a:lnTo>
                    <a:pt x="131396" y="68424"/>
                  </a:lnTo>
                  <a:lnTo>
                    <a:pt x="131354" y="68480"/>
                  </a:lnTo>
                  <a:lnTo>
                    <a:pt x="131312" y="68480"/>
                  </a:lnTo>
                  <a:lnTo>
                    <a:pt x="131312" y="68551"/>
                  </a:lnTo>
                  <a:lnTo>
                    <a:pt x="131270" y="68551"/>
                  </a:lnTo>
                  <a:lnTo>
                    <a:pt x="131270" y="68607"/>
                  </a:lnTo>
                  <a:lnTo>
                    <a:pt x="131227" y="68607"/>
                  </a:lnTo>
                  <a:lnTo>
                    <a:pt x="131227" y="68678"/>
                  </a:lnTo>
                  <a:lnTo>
                    <a:pt x="131227" y="68734"/>
                  </a:lnTo>
                  <a:lnTo>
                    <a:pt x="131270" y="68734"/>
                  </a:lnTo>
                  <a:lnTo>
                    <a:pt x="131227" y="68734"/>
                  </a:lnTo>
                  <a:lnTo>
                    <a:pt x="131270" y="68734"/>
                  </a:lnTo>
                  <a:lnTo>
                    <a:pt x="131270" y="68804"/>
                  </a:lnTo>
                  <a:lnTo>
                    <a:pt x="131312" y="68804"/>
                  </a:lnTo>
                  <a:lnTo>
                    <a:pt x="131312" y="68861"/>
                  </a:lnTo>
                  <a:lnTo>
                    <a:pt x="131354" y="68861"/>
                  </a:lnTo>
                  <a:lnTo>
                    <a:pt x="131312" y="68861"/>
                  </a:lnTo>
                  <a:lnTo>
                    <a:pt x="131354" y="68861"/>
                  </a:lnTo>
                  <a:lnTo>
                    <a:pt x="131312" y="68861"/>
                  </a:lnTo>
                  <a:lnTo>
                    <a:pt x="131312" y="68931"/>
                  </a:lnTo>
                  <a:lnTo>
                    <a:pt x="131354" y="68861"/>
                  </a:lnTo>
                  <a:lnTo>
                    <a:pt x="131354" y="68931"/>
                  </a:lnTo>
                  <a:lnTo>
                    <a:pt x="131354" y="68987"/>
                  </a:lnTo>
                  <a:lnTo>
                    <a:pt x="131396" y="68987"/>
                  </a:lnTo>
                  <a:lnTo>
                    <a:pt x="131439" y="68987"/>
                  </a:lnTo>
                  <a:lnTo>
                    <a:pt x="131396" y="69058"/>
                  </a:lnTo>
                  <a:lnTo>
                    <a:pt x="131354" y="69058"/>
                  </a:lnTo>
                  <a:lnTo>
                    <a:pt x="131312" y="69058"/>
                  </a:lnTo>
                  <a:lnTo>
                    <a:pt x="131270" y="69058"/>
                  </a:lnTo>
                  <a:lnTo>
                    <a:pt x="131227" y="69058"/>
                  </a:lnTo>
                  <a:lnTo>
                    <a:pt x="131185" y="69058"/>
                  </a:lnTo>
                  <a:lnTo>
                    <a:pt x="131185" y="69114"/>
                  </a:lnTo>
                  <a:lnTo>
                    <a:pt x="131227" y="69114"/>
                  </a:lnTo>
                  <a:lnTo>
                    <a:pt x="131227" y="69184"/>
                  </a:lnTo>
                  <a:lnTo>
                    <a:pt x="131185" y="69184"/>
                  </a:lnTo>
                  <a:lnTo>
                    <a:pt x="131185" y="69241"/>
                  </a:lnTo>
                  <a:lnTo>
                    <a:pt x="131185" y="69311"/>
                  </a:lnTo>
                  <a:lnTo>
                    <a:pt x="131143" y="69368"/>
                  </a:lnTo>
                  <a:lnTo>
                    <a:pt x="131185" y="69368"/>
                  </a:lnTo>
                  <a:lnTo>
                    <a:pt x="131143" y="69368"/>
                  </a:lnTo>
                  <a:lnTo>
                    <a:pt x="131143" y="69438"/>
                  </a:lnTo>
                  <a:lnTo>
                    <a:pt x="131143" y="69494"/>
                  </a:lnTo>
                  <a:lnTo>
                    <a:pt x="131143" y="69565"/>
                  </a:lnTo>
                  <a:lnTo>
                    <a:pt x="131185" y="69565"/>
                  </a:lnTo>
                  <a:lnTo>
                    <a:pt x="131143" y="69565"/>
                  </a:lnTo>
                  <a:lnTo>
                    <a:pt x="131185" y="69565"/>
                  </a:lnTo>
                  <a:lnTo>
                    <a:pt x="131185" y="69621"/>
                  </a:lnTo>
                  <a:lnTo>
                    <a:pt x="131185" y="69691"/>
                  </a:lnTo>
                  <a:lnTo>
                    <a:pt x="131227" y="69691"/>
                  </a:lnTo>
                  <a:lnTo>
                    <a:pt x="131185" y="69748"/>
                  </a:lnTo>
                  <a:lnTo>
                    <a:pt x="131227" y="69748"/>
                  </a:lnTo>
                  <a:lnTo>
                    <a:pt x="131227" y="69818"/>
                  </a:lnTo>
                  <a:lnTo>
                    <a:pt x="131227" y="69874"/>
                  </a:lnTo>
                  <a:lnTo>
                    <a:pt x="131227" y="69945"/>
                  </a:lnTo>
                  <a:lnTo>
                    <a:pt x="131185" y="69945"/>
                  </a:lnTo>
                  <a:lnTo>
                    <a:pt x="131185" y="70001"/>
                  </a:lnTo>
                  <a:lnTo>
                    <a:pt x="131143" y="70001"/>
                  </a:lnTo>
                  <a:lnTo>
                    <a:pt x="131101" y="70001"/>
                  </a:lnTo>
                  <a:lnTo>
                    <a:pt x="131101" y="70072"/>
                  </a:lnTo>
                  <a:lnTo>
                    <a:pt x="131058" y="70072"/>
                  </a:lnTo>
                  <a:lnTo>
                    <a:pt x="131058" y="70128"/>
                  </a:lnTo>
                  <a:lnTo>
                    <a:pt x="131101" y="70128"/>
                  </a:lnTo>
                  <a:lnTo>
                    <a:pt x="131101" y="70198"/>
                  </a:lnTo>
                  <a:lnTo>
                    <a:pt x="131101" y="70255"/>
                  </a:lnTo>
                  <a:lnTo>
                    <a:pt x="131058" y="70255"/>
                  </a:lnTo>
                  <a:lnTo>
                    <a:pt x="131058" y="70325"/>
                  </a:lnTo>
                  <a:lnTo>
                    <a:pt x="131016" y="70325"/>
                  </a:lnTo>
                  <a:lnTo>
                    <a:pt x="130974" y="70325"/>
                  </a:lnTo>
                  <a:lnTo>
                    <a:pt x="130974" y="70381"/>
                  </a:lnTo>
                  <a:lnTo>
                    <a:pt x="130932" y="70381"/>
                  </a:lnTo>
                  <a:lnTo>
                    <a:pt x="130974" y="70381"/>
                  </a:lnTo>
                  <a:lnTo>
                    <a:pt x="130932" y="70381"/>
                  </a:lnTo>
                  <a:lnTo>
                    <a:pt x="130932" y="70325"/>
                  </a:lnTo>
                  <a:lnTo>
                    <a:pt x="130932" y="70381"/>
                  </a:lnTo>
                  <a:lnTo>
                    <a:pt x="130932" y="70452"/>
                  </a:lnTo>
                  <a:lnTo>
                    <a:pt x="130889" y="70508"/>
                  </a:lnTo>
                  <a:lnTo>
                    <a:pt x="130889" y="70452"/>
                  </a:lnTo>
                  <a:lnTo>
                    <a:pt x="130932" y="70452"/>
                  </a:lnTo>
                  <a:lnTo>
                    <a:pt x="130932" y="70381"/>
                  </a:lnTo>
                  <a:lnTo>
                    <a:pt x="130889" y="70381"/>
                  </a:lnTo>
                  <a:lnTo>
                    <a:pt x="130889" y="70325"/>
                  </a:lnTo>
                  <a:lnTo>
                    <a:pt x="130889" y="70381"/>
                  </a:lnTo>
                  <a:lnTo>
                    <a:pt x="130847" y="70325"/>
                  </a:lnTo>
                  <a:lnTo>
                    <a:pt x="130889" y="70381"/>
                  </a:lnTo>
                  <a:lnTo>
                    <a:pt x="130889" y="70452"/>
                  </a:lnTo>
                  <a:lnTo>
                    <a:pt x="130889" y="70508"/>
                  </a:lnTo>
                  <a:lnTo>
                    <a:pt x="130847" y="70508"/>
                  </a:lnTo>
                  <a:lnTo>
                    <a:pt x="130805" y="70508"/>
                  </a:lnTo>
                  <a:lnTo>
                    <a:pt x="130805" y="70579"/>
                  </a:lnTo>
                  <a:lnTo>
                    <a:pt x="130805" y="70635"/>
                  </a:lnTo>
                  <a:lnTo>
                    <a:pt x="130805" y="70579"/>
                  </a:lnTo>
                  <a:lnTo>
                    <a:pt x="130847" y="70579"/>
                  </a:lnTo>
                  <a:lnTo>
                    <a:pt x="130847" y="70635"/>
                  </a:lnTo>
                  <a:lnTo>
                    <a:pt x="130805" y="70635"/>
                  </a:lnTo>
                  <a:lnTo>
                    <a:pt x="130805" y="70705"/>
                  </a:lnTo>
                  <a:lnTo>
                    <a:pt x="130763" y="70705"/>
                  </a:lnTo>
                  <a:lnTo>
                    <a:pt x="130805" y="70705"/>
                  </a:lnTo>
                  <a:lnTo>
                    <a:pt x="130805" y="70762"/>
                  </a:lnTo>
                  <a:lnTo>
                    <a:pt x="130805" y="70832"/>
                  </a:lnTo>
                  <a:lnTo>
                    <a:pt x="130805" y="70888"/>
                  </a:lnTo>
                  <a:lnTo>
                    <a:pt x="130847" y="70888"/>
                  </a:lnTo>
                  <a:lnTo>
                    <a:pt x="130889" y="70888"/>
                  </a:lnTo>
                  <a:lnTo>
                    <a:pt x="130889" y="70959"/>
                  </a:lnTo>
                  <a:lnTo>
                    <a:pt x="130889" y="71015"/>
                  </a:lnTo>
                  <a:lnTo>
                    <a:pt x="130847" y="71015"/>
                  </a:lnTo>
                  <a:lnTo>
                    <a:pt x="130847" y="71085"/>
                  </a:lnTo>
                  <a:lnTo>
                    <a:pt x="130805" y="71085"/>
                  </a:lnTo>
                  <a:lnTo>
                    <a:pt x="130763" y="71085"/>
                  </a:lnTo>
                  <a:lnTo>
                    <a:pt x="130720" y="71085"/>
                  </a:lnTo>
                  <a:lnTo>
                    <a:pt x="130720" y="71142"/>
                  </a:lnTo>
                  <a:lnTo>
                    <a:pt x="130678" y="71142"/>
                  </a:lnTo>
                  <a:lnTo>
                    <a:pt x="130678" y="71212"/>
                  </a:lnTo>
                  <a:lnTo>
                    <a:pt x="130636" y="71212"/>
                  </a:lnTo>
                  <a:lnTo>
                    <a:pt x="130594" y="71269"/>
                  </a:lnTo>
                  <a:lnTo>
                    <a:pt x="130594" y="71212"/>
                  </a:lnTo>
                  <a:lnTo>
                    <a:pt x="130594" y="71269"/>
                  </a:lnTo>
                  <a:lnTo>
                    <a:pt x="130551" y="71269"/>
                  </a:lnTo>
                  <a:lnTo>
                    <a:pt x="130594" y="71269"/>
                  </a:lnTo>
                  <a:lnTo>
                    <a:pt x="130594" y="71339"/>
                  </a:lnTo>
                  <a:lnTo>
                    <a:pt x="130636" y="71339"/>
                  </a:lnTo>
                  <a:lnTo>
                    <a:pt x="130678" y="71339"/>
                  </a:lnTo>
                  <a:lnTo>
                    <a:pt x="130720" y="71339"/>
                  </a:lnTo>
                  <a:lnTo>
                    <a:pt x="130678" y="71339"/>
                  </a:lnTo>
                  <a:lnTo>
                    <a:pt x="130678" y="71395"/>
                  </a:lnTo>
                  <a:lnTo>
                    <a:pt x="130720" y="71395"/>
                  </a:lnTo>
                  <a:lnTo>
                    <a:pt x="130763" y="71395"/>
                  </a:lnTo>
                  <a:lnTo>
                    <a:pt x="130763" y="71466"/>
                  </a:lnTo>
                  <a:lnTo>
                    <a:pt x="130763" y="71522"/>
                  </a:lnTo>
                  <a:lnTo>
                    <a:pt x="130805" y="71522"/>
                  </a:lnTo>
                  <a:lnTo>
                    <a:pt x="130805" y="71592"/>
                  </a:lnTo>
                  <a:lnTo>
                    <a:pt x="130847" y="71592"/>
                  </a:lnTo>
                  <a:lnTo>
                    <a:pt x="130805" y="71592"/>
                  </a:lnTo>
                  <a:lnTo>
                    <a:pt x="130847" y="71592"/>
                  </a:lnTo>
                  <a:lnTo>
                    <a:pt x="130805" y="71649"/>
                  </a:lnTo>
                  <a:lnTo>
                    <a:pt x="130847" y="71649"/>
                  </a:lnTo>
                  <a:lnTo>
                    <a:pt x="130889" y="71649"/>
                  </a:lnTo>
                  <a:lnTo>
                    <a:pt x="130889" y="71719"/>
                  </a:lnTo>
                  <a:lnTo>
                    <a:pt x="130932" y="71719"/>
                  </a:lnTo>
                  <a:lnTo>
                    <a:pt x="130932" y="71776"/>
                  </a:lnTo>
                  <a:lnTo>
                    <a:pt x="130889" y="71846"/>
                  </a:lnTo>
                  <a:lnTo>
                    <a:pt x="130932" y="71846"/>
                  </a:lnTo>
                  <a:lnTo>
                    <a:pt x="130889" y="71902"/>
                  </a:lnTo>
                  <a:lnTo>
                    <a:pt x="130847" y="71902"/>
                  </a:lnTo>
                  <a:lnTo>
                    <a:pt x="130805" y="71902"/>
                  </a:lnTo>
                  <a:lnTo>
                    <a:pt x="130805" y="71973"/>
                  </a:lnTo>
                  <a:lnTo>
                    <a:pt x="130847" y="71973"/>
                  </a:lnTo>
                  <a:lnTo>
                    <a:pt x="130805" y="71973"/>
                  </a:lnTo>
                  <a:lnTo>
                    <a:pt x="130847" y="72029"/>
                  </a:lnTo>
                  <a:lnTo>
                    <a:pt x="130847" y="72099"/>
                  </a:lnTo>
                  <a:lnTo>
                    <a:pt x="130847" y="72156"/>
                  </a:lnTo>
                  <a:lnTo>
                    <a:pt x="130805" y="72226"/>
                  </a:lnTo>
                  <a:lnTo>
                    <a:pt x="130847" y="72226"/>
                  </a:lnTo>
                  <a:lnTo>
                    <a:pt x="130847" y="72282"/>
                  </a:lnTo>
                  <a:lnTo>
                    <a:pt x="130805" y="72282"/>
                  </a:lnTo>
                  <a:lnTo>
                    <a:pt x="130805" y="72353"/>
                  </a:lnTo>
                  <a:lnTo>
                    <a:pt x="130847" y="72353"/>
                  </a:lnTo>
                  <a:lnTo>
                    <a:pt x="130847" y="72409"/>
                  </a:lnTo>
                  <a:lnTo>
                    <a:pt x="130889" y="72409"/>
                  </a:lnTo>
                  <a:lnTo>
                    <a:pt x="130847" y="72480"/>
                  </a:lnTo>
                  <a:lnTo>
                    <a:pt x="130805" y="72480"/>
                  </a:lnTo>
                  <a:lnTo>
                    <a:pt x="130763" y="72480"/>
                  </a:lnTo>
                  <a:lnTo>
                    <a:pt x="130720" y="72480"/>
                  </a:lnTo>
                  <a:lnTo>
                    <a:pt x="130720" y="72536"/>
                  </a:lnTo>
                  <a:lnTo>
                    <a:pt x="130678" y="72536"/>
                  </a:lnTo>
                  <a:lnTo>
                    <a:pt x="130636" y="72536"/>
                  </a:lnTo>
                  <a:lnTo>
                    <a:pt x="130636" y="72606"/>
                  </a:lnTo>
                  <a:lnTo>
                    <a:pt x="130594" y="72606"/>
                  </a:lnTo>
                  <a:lnTo>
                    <a:pt x="130551" y="72606"/>
                  </a:lnTo>
                  <a:lnTo>
                    <a:pt x="130509" y="72606"/>
                  </a:lnTo>
                  <a:lnTo>
                    <a:pt x="130551" y="72606"/>
                  </a:lnTo>
                  <a:lnTo>
                    <a:pt x="130509" y="72606"/>
                  </a:lnTo>
                  <a:lnTo>
                    <a:pt x="130509" y="72663"/>
                  </a:lnTo>
                  <a:lnTo>
                    <a:pt x="130551" y="72663"/>
                  </a:lnTo>
                  <a:lnTo>
                    <a:pt x="130551" y="72733"/>
                  </a:lnTo>
                  <a:lnTo>
                    <a:pt x="130509" y="72789"/>
                  </a:lnTo>
                  <a:lnTo>
                    <a:pt x="130551" y="72860"/>
                  </a:lnTo>
                  <a:lnTo>
                    <a:pt x="130509" y="72860"/>
                  </a:lnTo>
                  <a:lnTo>
                    <a:pt x="130509" y="72916"/>
                  </a:lnTo>
                  <a:lnTo>
                    <a:pt x="130509" y="72860"/>
                  </a:lnTo>
                  <a:lnTo>
                    <a:pt x="130467" y="72860"/>
                  </a:lnTo>
                  <a:lnTo>
                    <a:pt x="130425" y="72860"/>
                  </a:lnTo>
                  <a:lnTo>
                    <a:pt x="130467" y="72916"/>
                  </a:lnTo>
                  <a:lnTo>
                    <a:pt x="130425" y="72916"/>
                  </a:lnTo>
                  <a:lnTo>
                    <a:pt x="130467" y="72916"/>
                  </a:lnTo>
                  <a:lnTo>
                    <a:pt x="130467" y="72987"/>
                  </a:lnTo>
                  <a:lnTo>
                    <a:pt x="130425" y="72987"/>
                  </a:lnTo>
                  <a:lnTo>
                    <a:pt x="130467" y="72987"/>
                  </a:lnTo>
                  <a:lnTo>
                    <a:pt x="130425" y="72987"/>
                  </a:lnTo>
                  <a:lnTo>
                    <a:pt x="130425" y="73043"/>
                  </a:lnTo>
                  <a:lnTo>
                    <a:pt x="130425" y="73113"/>
                  </a:lnTo>
                  <a:lnTo>
                    <a:pt x="130382" y="73113"/>
                  </a:lnTo>
                  <a:lnTo>
                    <a:pt x="130340" y="73113"/>
                  </a:lnTo>
                  <a:lnTo>
                    <a:pt x="130298" y="73113"/>
                  </a:lnTo>
                  <a:lnTo>
                    <a:pt x="130298" y="73170"/>
                  </a:lnTo>
                  <a:lnTo>
                    <a:pt x="130256" y="73170"/>
                  </a:lnTo>
                  <a:lnTo>
                    <a:pt x="130298" y="73240"/>
                  </a:lnTo>
                  <a:lnTo>
                    <a:pt x="130256" y="73240"/>
                  </a:lnTo>
                  <a:lnTo>
                    <a:pt x="130256" y="73296"/>
                  </a:lnTo>
                  <a:lnTo>
                    <a:pt x="130213" y="73296"/>
                  </a:lnTo>
                  <a:lnTo>
                    <a:pt x="130171" y="73296"/>
                  </a:lnTo>
                  <a:lnTo>
                    <a:pt x="130129" y="73296"/>
                  </a:lnTo>
                  <a:lnTo>
                    <a:pt x="130087" y="73296"/>
                  </a:lnTo>
                  <a:lnTo>
                    <a:pt x="130129" y="73367"/>
                  </a:lnTo>
                  <a:lnTo>
                    <a:pt x="130171" y="73423"/>
                  </a:lnTo>
                  <a:lnTo>
                    <a:pt x="130129" y="73423"/>
                  </a:lnTo>
                  <a:lnTo>
                    <a:pt x="130129" y="73493"/>
                  </a:lnTo>
                  <a:lnTo>
                    <a:pt x="130087" y="73493"/>
                  </a:lnTo>
                  <a:lnTo>
                    <a:pt x="130087" y="73550"/>
                  </a:lnTo>
                  <a:lnTo>
                    <a:pt x="130044" y="73550"/>
                  </a:lnTo>
                  <a:lnTo>
                    <a:pt x="130002" y="73550"/>
                  </a:lnTo>
                  <a:lnTo>
                    <a:pt x="130002" y="73620"/>
                  </a:lnTo>
                  <a:lnTo>
                    <a:pt x="129960" y="73620"/>
                  </a:lnTo>
                  <a:lnTo>
                    <a:pt x="129960" y="73677"/>
                  </a:lnTo>
                  <a:lnTo>
                    <a:pt x="129918" y="73677"/>
                  </a:lnTo>
                  <a:lnTo>
                    <a:pt x="129875" y="73677"/>
                  </a:lnTo>
                  <a:lnTo>
                    <a:pt x="129918" y="73677"/>
                  </a:lnTo>
                  <a:lnTo>
                    <a:pt x="129875" y="73747"/>
                  </a:lnTo>
                  <a:lnTo>
                    <a:pt x="129875" y="73803"/>
                  </a:lnTo>
                  <a:lnTo>
                    <a:pt x="129833" y="73803"/>
                  </a:lnTo>
                  <a:lnTo>
                    <a:pt x="129875" y="73803"/>
                  </a:lnTo>
                  <a:lnTo>
                    <a:pt x="129833" y="73803"/>
                  </a:lnTo>
                  <a:lnTo>
                    <a:pt x="129833" y="73874"/>
                  </a:lnTo>
                  <a:lnTo>
                    <a:pt x="129875" y="73874"/>
                  </a:lnTo>
                  <a:lnTo>
                    <a:pt x="129918" y="73874"/>
                  </a:lnTo>
                  <a:lnTo>
                    <a:pt x="129960" y="73874"/>
                  </a:lnTo>
                  <a:lnTo>
                    <a:pt x="129918" y="73874"/>
                  </a:lnTo>
                  <a:lnTo>
                    <a:pt x="129918" y="73930"/>
                  </a:lnTo>
                  <a:lnTo>
                    <a:pt x="129960" y="73930"/>
                  </a:lnTo>
                  <a:lnTo>
                    <a:pt x="129918" y="73930"/>
                  </a:lnTo>
                  <a:lnTo>
                    <a:pt x="129918" y="74000"/>
                  </a:lnTo>
                  <a:lnTo>
                    <a:pt x="129960" y="74000"/>
                  </a:lnTo>
                  <a:lnTo>
                    <a:pt x="130002" y="74000"/>
                  </a:lnTo>
                  <a:lnTo>
                    <a:pt x="129960" y="74000"/>
                  </a:lnTo>
                  <a:lnTo>
                    <a:pt x="129918" y="74000"/>
                  </a:lnTo>
                  <a:lnTo>
                    <a:pt x="129875" y="74000"/>
                  </a:lnTo>
                  <a:lnTo>
                    <a:pt x="129833" y="74000"/>
                  </a:lnTo>
                  <a:lnTo>
                    <a:pt x="129791" y="74000"/>
                  </a:lnTo>
                  <a:lnTo>
                    <a:pt x="129749" y="74000"/>
                  </a:lnTo>
                  <a:lnTo>
                    <a:pt x="129707" y="74000"/>
                  </a:lnTo>
                  <a:lnTo>
                    <a:pt x="129707" y="74057"/>
                  </a:lnTo>
                  <a:lnTo>
                    <a:pt x="129664" y="74057"/>
                  </a:lnTo>
                  <a:lnTo>
                    <a:pt x="129664" y="74127"/>
                  </a:lnTo>
                  <a:lnTo>
                    <a:pt x="129664" y="74183"/>
                  </a:lnTo>
                  <a:lnTo>
                    <a:pt x="129664" y="74254"/>
                  </a:lnTo>
                  <a:lnTo>
                    <a:pt x="129664" y="74310"/>
                  </a:lnTo>
                  <a:lnTo>
                    <a:pt x="129622" y="74310"/>
                  </a:lnTo>
                  <a:lnTo>
                    <a:pt x="129622" y="74254"/>
                  </a:lnTo>
                  <a:lnTo>
                    <a:pt x="129622" y="74183"/>
                  </a:lnTo>
                  <a:lnTo>
                    <a:pt x="129580" y="74183"/>
                  </a:lnTo>
                  <a:lnTo>
                    <a:pt x="129538" y="74183"/>
                  </a:lnTo>
                  <a:lnTo>
                    <a:pt x="129538" y="74254"/>
                  </a:lnTo>
                  <a:lnTo>
                    <a:pt x="129495" y="74254"/>
                  </a:lnTo>
                  <a:lnTo>
                    <a:pt x="129495" y="74310"/>
                  </a:lnTo>
                  <a:lnTo>
                    <a:pt x="129453" y="74310"/>
                  </a:lnTo>
                  <a:lnTo>
                    <a:pt x="129453" y="74381"/>
                  </a:lnTo>
                  <a:lnTo>
                    <a:pt x="129411" y="74381"/>
                  </a:lnTo>
                  <a:lnTo>
                    <a:pt x="129411" y="74310"/>
                  </a:lnTo>
                  <a:lnTo>
                    <a:pt x="129369" y="74310"/>
                  </a:lnTo>
                  <a:lnTo>
                    <a:pt x="129369" y="74381"/>
                  </a:lnTo>
                  <a:lnTo>
                    <a:pt x="129326" y="74381"/>
                  </a:lnTo>
                  <a:lnTo>
                    <a:pt x="129369" y="74381"/>
                  </a:lnTo>
                  <a:lnTo>
                    <a:pt x="129326" y="74381"/>
                  </a:lnTo>
                  <a:lnTo>
                    <a:pt x="129284" y="74381"/>
                  </a:lnTo>
                  <a:lnTo>
                    <a:pt x="129284" y="74437"/>
                  </a:lnTo>
                  <a:lnTo>
                    <a:pt x="129284" y="74381"/>
                  </a:lnTo>
                  <a:lnTo>
                    <a:pt x="129326" y="74437"/>
                  </a:lnTo>
                  <a:lnTo>
                    <a:pt x="129284" y="74437"/>
                  </a:lnTo>
                  <a:lnTo>
                    <a:pt x="129326" y="74437"/>
                  </a:lnTo>
                  <a:lnTo>
                    <a:pt x="129284" y="74437"/>
                  </a:lnTo>
                  <a:lnTo>
                    <a:pt x="129284" y="74507"/>
                  </a:lnTo>
                  <a:lnTo>
                    <a:pt x="129326" y="74507"/>
                  </a:lnTo>
                  <a:lnTo>
                    <a:pt x="129369" y="74507"/>
                  </a:lnTo>
                  <a:lnTo>
                    <a:pt x="129411" y="74507"/>
                  </a:lnTo>
                  <a:lnTo>
                    <a:pt x="129411" y="74564"/>
                  </a:lnTo>
                  <a:lnTo>
                    <a:pt x="129411" y="74634"/>
                  </a:lnTo>
                  <a:lnTo>
                    <a:pt x="129411" y="74690"/>
                  </a:lnTo>
                  <a:lnTo>
                    <a:pt x="129369" y="74690"/>
                  </a:lnTo>
                  <a:lnTo>
                    <a:pt x="129411" y="74690"/>
                  </a:lnTo>
                  <a:lnTo>
                    <a:pt x="129411" y="74761"/>
                  </a:lnTo>
                  <a:lnTo>
                    <a:pt x="129411" y="74817"/>
                  </a:lnTo>
                  <a:lnTo>
                    <a:pt x="129369" y="74817"/>
                  </a:lnTo>
                  <a:lnTo>
                    <a:pt x="129326" y="74817"/>
                  </a:lnTo>
                  <a:lnTo>
                    <a:pt x="129284" y="74817"/>
                  </a:lnTo>
                  <a:lnTo>
                    <a:pt x="129242" y="74817"/>
                  </a:lnTo>
                  <a:lnTo>
                    <a:pt x="129200" y="74817"/>
                  </a:lnTo>
                  <a:lnTo>
                    <a:pt x="129157" y="74817"/>
                  </a:lnTo>
                  <a:lnTo>
                    <a:pt x="129200" y="74817"/>
                  </a:lnTo>
                  <a:lnTo>
                    <a:pt x="129242" y="74817"/>
                  </a:lnTo>
                  <a:lnTo>
                    <a:pt x="129284" y="74888"/>
                  </a:lnTo>
                  <a:lnTo>
                    <a:pt x="129326" y="74888"/>
                  </a:lnTo>
                  <a:lnTo>
                    <a:pt x="129369" y="74888"/>
                  </a:lnTo>
                  <a:lnTo>
                    <a:pt x="129369" y="74944"/>
                  </a:lnTo>
                  <a:lnTo>
                    <a:pt x="129326" y="74944"/>
                  </a:lnTo>
                  <a:lnTo>
                    <a:pt x="129284" y="74944"/>
                  </a:lnTo>
                  <a:lnTo>
                    <a:pt x="129284" y="75014"/>
                  </a:lnTo>
                  <a:lnTo>
                    <a:pt x="129284" y="74944"/>
                  </a:lnTo>
                  <a:lnTo>
                    <a:pt x="129242" y="74944"/>
                  </a:lnTo>
                  <a:lnTo>
                    <a:pt x="129200" y="74944"/>
                  </a:lnTo>
                  <a:lnTo>
                    <a:pt x="129157" y="74944"/>
                  </a:lnTo>
                  <a:lnTo>
                    <a:pt x="129200" y="75014"/>
                  </a:lnTo>
                  <a:lnTo>
                    <a:pt x="129157" y="75014"/>
                  </a:lnTo>
                  <a:lnTo>
                    <a:pt x="129157" y="74944"/>
                  </a:lnTo>
                  <a:lnTo>
                    <a:pt x="129115" y="74944"/>
                  </a:lnTo>
                  <a:lnTo>
                    <a:pt x="129073" y="74944"/>
                  </a:lnTo>
                  <a:lnTo>
                    <a:pt x="129031" y="74944"/>
                  </a:lnTo>
                  <a:lnTo>
                    <a:pt x="129073" y="74944"/>
                  </a:lnTo>
                  <a:lnTo>
                    <a:pt x="129115" y="75014"/>
                  </a:lnTo>
                  <a:lnTo>
                    <a:pt x="129073" y="75014"/>
                  </a:lnTo>
                  <a:lnTo>
                    <a:pt x="129115" y="75014"/>
                  </a:lnTo>
                  <a:lnTo>
                    <a:pt x="129115" y="75071"/>
                  </a:lnTo>
                  <a:lnTo>
                    <a:pt x="129073" y="75014"/>
                  </a:lnTo>
                  <a:lnTo>
                    <a:pt x="129031" y="75071"/>
                  </a:lnTo>
                  <a:lnTo>
                    <a:pt x="129073" y="75071"/>
                  </a:lnTo>
                  <a:lnTo>
                    <a:pt x="129115" y="75071"/>
                  </a:lnTo>
                  <a:lnTo>
                    <a:pt x="129157" y="75071"/>
                  </a:lnTo>
                  <a:lnTo>
                    <a:pt x="129115" y="75071"/>
                  </a:lnTo>
                  <a:lnTo>
                    <a:pt x="129073" y="75071"/>
                  </a:lnTo>
                  <a:lnTo>
                    <a:pt x="129073" y="75141"/>
                  </a:lnTo>
                  <a:lnTo>
                    <a:pt x="129115" y="75141"/>
                  </a:lnTo>
                  <a:lnTo>
                    <a:pt x="129073" y="75141"/>
                  </a:lnTo>
                  <a:lnTo>
                    <a:pt x="129031" y="75141"/>
                  </a:lnTo>
                  <a:lnTo>
                    <a:pt x="129031" y="75197"/>
                  </a:lnTo>
                  <a:lnTo>
                    <a:pt x="129073" y="75141"/>
                  </a:lnTo>
                  <a:lnTo>
                    <a:pt x="129073" y="75197"/>
                  </a:lnTo>
                  <a:lnTo>
                    <a:pt x="129031" y="75197"/>
                  </a:lnTo>
                  <a:lnTo>
                    <a:pt x="129073" y="75197"/>
                  </a:lnTo>
                  <a:lnTo>
                    <a:pt x="129031" y="75197"/>
                  </a:lnTo>
                  <a:lnTo>
                    <a:pt x="129031" y="75268"/>
                  </a:lnTo>
                  <a:lnTo>
                    <a:pt x="129073" y="75197"/>
                  </a:lnTo>
                  <a:lnTo>
                    <a:pt x="129073" y="75268"/>
                  </a:lnTo>
                  <a:lnTo>
                    <a:pt x="129115" y="75268"/>
                  </a:lnTo>
                  <a:lnTo>
                    <a:pt x="129115" y="75324"/>
                  </a:lnTo>
                  <a:lnTo>
                    <a:pt x="129073" y="75324"/>
                  </a:lnTo>
                  <a:lnTo>
                    <a:pt x="129031" y="75324"/>
                  </a:lnTo>
                  <a:lnTo>
                    <a:pt x="128988" y="75324"/>
                  </a:lnTo>
                  <a:lnTo>
                    <a:pt x="129031" y="75324"/>
                  </a:lnTo>
                  <a:lnTo>
                    <a:pt x="129031" y="75395"/>
                  </a:lnTo>
                  <a:lnTo>
                    <a:pt x="128988" y="75395"/>
                  </a:lnTo>
                  <a:lnTo>
                    <a:pt x="128988" y="75451"/>
                  </a:lnTo>
                  <a:lnTo>
                    <a:pt x="128946" y="75451"/>
                  </a:lnTo>
                  <a:lnTo>
                    <a:pt x="128946" y="75521"/>
                  </a:lnTo>
                  <a:lnTo>
                    <a:pt x="128904" y="75521"/>
                  </a:lnTo>
                  <a:lnTo>
                    <a:pt x="128862" y="75521"/>
                  </a:lnTo>
                  <a:lnTo>
                    <a:pt x="128819" y="75521"/>
                  </a:lnTo>
                  <a:lnTo>
                    <a:pt x="128819" y="75578"/>
                  </a:lnTo>
                  <a:lnTo>
                    <a:pt x="128777" y="75578"/>
                  </a:lnTo>
                  <a:lnTo>
                    <a:pt x="128735" y="75578"/>
                  </a:lnTo>
                  <a:lnTo>
                    <a:pt x="128777" y="75578"/>
                  </a:lnTo>
                  <a:lnTo>
                    <a:pt x="128735" y="75578"/>
                  </a:lnTo>
                  <a:lnTo>
                    <a:pt x="128777" y="75648"/>
                  </a:lnTo>
                  <a:lnTo>
                    <a:pt x="128735" y="75648"/>
                  </a:lnTo>
                  <a:lnTo>
                    <a:pt x="128777" y="75648"/>
                  </a:lnTo>
                  <a:lnTo>
                    <a:pt x="128735" y="75648"/>
                  </a:lnTo>
                  <a:lnTo>
                    <a:pt x="128693" y="75648"/>
                  </a:lnTo>
                  <a:lnTo>
                    <a:pt x="128650" y="75648"/>
                  </a:lnTo>
                  <a:lnTo>
                    <a:pt x="128608" y="75648"/>
                  </a:lnTo>
                  <a:lnTo>
                    <a:pt x="128650" y="75648"/>
                  </a:lnTo>
                  <a:lnTo>
                    <a:pt x="128608" y="75704"/>
                  </a:lnTo>
                  <a:lnTo>
                    <a:pt x="128650" y="75704"/>
                  </a:lnTo>
                  <a:lnTo>
                    <a:pt x="128608" y="75704"/>
                  </a:lnTo>
                  <a:lnTo>
                    <a:pt x="128650" y="75704"/>
                  </a:lnTo>
                  <a:lnTo>
                    <a:pt x="128608" y="75704"/>
                  </a:lnTo>
                  <a:lnTo>
                    <a:pt x="128566" y="75775"/>
                  </a:lnTo>
                  <a:lnTo>
                    <a:pt x="128524" y="75775"/>
                  </a:lnTo>
                  <a:lnTo>
                    <a:pt x="128481" y="75775"/>
                  </a:lnTo>
                  <a:lnTo>
                    <a:pt x="128439" y="75775"/>
                  </a:lnTo>
                  <a:lnTo>
                    <a:pt x="128397" y="75775"/>
                  </a:lnTo>
                  <a:lnTo>
                    <a:pt x="128439" y="75831"/>
                  </a:lnTo>
                  <a:lnTo>
                    <a:pt x="128439" y="75901"/>
                  </a:lnTo>
                  <a:lnTo>
                    <a:pt x="128439" y="75958"/>
                  </a:lnTo>
                  <a:lnTo>
                    <a:pt x="128481" y="75958"/>
                  </a:lnTo>
                  <a:lnTo>
                    <a:pt x="128524" y="75958"/>
                  </a:lnTo>
                  <a:lnTo>
                    <a:pt x="128524" y="76028"/>
                  </a:lnTo>
                  <a:lnTo>
                    <a:pt x="128566" y="76028"/>
                  </a:lnTo>
                  <a:lnTo>
                    <a:pt x="128566" y="76085"/>
                  </a:lnTo>
                  <a:lnTo>
                    <a:pt x="128608" y="76085"/>
                  </a:lnTo>
                  <a:lnTo>
                    <a:pt x="128650" y="76085"/>
                  </a:lnTo>
                  <a:lnTo>
                    <a:pt x="128650" y="76155"/>
                  </a:lnTo>
                  <a:lnTo>
                    <a:pt x="128608" y="76211"/>
                  </a:lnTo>
                  <a:lnTo>
                    <a:pt x="128566" y="76211"/>
                  </a:lnTo>
                  <a:lnTo>
                    <a:pt x="128524" y="76211"/>
                  </a:lnTo>
                  <a:lnTo>
                    <a:pt x="128481" y="76211"/>
                  </a:lnTo>
                  <a:lnTo>
                    <a:pt x="128481" y="76282"/>
                  </a:lnTo>
                  <a:lnTo>
                    <a:pt x="128439" y="76282"/>
                  </a:lnTo>
                  <a:lnTo>
                    <a:pt x="128439" y="76211"/>
                  </a:lnTo>
                  <a:lnTo>
                    <a:pt x="128397" y="76211"/>
                  </a:lnTo>
                  <a:lnTo>
                    <a:pt x="128355" y="76211"/>
                  </a:lnTo>
                  <a:lnTo>
                    <a:pt x="128312" y="76211"/>
                  </a:lnTo>
                  <a:lnTo>
                    <a:pt x="128270" y="76211"/>
                  </a:lnTo>
                  <a:lnTo>
                    <a:pt x="128228" y="76211"/>
                  </a:lnTo>
                  <a:lnTo>
                    <a:pt x="128186" y="76211"/>
                  </a:lnTo>
                  <a:lnTo>
                    <a:pt x="128186" y="76282"/>
                  </a:lnTo>
                  <a:lnTo>
                    <a:pt x="128143" y="76282"/>
                  </a:lnTo>
                  <a:lnTo>
                    <a:pt x="128143" y="76211"/>
                  </a:lnTo>
                  <a:lnTo>
                    <a:pt x="128101" y="76211"/>
                  </a:lnTo>
                  <a:lnTo>
                    <a:pt x="128143" y="76282"/>
                  </a:lnTo>
                  <a:lnTo>
                    <a:pt x="128101" y="76282"/>
                  </a:lnTo>
                  <a:lnTo>
                    <a:pt x="128059" y="76282"/>
                  </a:lnTo>
                  <a:lnTo>
                    <a:pt x="128017" y="76282"/>
                  </a:lnTo>
                  <a:lnTo>
                    <a:pt x="128017" y="76338"/>
                  </a:lnTo>
                  <a:lnTo>
                    <a:pt x="128017" y="76282"/>
                  </a:lnTo>
                  <a:lnTo>
                    <a:pt x="127974" y="76338"/>
                  </a:lnTo>
                  <a:lnTo>
                    <a:pt x="128017" y="76338"/>
                  </a:lnTo>
                  <a:lnTo>
                    <a:pt x="128017" y="76408"/>
                  </a:lnTo>
                  <a:lnTo>
                    <a:pt x="128059" y="76408"/>
                  </a:lnTo>
                  <a:lnTo>
                    <a:pt x="128017" y="76408"/>
                  </a:lnTo>
                  <a:lnTo>
                    <a:pt x="128059" y="76465"/>
                  </a:lnTo>
                  <a:lnTo>
                    <a:pt x="128059" y="76535"/>
                  </a:lnTo>
                  <a:lnTo>
                    <a:pt x="128059" y="76465"/>
                  </a:lnTo>
                  <a:lnTo>
                    <a:pt x="128017" y="76465"/>
                  </a:lnTo>
                  <a:lnTo>
                    <a:pt x="128017" y="76535"/>
                  </a:lnTo>
                  <a:lnTo>
                    <a:pt x="128059" y="76535"/>
                  </a:lnTo>
                  <a:lnTo>
                    <a:pt x="128017" y="76535"/>
                  </a:lnTo>
                  <a:lnTo>
                    <a:pt x="128017" y="76591"/>
                  </a:lnTo>
                  <a:lnTo>
                    <a:pt x="128017" y="76662"/>
                  </a:lnTo>
                  <a:lnTo>
                    <a:pt x="127974" y="76662"/>
                  </a:lnTo>
                  <a:lnTo>
                    <a:pt x="127932" y="76662"/>
                  </a:lnTo>
                  <a:lnTo>
                    <a:pt x="127890" y="76662"/>
                  </a:lnTo>
                  <a:lnTo>
                    <a:pt x="127890" y="76718"/>
                  </a:lnTo>
                  <a:lnTo>
                    <a:pt x="127848" y="76718"/>
                  </a:lnTo>
                  <a:lnTo>
                    <a:pt x="127848" y="76789"/>
                  </a:lnTo>
                  <a:lnTo>
                    <a:pt x="127805" y="76789"/>
                  </a:lnTo>
                  <a:lnTo>
                    <a:pt x="127805" y="76845"/>
                  </a:lnTo>
                  <a:lnTo>
                    <a:pt x="127763" y="76845"/>
                  </a:lnTo>
                  <a:lnTo>
                    <a:pt x="127721" y="76845"/>
                  </a:lnTo>
                  <a:lnTo>
                    <a:pt x="127679" y="76845"/>
                  </a:lnTo>
                  <a:lnTo>
                    <a:pt x="127636" y="76845"/>
                  </a:lnTo>
                  <a:lnTo>
                    <a:pt x="127594" y="76845"/>
                  </a:lnTo>
                  <a:lnTo>
                    <a:pt x="127636" y="76845"/>
                  </a:lnTo>
                  <a:lnTo>
                    <a:pt x="127594" y="76845"/>
                  </a:lnTo>
                  <a:lnTo>
                    <a:pt x="127636" y="76915"/>
                  </a:lnTo>
                  <a:lnTo>
                    <a:pt x="127679" y="76972"/>
                  </a:lnTo>
                  <a:lnTo>
                    <a:pt x="127636" y="76972"/>
                  </a:lnTo>
                  <a:lnTo>
                    <a:pt x="127636" y="77042"/>
                  </a:lnTo>
                  <a:lnTo>
                    <a:pt x="127594" y="77042"/>
                  </a:lnTo>
                  <a:lnTo>
                    <a:pt x="127552" y="77042"/>
                  </a:lnTo>
                  <a:lnTo>
                    <a:pt x="127510" y="77042"/>
                  </a:lnTo>
                  <a:lnTo>
                    <a:pt x="127468" y="77098"/>
                  </a:lnTo>
                  <a:lnTo>
                    <a:pt x="127425" y="77098"/>
                  </a:lnTo>
                  <a:lnTo>
                    <a:pt x="127383" y="77098"/>
                  </a:lnTo>
                  <a:lnTo>
                    <a:pt x="127341" y="77098"/>
                  </a:lnTo>
                  <a:lnTo>
                    <a:pt x="127299" y="77098"/>
                  </a:lnTo>
                  <a:lnTo>
                    <a:pt x="127256" y="77098"/>
                  </a:lnTo>
                  <a:lnTo>
                    <a:pt x="127214" y="77098"/>
                  </a:lnTo>
                  <a:lnTo>
                    <a:pt x="127172" y="77098"/>
                  </a:lnTo>
                  <a:lnTo>
                    <a:pt x="127172" y="77169"/>
                  </a:lnTo>
                  <a:lnTo>
                    <a:pt x="127130" y="77169"/>
                  </a:lnTo>
                  <a:lnTo>
                    <a:pt x="127087" y="77098"/>
                  </a:lnTo>
                  <a:lnTo>
                    <a:pt x="127045" y="77169"/>
                  </a:lnTo>
                  <a:lnTo>
                    <a:pt x="127045" y="77098"/>
                  </a:lnTo>
                  <a:lnTo>
                    <a:pt x="127003" y="77098"/>
                  </a:lnTo>
                  <a:lnTo>
                    <a:pt x="126961" y="77098"/>
                  </a:lnTo>
                  <a:lnTo>
                    <a:pt x="126961" y="77042"/>
                  </a:lnTo>
                  <a:lnTo>
                    <a:pt x="126918" y="77098"/>
                  </a:lnTo>
                  <a:lnTo>
                    <a:pt x="126876" y="77098"/>
                  </a:lnTo>
                  <a:lnTo>
                    <a:pt x="126834" y="77098"/>
                  </a:lnTo>
                  <a:lnTo>
                    <a:pt x="126792" y="77098"/>
                  </a:lnTo>
                  <a:lnTo>
                    <a:pt x="126834" y="77169"/>
                  </a:lnTo>
                  <a:lnTo>
                    <a:pt x="126749" y="77098"/>
                  </a:lnTo>
                  <a:lnTo>
                    <a:pt x="126707" y="77098"/>
                  </a:lnTo>
                  <a:lnTo>
                    <a:pt x="126749" y="77169"/>
                  </a:lnTo>
                  <a:lnTo>
                    <a:pt x="126749" y="77225"/>
                  </a:lnTo>
                  <a:lnTo>
                    <a:pt x="126792" y="77225"/>
                  </a:lnTo>
                  <a:lnTo>
                    <a:pt x="126749" y="77225"/>
                  </a:lnTo>
                  <a:lnTo>
                    <a:pt x="126707" y="77225"/>
                  </a:lnTo>
                  <a:lnTo>
                    <a:pt x="126665" y="77225"/>
                  </a:lnTo>
                  <a:lnTo>
                    <a:pt x="126623" y="77225"/>
                  </a:lnTo>
                  <a:lnTo>
                    <a:pt x="126580" y="77225"/>
                  </a:lnTo>
                  <a:lnTo>
                    <a:pt x="126580" y="77296"/>
                  </a:lnTo>
                  <a:lnTo>
                    <a:pt x="126538" y="77296"/>
                  </a:lnTo>
                  <a:lnTo>
                    <a:pt x="126496" y="77225"/>
                  </a:lnTo>
                  <a:lnTo>
                    <a:pt x="126454" y="77225"/>
                  </a:lnTo>
                  <a:lnTo>
                    <a:pt x="126411" y="77225"/>
                  </a:lnTo>
                  <a:lnTo>
                    <a:pt x="126369" y="77225"/>
                  </a:lnTo>
                  <a:lnTo>
                    <a:pt x="126369" y="77169"/>
                  </a:lnTo>
                  <a:lnTo>
                    <a:pt x="126327" y="77169"/>
                  </a:lnTo>
                  <a:lnTo>
                    <a:pt x="126285" y="77169"/>
                  </a:lnTo>
                  <a:lnTo>
                    <a:pt x="126285" y="77225"/>
                  </a:lnTo>
                  <a:lnTo>
                    <a:pt x="126285" y="77296"/>
                  </a:lnTo>
                  <a:lnTo>
                    <a:pt x="126242" y="77225"/>
                  </a:lnTo>
                  <a:lnTo>
                    <a:pt x="126200" y="77225"/>
                  </a:lnTo>
                  <a:lnTo>
                    <a:pt x="126158" y="77169"/>
                  </a:lnTo>
                  <a:lnTo>
                    <a:pt x="126116" y="77169"/>
                  </a:lnTo>
                  <a:lnTo>
                    <a:pt x="126116" y="77225"/>
                  </a:lnTo>
                  <a:lnTo>
                    <a:pt x="126073" y="77225"/>
                  </a:lnTo>
                  <a:lnTo>
                    <a:pt x="126031" y="77225"/>
                  </a:lnTo>
                  <a:lnTo>
                    <a:pt x="125989" y="77225"/>
                  </a:lnTo>
                  <a:lnTo>
                    <a:pt x="125947" y="77225"/>
                  </a:lnTo>
                  <a:lnTo>
                    <a:pt x="125947" y="77296"/>
                  </a:lnTo>
                  <a:lnTo>
                    <a:pt x="125904" y="77296"/>
                  </a:lnTo>
                  <a:lnTo>
                    <a:pt x="125862" y="77296"/>
                  </a:lnTo>
                  <a:lnTo>
                    <a:pt x="125862" y="77352"/>
                  </a:lnTo>
                  <a:lnTo>
                    <a:pt x="125820" y="77352"/>
                  </a:lnTo>
                  <a:lnTo>
                    <a:pt x="125778" y="77352"/>
                  </a:lnTo>
                  <a:lnTo>
                    <a:pt x="125735" y="77352"/>
                  </a:lnTo>
                  <a:lnTo>
                    <a:pt x="125693" y="77352"/>
                  </a:lnTo>
                  <a:lnTo>
                    <a:pt x="125651" y="77352"/>
                  </a:lnTo>
                  <a:lnTo>
                    <a:pt x="125609" y="77352"/>
                  </a:lnTo>
                  <a:lnTo>
                    <a:pt x="125609" y="77422"/>
                  </a:lnTo>
                  <a:lnTo>
                    <a:pt x="125566" y="77422"/>
                  </a:lnTo>
                  <a:lnTo>
                    <a:pt x="125524" y="77422"/>
                  </a:lnTo>
                  <a:lnTo>
                    <a:pt x="125482" y="77422"/>
                  </a:lnTo>
                  <a:lnTo>
                    <a:pt x="125482" y="77352"/>
                  </a:lnTo>
                  <a:lnTo>
                    <a:pt x="125440" y="77422"/>
                  </a:lnTo>
                  <a:lnTo>
                    <a:pt x="125440" y="77352"/>
                  </a:lnTo>
                  <a:lnTo>
                    <a:pt x="125398" y="77352"/>
                  </a:lnTo>
                  <a:lnTo>
                    <a:pt x="125355" y="77296"/>
                  </a:lnTo>
                  <a:lnTo>
                    <a:pt x="125313" y="77296"/>
                  </a:lnTo>
                  <a:lnTo>
                    <a:pt x="125271" y="77296"/>
                  </a:lnTo>
                  <a:lnTo>
                    <a:pt x="125229" y="77296"/>
                  </a:lnTo>
                  <a:lnTo>
                    <a:pt x="125271" y="77296"/>
                  </a:lnTo>
                  <a:lnTo>
                    <a:pt x="125271" y="77352"/>
                  </a:lnTo>
                  <a:lnTo>
                    <a:pt x="125229" y="77352"/>
                  </a:lnTo>
                  <a:lnTo>
                    <a:pt x="125186" y="77352"/>
                  </a:lnTo>
                  <a:lnTo>
                    <a:pt x="125144" y="77352"/>
                  </a:lnTo>
                  <a:lnTo>
                    <a:pt x="125102" y="77352"/>
                  </a:lnTo>
                  <a:lnTo>
                    <a:pt x="125144" y="77422"/>
                  </a:lnTo>
                  <a:lnTo>
                    <a:pt x="125186" y="77422"/>
                  </a:lnTo>
                  <a:lnTo>
                    <a:pt x="125144" y="77422"/>
                  </a:lnTo>
                  <a:lnTo>
                    <a:pt x="125102" y="77422"/>
                  </a:lnTo>
                  <a:lnTo>
                    <a:pt x="125060" y="77422"/>
                  </a:lnTo>
                  <a:lnTo>
                    <a:pt x="125017" y="77422"/>
                  </a:lnTo>
                  <a:lnTo>
                    <a:pt x="124975" y="77422"/>
                  </a:lnTo>
                  <a:lnTo>
                    <a:pt x="124933" y="77422"/>
                  </a:lnTo>
                  <a:lnTo>
                    <a:pt x="124933" y="77479"/>
                  </a:lnTo>
                  <a:lnTo>
                    <a:pt x="124975" y="77549"/>
                  </a:lnTo>
                  <a:lnTo>
                    <a:pt x="124933" y="77549"/>
                  </a:lnTo>
                  <a:lnTo>
                    <a:pt x="124891" y="77549"/>
                  </a:lnTo>
                  <a:lnTo>
                    <a:pt x="124848" y="77549"/>
                  </a:lnTo>
                  <a:lnTo>
                    <a:pt x="124848" y="77479"/>
                  </a:lnTo>
                  <a:lnTo>
                    <a:pt x="124806" y="77479"/>
                  </a:lnTo>
                  <a:lnTo>
                    <a:pt x="124764" y="77549"/>
                  </a:lnTo>
                  <a:lnTo>
                    <a:pt x="124722" y="77549"/>
                  </a:lnTo>
                  <a:lnTo>
                    <a:pt x="124679" y="77605"/>
                  </a:lnTo>
                  <a:lnTo>
                    <a:pt x="124637" y="77605"/>
                  </a:lnTo>
                  <a:lnTo>
                    <a:pt x="124595" y="77605"/>
                  </a:lnTo>
                  <a:lnTo>
                    <a:pt x="124595" y="77676"/>
                  </a:lnTo>
                  <a:lnTo>
                    <a:pt x="124553" y="77676"/>
                  </a:lnTo>
                  <a:lnTo>
                    <a:pt x="124510" y="77676"/>
                  </a:lnTo>
                  <a:lnTo>
                    <a:pt x="124468" y="77732"/>
                  </a:lnTo>
                  <a:lnTo>
                    <a:pt x="124468" y="77676"/>
                  </a:lnTo>
                  <a:lnTo>
                    <a:pt x="124468" y="77605"/>
                  </a:lnTo>
                  <a:lnTo>
                    <a:pt x="124510" y="77549"/>
                  </a:lnTo>
                  <a:lnTo>
                    <a:pt x="124510" y="77479"/>
                  </a:lnTo>
                  <a:lnTo>
                    <a:pt x="124468" y="77479"/>
                  </a:lnTo>
                  <a:lnTo>
                    <a:pt x="124426" y="77479"/>
                  </a:lnTo>
                  <a:lnTo>
                    <a:pt x="124384" y="77479"/>
                  </a:lnTo>
                  <a:lnTo>
                    <a:pt x="124341" y="77479"/>
                  </a:lnTo>
                  <a:lnTo>
                    <a:pt x="124299" y="77549"/>
                  </a:lnTo>
                  <a:lnTo>
                    <a:pt x="124257" y="77549"/>
                  </a:lnTo>
                  <a:lnTo>
                    <a:pt x="124215" y="77549"/>
                  </a:lnTo>
                  <a:lnTo>
                    <a:pt x="124215" y="77605"/>
                  </a:lnTo>
                  <a:lnTo>
                    <a:pt x="124172" y="77605"/>
                  </a:lnTo>
                  <a:lnTo>
                    <a:pt x="124130" y="77605"/>
                  </a:lnTo>
                  <a:lnTo>
                    <a:pt x="124130" y="77549"/>
                  </a:lnTo>
                  <a:lnTo>
                    <a:pt x="124088" y="77549"/>
                  </a:lnTo>
                  <a:lnTo>
                    <a:pt x="124046" y="77549"/>
                  </a:lnTo>
                  <a:lnTo>
                    <a:pt x="124088" y="77549"/>
                  </a:lnTo>
                  <a:lnTo>
                    <a:pt x="124088" y="77605"/>
                  </a:lnTo>
                  <a:lnTo>
                    <a:pt x="124046" y="77605"/>
                  </a:lnTo>
                  <a:lnTo>
                    <a:pt x="124046" y="77549"/>
                  </a:lnTo>
                  <a:lnTo>
                    <a:pt x="124003" y="77549"/>
                  </a:lnTo>
                  <a:lnTo>
                    <a:pt x="124003" y="77479"/>
                  </a:lnTo>
                  <a:lnTo>
                    <a:pt x="123961" y="77479"/>
                  </a:lnTo>
                  <a:lnTo>
                    <a:pt x="123961" y="77549"/>
                  </a:lnTo>
                  <a:lnTo>
                    <a:pt x="123961" y="77605"/>
                  </a:lnTo>
                  <a:lnTo>
                    <a:pt x="124003" y="77605"/>
                  </a:lnTo>
                  <a:lnTo>
                    <a:pt x="124003" y="77676"/>
                  </a:lnTo>
                  <a:lnTo>
                    <a:pt x="124003" y="77605"/>
                  </a:lnTo>
                  <a:lnTo>
                    <a:pt x="124046" y="77676"/>
                  </a:lnTo>
                  <a:lnTo>
                    <a:pt x="124088" y="77732"/>
                  </a:lnTo>
                  <a:lnTo>
                    <a:pt x="124130" y="77732"/>
                  </a:lnTo>
                  <a:lnTo>
                    <a:pt x="124088" y="77732"/>
                  </a:lnTo>
                  <a:lnTo>
                    <a:pt x="124088" y="77802"/>
                  </a:lnTo>
                  <a:lnTo>
                    <a:pt x="124130" y="77802"/>
                  </a:lnTo>
                  <a:lnTo>
                    <a:pt x="124172" y="77802"/>
                  </a:lnTo>
                  <a:lnTo>
                    <a:pt x="124215" y="77859"/>
                  </a:lnTo>
                  <a:lnTo>
                    <a:pt x="124257" y="77859"/>
                  </a:lnTo>
                  <a:lnTo>
                    <a:pt x="124257" y="77929"/>
                  </a:lnTo>
                  <a:lnTo>
                    <a:pt x="124215" y="77986"/>
                  </a:lnTo>
                  <a:lnTo>
                    <a:pt x="124172" y="77986"/>
                  </a:lnTo>
                  <a:lnTo>
                    <a:pt x="124130" y="77986"/>
                  </a:lnTo>
                  <a:lnTo>
                    <a:pt x="124130" y="77929"/>
                  </a:lnTo>
                  <a:lnTo>
                    <a:pt x="124088" y="77929"/>
                  </a:lnTo>
                  <a:lnTo>
                    <a:pt x="124088" y="77859"/>
                  </a:lnTo>
                  <a:lnTo>
                    <a:pt x="124046" y="77859"/>
                  </a:lnTo>
                  <a:lnTo>
                    <a:pt x="124003" y="77859"/>
                  </a:lnTo>
                  <a:lnTo>
                    <a:pt x="124003" y="77802"/>
                  </a:lnTo>
                  <a:lnTo>
                    <a:pt x="123961" y="77802"/>
                  </a:lnTo>
                  <a:lnTo>
                    <a:pt x="123919" y="77802"/>
                  </a:lnTo>
                  <a:lnTo>
                    <a:pt x="123877" y="77802"/>
                  </a:lnTo>
                  <a:lnTo>
                    <a:pt x="123834" y="77802"/>
                  </a:lnTo>
                  <a:lnTo>
                    <a:pt x="123834" y="77732"/>
                  </a:lnTo>
                  <a:lnTo>
                    <a:pt x="123792" y="77732"/>
                  </a:lnTo>
                  <a:lnTo>
                    <a:pt x="123750" y="77732"/>
                  </a:lnTo>
                  <a:lnTo>
                    <a:pt x="123750" y="77676"/>
                  </a:lnTo>
                  <a:lnTo>
                    <a:pt x="123708" y="77676"/>
                  </a:lnTo>
                  <a:lnTo>
                    <a:pt x="123708" y="77605"/>
                  </a:lnTo>
                  <a:lnTo>
                    <a:pt x="123665" y="77605"/>
                  </a:lnTo>
                  <a:lnTo>
                    <a:pt x="123665" y="77549"/>
                  </a:lnTo>
                  <a:lnTo>
                    <a:pt x="123623" y="77549"/>
                  </a:lnTo>
                  <a:lnTo>
                    <a:pt x="123581" y="77549"/>
                  </a:lnTo>
                  <a:lnTo>
                    <a:pt x="123581" y="77605"/>
                  </a:lnTo>
                  <a:lnTo>
                    <a:pt x="123539" y="77605"/>
                  </a:lnTo>
                  <a:lnTo>
                    <a:pt x="123539" y="77549"/>
                  </a:lnTo>
                  <a:lnTo>
                    <a:pt x="123539" y="77479"/>
                  </a:lnTo>
                  <a:lnTo>
                    <a:pt x="123496" y="77479"/>
                  </a:lnTo>
                  <a:lnTo>
                    <a:pt x="123454" y="77549"/>
                  </a:lnTo>
                  <a:lnTo>
                    <a:pt x="123454" y="77479"/>
                  </a:lnTo>
                  <a:lnTo>
                    <a:pt x="123412" y="77479"/>
                  </a:lnTo>
                  <a:lnTo>
                    <a:pt x="123370" y="77479"/>
                  </a:lnTo>
                  <a:lnTo>
                    <a:pt x="123328" y="77479"/>
                  </a:lnTo>
                  <a:lnTo>
                    <a:pt x="123285" y="77479"/>
                  </a:lnTo>
                  <a:lnTo>
                    <a:pt x="123243" y="77479"/>
                  </a:lnTo>
                  <a:lnTo>
                    <a:pt x="123243" y="77549"/>
                  </a:lnTo>
                  <a:lnTo>
                    <a:pt x="123201" y="77549"/>
                  </a:lnTo>
                  <a:lnTo>
                    <a:pt x="123159" y="77549"/>
                  </a:lnTo>
                  <a:lnTo>
                    <a:pt x="123116" y="77549"/>
                  </a:lnTo>
                  <a:lnTo>
                    <a:pt x="123074" y="77549"/>
                  </a:lnTo>
                  <a:lnTo>
                    <a:pt x="123032" y="77605"/>
                  </a:lnTo>
                  <a:lnTo>
                    <a:pt x="123032" y="77676"/>
                  </a:lnTo>
                  <a:lnTo>
                    <a:pt x="122990" y="77676"/>
                  </a:lnTo>
                  <a:lnTo>
                    <a:pt x="122990" y="77732"/>
                  </a:lnTo>
                  <a:lnTo>
                    <a:pt x="123032" y="77732"/>
                  </a:lnTo>
                  <a:lnTo>
                    <a:pt x="123032" y="77802"/>
                  </a:lnTo>
                  <a:lnTo>
                    <a:pt x="123074" y="77802"/>
                  </a:lnTo>
                  <a:lnTo>
                    <a:pt x="123032" y="77802"/>
                  </a:lnTo>
                  <a:lnTo>
                    <a:pt x="122990" y="77802"/>
                  </a:lnTo>
                  <a:lnTo>
                    <a:pt x="122947" y="77802"/>
                  </a:lnTo>
                  <a:lnTo>
                    <a:pt x="122905" y="77802"/>
                  </a:lnTo>
                  <a:lnTo>
                    <a:pt x="122947" y="77859"/>
                  </a:lnTo>
                  <a:lnTo>
                    <a:pt x="122990" y="77859"/>
                  </a:lnTo>
                  <a:lnTo>
                    <a:pt x="123032" y="77859"/>
                  </a:lnTo>
                  <a:lnTo>
                    <a:pt x="123032" y="77929"/>
                  </a:lnTo>
                  <a:lnTo>
                    <a:pt x="123032" y="77986"/>
                  </a:lnTo>
                  <a:lnTo>
                    <a:pt x="123074" y="77986"/>
                  </a:lnTo>
                  <a:lnTo>
                    <a:pt x="123116" y="77986"/>
                  </a:lnTo>
                  <a:lnTo>
                    <a:pt x="123116" y="78056"/>
                  </a:lnTo>
                  <a:lnTo>
                    <a:pt x="123074" y="78112"/>
                  </a:lnTo>
                  <a:lnTo>
                    <a:pt x="123032" y="78112"/>
                  </a:lnTo>
                  <a:lnTo>
                    <a:pt x="122990" y="78112"/>
                  </a:lnTo>
                  <a:lnTo>
                    <a:pt x="122947" y="78112"/>
                  </a:lnTo>
                  <a:lnTo>
                    <a:pt x="122905" y="78112"/>
                  </a:lnTo>
                  <a:lnTo>
                    <a:pt x="122905" y="78056"/>
                  </a:lnTo>
                  <a:lnTo>
                    <a:pt x="122863" y="78056"/>
                  </a:lnTo>
                  <a:lnTo>
                    <a:pt x="122821" y="77986"/>
                  </a:lnTo>
                  <a:lnTo>
                    <a:pt x="122778" y="77929"/>
                  </a:lnTo>
                  <a:lnTo>
                    <a:pt x="122821" y="77929"/>
                  </a:lnTo>
                  <a:lnTo>
                    <a:pt x="122778" y="77929"/>
                  </a:lnTo>
                  <a:lnTo>
                    <a:pt x="122736" y="77929"/>
                  </a:lnTo>
                  <a:lnTo>
                    <a:pt x="122736" y="77859"/>
                  </a:lnTo>
                  <a:lnTo>
                    <a:pt x="122736" y="77802"/>
                  </a:lnTo>
                  <a:lnTo>
                    <a:pt x="122821" y="77732"/>
                  </a:lnTo>
                  <a:lnTo>
                    <a:pt x="122736" y="77802"/>
                  </a:lnTo>
                  <a:lnTo>
                    <a:pt x="122694" y="77732"/>
                  </a:lnTo>
                  <a:lnTo>
                    <a:pt x="122736" y="77732"/>
                  </a:lnTo>
                  <a:lnTo>
                    <a:pt x="122736" y="77676"/>
                  </a:lnTo>
                  <a:lnTo>
                    <a:pt x="122736" y="77605"/>
                  </a:lnTo>
                  <a:lnTo>
                    <a:pt x="122694" y="77605"/>
                  </a:lnTo>
                  <a:lnTo>
                    <a:pt x="122694" y="77549"/>
                  </a:lnTo>
                  <a:lnTo>
                    <a:pt x="122736" y="77549"/>
                  </a:lnTo>
                  <a:lnTo>
                    <a:pt x="122736" y="77479"/>
                  </a:lnTo>
                  <a:lnTo>
                    <a:pt x="122694" y="77479"/>
                  </a:lnTo>
                  <a:lnTo>
                    <a:pt x="122694" y="77422"/>
                  </a:lnTo>
                  <a:lnTo>
                    <a:pt x="122652" y="77422"/>
                  </a:lnTo>
                  <a:lnTo>
                    <a:pt x="122652" y="77479"/>
                  </a:lnTo>
                  <a:lnTo>
                    <a:pt x="122609" y="77422"/>
                  </a:lnTo>
                  <a:lnTo>
                    <a:pt x="122567" y="77422"/>
                  </a:lnTo>
                  <a:lnTo>
                    <a:pt x="122525" y="77422"/>
                  </a:lnTo>
                  <a:lnTo>
                    <a:pt x="122483" y="77422"/>
                  </a:lnTo>
                  <a:lnTo>
                    <a:pt x="122440" y="77422"/>
                  </a:lnTo>
                  <a:lnTo>
                    <a:pt x="122398" y="77422"/>
                  </a:lnTo>
                  <a:lnTo>
                    <a:pt x="122356" y="77479"/>
                  </a:lnTo>
                  <a:lnTo>
                    <a:pt x="122314" y="77479"/>
                  </a:lnTo>
                  <a:lnTo>
                    <a:pt x="122271" y="77479"/>
                  </a:lnTo>
                  <a:lnTo>
                    <a:pt x="122229" y="77549"/>
                  </a:lnTo>
                  <a:lnTo>
                    <a:pt x="122187" y="77549"/>
                  </a:lnTo>
                  <a:lnTo>
                    <a:pt x="122187" y="77605"/>
                  </a:lnTo>
                  <a:lnTo>
                    <a:pt x="122145" y="77605"/>
                  </a:lnTo>
                  <a:lnTo>
                    <a:pt x="122102" y="77605"/>
                  </a:lnTo>
                  <a:lnTo>
                    <a:pt x="122060" y="77605"/>
                  </a:lnTo>
                  <a:lnTo>
                    <a:pt x="122060" y="77676"/>
                  </a:lnTo>
                  <a:lnTo>
                    <a:pt x="122018" y="77676"/>
                  </a:lnTo>
                  <a:lnTo>
                    <a:pt x="122018" y="77732"/>
                  </a:lnTo>
                  <a:lnTo>
                    <a:pt x="122018" y="77802"/>
                  </a:lnTo>
                  <a:lnTo>
                    <a:pt x="121976" y="77802"/>
                  </a:lnTo>
                  <a:lnTo>
                    <a:pt x="121976" y="77859"/>
                  </a:lnTo>
                  <a:lnTo>
                    <a:pt x="121933" y="77929"/>
                  </a:lnTo>
                  <a:lnTo>
                    <a:pt x="121891" y="77986"/>
                  </a:lnTo>
                  <a:lnTo>
                    <a:pt x="121849" y="77986"/>
                  </a:lnTo>
                  <a:lnTo>
                    <a:pt x="121849" y="77929"/>
                  </a:lnTo>
                  <a:lnTo>
                    <a:pt x="121891" y="77929"/>
                  </a:lnTo>
                  <a:lnTo>
                    <a:pt x="121849" y="77859"/>
                  </a:lnTo>
                  <a:lnTo>
                    <a:pt x="121849" y="77802"/>
                  </a:lnTo>
                  <a:lnTo>
                    <a:pt x="121891" y="77802"/>
                  </a:lnTo>
                  <a:lnTo>
                    <a:pt x="121849" y="77802"/>
                  </a:lnTo>
                  <a:lnTo>
                    <a:pt x="121807" y="77732"/>
                  </a:lnTo>
                  <a:lnTo>
                    <a:pt x="121849" y="77732"/>
                  </a:lnTo>
                  <a:lnTo>
                    <a:pt x="121849" y="77676"/>
                  </a:lnTo>
                  <a:lnTo>
                    <a:pt x="121807" y="77676"/>
                  </a:lnTo>
                  <a:lnTo>
                    <a:pt x="121764" y="77732"/>
                  </a:lnTo>
                  <a:lnTo>
                    <a:pt x="121722" y="77732"/>
                  </a:lnTo>
                  <a:lnTo>
                    <a:pt x="121764" y="77732"/>
                  </a:lnTo>
                  <a:lnTo>
                    <a:pt x="121764" y="77676"/>
                  </a:lnTo>
                  <a:lnTo>
                    <a:pt x="121807" y="77676"/>
                  </a:lnTo>
                  <a:lnTo>
                    <a:pt x="121807" y="77605"/>
                  </a:lnTo>
                  <a:lnTo>
                    <a:pt x="121764" y="77605"/>
                  </a:lnTo>
                  <a:lnTo>
                    <a:pt x="121722" y="77676"/>
                  </a:lnTo>
                  <a:lnTo>
                    <a:pt x="121680" y="77676"/>
                  </a:lnTo>
                  <a:lnTo>
                    <a:pt x="121680" y="77732"/>
                  </a:lnTo>
                  <a:lnTo>
                    <a:pt x="121638" y="77732"/>
                  </a:lnTo>
                  <a:lnTo>
                    <a:pt x="121595" y="77676"/>
                  </a:lnTo>
                  <a:lnTo>
                    <a:pt x="121595" y="77605"/>
                  </a:lnTo>
                  <a:lnTo>
                    <a:pt x="121553" y="77549"/>
                  </a:lnTo>
                  <a:lnTo>
                    <a:pt x="121595" y="77549"/>
                  </a:lnTo>
                  <a:lnTo>
                    <a:pt x="121553" y="77479"/>
                  </a:lnTo>
                  <a:lnTo>
                    <a:pt x="121511" y="77422"/>
                  </a:lnTo>
                  <a:lnTo>
                    <a:pt x="121511" y="77479"/>
                  </a:lnTo>
                  <a:lnTo>
                    <a:pt x="121469" y="77479"/>
                  </a:lnTo>
                  <a:lnTo>
                    <a:pt x="121426" y="77479"/>
                  </a:lnTo>
                  <a:lnTo>
                    <a:pt x="121384" y="77479"/>
                  </a:lnTo>
                  <a:lnTo>
                    <a:pt x="121342" y="77479"/>
                  </a:lnTo>
                  <a:lnTo>
                    <a:pt x="121300" y="77479"/>
                  </a:lnTo>
                  <a:lnTo>
                    <a:pt x="121258" y="77479"/>
                  </a:lnTo>
                  <a:lnTo>
                    <a:pt x="121258" y="77422"/>
                  </a:lnTo>
                  <a:lnTo>
                    <a:pt x="121258" y="77352"/>
                  </a:lnTo>
                  <a:lnTo>
                    <a:pt x="121215" y="77352"/>
                  </a:lnTo>
                  <a:lnTo>
                    <a:pt x="121215" y="77296"/>
                  </a:lnTo>
                  <a:lnTo>
                    <a:pt x="121173" y="77296"/>
                  </a:lnTo>
                  <a:lnTo>
                    <a:pt x="121131" y="77296"/>
                  </a:lnTo>
                  <a:lnTo>
                    <a:pt x="121131" y="77225"/>
                  </a:lnTo>
                  <a:lnTo>
                    <a:pt x="121173" y="77225"/>
                  </a:lnTo>
                  <a:lnTo>
                    <a:pt x="121131" y="77169"/>
                  </a:lnTo>
                  <a:lnTo>
                    <a:pt x="121173" y="77169"/>
                  </a:lnTo>
                  <a:lnTo>
                    <a:pt x="121215" y="77169"/>
                  </a:lnTo>
                  <a:lnTo>
                    <a:pt x="121215" y="77098"/>
                  </a:lnTo>
                  <a:lnTo>
                    <a:pt x="121258" y="77098"/>
                  </a:lnTo>
                  <a:lnTo>
                    <a:pt x="121258" y="77042"/>
                  </a:lnTo>
                  <a:lnTo>
                    <a:pt x="121215" y="77042"/>
                  </a:lnTo>
                  <a:lnTo>
                    <a:pt x="121173" y="77042"/>
                  </a:lnTo>
                  <a:lnTo>
                    <a:pt x="121173" y="76972"/>
                  </a:lnTo>
                  <a:lnTo>
                    <a:pt x="121131" y="76972"/>
                  </a:lnTo>
                  <a:lnTo>
                    <a:pt x="121089" y="76972"/>
                  </a:lnTo>
                  <a:lnTo>
                    <a:pt x="121046" y="76972"/>
                  </a:lnTo>
                  <a:lnTo>
                    <a:pt x="121004" y="76972"/>
                  </a:lnTo>
                  <a:lnTo>
                    <a:pt x="121004" y="76915"/>
                  </a:lnTo>
                  <a:lnTo>
                    <a:pt x="120962" y="76915"/>
                  </a:lnTo>
                  <a:lnTo>
                    <a:pt x="120920" y="76915"/>
                  </a:lnTo>
                  <a:lnTo>
                    <a:pt x="120920" y="76845"/>
                  </a:lnTo>
                  <a:lnTo>
                    <a:pt x="120877" y="76845"/>
                  </a:lnTo>
                  <a:lnTo>
                    <a:pt x="120877" y="76915"/>
                  </a:lnTo>
                  <a:lnTo>
                    <a:pt x="120835" y="76915"/>
                  </a:lnTo>
                  <a:lnTo>
                    <a:pt x="120793" y="76915"/>
                  </a:lnTo>
                  <a:lnTo>
                    <a:pt x="120751" y="76972"/>
                  </a:lnTo>
                  <a:lnTo>
                    <a:pt x="120751" y="77042"/>
                  </a:lnTo>
                  <a:lnTo>
                    <a:pt x="120793" y="77042"/>
                  </a:lnTo>
                  <a:lnTo>
                    <a:pt x="120751" y="77042"/>
                  </a:lnTo>
                  <a:lnTo>
                    <a:pt x="120708" y="77042"/>
                  </a:lnTo>
                  <a:lnTo>
                    <a:pt x="120708" y="77098"/>
                  </a:lnTo>
                  <a:lnTo>
                    <a:pt x="120751" y="77169"/>
                  </a:lnTo>
                  <a:lnTo>
                    <a:pt x="120751" y="77225"/>
                  </a:lnTo>
                  <a:lnTo>
                    <a:pt x="120708" y="77225"/>
                  </a:lnTo>
                  <a:lnTo>
                    <a:pt x="120666" y="77225"/>
                  </a:lnTo>
                  <a:lnTo>
                    <a:pt x="120624" y="77225"/>
                  </a:lnTo>
                  <a:lnTo>
                    <a:pt x="120582" y="77225"/>
                  </a:lnTo>
                  <a:lnTo>
                    <a:pt x="120539" y="77225"/>
                  </a:lnTo>
                  <a:lnTo>
                    <a:pt x="120497" y="77225"/>
                  </a:lnTo>
                  <a:lnTo>
                    <a:pt x="120455" y="77296"/>
                  </a:lnTo>
                  <a:lnTo>
                    <a:pt x="120413" y="77296"/>
                  </a:lnTo>
                  <a:lnTo>
                    <a:pt x="120370" y="77296"/>
                  </a:lnTo>
                  <a:lnTo>
                    <a:pt x="120328" y="77296"/>
                  </a:lnTo>
                  <a:lnTo>
                    <a:pt x="120328" y="77225"/>
                  </a:lnTo>
                  <a:lnTo>
                    <a:pt x="120286" y="77296"/>
                  </a:lnTo>
                  <a:lnTo>
                    <a:pt x="120244" y="77296"/>
                  </a:lnTo>
                  <a:lnTo>
                    <a:pt x="120201" y="77296"/>
                  </a:lnTo>
                  <a:lnTo>
                    <a:pt x="120201" y="77352"/>
                  </a:lnTo>
                  <a:lnTo>
                    <a:pt x="120159" y="77352"/>
                  </a:lnTo>
                  <a:lnTo>
                    <a:pt x="120117" y="77352"/>
                  </a:lnTo>
                  <a:lnTo>
                    <a:pt x="120075" y="77422"/>
                  </a:lnTo>
                  <a:lnTo>
                    <a:pt x="120075" y="77479"/>
                  </a:lnTo>
                  <a:lnTo>
                    <a:pt x="120032" y="77479"/>
                  </a:lnTo>
                  <a:lnTo>
                    <a:pt x="120032" y="77422"/>
                  </a:lnTo>
                  <a:lnTo>
                    <a:pt x="119990" y="77422"/>
                  </a:lnTo>
                  <a:lnTo>
                    <a:pt x="119990" y="77479"/>
                  </a:lnTo>
                  <a:lnTo>
                    <a:pt x="119948" y="77479"/>
                  </a:lnTo>
                  <a:lnTo>
                    <a:pt x="119906" y="77479"/>
                  </a:lnTo>
                  <a:lnTo>
                    <a:pt x="119906" y="77549"/>
                  </a:lnTo>
                  <a:lnTo>
                    <a:pt x="119863" y="77549"/>
                  </a:lnTo>
                  <a:lnTo>
                    <a:pt x="119906" y="77549"/>
                  </a:lnTo>
                  <a:lnTo>
                    <a:pt x="119906" y="77605"/>
                  </a:lnTo>
                  <a:lnTo>
                    <a:pt x="119948" y="77605"/>
                  </a:lnTo>
                  <a:lnTo>
                    <a:pt x="119948" y="77676"/>
                  </a:lnTo>
                  <a:lnTo>
                    <a:pt x="119990" y="77676"/>
                  </a:lnTo>
                  <a:lnTo>
                    <a:pt x="119990" y="77732"/>
                  </a:lnTo>
                  <a:lnTo>
                    <a:pt x="119948" y="77732"/>
                  </a:lnTo>
                  <a:lnTo>
                    <a:pt x="119906" y="77802"/>
                  </a:lnTo>
                  <a:lnTo>
                    <a:pt x="119863" y="77802"/>
                  </a:lnTo>
                  <a:lnTo>
                    <a:pt x="119821" y="77802"/>
                  </a:lnTo>
                  <a:lnTo>
                    <a:pt x="119779" y="77859"/>
                  </a:lnTo>
                  <a:lnTo>
                    <a:pt x="119737" y="77859"/>
                  </a:lnTo>
                  <a:lnTo>
                    <a:pt x="119694" y="77859"/>
                  </a:lnTo>
                  <a:lnTo>
                    <a:pt x="119694" y="77929"/>
                  </a:lnTo>
                  <a:lnTo>
                    <a:pt x="119652" y="77929"/>
                  </a:lnTo>
                  <a:lnTo>
                    <a:pt x="119610" y="77929"/>
                  </a:lnTo>
                  <a:lnTo>
                    <a:pt x="119568" y="77929"/>
                  </a:lnTo>
                  <a:lnTo>
                    <a:pt x="119525" y="77929"/>
                  </a:lnTo>
                  <a:lnTo>
                    <a:pt x="119483" y="77986"/>
                  </a:lnTo>
                  <a:lnTo>
                    <a:pt x="119441" y="77986"/>
                  </a:lnTo>
                  <a:lnTo>
                    <a:pt x="119399" y="77986"/>
                  </a:lnTo>
                  <a:lnTo>
                    <a:pt x="119356" y="77986"/>
                  </a:lnTo>
                  <a:lnTo>
                    <a:pt x="119356" y="77929"/>
                  </a:lnTo>
                  <a:lnTo>
                    <a:pt x="119314" y="77929"/>
                  </a:lnTo>
                  <a:lnTo>
                    <a:pt x="119272" y="77929"/>
                  </a:lnTo>
                  <a:lnTo>
                    <a:pt x="119230" y="77929"/>
                  </a:lnTo>
                  <a:lnTo>
                    <a:pt x="119188" y="77929"/>
                  </a:lnTo>
                  <a:lnTo>
                    <a:pt x="119145" y="77929"/>
                  </a:lnTo>
                  <a:lnTo>
                    <a:pt x="119145" y="77986"/>
                  </a:lnTo>
                  <a:lnTo>
                    <a:pt x="119103" y="77929"/>
                  </a:lnTo>
                  <a:lnTo>
                    <a:pt x="119061" y="77929"/>
                  </a:lnTo>
                  <a:lnTo>
                    <a:pt x="119019" y="77929"/>
                  </a:lnTo>
                  <a:lnTo>
                    <a:pt x="118976" y="77929"/>
                  </a:lnTo>
                  <a:lnTo>
                    <a:pt x="119019" y="77929"/>
                  </a:lnTo>
                  <a:lnTo>
                    <a:pt x="119019" y="77859"/>
                  </a:lnTo>
                  <a:lnTo>
                    <a:pt x="118976" y="77859"/>
                  </a:lnTo>
                  <a:lnTo>
                    <a:pt x="118976" y="77802"/>
                  </a:lnTo>
                  <a:lnTo>
                    <a:pt x="118934" y="77802"/>
                  </a:lnTo>
                  <a:lnTo>
                    <a:pt x="118934" y="77732"/>
                  </a:lnTo>
                  <a:lnTo>
                    <a:pt x="118892" y="77732"/>
                  </a:lnTo>
                  <a:lnTo>
                    <a:pt x="118850" y="77732"/>
                  </a:lnTo>
                  <a:lnTo>
                    <a:pt x="118807" y="77732"/>
                  </a:lnTo>
                  <a:lnTo>
                    <a:pt x="118807" y="77802"/>
                  </a:lnTo>
                  <a:lnTo>
                    <a:pt x="118765" y="77802"/>
                  </a:lnTo>
                  <a:lnTo>
                    <a:pt x="118765" y="77732"/>
                  </a:lnTo>
                  <a:lnTo>
                    <a:pt x="118723" y="77732"/>
                  </a:lnTo>
                  <a:lnTo>
                    <a:pt x="118681" y="77732"/>
                  </a:lnTo>
                  <a:lnTo>
                    <a:pt x="118638" y="77732"/>
                  </a:lnTo>
                  <a:lnTo>
                    <a:pt x="118596" y="77732"/>
                  </a:lnTo>
                  <a:lnTo>
                    <a:pt x="118554" y="77732"/>
                  </a:lnTo>
                  <a:lnTo>
                    <a:pt x="118554" y="77676"/>
                  </a:lnTo>
                  <a:lnTo>
                    <a:pt x="118554" y="77605"/>
                  </a:lnTo>
                  <a:lnTo>
                    <a:pt x="118512" y="77605"/>
                  </a:lnTo>
                  <a:lnTo>
                    <a:pt x="118512" y="77549"/>
                  </a:lnTo>
                  <a:lnTo>
                    <a:pt x="118469" y="77549"/>
                  </a:lnTo>
                  <a:lnTo>
                    <a:pt x="118427" y="77549"/>
                  </a:lnTo>
                  <a:lnTo>
                    <a:pt x="118385" y="77549"/>
                  </a:lnTo>
                  <a:lnTo>
                    <a:pt x="118343" y="77549"/>
                  </a:lnTo>
                  <a:lnTo>
                    <a:pt x="118300" y="77549"/>
                  </a:lnTo>
                  <a:lnTo>
                    <a:pt x="118258" y="77549"/>
                  </a:lnTo>
                  <a:lnTo>
                    <a:pt x="118258" y="77605"/>
                  </a:lnTo>
                  <a:lnTo>
                    <a:pt x="118216" y="77605"/>
                  </a:lnTo>
                  <a:lnTo>
                    <a:pt x="118216" y="77676"/>
                  </a:lnTo>
                  <a:lnTo>
                    <a:pt x="118174" y="77676"/>
                  </a:lnTo>
                  <a:lnTo>
                    <a:pt x="118131" y="77732"/>
                  </a:lnTo>
                  <a:lnTo>
                    <a:pt x="118089" y="77732"/>
                  </a:lnTo>
                  <a:lnTo>
                    <a:pt x="118089" y="77802"/>
                  </a:lnTo>
                  <a:lnTo>
                    <a:pt x="118047" y="77802"/>
                  </a:lnTo>
                  <a:lnTo>
                    <a:pt x="118047" y="77859"/>
                  </a:lnTo>
                  <a:lnTo>
                    <a:pt x="118047" y="77929"/>
                  </a:lnTo>
                  <a:lnTo>
                    <a:pt x="118047" y="77986"/>
                  </a:lnTo>
                  <a:lnTo>
                    <a:pt x="118089" y="77986"/>
                  </a:lnTo>
                  <a:lnTo>
                    <a:pt x="118089" y="78056"/>
                  </a:lnTo>
                  <a:lnTo>
                    <a:pt x="118047" y="78056"/>
                  </a:lnTo>
                  <a:lnTo>
                    <a:pt x="118047" y="78112"/>
                  </a:lnTo>
                  <a:lnTo>
                    <a:pt x="118089" y="78112"/>
                  </a:lnTo>
                  <a:lnTo>
                    <a:pt x="118047" y="78183"/>
                  </a:lnTo>
                  <a:lnTo>
                    <a:pt x="118005" y="78183"/>
                  </a:lnTo>
                  <a:lnTo>
                    <a:pt x="118047" y="78183"/>
                  </a:lnTo>
                  <a:lnTo>
                    <a:pt x="118089" y="78183"/>
                  </a:lnTo>
                  <a:lnTo>
                    <a:pt x="118131" y="78183"/>
                  </a:lnTo>
                  <a:lnTo>
                    <a:pt x="118089" y="78183"/>
                  </a:lnTo>
                  <a:lnTo>
                    <a:pt x="118131" y="78183"/>
                  </a:lnTo>
                  <a:lnTo>
                    <a:pt x="118131" y="78239"/>
                  </a:lnTo>
                  <a:lnTo>
                    <a:pt x="118174" y="78239"/>
                  </a:lnTo>
                  <a:lnTo>
                    <a:pt x="118174" y="78309"/>
                  </a:lnTo>
                  <a:lnTo>
                    <a:pt x="118131" y="78309"/>
                  </a:lnTo>
                  <a:lnTo>
                    <a:pt x="118089" y="78309"/>
                  </a:lnTo>
                  <a:lnTo>
                    <a:pt x="118047" y="78309"/>
                  </a:lnTo>
                  <a:lnTo>
                    <a:pt x="118047" y="78366"/>
                  </a:lnTo>
                  <a:lnTo>
                    <a:pt x="118005" y="78366"/>
                  </a:lnTo>
                  <a:lnTo>
                    <a:pt x="118047" y="78366"/>
                  </a:lnTo>
                  <a:lnTo>
                    <a:pt x="118047" y="78436"/>
                  </a:lnTo>
                  <a:lnTo>
                    <a:pt x="118089" y="78436"/>
                  </a:lnTo>
                  <a:lnTo>
                    <a:pt x="118131" y="78436"/>
                  </a:lnTo>
                  <a:lnTo>
                    <a:pt x="118174" y="78436"/>
                  </a:lnTo>
                  <a:lnTo>
                    <a:pt x="118216" y="78436"/>
                  </a:lnTo>
                  <a:lnTo>
                    <a:pt x="118258" y="78436"/>
                  </a:lnTo>
                  <a:lnTo>
                    <a:pt x="118300" y="78436"/>
                  </a:lnTo>
                  <a:lnTo>
                    <a:pt x="118343" y="78436"/>
                  </a:lnTo>
                  <a:lnTo>
                    <a:pt x="118385" y="78492"/>
                  </a:lnTo>
                  <a:lnTo>
                    <a:pt x="118427" y="78492"/>
                  </a:lnTo>
                  <a:lnTo>
                    <a:pt x="118469" y="78563"/>
                  </a:lnTo>
                  <a:lnTo>
                    <a:pt x="118512" y="78563"/>
                  </a:lnTo>
                  <a:lnTo>
                    <a:pt x="118512" y="78619"/>
                  </a:lnTo>
                  <a:lnTo>
                    <a:pt x="118554" y="78619"/>
                  </a:lnTo>
                  <a:lnTo>
                    <a:pt x="118554" y="78690"/>
                  </a:lnTo>
                  <a:lnTo>
                    <a:pt x="118596" y="78690"/>
                  </a:lnTo>
                  <a:lnTo>
                    <a:pt x="118596" y="78746"/>
                  </a:lnTo>
                  <a:lnTo>
                    <a:pt x="118554" y="78746"/>
                  </a:lnTo>
                  <a:lnTo>
                    <a:pt x="118512" y="78746"/>
                  </a:lnTo>
                  <a:lnTo>
                    <a:pt x="118512" y="78690"/>
                  </a:lnTo>
                  <a:lnTo>
                    <a:pt x="118469" y="78690"/>
                  </a:lnTo>
                  <a:lnTo>
                    <a:pt x="118427" y="78690"/>
                  </a:lnTo>
                  <a:lnTo>
                    <a:pt x="118385" y="78619"/>
                  </a:lnTo>
                  <a:lnTo>
                    <a:pt x="118343" y="78619"/>
                  </a:lnTo>
                  <a:lnTo>
                    <a:pt x="118300" y="78619"/>
                  </a:lnTo>
                  <a:lnTo>
                    <a:pt x="118258" y="78563"/>
                  </a:lnTo>
                  <a:lnTo>
                    <a:pt x="118216" y="78563"/>
                  </a:lnTo>
                  <a:lnTo>
                    <a:pt x="118174" y="78563"/>
                  </a:lnTo>
                  <a:lnTo>
                    <a:pt x="118131" y="78563"/>
                  </a:lnTo>
                  <a:lnTo>
                    <a:pt x="118089" y="78563"/>
                  </a:lnTo>
                  <a:lnTo>
                    <a:pt x="118089" y="78619"/>
                  </a:lnTo>
                  <a:lnTo>
                    <a:pt x="118047" y="78619"/>
                  </a:lnTo>
                  <a:lnTo>
                    <a:pt x="118047" y="78690"/>
                  </a:lnTo>
                  <a:lnTo>
                    <a:pt x="118047" y="78619"/>
                  </a:lnTo>
                  <a:lnTo>
                    <a:pt x="118005" y="78619"/>
                  </a:lnTo>
                  <a:lnTo>
                    <a:pt x="118005" y="78563"/>
                  </a:lnTo>
                  <a:lnTo>
                    <a:pt x="117962" y="78563"/>
                  </a:lnTo>
                  <a:lnTo>
                    <a:pt x="117962" y="78492"/>
                  </a:lnTo>
                  <a:lnTo>
                    <a:pt x="117920" y="78436"/>
                  </a:lnTo>
                  <a:lnTo>
                    <a:pt x="117878" y="78436"/>
                  </a:lnTo>
                  <a:lnTo>
                    <a:pt x="117878" y="78366"/>
                  </a:lnTo>
                  <a:lnTo>
                    <a:pt x="117836" y="78366"/>
                  </a:lnTo>
                  <a:lnTo>
                    <a:pt x="117836" y="78436"/>
                  </a:lnTo>
                  <a:lnTo>
                    <a:pt x="117836" y="78492"/>
                  </a:lnTo>
                  <a:lnTo>
                    <a:pt x="117793" y="78492"/>
                  </a:lnTo>
                  <a:lnTo>
                    <a:pt x="117793" y="78563"/>
                  </a:lnTo>
                  <a:lnTo>
                    <a:pt x="117793" y="78619"/>
                  </a:lnTo>
                  <a:lnTo>
                    <a:pt x="117793" y="78690"/>
                  </a:lnTo>
                  <a:lnTo>
                    <a:pt x="117836" y="78690"/>
                  </a:lnTo>
                  <a:lnTo>
                    <a:pt x="117836" y="78746"/>
                  </a:lnTo>
                  <a:lnTo>
                    <a:pt x="117836" y="78816"/>
                  </a:lnTo>
                  <a:lnTo>
                    <a:pt x="117793" y="78816"/>
                  </a:lnTo>
                  <a:lnTo>
                    <a:pt x="117751" y="78816"/>
                  </a:lnTo>
                  <a:lnTo>
                    <a:pt x="117709" y="78816"/>
                  </a:lnTo>
                  <a:lnTo>
                    <a:pt x="117751" y="78873"/>
                  </a:lnTo>
                  <a:lnTo>
                    <a:pt x="117709" y="78873"/>
                  </a:lnTo>
                  <a:lnTo>
                    <a:pt x="117709" y="78943"/>
                  </a:lnTo>
                  <a:lnTo>
                    <a:pt x="117751" y="78943"/>
                  </a:lnTo>
                  <a:lnTo>
                    <a:pt x="117751" y="78999"/>
                  </a:lnTo>
                  <a:lnTo>
                    <a:pt x="117709" y="78999"/>
                  </a:lnTo>
                  <a:lnTo>
                    <a:pt x="117667" y="79070"/>
                  </a:lnTo>
                  <a:lnTo>
                    <a:pt x="117624" y="79070"/>
                  </a:lnTo>
                  <a:lnTo>
                    <a:pt x="117582" y="79070"/>
                  </a:lnTo>
                  <a:lnTo>
                    <a:pt x="117582" y="79126"/>
                  </a:lnTo>
                  <a:lnTo>
                    <a:pt x="117540" y="79197"/>
                  </a:lnTo>
                  <a:lnTo>
                    <a:pt x="117540" y="79253"/>
                  </a:lnTo>
                  <a:lnTo>
                    <a:pt x="117498" y="79253"/>
                  </a:lnTo>
                  <a:lnTo>
                    <a:pt x="117498" y="79197"/>
                  </a:lnTo>
                  <a:lnTo>
                    <a:pt x="117455" y="79197"/>
                  </a:lnTo>
                  <a:lnTo>
                    <a:pt x="117455" y="79126"/>
                  </a:lnTo>
                  <a:lnTo>
                    <a:pt x="117413" y="79126"/>
                  </a:lnTo>
                  <a:lnTo>
                    <a:pt x="117371" y="79126"/>
                  </a:lnTo>
                  <a:lnTo>
                    <a:pt x="117329" y="79126"/>
                  </a:lnTo>
                  <a:lnTo>
                    <a:pt x="117286" y="79126"/>
                  </a:lnTo>
                  <a:lnTo>
                    <a:pt x="117244" y="79197"/>
                  </a:lnTo>
                  <a:lnTo>
                    <a:pt x="117202" y="79197"/>
                  </a:lnTo>
                  <a:lnTo>
                    <a:pt x="117160" y="79197"/>
                  </a:lnTo>
                  <a:lnTo>
                    <a:pt x="117160" y="79253"/>
                  </a:lnTo>
                  <a:lnTo>
                    <a:pt x="117117" y="79253"/>
                  </a:lnTo>
                  <a:lnTo>
                    <a:pt x="117075" y="79253"/>
                  </a:lnTo>
                  <a:lnTo>
                    <a:pt x="117033" y="79253"/>
                  </a:lnTo>
                  <a:lnTo>
                    <a:pt x="117033" y="79197"/>
                  </a:lnTo>
                  <a:lnTo>
                    <a:pt x="116991" y="79253"/>
                  </a:lnTo>
                  <a:lnTo>
                    <a:pt x="116991" y="79197"/>
                  </a:lnTo>
                  <a:lnTo>
                    <a:pt x="116949" y="79197"/>
                  </a:lnTo>
                  <a:lnTo>
                    <a:pt x="116906" y="79197"/>
                  </a:lnTo>
                  <a:lnTo>
                    <a:pt x="116864" y="79197"/>
                  </a:lnTo>
                  <a:lnTo>
                    <a:pt x="116864" y="79253"/>
                  </a:lnTo>
                  <a:lnTo>
                    <a:pt x="116864" y="79323"/>
                  </a:lnTo>
                  <a:lnTo>
                    <a:pt x="116822" y="79323"/>
                  </a:lnTo>
                  <a:lnTo>
                    <a:pt x="116822" y="79253"/>
                  </a:lnTo>
                  <a:lnTo>
                    <a:pt x="116780" y="79253"/>
                  </a:lnTo>
                  <a:lnTo>
                    <a:pt x="116780" y="79323"/>
                  </a:lnTo>
                  <a:lnTo>
                    <a:pt x="116780" y="79380"/>
                  </a:lnTo>
                  <a:lnTo>
                    <a:pt x="116822" y="79380"/>
                  </a:lnTo>
                  <a:lnTo>
                    <a:pt x="116780" y="79450"/>
                  </a:lnTo>
                  <a:lnTo>
                    <a:pt x="116780" y="79506"/>
                  </a:lnTo>
                  <a:lnTo>
                    <a:pt x="116737" y="79506"/>
                  </a:lnTo>
                  <a:lnTo>
                    <a:pt x="116737" y="79577"/>
                  </a:lnTo>
                  <a:lnTo>
                    <a:pt x="116780" y="79577"/>
                  </a:lnTo>
                  <a:lnTo>
                    <a:pt x="116822" y="79577"/>
                  </a:lnTo>
                  <a:lnTo>
                    <a:pt x="116822" y="79633"/>
                  </a:lnTo>
                  <a:lnTo>
                    <a:pt x="116822" y="79689"/>
                  </a:lnTo>
                  <a:lnTo>
                    <a:pt x="116822" y="79760"/>
                  </a:lnTo>
                  <a:lnTo>
                    <a:pt x="116864" y="79760"/>
                  </a:lnTo>
                  <a:lnTo>
                    <a:pt x="116864" y="79816"/>
                  </a:lnTo>
                  <a:lnTo>
                    <a:pt x="116864" y="79887"/>
                  </a:lnTo>
                  <a:lnTo>
                    <a:pt x="116822" y="79887"/>
                  </a:lnTo>
                  <a:lnTo>
                    <a:pt x="116780" y="79887"/>
                  </a:lnTo>
                  <a:lnTo>
                    <a:pt x="116780" y="79816"/>
                  </a:lnTo>
                  <a:lnTo>
                    <a:pt x="116737" y="79816"/>
                  </a:lnTo>
                  <a:lnTo>
                    <a:pt x="116653" y="79816"/>
                  </a:lnTo>
                  <a:lnTo>
                    <a:pt x="116611" y="79816"/>
                  </a:lnTo>
                  <a:lnTo>
                    <a:pt x="116568" y="79760"/>
                  </a:lnTo>
                  <a:lnTo>
                    <a:pt x="116568" y="79816"/>
                  </a:lnTo>
                  <a:lnTo>
                    <a:pt x="116568" y="79760"/>
                  </a:lnTo>
                  <a:lnTo>
                    <a:pt x="116526" y="79760"/>
                  </a:lnTo>
                  <a:lnTo>
                    <a:pt x="116484" y="79760"/>
                  </a:lnTo>
                  <a:lnTo>
                    <a:pt x="116484" y="79816"/>
                  </a:lnTo>
                  <a:lnTo>
                    <a:pt x="116484" y="79887"/>
                  </a:lnTo>
                  <a:lnTo>
                    <a:pt x="116484" y="79943"/>
                  </a:lnTo>
                  <a:lnTo>
                    <a:pt x="116442" y="79943"/>
                  </a:lnTo>
                  <a:lnTo>
                    <a:pt x="116442" y="80013"/>
                  </a:lnTo>
                  <a:lnTo>
                    <a:pt x="116399" y="80013"/>
                  </a:lnTo>
                  <a:lnTo>
                    <a:pt x="116357" y="80013"/>
                  </a:lnTo>
                  <a:lnTo>
                    <a:pt x="116399" y="80013"/>
                  </a:lnTo>
                  <a:lnTo>
                    <a:pt x="116399" y="79943"/>
                  </a:lnTo>
                  <a:lnTo>
                    <a:pt x="116357" y="79943"/>
                  </a:lnTo>
                  <a:lnTo>
                    <a:pt x="116357" y="79887"/>
                  </a:lnTo>
                  <a:lnTo>
                    <a:pt x="116315" y="79887"/>
                  </a:lnTo>
                  <a:lnTo>
                    <a:pt x="116273" y="79887"/>
                  </a:lnTo>
                  <a:lnTo>
                    <a:pt x="116230" y="79887"/>
                  </a:lnTo>
                  <a:lnTo>
                    <a:pt x="116188" y="79887"/>
                  </a:lnTo>
                  <a:lnTo>
                    <a:pt x="116188" y="79943"/>
                  </a:lnTo>
                  <a:lnTo>
                    <a:pt x="116146" y="79943"/>
                  </a:lnTo>
                  <a:lnTo>
                    <a:pt x="116104" y="79943"/>
                  </a:lnTo>
                  <a:lnTo>
                    <a:pt x="116061" y="79943"/>
                  </a:lnTo>
                  <a:lnTo>
                    <a:pt x="116019" y="79943"/>
                  </a:lnTo>
                  <a:lnTo>
                    <a:pt x="115935" y="79943"/>
                  </a:lnTo>
                  <a:lnTo>
                    <a:pt x="115935" y="80013"/>
                  </a:lnTo>
                  <a:lnTo>
                    <a:pt x="115892" y="80013"/>
                  </a:lnTo>
                  <a:lnTo>
                    <a:pt x="115850" y="80013"/>
                  </a:lnTo>
                  <a:lnTo>
                    <a:pt x="115850" y="79943"/>
                  </a:lnTo>
                  <a:lnTo>
                    <a:pt x="115850" y="79887"/>
                  </a:lnTo>
                  <a:lnTo>
                    <a:pt x="115850" y="79816"/>
                  </a:lnTo>
                  <a:lnTo>
                    <a:pt x="115808" y="79816"/>
                  </a:lnTo>
                  <a:lnTo>
                    <a:pt x="115766" y="79816"/>
                  </a:lnTo>
                  <a:lnTo>
                    <a:pt x="115766" y="79760"/>
                  </a:lnTo>
                  <a:lnTo>
                    <a:pt x="115723" y="79760"/>
                  </a:lnTo>
                  <a:lnTo>
                    <a:pt x="115723" y="79689"/>
                  </a:lnTo>
                  <a:lnTo>
                    <a:pt x="115681" y="79689"/>
                  </a:lnTo>
                  <a:lnTo>
                    <a:pt x="115639" y="79689"/>
                  </a:lnTo>
                  <a:lnTo>
                    <a:pt x="115597" y="79689"/>
                  </a:lnTo>
                  <a:lnTo>
                    <a:pt x="115554" y="79689"/>
                  </a:lnTo>
                  <a:lnTo>
                    <a:pt x="115512" y="79633"/>
                  </a:lnTo>
                  <a:lnTo>
                    <a:pt x="115470" y="79633"/>
                  </a:lnTo>
                  <a:lnTo>
                    <a:pt x="115385" y="79633"/>
                  </a:lnTo>
                  <a:lnTo>
                    <a:pt x="115343" y="79577"/>
                  </a:lnTo>
                  <a:lnTo>
                    <a:pt x="115301" y="79577"/>
                  </a:lnTo>
                  <a:lnTo>
                    <a:pt x="115259" y="79577"/>
                  </a:lnTo>
                  <a:lnTo>
                    <a:pt x="115216" y="79506"/>
                  </a:lnTo>
                  <a:lnTo>
                    <a:pt x="115174" y="79506"/>
                  </a:lnTo>
                  <a:lnTo>
                    <a:pt x="115132" y="79506"/>
                  </a:lnTo>
                  <a:lnTo>
                    <a:pt x="115090" y="79506"/>
                  </a:lnTo>
                  <a:lnTo>
                    <a:pt x="115090" y="79450"/>
                  </a:lnTo>
                  <a:lnTo>
                    <a:pt x="115047" y="79450"/>
                  </a:lnTo>
                  <a:lnTo>
                    <a:pt x="115005" y="79450"/>
                  </a:lnTo>
                  <a:lnTo>
                    <a:pt x="115005" y="79380"/>
                  </a:lnTo>
                  <a:lnTo>
                    <a:pt x="114963" y="79380"/>
                  </a:lnTo>
                  <a:lnTo>
                    <a:pt x="114963" y="79323"/>
                  </a:lnTo>
                  <a:lnTo>
                    <a:pt x="114921" y="79323"/>
                  </a:lnTo>
                  <a:lnTo>
                    <a:pt x="114921" y="79380"/>
                  </a:lnTo>
                  <a:lnTo>
                    <a:pt x="114879" y="79380"/>
                  </a:lnTo>
                  <a:lnTo>
                    <a:pt x="114836" y="79380"/>
                  </a:lnTo>
                  <a:lnTo>
                    <a:pt x="114836" y="79450"/>
                  </a:lnTo>
                  <a:lnTo>
                    <a:pt x="114794" y="79450"/>
                  </a:lnTo>
                  <a:lnTo>
                    <a:pt x="114752" y="79450"/>
                  </a:lnTo>
                  <a:lnTo>
                    <a:pt x="114710" y="79506"/>
                  </a:lnTo>
                  <a:lnTo>
                    <a:pt x="114667" y="79506"/>
                  </a:lnTo>
                  <a:lnTo>
                    <a:pt x="114667" y="79577"/>
                  </a:lnTo>
                  <a:lnTo>
                    <a:pt x="114625" y="79577"/>
                  </a:lnTo>
                  <a:lnTo>
                    <a:pt x="114583" y="79577"/>
                  </a:lnTo>
                  <a:lnTo>
                    <a:pt x="114625" y="79633"/>
                  </a:lnTo>
                  <a:lnTo>
                    <a:pt x="114583" y="79633"/>
                  </a:lnTo>
                  <a:lnTo>
                    <a:pt x="114541" y="79633"/>
                  </a:lnTo>
                  <a:lnTo>
                    <a:pt x="114498" y="79689"/>
                  </a:lnTo>
                  <a:lnTo>
                    <a:pt x="114541" y="79633"/>
                  </a:lnTo>
                  <a:lnTo>
                    <a:pt x="114498" y="79577"/>
                  </a:lnTo>
                  <a:lnTo>
                    <a:pt x="114456" y="79577"/>
                  </a:lnTo>
                  <a:lnTo>
                    <a:pt x="114414" y="79506"/>
                  </a:lnTo>
                  <a:lnTo>
                    <a:pt x="114372" y="79506"/>
                  </a:lnTo>
                  <a:lnTo>
                    <a:pt x="114329" y="79506"/>
                  </a:lnTo>
                  <a:lnTo>
                    <a:pt x="114287" y="79506"/>
                  </a:lnTo>
                  <a:lnTo>
                    <a:pt x="114245" y="79450"/>
                  </a:lnTo>
                  <a:lnTo>
                    <a:pt x="114203" y="79450"/>
                  </a:lnTo>
                  <a:lnTo>
                    <a:pt x="114160" y="79450"/>
                  </a:lnTo>
                  <a:lnTo>
                    <a:pt x="114118" y="79450"/>
                  </a:lnTo>
                  <a:lnTo>
                    <a:pt x="114076" y="79450"/>
                  </a:lnTo>
                  <a:lnTo>
                    <a:pt x="114034" y="79450"/>
                  </a:lnTo>
                  <a:lnTo>
                    <a:pt x="113991" y="79450"/>
                  </a:lnTo>
                  <a:lnTo>
                    <a:pt x="113949" y="79450"/>
                  </a:lnTo>
                  <a:lnTo>
                    <a:pt x="113949" y="79506"/>
                  </a:lnTo>
                  <a:lnTo>
                    <a:pt x="113907" y="79506"/>
                  </a:lnTo>
                  <a:lnTo>
                    <a:pt x="113822" y="79506"/>
                  </a:lnTo>
                  <a:lnTo>
                    <a:pt x="113780" y="79506"/>
                  </a:lnTo>
                  <a:lnTo>
                    <a:pt x="113738" y="79506"/>
                  </a:lnTo>
                  <a:lnTo>
                    <a:pt x="113696" y="79506"/>
                  </a:lnTo>
                  <a:lnTo>
                    <a:pt x="113653" y="79506"/>
                  </a:lnTo>
                  <a:lnTo>
                    <a:pt x="113611" y="79506"/>
                  </a:lnTo>
                  <a:lnTo>
                    <a:pt x="113569" y="79506"/>
                  </a:lnTo>
                  <a:lnTo>
                    <a:pt x="113527" y="79506"/>
                  </a:lnTo>
                  <a:lnTo>
                    <a:pt x="113527" y="79577"/>
                  </a:lnTo>
                  <a:lnTo>
                    <a:pt x="113484" y="79577"/>
                  </a:lnTo>
                  <a:lnTo>
                    <a:pt x="113442" y="79577"/>
                  </a:lnTo>
                  <a:lnTo>
                    <a:pt x="113400" y="79577"/>
                  </a:lnTo>
                  <a:lnTo>
                    <a:pt x="113442" y="79577"/>
                  </a:lnTo>
                  <a:lnTo>
                    <a:pt x="113400" y="79506"/>
                  </a:lnTo>
                  <a:lnTo>
                    <a:pt x="113400" y="79450"/>
                  </a:lnTo>
                  <a:lnTo>
                    <a:pt x="113358" y="79450"/>
                  </a:lnTo>
                  <a:lnTo>
                    <a:pt x="113315" y="79450"/>
                  </a:lnTo>
                  <a:lnTo>
                    <a:pt x="113358" y="79450"/>
                  </a:lnTo>
                  <a:lnTo>
                    <a:pt x="113358" y="79380"/>
                  </a:lnTo>
                  <a:lnTo>
                    <a:pt x="113315" y="79380"/>
                  </a:lnTo>
                  <a:lnTo>
                    <a:pt x="113273" y="79380"/>
                  </a:lnTo>
                  <a:lnTo>
                    <a:pt x="113315" y="79323"/>
                  </a:lnTo>
                  <a:lnTo>
                    <a:pt x="113273" y="79323"/>
                  </a:lnTo>
                  <a:lnTo>
                    <a:pt x="113231" y="79323"/>
                  </a:lnTo>
                  <a:lnTo>
                    <a:pt x="113273" y="79323"/>
                  </a:lnTo>
                  <a:lnTo>
                    <a:pt x="113273" y="79253"/>
                  </a:lnTo>
                  <a:lnTo>
                    <a:pt x="113273" y="79197"/>
                  </a:lnTo>
                  <a:lnTo>
                    <a:pt x="113231" y="79197"/>
                  </a:lnTo>
                  <a:lnTo>
                    <a:pt x="113231" y="79126"/>
                  </a:lnTo>
                  <a:lnTo>
                    <a:pt x="113231" y="79070"/>
                  </a:lnTo>
                  <a:lnTo>
                    <a:pt x="113189" y="78999"/>
                  </a:lnTo>
                  <a:lnTo>
                    <a:pt x="113231" y="78943"/>
                  </a:lnTo>
                  <a:lnTo>
                    <a:pt x="113189" y="78943"/>
                  </a:lnTo>
                  <a:lnTo>
                    <a:pt x="113146" y="78943"/>
                  </a:lnTo>
                  <a:lnTo>
                    <a:pt x="113104" y="78943"/>
                  </a:lnTo>
                  <a:lnTo>
                    <a:pt x="113062" y="78943"/>
                  </a:lnTo>
                  <a:lnTo>
                    <a:pt x="113062" y="78873"/>
                  </a:lnTo>
                  <a:lnTo>
                    <a:pt x="113020" y="78873"/>
                  </a:lnTo>
                  <a:lnTo>
                    <a:pt x="112935" y="78873"/>
                  </a:lnTo>
                  <a:lnTo>
                    <a:pt x="112893" y="78873"/>
                  </a:lnTo>
                  <a:lnTo>
                    <a:pt x="112851" y="78943"/>
                  </a:lnTo>
                  <a:lnTo>
                    <a:pt x="112809" y="78943"/>
                  </a:lnTo>
                  <a:lnTo>
                    <a:pt x="112809" y="78999"/>
                  </a:lnTo>
                  <a:lnTo>
                    <a:pt x="112809" y="78943"/>
                  </a:lnTo>
                  <a:lnTo>
                    <a:pt x="112766" y="78943"/>
                  </a:lnTo>
                  <a:lnTo>
                    <a:pt x="112809" y="78873"/>
                  </a:lnTo>
                  <a:lnTo>
                    <a:pt x="112766" y="78873"/>
                  </a:lnTo>
                  <a:lnTo>
                    <a:pt x="112724" y="78873"/>
                  </a:lnTo>
                  <a:lnTo>
                    <a:pt x="112724" y="78943"/>
                  </a:lnTo>
                  <a:lnTo>
                    <a:pt x="112724" y="78873"/>
                  </a:lnTo>
                  <a:lnTo>
                    <a:pt x="112682" y="78816"/>
                  </a:lnTo>
                  <a:lnTo>
                    <a:pt x="112640" y="78816"/>
                  </a:lnTo>
                  <a:lnTo>
                    <a:pt x="112597" y="78816"/>
                  </a:lnTo>
                  <a:lnTo>
                    <a:pt x="112555" y="78873"/>
                  </a:lnTo>
                  <a:lnTo>
                    <a:pt x="112513" y="78873"/>
                  </a:lnTo>
                  <a:lnTo>
                    <a:pt x="112471" y="78873"/>
                  </a:lnTo>
                  <a:lnTo>
                    <a:pt x="112471" y="78816"/>
                  </a:lnTo>
                  <a:lnTo>
                    <a:pt x="112471" y="78746"/>
                  </a:lnTo>
                  <a:lnTo>
                    <a:pt x="112428" y="78746"/>
                  </a:lnTo>
                  <a:lnTo>
                    <a:pt x="112386" y="78746"/>
                  </a:lnTo>
                  <a:lnTo>
                    <a:pt x="112386" y="78690"/>
                  </a:lnTo>
                  <a:lnTo>
                    <a:pt x="112428" y="78690"/>
                  </a:lnTo>
                  <a:lnTo>
                    <a:pt x="112428" y="78619"/>
                  </a:lnTo>
                  <a:lnTo>
                    <a:pt x="112471" y="78619"/>
                  </a:lnTo>
                  <a:lnTo>
                    <a:pt x="112471" y="78563"/>
                  </a:lnTo>
                  <a:lnTo>
                    <a:pt x="112428" y="78563"/>
                  </a:lnTo>
                  <a:lnTo>
                    <a:pt x="112428" y="78492"/>
                  </a:lnTo>
                  <a:lnTo>
                    <a:pt x="112471" y="78492"/>
                  </a:lnTo>
                  <a:lnTo>
                    <a:pt x="112428" y="78492"/>
                  </a:lnTo>
                  <a:lnTo>
                    <a:pt x="112471" y="78436"/>
                  </a:lnTo>
                  <a:lnTo>
                    <a:pt x="112428" y="78436"/>
                  </a:lnTo>
                  <a:lnTo>
                    <a:pt x="112386" y="78436"/>
                  </a:lnTo>
                  <a:lnTo>
                    <a:pt x="112344" y="78436"/>
                  </a:lnTo>
                  <a:lnTo>
                    <a:pt x="112302" y="78436"/>
                  </a:lnTo>
                  <a:lnTo>
                    <a:pt x="112259" y="78366"/>
                  </a:lnTo>
                  <a:lnTo>
                    <a:pt x="112217" y="78366"/>
                  </a:lnTo>
                  <a:lnTo>
                    <a:pt x="112175" y="78366"/>
                  </a:lnTo>
                  <a:lnTo>
                    <a:pt x="112175" y="78309"/>
                  </a:lnTo>
                  <a:lnTo>
                    <a:pt x="112133" y="78309"/>
                  </a:lnTo>
                  <a:lnTo>
                    <a:pt x="112133" y="78366"/>
                  </a:lnTo>
                  <a:lnTo>
                    <a:pt x="112133" y="78309"/>
                  </a:lnTo>
                  <a:lnTo>
                    <a:pt x="112090" y="78309"/>
                  </a:lnTo>
                  <a:lnTo>
                    <a:pt x="112133" y="78309"/>
                  </a:lnTo>
                  <a:lnTo>
                    <a:pt x="112090" y="78239"/>
                  </a:lnTo>
                  <a:lnTo>
                    <a:pt x="112048" y="78239"/>
                  </a:lnTo>
                  <a:lnTo>
                    <a:pt x="112090" y="78239"/>
                  </a:lnTo>
                  <a:lnTo>
                    <a:pt x="112090" y="78183"/>
                  </a:lnTo>
                  <a:lnTo>
                    <a:pt x="112090" y="78112"/>
                  </a:lnTo>
                  <a:lnTo>
                    <a:pt x="112048" y="78112"/>
                  </a:lnTo>
                  <a:lnTo>
                    <a:pt x="112048" y="78056"/>
                  </a:lnTo>
                  <a:lnTo>
                    <a:pt x="112090" y="78056"/>
                  </a:lnTo>
                  <a:lnTo>
                    <a:pt x="112090" y="77986"/>
                  </a:lnTo>
                  <a:lnTo>
                    <a:pt x="112133" y="77929"/>
                  </a:lnTo>
                  <a:lnTo>
                    <a:pt x="112090" y="77929"/>
                  </a:lnTo>
                  <a:lnTo>
                    <a:pt x="112133" y="77929"/>
                  </a:lnTo>
                  <a:lnTo>
                    <a:pt x="112133" y="77859"/>
                  </a:lnTo>
                  <a:lnTo>
                    <a:pt x="112175" y="77859"/>
                  </a:lnTo>
                  <a:lnTo>
                    <a:pt x="112175" y="77802"/>
                  </a:lnTo>
                  <a:lnTo>
                    <a:pt x="112217" y="77802"/>
                  </a:lnTo>
                  <a:lnTo>
                    <a:pt x="112217" y="77732"/>
                  </a:lnTo>
                  <a:lnTo>
                    <a:pt x="112175" y="77732"/>
                  </a:lnTo>
                  <a:lnTo>
                    <a:pt x="112133" y="77676"/>
                  </a:lnTo>
                  <a:lnTo>
                    <a:pt x="112133" y="77732"/>
                  </a:lnTo>
                  <a:lnTo>
                    <a:pt x="112133" y="77676"/>
                  </a:lnTo>
                  <a:lnTo>
                    <a:pt x="112090" y="77676"/>
                  </a:lnTo>
                  <a:lnTo>
                    <a:pt x="112006" y="77676"/>
                  </a:lnTo>
                  <a:lnTo>
                    <a:pt x="111964" y="77676"/>
                  </a:lnTo>
                  <a:lnTo>
                    <a:pt x="111921" y="77732"/>
                  </a:lnTo>
                  <a:lnTo>
                    <a:pt x="111879" y="77732"/>
                  </a:lnTo>
                  <a:lnTo>
                    <a:pt x="111879" y="77802"/>
                  </a:lnTo>
                  <a:lnTo>
                    <a:pt x="111837" y="77802"/>
                  </a:lnTo>
                  <a:lnTo>
                    <a:pt x="111795" y="77802"/>
                  </a:lnTo>
                  <a:lnTo>
                    <a:pt x="111752" y="77732"/>
                  </a:lnTo>
                  <a:lnTo>
                    <a:pt x="111710" y="77732"/>
                  </a:lnTo>
                  <a:lnTo>
                    <a:pt x="111668" y="77732"/>
                  </a:lnTo>
                  <a:lnTo>
                    <a:pt x="111668" y="77676"/>
                  </a:lnTo>
                  <a:lnTo>
                    <a:pt x="111626" y="77676"/>
                  </a:lnTo>
                  <a:lnTo>
                    <a:pt x="111626" y="77732"/>
                  </a:lnTo>
                  <a:lnTo>
                    <a:pt x="111583" y="77732"/>
                  </a:lnTo>
                  <a:lnTo>
                    <a:pt x="111499" y="77732"/>
                  </a:lnTo>
                  <a:lnTo>
                    <a:pt x="111457" y="77732"/>
                  </a:lnTo>
                  <a:lnTo>
                    <a:pt x="111414" y="77732"/>
                  </a:lnTo>
                  <a:lnTo>
                    <a:pt x="111372" y="77732"/>
                  </a:lnTo>
                  <a:lnTo>
                    <a:pt x="111372" y="77802"/>
                  </a:lnTo>
                  <a:lnTo>
                    <a:pt x="111414" y="77802"/>
                  </a:lnTo>
                  <a:lnTo>
                    <a:pt x="111457" y="77802"/>
                  </a:lnTo>
                  <a:lnTo>
                    <a:pt x="111457" y="77859"/>
                  </a:lnTo>
                  <a:lnTo>
                    <a:pt x="111499" y="77859"/>
                  </a:lnTo>
                  <a:lnTo>
                    <a:pt x="111499" y="77929"/>
                  </a:lnTo>
                  <a:lnTo>
                    <a:pt x="111541" y="77929"/>
                  </a:lnTo>
                  <a:lnTo>
                    <a:pt x="111583" y="77929"/>
                  </a:lnTo>
                  <a:lnTo>
                    <a:pt x="111583" y="77986"/>
                  </a:lnTo>
                  <a:lnTo>
                    <a:pt x="111626" y="77986"/>
                  </a:lnTo>
                  <a:lnTo>
                    <a:pt x="111668" y="77986"/>
                  </a:lnTo>
                  <a:lnTo>
                    <a:pt x="111710" y="77986"/>
                  </a:lnTo>
                  <a:lnTo>
                    <a:pt x="111752" y="77986"/>
                  </a:lnTo>
                  <a:lnTo>
                    <a:pt x="111752" y="78056"/>
                  </a:lnTo>
                  <a:lnTo>
                    <a:pt x="111795" y="78056"/>
                  </a:lnTo>
                  <a:lnTo>
                    <a:pt x="111837" y="78056"/>
                  </a:lnTo>
                  <a:lnTo>
                    <a:pt x="111837" y="78112"/>
                  </a:lnTo>
                  <a:lnTo>
                    <a:pt x="111795" y="78112"/>
                  </a:lnTo>
                  <a:lnTo>
                    <a:pt x="111795" y="78056"/>
                  </a:lnTo>
                  <a:lnTo>
                    <a:pt x="111795" y="78112"/>
                  </a:lnTo>
                  <a:lnTo>
                    <a:pt x="111752" y="78112"/>
                  </a:lnTo>
                  <a:lnTo>
                    <a:pt x="111752" y="78183"/>
                  </a:lnTo>
                  <a:lnTo>
                    <a:pt x="111752" y="78239"/>
                  </a:lnTo>
                  <a:lnTo>
                    <a:pt x="111795" y="78239"/>
                  </a:lnTo>
                  <a:lnTo>
                    <a:pt x="111795" y="78309"/>
                  </a:lnTo>
                  <a:lnTo>
                    <a:pt x="111752" y="78309"/>
                  </a:lnTo>
                  <a:lnTo>
                    <a:pt x="111710" y="78309"/>
                  </a:lnTo>
                  <a:lnTo>
                    <a:pt x="111710" y="78239"/>
                  </a:lnTo>
                  <a:lnTo>
                    <a:pt x="111668" y="78239"/>
                  </a:lnTo>
                  <a:lnTo>
                    <a:pt x="111626" y="78309"/>
                  </a:lnTo>
                  <a:lnTo>
                    <a:pt x="111583" y="78309"/>
                  </a:lnTo>
                  <a:lnTo>
                    <a:pt x="111583" y="78366"/>
                  </a:lnTo>
                  <a:lnTo>
                    <a:pt x="111541" y="78366"/>
                  </a:lnTo>
                  <a:lnTo>
                    <a:pt x="111499" y="78366"/>
                  </a:lnTo>
                  <a:lnTo>
                    <a:pt x="111499" y="78436"/>
                  </a:lnTo>
                  <a:lnTo>
                    <a:pt x="111457" y="78436"/>
                  </a:lnTo>
                  <a:lnTo>
                    <a:pt x="111414" y="78366"/>
                  </a:lnTo>
                  <a:lnTo>
                    <a:pt x="111372" y="78366"/>
                  </a:lnTo>
                  <a:lnTo>
                    <a:pt x="111330" y="78366"/>
                  </a:lnTo>
                  <a:lnTo>
                    <a:pt x="111288" y="78436"/>
                  </a:lnTo>
                  <a:lnTo>
                    <a:pt x="111245" y="78436"/>
                  </a:lnTo>
                  <a:lnTo>
                    <a:pt x="111203" y="78492"/>
                  </a:lnTo>
                  <a:lnTo>
                    <a:pt x="111161" y="78492"/>
                  </a:lnTo>
                  <a:lnTo>
                    <a:pt x="111119" y="78563"/>
                  </a:lnTo>
                  <a:lnTo>
                    <a:pt x="111076" y="78563"/>
                  </a:lnTo>
                  <a:lnTo>
                    <a:pt x="111076" y="78619"/>
                  </a:lnTo>
                  <a:lnTo>
                    <a:pt x="111034" y="78619"/>
                  </a:lnTo>
                  <a:lnTo>
                    <a:pt x="110992" y="78619"/>
                  </a:lnTo>
                  <a:lnTo>
                    <a:pt x="110950" y="78619"/>
                  </a:lnTo>
                  <a:lnTo>
                    <a:pt x="110950" y="78690"/>
                  </a:lnTo>
                  <a:lnTo>
                    <a:pt x="110907" y="78690"/>
                  </a:lnTo>
                  <a:lnTo>
                    <a:pt x="110865" y="78690"/>
                  </a:lnTo>
                  <a:lnTo>
                    <a:pt x="110823" y="78690"/>
                  </a:lnTo>
                  <a:lnTo>
                    <a:pt x="110823" y="78746"/>
                  </a:lnTo>
                  <a:lnTo>
                    <a:pt x="110823" y="78690"/>
                  </a:lnTo>
                  <a:lnTo>
                    <a:pt x="110781" y="78690"/>
                  </a:lnTo>
                  <a:lnTo>
                    <a:pt x="110781" y="78746"/>
                  </a:lnTo>
                  <a:lnTo>
                    <a:pt x="110739" y="78746"/>
                  </a:lnTo>
                  <a:lnTo>
                    <a:pt x="110696" y="78746"/>
                  </a:lnTo>
                  <a:lnTo>
                    <a:pt x="110696" y="78816"/>
                  </a:lnTo>
                  <a:lnTo>
                    <a:pt x="110654" y="78816"/>
                  </a:lnTo>
                  <a:lnTo>
                    <a:pt x="110612" y="78816"/>
                  </a:lnTo>
                  <a:lnTo>
                    <a:pt x="110570" y="78816"/>
                  </a:lnTo>
                  <a:lnTo>
                    <a:pt x="110570" y="78873"/>
                  </a:lnTo>
                  <a:lnTo>
                    <a:pt x="110570" y="78816"/>
                  </a:lnTo>
                  <a:lnTo>
                    <a:pt x="110527" y="78816"/>
                  </a:lnTo>
                  <a:lnTo>
                    <a:pt x="110485" y="78746"/>
                  </a:lnTo>
                  <a:lnTo>
                    <a:pt x="110443" y="78746"/>
                  </a:lnTo>
                  <a:lnTo>
                    <a:pt x="110443" y="78816"/>
                  </a:lnTo>
                  <a:lnTo>
                    <a:pt x="110401" y="78816"/>
                  </a:lnTo>
                  <a:lnTo>
                    <a:pt x="110401" y="78746"/>
                  </a:lnTo>
                  <a:lnTo>
                    <a:pt x="110358" y="78746"/>
                  </a:lnTo>
                  <a:lnTo>
                    <a:pt x="110316" y="78746"/>
                  </a:lnTo>
                  <a:lnTo>
                    <a:pt x="110316" y="78816"/>
                  </a:lnTo>
                  <a:lnTo>
                    <a:pt x="110274" y="78816"/>
                  </a:lnTo>
                  <a:lnTo>
                    <a:pt x="110232" y="78816"/>
                  </a:lnTo>
                  <a:lnTo>
                    <a:pt x="110189" y="78816"/>
                  </a:lnTo>
                  <a:lnTo>
                    <a:pt x="110189" y="78873"/>
                  </a:lnTo>
                  <a:lnTo>
                    <a:pt x="110147" y="78873"/>
                  </a:lnTo>
                  <a:lnTo>
                    <a:pt x="110147" y="78943"/>
                  </a:lnTo>
                  <a:lnTo>
                    <a:pt x="110105" y="78943"/>
                  </a:lnTo>
                  <a:lnTo>
                    <a:pt x="110105" y="78999"/>
                  </a:lnTo>
                  <a:lnTo>
                    <a:pt x="110063" y="79070"/>
                  </a:lnTo>
                  <a:lnTo>
                    <a:pt x="110063" y="79126"/>
                  </a:lnTo>
                  <a:lnTo>
                    <a:pt x="110020" y="79126"/>
                  </a:lnTo>
                  <a:lnTo>
                    <a:pt x="110020" y="79197"/>
                  </a:lnTo>
                  <a:lnTo>
                    <a:pt x="110063" y="79197"/>
                  </a:lnTo>
                  <a:lnTo>
                    <a:pt x="110063" y="79253"/>
                  </a:lnTo>
                  <a:lnTo>
                    <a:pt x="110105" y="79253"/>
                  </a:lnTo>
                  <a:lnTo>
                    <a:pt x="110105" y="79323"/>
                  </a:lnTo>
                  <a:lnTo>
                    <a:pt x="110147" y="79323"/>
                  </a:lnTo>
                  <a:lnTo>
                    <a:pt x="110189" y="79323"/>
                  </a:lnTo>
                  <a:lnTo>
                    <a:pt x="110189" y="79380"/>
                  </a:lnTo>
                  <a:lnTo>
                    <a:pt x="110232" y="79323"/>
                  </a:lnTo>
                  <a:lnTo>
                    <a:pt x="110274" y="79323"/>
                  </a:lnTo>
                  <a:lnTo>
                    <a:pt x="110316" y="79380"/>
                  </a:lnTo>
                  <a:lnTo>
                    <a:pt x="110358" y="79380"/>
                  </a:lnTo>
                  <a:lnTo>
                    <a:pt x="110401" y="79380"/>
                  </a:lnTo>
                  <a:lnTo>
                    <a:pt x="110443" y="79450"/>
                  </a:lnTo>
                  <a:lnTo>
                    <a:pt x="110485" y="79450"/>
                  </a:lnTo>
                  <a:lnTo>
                    <a:pt x="110527" y="79506"/>
                  </a:lnTo>
                  <a:lnTo>
                    <a:pt x="110570" y="79506"/>
                  </a:lnTo>
                  <a:lnTo>
                    <a:pt x="110612" y="79506"/>
                  </a:lnTo>
                  <a:lnTo>
                    <a:pt x="110654" y="79506"/>
                  </a:lnTo>
                  <a:lnTo>
                    <a:pt x="110654" y="79577"/>
                  </a:lnTo>
                  <a:lnTo>
                    <a:pt x="110696" y="79577"/>
                  </a:lnTo>
                  <a:lnTo>
                    <a:pt x="110696" y="79633"/>
                  </a:lnTo>
                  <a:lnTo>
                    <a:pt x="110739" y="79633"/>
                  </a:lnTo>
                  <a:lnTo>
                    <a:pt x="110739" y="79577"/>
                  </a:lnTo>
                  <a:lnTo>
                    <a:pt x="110781" y="79633"/>
                  </a:lnTo>
                  <a:lnTo>
                    <a:pt x="110823" y="79633"/>
                  </a:lnTo>
                  <a:lnTo>
                    <a:pt x="110823" y="79689"/>
                  </a:lnTo>
                  <a:lnTo>
                    <a:pt x="110865" y="79689"/>
                  </a:lnTo>
                  <a:lnTo>
                    <a:pt x="110907" y="79689"/>
                  </a:lnTo>
                  <a:lnTo>
                    <a:pt x="110950" y="79689"/>
                  </a:lnTo>
                  <a:lnTo>
                    <a:pt x="110992" y="79689"/>
                  </a:lnTo>
                  <a:lnTo>
                    <a:pt x="111034" y="79689"/>
                  </a:lnTo>
                  <a:lnTo>
                    <a:pt x="110992" y="79689"/>
                  </a:lnTo>
                  <a:lnTo>
                    <a:pt x="110992" y="79760"/>
                  </a:lnTo>
                  <a:lnTo>
                    <a:pt x="111034" y="79760"/>
                  </a:lnTo>
                  <a:lnTo>
                    <a:pt x="111076" y="79760"/>
                  </a:lnTo>
                  <a:lnTo>
                    <a:pt x="111119" y="79760"/>
                  </a:lnTo>
                  <a:lnTo>
                    <a:pt x="111161" y="79760"/>
                  </a:lnTo>
                  <a:lnTo>
                    <a:pt x="111203" y="79760"/>
                  </a:lnTo>
                  <a:lnTo>
                    <a:pt x="111161" y="79760"/>
                  </a:lnTo>
                  <a:lnTo>
                    <a:pt x="111161" y="79816"/>
                  </a:lnTo>
                  <a:lnTo>
                    <a:pt x="111203" y="79816"/>
                  </a:lnTo>
                  <a:lnTo>
                    <a:pt x="111245" y="79816"/>
                  </a:lnTo>
                  <a:lnTo>
                    <a:pt x="111203" y="79816"/>
                  </a:lnTo>
                  <a:lnTo>
                    <a:pt x="111245" y="79887"/>
                  </a:lnTo>
                  <a:lnTo>
                    <a:pt x="111245" y="79943"/>
                  </a:lnTo>
                  <a:lnTo>
                    <a:pt x="111288" y="79943"/>
                  </a:lnTo>
                  <a:lnTo>
                    <a:pt x="111330" y="79943"/>
                  </a:lnTo>
                  <a:lnTo>
                    <a:pt x="111372" y="79943"/>
                  </a:lnTo>
                  <a:lnTo>
                    <a:pt x="111330" y="80013"/>
                  </a:lnTo>
                  <a:lnTo>
                    <a:pt x="111372" y="80013"/>
                  </a:lnTo>
                  <a:lnTo>
                    <a:pt x="111414" y="80013"/>
                  </a:lnTo>
                  <a:lnTo>
                    <a:pt x="111414" y="80070"/>
                  </a:lnTo>
                  <a:lnTo>
                    <a:pt x="111372" y="80070"/>
                  </a:lnTo>
                  <a:lnTo>
                    <a:pt x="111414" y="80070"/>
                  </a:lnTo>
                  <a:lnTo>
                    <a:pt x="111457" y="80070"/>
                  </a:lnTo>
                  <a:lnTo>
                    <a:pt x="111457" y="80140"/>
                  </a:lnTo>
                  <a:lnTo>
                    <a:pt x="111499" y="80140"/>
                  </a:lnTo>
                  <a:lnTo>
                    <a:pt x="111499" y="80196"/>
                  </a:lnTo>
                  <a:lnTo>
                    <a:pt x="111541" y="80196"/>
                  </a:lnTo>
                  <a:lnTo>
                    <a:pt x="111583" y="80196"/>
                  </a:lnTo>
                  <a:lnTo>
                    <a:pt x="111583" y="80267"/>
                  </a:lnTo>
                  <a:lnTo>
                    <a:pt x="111583" y="80323"/>
                  </a:lnTo>
                  <a:lnTo>
                    <a:pt x="111626" y="80323"/>
                  </a:lnTo>
                  <a:lnTo>
                    <a:pt x="111668" y="80323"/>
                  </a:lnTo>
                  <a:lnTo>
                    <a:pt x="111710" y="80323"/>
                  </a:lnTo>
                  <a:lnTo>
                    <a:pt x="111752" y="80323"/>
                  </a:lnTo>
                  <a:lnTo>
                    <a:pt x="111795" y="80323"/>
                  </a:lnTo>
                  <a:lnTo>
                    <a:pt x="111795" y="80267"/>
                  </a:lnTo>
                  <a:lnTo>
                    <a:pt x="111837" y="80267"/>
                  </a:lnTo>
                  <a:lnTo>
                    <a:pt x="111879" y="80267"/>
                  </a:lnTo>
                  <a:lnTo>
                    <a:pt x="111879" y="80323"/>
                  </a:lnTo>
                  <a:lnTo>
                    <a:pt x="111879" y="80394"/>
                  </a:lnTo>
                  <a:lnTo>
                    <a:pt x="111879" y="80450"/>
                  </a:lnTo>
                  <a:lnTo>
                    <a:pt x="111921" y="80450"/>
                  </a:lnTo>
                  <a:lnTo>
                    <a:pt x="111964" y="80450"/>
                  </a:lnTo>
                  <a:lnTo>
                    <a:pt x="112006" y="80450"/>
                  </a:lnTo>
                  <a:lnTo>
                    <a:pt x="112090" y="80394"/>
                  </a:lnTo>
                  <a:lnTo>
                    <a:pt x="112133" y="80394"/>
                  </a:lnTo>
                  <a:lnTo>
                    <a:pt x="112175" y="80394"/>
                  </a:lnTo>
                  <a:lnTo>
                    <a:pt x="112217" y="80394"/>
                  </a:lnTo>
                  <a:lnTo>
                    <a:pt x="112259" y="80394"/>
                  </a:lnTo>
                  <a:lnTo>
                    <a:pt x="112302" y="80450"/>
                  </a:lnTo>
                  <a:lnTo>
                    <a:pt x="112259" y="80450"/>
                  </a:lnTo>
                  <a:lnTo>
                    <a:pt x="112259" y="80520"/>
                  </a:lnTo>
                  <a:lnTo>
                    <a:pt x="112217" y="80520"/>
                  </a:lnTo>
                  <a:lnTo>
                    <a:pt x="112175" y="80520"/>
                  </a:lnTo>
                  <a:lnTo>
                    <a:pt x="112133" y="80520"/>
                  </a:lnTo>
                  <a:lnTo>
                    <a:pt x="112133" y="80577"/>
                  </a:lnTo>
                  <a:lnTo>
                    <a:pt x="112175" y="80577"/>
                  </a:lnTo>
                  <a:lnTo>
                    <a:pt x="112090" y="80577"/>
                  </a:lnTo>
                  <a:lnTo>
                    <a:pt x="112133" y="80577"/>
                  </a:lnTo>
                  <a:lnTo>
                    <a:pt x="112175" y="80577"/>
                  </a:lnTo>
                  <a:lnTo>
                    <a:pt x="112133" y="80647"/>
                  </a:lnTo>
                  <a:lnTo>
                    <a:pt x="112090" y="80647"/>
                  </a:lnTo>
                  <a:lnTo>
                    <a:pt x="112090" y="80703"/>
                  </a:lnTo>
                  <a:lnTo>
                    <a:pt x="112133" y="80703"/>
                  </a:lnTo>
                  <a:lnTo>
                    <a:pt x="112090" y="80703"/>
                  </a:lnTo>
                  <a:lnTo>
                    <a:pt x="112090" y="80774"/>
                  </a:lnTo>
                  <a:lnTo>
                    <a:pt x="112175" y="80830"/>
                  </a:lnTo>
                  <a:lnTo>
                    <a:pt x="112217" y="80830"/>
                  </a:lnTo>
                  <a:lnTo>
                    <a:pt x="112259" y="80830"/>
                  </a:lnTo>
                  <a:lnTo>
                    <a:pt x="112259" y="80900"/>
                  </a:lnTo>
                  <a:lnTo>
                    <a:pt x="112302" y="80900"/>
                  </a:lnTo>
                  <a:lnTo>
                    <a:pt x="112344" y="80900"/>
                  </a:lnTo>
                  <a:lnTo>
                    <a:pt x="112344" y="80957"/>
                  </a:lnTo>
                  <a:lnTo>
                    <a:pt x="112344" y="81027"/>
                  </a:lnTo>
                  <a:lnTo>
                    <a:pt x="112386" y="81027"/>
                  </a:lnTo>
                  <a:lnTo>
                    <a:pt x="112428" y="81084"/>
                  </a:lnTo>
                  <a:lnTo>
                    <a:pt x="112471" y="81154"/>
                  </a:lnTo>
                  <a:lnTo>
                    <a:pt x="112513" y="81210"/>
                  </a:lnTo>
                  <a:lnTo>
                    <a:pt x="112513" y="81281"/>
                  </a:lnTo>
                  <a:lnTo>
                    <a:pt x="112471" y="81281"/>
                  </a:lnTo>
                  <a:lnTo>
                    <a:pt x="112471" y="81337"/>
                  </a:lnTo>
                  <a:lnTo>
                    <a:pt x="112428" y="81337"/>
                  </a:lnTo>
                  <a:lnTo>
                    <a:pt x="112428" y="81407"/>
                  </a:lnTo>
                  <a:lnTo>
                    <a:pt x="112428" y="81464"/>
                  </a:lnTo>
                  <a:lnTo>
                    <a:pt x="112428" y="81534"/>
                  </a:lnTo>
                  <a:lnTo>
                    <a:pt x="112386" y="81534"/>
                  </a:lnTo>
                  <a:lnTo>
                    <a:pt x="112344" y="81590"/>
                  </a:lnTo>
                  <a:lnTo>
                    <a:pt x="112344" y="81534"/>
                  </a:lnTo>
                  <a:lnTo>
                    <a:pt x="112302" y="81534"/>
                  </a:lnTo>
                  <a:lnTo>
                    <a:pt x="112259" y="81534"/>
                  </a:lnTo>
                  <a:lnTo>
                    <a:pt x="112217" y="81534"/>
                  </a:lnTo>
                  <a:lnTo>
                    <a:pt x="112217" y="81464"/>
                  </a:lnTo>
                  <a:lnTo>
                    <a:pt x="112175" y="81534"/>
                  </a:lnTo>
                  <a:lnTo>
                    <a:pt x="112133" y="81534"/>
                  </a:lnTo>
                  <a:lnTo>
                    <a:pt x="112090" y="81464"/>
                  </a:lnTo>
                  <a:lnTo>
                    <a:pt x="112048" y="81464"/>
                  </a:lnTo>
                  <a:lnTo>
                    <a:pt x="112006" y="81464"/>
                  </a:lnTo>
                  <a:lnTo>
                    <a:pt x="112006" y="81534"/>
                  </a:lnTo>
                  <a:lnTo>
                    <a:pt x="111964" y="81534"/>
                  </a:lnTo>
                  <a:lnTo>
                    <a:pt x="111921" y="81534"/>
                  </a:lnTo>
                  <a:lnTo>
                    <a:pt x="111879" y="81534"/>
                  </a:lnTo>
                  <a:lnTo>
                    <a:pt x="111879" y="81590"/>
                  </a:lnTo>
                  <a:lnTo>
                    <a:pt x="111837" y="81534"/>
                  </a:lnTo>
                  <a:lnTo>
                    <a:pt x="111795" y="81534"/>
                  </a:lnTo>
                  <a:lnTo>
                    <a:pt x="111752" y="81590"/>
                  </a:lnTo>
                  <a:lnTo>
                    <a:pt x="111710" y="81590"/>
                  </a:lnTo>
                  <a:lnTo>
                    <a:pt x="111710" y="81661"/>
                  </a:lnTo>
                  <a:lnTo>
                    <a:pt x="111752" y="81661"/>
                  </a:lnTo>
                  <a:lnTo>
                    <a:pt x="111752" y="81717"/>
                  </a:lnTo>
                  <a:lnTo>
                    <a:pt x="111710" y="81717"/>
                  </a:lnTo>
                  <a:lnTo>
                    <a:pt x="111668" y="81717"/>
                  </a:lnTo>
                  <a:lnTo>
                    <a:pt x="111626" y="81717"/>
                  </a:lnTo>
                  <a:lnTo>
                    <a:pt x="111626" y="81788"/>
                  </a:lnTo>
                  <a:lnTo>
                    <a:pt x="111583" y="81788"/>
                  </a:lnTo>
                  <a:lnTo>
                    <a:pt x="111541" y="81717"/>
                  </a:lnTo>
                  <a:lnTo>
                    <a:pt x="111541" y="81788"/>
                  </a:lnTo>
                  <a:lnTo>
                    <a:pt x="111541" y="81844"/>
                  </a:lnTo>
                  <a:lnTo>
                    <a:pt x="111499" y="81844"/>
                  </a:lnTo>
                  <a:lnTo>
                    <a:pt x="111457" y="81844"/>
                  </a:lnTo>
                  <a:lnTo>
                    <a:pt x="111499" y="81844"/>
                  </a:lnTo>
                  <a:lnTo>
                    <a:pt x="111499" y="81914"/>
                  </a:lnTo>
                  <a:lnTo>
                    <a:pt x="111499" y="81971"/>
                  </a:lnTo>
                  <a:lnTo>
                    <a:pt x="111457" y="81971"/>
                  </a:lnTo>
                  <a:lnTo>
                    <a:pt x="111372" y="81971"/>
                  </a:lnTo>
                  <a:lnTo>
                    <a:pt x="111372" y="82041"/>
                  </a:lnTo>
                  <a:lnTo>
                    <a:pt x="111330" y="82041"/>
                  </a:lnTo>
                  <a:lnTo>
                    <a:pt x="111330" y="82097"/>
                  </a:lnTo>
                  <a:lnTo>
                    <a:pt x="111330" y="82168"/>
                  </a:lnTo>
                  <a:lnTo>
                    <a:pt x="111288" y="82168"/>
                  </a:lnTo>
                  <a:lnTo>
                    <a:pt x="111288" y="82224"/>
                  </a:lnTo>
                  <a:lnTo>
                    <a:pt x="111330" y="82224"/>
                  </a:lnTo>
                  <a:lnTo>
                    <a:pt x="111330" y="82295"/>
                  </a:lnTo>
                  <a:lnTo>
                    <a:pt x="111288" y="82295"/>
                  </a:lnTo>
                  <a:lnTo>
                    <a:pt x="111288" y="82351"/>
                  </a:lnTo>
                  <a:lnTo>
                    <a:pt x="111245" y="82351"/>
                  </a:lnTo>
                  <a:lnTo>
                    <a:pt x="111203" y="82351"/>
                  </a:lnTo>
                  <a:lnTo>
                    <a:pt x="111203" y="82421"/>
                  </a:lnTo>
                  <a:lnTo>
                    <a:pt x="111161" y="82478"/>
                  </a:lnTo>
                  <a:lnTo>
                    <a:pt x="111119" y="82478"/>
                  </a:lnTo>
                  <a:lnTo>
                    <a:pt x="111076" y="82478"/>
                  </a:lnTo>
                  <a:lnTo>
                    <a:pt x="111034" y="82548"/>
                  </a:lnTo>
                  <a:lnTo>
                    <a:pt x="111076" y="82548"/>
                  </a:lnTo>
                  <a:lnTo>
                    <a:pt x="111076" y="82604"/>
                  </a:lnTo>
                  <a:lnTo>
                    <a:pt x="111119" y="82604"/>
                  </a:lnTo>
                  <a:lnTo>
                    <a:pt x="111119" y="82675"/>
                  </a:lnTo>
                  <a:lnTo>
                    <a:pt x="111119" y="82731"/>
                  </a:lnTo>
                  <a:lnTo>
                    <a:pt x="111076" y="82731"/>
                  </a:lnTo>
                  <a:lnTo>
                    <a:pt x="111076" y="82801"/>
                  </a:lnTo>
                  <a:lnTo>
                    <a:pt x="111034" y="82801"/>
                  </a:lnTo>
                  <a:lnTo>
                    <a:pt x="111034" y="82858"/>
                  </a:lnTo>
                  <a:lnTo>
                    <a:pt x="110992" y="82858"/>
                  </a:lnTo>
                  <a:lnTo>
                    <a:pt x="110992" y="82928"/>
                  </a:lnTo>
                  <a:lnTo>
                    <a:pt x="110950" y="82928"/>
                  </a:lnTo>
                  <a:lnTo>
                    <a:pt x="110907" y="82928"/>
                  </a:lnTo>
                  <a:lnTo>
                    <a:pt x="110907" y="82985"/>
                  </a:lnTo>
                  <a:lnTo>
                    <a:pt x="110907" y="83055"/>
                  </a:lnTo>
                  <a:lnTo>
                    <a:pt x="110865" y="83055"/>
                  </a:lnTo>
                  <a:lnTo>
                    <a:pt x="110865" y="83111"/>
                  </a:lnTo>
                  <a:lnTo>
                    <a:pt x="110823" y="83111"/>
                  </a:lnTo>
                  <a:lnTo>
                    <a:pt x="110781" y="83111"/>
                  </a:lnTo>
                  <a:lnTo>
                    <a:pt x="110781" y="83182"/>
                  </a:lnTo>
                  <a:lnTo>
                    <a:pt x="110739" y="83238"/>
                  </a:lnTo>
                  <a:lnTo>
                    <a:pt x="110696" y="83308"/>
                  </a:lnTo>
                  <a:lnTo>
                    <a:pt x="110654" y="83308"/>
                  </a:lnTo>
                  <a:lnTo>
                    <a:pt x="110612" y="83308"/>
                  </a:lnTo>
                  <a:lnTo>
                    <a:pt x="110570" y="83308"/>
                  </a:lnTo>
                  <a:lnTo>
                    <a:pt x="110570" y="83365"/>
                  </a:lnTo>
                  <a:lnTo>
                    <a:pt x="110570" y="83435"/>
                  </a:lnTo>
                  <a:lnTo>
                    <a:pt x="110570" y="83491"/>
                  </a:lnTo>
                  <a:lnTo>
                    <a:pt x="110612" y="83562"/>
                  </a:lnTo>
                  <a:lnTo>
                    <a:pt x="110654" y="83618"/>
                  </a:lnTo>
                  <a:lnTo>
                    <a:pt x="110696" y="83618"/>
                  </a:lnTo>
                  <a:lnTo>
                    <a:pt x="110696" y="83689"/>
                  </a:lnTo>
                  <a:lnTo>
                    <a:pt x="110739" y="83689"/>
                  </a:lnTo>
                  <a:lnTo>
                    <a:pt x="110781" y="83689"/>
                  </a:lnTo>
                  <a:lnTo>
                    <a:pt x="110781" y="83745"/>
                  </a:lnTo>
                  <a:lnTo>
                    <a:pt x="110823" y="83815"/>
                  </a:lnTo>
                  <a:lnTo>
                    <a:pt x="110865" y="83815"/>
                  </a:lnTo>
                  <a:lnTo>
                    <a:pt x="110907" y="83815"/>
                  </a:lnTo>
                  <a:lnTo>
                    <a:pt x="110950" y="83815"/>
                  </a:lnTo>
                  <a:lnTo>
                    <a:pt x="110992" y="83815"/>
                  </a:lnTo>
                  <a:lnTo>
                    <a:pt x="110992" y="83872"/>
                  </a:lnTo>
                  <a:lnTo>
                    <a:pt x="110992" y="83815"/>
                  </a:lnTo>
                  <a:lnTo>
                    <a:pt x="111034" y="83815"/>
                  </a:lnTo>
                  <a:lnTo>
                    <a:pt x="111034" y="83872"/>
                  </a:lnTo>
                  <a:lnTo>
                    <a:pt x="111076" y="83872"/>
                  </a:lnTo>
                  <a:lnTo>
                    <a:pt x="111119" y="83872"/>
                  </a:lnTo>
                  <a:lnTo>
                    <a:pt x="111119" y="83942"/>
                  </a:lnTo>
                  <a:lnTo>
                    <a:pt x="111161" y="83998"/>
                  </a:lnTo>
                  <a:lnTo>
                    <a:pt x="111161" y="84069"/>
                  </a:lnTo>
                  <a:lnTo>
                    <a:pt x="111119" y="84069"/>
                  </a:lnTo>
                  <a:lnTo>
                    <a:pt x="111119" y="84196"/>
                  </a:lnTo>
                  <a:lnTo>
                    <a:pt x="111034" y="84449"/>
                  </a:lnTo>
                  <a:lnTo>
                    <a:pt x="111034" y="84505"/>
                  </a:lnTo>
                  <a:lnTo>
                    <a:pt x="110992" y="84576"/>
                  </a:lnTo>
                  <a:lnTo>
                    <a:pt x="110950" y="84576"/>
                  </a:lnTo>
                  <a:lnTo>
                    <a:pt x="110950" y="84632"/>
                  </a:lnTo>
                  <a:lnTo>
                    <a:pt x="110907" y="84632"/>
                  </a:lnTo>
                  <a:lnTo>
                    <a:pt x="110907" y="84703"/>
                  </a:lnTo>
                  <a:lnTo>
                    <a:pt x="110865" y="84703"/>
                  </a:lnTo>
                  <a:lnTo>
                    <a:pt x="110865" y="84759"/>
                  </a:lnTo>
                  <a:lnTo>
                    <a:pt x="110823" y="84829"/>
                  </a:lnTo>
                  <a:lnTo>
                    <a:pt x="110823" y="84886"/>
                  </a:lnTo>
                  <a:lnTo>
                    <a:pt x="110781" y="84886"/>
                  </a:lnTo>
                  <a:lnTo>
                    <a:pt x="110823" y="84886"/>
                  </a:lnTo>
                  <a:lnTo>
                    <a:pt x="110823" y="84956"/>
                  </a:lnTo>
                  <a:lnTo>
                    <a:pt x="110865" y="84956"/>
                  </a:lnTo>
                  <a:lnTo>
                    <a:pt x="110865" y="85012"/>
                  </a:lnTo>
                  <a:lnTo>
                    <a:pt x="110865" y="85083"/>
                  </a:lnTo>
                  <a:lnTo>
                    <a:pt x="110907" y="85083"/>
                  </a:lnTo>
                  <a:lnTo>
                    <a:pt x="110865" y="85209"/>
                  </a:lnTo>
                  <a:lnTo>
                    <a:pt x="110823" y="85266"/>
                  </a:lnTo>
                  <a:lnTo>
                    <a:pt x="110823" y="85393"/>
                  </a:lnTo>
                  <a:lnTo>
                    <a:pt x="110781" y="85463"/>
                  </a:lnTo>
                  <a:lnTo>
                    <a:pt x="110781" y="85519"/>
                  </a:lnTo>
                  <a:lnTo>
                    <a:pt x="110781" y="85590"/>
                  </a:lnTo>
                  <a:lnTo>
                    <a:pt x="110823" y="85646"/>
                  </a:lnTo>
                  <a:lnTo>
                    <a:pt x="110907" y="85899"/>
                  </a:lnTo>
                  <a:lnTo>
                    <a:pt x="110992" y="86026"/>
                  </a:lnTo>
                  <a:lnTo>
                    <a:pt x="111034" y="86097"/>
                  </a:lnTo>
                  <a:lnTo>
                    <a:pt x="111034" y="86153"/>
                  </a:lnTo>
                  <a:lnTo>
                    <a:pt x="111034" y="86223"/>
                  </a:lnTo>
                  <a:lnTo>
                    <a:pt x="111034" y="86350"/>
                  </a:lnTo>
                  <a:lnTo>
                    <a:pt x="111034" y="86477"/>
                  </a:lnTo>
                  <a:lnTo>
                    <a:pt x="111034" y="86533"/>
                  </a:lnTo>
                  <a:lnTo>
                    <a:pt x="111076" y="86533"/>
                  </a:lnTo>
                  <a:lnTo>
                    <a:pt x="111119" y="86604"/>
                  </a:lnTo>
                  <a:lnTo>
                    <a:pt x="111119" y="86730"/>
                  </a:lnTo>
                  <a:lnTo>
                    <a:pt x="111076" y="86787"/>
                  </a:lnTo>
                  <a:lnTo>
                    <a:pt x="111076" y="86857"/>
                  </a:lnTo>
                  <a:lnTo>
                    <a:pt x="111076" y="86913"/>
                  </a:lnTo>
                  <a:lnTo>
                    <a:pt x="111076" y="86984"/>
                  </a:lnTo>
                  <a:lnTo>
                    <a:pt x="111119" y="86984"/>
                  </a:lnTo>
                  <a:lnTo>
                    <a:pt x="111161" y="87040"/>
                  </a:lnTo>
                  <a:lnTo>
                    <a:pt x="111161" y="87110"/>
                  </a:lnTo>
                  <a:lnTo>
                    <a:pt x="111203" y="87110"/>
                  </a:lnTo>
                  <a:lnTo>
                    <a:pt x="111203" y="87167"/>
                  </a:lnTo>
                  <a:lnTo>
                    <a:pt x="111245" y="87167"/>
                  </a:lnTo>
                  <a:lnTo>
                    <a:pt x="111457" y="87237"/>
                  </a:lnTo>
                  <a:lnTo>
                    <a:pt x="111499" y="87237"/>
                  </a:lnTo>
                  <a:lnTo>
                    <a:pt x="111499" y="87294"/>
                  </a:lnTo>
                  <a:lnTo>
                    <a:pt x="111541" y="87237"/>
                  </a:lnTo>
                  <a:lnTo>
                    <a:pt x="111583" y="87237"/>
                  </a:lnTo>
                  <a:lnTo>
                    <a:pt x="111668" y="87237"/>
                  </a:lnTo>
                  <a:lnTo>
                    <a:pt x="111710" y="87237"/>
                  </a:lnTo>
                  <a:lnTo>
                    <a:pt x="111964" y="87364"/>
                  </a:lnTo>
                  <a:lnTo>
                    <a:pt x="112006" y="87364"/>
                  </a:lnTo>
                  <a:lnTo>
                    <a:pt x="112006" y="87420"/>
                  </a:lnTo>
                  <a:lnTo>
                    <a:pt x="112048" y="87364"/>
                  </a:lnTo>
                  <a:lnTo>
                    <a:pt x="112090" y="87364"/>
                  </a:lnTo>
                  <a:lnTo>
                    <a:pt x="112133" y="87364"/>
                  </a:lnTo>
                  <a:lnTo>
                    <a:pt x="112217" y="87364"/>
                  </a:lnTo>
                  <a:lnTo>
                    <a:pt x="112259" y="87420"/>
                  </a:lnTo>
                  <a:lnTo>
                    <a:pt x="112302" y="87420"/>
                  </a:lnTo>
                  <a:lnTo>
                    <a:pt x="112386" y="87420"/>
                  </a:lnTo>
                  <a:lnTo>
                    <a:pt x="112471" y="87420"/>
                  </a:lnTo>
                  <a:lnTo>
                    <a:pt x="112597" y="87420"/>
                  </a:lnTo>
                  <a:lnTo>
                    <a:pt x="112640" y="87420"/>
                  </a:lnTo>
                  <a:lnTo>
                    <a:pt x="112640" y="87491"/>
                  </a:lnTo>
                  <a:lnTo>
                    <a:pt x="112682" y="87491"/>
                  </a:lnTo>
                  <a:lnTo>
                    <a:pt x="112724" y="87491"/>
                  </a:lnTo>
                  <a:lnTo>
                    <a:pt x="112682" y="87491"/>
                  </a:lnTo>
                  <a:lnTo>
                    <a:pt x="112724" y="87491"/>
                  </a:lnTo>
                  <a:lnTo>
                    <a:pt x="112724" y="87547"/>
                  </a:lnTo>
                  <a:lnTo>
                    <a:pt x="112766" y="87547"/>
                  </a:lnTo>
                  <a:lnTo>
                    <a:pt x="112766" y="87617"/>
                  </a:lnTo>
                  <a:lnTo>
                    <a:pt x="112724" y="87617"/>
                  </a:lnTo>
                  <a:lnTo>
                    <a:pt x="112724" y="87674"/>
                  </a:lnTo>
                  <a:lnTo>
                    <a:pt x="112766" y="87674"/>
                  </a:lnTo>
                  <a:lnTo>
                    <a:pt x="112809" y="87617"/>
                  </a:lnTo>
                  <a:lnTo>
                    <a:pt x="112809" y="87674"/>
                  </a:lnTo>
                  <a:lnTo>
                    <a:pt x="112809" y="87744"/>
                  </a:lnTo>
                  <a:lnTo>
                    <a:pt x="112766" y="87744"/>
                  </a:lnTo>
                  <a:lnTo>
                    <a:pt x="112682" y="87744"/>
                  </a:lnTo>
                  <a:lnTo>
                    <a:pt x="112640" y="87800"/>
                  </a:lnTo>
                  <a:lnTo>
                    <a:pt x="112513" y="87871"/>
                  </a:lnTo>
                  <a:lnTo>
                    <a:pt x="112471" y="87871"/>
                  </a:lnTo>
                  <a:lnTo>
                    <a:pt x="112428" y="87871"/>
                  </a:lnTo>
                  <a:lnTo>
                    <a:pt x="112428" y="87927"/>
                  </a:lnTo>
                  <a:lnTo>
                    <a:pt x="112386" y="87927"/>
                  </a:lnTo>
                  <a:lnTo>
                    <a:pt x="112386" y="87998"/>
                  </a:lnTo>
                  <a:lnTo>
                    <a:pt x="112428" y="88054"/>
                  </a:lnTo>
                  <a:lnTo>
                    <a:pt x="112428" y="88124"/>
                  </a:lnTo>
                  <a:lnTo>
                    <a:pt x="112471" y="88251"/>
                  </a:lnTo>
                  <a:lnTo>
                    <a:pt x="112513" y="88307"/>
                  </a:lnTo>
                  <a:lnTo>
                    <a:pt x="112513" y="88378"/>
                  </a:lnTo>
                  <a:lnTo>
                    <a:pt x="112555" y="88434"/>
                  </a:lnTo>
                  <a:lnTo>
                    <a:pt x="112597" y="88434"/>
                  </a:lnTo>
                  <a:lnTo>
                    <a:pt x="112597" y="88505"/>
                  </a:lnTo>
                  <a:lnTo>
                    <a:pt x="112640" y="88505"/>
                  </a:lnTo>
                  <a:lnTo>
                    <a:pt x="112682" y="88561"/>
                  </a:lnTo>
                  <a:lnTo>
                    <a:pt x="112724" y="88631"/>
                  </a:lnTo>
                  <a:lnTo>
                    <a:pt x="112766" y="88631"/>
                  </a:lnTo>
                  <a:lnTo>
                    <a:pt x="112809" y="88631"/>
                  </a:lnTo>
                  <a:lnTo>
                    <a:pt x="112809" y="88688"/>
                  </a:lnTo>
                  <a:lnTo>
                    <a:pt x="112851" y="88688"/>
                  </a:lnTo>
                  <a:lnTo>
                    <a:pt x="112893" y="88688"/>
                  </a:lnTo>
                  <a:lnTo>
                    <a:pt x="112935" y="88688"/>
                  </a:lnTo>
                  <a:lnTo>
                    <a:pt x="112977" y="88688"/>
                  </a:lnTo>
                  <a:lnTo>
                    <a:pt x="113020" y="88688"/>
                  </a:lnTo>
                  <a:lnTo>
                    <a:pt x="113062" y="88758"/>
                  </a:lnTo>
                  <a:lnTo>
                    <a:pt x="113104" y="88758"/>
                  </a:lnTo>
                  <a:lnTo>
                    <a:pt x="113146" y="88758"/>
                  </a:lnTo>
                  <a:lnTo>
                    <a:pt x="113189" y="88758"/>
                  </a:lnTo>
                  <a:lnTo>
                    <a:pt x="113231" y="88758"/>
                  </a:lnTo>
                  <a:lnTo>
                    <a:pt x="113231" y="88814"/>
                  </a:lnTo>
                  <a:lnTo>
                    <a:pt x="113273" y="88814"/>
                  </a:lnTo>
                  <a:lnTo>
                    <a:pt x="113315" y="88814"/>
                  </a:lnTo>
                  <a:lnTo>
                    <a:pt x="113400" y="88885"/>
                  </a:lnTo>
                  <a:lnTo>
                    <a:pt x="113442" y="88885"/>
                  </a:lnTo>
                  <a:lnTo>
                    <a:pt x="113484" y="88885"/>
                  </a:lnTo>
                  <a:lnTo>
                    <a:pt x="113527" y="88885"/>
                  </a:lnTo>
                  <a:lnTo>
                    <a:pt x="113569" y="88885"/>
                  </a:lnTo>
                  <a:lnTo>
                    <a:pt x="113611" y="88885"/>
                  </a:lnTo>
                  <a:lnTo>
                    <a:pt x="113653" y="88941"/>
                  </a:lnTo>
                  <a:lnTo>
                    <a:pt x="113696" y="88941"/>
                  </a:lnTo>
                  <a:lnTo>
                    <a:pt x="113696" y="89012"/>
                  </a:lnTo>
                  <a:lnTo>
                    <a:pt x="113738" y="89012"/>
                  </a:lnTo>
                  <a:lnTo>
                    <a:pt x="113738" y="89068"/>
                  </a:lnTo>
                  <a:lnTo>
                    <a:pt x="113738" y="89138"/>
                  </a:lnTo>
                  <a:lnTo>
                    <a:pt x="113738" y="89195"/>
                  </a:lnTo>
                  <a:lnTo>
                    <a:pt x="113780" y="89195"/>
                  </a:lnTo>
                  <a:lnTo>
                    <a:pt x="113822" y="89265"/>
                  </a:lnTo>
                  <a:lnTo>
                    <a:pt x="113865" y="89321"/>
                  </a:lnTo>
                  <a:lnTo>
                    <a:pt x="113865" y="89392"/>
                  </a:lnTo>
                  <a:lnTo>
                    <a:pt x="113907" y="89392"/>
                  </a:lnTo>
                  <a:lnTo>
                    <a:pt x="113949" y="89392"/>
                  </a:lnTo>
                  <a:lnTo>
                    <a:pt x="113991" y="89392"/>
                  </a:lnTo>
                  <a:lnTo>
                    <a:pt x="113991" y="89448"/>
                  </a:lnTo>
                  <a:lnTo>
                    <a:pt x="114034" y="89448"/>
                  </a:lnTo>
                  <a:lnTo>
                    <a:pt x="114076" y="89448"/>
                  </a:lnTo>
                  <a:lnTo>
                    <a:pt x="114076" y="89518"/>
                  </a:lnTo>
                  <a:lnTo>
                    <a:pt x="114076" y="89448"/>
                  </a:lnTo>
                  <a:lnTo>
                    <a:pt x="114118" y="89518"/>
                  </a:lnTo>
                  <a:lnTo>
                    <a:pt x="114118" y="89575"/>
                  </a:lnTo>
                  <a:lnTo>
                    <a:pt x="114160" y="89575"/>
                  </a:lnTo>
                  <a:lnTo>
                    <a:pt x="114203" y="89575"/>
                  </a:lnTo>
                  <a:lnTo>
                    <a:pt x="114203" y="89645"/>
                  </a:lnTo>
                  <a:lnTo>
                    <a:pt x="114245" y="89645"/>
                  </a:lnTo>
                  <a:lnTo>
                    <a:pt x="114287" y="89645"/>
                  </a:lnTo>
                  <a:lnTo>
                    <a:pt x="114329" y="89702"/>
                  </a:lnTo>
                  <a:lnTo>
                    <a:pt x="114372" y="89702"/>
                  </a:lnTo>
                  <a:lnTo>
                    <a:pt x="114414" y="89702"/>
                  </a:lnTo>
                  <a:lnTo>
                    <a:pt x="114456" y="89772"/>
                  </a:lnTo>
                  <a:lnTo>
                    <a:pt x="114498" y="89772"/>
                  </a:lnTo>
                  <a:lnTo>
                    <a:pt x="114541" y="89772"/>
                  </a:lnTo>
                  <a:lnTo>
                    <a:pt x="114583" y="89772"/>
                  </a:lnTo>
                  <a:lnTo>
                    <a:pt x="114625" y="89772"/>
                  </a:lnTo>
                  <a:lnTo>
                    <a:pt x="114667" y="89772"/>
                  </a:lnTo>
                  <a:lnTo>
                    <a:pt x="114710" y="89772"/>
                  </a:lnTo>
                  <a:lnTo>
                    <a:pt x="114752" y="89772"/>
                  </a:lnTo>
                  <a:lnTo>
                    <a:pt x="114794" y="89772"/>
                  </a:lnTo>
                  <a:lnTo>
                    <a:pt x="114836" y="89772"/>
                  </a:lnTo>
                  <a:lnTo>
                    <a:pt x="114879" y="89772"/>
                  </a:lnTo>
                  <a:lnTo>
                    <a:pt x="114921" y="89772"/>
                  </a:lnTo>
                  <a:lnTo>
                    <a:pt x="114963" y="89772"/>
                  </a:lnTo>
                  <a:lnTo>
                    <a:pt x="115047" y="89772"/>
                  </a:lnTo>
                  <a:lnTo>
                    <a:pt x="115090" y="89702"/>
                  </a:lnTo>
                  <a:lnTo>
                    <a:pt x="115132" y="89702"/>
                  </a:lnTo>
                  <a:lnTo>
                    <a:pt x="115174" y="89702"/>
                  </a:lnTo>
                  <a:lnTo>
                    <a:pt x="115216" y="89702"/>
                  </a:lnTo>
                  <a:lnTo>
                    <a:pt x="115216" y="89645"/>
                  </a:lnTo>
                  <a:lnTo>
                    <a:pt x="115259" y="89645"/>
                  </a:lnTo>
                  <a:lnTo>
                    <a:pt x="115301" y="89645"/>
                  </a:lnTo>
                  <a:lnTo>
                    <a:pt x="115343" y="89575"/>
                  </a:lnTo>
                  <a:lnTo>
                    <a:pt x="115428" y="89575"/>
                  </a:lnTo>
                  <a:lnTo>
                    <a:pt x="115470" y="89518"/>
                  </a:lnTo>
                  <a:lnTo>
                    <a:pt x="115512" y="89518"/>
                  </a:lnTo>
                  <a:lnTo>
                    <a:pt x="115681" y="89392"/>
                  </a:lnTo>
                  <a:lnTo>
                    <a:pt x="115723" y="89265"/>
                  </a:lnTo>
                  <a:lnTo>
                    <a:pt x="115766" y="89265"/>
                  </a:lnTo>
                  <a:lnTo>
                    <a:pt x="115766" y="89195"/>
                  </a:lnTo>
                  <a:lnTo>
                    <a:pt x="115766" y="89138"/>
                  </a:lnTo>
                  <a:lnTo>
                    <a:pt x="115681" y="88885"/>
                  </a:lnTo>
                  <a:lnTo>
                    <a:pt x="115681" y="88814"/>
                  </a:lnTo>
                  <a:lnTo>
                    <a:pt x="115723" y="88814"/>
                  </a:lnTo>
                  <a:lnTo>
                    <a:pt x="115723" y="88758"/>
                  </a:lnTo>
                  <a:lnTo>
                    <a:pt x="115766" y="88758"/>
                  </a:lnTo>
                  <a:lnTo>
                    <a:pt x="115808" y="88758"/>
                  </a:lnTo>
                  <a:lnTo>
                    <a:pt x="115808" y="88814"/>
                  </a:lnTo>
                  <a:lnTo>
                    <a:pt x="115850" y="88814"/>
                  </a:lnTo>
                  <a:lnTo>
                    <a:pt x="115892" y="88814"/>
                  </a:lnTo>
                  <a:lnTo>
                    <a:pt x="115892" y="88885"/>
                  </a:lnTo>
                  <a:lnTo>
                    <a:pt x="115935" y="88885"/>
                  </a:lnTo>
                  <a:lnTo>
                    <a:pt x="115977" y="88941"/>
                  </a:lnTo>
                  <a:lnTo>
                    <a:pt x="116019" y="89012"/>
                  </a:lnTo>
                  <a:lnTo>
                    <a:pt x="116061" y="89012"/>
                  </a:lnTo>
                  <a:lnTo>
                    <a:pt x="116104" y="89012"/>
                  </a:lnTo>
                  <a:lnTo>
                    <a:pt x="116146" y="89068"/>
                  </a:lnTo>
                  <a:lnTo>
                    <a:pt x="116188" y="89068"/>
                  </a:lnTo>
                  <a:lnTo>
                    <a:pt x="116230" y="89068"/>
                  </a:lnTo>
                  <a:lnTo>
                    <a:pt x="116273" y="89068"/>
                  </a:lnTo>
                  <a:lnTo>
                    <a:pt x="116357" y="89068"/>
                  </a:lnTo>
                  <a:lnTo>
                    <a:pt x="116399" y="89068"/>
                  </a:lnTo>
                  <a:lnTo>
                    <a:pt x="116442" y="89068"/>
                  </a:lnTo>
                  <a:lnTo>
                    <a:pt x="116484" y="89068"/>
                  </a:lnTo>
                  <a:lnTo>
                    <a:pt x="116526" y="89068"/>
                  </a:lnTo>
                  <a:lnTo>
                    <a:pt x="116568" y="89068"/>
                  </a:lnTo>
                  <a:lnTo>
                    <a:pt x="116611" y="89068"/>
                  </a:lnTo>
                  <a:lnTo>
                    <a:pt x="116653" y="89068"/>
                  </a:lnTo>
                  <a:lnTo>
                    <a:pt x="116695" y="89068"/>
                  </a:lnTo>
                  <a:lnTo>
                    <a:pt x="116737" y="89138"/>
                  </a:lnTo>
                  <a:lnTo>
                    <a:pt x="116780" y="89138"/>
                  </a:lnTo>
                  <a:lnTo>
                    <a:pt x="116822" y="89138"/>
                  </a:lnTo>
                  <a:lnTo>
                    <a:pt x="116864" y="89138"/>
                  </a:lnTo>
                  <a:lnTo>
                    <a:pt x="116906" y="89138"/>
                  </a:lnTo>
                  <a:lnTo>
                    <a:pt x="116949" y="89138"/>
                  </a:lnTo>
                  <a:lnTo>
                    <a:pt x="116991" y="89138"/>
                  </a:lnTo>
                  <a:lnTo>
                    <a:pt x="117033" y="89138"/>
                  </a:lnTo>
                  <a:lnTo>
                    <a:pt x="117075" y="89138"/>
                  </a:lnTo>
                  <a:lnTo>
                    <a:pt x="117075" y="89068"/>
                  </a:lnTo>
                  <a:lnTo>
                    <a:pt x="117075" y="89012"/>
                  </a:lnTo>
                  <a:lnTo>
                    <a:pt x="117117" y="89012"/>
                  </a:lnTo>
                  <a:lnTo>
                    <a:pt x="117160" y="89068"/>
                  </a:lnTo>
                  <a:lnTo>
                    <a:pt x="117244" y="89068"/>
                  </a:lnTo>
                  <a:lnTo>
                    <a:pt x="117286" y="89068"/>
                  </a:lnTo>
                  <a:lnTo>
                    <a:pt x="117329" y="89068"/>
                  </a:lnTo>
                  <a:lnTo>
                    <a:pt x="117371" y="89068"/>
                  </a:lnTo>
                  <a:lnTo>
                    <a:pt x="117455" y="89068"/>
                  </a:lnTo>
                  <a:lnTo>
                    <a:pt x="117498" y="89068"/>
                  </a:lnTo>
                  <a:lnTo>
                    <a:pt x="117540" y="89068"/>
                  </a:lnTo>
                  <a:lnTo>
                    <a:pt x="117582" y="89068"/>
                  </a:lnTo>
                  <a:lnTo>
                    <a:pt x="117667" y="89068"/>
                  </a:lnTo>
                  <a:lnTo>
                    <a:pt x="117709" y="89068"/>
                  </a:lnTo>
                  <a:lnTo>
                    <a:pt x="117751" y="89068"/>
                  </a:lnTo>
                  <a:lnTo>
                    <a:pt x="117793" y="89068"/>
                  </a:lnTo>
                  <a:lnTo>
                    <a:pt x="117836" y="89012"/>
                  </a:lnTo>
                  <a:lnTo>
                    <a:pt x="117878" y="89012"/>
                  </a:lnTo>
                  <a:lnTo>
                    <a:pt x="117878" y="89068"/>
                  </a:lnTo>
                  <a:lnTo>
                    <a:pt x="117920" y="89068"/>
                  </a:lnTo>
                  <a:lnTo>
                    <a:pt x="118047" y="89138"/>
                  </a:lnTo>
                  <a:lnTo>
                    <a:pt x="118089" y="89195"/>
                  </a:lnTo>
                  <a:lnTo>
                    <a:pt x="118131" y="89195"/>
                  </a:lnTo>
                  <a:lnTo>
                    <a:pt x="118174" y="89265"/>
                  </a:lnTo>
                  <a:lnTo>
                    <a:pt x="118216" y="89265"/>
                  </a:lnTo>
                  <a:lnTo>
                    <a:pt x="118258" y="89265"/>
                  </a:lnTo>
                  <a:lnTo>
                    <a:pt x="118300" y="89265"/>
                  </a:lnTo>
                  <a:lnTo>
                    <a:pt x="118300" y="89195"/>
                  </a:lnTo>
                  <a:lnTo>
                    <a:pt x="118343" y="89195"/>
                  </a:lnTo>
                  <a:lnTo>
                    <a:pt x="118427" y="89195"/>
                  </a:lnTo>
                  <a:lnTo>
                    <a:pt x="118512" y="89195"/>
                  </a:lnTo>
                  <a:lnTo>
                    <a:pt x="118596" y="89195"/>
                  </a:lnTo>
                  <a:lnTo>
                    <a:pt x="118638" y="89195"/>
                  </a:lnTo>
                  <a:lnTo>
                    <a:pt x="118638" y="89138"/>
                  </a:lnTo>
                  <a:lnTo>
                    <a:pt x="118681" y="89138"/>
                  </a:lnTo>
                  <a:lnTo>
                    <a:pt x="118681" y="89068"/>
                  </a:lnTo>
                  <a:lnTo>
                    <a:pt x="118638" y="89068"/>
                  </a:lnTo>
                  <a:lnTo>
                    <a:pt x="118596" y="89012"/>
                  </a:lnTo>
                  <a:lnTo>
                    <a:pt x="118638" y="89012"/>
                  </a:lnTo>
                  <a:lnTo>
                    <a:pt x="118681" y="89012"/>
                  </a:lnTo>
                  <a:lnTo>
                    <a:pt x="118681" y="88941"/>
                  </a:lnTo>
                  <a:lnTo>
                    <a:pt x="118681" y="88885"/>
                  </a:lnTo>
                  <a:lnTo>
                    <a:pt x="118638" y="88885"/>
                  </a:lnTo>
                  <a:lnTo>
                    <a:pt x="118596" y="88814"/>
                  </a:lnTo>
                  <a:lnTo>
                    <a:pt x="118596" y="88758"/>
                  </a:lnTo>
                  <a:lnTo>
                    <a:pt x="118638" y="88758"/>
                  </a:lnTo>
                  <a:lnTo>
                    <a:pt x="118681" y="88758"/>
                  </a:lnTo>
                  <a:lnTo>
                    <a:pt x="118681" y="88688"/>
                  </a:lnTo>
                  <a:lnTo>
                    <a:pt x="118596" y="88631"/>
                  </a:lnTo>
                  <a:lnTo>
                    <a:pt x="118596" y="88561"/>
                  </a:lnTo>
                  <a:lnTo>
                    <a:pt x="118638" y="88631"/>
                  </a:lnTo>
                  <a:lnTo>
                    <a:pt x="118681" y="88688"/>
                  </a:lnTo>
                  <a:lnTo>
                    <a:pt x="118681" y="88758"/>
                  </a:lnTo>
                  <a:lnTo>
                    <a:pt x="118596" y="88758"/>
                  </a:lnTo>
                  <a:lnTo>
                    <a:pt x="118596" y="88814"/>
                  </a:lnTo>
                  <a:lnTo>
                    <a:pt x="118638" y="88814"/>
                  </a:lnTo>
                  <a:lnTo>
                    <a:pt x="118681" y="88885"/>
                  </a:lnTo>
                  <a:lnTo>
                    <a:pt x="118723" y="88885"/>
                  </a:lnTo>
                  <a:lnTo>
                    <a:pt x="118723" y="88941"/>
                  </a:lnTo>
                  <a:lnTo>
                    <a:pt x="118723" y="89012"/>
                  </a:lnTo>
                  <a:lnTo>
                    <a:pt x="118681" y="89068"/>
                  </a:lnTo>
                  <a:lnTo>
                    <a:pt x="118681" y="89138"/>
                  </a:lnTo>
                  <a:lnTo>
                    <a:pt x="118681" y="89195"/>
                  </a:lnTo>
                  <a:lnTo>
                    <a:pt x="118723" y="89195"/>
                  </a:lnTo>
                  <a:lnTo>
                    <a:pt x="118765" y="89195"/>
                  </a:lnTo>
                  <a:lnTo>
                    <a:pt x="118892" y="89195"/>
                  </a:lnTo>
                  <a:lnTo>
                    <a:pt x="118934" y="89195"/>
                  </a:lnTo>
                  <a:lnTo>
                    <a:pt x="118934" y="89138"/>
                  </a:lnTo>
                  <a:lnTo>
                    <a:pt x="118976" y="89138"/>
                  </a:lnTo>
                  <a:lnTo>
                    <a:pt x="118976" y="89068"/>
                  </a:lnTo>
                  <a:lnTo>
                    <a:pt x="119019" y="89068"/>
                  </a:lnTo>
                  <a:lnTo>
                    <a:pt x="119103" y="89012"/>
                  </a:lnTo>
                  <a:lnTo>
                    <a:pt x="119103" y="88941"/>
                  </a:lnTo>
                  <a:lnTo>
                    <a:pt x="119188" y="88885"/>
                  </a:lnTo>
                  <a:lnTo>
                    <a:pt x="119230" y="88814"/>
                  </a:lnTo>
                  <a:lnTo>
                    <a:pt x="119272" y="88814"/>
                  </a:lnTo>
                  <a:lnTo>
                    <a:pt x="119314" y="88814"/>
                  </a:lnTo>
                  <a:lnTo>
                    <a:pt x="119356" y="88814"/>
                  </a:lnTo>
                  <a:lnTo>
                    <a:pt x="119399" y="88758"/>
                  </a:lnTo>
                  <a:lnTo>
                    <a:pt x="119441" y="88814"/>
                  </a:lnTo>
                  <a:lnTo>
                    <a:pt x="119441" y="88758"/>
                  </a:lnTo>
                  <a:lnTo>
                    <a:pt x="119441" y="88688"/>
                  </a:lnTo>
                  <a:lnTo>
                    <a:pt x="119483" y="88631"/>
                  </a:lnTo>
                  <a:lnTo>
                    <a:pt x="119525" y="88561"/>
                  </a:lnTo>
                  <a:lnTo>
                    <a:pt x="119568" y="88561"/>
                  </a:lnTo>
                  <a:lnTo>
                    <a:pt x="119610" y="88631"/>
                  </a:lnTo>
                  <a:lnTo>
                    <a:pt x="119610" y="88688"/>
                  </a:lnTo>
                  <a:lnTo>
                    <a:pt x="119652" y="88688"/>
                  </a:lnTo>
                  <a:lnTo>
                    <a:pt x="119652" y="88758"/>
                  </a:lnTo>
                  <a:lnTo>
                    <a:pt x="119652" y="88814"/>
                  </a:lnTo>
                  <a:lnTo>
                    <a:pt x="119652" y="88885"/>
                  </a:lnTo>
                  <a:lnTo>
                    <a:pt x="119610" y="88885"/>
                  </a:lnTo>
                  <a:lnTo>
                    <a:pt x="119441" y="88758"/>
                  </a:lnTo>
                  <a:lnTo>
                    <a:pt x="119441" y="88814"/>
                  </a:lnTo>
                  <a:lnTo>
                    <a:pt x="119610" y="88885"/>
                  </a:lnTo>
                  <a:lnTo>
                    <a:pt x="119652" y="88885"/>
                  </a:lnTo>
                  <a:lnTo>
                    <a:pt x="119694" y="88885"/>
                  </a:lnTo>
                  <a:lnTo>
                    <a:pt x="119694" y="88941"/>
                  </a:lnTo>
                  <a:lnTo>
                    <a:pt x="119694" y="89012"/>
                  </a:lnTo>
                  <a:lnTo>
                    <a:pt x="119694" y="89068"/>
                  </a:lnTo>
                  <a:lnTo>
                    <a:pt x="119737" y="89068"/>
                  </a:lnTo>
                  <a:lnTo>
                    <a:pt x="119779" y="89068"/>
                  </a:lnTo>
                  <a:lnTo>
                    <a:pt x="119821" y="89068"/>
                  </a:lnTo>
                  <a:lnTo>
                    <a:pt x="119863" y="89068"/>
                  </a:lnTo>
                  <a:lnTo>
                    <a:pt x="119906" y="89068"/>
                  </a:lnTo>
                  <a:lnTo>
                    <a:pt x="119948" y="89068"/>
                  </a:lnTo>
                  <a:lnTo>
                    <a:pt x="119990" y="89068"/>
                  </a:lnTo>
                  <a:lnTo>
                    <a:pt x="120032" y="89138"/>
                  </a:lnTo>
                  <a:lnTo>
                    <a:pt x="120075" y="89138"/>
                  </a:lnTo>
                  <a:lnTo>
                    <a:pt x="120117" y="89138"/>
                  </a:lnTo>
                  <a:lnTo>
                    <a:pt x="120117" y="89195"/>
                  </a:lnTo>
                  <a:lnTo>
                    <a:pt x="120159" y="89195"/>
                  </a:lnTo>
                  <a:lnTo>
                    <a:pt x="120201" y="89195"/>
                  </a:lnTo>
                  <a:lnTo>
                    <a:pt x="120201" y="89265"/>
                  </a:lnTo>
                  <a:lnTo>
                    <a:pt x="120244" y="89265"/>
                  </a:lnTo>
                  <a:lnTo>
                    <a:pt x="120286" y="89265"/>
                  </a:lnTo>
                  <a:lnTo>
                    <a:pt x="120370" y="89265"/>
                  </a:lnTo>
                  <a:lnTo>
                    <a:pt x="120413" y="89265"/>
                  </a:lnTo>
                  <a:lnTo>
                    <a:pt x="120455" y="89265"/>
                  </a:lnTo>
                  <a:lnTo>
                    <a:pt x="120497" y="89265"/>
                  </a:lnTo>
                  <a:lnTo>
                    <a:pt x="120582" y="89265"/>
                  </a:lnTo>
                  <a:lnTo>
                    <a:pt x="120582" y="89321"/>
                  </a:lnTo>
                  <a:lnTo>
                    <a:pt x="120582" y="89392"/>
                  </a:lnTo>
                  <a:lnTo>
                    <a:pt x="120539" y="89392"/>
                  </a:lnTo>
                  <a:lnTo>
                    <a:pt x="120539" y="89448"/>
                  </a:lnTo>
                  <a:lnTo>
                    <a:pt x="120497" y="89448"/>
                  </a:lnTo>
                  <a:lnTo>
                    <a:pt x="120455" y="89448"/>
                  </a:lnTo>
                  <a:lnTo>
                    <a:pt x="120370" y="89448"/>
                  </a:lnTo>
                  <a:lnTo>
                    <a:pt x="120328" y="89448"/>
                  </a:lnTo>
                  <a:lnTo>
                    <a:pt x="120328" y="89518"/>
                  </a:lnTo>
                  <a:lnTo>
                    <a:pt x="120370" y="89518"/>
                  </a:lnTo>
                  <a:lnTo>
                    <a:pt x="120455" y="89575"/>
                  </a:lnTo>
                  <a:lnTo>
                    <a:pt x="120455" y="89645"/>
                  </a:lnTo>
                  <a:lnTo>
                    <a:pt x="120497" y="89645"/>
                  </a:lnTo>
                  <a:lnTo>
                    <a:pt x="120539" y="89645"/>
                  </a:lnTo>
                  <a:lnTo>
                    <a:pt x="120582" y="89645"/>
                  </a:lnTo>
                  <a:lnTo>
                    <a:pt x="120624" y="89645"/>
                  </a:lnTo>
                  <a:lnTo>
                    <a:pt x="120624" y="89702"/>
                  </a:lnTo>
                  <a:lnTo>
                    <a:pt x="120751" y="89772"/>
                  </a:lnTo>
                  <a:lnTo>
                    <a:pt x="120793" y="89772"/>
                  </a:lnTo>
                  <a:lnTo>
                    <a:pt x="120835" y="89772"/>
                  </a:lnTo>
                  <a:lnTo>
                    <a:pt x="120835" y="89702"/>
                  </a:lnTo>
                  <a:lnTo>
                    <a:pt x="120793" y="89702"/>
                  </a:lnTo>
                  <a:lnTo>
                    <a:pt x="120793" y="89645"/>
                  </a:lnTo>
                  <a:lnTo>
                    <a:pt x="120793" y="89575"/>
                  </a:lnTo>
                  <a:lnTo>
                    <a:pt x="120835" y="89575"/>
                  </a:lnTo>
                  <a:lnTo>
                    <a:pt x="120835" y="89518"/>
                  </a:lnTo>
                  <a:lnTo>
                    <a:pt x="120877" y="89448"/>
                  </a:lnTo>
                  <a:lnTo>
                    <a:pt x="120920" y="89448"/>
                  </a:lnTo>
                  <a:lnTo>
                    <a:pt x="120877" y="89448"/>
                  </a:lnTo>
                  <a:lnTo>
                    <a:pt x="120835" y="89392"/>
                  </a:lnTo>
                  <a:lnTo>
                    <a:pt x="120751" y="89448"/>
                  </a:lnTo>
                  <a:lnTo>
                    <a:pt x="120708" y="89448"/>
                  </a:lnTo>
                  <a:lnTo>
                    <a:pt x="120666" y="89448"/>
                  </a:lnTo>
                  <a:lnTo>
                    <a:pt x="120708" y="89448"/>
                  </a:lnTo>
                  <a:lnTo>
                    <a:pt x="120751" y="89448"/>
                  </a:lnTo>
                  <a:lnTo>
                    <a:pt x="120751" y="89392"/>
                  </a:lnTo>
                  <a:lnTo>
                    <a:pt x="120708" y="89392"/>
                  </a:lnTo>
                  <a:lnTo>
                    <a:pt x="120666" y="89392"/>
                  </a:lnTo>
                  <a:lnTo>
                    <a:pt x="120708" y="89392"/>
                  </a:lnTo>
                  <a:lnTo>
                    <a:pt x="120751" y="89392"/>
                  </a:lnTo>
                  <a:lnTo>
                    <a:pt x="120793" y="89392"/>
                  </a:lnTo>
                  <a:lnTo>
                    <a:pt x="120751" y="89321"/>
                  </a:lnTo>
                  <a:lnTo>
                    <a:pt x="120708" y="89265"/>
                  </a:lnTo>
                  <a:lnTo>
                    <a:pt x="120751" y="89265"/>
                  </a:lnTo>
                  <a:lnTo>
                    <a:pt x="120793" y="89265"/>
                  </a:lnTo>
                  <a:lnTo>
                    <a:pt x="120835" y="89321"/>
                  </a:lnTo>
                  <a:lnTo>
                    <a:pt x="120877" y="89392"/>
                  </a:lnTo>
                  <a:lnTo>
                    <a:pt x="120920" y="89392"/>
                  </a:lnTo>
                  <a:lnTo>
                    <a:pt x="120962" y="89392"/>
                  </a:lnTo>
                  <a:lnTo>
                    <a:pt x="121004" y="89518"/>
                  </a:lnTo>
                  <a:lnTo>
                    <a:pt x="121046" y="89518"/>
                  </a:lnTo>
                  <a:lnTo>
                    <a:pt x="121004" y="89518"/>
                  </a:lnTo>
                  <a:lnTo>
                    <a:pt x="120962" y="89575"/>
                  </a:lnTo>
                  <a:lnTo>
                    <a:pt x="120962" y="89645"/>
                  </a:lnTo>
                  <a:lnTo>
                    <a:pt x="120920" y="89645"/>
                  </a:lnTo>
                  <a:lnTo>
                    <a:pt x="120962" y="89645"/>
                  </a:lnTo>
                  <a:lnTo>
                    <a:pt x="120962" y="89702"/>
                  </a:lnTo>
                  <a:lnTo>
                    <a:pt x="120920" y="89702"/>
                  </a:lnTo>
                  <a:lnTo>
                    <a:pt x="120920" y="89772"/>
                  </a:lnTo>
                  <a:lnTo>
                    <a:pt x="120962" y="89772"/>
                  </a:lnTo>
                  <a:lnTo>
                    <a:pt x="121004" y="89772"/>
                  </a:lnTo>
                  <a:lnTo>
                    <a:pt x="121004" y="89828"/>
                  </a:lnTo>
                  <a:lnTo>
                    <a:pt x="121004" y="89899"/>
                  </a:lnTo>
                  <a:lnTo>
                    <a:pt x="121004" y="89955"/>
                  </a:lnTo>
                  <a:lnTo>
                    <a:pt x="121046" y="90025"/>
                  </a:lnTo>
                  <a:lnTo>
                    <a:pt x="121046" y="90082"/>
                  </a:lnTo>
                  <a:lnTo>
                    <a:pt x="121046" y="90152"/>
                  </a:lnTo>
                  <a:lnTo>
                    <a:pt x="121046" y="90208"/>
                  </a:lnTo>
                  <a:lnTo>
                    <a:pt x="121046" y="90279"/>
                  </a:lnTo>
                  <a:lnTo>
                    <a:pt x="121089" y="90279"/>
                  </a:lnTo>
                  <a:lnTo>
                    <a:pt x="121089" y="90335"/>
                  </a:lnTo>
                  <a:lnTo>
                    <a:pt x="121089" y="90406"/>
                  </a:lnTo>
                  <a:lnTo>
                    <a:pt x="121089" y="90462"/>
                  </a:lnTo>
                  <a:lnTo>
                    <a:pt x="121046" y="90532"/>
                  </a:lnTo>
                  <a:lnTo>
                    <a:pt x="121131" y="90659"/>
                  </a:lnTo>
                  <a:lnTo>
                    <a:pt x="121173" y="90715"/>
                  </a:lnTo>
                  <a:lnTo>
                    <a:pt x="121258" y="90786"/>
                  </a:lnTo>
                  <a:lnTo>
                    <a:pt x="121258" y="90715"/>
                  </a:lnTo>
                  <a:lnTo>
                    <a:pt x="121258" y="90786"/>
                  </a:lnTo>
                  <a:lnTo>
                    <a:pt x="121300" y="90786"/>
                  </a:lnTo>
                  <a:lnTo>
                    <a:pt x="121342" y="90842"/>
                  </a:lnTo>
                  <a:lnTo>
                    <a:pt x="121426" y="90913"/>
                  </a:lnTo>
                  <a:lnTo>
                    <a:pt x="121384" y="90913"/>
                  </a:lnTo>
                  <a:lnTo>
                    <a:pt x="121342" y="90842"/>
                  </a:lnTo>
                  <a:lnTo>
                    <a:pt x="121342" y="90913"/>
                  </a:lnTo>
                  <a:lnTo>
                    <a:pt x="121384" y="90913"/>
                  </a:lnTo>
                  <a:lnTo>
                    <a:pt x="121426" y="90913"/>
                  </a:lnTo>
                  <a:lnTo>
                    <a:pt x="121426" y="90969"/>
                  </a:lnTo>
                  <a:lnTo>
                    <a:pt x="121469" y="90969"/>
                  </a:lnTo>
                  <a:lnTo>
                    <a:pt x="121511" y="90969"/>
                  </a:lnTo>
                  <a:lnTo>
                    <a:pt x="121511" y="91039"/>
                  </a:lnTo>
                  <a:lnTo>
                    <a:pt x="121553" y="91039"/>
                  </a:lnTo>
                  <a:lnTo>
                    <a:pt x="121595" y="91096"/>
                  </a:lnTo>
                  <a:lnTo>
                    <a:pt x="121638" y="91096"/>
                  </a:lnTo>
                  <a:lnTo>
                    <a:pt x="121680" y="91166"/>
                  </a:lnTo>
                  <a:lnTo>
                    <a:pt x="121722" y="91096"/>
                  </a:lnTo>
                  <a:lnTo>
                    <a:pt x="121680" y="91096"/>
                  </a:lnTo>
                  <a:lnTo>
                    <a:pt x="121680" y="91039"/>
                  </a:lnTo>
                  <a:lnTo>
                    <a:pt x="121680" y="90969"/>
                  </a:lnTo>
                  <a:lnTo>
                    <a:pt x="121638" y="90969"/>
                  </a:lnTo>
                  <a:lnTo>
                    <a:pt x="121595" y="90969"/>
                  </a:lnTo>
                  <a:lnTo>
                    <a:pt x="121638" y="90969"/>
                  </a:lnTo>
                  <a:lnTo>
                    <a:pt x="121680" y="90969"/>
                  </a:lnTo>
                  <a:lnTo>
                    <a:pt x="121722" y="90913"/>
                  </a:lnTo>
                  <a:lnTo>
                    <a:pt x="121764" y="90913"/>
                  </a:lnTo>
                  <a:lnTo>
                    <a:pt x="121807" y="90913"/>
                  </a:lnTo>
                  <a:lnTo>
                    <a:pt x="121849" y="90913"/>
                  </a:lnTo>
                  <a:lnTo>
                    <a:pt x="121891" y="90913"/>
                  </a:lnTo>
                  <a:lnTo>
                    <a:pt x="121849" y="90913"/>
                  </a:lnTo>
                  <a:lnTo>
                    <a:pt x="121807" y="90913"/>
                  </a:lnTo>
                  <a:lnTo>
                    <a:pt x="121807" y="90969"/>
                  </a:lnTo>
                  <a:lnTo>
                    <a:pt x="121764" y="90969"/>
                  </a:lnTo>
                  <a:lnTo>
                    <a:pt x="121722" y="91039"/>
                  </a:lnTo>
                  <a:lnTo>
                    <a:pt x="121722" y="90969"/>
                  </a:lnTo>
                  <a:lnTo>
                    <a:pt x="121764" y="90969"/>
                  </a:lnTo>
                  <a:lnTo>
                    <a:pt x="121764" y="90913"/>
                  </a:lnTo>
                  <a:lnTo>
                    <a:pt x="121722" y="90969"/>
                  </a:lnTo>
                  <a:lnTo>
                    <a:pt x="121722" y="91039"/>
                  </a:lnTo>
                  <a:lnTo>
                    <a:pt x="121722" y="91096"/>
                  </a:lnTo>
                  <a:lnTo>
                    <a:pt x="121764" y="91096"/>
                  </a:lnTo>
                  <a:lnTo>
                    <a:pt x="121764" y="91166"/>
                  </a:lnTo>
                  <a:lnTo>
                    <a:pt x="121722" y="91166"/>
                  </a:lnTo>
                  <a:lnTo>
                    <a:pt x="121722" y="91222"/>
                  </a:lnTo>
                  <a:lnTo>
                    <a:pt x="121764" y="91222"/>
                  </a:lnTo>
                  <a:lnTo>
                    <a:pt x="121849" y="91293"/>
                  </a:lnTo>
                  <a:lnTo>
                    <a:pt x="121891" y="91349"/>
                  </a:lnTo>
                  <a:lnTo>
                    <a:pt x="121933" y="91349"/>
                  </a:lnTo>
                  <a:lnTo>
                    <a:pt x="121976" y="91349"/>
                  </a:lnTo>
                  <a:lnTo>
                    <a:pt x="122018" y="91419"/>
                  </a:lnTo>
                  <a:lnTo>
                    <a:pt x="122060" y="91476"/>
                  </a:lnTo>
                  <a:lnTo>
                    <a:pt x="122102" y="91546"/>
                  </a:lnTo>
                  <a:lnTo>
                    <a:pt x="122145" y="91546"/>
                  </a:lnTo>
                  <a:lnTo>
                    <a:pt x="122229" y="91673"/>
                  </a:lnTo>
                  <a:lnTo>
                    <a:pt x="122314" y="91800"/>
                  </a:lnTo>
                  <a:lnTo>
                    <a:pt x="122398" y="91926"/>
                  </a:lnTo>
                  <a:lnTo>
                    <a:pt x="122440" y="91983"/>
                  </a:lnTo>
                  <a:lnTo>
                    <a:pt x="122483" y="91983"/>
                  </a:lnTo>
                  <a:lnTo>
                    <a:pt x="122525" y="91983"/>
                  </a:lnTo>
                  <a:lnTo>
                    <a:pt x="122609" y="92109"/>
                  </a:lnTo>
                  <a:lnTo>
                    <a:pt x="122736" y="92236"/>
                  </a:lnTo>
                  <a:lnTo>
                    <a:pt x="122778" y="92236"/>
                  </a:lnTo>
                  <a:lnTo>
                    <a:pt x="122821" y="92307"/>
                  </a:lnTo>
                  <a:lnTo>
                    <a:pt x="122863" y="92363"/>
                  </a:lnTo>
                  <a:lnTo>
                    <a:pt x="122905" y="92433"/>
                  </a:lnTo>
                  <a:lnTo>
                    <a:pt x="123032" y="92560"/>
                  </a:lnTo>
                  <a:lnTo>
                    <a:pt x="123074" y="92616"/>
                  </a:lnTo>
                  <a:lnTo>
                    <a:pt x="123159" y="92616"/>
                  </a:lnTo>
                  <a:lnTo>
                    <a:pt x="123159" y="92687"/>
                  </a:lnTo>
                  <a:lnTo>
                    <a:pt x="123201" y="92743"/>
                  </a:lnTo>
                  <a:lnTo>
                    <a:pt x="123201" y="92814"/>
                  </a:lnTo>
                  <a:lnTo>
                    <a:pt x="123243" y="92870"/>
                  </a:lnTo>
                  <a:lnTo>
                    <a:pt x="123243" y="92940"/>
                  </a:lnTo>
                  <a:lnTo>
                    <a:pt x="123243" y="92997"/>
                  </a:lnTo>
                  <a:lnTo>
                    <a:pt x="123285" y="93067"/>
                  </a:lnTo>
                  <a:lnTo>
                    <a:pt x="123328" y="93123"/>
                  </a:lnTo>
                  <a:lnTo>
                    <a:pt x="123370" y="93123"/>
                  </a:lnTo>
                  <a:lnTo>
                    <a:pt x="123370" y="93194"/>
                  </a:lnTo>
                  <a:lnTo>
                    <a:pt x="123412" y="93194"/>
                  </a:lnTo>
                  <a:lnTo>
                    <a:pt x="123454" y="93194"/>
                  </a:lnTo>
                  <a:lnTo>
                    <a:pt x="123454" y="93123"/>
                  </a:lnTo>
                  <a:lnTo>
                    <a:pt x="123539" y="93067"/>
                  </a:lnTo>
                  <a:lnTo>
                    <a:pt x="123581" y="93067"/>
                  </a:lnTo>
                  <a:lnTo>
                    <a:pt x="123623" y="92997"/>
                  </a:lnTo>
                  <a:lnTo>
                    <a:pt x="123665" y="92997"/>
                  </a:lnTo>
                  <a:lnTo>
                    <a:pt x="123708" y="92997"/>
                  </a:lnTo>
                  <a:lnTo>
                    <a:pt x="123750" y="92997"/>
                  </a:lnTo>
                  <a:lnTo>
                    <a:pt x="123792" y="92940"/>
                  </a:lnTo>
                  <a:lnTo>
                    <a:pt x="123877" y="92997"/>
                  </a:lnTo>
                  <a:lnTo>
                    <a:pt x="123919" y="92997"/>
                  </a:lnTo>
                  <a:lnTo>
                    <a:pt x="123961" y="92997"/>
                  </a:lnTo>
                  <a:lnTo>
                    <a:pt x="124003" y="92997"/>
                  </a:lnTo>
                  <a:lnTo>
                    <a:pt x="124046" y="93067"/>
                  </a:lnTo>
                  <a:lnTo>
                    <a:pt x="124088" y="93123"/>
                  </a:lnTo>
                  <a:lnTo>
                    <a:pt x="124215" y="93194"/>
                  </a:lnTo>
                  <a:lnTo>
                    <a:pt x="124257" y="93250"/>
                  </a:lnTo>
                  <a:lnTo>
                    <a:pt x="124299" y="93250"/>
                  </a:lnTo>
                  <a:lnTo>
                    <a:pt x="124299" y="93321"/>
                  </a:lnTo>
                  <a:lnTo>
                    <a:pt x="124299" y="93447"/>
                  </a:lnTo>
                  <a:lnTo>
                    <a:pt x="124341" y="93504"/>
                  </a:lnTo>
                  <a:lnTo>
                    <a:pt x="124341" y="93574"/>
                  </a:lnTo>
                  <a:lnTo>
                    <a:pt x="124384" y="93630"/>
                  </a:lnTo>
                  <a:lnTo>
                    <a:pt x="124426" y="93701"/>
                  </a:lnTo>
                  <a:lnTo>
                    <a:pt x="124468" y="93757"/>
                  </a:lnTo>
                  <a:lnTo>
                    <a:pt x="124510" y="93757"/>
                  </a:lnTo>
                  <a:lnTo>
                    <a:pt x="124510" y="93827"/>
                  </a:lnTo>
                  <a:lnTo>
                    <a:pt x="124553" y="93827"/>
                  </a:lnTo>
                  <a:lnTo>
                    <a:pt x="124553" y="93884"/>
                  </a:lnTo>
                  <a:lnTo>
                    <a:pt x="124595" y="93884"/>
                  </a:lnTo>
                  <a:lnTo>
                    <a:pt x="124637" y="93884"/>
                  </a:lnTo>
                  <a:lnTo>
                    <a:pt x="124679" y="93884"/>
                  </a:lnTo>
                  <a:lnTo>
                    <a:pt x="124722" y="93884"/>
                  </a:lnTo>
                  <a:lnTo>
                    <a:pt x="124764" y="93884"/>
                  </a:lnTo>
                  <a:lnTo>
                    <a:pt x="124806" y="93884"/>
                  </a:lnTo>
                  <a:lnTo>
                    <a:pt x="124848" y="93884"/>
                  </a:lnTo>
                  <a:lnTo>
                    <a:pt x="124891" y="93884"/>
                  </a:lnTo>
                  <a:lnTo>
                    <a:pt x="124933" y="93827"/>
                  </a:lnTo>
                  <a:lnTo>
                    <a:pt x="124975" y="93827"/>
                  </a:lnTo>
                  <a:lnTo>
                    <a:pt x="125017" y="93884"/>
                  </a:lnTo>
                  <a:lnTo>
                    <a:pt x="125060" y="93884"/>
                  </a:lnTo>
                  <a:lnTo>
                    <a:pt x="125102" y="93884"/>
                  </a:lnTo>
                  <a:lnTo>
                    <a:pt x="125144" y="93884"/>
                  </a:lnTo>
                  <a:lnTo>
                    <a:pt x="125186" y="93884"/>
                  </a:lnTo>
                  <a:lnTo>
                    <a:pt x="125229" y="93884"/>
                  </a:lnTo>
                  <a:lnTo>
                    <a:pt x="125271" y="93884"/>
                  </a:lnTo>
                  <a:lnTo>
                    <a:pt x="125271" y="93954"/>
                  </a:lnTo>
                  <a:lnTo>
                    <a:pt x="125313" y="93954"/>
                  </a:lnTo>
                  <a:lnTo>
                    <a:pt x="125355" y="93954"/>
                  </a:lnTo>
                  <a:lnTo>
                    <a:pt x="125398" y="93954"/>
                  </a:lnTo>
                  <a:lnTo>
                    <a:pt x="125398" y="94011"/>
                  </a:lnTo>
                  <a:lnTo>
                    <a:pt x="125440" y="94011"/>
                  </a:lnTo>
                  <a:lnTo>
                    <a:pt x="125482" y="94011"/>
                  </a:lnTo>
                  <a:lnTo>
                    <a:pt x="125524" y="94011"/>
                  </a:lnTo>
                  <a:lnTo>
                    <a:pt x="125524" y="94081"/>
                  </a:lnTo>
                  <a:lnTo>
                    <a:pt x="125566" y="94081"/>
                  </a:lnTo>
                  <a:lnTo>
                    <a:pt x="125609" y="94011"/>
                  </a:lnTo>
                  <a:lnTo>
                    <a:pt x="125651" y="94011"/>
                  </a:lnTo>
                  <a:lnTo>
                    <a:pt x="125651" y="94081"/>
                  </a:lnTo>
                  <a:lnTo>
                    <a:pt x="125693" y="94081"/>
                  </a:lnTo>
                  <a:lnTo>
                    <a:pt x="125735" y="94137"/>
                  </a:lnTo>
                  <a:lnTo>
                    <a:pt x="125778" y="94137"/>
                  </a:lnTo>
                  <a:lnTo>
                    <a:pt x="125820" y="94137"/>
                  </a:lnTo>
                  <a:lnTo>
                    <a:pt x="125862" y="94137"/>
                  </a:lnTo>
                  <a:lnTo>
                    <a:pt x="125904" y="94137"/>
                  </a:lnTo>
                  <a:lnTo>
                    <a:pt x="125947" y="94081"/>
                  </a:lnTo>
                  <a:lnTo>
                    <a:pt x="125989" y="94081"/>
                  </a:lnTo>
                  <a:lnTo>
                    <a:pt x="125989" y="94137"/>
                  </a:lnTo>
                  <a:lnTo>
                    <a:pt x="126031" y="94137"/>
                  </a:lnTo>
                  <a:lnTo>
                    <a:pt x="126073" y="94137"/>
                  </a:lnTo>
                  <a:lnTo>
                    <a:pt x="126116" y="94137"/>
                  </a:lnTo>
                  <a:lnTo>
                    <a:pt x="126116" y="94081"/>
                  </a:lnTo>
                  <a:lnTo>
                    <a:pt x="126073" y="94081"/>
                  </a:lnTo>
                  <a:lnTo>
                    <a:pt x="126073" y="94011"/>
                  </a:lnTo>
                  <a:lnTo>
                    <a:pt x="126073" y="93954"/>
                  </a:lnTo>
                  <a:lnTo>
                    <a:pt x="126116" y="93954"/>
                  </a:lnTo>
                  <a:lnTo>
                    <a:pt x="126158" y="93954"/>
                  </a:lnTo>
                  <a:lnTo>
                    <a:pt x="126200" y="93954"/>
                  </a:lnTo>
                  <a:lnTo>
                    <a:pt x="126242" y="93954"/>
                  </a:lnTo>
                  <a:lnTo>
                    <a:pt x="126242" y="93884"/>
                  </a:lnTo>
                  <a:lnTo>
                    <a:pt x="126242" y="93827"/>
                  </a:lnTo>
                  <a:lnTo>
                    <a:pt x="126285" y="93827"/>
                  </a:lnTo>
                  <a:lnTo>
                    <a:pt x="126327" y="93827"/>
                  </a:lnTo>
                  <a:lnTo>
                    <a:pt x="126369" y="93757"/>
                  </a:lnTo>
                  <a:lnTo>
                    <a:pt x="126411" y="93701"/>
                  </a:lnTo>
                  <a:lnTo>
                    <a:pt x="126454" y="93701"/>
                  </a:lnTo>
                  <a:lnTo>
                    <a:pt x="126454" y="93630"/>
                  </a:lnTo>
                  <a:lnTo>
                    <a:pt x="126454" y="93574"/>
                  </a:lnTo>
                  <a:lnTo>
                    <a:pt x="126496" y="93574"/>
                  </a:lnTo>
                  <a:lnTo>
                    <a:pt x="126538" y="93504"/>
                  </a:lnTo>
                  <a:lnTo>
                    <a:pt x="126538" y="93447"/>
                  </a:lnTo>
                  <a:lnTo>
                    <a:pt x="126538" y="93504"/>
                  </a:lnTo>
                  <a:lnTo>
                    <a:pt x="126538" y="93574"/>
                  </a:lnTo>
                  <a:lnTo>
                    <a:pt x="126496" y="93574"/>
                  </a:lnTo>
                  <a:lnTo>
                    <a:pt x="126454" y="93574"/>
                  </a:lnTo>
                  <a:lnTo>
                    <a:pt x="126454" y="93630"/>
                  </a:lnTo>
                  <a:lnTo>
                    <a:pt x="126454" y="93701"/>
                  </a:lnTo>
                  <a:lnTo>
                    <a:pt x="126411" y="93701"/>
                  </a:lnTo>
                  <a:lnTo>
                    <a:pt x="126454" y="93701"/>
                  </a:lnTo>
                  <a:lnTo>
                    <a:pt x="126454" y="93757"/>
                  </a:lnTo>
                  <a:lnTo>
                    <a:pt x="126411" y="93757"/>
                  </a:lnTo>
                  <a:lnTo>
                    <a:pt x="126369" y="93757"/>
                  </a:lnTo>
                  <a:lnTo>
                    <a:pt x="126327" y="93827"/>
                  </a:lnTo>
                  <a:lnTo>
                    <a:pt x="126285" y="93827"/>
                  </a:lnTo>
                  <a:lnTo>
                    <a:pt x="126285" y="93884"/>
                  </a:lnTo>
                  <a:lnTo>
                    <a:pt x="126285" y="93954"/>
                  </a:lnTo>
                  <a:lnTo>
                    <a:pt x="126242" y="93954"/>
                  </a:lnTo>
                  <a:lnTo>
                    <a:pt x="126200" y="93954"/>
                  </a:lnTo>
                  <a:lnTo>
                    <a:pt x="126158" y="93954"/>
                  </a:lnTo>
                  <a:lnTo>
                    <a:pt x="126116" y="93954"/>
                  </a:lnTo>
                  <a:lnTo>
                    <a:pt x="126116" y="94011"/>
                  </a:lnTo>
                  <a:lnTo>
                    <a:pt x="126073" y="94011"/>
                  </a:lnTo>
                  <a:lnTo>
                    <a:pt x="126116" y="94011"/>
                  </a:lnTo>
                  <a:lnTo>
                    <a:pt x="126116" y="94081"/>
                  </a:lnTo>
                  <a:lnTo>
                    <a:pt x="126116" y="94137"/>
                  </a:lnTo>
                  <a:lnTo>
                    <a:pt x="126073" y="94137"/>
                  </a:lnTo>
                  <a:lnTo>
                    <a:pt x="126031" y="94137"/>
                  </a:lnTo>
                  <a:lnTo>
                    <a:pt x="125989" y="94137"/>
                  </a:lnTo>
                  <a:lnTo>
                    <a:pt x="125947" y="94137"/>
                  </a:lnTo>
                  <a:lnTo>
                    <a:pt x="125904" y="94137"/>
                  </a:lnTo>
                  <a:lnTo>
                    <a:pt x="125862" y="94137"/>
                  </a:lnTo>
                  <a:lnTo>
                    <a:pt x="125820" y="94137"/>
                  </a:lnTo>
                  <a:lnTo>
                    <a:pt x="125778" y="94137"/>
                  </a:lnTo>
                  <a:lnTo>
                    <a:pt x="125735" y="94137"/>
                  </a:lnTo>
                  <a:lnTo>
                    <a:pt x="125693" y="94137"/>
                  </a:lnTo>
                  <a:lnTo>
                    <a:pt x="125651" y="94081"/>
                  </a:lnTo>
                  <a:lnTo>
                    <a:pt x="125609" y="94081"/>
                  </a:lnTo>
                  <a:lnTo>
                    <a:pt x="125566" y="94081"/>
                  </a:lnTo>
                  <a:lnTo>
                    <a:pt x="125524" y="94081"/>
                  </a:lnTo>
                  <a:lnTo>
                    <a:pt x="125440" y="94011"/>
                  </a:lnTo>
                  <a:lnTo>
                    <a:pt x="125398" y="94011"/>
                  </a:lnTo>
                  <a:lnTo>
                    <a:pt x="125355" y="94011"/>
                  </a:lnTo>
                  <a:lnTo>
                    <a:pt x="125313" y="93954"/>
                  </a:lnTo>
                  <a:lnTo>
                    <a:pt x="125271" y="93954"/>
                  </a:lnTo>
                  <a:lnTo>
                    <a:pt x="125229" y="93954"/>
                  </a:lnTo>
                  <a:lnTo>
                    <a:pt x="125144" y="93884"/>
                  </a:lnTo>
                  <a:lnTo>
                    <a:pt x="125102" y="93884"/>
                  </a:lnTo>
                  <a:lnTo>
                    <a:pt x="125017" y="93884"/>
                  </a:lnTo>
                  <a:lnTo>
                    <a:pt x="124975" y="93884"/>
                  </a:lnTo>
                  <a:lnTo>
                    <a:pt x="124933" y="93884"/>
                  </a:lnTo>
                  <a:lnTo>
                    <a:pt x="124891" y="93884"/>
                  </a:lnTo>
                  <a:lnTo>
                    <a:pt x="124848" y="93884"/>
                  </a:lnTo>
                  <a:lnTo>
                    <a:pt x="124848" y="93954"/>
                  </a:lnTo>
                  <a:lnTo>
                    <a:pt x="124806" y="93954"/>
                  </a:lnTo>
                  <a:lnTo>
                    <a:pt x="124848" y="93954"/>
                  </a:lnTo>
                  <a:lnTo>
                    <a:pt x="124891" y="94011"/>
                  </a:lnTo>
                  <a:lnTo>
                    <a:pt x="124933" y="94011"/>
                  </a:lnTo>
                  <a:lnTo>
                    <a:pt x="124975" y="94081"/>
                  </a:lnTo>
                  <a:lnTo>
                    <a:pt x="125017" y="94081"/>
                  </a:lnTo>
                  <a:lnTo>
                    <a:pt x="125017" y="94137"/>
                  </a:lnTo>
                  <a:lnTo>
                    <a:pt x="125060" y="94137"/>
                  </a:lnTo>
                  <a:lnTo>
                    <a:pt x="125060" y="94208"/>
                  </a:lnTo>
                  <a:lnTo>
                    <a:pt x="125102" y="94208"/>
                  </a:lnTo>
                  <a:lnTo>
                    <a:pt x="125102" y="94264"/>
                  </a:lnTo>
                  <a:lnTo>
                    <a:pt x="125102" y="94334"/>
                  </a:lnTo>
                  <a:lnTo>
                    <a:pt x="125144" y="94391"/>
                  </a:lnTo>
                  <a:lnTo>
                    <a:pt x="125144" y="94461"/>
                  </a:lnTo>
                  <a:lnTo>
                    <a:pt x="125144" y="94517"/>
                  </a:lnTo>
                  <a:lnTo>
                    <a:pt x="125144" y="94588"/>
                  </a:lnTo>
                  <a:lnTo>
                    <a:pt x="125144" y="94644"/>
                  </a:lnTo>
                  <a:lnTo>
                    <a:pt x="125144" y="94715"/>
                  </a:lnTo>
                  <a:lnTo>
                    <a:pt x="125144" y="94771"/>
                  </a:lnTo>
                  <a:lnTo>
                    <a:pt x="125102" y="94771"/>
                  </a:lnTo>
                  <a:lnTo>
                    <a:pt x="125060" y="94771"/>
                  </a:lnTo>
                  <a:lnTo>
                    <a:pt x="125060" y="94841"/>
                  </a:lnTo>
                  <a:lnTo>
                    <a:pt x="125017" y="94841"/>
                  </a:lnTo>
                  <a:lnTo>
                    <a:pt x="125017" y="94898"/>
                  </a:lnTo>
                  <a:lnTo>
                    <a:pt x="125017" y="94968"/>
                  </a:lnTo>
                  <a:lnTo>
                    <a:pt x="125017" y="95024"/>
                  </a:lnTo>
                  <a:lnTo>
                    <a:pt x="125060" y="95095"/>
                  </a:lnTo>
                  <a:lnTo>
                    <a:pt x="125060" y="95151"/>
                  </a:lnTo>
                  <a:lnTo>
                    <a:pt x="125102" y="95151"/>
                  </a:lnTo>
                  <a:lnTo>
                    <a:pt x="125102" y="95222"/>
                  </a:lnTo>
                  <a:lnTo>
                    <a:pt x="125060" y="95222"/>
                  </a:lnTo>
                  <a:lnTo>
                    <a:pt x="125102" y="95222"/>
                  </a:lnTo>
                  <a:lnTo>
                    <a:pt x="125102" y="95278"/>
                  </a:lnTo>
                  <a:lnTo>
                    <a:pt x="125144" y="95278"/>
                  </a:lnTo>
                  <a:lnTo>
                    <a:pt x="125186" y="95278"/>
                  </a:lnTo>
                  <a:lnTo>
                    <a:pt x="125229" y="95278"/>
                  </a:lnTo>
                  <a:lnTo>
                    <a:pt x="125271" y="95278"/>
                  </a:lnTo>
                  <a:lnTo>
                    <a:pt x="125313" y="95348"/>
                  </a:lnTo>
                  <a:lnTo>
                    <a:pt x="125355" y="95348"/>
                  </a:lnTo>
                  <a:lnTo>
                    <a:pt x="125398" y="95405"/>
                  </a:lnTo>
                  <a:lnTo>
                    <a:pt x="125440" y="95405"/>
                  </a:lnTo>
                  <a:lnTo>
                    <a:pt x="125440" y="95475"/>
                  </a:lnTo>
                  <a:lnTo>
                    <a:pt x="125482" y="95475"/>
                  </a:lnTo>
                  <a:lnTo>
                    <a:pt x="125524" y="95531"/>
                  </a:lnTo>
                  <a:lnTo>
                    <a:pt x="125566" y="95531"/>
                  </a:lnTo>
                  <a:lnTo>
                    <a:pt x="125609" y="95602"/>
                  </a:lnTo>
                  <a:lnTo>
                    <a:pt x="125609" y="95658"/>
                  </a:lnTo>
                  <a:lnTo>
                    <a:pt x="125651" y="95658"/>
                  </a:lnTo>
                  <a:lnTo>
                    <a:pt x="125693" y="95728"/>
                  </a:lnTo>
                  <a:lnTo>
                    <a:pt x="125735" y="95728"/>
                  </a:lnTo>
                  <a:lnTo>
                    <a:pt x="125778" y="95728"/>
                  </a:lnTo>
                  <a:lnTo>
                    <a:pt x="125820" y="95728"/>
                  </a:lnTo>
                  <a:lnTo>
                    <a:pt x="125862" y="95728"/>
                  </a:lnTo>
                  <a:lnTo>
                    <a:pt x="125904" y="95728"/>
                  </a:lnTo>
                  <a:lnTo>
                    <a:pt x="125947" y="95728"/>
                  </a:lnTo>
                  <a:lnTo>
                    <a:pt x="125989" y="95728"/>
                  </a:lnTo>
                  <a:lnTo>
                    <a:pt x="125989" y="95785"/>
                  </a:lnTo>
                  <a:lnTo>
                    <a:pt x="126031" y="95785"/>
                  </a:lnTo>
                  <a:lnTo>
                    <a:pt x="126031" y="95855"/>
                  </a:lnTo>
                  <a:lnTo>
                    <a:pt x="126073" y="95855"/>
                  </a:lnTo>
                  <a:lnTo>
                    <a:pt x="126116" y="95855"/>
                  </a:lnTo>
                  <a:lnTo>
                    <a:pt x="126158" y="95855"/>
                  </a:lnTo>
                  <a:lnTo>
                    <a:pt x="126200" y="95855"/>
                  </a:lnTo>
                  <a:lnTo>
                    <a:pt x="126242" y="95855"/>
                  </a:lnTo>
                  <a:lnTo>
                    <a:pt x="126285" y="95912"/>
                  </a:lnTo>
                  <a:lnTo>
                    <a:pt x="126327" y="95912"/>
                  </a:lnTo>
                  <a:lnTo>
                    <a:pt x="126369" y="95982"/>
                  </a:lnTo>
                  <a:lnTo>
                    <a:pt x="126454" y="95982"/>
                  </a:lnTo>
                  <a:lnTo>
                    <a:pt x="126454" y="96038"/>
                  </a:lnTo>
                  <a:lnTo>
                    <a:pt x="126496" y="96038"/>
                  </a:lnTo>
                  <a:lnTo>
                    <a:pt x="126538" y="96109"/>
                  </a:lnTo>
                  <a:lnTo>
                    <a:pt x="126580" y="96165"/>
                  </a:lnTo>
                  <a:lnTo>
                    <a:pt x="126580" y="96235"/>
                  </a:lnTo>
                  <a:lnTo>
                    <a:pt x="126538" y="96235"/>
                  </a:lnTo>
                  <a:lnTo>
                    <a:pt x="126538" y="96292"/>
                  </a:lnTo>
                  <a:lnTo>
                    <a:pt x="126580" y="96362"/>
                  </a:lnTo>
                  <a:lnTo>
                    <a:pt x="126623" y="96362"/>
                  </a:lnTo>
                  <a:lnTo>
                    <a:pt x="126665" y="96362"/>
                  </a:lnTo>
                  <a:lnTo>
                    <a:pt x="126707" y="96419"/>
                  </a:lnTo>
                  <a:lnTo>
                    <a:pt x="126749" y="96419"/>
                  </a:lnTo>
                  <a:lnTo>
                    <a:pt x="126792" y="96419"/>
                  </a:lnTo>
                  <a:lnTo>
                    <a:pt x="126834" y="96489"/>
                  </a:lnTo>
                  <a:lnTo>
                    <a:pt x="126834" y="96545"/>
                  </a:lnTo>
                  <a:lnTo>
                    <a:pt x="126792" y="96616"/>
                  </a:lnTo>
                  <a:lnTo>
                    <a:pt x="126792" y="96672"/>
                  </a:lnTo>
                  <a:lnTo>
                    <a:pt x="126792" y="96742"/>
                  </a:lnTo>
                  <a:lnTo>
                    <a:pt x="126792" y="96799"/>
                  </a:lnTo>
                  <a:lnTo>
                    <a:pt x="126792" y="96869"/>
                  </a:lnTo>
                  <a:lnTo>
                    <a:pt x="126792" y="96996"/>
                  </a:lnTo>
                  <a:lnTo>
                    <a:pt x="126834" y="96996"/>
                  </a:lnTo>
                  <a:lnTo>
                    <a:pt x="126792" y="97052"/>
                  </a:lnTo>
                  <a:lnTo>
                    <a:pt x="126792" y="96996"/>
                  </a:lnTo>
                  <a:lnTo>
                    <a:pt x="126749" y="96996"/>
                  </a:lnTo>
                  <a:lnTo>
                    <a:pt x="126749" y="96869"/>
                  </a:lnTo>
                  <a:lnTo>
                    <a:pt x="126749" y="96799"/>
                  </a:lnTo>
                  <a:lnTo>
                    <a:pt x="126792" y="96799"/>
                  </a:lnTo>
                  <a:lnTo>
                    <a:pt x="126749" y="96742"/>
                  </a:lnTo>
                  <a:lnTo>
                    <a:pt x="126749" y="96672"/>
                  </a:lnTo>
                  <a:lnTo>
                    <a:pt x="126749" y="96616"/>
                  </a:lnTo>
                  <a:lnTo>
                    <a:pt x="126834" y="96545"/>
                  </a:lnTo>
                  <a:lnTo>
                    <a:pt x="126834" y="96489"/>
                  </a:lnTo>
                  <a:lnTo>
                    <a:pt x="126792" y="96489"/>
                  </a:lnTo>
                  <a:lnTo>
                    <a:pt x="126749" y="96489"/>
                  </a:lnTo>
                  <a:lnTo>
                    <a:pt x="126665" y="96419"/>
                  </a:lnTo>
                  <a:lnTo>
                    <a:pt x="126580" y="96419"/>
                  </a:lnTo>
                  <a:lnTo>
                    <a:pt x="126538" y="96362"/>
                  </a:lnTo>
                  <a:lnTo>
                    <a:pt x="126496" y="96292"/>
                  </a:lnTo>
                  <a:lnTo>
                    <a:pt x="126496" y="96235"/>
                  </a:lnTo>
                  <a:lnTo>
                    <a:pt x="126538" y="96165"/>
                  </a:lnTo>
                  <a:lnTo>
                    <a:pt x="126538" y="96109"/>
                  </a:lnTo>
                  <a:lnTo>
                    <a:pt x="126496" y="96109"/>
                  </a:lnTo>
                  <a:lnTo>
                    <a:pt x="126454" y="96109"/>
                  </a:lnTo>
                  <a:lnTo>
                    <a:pt x="126454" y="96038"/>
                  </a:lnTo>
                  <a:lnTo>
                    <a:pt x="126411" y="96038"/>
                  </a:lnTo>
                  <a:lnTo>
                    <a:pt x="126411" y="95982"/>
                  </a:lnTo>
                  <a:lnTo>
                    <a:pt x="126327" y="95982"/>
                  </a:lnTo>
                  <a:lnTo>
                    <a:pt x="126285" y="95912"/>
                  </a:lnTo>
                  <a:lnTo>
                    <a:pt x="126242" y="95912"/>
                  </a:lnTo>
                  <a:lnTo>
                    <a:pt x="126200" y="95855"/>
                  </a:lnTo>
                  <a:lnTo>
                    <a:pt x="126158" y="95855"/>
                  </a:lnTo>
                  <a:lnTo>
                    <a:pt x="126073" y="95855"/>
                  </a:lnTo>
                  <a:lnTo>
                    <a:pt x="126031" y="95855"/>
                  </a:lnTo>
                  <a:lnTo>
                    <a:pt x="125989" y="95785"/>
                  </a:lnTo>
                  <a:lnTo>
                    <a:pt x="125947" y="95785"/>
                  </a:lnTo>
                  <a:lnTo>
                    <a:pt x="125904" y="95785"/>
                  </a:lnTo>
                  <a:lnTo>
                    <a:pt x="125862" y="95785"/>
                  </a:lnTo>
                  <a:lnTo>
                    <a:pt x="125820" y="95785"/>
                  </a:lnTo>
                  <a:lnTo>
                    <a:pt x="125778" y="95785"/>
                  </a:lnTo>
                  <a:lnTo>
                    <a:pt x="125735" y="95728"/>
                  </a:lnTo>
                  <a:lnTo>
                    <a:pt x="125693" y="95728"/>
                  </a:lnTo>
                  <a:lnTo>
                    <a:pt x="125651" y="95728"/>
                  </a:lnTo>
                  <a:lnTo>
                    <a:pt x="125609" y="95728"/>
                  </a:lnTo>
                  <a:lnTo>
                    <a:pt x="125609" y="95658"/>
                  </a:lnTo>
                  <a:lnTo>
                    <a:pt x="125524" y="95602"/>
                  </a:lnTo>
                  <a:lnTo>
                    <a:pt x="125524" y="95531"/>
                  </a:lnTo>
                  <a:lnTo>
                    <a:pt x="125440" y="95475"/>
                  </a:lnTo>
                  <a:lnTo>
                    <a:pt x="125355" y="95405"/>
                  </a:lnTo>
                  <a:lnTo>
                    <a:pt x="125313" y="95348"/>
                  </a:lnTo>
                  <a:lnTo>
                    <a:pt x="125271" y="95348"/>
                  </a:lnTo>
                  <a:lnTo>
                    <a:pt x="125229" y="95348"/>
                  </a:lnTo>
                  <a:lnTo>
                    <a:pt x="125186" y="95348"/>
                  </a:lnTo>
                  <a:lnTo>
                    <a:pt x="125144" y="95278"/>
                  </a:lnTo>
                  <a:lnTo>
                    <a:pt x="125102" y="95278"/>
                  </a:lnTo>
                  <a:lnTo>
                    <a:pt x="125060" y="95278"/>
                  </a:lnTo>
                  <a:lnTo>
                    <a:pt x="125017" y="95278"/>
                  </a:lnTo>
                  <a:lnTo>
                    <a:pt x="125060" y="95222"/>
                  </a:lnTo>
                  <a:lnTo>
                    <a:pt x="125017" y="95222"/>
                  </a:lnTo>
                  <a:lnTo>
                    <a:pt x="125017" y="95151"/>
                  </a:lnTo>
                  <a:lnTo>
                    <a:pt x="125017" y="95095"/>
                  </a:lnTo>
                  <a:lnTo>
                    <a:pt x="125017" y="95024"/>
                  </a:lnTo>
                  <a:lnTo>
                    <a:pt x="125017" y="94968"/>
                  </a:lnTo>
                  <a:lnTo>
                    <a:pt x="125017" y="94898"/>
                  </a:lnTo>
                  <a:lnTo>
                    <a:pt x="125017" y="94841"/>
                  </a:lnTo>
                  <a:lnTo>
                    <a:pt x="125017" y="94771"/>
                  </a:lnTo>
                  <a:lnTo>
                    <a:pt x="125060" y="94771"/>
                  </a:lnTo>
                  <a:lnTo>
                    <a:pt x="125102" y="94771"/>
                  </a:lnTo>
                  <a:lnTo>
                    <a:pt x="125102" y="94715"/>
                  </a:lnTo>
                  <a:lnTo>
                    <a:pt x="125102" y="94644"/>
                  </a:lnTo>
                  <a:lnTo>
                    <a:pt x="125102" y="94588"/>
                  </a:lnTo>
                  <a:lnTo>
                    <a:pt x="125102" y="94517"/>
                  </a:lnTo>
                  <a:lnTo>
                    <a:pt x="125102" y="94461"/>
                  </a:lnTo>
                  <a:lnTo>
                    <a:pt x="125102" y="94391"/>
                  </a:lnTo>
                  <a:lnTo>
                    <a:pt x="125102" y="94334"/>
                  </a:lnTo>
                  <a:lnTo>
                    <a:pt x="125060" y="94264"/>
                  </a:lnTo>
                  <a:lnTo>
                    <a:pt x="125060" y="94208"/>
                  </a:lnTo>
                  <a:lnTo>
                    <a:pt x="125017" y="94137"/>
                  </a:lnTo>
                  <a:lnTo>
                    <a:pt x="124975" y="94081"/>
                  </a:lnTo>
                  <a:lnTo>
                    <a:pt x="124933" y="94081"/>
                  </a:lnTo>
                  <a:lnTo>
                    <a:pt x="124891" y="94011"/>
                  </a:lnTo>
                  <a:lnTo>
                    <a:pt x="124848" y="94011"/>
                  </a:lnTo>
                  <a:lnTo>
                    <a:pt x="124806" y="94011"/>
                  </a:lnTo>
                  <a:lnTo>
                    <a:pt x="124764" y="93954"/>
                  </a:lnTo>
                  <a:lnTo>
                    <a:pt x="124722" y="93954"/>
                  </a:lnTo>
                  <a:lnTo>
                    <a:pt x="124722" y="93884"/>
                  </a:lnTo>
                  <a:lnTo>
                    <a:pt x="124679" y="93884"/>
                  </a:lnTo>
                  <a:lnTo>
                    <a:pt x="124637" y="93884"/>
                  </a:lnTo>
                  <a:lnTo>
                    <a:pt x="124595" y="93954"/>
                  </a:lnTo>
                  <a:lnTo>
                    <a:pt x="124553" y="93884"/>
                  </a:lnTo>
                  <a:lnTo>
                    <a:pt x="124510" y="93884"/>
                  </a:lnTo>
                  <a:lnTo>
                    <a:pt x="124468" y="93827"/>
                  </a:lnTo>
                  <a:lnTo>
                    <a:pt x="124426" y="93757"/>
                  </a:lnTo>
                  <a:lnTo>
                    <a:pt x="124384" y="93757"/>
                  </a:lnTo>
                  <a:lnTo>
                    <a:pt x="124341" y="93701"/>
                  </a:lnTo>
                  <a:lnTo>
                    <a:pt x="124299" y="93630"/>
                  </a:lnTo>
                  <a:lnTo>
                    <a:pt x="124299" y="93574"/>
                  </a:lnTo>
                  <a:lnTo>
                    <a:pt x="124257" y="93574"/>
                  </a:lnTo>
                  <a:lnTo>
                    <a:pt x="124257" y="93504"/>
                  </a:lnTo>
                  <a:lnTo>
                    <a:pt x="124257" y="93321"/>
                  </a:lnTo>
                  <a:lnTo>
                    <a:pt x="124257" y="93250"/>
                  </a:lnTo>
                  <a:lnTo>
                    <a:pt x="124215" y="93250"/>
                  </a:lnTo>
                  <a:lnTo>
                    <a:pt x="124130" y="93194"/>
                  </a:lnTo>
                  <a:lnTo>
                    <a:pt x="124088" y="93123"/>
                  </a:lnTo>
                  <a:lnTo>
                    <a:pt x="124003" y="93123"/>
                  </a:lnTo>
                  <a:lnTo>
                    <a:pt x="123961" y="93067"/>
                  </a:lnTo>
                  <a:lnTo>
                    <a:pt x="123919" y="93067"/>
                  </a:lnTo>
                  <a:lnTo>
                    <a:pt x="123877" y="93067"/>
                  </a:lnTo>
                  <a:lnTo>
                    <a:pt x="123877" y="92997"/>
                  </a:lnTo>
                  <a:lnTo>
                    <a:pt x="123834" y="92997"/>
                  </a:lnTo>
                  <a:lnTo>
                    <a:pt x="123792" y="92997"/>
                  </a:lnTo>
                  <a:lnTo>
                    <a:pt x="123750" y="92997"/>
                  </a:lnTo>
                  <a:lnTo>
                    <a:pt x="123708" y="93067"/>
                  </a:lnTo>
                  <a:lnTo>
                    <a:pt x="123665" y="93067"/>
                  </a:lnTo>
                  <a:lnTo>
                    <a:pt x="123623" y="93067"/>
                  </a:lnTo>
                  <a:lnTo>
                    <a:pt x="123623" y="93123"/>
                  </a:lnTo>
                  <a:lnTo>
                    <a:pt x="123581" y="93123"/>
                  </a:lnTo>
                  <a:lnTo>
                    <a:pt x="123539" y="93194"/>
                  </a:lnTo>
                  <a:lnTo>
                    <a:pt x="123496" y="93194"/>
                  </a:lnTo>
                  <a:lnTo>
                    <a:pt x="123454" y="93250"/>
                  </a:lnTo>
                  <a:lnTo>
                    <a:pt x="123370" y="93194"/>
                  </a:lnTo>
                  <a:lnTo>
                    <a:pt x="123328" y="93194"/>
                  </a:lnTo>
                  <a:lnTo>
                    <a:pt x="123285" y="93194"/>
                  </a:lnTo>
                  <a:lnTo>
                    <a:pt x="123285" y="93123"/>
                  </a:lnTo>
                  <a:lnTo>
                    <a:pt x="123243" y="93123"/>
                  </a:lnTo>
                  <a:lnTo>
                    <a:pt x="123201" y="93067"/>
                  </a:lnTo>
                  <a:lnTo>
                    <a:pt x="123159" y="92997"/>
                  </a:lnTo>
                  <a:lnTo>
                    <a:pt x="123159" y="92940"/>
                  </a:lnTo>
                  <a:lnTo>
                    <a:pt x="123159" y="92870"/>
                  </a:lnTo>
                  <a:lnTo>
                    <a:pt x="123116" y="92814"/>
                  </a:lnTo>
                  <a:lnTo>
                    <a:pt x="123116" y="92743"/>
                  </a:lnTo>
                  <a:lnTo>
                    <a:pt x="123074" y="92687"/>
                  </a:lnTo>
                  <a:lnTo>
                    <a:pt x="123032" y="92687"/>
                  </a:lnTo>
                  <a:lnTo>
                    <a:pt x="122947" y="92560"/>
                  </a:lnTo>
                  <a:lnTo>
                    <a:pt x="122821" y="92490"/>
                  </a:lnTo>
                  <a:lnTo>
                    <a:pt x="122736" y="92433"/>
                  </a:lnTo>
                  <a:lnTo>
                    <a:pt x="122736" y="92490"/>
                  </a:lnTo>
                  <a:lnTo>
                    <a:pt x="122694" y="92616"/>
                  </a:lnTo>
                  <a:lnTo>
                    <a:pt x="122652" y="92687"/>
                  </a:lnTo>
                  <a:lnTo>
                    <a:pt x="122609" y="92743"/>
                  </a:lnTo>
                  <a:lnTo>
                    <a:pt x="122567" y="92743"/>
                  </a:lnTo>
                  <a:lnTo>
                    <a:pt x="122525" y="92743"/>
                  </a:lnTo>
                  <a:lnTo>
                    <a:pt x="122398" y="92870"/>
                  </a:lnTo>
                  <a:lnTo>
                    <a:pt x="122356" y="92940"/>
                  </a:lnTo>
                  <a:lnTo>
                    <a:pt x="122314" y="92997"/>
                  </a:lnTo>
                  <a:lnTo>
                    <a:pt x="122271" y="92997"/>
                  </a:lnTo>
                  <a:lnTo>
                    <a:pt x="122229" y="92997"/>
                  </a:lnTo>
                  <a:lnTo>
                    <a:pt x="122229" y="93067"/>
                  </a:lnTo>
                  <a:lnTo>
                    <a:pt x="122187" y="93067"/>
                  </a:lnTo>
                  <a:lnTo>
                    <a:pt x="122145" y="93123"/>
                  </a:lnTo>
                  <a:lnTo>
                    <a:pt x="122102" y="93123"/>
                  </a:lnTo>
                  <a:lnTo>
                    <a:pt x="122060" y="93123"/>
                  </a:lnTo>
                  <a:lnTo>
                    <a:pt x="122018" y="93123"/>
                  </a:lnTo>
                  <a:lnTo>
                    <a:pt x="121976" y="93194"/>
                  </a:lnTo>
                  <a:lnTo>
                    <a:pt x="121976" y="93123"/>
                  </a:lnTo>
                  <a:lnTo>
                    <a:pt x="122018" y="93123"/>
                  </a:lnTo>
                  <a:lnTo>
                    <a:pt x="122060" y="93123"/>
                  </a:lnTo>
                  <a:lnTo>
                    <a:pt x="122102" y="93123"/>
                  </a:lnTo>
                  <a:lnTo>
                    <a:pt x="122187" y="93067"/>
                  </a:lnTo>
                  <a:lnTo>
                    <a:pt x="122229" y="93067"/>
                  </a:lnTo>
                  <a:lnTo>
                    <a:pt x="122229" y="92997"/>
                  </a:lnTo>
                  <a:lnTo>
                    <a:pt x="122271" y="92997"/>
                  </a:lnTo>
                  <a:lnTo>
                    <a:pt x="122314" y="92997"/>
                  </a:lnTo>
                  <a:lnTo>
                    <a:pt x="122314" y="92940"/>
                  </a:lnTo>
                  <a:lnTo>
                    <a:pt x="122356" y="92940"/>
                  </a:lnTo>
                  <a:lnTo>
                    <a:pt x="122398" y="92870"/>
                  </a:lnTo>
                  <a:lnTo>
                    <a:pt x="122440" y="92814"/>
                  </a:lnTo>
                  <a:lnTo>
                    <a:pt x="122525" y="92743"/>
                  </a:lnTo>
                  <a:lnTo>
                    <a:pt x="122609" y="92743"/>
                  </a:lnTo>
                  <a:lnTo>
                    <a:pt x="122609" y="92687"/>
                  </a:lnTo>
                  <a:lnTo>
                    <a:pt x="122652" y="92687"/>
                  </a:lnTo>
                  <a:lnTo>
                    <a:pt x="122652" y="92616"/>
                  </a:lnTo>
                  <a:lnTo>
                    <a:pt x="122694" y="92560"/>
                  </a:lnTo>
                  <a:lnTo>
                    <a:pt x="122694" y="92490"/>
                  </a:lnTo>
                  <a:lnTo>
                    <a:pt x="122694" y="92433"/>
                  </a:lnTo>
                  <a:lnTo>
                    <a:pt x="122652" y="92433"/>
                  </a:lnTo>
                  <a:lnTo>
                    <a:pt x="122652" y="92363"/>
                  </a:lnTo>
                  <a:lnTo>
                    <a:pt x="122609" y="92307"/>
                  </a:lnTo>
                  <a:lnTo>
                    <a:pt x="122567" y="92307"/>
                  </a:lnTo>
                  <a:lnTo>
                    <a:pt x="122483" y="92236"/>
                  </a:lnTo>
                  <a:lnTo>
                    <a:pt x="122440" y="92109"/>
                  </a:lnTo>
                  <a:lnTo>
                    <a:pt x="122356" y="92053"/>
                  </a:lnTo>
                  <a:lnTo>
                    <a:pt x="122314" y="91983"/>
                  </a:lnTo>
                  <a:lnTo>
                    <a:pt x="122145" y="91729"/>
                  </a:lnTo>
                  <a:lnTo>
                    <a:pt x="121976" y="91603"/>
                  </a:lnTo>
                  <a:lnTo>
                    <a:pt x="121933" y="91546"/>
                  </a:lnTo>
                  <a:lnTo>
                    <a:pt x="121891" y="91546"/>
                  </a:lnTo>
                  <a:lnTo>
                    <a:pt x="121891" y="91476"/>
                  </a:lnTo>
                  <a:lnTo>
                    <a:pt x="121807" y="91419"/>
                  </a:lnTo>
                  <a:lnTo>
                    <a:pt x="121764" y="91419"/>
                  </a:lnTo>
                  <a:lnTo>
                    <a:pt x="121680" y="91349"/>
                  </a:lnTo>
                  <a:lnTo>
                    <a:pt x="121469" y="91166"/>
                  </a:lnTo>
                  <a:lnTo>
                    <a:pt x="121384" y="91166"/>
                  </a:lnTo>
                  <a:lnTo>
                    <a:pt x="121384" y="91096"/>
                  </a:lnTo>
                  <a:lnTo>
                    <a:pt x="121173" y="90969"/>
                  </a:lnTo>
                  <a:lnTo>
                    <a:pt x="121089" y="90913"/>
                  </a:lnTo>
                  <a:lnTo>
                    <a:pt x="121089" y="90969"/>
                  </a:lnTo>
                  <a:lnTo>
                    <a:pt x="121089" y="90842"/>
                  </a:lnTo>
                  <a:lnTo>
                    <a:pt x="120962" y="90786"/>
                  </a:lnTo>
                  <a:lnTo>
                    <a:pt x="120920" y="90786"/>
                  </a:lnTo>
                  <a:lnTo>
                    <a:pt x="120920" y="90715"/>
                  </a:lnTo>
                  <a:lnTo>
                    <a:pt x="120793" y="90786"/>
                  </a:lnTo>
                  <a:lnTo>
                    <a:pt x="120751" y="90786"/>
                  </a:lnTo>
                  <a:lnTo>
                    <a:pt x="120835" y="90715"/>
                  </a:lnTo>
                  <a:lnTo>
                    <a:pt x="120920" y="90715"/>
                  </a:lnTo>
                  <a:lnTo>
                    <a:pt x="120877" y="90659"/>
                  </a:lnTo>
                  <a:lnTo>
                    <a:pt x="120835" y="90589"/>
                  </a:lnTo>
                  <a:lnTo>
                    <a:pt x="120793" y="90589"/>
                  </a:lnTo>
                  <a:lnTo>
                    <a:pt x="120793" y="90532"/>
                  </a:lnTo>
                  <a:lnTo>
                    <a:pt x="120751" y="90532"/>
                  </a:lnTo>
                  <a:lnTo>
                    <a:pt x="120624" y="90462"/>
                  </a:lnTo>
                  <a:lnTo>
                    <a:pt x="120582" y="90406"/>
                  </a:lnTo>
                  <a:lnTo>
                    <a:pt x="120539" y="90406"/>
                  </a:lnTo>
                  <a:lnTo>
                    <a:pt x="120539" y="90335"/>
                  </a:lnTo>
                  <a:lnTo>
                    <a:pt x="120497" y="90335"/>
                  </a:lnTo>
                  <a:lnTo>
                    <a:pt x="120455" y="90335"/>
                  </a:lnTo>
                  <a:lnTo>
                    <a:pt x="120455" y="90279"/>
                  </a:lnTo>
                  <a:lnTo>
                    <a:pt x="120328" y="90208"/>
                  </a:lnTo>
                  <a:lnTo>
                    <a:pt x="120286" y="90208"/>
                  </a:lnTo>
                  <a:lnTo>
                    <a:pt x="120244" y="90208"/>
                  </a:lnTo>
                  <a:lnTo>
                    <a:pt x="120201" y="90152"/>
                  </a:lnTo>
                  <a:lnTo>
                    <a:pt x="120159" y="90152"/>
                  </a:lnTo>
                  <a:lnTo>
                    <a:pt x="120117" y="90152"/>
                  </a:lnTo>
                  <a:lnTo>
                    <a:pt x="119821" y="90082"/>
                  </a:lnTo>
                  <a:lnTo>
                    <a:pt x="119779" y="90082"/>
                  </a:lnTo>
                  <a:lnTo>
                    <a:pt x="119737" y="90082"/>
                  </a:lnTo>
                  <a:lnTo>
                    <a:pt x="119694" y="90082"/>
                  </a:lnTo>
                  <a:lnTo>
                    <a:pt x="119652" y="90082"/>
                  </a:lnTo>
                  <a:lnTo>
                    <a:pt x="119610" y="90082"/>
                  </a:lnTo>
                  <a:lnTo>
                    <a:pt x="119525" y="90082"/>
                  </a:lnTo>
                  <a:lnTo>
                    <a:pt x="119441" y="90025"/>
                  </a:lnTo>
                  <a:lnTo>
                    <a:pt x="119356" y="90025"/>
                  </a:lnTo>
                  <a:lnTo>
                    <a:pt x="119314" y="90025"/>
                  </a:lnTo>
                  <a:lnTo>
                    <a:pt x="119314" y="89955"/>
                  </a:lnTo>
                  <a:lnTo>
                    <a:pt x="119272" y="89955"/>
                  </a:lnTo>
                  <a:lnTo>
                    <a:pt x="119230" y="89955"/>
                  </a:lnTo>
                  <a:lnTo>
                    <a:pt x="119230" y="90025"/>
                  </a:lnTo>
                  <a:lnTo>
                    <a:pt x="119188" y="90025"/>
                  </a:lnTo>
                  <a:lnTo>
                    <a:pt x="119145" y="90082"/>
                  </a:lnTo>
                  <a:lnTo>
                    <a:pt x="119103" y="90082"/>
                  </a:lnTo>
                  <a:lnTo>
                    <a:pt x="119061" y="90082"/>
                  </a:lnTo>
                  <a:lnTo>
                    <a:pt x="119019" y="90082"/>
                  </a:lnTo>
                  <a:lnTo>
                    <a:pt x="118976" y="90082"/>
                  </a:lnTo>
                  <a:lnTo>
                    <a:pt x="118850" y="90082"/>
                  </a:lnTo>
                  <a:lnTo>
                    <a:pt x="118807" y="90025"/>
                  </a:lnTo>
                  <a:lnTo>
                    <a:pt x="118765" y="90025"/>
                  </a:lnTo>
                  <a:lnTo>
                    <a:pt x="118723" y="90025"/>
                  </a:lnTo>
                  <a:lnTo>
                    <a:pt x="118681" y="90025"/>
                  </a:lnTo>
                  <a:lnTo>
                    <a:pt x="118638" y="90025"/>
                  </a:lnTo>
                  <a:lnTo>
                    <a:pt x="118596" y="90025"/>
                  </a:lnTo>
                  <a:lnTo>
                    <a:pt x="118512" y="90025"/>
                  </a:lnTo>
                  <a:lnTo>
                    <a:pt x="118469" y="90025"/>
                  </a:lnTo>
                  <a:lnTo>
                    <a:pt x="118427" y="90025"/>
                  </a:lnTo>
                  <a:lnTo>
                    <a:pt x="118385" y="90025"/>
                  </a:lnTo>
                  <a:lnTo>
                    <a:pt x="118343" y="90025"/>
                  </a:lnTo>
                  <a:lnTo>
                    <a:pt x="118300" y="89955"/>
                  </a:lnTo>
                  <a:lnTo>
                    <a:pt x="118258" y="89955"/>
                  </a:lnTo>
                  <a:lnTo>
                    <a:pt x="118216" y="89955"/>
                  </a:lnTo>
                  <a:lnTo>
                    <a:pt x="118174" y="89955"/>
                  </a:lnTo>
                  <a:lnTo>
                    <a:pt x="118131" y="89955"/>
                  </a:lnTo>
                  <a:lnTo>
                    <a:pt x="118089" y="89955"/>
                  </a:lnTo>
                  <a:lnTo>
                    <a:pt x="118047" y="89955"/>
                  </a:lnTo>
                  <a:lnTo>
                    <a:pt x="118005" y="90025"/>
                  </a:lnTo>
                  <a:lnTo>
                    <a:pt x="117962" y="90025"/>
                  </a:lnTo>
                  <a:lnTo>
                    <a:pt x="117920" y="90025"/>
                  </a:lnTo>
                  <a:lnTo>
                    <a:pt x="117878" y="90082"/>
                  </a:lnTo>
                  <a:lnTo>
                    <a:pt x="117836" y="90082"/>
                  </a:lnTo>
                  <a:lnTo>
                    <a:pt x="117793" y="90025"/>
                  </a:lnTo>
                  <a:lnTo>
                    <a:pt x="117751" y="90025"/>
                  </a:lnTo>
                  <a:lnTo>
                    <a:pt x="117667" y="90025"/>
                  </a:lnTo>
                  <a:lnTo>
                    <a:pt x="117582" y="90025"/>
                  </a:lnTo>
                  <a:lnTo>
                    <a:pt x="117540" y="90025"/>
                  </a:lnTo>
                  <a:lnTo>
                    <a:pt x="117498" y="89955"/>
                  </a:lnTo>
                  <a:lnTo>
                    <a:pt x="117413" y="89955"/>
                  </a:lnTo>
                  <a:lnTo>
                    <a:pt x="117329" y="89899"/>
                  </a:lnTo>
                  <a:lnTo>
                    <a:pt x="117286" y="89899"/>
                  </a:lnTo>
                  <a:lnTo>
                    <a:pt x="117244" y="89899"/>
                  </a:lnTo>
                  <a:lnTo>
                    <a:pt x="117202" y="89899"/>
                  </a:lnTo>
                  <a:lnTo>
                    <a:pt x="117117" y="89899"/>
                  </a:lnTo>
                  <a:lnTo>
                    <a:pt x="117075" y="89899"/>
                  </a:lnTo>
                  <a:lnTo>
                    <a:pt x="117033" y="89899"/>
                  </a:lnTo>
                  <a:lnTo>
                    <a:pt x="116822" y="89899"/>
                  </a:lnTo>
                  <a:lnTo>
                    <a:pt x="116695" y="89899"/>
                  </a:lnTo>
                  <a:lnTo>
                    <a:pt x="116653" y="89899"/>
                  </a:lnTo>
                  <a:lnTo>
                    <a:pt x="116611" y="89899"/>
                  </a:lnTo>
                  <a:lnTo>
                    <a:pt x="116568" y="89899"/>
                  </a:lnTo>
                  <a:lnTo>
                    <a:pt x="116526" y="89899"/>
                  </a:lnTo>
                  <a:lnTo>
                    <a:pt x="116442" y="89899"/>
                  </a:lnTo>
                  <a:lnTo>
                    <a:pt x="116357" y="89899"/>
                  </a:lnTo>
                  <a:lnTo>
                    <a:pt x="116315" y="89899"/>
                  </a:lnTo>
                  <a:lnTo>
                    <a:pt x="116273" y="89955"/>
                  </a:lnTo>
                  <a:lnTo>
                    <a:pt x="116188" y="89955"/>
                  </a:lnTo>
                  <a:lnTo>
                    <a:pt x="115977" y="90025"/>
                  </a:lnTo>
                  <a:lnTo>
                    <a:pt x="115935" y="90025"/>
                  </a:lnTo>
                  <a:lnTo>
                    <a:pt x="115892" y="90025"/>
                  </a:lnTo>
                  <a:lnTo>
                    <a:pt x="115850" y="90082"/>
                  </a:lnTo>
                  <a:lnTo>
                    <a:pt x="115597" y="90152"/>
                  </a:lnTo>
                  <a:lnTo>
                    <a:pt x="115554" y="90208"/>
                  </a:lnTo>
                  <a:lnTo>
                    <a:pt x="115470" y="90279"/>
                  </a:lnTo>
                  <a:lnTo>
                    <a:pt x="115343" y="90335"/>
                  </a:lnTo>
                  <a:lnTo>
                    <a:pt x="115343" y="90406"/>
                  </a:lnTo>
                  <a:lnTo>
                    <a:pt x="115301" y="90406"/>
                  </a:lnTo>
                  <a:lnTo>
                    <a:pt x="115259" y="90406"/>
                  </a:lnTo>
                  <a:lnTo>
                    <a:pt x="115259" y="90462"/>
                  </a:lnTo>
                  <a:lnTo>
                    <a:pt x="115216" y="90462"/>
                  </a:lnTo>
                  <a:lnTo>
                    <a:pt x="115174" y="90532"/>
                  </a:lnTo>
                  <a:lnTo>
                    <a:pt x="115132" y="90532"/>
                  </a:lnTo>
                  <a:lnTo>
                    <a:pt x="115090" y="90532"/>
                  </a:lnTo>
                  <a:lnTo>
                    <a:pt x="115090" y="90589"/>
                  </a:lnTo>
                  <a:lnTo>
                    <a:pt x="115047" y="90589"/>
                  </a:lnTo>
                  <a:lnTo>
                    <a:pt x="115005" y="90589"/>
                  </a:lnTo>
                  <a:lnTo>
                    <a:pt x="114963" y="90589"/>
                  </a:lnTo>
                  <a:lnTo>
                    <a:pt x="114921" y="90589"/>
                  </a:lnTo>
                  <a:lnTo>
                    <a:pt x="114752" y="90659"/>
                  </a:lnTo>
                  <a:lnTo>
                    <a:pt x="114710" y="90659"/>
                  </a:lnTo>
                  <a:lnTo>
                    <a:pt x="114667" y="90659"/>
                  </a:lnTo>
                  <a:lnTo>
                    <a:pt x="114583" y="90659"/>
                  </a:lnTo>
                  <a:lnTo>
                    <a:pt x="114541" y="90659"/>
                  </a:lnTo>
                  <a:lnTo>
                    <a:pt x="114583" y="90715"/>
                  </a:lnTo>
                  <a:lnTo>
                    <a:pt x="114667" y="90715"/>
                  </a:lnTo>
                  <a:lnTo>
                    <a:pt x="114752" y="90715"/>
                  </a:lnTo>
                  <a:lnTo>
                    <a:pt x="114836" y="90659"/>
                  </a:lnTo>
                  <a:lnTo>
                    <a:pt x="114836" y="90715"/>
                  </a:lnTo>
                  <a:lnTo>
                    <a:pt x="114836" y="90786"/>
                  </a:lnTo>
                  <a:lnTo>
                    <a:pt x="114794" y="90786"/>
                  </a:lnTo>
                  <a:lnTo>
                    <a:pt x="114836" y="90786"/>
                  </a:lnTo>
                  <a:lnTo>
                    <a:pt x="114836" y="90842"/>
                  </a:lnTo>
                  <a:lnTo>
                    <a:pt x="114836" y="90913"/>
                  </a:lnTo>
                  <a:lnTo>
                    <a:pt x="114836" y="90969"/>
                  </a:lnTo>
                  <a:lnTo>
                    <a:pt x="114879" y="91039"/>
                  </a:lnTo>
                  <a:lnTo>
                    <a:pt x="114879" y="91096"/>
                  </a:lnTo>
                  <a:lnTo>
                    <a:pt x="114879" y="91166"/>
                  </a:lnTo>
                  <a:lnTo>
                    <a:pt x="114921" y="91166"/>
                  </a:lnTo>
                  <a:lnTo>
                    <a:pt x="114921" y="91222"/>
                  </a:lnTo>
                  <a:lnTo>
                    <a:pt x="114921" y="91293"/>
                  </a:lnTo>
                  <a:lnTo>
                    <a:pt x="114879" y="91349"/>
                  </a:lnTo>
                  <a:lnTo>
                    <a:pt x="114879" y="91419"/>
                  </a:lnTo>
                  <a:lnTo>
                    <a:pt x="114921" y="91419"/>
                  </a:lnTo>
                  <a:lnTo>
                    <a:pt x="114921" y="91476"/>
                  </a:lnTo>
                  <a:lnTo>
                    <a:pt x="114921" y="91546"/>
                  </a:lnTo>
                  <a:lnTo>
                    <a:pt x="114963" y="91603"/>
                  </a:lnTo>
                  <a:lnTo>
                    <a:pt x="115005" y="91603"/>
                  </a:lnTo>
                  <a:lnTo>
                    <a:pt x="115005" y="91673"/>
                  </a:lnTo>
                  <a:lnTo>
                    <a:pt x="115047" y="91673"/>
                  </a:lnTo>
                  <a:lnTo>
                    <a:pt x="115047" y="91729"/>
                  </a:lnTo>
                  <a:lnTo>
                    <a:pt x="115090" y="91729"/>
                  </a:lnTo>
                  <a:lnTo>
                    <a:pt x="115090" y="91800"/>
                  </a:lnTo>
                  <a:lnTo>
                    <a:pt x="115047" y="91800"/>
                  </a:lnTo>
                  <a:lnTo>
                    <a:pt x="115005" y="91800"/>
                  </a:lnTo>
                  <a:lnTo>
                    <a:pt x="115005" y="91729"/>
                  </a:lnTo>
                  <a:lnTo>
                    <a:pt x="114963" y="91729"/>
                  </a:lnTo>
                  <a:lnTo>
                    <a:pt x="114921" y="91729"/>
                  </a:lnTo>
                  <a:lnTo>
                    <a:pt x="114921" y="91673"/>
                  </a:lnTo>
                  <a:lnTo>
                    <a:pt x="114879" y="91673"/>
                  </a:lnTo>
                  <a:lnTo>
                    <a:pt x="114879" y="91603"/>
                  </a:lnTo>
                  <a:lnTo>
                    <a:pt x="114836" y="91546"/>
                  </a:lnTo>
                  <a:lnTo>
                    <a:pt x="114836" y="91476"/>
                  </a:lnTo>
                  <a:lnTo>
                    <a:pt x="114794" y="91476"/>
                  </a:lnTo>
                  <a:lnTo>
                    <a:pt x="114794" y="91419"/>
                  </a:lnTo>
                  <a:lnTo>
                    <a:pt x="114794" y="91349"/>
                  </a:lnTo>
                  <a:lnTo>
                    <a:pt x="114752" y="91349"/>
                  </a:lnTo>
                  <a:lnTo>
                    <a:pt x="114710" y="91349"/>
                  </a:lnTo>
                  <a:lnTo>
                    <a:pt x="114667" y="91349"/>
                  </a:lnTo>
                  <a:lnTo>
                    <a:pt x="114625" y="91349"/>
                  </a:lnTo>
                  <a:lnTo>
                    <a:pt x="114583" y="91349"/>
                  </a:lnTo>
                  <a:lnTo>
                    <a:pt x="114625" y="91293"/>
                  </a:lnTo>
                  <a:lnTo>
                    <a:pt x="114667" y="91293"/>
                  </a:lnTo>
                  <a:lnTo>
                    <a:pt x="114667" y="91222"/>
                  </a:lnTo>
                  <a:lnTo>
                    <a:pt x="114710" y="91222"/>
                  </a:lnTo>
                  <a:lnTo>
                    <a:pt x="114710" y="91166"/>
                  </a:lnTo>
                  <a:lnTo>
                    <a:pt x="114710" y="91096"/>
                  </a:lnTo>
                  <a:lnTo>
                    <a:pt x="114710" y="91039"/>
                  </a:lnTo>
                  <a:lnTo>
                    <a:pt x="114667" y="91039"/>
                  </a:lnTo>
                  <a:lnTo>
                    <a:pt x="114667" y="90969"/>
                  </a:lnTo>
                  <a:lnTo>
                    <a:pt x="114625" y="90969"/>
                  </a:lnTo>
                  <a:lnTo>
                    <a:pt x="114583" y="90913"/>
                  </a:lnTo>
                  <a:lnTo>
                    <a:pt x="114583" y="90842"/>
                  </a:lnTo>
                  <a:lnTo>
                    <a:pt x="114583" y="90786"/>
                  </a:lnTo>
                  <a:lnTo>
                    <a:pt x="114583" y="90715"/>
                  </a:lnTo>
                  <a:lnTo>
                    <a:pt x="114541" y="90715"/>
                  </a:lnTo>
                  <a:lnTo>
                    <a:pt x="114541" y="90659"/>
                  </a:lnTo>
                  <a:lnTo>
                    <a:pt x="114498" y="90659"/>
                  </a:lnTo>
                  <a:lnTo>
                    <a:pt x="114456" y="90659"/>
                  </a:lnTo>
                  <a:lnTo>
                    <a:pt x="114414" y="90659"/>
                  </a:lnTo>
                  <a:lnTo>
                    <a:pt x="114372" y="90589"/>
                  </a:lnTo>
                  <a:lnTo>
                    <a:pt x="114329" y="90589"/>
                  </a:lnTo>
                  <a:lnTo>
                    <a:pt x="114287" y="90589"/>
                  </a:lnTo>
                  <a:lnTo>
                    <a:pt x="114245" y="90589"/>
                  </a:lnTo>
                  <a:lnTo>
                    <a:pt x="114203" y="90589"/>
                  </a:lnTo>
                  <a:lnTo>
                    <a:pt x="114203" y="90532"/>
                  </a:lnTo>
                  <a:lnTo>
                    <a:pt x="114160" y="90532"/>
                  </a:lnTo>
                  <a:lnTo>
                    <a:pt x="114118" y="90532"/>
                  </a:lnTo>
                  <a:lnTo>
                    <a:pt x="114076" y="90532"/>
                  </a:lnTo>
                  <a:lnTo>
                    <a:pt x="114034" y="90462"/>
                  </a:lnTo>
                  <a:lnTo>
                    <a:pt x="113991" y="90462"/>
                  </a:lnTo>
                  <a:lnTo>
                    <a:pt x="113949" y="90462"/>
                  </a:lnTo>
                  <a:lnTo>
                    <a:pt x="113907" y="90462"/>
                  </a:lnTo>
                  <a:lnTo>
                    <a:pt x="113865" y="90462"/>
                  </a:lnTo>
                  <a:lnTo>
                    <a:pt x="113865" y="90406"/>
                  </a:lnTo>
                  <a:lnTo>
                    <a:pt x="113822" y="90406"/>
                  </a:lnTo>
                  <a:lnTo>
                    <a:pt x="113780" y="90406"/>
                  </a:lnTo>
                  <a:lnTo>
                    <a:pt x="113738" y="90406"/>
                  </a:lnTo>
                  <a:lnTo>
                    <a:pt x="113696" y="90406"/>
                  </a:lnTo>
                  <a:lnTo>
                    <a:pt x="113653" y="90335"/>
                  </a:lnTo>
                  <a:lnTo>
                    <a:pt x="113611" y="90335"/>
                  </a:lnTo>
                  <a:lnTo>
                    <a:pt x="113569" y="90279"/>
                  </a:lnTo>
                  <a:lnTo>
                    <a:pt x="113527" y="90279"/>
                  </a:lnTo>
                  <a:lnTo>
                    <a:pt x="113484" y="90208"/>
                  </a:lnTo>
                  <a:lnTo>
                    <a:pt x="113442" y="90208"/>
                  </a:lnTo>
                  <a:lnTo>
                    <a:pt x="113400" y="90208"/>
                  </a:lnTo>
                  <a:lnTo>
                    <a:pt x="113400" y="90279"/>
                  </a:lnTo>
                  <a:lnTo>
                    <a:pt x="113358" y="90279"/>
                  </a:lnTo>
                  <a:lnTo>
                    <a:pt x="113315" y="90279"/>
                  </a:lnTo>
                  <a:lnTo>
                    <a:pt x="113273" y="90279"/>
                  </a:lnTo>
                  <a:lnTo>
                    <a:pt x="113231" y="90279"/>
                  </a:lnTo>
                  <a:lnTo>
                    <a:pt x="113231" y="90335"/>
                  </a:lnTo>
                  <a:lnTo>
                    <a:pt x="113189" y="90335"/>
                  </a:lnTo>
                  <a:lnTo>
                    <a:pt x="113146" y="90335"/>
                  </a:lnTo>
                  <a:lnTo>
                    <a:pt x="113104" y="90335"/>
                  </a:lnTo>
                  <a:lnTo>
                    <a:pt x="113146" y="90335"/>
                  </a:lnTo>
                  <a:lnTo>
                    <a:pt x="113104" y="90335"/>
                  </a:lnTo>
                  <a:lnTo>
                    <a:pt x="113104" y="90279"/>
                  </a:lnTo>
                  <a:lnTo>
                    <a:pt x="113146" y="90279"/>
                  </a:lnTo>
                  <a:lnTo>
                    <a:pt x="113146" y="90208"/>
                  </a:lnTo>
                  <a:lnTo>
                    <a:pt x="113189" y="90208"/>
                  </a:lnTo>
                  <a:lnTo>
                    <a:pt x="113189" y="90152"/>
                  </a:lnTo>
                  <a:lnTo>
                    <a:pt x="113231" y="90152"/>
                  </a:lnTo>
                  <a:lnTo>
                    <a:pt x="113231" y="90082"/>
                  </a:lnTo>
                  <a:lnTo>
                    <a:pt x="113358" y="90208"/>
                  </a:lnTo>
                  <a:lnTo>
                    <a:pt x="113400" y="90208"/>
                  </a:lnTo>
                  <a:lnTo>
                    <a:pt x="113400" y="90152"/>
                  </a:lnTo>
                  <a:lnTo>
                    <a:pt x="113358" y="90152"/>
                  </a:lnTo>
                  <a:lnTo>
                    <a:pt x="113315" y="90152"/>
                  </a:lnTo>
                  <a:lnTo>
                    <a:pt x="113315" y="90082"/>
                  </a:lnTo>
                  <a:lnTo>
                    <a:pt x="113273" y="90082"/>
                  </a:lnTo>
                  <a:lnTo>
                    <a:pt x="113273" y="90025"/>
                  </a:lnTo>
                  <a:lnTo>
                    <a:pt x="113273" y="89955"/>
                  </a:lnTo>
                  <a:lnTo>
                    <a:pt x="113273" y="89899"/>
                  </a:lnTo>
                  <a:lnTo>
                    <a:pt x="113231" y="89899"/>
                  </a:lnTo>
                  <a:lnTo>
                    <a:pt x="113231" y="89828"/>
                  </a:lnTo>
                  <a:lnTo>
                    <a:pt x="113189" y="89828"/>
                  </a:lnTo>
                  <a:lnTo>
                    <a:pt x="113146" y="89828"/>
                  </a:lnTo>
                  <a:lnTo>
                    <a:pt x="113104" y="89828"/>
                  </a:lnTo>
                  <a:lnTo>
                    <a:pt x="113062" y="89828"/>
                  </a:lnTo>
                  <a:lnTo>
                    <a:pt x="112977" y="89772"/>
                  </a:lnTo>
                  <a:lnTo>
                    <a:pt x="112935" y="89828"/>
                  </a:lnTo>
                  <a:lnTo>
                    <a:pt x="112893" y="89772"/>
                  </a:lnTo>
                  <a:lnTo>
                    <a:pt x="112851" y="89828"/>
                  </a:lnTo>
                  <a:lnTo>
                    <a:pt x="112851" y="89772"/>
                  </a:lnTo>
                  <a:lnTo>
                    <a:pt x="112809" y="89772"/>
                  </a:lnTo>
                  <a:lnTo>
                    <a:pt x="112682" y="89772"/>
                  </a:lnTo>
                  <a:lnTo>
                    <a:pt x="112640" y="89772"/>
                  </a:lnTo>
                  <a:lnTo>
                    <a:pt x="112597" y="89702"/>
                  </a:lnTo>
                  <a:lnTo>
                    <a:pt x="112555" y="89702"/>
                  </a:lnTo>
                  <a:lnTo>
                    <a:pt x="112513" y="89702"/>
                  </a:lnTo>
                  <a:lnTo>
                    <a:pt x="112471" y="89702"/>
                  </a:lnTo>
                  <a:lnTo>
                    <a:pt x="112428" y="89702"/>
                  </a:lnTo>
                  <a:lnTo>
                    <a:pt x="112386" y="89702"/>
                  </a:lnTo>
                  <a:lnTo>
                    <a:pt x="112344" y="89702"/>
                  </a:lnTo>
                  <a:lnTo>
                    <a:pt x="112302" y="89702"/>
                  </a:lnTo>
                  <a:lnTo>
                    <a:pt x="112259" y="89702"/>
                  </a:lnTo>
                  <a:lnTo>
                    <a:pt x="112217" y="89702"/>
                  </a:lnTo>
                  <a:lnTo>
                    <a:pt x="112175" y="89702"/>
                  </a:lnTo>
                  <a:lnTo>
                    <a:pt x="112133" y="89645"/>
                  </a:lnTo>
                  <a:lnTo>
                    <a:pt x="112090" y="89645"/>
                  </a:lnTo>
                  <a:lnTo>
                    <a:pt x="112048" y="89645"/>
                  </a:lnTo>
                  <a:lnTo>
                    <a:pt x="112006" y="89645"/>
                  </a:lnTo>
                  <a:lnTo>
                    <a:pt x="111964" y="89645"/>
                  </a:lnTo>
                  <a:lnTo>
                    <a:pt x="111921" y="89645"/>
                  </a:lnTo>
                  <a:lnTo>
                    <a:pt x="111921" y="89702"/>
                  </a:lnTo>
                  <a:lnTo>
                    <a:pt x="111879" y="89702"/>
                  </a:lnTo>
                  <a:lnTo>
                    <a:pt x="111837" y="89702"/>
                  </a:lnTo>
                  <a:lnTo>
                    <a:pt x="111795" y="89702"/>
                  </a:lnTo>
                  <a:lnTo>
                    <a:pt x="111752" y="89702"/>
                  </a:lnTo>
                  <a:lnTo>
                    <a:pt x="111710" y="89702"/>
                  </a:lnTo>
                  <a:lnTo>
                    <a:pt x="111668" y="89702"/>
                  </a:lnTo>
                  <a:lnTo>
                    <a:pt x="111626" y="89702"/>
                  </a:lnTo>
                  <a:lnTo>
                    <a:pt x="111583" y="89702"/>
                  </a:lnTo>
                  <a:lnTo>
                    <a:pt x="111541" y="89702"/>
                  </a:lnTo>
                  <a:lnTo>
                    <a:pt x="111499" y="89702"/>
                  </a:lnTo>
                  <a:lnTo>
                    <a:pt x="111457" y="89702"/>
                  </a:lnTo>
                  <a:lnTo>
                    <a:pt x="111414" y="89702"/>
                  </a:lnTo>
                  <a:lnTo>
                    <a:pt x="111372" y="89702"/>
                  </a:lnTo>
                  <a:lnTo>
                    <a:pt x="111330" y="89702"/>
                  </a:lnTo>
                  <a:lnTo>
                    <a:pt x="111330" y="89772"/>
                  </a:lnTo>
                  <a:lnTo>
                    <a:pt x="111288" y="89772"/>
                  </a:lnTo>
                  <a:lnTo>
                    <a:pt x="111288" y="89828"/>
                  </a:lnTo>
                  <a:lnTo>
                    <a:pt x="111288" y="89772"/>
                  </a:lnTo>
                  <a:lnTo>
                    <a:pt x="111245" y="89828"/>
                  </a:lnTo>
                  <a:lnTo>
                    <a:pt x="111203" y="89828"/>
                  </a:lnTo>
                  <a:lnTo>
                    <a:pt x="111203" y="89899"/>
                  </a:lnTo>
                  <a:lnTo>
                    <a:pt x="111161" y="89899"/>
                  </a:lnTo>
                  <a:lnTo>
                    <a:pt x="111119" y="89955"/>
                  </a:lnTo>
                  <a:lnTo>
                    <a:pt x="111119" y="90025"/>
                  </a:lnTo>
                  <a:lnTo>
                    <a:pt x="111076" y="90025"/>
                  </a:lnTo>
                  <a:lnTo>
                    <a:pt x="111034" y="90025"/>
                  </a:lnTo>
                  <a:lnTo>
                    <a:pt x="110950" y="90025"/>
                  </a:lnTo>
                  <a:lnTo>
                    <a:pt x="110907" y="90025"/>
                  </a:lnTo>
                  <a:lnTo>
                    <a:pt x="110865" y="90025"/>
                  </a:lnTo>
                  <a:lnTo>
                    <a:pt x="110823" y="90025"/>
                  </a:lnTo>
                  <a:lnTo>
                    <a:pt x="110781" y="90025"/>
                  </a:lnTo>
                  <a:lnTo>
                    <a:pt x="110739" y="90025"/>
                  </a:lnTo>
                  <a:lnTo>
                    <a:pt x="110739" y="90082"/>
                  </a:lnTo>
                  <a:lnTo>
                    <a:pt x="110781" y="90082"/>
                  </a:lnTo>
                  <a:lnTo>
                    <a:pt x="110823" y="90082"/>
                  </a:lnTo>
                  <a:lnTo>
                    <a:pt x="110907" y="90082"/>
                  </a:lnTo>
                  <a:lnTo>
                    <a:pt x="110950" y="90082"/>
                  </a:lnTo>
                  <a:lnTo>
                    <a:pt x="110992" y="90082"/>
                  </a:lnTo>
                  <a:lnTo>
                    <a:pt x="111034" y="90082"/>
                  </a:lnTo>
                  <a:lnTo>
                    <a:pt x="111076" y="90082"/>
                  </a:lnTo>
                  <a:lnTo>
                    <a:pt x="111076" y="90025"/>
                  </a:lnTo>
                  <a:lnTo>
                    <a:pt x="111076" y="90082"/>
                  </a:lnTo>
                  <a:lnTo>
                    <a:pt x="111076" y="90152"/>
                  </a:lnTo>
                  <a:lnTo>
                    <a:pt x="111034" y="90208"/>
                  </a:lnTo>
                  <a:lnTo>
                    <a:pt x="111034" y="90279"/>
                  </a:lnTo>
                  <a:lnTo>
                    <a:pt x="111034" y="90335"/>
                  </a:lnTo>
                  <a:lnTo>
                    <a:pt x="110992" y="90406"/>
                  </a:lnTo>
                  <a:lnTo>
                    <a:pt x="110992" y="90462"/>
                  </a:lnTo>
                  <a:lnTo>
                    <a:pt x="110950" y="90532"/>
                  </a:lnTo>
                  <a:lnTo>
                    <a:pt x="110907" y="90532"/>
                  </a:lnTo>
                  <a:lnTo>
                    <a:pt x="110907" y="90589"/>
                  </a:lnTo>
                  <a:lnTo>
                    <a:pt x="110865" y="90589"/>
                  </a:lnTo>
                  <a:lnTo>
                    <a:pt x="110823" y="90589"/>
                  </a:lnTo>
                  <a:lnTo>
                    <a:pt x="110781" y="90659"/>
                  </a:lnTo>
                  <a:lnTo>
                    <a:pt x="110823" y="90659"/>
                  </a:lnTo>
                  <a:lnTo>
                    <a:pt x="110823" y="90715"/>
                  </a:lnTo>
                  <a:lnTo>
                    <a:pt x="110781" y="90715"/>
                  </a:lnTo>
                  <a:lnTo>
                    <a:pt x="110823" y="90715"/>
                  </a:lnTo>
                  <a:lnTo>
                    <a:pt x="110823" y="90786"/>
                  </a:lnTo>
                  <a:lnTo>
                    <a:pt x="110823" y="90842"/>
                  </a:lnTo>
                  <a:lnTo>
                    <a:pt x="110823" y="90913"/>
                  </a:lnTo>
                  <a:lnTo>
                    <a:pt x="110865" y="90969"/>
                  </a:lnTo>
                  <a:lnTo>
                    <a:pt x="110823" y="90969"/>
                  </a:lnTo>
                  <a:lnTo>
                    <a:pt x="110781" y="90969"/>
                  </a:lnTo>
                  <a:lnTo>
                    <a:pt x="110781" y="91039"/>
                  </a:lnTo>
                  <a:lnTo>
                    <a:pt x="110739" y="91039"/>
                  </a:lnTo>
                  <a:lnTo>
                    <a:pt x="110739" y="90969"/>
                  </a:lnTo>
                  <a:lnTo>
                    <a:pt x="110696" y="90969"/>
                  </a:lnTo>
                  <a:lnTo>
                    <a:pt x="110654" y="90969"/>
                  </a:lnTo>
                  <a:lnTo>
                    <a:pt x="110654" y="90913"/>
                  </a:lnTo>
                  <a:lnTo>
                    <a:pt x="110612" y="90913"/>
                  </a:lnTo>
                  <a:lnTo>
                    <a:pt x="110570" y="90913"/>
                  </a:lnTo>
                  <a:lnTo>
                    <a:pt x="110570" y="90842"/>
                  </a:lnTo>
                  <a:lnTo>
                    <a:pt x="110527" y="90842"/>
                  </a:lnTo>
                  <a:lnTo>
                    <a:pt x="110485" y="90842"/>
                  </a:lnTo>
                  <a:lnTo>
                    <a:pt x="110443" y="90842"/>
                  </a:lnTo>
                  <a:lnTo>
                    <a:pt x="110401" y="90842"/>
                  </a:lnTo>
                  <a:lnTo>
                    <a:pt x="110401" y="90786"/>
                  </a:lnTo>
                  <a:lnTo>
                    <a:pt x="110358" y="90786"/>
                  </a:lnTo>
                  <a:lnTo>
                    <a:pt x="110316" y="90786"/>
                  </a:lnTo>
                  <a:lnTo>
                    <a:pt x="110274" y="90786"/>
                  </a:lnTo>
                  <a:lnTo>
                    <a:pt x="110232" y="90786"/>
                  </a:lnTo>
                  <a:lnTo>
                    <a:pt x="110189" y="90786"/>
                  </a:lnTo>
                  <a:lnTo>
                    <a:pt x="110147" y="90786"/>
                  </a:lnTo>
                  <a:lnTo>
                    <a:pt x="110105" y="90786"/>
                  </a:lnTo>
                  <a:lnTo>
                    <a:pt x="110147" y="90786"/>
                  </a:lnTo>
                  <a:lnTo>
                    <a:pt x="110147" y="90715"/>
                  </a:lnTo>
                  <a:lnTo>
                    <a:pt x="110105" y="90715"/>
                  </a:lnTo>
                  <a:lnTo>
                    <a:pt x="110063" y="90715"/>
                  </a:lnTo>
                  <a:lnTo>
                    <a:pt x="110063" y="90786"/>
                  </a:lnTo>
                  <a:lnTo>
                    <a:pt x="110063" y="90842"/>
                  </a:lnTo>
                  <a:lnTo>
                    <a:pt x="110020" y="90913"/>
                  </a:lnTo>
                  <a:lnTo>
                    <a:pt x="109978" y="90913"/>
                  </a:lnTo>
                  <a:lnTo>
                    <a:pt x="109936" y="90913"/>
                  </a:lnTo>
                  <a:lnTo>
                    <a:pt x="109894" y="90913"/>
                  </a:lnTo>
                  <a:lnTo>
                    <a:pt x="109851" y="90913"/>
                  </a:lnTo>
                  <a:lnTo>
                    <a:pt x="109809" y="90913"/>
                  </a:lnTo>
                  <a:lnTo>
                    <a:pt x="109767" y="90969"/>
                  </a:lnTo>
                  <a:lnTo>
                    <a:pt x="109725" y="90969"/>
                  </a:lnTo>
                  <a:lnTo>
                    <a:pt x="109725" y="91039"/>
                  </a:lnTo>
                  <a:lnTo>
                    <a:pt x="109725" y="91096"/>
                  </a:lnTo>
                  <a:lnTo>
                    <a:pt x="109725" y="91166"/>
                  </a:lnTo>
                  <a:lnTo>
                    <a:pt x="109767" y="91222"/>
                  </a:lnTo>
                  <a:lnTo>
                    <a:pt x="109725" y="91222"/>
                  </a:lnTo>
                  <a:lnTo>
                    <a:pt x="109725" y="91293"/>
                  </a:lnTo>
                  <a:lnTo>
                    <a:pt x="109725" y="91349"/>
                  </a:lnTo>
                  <a:lnTo>
                    <a:pt x="109682" y="91349"/>
                  </a:lnTo>
                  <a:lnTo>
                    <a:pt x="109682" y="91419"/>
                  </a:lnTo>
                  <a:lnTo>
                    <a:pt x="109640" y="91476"/>
                  </a:lnTo>
                  <a:lnTo>
                    <a:pt x="109598" y="91546"/>
                  </a:lnTo>
                  <a:lnTo>
                    <a:pt x="109556" y="91546"/>
                  </a:lnTo>
                  <a:lnTo>
                    <a:pt x="109556" y="91603"/>
                  </a:lnTo>
                  <a:lnTo>
                    <a:pt x="109556" y="91673"/>
                  </a:lnTo>
                  <a:lnTo>
                    <a:pt x="109556" y="91729"/>
                  </a:lnTo>
                  <a:lnTo>
                    <a:pt x="109598" y="91729"/>
                  </a:lnTo>
                  <a:lnTo>
                    <a:pt x="109598" y="91800"/>
                  </a:lnTo>
                  <a:lnTo>
                    <a:pt x="109598" y="91856"/>
                  </a:lnTo>
                  <a:lnTo>
                    <a:pt x="109556" y="91856"/>
                  </a:lnTo>
                  <a:lnTo>
                    <a:pt x="109556" y="91926"/>
                  </a:lnTo>
                  <a:lnTo>
                    <a:pt x="109598" y="91926"/>
                  </a:lnTo>
                  <a:lnTo>
                    <a:pt x="109598" y="91983"/>
                  </a:lnTo>
                  <a:lnTo>
                    <a:pt x="109598" y="92053"/>
                  </a:lnTo>
                  <a:lnTo>
                    <a:pt x="109598" y="92109"/>
                  </a:lnTo>
                  <a:lnTo>
                    <a:pt x="109556" y="92180"/>
                  </a:lnTo>
                  <a:lnTo>
                    <a:pt x="109556" y="92236"/>
                  </a:lnTo>
                  <a:lnTo>
                    <a:pt x="109598" y="92236"/>
                  </a:lnTo>
                  <a:lnTo>
                    <a:pt x="109598" y="92307"/>
                  </a:lnTo>
                  <a:lnTo>
                    <a:pt x="109640" y="92307"/>
                  </a:lnTo>
                  <a:lnTo>
                    <a:pt x="109598" y="92307"/>
                  </a:lnTo>
                  <a:lnTo>
                    <a:pt x="109556" y="92363"/>
                  </a:lnTo>
                  <a:lnTo>
                    <a:pt x="109556" y="92433"/>
                  </a:lnTo>
                  <a:lnTo>
                    <a:pt x="109598" y="92433"/>
                  </a:lnTo>
                  <a:lnTo>
                    <a:pt x="109598" y="92490"/>
                  </a:lnTo>
                  <a:lnTo>
                    <a:pt x="109598" y="92560"/>
                  </a:lnTo>
                  <a:lnTo>
                    <a:pt x="109640" y="92560"/>
                  </a:lnTo>
                  <a:lnTo>
                    <a:pt x="109682" y="92560"/>
                  </a:lnTo>
                  <a:lnTo>
                    <a:pt x="109682" y="92616"/>
                  </a:lnTo>
                  <a:lnTo>
                    <a:pt x="109640" y="92616"/>
                  </a:lnTo>
                  <a:lnTo>
                    <a:pt x="109640" y="92687"/>
                  </a:lnTo>
                  <a:lnTo>
                    <a:pt x="109682" y="92743"/>
                  </a:lnTo>
                  <a:lnTo>
                    <a:pt x="109725" y="92870"/>
                  </a:lnTo>
                  <a:lnTo>
                    <a:pt x="109725" y="92940"/>
                  </a:lnTo>
                  <a:lnTo>
                    <a:pt x="109767" y="92997"/>
                  </a:lnTo>
                  <a:lnTo>
                    <a:pt x="109767" y="93067"/>
                  </a:lnTo>
                  <a:lnTo>
                    <a:pt x="109725" y="93067"/>
                  </a:lnTo>
                  <a:lnTo>
                    <a:pt x="109725" y="93123"/>
                  </a:lnTo>
                  <a:lnTo>
                    <a:pt x="109767" y="93123"/>
                  </a:lnTo>
                  <a:lnTo>
                    <a:pt x="109767" y="93194"/>
                  </a:lnTo>
                  <a:lnTo>
                    <a:pt x="109809" y="93250"/>
                  </a:lnTo>
                  <a:lnTo>
                    <a:pt x="109851" y="93321"/>
                  </a:lnTo>
                  <a:lnTo>
                    <a:pt x="109851" y="93377"/>
                  </a:lnTo>
                  <a:lnTo>
                    <a:pt x="109894" y="93447"/>
                  </a:lnTo>
                  <a:lnTo>
                    <a:pt x="109851" y="93447"/>
                  </a:lnTo>
                  <a:lnTo>
                    <a:pt x="109851" y="93377"/>
                  </a:lnTo>
                  <a:lnTo>
                    <a:pt x="109809" y="93321"/>
                  </a:lnTo>
                  <a:lnTo>
                    <a:pt x="109767" y="93250"/>
                  </a:lnTo>
                  <a:lnTo>
                    <a:pt x="109767" y="93194"/>
                  </a:lnTo>
                  <a:lnTo>
                    <a:pt x="109725" y="93194"/>
                  </a:lnTo>
                  <a:lnTo>
                    <a:pt x="109725" y="93123"/>
                  </a:lnTo>
                  <a:lnTo>
                    <a:pt x="109640" y="92940"/>
                  </a:lnTo>
                  <a:lnTo>
                    <a:pt x="109598" y="92870"/>
                  </a:lnTo>
                  <a:lnTo>
                    <a:pt x="109598" y="92814"/>
                  </a:lnTo>
                  <a:lnTo>
                    <a:pt x="109556" y="92814"/>
                  </a:lnTo>
                  <a:lnTo>
                    <a:pt x="109556" y="92743"/>
                  </a:lnTo>
                  <a:lnTo>
                    <a:pt x="109513" y="92687"/>
                  </a:lnTo>
                  <a:lnTo>
                    <a:pt x="109513" y="92616"/>
                  </a:lnTo>
                  <a:lnTo>
                    <a:pt x="109471" y="92616"/>
                  </a:lnTo>
                  <a:lnTo>
                    <a:pt x="109471" y="92560"/>
                  </a:lnTo>
                  <a:lnTo>
                    <a:pt x="109429" y="92490"/>
                  </a:lnTo>
                  <a:lnTo>
                    <a:pt x="109429" y="92433"/>
                  </a:lnTo>
                  <a:lnTo>
                    <a:pt x="109429" y="92363"/>
                  </a:lnTo>
                  <a:lnTo>
                    <a:pt x="109387" y="92363"/>
                  </a:lnTo>
                  <a:lnTo>
                    <a:pt x="109429" y="92307"/>
                  </a:lnTo>
                  <a:lnTo>
                    <a:pt x="109429" y="92236"/>
                  </a:lnTo>
                  <a:lnTo>
                    <a:pt x="109429" y="92180"/>
                  </a:lnTo>
                  <a:lnTo>
                    <a:pt x="109429" y="92109"/>
                  </a:lnTo>
                  <a:lnTo>
                    <a:pt x="109429" y="92053"/>
                  </a:lnTo>
                  <a:lnTo>
                    <a:pt x="109429" y="91983"/>
                  </a:lnTo>
                  <a:lnTo>
                    <a:pt x="109429" y="91926"/>
                  </a:lnTo>
                  <a:lnTo>
                    <a:pt x="109429" y="91856"/>
                  </a:lnTo>
                  <a:lnTo>
                    <a:pt x="109387" y="91800"/>
                  </a:lnTo>
                  <a:lnTo>
                    <a:pt x="109387" y="91729"/>
                  </a:lnTo>
                  <a:lnTo>
                    <a:pt x="109344" y="91729"/>
                  </a:lnTo>
                  <a:lnTo>
                    <a:pt x="109260" y="91729"/>
                  </a:lnTo>
                  <a:lnTo>
                    <a:pt x="109218" y="91729"/>
                  </a:lnTo>
                  <a:lnTo>
                    <a:pt x="109175" y="91800"/>
                  </a:lnTo>
                  <a:lnTo>
                    <a:pt x="109175" y="91729"/>
                  </a:lnTo>
                  <a:lnTo>
                    <a:pt x="109133" y="91729"/>
                  </a:lnTo>
                  <a:lnTo>
                    <a:pt x="109133" y="91673"/>
                  </a:lnTo>
                  <a:lnTo>
                    <a:pt x="109175" y="91673"/>
                  </a:lnTo>
                  <a:lnTo>
                    <a:pt x="109218" y="91673"/>
                  </a:lnTo>
                  <a:lnTo>
                    <a:pt x="109260" y="91673"/>
                  </a:lnTo>
                  <a:lnTo>
                    <a:pt x="109302" y="91673"/>
                  </a:lnTo>
                  <a:lnTo>
                    <a:pt x="109302" y="91603"/>
                  </a:lnTo>
                  <a:lnTo>
                    <a:pt x="109344" y="91603"/>
                  </a:lnTo>
                  <a:lnTo>
                    <a:pt x="109344" y="91546"/>
                  </a:lnTo>
                  <a:lnTo>
                    <a:pt x="109344" y="91476"/>
                  </a:lnTo>
                  <a:lnTo>
                    <a:pt x="109344" y="91419"/>
                  </a:lnTo>
                  <a:lnTo>
                    <a:pt x="109387" y="91419"/>
                  </a:lnTo>
                  <a:lnTo>
                    <a:pt x="109387" y="91349"/>
                  </a:lnTo>
                  <a:lnTo>
                    <a:pt x="109429" y="91349"/>
                  </a:lnTo>
                  <a:lnTo>
                    <a:pt x="109429" y="91293"/>
                  </a:lnTo>
                  <a:lnTo>
                    <a:pt x="109471" y="91222"/>
                  </a:lnTo>
                  <a:lnTo>
                    <a:pt x="109513" y="91166"/>
                  </a:lnTo>
                  <a:lnTo>
                    <a:pt x="109513" y="91096"/>
                  </a:lnTo>
                  <a:lnTo>
                    <a:pt x="109513" y="91039"/>
                  </a:lnTo>
                  <a:lnTo>
                    <a:pt x="109556" y="91039"/>
                  </a:lnTo>
                  <a:lnTo>
                    <a:pt x="109556" y="90969"/>
                  </a:lnTo>
                  <a:lnTo>
                    <a:pt x="109598" y="90913"/>
                  </a:lnTo>
                  <a:lnTo>
                    <a:pt x="109598" y="90842"/>
                  </a:lnTo>
                  <a:lnTo>
                    <a:pt x="109640" y="90842"/>
                  </a:lnTo>
                  <a:lnTo>
                    <a:pt x="109640" y="90786"/>
                  </a:lnTo>
                  <a:lnTo>
                    <a:pt x="109682" y="90786"/>
                  </a:lnTo>
                  <a:lnTo>
                    <a:pt x="109682" y="90715"/>
                  </a:lnTo>
                  <a:lnTo>
                    <a:pt x="109725" y="90715"/>
                  </a:lnTo>
                  <a:lnTo>
                    <a:pt x="109767" y="90659"/>
                  </a:lnTo>
                  <a:lnTo>
                    <a:pt x="109809" y="90589"/>
                  </a:lnTo>
                  <a:lnTo>
                    <a:pt x="109851" y="90589"/>
                  </a:lnTo>
                  <a:lnTo>
                    <a:pt x="109894" y="90532"/>
                  </a:lnTo>
                  <a:lnTo>
                    <a:pt x="109936" y="90532"/>
                  </a:lnTo>
                  <a:lnTo>
                    <a:pt x="109978" y="90532"/>
                  </a:lnTo>
                  <a:lnTo>
                    <a:pt x="109978" y="90462"/>
                  </a:lnTo>
                  <a:lnTo>
                    <a:pt x="109936" y="90462"/>
                  </a:lnTo>
                  <a:lnTo>
                    <a:pt x="109894" y="90406"/>
                  </a:lnTo>
                  <a:lnTo>
                    <a:pt x="109851" y="90406"/>
                  </a:lnTo>
                  <a:lnTo>
                    <a:pt x="109809" y="90406"/>
                  </a:lnTo>
                  <a:lnTo>
                    <a:pt x="109767" y="90406"/>
                  </a:lnTo>
                  <a:lnTo>
                    <a:pt x="109767" y="90462"/>
                  </a:lnTo>
                  <a:lnTo>
                    <a:pt x="109725" y="90462"/>
                  </a:lnTo>
                  <a:lnTo>
                    <a:pt x="109682" y="90462"/>
                  </a:lnTo>
                  <a:lnTo>
                    <a:pt x="109640" y="90462"/>
                  </a:lnTo>
                  <a:lnTo>
                    <a:pt x="109598" y="90462"/>
                  </a:lnTo>
                  <a:lnTo>
                    <a:pt x="109598" y="90406"/>
                  </a:lnTo>
                  <a:lnTo>
                    <a:pt x="109640" y="90406"/>
                  </a:lnTo>
                  <a:lnTo>
                    <a:pt x="109682" y="90406"/>
                  </a:lnTo>
                  <a:lnTo>
                    <a:pt x="109725" y="90406"/>
                  </a:lnTo>
                  <a:lnTo>
                    <a:pt x="109767" y="90335"/>
                  </a:lnTo>
                  <a:lnTo>
                    <a:pt x="109809" y="90335"/>
                  </a:lnTo>
                  <a:lnTo>
                    <a:pt x="109851" y="90335"/>
                  </a:lnTo>
                  <a:lnTo>
                    <a:pt x="109894" y="90335"/>
                  </a:lnTo>
                  <a:lnTo>
                    <a:pt x="109936" y="90335"/>
                  </a:lnTo>
                  <a:lnTo>
                    <a:pt x="109978" y="90335"/>
                  </a:lnTo>
                  <a:lnTo>
                    <a:pt x="110020" y="90335"/>
                  </a:lnTo>
                  <a:lnTo>
                    <a:pt x="110020" y="90279"/>
                  </a:lnTo>
                  <a:lnTo>
                    <a:pt x="110063" y="90335"/>
                  </a:lnTo>
                  <a:lnTo>
                    <a:pt x="110105" y="90335"/>
                  </a:lnTo>
                  <a:lnTo>
                    <a:pt x="110147" y="90335"/>
                  </a:lnTo>
                  <a:lnTo>
                    <a:pt x="110189" y="90335"/>
                  </a:lnTo>
                  <a:lnTo>
                    <a:pt x="110274" y="90279"/>
                  </a:lnTo>
                  <a:lnTo>
                    <a:pt x="110316" y="90279"/>
                  </a:lnTo>
                  <a:lnTo>
                    <a:pt x="110358" y="90279"/>
                  </a:lnTo>
                  <a:lnTo>
                    <a:pt x="110401" y="90279"/>
                  </a:lnTo>
                  <a:lnTo>
                    <a:pt x="110443" y="90279"/>
                  </a:lnTo>
                  <a:lnTo>
                    <a:pt x="110443" y="90208"/>
                  </a:lnTo>
                  <a:lnTo>
                    <a:pt x="110443" y="90152"/>
                  </a:lnTo>
                  <a:lnTo>
                    <a:pt x="110485" y="90082"/>
                  </a:lnTo>
                  <a:lnTo>
                    <a:pt x="110485" y="90025"/>
                  </a:lnTo>
                  <a:lnTo>
                    <a:pt x="110527" y="90025"/>
                  </a:lnTo>
                  <a:lnTo>
                    <a:pt x="110527" y="89955"/>
                  </a:lnTo>
                  <a:lnTo>
                    <a:pt x="110570" y="89955"/>
                  </a:lnTo>
                  <a:lnTo>
                    <a:pt x="110612" y="89955"/>
                  </a:lnTo>
                  <a:lnTo>
                    <a:pt x="110570" y="89899"/>
                  </a:lnTo>
                  <a:lnTo>
                    <a:pt x="110527" y="89899"/>
                  </a:lnTo>
                  <a:lnTo>
                    <a:pt x="110485" y="89899"/>
                  </a:lnTo>
                  <a:lnTo>
                    <a:pt x="110485" y="89828"/>
                  </a:lnTo>
                  <a:lnTo>
                    <a:pt x="110443" y="89772"/>
                  </a:lnTo>
                  <a:lnTo>
                    <a:pt x="110401" y="89772"/>
                  </a:lnTo>
                  <a:lnTo>
                    <a:pt x="110358" y="89702"/>
                  </a:lnTo>
                  <a:lnTo>
                    <a:pt x="110316" y="89645"/>
                  </a:lnTo>
                  <a:lnTo>
                    <a:pt x="110316" y="89575"/>
                  </a:lnTo>
                  <a:lnTo>
                    <a:pt x="110274" y="89575"/>
                  </a:lnTo>
                  <a:lnTo>
                    <a:pt x="110274" y="89518"/>
                  </a:lnTo>
                  <a:lnTo>
                    <a:pt x="110232" y="89518"/>
                  </a:lnTo>
                  <a:lnTo>
                    <a:pt x="110189" y="89448"/>
                  </a:lnTo>
                  <a:lnTo>
                    <a:pt x="110147" y="89448"/>
                  </a:lnTo>
                  <a:lnTo>
                    <a:pt x="110105" y="89448"/>
                  </a:lnTo>
                  <a:lnTo>
                    <a:pt x="110063" y="89448"/>
                  </a:lnTo>
                  <a:lnTo>
                    <a:pt x="110105" y="89448"/>
                  </a:lnTo>
                  <a:lnTo>
                    <a:pt x="110105" y="89392"/>
                  </a:lnTo>
                  <a:lnTo>
                    <a:pt x="110105" y="89321"/>
                  </a:lnTo>
                  <a:lnTo>
                    <a:pt x="110105" y="89265"/>
                  </a:lnTo>
                  <a:lnTo>
                    <a:pt x="110105" y="89195"/>
                  </a:lnTo>
                  <a:lnTo>
                    <a:pt x="110105" y="89138"/>
                  </a:lnTo>
                  <a:lnTo>
                    <a:pt x="110147" y="89068"/>
                  </a:lnTo>
                  <a:lnTo>
                    <a:pt x="110147" y="89012"/>
                  </a:lnTo>
                  <a:lnTo>
                    <a:pt x="110189" y="88941"/>
                  </a:lnTo>
                  <a:lnTo>
                    <a:pt x="110232" y="88941"/>
                  </a:lnTo>
                  <a:lnTo>
                    <a:pt x="110232" y="88885"/>
                  </a:lnTo>
                  <a:lnTo>
                    <a:pt x="110232" y="88814"/>
                  </a:lnTo>
                  <a:lnTo>
                    <a:pt x="110189" y="88814"/>
                  </a:lnTo>
                  <a:lnTo>
                    <a:pt x="110189" y="88758"/>
                  </a:lnTo>
                  <a:lnTo>
                    <a:pt x="110232" y="88758"/>
                  </a:lnTo>
                  <a:lnTo>
                    <a:pt x="110189" y="88758"/>
                  </a:lnTo>
                  <a:lnTo>
                    <a:pt x="110232" y="88688"/>
                  </a:lnTo>
                  <a:lnTo>
                    <a:pt x="110232" y="88631"/>
                  </a:lnTo>
                  <a:lnTo>
                    <a:pt x="110189" y="88631"/>
                  </a:lnTo>
                  <a:lnTo>
                    <a:pt x="110147" y="88561"/>
                  </a:lnTo>
                  <a:lnTo>
                    <a:pt x="110147" y="88505"/>
                  </a:lnTo>
                  <a:lnTo>
                    <a:pt x="110147" y="88434"/>
                  </a:lnTo>
                  <a:lnTo>
                    <a:pt x="110105" y="88434"/>
                  </a:lnTo>
                  <a:lnTo>
                    <a:pt x="110105" y="88378"/>
                  </a:lnTo>
                  <a:lnTo>
                    <a:pt x="110063" y="88307"/>
                  </a:lnTo>
                  <a:lnTo>
                    <a:pt x="110020" y="88054"/>
                  </a:lnTo>
                  <a:lnTo>
                    <a:pt x="109978" y="87800"/>
                  </a:lnTo>
                  <a:lnTo>
                    <a:pt x="109936" y="87800"/>
                  </a:lnTo>
                  <a:lnTo>
                    <a:pt x="109936" y="87871"/>
                  </a:lnTo>
                  <a:lnTo>
                    <a:pt x="110020" y="88251"/>
                  </a:lnTo>
                  <a:lnTo>
                    <a:pt x="109936" y="88124"/>
                  </a:lnTo>
                  <a:lnTo>
                    <a:pt x="109851" y="87800"/>
                  </a:lnTo>
                  <a:lnTo>
                    <a:pt x="109809" y="87800"/>
                  </a:lnTo>
                  <a:lnTo>
                    <a:pt x="109851" y="87744"/>
                  </a:lnTo>
                  <a:lnTo>
                    <a:pt x="109809" y="87744"/>
                  </a:lnTo>
                  <a:lnTo>
                    <a:pt x="109767" y="87800"/>
                  </a:lnTo>
                  <a:lnTo>
                    <a:pt x="109682" y="87800"/>
                  </a:lnTo>
                  <a:lnTo>
                    <a:pt x="109682" y="87744"/>
                  </a:lnTo>
                  <a:lnTo>
                    <a:pt x="109682" y="87674"/>
                  </a:lnTo>
                  <a:lnTo>
                    <a:pt x="109767" y="87617"/>
                  </a:lnTo>
                  <a:lnTo>
                    <a:pt x="109809" y="87674"/>
                  </a:lnTo>
                  <a:lnTo>
                    <a:pt x="109851" y="87617"/>
                  </a:lnTo>
                  <a:lnTo>
                    <a:pt x="109809" y="87547"/>
                  </a:lnTo>
                  <a:lnTo>
                    <a:pt x="109851" y="87547"/>
                  </a:lnTo>
                  <a:lnTo>
                    <a:pt x="109894" y="87491"/>
                  </a:lnTo>
                  <a:lnTo>
                    <a:pt x="109936" y="87674"/>
                  </a:lnTo>
                  <a:lnTo>
                    <a:pt x="109936" y="87420"/>
                  </a:lnTo>
                  <a:lnTo>
                    <a:pt x="109978" y="87364"/>
                  </a:lnTo>
                  <a:lnTo>
                    <a:pt x="110020" y="87364"/>
                  </a:lnTo>
                  <a:lnTo>
                    <a:pt x="110020" y="87294"/>
                  </a:lnTo>
                  <a:lnTo>
                    <a:pt x="109978" y="87294"/>
                  </a:lnTo>
                  <a:lnTo>
                    <a:pt x="109978" y="87237"/>
                  </a:lnTo>
                  <a:lnTo>
                    <a:pt x="110020" y="87237"/>
                  </a:lnTo>
                  <a:lnTo>
                    <a:pt x="110063" y="87237"/>
                  </a:lnTo>
                  <a:lnTo>
                    <a:pt x="110020" y="87167"/>
                  </a:lnTo>
                  <a:lnTo>
                    <a:pt x="110020" y="87110"/>
                  </a:lnTo>
                  <a:lnTo>
                    <a:pt x="110063" y="87110"/>
                  </a:lnTo>
                  <a:lnTo>
                    <a:pt x="110063" y="87040"/>
                  </a:lnTo>
                  <a:lnTo>
                    <a:pt x="110063" y="86984"/>
                  </a:lnTo>
                  <a:lnTo>
                    <a:pt x="110105" y="86984"/>
                  </a:lnTo>
                  <a:lnTo>
                    <a:pt x="110105" y="86913"/>
                  </a:lnTo>
                  <a:lnTo>
                    <a:pt x="110147" y="86913"/>
                  </a:lnTo>
                  <a:lnTo>
                    <a:pt x="110189" y="86913"/>
                  </a:lnTo>
                  <a:lnTo>
                    <a:pt x="110189" y="86857"/>
                  </a:lnTo>
                  <a:lnTo>
                    <a:pt x="110147" y="86857"/>
                  </a:lnTo>
                  <a:lnTo>
                    <a:pt x="110189" y="86857"/>
                  </a:lnTo>
                  <a:lnTo>
                    <a:pt x="110189" y="86787"/>
                  </a:lnTo>
                  <a:lnTo>
                    <a:pt x="110147" y="86787"/>
                  </a:lnTo>
                  <a:lnTo>
                    <a:pt x="110189" y="86730"/>
                  </a:lnTo>
                  <a:lnTo>
                    <a:pt x="110147" y="86730"/>
                  </a:lnTo>
                  <a:lnTo>
                    <a:pt x="110147" y="86660"/>
                  </a:lnTo>
                  <a:lnTo>
                    <a:pt x="110105" y="86660"/>
                  </a:lnTo>
                  <a:lnTo>
                    <a:pt x="110105" y="86604"/>
                  </a:lnTo>
                  <a:lnTo>
                    <a:pt x="110063" y="86604"/>
                  </a:lnTo>
                  <a:lnTo>
                    <a:pt x="110105" y="86604"/>
                  </a:lnTo>
                  <a:lnTo>
                    <a:pt x="110105" y="86533"/>
                  </a:lnTo>
                  <a:lnTo>
                    <a:pt x="110063" y="86533"/>
                  </a:lnTo>
                  <a:lnTo>
                    <a:pt x="110105" y="86533"/>
                  </a:lnTo>
                  <a:lnTo>
                    <a:pt x="110105" y="86477"/>
                  </a:lnTo>
                  <a:lnTo>
                    <a:pt x="110063" y="86477"/>
                  </a:lnTo>
                  <a:lnTo>
                    <a:pt x="110063" y="86406"/>
                  </a:lnTo>
                  <a:lnTo>
                    <a:pt x="110063" y="86350"/>
                  </a:lnTo>
                  <a:lnTo>
                    <a:pt x="110020" y="86350"/>
                  </a:lnTo>
                  <a:lnTo>
                    <a:pt x="110020" y="86280"/>
                  </a:lnTo>
                  <a:lnTo>
                    <a:pt x="109978" y="86280"/>
                  </a:lnTo>
                  <a:lnTo>
                    <a:pt x="109978" y="86223"/>
                  </a:lnTo>
                  <a:lnTo>
                    <a:pt x="109936" y="86223"/>
                  </a:lnTo>
                  <a:lnTo>
                    <a:pt x="109936" y="86153"/>
                  </a:lnTo>
                  <a:lnTo>
                    <a:pt x="109894" y="86153"/>
                  </a:lnTo>
                  <a:lnTo>
                    <a:pt x="109851" y="86153"/>
                  </a:lnTo>
                  <a:lnTo>
                    <a:pt x="109851" y="86097"/>
                  </a:lnTo>
                  <a:lnTo>
                    <a:pt x="109809" y="86097"/>
                  </a:lnTo>
                  <a:lnTo>
                    <a:pt x="109851" y="86097"/>
                  </a:lnTo>
                  <a:lnTo>
                    <a:pt x="109809" y="86097"/>
                  </a:lnTo>
                  <a:lnTo>
                    <a:pt x="109809" y="86026"/>
                  </a:lnTo>
                  <a:lnTo>
                    <a:pt x="109767" y="86026"/>
                  </a:lnTo>
                  <a:lnTo>
                    <a:pt x="109767" y="85970"/>
                  </a:lnTo>
                  <a:lnTo>
                    <a:pt x="109725" y="85970"/>
                  </a:lnTo>
                  <a:lnTo>
                    <a:pt x="109682" y="85970"/>
                  </a:lnTo>
                  <a:lnTo>
                    <a:pt x="109640" y="85970"/>
                  </a:lnTo>
                  <a:lnTo>
                    <a:pt x="109598" y="85970"/>
                  </a:lnTo>
                  <a:lnTo>
                    <a:pt x="109598" y="85899"/>
                  </a:lnTo>
                  <a:lnTo>
                    <a:pt x="109640" y="85899"/>
                  </a:lnTo>
                  <a:lnTo>
                    <a:pt x="109682" y="85843"/>
                  </a:lnTo>
                  <a:lnTo>
                    <a:pt x="109682" y="85773"/>
                  </a:lnTo>
                  <a:lnTo>
                    <a:pt x="109682" y="85716"/>
                  </a:lnTo>
                  <a:lnTo>
                    <a:pt x="109640" y="85716"/>
                  </a:lnTo>
                  <a:lnTo>
                    <a:pt x="109640" y="85646"/>
                  </a:lnTo>
                  <a:lnTo>
                    <a:pt x="109640" y="85590"/>
                  </a:lnTo>
                  <a:lnTo>
                    <a:pt x="109598" y="85590"/>
                  </a:lnTo>
                  <a:lnTo>
                    <a:pt x="109598" y="85519"/>
                  </a:lnTo>
                  <a:lnTo>
                    <a:pt x="109556" y="85519"/>
                  </a:lnTo>
                  <a:lnTo>
                    <a:pt x="109556" y="85463"/>
                  </a:lnTo>
                  <a:lnTo>
                    <a:pt x="109556" y="85519"/>
                  </a:lnTo>
                  <a:lnTo>
                    <a:pt x="109513" y="85519"/>
                  </a:lnTo>
                  <a:lnTo>
                    <a:pt x="109513" y="85463"/>
                  </a:lnTo>
                  <a:lnTo>
                    <a:pt x="109471" y="85463"/>
                  </a:lnTo>
                  <a:lnTo>
                    <a:pt x="109471" y="85393"/>
                  </a:lnTo>
                  <a:lnTo>
                    <a:pt x="109429" y="85393"/>
                  </a:lnTo>
                  <a:lnTo>
                    <a:pt x="109387" y="85393"/>
                  </a:lnTo>
                  <a:lnTo>
                    <a:pt x="109387" y="85336"/>
                  </a:lnTo>
                  <a:lnTo>
                    <a:pt x="109344" y="85336"/>
                  </a:lnTo>
                  <a:lnTo>
                    <a:pt x="109302" y="85336"/>
                  </a:lnTo>
                  <a:lnTo>
                    <a:pt x="109260" y="85336"/>
                  </a:lnTo>
                  <a:lnTo>
                    <a:pt x="109218" y="85336"/>
                  </a:lnTo>
                  <a:lnTo>
                    <a:pt x="109175" y="85336"/>
                  </a:lnTo>
                  <a:lnTo>
                    <a:pt x="109133" y="85336"/>
                  </a:lnTo>
                  <a:lnTo>
                    <a:pt x="109091" y="85336"/>
                  </a:lnTo>
                  <a:lnTo>
                    <a:pt x="109133" y="85336"/>
                  </a:lnTo>
                  <a:lnTo>
                    <a:pt x="109091" y="85336"/>
                  </a:lnTo>
                  <a:lnTo>
                    <a:pt x="109006" y="85266"/>
                  </a:lnTo>
                  <a:lnTo>
                    <a:pt x="108964" y="85209"/>
                  </a:lnTo>
                  <a:lnTo>
                    <a:pt x="108922" y="85209"/>
                  </a:lnTo>
                  <a:lnTo>
                    <a:pt x="108753" y="85209"/>
                  </a:lnTo>
                  <a:lnTo>
                    <a:pt x="108584" y="85139"/>
                  </a:lnTo>
                  <a:lnTo>
                    <a:pt x="108457" y="85139"/>
                  </a:lnTo>
                  <a:lnTo>
                    <a:pt x="108415" y="85139"/>
                  </a:lnTo>
                  <a:lnTo>
                    <a:pt x="108373" y="85139"/>
                  </a:lnTo>
                  <a:lnTo>
                    <a:pt x="108331" y="85083"/>
                  </a:lnTo>
                  <a:lnTo>
                    <a:pt x="108288" y="85083"/>
                  </a:lnTo>
                  <a:lnTo>
                    <a:pt x="108246" y="85012"/>
                  </a:lnTo>
                  <a:lnTo>
                    <a:pt x="108204" y="85012"/>
                  </a:lnTo>
                  <a:lnTo>
                    <a:pt x="108204" y="84956"/>
                  </a:lnTo>
                  <a:lnTo>
                    <a:pt x="108204" y="84886"/>
                  </a:lnTo>
                  <a:lnTo>
                    <a:pt x="108246" y="84829"/>
                  </a:lnTo>
                  <a:lnTo>
                    <a:pt x="108288" y="84829"/>
                  </a:lnTo>
                  <a:lnTo>
                    <a:pt x="108288" y="84759"/>
                  </a:lnTo>
                  <a:lnTo>
                    <a:pt x="108331" y="84759"/>
                  </a:lnTo>
                  <a:lnTo>
                    <a:pt x="108331" y="84703"/>
                  </a:lnTo>
                  <a:lnTo>
                    <a:pt x="108331" y="84632"/>
                  </a:lnTo>
                  <a:lnTo>
                    <a:pt x="108331" y="84576"/>
                  </a:lnTo>
                  <a:lnTo>
                    <a:pt x="108331" y="84505"/>
                  </a:lnTo>
                  <a:lnTo>
                    <a:pt x="108331" y="84449"/>
                  </a:lnTo>
                  <a:lnTo>
                    <a:pt x="108373" y="84449"/>
                  </a:lnTo>
                  <a:lnTo>
                    <a:pt x="108373" y="84379"/>
                  </a:lnTo>
                  <a:lnTo>
                    <a:pt x="108373" y="84322"/>
                  </a:lnTo>
                  <a:lnTo>
                    <a:pt x="108415" y="84252"/>
                  </a:lnTo>
                  <a:lnTo>
                    <a:pt x="108373" y="84252"/>
                  </a:lnTo>
                  <a:lnTo>
                    <a:pt x="108331" y="84252"/>
                  </a:lnTo>
                  <a:lnTo>
                    <a:pt x="108288" y="84196"/>
                  </a:lnTo>
                  <a:lnTo>
                    <a:pt x="108288" y="84125"/>
                  </a:lnTo>
                  <a:lnTo>
                    <a:pt x="108331" y="84125"/>
                  </a:lnTo>
                  <a:lnTo>
                    <a:pt x="108373" y="84196"/>
                  </a:lnTo>
                  <a:lnTo>
                    <a:pt x="108415" y="84196"/>
                  </a:lnTo>
                  <a:lnTo>
                    <a:pt x="108457" y="84125"/>
                  </a:lnTo>
                  <a:lnTo>
                    <a:pt x="108500" y="84069"/>
                  </a:lnTo>
                  <a:lnTo>
                    <a:pt x="108500" y="83998"/>
                  </a:lnTo>
                  <a:lnTo>
                    <a:pt x="108457" y="83998"/>
                  </a:lnTo>
                  <a:lnTo>
                    <a:pt x="108415" y="83998"/>
                  </a:lnTo>
                  <a:lnTo>
                    <a:pt x="108457" y="83998"/>
                  </a:lnTo>
                  <a:lnTo>
                    <a:pt x="108500" y="83942"/>
                  </a:lnTo>
                  <a:lnTo>
                    <a:pt x="108457" y="83942"/>
                  </a:lnTo>
                  <a:lnTo>
                    <a:pt x="108457" y="83872"/>
                  </a:lnTo>
                  <a:lnTo>
                    <a:pt x="108500" y="83872"/>
                  </a:lnTo>
                  <a:lnTo>
                    <a:pt x="108542" y="83872"/>
                  </a:lnTo>
                  <a:lnTo>
                    <a:pt x="108500" y="83872"/>
                  </a:lnTo>
                  <a:lnTo>
                    <a:pt x="108500" y="83815"/>
                  </a:lnTo>
                  <a:lnTo>
                    <a:pt x="108542" y="83815"/>
                  </a:lnTo>
                  <a:lnTo>
                    <a:pt x="108500" y="83815"/>
                  </a:lnTo>
                  <a:lnTo>
                    <a:pt x="108542" y="83815"/>
                  </a:lnTo>
                  <a:lnTo>
                    <a:pt x="108542" y="83745"/>
                  </a:lnTo>
                  <a:lnTo>
                    <a:pt x="108542" y="83689"/>
                  </a:lnTo>
                  <a:lnTo>
                    <a:pt x="108542" y="83618"/>
                  </a:lnTo>
                  <a:lnTo>
                    <a:pt x="108542" y="83689"/>
                  </a:lnTo>
                  <a:lnTo>
                    <a:pt x="108542" y="83618"/>
                  </a:lnTo>
                  <a:lnTo>
                    <a:pt x="108542" y="83562"/>
                  </a:lnTo>
                  <a:lnTo>
                    <a:pt x="108584" y="83562"/>
                  </a:lnTo>
                  <a:lnTo>
                    <a:pt x="108584" y="83491"/>
                  </a:lnTo>
                  <a:lnTo>
                    <a:pt x="108542" y="83491"/>
                  </a:lnTo>
                  <a:lnTo>
                    <a:pt x="108542" y="83435"/>
                  </a:lnTo>
                  <a:lnTo>
                    <a:pt x="108584" y="83435"/>
                  </a:lnTo>
                  <a:lnTo>
                    <a:pt x="108584" y="83365"/>
                  </a:lnTo>
                  <a:lnTo>
                    <a:pt x="108584" y="83308"/>
                  </a:lnTo>
                  <a:lnTo>
                    <a:pt x="108626" y="83308"/>
                  </a:lnTo>
                  <a:lnTo>
                    <a:pt x="108626" y="83238"/>
                  </a:lnTo>
                  <a:lnTo>
                    <a:pt x="108626" y="83182"/>
                  </a:lnTo>
                  <a:lnTo>
                    <a:pt x="108668" y="83182"/>
                  </a:lnTo>
                  <a:lnTo>
                    <a:pt x="108668" y="83111"/>
                  </a:lnTo>
                  <a:lnTo>
                    <a:pt x="108668" y="83055"/>
                  </a:lnTo>
                  <a:lnTo>
                    <a:pt x="108711" y="82985"/>
                  </a:lnTo>
                  <a:lnTo>
                    <a:pt x="108711" y="82928"/>
                  </a:lnTo>
                  <a:lnTo>
                    <a:pt x="108753" y="82928"/>
                  </a:lnTo>
                  <a:lnTo>
                    <a:pt x="108711" y="82928"/>
                  </a:lnTo>
                  <a:lnTo>
                    <a:pt x="108753" y="82928"/>
                  </a:lnTo>
                  <a:lnTo>
                    <a:pt x="108711" y="82858"/>
                  </a:lnTo>
                  <a:lnTo>
                    <a:pt x="108753" y="82858"/>
                  </a:lnTo>
                  <a:lnTo>
                    <a:pt x="108753" y="82801"/>
                  </a:lnTo>
                  <a:lnTo>
                    <a:pt x="108753" y="82731"/>
                  </a:lnTo>
                  <a:lnTo>
                    <a:pt x="108795" y="82731"/>
                  </a:lnTo>
                  <a:lnTo>
                    <a:pt x="108795" y="82675"/>
                  </a:lnTo>
                  <a:lnTo>
                    <a:pt x="108837" y="82675"/>
                  </a:lnTo>
                  <a:lnTo>
                    <a:pt x="108837" y="82604"/>
                  </a:lnTo>
                  <a:lnTo>
                    <a:pt x="108837" y="82548"/>
                  </a:lnTo>
                  <a:lnTo>
                    <a:pt x="108795" y="82548"/>
                  </a:lnTo>
                  <a:lnTo>
                    <a:pt x="108795" y="82478"/>
                  </a:lnTo>
                  <a:lnTo>
                    <a:pt x="108753" y="82478"/>
                  </a:lnTo>
                  <a:lnTo>
                    <a:pt x="108753" y="82548"/>
                  </a:lnTo>
                  <a:lnTo>
                    <a:pt x="108795" y="82548"/>
                  </a:lnTo>
                  <a:lnTo>
                    <a:pt x="108753" y="82604"/>
                  </a:lnTo>
                  <a:lnTo>
                    <a:pt x="108753" y="82548"/>
                  </a:lnTo>
                  <a:lnTo>
                    <a:pt x="108711" y="82548"/>
                  </a:lnTo>
                  <a:lnTo>
                    <a:pt x="108668" y="82548"/>
                  </a:lnTo>
                  <a:lnTo>
                    <a:pt x="108626" y="82548"/>
                  </a:lnTo>
                  <a:lnTo>
                    <a:pt x="108584" y="82548"/>
                  </a:lnTo>
                  <a:lnTo>
                    <a:pt x="108542" y="82548"/>
                  </a:lnTo>
                  <a:lnTo>
                    <a:pt x="108500" y="82548"/>
                  </a:lnTo>
                  <a:lnTo>
                    <a:pt x="108457" y="82548"/>
                  </a:lnTo>
                  <a:lnTo>
                    <a:pt x="108415" y="82548"/>
                  </a:lnTo>
                  <a:lnTo>
                    <a:pt x="108373" y="82548"/>
                  </a:lnTo>
                  <a:lnTo>
                    <a:pt x="108373" y="82604"/>
                  </a:lnTo>
                  <a:lnTo>
                    <a:pt x="108373" y="82548"/>
                  </a:lnTo>
                  <a:lnTo>
                    <a:pt x="108331" y="82548"/>
                  </a:lnTo>
                  <a:lnTo>
                    <a:pt x="108288" y="82548"/>
                  </a:lnTo>
                  <a:lnTo>
                    <a:pt x="108288" y="82478"/>
                  </a:lnTo>
                  <a:lnTo>
                    <a:pt x="108246" y="82478"/>
                  </a:lnTo>
                  <a:lnTo>
                    <a:pt x="108204" y="82478"/>
                  </a:lnTo>
                  <a:lnTo>
                    <a:pt x="108162" y="82478"/>
                  </a:lnTo>
                  <a:lnTo>
                    <a:pt x="108119" y="82478"/>
                  </a:lnTo>
                  <a:lnTo>
                    <a:pt x="108077" y="82548"/>
                  </a:lnTo>
                  <a:lnTo>
                    <a:pt x="108035" y="82478"/>
                  </a:lnTo>
                  <a:lnTo>
                    <a:pt x="107993" y="82478"/>
                  </a:lnTo>
                  <a:lnTo>
                    <a:pt x="107950" y="82478"/>
                  </a:lnTo>
                  <a:lnTo>
                    <a:pt x="107908" y="82478"/>
                  </a:lnTo>
                  <a:lnTo>
                    <a:pt x="107866" y="82478"/>
                  </a:lnTo>
                  <a:lnTo>
                    <a:pt x="107824" y="82548"/>
                  </a:lnTo>
                  <a:lnTo>
                    <a:pt x="107781" y="82548"/>
                  </a:lnTo>
                  <a:lnTo>
                    <a:pt x="107781" y="82604"/>
                  </a:lnTo>
                  <a:lnTo>
                    <a:pt x="107739" y="82604"/>
                  </a:lnTo>
                  <a:lnTo>
                    <a:pt x="107697" y="82604"/>
                  </a:lnTo>
                  <a:lnTo>
                    <a:pt x="107697" y="82675"/>
                  </a:lnTo>
                  <a:lnTo>
                    <a:pt x="107655" y="82675"/>
                  </a:lnTo>
                  <a:lnTo>
                    <a:pt x="107655" y="82731"/>
                  </a:lnTo>
                  <a:lnTo>
                    <a:pt x="107612" y="82731"/>
                  </a:lnTo>
                  <a:lnTo>
                    <a:pt x="107570" y="82801"/>
                  </a:lnTo>
                  <a:lnTo>
                    <a:pt x="107528" y="82801"/>
                  </a:lnTo>
                  <a:lnTo>
                    <a:pt x="107528" y="82858"/>
                  </a:lnTo>
                  <a:lnTo>
                    <a:pt x="107486" y="82858"/>
                  </a:lnTo>
                  <a:lnTo>
                    <a:pt x="107443" y="82858"/>
                  </a:lnTo>
                  <a:lnTo>
                    <a:pt x="107401" y="82801"/>
                  </a:lnTo>
                  <a:lnTo>
                    <a:pt x="107401" y="82858"/>
                  </a:lnTo>
                  <a:lnTo>
                    <a:pt x="107401" y="82928"/>
                  </a:lnTo>
                  <a:lnTo>
                    <a:pt x="107401" y="82985"/>
                  </a:lnTo>
                  <a:lnTo>
                    <a:pt x="107359" y="82985"/>
                  </a:lnTo>
                  <a:lnTo>
                    <a:pt x="107359" y="83055"/>
                  </a:lnTo>
                  <a:lnTo>
                    <a:pt x="107359" y="82985"/>
                  </a:lnTo>
                  <a:lnTo>
                    <a:pt x="107359" y="83055"/>
                  </a:lnTo>
                  <a:lnTo>
                    <a:pt x="107401" y="83055"/>
                  </a:lnTo>
                  <a:lnTo>
                    <a:pt x="107401" y="83111"/>
                  </a:lnTo>
                  <a:lnTo>
                    <a:pt x="107401" y="83182"/>
                  </a:lnTo>
                  <a:lnTo>
                    <a:pt x="107443" y="83182"/>
                  </a:lnTo>
                  <a:lnTo>
                    <a:pt x="107401" y="83182"/>
                  </a:lnTo>
                  <a:lnTo>
                    <a:pt x="107401" y="83238"/>
                  </a:lnTo>
                  <a:lnTo>
                    <a:pt x="107401" y="83308"/>
                  </a:lnTo>
                  <a:lnTo>
                    <a:pt x="107359" y="83238"/>
                  </a:lnTo>
                  <a:lnTo>
                    <a:pt x="107359" y="83308"/>
                  </a:lnTo>
                  <a:lnTo>
                    <a:pt x="107317" y="83238"/>
                  </a:lnTo>
                  <a:lnTo>
                    <a:pt x="107317" y="83308"/>
                  </a:lnTo>
                  <a:lnTo>
                    <a:pt x="107274" y="83308"/>
                  </a:lnTo>
                  <a:lnTo>
                    <a:pt x="107274" y="83365"/>
                  </a:lnTo>
                  <a:lnTo>
                    <a:pt x="107317" y="83435"/>
                  </a:lnTo>
                  <a:lnTo>
                    <a:pt x="107359" y="83435"/>
                  </a:lnTo>
                  <a:lnTo>
                    <a:pt x="107401" y="83435"/>
                  </a:lnTo>
                  <a:lnTo>
                    <a:pt x="107401" y="83491"/>
                  </a:lnTo>
                  <a:lnTo>
                    <a:pt x="107443" y="83491"/>
                  </a:lnTo>
                  <a:lnTo>
                    <a:pt x="107486" y="83491"/>
                  </a:lnTo>
                  <a:lnTo>
                    <a:pt x="107443" y="83562"/>
                  </a:lnTo>
                  <a:lnTo>
                    <a:pt x="107486" y="83562"/>
                  </a:lnTo>
                  <a:lnTo>
                    <a:pt x="107528" y="83562"/>
                  </a:lnTo>
                  <a:lnTo>
                    <a:pt x="107528" y="83618"/>
                  </a:lnTo>
                  <a:lnTo>
                    <a:pt x="107570" y="83618"/>
                  </a:lnTo>
                  <a:lnTo>
                    <a:pt x="107570" y="83689"/>
                  </a:lnTo>
                  <a:lnTo>
                    <a:pt x="107528" y="83689"/>
                  </a:lnTo>
                  <a:lnTo>
                    <a:pt x="107486" y="83689"/>
                  </a:lnTo>
                  <a:lnTo>
                    <a:pt x="107443" y="83689"/>
                  </a:lnTo>
                  <a:lnTo>
                    <a:pt x="107401" y="83689"/>
                  </a:lnTo>
                  <a:lnTo>
                    <a:pt x="107359" y="83689"/>
                  </a:lnTo>
                  <a:lnTo>
                    <a:pt x="107317" y="83689"/>
                  </a:lnTo>
                  <a:lnTo>
                    <a:pt x="107274" y="83745"/>
                  </a:lnTo>
                  <a:lnTo>
                    <a:pt x="107232" y="83745"/>
                  </a:lnTo>
                  <a:lnTo>
                    <a:pt x="107232" y="83815"/>
                  </a:lnTo>
                  <a:lnTo>
                    <a:pt x="107190" y="83815"/>
                  </a:lnTo>
                  <a:lnTo>
                    <a:pt x="107148" y="83815"/>
                  </a:lnTo>
                  <a:lnTo>
                    <a:pt x="107148" y="83872"/>
                  </a:lnTo>
                  <a:lnTo>
                    <a:pt x="107105" y="83872"/>
                  </a:lnTo>
                  <a:lnTo>
                    <a:pt x="107105" y="83942"/>
                  </a:lnTo>
                  <a:lnTo>
                    <a:pt x="107063" y="83942"/>
                  </a:lnTo>
                  <a:lnTo>
                    <a:pt x="107021" y="83942"/>
                  </a:lnTo>
                  <a:lnTo>
                    <a:pt x="107021" y="83998"/>
                  </a:lnTo>
                  <a:lnTo>
                    <a:pt x="106979" y="83998"/>
                  </a:lnTo>
                  <a:lnTo>
                    <a:pt x="106936" y="83998"/>
                  </a:lnTo>
                  <a:lnTo>
                    <a:pt x="106936" y="84069"/>
                  </a:lnTo>
                  <a:lnTo>
                    <a:pt x="106894" y="84069"/>
                  </a:lnTo>
                  <a:lnTo>
                    <a:pt x="106852" y="84069"/>
                  </a:lnTo>
                  <a:lnTo>
                    <a:pt x="106810" y="84125"/>
                  </a:lnTo>
                  <a:lnTo>
                    <a:pt x="106767" y="84125"/>
                  </a:lnTo>
                  <a:lnTo>
                    <a:pt x="106725" y="84125"/>
                  </a:lnTo>
                  <a:lnTo>
                    <a:pt x="106725" y="84196"/>
                  </a:lnTo>
                  <a:lnTo>
                    <a:pt x="106683" y="84196"/>
                  </a:lnTo>
                  <a:lnTo>
                    <a:pt x="106683" y="84252"/>
                  </a:lnTo>
                  <a:lnTo>
                    <a:pt x="106641" y="84252"/>
                  </a:lnTo>
                  <a:lnTo>
                    <a:pt x="106683" y="84252"/>
                  </a:lnTo>
                  <a:lnTo>
                    <a:pt x="106683" y="84322"/>
                  </a:lnTo>
                  <a:lnTo>
                    <a:pt x="106641" y="84322"/>
                  </a:lnTo>
                  <a:lnTo>
                    <a:pt x="106598" y="84379"/>
                  </a:lnTo>
                  <a:lnTo>
                    <a:pt x="106556" y="84379"/>
                  </a:lnTo>
                  <a:lnTo>
                    <a:pt x="106514" y="84379"/>
                  </a:lnTo>
                  <a:lnTo>
                    <a:pt x="106472" y="84379"/>
                  </a:lnTo>
                  <a:lnTo>
                    <a:pt x="106430" y="84379"/>
                  </a:lnTo>
                  <a:lnTo>
                    <a:pt x="106387" y="84379"/>
                  </a:lnTo>
                  <a:lnTo>
                    <a:pt x="106387" y="84449"/>
                  </a:lnTo>
                  <a:lnTo>
                    <a:pt x="106345" y="84449"/>
                  </a:lnTo>
                  <a:lnTo>
                    <a:pt x="106345" y="84505"/>
                  </a:lnTo>
                  <a:lnTo>
                    <a:pt x="106303" y="84505"/>
                  </a:lnTo>
                  <a:lnTo>
                    <a:pt x="106261" y="84505"/>
                  </a:lnTo>
                  <a:lnTo>
                    <a:pt x="106218" y="84505"/>
                  </a:lnTo>
                  <a:lnTo>
                    <a:pt x="106218" y="84576"/>
                  </a:lnTo>
                  <a:lnTo>
                    <a:pt x="106176" y="84576"/>
                  </a:lnTo>
                  <a:lnTo>
                    <a:pt x="106134" y="84576"/>
                  </a:lnTo>
                  <a:lnTo>
                    <a:pt x="106092" y="84576"/>
                  </a:lnTo>
                  <a:lnTo>
                    <a:pt x="106049" y="84576"/>
                  </a:lnTo>
                  <a:lnTo>
                    <a:pt x="106007" y="84505"/>
                  </a:lnTo>
                  <a:lnTo>
                    <a:pt x="105965" y="84505"/>
                  </a:lnTo>
                  <a:lnTo>
                    <a:pt x="105923" y="84505"/>
                  </a:lnTo>
                  <a:lnTo>
                    <a:pt x="105880" y="84505"/>
                  </a:lnTo>
                  <a:lnTo>
                    <a:pt x="105838" y="84505"/>
                  </a:lnTo>
                  <a:lnTo>
                    <a:pt x="105796" y="84505"/>
                  </a:lnTo>
                  <a:lnTo>
                    <a:pt x="105754" y="84505"/>
                  </a:lnTo>
                  <a:lnTo>
                    <a:pt x="105711" y="84505"/>
                  </a:lnTo>
                  <a:lnTo>
                    <a:pt x="105711" y="84449"/>
                  </a:lnTo>
                  <a:lnTo>
                    <a:pt x="105669" y="84449"/>
                  </a:lnTo>
                  <a:lnTo>
                    <a:pt x="105669" y="84505"/>
                  </a:lnTo>
                  <a:lnTo>
                    <a:pt x="105627" y="84505"/>
                  </a:lnTo>
                  <a:lnTo>
                    <a:pt x="105585" y="84505"/>
                  </a:lnTo>
                  <a:lnTo>
                    <a:pt x="105585" y="84576"/>
                  </a:lnTo>
                  <a:lnTo>
                    <a:pt x="105542" y="84576"/>
                  </a:lnTo>
                  <a:lnTo>
                    <a:pt x="105542" y="84632"/>
                  </a:lnTo>
                  <a:lnTo>
                    <a:pt x="105500" y="84703"/>
                  </a:lnTo>
                  <a:lnTo>
                    <a:pt x="105458" y="84703"/>
                  </a:lnTo>
                  <a:lnTo>
                    <a:pt x="105416" y="84632"/>
                  </a:lnTo>
                  <a:lnTo>
                    <a:pt x="105373" y="84632"/>
                  </a:lnTo>
                  <a:lnTo>
                    <a:pt x="105373" y="84703"/>
                  </a:lnTo>
                  <a:lnTo>
                    <a:pt x="105331" y="84703"/>
                  </a:lnTo>
                  <a:lnTo>
                    <a:pt x="105331" y="84759"/>
                  </a:lnTo>
                  <a:lnTo>
                    <a:pt x="105331" y="84829"/>
                  </a:lnTo>
                  <a:lnTo>
                    <a:pt x="105331" y="84886"/>
                  </a:lnTo>
                  <a:lnTo>
                    <a:pt x="105289" y="84886"/>
                  </a:lnTo>
                  <a:lnTo>
                    <a:pt x="105289" y="84956"/>
                  </a:lnTo>
                  <a:lnTo>
                    <a:pt x="105247" y="84956"/>
                  </a:lnTo>
                  <a:lnTo>
                    <a:pt x="105247" y="85012"/>
                  </a:lnTo>
                  <a:lnTo>
                    <a:pt x="105247" y="85083"/>
                  </a:lnTo>
                  <a:lnTo>
                    <a:pt x="105247" y="85139"/>
                  </a:lnTo>
                  <a:lnTo>
                    <a:pt x="105204" y="85209"/>
                  </a:lnTo>
                  <a:lnTo>
                    <a:pt x="105162" y="85266"/>
                  </a:lnTo>
                  <a:lnTo>
                    <a:pt x="105162" y="85336"/>
                  </a:lnTo>
                  <a:lnTo>
                    <a:pt x="105204" y="85336"/>
                  </a:lnTo>
                  <a:lnTo>
                    <a:pt x="105247" y="85266"/>
                  </a:lnTo>
                  <a:lnTo>
                    <a:pt x="105204" y="85336"/>
                  </a:lnTo>
                  <a:lnTo>
                    <a:pt x="105162" y="85336"/>
                  </a:lnTo>
                  <a:lnTo>
                    <a:pt x="105120" y="85393"/>
                  </a:lnTo>
                  <a:lnTo>
                    <a:pt x="105120" y="85463"/>
                  </a:lnTo>
                  <a:lnTo>
                    <a:pt x="105078" y="85463"/>
                  </a:lnTo>
                  <a:lnTo>
                    <a:pt x="105078" y="85393"/>
                  </a:lnTo>
                  <a:lnTo>
                    <a:pt x="105035" y="85393"/>
                  </a:lnTo>
                  <a:lnTo>
                    <a:pt x="104993" y="85463"/>
                  </a:lnTo>
                  <a:lnTo>
                    <a:pt x="104951" y="85463"/>
                  </a:lnTo>
                  <a:lnTo>
                    <a:pt x="104951" y="85519"/>
                  </a:lnTo>
                  <a:lnTo>
                    <a:pt x="104993" y="85519"/>
                  </a:lnTo>
                  <a:lnTo>
                    <a:pt x="104993" y="85590"/>
                  </a:lnTo>
                  <a:lnTo>
                    <a:pt x="105035" y="85590"/>
                  </a:lnTo>
                  <a:lnTo>
                    <a:pt x="105035" y="85519"/>
                  </a:lnTo>
                  <a:lnTo>
                    <a:pt x="105078" y="85519"/>
                  </a:lnTo>
                  <a:lnTo>
                    <a:pt x="105078" y="85590"/>
                  </a:lnTo>
                  <a:lnTo>
                    <a:pt x="105120" y="85590"/>
                  </a:lnTo>
                  <a:lnTo>
                    <a:pt x="105120" y="85646"/>
                  </a:lnTo>
                  <a:lnTo>
                    <a:pt x="105120" y="85716"/>
                  </a:lnTo>
                  <a:lnTo>
                    <a:pt x="105078" y="85716"/>
                  </a:lnTo>
                  <a:lnTo>
                    <a:pt x="105078" y="85773"/>
                  </a:lnTo>
                  <a:lnTo>
                    <a:pt x="105035" y="85773"/>
                  </a:lnTo>
                  <a:lnTo>
                    <a:pt x="105035" y="85843"/>
                  </a:lnTo>
                  <a:lnTo>
                    <a:pt x="105035" y="85773"/>
                  </a:lnTo>
                  <a:lnTo>
                    <a:pt x="105035" y="85716"/>
                  </a:lnTo>
                  <a:lnTo>
                    <a:pt x="104993" y="85716"/>
                  </a:lnTo>
                  <a:lnTo>
                    <a:pt x="104951" y="85716"/>
                  </a:lnTo>
                  <a:lnTo>
                    <a:pt x="104909" y="85716"/>
                  </a:lnTo>
                  <a:lnTo>
                    <a:pt x="104866" y="85716"/>
                  </a:lnTo>
                  <a:lnTo>
                    <a:pt x="104866" y="85773"/>
                  </a:lnTo>
                  <a:lnTo>
                    <a:pt x="104824" y="85773"/>
                  </a:lnTo>
                  <a:lnTo>
                    <a:pt x="104824" y="85843"/>
                  </a:lnTo>
                  <a:lnTo>
                    <a:pt x="104782" y="85843"/>
                  </a:lnTo>
                  <a:lnTo>
                    <a:pt x="104782" y="85899"/>
                  </a:lnTo>
                  <a:lnTo>
                    <a:pt x="104824" y="85899"/>
                  </a:lnTo>
                  <a:lnTo>
                    <a:pt x="104866" y="85899"/>
                  </a:lnTo>
                  <a:lnTo>
                    <a:pt x="104824" y="85899"/>
                  </a:lnTo>
                  <a:lnTo>
                    <a:pt x="104824" y="85970"/>
                  </a:lnTo>
                  <a:lnTo>
                    <a:pt x="104824" y="86026"/>
                  </a:lnTo>
                  <a:lnTo>
                    <a:pt x="104824" y="86097"/>
                  </a:lnTo>
                  <a:lnTo>
                    <a:pt x="104824" y="86153"/>
                  </a:lnTo>
                  <a:lnTo>
                    <a:pt x="104782" y="86153"/>
                  </a:lnTo>
                  <a:lnTo>
                    <a:pt x="104740" y="86153"/>
                  </a:lnTo>
                  <a:lnTo>
                    <a:pt x="104740" y="86097"/>
                  </a:lnTo>
                  <a:lnTo>
                    <a:pt x="104697" y="86097"/>
                  </a:lnTo>
                  <a:lnTo>
                    <a:pt x="104697" y="86153"/>
                  </a:lnTo>
                  <a:lnTo>
                    <a:pt x="104697" y="86223"/>
                  </a:lnTo>
                  <a:lnTo>
                    <a:pt x="104740" y="86223"/>
                  </a:lnTo>
                  <a:lnTo>
                    <a:pt x="104782" y="86223"/>
                  </a:lnTo>
                  <a:lnTo>
                    <a:pt x="104824" y="86223"/>
                  </a:lnTo>
                  <a:lnTo>
                    <a:pt x="104782" y="86280"/>
                  </a:lnTo>
                  <a:lnTo>
                    <a:pt x="104740" y="86280"/>
                  </a:lnTo>
                  <a:lnTo>
                    <a:pt x="104697" y="86280"/>
                  </a:lnTo>
                  <a:lnTo>
                    <a:pt x="104655" y="86280"/>
                  </a:lnTo>
                  <a:lnTo>
                    <a:pt x="104613" y="86280"/>
                  </a:lnTo>
                  <a:lnTo>
                    <a:pt x="104571" y="86280"/>
                  </a:lnTo>
                  <a:lnTo>
                    <a:pt x="104528" y="86350"/>
                  </a:lnTo>
                  <a:lnTo>
                    <a:pt x="104444" y="86350"/>
                  </a:lnTo>
                  <a:lnTo>
                    <a:pt x="104402" y="86350"/>
                  </a:lnTo>
                  <a:lnTo>
                    <a:pt x="104402" y="86406"/>
                  </a:lnTo>
                  <a:lnTo>
                    <a:pt x="104360" y="86406"/>
                  </a:lnTo>
                  <a:lnTo>
                    <a:pt x="104275" y="86406"/>
                  </a:lnTo>
                  <a:lnTo>
                    <a:pt x="104233" y="86406"/>
                  </a:lnTo>
                  <a:lnTo>
                    <a:pt x="104191" y="86406"/>
                  </a:lnTo>
                  <a:lnTo>
                    <a:pt x="104191" y="86477"/>
                  </a:lnTo>
                  <a:lnTo>
                    <a:pt x="104191" y="86533"/>
                  </a:lnTo>
                  <a:lnTo>
                    <a:pt x="104233" y="86533"/>
                  </a:lnTo>
                  <a:lnTo>
                    <a:pt x="104233" y="86604"/>
                  </a:lnTo>
                  <a:lnTo>
                    <a:pt x="104275" y="86604"/>
                  </a:lnTo>
                  <a:lnTo>
                    <a:pt x="104317" y="86604"/>
                  </a:lnTo>
                  <a:lnTo>
                    <a:pt x="104360" y="86604"/>
                  </a:lnTo>
                  <a:lnTo>
                    <a:pt x="104360" y="86660"/>
                  </a:lnTo>
                  <a:lnTo>
                    <a:pt x="104402" y="86660"/>
                  </a:lnTo>
                  <a:lnTo>
                    <a:pt x="104402" y="86730"/>
                  </a:lnTo>
                  <a:lnTo>
                    <a:pt x="104486" y="86730"/>
                  </a:lnTo>
                  <a:lnTo>
                    <a:pt x="104528" y="86730"/>
                  </a:lnTo>
                  <a:lnTo>
                    <a:pt x="104571" y="86730"/>
                  </a:lnTo>
                  <a:lnTo>
                    <a:pt x="104613" y="86787"/>
                  </a:lnTo>
                  <a:lnTo>
                    <a:pt x="104655" y="86787"/>
                  </a:lnTo>
                  <a:lnTo>
                    <a:pt x="104697" y="86787"/>
                  </a:lnTo>
                  <a:lnTo>
                    <a:pt x="104697" y="86857"/>
                  </a:lnTo>
                  <a:lnTo>
                    <a:pt x="104740" y="86857"/>
                  </a:lnTo>
                  <a:lnTo>
                    <a:pt x="104697" y="86913"/>
                  </a:lnTo>
                  <a:lnTo>
                    <a:pt x="104655" y="86984"/>
                  </a:lnTo>
                  <a:lnTo>
                    <a:pt x="104655" y="87040"/>
                  </a:lnTo>
                  <a:lnTo>
                    <a:pt x="104613" y="87040"/>
                  </a:lnTo>
                  <a:lnTo>
                    <a:pt x="104613" y="86984"/>
                  </a:lnTo>
                  <a:lnTo>
                    <a:pt x="104571" y="86984"/>
                  </a:lnTo>
                  <a:lnTo>
                    <a:pt x="104571" y="87040"/>
                  </a:lnTo>
                  <a:lnTo>
                    <a:pt x="104528" y="86984"/>
                  </a:lnTo>
                  <a:lnTo>
                    <a:pt x="104528" y="87040"/>
                  </a:lnTo>
                  <a:lnTo>
                    <a:pt x="104486" y="87040"/>
                  </a:lnTo>
                  <a:lnTo>
                    <a:pt x="104444" y="87040"/>
                  </a:lnTo>
                  <a:lnTo>
                    <a:pt x="104444" y="86984"/>
                  </a:lnTo>
                  <a:lnTo>
                    <a:pt x="104402" y="86984"/>
                  </a:lnTo>
                  <a:lnTo>
                    <a:pt x="104402" y="86913"/>
                  </a:lnTo>
                  <a:lnTo>
                    <a:pt x="104360" y="86913"/>
                  </a:lnTo>
                  <a:lnTo>
                    <a:pt x="104360" y="86984"/>
                  </a:lnTo>
                  <a:lnTo>
                    <a:pt x="104317" y="86984"/>
                  </a:lnTo>
                  <a:lnTo>
                    <a:pt x="104275" y="86984"/>
                  </a:lnTo>
                  <a:lnTo>
                    <a:pt x="104317" y="86984"/>
                  </a:lnTo>
                  <a:lnTo>
                    <a:pt x="104317" y="87040"/>
                  </a:lnTo>
                  <a:lnTo>
                    <a:pt x="104360" y="87040"/>
                  </a:lnTo>
                  <a:lnTo>
                    <a:pt x="104360" y="87110"/>
                  </a:lnTo>
                  <a:lnTo>
                    <a:pt x="104402" y="87110"/>
                  </a:lnTo>
                  <a:lnTo>
                    <a:pt x="104360" y="87110"/>
                  </a:lnTo>
                  <a:lnTo>
                    <a:pt x="104360" y="87167"/>
                  </a:lnTo>
                  <a:lnTo>
                    <a:pt x="104317" y="87167"/>
                  </a:lnTo>
                  <a:lnTo>
                    <a:pt x="104317" y="87237"/>
                  </a:lnTo>
                  <a:lnTo>
                    <a:pt x="104275" y="87237"/>
                  </a:lnTo>
                  <a:lnTo>
                    <a:pt x="104275" y="87294"/>
                  </a:lnTo>
                  <a:lnTo>
                    <a:pt x="104233" y="87294"/>
                  </a:lnTo>
                  <a:lnTo>
                    <a:pt x="104191" y="87294"/>
                  </a:lnTo>
                  <a:lnTo>
                    <a:pt x="104148" y="87364"/>
                  </a:lnTo>
                  <a:lnTo>
                    <a:pt x="104106" y="87364"/>
                  </a:lnTo>
                  <a:lnTo>
                    <a:pt x="104022" y="87364"/>
                  </a:lnTo>
                  <a:lnTo>
                    <a:pt x="103979" y="87364"/>
                  </a:lnTo>
                  <a:lnTo>
                    <a:pt x="103937" y="87364"/>
                  </a:lnTo>
                  <a:lnTo>
                    <a:pt x="103937" y="87420"/>
                  </a:lnTo>
                  <a:lnTo>
                    <a:pt x="103937" y="87491"/>
                  </a:lnTo>
                  <a:lnTo>
                    <a:pt x="103895" y="87547"/>
                  </a:lnTo>
                  <a:lnTo>
                    <a:pt x="103937" y="87547"/>
                  </a:lnTo>
                  <a:lnTo>
                    <a:pt x="103937" y="87617"/>
                  </a:lnTo>
                  <a:lnTo>
                    <a:pt x="103895" y="87617"/>
                  </a:lnTo>
                  <a:lnTo>
                    <a:pt x="103853" y="87617"/>
                  </a:lnTo>
                  <a:lnTo>
                    <a:pt x="103810" y="87617"/>
                  </a:lnTo>
                  <a:lnTo>
                    <a:pt x="103853" y="87617"/>
                  </a:lnTo>
                  <a:lnTo>
                    <a:pt x="103853" y="87547"/>
                  </a:lnTo>
                  <a:lnTo>
                    <a:pt x="103810" y="87547"/>
                  </a:lnTo>
                  <a:lnTo>
                    <a:pt x="103810" y="87617"/>
                  </a:lnTo>
                  <a:lnTo>
                    <a:pt x="103810" y="87547"/>
                  </a:lnTo>
                  <a:lnTo>
                    <a:pt x="103768" y="87547"/>
                  </a:lnTo>
                  <a:lnTo>
                    <a:pt x="103726" y="87617"/>
                  </a:lnTo>
                  <a:lnTo>
                    <a:pt x="103726" y="87547"/>
                  </a:lnTo>
                  <a:lnTo>
                    <a:pt x="103726" y="87617"/>
                  </a:lnTo>
                  <a:lnTo>
                    <a:pt x="103684" y="87617"/>
                  </a:lnTo>
                  <a:lnTo>
                    <a:pt x="103684" y="87547"/>
                  </a:lnTo>
                  <a:lnTo>
                    <a:pt x="103641" y="87617"/>
                  </a:lnTo>
                  <a:lnTo>
                    <a:pt x="103684" y="87547"/>
                  </a:lnTo>
                  <a:lnTo>
                    <a:pt x="103641" y="87547"/>
                  </a:lnTo>
                  <a:lnTo>
                    <a:pt x="103599" y="87547"/>
                  </a:lnTo>
                  <a:lnTo>
                    <a:pt x="103599" y="87617"/>
                  </a:lnTo>
                  <a:lnTo>
                    <a:pt x="103557" y="87617"/>
                  </a:lnTo>
                  <a:lnTo>
                    <a:pt x="103557" y="87547"/>
                  </a:lnTo>
                  <a:lnTo>
                    <a:pt x="103515" y="87491"/>
                  </a:lnTo>
                  <a:lnTo>
                    <a:pt x="103472" y="87491"/>
                  </a:lnTo>
                  <a:lnTo>
                    <a:pt x="103472" y="87547"/>
                  </a:lnTo>
                  <a:lnTo>
                    <a:pt x="103430" y="87547"/>
                  </a:lnTo>
                  <a:lnTo>
                    <a:pt x="103430" y="87617"/>
                  </a:lnTo>
                  <a:lnTo>
                    <a:pt x="103388" y="87617"/>
                  </a:lnTo>
                  <a:lnTo>
                    <a:pt x="103388" y="87547"/>
                  </a:lnTo>
                  <a:lnTo>
                    <a:pt x="103346" y="87547"/>
                  </a:lnTo>
                  <a:lnTo>
                    <a:pt x="103346" y="87491"/>
                  </a:lnTo>
                  <a:lnTo>
                    <a:pt x="103346" y="87420"/>
                  </a:lnTo>
                  <a:lnTo>
                    <a:pt x="103303" y="87420"/>
                  </a:lnTo>
                  <a:lnTo>
                    <a:pt x="103261" y="87420"/>
                  </a:lnTo>
                  <a:lnTo>
                    <a:pt x="103261" y="87364"/>
                  </a:lnTo>
                  <a:lnTo>
                    <a:pt x="103219" y="87364"/>
                  </a:lnTo>
                  <a:lnTo>
                    <a:pt x="103261" y="87420"/>
                  </a:lnTo>
                  <a:lnTo>
                    <a:pt x="103261" y="87491"/>
                  </a:lnTo>
                  <a:lnTo>
                    <a:pt x="103219" y="87491"/>
                  </a:lnTo>
                  <a:lnTo>
                    <a:pt x="103219" y="87420"/>
                  </a:lnTo>
                  <a:lnTo>
                    <a:pt x="103219" y="87364"/>
                  </a:lnTo>
                  <a:lnTo>
                    <a:pt x="103177" y="87364"/>
                  </a:lnTo>
                  <a:lnTo>
                    <a:pt x="103177" y="87294"/>
                  </a:lnTo>
                  <a:lnTo>
                    <a:pt x="103177" y="87364"/>
                  </a:lnTo>
                  <a:lnTo>
                    <a:pt x="103134" y="87364"/>
                  </a:lnTo>
                  <a:lnTo>
                    <a:pt x="103177" y="87364"/>
                  </a:lnTo>
                  <a:lnTo>
                    <a:pt x="103134" y="87364"/>
                  </a:lnTo>
                  <a:lnTo>
                    <a:pt x="103092" y="87364"/>
                  </a:lnTo>
                  <a:lnTo>
                    <a:pt x="103050" y="87364"/>
                  </a:lnTo>
                  <a:lnTo>
                    <a:pt x="103008" y="87364"/>
                  </a:lnTo>
                  <a:lnTo>
                    <a:pt x="102965" y="87364"/>
                  </a:lnTo>
                  <a:lnTo>
                    <a:pt x="102965" y="87420"/>
                  </a:lnTo>
                  <a:lnTo>
                    <a:pt x="102923" y="87420"/>
                  </a:lnTo>
                  <a:lnTo>
                    <a:pt x="102881" y="87420"/>
                  </a:lnTo>
                  <a:lnTo>
                    <a:pt x="102839" y="87420"/>
                  </a:lnTo>
                  <a:lnTo>
                    <a:pt x="102796" y="87420"/>
                  </a:lnTo>
                  <a:lnTo>
                    <a:pt x="102754" y="87420"/>
                  </a:lnTo>
                  <a:lnTo>
                    <a:pt x="102754" y="87491"/>
                  </a:lnTo>
                  <a:lnTo>
                    <a:pt x="102712" y="87491"/>
                  </a:lnTo>
                  <a:lnTo>
                    <a:pt x="102670" y="87491"/>
                  </a:lnTo>
                  <a:lnTo>
                    <a:pt x="102670" y="87420"/>
                  </a:lnTo>
                  <a:lnTo>
                    <a:pt x="102627" y="87420"/>
                  </a:lnTo>
                  <a:lnTo>
                    <a:pt x="102627" y="87491"/>
                  </a:lnTo>
                  <a:lnTo>
                    <a:pt x="102585" y="87491"/>
                  </a:lnTo>
                  <a:lnTo>
                    <a:pt x="102585" y="87420"/>
                  </a:lnTo>
                  <a:lnTo>
                    <a:pt x="102585" y="87491"/>
                  </a:lnTo>
                  <a:lnTo>
                    <a:pt x="102627" y="87547"/>
                  </a:lnTo>
                  <a:lnTo>
                    <a:pt x="102585" y="87547"/>
                  </a:lnTo>
                  <a:lnTo>
                    <a:pt x="102543" y="87617"/>
                  </a:lnTo>
                  <a:lnTo>
                    <a:pt x="102543" y="87674"/>
                  </a:lnTo>
                  <a:lnTo>
                    <a:pt x="102501" y="87674"/>
                  </a:lnTo>
                  <a:lnTo>
                    <a:pt x="102501" y="87744"/>
                  </a:lnTo>
                  <a:lnTo>
                    <a:pt x="102458" y="87674"/>
                  </a:lnTo>
                  <a:lnTo>
                    <a:pt x="102458" y="87744"/>
                  </a:lnTo>
                  <a:lnTo>
                    <a:pt x="102416" y="87800"/>
                  </a:lnTo>
                  <a:lnTo>
                    <a:pt x="102458" y="87800"/>
                  </a:lnTo>
                  <a:lnTo>
                    <a:pt x="102458" y="87871"/>
                  </a:lnTo>
                  <a:lnTo>
                    <a:pt x="102458" y="87927"/>
                  </a:lnTo>
                  <a:lnTo>
                    <a:pt x="102416" y="87927"/>
                  </a:lnTo>
                  <a:lnTo>
                    <a:pt x="102332" y="87998"/>
                  </a:lnTo>
                  <a:lnTo>
                    <a:pt x="102290" y="87998"/>
                  </a:lnTo>
                  <a:lnTo>
                    <a:pt x="102247" y="87998"/>
                  </a:lnTo>
                  <a:lnTo>
                    <a:pt x="102205" y="87998"/>
                  </a:lnTo>
                  <a:lnTo>
                    <a:pt x="102036" y="87998"/>
                  </a:lnTo>
                  <a:lnTo>
                    <a:pt x="101952" y="87998"/>
                  </a:lnTo>
                  <a:lnTo>
                    <a:pt x="101783" y="87927"/>
                  </a:lnTo>
                  <a:lnTo>
                    <a:pt x="101656" y="87927"/>
                  </a:lnTo>
                  <a:lnTo>
                    <a:pt x="101571" y="87871"/>
                  </a:lnTo>
                  <a:lnTo>
                    <a:pt x="101529" y="87800"/>
                  </a:lnTo>
                  <a:lnTo>
                    <a:pt x="101487" y="87800"/>
                  </a:lnTo>
                  <a:lnTo>
                    <a:pt x="101445" y="87800"/>
                  </a:lnTo>
                  <a:lnTo>
                    <a:pt x="101402" y="87744"/>
                  </a:lnTo>
                  <a:lnTo>
                    <a:pt x="101402" y="87674"/>
                  </a:lnTo>
                  <a:lnTo>
                    <a:pt x="101402" y="87617"/>
                  </a:lnTo>
                  <a:lnTo>
                    <a:pt x="101360" y="87674"/>
                  </a:lnTo>
                  <a:lnTo>
                    <a:pt x="101360" y="87617"/>
                  </a:lnTo>
                  <a:lnTo>
                    <a:pt x="101360" y="87547"/>
                  </a:lnTo>
                  <a:lnTo>
                    <a:pt x="101318" y="87547"/>
                  </a:lnTo>
                  <a:lnTo>
                    <a:pt x="101318" y="87491"/>
                  </a:lnTo>
                  <a:lnTo>
                    <a:pt x="101276" y="87491"/>
                  </a:lnTo>
                  <a:lnTo>
                    <a:pt x="101233" y="87420"/>
                  </a:lnTo>
                  <a:lnTo>
                    <a:pt x="101276" y="87420"/>
                  </a:lnTo>
                  <a:lnTo>
                    <a:pt x="101233" y="87364"/>
                  </a:lnTo>
                  <a:lnTo>
                    <a:pt x="101276" y="87364"/>
                  </a:lnTo>
                  <a:lnTo>
                    <a:pt x="101276" y="87294"/>
                  </a:lnTo>
                  <a:lnTo>
                    <a:pt x="101233" y="87294"/>
                  </a:lnTo>
                  <a:lnTo>
                    <a:pt x="101276" y="87294"/>
                  </a:lnTo>
                  <a:lnTo>
                    <a:pt x="101276" y="87237"/>
                  </a:lnTo>
                  <a:lnTo>
                    <a:pt x="101233" y="87237"/>
                  </a:lnTo>
                  <a:lnTo>
                    <a:pt x="101233" y="87167"/>
                  </a:lnTo>
                  <a:lnTo>
                    <a:pt x="101276" y="87167"/>
                  </a:lnTo>
                  <a:lnTo>
                    <a:pt x="101318" y="87167"/>
                  </a:lnTo>
                  <a:lnTo>
                    <a:pt x="101318" y="87110"/>
                  </a:lnTo>
                  <a:lnTo>
                    <a:pt x="101360" y="87110"/>
                  </a:lnTo>
                  <a:lnTo>
                    <a:pt x="101402" y="87110"/>
                  </a:lnTo>
                  <a:lnTo>
                    <a:pt x="101360" y="87110"/>
                  </a:lnTo>
                  <a:lnTo>
                    <a:pt x="101402" y="87040"/>
                  </a:lnTo>
                  <a:lnTo>
                    <a:pt x="101360" y="87040"/>
                  </a:lnTo>
                  <a:lnTo>
                    <a:pt x="101360" y="86984"/>
                  </a:lnTo>
                  <a:lnTo>
                    <a:pt x="101318" y="86984"/>
                  </a:lnTo>
                  <a:lnTo>
                    <a:pt x="101276" y="86984"/>
                  </a:lnTo>
                  <a:lnTo>
                    <a:pt x="101318" y="86984"/>
                  </a:lnTo>
                  <a:lnTo>
                    <a:pt x="101318" y="86913"/>
                  </a:lnTo>
                  <a:lnTo>
                    <a:pt x="101360" y="86913"/>
                  </a:lnTo>
                  <a:lnTo>
                    <a:pt x="101402" y="86857"/>
                  </a:lnTo>
                  <a:lnTo>
                    <a:pt x="101402" y="86787"/>
                  </a:lnTo>
                  <a:lnTo>
                    <a:pt x="101360" y="86787"/>
                  </a:lnTo>
                  <a:lnTo>
                    <a:pt x="101318" y="86787"/>
                  </a:lnTo>
                  <a:lnTo>
                    <a:pt x="101276" y="86787"/>
                  </a:lnTo>
                  <a:lnTo>
                    <a:pt x="101276" y="86857"/>
                  </a:lnTo>
                  <a:lnTo>
                    <a:pt x="101233" y="86787"/>
                  </a:lnTo>
                  <a:lnTo>
                    <a:pt x="101191" y="86787"/>
                  </a:lnTo>
                  <a:lnTo>
                    <a:pt x="101191" y="86857"/>
                  </a:lnTo>
                  <a:lnTo>
                    <a:pt x="101149" y="86857"/>
                  </a:lnTo>
                  <a:lnTo>
                    <a:pt x="101149" y="86787"/>
                  </a:lnTo>
                  <a:lnTo>
                    <a:pt x="101149" y="86857"/>
                  </a:lnTo>
                  <a:lnTo>
                    <a:pt x="101107" y="86857"/>
                  </a:lnTo>
                  <a:lnTo>
                    <a:pt x="101064" y="86857"/>
                  </a:lnTo>
                  <a:lnTo>
                    <a:pt x="101022" y="86857"/>
                  </a:lnTo>
                  <a:lnTo>
                    <a:pt x="100980" y="86857"/>
                  </a:lnTo>
                  <a:lnTo>
                    <a:pt x="100938" y="86857"/>
                  </a:lnTo>
                  <a:lnTo>
                    <a:pt x="100938" y="86913"/>
                  </a:lnTo>
                  <a:lnTo>
                    <a:pt x="100895" y="86913"/>
                  </a:lnTo>
                  <a:lnTo>
                    <a:pt x="100853" y="86913"/>
                  </a:lnTo>
                  <a:lnTo>
                    <a:pt x="100811" y="86913"/>
                  </a:lnTo>
                  <a:lnTo>
                    <a:pt x="100769" y="86913"/>
                  </a:lnTo>
                  <a:lnTo>
                    <a:pt x="100769" y="86984"/>
                  </a:lnTo>
                  <a:lnTo>
                    <a:pt x="100726" y="86913"/>
                  </a:lnTo>
                  <a:lnTo>
                    <a:pt x="100726" y="86984"/>
                  </a:lnTo>
                  <a:lnTo>
                    <a:pt x="100684" y="86984"/>
                  </a:lnTo>
                  <a:lnTo>
                    <a:pt x="100642" y="86984"/>
                  </a:lnTo>
                  <a:lnTo>
                    <a:pt x="100600" y="86984"/>
                  </a:lnTo>
                  <a:lnTo>
                    <a:pt x="100557" y="87040"/>
                  </a:lnTo>
                  <a:lnTo>
                    <a:pt x="100515" y="87040"/>
                  </a:lnTo>
                  <a:lnTo>
                    <a:pt x="100473" y="87040"/>
                  </a:lnTo>
                  <a:lnTo>
                    <a:pt x="100431" y="87040"/>
                  </a:lnTo>
                  <a:lnTo>
                    <a:pt x="100388" y="87040"/>
                  </a:lnTo>
                  <a:lnTo>
                    <a:pt x="100346" y="87040"/>
                  </a:lnTo>
                  <a:lnTo>
                    <a:pt x="100304" y="87110"/>
                  </a:lnTo>
                  <a:lnTo>
                    <a:pt x="100262" y="87110"/>
                  </a:lnTo>
                  <a:lnTo>
                    <a:pt x="100220" y="87040"/>
                  </a:lnTo>
                  <a:lnTo>
                    <a:pt x="100177" y="87040"/>
                  </a:lnTo>
                  <a:lnTo>
                    <a:pt x="100135" y="87040"/>
                  </a:lnTo>
                  <a:lnTo>
                    <a:pt x="100093" y="87040"/>
                  </a:lnTo>
                  <a:lnTo>
                    <a:pt x="100051" y="87040"/>
                  </a:lnTo>
                  <a:lnTo>
                    <a:pt x="100008" y="87040"/>
                  </a:lnTo>
                  <a:lnTo>
                    <a:pt x="100051" y="87040"/>
                  </a:lnTo>
                  <a:lnTo>
                    <a:pt x="100051" y="87110"/>
                  </a:lnTo>
                  <a:lnTo>
                    <a:pt x="100051" y="87167"/>
                  </a:lnTo>
                  <a:lnTo>
                    <a:pt x="100051" y="87110"/>
                  </a:lnTo>
                  <a:lnTo>
                    <a:pt x="100051" y="87167"/>
                  </a:lnTo>
                  <a:lnTo>
                    <a:pt x="100008" y="87167"/>
                  </a:lnTo>
                  <a:lnTo>
                    <a:pt x="100008" y="87237"/>
                  </a:lnTo>
                  <a:lnTo>
                    <a:pt x="99966" y="87237"/>
                  </a:lnTo>
                  <a:lnTo>
                    <a:pt x="99966" y="87167"/>
                  </a:lnTo>
                  <a:lnTo>
                    <a:pt x="99966" y="87237"/>
                  </a:lnTo>
                  <a:lnTo>
                    <a:pt x="99924" y="87237"/>
                  </a:lnTo>
                  <a:lnTo>
                    <a:pt x="99882" y="87294"/>
                  </a:lnTo>
                  <a:lnTo>
                    <a:pt x="99882" y="87237"/>
                  </a:lnTo>
                  <a:lnTo>
                    <a:pt x="99839" y="87237"/>
                  </a:lnTo>
                  <a:lnTo>
                    <a:pt x="99797" y="87237"/>
                  </a:lnTo>
                  <a:lnTo>
                    <a:pt x="99797" y="87167"/>
                  </a:lnTo>
                  <a:lnTo>
                    <a:pt x="99755" y="87167"/>
                  </a:lnTo>
                  <a:lnTo>
                    <a:pt x="99713" y="87167"/>
                  </a:lnTo>
                  <a:lnTo>
                    <a:pt x="99713" y="87110"/>
                  </a:lnTo>
                  <a:lnTo>
                    <a:pt x="99670" y="87110"/>
                  </a:lnTo>
                  <a:lnTo>
                    <a:pt x="99628" y="87110"/>
                  </a:lnTo>
                  <a:lnTo>
                    <a:pt x="99586" y="87110"/>
                  </a:lnTo>
                  <a:lnTo>
                    <a:pt x="99544" y="87110"/>
                  </a:lnTo>
                  <a:lnTo>
                    <a:pt x="99501" y="87110"/>
                  </a:lnTo>
                  <a:lnTo>
                    <a:pt x="99501" y="87040"/>
                  </a:lnTo>
                  <a:lnTo>
                    <a:pt x="99459" y="87040"/>
                  </a:lnTo>
                  <a:lnTo>
                    <a:pt x="99417" y="87040"/>
                  </a:lnTo>
                  <a:lnTo>
                    <a:pt x="99375" y="87040"/>
                  </a:lnTo>
                  <a:lnTo>
                    <a:pt x="99375" y="86984"/>
                  </a:lnTo>
                  <a:lnTo>
                    <a:pt x="99332" y="86984"/>
                  </a:lnTo>
                  <a:lnTo>
                    <a:pt x="99332" y="86913"/>
                  </a:lnTo>
                  <a:lnTo>
                    <a:pt x="99290" y="86913"/>
                  </a:lnTo>
                  <a:lnTo>
                    <a:pt x="99248" y="86913"/>
                  </a:lnTo>
                  <a:lnTo>
                    <a:pt x="99248" y="86857"/>
                  </a:lnTo>
                  <a:lnTo>
                    <a:pt x="99206" y="86857"/>
                  </a:lnTo>
                  <a:lnTo>
                    <a:pt x="99248" y="86787"/>
                  </a:lnTo>
                  <a:lnTo>
                    <a:pt x="99206" y="86787"/>
                  </a:lnTo>
                  <a:lnTo>
                    <a:pt x="99206" y="86730"/>
                  </a:lnTo>
                  <a:lnTo>
                    <a:pt x="99163" y="86730"/>
                  </a:lnTo>
                  <a:lnTo>
                    <a:pt x="99163" y="86660"/>
                  </a:lnTo>
                  <a:lnTo>
                    <a:pt x="99121" y="86660"/>
                  </a:lnTo>
                  <a:lnTo>
                    <a:pt x="99121" y="86730"/>
                  </a:lnTo>
                  <a:lnTo>
                    <a:pt x="99079" y="86660"/>
                  </a:lnTo>
                  <a:lnTo>
                    <a:pt x="99079" y="86730"/>
                  </a:lnTo>
                  <a:lnTo>
                    <a:pt x="99037" y="86660"/>
                  </a:lnTo>
                  <a:lnTo>
                    <a:pt x="99079" y="86660"/>
                  </a:lnTo>
                  <a:lnTo>
                    <a:pt x="99121" y="86660"/>
                  </a:lnTo>
                  <a:lnTo>
                    <a:pt x="99121" y="86604"/>
                  </a:lnTo>
                  <a:lnTo>
                    <a:pt x="99163" y="86604"/>
                  </a:lnTo>
                  <a:lnTo>
                    <a:pt x="99163" y="86533"/>
                  </a:lnTo>
                  <a:lnTo>
                    <a:pt x="99121" y="86533"/>
                  </a:lnTo>
                  <a:lnTo>
                    <a:pt x="99121" y="86477"/>
                  </a:lnTo>
                  <a:lnTo>
                    <a:pt x="99079" y="86477"/>
                  </a:lnTo>
                  <a:lnTo>
                    <a:pt x="99079" y="86406"/>
                  </a:lnTo>
                  <a:lnTo>
                    <a:pt x="99037" y="86406"/>
                  </a:lnTo>
                  <a:lnTo>
                    <a:pt x="99079" y="86406"/>
                  </a:lnTo>
                  <a:lnTo>
                    <a:pt x="99079" y="86350"/>
                  </a:lnTo>
                  <a:lnTo>
                    <a:pt x="99037" y="86350"/>
                  </a:lnTo>
                  <a:lnTo>
                    <a:pt x="99037" y="86280"/>
                  </a:lnTo>
                  <a:lnTo>
                    <a:pt x="99079" y="86280"/>
                  </a:lnTo>
                  <a:lnTo>
                    <a:pt x="99037" y="86280"/>
                  </a:lnTo>
                  <a:lnTo>
                    <a:pt x="99037" y="86223"/>
                  </a:lnTo>
                  <a:lnTo>
                    <a:pt x="99079" y="86223"/>
                  </a:lnTo>
                  <a:lnTo>
                    <a:pt x="99121" y="86223"/>
                  </a:lnTo>
                  <a:lnTo>
                    <a:pt x="99121" y="86153"/>
                  </a:lnTo>
                  <a:lnTo>
                    <a:pt x="99121" y="86097"/>
                  </a:lnTo>
                  <a:lnTo>
                    <a:pt x="99079" y="86097"/>
                  </a:lnTo>
                  <a:lnTo>
                    <a:pt x="99079" y="86153"/>
                  </a:lnTo>
                  <a:lnTo>
                    <a:pt x="99079" y="86097"/>
                  </a:lnTo>
                  <a:lnTo>
                    <a:pt x="99037" y="86097"/>
                  </a:lnTo>
                  <a:lnTo>
                    <a:pt x="99037" y="86153"/>
                  </a:lnTo>
                  <a:lnTo>
                    <a:pt x="98994" y="86153"/>
                  </a:lnTo>
                  <a:lnTo>
                    <a:pt x="99037" y="86153"/>
                  </a:lnTo>
                  <a:lnTo>
                    <a:pt x="99037" y="86097"/>
                  </a:lnTo>
                  <a:lnTo>
                    <a:pt x="98994" y="86097"/>
                  </a:lnTo>
                  <a:lnTo>
                    <a:pt x="98994" y="86153"/>
                  </a:lnTo>
                  <a:lnTo>
                    <a:pt x="98994" y="86097"/>
                  </a:lnTo>
                  <a:lnTo>
                    <a:pt x="98952" y="86097"/>
                  </a:lnTo>
                  <a:lnTo>
                    <a:pt x="98952" y="86153"/>
                  </a:lnTo>
                  <a:lnTo>
                    <a:pt x="98910" y="86153"/>
                  </a:lnTo>
                  <a:lnTo>
                    <a:pt x="98910" y="86097"/>
                  </a:lnTo>
                  <a:lnTo>
                    <a:pt x="98868" y="86097"/>
                  </a:lnTo>
                  <a:lnTo>
                    <a:pt x="98868" y="86153"/>
                  </a:lnTo>
                  <a:lnTo>
                    <a:pt x="98825" y="86153"/>
                  </a:lnTo>
                  <a:lnTo>
                    <a:pt x="98825" y="86097"/>
                  </a:lnTo>
                  <a:lnTo>
                    <a:pt x="98783" y="86097"/>
                  </a:lnTo>
                  <a:lnTo>
                    <a:pt x="98741" y="86097"/>
                  </a:lnTo>
                  <a:lnTo>
                    <a:pt x="98741" y="86026"/>
                  </a:lnTo>
                  <a:lnTo>
                    <a:pt x="98741" y="85970"/>
                  </a:lnTo>
                  <a:lnTo>
                    <a:pt x="98699" y="85970"/>
                  </a:lnTo>
                  <a:lnTo>
                    <a:pt x="98741" y="85899"/>
                  </a:lnTo>
                  <a:lnTo>
                    <a:pt x="98783" y="85843"/>
                  </a:lnTo>
                  <a:lnTo>
                    <a:pt x="98741" y="85843"/>
                  </a:lnTo>
                  <a:lnTo>
                    <a:pt x="98699" y="85843"/>
                  </a:lnTo>
                  <a:lnTo>
                    <a:pt x="98699" y="85899"/>
                  </a:lnTo>
                  <a:lnTo>
                    <a:pt x="98656" y="85899"/>
                  </a:lnTo>
                  <a:lnTo>
                    <a:pt x="98656" y="85843"/>
                  </a:lnTo>
                  <a:lnTo>
                    <a:pt x="98614" y="85843"/>
                  </a:lnTo>
                  <a:lnTo>
                    <a:pt x="98614" y="85899"/>
                  </a:lnTo>
                  <a:lnTo>
                    <a:pt x="98572" y="85899"/>
                  </a:lnTo>
                  <a:lnTo>
                    <a:pt x="98572" y="85970"/>
                  </a:lnTo>
                  <a:lnTo>
                    <a:pt x="98530" y="85970"/>
                  </a:lnTo>
                  <a:lnTo>
                    <a:pt x="98572" y="85970"/>
                  </a:lnTo>
                  <a:lnTo>
                    <a:pt x="98572" y="86026"/>
                  </a:lnTo>
                  <a:lnTo>
                    <a:pt x="98530" y="86026"/>
                  </a:lnTo>
                  <a:lnTo>
                    <a:pt x="98530" y="85970"/>
                  </a:lnTo>
                  <a:lnTo>
                    <a:pt x="98487" y="85899"/>
                  </a:lnTo>
                  <a:lnTo>
                    <a:pt x="98445" y="85899"/>
                  </a:lnTo>
                  <a:lnTo>
                    <a:pt x="98445" y="85843"/>
                  </a:lnTo>
                  <a:lnTo>
                    <a:pt x="98403" y="85843"/>
                  </a:lnTo>
                  <a:lnTo>
                    <a:pt x="98361" y="85843"/>
                  </a:lnTo>
                  <a:lnTo>
                    <a:pt x="98318" y="85843"/>
                  </a:lnTo>
                  <a:lnTo>
                    <a:pt x="98276" y="85843"/>
                  </a:lnTo>
                  <a:lnTo>
                    <a:pt x="98276" y="85899"/>
                  </a:lnTo>
                  <a:lnTo>
                    <a:pt x="98234" y="85899"/>
                  </a:lnTo>
                  <a:lnTo>
                    <a:pt x="98192" y="85899"/>
                  </a:lnTo>
                  <a:lnTo>
                    <a:pt x="98107" y="85899"/>
                  </a:lnTo>
                  <a:lnTo>
                    <a:pt x="98107" y="85970"/>
                  </a:lnTo>
                  <a:lnTo>
                    <a:pt x="98149" y="85970"/>
                  </a:lnTo>
                  <a:lnTo>
                    <a:pt x="98107" y="85970"/>
                  </a:lnTo>
                  <a:lnTo>
                    <a:pt x="98065" y="86026"/>
                  </a:lnTo>
                  <a:lnTo>
                    <a:pt x="98023" y="86026"/>
                  </a:lnTo>
                  <a:lnTo>
                    <a:pt x="97981" y="86026"/>
                  </a:lnTo>
                  <a:lnTo>
                    <a:pt x="97938" y="86026"/>
                  </a:lnTo>
                  <a:lnTo>
                    <a:pt x="97896" y="86026"/>
                  </a:lnTo>
                  <a:lnTo>
                    <a:pt x="97896" y="86097"/>
                  </a:lnTo>
                  <a:lnTo>
                    <a:pt x="97896" y="86026"/>
                  </a:lnTo>
                  <a:lnTo>
                    <a:pt x="97854" y="86026"/>
                  </a:lnTo>
                  <a:lnTo>
                    <a:pt x="97812" y="86026"/>
                  </a:lnTo>
                  <a:lnTo>
                    <a:pt x="97769" y="86026"/>
                  </a:lnTo>
                  <a:lnTo>
                    <a:pt x="97727" y="86026"/>
                  </a:lnTo>
                  <a:lnTo>
                    <a:pt x="97685" y="86026"/>
                  </a:lnTo>
                  <a:lnTo>
                    <a:pt x="97685" y="86097"/>
                  </a:lnTo>
                  <a:lnTo>
                    <a:pt x="97643" y="86097"/>
                  </a:lnTo>
                  <a:lnTo>
                    <a:pt x="97558" y="86097"/>
                  </a:lnTo>
                  <a:lnTo>
                    <a:pt x="97558" y="86153"/>
                  </a:lnTo>
                  <a:lnTo>
                    <a:pt x="97516" y="86153"/>
                  </a:lnTo>
                  <a:lnTo>
                    <a:pt x="97516" y="86097"/>
                  </a:lnTo>
                  <a:lnTo>
                    <a:pt x="97516" y="86153"/>
                  </a:lnTo>
                  <a:lnTo>
                    <a:pt x="97474" y="86153"/>
                  </a:lnTo>
                  <a:lnTo>
                    <a:pt x="97516" y="86153"/>
                  </a:lnTo>
                  <a:lnTo>
                    <a:pt x="97474" y="86153"/>
                  </a:lnTo>
                  <a:lnTo>
                    <a:pt x="97431" y="86153"/>
                  </a:lnTo>
                  <a:lnTo>
                    <a:pt x="97431" y="86223"/>
                  </a:lnTo>
                  <a:lnTo>
                    <a:pt x="97389" y="86223"/>
                  </a:lnTo>
                  <a:lnTo>
                    <a:pt x="97389" y="86153"/>
                  </a:lnTo>
                  <a:lnTo>
                    <a:pt x="97347" y="86223"/>
                  </a:lnTo>
                  <a:lnTo>
                    <a:pt x="97305" y="86223"/>
                  </a:lnTo>
                  <a:lnTo>
                    <a:pt x="97262" y="86223"/>
                  </a:lnTo>
                  <a:lnTo>
                    <a:pt x="97220" y="86223"/>
                  </a:lnTo>
                  <a:lnTo>
                    <a:pt x="97178" y="86223"/>
                  </a:lnTo>
                  <a:lnTo>
                    <a:pt x="97178" y="86280"/>
                  </a:lnTo>
                  <a:lnTo>
                    <a:pt x="97178" y="86350"/>
                  </a:lnTo>
                  <a:lnTo>
                    <a:pt x="97220" y="86350"/>
                  </a:lnTo>
                  <a:lnTo>
                    <a:pt x="97262" y="86350"/>
                  </a:lnTo>
                  <a:lnTo>
                    <a:pt x="97262" y="86406"/>
                  </a:lnTo>
                  <a:lnTo>
                    <a:pt x="97305" y="86406"/>
                  </a:lnTo>
                  <a:lnTo>
                    <a:pt x="97262" y="86406"/>
                  </a:lnTo>
                  <a:lnTo>
                    <a:pt x="97305" y="86406"/>
                  </a:lnTo>
                  <a:lnTo>
                    <a:pt x="97305" y="86477"/>
                  </a:lnTo>
                  <a:lnTo>
                    <a:pt x="97347" y="86477"/>
                  </a:lnTo>
                  <a:lnTo>
                    <a:pt x="97347" y="86533"/>
                  </a:lnTo>
                  <a:lnTo>
                    <a:pt x="97389" y="86533"/>
                  </a:lnTo>
                  <a:lnTo>
                    <a:pt x="97389" y="86604"/>
                  </a:lnTo>
                  <a:lnTo>
                    <a:pt x="97347" y="86604"/>
                  </a:lnTo>
                  <a:lnTo>
                    <a:pt x="97347" y="86660"/>
                  </a:lnTo>
                  <a:lnTo>
                    <a:pt x="97305" y="86660"/>
                  </a:lnTo>
                  <a:lnTo>
                    <a:pt x="97262" y="86660"/>
                  </a:lnTo>
                  <a:lnTo>
                    <a:pt x="97262" y="86730"/>
                  </a:lnTo>
                  <a:lnTo>
                    <a:pt x="97220" y="86787"/>
                  </a:lnTo>
                  <a:lnTo>
                    <a:pt x="97178" y="86787"/>
                  </a:lnTo>
                  <a:lnTo>
                    <a:pt x="97178" y="86857"/>
                  </a:lnTo>
                  <a:lnTo>
                    <a:pt x="97178" y="86787"/>
                  </a:lnTo>
                  <a:lnTo>
                    <a:pt x="97178" y="86730"/>
                  </a:lnTo>
                  <a:lnTo>
                    <a:pt x="97136" y="86660"/>
                  </a:lnTo>
                  <a:lnTo>
                    <a:pt x="97093" y="86660"/>
                  </a:lnTo>
                  <a:lnTo>
                    <a:pt x="97093" y="86730"/>
                  </a:lnTo>
                  <a:lnTo>
                    <a:pt x="97136" y="86730"/>
                  </a:lnTo>
                  <a:lnTo>
                    <a:pt x="97093" y="86730"/>
                  </a:lnTo>
                  <a:lnTo>
                    <a:pt x="97093" y="86787"/>
                  </a:lnTo>
                  <a:lnTo>
                    <a:pt x="97136" y="86787"/>
                  </a:lnTo>
                  <a:lnTo>
                    <a:pt x="97093" y="86787"/>
                  </a:lnTo>
                  <a:lnTo>
                    <a:pt x="97051" y="86787"/>
                  </a:lnTo>
                  <a:lnTo>
                    <a:pt x="97009" y="86787"/>
                  </a:lnTo>
                  <a:lnTo>
                    <a:pt x="96967" y="86787"/>
                  </a:lnTo>
                  <a:lnTo>
                    <a:pt x="96924" y="86787"/>
                  </a:lnTo>
                  <a:lnTo>
                    <a:pt x="96882" y="86857"/>
                  </a:lnTo>
                  <a:lnTo>
                    <a:pt x="96840" y="86913"/>
                  </a:lnTo>
                  <a:lnTo>
                    <a:pt x="96798" y="86913"/>
                  </a:lnTo>
                  <a:lnTo>
                    <a:pt x="96798" y="86984"/>
                  </a:lnTo>
                  <a:lnTo>
                    <a:pt x="96798" y="87040"/>
                  </a:lnTo>
                  <a:lnTo>
                    <a:pt x="96798" y="87110"/>
                  </a:lnTo>
                  <a:lnTo>
                    <a:pt x="96840" y="87110"/>
                  </a:lnTo>
                  <a:lnTo>
                    <a:pt x="96882" y="87110"/>
                  </a:lnTo>
                  <a:lnTo>
                    <a:pt x="96924" y="87110"/>
                  </a:lnTo>
                  <a:lnTo>
                    <a:pt x="96967" y="87110"/>
                  </a:lnTo>
                  <a:lnTo>
                    <a:pt x="97009" y="87167"/>
                  </a:lnTo>
                  <a:lnTo>
                    <a:pt x="97051" y="87167"/>
                  </a:lnTo>
                  <a:lnTo>
                    <a:pt x="97093" y="87110"/>
                  </a:lnTo>
                  <a:lnTo>
                    <a:pt x="97136" y="87110"/>
                  </a:lnTo>
                  <a:lnTo>
                    <a:pt x="97178" y="87040"/>
                  </a:lnTo>
                  <a:lnTo>
                    <a:pt x="97220" y="87040"/>
                  </a:lnTo>
                  <a:lnTo>
                    <a:pt x="97262" y="87040"/>
                  </a:lnTo>
                  <a:lnTo>
                    <a:pt x="97305" y="86984"/>
                  </a:lnTo>
                  <a:lnTo>
                    <a:pt x="97305" y="87040"/>
                  </a:lnTo>
                  <a:lnTo>
                    <a:pt x="97347" y="86984"/>
                  </a:lnTo>
                  <a:lnTo>
                    <a:pt x="97389" y="86984"/>
                  </a:lnTo>
                  <a:lnTo>
                    <a:pt x="97389" y="87040"/>
                  </a:lnTo>
                  <a:lnTo>
                    <a:pt x="97347" y="87040"/>
                  </a:lnTo>
                  <a:lnTo>
                    <a:pt x="97305" y="87040"/>
                  </a:lnTo>
                  <a:lnTo>
                    <a:pt x="97305" y="87110"/>
                  </a:lnTo>
                  <a:lnTo>
                    <a:pt x="97347" y="87110"/>
                  </a:lnTo>
                  <a:lnTo>
                    <a:pt x="97389" y="87110"/>
                  </a:lnTo>
                  <a:lnTo>
                    <a:pt x="97431" y="87110"/>
                  </a:lnTo>
                  <a:lnTo>
                    <a:pt x="97431" y="87167"/>
                  </a:lnTo>
                  <a:lnTo>
                    <a:pt x="97389" y="87167"/>
                  </a:lnTo>
                  <a:lnTo>
                    <a:pt x="97389" y="87237"/>
                  </a:lnTo>
                  <a:lnTo>
                    <a:pt x="97431" y="87237"/>
                  </a:lnTo>
                  <a:lnTo>
                    <a:pt x="97474" y="87237"/>
                  </a:lnTo>
                  <a:lnTo>
                    <a:pt x="97516" y="87237"/>
                  </a:lnTo>
                  <a:lnTo>
                    <a:pt x="97558" y="87237"/>
                  </a:lnTo>
                  <a:lnTo>
                    <a:pt x="97516" y="87294"/>
                  </a:lnTo>
                  <a:lnTo>
                    <a:pt x="97474" y="87294"/>
                  </a:lnTo>
                  <a:lnTo>
                    <a:pt x="97474" y="87364"/>
                  </a:lnTo>
                  <a:lnTo>
                    <a:pt x="97516" y="87364"/>
                  </a:lnTo>
                  <a:lnTo>
                    <a:pt x="97558" y="87364"/>
                  </a:lnTo>
                  <a:lnTo>
                    <a:pt x="97600" y="87364"/>
                  </a:lnTo>
                  <a:lnTo>
                    <a:pt x="97600" y="87420"/>
                  </a:lnTo>
                  <a:lnTo>
                    <a:pt x="97643" y="87420"/>
                  </a:lnTo>
                  <a:lnTo>
                    <a:pt x="97600" y="87491"/>
                  </a:lnTo>
                  <a:lnTo>
                    <a:pt x="97643" y="87491"/>
                  </a:lnTo>
                  <a:lnTo>
                    <a:pt x="97685" y="87491"/>
                  </a:lnTo>
                  <a:lnTo>
                    <a:pt x="97727" y="87491"/>
                  </a:lnTo>
                  <a:lnTo>
                    <a:pt x="97769" y="87491"/>
                  </a:lnTo>
                  <a:lnTo>
                    <a:pt x="97812" y="87491"/>
                  </a:lnTo>
                  <a:lnTo>
                    <a:pt x="97812" y="87547"/>
                  </a:lnTo>
                  <a:lnTo>
                    <a:pt x="97854" y="87547"/>
                  </a:lnTo>
                  <a:lnTo>
                    <a:pt x="97896" y="87547"/>
                  </a:lnTo>
                  <a:lnTo>
                    <a:pt x="97938" y="87547"/>
                  </a:lnTo>
                  <a:lnTo>
                    <a:pt x="97938" y="87617"/>
                  </a:lnTo>
                  <a:lnTo>
                    <a:pt x="97981" y="87617"/>
                  </a:lnTo>
                  <a:lnTo>
                    <a:pt x="97981" y="87674"/>
                  </a:lnTo>
                  <a:lnTo>
                    <a:pt x="98023" y="87674"/>
                  </a:lnTo>
                  <a:lnTo>
                    <a:pt x="97981" y="87674"/>
                  </a:lnTo>
                  <a:lnTo>
                    <a:pt x="98023" y="87674"/>
                  </a:lnTo>
                  <a:lnTo>
                    <a:pt x="98065" y="87674"/>
                  </a:lnTo>
                  <a:lnTo>
                    <a:pt x="98065" y="87744"/>
                  </a:lnTo>
                  <a:lnTo>
                    <a:pt x="98107" y="87744"/>
                  </a:lnTo>
                  <a:lnTo>
                    <a:pt x="98149" y="87744"/>
                  </a:lnTo>
                  <a:lnTo>
                    <a:pt x="98149" y="87674"/>
                  </a:lnTo>
                  <a:lnTo>
                    <a:pt x="98149" y="87744"/>
                  </a:lnTo>
                  <a:lnTo>
                    <a:pt x="98149" y="87674"/>
                  </a:lnTo>
                  <a:lnTo>
                    <a:pt x="98192" y="87674"/>
                  </a:lnTo>
                  <a:lnTo>
                    <a:pt x="98192" y="87744"/>
                  </a:lnTo>
                  <a:lnTo>
                    <a:pt x="98234" y="87744"/>
                  </a:lnTo>
                  <a:lnTo>
                    <a:pt x="98276" y="87744"/>
                  </a:lnTo>
                  <a:lnTo>
                    <a:pt x="98318" y="87674"/>
                  </a:lnTo>
                  <a:lnTo>
                    <a:pt x="98318" y="87744"/>
                  </a:lnTo>
                  <a:lnTo>
                    <a:pt x="98361" y="87744"/>
                  </a:lnTo>
                  <a:lnTo>
                    <a:pt x="98403" y="87744"/>
                  </a:lnTo>
                  <a:lnTo>
                    <a:pt x="98445" y="87744"/>
                  </a:lnTo>
                  <a:lnTo>
                    <a:pt x="98487" y="87744"/>
                  </a:lnTo>
                  <a:lnTo>
                    <a:pt x="98530" y="87744"/>
                  </a:lnTo>
                  <a:lnTo>
                    <a:pt x="98487" y="87744"/>
                  </a:lnTo>
                  <a:lnTo>
                    <a:pt x="98487" y="87800"/>
                  </a:lnTo>
                  <a:lnTo>
                    <a:pt x="98530" y="87800"/>
                  </a:lnTo>
                  <a:lnTo>
                    <a:pt x="98572" y="87800"/>
                  </a:lnTo>
                  <a:lnTo>
                    <a:pt x="98614" y="87871"/>
                  </a:lnTo>
                  <a:lnTo>
                    <a:pt x="98614" y="87927"/>
                  </a:lnTo>
                  <a:lnTo>
                    <a:pt x="98572" y="87927"/>
                  </a:lnTo>
                  <a:lnTo>
                    <a:pt x="98572" y="87998"/>
                  </a:lnTo>
                  <a:lnTo>
                    <a:pt x="98614" y="87998"/>
                  </a:lnTo>
                  <a:lnTo>
                    <a:pt x="98614" y="88054"/>
                  </a:lnTo>
                  <a:lnTo>
                    <a:pt x="98614" y="88124"/>
                  </a:lnTo>
                  <a:lnTo>
                    <a:pt x="98656" y="88124"/>
                  </a:lnTo>
                  <a:lnTo>
                    <a:pt x="98699" y="88124"/>
                  </a:lnTo>
                  <a:lnTo>
                    <a:pt x="98699" y="88181"/>
                  </a:lnTo>
                  <a:lnTo>
                    <a:pt x="98699" y="88251"/>
                  </a:lnTo>
                  <a:lnTo>
                    <a:pt x="98741" y="88251"/>
                  </a:lnTo>
                  <a:lnTo>
                    <a:pt x="98741" y="88307"/>
                  </a:lnTo>
                  <a:lnTo>
                    <a:pt x="98783" y="88307"/>
                  </a:lnTo>
                  <a:lnTo>
                    <a:pt x="98741" y="88307"/>
                  </a:lnTo>
                  <a:lnTo>
                    <a:pt x="98741" y="88378"/>
                  </a:lnTo>
                  <a:lnTo>
                    <a:pt x="98741" y="88434"/>
                  </a:lnTo>
                  <a:lnTo>
                    <a:pt x="98699" y="88434"/>
                  </a:lnTo>
                  <a:lnTo>
                    <a:pt x="98699" y="88505"/>
                  </a:lnTo>
                  <a:lnTo>
                    <a:pt x="98699" y="88561"/>
                  </a:lnTo>
                  <a:lnTo>
                    <a:pt x="98741" y="88631"/>
                  </a:lnTo>
                  <a:lnTo>
                    <a:pt x="98783" y="88631"/>
                  </a:lnTo>
                  <a:lnTo>
                    <a:pt x="98825" y="88688"/>
                  </a:lnTo>
                  <a:lnTo>
                    <a:pt x="98868" y="88758"/>
                  </a:lnTo>
                  <a:lnTo>
                    <a:pt x="98910" y="88814"/>
                  </a:lnTo>
                  <a:lnTo>
                    <a:pt x="98910" y="88885"/>
                  </a:lnTo>
                  <a:lnTo>
                    <a:pt x="98952" y="89068"/>
                  </a:lnTo>
                  <a:lnTo>
                    <a:pt x="98952" y="89138"/>
                  </a:lnTo>
                  <a:lnTo>
                    <a:pt x="98952" y="89195"/>
                  </a:lnTo>
                  <a:lnTo>
                    <a:pt x="98952" y="89265"/>
                  </a:lnTo>
                  <a:lnTo>
                    <a:pt x="98952" y="89321"/>
                  </a:lnTo>
                  <a:lnTo>
                    <a:pt x="98952" y="89392"/>
                  </a:lnTo>
                  <a:lnTo>
                    <a:pt x="98952" y="89448"/>
                  </a:lnTo>
                  <a:lnTo>
                    <a:pt x="98952" y="89518"/>
                  </a:lnTo>
                  <a:lnTo>
                    <a:pt x="98868" y="89645"/>
                  </a:lnTo>
                  <a:lnTo>
                    <a:pt x="98825" y="89702"/>
                  </a:lnTo>
                  <a:lnTo>
                    <a:pt x="98783" y="89772"/>
                  </a:lnTo>
                  <a:lnTo>
                    <a:pt x="98741" y="89772"/>
                  </a:lnTo>
                  <a:lnTo>
                    <a:pt x="98741" y="89828"/>
                  </a:lnTo>
                  <a:lnTo>
                    <a:pt x="98699" y="89828"/>
                  </a:lnTo>
                  <a:lnTo>
                    <a:pt x="98699" y="89772"/>
                  </a:lnTo>
                  <a:lnTo>
                    <a:pt x="98656" y="89772"/>
                  </a:lnTo>
                  <a:lnTo>
                    <a:pt x="98656" y="89828"/>
                  </a:lnTo>
                  <a:lnTo>
                    <a:pt x="98614" y="89828"/>
                  </a:lnTo>
                  <a:lnTo>
                    <a:pt x="98656" y="89828"/>
                  </a:lnTo>
                  <a:lnTo>
                    <a:pt x="98614" y="89828"/>
                  </a:lnTo>
                  <a:lnTo>
                    <a:pt x="98614" y="89899"/>
                  </a:lnTo>
                  <a:lnTo>
                    <a:pt x="98656" y="89899"/>
                  </a:lnTo>
                  <a:lnTo>
                    <a:pt x="98614" y="89899"/>
                  </a:lnTo>
                  <a:lnTo>
                    <a:pt x="98572" y="89899"/>
                  </a:lnTo>
                  <a:lnTo>
                    <a:pt x="98530" y="89899"/>
                  </a:lnTo>
                  <a:lnTo>
                    <a:pt x="98530" y="89955"/>
                  </a:lnTo>
                  <a:lnTo>
                    <a:pt x="98572" y="89955"/>
                  </a:lnTo>
                  <a:lnTo>
                    <a:pt x="98530" y="89955"/>
                  </a:lnTo>
                  <a:lnTo>
                    <a:pt x="98487" y="89955"/>
                  </a:lnTo>
                  <a:lnTo>
                    <a:pt x="98487" y="90025"/>
                  </a:lnTo>
                  <a:lnTo>
                    <a:pt x="98487" y="90082"/>
                  </a:lnTo>
                  <a:lnTo>
                    <a:pt x="98530" y="90082"/>
                  </a:lnTo>
                  <a:lnTo>
                    <a:pt x="98572" y="90082"/>
                  </a:lnTo>
                  <a:lnTo>
                    <a:pt x="98572" y="90152"/>
                  </a:lnTo>
                  <a:lnTo>
                    <a:pt x="98614" y="90152"/>
                  </a:lnTo>
                  <a:lnTo>
                    <a:pt x="98614" y="90082"/>
                  </a:lnTo>
                  <a:lnTo>
                    <a:pt x="98614" y="90152"/>
                  </a:lnTo>
                  <a:lnTo>
                    <a:pt x="98572" y="90152"/>
                  </a:lnTo>
                  <a:lnTo>
                    <a:pt x="98572" y="90208"/>
                  </a:lnTo>
                  <a:lnTo>
                    <a:pt x="98614" y="90208"/>
                  </a:lnTo>
                  <a:lnTo>
                    <a:pt x="98656" y="90152"/>
                  </a:lnTo>
                  <a:lnTo>
                    <a:pt x="98656" y="90208"/>
                  </a:lnTo>
                  <a:lnTo>
                    <a:pt x="98656" y="90279"/>
                  </a:lnTo>
                  <a:lnTo>
                    <a:pt x="98614" y="90279"/>
                  </a:lnTo>
                  <a:lnTo>
                    <a:pt x="98614" y="90335"/>
                  </a:lnTo>
                  <a:lnTo>
                    <a:pt x="98656" y="90335"/>
                  </a:lnTo>
                  <a:lnTo>
                    <a:pt x="98656" y="90279"/>
                  </a:lnTo>
                  <a:lnTo>
                    <a:pt x="98699" y="90335"/>
                  </a:lnTo>
                  <a:lnTo>
                    <a:pt x="98699" y="90406"/>
                  </a:lnTo>
                  <a:lnTo>
                    <a:pt x="98741" y="90406"/>
                  </a:lnTo>
                  <a:lnTo>
                    <a:pt x="98783" y="90406"/>
                  </a:lnTo>
                  <a:lnTo>
                    <a:pt x="98783" y="90462"/>
                  </a:lnTo>
                  <a:lnTo>
                    <a:pt x="98825" y="90462"/>
                  </a:lnTo>
                  <a:lnTo>
                    <a:pt x="98868" y="90462"/>
                  </a:lnTo>
                  <a:lnTo>
                    <a:pt x="98868" y="90532"/>
                  </a:lnTo>
                  <a:lnTo>
                    <a:pt x="98910" y="90532"/>
                  </a:lnTo>
                  <a:lnTo>
                    <a:pt x="98952" y="90589"/>
                  </a:lnTo>
                  <a:lnTo>
                    <a:pt x="98952" y="90659"/>
                  </a:lnTo>
                  <a:lnTo>
                    <a:pt x="98952" y="90715"/>
                  </a:lnTo>
                  <a:lnTo>
                    <a:pt x="98868" y="90659"/>
                  </a:lnTo>
                  <a:lnTo>
                    <a:pt x="98868" y="90715"/>
                  </a:lnTo>
                  <a:lnTo>
                    <a:pt x="98910" y="90715"/>
                  </a:lnTo>
                  <a:lnTo>
                    <a:pt x="98910" y="90786"/>
                  </a:lnTo>
                  <a:lnTo>
                    <a:pt x="98868" y="90786"/>
                  </a:lnTo>
                  <a:lnTo>
                    <a:pt x="98825" y="90786"/>
                  </a:lnTo>
                  <a:lnTo>
                    <a:pt x="98741" y="90842"/>
                  </a:lnTo>
                  <a:lnTo>
                    <a:pt x="98741" y="90786"/>
                  </a:lnTo>
                  <a:lnTo>
                    <a:pt x="98699" y="90786"/>
                  </a:lnTo>
                  <a:lnTo>
                    <a:pt x="98656" y="90786"/>
                  </a:lnTo>
                  <a:lnTo>
                    <a:pt x="98656" y="90715"/>
                  </a:lnTo>
                  <a:lnTo>
                    <a:pt x="98614" y="90715"/>
                  </a:lnTo>
                  <a:lnTo>
                    <a:pt x="98614" y="90786"/>
                  </a:lnTo>
                  <a:lnTo>
                    <a:pt x="98572" y="90786"/>
                  </a:lnTo>
                  <a:lnTo>
                    <a:pt x="98572" y="90715"/>
                  </a:lnTo>
                  <a:lnTo>
                    <a:pt x="98572" y="90659"/>
                  </a:lnTo>
                  <a:lnTo>
                    <a:pt x="98530" y="90659"/>
                  </a:lnTo>
                  <a:lnTo>
                    <a:pt x="98487" y="90659"/>
                  </a:lnTo>
                  <a:lnTo>
                    <a:pt x="98403" y="90715"/>
                  </a:lnTo>
                  <a:lnTo>
                    <a:pt x="98403" y="90786"/>
                  </a:lnTo>
                  <a:lnTo>
                    <a:pt x="98361" y="90786"/>
                  </a:lnTo>
                  <a:lnTo>
                    <a:pt x="98318" y="90842"/>
                  </a:lnTo>
                  <a:lnTo>
                    <a:pt x="98276" y="90842"/>
                  </a:lnTo>
                  <a:lnTo>
                    <a:pt x="98149" y="90913"/>
                  </a:lnTo>
                  <a:lnTo>
                    <a:pt x="98107" y="90913"/>
                  </a:lnTo>
                  <a:lnTo>
                    <a:pt x="98107" y="90969"/>
                  </a:lnTo>
                  <a:lnTo>
                    <a:pt x="98149" y="90969"/>
                  </a:lnTo>
                  <a:lnTo>
                    <a:pt x="98149" y="91039"/>
                  </a:lnTo>
                  <a:lnTo>
                    <a:pt x="98192" y="90969"/>
                  </a:lnTo>
                  <a:lnTo>
                    <a:pt x="98234" y="91039"/>
                  </a:lnTo>
                  <a:lnTo>
                    <a:pt x="98276" y="91039"/>
                  </a:lnTo>
                  <a:lnTo>
                    <a:pt x="98318" y="91039"/>
                  </a:lnTo>
                  <a:lnTo>
                    <a:pt x="98276" y="91039"/>
                  </a:lnTo>
                  <a:lnTo>
                    <a:pt x="98234" y="91096"/>
                  </a:lnTo>
                  <a:lnTo>
                    <a:pt x="98192" y="91096"/>
                  </a:lnTo>
                  <a:lnTo>
                    <a:pt x="98149" y="91096"/>
                  </a:lnTo>
                  <a:lnTo>
                    <a:pt x="98107" y="91096"/>
                  </a:lnTo>
                  <a:lnTo>
                    <a:pt x="98107" y="91166"/>
                  </a:lnTo>
                  <a:lnTo>
                    <a:pt x="98149" y="91166"/>
                  </a:lnTo>
                  <a:lnTo>
                    <a:pt x="98107" y="91166"/>
                  </a:lnTo>
                  <a:lnTo>
                    <a:pt x="98065" y="91166"/>
                  </a:lnTo>
                  <a:lnTo>
                    <a:pt x="98065" y="91222"/>
                  </a:lnTo>
                  <a:lnTo>
                    <a:pt x="98107" y="91222"/>
                  </a:lnTo>
                  <a:lnTo>
                    <a:pt x="98149" y="91166"/>
                  </a:lnTo>
                  <a:lnTo>
                    <a:pt x="98192" y="91166"/>
                  </a:lnTo>
                  <a:lnTo>
                    <a:pt x="98234" y="91166"/>
                  </a:lnTo>
                  <a:lnTo>
                    <a:pt x="98276" y="91166"/>
                  </a:lnTo>
                  <a:lnTo>
                    <a:pt x="98318" y="91166"/>
                  </a:lnTo>
                  <a:lnTo>
                    <a:pt x="98361" y="91166"/>
                  </a:lnTo>
                  <a:lnTo>
                    <a:pt x="98403" y="91166"/>
                  </a:lnTo>
                  <a:lnTo>
                    <a:pt x="98403" y="91096"/>
                  </a:lnTo>
                  <a:lnTo>
                    <a:pt x="98403" y="91166"/>
                  </a:lnTo>
                  <a:lnTo>
                    <a:pt x="98445" y="91166"/>
                  </a:lnTo>
                  <a:lnTo>
                    <a:pt x="98487" y="91166"/>
                  </a:lnTo>
                  <a:lnTo>
                    <a:pt x="98445" y="91166"/>
                  </a:lnTo>
                  <a:lnTo>
                    <a:pt x="98445" y="91222"/>
                  </a:lnTo>
                  <a:lnTo>
                    <a:pt x="98403" y="91222"/>
                  </a:lnTo>
                  <a:lnTo>
                    <a:pt x="98361" y="91222"/>
                  </a:lnTo>
                  <a:lnTo>
                    <a:pt x="98234" y="91293"/>
                  </a:lnTo>
                  <a:lnTo>
                    <a:pt x="98234" y="91222"/>
                  </a:lnTo>
                  <a:lnTo>
                    <a:pt x="98192" y="91222"/>
                  </a:lnTo>
                  <a:lnTo>
                    <a:pt x="98192" y="91293"/>
                  </a:lnTo>
                  <a:lnTo>
                    <a:pt x="98149" y="91293"/>
                  </a:lnTo>
                  <a:lnTo>
                    <a:pt x="98107" y="91293"/>
                  </a:lnTo>
                  <a:lnTo>
                    <a:pt x="98065" y="91293"/>
                  </a:lnTo>
                  <a:lnTo>
                    <a:pt x="98065" y="91349"/>
                  </a:lnTo>
                  <a:lnTo>
                    <a:pt x="98065" y="91419"/>
                  </a:lnTo>
                  <a:lnTo>
                    <a:pt x="98023" y="91419"/>
                  </a:lnTo>
                  <a:lnTo>
                    <a:pt x="97981" y="91476"/>
                  </a:lnTo>
                  <a:lnTo>
                    <a:pt x="98023" y="91476"/>
                  </a:lnTo>
                  <a:lnTo>
                    <a:pt x="98065" y="91476"/>
                  </a:lnTo>
                  <a:lnTo>
                    <a:pt x="98107" y="91476"/>
                  </a:lnTo>
                  <a:lnTo>
                    <a:pt x="98107" y="91419"/>
                  </a:lnTo>
                  <a:lnTo>
                    <a:pt x="98149" y="91419"/>
                  </a:lnTo>
                  <a:lnTo>
                    <a:pt x="98149" y="91476"/>
                  </a:lnTo>
                  <a:lnTo>
                    <a:pt x="98192" y="91476"/>
                  </a:lnTo>
                  <a:lnTo>
                    <a:pt x="98234" y="91476"/>
                  </a:lnTo>
                  <a:lnTo>
                    <a:pt x="98276" y="91419"/>
                  </a:lnTo>
                  <a:lnTo>
                    <a:pt x="98318" y="91419"/>
                  </a:lnTo>
                  <a:lnTo>
                    <a:pt x="98361" y="91419"/>
                  </a:lnTo>
                  <a:lnTo>
                    <a:pt x="98403" y="91419"/>
                  </a:lnTo>
                  <a:lnTo>
                    <a:pt x="98445" y="91419"/>
                  </a:lnTo>
                  <a:lnTo>
                    <a:pt x="98403" y="91419"/>
                  </a:lnTo>
                  <a:lnTo>
                    <a:pt x="98361" y="91419"/>
                  </a:lnTo>
                  <a:lnTo>
                    <a:pt x="98318" y="91419"/>
                  </a:lnTo>
                  <a:lnTo>
                    <a:pt x="98318" y="91476"/>
                  </a:lnTo>
                  <a:lnTo>
                    <a:pt x="98276" y="91476"/>
                  </a:lnTo>
                  <a:lnTo>
                    <a:pt x="98234" y="91546"/>
                  </a:lnTo>
                  <a:lnTo>
                    <a:pt x="98192" y="91546"/>
                  </a:lnTo>
                  <a:lnTo>
                    <a:pt x="98149" y="91546"/>
                  </a:lnTo>
                  <a:lnTo>
                    <a:pt x="98149" y="91603"/>
                  </a:lnTo>
                  <a:lnTo>
                    <a:pt x="98192" y="91603"/>
                  </a:lnTo>
                  <a:lnTo>
                    <a:pt x="98149" y="91603"/>
                  </a:lnTo>
                  <a:lnTo>
                    <a:pt x="98107" y="91603"/>
                  </a:lnTo>
                  <a:lnTo>
                    <a:pt x="98107" y="91673"/>
                  </a:lnTo>
                  <a:lnTo>
                    <a:pt x="98065" y="91673"/>
                  </a:lnTo>
                  <a:lnTo>
                    <a:pt x="98065" y="91729"/>
                  </a:lnTo>
                  <a:lnTo>
                    <a:pt x="98023" y="91729"/>
                  </a:lnTo>
                  <a:lnTo>
                    <a:pt x="98023" y="91800"/>
                  </a:lnTo>
                  <a:lnTo>
                    <a:pt x="98065" y="91800"/>
                  </a:lnTo>
                  <a:lnTo>
                    <a:pt x="98107" y="91800"/>
                  </a:lnTo>
                  <a:lnTo>
                    <a:pt x="98149" y="91800"/>
                  </a:lnTo>
                  <a:lnTo>
                    <a:pt x="98192" y="91856"/>
                  </a:lnTo>
                  <a:lnTo>
                    <a:pt x="98192" y="91800"/>
                  </a:lnTo>
                  <a:lnTo>
                    <a:pt x="98276" y="91800"/>
                  </a:lnTo>
                  <a:lnTo>
                    <a:pt x="98318" y="91729"/>
                  </a:lnTo>
                  <a:lnTo>
                    <a:pt x="98318" y="91800"/>
                  </a:lnTo>
                  <a:lnTo>
                    <a:pt x="98361" y="91800"/>
                  </a:lnTo>
                  <a:lnTo>
                    <a:pt x="98361" y="91729"/>
                  </a:lnTo>
                  <a:lnTo>
                    <a:pt x="98361" y="91800"/>
                  </a:lnTo>
                  <a:lnTo>
                    <a:pt x="98403" y="91800"/>
                  </a:lnTo>
                  <a:lnTo>
                    <a:pt x="98403" y="91729"/>
                  </a:lnTo>
                  <a:lnTo>
                    <a:pt x="98445" y="91729"/>
                  </a:lnTo>
                  <a:lnTo>
                    <a:pt x="98487" y="91729"/>
                  </a:lnTo>
                  <a:lnTo>
                    <a:pt x="98445" y="91729"/>
                  </a:lnTo>
                  <a:lnTo>
                    <a:pt x="98445" y="91800"/>
                  </a:lnTo>
                  <a:lnTo>
                    <a:pt x="98487" y="91800"/>
                  </a:lnTo>
                  <a:lnTo>
                    <a:pt x="98530" y="91800"/>
                  </a:lnTo>
                  <a:lnTo>
                    <a:pt x="98487" y="91856"/>
                  </a:lnTo>
                  <a:lnTo>
                    <a:pt x="98445" y="91856"/>
                  </a:lnTo>
                  <a:lnTo>
                    <a:pt x="98403" y="91926"/>
                  </a:lnTo>
                  <a:lnTo>
                    <a:pt x="98361" y="91926"/>
                  </a:lnTo>
                  <a:lnTo>
                    <a:pt x="98318" y="91926"/>
                  </a:lnTo>
                  <a:lnTo>
                    <a:pt x="98318" y="91983"/>
                  </a:lnTo>
                  <a:lnTo>
                    <a:pt x="98318" y="92053"/>
                  </a:lnTo>
                  <a:lnTo>
                    <a:pt x="98318" y="92109"/>
                  </a:lnTo>
                  <a:lnTo>
                    <a:pt x="98276" y="92109"/>
                  </a:lnTo>
                  <a:lnTo>
                    <a:pt x="98276" y="92180"/>
                  </a:lnTo>
                  <a:lnTo>
                    <a:pt x="98234" y="92180"/>
                  </a:lnTo>
                  <a:lnTo>
                    <a:pt x="98276" y="92180"/>
                  </a:lnTo>
                  <a:lnTo>
                    <a:pt x="98276" y="92236"/>
                  </a:lnTo>
                  <a:lnTo>
                    <a:pt x="98318" y="92236"/>
                  </a:lnTo>
                  <a:lnTo>
                    <a:pt x="98318" y="92307"/>
                  </a:lnTo>
                  <a:lnTo>
                    <a:pt x="98361" y="92307"/>
                  </a:lnTo>
                  <a:lnTo>
                    <a:pt x="98318" y="92307"/>
                  </a:lnTo>
                  <a:lnTo>
                    <a:pt x="98276" y="92307"/>
                  </a:lnTo>
                  <a:lnTo>
                    <a:pt x="98234" y="92307"/>
                  </a:lnTo>
                  <a:lnTo>
                    <a:pt x="98234" y="92363"/>
                  </a:lnTo>
                  <a:lnTo>
                    <a:pt x="98192" y="92363"/>
                  </a:lnTo>
                  <a:lnTo>
                    <a:pt x="98234" y="92363"/>
                  </a:lnTo>
                  <a:lnTo>
                    <a:pt x="98276" y="92433"/>
                  </a:lnTo>
                  <a:lnTo>
                    <a:pt x="98318" y="92433"/>
                  </a:lnTo>
                  <a:lnTo>
                    <a:pt x="98318" y="92363"/>
                  </a:lnTo>
                  <a:lnTo>
                    <a:pt x="98318" y="92433"/>
                  </a:lnTo>
                  <a:lnTo>
                    <a:pt x="98318" y="92490"/>
                  </a:lnTo>
                  <a:lnTo>
                    <a:pt x="98361" y="92490"/>
                  </a:lnTo>
                  <a:lnTo>
                    <a:pt x="98403" y="92560"/>
                  </a:lnTo>
                  <a:lnTo>
                    <a:pt x="98361" y="92560"/>
                  </a:lnTo>
                  <a:lnTo>
                    <a:pt x="98403" y="92560"/>
                  </a:lnTo>
                  <a:lnTo>
                    <a:pt x="98403" y="92616"/>
                  </a:lnTo>
                  <a:lnTo>
                    <a:pt x="98361" y="92616"/>
                  </a:lnTo>
                  <a:lnTo>
                    <a:pt x="98318" y="92616"/>
                  </a:lnTo>
                  <a:lnTo>
                    <a:pt x="98276" y="92687"/>
                  </a:lnTo>
                  <a:lnTo>
                    <a:pt x="98234" y="92687"/>
                  </a:lnTo>
                  <a:lnTo>
                    <a:pt x="98234" y="92743"/>
                  </a:lnTo>
                  <a:lnTo>
                    <a:pt x="98192" y="92743"/>
                  </a:lnTo>
                  <a:lnTo>
                    <a:pt x="98149" y="92743"/>
                  </a:lnTo>
                  <a:lnTo>
                    <a:pt x="98149" y="92814"/>
                  </a:lnTo>
                  <a:lnTo>
                    <a:pt x="98107" y="92814"/>
                  </a:lnTo>
                  <a:lnTo>
                    <a:pt x="98065" y="92814"/>
                  </a:lnTo>
                  <a:lnTo>
                    <a:pt x="98107" y="92814"/>
                  </a:lnTo>
                  <a:lnTo>
                    <a:pt x="98107" y="92870"/>
                  </a:lnTo>
                  <a:lnTo>
                    <a:pt x="98149" y="92870"/>
                  </a:lnTo>
                  <a:lnTo>
                    <a:pt x="98192" y="92870"/>
                  </a:lnTo>
                  <a:lnTo>
                    <a:pt x="98234" y="92814"/>
                  </a:lnTo>
                  <a:lnTo>
                    <a:pt x="98234" y="92870"/>
                  </a:lnTo>
                  <a:lnTo>
                    <a:pt x="98234" y="92940"/>
                  </a:lnTo>
                  <a:lnTo>
                    <a:pt x="98276" y="92940"/>
                  </a:lnTo>
                  <a:lnTo>
                    <a:pt x="98318" y="92940"/>
                  </a:lnTo>
                  <a:lnTo>
                    <a:pt x="98318" y="92870"/>
                  </a:lnTo>
                  <a:lnTo>
                    <a:pt x="98361" y="92870"/>
                  </a:lnTo>
                  <a:lnTo>
                    <a:pt x="98403" y="92870"/>
                  </a:lnTo>
                  <a:lnTo>
                    <a:pt x="98403" y="92940"/>
                  </a:lnTo>
                  <a:lnTo>
                    <a:pt x="98445" y="92940"/>
                  </a:lnTo>
                  <a:lnTo>
                    <a:pt x="98445" y="92997"/>
                  </a:lnTo>
                  <a:lnTo>
                    <a:pt x="98403" y="92997"/>
                  </a:lnTo>
                  <a:lnTo>
                    <a:pt x="98361" y="92997"/>
                  </a:lnTo>
                  <a:lnTo>
                    <a:pt x="98318" y="93067"/>
                  </a:lnTo>
                  <a:lnTo>
                    <a:pt x="98318" y="92997"/>
                  </a:lnTo>
                  <a:lnTo>
                    <a:pt x="98276" y="92997"/>
                  </a:lnTo>
                  <a:lnTo>
                    <a:pt x="98276" y="93067"/>
                  </a:lnTo>
                  <a:lnTo>
                    <a:pt x="98234" y="93067"/>
                  </a:lnTo>
                  <a:lnTo>
                    <a:pt x="98192" y="93067"/>
                  </a:lnTo>
                  <a:lnTo>
                    <a:pt x="98192" y="93123"/>
                  </a:lnTo>
                  <a:lnTo>
                    <a:pt x="98149" y="93123"/>
                  </a:lnTo>
                  <a:lnTo>
                    <a:pt x="98107" y="93123"/>
                  </a:lnTo>
                  <a:lnTo>
                    <a:pt x="98149" y="93194"/>
                  </a:lnTo>
                  <a:lnTo>
                    <a:pt x="98107" y="93194"/>
                  </a:lnTo>
                  <a:lnTo>
                    <a:pt x="98107" y="93250"/>
                  </a:lnTo>
                  <a:lnTo>
                    <a:pt x="98149" y="93250"/>
                  </a:lnTo>
                  <a:lnTo>
                    <a:pt x="98149" y="93321"/>
                  </a:lnTo>
                  <a:lnTo>
                    <a:pt x="98149" y="93377"/>
                  </a:lnTo>
                  <a:lnTo>
                    <a:pt x="98192" y="93377"/>
                  </a:lnTo>
                  <a:lnTo>
                    <a:pt x="98192" y="93321"/>
                  </a:lnTo>
                  <a:lnTo>
                    <a:pt x="98234" y="93321"/>
                  </a:lnTo>
                  <a:lnTo>
                    <a:pt x="98276" y="93321"/>
                  </a:lnTo>
                  <a:lnTo>
                    <a:pt x="98276" y="93377"/>
                  </a:lnTo>
                  <a:lnTo>
                    <a:pt x="98318" y="93377"/>
                  </a:lnTo>
                  <a:lnTo>
                    <a:pt x="98361" y="93377"/>
                  </a:lnTo>
                  <a:lnTo>
                    <a:pt x="98361" y="93447"/>
                  </a:lnTo>
                  <a:lnTo>
                    <a:pt x="98403" y="93447"/>
                  </a:lnTo>
                  <a:lnTo>
                    <a:pt x="98318" y="93447"/>
                  </a:lnTo>
                  <a:lnTo>
                    <a:pt x="98318" y="93377"/>
                  </a:lnTo>
                  <a:lnTo>
                    <a:pt x="98276" y="93377"/>
                  </a:lnTo>
                  <a:lnTo>
                    <a:pt x="98234" y="93447"/>
                  </a:lnTo>
                  <a:lnTo>
                    <a:pt x="98276" y="93447"/>
                  </a:lnTo>
                  <a:lnTo>
                    <a:pt x="98234" y="93504"/>
                  </a:lnTo>
                  <a:lnTo>
                    <a:pt x="98276" y="93504"/>
                  </a:lnTo>
                  <a:lnTo>
                    <a:pt x="98276" y="93447"/>
                  </a:lnTo>
                  <a:lnTo>
                    <a:pt x="98276" y="93504"/>
                  </a:lnTo>
                  <a:lnTo>
                    <a:pt x="98276" y="93574"/>
                  </a:lnTo>
                  <a:lnTo>
                    <a:pt x="98318" y="93574"/>
                  </a:lnTo>
                  <a:lnTo>
                    <a:pt x="98361" y="93574"/>
                  </a:lnTo>
                  <a:lnTo>
                    <a:pt x="98361" y="93504"/>
                  </a:lnTo>
                  <a:lnTo>
                    <a:pt x="98403" y="93504"/>
                  </a:lnTo>
                  <a:lnTo>
                    <a:pt x="98445" y="93574"/>
                  </a:lnTo>
                  <a:lnTo>
                    <a:pt x="98445" y="93504"/>
                  </a:lnTo>
                  <a:lnTo>
                    <a:pt x="98487" y="93504"/>
                  </a:lnTo>
                  <a:lnTo>
                    <a:pt x="98487" y="93574"/>
                  </a:lnTo>
                  <a:lnTo>
                    <a:pt x="98445" y="93574"/>
                  </a:lnTo>
                  <a:lnTo>
                    <a:pt x="98403" y="93574"/>
                  </a:lnTo>
                  <a:lnTo>
                    <a:pt x="98445" y="93574"/>
                  </a:lnTo>
                  <a:lnTo>
                    <a:pt x="98445" y="93630"/>
                  </a:lnTo>
                  <a:lnTo>
                    <a:pt x="98487" y="93630"/>
                  </a:lnTo>
                  <a:lnTo>
                    <a:pt x="98487" y="93574"/>
                  </a:lnTo>
                  <a:lnTo>
                    <a:pt x="98530" y="93574"/>
                  </a:lnTo>
                  <a:lnTo>
                    <a:pt x="98530" y="93630"/>
                  </a:lnTo>
                  <a:lnTo>
                    <a:pt x="98487" y="93630"/>
                  </a:lnTo>
                  <a:lnTo>
                    <a:pt x="98530" y="93701"/>
                  </a:lnTo>
                  <a:lnTo>
                    <a:pt x="98572" y="93701"/>
                  </a:lnTo>
                  <a:lnTo>
                    <a:pt x="98614" y="93701"/>
                  </a:lnTo>
                  <a:lnTo>
                    <a:pt x="98656" y="93757"/>
                  </a:lnTo>
                  <a:lnTo>
                    <a:pt x="98741" y="93757"/>
                  </a:lnTo>
                  <a:lnTo>
                    <a:pt x="98825" y="93757"/>
                  </a:lnTo>
                  <a:lnTo>
                    <a:pt x="98868" y="93827"/>
                  </a:lnTo>
                  <a:lnTo>
                    <a:pt x="98910" y="93827"/>
                  </a:lnTo>
                  <a:lnTo>
                    <a:pt x="98952" y="93884"/>
                  </a:lnTo>
                  <a:lnTo>
                    <a:pt x="98994" y="93884"/>
                  </a:lnTo>
                  <a:lnTo>
                    <a:pt x="99037" y="93884"/>
                  </a:lnTo>
                  <a:lnTo>
                    <a:pt x="99079" y="93884"/>
                  </a:lnTo>
                  <a:lnTo>
                    <a:pt x="99163" y="93884"/>
                  </a:lnTo>
                  <a:lnTo>
                    <a:pt x="99121" y="93884"/>
                  </a:lnTo>
                  <a:lnTo>
                    <a:pt x="99079" y="93884"/>
                  </a:lnTo>
                  <a:lnTo>
                    <a:pt x="99037" y="93884"/>
                  </a:lnTo>
                  <a:lnTo>
                    <a:pt x="98994" y="93884"/>
                  </a:lnTo>
                  <a:lnTo>
                    <a:pt x="98910" y="93884"/>
                  </a:lnTo>
                  <a:lnTo>
                    <a:pt x="98868" y="93884"/>
                  </a:lnTo>
                  <a:lnTo>
                    <a:pt x="98825" y="93954"/>
                  </a:lnTo>
                  <a:lnTo>
                    <a:pt x="98783" y="94011"/>
                  </a:lnTo>
                  <a:lnTo>
                    <a:pt x="98741" y="94011"/>
                  </a:lnTo>
                  <a:lnTo>
                    <a:pt x="98699" y="94011"/>
                  </a:lnTo>
                  <a:lnTo>
                    <a:pt x="98656" y="94011"/>
                  </a:lnTo>
                  <a:lnTo>
                    <a:pt x="98614" y="94011"/>
                  </a:lnTo>
                  <a:lnTo>
                    <a:pt x="98572" y="94011"/>
                  </a:lnTo>
                  <a:lnTo>
                    <a:pt x="98572" y="93954"/>
                  </a:lnTo>
                  <a:lnTo>
                    <a:pt x="98530" y="93954"/>
                  </a:lnTo>
                  <a:lnTo>
                    <a:pt x="98487" y="93954"/>
                  </a:lnTo>
                  <a:lnTo>
                    <a:pt x="98445" y="93884"/>
                  </a:lnTo>
                  <a:lnTo>
                    <a:pt x="98403" y="93884"/>
                  </a:lnTo>
                  <a:lnTo>
                    <a:pt x="98361" y="93884"/>
                  </a:lnTo>
                  <a:lnTo>
                    <a:pt x="98318" y="93884"/>
                  </a:lnTo>
                  <a:lnTo>
                    <a:pt x="98276" y="93884"/>
                  </a:lnTo>
                  <a:lnTo>
                    <a:pt x="98234" y="93954"/>
                  </a:lnTo>
                  <a:lnTo>
                    <a:pt x="98276" y="93884"/>
                  </a:lnTo>
                  <a:lnTo>
                    <a:pt x="98318" y="93827"/>
                  </a:lnTo>
                  <a:lnTo>
                    <a:pt x="98276" y="93827"/>
                  </a:lnTo>
                  <a:lnTo>
                    <a:pt x="98234" y="93827"/>
                  </a:lnTo>
                  <a:lnTo>
                    <a:pt x="98192" y="93884"/>
                  </a:lnTo>
                  <a:lnTo>
                    <a:pt x="98149" y="93884"/>
                  </a:lnTo>
                  <a:lnTo>
                    <a:pt x="98107" y="93884"/>
                  </a:lnTo>
                  <a:lnTo>
                    <a:pt x="98107" y="93954"/>
                  </a:lnTo>
                  <a:lnTo>
                    <a:pt x="98065" y="93954"/>
                  </a:lnTo>
                  <a:lnTo>
                    <a:pt x="98065" y="94011"/>
                  </a:lnTo>
                  <a:lnTo>
                    <a:pt x="98023" y="94011"/>
                  </a:lnTo>
                  <a:lnTo>
                    <a:pt x="98023" y="93954"/>
                  </a:lnTo>
                  <a:lnTo>
                    <a:pt x="97981" y="93954"/>
                  </a:lnTo>
                  <a:lnTo>
                    <a:pt x="97938" y="94011"/>
                  </a:lnTo>
                  <a:lnTo>
                    <a:pt x="97938" y="93954"/>
                  </a:lnTo>
                  <a:lnTo>
                    <a:pt x="97981" y="93954"/>
                  </a:lnTo>
                  <a:lnTo>
                    <a:pt x="97938" y="93954"/>
                  </a:lnTo>
                  <a:lnTo>
                    <a:pt x="97896" y="93954"/>
                  </a:lnTo>
                  <a:lnTo>
                    <a:pt x="97854" y="93954"/>
                  </a:lnTo>
                  <a:lnTo>
                    <a:pt x="97812" y="93954"/>
                  </a:lnTo>
                  <a:lnTo>
                    <a:pt x="97854" y="93954"/>
                  </a:lnTo>
                  <a:lnTo>
                    <a:pt x="97854" y="93884"/>
                  </a:lnTo>
                  <a:lnTo>
                    <a:pt x="97812" y="93884"/>
                  </a:lnTo>
                  <a:lnTo>
                    <a:pt x="97812" y="93827"/>
                  </a:lnTo>
                  <a:lnTo>
                    <a:pt x="97769" y="93827"/>
                  </a:lnTo>
                  <a:lnTo>
                    <a:pt x="97727" y="93827"/>
                  </a:lnTo>
                  <a:lnTo>
                    <a:pt x="97769" y="93884"/>
                  </a:lnTo>
                  <a:lnTo>
                    <a:pt x="97812" y="93884"/>
                  </a:lnTo>
                  <a:lnTo>
                    <a:pt x="97769" y="93954"/>
                  </a:lnTo>
                  <a:lnTo>
                    <a:pt x="97727" y="93954"/>
                  </a:lnTo>
                  <a:lnTo>
                    <a:pt x="97685" y="93954"/>
                  </a:lnTo>
                  <a:lnTo>
                    <a:pt x="97643" y="93954"/>
                  </a:lnTo>
                  <a:lnTo>
                    <a:pt x="97643" y="94011"/>
                  </a:lnTo>
                  <a:lnTo>
                    <a:pt x="97600" y="94011"/>
                  </a:lnTo>
                  <a:lnTo>
                    <a:pt x="97643" y="94011"/>
                  </a:lnTo>
                  <a:lnTo>
                    <a:pt x="97685" y="94011"/>
                  </a:lnTo>
                  <a:lnTo>
                    <a:pt x="97685" y="94081"/>
                  </a:lnTo>
                  <a:lnTo>
                    <a:pt x="97643" y="94081"/>
                  </a:lnTo>
                  <a:lnTo>
                    <a:pt x="97643" y="94137"/>
                  </a:lnTo>
                  <a:lnTo>
                    <a:pt x="97600" y="94137"/>
                  </a:lnTo>
                  <a:lnTo>
                    <a:pt x="97558" y="94137"/>
                  </a:lnTo>
                  <a:lnTo>
                    <a:pt x="97600" y="94137"/>
                  </a:lnTo>
                  <a:lnTo>
                    <a:pt x="97600" y="94081"/>
                  </a:lnTo>
                  <a:lnTo>
                    <a:pt x="97558" y="94081"/>
                  </a:lnTo>
                  <a:lnTo>
                    <a:pt x="97516" y="94081"/>
                  </a:lnTo>
                  <a:lnTo>
                    <a:pt x="97474" y="94137"/>
                  </a:lnTo>
                  <a:lnTo>
                    <a:pt x="97474" y="94208"/>
                  </a:lnTo>
                  <a:lnTo>
                    <a:pt x="97431" y="94208"/>
                  </a:lnTo>
                  <a:lnTo>
                    <a:pt x="97431" y="94264"/>
                  </a:lnTo>
                  <a:lnTo>
                    <a:pt x="97389" y="94264"/>
                  </a:lnTo>
                  <a:lnTo>
                    <a:pt x="97389" y="94208"/>
                  </a:lnTo>
                  <a:lnTo>
                    <a:pt x="97347" y="94208"/>
                  </a:lnTo>
                  <a:lnTo>
                    <a:pt x="97347" y="94264"/>
                  </a:lnTo>
                  <a:lnTo>
                    <a:pt x="97347" y="94334"/>
                  </a:lnTo>
                  <a:lnTo>
                    <a:pt x="97389" y="94334"/>
                  </a:lnTo>
                  <a:lnTo>
                    <a:pt x="97431" y="94334"/>
                  </a:lnTo>
                  <a:lnTo>
                    <a:pt x="97474" y="94334"/>
                  </a:lnTo>
                  <a:lnTo>
                    <a:pt x="97474" y="94391"/>
                  </a:lnTo>
                  <a:lnTo>
                    <a:pt x="97516" y="94391"/>
                  </a:lnTo>
                  <a:lnTo>
                    <a:pt x="97474" y="94391"/>
                  </a:lnTo>
                  <a:lnTo>
                    <a:pt x="97474" y="94461"/>
                  </a:lnTo>
                  <a:lnTo>
                    <a:pt x="97431" y="94461"/>
                  </a:lnTo>
                  <a:lnTo>
                    <a:pt x="97431" y="94517"/>
                  </a:lnTo>
                  <a:lnTo>
                    <a:pt x="97431" y="94588"/>
                  </a:lnTo>
                  <a:lnTo>
                    <a:pt x="97431" y="94644"/>
                  </a:lnTo>
                  <a:lnTo>
                    <a:pt x="97431" y="94715"/>
                  </a:lnTo>
                  <a:lnTo>
                    <a:pt x="97474" y="94715"/>
                  </a:lnTo>
                  <a:lnTo>
                    <a:pt x="97474" y="94771"/>
                  </a:lnTo>
                  <a:lnTo>
                    <a:pt x="97474" y="94841"/>
                  </a:lnTo>
                  <a:lnTo>
                    <a:pt x="97474" y="94898"/>
                  </a:lnTo>
                  <a:lnTo>
                    <a:pt x="97431" y="94898"/>
                  </a:lnTo>
                  <a:lnTo>
                    <a:pt x="97389" y="94898"/>
                  </a:lnTo>
                  <a:lnTo>
                    <a:pt x="97347" y="94898"/>
                  </a:lnTo>
                  <a:lnTo>
                    <a:pt x="97347" y="94841"/>
                  </a:lnTo>
                  <a:lnTo>
                    <a:pt x="97347" y="94771"/>
                  </a:lnTo>
                  <a:lnTo>
                    <a:pt x="97305" y="94771"/>
                  </a:lnTo>
                  <a:lnTo>
                    <a:pt x="97262" y="94771"/>
                  </a:lnTo>
                  <a:lnTo>
                    <a:pt x="97220" y="94771"/>
                  </a:lnTo>
                  <a:lnTo>
                    <a:pt x="97178" y="94771"/>
                  </a:lnTo>
                  <a:lnTo>
                    <a:pt x="97136" y="94771"/>
                  </a:lnTo>
                  <a:lnTo>
                    <a:pt x="97136" y="94841"/>
                  </a:lnTo>
                  <a:lnTo>
                    <a:pt x="97178" y="94841"/>
                  </a:lnTo>
                  <a:lnTo>
                    <a:pt x="97178" y="94898"/>
                  </a:lnTo>
                  <a:lnTo>
                    <a:pt x="97136" y="94898"/>
                  </a:lnTo>
                  <a:lnTo>
                    <a:pt x="97178" y="94898"/>
                  </a:lnTo>
                  <a:lnTo>
                    <a:pt x="97136" y="94898"/>
                  </a:lnTo>
                  <a:lnTo>
                    <a:pt x="97136" y="94968"/>
                  </a:lnTo>
                  <a:lnTo>
                    <a:pt x="97093" y="94968"/>
                  </a:lnTo>
                  <a:lnTo>
                    <a:pt x="97093" y="94898"/>
                  </a:lnTo>
                  <a:lnTo>
                    <a:pt x="97051" y="94898"/>
                  </a:lnTo>
                  <a:lnTo>
                    <a:pt x="97051" y="94968"/>
                  </a:lnTo>
                  <a:lnTo>
                    <a:pt x="97093" y="94968"/>
                  </a:lnTo>
                  <a:lnTo>
                    <a:pt x="97051" y="94968"/>
                  </a:lnTo>
                  <a:lnTo>
                    <a:pt x="97009" y="94968"/>
                  </a:lnTo>
                  <a:lnTo>
                    <a:pt x="97009" y="95024"/>
                  </a:lnTo>
                  <a:lnTo>
                    <a:pt x="96967" y="95024"/>
                  </a:lnTo>
                  <a:lnTo>
                    <a:pt x="96967" y="94968"/>
                  </a:lnTo>
                  <a:lnTo>
                    <a:pt x="96967" y="95024"/>
                  </a:lnTo>
                  <a:lnTo>
                    <a:pt x="96924" y="95024"/>
                  </a:lnTo>
                  <a:lnTo>
                    <a:pt x="96882" y="94968"/>
                  </a:lnTo>
                  <a:lnTo>
                    <a:pt x="96924" y="94968"/>
                  </a:lnTo>
                  <a:lnTo>
                    <a:pt x="96882" y="94968"/>
                  </a:lnTo>
                  <a:lnTo>
                    <a:pt x="96840" y="94968"/>
                  </a:lnTo>
                  <a:lnTo>
                    <a:pt x="96798" y="94968"/>
                  </a:lnTo>
                  <a:lnTo>
                    <a:pt x="96798" y="94898"/>
                  </a:lnTo>
                  <a:lnTo>
                    <a:pt x="96755" y="94898"/>
                  </a:lnTo>
                  <a:lnTo>
                    <a:pt x="96755" y="94968"/>
                  </a:lnTo>
                  <a:lnTo>
                    <a:pt x="96713" y="94968"/>
                  </a:lnTo>
                  <a:lnTo>
                    <a:pt x="96671" y="94968"/>
                  </a:lnTo>
                  <a:lnTo>
                    <a:pt x="96713" y="94968"/>
                  </a:lnTo>
                  <a:lnTo>
                    <a:pt x="96671" y="94968"/>
                  </a:lnTo>
                  <a:lnTo>
                    <a:pt x="96671" y="95024"/>
                  </a:lnTo>
                  <a:lnTo>
                    <a:pt x="96713" y="95024"/>
                  </a:lnTo>
                  <a:lnTo>
                    <a:pt x="96755" y="95024"/>
                  </a:lnTo>
                  <a:lnTo>
                    <a:pt x="96755" y="95095"/>
                  </a:lnTo>
                  <a:lnTo>
                    <a:pt x="96713" y="95095"/>
                  </a:lnTo>
                  <a:lnTo>
                    <a:pt x="96713" y="95151"/>
                  </a:lnTo>
                  <a:lnTo>
                    <a:pt x="96713" y="95222"/>
                  </a:lnTo>
                  <a:lnTo>
                    <a:pt x="96671" y="95222"/>
                  </a:lnTo>
                  <a:lnTo>
                    <a:pt x="96671" y="95151"/>
                  </a:lnTo>
                  <a:lnTo>
                    <a:pt x="96629" y="95151"/>
                  </a:lnTo>
                  <a:lnTo>
                    <a:pt x="96586" y="95151"/>
                  </a:lnTo>
                  <a:lnTo>
                    <a:pt x="96544" y="95151"/>
                  </a:lnTo>
                  <a:lnTo>
                    <a:pt x="96544" y="95095"/>
                  </a:lnTo>
                  <a:lnTo>
                    <a:pt x="96502" y="95095"/>
                  </a:lnTo>
                  <a:lnTo>
                    <a:pt x="96460" y="95095"/>
                  </a:lnTo>
                  <a:lnTo>
                    <a:pt x="96460" y="95151"/>
                  </a:lnTo>
                  <a:lnTo>
                    <a:pt x="96417" y="95151"/>
                  </a:lnTo>
                  <a:lnTo>
                    <a:pt x="96417" y="95222"/>
                  </a:lnTo>
                  <a:lnTo>
                    <a:pt x="96460" y="95222"/>
                  </a:lnTo>
                  <a:lnTo>
                    <a:pt x="96460" y="95278"/>
                  </a:lnTo>
                  <a:lnTo>
                    <a:pt x="96417" y="95278"/>
                  </a:lnTo>
                  <a:lnTo>
                    <a:pt x="96460" y="95278"/>
                  </a:lnTo>
                  <a:lnTo>
                    <a:pt x="96460" y="95348"/>
                  </a:lnTo>
                  <a:lnTo>
                    <a:pt x="96417" y="95348"/>
                  </a:lnTo>
                  <a:lnTo>
                    <a:pt x="96460" y="95348"/>
                  </a:lnTo>
                  <a:lnTo>
                    <a:pt x="96460" y="95405"/>
                  </a:lnTo>
                  <a:lnTo>
                    <a:pt x="96502" y="95405"/>
                  </a:lnTo>
                  <a:lnTo>
                    <a:pt x="96502" y="95475"/>
                  </a:lnTo>
                  <a:lnTo>
                    <a:pt x="96544" y="95475"/>
                  </a:lnTo>
                  <a:lnTo>
                    <a:pt x="96544" y="95531"/>
                  </a:lnTo>
                  <a:lnTo>
                    <a:pt x="96586" y="95531"/>
                  </a:lnTo>
                  <a:lnTo>
                    <a:pt x="96586" y="95602"/>
                  </a:lnTo>
                  <a:lnTo>
                    <a:pt x="96629" y="95602"/>
                  </a:lnTo>
                  <a:lnTo>
                    <a:pt x="96629" y="95658"/>
                  </a:lnTo>
                  <a:lnTo>
                    <a:pt x="96586" y="95658"/>
                  </a:lnTo>
                  <a:lnTo>
                    <a:pt x="96586" y="95602"/>
                  </a:lnTo>
                  <a:lnTo>
                    <a:pt x="96586" y="95531"/>
                  </a:lnTo>
                  <a:lnTo>
                    <a:pt x="96544" y="95531"/>
                  </a:lnTo>
                  <a:lnTo>
                    <a:pt x="96502" y="95531"/>
                  </a:lnTo>
                  <a:lnTo>
                    <a:pt x="96460" y="95531"/>
                  </a:lnTo>
                  <a:lnTo>
                    <a:pt x="96460" y="95602"/>
                  </a:lnTo>
                  <a:lnTo>
                    <a:pt x="96460" y="95658"/>
                  </a:lnTo>
                  <a:lnTo>
                    <a:pt x="96502" y="95658"/>
                  </a:lnTo>
                  <a:lnTo>
                    <a:pt x="96544" y="95658"/>
                  </a:lnTo>
                  <a:lnTo>
                    <a:pt x="96502" y="95658"/>
                  </a:lnTo>
                  <a:lnTo>
                    <a:pt x="96544" y="95728"/>
                  </a:lnTo>
                  <a:lnTo>
                    <a:pt x="96502" y="95728"/>
                  </a:lnTo>
                  <a:lnTo>
                    <a:pt x="96460" y="95728"/>
                  </a:lnTo>
                  <a:lnTo>
                    <a:pt x="96460" y="95658"/>
                  </a:lnTo>
                  <a:lnTo>
                    <a:pt x="96460" y="95728"/>
                  </a:lnTo>
                  <a:lnTo>
                    <a:pt x="96417" y="95728"/>
                  </a:lnTo>
                  <a:lnTo>
                    <a:pt x="96460" y="95728"/>
                  </a:lnTo>
                  <a:lnTo>
                    <a:pt x="96502" y="95785"/>
                  </a:lnTo>
                  <a:lnTo>
                    <a:pt x="96544" y="95785"/>
                  </a:lnTo>
                  <a:lnTo>
                    <a:pt x="96586" y="95785"/>
                  </a:lnTo>
                  <a:lnTo>
                    <a:pt x="96586" y="95855"/>
                  </a:lnTo>
                  <a:lnTo>
                    <a:pt x="96544" y="95855"/>
                  </a:lnTo>
                  <a:lnTo>
                    <a:pt x="96544" y="95912"/>
                  </a:lnTo>
                  <a:lnTo>
                    <a:pt x="96544" y="95855"/>
                  </a:lnTo>
                  <a:lnTo>
                    <a:pt x="96502" y="95855"/>
                  </a:lnTo>
                  <a:lnTo>
                    <a:pt x="96460" y="95855"/>
                  </a:lnTo>
                  <a:lnTo>
                    <a:pt x="96417" y="95855"/>
                  </a:lnTo>
                  <a:lnTo>
                    <a:pt x="96375" y="95855"/>
                  </a:lnTo>
                  <a:lnTo>
                    <a:pt x="96333" y="95855"/>
                  </a:lnTo>
                  <a:lnTo>
                    <a:pt x="96333" y="95912"/>
                  </a:lnTo>
                  <a:lnTo>
                    <a:pt x="96291" y="95912"/>
                  </a:lnTo>
                  <a:lnTo>
                    <a:pt x="96333" y="95855"/>
                  </a:lnTo>
                  <a:lnTo>
                    <a:pt x="96291" y="95855"/>
                  </a:lnTo>
                  <a:lnTo>
                    <a:pt x="96291" y="95912"/>
                  </a:lnTo>
                  <a:lnTo>
                    <a:pt x="96248" y="95982"/>
                  </a:lnTo>
                  <a:lnTo>
                    <a:pt x="96248" y="96038"/>
                  </a:lnTo>
                  <a:lnTo>
                    <a:pt x="96206" y="96038"/>
                  </a:lnTo>
                  <a:lnTo>
                    <a:pt x="96206" y="96109"/>
                  </a:lnTo>
                  <a:lnTo>
                    <a:pt x="96164" y="96109"/>
                  </a:lnTo>
                  <a:lnTo>
                    <a:pt x="96122" y="96109"/>
                  </a:lnTo>
                  <a:lnTo>
                    <a:pt x="96079" y="96109"/>
                  </a:lnTo>
                  <a:lnTo>
                    <a:pt x="96037" y="96109"/>
                  </a:lnTo>
                  <a:lnTo>
                    <a:pt x="95995" y="96109"/>
                  </a:lnTo>
                  <a:lnTo>
                    <a:pt x="95995" y="96038"/>
                  </a:lnTo>
                  <a:lnTo>
                    <a:pt x="95953" y="96038"/>
                  </a:lnTo>
                  <a:lnTo>
                    <a:pt x="95911" y="96038"/>
                  </a:lnTo>
                  <a:lnTo>
                    <a:pt x="95911" y="96109"/>
                  </a:lnTo>
                  <a:lnTo>
                    <a:pt x="95953" y="96109"/>
                  </a:lnTo>
                  <a:lnTo>
                    <a:pt x="95953" y="96165"/>
                  </a:lnTo>
                  <a:lnTo>
                    <a:pt x="95995" y="96165"/>
                  </a:lnTo>
                  <a:lnTo>
                    <a:pt x="96037" y="96165"/>
                  </a:lnTo>
                  <a:lnTo>
                    <a:pt x="96079" y="96165"/>
                  </a:lnTo>
                  <a:lnTo>
                    <a:pt x="96079" y="96235"/>
                  </a:lnTo>
                  <a:lnTo>
                    <a:pt x="96079" y="96292"/>
                  </a:lnTo>
                  <a:lnTo>
                    <a:pt x="96122" y="96292"/>
                  </a:lnTo>
                  <a:lnTo>
                    <a:pt x="96164" y="96292"/>
                  </a:lnTo>
                  <a:lnTo>
                    <a:pt x="96206" y="96292"/>
                  </a:lnTo>
                  <a:lnTo>
                    <a:pt x="96206" y="96235"/>
                  </a:lnTo>
                  <a:lnTo>
                    <a:pt x="96248" y="96235"/>
                  </a:lnTo>
                  <a:lnTo>
                    <a:pt x="96248" y="96292"/>
                  </a:lnTo>
                  <a:lnTo>
                    <a:pt x="96291" y="96235"/>
                  </a:lnTo>
                  <a:lnTo>
                    <a:pt x="96333" y="96235"/>
                  </a:lnTo>
                  <a:lnTo>
                    <a:pt x="96333" y="96165"/>
                  </a:lnTo>
                  <a:lnTo>
                    <a:pt x="96375" y="96165"/>
                  </a:lnTo>
                  <a:lnTo>
                    <a:pt x="96375" y="96235"/>
                  </a:lnTo>
                  <a:lnTo>
                    <a:pt x="96333" y="96235"/>
                  </a:lnTo>
                  <a:lnTo>
                    <a:pt x="96333" y="96292"/>
                  </a:lnTo>
                  <a:lnTo>
                    <a:pt x="96291" y="96292"/>
                  </a:lnTo>
                  <a:lnTo>
                    <a:pt x="96333" y="96292"/>
                  </a:lnTo>
                  <a:lnTo>
                    <a:pt x="96375" y="96292"/>
                  </a:lnTo>
                  <a:lnTo>
                    <a:pt x="96417" y="96292"/>
                  </a:lnTo>
                  <a:lnTo>
                    <a:pt x="96460" y="96292"/>
                  </a:lnTo>
                  <a:lnTo>
                    <a:pt x="96502" y="96292"/>
                  </a:lnTo>
                  <a:lnTo>
                    <a:pt x="96544" y="96292"/>
                  </a:lnTo>
                  <a:lnTo>
                    <a:pt x="96586" y="96292"/>
                  </a:lnTo>
                  <a:lnTo>
                    <a:pt x="96586" y="96362"/>
                  </a:lnTo>
                  <a:lnTo>
                    <a:pt x="96629" y="96362"/>
                  </a:lnTo>
                  <a:lnTo>
                    <a:pt x="96629" y="96292"/>
                  </a:lnTo>
                  <a:lnTo>
                    <a:pt x="96671" y="96292"/>
                  </a:lnTo>
                  <a:lnTo>
                    <a:pt x="96713" y="96292"/>
                  </a:lnTo>
                  <a:lnTo>
                    <a:pt x="96671" y="96292"/>
                  </a:lnTo>
                  <a:lnTo>
                    <a:pt x="96713" y="96292"/>
                  </a:lnTo>
                  <a:lnTo>
                    <a:pt x="96755" y="96292"/>
                  </a:lnTo>
                  <a:lnTo>
                    <a:pt x="96798" y="96292"/>
                  </a:lnTo>
                  <a:lnTo>
                    <a:pt x="96798" y="96362"/>
                  </a:lnTo>
                  <a:lnTo>
                    <a:pt x="96840" y="96362"/>
                  </a:lnTo>
                  <a:lnTo>
                    <a:pt x="96882" y="96362"/>
                  </a:lnTo>
                  <a:lnTo>
                    <a:pt x="96924" y="96362"/>
                  </a:lnTo>
                  <a:lnTo>
                    <a:pt x="96924" y="96419"/>
                  </a:lnTo>
                  <a:lnTo>
                    <a:pt x="96882" y="96419"/>
                  </a:lnTo>
                  <a:lnTo>
                    <a:pt x="96882" y="96362"/>
                  </a:lnTo>
                  <a:lnTo>
                    <a:pt x="96882" y="96419"/>
                  </a:lnTo>
                  <a:lnTo>
                    <a:pt x="96840" y="96419"/>
                  </a:lnTo>
                  <a:lnTo>
                    <a:pt x="96798" y="96489"/>
                  </a:lnTo>
                  <a:lnTo>
                    <a:pt x="96840" y="96489"/>
                  </a:lnTo>
                  <a:lnTo>
                    <a:pt x="96882" y="96489"/>
                  </a:lnTo>
                  <a:lnTo>
                    <a:pt x="96882" y="96419"/>
                  </a:lnTo>
                  <a:lnTo>
                    <a:pt x="96924" y="96419"/>
                  </a:lnTo>
                  <a:lnTo>
                    <a:pt x="96967" y="96419"/>
                  </a:lnTo>
                  <a:lnTo>
                    <a:pt x="96967" y="96489"/>
                  </a:lnTo>
                  <a:lnTo>
                    <a:pt x="96967" y="96545"/>
                  </a:lnTo>
                  <a:lnTo>
                    <a:pt x="96967" y="96616"/>
                  </a:lnTo>
                  <a:lnTo>
                    <a:pt x="97009" y="96616"/>
                  </a:lnTo>
                  <a:lnTo>
                    <a:pt x="97051" y="96672"/>
                  </a:lnTo>
                  <a:lnTo>
                    <a:pt x="97093" y="96672"/>
                  </a:lnTo>
                  <a:lnTo>
                    <a:pt x="97136" y="96672"/>
                  </a:lnTo>
                  <a:lnTo>
                    <a:pt x="97178" y="96672"/>
                  </a:lnTo>
                  <a:lnTo>
                    <a:pt x="97220" y="96672"/>
                  </a:lnTo>
                  <a:lnTo>
                    <a:pt x="97220" y="96742"/>
                  </a:lnTo>
                  <a:lnTo>
                    <a:pt x="97178" y="96742"/>
                  </a:lnTo>
                  <a:lnTo>
                    <a:pt x="97220" y="96799"/>
                  </a:lnTo>
                  <a:lnTo>
                    <a:pt x="97262" y="96799"/>
                  </a:lnTo>
                  <a:lnTo>
                    <a:pt x="97305" y="96799"/>
                  </a:lnTo>
                  <a:lnTo>
                    <a:pt x="97347" y="96742"/>
                  </a:lnTo>
                  <a:lnTo>
                    <a:pt x="97347" y="96672"/>
                  </a:lnTo>
                  <a:lnTo>
                    <a:pt x="97389" y="96742"/>
                  </a:lnTo>
                  <a:lnTo>
                    <a:pt x="97389" y="96799"/>
                  </a:lnTo>
                  <a:lnTo>
                    <a:pt x="97431" y="96799"/>
                  </a:lnTo>
                  <a:lnTo>
                    <a:pt x="97431" y="96869"/>
                  </a:lnTo>
                  <a:lnTo>
                    <a:pt x="97389" y="96869"/>
                  </a:lnTo>
                  <a:lnTo>
                    <a:pt x="97431" y="96869"/>
                  </a:lnTo>
                  <a:lnTo>
                    <a:pt x="97431" y="96925"/>
                  </a:lnTo>
                  <a:lnTo>
                    <a:pt x="97431" y="96996"/>
                  </a:lnTo>
                  <a:lnTo>
                    <a:pt x="97431" y="97052"/>
                  </a:lnTo>
                  <a:lnTo>
                    <a:pt x="97389" y="97052"/>
                  </a:lnTo>
                  <a:lnTo>
                    <a:pt x="97347" y="97052"/>
                  </a:lnTo>
                  <a:lnTo>
                    <a:pt x="97347" y="97123"/>
                  </a:lnTo>
                  <a:lnTo>
                    <a:pt x="97305" y="97123"/>
                  </a:lnTo>
                  <a:lnTo>
                    <a:pt x="97262" y="97179"/>
                  </a:lnTo>
                  <a:lnTo>
                    <a:pt x="97262" y="97249"/>
                  </a:lnTo>
                  <a:lnTo>
                    <a:pt x="97305" y="97249"/>
                  </a:lnTo>
                  <a:lnTo>
                    <a:pt x="97305" y="97306"/>
                  </a:lnTo>
                  <a:lnTo>
                    <a:pt x="97305" y="97376"/>
                  </a:lnTo>
                  <a:lnTo>
                    <a:pt x="97347" y="97376"/>
                  </a:lnTo>
                  <a:lnTo>
                    <a:pt x="97347" y="97432"/>
                  </a:lnTo>
                  <a:lnTo>
                    <a:pt x="97305" y="97432"/>
                  </a:lnTo>
                  <a:lnTo>
                    <a:pt x="97347" y="97432"/>
                  </a:lnTo>
                  <a:lnTo>
                    <a:pt x="97347" y="97503"/>
                  </a:lnTo>
                  <a:lnTo>
                    <a:pt x="97389" y="97503"/>
                  </a:lnTo>
                  <a:lnTo>
                    <a:pt x="97431" y="97503"/>
                  </a:lnTo>
                  <a:lnTo>
                    <a:pt x="97431" y="97559"/>
                  </a:lnTo>
                  <a:lnTo>
                    <a:pt x="97389" y="97559"/>
                  </a:lnTo>
                  <a:lnTo>
                    <a:pt x="97431" y="97559"/>
                  </a:lnTo>
                  <a:lnTo>
                    <a:pt x="97474" y="97559"/>
                  </a:lnTo>
                  <a:lnTo>
                    <a:pt x="97431" y="97630"/>
                  </a:lnTo>
                  <a:lnTo>
                    <a:pt x="97474" y="97630"/>
                  </a:lnTo>
                  <a:lnTo>
                    <a:pt x="97516" y="97630"/>
                  </a:lnTo>
                  <a:lnTo>
                    <a:pt x="97558" y="97630"/>
                  </a:lnTo>
                  <a:lnTo>
                    <a:pt x="97558" y="97686"/>
                  </a:lnTo>
                  <a:lnTo>
                    <a:pt x="97600" y="97686"/>
                  </a:lnTo>
                  <a:lnTo>
                    <a:pt x="97643" y="97686"/>
                  </a:lnTo>
                  <a:lnTo>
                    <a:pt x="97643" y="97756"/>
                  </a:lnTo>
                  <a:lnTo>
                    <a:pt x="97600" y="97756"/>
                  </a:lnTo>
                  <a:lnTo>
                    <a:pt x="97643" y="97756"/>
                  </a:lnTo>
                  <a:lnTo>
                    <a:pt x="97643" y="97813"/>
                  </a:lnTo>
                  <a:lnTo>
                    <a:pt x="97643" y="97883"/>
                  </a:lnTo>
                  <a:lnTo>
                    <a:pt x="97600" y="97939"/>
                  </a:lnTo>
                  <a:lnTo>
                    <a:pt x="97558" y="97939"/>
                  </a:lnTo>
                  <a:lnTo>
                    <a:pt x="97558" y="98010"/>
                  </a:lnTo>
                  <a:lnTo>
                    <a:pt x="97558" y="98066"/>
                  </a:lnTo>
                  <a:lnTo>
                    <a:pt x="97516" y="98010"/>
                  </a:lnTo>
                  <a:lnTo>
                    <a:pt x="97516" y="98066"/>
                  </a:lnTo>
                  <a:lnTo>
                    <a:pt x="97474" y="98066"/>
                  </a:lnTo>
                  <a:lnTo>
                    <a:pt x="97474" y="98136"/>
                  </a:lnTo>
                  <a:lnTo>
                    <a:pt x="97474" y="98193"/>
                  </a:lnTo>
                  <a:lnTo>
                    <a:pt x="97516" y="98193"/>
                  </a:lnTo>
                  <a:lnTo>
                    <a:pt x="97516" y="98136"/>
                  </a:lnTo>
                  <a:lnTo>
                    <a:pt x="97558" y="98193"/>
                  </a:lnTo>
                  <a:lnTo>
                    <a:pt x="97600" y="98193"/>
                  </a:lnTo>
                  <a:lnTo>
                    <a:pt x="97600" y="98263"/>
                  </a:lnTo>
                  <a:lnTo>
                    <a:pt x="97643" y="98263"/>
                  </a:lnTo>
                  <a:lnTo>
                    <a:pt x="97685" y="98263"/>
                  </a:lnTo>
                  <a:lnTo>
                    <a:pt x="97643" y="98263"/>
                  </a:lnTo>
                  <a:lnTo>
                    <a:pt x="97685" y="98263"/>
                  </a:lnTo>
                  <a:lnTo>
                    <a:pt x="97643" y="98263"/>
                  </a:lnTo>
                  <a:lnTo>
                    <a:pt x="97643" y="98320"/>
                  </a:lnTo>
                  <a:lnTo>
                    <a:pt x="97643" y="98263"/>
                  </a:lnTo>
                  <a:lnTo>
                    <a:pt x="97643" y="98320"/>
                  </a:lnTo>
                  <a:lnTo>
                    <a:pt x="97600" y="98320"/>
                  </a:lnTo>
                  <a:lnTo>
                    <a:pt x="97600" y="98390"/>
                  </a:lnTo>
                  <a:lnTo>
                    <a:pt x="97558" y="98390"/>
                  </a:lnTo>
                  <a:lnTo>
                    <a:pt x="97558" y="98320"/>
                  </a:lnTo>
                  <a:lnTo>
                    <a:pt x="97516" y="98320"/>
                  </a:lnTo>
                  <a:lnTo>
                    <a:pt x="97516" y="98390"/>
                  </a:lnTo>
                  <a:lnTo>
                    <a:pt x="97558" y="98446"/>
                  </a:lnTo>
                  <a:lnTo>
                    <a:pt x="97558" y="98517"/>
                  </a:lnTo>
                  <a:lnTo>
                    <a:pt x="97516" y="98517"/>
                  </a:lnTo>
                  <a:lnTo>
                    <a:pt x="97474" y="98517"/>
                  </a:lnTo>
                  <a:lnTo>
                    <a:pt x="97431" y="98517"/>
                  </a:lnTo>
                  <a:lnTo>
                    <a:pt x="97389" y="98573"/>
                  </a:lnTo>
                  <a:lnTo>
                    <a:pt x="97389" y="98643"/>
                  </a:lnTo>
                  <a:lnTo>
                    <a:pt x="97431" y="98643"/>
                  </a:lnTo>
                  <a:lnTo>
                    <a:pt x="97474" y="98643"/>
                  </a:lnTo>
                  <a:lnTo>
                    <a:pt x="97516" y="98700"/>
                  </a:lnTo>
                  <a:lnTo>
                    <a:pt x="97558" y="98700"/>
                  </a:lnTo>
                  <a:lnTo>
                    <a:pt x="97558" y="98770"/>
                  </a:lnTo>
                  <a:lnTo>
                    <a:pt x="97558" y="98826"/>
                  </a:lnTo>
                  <a:lnTo>
                    <a:pt x="97516" y="98897"/>
                  </a:lnTo>
                  <a:lnTo>
                    <a:pt x="97474" y="98953"/>
                  </a:lnTo>
                  <a:lnTo>
                    <a:pt x="97431" y="98953"/>
                  </a:lnTo>
                  <a:lnTo>
                    <a:pt x="97474" y="98953"/>
                  </a:lnTo>
                  <a:lnTo>
                    <a:pt x="97474" y="99024"/>
                  </a:lnTo>
                  <a:lnTo>
                    <a:pt x="97516" y="99024"/>
                  </a:lnTo>
                  <a:lnTo>
                    <a:pt x="97474" y="99024"/>
                  </a:lnTo>
                  <a:lnTo>
                    <a:pt x="97431" y="99150"/>
                  </a:lnTo>
                  <a:lnTo>
                    <a:pt x="97389" y="99150"/>
                  </a:lnTo>
                  <a:lnTo>
                    <a:pt x="97347" y="99207"/>
                  </a:lnTo>
                  <a:lnTo>
                    <a:pt x="97305" y="99207"/>
                  </a:lnTo>
                  <a:lnTo>
                    <a:pt x="97305" y="99277"/>
                  </a:lnTo>
                  <a:lnTo>
                    <a:pt x="97262" y="99277"/>
                  </a:lnTo>
                  <a:lnTo>
                    <a:pt x="97262" y="99207"/>
                  </a:lnTo>
                  <a:lnTo>
                    <a:pt x="97220" y="99207"/>
                  </a:lnTo>
                  <a:lnTo>
                    <a:pt x="97178" y="99207"/>
                  </a:lnTo>
                  <a:lnTo>
                    <a:pt x="97136" y="99277"/>
                  </a:lnTo>
                  <a:lnTo>
                    <a:pt x="97136" y="99207"/>
                  </a:lnTo>
                  <a:lnTo>
                    <a:pt x="97136" y="99277"/>
                  </a:lnTo>
                  <a:lnTo>
                    <a:pt x="97093" y="99277"/>
                  </a:lnTo>
                  <a:lnTo>
                    <a:pt x="97093" y="99333"/>
                  </a:lnTo>
                  <a:lnTo>
                    <a:pt x="97136" y="99333"/>
                  </a:lnTo>
                  <a:lnTo>
                    <a:pt x="97178" y="99333"/>
                  </a:lnTo>
                  <a:lnTo>
                    <a:pt x="97220" y="99333"/>
                  </a:lnTo>
                  <a:lnTo>
                    <a:pt x="97262" y="99333"/>
                  </a:lnTo>
                  <a:lnTo>
                    <a:pt x="97305" y="99277"/>
                  </a:lnTo>
                  <a:lnTo>
                    <a:pt x="97347" y="99404"/>
                  </a:lnTo>
                  <a:lnTo>
                    <a:pt x="97305" y="99404"/>
                  </a:lnTo>
                  <a:lnTo>
                    <a:pt x="97262" y="99460"/>
                  </a:lnTo>
                  <a:lnTo>
                    <a:pt x="97220" y="99460"/>
                  </a:lnTo>
                  <a:lnTo>
                    <a:pt x="97220" y="99531"/>
                  </a:lnTo>
                  <a:lnTo>
                    <a:pt x="97220" y="99587"/>
                  </a:lnTo>
                  <a:lnTo>
                    <a:pt x="97178" y="99587"/>
                  </a:lnTo>
                  <a:lnTo>
                    <a:pt x="97178" y="99657"/>
                  </a:lnTo>
                  <a:lnTo>
                    <a:pt x="97136" y="99657"/>
                  </a:lnTo>
                  <a:lnTo>
                    <a:pt x="97136" y="99714"/>
                  </a:lnTo>
                  <a:lnTo>
                    <a:pt x="97136" y="99840"/>
                  </a:lnTo>
                  <a:lnTo>
                    <a:pt x="97093" y="99840"/>
                  </a:lnTo>
                  <a:lnTo>
                    <a:pt x="97136" y="99840"/>
                  </a:lnTo>
                  <a:lnTo>
                    <a:pt x="97178" y="99840"/>
                  </a:lnTo>
                  <a:lnTo>
                    <a:pt x="97178" y="99911"/>
                  </a:lnTo>
                  <a:lnTo>
                    <a:pt x="97220" y="99911"/>
                  </a:lnTo>
                  <a:lnTo>
                    <a:pt x="97262" y="99967"/>
                  </a:lnTo>
                  <a:lnTo>
                    <a:pt x="97220" y="99967"/>
                  </a:lnTo>
                  <a:lnTo>
                    <a:pt x="97262" y="99967"/>
                  </a:lnTo>
                  <a:lnTo>
                    <a:pt x="97262" y="100038"/>
                  </a:lnTo>
                  <a:lnTo>
                    <a:pt x="97262" y="99967"/>
                  </a:lnTo>
                  <a:lnTo>
                    <a:pt x="97305" y="99967"/>
                  </a:lnTo>
                  <a:lnTo>
                    <a:pt x="97347" y="99967"/>
                  </a:lnTo>
                  <a:lnTo>
                    <a:pt x="97347" y="100038"/>
                  </a:lnTo>
                  <a:lnTo>
                    <a:pt x="97305" y="100038"/>
                  </a:lnTo>
                  <a:lnTo>
                    <a:pt x="97262" y="100094"/>
                  </a:lnTo>
                  <a:lnTo>
                    <a:pt x="97220" y="100094"/>
                  </a:lnTo>
                  <a:lnTo>
                    <a:pt x="97178" y="100164"/>
                  </a:lnTo>
                  <a:lnTo>
                    <a:pt x="97136" y="100164"/>
                  </a:lnTo>
                  <a:lnTo>
                    <a:pt x="97178" y="100164"/>
                  </a:lnTo>
                  <a:lnTo>
                    <a:pt x="97220" y="100221"/>
                  </a:lnTo>
                  <a:lnTo>
                    <a:pt x="97262" y="100221"/>
                  </a:lnTo>
                  <a:lnTo>
                    <a:pt x="97262" y="100291"/>
                  </a:lnTo>
                  <a:lnTo>
                    <a:pt x="97220" y="100291"/>
                  </a:lnTo>
                  <a:lnTo>
                    <a:pt x="97178" y="100291"/>
                  </a:lnTo>
                  <a:lnTo>
                    <a:pt x="97136" y="100291"/>
                  </a:lnTo>
                  <a:lnTo>
                    <a:pt x="97093" y="100221"/>
                  </a:lnTo>
                  <a:lnTo>
                    <a:pt x="97051" y="100221"/>
                  </a:lnTo>
                  <a:lnTo>
                    <a:pt x="97009" y="100221"/>
                  </a:lnTo>
                  <a:lnTo>
                    <a:pt x="96967" y="100291"/>
                  </a:lnTo>
                  <a:lnTo>
                    <a:pt x="96967" y="100347"/>
                  </a:lnTo>
                  <a:lnTo>
                    <a:pt x="96924" y="100418"/>
                  </a:lnTo>
                  <a:lnTo>
                    <a:pt x="96840" y="100418"/>
                  </a:lnTo>
                  <a:lnTo>
                    <a:pt x="96840" y="100474"/>
                  </a:lnTo>
                  <a:lnTo>
                    <a:pt x="96840" y="100544"/>
                  </a:lnTo>
                  <a:lnTo>
                    <a:pt x="96798" y="100544"/>
                  </a:lnTo>
                  <a:lnTo>
                    <a:pt x="96798" y="100601"/>
                  </a:lnTo>
                  <a:lnTo>
                    <a:pt x="96882" y="100601"/>
                  </a:lnTo>
                  <a:lnTo>
                    <a:pt x="96882" y="100671"/>
                  </a:lnTo>
                  <a:lnTo>
                    <a:pt x="96924" y="100671"/>
                  </a:lnTo>
                  <a:lnTo>
                    <a:pt x="96924" y="100728"/>
                  </a:lnTo>
                  <a:lnTo>
                    <a:pt x="97009" y="100728"/>
                  </a:lnTo>
                  <a:lnTo>
                    <a:pt x="97051" y="100728"/>
                  </a:lnTo>
                  <a:lnTo>
                    <a:pt x="97051" y="100798"/>
                  </a:lnTo>
                  <a:lnTo>
                    <a:pt x="97009" y="100798"/>
                  </a:lnTo>
                  <a:lnTo>
                    <a:pt x="97093" y="100854"/>
                  </a:lnTo>
                  <a:lnTo>
                    <a:pt x="97136" y="100925"/>
                  </a:lnTo>
                  <a:lnTo>
                    <a:pt x="97136" y="100854"/>
                  </a:lnTo>
                  <a:lnTo>
                    <a:pt x="97178" y="100854"/>
                  </a:lnTo>
                  <a:lnTo>
                    <a:pt x="97178" y="100925"/>
                  </a:lnTo>
                  <a:lnTo>
                    <a:pt x="97220" y="100854"/>
                  </a:lnTo>
                  <a:lnTo>
                    <a:pt x="97220" y="100925"/>
                  </a:lnTo>
                  <a:lnTo>
                    <a:pt x="97220" y="100981"/>
                  </a:lnTo>
                  <a:lnTo>
                    <a:pt x="97262" y="100981"/>
                  </a:lnTo>
                  <a:lnTo>
                    <a:pt x="97262" y="101051"/>
                  </a:lnTo>
                  <a:lnTo>
                    <a:pt x="97305" y="101051"/>
                  </a:lnTo>
                  <a:lnTo>
                    <a:pt x="97347" y="101051"/>
                  </a:lnTo>
                  <a:lnTo>
                    <a:pt x="97305" y="101051"/>
                  </a:lnTo>
                  <a:lnTo>
                    <a:pt x="97305" y="101108"/>
                  </a:lnTo>
                  <a:lnTo>
                    <a:pt x="97347" y="101108"/>
                  </a:lnTo>
                  <a:lnTo>
                    <a:pt x="97389" y="101108"/>
                  </a:lnTo>
                  <a:lnTo>
                    <a:pt x="97431" y="101108"/>
                  </a:lnTo>
                  <a:lnTo>
                    <a:pt x="97474" y="101108"/>
                  </a:lnTo>
                  <a:lnTo>
                    <a:pt x="97431" y="101108"/>
                  </a:lnTo>
                  <a:lnTo>
                    <a:pt x="97474" y="101108"/>
                  </a:lnTo>
                  <a:lnTo>
                    <a:pt x="97474" y="101178"/>
                  </a:lnTo>
                  <a:lnTo>
                    <a:pt x="97474" y="101234"/>
                  </a:lnTo>
                  <a:lnTo>
                    <a:pt x="97516" y="101234"/>
                  </a:lnTo>
                  <a:lnTo>
                    <a:pt x="97558" y="101234"/>
                  </a:lnTo>
                  <a:lnTo>
                    <a:pt x="97558" y="101305"/>
                  </a:lnTo>
                  <a:lnTo>
                    <a:pt x="97600" y="101361"/>
                  </a:lnTo>
                  <a:lnTo>
                    <a:pt x="97643" y="101361"/>
                  </a:lnTo>
                  <a:lnTo>
                    <a:pt x="97643" y="101432"/>
                  </a:lnTo>
                  <a:lnTo>
                    <a:pt x="97685" y="101432"/>
                  </a:lnTo>
                  <a:lnTo>
                    <a:pt x="97685" y="101488"/>
                  </a:lnTo>
                  <a:lnTo>
                    <a:pt x="97727" y="101488"/>
                  </a:lnTo>
                  <a:lnTo>
                    <a:pt x="97727" y="101558"/>
                  </a:lnTo>
                  <a:lnTo>
                    <a:pt x="97643" y="101685"/>
                  </a:lnTo>
                  <a:lnTo>
                    <a:pt x="97643" y="101741"/>
                  </a:lnTo>
                  <a:lnTo>
                    <a:pt x="97643" y="101812"/>
                  </a:lnTo>
                  <a:lnTo>
                    <a:pt x="97600" y="101812"/>
                  </a:lnTo>
                  <a:lnTo>
                    <a:pt x="97600" y="101868"/>
                  </a:lnTo>
                  <a:lnTo>
                    <a:pt x="97643" y="101868"/>
                  </a:lnTo>
                  <a:lnTo>
                    <a:pt x="97643" y="101939"/>
                  </a:lnTo>
                  <a:lnTo>
                    <a:pt x="97685" y="101995"/>
                  </a:lnTo>
                  <a:lnTo>
                    <a:pt x="97685" y="102065"/>
                  </a:lnTo>
                  <a:lnTo>
                    <a:pt x="97685" y="102122"/>
                  </a:lnTo>
                  <a:lnTo>
                    <a:pt x="97643" y="102122"/>
                  </a:lnTo>
                  <a:lnTo>
                    <a:pt x="97643" y="102192"/>
                  </a:lnTo>
                  <a:lnTo>
                    <a:pt x="97600" y="102192"/>
                  </a:lnTo>
                  <a:lnTo>
                    <a:pt x="97600" y="102122"/>
                  </a:lnTo>
                  <a:lnTo>
                    <a:pt x="97558" y="102122"/>
                  </a:lnTo>
                  <a:lnTo>
                    <a:pt x="97516" y="102065"/>
                  </a:lnTo>
                  <a:lnTo>
                    <a:pt x="97474" y="101995"/>
                  </a:lnTo>
                  <a:lnTo>
                    <a:pt x="97474" y="102065"/>
                  </a:lnTo>
                  <a:lnTo>
                    <a:pt x="97431" y="101995"/>
                  </a:lnTo>
                  <a:lnTo>
                    <a:pt x="97389" y="101939"/>
                  </a:lnTo>
                  <a:lnTo>
                    <a:pt x="97347" y="101939"/>
                  </a:lnTo>
                  <a:lnTo>
                    <a:pt x="97347" y="101995"/>
                  </a:lnTo>
                  <a:lnTo>
                    <a:pt x="97305" y="101995"/>
                  </a:lnTo>
                  <a:lnTo>
                    <a:pt x="97305" y="102065"/>
                  </a:lnTo>
                  <a:lnTo>
                    <a:pt x="97305" y="101995"/>
                  </a:lnTo>
                  <a:lnTo>
                    <a:pt x="97262" y="101995"/>
                  </a:lnTo>
                  <a:lnTo>
                    <a:pt x="97220" y="101995"/>
                  </a:lnTo>
                  <a:lnTo>
                    <a:pt x="97178" y="101995"/>
                  </a:lnTo>
                  <a:lnTo>
                    <a:pt x="97178" y="102065"/>
                  </a:lnTo>
                  <a:lnTo>
                    <a:pt x="97136" y="102065"/>
                  </a:lnTo>
                  <a:lnTo>
                    <a:pt x="97093" y="102065"/>
                  </a:lnTo>
                  <a:lnTo>
                    <a:pt x="97051" y="102065"/>
                  </a:lnTo>
                  <a:lnTo>
                    <a:pt x="97051" y="102122"/>
                  </a:lnTo>
                  <a:lnTo>
                    <a:pt x="97009" y="102122"/>
                  </a:lnTo>
                  <a:lnTo>
                    <a:pt x="96967" y="102122"/>
                  </a:lnTo>
                  <a:lnTo>
                    <a:pt x="96967" y="102192"/>
                  </a:lnTo>
                  <a:lnTo>
                    <a:pt x="96924" y="102192"/>
                  </a:lnTo>
                  <a:lnTo>
                    <a:pt x="96967" y="102192"/>
                  </a:lnTo>
                  <a:lnTo>
                    <a:pt x="96924" y="102192"/>
                  </a:lnTo>
                  <a:lnTo>
                    <a:pt x="96882" y="102192"/>
                  </a:lnTo>
                  <a:lnTo>
                    <a:pt x="96924" y="102192"/>
                  </a:lnTo>
                  <a:lnTo>
                    <a:pt x="96924" y="102248"/>
                  </a:lnTo>
                  <a:lnTo>
                    <a:pt x="96882" y="102248"/>
                  </a:lnTo>
                  <a:lnTo>
                    <a:pt x="96798" y="102192"/>
                  </a:lnTo>
                  <a:lnTo>
                    <a:pt x="96755" y="102192"/>
                  </a:lnTo>
                  <a:lnTo>
                    <a:pt x="96713" y="102192"/>
                  </a:lnTo>
                  <a:lnTo>
                    <a:pt x="96671" y="102192"/>
                  </a:lnTo>
                  <a:lnTo>
                    <a:pt x="96629" y="102192"/>
                  </a:lnTo>
                  <a:lnTo>
                    <a:pt x="96586" y="102192"/>
                  </a:lnTo>
                  <a:lnTo>
                    <a:pt x="96544" y="102248"/>
                  </a:lnTo>
                  <a:lnTo>
                    <a:pt x="96544" y="102319"/>
                  </a:lnTo>
                  <a:lnTo>
                    <a:pt x="96502" y="102319"/>
                  </a:lnTo>
                  <a:lnTo>
                    <a:pt x="96544" y="102375"/>
                  </a:lnTo>
                  <a:lnTo>
                    <a:pt x="96502" y="102375"/>
                  </a:lnTo>
                  <a:lnTo>
                    <a:pt x="96502" y="102445"/>
                  </a:lnTo>
                  <a:lnTo>
                    <a:pt x="96460" y="102445"/>
                  </a:lnTo>
                  <a:lnTo>
                    <a:pt x="96460" y="102572"/>
                  </a:lnTo>
                  <a:lnTo>
                    <a:pt x="96460" y="102629"/>
                  </a:lnTo>
                  <a:lnTo>
                    <a:pt x="96460" y="102699"/>
                  </a:lnTo>
                  <a:lnTo>
                    <a:pt x="96502" y="102699"/>
                  </a:lnTo>
                  <a:lnTo>
                    <a:pt x="96544" y="102699"/>
                  </a:lnTo>
                  <a:lnTo>
                    <a:pt x="96502" y="102699"/>
                  </a:lnTo>
                  <a:lnTo>
                    <a:pt x="96502" y="102755"/>
                  </a:lnTo>
                  <a:lnTo>
                    <a:pt x="96502" y="102826"/>
                  </a:lnTo>
                  <a:lnTo>
                    <a:pt x="96460" y="102826"/>
                  </a:lnTo>
                  <a:lnTo>
                    <a:pt x="96502" y="102826"/>
                  </a:lnTo>
                  <a:lnTo>
                    <a:pt x="96460" y="102826"/>
                  </a:lnTo>
                  <a:lnTo>
                    <a:pt x="96460" y="102882"/>
                  </a:lnTo>
                  <a:lnTo>
                    <a:pt x="96502" y="102882"/>
                  </a:lnTo>
                  <a:lnTo>
                    <a:pt x="96502" y="102826"/>
                  </a:lnTo>
                  <a:lnTo>
                    <a:pt x="96544" y="102826"/>
                  </a:lnTo>
                  <a:lnTo>
                    <a:pt x="96544" y="102882"/>
                  </a:lnTo>
                  <a:lnTo>
                    <a:pt x="96544" y="102952"/>
                  </a:lnTo>
                  <a:lnTo>
                    <a:pt x="96586" y="102952"/>
                  </a:lnTo>
                  <a:lnTo>
                    <a:pt x="96629" y="102952"/>
                  </a:lnTo>
                  <a:lnTo>
                    <a:pt x="96671" y="102952"/>
                  </a:lnTo>
                  <a:lnTo>
                    <a:pt x="96671" y="103009"/>
                  </a:lnTo>
                  <a:lnTo>
                    <a:pt x="96713" y="103009"/>
                  </a:lnTo>
                  <a:lnTo>
                    <a:pt x="96755" y="103009"/>
                  </a:lnTo>
                  <a:lnTo>
                    <a:pt x="96713" y="103079"/>
                  </a:lnTo>
                  <a:lnTo>
                    <a:pt x="96755" y="103079"/>
                  </a:lnTo>
                  <a:lnTo>
                    <a:pt x="96798" y="103079"/>
                  </a:lnTo>
                  <a:lnTo>
                    <a:pt x="96840" y="103079"/>
                  </a:lnTo>
                  <a:lnTo>
                    <a:pt x="96840" y="103135"/>
                  </a:lnTo>
                  <a:lnTo>
                    <a:pt x="96882" y="103135"/>
                  </a:lnTo>
                  <a:lnTo>
                    <a:pt x="96882" y="103079"/>
                  </a:lnTo>
                  <a:lnTo>
                    <a:pt x="96924" y="103079"/>
                  </a:lnTo>
                  <a:lnTo>
                    <a:pt x="96924" y="103135"/>
                  </a:lnTo>
                  <a:lnTo>
                    <a:pt x="96967" y="103135"/>
                  </a:lnTo>
                  <a:lnTo>
                    <a:pt x="97009" y="103135"/>
                  </a:lnTo>
                  <a:lnTo>
                    <a:pt x="97009" y="103206"/>
                  </a:lnTo>
                  <a:lnTo>
                    <a:pt x="96967" y="103262"/>
                  </a:lnTo>
                  <a:lnTo>
                    <a:pt x="96967" y="103333"/>
                  </a:lnTo>
                  <a:lnTo>
                    <a:pt x="96924" y="103389"/>
                  </a:lnTo>
                  <a:lnTo>
                    <a:pt x="96882" y="103389"/>
                  </a:lnTo>
                  <a:lnTo>
                    <a:pt x="96840" y="103389"/>
                  </a:lnTo>
                  <a:lnTo>
                    <a:pt x="96798" y="103389"/>
                  </a:lnTo>
                  <a:lnTo>
                    <a:pt x="96755" y="103389"/>
                  </a:lnTo>
                  <a:lnTo>
                    <a:pt x="96713" y="103389"/>
                  </a:lnTo>
                  <a:lnTo>
                    <a:pt x="96713" y="103333"/>
                  </a:lnTo>
                  <a:lnTo>
                    <a:pt x="96671" y="103333"/>
                  </a:lnTo>
                  <a:lnTo>
                    <a:pt x="96671" y="103389"/>
                  </a:lnTo>
                  <a:lnTo>
                    <a:pt x="96629" y="103333"/>
                  </a:lnTo>
                  <a:lnTo>
                    <a:pt x="96586" y="103333"/>
                  </a:lnTo>
                  <a:lnTo>
                    <a:pt x="96586" y="103389"/>
                  </a:lnTo>
                  <a:lnTo>
                    <a:pt x="96544" y="103389"/>
                  </a:lnTo>
                  <a:lnTo>
                    <a:pt x="96502" y="103333"/>
                  </a:lnTo>
                  <a:lnTo>
                    <a:pt x="96502" y="103389"/>
                  </a:lnTo>
                  <a:lnTo>
                    <a:pt x="96460" y="103389"/>
                  </a:lnTo>
                  <a:lnTo>
                    <a:pt x="96417" y="103459"/>
                  </a:lnTo>
                  <a:lnTo>
                    <a:pt x="96375" y="103516"/>
                  </a:lnTo>
                  <a:lnTo>
                    <a:pt x="96375" y="103586"/>
                  </a:lnTo>
                  <a:lnTo>
                    <a:pt x="96417" y="103586"/>
                  </a:lnTo>
                  <a:lnTo>
                    <a:pt x="96460" y="103642"/>
                  </a:lnTo>
                  <a:lnTo>
                    <a:pt x="96502" y="103642"/>
                  </a:lnTo>
                  <a:lnTo>
                    <a:pt x="96544" y="103642"/>
                  </a:lnTo>
                  <a:lnTo>
                    <a:pt x="96586" y="103642"/>
                  </a:lnTo>
                  <a:lnTo>
                    <a:pt x="96586" y="103713"/>
                  </a:lnTo>
                  <a:lnTo>
                    <a:pt x="96629" y="103713"/>
                  </a:lnTo>
                  <a:lnTo>
                    <a:pt x="96671" y="103713"/>
                  </a:lnTo>
                  <a:lnTo>
                    <a:pt x="96713" y="103713"/>
                  </a:lnTo>
                  <a:lnTo>
                    <a:pt x="96713" y="103769"/>
                  </a:lnTo>
                  <a:lnTo>
                    <a:pt x="96671" y="103769"/>
                  </a:lnTo>
                  <a:lnTo>
                    <a:pt x="96629" y="103769"/>
                  </a:lnTo>
                  <a:lnTo>
                    <a:pt x="96629" y="103840"/>
                  </a:lnTo>
                  <a:lnTo>
                    <a:pt x="96629" y="103896"/>
                  </a:lnTo>
                  <a:lnTo>
                    <a:pt x="96629" y="103840"/>
                  </a:lnTo>
                  <a:lnTo>
                    <a:pt x="96586" y="103840"/>
                  </a:lnTo>
                  <a:lnTo>
                    <a:pt x="96586" y="103896"/>
                  </a:lnTo>
                  <a:lnTo>
                    <a:pt x="96586" y="103966"/>
                  </a:lnTo>
                  <a:lnTo>
                    <a:pt x="96544" y="103896"/>
                  </a:lnTo>
                  <a:lnTo>
                    <a:pt x="96502" y="103966"/>
                  </a:lnTo>
                  <a:lnTo>
                    <a:pt x="96544" y="103966"/>
                  </a:lnTo>
                  <a:lnTo>
                    <a:pt x="96502" y="103966"/>
                  </a:lnTo>
                  <a:lnTo>
                    <a:pt x="96502" y="104023"/>
                  </a:lnTo>
                  <a:lnTo>
                    <a:pt x="96544" y="104149"/>
                  </a:lnTo>
                  <a:lnTo>
                    <a:pt x="96586" y="104149"/>
                  </a:lnTo>
                  <a:lnTo>
                    <a:pt x="96629" y="104149"/>
                  </a:lnTo>
                  <a:lnTo>
                    <a:pt x="96671" y="104149"/>
                  </a:lnTo>
                  <a:lnTo>
                    <a:pt x="96713" y="104149"/>
                  </a:lnTo>
                  <a:lnTo>
                    <a:pt x="96713" y="104220"/>
                  </a:lnTo>
                  <a:lnTo>
                    <a:pt x="96755" y="104220"/>
                  </a:lnTo>
                  <a:lnTo>
                    <a:pt x="96755" y="104276"/>
                  </a:lnTo>
                  <a:lnTo>
                    <a:pt x="96798" y="104276"/>
                  </a:lnTo>
                  <a:lnTo>
                    <a:pt x="96798" y="104347"/>
                  </a:lnTo>
                  <a:lnTo>
                    <a:pt x="96840" y="104347"/>
                  </a:lnTo>
                  <a:lnTo>
                    <a:pt x="96840" y="104403"/>
                  </a:lnTo>
                  <a:lnTo>
                    <a:pt x="96798" y="104403"/>
                  </a:lnTo>
                  <a:lnTo>
                    <a:pt x="96798" y="104473"/>
                  </a:lnTo>
                  <a:lnTo>
                    <a:pt x="96798" y="104530"/>
                  </a:lnTo>
                  <a:lnTo>
                    <a:pt x="96840" y="104530"/>
                  </a:lnTo>
                  <a:lnTo>
                    <a:pt x="96840" y="104600"/>
                  </a:lnTo>
                  <a:lnTo>
                    <a:pt x="96840" y="104656"/>
                  </a:lnTo>
                  <a:lnTo>
                    <a:pt x="96840" y="104727"/>
                  </a:lnTo>
                  <a:lnTo>
                    <a:pt x="96840" y="104783"/>
                  </a:lnTo>
                  <a:lnTo>
                    <a:pt x="96840" y="104727"/>
                  </a:lnTo>
                  <a:lnTo>
                    <a:pt x="96798" y="104727"/>
                  </a:lnTo>
                  <a:lnTo>
                    <a:pt x="96798" y="104783"/>
                  </a:lnTo>
                  <a:lnTo>
                    <a:pt x="96755" y="104783"/>
                  </a:lnTo>
                  <a:lnTo>
                    <a:pt x="96798" y="104783"/>
                  </a:lnTo>
                  <a:lnTo>
                    <a:pt x="96798" y="104853"/>
                  </a:lnTo>
                  <a:lnTo>
                    <a:pt x="96798" y="104910"/>
                  </a:lnTo>
                  <a:lnTo>
                    <a:pt x="96798" y="104980"/>
                  </a:lnTo>
                  <a:lnTo>
                    <a:pt x="96755" y="104980"/>
                  </a:lnTo>
                  <a:lnTo>
                    <a:pt x="96755" y="105037"/>
                  </a:lnTo>
                  <a:lnTo>
                    <a:pt x="96798" y="105107"/>
                  </a:lnTo>
                  <a:lnTo>
                    <a:pt x="96755" y="105107"/>
                  </a:lnTo>
                  <a:lnTo>
                    <a:pt x="96713" y="105163"/>
                  </a:lnTo>
                  <a:lnTo>
                    <a:pt x="96713" y="105360"/>
                  </a:lnTo>
                  <a:lnTo>
                    <a:pt x="96713" y="105417"/>
                  </a:lnTo>
                  <a:lnTo>
                    <a:pt x="96671" y="105417"/>
                  </a:lnTo>
                  <a:lnTo>
                    <a:pt x="96671" y="105543"/>
                  </a:lnTo>
                  <a:lnTo>
                    <a:pt x="96629" y="105614"/>
                  </a:lnTo>
                  <a:lnTo>
                    <a:pt x="96586" y="105614"/>
                  </a:lnTo>
                  <a:lnTo>
                    <a:pt x="96586" y="105670"/>
                  </a:lnTo>
                  <a:lnTo>
                    <a:pt x="96544" y="105670"/>
                  </a:lnTo>
                  <a:lnTo>
                    <a:pt x="96544" y="105741"/>
                  </a:lnTo>
                  <a:lnTo>
                    <a:pt x="96544" y="105797"/>
                  </a:lnTo>
                  <a:lnTo>
                    <a:pt x="96544" y="105867"/>
                  </a:lnTo>
                  <a:lnTo>
                    <a:pt x="96544" y="105924"/>
                  </a:lnTo>
                  <a:lnTo>
                    <a:pt x="96502" y="105924"/>
                  </a:lnTo>
                  <a:lnTo>
                    <a:pt x="96502" y="105994"/>
                  </a:lnTo>
                  <a:lnTo>
                    <a:pt x="96502" y="106050"/>
                  </a:lnTo>
                  <a:lnTo>
                    <a:pt x="96502" y="106121"/>
                  </a:lnTo>
                  <a:lnTo>
                    <a:pt x="96502" y="106177"/>
                  </a:lnTo>
                  <a:lnTo>
                    <a:pt x="96460" y="106248"/>
                  </a:lnTo>
                  <a:lnTo>
                    <a:pt x="96417" y="106374"/>
                  </a:lnTo>
                  <a:lnTo>
                    <a:pt x="96333" y="106557"/>
                  </a:lnTo>
                  <a:lnTo>
                    <a:pt x="96248" y="106684"/>
                  </a:lnTo>
                  <a:lnTo>
                    <a:pt x="96248" y="106754"/>
                  </a:lnTo>
                  <a:lnTo>
                    <a:pt x="96206" y="106754"/>
                  </a:lnTo>
                  <a:lnTo>
                    <a:pt x="96164" y="106754"/>
                  </a:lnTo>
                  <a:lnTo>
                    <a:pt x="96164" y="106811"/>
                  </a:lnTo>
                  <a:lnTo>
                    <a:pt x="96122" y="106811"/>
                  </a:lnTo>
                  <a:lnTo>
                    <a:pt x="96079" y="106881"/>
                  </a:lnTo>
                  <a:lnTo>
                    <a:pt x="96079" y="106811"/>
                  </a:lnTo>
                  <a:lnTo>
                    <a:pt x="96037" y="106811"/>
                  </a:lnTo>
                  <a:lnTo>
                    <a:pt x="96037" y="106881"/>
                  </a:lnTo>
                  <a:lnTo>
                    <a:pt x="95995" y="106881"/>
                  </a:lnTo>
                  <a:lnTo>
                    <a:pt x="95995" y="106938"/>
                  </a:lnTo>
                  <a:lnTo>
                    <a:pt x="95995" y="107008"/>
                  </a:lnTo>
                  <a:lnTo>
                    <a:pt x="95953" y="107008"/>
                  </a:lnTo>
                  <a:lnTo>
                    <a:pt x="95953" y="106938"/>
                  </a:lnTo>
                  <a:lnTo>
                    <a:pt x="95911" y="106938"/>
                  </a:lnTo>
                  <a:lnTo>
                    <a:pt x="95911" y="107008"/>
                  </a:lnTo>
                  <a:lnTo>
                    <a:pt x="95953" y="107008"/>
                  </a:lnTo>
                  <a:lnTo>
                    <a:pt x="95953" y="107064"/>
                  </a:lnTo>
                  <a:lnTo>
                    <a:pt x="95911" y="107064"/>
                  </a:lnTo>
                  <a:lnTo>
                    <a:pt x="95911" y="107135"/>
                  </a:lnTo>
                  <a:lnTo>
                    <a:pt x="95868" y="107135"/>
                  </a:lnTo>
                  <a:lnTo>
                    <a:pt x="95826" y="107135"/>
                  </a:lnTo>
                  <a:lnTo>
                    <a:pt x="95826" y="107191"/>
                  </a:lnTo>
                  <a:lnTo>
                    <a:pt x="95784" y="107191"/>
                  </a:lnTo>
                  <a:lnTo>
                    <a:pt x="95784" y="107261"/>
                  </a:lnTo>
                  <a:lnTo>
                    <a:pt x="95742" y="107261"/>
                  </a:lnTo>
                  <a:lnTo>
                    <a:pt x="95699" y="107261"/>
                  </a:lnTo>
                  <a:lnTo>
                    <a:pt x="95699" y="107318"/>
                  </a:lnTo>
                  <a:lnTo>
                    <a:pt x="95742" y="107388"/>
                  </a:lnTo>
                  <a:lnTo>
                    <a:pt x="95742" y="107444"/>
                  </a:lnTo>
                  <a:lnTo>
                    <a:pt x="95784" y="107444"/>
                  </a:lnTo>
                  <a:lnTo>
                    <a:pt x="95784" y="107515"/>
                  </a:lnTo>
                  <a:lnTo>
                    <a:pt x="95742" y="107515"/>
                  </a:lnTo>
                  <a:lnTo>
                    <a:pt x="95784" y="107515"/>
                  </a:lnTo>
                  <a:lnTo>
                    <a:pt x="95826" y="107515"/>
                  </a:lnTo>
                  <a:lnTo>
                    <a:pt x="95826" y="107571"/>
                  </a:lnTo>
                  <a:lnTo>
                    <a:pt x="95784" y="107571"/>
                  </a:lnTo>
                  <a:lnTo>
                    <a:pt x="95742" y="107571"/>
                  </a:lnTo>
                  <a:lnTo>
                    <a:pt x="95699" y="107571"/>
                  </a:lnTo>
                  <a:lnTo>
                    <a:pt x="95699" y="107642"/>
                  </a:lnTo>
                  <a:lnTo>
                    <a:pt x="95742" y="107642"/>
                  </a:lnTo>
                  <a:lnTo>
                    <a:pt x="95699" y="107698"/>
                  </a:lnTo>
                  <a:lnTo>
                    <a:pt x="95657" y="107768"/>
                  </a:lnTo>
                  <a:lnTo>
                    <a:pt x="95615" y="107768"/>
                  </a:lnTo>
                  <a:lnTo>
                    <a:pt x="95615" y="107825"/>
                  </a:lnTo>
                  <a:lnTo>
                    <a:pt x="95573" y="107825"/>
                  </a:lnTo>
                  <a:lnTo>
                    <a:pt x="95573" y="107895"/>
                  </a:lnTo>
                  <a:lnTo>
                    <a:pt x="95573" y="107951"/>
                  </a:lnTo>
                  <a:lnTo>
                    <a:pt x="95530" y="107951"/>
                  </a:lnTo>
                  <a:lnTo>
                    <a:pt x="95530" y="108022"/>
                  </a:lnTo>
                  <a:lnTo>
                    <a:pt x="95530" y="108078"/>
                  </a:lnTo>
                  <a:lnTo>
                    <a:pt x="95488" y="108078"/>
                  </a:lnTo>
                  <a:lnTo>
                    <a:pt x="95488" y="108149"/>
                  </a:lnTo>
                  <a:lnTo>
                    <a:pt x="95446" y="108149"/>
                  </a:lnTo>
                  <a:lnTo>
                    <a:pt x="95404" y="108149"/>
                  </a:lnTo>
                  <a:lnTo>
                    <a:pt x="95404" y="108205"/>
                  </a:lnTo>
                  <a:lnTo>
                    <a:pt x="95361" y="108205"/>
                  </a:lnTo>
                  <a:lnTo>
                    <a:pt x="95319" y="108205"/>
                  </a:lnTo>
                  <a:lnTo>
                    <a:pt x="95277" y="108205"/>
                  </a:lnTo>
                  <a:lnTo>
                    <a:pt x="95235" y="108205"/>
                  </a:lnTo>
                  <a:lnTo>
                    <a:pt x="95235" y="108149"/>
                  </a:lnTo>
                  <a:lnTo>
                    <a:pt x="95192" y="108149"/>
                  </a:lnTo>
                  <a:lnTo>
                    <a:pt x="95150" y="108149"/>
                  </a:lnTo>
                  <a:lnTo>
                    <a:pt x="95150" y="108205"/>
                  </a:lnTo>
                  <a:lnTo>
                    <a:pt x="95192" y="108275"/>
                  </a:lnTo>
                  <a:lnTo>
                    <a:pt x="95192" y="108332"/>
                  </a:lnTo>
                  <a:lnTo>
                    <a:pt x="95150" y="108332"/>
                  </a:lnTo>
                  <a:lnTo>
                    <a:pt x="95192" y="108332"/>
                  </a:lnTo>
                  <a:lnTo>
                    <a:pt x="95192" y="108402"/>
                  </a:lnTo>
                  <a:lnTo>
                    <a:pt x="95150" y="108402"/>
                  </a:lnTo>
                  <a:lnTo>
                    <a:pt x="95150" y="108458"/>
                  </a:lnTo>
                  <a:lnTo>
                    <a:pt x="95192" y="108458"/>
                  </a:lnTo>
                  <a:lnTo>
                    <a:pt x="95150" y="108458"/>
                  </a:lnTo>
                  <a:lnTo>
                    <a:pt x="95108" y="108458"/>
                  </a:lnTo>
                  <a:lnTo>
                    <a:pt x="95108" y="108529"/>
                  </a:lnTo>
                  <a:lnTo>
                    <a:pt x="95066" y="108529"/>
                  </a:lnTo>
                  <a:lnTo>
                    <a:pt x="95108" y="108585"/>
                  </a:lnTo>
                  <a:lnTo>
                    <a:pt x="95066" y="108585"/>
                  </a:lnTo>
                  <a:lnTo>
                    <a:pt x="95023" y="108585"/>
                  </a:lnTo>
                  <a:lnTo>
                    <a:pt x="95066" y="108585"/>
                  </a:lnTo>
                  <a:lnTo>
                    <a:pt x="95066" y="108656"/>
                  </a:lnTo>
                  <a:lnTo>
                    <a:pt x="95023" y="108656"/>
                  </a:lnTo>
                  <a:lnTo>
                    <a:pt x="95023" y="108712"/>
                  </a:lnTo>
                  <a:lnTo>
                    <a:pt x="95066" y="108712"/>
                  </a:lnTo>
                  <a:lnTo>
                    <a:pt x="95023" y="108712"/>
                  </a:lnTo>
                  <a:lnTo>
                    <a:pt x="94981" y="108712"/>
                  </a:lnTo>
                  <a:lnTo>
                    <a:pt x="94981" y="108782"/>
                  </a:lnTo>
                  <a:lnTo>
                    <a:pt x="95023" y="108782"/>
                  </a:lnTo>
                  <a:lnTo>
                    <a:pt x="95066" y="108782"/>
                  </a:lnTo>
                  <a:lnTo>
                    <a:pt x="95066" y="108839"/>
                  </a:lnTo>
                  <a:lnTo>
                    <a:pt x="95108" y="108839"/>
                  </a:lnTo>
                  <a:lnTo>
                    <a:pt x="95108" y="108909"/>
                  </a:lnTo>
                  <a:lnTo>
                    <a:pt x="95066" y="108909"/>
                  </a:lnTo>
                  <a:lnTo>
                    <a:pt x="95023" y="108909"/>
                  </a:lnTo>
                  <a:lnTo>
                    <a:pt x="94981" y="108839"/>
                  </a:lnTo>
                  <a:lnTo>
                    <a:pt x="94981" y="108909"/>
                  </a:lnTo>
                  <a:lnTo>
                    <a:pt x="94981" y="108839"/>
                  </a:lnTo>
                  <a:lnTo>
                    <a:pt x="94939" y="108839"/>
                  </a:lnTo>
                  <a:lnTo>
                    <a:pt x="94939" y="108909"/>
                  </a:lnTo>
                  <a:lnTo>
                    <a:pt x="94897" y="108909"/>
                  </a:lnTo>
                  <a:lnTo>
                    <a:pt x="94897" y="108965"/>
                  </a:lnTo>
                  <a:lnTo>
                    <a:pt x="94854" y="108965"/>
                  </a:lnTo>
                  <a:lnTo>
                    <a:pt x="94812" y="108965"/>
                  </a:lnTo>
                  <a:lnTo>
                    <a:pt x="94812" y="109036"/>
                  </a:lnTo>
                  <a:lnTo>
                    <a:pt x="94770" y="109036"/>
                  </a:lnTo>
                  <a:lnTo>
                    <a:pt x="94728" y="109036"/>
                  </a:lnTo>
                  <a:lnTo>
                    <a:pt x="94770" y="109036"/>
                  </a:lnTo>
                  <a:lnTo>
                    <a:pt x="94770" y="109092"/>
                  </a:lnTo>
                  <a:lnTo>
                    <a:pt x="94812" y="109092"/>
                  </a:lnTo>
                  <a:lnTo>
                    <a:pt x="94854" y="109162"/>
                  </a:lnTo>
                  <a:lnTo>
                    <a:pt x="94854" y="109219"/>
                  </a:lnTo>
                  <a:lnTo>
                    <a:pt x="94812" y="109219"/>
                  </a:lnTo>
                  <a:lnTo>
                    <a:pt x="94854" y="109219"/>
                  </a:lnTo>
                  <a:lnTo>
                    <a:pt x="94854" y="109289"/>
                  </a:lnTo>
                  <a:lnTo>
                    <a:pt x="94854" y="109346"/>
                  </a:lnTo>
                  <a:lnTo>
                    <a:pt x="94812" y="109346"/>
                  </a:lnTo>
                  <a:lnTo>
                    <a:pt x="94770" y="109346"/>
                  </a:lnTo>
                  <a:lnTo>
                    <a:pt x="94728" y="109346"/>
                  </a:lnTo>
                  <a:lnTo>
                    <a:pt x="94685" y="109346"/>
                  </a:lnTo>
                  <a:lnTo>
                    <a:pt x="94643" y="109346"/>
                  </a:lnTo>
                  <a:lnTo>
                    <a:pt x="94601" y="109346"/>
                  </a:lnTo>
                  <a:lnTo>
                    <a:pt x="94601" y="109416"/>
                  </a:lnTo>
                  <a:lnTo>
                    <a:pt x="94559" y="109472"/>
                  </a:lnTo>
                  <a:lnTo>
                    <a:pt x="94559" y="109416"/>
                  </a:lnTo>
                  <a:lnTo>
                    <a:pt x="94516" y="109416"/>
                  </a:lnTo>
                  <a:lnTo>
                    <a:pt x="94474" y="109416"/>
                  </a:lnTo>
                  <a:lnTo>
                    <a:pt x="94432" y="109416"/>
                  </a:lnTo>
                  <a:lnTo>
                    <a:pt x="94432" y="109346"/>
                  </a:lnTo>
                  <a:lnTo>
                    <a:pt x="94390" y="109416"/>
                  </a:lnTo>
                  <a:lnTo>
                    <a:pt x="94347" y="109346"/>
                  </a:lnTo>
                  <a:lnTo>
                    <a:pt x="94347" y="109416"/>
                  </a:lnTo>
                  <a:lnTo>
                    <a:pt x="94305" y="109416"/>
                  </a:lnTo>
                  <a:lnTo>
                    <a:pt x="94305" y="109346"/>
                  </a:lnTo>
                  <a:lnTo>
                    <a:pt x="94263" y="109346"/>
                  </a:lnTo>
                  <a:lnTo>
                    <a:pt x="94263" y="109416"/>
                  </a:lnTo>
                  <a:lnTo>
                    <a:pt x="94221" y="109416"/>
                  </a:lnTo>
                  <a:lnTo>
                    <a:pt x="94178" y="109416"/>
                  </a:lnTo>
                  <a:lnTo>
                    <a:pt x="94178" y="109472"/>
                  </a:lnTo>
                  <a:lnTo>
                    <a:pt x="94221" y="109472"/>
                  </a:lnTo>
                  <a:lnTo>
                    <a:pt x="94178" y="109472"/>
                  </a:lnTo>
                  <a:lnTo>
                    <a:pt x="94178" y="109543"/>
                  </a:lnTo>
                  <a:lnTo>
                    <a:pt x="94136" y="109543"/>
                  </a:lnTo>
                  <a:lnTo>
                    <a:pt x="94136" y="109599"/>
                  </a:lnTo>
                  <a:lnTo>
                    <a:pt x="94136" y="109543"/>
                  </a:lnTo>
                  <a:lnTo>
                    <a:pt x="94094" y="109543"/>
                  </a:lnTo>
                  <a:lnTo>
                    <a:pt x="94094" y="109472"/>
                  </a:lnTo>
                  <a:lnTo>
                    <a:pt x="94009" y="109472"/>
                  </a:lnTo>
                  <a:lnTo>
                    <a:pt x="94009" y="109416"/>
                  </a:lnTo>
                  <a:lnTo>
                    <a:pt x="93967" y="109416"/>
                  </a:lnTo>
                  <a:lnTo>
                    <a:pt x="93925" y="109416"/>
                  </a:lnTo>
                  <a:lnTo>
                    <a:pt x="93883" y="109416"/>
                  </a:lnTo>
                  <a:lnTo>
                    <a:pt x="93841" y="109346"/>
                  </a:lnTo>
                  <a:lnTo>
                    <a:pt x="93798" y="109346"/>
                  </a:lnTo>
                  <a:lnTo>
                    <a:pt x="93798" y="109416"/>
                  </a:lnTo>
                  <a:lnTo>
                    <a:pt x="93798" y="109346"/>
                  </a:lnTo>
                  <a:lnTo>
                    <a:pt x="93756" y="109346"/>
                  </a:lnTo>
                  <a:lnTo>
                    <a:pt x="93714" y="109346"/>
                  </a:lnTo>
                  <a:lnTo>
                    <a:pt x="93672" y="109346"/>
                  </a:lnTo>
                  <a:lnTo>
                    <a:pt x="93629" y="109346"/>
                  </a:lnTo>
                  <a:lnTo>
                    <a:pt x="93587" y="109346"/>
                  </a:lnTo>
                  <a:lnTo>
                    <a:pt x="93545" y="109346"/>
                  </a:lnTo>
                  <a:lnTo>
                    <a:pt x="93503" y="109346"/>
                  </a:lnTo>
                  <a:lnTo>
                    <a:pt x="93503" y="109416"/>
                  </a:lnTo>
                  <a:lnTo>
                    <a:pt x="93460" y="109416"/>
                  </a:lnTo>
                  <a:lnTo>
                    <a:pt x="93460" y="109472"/>
                  </a:lnTo>
                  <a:lnTo>
                    <a:pt x="93460" y="109543"/>
                  </a:lnTo>
                  <a:lnTo>
                    <a:pt x="93503" y="109543"/>
                  </a:lnTo>
                  <a:lnTo>
                    <a:pt x="93545" y="109543"/>
                  </a:lnTo>
                  <a:lnTo>
                    <a:pt x="93545" y="109472"/>
                  </a:lnTo>
                  <a:lnTo>
                    <a:pt x="93587" y="109472"/>
                  </a:lnTo>
                  <a:lnTo>
                    <a:pt x="93587" y="109543"/>
                  </a:lnTo>
                  <a:lnTo>
                    <a:pt x="93629" y="109543"/>
                  </a:lnTo>
                  <a:lnTo>
                    <a:pt x="93672" y="109543"/>
                  </a:lnTo>
                  <a:lnTo>
                    <a:pt x="93714" y="109543"/>
                  </a:lnTo>
                  <a:lnTo>
                    <a:pt x="93756" y="109543"/>
                  </a:lnTo>
                  <a:lnTo>
                    <a:pt x="93714" y="109543"/>
                  </a:lnTo>
                  <a:lnTo>
                    <a:pt x="93672" y="109543"/>
                  </a:lnTo>
                  <a:lnTo>
                    <a:pt x="93629" y="109543"/>
                  </a:lnTo>
                  <a:lnTo>
                    <a:pt x="93587" y="109543"/>
                  </a:lnTo>
                  <a:lnTo>
                    <a:pt x="93587" y="109599"/>
                  </a:lnTo>
                  <a:lnTo>
                    <a:pt x="93587" y="109669"/>
                  </a:lnTo>
                  <a:lnTo>
                    <a:pt x="93629" y="109669"/>
                  </a:lnTo>
                  <a:lnTo>
                    <a:pt x="93672" y="109669"/>
                  </a:lnTo>
                  <a:lnTo>
                    <a:pt x="93714" y="109669"/>
                  </a:lnTo>
                  <a:lnTo>
                    <a:pt x="93756" y="109669"/>
                  </a:lnTo>
                  <a:lnTo>
                    <a:pt x="93798" y="109669"/>
                  </a:lnTo>
                  <a:lnTo>
                    <a:pt x="93841" y="109669"/>
                  </a:lnTo>
                  <a:lnTo>
                    <a:pt x="93883" y="109669"/>
                  </a:lnTo>
                  <a:lnTo>
                    <a:pt x="93925" y="109669"/>
                  </a:lnTo>
                  <a:lnTo>
                    <a:pt x="93925" y="109726"/>
                  </a:lnTo>
                  <a:lnTo>
                    <a:pt x="93967" y="109726"/>
                  </a:lnTo>
                  <a:lnTo>
                    <a:pt x="94009" y="109726"/>
                  </a:lnTo>
                  <a:lnTo>
                    <a:pt x="94009" y="109669"/>
                  </a:lnTo>
                  <a:lnTo>
                    <a:pt x="94052" y="109669"/>
                  </a:lnTo>
                  <a:lnTo>
                    <a:pt x="94052" y="109599"/>
                  </a:lnTo>
                  <a:lnTo>
                    <a:pt x="94094" y="109599"/>
                  </a:lnTo>
                  <a:lnTo>
                    <a:pt x="94136" y="109599"/>
                  </a:lnTo>
                  <a:lnTo>
                    <a:pt x="94178" y="109599"/>
                  </a:lnTo>
                  <a:lnTo>
                    <a:pt x="94178" y="109669"/>
                  </a:lnTo>
                  <a:lnTo>
                    <a:pt x="94221" y="109669"/>
                  </a:lnTo>
                  <a:lnTo>
                    <a:pt x="94263" y="109669"/>
                  </a:lnTo>
                  <a:lnTo>
                    <a:pt x="94305" y="109669"/>
                  </a:lnTo>
                  <a:lnTo>
                    <a:pt x="94347" y="109669"/>
                  </a:lnTo>
                  <a:lnTo>
                    <a:pt x="94347" y="109726"/>
                  </a:lnTo>
                  <a:lnTo>
                    <a:pt x="94390" y="109726"/>
                  </a:lnTo>
                  <a:lnTo>
                    <a:pt x="94432" y="109726"/>
                  </a:lnTo>
                  <a:lnTo>
                    <a:pt x="94474" y="109726"/>
                  </a:lnTo>
                  <a:lnTo>
                    <a:pt x="94516" y="109726"/>
                  </a:lnTo>
                  <a:lnTo>
                    <a:pt x="94559" y="109726"/>
                  </a:lnTo>
                  <a:lnTo>
                    <a:pt x="94601" y="109726"/>
                  </a:lnTo>
                  <a:lnTo>
                    <a:pt x="94643" y="109726"/>
                  </a:lnTo>
                  <a:lnTo>
                    <a:pt x="94685" y="109669"/>
                  </a:lnTo>
                  <a:lnTo>
                    <a:pt x="94728" y="109669"/>
                  </a:lnTo>
                  <a:lnTo>
                    <a:pt x="94770" y="109669"/>
                  </a:lnTo>
                  <a:lnTo>
                    <a:pt x="94812" y="109669"/>
                  </a:lnTo>
                  <a:lnTo>
                    <a:pt x="94854" y="109669"/>
                  </a:lnTo>
                  <a:lnTo>
                    <a:pt x="94897" y="109669"/>
                  </a:lnTo>
                  <a:lnTo>
                    <a:pt x="94897" y="109726"/>
                  </a:lnTo>
                  <a:lnTo>
                    <a:pt x="94897" y="109796"/>
                  </a:lnTo>
                  <a:lnTo>
                    <a:pt x="94854" y="109796"/>
                  </a:lnTo>
                  <a:lnTo>
                    <a:pt x="94812" y="109726"/>
                  </a:lnTo>
                  <a:lnTo>
                    <a:pt x="94770" y="109726"/>
                  </a:lnTo>
                  <a:lnTo>
                    <a:pt x="94728" y="109726"/>
                  </a:lnTo>
                  <a:lnTo>
                    <a:pt x="94728" y="109796"/>
                  </a:lnTo>
                  <a:lnTo>
                    <a:pt x="94685" y="109852"/>
                  </a:lnTo>
                  <a:lnTo>
                    <a:pt x="94643" y="109923"/>
                  </a:lnTo>
                  <a:lnTo>
                    <a:pt x="94601" y="109979"/>
                  </a:lnTo>
                  <a:lnTo>
                    <a:pt x="94559" y="109979"/>
                  </a:lnTo>
                  <a:lnTo>
                    <a:pt x="94559" y="110050"/>
                  </a:lnTo>
                  <a:lnTo>
                    <a:pt x="94516" y="110050"/>
                  </a:lnTo>
                  <a:lnTo>
                    <a:pt x="94474" y="110050"/>
                  </a:lnTo>
                  <a:lnTo>
                    <a:pt x="94390" y="110050"/>
                  </a:lnTo>
                  <a:lnTo>
                    <a:pt x="94347" y="110050"/>
                  </a:lnTo>
                  <a:lnTo>
                    <a:pt x="94305" y="110050"/>
                  </a:lnTo>
                  <a:lnTo>
                    <a:pt x="94263" y="110050"/>
                  </a:lnTo>
                  <a:lnTo>
                    <a:pt x="94221" y="110050"/>
                  </a:lnTo>
                  <a:lnTo>
                    <a:pt x="94178" y="110050"/>
                  </a:lnTo>
                  <a:lnTo>
                    <a:pt x="94136" y="110050"/>
                  </a:lnTo>
                  <a:lnTo>
                    <a:pt x="94094" y="110050"/>
                  </a:lnTo>
                  <a:lnTo>
                    <a:pt x="94094" y="109979"/>
                  </a:lnTo>
                  <a:lnTo>
                    <a:pt x="94052" y="109979"/>
                  </a:lnTo>
                  <a:lnTo>
                    <a:pt x="93967" y="109979"/>
                  </a:lnTo>
                  <a:lnTo>
                    <a:pt x="93925" y="109979"/>
                  </a:lnTo>
                  <a:lnTo>
                    <a:pt x="93883" y="109979"/>
                  </a:lnTo>
                  <a:lnTo>
                    <a:pt x="93841" y="109923"/>
                  </a:lnTo>
                  <a:lnTo>
                    <a:pt x="93798" y="109923"/>
                  </a:lnTo>
                  <a:lnTo>
                    <a:pt x="93756" y="109923"/>
                  </a:lnTo>
                  <a:lnTo>
                    <a:pt x="93714" y="109923"/>
                  </a:lnTo>
                  <a:lnTo>
                    <a:pt x="93672" y="109923"/>
                  </a:lnTo>
                  <a:lnTo>
                    <a:pt x="93629" y="109923"/>
                  </a:lnTo>
                  <a:lnTo>
                    <a:pt x="93587" y="109923"/>
                  </a:lnTo>
                  <a:lnTo>
                    <a:pt x="93545" y="109923"/>
                  </a:lnTo>
                  <a:lnTo>
                    <a:pt x="93503" y="109923"/>
                  </a:lnTo>
                  <a:lnTo>
                    <a:pt x="93460" y="109923"/>
                  </a:lnTo>
                  <a:lnTo>
                    <a:pt x="93418" y="109923"/>
                  </a:lnTo>
                  <a:lnTo>
                    <a:pt x="93460" y="109923"/>
                  </a:lnTo>
                  <a:lnTo>
                    <a:pt x="93460" y="109979"/>
                  </a:lnTo>
                  <a:lnTo>
                    <a:pt x="93418" y="109979"/>
                  </a:lnTo>
                  <a:lnTo>
                    <a:pt x="93460" y="109979"/>
                  </a:lnTo>
                  <a:lnTo>
                    <a:pt x="93503" y="109979"/>
                  </a:lnTo>
                  <a:lnTo>
                    <a:pt x="93545" y="109979"/>
                  </a:lnTo>
                  <a:lnTo>
                    <a:pt x="93545" y="110050"/>
                  </a:lnTo>
                  <a:lnTo>
                    <a:pt x="93503" y="110050"/>
                  </a:lnTo>
                  <a:lnTo>
                    <a:pt x="93503" y="110106"/>
                  </a:lnTo>
                  <a:lnTo>
                    <a:pt x="93545" y="110106"/>
                  </a:lnTo>
                  <a:lnTo>
                    <a:pt x="93503" y="110106"/>
                  </a:lnTo>
                  <a:lnTo>
                    <a:pt x="93503" y="110176"/>
                  </a:lnTo>
                  <a:lnTo>
                    <a:pt x="93545" y="110176"/>
                  </a:lnTo>
                  <a:lnTo>
                    <a:pt x="93503" y="110176"/>
                  </a:lnTo>
                  <a:lnTo>
                    <a:pt x="93503" y="110233"/>
                  </a:lnTo>
                  <a:lnTo>
                    <a:pt x="93545" y="110233"/>
                  </a:lnTo>
                  <a:lnTo>
                    <a:pt x="93503" y="110233"/>
                  </a:lnTo>
                  <a:lnTo>
                    <a:pt x="93545" y="110233"/>
                  </a:lnTo>
                  <a:lnTo>
                    <a:pt x="93545" y="110303"/>
                  </a:lnTo>
                  <a:lnTo>
                    <a:pt x="93587" y="110303"/>
                  </a:lnTo>
                  <a:lnTo>
                    <a:pt x="93629" y="110303"/>
                  </a:lnTo>
                  <a:lnTo>
                    <a:pt x="93629" y="110359"/>
                  </a:lnTo>
                  <a:lnTo>
                    <a:pt x="93672" y="110359"/>
                  </a:lnTo>
                  <a:lnTo>
                    <a:pt x="93672" y="110430"/>
                  </a:lnTo>
                  <a:lnTo>
                    <a:pt x="93629" y="110430"/>
                  </a:lnTo>
                  <a:lnTo>
                    <a:pt x="93629" y="110486"/>
                  </a:lnTo>
                  <a:lnTo>
                    <a:pt x="93587" y="110557"/>
                  </a:lnTo>
                  <a:lnTo>
                    <a:pt x="93545" y="110557"/>
                  </a:lnTo>
                  <a:lnTo>
                    <a:pt x="93545" y="110486"/>
                  </a:lnTo>
                  <a:lnTo>
                    <a:pt x="93503" y="110486"/>
                  </a:lnTo>
                  <a:lnTo>
                    <a:pt x="93460" y="110486"/>
                  </a:lnTo>
                  <a:lnTo>
                    <a:pt x="93418" y="110486"/>
                  </a:lnTo>
                  <a:lnTo>
                    <a:pt x="93376" y="110486"/>
                  </a:lnTo>
                  <a:lnTo>
                    <a:pt x="93334" y="110486"/>
                  </a:lnTo>
                  <a:lnTo>
                    <a:pt x="93291" y="110486"/>
                  </a:lnTo>
                  <a:lnTo>
                    <a:pt x="93291" y="110557"/>
                  </a:lnTo>
                  <a:lnTo>
                    <a:pt x="93334" y="110557"/>
                  </a:lnTo>
                  <a:lnTo>
                    <a:pt x="93334" y="110613"/>
                  </a:lnTo>
                  <a:lnTo>
                    <a:pt x="93291" y="110613"/>
                  </a:lnTo>
                  <a:lnTo>
                    <a:pt x="93249" y="110683"/>
                  </a:lnTo>
                  <a:lnTo>
                    <a:pt x="93291" y="110683"/>
                  </a:lnTo>
                  <a:lnTo>
                    <a:pt x="93249" y="110683"/>
                  </a:lnTo>
                  <a:lnTo>
                    <a:pt x="93207" y="110683"/>
                  </a:lnTo>
                  <a:lnTo>
                    <a:pt x="93249" y="110683"/>
                  </a:lnTo>
                  <a:lnTo>
                    <a:pt x="93291" y="110683"/>
                  </a:lnTo>
                  <a:lnTo>
                    <a:pt x="93249" y="110683"/>
                  </a:lnTo>
                  <a:lnTo>
                    <a:pt x="93207" y="110683"/>
                  </a:lnTo>
                  <a:lnTo>
                    <a:pt x="93165" y="110683"/>
                  </a:lnTo>
                  <a:lnTo>
                    <a:pt x="93165" y="110740"/>
                  </a:lnTo>
                  <a:lnTo>
                    <a:pt x="93122" y="110683"/>
                  </a:lnTo>
                  <a:lnTo>
                    <a:pt x="93122" y="110740"/>
                  </a:lnTo>
                  <a:lnTo>
                    <a:pt x="93080" y="110740"/>
                  </a:lnTo>
                  <a:lnTo>
                    <a:pt x="93038" y="110740"/>
                  </a:lnTo>
                  <a:lnTo>
                    <a:pt x="93080" y="110740"/>
                  </a:lnTo>
                  <a:lnTo>
                    <a:pt x="93038" y="110740"/>
                  </a:lnTo>
                  <a:lnTo>
                    <a:pt x="92996" y="110740"/>
                  </a:lnTo>
                  <a:lnTo>
                    <a:pt x="92996" y="110683"/>
                  </a:lnTo>
                  <a:lnTo>
                    <a:pt x="92953" y="110740"/>
                  </a:lnTo>
                  <a:lnTo>
                    <a:pt x="92911" y="110740"/>
                  </a:lnTo>
                  <a:lnTo>
                    <a:pt x="92869" y="110740"/>
                  </a:lnTo>
                  <a:lnTo>
                    <a:pt x="92911" y="110740"/>
                  </a:lnTo>
                  <a:lnTo>
                    <a:pt x="92953" y="110740"/>
                  </a:lnTo>
                  <a:lnTo>
                    <a:pt x="92911" y="110740"/>
                  </a:lnTo>
                  <a:lnTo>
                    <a:pt x="92869" y="110740"/>
                  </a:lnTo>
                  <a:lnTo>
                    <a:pt x="92827" y="110740"/>
                  </a:lnTo>
                  <a:lnTo>
                    <a:pt x="92827" y="110810"/>
                  </a:lnTo>
                  <a:lnTo>
                    <a:pt x="92784" y="110810"/>
                  </a:lnTo>
                  <a:lnTo>
                    <a:pt x="92742" y="110810"/>
                  </a:lnTo>
                  <a:lnTo>
                    <a:pt x="92784" y="110810"/>
                  </a:lnTo>
                  <a:lnTo>
                    <a:pt x="92784" y="110866"/>
                  </a:lnTo>
                  <a:lnTo>
                    <a:pt x="92827" y="110866"/>
                  </a:lnTo>
                  <a:lnTo>
                    <a:pt x="92869" y="110866"/>
                  </a:lnTo>
                  <a:lnTo>
                    <a:pt x="92827" y="110866"/>
                  </a:lnTo>
                  <a:lnTo>
                    <a:pt x="92827" y="110937"/>
                  </a:lnTo>
                  <a:lnTo>
                    <a:pt x="92784" y="110937"/>
                  </a:lnTo>
                  <a:lnTo>
                    <a:pt x="92742" y="110937"/>
                  </a:lnTo>
                  <a:lnTo>
                    <a:pt x="92742" y="110993"/>
                  </a:lnTo>
                  <a:lnTo>
                    <a:pt x="92784" y="110993"/>
                  </a:lnTo>
                  <a:lnTo>
                    <a:pt x="92784" y="111063"/>
                  </a:lnTo>
                  <a:lnTo>
                    <a:pt x="92742" y="110993"/>
                  </a:lnTo>
                  <a:lnTo>
                    <a:pt x="92742" y="111063"/>
                  </a:lnTo>
                  <a:lnTo>
                    <a:pt x="92700" y="111063"/>
                  </a:lnTo>
                  <a:lnTo>
                    <a:pt x="92658" y="111063"/>
                  </a:lnTo>
                  <a:lnTo>
                    <a:pt x="92615" y="111063"/>
                  </a:lnTo>
                  <a:lnTo>
                    <a:pt x="92615" y="111120"/>
                  </a:lnTo>
                  <a:lnTo>
                    <a:pt x="92615" y="111190"/>
                  </a:lnTo>
                  <a:lnTo>
                    <a:pt x="92573" y="111247"/>
                  </a:lnTo>
                  <a:lnTo>
                    <a:pt x="92489" y="111317"/>
                  </a:lnTo>
                  <a:lnTo>
                    <a:pt x="92404" y="111373"/>
                  </a:lnTo>
                  <a:lnTo>
                    <a:pt x="92362" y="111444"/>
                  </a:lnTo>
                  <a:lnTo>
                    <a:pt x="92320" y="111444"/>
                  </a:lnTo>
                  <a:lnTo>
                    <a:pt x="92277" y="111444"/>
                  </a:lnTo>
                  <a:lnTo>
                    <a:pt x="92235" y="111444"/>
                  </a:lnTo>
                  <a:lnTo>
                    <a:pt x="92235" y="111373"/>
                  </a:lnTo>
                  <a:lnTo>
                    <a:pt x="92193" y="111373"/>
                  </a:lnTo>
                  <a:lnTo>
                    <a:pt x="92151" y="111373"/>
                  </a:lnTo>
                  <a:lnTo>
                    <a:pt x="92108" y="111373"/>
                  </a:lnTo>
                  <a:lnTo>
                    <a:pt x="92108" y="111444"/>
                  </a:lnTo>
                  <a:lnTo>
                    <a:pt x="92151" y="111444"/>
                  </a:lnTo>
                  <a:lnTo>
                    <a:pt x="92151" y="111500"/>
                  </a:lnTo>
                  <a:lnTo>
                    <a:pt x="92193" y="111500"/>
                  </a:lnTo>
                  <a:lnTo>
                    <a:pt x="92151" y="111570"/>
                  </a:lnTo>
                  <a:lnTo>
                    <a:pt x="92108" y="111627"/>
                  </a:lnTo>
                  <a:lnTo>
                    <a:pt x="92066" y="111627"/>
                  </a:lnTo>
                  <a:lnTo>
                    <a:pt x="92024" y="111627"/>
                  </a:lnTo>
                  <a:lnTo>
                    <a:pt x="91982" y="111627"/>
                  </a:lnTo>
                  <a:lnTo>
                    <a:pt x="91939" y="111697"/>
                  </a:lnTo>
                  <a:lnTo>
                    <a:pt x="91982" y="111697"/>
                  </a:lnTo>
                  <a:lnTo>
                    <a:pt x="91939" y="111697"/>
                  </a:lnTo>
                  <a:lnTo>
                    <a:pt x="91897" y="111697"/>
                  </a:lnTo>
                  <a:lnTo>
                    <a:pt x="91855" y="111697"/>
                  </a:lnTo>
                  <a:lnTo>
                    <a:pt x="91897" y="111697"/>
                  </a:lnTo>
                  <a:lnTo>
                    <a:pt x="91855" y="111697"/>
                  </a:lnTo>
                  <a:lnTo>
                    <a:pt x="91897" y="111697"/>
                  </a:lnTo>
                  <a:lnTo>
                    <a:pt x="91855" y="111753"/>
                  </a:lnTo>
                  <a:lnTo>
                    <a:pt x="91813" y="111753"/>
                  </a:lnTo>
                  <a:lnTo>
                    <a:pt x="91813" y="111697"/>
                  </a:lnTo>
                  <a:lnTo>
                    <a:pt x="91771" y="111697"/>
                  </a:lnTo>
                  <a:lnTo>
                    <a:pt x="91728" y="111697"/>
                  </a:lnTo>
                  <a:lnTo>
                    <a:pt x="91686" y="111627"/>
                  </a:lnTo>
                  <a:lnTo>
                    <a:pt x="91644" y="111627"/>
                  </a:lnTo>
                  <a:lnTo>
                    <a:pt x="91602" y="111627"/>
                  </a:lnTo>
                  <a:lnTo>
                    <a:pt x="91559" y="111627"/>
                  </a:lnTo>
                  <a:lnTo>
                    <a:pt x="91559" y="111697"/>
                  </a:lnTo>
                  <a:lnTo>
                    <a:pt x="91517" y="111697"/>
                  </a:lnTo>
                  <a:lnTo>
                    <a:pt x="91559" y="111627"/>
                  </a:lnTo>
                  <a:lnTo>
                    <a:pt x="91602" y="111627"/>
                  </a:lnTo>
                  <a:lnTo>
                    <a:pt x="91602" y="111570"/>
                  </a:lnTo>
                  <a:lnTo>
                    <a:pt x="91559" y="111570"/>
                  </a:lnTo>
                  <a:lnTo>
                    <a:pt x="91517" y="111570"/>
                  </a:lnTo>
                  <a:lnTo>
                    <a:pt x="91475" y="111627"/>
                  </a:lnTo>
                  <a:lnTo>
                    <a:pt x="91433" y="111627"/>
                  </a:lnTo>
                  <a:lnTo>
                    <a:pt x="91390" y="111627"/>
                  </a:lnTo>
                  <a:lnTo>
                    <a:pt x="91390" y="111697"/>
                  </a:lnTo>
                  <a:lnTo>
                    <a:pt x="91433" y="111697"/>
                  </a:lnTo>
                  <a:lnTo>
                    <a:pt x="91433" y="111753"/>
                  </a:lnTo>
                  <a:lnTo>
                    <a:pt x="91390" y="111753"/>
                  </a:lnTo>
                  <a:lnTo>
                    <a:pt x="91348" y="111753"/>
                  </a:lnTo>
                  <a:lnTo>
                    <a:pt x="91348" y="111697"/>
                  </a:lnTo>
                  <a:lnTo>
                    <a:pt x="91348" y="111753"/>
                  </a:lnTo>
                  <a:lnTo>
                    <a:pt x="91306" y="111753"/>
                  </a:lnTo>
                  <a:lnTo>
                    <a:pt x="91264" y="111753"/>
                  </a:lnTo>
                  <a:lnTo>
                    <a:pt x="91179" y="111753"/>
                  </a:lnTo>
                  <a:lnTo>
                    <a:pt x="91137" y="111753"/>
                  </a:lnTo>
                  <a:lnTo>
                    <a:pt x="91095" y="111753"/>
                  </a:lnTo>
                  <a:lnTo>
                    <a:pt x="91052" y="111753"/>
                  </a:lnTo>
                  <a:lnTo>
                    <a:pt x="91010" y="111753"/>
                  </a:lnTo>
                  <a:lnTo>
                    <a:pt x="90968" y="111697"/>
                  </a:lnTo>
                  <a:lnTo>
                    <a:pt x="90926" y="111627"/>
                  </a:lnTo>
                  <a:lnTo>
                    <a:pt x="90926" y="111697"/>
                  </a:lnTo>
                  <a:lnTo>
                    <a:pt x="90926" y="111627"/>
                  </a:lnTo>
                  <a:lnTo>
                    <a:pt x="90883" y="111627"/>
                  </a:lnTo>
                  <a:lnTo>
                    <a:pt x="90841" y="111500"/>
                  </a:lnTo>
                  <a:lnTo>
                    <a:pt x="90841" y="111444"/>
                  </a:lnTo>
                  <a:lnTo>
                    <a:pt x="90883" y="111373"/>
                  </a:lnTo>
                  <a:lnTo>
                    <a:pt x="90883" y="111317"/>
                  </a:lnTo>
                  <a:lnTo>
                    <a:pt x="90883" y="111247"/>
                  </a:lnTo>
                  <a:lnTo>
                    <a:pt x="90841" y="111247"/>
                  </a:lnTo>
                  <a:lnTo>
                    <a:pt x="90841" y="111373"/>
                  </a:lnTo>
                  <a:lnTo>
                    <a:pt x="90841" y="111444"/>
                  </a:lnTo>
                  <a:lnTo>
                    <a:pt x="90799" y="111444"/>
                  </a:lnTo>
                  <a:lnTo>
                    <a:pt x="90757" y="111444"/>
                  </a:lnTo>
                  <a:lnTo>
                    <a:pt x="90714" y="111373"/>
                  </a:lnTo>
                  <a:lnTo>
                    <a:pt x="90672" y="111373"/>
                  </a:lnTo>
                  <a:lnTo>
                    <a:pt x="90672" y="111317"/>
                  </a:lnTo>
                  <a:lnTo>
                    <a:pt x="90630" y="111317"/>
                  </a:lnTo>
                  <a:lnTo>
                    <a:pt x="90630" y="111247"/>
                  </a:lnTo>
                  <a:lnTo>
                    <a:pt x="90672" y="111247"/>
                  </a:lnTo>
                  <a:lnTo>
                    <a:pt x="90714" y="111247"/>
                  </a:lnTo>
                  <a:lnTo>
                    <a:pt x="90672" y="111190"/>
                  </a:lnTo>
                  <a:lnTo>
                    <a:pt x="90714" y="111190"/>
                  </a:lnTo>
                  <a:lnTo>
                    <a:pt x="90757" y="111190"/>
                  </a:lnTo>
                  <a:lnTo>
                    <a:pt x="90799" y="111190"/>
                  </a:lnTo>
                  <a:lnTo>
                    <a:pt x="90841" y="111190"/>
                  </a:lnTo>
                  <a:lnTo>
                    <a:pt x="90883" y="111247"/>
                  </a:lnTo>
                  <a:lnTo>
                    <a:pt x="90883" y="111190"/>
                  </a:lnTo>
                  <a:lnTo>
                    <a:pt x="90841" y="111190"/>
                  </a:lnTo>
                  <a:lnTo>
                    <a:pt x="90799" y="111190"/>
                  </a:lnTo>
                  <a:lnTo>
                    <a:pt x="90799" y="111120"/>
                  </a:lnTo>
                  <a:lnTo>
                    <a:pt x="90757" y="111120"/>
                  </a:lnTo>
                  <a:lnTo>
                    <a:pt x="90757" y="111063"/>
                  </a:lnTo>
                  <a:lnTo>
                    <a:pt x="90799" y="111063"/>
                  </a:lnTo>
                  <a:lnTo>
                    <a:pt x="90799" y="111120"/>
                  </a:lnTo>
                  <a:lnTo>
                    <a:pt x="90841" y="111120"/>
                  </a:lnTo>
                  <a:lnTo>
                    <a:pt x="90841" y="111063"/>
                  </a:lnTo>
                  <a:lnTo>
                    <a:pt x="90799" y="111063"/>
                  </a:lnTo>
                  <a:lnTo>
                    <a:pt x="90799" y="110993"/>
                  </a:lnTo>
                  <a:lnTo>
                    <a:pt x="90757" y="110993"/>
                  </a:lnTo>
                  <a:lnTo>
                    <a:pt x="90799" y="110993"/>
                  </a:lnTo>
                  <a:lnTo>
                    <a:pt x="90841" y="110993"/>
                  </a:lnTo>
                  <a:lnTo>
                    <a:pt x="90799" y="110937"/>
                  </a:lnTo>
                  <a:lnTo>
                    <a:pt x="90757" y="110937"/>
                  </a:lnTo>
                  <a:lnTo>
                    <a:pt x="90799" y="110937"/>
                  </a:lnTo>
                  <a:lnTo>
                    <a:pt x="90799" y="110866"/>
                  </a:lnTo>
                  <a:lnTo>
                    <a:pt x="90757" y="110810"/>
                  </a:lnTo>
                  <a:lnTo>
                    <a:pt x="90714" y="110740"/>
                  </a:lnTo>
                  <a:lnTo>
                    <a:pt x="90672" y="110740"/>
                  </a:lnTo>
                  <a:lnTo>
                    <a:pt x="90714" y="110740"/>
                  </a:lnTo>
                  <a:lnTo>
                    <a:pt x="90714" y="110683"/>
                  </a:lnTo>
                  <a:lnTo>
                    <a:pt x="90672" y="110683"/>
                  </a:lnTo>
                  <a:lnTo>
                    <a:pt x="90630" y="110683"/>
                  </a:lnTo>
                  <a:lnTo>
                    <a:pt x="90588" y="110683"/>
                  </a:lnTo>
                  <a:lnTo>
                    <a:pt x="90545" y="110683"/>
                  </a:lnTo>
                  <a:lnTo>
                    <a:pt x="90503" y="110683"/>
                  </a:lnTo>
                  <a:lnTo>
                    <a:pt x="90461" y="110683"/>
                  </a:lnTo>
                  <a:lnTo>
                    <a:pt x="90461" y="110613"/>
                  </a:lnTo>
                  <a:lnTo>
                    <a:pt x="90419" y="110613"/>
                  </a:lnTo>
                  <a:lnTo>
                    <a:pt x="90376" y="110613"/>
                  </a:lnTo>
                  <a:lnTo>
                    <a:pt x="90376" y="110683"/>
                  </a:lnTo>
                  <a:lnTo>
                    <a:pt x="90419" y="110683"/>
                  </a:lnTo>
                  <a:lnTo>
                    <a:pt x="90461" y="110683"/>
                  </a:lnTo>
                  <a:lnTo>
                    <a:pt x="90503" y="110683"/>
                  </a:lnTo>
                  <a:lnTo>
                    <a:pt x="90503" y="110740"/>
                  </a:lnTo>
                  <a:lnTo>
                    <a:pt x="90461" y="110740"/>
                  </a:lnTo>
                  <a:lnTo>
                    <a:pt x="90461" y="110683"/>
                  </a:lnTo>
                  <a:lnTo>
                    <a:pt x="90419" y="110683"/>
                  </a:lnTo>
                  <a:lnTo>
                    <a:pt x="90376" y="110683"/>
                  </a:lnTo>
                  <a:lnTo>
                    <a:pt x="90334" y="110683"/>
                  </a:lnTo>
                  <a:lnTo>
                    <a:pt x="90292" y="110683"/>
                  </a:lnTo>
                  <a:lnTo>
                    <a:pt x="90250" y="110683"/>
                  </a:lnTo>
                  <a:lnTo>
                    <a:pt x="90292" y="110683"/>
                  </a:lnTo>
                  <a:lnTo>
                    <a:pt x="90250" y="110683"/>
                  </a:lnTo>
                  <a:lnTo>
                    <a:pt x="90292" y="110740"/>
                  </a:lnTo>
                  <a:lnTo>
                    <a:pt x="90250" y="110740"/>
                  </a:lnTo>
                  <a:lnTo>
                    <a:pt x="90292" y="110740"/>
                  </a:lnTo>
                  <a:lnTo>
                    <a:pt x="90250" y="110740"/>
                  </a:lnTo>
                  <a:lnTo>
                    <a:pt x="90250" y="110810"/>
                  </a:lnTo>
                  <a:lnTo>
                    <a:pt x="90250" y="110740"/>
                  </a:lnTo>
                  <a:lnTo>
                    <a:pt x="90207" y="110740"/>
                  </a:lnTo>
                  <a:lnTo>
                    <a:pt x="90207" y="110810"/>
                  </a:lnTo>
                  <a:lnTo>
                    <a:pt x="90165" y="110810"/>
                  </a:lnTo>
                  <a:lnTo>
                    <a:pt x="90165" y="110740"/>
                  </a:lnTo>
                  <a:lnTo>
                    <a:pt x="90123" y="110740"/>
                  </a:lnTo>
                  <a:lnTo>
                    <a:pt x="90081" y="110740"/>
                  </a:lnTo>
                  <a:lnTo>
                    <a:pt x="90038" y="110740"/>
                  </a:lnTo>
                  <a:lnTo>
                    <a:pt x="90038" y="110683"/>
                  </a:lnTo>
                  <a:lnTo>
                    <a:pt x="89996" y="110683"/>
                  </a:lnTo>
                  <a:lnTo>
                    <a:pt x="89954" y="110683"/>
                  </a:lnTo>
                  <a:lnTo>
                    <a:pt x="89912" y="110683"/>
                  </a:lnTo>
                  <a:lnTo>
                    <a:pt x="89912" y="110613"/>
                  </a:lnTo>
                  <a:lnTo>
                    <a:pt x="89912" y="110557"/>
                  </a:lnTo>
                  <a:lnTo>
                    <a:pt x="89869" y="110557"/>
                  </a:lnTo>
                  <a:lnTo>
                    <a:pt x="89827" y="110557"/>
                  </a:lnTo>
                  <a:lnTo>
                    <a:pt x="89785" y="110557"/>
                  </a:lnTo>
                  <a:lnTo>
                    <a:pt x="89785" y="110486"/>
                  </a:lnTo>
                  <a:lnTo>
                    <a:pt x="89785" y="110557"/>
                  </a:lnTo>
                  <a:lnTo>
                    <a:pt x="89785" y="110486"/>
                  </a:lnTo>
                  <a:lnTo>
                    <a:pt x="89743" y="110486"/>
                  </a:lnTo>
                  <a:lnTo>
                    <a:pt x="89743" y="110430"/>
                  </a:lnTo>
                  <a:lnTo>
                    <a:pt x="89658" y="110430"/>
                  </a:lnTo>
                  <a:lnTo>
                    <a:pt x="89616" y="110430"/>
                  </a:lnTo>
                  <a:lnTo>
                    <a:pt x="89574" y="110430"/>
                  </a:lnTo>
                  <a:lnTo>
                    <a:pt x="89574" y="110359"/>
                  </a:lnTo>
                  <a:lnTo>
                    <a:pt x="89616" y="110359"/>
                  </a:lnTo>
                  <a:lnTo>
                    <a:pt x="89658" y="110359"/>
                  </a:lnTo>
                  <a:lnTo>
                    <a:pt x="89700" y="110359"/>
                  </a:lnTo>
                  <a:lnTo>
                    <a:pt x="89658" y="110359"/>
                  </a:lnTo>
                  <a:lnTo>
                    <a:pt x="89658" y="110303"/>
                  </a:lnTo>
                  <a:lnTo>
                    <a:pt x="89616" y="110303"/>
                  </a:lnTo>
                  <a:lnTo>
                    <a:pt x="89574" y="110233"/>
                  </a:lnTo>
                  <a:lnTo>
                    <a:pt x="89532" y="110233"/>
                  </a:lnTo>
                  <a:lnTo>
                    <a:pt x="89574" y="110233"/>
                  </a:lnTo>
                  <a:lnTo>
                    <a:pt x="89574" y="110176"/>
                  </a:lnTo>
                  <a:lnTo>
                    <a:pt x="89532" y="110176"/>
                  </a:lnTo>
                  <a:lnTo>
                    <a:pt x="89574" y="110176"/>
                  </a:lnTo>
                  <a:lnTo>
                    <a:pt x="89532" y="110176"/>
                  </a:lnTo>
                  <a:lnTo>
                    <a:pt x="89574" y="110176"/>
                  </a:lnTo>
                  <a:lnTo>
                    <a:pt x="89532" y="110176"/>
                  </a:lnTo>
                  <a:lnTo>
                    <a:pt x="89532" y="110106"/>
                  </a:lnTo>
                  <a:lnTo>
                    <a:pt x="89532" y="110176"/>
                  </a:lnTo>
                  <a:lnTo>
                    <a:pt x="89489" y="110176"/>
                  </a:lnTo>
                  <a:lnTo>
                    <a:pt x="89489" y="110106"/>
                  </a:lnTo>
                  <a:lnTo>
                    <a:pt x="89532" y="110106"/>
                  </a:lnTo>
                  <a:lnTo>
                    <a:pt x="89574" y="110106"/>
                  </a:lnTo>
                  <a:lnTo>
                    <a:pt x="89616" y="110106"/>
                  </a:lnTo>
                  <a:lnTo>
                    <a:pt x="89574" y="110106"/>
                  </a:lnTo>
                  <a:lnTo>
                    <a:pt x="89574" y="110050"/>
                  </a:lnTo>
                  <a:lnTo>
                    <a:pt x="89574" y="110106"/>
                  </a:lnTo>
                  <a:lnTo>
                    <a:pt x="89532" y="110106"/>
                  </a:lnTo>
                  <a:lnTo>
                    <a:pt x="89532" y="110050"/>
                  </a:lnTo>
                  <a:lnTo>
                    <a:pt x="89489" y="110050"/>
                  </a:lnTo>
                  <a:lnTo>
                    <a:pt x="89489" y="109979"/>
                  </a:lnTo>
                  <a:lnTo>
                    <a:pt x="89447" y="109923"/>
                  </a:lnTo>
                  <a:lnTo>
                    <a:pt x="89489" y="109923"/>
                  </a:lnTo>
                  <a:lnTo>
                    <a:pt x="89489" y="109852"/>
                  </a:lnTo>
                  <a:lnTo>
                    <a:pt x="89447" y="109852"/>
                  </a:lnTo>
                  <a:lnTo>
                    <a:pt x="89489" y="109852"/>
                  </a:lnTo>
                  <a:lnTo>
                    <a:pt x="89447" y="109852"/>
                  </a:lnTo>
                  <a:lnTo>
                    <a:pt x="89447" y="109796"/>
                  </a:lnTo>
                  <a:lnTo>
                    <a:pt x="89405" y="109796"/>
                  </a:lnTo>
                  <a:lnTo>
                    <a:pt x="89447" y="109796"/>
                  </a:lnTo>
                  <a:lnTo>
                    <a:pt x="89447" y="109726"/>
                  </a:lnTo>
                  <a:lnTo>
                    <a:pt x="89405" y="109726"/>
                  </a:lnTo>
                  <a:lnTo>
                    <a:pt x="89363" y="109726"/>
                  </a:lnTo>
                  <a:lnTo>
                    <a:pt x="89320" y="109726"/>
                  </a:lnTo>
                  <a:lnTo>
                    <a:pt x="89278" y="109726"/>
                  </a:lnTo>
                  <a:lnTo>
                    <a:pt x="89236" y="109726"/>
                  </a:lnTo>
                  <a:lnTo>
                    <a:pt x="89194" y="109669"/>
                  </a:lnTo>
                  <a:lnTo>
                    <a:pt x="89194" y="109726"/>
                  </a:lnTo>
                  <a:lnTo>
                    <a:pt x="89236" y="109726"/>
                  </a:lnTo>
                  <a:lnTo>
                    <a:pt x="89194" y="109726"/>
                  </a:lnTo>
                  <a:lnTo>
                    <a:pt x="89194" y="109796"/>
                  </a:lnTo>
                  <a:lnTo>
                    <a:pt x="89194" y="109726"/>
                  </a:lnTo>
                  <a:lnTo>
                    <a:pt x="89151" y="109726"/>
                  </a:lnTo>
                  <a:lnTo>
                    <a:pt x="89109" y="109726"/>
                  </a:lnTo>
                  <a:lnTo>
                    <a:pt x="89151" y="109796"/>
                  </a:lnTo>
                  <a:lnTo>
                    <a:pt x="89109" y="109796"/>
                  </a:lnTo>
                  <a:lnTo>
                    <a:pt x="89067" y="109796"/>
                  </a:lnTo>
                  <a:lnTo>
                    <a:pt x="89025" y="109796"/>
                  </a:lnTo>
                  <a:lnTo>
                    <a:pt x="89067" y="109796"/>
                  </a:lnTo>
                  <a:lnTo>
                    <a:pt x="89067" y="109852"/>
                  </a:lnTo>
                  <a:lnTo>
                    <a:pt x="89109" y="109852"/>
                  </a:lnTo>
                  <a:lnTo>
                    <a:pt x="89067" y="109852"/>
                  </a:lnTo>
                  <a:lnTo>
                    <a:pt x="89109" y="109852"/>
                  </a:lnTo>
                  <a:lnTo>
                    <a:pt x="89067" y="109852"/>
                  </a:lnTo>
                  <a:lnTo>
                    <a:pt x="89025" y="109852"/>
                  </a:lnTo>
                  <a:lnTo>
                    <a:pt x="89067" y="109852"/>
                  </a:lnTo>
                  <a:lnTo>
                    <a:pt x="89067" y="109923"/>
                  </a:lnTo>
                  <a:lnTo>
                    <a:pt x="89109" y="109923"/>
                  </a:lnTo>
                  <a:lnTo>
                    <a:pt x="89151" y="109923"/>
                  </a:lnTo>
                  <a:lnTo>
                    <a:pt x="89151" y="109979"/>
                  </a:lnTo>
                  <a:lnTo>
                    <a:pt x="89194" y="110050"/>
                  </a:lnTo>
                  <a:lnTo>
                    <a:pt x="89236" y="110050"/>
                  </a:lnTo>
                  <a:lnTo>
                    <a:pt x="89194" y="110050"/>
                  </a:lnTo>
                  <a:lnTo>
                    <a:pt x="89194" y="110106"/>
                  </a:lnTo>
                  <a:lnTo>
                    <a:pt x="89236" y="110106"/>
                  </a:lnTo>
                  <a:lnTo>
                    <a:pt x="89278" y="110106"/>
                  </a:lnTo>
                  <a:lnTo>
                    <a:pt x="89320" y="110106"/>
                  </a:lnTo>
                  <a:lnTo>
                    <a:pt x="89363" y="110106"/>
                  </a:lnTo>
                  <a:lnTo>
                    <a:pt x="89405" y="110106"/>
                  </a:lnTo>
                  <a:lnTo>
                    <a:pt x="89405" y="110176"/>
                  </a:lnTo>
                  <a:lnTo>
                    <a:pt x="89447" y="110176"/>
                  </a:lnTo>
                  <a:lnTo>
                    <a:pt x="89447" y="110233"/>
                  </a:lnTo>
                  <a:lnTo>
                    <a:pt x="89447" y="110303"/>
                  </a:lnTo>
                  <a:lnTo>
                    <a:pt x="89405" y="110303"/>
                  </a:lnTo>
                  <a:lnTo>
                    <a:pt x="89447" y="110303"/>
                  </a:lnTo>
                  <a:lnTo>
                    <a:pt x="89447" y="110359"/>
                  </a:lnTo>
                  <a:lnTo>
                    <a:pt x="89447" y="110430"/>
                  </a:lnTo>
                  <a:lnTo>
                    <a:pt x="89405" y="110430"/>
                  </a:lnTo>
                  <a:lnTo>
                    <a:pt x="89405" y="110359"/>
                  </a:lnTo>
                  <a:lnTo>
                    <a:pt x="89405" y="110430"/>
                  </a:lnTo>
                  <a:lnTo>
                    <a:pt x="89363" y="110430"/>
                  </a:lnTo>
                  <a:lnTo>
                    <a:pt x="89363" y="110486"/>
                  </a:lnTo>
                  <a:lnTo>
                    <a:pt x="89320" y="110486"/>
                  </a:lnTo>
                  <a:lnTo>
                    <a:pt x="89278" y="110486"/>
                  </a:lnTo>
                  <a:lnTo>
                    <a:pt x="89320" y="110486"/>
                  </a:lnTo>
                  <a:lnTo>
                    <a:pt x="89363" y="110486"/>
                  </a:lnTo>
                  <a:lnTo>
                    <a:pt x="89363" y="110557"/>
                  </a:lnTo>
                  <a:lnTo>
                    <a:pt x="89320" y="110557"/>
                  </a:lnTo>
                  <a:lnTo>
                    <a:pt x="89278" y="110557"/>
                  </a:lnTo>
                  <a:lnTo>
                    <a:pt x="89236" y="110557"/>
                  </a:lnTo>
                  <a:lnTo>
                    <a:pt x="89194" y="110486"/>
                  </a:lnTo>
                  <a:lnTo>
                    <a:pt x="89151" y="110486"/>
                  </a:lnTo>
                  <a:lnTo>
                    <a:pt x="89151" y="110557"/>
                  </a:lnTo>
                  <a:lnTo>
                    <a:pt x="89194" y="110557"/>
                  </a:lnTo>
                  <a:lnTo>
                    <a:pt x="89236" y="110557"/>
                  </a:lnTo>
                  <a:lnTo>
                    <a:pt x="89278" y="110557"/>
                  </a:lnTo>
                  <a:lnTo>
                    <a:pt x="89278" y="110613"/>
                  </a:lnTo>
                  <a:lnTo>
                    <a:pt x="89320" y="110613"/>
                  </a:lnTo>
                  <a:lnTo>
                    <a:pt x="89363" y="110613"/>
                  </a:lnTo>
                  <a:lnTo>
                    <a:pt x="89320" y="110613"/>
                  </a:lnTo>
                  <a:lnTo>
                    <a:pt x="89278" y="110613"/>
                  </a:lnTo>
                  <a:lnTo>
                    <a:pt x="89236" y="110613"/>
                  </a:lnTo>
                  <a:lnTo>
                    <a:pt x="89194" y="110613"/>
                  </a:lnTo>
                  <a:lnTo>
                    <a:pt x="89151" y="110613"/>
                  </a:lnTo>
                  <a:lnTo>
                    <a:pt x="89194" y="110613"/>
                  </a:lnTo>
                  <a:lnTo>
                    <a:pt x="89278" y="110683"/>
                  </a:lnTo>
                  <a:lnTo>
                    <a:pt x="89320" y="110683"/>
                  </a:lnTo>
                  <a:lnTo>
                    <a:pt x="89320" y="110740"/>
                  </a:lnTo>
                  <a:lnTo>
                    <a:pt x="89363" y="110740"/>
                  </a:lnTo>
                  <a:lnTo>
                    <a:pt x="89320" y="110740"/>
                  </a:lnTo>
                  <a:lnTo>
                    <a:pt x="89278" y="110740"/>
                  </a:lnTo>
                  <a:lnTo>
                    <a:pt x="89236" y="110740"/>
                  </a:lnTo>
                  <a:lnTo>
                    <a:pt x="89236" y="110810"/>
                  </a:lnTo>
                  <a:lnTo>
                    <a:pt x="89278" y="110810"/>
                  </a:lnTo>
                  <a:lnTo>
                    <a:pt x="89320" y="110866"/>
                  </a:lnTo>
                  <a:lnTo>
                    <a:pt x="89363" y="110866"/>
                  </a:lnTo>
                  <a:lnTo>
                    <a:pt x="89405" y="110866"/>
                  </a:lnTo>
                  <a:lnTo>
                    <a:pt x="89447" y="110866"/>
                  </a:lnTo>
                  <a:lnTo>
                    <a:pt x="89405" y="110866"/>
                  </a:lnTo>
                  <a:lnTo>
                    <a:pt x="89447" y="110866"/>
                  </a:lnTo>
                  <a:lnTo>
                    <a:pt x="89447" y="110937"/>
                  </a:lnTo>
                  <a:lnTo>
                    <a:pt x="89405" y="110866"/>
                  </a:lnTo>
                  <a:lnTo>
                    <a:pt x="89363" y="110866"/>
                  </a:lnTo>
                  <a:lnTo>
                    <a:pt x="89363" y="110937"/>
                  </a:lnTo>
                  <a:lnTo>
                    <a:pt x="89405" y="110937"/>
                  </a:lnTo>
                  <a:lnTo>
                    <a:pt x="89447" y="110937"/>
                  </a:lnTo>
                  <a:lnTo>
                    <a:pt x="89489" y="110937"/>
                  </a:lnTo>
                  <a:lnTo>
                    <a:pt x="89489" y="110993"/>
                  </a:lnTo>
                  <a:lnTo>
                    <a:pt x="89447" y="111063"/>
                  </a:lnTo>
                  <a:lnTo>
                    <a:pt x="89405" y="111120"/>
                  </a:lnTo>
                  <a:lnTo>
                    <a:pt x="89405" y="111190"/>
                  </a:lnTo>
                  <a:lnTo>
                    <a:pt x="89278" y="111373"/>
                  </a:lnTo>
                  <a:lnTo>
                    <a:pt x="89151" y="111697"/>
                  </a:lnTo>
                  <a:lnTo>
                    <a:pt x="89025" y="112007"/>
                  </a:lnTo>
                  <a:lnTo>
                    <a:pt x="88982" y="112077"/>
                  </a:lnTo>
                  <a:lnTo>
                    <a:pt x="88940" y="112077"/>
                  </a:lnTo>
                  <a:lnTo>
                    <a:pt x="88898" y="112077"/>
                  </a:lnTo>
                  <a:lnTo>
                    <a:pt x="88856" y="112077"/>
                  </a:lnTo>
                  <a:lnTo>
                    <a:pt x="88898" y="112077"/>
                  </a:lnTo>
                  <a:lnTo>
                    <a:pt x="88940" y="112077"/>
                  </a:lnTo>
                  <a:lnTo>
                    <a:pt x="88898" y="112077"/>
                  </a:lnTo>
                  <a:lnTo>
                    <a:pt x="88898" y="112134"/>
                  </a:lnTo>
                  <a:lnTo>
                    <a:pt x="88856" y="112134"/>
                  </a:lnTo>
                  <a:lnTo>
                    <a:pt x="88813" y="112134"/>
                  </a:lnTo>
                  <a:lnTo>
                    <a:pt x="88813" y="112204"/>
                  </a:lnTo>
                  <a:lnTo>
                    <a:pt x="88771" y="112204"/>
                  </a:lnTo>
                  <a:lnTo>
                    <a:pt x="88771" y="112134"/>
                  </a:lnTo>
                  <a:lnTo>
                    <a:pt x="88729" y="112134"/>
                  </a:lnTo>
                  <a:lnTo>
                    <a:pt x="88729" y="112204"/>
                  </a:lnTo>
                  <a:lnTo>
                    <a:pt x="88729" y="112134"/>
                  </a:lnTo>
                  <a:lnTo>
                    <a:pt x="88687" y="112134"/>
                  </a:lnTo>
                  <a:lnTo>
                    <a:pt x="88687" y="112204"/>
                  </a:lnTo>
                  <a:lnTo>
                    <a:pt x="88729" y="112204"/>
                  </a:lnTo>
                  <a:lnTo>
                    <a:pt x="88687" y="112204"/>
                  </a:lnTo>
                  <a:lnTo>
                    <a:pt x="88644" y="112204"/>
                  </a:lnTo>
                  <a:lnTo>
                    <a:pt x="88687" y="112204"/>
                  </a:lnTo>
                  <a:lnTo>
                    <a:pt x="88644" y="112204"/>
                  </a:lnTo>
                  <a:lnTo>
                    <a:pt x="88602" y="112204"/>
                  </a:lnTo>
                  <a:lnTo>
                    <a:pt x="88560" y="112204"/>
                  </a:lnTo>
                  <a:lnTo>
                    <a:pt x="88518" y="112204"/>
                  </a:lnTo>
                  <a:lnTo>
                    <a:pt x="88518" y="112134"/>
                  </a:lnTo>
                  <a:lnTo>
                    <a:pt x="88475" y="112134"/>
                  </a:lnTo>
                  <a:lnTo>
                    <a:pt x="88475" y="112204"/>
                  </a:lnTo>
                  <a:lnTo>
                    <a:pt x="88433" y="112204"/>
                  </a:lnTo>
                  <a:lnTo>
                    <a:pt x="88391" y="112204"/>
                  </a:lnTo>
                  <a:lnTo>
                    <a:pt x="88391" y="112134"/>
                  </a:lnTo>
                  <a:lnTo>
                    <a:pt x="88391" y="112204"/>
                  </a:lnTo>
                  <a:lnTo>
                    <a:pt x="88391" y="112134"/>
                  </a:lnTo>
                  <a:lnTo>
                    <a:pt x="88349" y="112134"/>
                  </a:lnTo>
                  <a:lnTo>
                    <a:pt x="88306" y="112134"/>
                  </a:lnTo>
                  <a:lnTo>
                    <a:pt x="88264" y="112134"/>
                  </a:lnTo>
                  <a:lnTo>
                    <a:pt x="88306" y="112134"/>
                  </a:lnTo>
                  <a:lnTo>
                    <a:pt x="88264" y="112134"/>
                  </a:lnTo>
                  <a:lnTo>
                    <a:pt x="88264" y="112077"/>
                  </a:lnTo>
                  <a:lnTo>
                    <a:pt x="88222" y="112077"/>
                  </a:lnTo>
                  <a:lnTo>
                    <a:pt x="88180" y="112077"/>
                  </a:lnTo>
                  <a:lnTo>
                    <a:pt x="88137" y="112077"/>
                  </a:lnTo>
                  <a:lnTo>
                    <a:pt x="88137" y="112134"/>
                  </a:lnTo>
                  <a:lnTo>
                    <a:pt x="88095" y="112134"/>
                  </a:lnTo>
                  <a:lnTo>
                    <a:pt x="88095" y="112077"/>
                  </a:lnTo>
                  <a:lnTo>
                    <a:pt x="88053" y="112077"/>
                  </a:lnTo>
                  <a:lnTo>
                    <a:pt x="88011" y="112077"/>
                  </a:lnTo>
                  <a:lnTo>
                    <a:pt x="87926" y="112007"/>
                  </a:lnTo>
                  <a:lnTo>
                    <a:pt x="87884" y="112007"/>
                  </a:lnTo>
                  <a:lnTo>
                    <a:pt x="87842" y="112007"/>
                  </a:lnTo>
                  <a:lnTo>
                    <a:pt x="87799" y="112007"/>
                  </a:lnTo>
                  <a:lnTo>
                    <a:pt x="87757" y="112007"/>
                  </a:lnTo>
                  <a:lnTo>
                    <a:pt x="87715" y="112007"/>
                  </a:lnTo>
                  <a:lnTo>
                    <a:pt x="87673" y="112007"/>
                  </a:lnTo>
                  <a:lnTo>
                    <a:pt x="87630" y="112007"/>
                  </a:lnTo>
                  <a:lnTo>
                    <a:pt x="87588" y="112007"/>
                  </a:lnTo>
                  <a:lnTo>
                    <a:pt x="87546" y="112007"/>
                  </a:lnTo>
                  <a:lnTo>
                    <a:pt x="87588" y="112007"/>
                  </a:lnTo>
                  <a:lnTo>
                    <a:pt x="87546" y="112077"/>
                  </a:lnTo>
                  <a:lnTo>
                    <a:pt x="87546" y="112007"/>
                  </a:lnTo>
                  <a:lnTo>
                    <a:pt x="87504" y="112007"/>
                  </a:lnTo>
                  <a:lnTo>
                    <a:pt x="87504" y="112077"/>
                  </a:lnTo>
                  <a:lnTo>
                    <a:pt x="87462" y="112077"/>
                  </a:lnTo>
                  <a:lnTo>
                    <a:pt x="87504" y="112077"/>
                  </a:lnTo>
                  <a:lnTo>
                    <a:pt x="87462" y="112077"/>
                  </a:lnTo>
                  <a:lnTo>
                    <a:pt x="87419" y="112077"/>
                  </a:lnTo>
                  <a:lnTo>
                    <a:pt x="87377" y="112077"/>
                  </a:lnTo>
                  <a:lnTo>
                    <a:pt x="87377" y="112134"/>
                  </a:lnTo>
                  <a:lnTo>
                    <a:pt x="87419" y="112134"/>
                  </a:lnTo>
                  <a:lnTo>
                    <a:pt x="87377" y="112134"/>
                  </a:lnTo>
                  <a:lnTo>
                    <a:pt x="87335" y="112134"/>
                  </a:lnTo>
                  <a:lnTo>
                    <a:pt x="87335" y="112204"/>
                  </a:lnTo>
                  <a:lnTo>
                    <a:pt x="87377" y="112204"/>
                  </a:lnTo>
                  <a:lnTo>
                    <a:pt x="87419" y="112204"/>
                  </a:lnTo>
                  <a:lnTo>
                    <a:pt x="87377" y="112204"/>
                  </a:lnTo>
                  <a:lnTo>
                    <a:pt x="87377" y="112260"/>
                  </a:lnTo>
                  <a:lnTo>
                    <a:pt x="87293" y="112260"/>
                  </a:lnTo>
                  <a:lnTo>
                    <a:pt x="87293" y="112331"/>
                  </a:lnTo>
                  <a:lnTo>
                    <a:pt x="87335" y="112331"/>
                  </a:lnTo>
                  <a:lnTo>
                    <a:pt x="87293" y="112331"/>
                  </a:lnTo>
                  <a:lnTo>
                    <a:pt x="87250" y="112331"/>
                  </a:lnTo>
                  <a:lnTo>
                    <a:pt x="87293" y="112331"/>
                  </a:lnTo>
                  <a:lnTo>
                    <a:pt x="87335" y="112387"/>
                  </a:lnTo>
                  <a:lnTo>
                    <a:pt x="87293" y="112387"/>
                  </a:lnTo>
                  <a:lnTo>
                    <a:pt x="87250" y="112387"/>
                  </a:lnTo>
                  <a:lnTo>
                    <a:pt x="87208" y="112387"/>
                  </a:lnTo>
                  <a:lnTo>
                    <a:pt x="87208" y="112331"/>
                  </a:lnTo>
                  <a:lnTo>
                    <a:pt x="87166" y="112331"/>
                  </a:lnTo>
                  <a:lnTo>
                    <a:pt x="87081" y="112331"/>
                  </a:lnTo>
                  <a:lnTo>
                    <a:pt x="87039" y="112331"/>
                  </a:lnTo>
                  <a:lnTo>
                    <a:pt x="87081" y="112331"/>
                  </a:lnTo>
                  <a:lnTo>
                    <a:pt x="87081" y="112387"/>
                  </a:lnTo>
                  <a:lnTo>
                    <a:pt x="87039" y="112387"/>
                  </a:lnTo>
                  <a:lnTo>
                    <a:pt x="87039" y="112331"/>
                  </a:lnTo>
                  <a:lnTo>
                    <a:pt x="86997" y="112331"/>
                  </a:lnTo>
                  <a:lnTo>
                    <a:pt x="86955" y="112387"/>
                  </a:lnTo>
                  <a:lnTo>
                    <a:pt x="86955" y="112331"/>
                  </a:lnTo>
                  <a:lnTo>
                    <a:pt x="86912" y="112331"/>
                  </a:lnTo>
                  <a:lnTo>
                    <a:pt x="86955" y="112331"/>
                  </a:lnTo>
                  <a:lnTo>
                    <a:pt x="86912" y="112331"/>
                  </a:lnTo>
                  <a:lnTo>
                    <a:pt x="86870" y="112331"/>
                  </a:lnTo>
                  <a:lnTo>
                    <a:pt x="86870" y="112260"/>
                  </a:lnTo>
                  <a:lnTo>
                    <a:pt x="86828" y="112260"/>
                  </a:lnTo>
                  <a:lnTo>
                    <a:pt x="86828" y="112331"/>
                  </a:lnTo>
                  <a:lnTo>
                    <a:pt x="86786" y="112260"/>
                  </a:lnTo>
                  <a:lnTo>
                    <a:pt x="86743" y="112260"/>
                  </a:lnTo>
                  <a:lnTo>
                    <a:pt x="86743" y="112331"/>
                  </a:lnTo>
                  <a:lnTo>
                    <a:pt x="86659" y="112260"/>
                  </a:lnTo>
                  <a:lnTo>
                    <a:pt x="86617" y="112260"/>
                  </a:lnTo>
                  <a:lnTo>
                    <a:pt x="86574" y="112260"/>
                  </a:lnTo>
                  <a:lnTo>
                    <a:pt x="86617" y="112260"/>
                  </a:lnTo>
                  <a:lnTo>
                    <a:pt x="86617" y="112204"/>
                  </a:lnTo>
                  <a:lnTo>
                    <a:pt x="86574" y="112204"/>
                  </a:lnTo>
                  <a:lnTo>
                    <a:pt x="86532" y="112204"/>
                  </a:lnTo>
                  <a:lnTo>
                    <a:pt x="86532" y="112260"/>
                  </a:lnTo>
                  <a:lnTo>
                    <a:pt x="86490" y="112260"/>
                  </a:lnTo>
                  <a:lnTo>
                    <a:pt x="86448" y="112260"/>
                  </a:lnTo>
                  <a:lnTo>
                    <a:pt x="86448" y="112204"/>
                  </a:lnTo>
                  <a:lnTo>
                    <a:pt x="86405" y="112204"/>
                  </a:lnTo>
                  <a:lnTo>
                    <a:pt x="86363" y="112204"/>
                  </a:lnTo>
                  <a:lnTo>
                    <a:pt x="86321" y="112204"/>
                  </a:lnTo>
                  <a:lnTo>
                    <a:pt x="86279" y="112204"/>
                  </a:lnTo>
                  <a:lnTo>
                    <a:pt x="86236" y="112204"/>
                  </a:lnTo>
                  <a:lnTo>
                    <a:pt x="86236" y="112134"/>
                  </a:lnTo>
                  <a:lnTo>
                    <a:pt x="86194" y="112134"/>
                  </a:lnTo>
                  <a:lnTo>
                    <a:pt x="86194" y="112204"/>
                  </a:lnTo>
                  <a:lnTo>
                    <a:pt x="86194" y="112134"/>
                  </a:lnTo>
                  <a:lnTo>
                    <a:pt x="86152" y="112134"/>
                  </a:lnTo>
                  <a:lnTo>
                    <a:pt x="86152" y="112204"/>
                  </a:lnTo>
                  <a:lnTo>
                    <a:pt x="86110" y="112204"/>
                  </a:lnTo>
                  <a:lnTo>
                    <a:pt x="86067" y="112204"/>
                  </a:lnTo>
                  <a:lnTo>
                    <a:pt x="86025" y="112204"/>
                  </a:lnTo>
                  <a:lnTo>
                    <a:pt x="85983" y="112260"/>
                  </a:lnTo>
                  <a:lnTo>
                    <a:pt x="86025" y="112260"/>
                  </a:lnTo>
                  <a:lnTo>
                    <a:pt x="85983" y="112260"/>
                  </a:lnTo>
                  <a:lnTo>
                    <a:pt x="85983" y="112331"/>
                  </a:lnTo>
                  <a:lnTo>
                    <a:pt x="85941" y="112331"/>
                  </a:lnTo>
                  <a:lnTo>
                    <a:pt x="85941" y="112387"/>
                  </a:lnTo>
                  <a:lnTo>
                    <a:pt x="85983" y="112458"/>
                  </a:lnTo>
                  <a:lnTo>
                    <a:pt x="86025" y="112514"/>
                  </a:lnTo>
                  <a:lnTo>
                    <a:pt x="86067" y="112514"/>
                  </a:lnTo>
                  <a:lnTo>
                    <a:pt x="86067" y="112584"/>
                  </a:lnTo>
                  <a:lnTo>
                    <a:pt x="86110" y="112584"/>
                  </a:lnTo>
                  <a:lnTo>
                    <a:pt x="86067" y="112584"/>
                  </a:lnTo>
                  <a:lnTo>
                    <a:pt x="86110" y="112584"/>
                  </a:lnTo>
                  <a:lnTo>
                    <a:pt x="86152" y="112584"/>
                  </a:lnTo>
                  <a:lnTo>
                    <a:pt x="86194" y="112584"/>
                  </a:lnTo>
                  <a:lnTo>
                    <a:pt x="86236" y="112584"/>
                  </a:lnTo>
                  <a:lnTo>
                    <a:pt x="86236" y="112641"/>
                  </a:lnTo>
                  <a:lnTo>
                    <a:pt x="86279" y="112641"/>
                  </a:lnTo>
                  <a:lnTo>
                    <a:pt x="86321" y="112641"/>
                  </a:lnTo>
                  <a:lnTo>
                    <a:pt x="86321" y="112711"/>
                  </a:lnTo>
                  <a:lnTo>
                    <a:pt x="86363" y="112711"/>
                  </a:lnTo>
                  <a:lnTo>
                    <a:pt x="86405" y="112711"/>
                  </a:lnTo>
                  <a:lnTo>
                    <a:pt x="86405" y="112767"/>
                  </a:lnTo>
                  <a:lnTo>
                    <a:pt x="86448" y="112767"/>
                  </a:lnTo>
                  <a:lnTo>
                    <a:pt x="86490" y="112767"/>
                  </a:lnTo>
                  <a:lnTo>
                    <a:pt x="86532" y="112767"/>
                  </a:lnTo>
                  <a:lnTo>
                    <a:pt x="86574" y="112767"/>
                  </a:lnTo>
                  <a:lnTo>
                    <a:pt x="86574" y="112838"/>
                  </a:lnTo>
                  <a:lnTo>
                    <a:pt x="86617" y="112838"/>
                  </a:lnTo>
                  <a:lnTo>
                    <a:pt x="86659" y="112838"/>
                  </a:lnTo>
                  <a:lnTo>
                    <a:pt x="86701" y="112838"/>
                  </a:lnTo>
                  <a:lnTo>
                    <a:pt x="86743" y="112894"/>
                  </a:lnTo>
                  <a:lnTo>
                    <a:pt x="86786" y="112894"/>
                  </a:lnTo>
                  <a:lnTo>
                    <a:pt x="86828" y="112894"/>
                  </a:lnTo>
                  <a:lnTo>
                    <a:pt x="86870" y="112838"/>
                  </a:lnTo>
                  <a:lnTo>
                    <a:pt x="86912" y="112838"/>
                  </a:lnTo>
                  <a:lnTo>
                    <a:pt x="86997" y="112838"/>
                  </a:lnTo>
                  <a:lnTo>
                    <a:pt x="87039" y="112838"/>
                  </a:lnTo>
                  <a:lnTo>
                    <a:pt x="87081" y="112838"/>
                  </a:lnTo>
                  <a:lnTo>
                    <a:pt x="87124" y="112838"/>
                  </a:lnTo>
                  <a:lnTo>
                    <a:pt x="87124" y="112894"/>
                  </a:lnTo>
                  <a:lnTo>
                    <a:pt x="87166" y="112894"/>
                  </a:lnTo>
                  <a:lnTo>
                    <a:pt x="87208" y="112894"/>
                  </a:lnTo>
                  <a:lnTo>
                    <a:pt x="87250" y="112894"/>
                  </a:lnTo>
                  <a:lnTo>
                    <a:pt x="87293" y="112894"/>
                  </a:lnTo>
                  <a:lnTo>
                    <a:pt x="87293" y="112965"/>
                  </a:lnTo>
                  <a:lnTo>
                    <a:pt x="87335" y="112965"/>
                  </a:lnTo>
                  <a:lnTo>
                    <a:pt x="87377" y="112965"/>
                  </a:lnTo>
                  <a:lnTo>
                    <a:pt x="87419" y="112965"/>
                  </a:lnTo>
                  <a:lnTo>
                    <a:pt x="87462" y="112965"/>
                  </a:lnTo>
                  <a:lnTo>
                    <a:pt x="87504" y="112965"/>
                  </a:lnTo>
                  <a:lnTo>
                    <a:pt x="87546" y="112894"/>
                  </a:lnTo>
                  <a:lnTo>
                    <a:pt x="87546" y="112965"/>
                  </a:lnTo>
                  <a:lnTo>
                    <a:pt x="87588" y="112965"/>
                  </a:lnTo>
                  <a:lnTo>
                    <a:pt x="87588" y="112894"/>
                  </a:lnTo>
                  <a:lnTo>
                    <a:pt x="87630" y="112894"/>
                  </a:lnTo>
                  <a:lnTo>
                    <a:pt x="87673" y="112838"/>
                  </a:lnTo>
                  <a:lnTo>
                    <a:pt x="87715" y="112838"/>
                  </a:lnTo>
                  <a:lnTo>
                    <a:pt x="87757" y="112838"/>
                  </a:lnTo>
                  <a:lnTo>
                    <a:pt x="87799" y="112838"/>
                  </a:lnTo>
                  <a:lnTo>
                    <a:pt x="87842" y="112767"/>
                  </a:lnTo>
                  <a:lnTo>
                    <a:pt x="87884" y="112767"/>
                  </a:lnTo>
                  <a:lnTo>
                    <a:pt x="87926" y="112767"/>
                  </a:lnTo>
                  <a:lnTo>
                    <a:pt x="87968" y="112767"/>
                  </a:lnTo>
                  <a:lnTo>
                    <a:pt x="88011" y="112767"/>
                  </a:lnTo>
                  <a:lnTo>
                    <a:pt x="88053" y="112767"/>
                  </a:lnTo>
                  <a:lnTo>
                    <a:pt x="88053" y="112838"/>
                  </a:lnTo>
                  <a:lnTo>
                    <a:pt x="88137" y="112838"/>
                  </a:lnTo>
                  <a:lnTo>
                    <a:pt x="88180" y="112838"/>
                  </a:lnTo>
                  <a:lnTo>
                    <a:pt x="88222" y="112838"/>
                  </a:lnTo>
                  <a:lnTo>
                    <a:pt x="88306" y="112838"/>
                  </a:lnTo>
                  <a:lnTo>
                    <a:pt x="88349" y="112838"/>
                  </a:lnTo>
                  <a:lnTo>
                    <a:pt x="88518" y="112838"/>
                  </a:lnTo>
                  <a:lnTo>
                    <a:pt x="88687" y="112965"/>
                  </a:lnTo>
                  <a:lnTo>
                    <a:pt x="88729" y="112965"/>
                  </a:lnTo>
                  <a:lnTo>
                    <a:pt x="88771" y="112965"/>
                  </a:lnTo>
                  <a:lnTo>
                    <a:pt x="88813" y="112965"/>
                  </a:lnTo>
                  <a:lnTo>
                    <a:pt x="88856" y="112965"/>
                  </a:lnTo>
                  <a:lnTo>
                    <a:pt x="88898" y="112965"/>
                  </a:lnTo>
                  <a:lnTo>
                    <a:pt x="88940" y="112965"/>
                  </a:lnTo>
                  <a:lnTo>
                    <a:pt x="88982" y="112965"/>
                  </a:lnTo>
                  <a:lnTo>
                    <a:pt x="89025" y="112965"/>
                  </a:lnTo>
                  <a:lnTo>
                    <a:pt x="89067" y="113021"/>
                  </a:lnTo>
                  <a:lnTo>
                    <a:pt x="89109" y="113021"/>
                  </a:lnTo>
                  <a:lnTo>
                    <a:pt x="89151" y="113021"/>
                  </a:lnTo>
                  <a:lnTo>
                    <a:pt x="89151" y="113091"/>
                  </a:lnTo>
                  <a:lnTo>
                    <a:pt x="89194" y="113091"/>
                  </a:lnTo>
                  <a:lnTo>
                    <a:pt x="89236" y="113091"/>
                  </a:lnTo>
                  <a:lnTo>
                    <a:pt x="89278" y="113091"/>
                  </a:lnTo>
                  <a:lnTo>
                    <a:pt x="89320" y="113091"/>
                  </a:lnTo>
                  <a:lnTo>
                    <a:pt x="89363" y="113091"/>
                  </a:lnTo>
                  <a:lnTo>
                    <a:pt x="89405" y="113091"/>
                  </a:lnTo>
                  <a:lnTo>
                    <a:pt x="89447" y="113091"/>
                  </a:lnTo>
                  <a:lnTo>
                    <a:pt x="89489" y="113091"/>
                  </a:lnTo>
                  <a:lnTo>
                    <a:pt x="89532" y="113091"/>
                  </a:lnTo>
                  <a:lnTo>
                    <a:pt x="89574" y="113091"/>
                  </a:lnTo>
                  <a:lnTo>
                    <a:pt x="89616" y="113091"/>
                  </a:lnTo>
                  <a:lnTo>
                    <a:pt x="89658" y="113091"/>
                  </a:lnTo>
                  <a:lnTo>
                    <a:pt x="89700" y="113091"/>
                  </a:lnTo>
                  <a:lnTo>
                    <a:pt x="89743" y="113148"/>
                  </a:lnTo>
                  <a:lnTo>
                    <a:pt x="89785" y="113148"/>
                  </a:lnTo>
                  <a:lnTo>
                    <a:pt x="89869" y="113148"/>
                  </a:lnTo>
                  <a:lnTo>
                    <a:pt x="89912" y="113148"/>
                  </a:lnTo>
                  <a:lnTo>
                    <a:pt x="89954" y="113148"/>
                  </a:lnTo>
                  <a:lnTo>
                    <a:pt x="90038" y="113148"/>
                  </a:lnTo>
                  <a:lnTo>
                    <a:pt x="90081" y="113218"/>
                  </a:lnTo>
                  <a:lnTo>
                    <a:pt x="90123" y="113218"/>
                  </a:lnTo>
                  <a:lnTo>
                    <a:pt x="90207" y="113274"/>
                  </a:lnTo>
                  <a:lnTo>
                    <a:pt x="90292" y="113345"/>
                  </a:lnTo>
                  <a:lnTo>
                    <a:pt x="90334" y="113345"/>
                  </a:lnTo>
                  <a:lnTo>
                    <a:pt x="90419" y="113401"/>
                  </a:lnTo>
                  <a:lnTo>
                    <a:pt x="90461" y="113401"/>
                  </a:lnTo>
                  <a:lnTo>
                    <a:pt x="90503" y="113401"/>
                  </a:lnTo>
                  <a:lnTo>
                    <a:pt x="90588" y="113401"/>
                  </a:lnTo>
                  <a:lnTo>
                    <a:pt x="90672" y="113401"/>
                  </a:lnTo>
                  <a:lnTo>
                    <a:pt x="90757" y="113401"/>
                  </a:lnTo>
                  <a:lnTo>
                    <a:pt x="90799" y="113471"/>
                  </a:lnTo>
                  <a:lnTo>
                    <a:pt x="90841" y="113471"/>
                  </a:lnTo>
                  <a:lnTo>
                    <a:pt x="90883" y="113471"/>
                  </a:lnTo>
                  <a:lnTo>
                    <a:pt x="90883" y="113528"/>
                  </a:lnTo>
                  <a:lnTo>
                    <a:pt x="90926" y="113528"/>
                  </a:lnTo>
                  <a:lnTo>
                    <a:pt x="90968" y="113598"/>
                  </a:lnTo>
                  <a:lnTo>
                    <a:pt x="91010" y="113598"/>
                  </a:lnTo>
                  <a:lnTo>
                    <a:pt x="91010" y="113655"/>
                  </a:lnTo>
                  <a:lnTo>
                    <a:pt x="91052" y="113598"/>
                  </a:lnTo>
                  <a:lnTo>
                    <a:pt x="91095" y="113655"/>
                  </a:lnTo>
                  <a:lnTo>
                    <a:pt x="91052" y="113655"/>
                  </a:lnTo>
                  <a:lnTo>
                    <a:pt x="91010" y="113655"/>
                  </a:lnTo>
                  <a:lnTo>
                    <a:pt x="90968" y="113655"/>
                  </a:lnTo>
                  <a:lnTo>
                    <a:pt x="90926" y="113655"/>
                  </a:lnTo>
                  <a:lnTo>
                    <a:pt x="90926" y="113725"/>
                  </a:lnTo>
                  <a:lnTo>
                    <a:pt x="90968" y="113725"/>
                  </a:lnTo>
                  <a:lnTo>
                    <a:pt x="91010" y="113725"/>
                  </a:lnTo>
                  <a:lnTo>
                    <a:pt x="91052" y="113781"/>
                  </a:lnTo>
                  <a:lnTo>
                    <a:pt x="91095" y="113781"/>
                  </a:lnTo>
                  <a:lnTo>
                    <a:pt x="91137" y="113781"/>
                  </a:lnTo>
                  <a:lnTo>
                    <a:pt x="91179" y="113781"/>
                  </a:lnTo>
                  <a:lnTo>
                    <a:pt x="91221" y="113852"/>
                  </a:lnTo>
                  <a:lnTo>
                    <a:pt x="91179" y="113781"/>
                  </a:lnTo>
                  <a:lnTo>
                    <a:pt x="91221" y="113781"/>
                  </a:lnTo>
                  <a:lnTo>
                    <a:pt x="91179" y="113781"/>
                  </a:lnTo>
                  <a:lnTo>
                    <a:pt x="91179" y="113725"/>
                  </a:lnTo>
                  <a:lnTo>
                    <a:pt x="91137" y="113725"/>
                  </a:lnTo>
                  <a:lnTo>
                    <a:pt x="91179" y="113725"/>
                  </a:lnTo>
                  <a:lnTo>
                    <a:pt x="91137" y="113725"/>
                  </a:lnTo>
                  <a:lnTo>
                    <a:pt x="91137" y="113655"/>
                  </a:lnTo>
                  <a:lnTo>
                    <a:pt x="91179" y="113655"/>
                  </a:lnTo>
                  <a:lnTo>
                    <a:pt x="91221" y="113655"/>
                  </a:lnTo>
                  <a:lnTo>
                    <a:pt x="91221" y="113725"/>
                  </a:lnTo>
                  <a:lnTo>
                    <a:pt x="91179" y="113725"/>
                  </a:lnTo>
                  <a:lnTo>
                    <a:pt x="91179" y="113781"/>
                  </a:lnTo>
                  <a:lnTo>
                    <a:pt x="91221" y="113781"/>
                  </a:lnTo>
                  <a:lnTo>
                    <a:pt x="91264" y="113781"/>
                  </a:lnTo>
                  <a:lnTo>
                    <a:pt x="91306" y="113781"/>
                  </a:lnTo>
                  <a:lnTo>
                    <a:pt x="91264" y="113781"/>
                  </a:lnTo>
                  <a:lnTo>
                    <a:pt x="91264" y="113725"/>
                  </a:lnTo>
                  <a:lnTo>
                    <a:pt x="91264" y="113655"/>
                  </a:lnTo>
                  <a:lnTo>
                    <a:pt x="91306" y="113655"/>
                  </a:lnTo>
                  <a:lnTo>
                    <a:pt x="91348" y="113655"/>
                  </a:lnTo>
                  <a:lnTo>
                    <a:pt x="91306" y="113655"/>
                  </a:lnTo>
                  <a:lnTo>
                    <a:pt x="91306" y="113725"/>
                  </a:lnTo>
                  <a:lnTo>
                    <a:pt x="91264" y="113725"/>
                  </a:lnTo>
                  <a:lnTo>
                    <a:pt x="91306" y="113781"/>
                  </a:lnTo>
                  <a:lnTo>
                    <a:pt x="91348" y="113781"/>
                  </a:lnTo>
                  <a:lnTo>
                    <a:pt x="91390" y="113781"/>
                  </a:lnTo>
                  <a:lnTo>
                    <a:pt x="91433" y="113781"/>
                  </a:lnTo>
                  <a:lnTo>
                    <a:pt x="91433" y="113725"/>
                  </a:lnTo>
                  <a:lnTo>
                    <a:pt x="91475" y="113725"/>
                  </a:lnTo>
                  <a:lnTo>
                    <a:pt x="91517" y="113725"/>
                  </a:lnTo>
                  <a:lnTo>
                    <a:pt x="91517" y="113655"/>
                  </a:lnTo>
                  <a:lnTo>
                    <a:pt x="91559" y="113655"/>
                  </a:lnTo>
                  <a:lnTo>
                    <a:pt x="91517" y="113725"/>
                  </a:lnTo>
                  <a:lnTo>
                    <a:pt x="91475" y="113781"/>
                  </a:lnTo>
                  <a:lnTo>
                    <a:pt x="91433" y="113781"/>
                  </a:lnTo>
                  <a:lnTo>
                    <a:pt x="91390" y="113781"/>
                  </a:lnTo>
                  <a:lnTo>
                    <a:pt x="91390" y="113852"/>
                  </a:lnTo>
                  <a:lnTo>
                    <a:pt x="91348" y="113852"/>
                  </a:lnTo>
                  <a:lnTo>
                    <a:pt x="91348" y="113781"/>
                  </a:lnTo>
                  <a:lnTo>
                    <a:pt x="91348" y="113852"/>
                  </a:lnTo>
                  <a:lnTo>
                    <a:pt x="91306" y="113852"/>
                  </a:lnTo>
                  <a:lnTo>
                    <a:pt x="91264" y="113852"/>
                  </a:lnTo>
                  <a:lnTo>
                    <a:pt x="91221" y="113852"/>
                  </a:lnTo>
                  <a:lnTo>
                    <a:pt x="91264" y="113852"/>
                  </a:lnTo>
                  <a:lnTo>
                    <a:pt x="91306" y="113852"/>
                  </a:lnTo>
                  <a:lnTo>
                    <a:pt x="91348" y="113852"/>
                  </a:lnTo>
                  <a:lnTo>
                    <a:pt x="91390" y="113852"/>
                  </a:lnTo>
                  <a:lnTo>
                    <a:pt x="91433" y="113852"/>
                  </a:lnTo>
                  <a:lnTo>
                    <a:pt x="91475" y="113852"/>
                  </a:lnTo>
                  <a:lnTo>
                    <a:pt x="91475" y="113781"/>
                  </a:lnTo>
                  <a:lnTo>
                    <a:pt x="91559" y="113781"/>
                  </a:lnTo>
                  <a:lnTo>
                    <a:pt x="91602" y="113781"/>
                  </a:lnTo>
                  <a:lnTo>
                    <a:pt x="91602" y="113725"/>
                  </a:lnTo>
                  <a:lnTo>
                    <a:pt x="91602" y="113655"/>
                  </a:lnTo>
                  <a:lnTo>
                    <a:pt x="91644" y="113598"/>
                  </a:lnTo>
                  <a:lnTo>
                    <a:pt x="91686" y="113598"/>
                  </a:lnTo>
                  <a:lnTo>
                    <a:pt x="91686" y="113528"/>
                  </a:lnTo>
                  <a:lnTo>
                    <a:pt x="91728" y="113528"/>
                  </a:lnTo>
                  <a:lnTo>
                    <a:pt x="91771" y="113471"/>
                  </a:lnTo>
                  <a:lnTo>
                    <a:pt x="91813" y="113471"/>
                  </a:lnTo>
                  <a:lnTo>
                    <a:pt x="91855" y="113471"/>
                  </a:lnTo>
                  <a:lnTo>
                    <a:pt x="91897" y="113528"/>
                  </a:lnTo>
                  <a:lnTo>
                    <a:pt x="91939" y="113528"/>
                  </a:lnTo>
                  <a:lnTo>
                    <a:pt x="91939" y="113598"/>
                  </a:lnTo>
                  <a:lnTo>
                    <a:pt x="91982" y="113598"/>
                  </a:lnTo>
                  <a:lnTo>
                    <a:pt x="92024" y="113598"/>
                  </a:lnTo>
                  <a:lnTo>
                    <a:pt x="92066" y="113598"/>
                  </a:lnTo>
                  <a:lnTo>
                    <a:pt x="92108" y="113598"/>
                  </a:lnTo>
                  <a:lnTo>
                    <a:pt x="92108" y="113528"/>
                  </a:lnTo>
                  <a:lnTo>
                    <a:pt x="92108" y="113598"/>
                  </a:lnTo>
                  <a:lnTo>
                    <a:pt x="92066" y="113598"/>
                  </a:lnTo>
                  <a:lnTo>
                    <a:pt x="92024" y="113598"/>
                  </a:lnTo>
                  <a:lnTo>
                    <a:pt x="91982" y="113598"/>
                  </a:lnTo>
                  <a:lnTo>
                    <a:pt x="92024" y="113655"/>
                  </a:lnTo>
                  <a:lnTo>
                    <a:pt x="92066" y="113655"/>
                  </a:lnTo>
                  <a:lnTo>
                    <a:pt x="92151" y="113655"/>
                  </a:lnTo>
                  <a:lnTo>
                    <a:pt x="92193" y="113655"/>
                  </a:lnTo>
                  <a:lnTo>
                    <a:pt x="92235" y="113655"/>
                  </a:lnTo>
                  <a:lnTo>
                    <a:pt x="92320" y="113655"/>
                  </a:lnTo>
                  <a:lnTo>
                    <a:pt x="92404" y="113725"/>
                  </a:lnTo>
                  <a:lnTo>
                    <a:pt x="92446" y="113725"/>
                  </a:lnTo>
                  <a:lnTo>
                    <a:pt x="92404" y="113725"/>
                  </a:lnTo>
                  <a:lnTo>
                    <a:pt x="92404" y="113781"/>
                  </a:lnTo>
                  <a:lnTo>
                    <a:pt x="92362" y="113781"/>
                  </a:lnTo>
                  <a:lnTo>
                    <a:pt x="92362" y="113852"/>
                  </a:lnTo>
                  <a:lnTo>
                    <a:pt x="92404" y="113908"/>
                  </a:lnTo>
                  <a:lnTo>
                    <a:pt x="92446" y="113908"/>
                  </a:lnTo>
                  <a:lnTo>
                    <a:pt x="92489" y="113978"/>
                  </a:lnTo>
                  <a:lnTo>
                    <a:pt x="92489" y="113908"/>
                  </a:lnTo>
                  <a:lnTo>
                    <a:pt x="92531" y="113908"/>
                  </a:lnTo>
                  <a:lnTo>
                    <a:pt x="92573" y="113908"/>
                  </a:lnTo>
                  <a:lnTo>
                    <a:pt x="92615" y="113908"/>
                  </a:lnTo>
                  <a:lnTo>
                    <a:pt x="92615" y="113978"/>
                  </a:lnTo>
                  <a:lnTo>
                    <a:pt x="92615" y="114035"/>
                  </a:lnTo>
                  <a:lnTo>
                    <a:pt x="92615" y="114105"/>
                  </a:lnTo>
                  <a:lnTo>
                    <a:pt x="92658" y="114105"/>
                  </a:lnTo>
                  <a:lnTo>
                    <a:pt x="92658" y="114161"/>
                  </a:lnTo>
                  <a:lnTo>
                    <a:pt x="92700" y="114161"/>
                  </a:lnTo>
                  <a:lnTo>
                    <a:pt x="92700" y="114232"/>
                  </a:lnTo>
                  <a:lnTo>
                    <a:pt x="92742" y="114232"/>
                  </a:lnTo>
                  <a:lnTo>
                    <a:pt x="92784" y="114288"/>
                  </a:lnTo>
                  <a:lnTo>
                    <a:pt x="92784" y="114359"/>
                  </a:lnTo>
                  <a:lnTo>
                    <a:pt x="92784" y="114415"/>
                  </a:lnTo>
                  <a:lnTo>
                    <a:pt x="92827" y="114542"/>
                  </a:lnTo>
                  <a:lnTo>
                    <a:pt x="92869" y="114542"/>
                  </a:lnTo>
                  <a:lnTo>
                    <a:pt x="92869" y="114612"/>
                  </a:lnTo>
                  <a:lnTo>
                    <a:pt x="92911" y="114668"/>
                  </a:lnTo>
                  <a:lnTo>
                    <a:pt x="92953" y="114668"/>
                  </a:lnTo>
                  <a:lnTo>
                    <a:pt x="92953" y="114739"/>
                  </a:lnTo>
                  <a:lnTo>
                    <a:pt x="92953" y="114795"/>
                  </a:lnTo>
                  <a:lnTo>
                    <a:pt x="92953" y="114739"/>
                  </a:lnTo>
                  <a:lnTo>
                    <a:pt x="92911" y="114739"/>
                  </a:lnTo>
                  <a:lnTo>
                    <a:pt x="92911" y="114668"/>
                  </a:lnTo>
                  <a:lnTo>
                    <a:pt x="92869" y="114668"/>
                  </a:lnTo>
                  <a:lnTo>
                    <a:pt x="92869" y="114612"/>
                  </a:lnTo>
                  <a:lnTo>
                    <a:pt x="92827" y="114612"/>
                  </a:lnTo>
                  <a:lnTo>
                    <a:pt x="92827" y="114542"/>
                  </a:lnTo>
                  <a:lnTo>
                    <a:pt x="92784" y="114485"/>
                  </a:lnTo>
                  <a:lnTo>
                    <a:pt x="92742" y="114415"/>
                  </a:lnTo>
                  <a:lnTo>
                    <a:pt x="92784" y="114359"/>
                  </a:lnTo>
                  <a:lnTo>
                    <a:pt x="92742" y="114288"/>
                  </a:lnTo>
                  <a:lnTo>
                    <a:pt x="92700" y="114288"/>
                  </a:lnTo>
                  <a:lnTo>
                    <a:pt x="92700" y="114232"/>
                  </a:lnTo>
                  <a:lnTo>
                    <a:pt x="92700" y="114161"/>
                  </a:lnTo>
                  <a:lnTo>
                    <a:pt x="92658" y="114161"/>
                  </a:lnTo>
                  <a:lnTo>
                    <a:pt x="92615" y="114161"/>
                  </a:lnTo>
                  <a:lnTo>
                    <a:pt x="92615" y="114105"/>
                  </a:lnTo>
                  <a:lnTo>
                    <a:pt x="92573" y="114035"/>
                  </a:lnTo>
                  <a:lnTo>
                    <a:pt x="92573" y="113978"/>
                  </a:lnTo>
                  <a:lnTo>
                    <a:pt x="92573" y="113908"/>
                  </a:lnTo>
                  <a:lnTo>
                    <a:pt x="92531" y="113908"/>
                  </a:lnTo>
                  <a:lnTo>
                    <a:pt x="92531" y="113978"/>
                  </a:lnTo>
                  <a:lnTo>
                    <a:pt x="92489" y="113978"/>
                  </a:lnTo>
                  <a:lnTo>
                    <a:pt x="92446" y="113978"/>
                  </a:lnTo>
                  <a:lnTo>
                    <a:pt x="92404" y="113908"/>
                  </a:lnTo>
                  <a:lnTo>
                    <a:pt x="92362" y="113908"/>
                  </a:lnTo>
                  <a:lnTo>
                    <a:pt x="92320" y="113852"/>
                  </a:lnTo>
                  <a:lnTo>
                    <a:pt x="92320" y="113781"/>
                  </a:lnTo>
                  <a:lnTo>
                    <a:pt x="92362" y="113781"/>
                  </a:lnTo>
                  <a:lnTo>
                    <a:pt x="92404" y="113725"/>
                  </a:lnTo>
                  <a:lnTo>
                    <a:pt x="92362" y="113725"/>
                  </a:lnTo>
                  <a:lnTo>
                    <a:pt x="92320" y="113655"/>
                  </a:lnTo>
                  <a:lnTo>
                    <a:pt x="92277" y="113655"/>
                  </a:lnTo>
                  <a:lnTo>
                    <a:pt x="92235" y="113655"/>
                  </a:lnTo>
                  <a:lnTo>
                    <a:pt x="92193" y="113655"/>
                  </a:lnTo>
                  <a:lnTo>
                    <a:pt x="92151" y="113655"/>
                  </a:lnTo>
                  <a:lnTo>
                    <a:pt x="92108" y="113655"/>
                  </a:lnTo>
                  <a:lnTo>
                    <a:pt x="92024" y="113655"/>
                  </a:lnTo>
                  <a:lnTo>
                    <a:pt x="91982" y="113655"/>
                  </a:lnTo>
                  <a:lnTo>
                    <a:pt x="91939" y="113598"/>
                  </a:lnTo>
                  <a:lnTo>
                    <a:pt x="91897" y="113598"/>
                  </a:lnTo>
                  <a:lnTo>
                    <a:pt x="91855" y="113528"/>
                  </a:lnTo>
                  <a:lnTo>
                    <a:pt x="91813" y="113528"/>
                  </a:lnTo>
                  <a:lnTo>
                    <a:pt x="91771" y="113528"/>
                  </a:lnTo>
                  <a:lnTo>
                    <a:pt x="91728" y="113528"/>
                  </a:lnTo>
                  <a:lnTo>
                    <a:pt x="91686" y="113598"/>
                  </a:lnTo>
                  <a:lnTo>
                    <a:pt x="91644" y="113655"/>
                  </a:lnTo>
                  <a:lnTo>
                    <a:pt x="91644" y="113725"/>
                  </a:lnTo>
                  <a:lnTo>
                    <a:pt x="91686" y="113725"/>
                  </a:lnTo>
                  <a:lnTo>
                    <a:pt x="91644" y="113725"/>
                  </a:lnTo>
                  <a:lnTo>
                    <a:pt x="91644" y="113781"/>
                  </a:lnTo>
                  <a:lnTo>
                    <a:pt x="91602" y="113781"/>
                  </a:lnTo>
                  <a:lnTo>
                    <a:pt x="91559" y="113852"/>
                  </a:lnTo>
                  <a:lnTo>
                    <a:pt x="91517" y="113852"/>
                  </a:lnTo>
                  <a:lnTo>
                    <a:pt x="91475" y="113852"/>
                  </a:lnTo>
                  <a:lnTo>
                    <a:pt x="91390" y="113908"/>
                  </a:lnTo>
                  <a:lnTo>
                    <a:pt x="91348" y="113908"/>
                  </a:lnTo>
                  <a:lnTo>
                    <a:pt x="91306" y="113908"/>
                  </a:lnTo>
                  <a:lnTo>
                    <a:pt x="91264" y="113908"/>
                  </a:lnTo>
                  <a:lnTo>
                    <a:pt x="91221" y="113852"/>
                  </a:lnTo>
                  <a:lnTo>
                    <a:pt x="91179" y="113852"/>
                  </a:lnTo>
                  <a:lnTo>
                    <a:pt x="91137" y="113852"/>
                  </a:lnTo>
                  <a:lnTo>
                    <a:pt x="91095" y="113852"/>
                  </a:lnTo>
                  <a:lnTo>
                    <a:pt x="91052" y="113852"/>
                  </a:lnTo>
                  <a:lnTo>
                    <a:pt x="90968" y="113852"/>
                  </a:lnTo>
                  <a:lnTo>
                    <a:pt x="90926" y="113852"/>
                  </a:lnTo>
                  <a:lnTo>
                    <a:pt x="90926" y="113908"/>
                  </a:lnTo>
                  <a:lnTo>
                    <a:pt x="90968" y="113908"/>
                  </a:lnTo>
                  <a:lnTo>
                    <a:pt x="90926" y="113908"/>
                  </a:lnTo>
                  <a:lnTo>
                    <a:pt x="90883" y="113908"/>
                  </a:lnTo>
                  <a:lnTo>
                    <a:pt x="90799" y="113908"/>
                  </a:lnTo>
                  <a:lnTo>
                    <a:pt x="90757" y="113908"/>
                  </a:lnTo>
                  <a:lnTo>
                    <a:pt x="90672" y="113908"/>
                  </a:lnTo>
                  <a:lnTo>
                    <a:pt x="90588" y="113908"/>
                  </a:lnTo>
                  <a:lnTo>
                    <a:pt x="90630" y="113908"/>
                  </a:lnTo>
                  <a:lnTo>
                    <a:pt x="90630" y="113852"/>
                  </a:lnTo>
                  <a:lnTo>
                    <a:pt x="90588" y="113852"/>
                  </a:lnTo>
                  <a:lnTo>
                    <a:pt x="90545" y="113852"/>
                  </a:lnTo>
                  <a:lnTo>
                    <a:pt x="90503" y="113852"/>
                  </a:lnTo>
                  <a:lnTo>
                    <a:pt x="90461" y="113852"/>
                  </a:lnTo>
                  <a:lnTo>
                    <a:pt x="90461" y="113781"/>
                  </a:lnTo>
                  <a:lnTo>
                    <a:pt x="90419" y="113781"/>
                  </a:lnTo>
                  <a:lnTo>
                    <a:pt x="90376" y="113781"/>
                  </a:lnTo>
                  <a:lnTo>
                    <a:pt x="90419" y="113781"/>
                  </a:lnTo>
                  <a:lnTo>
                    <a:pt x="90461" y="113781"/>
                  </a:lnTo>
                  <a:lnTo>
                    <a:pt x="90503" y="113852"/>
                  </a:lnTo>
                  <a:lnTo>
                    <a:pt x="90545" y="113781"/>
                  </a:lnTo>
                  <a:lnTo>
                    <a:pt x="90461" y="113725"/>
                  </a:lnTo>
                  <a:lnTo>
                    <a:pt x="90419" y="113725"/>
                  </a:lnTo>
                  <a:lnTo>
                    <a:pt x="90376" y="113725"/>
                  </a:lnTo>
                  <a:lnTo>
                    <a:pt x="90334" y="113725"/>
                  </a:lnTo>
                  <a:lnTo>
                    <a:pt x="90292" y="113655"/>
                  </a:lnTo>
                  <a:lnTo>
                    <a:pt x="90250" y="113655"/>
                  </a:lnTo>
                  <a:lnTo>
                    <a:pt x="90207" y="113655"/>
                  </a:lnTo>
                  <a:lnTo>
                    <a:pt x="90207" y="113725"/>
                  </a:lnTo>
                  <a:lnTo>
                    <a:pt x="90165" y="113655"/>
                  </a:lnTo>
                  <a:lnTo>
                    <a:pt x="90081" y="113655"/>
                  </a:lnTo>
                  <a:lnTo>
                    <a:pt x="89996" y="113598"/>
                  </a:lnTo>
                  <a:lnTo>
                    <a:pt x="89954" y="113528"/>
                  </a:lnTo>
                  <a:lnTo>
                    <a:pt x="89912" y="113471"/>
                  </a:lnTo>
                  <a:lnTo>
                    <a:pt x="89869" y="113471"/>
                  </a:lnTo>
                  <a:lnTo>
                    <a:pt x="89785" y="113401"/>
                  </a:lnTo>
                  <a:lnTo>
                    <a:pt x="89700" y="113401"/>
                  </a:lnTo>
                  <a:lnTo>
                    <a:pt x="89658" y="113401"/>
                  </a:lnTo>
                  <a:lnTo>
                    <a:pt x="89616" y="113401"/>
                  </a:lnTo>
                  <a:lnTo>
                    <a:pt x="89574" y="113401"/>
                  </a:lnTo>
                  <a:lnTo>
                    <a:pt x="89532" y="113401"/>
                  </a:lnTo>
                  <a:lnTo>
                    <a:pt x="89489" y="113401"/>
                  </a:lnTo>
                  <a:lnTo>
                    <a:pt x="89405" y="113401"/>
                  </a:lnTo>
                  <a:lnTo>
                    <a:pt x="89363" y="113401"/>
                  </a:lnTo>
                  <a:lnTo>
                    <a:pt x="89320" y="113401"/>
                  </a:lnTo>
                  <a:lnTo>
                    <a:pt x="89278" y="113401"/>
                  </a:lnTo>
                  <a:lnTo>
                    <a:pt x="89278" y="113471"/>
                  </a:lnTo>
                  <a:lnTo>
                    <a:pt x="89236" y="113471"/>
                  </a:lnTo>
                  <a:lnTo>
                    <a:pt x="89194" y="113528"/>
                  </a:lnTo>
                  <a:lnTo>
                    <a:pt x="89194" y="113598"/>
                  </a:lnTo>
                  <a:lnTo>
                    <a:pt x="89194" y="113655"/>
                  </a:lnTo>
                  <a:lnTo>
                    <a:pt x="89236" y="113655"/>
                  </a:lnTo>
                  <a:lnTo>
                    <a:pt x="89236" y="113725"/>
                  </a:lnTo>
                  <a:lnTo>
                    <a:pt x="89194" y="113725"/>
                  </a:lnTo>
                  <a:lnTo>
                    <a:pt x="89151" y="113655"/>
                  </a:lnTo>
                  <a:lnTo>
                    <a:pt x="89151" y="113598"/>
                  </a:lnTo>
                  <a:lnTo>
                    <a:pt x="89109" y="113528"/>
                  </a:lnTo>
                  <a:lnTo>
                    <a:pt x="89109" y="113471"/>
                  </a:lnTo>
                  <a:lnTo>
                    <a:pt x="89109" y="113401"/>
                  </a:lnTo>
                  <a:lnTo>
                    <a:pt x="89109" y="113345"/>
                  </a:lnTo>
                  <a:lnTo>
                    <a:pt x="89067" y="113345"/>
                  </a:lnTo>
                  <a:lnTo>
                    <a:pt x="89067" y="113274"/>
                  </a:lnTo>
                  <a:lnTo>
                    <a:pt x="89025" y="113218"/>
                  </a:lnTo>
                  <a:lnTo>
                    <a:pt x="89025" y="113148"/>
                  </a:lnTo>
                  <a:lnTo>
                    <a:pt x="88982" y="113148"/>
                  </a:lnTo>
                  <a:lnTo>
                    <a:pt x="88940" y="113148"/>
                  </a:lnTo>
                  <a:lnTo>
                    <a:pt x="88898" y="113148"/>
                  </a:lnTo>
                  <a:lnTo>
                    <a:pt x="88856" y="113148"/>
                  </a:lnTo>
                  <a:lnTo>
                    <a:pt x="88813" y="113148"/>
                  </a:lnTo>
                  <a:lnTo>
                    <a:pt x="88771" y="113091"/>
                  </a:lnTo>
                  <a:lnTo>
                    <a:pt x="88687" y="113091"/>
                  </a:lnTo>
                  <a:lnTo>
                    <a:pt x="88644" y="113091"/>
                  </a:lnTo>
                  <a:lnTo>
                    <a:pt x="88644" y="113148"/>
                  </a:lnTo>
                  <a:lnTo>
                    <a:pt x="88602" y="113148"/>
                  </a:lnTo>
                  <a:lnTo>
                    <a:pt x="88560" y="113148"/>
                  </a:lnTo>
                  <a:lnTo>
                    <a:pt x="88560" y="113091"/>
                  </a:lnTo>
                  <a:lnTo>
                    <a:pt x="88475" y="113091"/>
                  </a:lnTo>
                  <a:lnTo>
                    <a:pt x="88433" y="113091"/>
                  </a:lnTo>
                  <a:lnTo>
                    <a:pt x="88391" y="113091"/>
                  </a:lnTo>
                  <a:lnTo>
                    <a:pt x="88349" y="113091"/>
                  </a:lnTo>
                  <a:lnTo>
                    <a:pt x="88306" y="113021"/>
                  </a:lnTo>
                  <a:lnTo>
                    <a:pt x="88264" y="113021"/>
                  </a:lnTo>
                  <a:lnTo>
                    <a:pt x="88222" y="113021"/>
                  </a:lnTo>
                  <a:lnTo>
                    <a:pt x="88180" y="112965"/>
                  </a:lnTo>
                  <a:lnTo>
                    <a:pt x="88137" y="112965"/>
                  </a:lnTo>
                  <a:lnTo>
                    <a:pt x="88095" y="112965"/>
                  </a:lnTo>
                  <a:lnTo>
                    <a:pt x="88053" y="112965"/>
                  </a:lnTo>
                  <a:lnTo>
                    <a:pt x="88011" y="112965"/>
                  </a:lnTo>
                  <a:lnTo>
                    <a:pt x="87968" y="112965"/>
                  </a:lnTo>
                  <a:lnTo>
                    <a:pt x="87926" y="112965"/>
                  </a:lnTo>
                  <a:lnTo>
                    <a:pt x="87884" y="112965"/>
                  </a:lnTo>
                  <a:lnTo>
                    <a:pt x="87842" y="112965"/>
                  </a:lnTo>
                  <a:lnTo>
                    <a:pt x="87842" y="113021"/>
                  </a:lnTo>
                  <a:lnTo>
                    <a:pt x="87799" y="113021"/>
                  </a:lnTo>
                  <a:lnTo>
                    <a:pt x="87757" y="113091"/>
                  </a:lnTo>
                  <a:lnTo>
                    <a:pt x="87715" y="113091"/>
                  </a:lnTo>
                  <a:lnTo>
                    <a:pt x="87546" y="113091"/>
                  </a:lnTo>
                  <a:lnTo>
                    <a:pt x="87504" y="113091"/>
                  </a:lnTo>
                  <a:lnTo>
                    <a:pt x="87419" y="113091"/>
                  </a:lnTo>
                  <a:lnTo>
                    <a:pt x="87377" y="113091"/>
                  </a:lnTo>
                  <a:lnTo>
                    <a:pt x="87250" y="113091"/>
                  </a:lnTo>
                  <a:lnTo>
                    <a:pt x="87208" y="113091"/>
                  </a:lnTo>
                  <a:lnTo>
                    <a:pt x="87166" y="113091"/>
                  </a:lnTo>
                  <a:lnTo>
                    <a:pt x="87081" y="113148"/>
                  </a:lnTo>
                  <a:lnTo>
                    <a:pt x="87039" y="113148"/>
                  </a:lnTo>
                  <a:lnTo>
                    <a:pt x="86828" y="113274"/>
                  </a:lnTo>
                  <a:lnTo>
                    <a:pt x="86786" y="113274"/>
                  </a:lnTo>
                  <a:lnTo>
                    <a:pt x="86743" y="113345"/>
                  </a:lnTo>
                  <a:lnTo>
                    <a:pt x="86574" y="113471"/>
                  </a:lnTo>
                  <a:lnTo>
                    <a:pt x="86532" y="113471"/>
                  </a:lnTo>
                  <a:lnTo>
                    <a:pt x="86448" y="113598"/>
                  </a:lnTo>
                  <a:lnTo>
                    <a:pt x="86279" y="113725"/>
                  </a:lnTo>
                  <a:lnTo>
                    <a:pt x="86236" y="113725"/>
                  </a:lnTo>
                  <a:lnTo>
                    <a:pt x="86194" y="113725"/>
                  </a:lnTo>
                  <a:lnTo>
                    <a:pt x="86152" y="113725"/>
                  </a:lnTo>
                  <a:lnTo>
                    <a:pt x="86067" y="113725"/>
                  </a:lnTo>
                  <a:lnTo>
                    <a:pt x="86025" y="113725"/>
                  </a:lnTo>
                  <a:lnTo>
                    <a:pt x="86025" y="113781"/>
                  </a:lnTo>
                  <a:lnTo>
                    <a:pt x="85983" y="113781"/>
                  </a:lnTo>
                  <a:lnTo>
                    <a:pt x="85941" y="113781"/>
                  </a:lnTo>
                  <a:lnTo>
                    <a:pt x="85898" y="113781"/>
                  </a:lnTo>
                  <a:lnTo>
                    <a:pt x="85856" y="113781"/>
                  </a:lnTo>
                  <a:lnTo>
                    <a:pt x="85856" y="113908"/>
                  </a:lnTo>
                  <a:lnTo>
                    <a:pt x="85856" y="113852"/>
                  </a:lnTo>
                  <a:lnTo>
                    <a:pt x="85814" y="113781"/>
                  </a:lnTo>
                  <a:lnTo>
                    <a:pt x="85772" y="113781"/>
                  </a:lnTo>
                  <a:lnTo>
                    <a:pt x="85729" y="113725"/>
                  </a:lnTo>
                  <a:lnTo>
                    <a:pt x="85687" y="113725"/>
                  </a:lnTo>
                  <a:lnTo>
                    <a:pt x="85645" y="113725"/>
                  </a:lnTo>
                  <a:lnTo>
                    <a:pt x="85560" y="113725"/>
                  </a:lnTo>
                  <a:lnTo>
                    <a:pt x="85560" y="113655"/>
                  </a:lnTo>
                  <a:lnTo>
                    <a:pt x="85476" y="113655"/>
                  </a:lnTo>
                  <a:lnTo>
                    <a:pt x="85434" y="113655"/>
                  </a:lnTo>
                  <a:lnTo>
                    <a:pt x="85434" y="113725"/>
                  </a:lnTo>
                  <a:lnTo>
                    <a:pt x="85434" y="113655"/>
                  </a:lnTo>
                  <a:lnTo>
                    <a:pt x="85434" y="113598"/>
                  </a:lnTo>
                  <a:lnTo>
                    <a:pt x="85392" y="113598"/>
                  </a:lnTo>
                  <a:lnTo>
                    <a:pt x="85349" y="113655"/>
                  </a:lnTo>
                  <a:lnTo>
                    <a:pt x="85349" y="113598"/>
                  </a:lnTo>
                  <a:lnTo>
                    <a:pt x="85307" y="113598"/>
                  </a:lnTo>
                  <a:lnTo>
                    <a:pt x="85265" y="113598"/>
                  </a:lnTo>
                  <a:lnTo>
                    <a:pt x="85307" y="113598"/>
                  </a:lnTo>
                  <a:lnTo>
                    <a:pt x="85349" y="113598"/>
                  </a:lnTo>
                  <a:lnTo>
                    <a:pt x="85307" y="113598"/>
                  </a:lnTo>
                  <a:lnTo>
                    <a:pt x="85265" y="113528"/>
                  </a:lnTo>
                  <a:lnTo>
                    <a:pt x="85265" y="113598"/>
                  </a:lnTo>
                  <a:lnTo>
                    <a:pt x="85223" y="113528"/>
                  </a:lnTo>
                  <a:lnTo>
                    <a:pt x="85265" y="113528"/>
                  </a:lnTo>
                  <a:lnTo>
                    <a:pt x="85223" y="113528"/>
                  </a:lnTo>
                  <a:lnTo>
                    <a:pt x="85223" y="113471"/>
                  </a:lnTo>
                  <a:lnTo>
                    <a:pt x="85180" y="113471"/>
                  </a:lnTo>
                  <a:lnTo>
                    <a:pt x="85180" y="113401"/>
                  </a:lnTo>
                  <a:lnTo>
                    <a:pt x="85138" y="113401"/>
                  </a:lnTo>
                  <a:lnTo>
                    <a:pt x="85096" y="113401"/>
                  </a:lnTo>
                  <a:lnTo>
                    <a:pt x="85096" y="113471"/>
                  </a:lnTo>
                  <a:lnTo>
                    <a:pt x="85054" y="113471"/>
                  </a:lnTo>
                  <a:lnTo>
                    <a:pt x="85096" y="113401"/>
                  </a:lnTo>
                  <a:lnTo>
                    <a:pt x="85096" y="113345"/>
                  </a:lnTo>
                  <a:lnTo>
                    <a:pt x="85138" y="113345"/>
                  </a:lnTo>
                  <a:lnTo>
                    <a:pt x="85096" y="113345"/>
                  </a:lnTo>
                  <a:lnTo>
                    <a:pt x="85138" y="113345"/>
                  </a:lnTo>
                  <a:lnTo>
                    <a:pt x="85138" y="113274"/>
                  </a:lnTo>
                  <a:lnTo>
                    <a:pt x="85096" y="113274"/>
                  </a:lnTo>
                  <a:lnTo>
                    <a:pt x="85096" y="113218"/>
                  </a:lnTo>
                  <a:lnTo>
                    <a:pt x="85054" y="113218"/>
                  </a:lnTo>
                  <a:lnTo>
                    <a:pt x="85011" y="113218"/>
                  </a:lnTo>
                  <a:lnTo>
                    <a:pt x="85011" y="113148"/>
                  </a:lnTo>
                  <a:lnTo>
                    <a:pt x="84969" y="113148"/>
                  </a:lnTo>
                  <a:lnTo>
                    <a:pt x="84969" y="113091"/>
                  </a:lnTo>
                  <a:lnTo>
                    <a:pt x="84927" y="113091"/>
                  </a:lnTo>
                  <a:lnTo>
                    <a:pt x="84927" y="113021"/>
                  </a:lnTo>
                  <a:lnTo>
                    <a:pt x="84885" y="113021"/>
                  </a:lnTo>
                  <a:lnTo>
                    <a:pt x="84842" y="113021"/>
                  </a:lnTo>
                  <a:lnTo>
                    <a:pt x="84800" y="113021"/>
                  </a:lnTo>
                  <a:lnTo>
                    <a:pt x="84800" y="112965"/>
                  </a:lnTo>
                  <a:lnTo>
                    <a:pt x="84758" y="112965"/>
                  </a:lnTo>
                  <a:lnTo>
                    <a:pt x="84716" y="112965"/>
                  </a:lnTo>
                  <a:lnTo>
                    <a:pt x="84673" y="112965"/>
                  </a:lnTo>
                  <a:lnTo>
                    <a:pt x="84673" y="113021"/>
                  </a:lnTo>
                  <a:lnTo>
                    <a:pt x="84673" y="113091"/>
                  </a:lnTo>
                  <a:lnTo>
                    <a:pt x="84631" y="113091"/>
                  </a:lnTo>
                  <a:lnTo>
                    <a:pt x="84631" y="113021"/>
                  </a:lnTo>
                  <a:lnTo>
                    <a:pt x="84589" y="113021"/>
                  </a:lnTo>
                  <a:lnTo>
                    <a:pt x="84589" y="113091"/>
                  </a:lnTo>
                  <a:lnTo>
                    <a:pt x="84504" y="113091"/>
                  </a:lnTo>
                  <a:lnTo>
                    <a:pt x="84504" y="113148"/>
                  </a:lnTo>
                  <a:lnTo>
                    <a:pt x="84547" y="113148"/>
                  </a:lnTo>
                  <a:lnTo>
                    <a:pt x="84504" y="113148"/>
                  </a:lnTo>
                  <a:lnTo>
                    <a:pt x="84504" y="113218"/>
                  </a:lnTo>
                  <a:lnTo>
                    <a:pt x="84547" y="113218"/>
                  </a:lnTo>
                  <a:lnTo>
                    <a:pt x="84504" y="113218"/>
                  </a:lnTo>
                  <a:lnTo>
                    <a:pt x="84462" y="113218"/>
                  </a:lnTo>
                  <a:lnTo>
                    <a:pt x="84462" y="113274"/>
                  </a:lnTo>
                  <a:lnTo>
                    <a:pt x="84420" y="113274"/>
                  </a:lnTo>
                  <a:lnTo>
                    <a:pt x="84462" y="113274"/>
                  </a:lnTo>
                  <a:lnTo>
                    <a:pt x="84462" y="113345"/>
                  </a:lnTo>
                  <a:lnTo>
                    <a:pt x="84420" y="113345"/>
                  </a:lnTo>
                  <a:lnTo>
                    <a:pt x="84420" y="113401"/>
                  </a:lnTo>
                  <a:lnTo>
                    <a:pt x="84462" y="113528"/>
                  </a:lnTo>
                  <a:lnTo>
                    <a:pt x="84462" y="113598"/>
                  </a:lnTo>
                  <a:lnTo>
                    <a:pt x="84420" y="113598"/>
                  </a:lnTo>
                  <a:lnTo>
                    <a:pt x="84420" y="113655"/>
                  </a:lnTo>
                  <a:lnTo>
                    <a:pt x="84378" y="113655"/>
                  </a:lnTo>
                  <a:lnTo>
                    <a:pt x="84420" y="113655"/>
                  </a:lnTo>
                  <a:lnTo>
                    <a:pt x="84420" y="113725"/>
                  </a:lnTo>
                  <a:lnTo>
                    <a:pt x="84462" y="113725"/>
                  </a:lnTo>
                  <a:lnTo>
                    <a:pt x="84462" y="113781"/>
                  </a:lnTo>
                  <a:lnTo>
                    <a:pt x="84420" y="113781"/>
                  </a:lnTo>
                  <a:lnTo>
                    <a:pt x="84378" y="113781"/>
                  </a:lnTo>
                  <a:lnTo>
                    <a:pt x="84378" y="113852"/>
                  </a:lnTo>
                  <a:lnTo>
                    <a:pt x="84335" y="113852"/>
                  </a:lnTo>
                  <a:lnTo>
                    <a:pt x="84378" y="113852"/>
                  </a:lnTo>
                  <a:lnTo>
                    <a:pt x="84335" y="113852"/>
                  </a:lnTo>
                  <a:lnTo>
                    <a:pt x="84335" y="113908"/>
                  </a:lnTo>
                  <a:lnTo>
                    <a:pt x="84293" y="113908"/>
                  </a:lnTo>
                  <a:lnTo>
                    <a:pt x="84335" y="113908"/>
                  </a:lnTo>
                  <a:lnTo>
                    <a:pt x="84378" y="113908"/>
                  </a:lnTo>
                  <a:lnTo>
                    <a:pt x="84420" y="113908"/>
                  </a:lnTo>
                  <a:lnTo>
                    <a:pt x="84420" y="113978"/>
                  </a:lnTo>
                  <a:lnTo>
                    <a:pt x="84462" y="113978"/>
                  </a:lnTo>
                  <a:lnTo>
                    <a:pt x="84504" y="113978"/>
                  </a:lnTo>
                  <a:lnTo>
                    <a:pt x="84504" y="114035"/>
                  </a:lnTo>
                  <a:lnTo>
                    <a:pt x="84547" y="114035"/>
                  </a:lnTo>
                  <a:lnTo>
                    <a:pt x="84504" y="114035"/>
                  </a:lnTo>
                  <a:lnTo>
                    <a:pt x="84547" y="114035"/>
                  </a:lnTo>
                  <a:lnTo>
                    <a:pt x="84547" y="114105"/>
                  </a:lnTo>
                  <a:lnTo>
                    <a:pt x="84589" y="114105"/>
                  </a:lnTo>
                  <a:lnTo>
                    <a:pt x="84631" y="114161"/>
                  </a:lnTo>
                  <a:lnTo>
                    <a:pt x="84673" y="114359"/>
                  </a:lnTo>
                  <a:lnTo>
                    <a:pt x="84673" y="114415"/>
                  </a:lnTo>
                  <a:lnTo>
                    <a:pt x="84631" y="114415"/>
                  </a:lnTo>
                  <a:lnTo>
                    <a:pt x="84631" y="114359"/>
                  </a:lnTo>
                  <a:lnTo>
                    <a:pt x="84589" y="114359"/>
                  </a:lnTo>
                  <a:lnTo>
                    <a:pt x="84547" y="114288"/>
                  </a:lnTo>
                  <a:lnTo>
                    <a:pt x="84504" y="114288"/>
                  </a:lnTo>
                  <a:lnTo>
                    <a:pt x="84504" y="114232"/>
                  </a:lnTo>
                  <a:lnTo>
                    <a:pt x="84504" y="114161"/>
                  </a:lnTo>
                  <a:lnTo>
                    <a:pt x="84462" y="114161"/>
                  </a:lnTo>
                  <a:lnTo>
                    <a:pt x="84420" y="114161"/>
                  </a:lnTo>
                  <a:lnTo>
                    <a:pt x="84420" y="114105"/>
                  </a:lnTo>
                  <a:lnTo>
                    <a:pt x="84335" y="114105"/>
                  </a:lnTo>
                  <a:lnTo>
                    <a:pt x="84293" y="114105"/>
                  </a:lnTo>
                  <a:lnTo>
                    <a:pt x="84335" y="114161"/>
                  </a:lnTo>
                  <a:lnTo>
                    <a:pt x="84293" y="114161"/>
                  </a:lnTo>
                  <a:lnTo>
                    <a:pt x="84293" y="114232"/>
                  </a:lnTo>
                  <a:lnTo>
                    <a:pt x="84251" y="114161"/>
                  </a:lnTo>
                  <a:lnTo>
                    <a:pt x="84293" y="114161"/>
                  </a:lnTo>
                  <a:lnTo>
                    <a:pt x="84251" y="114161"/>
                  </a:lnTo>
                  <a:lnTo>
                    <a:pt x="84209" y="114161"/>
                  </a:lnTo>
                  <a:lnTo>
                    <a:pt x="84209" y="114105"/>
                  </a:lnTo>
                  <a:lnTo>
                    <a:pt x="84166" y="114105"/>
                  </a:lnTo>
                  <a:lnTo>
                    <a:pt x="84166" y="114035"/>
                  </a:lnTo>
                  <a:lnTo>
                    <a:pt x="84124" y="114035"/>
                  </a:lnTo>
                  <a:lnTo>
                    <a:pt x="84082" y="114035"/>
                  </a:lnTo>
                  <a:lnTo>
                    <a:pt x="84040" y="113978"/>
                  </a:lnTo>
                  <a:lnTo>
                    <a:pt x="83997" y="113978"/>
                  </a:lnTo>
                  <a:lnTo>
                    <a:pt x="83955" y="113978"/>
                  </a:lnTo>
                  <a:lnTo>
                    <a:pt x="83955" y="113908"/>
                  </a:lnTo>
                  <a:lnTo>
                    <a:pt x="83997" y="113908"/>
                  </a:lnTo>
                  <a:lnTo>
                    <a:pt x="83955" y="113908"/>
                  </a:lnTo>
                  <a:lnTo>
                    <a:pt x="83997" y="113908"/>
                  </a:lnTo>
                  <a:lnTo>
                    <a:pt x="83955" y="113852"/>
                  </a:lnTo>
                  <a:lnTo>
                    <a:pt x="83913" y="113852"/>
                  </a:lnTo>
                  <a:lnTo>
                    <a:pt x="83871" y="113852"/>
                  </a:lnTo>
                  <a:lnTo>
                    <a:pt x="83828" y="113852"/>
                  </a:lnTo>
                  <a:lnTo>
                    <a:pt x="83828" y="113908"/>
                  </a:lnTo>
                  <a:lnTo>
                    <a:pt x="83786" y="113908"/>
                  </a:lnTo>
                  <a:lnTo>
                    <a:pt x="83786" y="113852"/>
                  </a:lnTo>
                  <a:lnTo>
                    <a:pt x="83744" y="113852"/>
                  </a:lnTo>
                  <a:lnTo>
                    <a:pt x="83786" y="113852"/>
                  </a:lnTo>
                  <a:lnTo>
                    <a:pt x="83744" y="113781"/>
                  </a:lnTo>
                  <a:lnTo>
                    <a:pt x="83744" y="113725"/>
                  </a:lnTo>
                  <a:lnTo>
                    <a:pt x="83702" y="113725"/>
                  </a:lnTo>
                  <a:lnTo>
                    <a:pt x="83702" y="113655"/>
                  </a:lnTo>
                  <a:lnTo>
                    <a:pt x="83659" y="113655"/>
                  </a:lnTo>
                  <a:lnTo>
                    <a:pt x="83617" y="113655"/>
                  </a:lnTo>
                  <a:lnTo>
                    <a:pt x="83617" y="113598"/>
                  </a:lnTo>
                  <a:lnTo>
                    <a:pt x="83575" y="113598"/>
                  </a:lnTo>
                  <a:lnTo>
                    <a:pt x="83490" y="113598"/>
                  </a:lnTo>
                  <a:lnTo>
                    <a:pt x="83448" y="113598"/>
                  </a:lnTo>
                  <a:lnTo>
                    <a:pt x="83448" y="113655"/>
                  </a:lnTo>
                  <a:lnTo>
                    <a:pt x="83406" y="113655"/>
                  </a:lnTo>
                  <a:lnTo>
                    <a:pt x="83364" y="113598"/>
                  </a:lnTo>
                  <a:lnTo>
                    <a:pt x="83322" y="113598"/>
                  </a:lnTo>
                  <a:lnTo>
                    <a:pt x="83322" y="113655"/>
                  </a:lnTo>
                  <a:lnTo>
                    <a:pt x="83322" y="113725"/>
                  </a:lnTo>
                  <a:lnTo>
                    <a:pt x="83279" y="113655"/>
                  </a:lnTo>
                  <a:lnTo>
                    <a:pt x="83279" y="113598"/>
                  </a:lnTo>
                  <a:lnTo>
                    <a:pt x="83279" y="113655"/>
                  </a:lnTo>
                  <a:lnTo>
                    <a:pt x="83237" y="113655"/>
                  </a:lnTo>
                  <a:lnTo>
                    <a:pt x="83195" y="113655"/>
                  </a:lnTo>
                  <a:lnTo>
                    <a:pt x="83153" y="113655"/>
                  </a:lnTo>
                  <a:lnTo>
                    <a:pt x="83195" y="113655"/>
                  </a:lnTo>
                  <a:lnTo>
                    <a:pt x="83153" y="113725"/>
                  </a:lnTo>
                  <a:lnTo>
                    <a:pt x="83110" y="113725"/>
                  </a:lnTo>
                  <a:lnTo>
                    <a:pt x="83110" y="113781"/>
                  </a:lnTo>
                  <a:lnTo>
                    <a:pt x="83153" y="113781"/>
                  </a:lnTo>
                  <a:lnTo>
                    <a:pt x="83195" y="113781"/>
                  </a:lnTo>
                  <a:lnTo>
                    <a:pt x="83195" y="113852"/>
                  </a:lnTo>
                  <a:lnTo>
                    <a:pt x="83153" y="113852"/>
                  </a:lnTo>
                  <a:lnTo>
                    <a:pt x="83068" y="113852"/>
                  </a:lnTo>
                  <a:lnTo>
                    <a:pt x="83068" y="113908"/>
                  </a:lnTo>
                  <a:lnTo>
                    <a:pt x="83110" y="113908"/>
                  </a:lnTo>
                  <a:lnTo>
                    <a:pt x="83153" y="113978"/>
                  </a:lnTo>
                  <a:lnTo>
                    <a:pt x="83110" y="113978"/>
                  </a:lnTo>
                  <a:lnTo>
                    <a:pt x="83153" y="113978"/>
                  </a:lnTo>
                  <a:lnTo>
                    <a:pt x="83153" y="114035"/>
                  </a:lnTo>
                  <a:lnTo>
                    <a:pt x="83195" y="114035"/>
                  </a:lnTo>
                  <a:lnTo>
                    <a:pt x="83237" y="114035"/>
                  </a:lnTo>
                  <a:lnTo>
                    <a:pt x="83237" y="114105"/>
                  </a:lnTo>
                  <a:lnTo>
                    <a:pt x="83195" y="114105"/>
                  </a:lnTo>
                  <a:lnTo>
                    <a:pt x="83153" y="114105"/>
                  </a:lnTo>
                  <a:lnTo>
                    <a:pt x="83153" y="114035"/>
                  </a:lnTo>
                  <a:lnTo>
                    <a:pt x="83110" y="114035"/>
                  </a:lnTo>
                  <a:lnTo>
                    <a:pt x="83110" y="114105"/>
                  </a:lnTo>
                  <a:lnTo>
                    <a:pt x="83068" y="114105"/>
                  </a:lnTo>
                  <a:lnTo>
                    <a:pt x="83026" y="114105"/>
                  </a:lnTo>
                  <a:lnTo>
                    <a:pt x="82984" y="114105"/>
                  </a:lnTo>
                  <a:lnTo>
                    <a:pt x="82941" y="114105"/>
                  </a:lnTo>
                  <a:lnTo>
                    <a:pt x="82941" y="114161"/>
                  </a:lnTo>
                  <a:lnTo>
                    <a:pt x="82984" y="114161"/>
                  </a:lnTo>
                  <a:lnTo>
                    <a:pt x="83068" y="114161"/>
                  </a:lnTo>
                  <a:lnTo>
                    <a:pt x="83110" y="114161"/>
                  </a:lnTo>
                  <a:lnTo>
                    <a:pt x="83153" y="114161"/>
                  </a:lnTo>
                  <a:lnTo>
                    <a:pt x="83110" y="114232"/>
                  </a:lnTo>
                  <a:lnTo>
                    <a:pt x="83068" y="114232"/>
                  </a:lnTo>
                  <a:lnTo>
                    <a:pt x="82984" y="114288"/>
                  </a:lnTo>
                  <a:lnTo>
                    <a:pt x="82941" y="114288"/>
                  </a:lnTo>
                  <a:lnTo>
                    <a:pt x="82899" y="114288"/>
                  </a:lnTo>
                  <a:lnTo>
                    <a:pt x="82941" y="114288"/>
                  </a:lnTo>
                  <a:lnTo>
                    <a:pt x="82984" y="114288"/>
                  </a:lnTo>
                  <a:lnTo>
                    <a:pt x="82984" y="114359"/>
                  </a:lnTo>
                  <a:lnTo>
                    <a:pt x="83026" y="114288"/>
                  </a:lnTo>
                  <a:lnTo>
                    <a:pt x="83068" y="114359"/>
                  </a:lnTo>
                  <a:lnTo>
                    <a:pt x="83068" y="114415"/>
                  </a:lnTo>
                  <a:lnTo>
                    <a:pt x="83026" y="114415"/>
                  </a:lnTo>
                  <a:lnTo>
                    <a:pt x="82984" y="114415"/>
                  </a:lnTo>
                  <a:lnTo>
                    <a:pt x="83026" y="114415"/>
                  </a:lnTo>
                  <a:lnTo>
                    <a:pt x="83026" y="114485"/>
                  </a:lnTo>
                  <a:lnTo>
                    <a:pt x="82984" y="114485"/>
                  </a:lnTo>
                  <a:lnTo>
                    <a:pt x="82984" y="114542"/>
                  </a:lnTo>
                  <a:lnTo>
                    <a:pt x="83026" y="114542"/>
                  </a:lnTo>
                  <a:lnTo>
                    <a:pt x="83110" y="114542"/>
                  </a:lnTo>
                  <a:lnTo>
                    <a:pt x="83195" y="114542"/>
                  </a:lnTo>
                  <a:lnTo>
                    <a:pt x="83195" y="114612"/>
                  </a:lnTo>
                  <a:lnTo>
                    <a:pt x="83237" y="114612"/>
                  </a:lnTo>
                  <a:lnTo>
                    <a:pt x="83195" y="114612"/>
                  </a:lnTo>
                  <a:lnTo>
                    <a:pt x="83153" y="114612"/>
                  </a:lnTo>
                  <a:lnTo>
                    <a:pt x="83195" y="114668"/>
                  </a:lnTo>
                  <a:lnTo>
                    <a:pt x="83237" y="114668"/>
                  </a:lnTo>
                  <a:lnTo>
                    <a:pt x="83279" y="114668"/>
                  </a:lnTo>
                  <a:lnTo>
                    <a:pt x="83237" y="114739"/>
                  </a:lnTo>
                  <a:lnTo>
                    <a:pt x="83195" y="114739"/>
                  </a:lnTo>
                  <a:lnTo>
                    <a:pt x="83153" y="114739"/>
                  </a:lnTo>
                  <a:lnTo>
                    <a:pt x="83153" y="114795"/>
                  </a:lnTo>
                  <a:lnTo>
                    <a:pt x="83195" y="114795"/>
                  </a:lnTo>
                  <a:lnTo>
                    <a:pt x="83153" y="114795"/>
                  </a:lnTo>
                  <a:lnTo>
                    <a:pt x="83153" y="114866"/>
                  </a:lnTo>
                  <a:lnTo>
                    <a:pt x="83195" y="114866"/>
                  </a:lnTo>
                  <a:lnTo>
                    <a:pt x="83237" y="114866"/>
                  </a:lnTo>
                  <a:lnTo>
                    <a:pt x="83279" y="114866"/>
                  </a:lnTo>
                  <a:lnTo>
                    <a:pt x="83322" y="114866"/>
                  </a:lnTo>
                  <a:lnTo>
                    <a:pt x="83322" y="114922"/>
                  </a:lnTo>
                  <a:lnTo>
                    <a:pt x="83364" y="114922"/>
                  </a:lnTo>
                  <a:lnTo>
                    <a:pt x="83364" y="114992"/>
                  </a:lnTo>
                  <a:lnTo>
                    <a:pt x="83322" y="114992"/>
                  </a:lnTo>
                  <a:lnTo>
                    <a:pt x="83364" y="114992"/>
                  </a:lnTo>
                  <a:lnTo>
                    <a:pt x="83364" y="115049"/>
                  </a:lnTo>
                  <a:lnTo>
                    <a:pt x="83406" y="115049"/>
                  </a:lnTo>
                  <a:lnTo>
                    <a:pt x="83364" y="115049"/>
                  </a:lnTo>
                  <a:lnTo>
                    <a:pt x="83406" y="115049"/>
                  </a:lnTo>
                  <a:lnTo>
                    <a:pt x="83448" y="115049"/>
                  </a:lnTo>
                  <a:lnTo>
                    <a:pt x="83448" y="114992"/>
                  </a:lnTo>
                  <a:lnTo>
                    <a:pt x="83533" y="114992"/>
                  </a:lnTo>
                  <a:lnTo>
                    <a:pt x="83533" y="115049"/>
                  </a:lnTo>
                  <a:lnTo>
                    <a:pt x="83533" y="115119"/>
                  </a:lnTo>
                  <a:lnTo>
                    <a:pt x="83575" y="115119"/>
                  </a:lnTo>
                  <a:lnTo>
                    <a:pt x="83617" y="115119"/>
                  </a:lnTo>
                  <a:lnTo>
                    <a:pt x="83575" y="115119"/>
                  </a:lnTo>
                  <a:lnTo>
                    <a:pt x="83617" y="115119"/>
                  </a:lnTo>
                  <a:lnTo>
                    <a:pt x="83617" y="115175"/>
                  </a:lnTo>
                  <a:lnTo>
                    <a:pt x="83575" y="115175"/>
                  </a:lnTo>
                  <a:lnTo>
                    <a:pt x="83533" y="115175"/>
                  </a:lnTo>
                  <a:lnTo>
                    <a:pt x="83575" y="115175"/>
                  </a:lnTo>
                  <a:lnTo>
                    <a:pt x="83575" y="115246"/>
                  </a:lnTo>
                  <a:lnTo>
                    <a:pt x="83575" y="115302"/>
                  </a:lnTo>
                  <a:lnTo>
                    <a:pt x="83617" y="115302"/>
                  </a:lnTo>
                  <a:lnTo>
                    <a:pt x="83659" y="115372"/>
                  </a:lnTo>
                  <a:lnTo>
                    <a:pt x="83659" y="115302"/>
                  </a:lnTo>
                  <a:lnTo>
                    <a:pt x="83702" y="115302"/>
                  </a:lnTo>
                  <a:lnTo>
                    <a:pt x="83702" y="115372"/>
                  </a:lnTo>
                  <a:lnTo>
                    <a:pt x="83702" y="115429"/>
                  </a:lnTo>
                  <a:lnTo>
                    <a:pt x="83744" y="115429"/>
                  </a:lnTo>
                  <a:lnTo>
                    <a:pt x="83744" y="115499"/>
                  </a:lnTo>
                  <a:lnTo>
                    <a:pt x="83744" y="115556"/>
                  </a:lnTo>
                  <a:lnTo>
                    <a:pt x="83702" y="115626"/>
                  </a:lnTo>
                  <a:lnTo>
                    <a:pt x="83659" y="115682"/>
                  </a:lnTo>
                  <a:lnTo>
                    <a:pt x="83617" y="115753"/>
                  </a:lnTo>
                  <a:lnTo>
                    <a:pt x="83575" y="115879"/>
                  </a:lnTo>
                  <a:lnTo>
                    <a:pt x="83490" y="116006"/>
                  </a:lnTo>
                  <a:lnTo>
                    <a:pt x="83448" y="116133"/>
                  </a:lnTo>
                  <a:lnTo>
                    <a:pt x="83406" y="116133"/>
                  </a:lnTo>
                  <a:lnTo>
                    <a:pt x="83406" y="116189"/>
                  </a:lnTo>
                  <a:lnTo>
                    <a:pt x="83364" y="116189"/>
                  </a:lnTo>
                  <a:lnTo>
                    <a:pt x="83364" y="116260"/>
                  </a:lnTo>
                  <a:lnTo>
                    <a:pt x="83322" y="116316"/>
                  </a:lnTo>
                  <a:lnTo>
                    <a:pt x="83279" y="116386"/>
                  </a:lnTo>
                  <a:lnTo>
                    <a:pt x="83237" y="116386"/>
                  </a:lnTo>
                  <a:lnTo>
                    <a:pt x="83237" y="116443"/>
                  </a:lnTo>
                  <a:lnTo>
                    <a:pt x="83237" y="116513"/>
                  </a:lnTo>
                  <a:lnTo>
                    <a:pt x="83237" y="116569"/>
                  </a:lnTo>
                  <a:lnTo>
                    <a:pt x="83279" y="116569"/>
                  </a:lnTo>
                  <a:lnTo>
                    <a:pt x="83279" y="116640"/>
                  </a:lnTo>
                  <a:lnTo>
                    <a:pt x="83322" y="116640"/>
                  </a:lnTo>
                  <a:lnTo>
                    <a:pt x="83322" y="116696"/>
                  </a:lnTo>
                  <a:lnTo>
                    <a:pt x="83364" y="116767"/>
                  </a:lnTo>
                  <a:lnTo>
                    <a:pt x="83406" y="116767"/>
                  </a:lnTo>
                  <a:lnTo>
                    <a:pt x="83448" y="116767"/>
                  </a:lnTo>
                  <a:lnTo>
                    <a:pt x="83490" y="116767"/>
                  </a:lnTo>
                  <a:lnTo>
                    <a:pt x="83490" y="116696"/>
                  </a:lnTo>
                  <a:lnTo>
                    <a:pt x="83533" y="116696"/>
                  </a:lnTo>
                  <a:lnTo>
                    <a:pt x="83575" y="116696"/>
                  </a:lnTo>
                  <a:lnTo>
                    <a:pt x="83617" y="116696"/>
                  </a:lnTo>
                  <a:lnTo>
                    <a:pt x="83659" y="116696"/>
                  </a:lnTo>
                  <a:lnTo>
                    <a:pt x="83659" y="116767"/>
                  </a:lnTo>
                  <a:lnTo>
                    <a:pt x="83617" y="116767"/>
                  </a:lnTo>
                  <a:lnTo>
                    <a:pt x="83575" y="116767"/>
                  </a:lnTo>
                  <a:lnTo>
                    <a:pt x="83533" y="116767"/>
                  </a:lnTo>
                  <a:lnTo>
                    <a:pt x="83490" y="116767"/>
                  </a:lnTo>
                  <a:lnTo>
                    <a:pt x="83490" y="116823"/>
                  </a:lnTo>
                  <a:lnTo>
                    <a:pt x="83448" y="116823"/>
                  </a:lnTo>
                  <a:lnTo>
                    <a:pt x="83406" y="116823"/>
                  </a:lnTo>
                  <a:lnTo>
                    <a:pt x="83406" y="116767"/>
                  </a:lnTo>
                  <a:lnTo>
                    <a:pt x="83364" y="116767"/>
                  </a:lnTo>
                  <a:lnTo>
                    <a:pt x="83322" y="116767"/>
                  </a:lnTo>
                  <a:lnTo>
                    <a:pt x="83322" y="116696"/>
                  </a:lnTo>
                  <a:lnTo>
                    <a:pt x="83279" y="116640"/>
                  </a:lnTo>
                  <a:lnTo>
                    <a:pt x="83279" y="116569"/>
                  </a:lnTo>
                  <a:lnTo>
                    <a:pt x="83237" y="116569"/>
                  </a:lnTo>
                  <a:lnTo>
                    <a:pt x="83237" y="116513"/>
                  </a:lnTo>
                  <a:lnTo>
                    <a:pt x="83195" y="116513"/>
                  </a:lnTo>
                  <a:lnTo>
                    <a:pt x="83195" y="116443"/>
                  </a:lnTo>
                  <a:lnTo>
                    <a:pt x="83153" y="116443"/>
                  </a:lnTo>
                  <a:lnTo>
                    <a:pt x="83110" y="116443"/>
                  </a:lnTo>
                  <a:lnTo>
                    <a:pt x="83068" y="116443"/>
                  </a:lnTo>
                  <a:lnTo>
                    <a:pt x="83110" y="116443"/>
                  </a:lnTo>
                  <a:lnTo>
                    <a:pt x="83153" y="116513"/>
                  </a:lnTo>
                  <a:lnTo>
                    <a:pt x="83195" y="116513"/>
                  </a:lnTo>
                  <a:lnTo>
                    <a:pt x="83153" y="116513"/>
                  </a:lnTo>
                  <a:lnTo>
                    <a:pt x="83110" y="116513"/>
                  </a:lnTo>
                  <a:lnTo>
                    <a:pt x="83068" y="116513"/>
                  </a:lnTo>
                  <a:lnTo>
                    <a:pt x="83026" y="116513"/>
                  </a:lnTo>
                  <a:lnTo>
                    <a:pt x="82984" y="116513"/>
                  </a:lnTo>
                  <a:lnTo>
                    <a:pt x="82941" y="116513"/>
                  </a:lnTo>
                  <a:lnTo>
                    <a:pt x="82941" y="116569"/>
                  </a:lnTo>
                  <a:lnTo>
                    <a:pt x="82899" y="116569"/>
                  </a:lnTo>
                  <a:lnTo>
                    <a:pt x="82857" y="116569"/>
                  </a:lnTo>
                  <a:lnTo>
                    <a:pt x="82815" y="116640"/>
                  </a:lnTo>
                  <a:lnTo>
                    <a:pt x="82772" y="116640"/>
                  </a:lnTo>
                  <a:lnTo>
                    <a:pt x="82730" y="116569"/>
                  </a:lnTo>
                  <a:lnTo>
                    <a:pt x="82688" y="116569"/>
                  </a:lnTo>
                  <a:lnTo>
                    <a:pt x="82646" y="116569"/>
                  </a:lnTo>
                  <a:lnTo>
                    <a:pt x="82646" y="116640"/>
                  </a:lnTo>
                  <a:lnTo>
                    <a:pt x="82603" y="116640"/>
                  </a:lnTo>
                  <a:lnTo>
                    <a:pt x="82561" y="116640"/>
                  </a:lnTo>
                  <a:lnTo>
                    <a:pt x="82603" y="116640"/>
                  </a:lnTo>
                  <a:lnTo>
                    <a:pt x="82561" y="116640"/>
                  </a:lnTo>
                  <a:lnTo>
                    <a:pt x="82519" y="116640"/>
                  </a:lnTo>
                  <a:lnTo>
                    <a:pt x="82477" y="116696"/>
                  </a:lnTo>
                  <a:lnTo>
                    <a:pt x="82434" y="116696"/>
                  </a:lnTo>
                  <a:lnTo>
                    <a:pt x="82392" y="116696"/>
                  </a:lnTo>
                  <a:lnTo>
                    <a:pt x="82392" y="116640"/>
                  </a:lnTo>
                  <a:lnTo>
                    <a:pt x="82350" y="116640"/>
                  </a:lnTo>
                  <a:lnTo>
                    <a:pt x="82350" y="116696"/>
                  </a:lnTo>
                  <a:lnTo>
                    <a:pt x="82308" y="116696"/>
                  </a:lnTo>
                  <a:lnTo>
                    <a:pt x="82265" y="116696"/>
                  </a:lnTo>
                  <a:lnTo>
                    <a:pt x="82223" y="116696"/>
                  </a:lnTo>
                  <a:lnTo>
                    <a:pt x="82223" y="116640"/>
                  </a:lnTo>
                  <a:lnTo>
                    <a:pt x="82181" y="116640"/>
                  </a:lnTo>
                  <a:lnTo>
                    <a:pt x="82139" y="116640"/>
                  </a:lnTo>
                  <a:lnTo>
                    <a:pt x="82096" y="116640"/>
                  </a:lnTo>
                  <a:lnTo>
                    <a:pt x="82054" y="116640"/>
                  </a:lnTo>
                  <a:lnTo>
                    <a:pt x="82012" y="116640"/>
                  </a:lnTo>
                  <a:lnTo>
                    <a:pt x="82012" y="116569"/>
                  </a:lnTo>
                  <a:lnTo>
                    <a:pt x="81970" y="116569"/>
                  </a:lnTo>
                  <a:lnTo>
                    <a:pt x="81927" y="116569"/>
                  </a:lnTo>
                  <a:lnTo>
                    <a:pt x="81885" y="116569"/>
                  </a:lnTo>
                  <a:lnTo>
                    <a:pt x="81885" y="116640"/>
                  </a:lnTo>
                  <a:lnTo>
                    <a:pt x="81927" y="116696"/>
                  </a:lnTo>
                  <a:lnTo>
                    <a:pt x="81885" y="116696"/>
                  </a:lnTo>
                  <a:lnTo>
                    <a:pt x="81927" y="116696"/>
                  </a:lnTo>
                  <a:lnTo>
                    <a:pt x="81970" y="116696"/>
                  </a:lnTo>
                  <a:lnTo>
                    <a:pt x="82012" y="116696"/>
                  </a:lnTo>
                  <a:lnTo>
                    <a:pt x="82012" y="116767"/>
                  </a:lnTo>
                  <a:lnTo>
                    <a:pt x="81970" y="116767"/>
                  </a:lnTo>
                  <a:lnTo>
                    <a:pt x="82012" y="116767"/>
                  </a:lnTo>
                  <a:lnTo>
                    <a:pt x="82012" y="116823"/>
                  </a:lnTo>
                  <a:lnTo>
                    <a:pt x="81970" y="116823"/>
                  </a:lnTo>
                  <a:lnTo>
                    <a:pt x="81927" y="116823"/>
                  </a:lnTo>
                  <a:lnTo>
                    <a:pt x="81885" y="116823"/>
                  </a:lnTo>
                  <a:lnTo>
                    <a:pt x="81927" y="116823"/>
                  </a:lnTo>
                  <a:lnTo>
                    <a:pt x="81927" y="116893"/>
                  </a:lnTo>
                  <a:lnTo>
                    <a:pt x="81970" y="116893"/>
                  </a:lnTo>
                  <a:lnTo>
                    <a:pt x="82012" y="116893"/>
                  </a:lnTo>
                  <a:lnTo>
                    <a:pt x="82054" y="116893"/>
                  </a:lnTo>
                  <a:lnTo>
                    <a:pt x="82054" y="116823"/>
                  </a:lnTo>
                  <a:lnTo>
                    <a:pt x="82054" y="116893"/>
                  </a:lnTo>
                  <a:lnTo>
                    <a:pt x="82096" y="116893"/>
                  </a:lnTo>
                  <a:lnTo>
                    <a:pt x="82139" y="116893"/>
                  </a:lnTo>
                  <a:lnTo>
                    <a:pt x="82181" y="116893"/>
                  </a:lnTo>
                  <a:lnTo>
                    <a:pt x="82223" y="116950"/>
                  </a:lnTo>
                  <a:lnTo>
                    <a:pt x="82265" y="116950"/>
                  </a:lnTo>
                  <a:lnTo>
                    <a:pt x="82308" y="117020"/>
                  </a:lnTo>
                  <a:lnTo>
                    <a:pt x="82265" y="117020"/>
                  </a:lnTo>
                  <a:lnTo>
                    <a:pt x="82223" y="117020"/>
                  </a:lnTo>
                  <a:lnTo>
                    <a:pt x="82181" y="117020"/>
                  </a:lnTo>
                  <a:lnTo>
                    <a:pt x="82139" y="117020"/>
                  </a:lnTo>
                  <a:lnTo>
                    <a:pt x="82096" y="117020"/>
                  </a:lnTo>
                  <a:lnTo>
                    <a:pt x="82096" y="117076"/>
                  </a:lnTo>
                  <a:lnTo>
                    <a:pt x="82139" y="117076"/>
                  </a:lnTo>
                  <a:lnTo>
                    <a:pt x="82181" y="117076"/>
                  </a:lnTo>
                  <a:lnTo>
                    <a:pt x="82181" y="117147"/>
                  </a:lnTo>
                  <a:lnTo>
                    <a:pt x="82223" y="117147"/>
                  </a:lnTo>
                  <a:lnTo>
                    <a:pt x="82265" y="117147"/>
                  </a:lnTo>
                  <a:lnTo>
                    <a:pt x="82265" y="117203"/>
                  </a:lnTo>
                  <a:lnTo>
                    <a:pt x="82308" y="117203"/>
                  </a:lnTo>
                  <a:lnTo>
                    <a:pt x="82350" y="117203"/>
                  </a:lnTo>
                  <a:lnTo>
                    <a:pt x="82308" y="117203"/>
                  </a:lnTo>
                  <a:lnTo>
                    <a:pt x="82308" y="117274"/>
                  </a:lnTo>
                  <a:lnTo>
                    <a:pt x="82350" y="117274"/>
                  </a:lnTo>
                  <a:lnTo>
                    <a:pt x="82392" y="117274"/>
                  </a:lnTo>
                  <a:lnTo>
                    <a:pt x="82434" y="117274"/>
                  </a:lnTo>
                  <a:lnTo>
                    <a:pt x="82434" y="117330"/>
                  </a:lnTo>
                  <a:lnTo>
                    <a:pt x="82477" y="117330"/>
                  </a:lnTo>
                  <a:lnTo>
                    <a:pt x="82477" y="117400"/>
                  </a:lnTo>
                  <a:lnTo>
                    <a:pt x="82434" y="117400"/>
                  </a:lnTo>
                  <a:lnTo>
                    <a:pt x="82434" y="117330"/>
                  </a:lnTo>
                  <a:lnTo>
                    <a:pt x="82392" y="117330"/>
                  </a:lnTo>
                  <a:lnTo>
                    <a:pt x="82350" y="117330"/>
                  </a:lnTo>
                  <a:lnTo>
                    <a:pt x="82350" y="117400"/>
                  </a:lnTo>
                  <a:lnTo>
                    <a:pt x="82392" y="117400"/>
                  </a:lnTo>
                  <a:lnTo>
                    <a:pt x="82350" y="117400"/>
                  </a:lnTo>
                  <a:lnTo>
                    <a:pt x="82392" y="117400"/>
                  </a:lnTo>
                  <a:lnTo>
                    <a:pt x="82392" y="117457"/>
                  </a:lnTo>
                  <a:lnTo>
                    <a:pt x="82350" y="117457"/>
                  </a:lnTo>
                  <a:lnTo>
                    <a:pt x="82308" y="117400"/>
                  </a:lnTo>
                  <a:lnTo>
                    <a:pt x="82265" y="117400"/>
                  </a:lnTo>
                  <a:lnTo>
                    <a:pt x="82223" y="117400"/>
                  </a:lnTo>
                  <a:lnTo>
                    <a:pt x="82223" y="117457"/>
                  </a:lnTo>
                  <a:lnTo>
                    <a:pt x="82265" y="117457"/>
                  </a:lnTo>
                  <a:lnTo>
                    <a:pt x="82265" y="117527"/>
                  </a:lnTo>
                  <a:lnTo>
                    <a:pt x="82308" y="117527"/>
                  </a:lnTo>
                  <a:lnTo>
                    <a:pt x="82350" y="117527"/>
                  </a:lnTo>
                  <a:lnTo>
                    <a:pt x="82392" y="117527"/>
                  </a:lnTo>
                  <a:lnTo>
                    <a:pt x="82434" y="117527"/>
                  </a:lnTo>
                  <a:lnTo>
                    <a:pt x="82477" y="117527"/>
                  </a:lnTo>
                  <a:lnTo>
                    <a:pt x="82519" y="117527"/>
                  </a:lnTo>
                  <a:lnTo>
                    <a:pt x="82519" y="117583"/>
                  </a:lnTo>
                  <a:lnTo>
                    <a:pt x="82561" y="117583"/>
                  </a:lnTo>
                  <a:lnTo>
                    <a:pt x="82603" y="117583"/>
                  </a:lnTo>
                  <a:lnTo>
                    <a:pt x="82646" y="117654"/>
                  </a:lnTo>
                  <a:lnTo>
                    <a:pt x="82603" y="117654"/>
                  </a:lnTo>
                  <a:lnTo>
                    <a:pt x="82561" y="117654"/>
                  </a:lnTo>
                  <a:lnTo>
                    <a:pt x="82519" y="117654"/>
                  </a:lnTo>
                  <a:lnTo>
                    <a:pt x="82561" y="117654"/>
                  </a:lnTo>
                  <a:lnTo>
                    <a:pt x="82561" y="117710"/>
                  </a:lnTo>
                  <a:lnTo>
                    <a:pt x="82603" y="117710"/>
                  </a:lnTo>
                  <a:lnTo>
                    <a:pt x="82646" y="117780"/>
                  </a:lnTo>
                  <a:lnTo>
                    <a:pt x="82688" y="117780"/>
                  </a:lnTo>
                  <a:lnTo>
                    <a:pt x="82646" y="117780"/>
                  </a:lnTo>
                  <a:lnTo>
                    <a:pt x="82603" y="117780"/>
                  </a:lnTo>
                  <a:lnTo>
                    <a:pt x="82603" y="117837"/>
                  </a:lnTo>
                  <a:lnTo>
                    <a:pt x="82561" y="117837"/>
                  </a:lnTo>
                  <a:lnTo>
                    <a:pt x="82519" y="117837"/>
                  </a:lnTo>
                  <a:lnTo>
                    <a:pt x="82519" y="117907"/>
                  </a:lnTo>
                  <a:lnTo>
                    <a:pt x="82477" y="117907"/>
                  </a:lnTo>
                  <a:lnTo>
                    <a:pt x="82519" y="117907"/>
                  </a:lnTo>
                  <a:lnTo>
                    <a:pt x="82519" y="117964"/>
                  </a:lnTo>
                  <a:lnTo>
                    <a:pt x="82561" y="117964"/>
                  </a:lnTo>
                  <a:lnTo>
                    <a:pt x="82603" y="117964"/>
                  </a:lnTo>
                  <a:lnTo>
                    <a:pt x="82646" y="117964"/>
                  </a:lnTo>
                  <a:lnTo>
                    <a:pt x="82646" y="118034"/>
                  </a:lnTo>
                  <a:lnTo>
                    <a:pt x="82688" y="118034"/>
                  </a:lnTo>
                  <a:lnTo>
                    <a:pt x="82688" y="118090"/>
                  </a:lnTo>
                  <a:lnTo>
                    <a:pt x="82730" y="118090"/>
                  </a:lnTo>
                  <a:lnTo>
                    <a:pt x="82772" y="118090"/>
                  </a:lnTo>
                  <a:lnTo>
                    <a:pt x="82815" y="118090"/>
                  </a:lnTo>
                  <a:lnTo>
                    <a:pt x="82857" y="118090"/>
                  </a:lnTo>
                  <a:lnTo>
                    <a:pt x="82899" y="118090"/>
                  </a:lnTo>
                  <a:lnTo>
                    <a:pt x="82899" y="118161"/>
                  </a:lnTo>
                  <a:lnTo>
                    <a:pt x="82899" y="118217"/>
                  </a:lnTo>
                  <a:lnTo>
                    <a:pt x="82857" y="118217"/>
                  </a:lnTo>
                  <a:lnTo>
                    <a:pt x="82815" y="118217"/>
                  </a:lnTo>
                  <a:lnTo>
                    <a:pt x="82772" y="118161"/>
                  </a:lnTo>
                  <a:lnTo>
                    <a:pt x="82730" y="118161"/>
                  </a:lnTo>
                  <a:lnTo>
                    <a:pt x="82730" y="118217"/>
                  </a:lnTo>
                  <a:lnTo>
                    <a:pt x="82772" y="118217"/>
                  </a:lnTo>
                  <a:lnTo>
                    <a:pt x="82772" y="118287"/>
                  </a:lnTo>
                  <a:lnTo>
                    <a:pt x="82815" y="118287"/>
                  </a:lnTo>
                  <a:lnTo>
                    <a:pt x="82815" y="118344"/>
                  </a:lnTo>
                  <a:lnTo>
                    <a:pt x="82772" y="118344"/>
                  </a:lnTo>
                  <a:lnTo>
                    <a:pt x="82772" y="118287"/>
                  </a:lnTo>
                  <a:lnTo>
                    <a:pt x="82730" y="118287"/>
                  </a:lnTo>
                  <a:lnTo>
                    <a:pt x="82730" y="118217"/>
                  </a:lnTo>
                  <a:lnTo>
                    <a:pt x="82688" y="118217"/>
                  </a:lnTo>
                  <a:lnTo>
                    <a:pt x="82646" y="118217"/>
                  </a:lnTo>
                  <a:lnTo>
                    <a:pt x="82603" y="118217"/>
                  </a:lnTo>
                  <a:lnTo>
                    <a:pt x="82561" y="118217"/>
                  </a:lnTo>
                  <a:lnTo>
                    <a:pt x="82561" y="118287"/>
                  </a:lnTo>
                  <a:lnTo>
                    <a:pt x="82519" y="118287"/>
                  </a:lnTo>
                  <a:lnTo>
                    <a:pt x="82519" y="118344"/>
                  </a:lnTo>
                  <a:lnTo>
                    <a:pt x="82434" y="118344"/>
                  </a:lnTo>
                  <a:lnTo>
                    <a:pt x="82392" y="118344"/>
                  </a:lnTo>
                  <a:lnTo>
                    <a:pt x="82308" y="118344"/>
                  </a:lnTo>
                  <a:lnTo>
                    <a:pt x="82265" y="118344"/>
                  </a:lnTo>
                  <a:lnTo>
                    <a:pt x="82265" y="118414"/>
                  </a:lnTo>
                  <a:lnTo>
                    <a:pt x="82308" y="118414"/>
                  </a:lnTo>
                  <a:lnTo>
                    <a:pt x="82265" y="118414"/>
                  </a:lnTo>
                  <a:lnTo>
                    <a:pt x="82223" y="118414"/>
                  </a:lnTo>
                  <a:lnTo>
                    <a:pt x="82181" y="118414"/>
                  </a:lnTo>
                  <a:lnTo>
                    <a:pt x="82181" y="118344"/>
                  </a:lnTo>
                  <a:lnTo>
                    <a:pt x="82139" y="118344"/>
                  </a:lnTo>
                  <a:lnTo>
                    <a:pt x="82139" y="118414"/>
                  </a:lnTo>
                  <a:lnTo>
                    <a:pt x="82096" y="118414"/>
                  </a:lnTo>
                  <a:lnTo>
                    <a:pt x="82054" y="118470"/>
                  </a:lnTo>
                  <a:lnTo>
                    <a:pt x="82096" y="118470"/>
                  </a:lnTo>
                  <a:lnTo>
                    <a:pt x="82139" y="118470"/>
                  </a:lnTo>
                  <a:lnTo>
                    <a:pt x="82096" y="118470"/>
                  </a:lnTo>
                  <a:lnTo>
                    <a:pt x="82139" y="118541"/>
                  </a:lnTo>
                  <a:lnTo>
                    <a:pt x="82096" y="118541"/>
                  </a:lnTo>
                  <a:lnTo>
                    <a:pt x="82139" y="118541"/>
                  </a:lnTo>
                  <a:lnTo>
                    <a:pt x="82139" y="118597"/>
                  </a:lnTo>
                  <a:lnTo>
                    <a:pt x="82139" y="118668"/>
                  </a:lnTo>
                  <a:lnTo>
                    <a:pt x="82181" y="118668"/>
                  </a:lnTo>
                  <a:lnTo>
                    <a:pt x="82223" y="118668"/>
                  </a:lnTo>
                  <a:lnTo>
                    <a:pt x="82265" y="118668"/>
                  </a:lnTo>
                  <a:lnTo>
                    <a:pt x="82308" y="118668"/>
                  </a:lnTo>
                  <a:lnTo>
                    <a:pt x="82308" y="118724"/>
                  </a:lnTo>
                  <a:lnTo>
                    <a:pt x="82350" y="118724"/>
                  </a:lnTo>
                  <a:lnTo>
                    <a:pt x="82392" y="118794"/>
                  </a:lnTo>
                  <a:lnTo>
                    <a:pt x="82434" y="118794"/>
                  </a:lnTo>
                  <a:lnTo>
                    <a:pt x="82477" y="118794"/>
                  </a:lnTo>
                  <a:lnTo>
                    <a:pt x="82519" y="118794"/>
                  </a:lnTo>
                  <a:lnTo>
                    <a:pt x="82477" y="118794"/>
                  </a:lnTo>
                  <a:lnTo>
                    <a:pt x="82477" y="118851"/>
                  </a:lnTo>
                  <a:lnTo>
                    <a:pt x="82519" y="118851"/>
                  </a:lnTo>
                  <a:lnTo>
                    <a:pt x="82561" y="118851"/>
                  </a:lnTo>
                  <a:lnTo>
                    <a:pt x="82603" y="118851"/>
                  </a:lnTo>
                  <a:lnTo>
                    <a:pt x="82646" y="118851"/>
                  </a:lnTo>
                  <a:lnTo>
                    <a:pt x="82688" y="118851"/>
                  </a:lnTo>
                  <a:lnTo>
                    <a:pt x="82688" y="118921"/>
                  </a:lnTo>
                  <a:lnTo>
                    <a:pt x="82646" y="118921"/>
                  </a:lnTo>
                  <a:lnTo>
                    <a:pt x="82688" y="118921"/>
                  </a:lnTo>
                  <a:lnTo>
                    <a:pt x="82730" y="118921"/>
                  </a:lnTo>
                  <a:lnTo>
                    <a:pt x="82772" y="118921"/>
                  </a:lnTo>
                  <a:lnTo>
                    <a:pt x="82815" y="118921"/>
                  </a:lnTo>
                  <a:lnTo>
                    <a:pt x="82857" y="118977"/>
                  </a:lnTo>
                  <a:lnTo>
                    <a:pt x="82899" y="118977"/>
                  </a:lnTo>
                  <a:lnTo>
                    <a:pt x="82941" y="118977"/>
                  </a:lnTo>
                  <a:lnTo>
                    <a:pt x="82941" y="119048"/>
                  </a:lnTo>
                  <a:lnTo>
                    <a:pt x="82984" y="119048"/>
                  </a:lnTo>
                  <a:lnTo>
                    <a:pt x="83026" y="119048"/>
                  </a:lnTo>
                  <a:lnTo>
                    <a:pt x="83026" y="119104"/>
                  </a:lnTo>
                  <a:lnTo>
                    <a:pt x="83068" y="119104"/>
                  </a:lnTo>
                  <a:lnTo>
                    <a:pt x="83026" y="119104"/>
                  </a:lnTo>
                  <a:lnTo>
                    <a:pt x="83026" y="119160"/>
                  </a:lnTo>
                  <a:lnTo>
                    <a:pt x="83068" y="119160"/>
                  </a:lnTo>
                  <a:lnTo>
                    <a:pt x="83110" y="119160"/>
                  </a:lnTo>
                  <a:lnTo>
                    <a:pt x="83153" y="119160"/>
                  </a:lnTo>
                  <a:lnTo>
                    <a:pt x="83153" y="119231"/>
                  </a:lnTo>
                  <a:lnTo>
                    <a:pt x="83195" y="119231"/>
                  </a:lnTo>
                  <a:lnTo>
                    <a:pt x="83195" y="119287"/>
                  </a:lnTo>
                  <a:lnTo>
                    <a:pt x="83237" y="119287"/>
                  </a:lnTo>
                  <a:lnTo>
                    <a:pt x="83279" y="119287"/>
                  </a:lnTo>
                  <a:lnTo>
                    <a:pt x="83153" y="119794"/>
                  </a:lnTo>
                  <a:lnTo>
                    <a:pt x="83068" y="120245"/>
                  </a:lnTo>
                  <a:lnTo>
                    <a:pt x="83026" y="120498"/>
                  </a:lnTo>
                  <a:lnTo>
                    <a:pt x="82899" y="121062"/>
                  </a:lnTo>
                  <a:lnTo>
                    <a:pt x="82772" y="121892"/>
                  </a:lnTo>
                  <a:lnTo>
                    <a:pt x="82772" y="121949"/>
                  </a:lnTo>
                  <a:lnTo>
                    <a:pt x="82730" y="122075"/>
                  </a:lnTo>
                  <a:lnTo>
                    <a:pt x="82730" y="122146"/>
                  </a:lnTo>
                  <a:lnTo>
                    <a:pt x="82688" y="122273"/>
                  </a:lnTo>
                  <a:lnTo>
                    <a:pt x="82646" y="122456"/>
                  </a:lnTo>
                  <a:lnTo>
                    <a:pt x="82603" y="122582"/>
                  </a:lnTo>
                  <a:lnTo>
                    <a:pt x="82561" y="122709"/>
                  </a:lnTo>
                  <a:lnTo>
                    <a:pt x="82519" y="122836"/>
                  </a:lnTo>
                  <a:lnTo>
                    <a:pt x="82519" y="122906"/>
                  </a:lnTo>
                  <a:lnTo>
                    <a:pt x="82477" y="122906"/>
                  </a:lnTo>
                  <a:lnTo>
                    <a:pt x="82477" y="122963"/>
                  </a:lnTo>
                  <a:lnTo>
                    <a:pt x="82434" y="122963"/>
                  </a:lnTo>
                  <a:lnTo>
                    <a:pt x="82477" y="123033"/>
                  </a:lnTo>
                  <a:lnTo>
                    <a:pt x="82434" y="123033"/>
                  </a:lnTo>
                  <a:lnTo>
                    <a:pt x="82434" y="123089"/>
                  </a:lnTo>
                  <a:lnTo>
                    <a:pt x="82392" y="123089"/>
                  </a:lnTo>
                  <a:lnTo>
                    <a:pt x="82392" y="123160"/>
                  </a:lnTo>
                  <a:lnTo>
                    <a:pt x="82434" y="123160"/>
                  </a:lnTo>
                  <a:lnTo>
                    <a:pt x="82434" y="123216"/>
                  </a:lnTo>
                  <a:lnTo>
                    <a:pt x="82392" y="123286"/>
                  </a:lnTo>
                  <a:lnTo>
                    <a:pt x="82350" y="123286"/>
                  </a:lnTo>
                  <a:lnTo>
                    <a:pt x="82350" y="123343"/>
                  </a:lnTo>
                  <a:lnTo>
                    <a:pt x="82350" y="123413"/>
                  </a:lnTo>
                  <a:lnTo>
                    <a:pt x="82392" y="123413"/>
                  </a:lnTo>
                  <a:lnTo>
                    <a:pt x="82392" y="123469"/>
                  </a:lnTo>
                  <a:lnTo>
                    <a:pt x="82350" y="123469"/>
                  </a:lnTo>
                  <a:lnTo>
                    <a:pt x="82350" y="123540"/>
                  </a:lnTo>
                  <a:lnTo>
                    <a:pt x="82308" y="123540"/>
                  </a:lnTo>
                  <a:lnTo>
                    <a:pt x="82308" y="123596"/>
                  </a:lnTo>
                  <a:lnTo>
                    <a:pt x="82350" y="123596"/>
                  </a:lnTo>
                  <a:lnTo>
                    <a:pt x="82308" y="123667"/>
                  </a:lnTo>
                  <a:lnTo>
                    <a:pt x="82350" y="123667"/>
                  </a:lnTo>
                  <a:lnTo>
                    <a:pt x="82350" y="123723"/>
                  </a:lnTo>
                  <a:lnTo>
                    <a:pt x="82392" y="123723"/>
                  </a:lnTo>
                  <a:lnTo>
                    <a:pt x="82265" y="123976"/>
                  </a:lnTo>
                  <a:lnTo>
                    <a:pt x="82265" y="124047"/>
                  </a:lnTo>
                  <a:lnTo>
                    <a:pt x="82265" y="124103"/>
                  </a:lnTo>
                  <a:lnTo>
                    <a:pt x="82223" y="124103"/>
                  </a:lnTo>
                  <a:lnTo>
                    <a:pt x="82181" y="124300"/>
                  </a:lnTo>
                  <a:lnTo>
                    <a:pt x="82181" y="124357"/>
                  </a:lnTo>
                  <a:lnTo>
                    <a:pt x="82139" y="124483"/>
                  </a:lnTo>
                  <a:lnTo>
                    <a:pt x="82139" y="124554"/>
                  </a:lnTo>
                  <a:lnTo>
                    <a:pt x="82139" y="124610"/>
                  </a:lnTo>
                  <a:lnTo>
                    <a:pt x="82139" y="124681"/>
                  </a:lnTo>
                  <a:lnTo>
                    <a:pt x="82181" y="124681"/>
                  </a:lnTo>
                  <a:lnTo>
                    <a:pt x="82223" y="124681"/>
                  </a:lnTo>
                  <a:lnTo>
                    <a:pt x="82308" y="124610"/>
                  </a:lnTo>
                  <a:lnTo>
                    <a:pt x="82308" y="124681"/>
                  </a:lnTo>
                  <a:lnTo>
                    <a:pt x="82265" y="124681"/>
                  </a:lnTo>
                  <a:lnTo>
                    <a:pt x="82265" y="124737"/>
                  </a:lnTo>
                  <a:lnTo>
                    <a:pt x="82308" y="124807"/>
                  </a:lnTo>
                  <a:lnTo>
                    <a:pt x="82350" y="124807"/>
                  </a:lnTo>
                  <a:lnTo>
                    <a:pt x="82350" y="124864"/>
                  </a:lnTo>
                  <a:lnTo>
                    <a:pt x="82308" y="124864"/>
                  </a:lnTo>
                  <a:lnTo>
                    <a:pt x="82265" y="124864"/>
                  </a:lnTo>
                  <a:lnTo>
                    <a:pt x="82265" y="124807"/>
                  </a:lnTo>
                  <a:lnTo>
                    <a:pt x="82223" y="124864"/>
                  </a:lnTo>
                  <a:lnTo>
                    <a:pt x="82181" y="124864"/>
                  </a:lnTo>
                  <a:lnTo>
                    <a:pt x="82139" y="124807"/>
                  </a:lnTo>
                  <a:lnTo>
                    <a:pt x="82096" y="124737"/>
                  </a:lnTo>
                  <a:lnTo>
                    <a:pt x="82054" y="124737"/>
                  </a:lnTo>
                  <a:lnTo>
                    <a:pt x="82012" y="124681"/>
                  </a:lnTo>
                  <a:lnTo>
                    <a:pt x="81970" y="124610"/>
                  </a:lnTo>
                  <a:lnTo>
                    <a:pt x="81927" y="124554"/>
                  </a:lnTo>
                  <a:lnTo>
                    <a:pt x="81885" y="124554"/>
                  </a:lnTo>
                  <a:lnTo>
                    <a:pt x="81843" y="124610"/>
                  </a:lnTo>
                  <a:lnTo>
                    <a:pt x="81801" y="124610"/>
                  </a:lnTo>
                  <a:lnTo>
                    <a:pt x="81758" y="124681"/>
                  </a:lnTo>
                  <a:lnTo>
                    <a:pt x="81716" y="124681"/>
                  </a:lnTo>
                  <a:lnTo>
                    <a:pt x="81632" y="124681"/>
                  </a:lnTo>
                  <a:lnTo>
                    <a:pt x="81632" y="124737"/>
                  </a:lnTo>
                  <a:lnTo>
                    <a:pt x="81589" y="124737"/>
                  </a:lnTo>
                  <a:lnTo>
                    <a:pt x="81547" y="124737"/>
                  </a:lnTo>
                  <a:lnTo>
                    <a:pt x="81505" y="124807"/>
                  </a:lnTo>
                  <a:lnTo>
                    <a:pt x="81547" y="124807"/>
                  </a:lnTo>
                  <a:lnTo>
                    <a:pt x="81589" y="124807"/>
                  </a:lnTo>
                  <a:lnTo>
                    <a:pt x="81547" y="124807"/>
                  </a:lnTo>
                  <a:lnTo>
                    <a:pt x="81505" y="124864"/>
                  </a:lnTo>
                  <a:lnTo>
                    <a:pt x="81505" y="124807"/>
                  </a:lnTo>
                  <a:lnTo>
                    <a:pt x="81463" y="124807"/>
                  </a:lnTo>
                  <a:lnTo>
                    <a:pt x="81420" y="124807"/>
                  </a:lnTo>
                  <a:lnTo>
                    <a:pt x="81420" y="124737"/>
                  </a:lnTo>
                  <a:lnTo>
                    <a:pt x="81378" y="124737"/>
                  </a:lnTo>
                  <a:lnTo>
                    <a:pt x="81336" y="124737"/>
                  </a:lnTo>
                  <a:lnTo>
                    <a:pt x="81294" y="124807"/>
                  </a:lnTo>
                  <a:lnTo>
                    <a:pt x="81251" y="124807"/>
                  </a:lnTo>
                  <a:lnTo>
                    <a:pt x="81251" y="124864"/>
                  </a:lnTo>
                  <a:lnTo>
                    <a:pt x="81251" y="124934"/>
                  </a:lnTo>
                  <a:lnTo>
                    <a:pt x="81209" y="124990"/>
                  </a:lnTo>
                  <a:lnTo>
                    <a:pt x="81209" y="125061"/>
                  </a:lnTo>
                  <a:lnTo>
                    <a:pt x="81251" y="125061"/>
                  </a:lnTo>
                  <a:lnTo>
                    <a:pt x="81251" y="125117"/>
                  </a:lnTo>
                  <a:lnTo>
                    <a:pt x="81209" y="125117"/>
                  </a:lnTo>
                  <a:lnTo>
                    <a:pt x="81167" y="125061"/>
                  </a:lnTo>
                  <a:lnTo>
                    <a:pt x="81125" y="125117"/>
                  </a:lnTo>
                  <a:lnTo>
                    <a:pt x="81083" y="125117"/>
                  </a:lnTo>
                  <a:lnTo>
                    <a:pt x="81040" y="125117"/>
                  </a:lnTo>
                  <a:lnTo>
                    <a:pt x="80998" y="125117"/>
                  </a:lnTo>
                  <a:lnTo>
                    <a:pt x="80956" y="125117"/>
                  </a:lnTo>
                  <a:lnTo>
                    <a:pt x="80914" y="125117"/>
                  </a:lnTo>
                  <a:lnTo>
                    <a:pt x="80871" y="125187"/>
                  </a:lnTo>
                  <a:lnTo>
                    <a:pt x="80829" y="125187"/>
                  </a:lnTo>
                  <a:lnTo>
                    <a:pt x="80787" y="125187"/>
                  </a:lnTo>
                  <a:lnTo>
                    <a:pt x="80745" y="125187"/>
                  </a:lnTo>
                  <a:lnTo>
                    <a:pt x="80702" y="125187"/>
                  </a:lnTo>
                  <a:lnTo>
                    <a:pt x="80660" y="125187"/>
                  </a:lnTo>
                  <a:lnTo>
                    <a:pt x="80576" y="125187"/>
                  </a:lnTo>
                  <a:lnTo>
                    <a:pt x="80533" y="125187"/>
                  </a:lnTo>
                  <a:lnTo>
                    <a:pt x="80491" y="125187"/>
                  </a:lnTo>
                  <a:lnTo>
                    <a:pt x="80491" y="125244"/>
                  </a:lnTo>
                  <a:lnTo>
                    <a:pt x="80533" y="125314"/>
                  </a:lnTo>
                  <a:lnTo>
                    <a:pt x="80533" y="125371"/>
                  </a:lnTo>
                  <a:lnTo>
                    <a:pt x="80491" y="125371"/>
                  </a:lnTo>
                  <a:lnTo>
                    <a:pt x="80491" y="125441"/>
                  </a:lnTo>
                  <a:lnTo>
                    <a:pt x="80407" y="125497"/>
                  </a:lnTo>
                  <a:lnTo>
                    <a:pt x="80407" y="125568"/>
                  </a:lnTo>
                  <a:lnTo>
                    <a:pt x="80364" y="125568"/>
                  </a:lnTo>
                  <a:lnTo>
                    <a:pt x="80364" y="125624"/>
                  </a:lnTo>
                  <a:lnTo>
                    <a:pt x="80322" y="125624"/>
                  </a:lnTo>
                  <a:lnTo>
                    <a:pt x="80364" y="125624"/>
                  </a:lnTo>
                  <a:lnTo>
                    <a:pt x="80322" y="125624"/>
                  </a:lnTo>
                  <a:lnTo>
                    <a:pt x="80322" y="125694"/>
                  </a:lnTo>
                  <a:lnTo>
                    <a:pt x="80322" y="125751"/>
                  </a:lnTo>
                  <a:lnTo>
                    <a:pt x="80364" y="125751"/>
                  </a:lnTo>
                  <a:lnTo>
                    <a:pt x="80322" y="125751"/>
                  </a:lnTo>
                  <a:lnTo>
                    <a:pt x="80280" y="125751"/>
                  </a:lnTo>
                  <a:lnTo>
                    <a:pt x="80280" y="125694"/>
                  </a:lnTo>
                  <a:lnTo>
                    <a:pt x="80238" y="125694"/>
                  </a:lnTo>
                  <a:lnTo>
                    <a:pt x="80195" y="125694"/>
                  </a:lnTo>
                  <a:lnTo>
                    <a:pt x="80153" y="125751"/>
                  </a:lnTo>
                  <a:lnTo>
                    <a:pt x="80153" y="125821"/>
                  </a:lnTo>
                  <a:lnTo>
                    <a:pt x="80111" y="125877"/>
                  </a:lnTo>
                  <a:lnTo>
                    <a:pt x="80069" y="125877"/>
                  </a:lnTo>
                  <a:lnTo>
                    <a:pt x="80069" y="125821"/>
                  </a:lnTo>
                  <a:lnTo>
                    <a:pt x="80026" y="125821"/>
                  </a:lnTo>
                  <a:lnTo>
                    <a:pt x="79984" y="125821"/>
                  </a:lnTo>
                  <a:lnTo>
                    <a:pt x="79942" y="125877"/>
                  </a:lnTo>
                  <a:lnTo>
                    <a:pt x="79900" y="125877"/>
                  </a:lnTo>
                  <a:lnTo>
                    <a:pt x="79857" y="125877"/>
                  </a:lnTo>
                  <a:lnTo>
                    <a:pt x="79815" y="125877"/>
                  </a:lnTo>
                  <a:lnTo>
                    <a:pt x="79773" y="125877"/>
                  </a:lnTo>
                  <a:lnTo>
                    <a:pt x="79773" y="125821"/>
                  </a:lnTo>
                  <a:lnTo>
                    <a:pt x="79731" y="125821"/>
                  </a:lnTo>
                  <a:lnTo>
                    <a:pt x="79688" y="125821"/>
                  </a:lnTo>
                  <a:lnTo>
                    <a:pt x="79604" y="125877"/>
                  </a:lnTo>
                  <a:lnTo>
                    <a:pt x="79562" y="125877"/>
                  </a:lnTo>
                  <a:lnTo>
                    <a:pt x="79519" y="125877"/>
                  </a:lnTo>
                  <a:lnTo>
                    <a:pt x="79477" y="125877"/>
                  </a:lnTo>
                  <a:lnTo>
                    <a:pt x="79435" y="125877"/>
                  </a:lnTo>
                  <a:lnTo>
                    <a:pt x="79435" y="125821"/>
                  </a:lnTo>
                  <a:lnTo>
                    <a:pt x="79393" y="125821"/>
                  </a:lnTo>
                  <a:lnTo>
                    <a:pt x="79393" y="125877"/>
                  </a:lnTo>
                  <a:lnTo>
                    <a:pt x="79393" y="125821"/>
                  </a:lnTo>
                  <a:lnTo>
                    <a:pt x="79350" y="125821"/>
                  </a:lnTo>
                  <a:lnTo>
                    <a:pt x="79308" y="125821"/>
                  </a:lnTo>
                  <a:lnTo>
                    <a:pt x="79266" y="125877"/>
                  </a:lnTo>
                  <a:lnTo>
                    <a:pt x="79224" y="125877"/>
                  </a:lnTo>
                  <a:lnTo>
                    <a:pt x="79181" y="125877"/>
                  </a:lnTo>
                  <a:lnTo>
                    <a:pt x="79139" y="125877"/>
                  </a:lnTo>
                  <a:lnTo>
                    <a:pt x="79097" y="125877"/>
                  </a:lnTo>
                  <a:lnTo>
                    <a:pt x="79055" y="125877"/>
                  </a:lnTo>
                  <a:lnTo>
                    <a:pt x="79013" y="125877"/>
                  </a:lnTo>
                  <a:lnTo>
                    <a:pt x="78970" y="125877"/>
                  </a:lnTo>
                  <a:lnTo>
                    <a:pt x="78928" y="125877"/>
                  </a:lnTo>
                  <a:lnTo>
                    <a:pt x="78886" y="125948"/>
                  </a:lnTo>
                  <a:lnTo>
                    <a:pt x="78844" y="125948"/>
                  </a:lnTo>
                  <a:lnTo>
                    <a:pt x="78886" y="126004"/>
                  </a:lnTo>
                  <a:lnTo>
                    <a:pt x="78844" y="126004"/>
                  </a:lnTo>
                  <a:lnTo>
                    <a:pt x="78801" y="126004"/>
                  </a:lnTo>
                  <a:lnTo>
                    <a:pt x="78801" y="126075"/>
                  </a:lnTo>
                  <a:lnTo>
                    <a:pt x="78844" y="126131"/>
                  </a:lnTo>
                  <a:lnTo>
                    <a:pt x="78844" y="126201"/>
                  </a:lnTo>
                  <a:lnTo>
                    <a:pt x="78886" y="126258"/>
                  </a:lnTo>
                  <a:lnTo>
                    <a:pt x="78928" y="126258"/>
                  </a:lnTo>
                  <a:lnTo>
                    <a:pt x="78970" y="126258"/>
                  </a:lnTo>
                  <a:lnTo>
                    <a:pt x="78970" y="126328"/>
                  </a:lnTo>
                  <a:lnTo>
                    <a:pt x="78928" y="126328"/>
                  </a:lnTo>
                  <a:lnTo>
                    <a:pt x="78928" y="126384"/>
                  </a:lnTo>
                  <a:lnTo>
                    <a:pt x="78970" y="126384"/>
                  </a:lnTo>
                  <a:lnTo>
                    <a:pt x="78970" y="126455"/>
                  </a:lnTo>
                  <a:lnTo>
                    <a:pt x="79013" y="126582"/>
                  </a:lnTo>
                  <a:lnTo>
                    <a:pt x="79013" y="126638"/>
                  </a:lnTo>
                  <a:lnTo>
                    <a:pt x="79013" y="126708"/>
                  </a:lnTo>
                  <a:lnTo>
                    <a:pt x="79013" y="126765"/>
                  </a:lnTo>
                  <a:lnTo>
                    <a:pt x="79013" y="126835"/>
                  </a:lnTo>
                  <a:lnTo>
                    <a:pt x="78970" y="126835"/>
                  </a:lnTo>
                  <a:lnTo>
                    <a:pt x="78928" y="126835"/>
                  </a:lnTo>
                  <a:lnTo>
                    <a:pt x="78928" y="126891"/>
                  </a:lnTo>
                  <a:lnTo>
                    <a:pt x="78928" y="126962"/>
                  </a:lnTo>
                  <a:lnTo>
                    <a:pt x="78970" y="126962"/>
                  </a:lnTo>
                  <a:lnTo>
                    <a:pt x="79013" y="127018"/>
                  </a:lnTo>
                  <a:lnTo>
                    <a:pt x="79013" y="127088"/>
                  </a:lnTo>
                  <a:lnTo>
                    <a:pt x="79013" y="127145"/>
                  </a:lnTo>
                  <a:lnTo>
                    <a:pt x="78970" y="127088"/>
                  </a:lnTo>
                  <a:lnTo>
                    <a:pt x="78928" y="127088"/>
                  </a:lnTo>
                  <a:lnTo>
                    <a:pt x="78886" y="127088"/>
                  </a:lnTo>
                  <a:lnTo>
                    <a:pt x="78844" y="127088"/>
                  </a:lnTo>
                  <a:lnTo>
                    <a:pt x="78801" y="127088"/>
                  </a:lnTo>
                  <a:lnTo>
                    <a:pt x="78717" y="127088"/>
                  </a:lnTo>
                  <a:lnTo>
                    <a:pt x="78717" y="127145"/>
                  </a:lnTo>
                  <a:lnTo>
                    <a:pt x="78759" y="127145"/>
                  </a:lnTo>
                  <a:lnTo>
                    <a:pt x="78801" y="127215"/>
                  </a:lnTo>
                  <a:lnTo>
                    <a:pt x="78844" y="127215"/>
                  </a:lnTo>
                  <a:lnTo>
                    <a:pt x="78801" y="127215"/>
                  </a:lnTo>
                  <a:lnTo>
                    <a:pt x="78759" y="127272"/>
                  </a:lnTo>
                  <a:lnTo>
                    <a:pt x="78717" y="127272"/>
                  </a:lnTo>
                  <a:lnTo>
                    <a:pt x="78675" y="127272"/>
                  </a:lnTo>
                  <a:lnTo>
                    <a:pt x="78632" y="127342"/>
                  </a:lnTo>
                  <a:lnTo>
                    <a:pt x="78590" y="127342"/>
                  </a:lnTo>
                  <a:lnTo>
                    <a:pt x="78632" y="127342"/>
                  </a:lnTo>
                  <a:lnTo>
                    <a:pt x="78632" y="127398"/>
                  </a:lnTo>
                  <a:lnTo>
                    <a:pt x="78590" y="127398"/>
                  </a:lnTo>
                  <a:lnTo>
                    <a:pt x="78548" y="127342"/>
                  </a:lnTo>
                  <a:lnTo>
                    <a:pt x="78506" y="127342"/>
                  </a:lnTo>
                  <a:lnTo>
                    <a:pt x="78463" y="127398"/>
                  </a:lnTo>
                  <a:lnTo>
                    <a:pt x="78421" y="127398"/>
                  </a:lnTo>
                  <a:lnTo>
                    <a:pt x="78379" y="127398"/>
                  </a:lnTo>
                  <a:lnTo>
                    <a:pt x="78337" y="127398"/>
                  </a:lnTo>
                  <a:lnTo>
                    <a:pt x="78337" y="127342"/>
                  </a:lnTo>
                  <a:lnTo>
                    <a:pt x="78379" y="127342"/>
                  </a:lnTo>
                  <a:lnTo>
                    <a:pt x="78337" y="127272"/>
                  </a:lnTo>
                  <a:lnTo>
                    <a:pt x="78294" y="127272"/>
                  </a:lnTo>
                  <a:lnTo>
                    <a:pt x="78252" y="127272"/>
                  </a:lnTo>
                  <a:lnTo>
                    <a:pt x="78210" y="127342"/>
                  </a:lnTo>
                  <a:lnTo>
                    <a:pt x="78168" y="127342"/>
                  </a:lnTo>
                  <a:lnTo>
                    <a:pt x="78210" y="127342"/>
                  </a:lnTo>
                  <a:lnTo>
                    <a:pt x="78252" y="127398"/>
                  </a:lnTo>
                  <a:lnTo>
                    <a:pt x="78294" y="127398"/>
                  </a:lnTo>
                  <a:lnTo>
                    <a:pt x="78337" y="127398"/>
                  </a:lnTo>
                  <a:lnTo>
                    <a:pt x="78294" y="127469"/>
                  </a:lnTo>
                  <a:lnTo>
                    <a:pt x="78252" y="127398"/>
                  </a:lnTo>
                  <a:lnTo>
                    <a:pt x="78210" y="127398"/>
                  </a:lnTo>
                  <a:lnTo>
                    <a:pt x="78168" y="127342"/>
                  </a:lnTo>
                  <a:lnTo>
                    <a:pt x="78125" y="127342"/>
                  </a:lnTo>
                  <a:lnTo>
                    <a:pt x="78125" y="127398"/>
                  </a:lnTo>
                  <a:lnTo>
                    <a:pt x="78083" y="127398"/>
                  </a:lnTo>
                  <a:lnTo>
                    <a:pt x="78083" y="127342"/>
                  </a:lnTo>
                  <a:lnTo>
                    <a:pt x="78041" y="127342"/>
                  </a:lnTo>
                  <a:lnTo>
                    <a:pt x="77999" y="127342"/>
                  </a:lnTo>
                  <a:lnTo>
                    <a:pt x="77999" y="127398"/>
                  </a:lnTo>
                  <a:lnTo>
                    <a:pt x="77999" y="127469"/>
                  </a:lnTo>
                  <a:lnTo>
                    <a:pt x="77956" y="127398"/>
                  </a:lnTo>
                  <a:lnTo>
                    <a:pt x="77914" y="127398"/>
                  </a:lnTo>
                  <a:lnTo>
                    <a:pt x="77914" y="127469"/>
                  </a:lnTo>
                  <a:lnTo>
                    <a:pt x="77914" y="127525"/>
                  </a:lnTo>
                  <a:lnTo>
                    <a:pt x="77914" y="127595"/>
                  </a:lnTo>
                  <a:lnTo>
                    <a:pt x="77872" y="127595"/>
                  </a:lnTo>
                  <a:lnTo>
                    <a:pt x="77872" y="127469"/>
                  </a:lnTo>
                  <a:lnTo>
                    <a:pt x="77872" y="127525"/>
                  </a:lnTo>
                  <a:lnTo>
                    <a:pt x="77830" y="127525"/>
                  </a:lnTo>
                  <a:lnTo>
                    <a:pt x="77787" y="127525"/>
                  </a:lnTo>
                  <a:lnTo>
                    <a:pt x="77787" y="127595"/>
                  </a:lnTo>
                  <a:lnTo>
                    <a:pt x="77787" y="127652"/>
                  </a:lnTo>
                  <a:lnTo>
                    <a:pt x="77830" y="127652"/>
                  </a:lnTo>
                  <a:lnTo>
                    <a:pt x="77872" y="127652"/>
                  </a:lnTo>
                  <a:lnTo>
                    <a:pt x="77914" y="127652"/>
                  </a:lnTo>
                  <a:lnTo>
                    <a:pt x="77914" y="127722"/>
                  </a:lnTo>
                  <a:lnTo>
                    <a:pt x="77914" y="127652"/>
                  </a:lnTo>
                  <a:lnTo>
                    <a:pt x="77914" y="127722"/>
                  </a:lnTo>
                  <a:lnTo>
                    <a:pt x="77956" y="127722"/>
                  </a:lnTo>
                  <a:lnTo>
                    <a:pt x="77914" y="127722"/>
                  </a:lnTo>
                  <a:lnTo>
                    <a:pt x="77956" y="127778"/>
                  </a:lnTo>
                  <a:lnTo>
                    <a:pt x="77999" y="127778"/>
                  </a:lnTo>
                  <a:lnTo>
                    <a:pt x="77999" y="127849"/>
                  </a:lnTo>
                  <a:lnTo>
                    <a:pt x="77999" y="127905"/>
                  </a:lnTo>
                  <a:lnTo>
                    <a:pt x="77956" y="127905"/>
                  </a:lnTo>
                  <a:lnTo>
                    <a:pt x="77914" y="127976"/>
                  </a:lnTo>
                  <a:lnTo>
                    <a:pt x="77872" y="127976"/>
                  </a:lnTo>
                  <a:lnTo>
                    <a:pt x="77830" y="127976"/>
                  </a:lnTo>
                  <a:lnTo>
                    <a:pt x="77787" y="127976"/>
                  </a:lnTo>
                  <a:lnTo>
                    <a:pt x="77745" y="127976"/>
                  </a:lnTo>
                  <a:lnTo>
                    <a:pt x="77703" y="127976"/>
                  </a:lnTo>
                  <a:lnTo>
                    <a:pt x="77703" y="128032"/>
                  </a:lnTo>
                  <a:lnTo>
                    <a:pt x="77661" y="128032"/>
                  </a:lnTo>
                  <a:lnTo>
                    <a:pt x="77703" y="128032"/>
                  </a:lnTo>
                  <a:lnTo>
                    <a:pt x="77745" y="128032"/>
                  </a:lnTo>
                  <a:lnTo>
                    <a:pt x="77787" y="128032"/>
                  </a:lnTo>
                  <a:lnTo>
                    <a:pt x="77787" y="128102"/>
                  </a:lnTo>
                  <a:lnTo>
                    <a:pt x="77745" y="128102"/>
                  </a:lnTo>
                  <a:lnTo>
                    <a:pt x="77703" y="128102"/>
                  </a:lnTo>
                  <a:lnTo>
                    <a:pt x="77661" y="128102"/>
                  </a:lnTo>
                  <a:lnTo>
                    <a:pt x="77661" y="128159"/>
                  </a:lnTo>
                  <a:lnTo>
                    <a:pt x="77703" y="128159"/>
                  </a:lnTo>
                  <a:lnTo>
                    <a:pt x="77745" y="128102"/>
                  </a:lnTo>
                  <a:lnTo>
                    <a:pt x="77787" y="128102"/>
                  </a:lnTo>
                  <a:lnTo>
                    <a:pt x="77787" y="128159"/>
                  </a:lnTo>
                  <a:lnTo>
                    <a:pt x="77830" y="128102"/>
                  </a:lnTo>
                  <a:lnTo>
                    <a:pt x="77830" y="128159"/>
                  </a:lnTo>
                  <a:lnTo>
                    <a:pt x="77830" y="128229"/>
                  </a:lnTo>
                  <a:lnTo>
                    <a:pt x="77830" y="128285"/>
                  </a:lnTo>
                  <a:lnTo>
                    <a:pt x="77787" y="128285"/>
                  </a:lnTo>
                  <a:lnTo>
                    <a:pt x="77745" y="128285"/>
                  </a:lnTo>
                  <a:lnTo>
                    <a:pt x="77703" y="128285"/>
                  </a:lnTo>
                  <a:lnTo>
                    <a:pt x="77661" y="128356"/>
                  </a:lnTo>
                  <a:lnTo>
                    <a:pt x="77661" y="128285"/>
                  </a:lnTo>
                  <a:lnTo>
                    <a:pt x="77703" y="128285"/>
                  </a:lnTo>
                  <a:lnTo>
                    <a:pt x="77661" y="128285"/>
                  </a:lnTo>
                  <a:lnTo>
                    <a:pt x="77618" y="128285"/>
                  </a:lnTo>
                  <a:lnTo>
                    <a:pt x="77618" y="128356"/>
                  </a:lnTo>
                  <a:lnTo>
                    <a:pt x="77576" y="128285"/>
                  </a:lnTo>
                  <a:lnTo>
                    <a:pt x="77576" y="128356"/>
                  </a:lnTo>
                  <a:lnTo>
                    <a:pt x="77534" y="128356"/>
                  </a:lnTo>
                  <a:lnTo>
                    <a:pt x="77576" y="128356"/>
                  </a:lnTo>
                  <a:lnTo>
                    <a:pt x="77618" y="128356"/>
                  </a:lnTo>
                  <a:lnTo>
                    <a:pt x="77576" y="128356"/>
                  </a:lnTo>
                  <a:lnTo>
                    <a:pt x="77576" y="128412"/>
                  </a:lnTo>
                  <a:lnTo>
                    <a:pt x="77576" y="128483"/>
                  </a:lnTo>
                  <a:lnTo>
                    <a:pt x="77534" y="128539"/>
                  </a:lnTo>
                  <a:lnTo>
                    <a:pt x="77576" y="128539"/>
                  </a:lnTo>
                  <a:lnTo>
                    <a:pt x="77618" y="128609"/>
                  </a:lnTo>
                  <a:lnTo>
                    <a:pt x="77618" y="128666"/>
                  </a:lnTo>
                  <a:lnTo>
                    <a:pt x="77576" y="128666"/>
                  </a:lnTo>
                  <a:lnTo>
                    <a:pt x="77534" y="128666"/>
                  </a:lnTo>
                  <a:lnTo>
                    <a:pt x="77492" y="128609"/>
                  </a:lnTo>
                  <a:lnTo>
                    <a:pt x="77449" y="128609"/>
                  </a:lnTo>
                  <a:lnTo>
                    <a:pt x="77407" y="128609"/>
                  </a:lnTo>
                  <a:lnTo>
                    <a:pt x="77365" y="128539"/>
                  </a:lnTo>
                  <a:lnTo>
                    <a:pt x="77323" y="128539"/>
                  </a:lnTo>
                  <a:lnTo>
                    <a:pt x="77280" y="128539"/>
                  </a:lnTo>
                  <a:lnTo>
                    <a:pt x="77196" y="128609"/>
                  </a:lnTo>
                  <a:lnTo>
                    <a:pt x="77154" y="128609"/>
                  </a:lnTo>
                  <a:lnTo>
                    <a:pt x="77111" y="128609"/>
                  </a:lnTo>
                  <a:lnTo>
                    <a:pt x="77111" y="128666"/>
                  </a:lnTo>
                  <a:lnTo>
                    <a:pt x="77154" y="128666"/>
                  </a:lnTo>
                  <a:lnTo>
                    <a:pt x="77154" y="128736"/>
                  </a:lnTo>
                  <a:lnTo>
                    <a:pt x="77111" y="128736"/>
                  </a:lnTo>
                  <a:lnTo>
                    <a:pt x="77069" y="128736"/>
                  </a:lnTo>
                  <a:lnTo>
                    <a:pt x="77027" y="128736"/>
                  </a:lnTo>
                  <a:lnTo>
                    <a:pt x="77069" y="128792"/>
                  </a:lnTo>
                  <a:lnTo>
                    <a:pt x="77027" y="128792"/>
                  </a:lnTo>
                  <a:lnTo>
                    <a:pt x="76985" y="128792"/>
                  </a:lnTo>
                  <a:lnTo>
                    <a:pt x="77027" y="128792"/>
                  </a:lnTo>
                  <a:lnTo>
                    <a:pt x="77069" y="128792"/>
                  </a:lnTo>
                  <a:lnTo>
                    <a:pt x="77069" y="128863"/>
                  </a:lnTo>
                  <a:lnTo>
                    <a:pt x="77027" y="128919"/>
                  </a:lnTo>
                  <a:lnTo>
                    <a:pt x="76985" y="128919"/>
                  </a:lnTo>
                  <a:lnTo>
                    <a:pt x="76943" y="128919"/>
                  </a:lnTo>
                  <a:lnTo>
                    <a:pt x="76985" y="128919"/>
                  </a:lnTo>
                  <a:lnTo>
                    <a:pt x="76943" y="128919"/>
                  </a:lnTo>
                  <a:lnTo>
                    <a:pt x="76900" y="128919"/>
                  </a:lnTo>
                  <a:lnTo>
                    <a:pt x="76900" y="128990"/>
                  </a:lnTo>
                  <a:lnTo>
                    <a:pt x="76858" y="128990"/>
                  </a:lnTo>
                  <a:lnTo>
                    <a:pt x="76816" y="128990"/>
                  </a:lnTo>
                  <a:lnTo>
                    <a:pt x="76816" y="129046"/>
                  </a:lnTo>
                  <a:lnTo>
                    <a:pt x="76858" y="129046"/>
                  </a:lnTo>
                  <a:lnTo>
                    <a:pt x="76900" y="129046"/>
                  </a:lnTo>
                  <a:lnTo>
                    <a:pt x="76943" y="129046"/>
                  </a:lnTo>
                  <a:lnTo>
                    <a:pt x="76985" y="129116"/>
                  </a:lnTo>
                  <a:lnTo>
                    <a:pt x="76985" y="129173"/>
                  </a:lnTo>
                  <a:lnTo>
                    <a:pt x="76943" y="129173"/>
                  </a:lnTo>
                  <a:lnTo>
                    <a:pt x="76943" y="129243"/>
                  </a:lnTo>
                  <a:lnTo>
                    <a:pt x="76900" y="129243"/>
                  </a:lnTo>
                  <a:lnTo>
                    <a:pt x="76900" y="129299"/>
                  </a:lnTo>
                  <a:lnTo>
                    <a:pt x="76858" y="129299"/>
                  </a:lnTo>
                  <a:lnTo>
                    <a:pt x="76816" y="129299"/>
                  </a:lnTo>
                  <a:lnTo>
                    <a:pt x="76816" y="129370"/>
                  </a:lnTo>
                  <a:lnTo>
                    <a:pt x="76774" y="129370"/>
                  </a:lnTo>
                  <a:lnTo>
                    <a:pt x="76731" y="129370"/>
                  </a:lnTo>
                  <a:lnTo>
                    <a:pt x="76689" y="129370"/>
                  </a:lnTo>
                  <a:lnTo>
                    <a:pt x="76647" y="129426"/>
                  </a:lnTo>
                  <a:lnTo>
                    <a:pt x="76647" y="129496"/>
                  </a:lnTo>
                  <a:lnTo>
                    <a:pt x="76605" y="129553"/>
                  </a:lnTo>
                  <a:lnTo>
                    <a:pt x="76562" y="129553"/>
                  </a:lnTo>
                  <a:lnTo>
                    <a:pt x="76562" y="129623"/>
                  </a:lnTo>
                  <a:lnTo>
                    <a:pt x="76520" y="129623"/>
                  </a:lnTo>
                  <a:lnTo>
                    <a:pt x="76478" y="129680"/>
                  </a:lnTo>
                  <a:lnTo>
                    <a:pt x="76436" y="129680"/>
                  </a:lnTo>
                  <a:lnTo>
                    <a:pt x="76351" y="129750"/>
                  </a:lnTo>
                  <a:lnTo>
                    <a:pt x="76267" y="129750"/>
                  </a:lnTo>
                  <a:lnTo>
                    <a:pt x="76182" y="129806"/>
                  </a:lnTo>
                  <a:lnTo>
                    <a:pt x="76182" y="129750"/>
                  </a:lnTo>
                  <a:lnTo>
                    <a:pt x="76140" y="129750"/>
                  </a:lnTo>
                  <a:lnTo>
                    <a:pt x="76098" y="129750"/>
                  </a:lnTo>
                  <a:lnTo>
                    <a:pt x="76098" y="129680"/>
                  </a:lnTo>
                  <a:lnTo>
                    <a:pt x="76055" y="129680"/>
                  </a:lnTo>
                  <a:lnTo>
                    <a:pt x="76055" y="129623"/>
                  </a:lnTo>
                  <a:lnTo>
                    <a:pt x="76055" y="129553"/>
                  </a:lnTo>
                  <a:lnTo>
                    <a:pt x="76013" y="129553"/>
                  </a:lnTo>
                  <a:lnTo>
                    <a:pt x="75971" y="129496"/>
                  </a:lnTo>
                  <a:lnTo>
                    <a:pt x="75929" y="129496"/>
                  </a:lnTo>
                  <a:lnTo>
                    <a:pt x="75929" y="129426"/>
                  </a:lnTo>
                  <a:lnTo>
                    <a:pt x="75971" y="129426"/>
                  </a:lnTo>
                  <a:lnTo>
                    <a:pt x="75929" y="129426"/>
                  </a:lnTo>
                  <a:lnTo>
                    <a:pt x="75886" y="129426"/>
                  </a:lnTo>
                  <a:lnTo>
                    <a:pt x="75844" y="129426"/>
                  </a:lnTo>
                  <a:lnTo>
                    <a:pt x="75802" y="129496"/>
                  </a:lnTo>
                  <a:lnTo>
                    <a:pt x="75760" y="129426"/>
                  </a:lnTo>
                  <a:lnTo>
                    <a:pt x="75717" y="129426"/>
                  </a:lnTo>
                  <a:lnTo>
                    <a:pt x="75675" y="129496"/>
                  </a:lnTo>
                  <a:lnTo>
                    <a:pt x="75717" y="129496"/>
                  </a:lnTo>
                  <a:lnTo>
                    <a:pt x="75760" y="129496"/>
                  </a:lnTo>
                  <a:lnTo>
                    <a:pt x="75760" y="129553"/>
                  </a:lnTo>
                  <a:lnTo>
                    <a:pt x="75717" y="129553"/>
                  </a:lnTo>
                  <a:lnTo>
                    <a:pt x="75675" y="129553"/>
                  </a:lnTo>
                  <a:lnTo>
                    <a:pt x="75633" y="129553"/>
                  </a:lnTo>
                  <a:lnTo>
                    <a:pt x="75633" y="129623"/>
                  </a:lnTo>
                  <a:lnTo>
                    <a:pt x="75591" y="129623"/>
                  </a:lnTo>
                  <a:lnTo>
                    <a:pt x="75591" y="129553"/>
                  </a:lnTo>
                  <a:lnTo>
                    <a:pt x="75633" y="129553"/>
                  </a:lnTo>
                  <a:lnTo>
                    <a:pt x="75591" y="129553"/>
                  </a:lnTo>
                  <a:lnTo>
                    <a:pt x="75591" y="129496"/>
                  </a:lnTo>
                  <a:lnTo>
                    <a:pt x="75548" y="129553"/>
                  </a:lnTo>
                  <a:lnTo>
                    <a:pt x="75506" y="129553"/>
                  </a:lnTo>
                  <a:lnTo>
                    <a:pt x="75464" y="129553"/>
                  </a:lnTo>
                  <a:lnTo>
                    <a:pt x="75422" y="129623"/>
                  </a:lnTo>
                  <a:lnTo>
                    <a:pt x="75506" y="129623"/>
                  </a:lnTo>
                  <a:lnTo>
                    <a:pt x="75464" y="129623"/>
                  </a:lnTo>
                  <a:lnTo>
                    <a:pt x="75422" y="129680"/>
                  </a:lnTo>
                  <a:lnTo>
                    <a:pt x="75379" y="129623"/>
                  </a:lnTo>
                  <a:lnTo>
                    <a:pt x="75422" y="129623"/>
                  </a:lnTo>
                  <a:lnTo>
                    <a:pt x="75379" y="129623"/>
                  </a:lnTo>
                  <a:lnTo>
                    <a:pt x="75337" y="129553"/>
                  </a:lnTo>
                  <a:lnTo>
                    <a:pt x="75295" y="129553"/>
                  </a:lnTo>
                  <a:lnTo>
                    <a:pt x="75253" y="129553"/>
                  </a:lnTo>
                  <a:lnTo>
                    <a:pt x="75210" y="129623"/>
                  </a:lnTo>
                  <a:lnTo>
                    <a:pt x="75168" y="129553"/>
                  </a:lnTo>
                  <a:lnTo>
                    <a:pt x="75126" y="129553"/>
                  </a:lnTo>
                  <a:lnTo>
                    <a:pt x="75084" y="129553"/>
                  </a:lnTo>
                  <a:lnTo>
                    <a:pt x="75041" y="129553"/>
                  </a:lnTo>
                  <a:lnTo>
                    <a:pt x="74957" y="129623"/>
                  </a:lnTo>
                  <a:lnTo>
                    <a:pt x="74957" y="129553"/>
                  </a:lnTo>
                  <a:lnTo>
                    <a:pt x="74915" y="129553"/>
                  </a:lnTo>
                  <a:lnTo>
                    <a:pt x="74873" y="129553"/>
                  </a:lnTo>
                  <a:lnTo>
                    <a:pt x="74830" y="129553"/>
                  </a:lnTo>
                  <a:lnTo>
                    <a:pt x="74788" y="129553"/>
                  </a:lnTo>
                  <a:lnTo>
                    <a:pt x="74746" y="129553"/>
                  </a:lnTo>
                  <a:lnTo>
                    <a:pt x="74704" y="129553"/>
                  </a:lnTo>
                  <a:lnTo>
                    <a:pt x="74661" y="129553"/>
                  </a:lnTo>
                  <a:lnTo>
                    <a:pt x="74661" y="129623"/>
                  </a:lnTo>
                  <a:lnTo>
                    <a:pt x="74619" y="129553"/>
                  </a:lnTo>
                  <a:lnTo>
                    <a:pt x="74577" y="129553"/>
                  </a:lnTo>
                  <a:lnTo>
                    <a:pt x="74535" y="129553"/>
                  </a:lnTo>
                  <a:lnTo>
                    <a:pt x="74492" y="129553"/>
                  </a:lnTo>
                  <a:lnTo>
                    <a:pt x="74450" y="129553"/>
                  </a:lnTo>
                  <a:lnTo>
                    <a:pt x="74408" y="129553"/>
                  </a:lnTo>
                  <a:lnTo>
                    <a:pt x="74366" y="129553"/>
                  </a:lnTo>
                  <a:lnTo>
                    <a:pt x="74281" y="129553"/>
                  </a:lnTo>
                  <a:lnTo>
                    <a:pt x="74239" y="129553"/>
                  </a:lnTo>
                  <a:lnTo>
                    <a:pt x="74197" y="129553"/>
                  </a:lnTo>
                  <a:lnTo>
                    <a:pt x="74154" y="129553"/>
                  </a:lnTo>
                  <a:lnTo>
                    <a:pt x="74112" y="129496"/>
                  </a:lnTo>
                  <a:lnTo>
                    <a:pt x="74028" y="129426"/>
                  </a:lnTo>
                  <a:lnTo>
                    <a:pt x="73985" y="129426"/>
                  </a:lnTo>
                  <a:lnTo>
                    <a:pt x="73985" y="129370"/>
                  </a:lnTo>
                  <a:lnTo>
                    <a:pt x="73943" y="129370"/>
                  </a:lnTo>
                  <a:lnTo>
                    <a:pt x="73901" y="129370"/>
                  </a:lnTo>
                  <a:lnTo>
                    <a:pt x="73901" y="129299"/>
                  </a:lnTo>
                  <a:lnTo>
                    <a:pt x="73859" y="129299"/>
                  </a:lnTo>
                  <a:lnTo>
                    <a:pt x="73859" y="129370"/>
                  </a:lnTo>
                  <a:lnTo>
                    <a:pt x="73816" y="129370"/>
                  </a:lnTo>
                  <a:lnTo>
                    <a:pt x="73774" y="129370"/>
                  </a:lnTo>
                  <a:lnTo>
                    <a:pt x="73774" y="129426"/>
                  </a:lnTo>
                  <a:lnTo>
                    <a:pt x="73732" y="129426"/>
                  </a:lnTo>
                  <a:lnTo>
                    <a:pt x="73647" y="129426"/>
                  </a:lnTo>
                  <a:lnTo>
                    <a:pt x="73647" y="129496"/>
                  </a:lnTo>
                  <a:lnTo>
                    <a:pt x="73605" y="129496"/>
                  </a:lnTo>
                  <a:lnTo>
                    <a:pt x="73563" y="129553"/>
                  </a:lnTo>
                  <a:lnTo>
                    <a:pt x="73521" y="129553"/>
                  </a:lnTo>
                  <a:lnTo>
                    <a:pt x="73478" y="129553"/>
                  </a:lnTo>
                  <a:lnTo>
                    <a:pt x="73436" y="129553"/>
                  </a:lnTo>
                  <a:lnTo>
                    <a:pt x="73394" y="129623"/>
                  </a:lnTo>
                  <a:lnTo>
                    <a:pt x="73352" y="129623"/>
                  </a:lnTo>
                  <a:lnTo>
                    <a:pt x="73309" y="129623"/>
                  </a:lnTo>
                  <a:lnTo>
                    <a:pt x="73309" y="129680"/>
                  </a:lnTo>
                  <a:lnTo>
                    <a:pt x="73267" y="129680"/>
                  </a:lnTo>
                  <a:lnTo>
                    <a:pt x="73267" y="129750"/>
                  </a:lnTo>
                  <a:lnTo>
                    <a:pt x="73225" y="129750"/>
                  </a:lnTo>
                  <a:lnTo>
                    <a:pt x="73183" y="129750"/>
                  </a:lnTo>
                  <a:lnTo>
                    <a:pt x="73140" y="129806"/>
                  </a:lnTo>
                  <a:lnTo>
                    <a:pt x="73098" y="129806"/>
                  </a:lnTo>
                  <a:lnTo>
                    <a:pt x="73056" y="129806"/>
                  </a:lnTo>
                  <a:lnTo>
                    <a:pt x="73056" y="129877"/>
                  </a:lnTo>
                  <a:lnTo>
                    <a:pt x="73014" y="129877"/>
                  </a:lnTo>
                  <a:lnTo>
                    <a:pt x="72929" y="129877"/>
                  </a:lnTo>
                  <a:lnTo>
                    <a:pt x="72887" y="129877"/>
                  </a:lnTo>
                  <a:lnTo>
                    <a:pt x="72845" y="129877"/>
                  </a:lnTo>
                  <a:lnTo>
                    <a:pt x="72803" y="129877"/>
                  </a:lnTo>
                  <a:lnTo>
                    <a:pt x="72803" y="129933"/>
                  </a:lnTo>
                  <a:lnTo>
                    <a:pt x="72760" y="129933"/>
                  </a:lnTo>
                  <a:lnTo>
                    <a:pt x="72760" y="129877"/>
                  </a:lnTo>
                  <a:lnTo>
                    <a:pt x="72718" y="129877"/>
                  </a:lnTo>
                  <a:lnTo>
                    <a:pt x="72718" y="129933"/>
                  </a:lnTo>
                  <a:lnTo>
                    <a:pt x="72676" y="129933"/>
                  </a:lnTo>
                  <a:lnTo>
                    <a:pt x="72634" y="130003"/>
                  </a:lnTo>
                  <a:lnTo>
                    <a:pt x="72634" y="129933"/>
                  </a:lnTo>
                  <a:lnTo>
                    <a:pt x="72591" y="129933"/>
                  </a:lnTo>
                  <a:lnTo>
                    <a:pt x="72549" y="130003"/>
                  </a:lnTo>
                  <a:lnTo>
                    <a:pt x="72507" y="130003"/>
                  </a:lnTo>
                  <a:lnTo>
                    <a:pt x="72465" y="130003"/>
                  </a:lnTo>
                  <a:lnTo>
                    <a:pt x="72422" y="130003"/>
                  </a:lnTo>
                  <a:lnTo>
                    <a:pt x="72422" y="129933"/>
                  </a:lnTo>
                  <a:lnTo>
                    <a:pt x="72380" y="129933"/>
                  </a:lnTo>
                  <a:lnTo>
                    <a:pt x="72338" y="129933"/>
                  </a:lnTo>
                  <a:lnTo>
                    <a:pt x="72296" y="129933"/>
                  </a:lnTo>
                  <a:lnTo>
                    <a:pt x="72253" y="129933"/>
                  </a:lnTo>
                  <a:lnTo>
                    <a:pt x="72211" y="129933"/>
                  </a:lnTo>
                  <a:lnTo>
                    <a:pt x="72211" y="130003"/>
                  </a:lnTo>
                  <a:lnTo>
                    <a:pt x="72169" y="130003"/>
                  </a:lnTo>
                  <a:lnTo>
                    <a:pt x="72169" y="130060"/>
                  </a:lnTo>
                  <a:lnTo>
                    <a:pt x="72127" y="130060"/>
                  </a:lnTo>
                  <a:lnTo>
                    <a:pt x="72084" y="130060"/>
                  </a:lnTo>
                  <a:lnTo>
                    <a:pt x="72084" y="130130"/>
                  </a:lnTo>
                  <a:lnTo>
                    <a:pt x="72042" y="130130"/>
                  </a:lnTo>
                  <a:lnTo>
                    <a:pt x="72000" y="130130"/>
                  </a:lnTo>
                  <a:lnTo>
                    <a:pt x="72000" y="130186"/>
                  </a:lnTo>
                  <a:lnTo>
                    <a:pt x="72042" y="130186"/>
                  </a:lnTo>
                  <a:lnTo>
                    <a:pt x="72084" y="130186"/>
                  </a:lnTo>
                  <a:lnTo>
                    <a:pt x="72084" y="130257"/>
                  </a:lnTo>
                  <a:lnTo>
                    <a:pt x="72127" y="130257"/>
                  </a:lnTo>
                  <a:lnTo>
                    <a:pt x="72127" y="130313"/>
                  </a:lnTo>
                  <a:lnTo>
                    <a:pt x="72084" y="130313"/>
                  </a:lnTo>
                  <a:lnTo>
                    <a:pt x="72084" y="130384"/>
                  </a:lnTo>
                  <a:lnTo>
                    <a:pt x="72127" y="130384"/>
                  </a:lnTo>
                  <a:lnTo>
                    <a:pt x="72169" y="130384"/>
                  </a:lnTo>
                  <a:lnTo>
                    <a:pt x="72169" y="130440"/>
                  </a:lnTo>
                  <a:lnTo>
                    <a:pt x="72169" y="130510"/>
                  </a:lnTo>
                  <a:lnTo>
                    <a:pt x="72169" y="130637"/>
                  </a:lnTo>
                  <a:lnTo>
                    <a:pt x="72127" y="130693"/>
                  </a:lnTo>
                  <a:lnTo>
                    <a:pt x="72084" y="130693"/>
                  </a:lnTo>
                  <a:lnTo>
                    <a:pt x="72042" y="130693"/>
                  </a:lnTo>
                  <a:lnTo>
                    <a:pt x="72042" y="130764"/>
                  </a:lnTo>
                  <a:lnTo>
                    <a:pt x="72042" y="130820"/>
                  </a:lnTo>
                  <a:lnTo>
                    <a:pt x="72084" y="130820"/>
                  </a:lnTo>
                  <a:lnTo>
                    <a:pt x="72084" y="130891"/>
                  </a:lnTo>
                  <a:lnTo>
                    <a:pt x="72127" y="131017"/>
                  </a:lnTo>
                  <a:lnTo>
                    <a:pt x="72169" y="131074"/>
                  </a:lnTo>
                  <a:lnTo>
                    <a:pt x="72127" y="131144"/>
                  </a:lnTo>
                  <a:lnTo>
                    <a:pt x="72127" y="131200"/>
                  </a:lnTo>
                  <a:lnTo>
                    <a:pt x="72127" y="131271"/>
                  </a:lnTo>
                  <a:lnTo>
                    <a:pt x="72169" y="131271"/>
                  </a:lnTo>
                  <a:lnTo>
                    <a:pt x="72169" y="131327"/>
                  </a:lnTo>
                  <a:lnTo>
                    <a:pt x="72211" y="131327"/>
                  </a:lnTo>
                  <a:lnTo>
                    <a:pt x="72253" y="131327"/>
                  </a:lnTo>
                  <a:lnTo>
                    <a:pt x="72253" y="131397"/>
                  </a:lnTo>
                  <a:lnTo>
                    <a:pt x="72253" y="131454"/>
                  </a:lnTo>
                  <a:lnTo>
                    <a:pt x="72211" y="131454"/>
                  </a:lnTo>
                  <a:lnTo>
                    <a:pt x="72169" y="131454"/>
                  </a:lnTo>
                  <a:lnTo>
                    <a:pt x="72169" y="131524"/>
                  </a:lnTo>
                  <a:lnTo>
                    <a:pt x="72211" y="131524"/>
                  </a:lnTo>
                  <a:lnTo>
                    <a:pt x="72211" y="131581"/>
                  </a:lnTo>
                  <a:lnTo>
                    <a:pt x="72253" y="131581"/>
                  </a:lnTo>
                  <a:lnTo>
                    <a:pt x="72253" y="131651"/>
                  </a:lnTo>
                  <a:lnTo>
                    <a:pt x="72211" y="131651"/>
                  </a:lnTo>
                  <a:lnTo>
                    <a:pt x="72211" y="131707"/>
                  </a:lnTo>
                  <a:lnTo>
                    <a:pt x="72169" y="131707"/>
                  </a:lnTo>
                  <a:lnTo>
                    <a:pt x="72169" y="131778"/>
                  </a:lnTo>
                  <a:lnTo>
                    <a:pt x="72211" y="131778"/>
                  </a:lnTo>
                  <a:lnTo>
                    <a:pt x="72169" y="131778"/>
                  </a:lnTo>
                  <a:lnTo>
                    <a:pt x="72211" y="131834"/>
                  </a:lnTo>
                  <a:lnTo>
                    <a:pt x="72169" y="131834"/>
                  </a:lnTo>
                  <a:lnTo>
                    <a:pt x="72127" y="131778"/>
                  </a:lnTo>
                  <a:lnTo>
                    <a:pt x="72084" y="131778"/>
                  </a:lnTo>
                  <a:lnTo>
                    <a:pt x="72084" y="131834"/>
                  </a:lnTo>
                  <a:lnTo>
                    <a:pt x="72042" y="131834"/>
                  </a:lnTo>
                  <a:lnTo>
                    <a:pt x="72042" y="131904"/>
                  </a:lnTo>
                  <a:lnTo>
                    <a:pt x="72084" y="131904"/>
                  </a:lnTo>
                  <a:lnTo>
                    <a:pt x="72127" y="131904"/>
                  </a:lnTo>
                  <a:lnTo>
                    <a:pt x="72169" y="131904"/>
                  </a:lnTo>
                  <a:lnTo>
                    <a:pt x="72169" y="131961"/>
                  </a:lnTo>
                  <a:lnTo>
                    <a:pt x="72211" y="131961"/>
                  </a:lnTo>
                  <a:lnTo>
                    <a:pt x="72169" y="131961"/>
                  </a:lnTo>
                  <a:lnTo>
                    <a:pt x="72211" y="131961"/>
                  </a:lnTo>
                  <a:lnTo>
                    <a:pt x="72211" y="132031"/>
                  </a:lnTo>
                  <a:lnTo>
                    <a:pt x="72211" y="132087"/>
                  </a:lnTo>
                  <a:lnTo>
                    <a:pt x="72211" y="132158"/>
                  </a:lnTo>
                  <a:lnTo>
                    <a:pt x="72169" y="132158"/>
                  </a:lnTo>
                  <a:lnTo>
                    <a:pt x="72169" y="132214"/>
                  </a:lnTo>
                  <a:lnTo>
                    <a:pt x="72169" y="132285"/>
                  </a:lnTo>
                  <a:lnTo>
                    <a:pt x="72169" y="132341"/>
                  </a:lnTo>
                  <a:lnTo>
                    <a:pt x="72211" y="132341"/>
                  </a:lnTo>
                  <a:lnTo>
                    <a:pt x="72211" y="132411"/>
                  </a:lnTo>
                  <a:lnTo>
                    <a:pt x="72169" y="132411"/>
                  </a:lnTo>
                  <a:lnTo>
                    <a:pt x="72169" y="132468"/>
                  </a:lnTo>
                  <a:lnTo>
                    <a:pt x="72169" y="132538"/>
                  </a:lnTo>
                  <a:lnTo>
                    <a:pt x="72169" y="132594"/>
                  </a:lnTo>
                  <a:lnTo>
                    <a:pt x="72211" y="132594"/>
                  </a:lnTo>
                  <a:lnTo>
                    <a:pt x="72211" y="132665"/>
                  </a:lnTo>
                  <a:lnTo>
                    <a:pt x="72211" y="132721"/>
                  </a:lnTo>
                  <a:lnTo>
                    <a:pt x="72169" y="132721"/>
                  </a:lnTo>
                  <a:lnTo>
                    <a:pt x="72169" y="132792"/>
                  </a:lnTo>
                  <a:lnTo>
                    <a:pt x="72169" y="132848"/>
                  </a:lnTo>
                  <a:lnTo>
                    <a:pt x="72127" y="132848"/>
                  </a:lnTo>
                  <a:lnTo>
                    <a:pt x="72127" y="132918"/>
                  </a:lnTo>
                  <a:lnTo>
                    <a:pt x="72084" y="132918"/>
                  </a:lnTo>
                  <a:lnTo>
                    <a:pt x="72127" y="132918"/>
                  </a:lnTo>
                  <a:lnTo>
                    <a:pt x="72127" y="132975"/>
                  </a:lnTo>
                  <a:lnTo>
                    <a:pt x="72084" y="132975"/>
                  </a:lnTo>
                  <a:lnTo>
                    <a:pt x="72084" y="133045"/>
                  </a:lnTo>
                  <a:lnTo>
                    <a:pt x="72042" y="133045"/>
                  </a:lnTo>
                  <a:lnTo>
                    <a:pt x="72042" y="133101"/>
                  </a:lnTo>
                  <a:lnTo>
                    <a:pt x="72042" y="133172"/>
                  </a:lnTo>
                  <a:lnTo>
                    <a:pt x="72000" y="133172"/>
                  </a:lnTo>
                  <a:lnTo>
                    <a:pt x="72000" y="133228"/>
                  </a:lnTo>
                  <a:lnTo>
                    <a:pt x="72000" y="133299"/>
                  </a:lnTo>
                  <a:lnTo>
                    <a:pt x="71958" y="133299"/>
                  </a:lnTo>
                  <a:lnTo>
                    <a:pt x="72000" y="133299"/>
                  </a:lnTo>
                  <a:lnTo>
                    <a:pt x="72000" y="133355"/>
                  </a:lnTo>
                  <a:lnTo>
                    <a:pt x="72042" y="133355"/>
                  </a:lnTo>
                  <a:lnTo>
                    <a:pt x="72042" y="133425"/>
                  </a:lnTo>
                  <a:lnTo>
                    <a:pt x="72084" y="133425"/>
                  </a:lnTo>
                  <a:lnTo>
                    <a:pt x="72084" y="133482"/>
                  </a:lnTo>
                  <a:lnTo>
                    <a:pt x="72084" y="133552"/>
                  </a:lnTo>
                  <a:lnTo>
                    <a:pt x="72042" y="133552"/>
                  </a:lnTo>
                  <a:lnTo>
                    <a:pt x="72000" y="133552"/>
                  </a:lnTo>
                  <a:lnTo>
                    <a:pt x="71958" y="133552"/>
                  </a:lnTo>
                  <a:lnTo>
                    <a:pt x="71958" y="133482"/>
                  </a:lnTo>
                  <a:lnTo>
                    <a:pt x="71915" y="133482"/>
                  </a:lnTo>
                  <a:lnTo>
                    <a:pt x="71873" y="133482"/>
                  </a:lnTo>
                  <a:lnTo>
                    <a:pt x="71873" y="133552"/>
                  </a:lnTo>
                  <a:lnTo>
                    <a:pt x="71831" y="133552"/>
                  </a:lnTo>
                  <a:lnTo>
                    <a:pt x="71831" y="133608"/>
                  </a:lnTo>
                  <a:lnTo>
                    <a:pt x="71831" y="133552"/>
                  </a:lnTo>
                  <a:lnTo>
                    <a:pt x="71789" y="133608"/>
                  </a:lnTo>
                  <a:lnTo>
                    <a:pt x="71789" y="133679"/>
                  </a:lnTo>
                  <a:lnTo>
                    <a:pt x="71746" y="133679"/>
                  </a:lnTo>
                  <a:lnTo>
                    <a:pt x="71789" y="133679"/>
                  </a:lnTo>
                  <a:lnTo>
                    <a:pt x="71789" y="133735"/>
                  </a:lnTo>
                  <a:lnTo>
                    <a:pt x="71746" y="133735"/>
                  </a:lnTo>
                  <a:lnTo>
                    <a:pt x="71746" y="133805"/>
                  </a:lnTo>
                  <a:lnTo>
                    <a:pt x="71704" y="133805"/>
                  </a:lnTo>
                  <a:lnTo>
                    <a:pt x="71704" y="133862"/>
                  </a:lnTo>
                  <a:lnTo>
                    <a:pt x="71662" y="133862"/>
                  </a:lnTo>
                  <a:lnTo>
                    <a:pt x="71662" y="133932"/>
                  </a:lnTo>
                  <a:lnTo>
                    <a:pt x="71662" y="133989"/>
                  </a:lnTo>
                  <a:lnTo>
                    <a:pt x="71620" y="133989"/>
                  </a:lnTo>
                  <a:lnTo>
                    <a:pt x="71577" y="133989"/>
                  </a:lnTo>
                  <a:lnTo>
                    <a:pt x="71535" y="133989"/>
                  </a:lnTo>
                  <a:lnTo>
                    <a:pt x="71535" y="134059"/>
                  </a:lnTo>
                  <a:lnTo>
                    <a:pt x="71577" y="134115"/>
                  </a:lnTo>
                  <a:lnTo>
                    <a:pt x="71577" y="134186"/>
                  </a:lnTo>
                  <a:lnTo>
                    <a:pt x="71620" y="134186"/>
                  </a:lnTo>
                  <a:lnTo>
                    <a:pt x="71704" y="134186"/>
                  </a:lnTo>
                  <a:lnTo>
                    <a:pt x="71746" y="134186"/>
                  </a:lnTo>
                  <a:lnTo>
                    <a:pt x="71746" y="134242"/>
                  </a:lnTo>
                  <a:lnTo>
                    <a:pt x="71704" y="134242"/>
                  </a:lnTo>
                  <a:lnTo>
                    <a:pt x="71662" y="134312"/>
                  </a:lnTo>
                  <a:lnTo>
                    <a:pt x="71620" y="134369"/>
                  </a:lnTo>
                  <a:lnTo>
                    <a:pt x="71620" y="134439"/>
                  </a:lnTo>
                  <a:lnTo>
                    <a:pt x="71577" y="134439"/>
                  </a:lnTo>
                  <a:lnTo>
                    <a:pt x="71577" y="134495"/>
                  </a:lnTo>
                  <a:lnTo>
                    <a:pt x="71535" y="134495"/>
                  </a:lnTo>
                  <a:lnTo>
                    <a:pt x="71493" y="134495"/>
                  </a:lnTo>
                  <a:lnTo>
                    <a:pt x="71493" y="134566"/>
                  </a:lnTo>
                  <a:lnTo>
                    <a:pt x="71451" y="134566"/>
                  </a:lnTo>
                  <a:lnTo>
                    <a:pt x="71408" y="134622"/>
                  </a:lnTo>
                  <a:lnTo>
                    <a:pt x="71408" y="134693"/>
                  </a:lnTo>
                  <a:lnTo>
                    <a:pt x="71408" y="134749"/>
                  </a:lnTo>
                  <a:lnTo>
                    <a:pt x="71408" y="134819"/>
                  </a:lnTo>
                  <a:lnTo>
                    <a:pt x="71366" y="134819"/>
                  </a:lnTo>
                  <a:lnTo>
                    <a:pt x="71324" y="134876"/>
                  </a:lnTo>
                  <a:lnTo>
                    <a:pt x="71324" y="134819"/>
                  </a:lnTo>
                  <a:lnTo>
                    <a:pt x="71282" y="134819"/>
                  </a:lnTo>
                  <a:lnTo>
                    <a:pt x="71282" y="134876"/>
                  </a:lnTo>
                  <a:lnTo>
                    <a:pt x="71239" y="134876"/>
                  </a:lnTo>
                  <a:lnTo>
                    <a:pt x="71197" y="134876"/>
                  </a:lnTo>
                  <a:lnTo>
                    <a:pt x="71197" y="134946"/>
                  </a:lnTo>
                  <a:lnTo>
                    <a:pt x="71239" y="134946"/>
                  </a:lnTo>
                  <a:lnTo>
                    <a:pt x="71239" y="135002"/>
                  </a:lnTo>
                  <a:lnTo>
                    <a:pt x="71239" y="135073"/>
                  </a:lnTo>
                  <a:lnTo>
                    <a:pt x="71282" y="135073"/>
                  </a:lnTo>
                  <a:lnTo>
                    <a:pt x="71239" y="135073"/>
                  </a:lnTo>
                  <a:lnTo>
                    <a:pt x="71197" y="135073"/>
                  </a:lnTo>
                  <a:lnTo>
                    <a:pt x="71197" y="135129"/>
                  </a:lnTo>
                  <a:lnTo>
                    <a:pt x="71239" y="135129"/>
                  </a:lnTo>
                  <a:lnTo>
                    <a:pt x="71282" y="135129"/>
                  </a:lnTo>
                  <a:lnTo>
                    <a:pt x="71282" y="135200"/>
                  </a:lnTo>
                  <a:lnTo>
                    <a:pt x="71282" y="135256"/>
                  </a:lnTo>
                  <a:lnTo>
                    <a:pt x="71239" y="135256"/>
                  </a:lnTo>
                  <a:lnTo>
                    <a:pt x="71197" y="135326"/>
                  </a:lnTo>
                  <a:lnTo>
                    <a:pt x="71155" y="135326"/>
                  </a:lnTo>
                  <a:lnTo>
                    <a:pt x="71155" y="135383"/>
                  </a:lnTo>
                  <a:lnTo>
                    <a:pt x="71070" y="135383"/>
                  </a:lnTo>
                  <a:lnTo>
                    <a:pt x="71028" y="135453"/>
                  </a:lnTo>
                  <a:lnTo>
                    <a:pt x="71028" y="135509"/>
                  </a:lnTo>
                  <a:lnTo>
                    <a:pt x="71028" y="135580"/>
                  </a:lnTo>
                  <a:lnTo>
                    <a:pt x="71070" y="135580"/>
                  </a:lnTo>
                  <a:lnTo>
                    <a:pt x="71070" y="135636"/>
                  </a:lnTo>
                  <a:lnTo>
                    <a:pt x="71113" y="135636"/>
                  </a:lnTo>
                  <a:lnTo>
                    <a:pt x="71155" y="135706"/>
                  </a:lnTo>
                  <a:lnTo>
                    <a:pt x="71113" y="135706"/>
                  </a:lnTo>
                  <a:lnTo>
                    <a:pt x="71155" y="135706"/>
                  </a:lnTo>
                  <a:lnTo>
                    <a:pt x="71155" y="135763"/>
                  </a:lnTo>
                  <a:lnTo>
                    <a:pt x="71197" y="135833"/>
                  </a:lnTo>
                  <a:lnTo>
                    <a:pt x="71197" y="135890"/>
                  </a:lnTo>
                  <a:lnTo>
                    <a:pt x="71113" y="136016"/>
                  </a:lnTo>
                  <a:lnTo>
                    <a:pt x="71113" y="136087"/>
                  </a:lnTo>
                  <a:lnTo>
                    <a:pt x="71070" y="136087"/>
                  </a:lnTo>
                  <a:lnTo>
                    <a:pt x="71028" y="136087"/>
                  </a:lnTo>
                  <a:lnTo>
                    <a:pt x="70986" y="136143"/>
                  </a:lnTo>
                  <a:lnTo>
                    <a:pt x="70944" y="136087"/>
                  </a:lnTo>
                  <a:lnTo>
                    <a:pt x="70901" y="136087"/>
                  </a:lnTo>
                  <a:lnTo>
                    <a:pt x="70859" y="136087"/>
                  </a:lnTo>
                  <a:lnTo>
                    <a:pt x="70817" y="136087"/>
                  </a:lnTo>
                  <a:lnTo>
                    <a:pt x="70775" y="136087"/>
                  </a:lnTo>
                  <a:lnTo>
                    <a:pt x="70732" y="136143"/>
                  </a:lnTo>
                  <a:lnTo>
                    <a:pt x="70690" y="136143"/>
                  </a:lnTo>
                  <a:lnTo>
                    <a:pt x="70690" y="136213"/>
                  </a:lnTo>
                  <a:lnTo>
                    <a:pt x="70732" y="136213"/>
                  </a:lnTo>
                  <a:lnTo>
                    <a:pt x="70690" y="136270"/>
                  </a:lnTo>
                  <a:lnTo>
                    <a:pt x="70732" y="136270"/>
                  </a:lnTo>
                  <a:lnTo>
                    <a:pt x="70775" y="136270"/>
                  </a:lnTo>
                  <a:lnTo>
                    <a:pt x="70775" y="136340"/>
                  </a:lnTo>
                  <a:lnTo>
                    <a:pt x="70732" y="136396"/>
                  </a:lnTo>
                  <a:lnTo>
                    <a:pt x="70690" y="136467"/>
                  </a:lnTo>
                  <a:lnTo>
                    <a:pt x="70690" y="136523"/>
                  </a:lnTo>
                  <a:lnTo>
                    <a:pt x="70648" y="136523"/>
                  </a:lnTo>
                  <a:lnTo>
                    <a:pt x="70564" y="136594"/>
                  </a:lnTo>
                  <a:lnTo>
                    <a:pt x="70521" y="136650"/>
                  </a:lnTo>
                  <a:lnTo>
                    <a:pt x="70395" y="136720"/>
                  </a:lnTo>
                  <a:lnTo>
                    <a:pt x="70352" y="136720"/>
                  </a:lnTo>
                  <a:lnTo>
                    <a:pt x="70310" y="136720"/>
                  </a:lnTo>
                  <a:lnTo>
                    <a:pt x="70310" y="136777"/>
                  </a:lnTo>
                  <a:lnTo>
                    <a:pt x="70268" y="136777"/>
                  </a:lnTo>
                  <a:lnTo>
                    <a:pt x="70226" y="136777"/>
                  </a:lnTo>
                  <a:lnTo>
                    <a:pt x="70183" y="136777"/>
                  </a:lnTo>
                  <a:lnTo>
                    <a:pt x="70141" y="136777"/>
                  </a:lnTo>
                  <a:lnTo>
                    <a:pt x="70099" y="136777"/>
                  </a:lnTo>
                  <a:lnTo>
                    <a:pt x="70141" y="136777"/>
                  </a:lnTo>
                  <a:lnTo>
                    <a:pt x="70141" y="136847"/>
                  </a:lnTo>
                  <a:lnTo>
                    <a:pt x="70183" y="136847"/>
                  </a:lnTo>
                  <a:lnTo>
                    <a:pt x="70226" y="136903"/>
                  </a:lnTo>
                  <a:lnTo>
                    <a:pt x="70183" y="136903"/>
                  </a:lnTo>
                  <a:lnTo>
                    <a:pt x="70183" y="136974"/>
                  </a:lnTo>
                  <a:lnTo>
                    <a:pt x="70141" y="136974"/>
                  </a:lnTo>
                  <a:lnTo>
                    <a:pt x="70099" y="137030"/>
                  </a:lnTo>
                  <a:lnTo>
                    <a:pt x="70099" y="137101"/>
                  </a:lnTo>
                  <a:lnTo>
                    <a:pt x="70057" y="137101"/>
                  </a:lnTo>
                  <a:lnTo>
                    <a:pt x="70014" y="137101"/>
                  </a:lnTo>
                  <a:lnTo>
                    <a:pt x="69972" y="137101"/>
                  </a:lnTo>
                  <a:lnTo>
                    <a:pt x="69930" y="137101"/>
                  </a:lnTo>
                  <a:lnTo>
                    <a:pt x="69888" y="137101"/>
                  </a:lnTo>
                  <a:lnTo>
                    <a:pt x="69845" y="137101"/>
                  </a:lnTo>
                  <a:lnTo>
                    <a:pt x="69845" y="137157"/>
                  </a:lnTo>
                  <a:lnTo>
                    <a:pt x="69803" y="137157"/>
                  </a:lnTo>
                  <a:lnTo>
                    <a:pt x="69761" y="137157"/>
                  </a:lnTo>
                  <a:lnTo>
                    <a:pt x="69761" y="137101"/>
                  </a:lnTo>
                  <a:lnTo>
                    <a:pt x="69719" y="137101"/>
                  </a:lnTo>
                  <a:lnTo>
                    <a:pt x="69676" y="137101"/>
                  </a:lnTo>
                  <a:lnTo>
                    <a:pt x="69634" y="137101"/>
                  </a:lnTo>
                  <a:lnTo>
                    <a:pt x="69592" y="137101"/>
                  </a:lnTo>
                  <a:lnTo>
                    <a:pt x="69550" y="137101"/>
                  </a:lnTo>
                  <a:lnTo>
                    <a:pt x="69507" y="137101"/>
                  </a:lnTo>
                  <a:lnTo>
                    <a:pt x="69465" y="137101"/>
                  </a:lnTo>
                  <a:lnTo>
                    <a:pt x="69423" y="137101"/>
                  </a:lnTo>
                  <a:lnTo>
                    <a:pt x="69381" y="137101"/>
                  </a:lnTo>
                  <a:lnTo>
                    <a:pt x="69338" y="137101"/>
                  </a:lnTo>
                  <a:lnTo>
                    <a:pt x="69296" y="137157"/>
                  </a:lnTo>
                  <a:lnTo>
                    <a:pt x="69212" y="137157"/>
                  </a:lnTo>
                  <a:lnTo>
                    <a:pt x="69212" y="137227"/>
                  </a:lnTo>
                  <a:lnTo>
                    <a:pt x="69254" y="137227"/>
                  </a:lnTo>
                  <a:lnTo>
                    <a:pt x="69296" y="137227"/>
                  </a:lnTo>
                  <a:lnTo>
                    <a:pt x="69338" y="137227"/>
                  </a:lnTo>
                  <a:lnTo>
                    <a:pt x="69338" y="137157"/>
                  </a:lnTo>
                  <a:lnTo>
                    <a:pt x="69338" y="137227"/>
                  </a:lnTo>
                  <a:lnTo>
                    <a:pt x="69338" y="137284"/>
                  </a:lnTo>
                  <a:lnTo>
                    <a:pt x="69296" y="137284"/>
                  </a:lnTo>
                  <a:lnTo>
                    <a:pt x="69254" y="137284"/>
                  </a:lnTo>
                  <a:lnTo>
                    <a:pt x="69212" y="137284"/>
                  </a:lnTo>
                  <a:lnTo>
                    <a:pt x="69169" y="137284"/>
                  </a:lnTo>
                  <a:lnTo>
                    <a:pt x="69127" y="137284"/>
                  </a:lnTo>
                  <a:lnTo>
                    <a:pt x="69085" y="137284"/>
                  </a:lnTo>
                  <a:lnTo>
                    <a:pt x="69043" y="137284"/>
                  </a:lnTo>
                  <a:lnTo>
                    <a:pt x="68958" y="137354"/>
                  </a:lnTo>
                  <a:lnTo>
                    <a:pt x="68916" y="137354"/>
                  </a:lnTo>
                  <a:lnTo>
                    <a:pt x="68874" y="137410"/>
                  </a:lnTo>
                  <a:lnTo>
                    <a:pt x="68831" y="137410"/>
                  </a:lnTo>
                  <a:lnTo>
                    <a:pt x="68789" y="137410"/>
                  </a:lnTo>
                  <a:lnTo>
                    <a:pt x="68747" y="137410"/>
                  </a:lnTo>
                  <a:lnTo>
                    <a:pt x="68705" y="137410"/>
                  </a:lnTo>
                  <a:lnTo>
                    <a:pt x="68705" y="137481"/>
                  </a:lnTo>
                  <a:lnTo>
                    <a:pt x="68662" y="137481"/>
                  </a:lnTo>
                  <a:lnTo>
                    <a:pt x="68662" y="137537"/>
                  </a:lnTo>
                  <a:lnTo>
                    <a:pt x="68662" y="137608"/>
                  </a:lnTo>
                  <a:lnTo>
                    <a:pt x="68705" y="137608"/>
                  </a:lnTo>
                  <a:lnTo>
                    <a:pt x="68747" y="137608"/>
                  </a:lnTo>
                  <a:lnTo>
                    <a:pt x="68789" y="137608"/>
                  </a:lnTo>
                  <a:lnTo>
                    <a:pt x="68831" y="137608"/>
                  </a:lnTo>
                  <a:lnTo>
                    <a:pt x="68874" y="137608"/>
                  </a:lnTo>
                  <a:lnTo>
                    <a:pt x="68831" y="137664"/>
                  </a:lnTo>
                  <a:lnTo>
                    <a:pt x="68874" y="137664"/>
                  </a:lnTo>
                  <a:lnTo>
                    <a:pt x="68874" y="137734"/>
                  </a:lnTo>
                  <a:lnTo>
                    <a:pt x="68916" y="137734"/>
                  </a:lnTo>
                  <a:lnTo>
                    <a:pt x="68916" y="137791"/>
                  </a:lnTo>
                  <a:lnTo>
                    <a:pt x="68916" y="137861"/>
                  </a:lnTo>
                  <a:lnTo>
                    <a:pt x="68874" y="137861"/>
                  </a:lnTo>
                  <a:lnTo>
                    <a:pt x="68916" y="137861"/>
                  </a:lnTo>
                  <a:lnTo>
                    <a:pt x="68916" y="137917"/>
                  </a:lnTo>
                  <a:lnTo>
                    <a:pt x="68958" y="137917"/>
                  </a:lnTo>
                  <a:lnTo>
                    <a:pt x="68916" y="137917"/>
                  </a:lnTo>
                  <a:lnTo>
                    <a:pt x="68874" y="137917"/>
                  </a:lnTo>
                  <a:lnTo>
                    <a:pt x="68874" y="137988"/>
                  </a:lnTo>
                  <a:lnTo>
                    <a:pt x="68874" y="138044"/>
                  </a:lnTo>
                  <a:lnTo>
                    <a:pt x="68831" y="138044"/>
                  </a:lnTo>
                  <a:lnTo>
                    <a:pt x="68874" y="138044"/>
                  </a:lnTo>
                  <a:lnTo>
                    <a:pt x="68831" y="138044"/>
                  </a:lnTo>
                  <a:lnTo>
                    <a:pt x="68831" y="138114"/>
                  </a:lnTo>
                  <a:lnTo>
                    <a:pt x="68789" y="138114"/>
                  </a:lnTo>
                  <a:lnTo>
                    <a:pt x="68747" y="138114"/>
                  </a:lnTo>
                  <a:lnTo>
                    <a:pt x="68705" y="138114"/>
                  </a:lnTo>
                  <a:lnTo>
                    <a:pt x="68705" y="138044"/>
                  </a:lnTo>
                  <a:lnTo>
                    <a:pt x="68662" y="138044"/>
                  </a:lnTo>
                  <a:lnTo>
                    <a:pt x="68620" y="138044"/>
                  </a:lnTo>
                  <a:lnTo>
                    <a:pt x="68578" y="138044"/>
                  </a:lnTo>
                  <a:lnTo>
                    <a:pt x="68578" y="137988"/>
                  </a:lnTo>
                  <a:lnTo>
                    <a:pt x="68536" y="137988"/>
                  </a:lnTo>
                  <a:lnTo>
                    <a:pt x="68494" y="137988"/>
                  </a:lnTo>
                  <a:lnTo>
                    <a:pt x="68451" y="138044"/>
                  </a:lnTo>
                  <a:lnTo>
                    <a:pt x="68409" y="138044"/>
                  </a:lnTo>
                  <a:lnTo>
                    <a:pt x="68409" y="138114"/>
                  </a:lnTo>
                  <a:lnTo>
                    <a:pt x="68451" y="138114"/>
                  </a:lnTo>
                  <a:lnTo>
                    <a:pt x="68494" y="138114"/>
                  </a:lnTo>
                  <a:lnTo>
                    <a:pt x="68536" y="138114"/>
                  </a:lnTo>
                  <a:lnTo>
                    <a:pt x="68494" y="138114"/>
                  </a:lnTo>
                  <a:lnTo>
                    <a:pt x="68536" y="138114"/>
                  </a:lnTo>
                  <a:lnTo>
                    <a:pt x="68536" y="138171"/>
                  </a:lnTo>
                  <a:lnTo>
                    <a:pt x="68536" y="138114"/>
                  </a:lnTo>
                  <a:lnTo>
                    <a:pt x="68578" y="138114"/>
                  </a:lnTo>
                  <a:lnTo>
                    <a:pt x="68578" y="138171"/>
                  </a:lnTo>
                  <a:lnTo>
                    <a:pt x="68578" y="138241"/>
                  </a:lnTo>
                  <a:lnTo>
                    <a:pt x="68578" y="138298"/>
                  </a:lnTo>
                  <a:lnTo>
                    <a:pt x="68536" y="138298"/>
                  </a:lnTo>
                  <a:lnTo>
                    <a:pt x="68536" y="138368"/>
                  </a:lnTo>
                  <a:lnTo>
                    <a:pt x="68494" y="138368"/>
                  </a:lnTo>
                  <a:lnTo>
                    <a:pt x="68451" y="138368"/>
                  </a:lnTo>
                  <a:lnTo>
                    <a:pt x="68409" y="138368"/>
                  </a:lnTo>
                  <a:lnTo>
                    <a:pt x="68367" y="138368"/>
                  </a:lnTo>
                  <a:lnTo>
                    <a:pt x="68367" y="138298"/>
                  </a:lnTo>
                  <a:lnTo>
                    <a:pt x="68325" y="138298"/>
                  </a:lnTo>
                  <a:lnTo>
                    <a:pt x="68282" y="138241"/>
                  </a:lnTo>
                  <a:lnTo>
                    <a:pt x="68240" y="138298"/>
                  </a:lnTo>
                  <a:lnTo>
                    <a:pt x="68198" y="138298"/>
                  </a:lnTo>
                  <a:lnTo>
                    <a:pt x="68156" y="138298"/>
                  </a:lnTo>
                  <a:lnTo>
                    <a:pt x="68113" y="138298"/>
                  </a:lnTo>
                  <a:lnTo>
                    <a:pt x="68071" y="138298"/>
                  </a:lnTo>
                  <a:lnTo>
                    <a:pt x="68029" y="138298"/>
                  </a:lnTo>
                  <a:lnTo>
                    <a:pt x="68029" y="138368"/>
                  </a:lnTo>
                  <a:lnTo>
                    <a:pt x="68029" y="138298"/>
                  </a:lnTo>
                  <a:lnTo>
                    <a:pt x="67987" y="138298"/>
                  </a:lnTo>
                  <a:lnTo>
                    <a:pt x="67944" y="138298"/>
                  </a:lnTo>
                  <a:lnTo>
                    <a:pt x="67944" y="138368"/>
                  </a:lnTo>
                  <a:lnTo>
                    <a:pt x="67902" y="138368"/>
                  </a:lnTo>
                  <a:lnTo>
                    <a:pt x="67860" y="138368"/>
                  </a:lnTo>
                  <a:lnTo>
                    <a:pt x="67818" y="138368"/>
                  </a:lnTo>
                  <a:lnTo>
                    <a:pt x="67775" y="138368"/>
                  </a:lnTo>
                  <a:lnTo>
                    <a:pt x="67733" y="138368"/>
                  </a:lnTo>
                  <a:lnTo>
                    <a:pt x="67691" y="138368"/>
                  </a:lnTo>
                  <a:lnTo>
                    <a:pt x="67649" y="138368"/>
                  </a:lnTo>
                  <a:lnTo>
                    <a:pt x="67606" y="138368"/>
                  </a:lnTo>
                  <a:lnTo>
                    <a:pt x="67606" y="138424"/>
                  </a:lnTo>
                  <a:lnTo>
                    <a:pt x="67564" y="138424"/>
                  </a:lnTo>
                  <a:lnTo>
                    <a:pt x="67564" y="138368"/>
                  </a:lnTo>
                  <a:lnTo>
                    <a:pt x="67522" y="138368"/>
                  </a:lnTo>
                  <a:lnTo>
                    <a:pt x="67480" y="138368"/>
                  </a:lnTo>
                  <a:lnTo>
                    <a:pt x="67437" y="138368"/>
                  </a:lnTo>
                  <a:lnTo>
                    <a:pt x="67353" y="138424"/>
                  </a:lnTo>
                  <a:lnTo>
                    <a:pt x="67311" y="138424"/>
                  </a:lnTo>
                  <a:lnTo>
                    <a:pt x="67268" y="138495"/>
                  </a:lnTo>
                  <a:lnTo>
                    <a:pt x="67268" y="138424"/>
                  </a:lnTo>
                  <a:lnTo>
                    <a:pt x="67268" y="138368"/>
                  </a:lnTo>
                  <a:lnTo>
                    <a:pt x="67226" y="138368"/>
                  </a:lnTo>
                  <a:lnTo>
                    <a:pt x="67184" y="138368"/>
                  </a:lnTo>
                  <a:lnTo>
                    <a:pt x="67142" y="138368"/>
                  </a:lnTo>
                  <a:lnTo>
                    <a:pt x="67099" y="138368"/>
                  </a:lnTo>
                  <a:lnTo>
                    <a:pt x="67099" y="138424"/>
                  </a:lnTo>
                  <a:lnTo>
                    <a:pt x="67057" y="138424"/>
                  </a:lnTo>
                  <a:lnTo>
                    <a:pt x="67015" y="138424"/>
                  </a:lnTo>
                  <a:lnTo>
                    <a:pt x="66930" y="138424"/>
                  </a:lnTo>
                  <a:lnTo>
                    <a:pt x="66888" y="138424"/>
                  </a:lnTo>
                  <a:lnTo>
                    <a:pt x="66888" y="138495"/>
                  </a:lnTo>
                  <a:lnTo>
                    <a:pt x="66846" y="138495"/>
                  </a:lnTo>
                  <a:lnTo>
                    <a:pt x="66804" y="138495"/>
                  </a:lnTo>
                  <a:lnTo>
                    <a:pt x="66761" y="138495"/>
                  </a:lnTo>
                  <a:lnTo>
                    <a:pt x="66719" y="138551"/>
                  </a:lnTo>
                  <a:lnTo>
                    <a:pt x="66677" y="138551"/>
                  </a:lnTo>
                  <a:lnTo>
                    <a:pt x="66635" y="138551"/>
                  </a:lnTo>
                  <a:lnTo>
                    <a:pt x="66592" y="138551"/>
                  </a:lnTo>
                  <a:lnTo>
                    <a:pt x="66592" y="138621"/>
                  </a:lnTo>
                  <a:lnTo>
                    <a:pt x="66550" y="138621"/>
                  </a:lnTo>
                  <a:lnTo>
                    <a:pt x="66550" y="138678"/>
                  </a:lnTo>
                  <a:lnTo>
                    <a:pt x="66508" y="138678"/>
                  </a:lnTo>
                  <a:lnTo>
                    <a:pt x="66508" y="138748"/>
                  </a:lnTo>
                  <a:lnTo>
                    <a:pt x="66466" y="138748"/>
                  </a:lnTo>
                  <a:lnTo>
                    <a:pt x="66466" y="138804"/>
                  </a:lnTo>
                  <a:lnTo>
                    <a:pt x="66466" y="138875"/>
                  </a:lnTo>
                  <a:lnTo>
                    <a:pt x="66508" y="138875"/>
                  </a:lnTo>
                  <a:lnTo>
                    <a:pt x="66550" y="138875"/>
                  </a:lnTo>
                  <a:lnTo>
                    <a:pt x="66592" y="138875"/>
                  </a:lnTo>
                  <a:lnTo>
                    <a:pt x="66635" y="138931"/>
                  </a:lnTo>
                  <a:lnTo>
                    <a:pt x="66592" y="138931"/>
                  </a:lnTo>
                  <a:lnTo>
                    <a:pt x="66550" y="138931"/>
                  </a:lnTo>
                  <a:lnTo>
                    <a:pt x="66508" y="138931"/>
                  </a:lnTo>
                  <a:lnTo>
                    <a:pt x="66466" y="138931"/>
                  </a:lnTo>
                  <a:lnTo>
                    <a:pt x="66424" y="139002"/>
                  </a:lnTo>
                  <a:lnTo>
                    <a:pt x="66381" y="139058"/>
                  </a:lnTo>
                  <a:lnTo>
                    <a:pt x="66339" y="139058"/>
                  </a:lnTo>
                  <a:lnTo>
                    <a:pt x="66297" y="139128"/>
                  </a:lnTo>
                  <a:lnTo>
                    <a:pt x="66255" y="139128"/>
                  </a:lnTo>
                  <a:lnTo>
                    <a:pt x="66212" y="139185"/>
                  </a:lnTo>
                  <a:lnTo>
                    <a:pt x="66170" y="139255"/>
                  </a:lnTo>
                  <a:lnTo>
                    <a:pt x="66128" y="139255"/>
                  </a:lnTo>
                  <a:lnTo>
                    <a:pt x="66086" y="139311"/>
                  </a:lnTo>
                  <a:lnTo>
                    <a:pt x="66043" y="139311"/>
                  </a:lnTo>
                  <a:lnTo>
                    <a:pt x="66001" y="139382"/>
                  </a:lnTo>
                  <a:lnTo>
                    <a:pt x="65959" y="139382"/>
                  </a:lnTo>
                  <a:lnTo>
                    <a:pt x="65959" y="139438"/>
                  </a:lnTo>
                  <a:lnTo>
                    <a:pt x="66043" y="139438"/>
                  </a:lnTo>
                  <a:lnTo>
                    <a:pt x="66001" y="139438"/>
                  </a:lnTo>
                  <a:lnTo>
                    <a:pt x="66001" y="139509"/>
                  </a:lnTo>
                  <a:lnTo>
                    <a:pt x="65959" y="139509"/>
                  </a:lnTo>
                  <a:lnTo>
                    <a:pt x="65917" y="139509"/>
                  </a:lnTo>
                  <a:lnTo>
                    <a:pt x="65917" y="139565"/>
                  </a:lnTo>
                  <a:lnTo>
                    <a:pt x="65874" y="139565"/>
                  </a:lnTo>
                  <a:lnTo>
                    <a:pt x="65832" y="139565"/>
                  </a:lnTo>
                  <a:lnTo>
                    <a:pt x="65790" y="139635"/>
                  </a:lnTo>
                  <a:lnTo>
                    <a:pt x="65748" y="139635"/>
                  </a:lnTo>
                  <a:lnTo>
                    <a:pt x="65748" y="139565"/>
                  </a:lnTo>
                  <a:lnTo>
                    <a:pt x="65705" y="139635"/>
                  </a:lnTo>
                  <a:lnTo>
                    <a:pt x="65663" y="139635"/>
                  </a:lnTo>
                  <a:lnTo>
                    <a:pt x="65621" y="139635"/>
                  </a:lnTo>
                  <a:lnTo>
                    <a:pt x="65579" y="139635"/>
                  </a:lnTo>
                  <a:lnTo>
                    <a:pt x="65536" y="139692"/>
                  </a:lnTo>
                  <a:lnTo>
                    <a:pt x="65494" y="139692"/>
                  </a:lnTo>
                  <a:lnTo>
                    <a:pt x="65452" y="139692"/>
                  </a:lnTo>
                  <a:lnTo>
                    <a:pt x="65410" y="139692"/>
                  </a:lnTo>
                  <a:lnTo>
                    <a:pt x="65410" y="139762"/>
                  </a:lnTo>
                  <a:lnTo>
                    <a:pt x="65367" y="139762"/>
                  </a:lnTo>
                  <a:lnTo>
                    <a:pt x="65410" y="139762"/>
                  </a:lnTo>
                  <a:lnTo>
                    <a:pt x="65410" y="139818"/>
                  </a:lnTo>
                  <a:lnTo>
                    <a:pt x="65452" y="139818"/>
                  </a:lnTo>
                  <a:lnTo>
                    <a:pt x="65494" y="139818"/>
                  </a:lnTo>
                  <a:lnTo>
                    <a:pt x="65494" y="139889"/>
                  </a:lnTo>
                  <a:lnTo>
                    <a:pt x="65536" y="139889"/>
                  </a:lnTo>
                  <a:lnTo>
                    <a:pt x="65579" y="139889"/>
                  </a:lnTo>
                  <a:lnTo>
                    <a:pt x="65621" y="139889"/>
                  </a:lnTo>
                  <a:lnTo>
                    <a:pt x="65663" y="139889"/>
                  </a:lnTo>
                  <a:lnTo>
                    <a:pt x="65705" y="139889"/>
                  </a:lnTo>
                  <a:lnTo>
                    <a:pt x="65748" y="139889"/>
                  </a:lnTo>
                  <a:lnTo>
                    <a:pt x="65748" y="139945"/>
                  </a:lnTo>
                  <a:lnTo>
                    <a:pt x="65748" y="140015"/>
                  </a:lnTo>
                  <a:lnTo>
                    <a:pt x="65790" y="140015"/>
                  </a:lnTo>
                  <a:lnTo>
                    <a:pt x="65790" y="140072"/>
                  </a:lnTo>
                  <a:lnTo>
                    <a:pt x="65790" y="140142"/>
                  </a:lnTo>
                  <a:lnTo>
                    <a:pt x="65748" y="140199"/>
                  </a:lnTo>
                  <a:lnTo>
                    <a:pt x="65748" y="140269"/>
                  </a:lnTo>
                  <a:lnTo>
                    <a:pt x="65705" y="140269"/>
                  </a:lnTo>
                  <a:lnTo>
                    <a:pt x="65663" y="140325"/>
                  </a:lnTo>
                  <a:lnTo>
                    <a:pt x="65621" y="140325"/>
                  </a:lnTo>
                  <a:lnTo>
                    <a:pt x="65579" y="140325"/>
                  </a:lnTo>
                  <a:lnTo>
                    <a:pt x="65536" y="140325"/>
                  </a:lnTo>
                  <a:lnTo>
                    <a:pt x="65494" y="140325"/>
                  </a:lnTo>
                  <a:lnTo>
                    <a:pt x="65452" y="140325"/>
                  </a:lnTo>
                  <a:lnTo>
                    <a:pt x="65367" y="140396"/>
                  </a:lnTo>
                  <a:lnTo>
                    <a:pt x="65325" y="140396"/>
                  </a:lnTo>
                  <a:lnTo>
                    <a:pt x="65325" y="140452"/>
                  </a:lnTo>
                  <a:lnTo>
                    <a:pt x="65367" y="140452"/>
                  </a:lnTo>
                  <a:lnTo>
                    <a:pt x="65325" y="140452"/>
                  </a:lnTo>
                  <a:lnTo>
                    <a:pt x="65283" y="140452"/>
                  </a:lnTo>
                  <a:lnTo>
                    <a:pt x="65241" y="140452"/>
                  </a:lnTo>
                  <a:lnTo>
                    <a:pt x="65198" y="140452"/>
                  </a:lnTo>
                  <a:lnTo>
                    <a:pt x="65156" y="140452"/>
                  </a:lnTo>
                  <a:lnTo>
                    <a:pt x="65156" y="140396"/>
                  </a:lnTo>
                  <a:lnTo>
                    <a:pt x="65114" y="140396"/>
                  </a:lnTo>
                  <a:lnTo>
                    <a:pt x="65072" y="140396"/>
                  </a:lnTo>
                  <a:lnTo>
                    <a:pt x="65072" y="140325"/>
                  </a:lnTo>
                  <a:lnTo>
                    <a:pt x="65029" y="140325"/>
                  </a:lnTo>
                  <a:lnTo>
                    <a:pt x="64987" y="140325"/>
                  </a:lnTo>
                  <a:lnTo>
                    <a:pt x="64945" y="140325"/>
                  </a:lnTo>
                  <a:lnTo>
                    <a:pt x="64903" y="140396"/>
                  </a:lnTo>
                  <a:lnTo>
                    <a:pt x="64860" y="140396"/>
                  </a:lnTo>
                  <a:lnTo>
                    <a:pt x="64860" y="140452"/>
                  </a:lnTo>
                  <a:lnTo>
                    <a:pt x="64860" y="140522"/>
                  </a:lnTo>
                  <a:lnTo>
                    <a:pt x="64903" y="140522"/>
                  </a:lnTo>
                  <a:lnTo>
                    <a:pt x="64945" y="140522"/>
                  </a:lnTo>
                  <a:lnTo>
                    <a:pt x="64945" y="140579"/>
                  </a:lnTo>
                  <a:lnTo>
                    <a:pt x="64903" y="140579"/>
                  </a:lnTo>
                  <a:lnTo>
                    <a:pt x="64945" y="140579"/>
                  </a:lnTo>
                  <a:lnTo>
                    <a:pt x="64945" y="140649"/>
                  </a:lnTo>
                  <a:lnTo>
                    <a:pt x="64903" y="140649"/>
                  </a:lnTo>
                  <a:lnTo>
                    <a:pt x="64860" y="140649"/>
                  </a:lnTo>
                  <a:lnTo>
                    <a:pt x="64903" y="140705"/>
                  </a:lnTo>
                  <a:lnTo>
                    <a:pt x="64860" y="140705"/>
                  </a:lnTo>
                  <a:lnTo>
                    <a:pt x="64860" y="140776"/>
                  </a:lnTo>
                  <a:lnTo>
                    <a:pt x="64903" y="140776"/>
                  </a:lnTo>
                  <a:lnTo>
                    <a:pt x="64945" y="140776"/>
                  </a:lnTo>
                  <a:lnTo>
                    <a:pt x="64987" y="140776"/>
                  </a:lnTo>
                  <a:lnTo>
                    <a:pt x="64987" y="140832"/>
                  </a:lnTo>
                  <a:lnTo>
                    <a:pt x="65114" y="140903"/>
                  </a:lnTo>
                  <a:lnTo>
                    <a:pt x="65241" y="140959"/>
                  </a:lnTo>
                  <a:lnTo>
                    <a:pt x="65198" y="141029"/>
                  </a:lnTo>
                  <a:lnTo>
                    <a:pt x="65114" y="140959"/>
                  </a:lnTo>
                  <a:lnTo>
                    <a:pt x="65114" y="140903"/>
                  </a:lnTo>
                  <a:lnTo>
                    <a:pt x="65114" y="140959"/>
                  </a:lnTo>
                  <a:lnTo>
                    <a:pt x="64987" y="140832"/>
                  </a:lnTo>
                  <a:lnTo>
                    <a:pt x="64945" y="140832"/>
                  </a:lnTo>
                  <a:lnTo>
                    <a:pt x="64903" y="140832"/>
                  </a:lnTo>
                  <a:lnTo>
                    <a:pt x="64860" y="140776"/>
                  </a:lnTo>
                  <a:lnTo>
                    <a:pt x="64818" y="140649"/>
                  </a:lnTo>
                  <a:lnTo>
                    <a:pt x="64818" y="140579"/>
                  </a:lnTo>
                  <a:lnTo>
                    <a:pt x="64776" y="140522"/>
                  </a:lnTo>
                  <a:lnTo>
                    <a:pt x="64734" y="140522"/>
                  </a:lnTo>
                  <a:lnTo>
                    <a:pt x="64818" y="140579"/>
                  </a:lnTo>
                  <a:lnTo>
                    <a:pt x="64818" y="140705"/>
                  </a:lnTo>
                  <a:lnTo>
                    <a:pt x="64860" y="140903"/>
                  </a:lnTo>
                  <a:lnTo>
                    <a:pt x="64818" y="140903"/>
                  </a:lnTo>
                  <a:lnTo>
                    <a:pt x="64776" y="140903"/>
                  </a:lnTo>
                  <a:lnTo>
                    <a:pt x="64734" y="140903"/>
                  </a:lnTo>
                  <a:lnTo>
                    <a:pt x="64691" y="140959"/>
                  </a:lnTo>
                  <a:lnTo>
                    <a:pt x="64649" y="140959"/>
                  </a:lnTo>
                  <a:lnTo>
                    <a:pt x="64607" y="140959"/>
                  </a:lnTo>
                  <a:lnTo>
                    <a:pt x="64565" y="140959"/>
                  </a:lnTo>
                  <a:lnTo>
                    <a:pt x="64480" y="141029"/>
                  </a:lnTo>
                  <a:lnTo>
                    <a:pt x="64438" y="141029"/>
                  </a:lnTo>
                  <a:lnTo>
                    <a:pt x="64354" y="141029"/>
                  </a:lnTo>
                  <a:lnTo>
                    <a:pt x="64311" y="141029"/>
                  </a:lnTo>
                  <a:lnTo>
                    <a:pt x="64227" y="141029"/>
                  </a:lnTo>
                  <a:lnTo>
                    <a:pt x="64185" y="140959"/>
                  </a:lnTo>
                  <a:lnTo>
                    <a:pt x="64227" y="140959"/>
                  </a:lnTo>
                  <a:lnTo>
                    <a:pt x="64185" y="140959"/>
                  </a:lnTo>
                  <a:lnTo>
                    <a:pt x="64227" y="140959"/>
                  </a:lnTo>
                  <a:lnTo>
                    <a:pt x="64227" y="140903"/>
                  </a:lnTo>
                  <a:lnTo>
                    <a:pt x="64185" y="140832"/>
                  </a:lnTo>
                  <a:lnTo>
                    <a:pt x="64185" y="140903"/>
                  </a:lnTo>
                  <a:lnTo>
                    <a:pt x="64142" y="140903"/>
                  </a:lnTo>
                  <a:lnTo>
                    <a:pt x="64100" y="140903"/>
                  </a:lnTo>
                  <a:lnTo>
                    <a:pt x="64100" y="140832"/>
                  </a:lnTo>
                  <a:lnTo>
                    <a:pt x="64058" y="140832"/>
                  </a:lnTo>
                  <a:lnTo>
                    <a:pt x="64058" y="140903"/>
                  </a:lnTo>
                  <a:lnTo>
                    <a:pt x="64016" y="140903"/>
                  </a:lnTo>
                  <a:lnTo>
                    <a:pt x="64016" y="140832"/>
                  </a:lnTo>
                  <a:lnTo>
                    <a:pt x="63973" y="140832"/>
                  </a:lnTo>
                  <a:lnTo>
                    <a:pt x="63931" y="140832"/>
                  </a:lnTo>
                  <a:lnTo>
                    <a:pt x="63931" y="140776"/>
                  </a:lnTo>
                  <a:lnTo>
                    <a:pt x="63889" y="140776"/>
                  </a:lnTo>
                  <a:lnTo>
                    <a:pt x="63889" y="140705"/>
                  </a:lnTo>
                  <a:lnTo>
                    <a:pt x="63847" y="140705"/>
                  </a:lnTo>
                  <a:lnTo>
                    <a:pt x="63804" y="140649"/>
                  </a:lnTo>
                  <a:lnTo>
                    <a:pt x="63762" y="140649"/>
                  </a:lnTo>
                  <a:lnTo>
                    <a:pt x="63720" y="140649"/>
                  </a:lnTo>
                  <a:lnTo>
                    <a:pt x="63720" y="140705"/>
                  </a:lnTo>
                  <a:lnTo>
                    <a:pt x="63678" y="140705"/>
                  </a:lnTo>
                  <a:lnTo>
                    <a:pt x="63678" y="140776"/>
                  </a:lnTo>
                  <a:lnTo>
                    <a:pt x="63635" y="140776"/>
                  </a:lnTo>
                  <a:lnTo>
                    <a:pt x="63593" y="140776"/>
                  </a:lnTo>
                  <a:lnTo>
                    <a:pt x="63551" y="140832"/>
                  </a:lnTo>
                  <a:lnTo>
                    <a:pt x="63509" y="140832"/>
                  </a:lnTo>
                  <a:lnTo>
                    <a:pt x="63466" y="140832"/>
                  </a:lnTo>
                  <a:lnTo>
                    <a:pt x="63466" y="140903"/>
                  </a:lnTo>
                  <a:lnTo>
                    <a:pt x="63509" y="140903"/>
                  </a:lnTo>
                  <a:lnTo>
                    <a:pt x="63551" y="140903"/>
                  </a:lnTo>
                  <a:lnTo>
                    <a:pt x="63509" y="140903"/>
                  </a:lnTo>
                  <a:lnTo>
                    <a:pt x="63466" y="140903"/>
                  </a:lnTo>
                  <a:lnTo>
                    <a:pt x="63466" y="140959"/>
                  </a:lnTo>
                  <a:lnTo>
                    <a:pt x="63551" y="140959"/>
                  </a:lnTo>
                  <a:lnTo>
                    <a:pt x="63551" y="141029"/>
                  </a:lnTo>
                  <a:lnTo>
                    <a:pt x="63593" y="141029"/>
                  </a:lnTo>
                  <a:lnTo>
                    <a:pt x="63551" y="141086"/>
                  </a:lnTo>
                  <a:lnTo>
                    <a:pt x="63551" y="141156"/>
                  </a:lnTo>
                  <a:lnTo>
                    <a:pt x="63509" y="141156"/>
                  </a:lnTo>
                  <a:lnTo>
                    <a:pt x="63466" y="141156"/>
                  </a:lnTo>
                  <a:lnTo>
                    <a:pt x="63466" y="141212"/>
                  </a:lnTo>
                  <a:lnTo>
                    <a:pt x="63466" y="141283"/>
                  </a:lnTo>
                  <a:lnTo>
                    <a:pt x="63424" y="141283"/>
                  </a:lnTo>
                  <a:lnTo>
                    <a:pt x="63424" y="141339"/>
                  </a:lnTo>
                  <a:lnTo>
                    <a:pt x="63382" y="141339"/>
                  </a:lnTo>
                  <a:lnTo>
                    <a:pt x="63340" y="141339"/>
                  </a:lnTo>
                  <a:lnTo>
                    <a:pt x="63340" y="141410"/>
                  </a:lnTo>
                  <a:lnTo>
                    <a:pt x="63297" y="141410"/>
                  </a:lnTo>
                  <a:lnTo>
                    <a:pt x="63255" y="141410"/>
                  </a:lnTo>
                  <a:lnTo>
                    <a:pt x="63213" y="141410"/>
                  </a:lnTo>
                  <a:lnTo>
                    <a:pt x="63213" y="141339"/>
                  </a:lnTo>
                  <a:lnTo>
                    <a:pt x="63213" y="141283"/>
                  </a:lnTo>
                  <a:lnTo>
                    <a:pt x="63171" y="141283"/>
                  </a:lnTo>
                  <a:lnTo>
                    <a:pt x="63128" y="141283"/>
                  </a:lnTo>
                  <a:lnTo>
                    <a:pt x="63128" y="141212"/>
                  </a:lnTo>
                  <a:lnTo>
                    <a:pt x="63128" y="141283"/>
                  </a:lnTo>
                  <a:lnTo>
                    <a:pt x="63128" y="141339"/>
                  </a:lnTo>
                  <a:lnTo>
                    <a:pt x="63171" y="141410"/>
                  </a:lnTo>
                  <a:lnTo>
                    <a:pt x="63171" y="141466"/>
                  </a:lnTo>
                  <a:lnTo>
                    <a:pt x="63128" y="141466"/>
                  </a:lnTo>
                  <a:lnTo>
                    <a:pt x="63128" y="141410"/>
                  </a:lnTo>
                  <a:lnTo>
                    <a:pt x="63128" y="141339"/>
                  </a:lnTo>
                  <a:lnTo>
                    <a:pt x="63086" y="141339"/>
                  </a:lnTo>
                  <a:lnTo>
                    <a:pt x="63086" y="141283"/>
                  </a:lnTo>
                  <a:lnTo>
                    <a:pt x="63044" y="141283"/>
                  </a:lnTo>
                  <a:lnTo>
                    <a:pt x="63044" y="141339"/>
                  </a:lnTo>
                  <a:lnTo>
                    <a:pt x="63002" y="141339"/>
                  </a:lnTo>
                  <a:lnTo>
                    <a:pt x="62959" y="141410"/>
                  </a:lnTo>
                  <a:lnTo>
                    <a:pt x="62917" y="141410"/>
                  </a:lnTo>
                  <a:lnTo>
                    <a:pt x="62875" y="141410"/>
                  </a:lnTo>
                  <a:lnTo>
                    <a:pt x="62833" y="141466"/>
                  </a:lnTo>
                  <a:lnTo>
                    <a:pt x="62790" y="141536"/>
                  </a:lnTo>
                  <a:lnTo>
                    <a:pt x="62748" y="141536"/>
                  </a:lnTo>
                  <a:lnTo>
                    <a:pt x="62706" y="141593"/>
                  </a:lnTo>
                  <a:lnTo>
                    <a:pt x="62664" y="141593"/>
                  </a:lnTo>
                  <a:lnTo>
                    <a:pt x="62664" y="141663"/>
                  </a:lnTo>
                  <a:lnTo>
                    <a:pt x="62621" y="141719"/>
                  </a:lnTo>
                  <a:lnTo>
                    <a:pt x="62579" y="141719"/>
                  </a:lnTo>
                  <a:lnTo>
                    <a:pt x="62579" y="141790"/>
                  </a:lnTo>
                  <a:lnTo>
                    <a:pt x="62537" y="141790"/>
                  </a:lnTo>
                  <a:lnTo>
                    <a:pt x="62495" y="141790"/>
                  </a:lnTo>
                  <a:lnTo>
                    <a:pt x="62452" y="141846"/>
                  </a:lnTo>
                  <a:lnTo>
                    <a:pt x="62452" y="141917"/>
                  </a:lnTo>
                  <a:lnTo>
                    <a:pt x="62495" y="141917"/>
                  </a:lnTo>
                  <a:lnTo>
                    <a:pt x="62495" y="141973"/>
                  </a:lnTo>
                  <a:lnTo>
                    <a:pt x="62537" y="141973"/>
                  </a:lnTo>
                  <a:lnTo>
                    <a:pt x="62537" y="142043"/>
                  </a:lnTo>
                  <a:lnTo>
                    <a:pt x="62537" y="141973"/>
                  </a:lnTo>
                  <a:lnTo>
                    <a:pt x="62579" y="141973"/>
                  </a:lnTo>
                  <a:lnTo>
                    <a:pt x="62621" y="141973"/>
                  </a:lnTo>
                  <a:lnTo>
                    <a:pt x="62621" y="142043"/>
                  </a:lnTo>
                  <a:lnTo>
                    <a:pt x="62579" y="142100"/>
                  </a:lnTo>
                  <a:lnTo>
                    <a:pt x="62579" y="142170"/>
                  </a:lnTo>
                  <a:lnTo>
                    <a:pt x="62579" y="142226"/>
                  </a:lnTo>
                  <a:lnTo>
                    <a:pt x="62537" y="142226"/>
                  </a:lnTo>
                  <a:lnTo>
                    <a:pt x="62495" y="142226"/>
                  </a:lnTo>
                  <a:lnTo>
                    <a:pt x="62495" y="142297"/>
                  </a:lnTo>
                  <a:lnTo>
                    <a:pt x="62495" y="142226"/>
                  </a:lnTo>
                  <a:lnTo>
                    <a:pt x="62452" y="142226"/>
                  </a:lnTo>
                  <a:lnTo>
                    <a:pt x="62410" y="142226"/>
                  </a:lnTo>
                  <a:lnTo>
                    <a:pt x="62368" y="142226"/>
                  </a:lnTo>
                  <a:lnTo>
                    <a:pt x="62368" y="142170"/>
                  </a:lnTo>
                  <a:lnTo>
                    <a:pt x="62368" y="142100"/>
                  </a:lnTo>
                  <a:lnTo>
                    <a:pt x="62326" y="142100"/>
                  </a:lnTo>
                  <a:lnTo>
                    <a:pt x="62284" y="142100"/>
                  </a:lnTo>
                  <a:lnTo>
                    <a:pt x="62241" y="142100"/>
                  </a:lnTo>
                  <a:lnTo>
                    <a:pt x="62199" y="142100"/>
                  </a:lnTo>
                  <a:lnTo>
                    <a:pt x="62157" y="142100"/>
                  </a:lnTo>
                  <a:lnTo>
                    <a:pt x="62115" y="142100"/>
                  </a:lnTo>
                  <a:lnTo>
                    <a:pt x="62115" y="142170"/>
                  </a:lnTo>
                  <a:lnTo>
                    <a:pt x="62157" y="142170"/>
                  </a:lnTo>
                  <a:lnTo>
                    <a:pt x="62199" y="142170"/>
                  </a:lnTo>
                  <a:lnTo>
                    <a:pt x="62241" y="142170"/>
                  </a:lnTo>
                  <a:lnTo>
                    <a:pt x="62284" y="142170"/>
                  </a:lnTo>
                  <a:lnTo>
                    <a:pt x="62326" y="142170"/>
                  </a:lnTo>
                  <a:lnTo>
                    <a:pt x="62326" y="142226"/>
                  </a:lnTo>
                  <a:lnTo>
                    <a:pt x="62284" y="142297"/>
                  </a:lnTo>
                  <a:lnTo>
                    <a:pt x="62326" y="142297"/>
                  </a:lnTo>
                  <a:lnTo>
                    <a:pt x="62284" y="142353"/>
                  </a:lnTo>
                  <a:lnTo>
                    <a:pt x="62284" y="142423"/>
                  </a:lnTo>
                  <a:lnTo>
                    <a:pt x="62241" y="142423"/>
                  </a:lnTo>
                  <a:lnTo>
                    <a:pt x="62284" y="142423"/>
                  </a:lnTo>
                  <a:lnTo>
                    <a:pt x="62284" y="142480"/>
                  </a:lnTo>
                  <a:lnTo>
                    <a:pt x="62284" y="142550"/>
                  </a:lnTo>
                  <a:lnTo>
                    <a:pt x="62241" y="142550"/>
                  </a:lnTo>
                  <a:lnTo>
                    <a:pt x="62284" y="142607"/>
                  </a:lnTo>
                  <a:lnTo>
                    <a:pt x="62241" y="142607"/>
                  </a:lnTo>
                  <a:lnTo>
                    <a:pt x="62199" y="142607"/>
                  </a:lnTo>
                  <a:lnTo>
                    <a:pt x="62199" y="142677"/>
                  </a:lnTo>
                  <a:lnTo>
                    <a:pt x="62157" y="142677"/>
                  </a:lnTo>
                  <a:lnTo>
                    <a:pt x="62115" y="142733"/>
                  </a:lnTo>
                  <a:lnTo>
                    <a:pt x="62030" y="142804"/>
                  </a:lnTo>
                  <a:lnTo>
                    <a:pt x="62072" y="142804"/>
                  </a:lnTo>
                  <a:lnTo>
                    <a:pt x="62030" y="142860"/>
                  </a:lnTo>
                  <a:lnTo>
                    <a:pt x="62072" y="142930"/>
                  </a:lnTo>
                  <a:lnTo>
                    <a:pt x="62072" y="142987"/>
                  </a:lnTo>
                  <a:lnTo>
                    <a:pt x="62072" y="143057"/>
                  </a:lnTo>
                  <a:lnTo>
                    <a:pt x="62030" y="143057"/>
                  </a:lnTo>
                  <a:lnTo>
                    <a:pt x="62030" y="143113"/>
                  </a:lnTo>
                  <a:lnTo>
                    <a:pt x="61946" y="143184"/>
                  </a:lnTo>
                  <a:lnTo>
                    <a:pt x="61903" y="143240"/>
                  </a:lnTo>
                  <a:lnTo>
                    <a:pt x="61861" y="143240"/>
                  </a:lnTo>
                  <a:lnTo>
                    <a:pt x="61819" y="143240"/>
                  </a:lnTo>
                  <a:lnTo>
                    <a:pt x="61819" y="143184"/>
                  </a:lnTo>
                  <a:lnTo>
                    <a:pt x="61777" y="143184"/>
                  </a:lnTo>
                  <a:lnTo>
                    <a:pt x="61777" y="143240"/>
                  </a:lnTo>
                  <a:lnTo>
                    <a:pt x="61734" y="143240"/>
                  </a:lnTo>
                  <a:lnTo>
                    <a:pt x="61692" y="143240"/>
                  </a:lnTo>
                  <a:lnTo>
                    <a:pt x="61692" y="143311"/>
                  </a:lnTo>
                  <a:lnTo>
                    <a:pt x="61650" y="143311"/>
                  </a:lnTo>
                  <a:lnTo>
                    <a:pt x="61608" y="143311"/>
                  </a:lnTo>
                  <a:lnTo>
                    <a:pt x="61565" y="143311"/>
                  </a:lnTo>
                  <a:lnTo>
                    <a:pt x="61523" y="143311"/>
                  </a:lnTo>
                  <a:lnTo>
                    <a:pt x="61481" y="143311"/>
                  </a:lnTo>
                  <a:lnTo>
                    <a:pt x="61439" y="143311"/>
                  </a:lnTo>
                  <a:lnTo>
                    <a:pt x="61396" y="143311"/>
                  </a:lnTo>
                  <a:lnTo>
                    <a:pt x="61354" y="143311"/>
                  </a:lnTo>
                  <a:lnTo>
                    <a:pt x="61312" y="143311"/>
                  </a:lnTo>
                  <a:lnTo>
                    <a:pt x="61270" y="143311"/>
                  </a:lnTo>
                  <a:lnTo>
                    <a:pt x="61312" y="143311"/>
                  </a:lnTo>
                  <a:lnTo>
                    <a:pt x="61312" y="143367"/>
                  </a:lnTo>
                  <a:lnTo>
                    <a:pt x="61354" y="143367"/>
                  </a:lnTo>
                  <a:lnTo>
                    <a:pt x="61354" y="143437"/>
                  </a:lnTo>
                  <a:lnTo>
                    <a:pt x="61312" y="143437"/>
                  </a:lnTo>
                  <a:lnTo>
                    <a:pt x="61312" y="143494"/>
                  </a:lnTo>
                  <a:lnTo>
                    <a:pt x="61312" y="143564"/>
                  </a:lnTo>
                  <a:lnTo>
                    <a:pt x="61270" y="143620"/>
                  </a:lnTo>
                  <a:lnTo>
                    <a:pt x="61227" y="143620"/>
                  </a:lnTo>
                  <a:lnTo>
                    <a:pt x="61185" y="143620"/>
                  </a:lnTo>
                  <a:lnTo>
                    <a:pt x="61143" y="143691"/>
                  </a:lnTo>
                  <a:lnTo>
                    <a:pt x="61101" y="143691"/>
                  </a:lnTo>
                  <a:lnTo>
                    <a:pt x="61058" y="143691"/>
                  </a:lnTo>
                  <a:lnTo>
                    <a:pt x="61058" y="143747"/>
                  </a:lnTo>
                  <a:lnTo>
                    <a:pt x="60974" y="143747"/>
                  </a:lnTo>
                  <a:lnTo>
                    <a:pt x="60932" y="143747"/>
                  </a:lnTo>
                  <a:lnTo>
                    <a:pt x="60932" y="143818"/>
                  </a:lnTo>
                  <a:lnTo>
                    <a:pt x="60932" y="143874"/>
                  </a:lnTo>
                  <a:lnTo>
                    <a:pt x="60932" y="143944"/>
                  </a:lnTo>
                  <a:lnTo>
                    <a:pt x="60889" y="144001"/>
                  </a:lnTo>
                  <a:lnTo>
                    <a:pt x="60847" y="144001"/>
                  </a:lnTo>
                  <a:lnTo>
                    <a:pt x="60847" y="144071"/>
                  </a:lnTo>
                  <a:lnTo>
                    <a:pt x="60805" y="144071"/>
                  </a:lnTo>
                  <a:lnTo>
                    <a:pt x="60763" y="144071"/>
                  </a:lnTo>
                  <a:lnTo>
                    <a:pt x="60763" y="144127"/>
                  </a:lnTo>
                  <a:lnTo>
                    <a:pt x="60720" y="144127"/>
                  </a:lnTo>
                  <a:lnTo>
                    <a:pt x="60720" y="144198"/>
                  </a:lnTo>
                  <a:lnTo>
                    <a:pt x="60678" y="144198"/>
                  </a:lnTo>
                  <a:lnTo>
                    <a:pt x="60636" y="144198"/>
                  </a:lnTo>
                  <a:lnTo>
                    <a:pt x="60594" y="144254"/>
                  </a:lnTo>
                  <a:lnTo>
                    <a:pt x="60551" y="144254"/>
                  </a:lnTo>
                  <a:lnTo>
                    <a:pt x="60509" y="144254"/>
                  </a:lnTo>
                  <a:lnTo>
                    <a:pt x="60467" y="144254"/>
                  </a:lnTo>
                  <a:lnTo>
                    <a:pt x="60425" y="144254"/>
                  </a:lnTo>
                  <a:lnTo>
                    <a:pt x="60382" y="144254"/>
                  </a:lnTo>
                  <a:lnTo>
                    <a:pt x="60340" y="144254"/>
                  </a:lnTo>
                  <a:lnTo>
                    <a:pt x="60340" y="144325"/>
                  </a:lnTo>
                  <a:lnTo>
                    <a:pt x="60298" y="144381"/>
                  </a:lnTo>
                  <a:lnTo>
                    <a:pt x="60298" y="144451"/>
                  </a:lnTo>
                  <a:lnTo>
                    <a:pt x="60256" y="144508"/>
                  </a:lnTo>
                  <a:lnTo>
                    <a:pt x="60256" y="144578"/>
                  </a:lnTo>
                  <a:lnTo>
                    <a:pt x="60213" y="144578"/>
                  </a:lnTo>
                  <a:lnTo>
                    <a:pt x="60213" y="144508"/>
                  </a:lnTo>
                  <a:lnTo>
                    <a:pt x="60171" y="144508"/>
                  </a:lnTo>
                  <a:lnTo>
                    <a:pt x="60129" y="144508"/>
                  </a:lnTo>
                  <a:lnTo>
                    <a:pt x="60087" y="144508"/>
                  </a:lnTo>
                  <a:lnTo>
                    <a:pt x="60087" y="144578"/>
                  </a:lnTo>
                  <a:lnTo>
                    <a:pt x="60045" y="144578"/>
                  </a:lnTo>
                  <a:lnTo>
                    <a:pt x="60002" y="144578"/>
                  </a:lnTo>
                  <a:lnTo>
                    <a:pt x="60002" y="144634"/>
                  </a:lnTo>
                  <a:lnTo>
                    <a:pt x="60002" y="144578"/>
                  </a:lnTo>
                  <a:lnTo>
                    <a:pt x="59960" y="144578"/>
                  </a:lnTo>
                  <a:lnTo>
                    <a:pt x="59960" y="144634"/>
                  </a:lnTo>
                  <a:lnTo>
                    <a:pt x="59918" y="144634"/>
                  </a:lnTo>
                  <a:lnTo>
                    <a:pt x="59876" y="144634"/>
                  </a:lnTo>
                  <a:lnTo>
                    <a:pt x="59833" y="144634"/>
                  </a:lnTo>
                  <a:lnTo>
                    <a:pt x="59791" y="144705"/>
                  </a:lnTo>
                  <a:lnTo>
                    <a:pt x="59749" y="144705"/>
                  </a:lnTo>
                  <a:lnTo>
                    <a:pt x="59664" y="144705"/>
                  </a:lnTo>
                  <a:lnTo>
                    <a:pt x="59622" y="144705"/>
                  </a:lnTo>
                  <a:lnTo>
                    <a:pt x="59580" y="144705"/>
                  </a:lnTo>
                  <a:lnTo>
                    <a:pt x="59538" y="144761"/>
                  </a:lnTo>
                  <a:lnTo>
                    <a:pt x="59495" y="144761"/>
                  </a:lnTo>
                  <a:lnTo>
                    <a:pt x="59495" y="144831"/>
                  </a:lnTo>
                  <a:lnTo>
                    <a:pt x="59453" y="144831"/>
                  </a:lnTo>
                  <a:lnTo>
                    <a:pt x="59411" y="144831"/>
                  </a:lnTo>
                  <a:lnTo>
                    <a:pt x="59369" y="144831"/>
                  </a:lnTo>
                  <a:lnTo>
                    <a:pt x="59411" y="144888"/>
                  </a:lnTo>
                  <a:lnTo>
                    <a:pt x="59411" y="144958"/>
                  </a:lnTo>
                  <a:lnTo>
                    <a:pt x="59411" y="145015"/>
                  </a:lnTo>
                  <a:lnTo>
                    <a:pt x="59369" y="145015"/>
                  </a:lnTo>
                  <a:lnTo>
                    <a:pt x="59326" y="145015"/>
                  </a:lnTo>
                  <a:lnTo>
                    <a:pt x="59326" y="145085"/>
                  </a:lnTo>
                  <a:lnTo>
                    <a:pt x="59284" y="145085"/>
                  </a:lnTo>
                  <a:lnTo>
                    <a:pt x="59242" y="145085"/>
                  </a:lnTo>
                  <a:lnTo>
                    <a:pt x="59242" y="145015"/>
                  </a:lnTo>
                  <a:lnTo>
                    <a:pt x="59200" y="145015"/>
                  </a:lnTo>
                  <a:lnTo>
                    <a:pt x="59157" y="145015"/>
                  </a:lnTo>
                  <a:lnTo>
                    <a:pt x="59115" y="145015"/>
                  </a:lnTo>
                  <a:lnTo>
                    <a:pt x="59115" y="145085"/>
                  </a:lnTo>
                  <a:lnTo>
                    <a:pt x="59073" y="145085"/>
                  </a:lnTo>
                  <a:lnTo>
                    <a:pt x="59031" y="145085"/>
                  </a:lnTo>
                  <a:lnTo>
                    <a:pt x="59031" y="145141"/>
                  </a:lnTo>
                  <a:lnTo>
                    <a:pt x="58988" y="145141"/>
                  </a:lnTo>
                  <a:lnTo>
                    <a:pt x="58946" y="145085"/>
                  </a:lnTo>
                  <a:lnTo>
                    <a:pt x="58904" y="145085"/>
                  </a:lnTo>
                  <a:lnTo>
                    <a:pt x="58904" y="145141"/>
                  </a:lnTo>
                  <a:lnTo>
                    <a:pt x="58862" y="145141"/>
                  </a:lnTo>
                  <a:lnTo>
                    <a:pt x="58819" y="145141"/>
                  </a:lnTo>
                  <a:lnTo>
                    <a:pt x="58777" y="145141"/>
                  </a:lnTo>
                  <a:lnTo>
                    <a:pt x="58777" y="145212"/>
                  </a:lnTo>
                  <a:lnTo>
                    <a:pt x="58735" y="145212"/>
                  </a:lnTo>
                  <a:lnTo>
                    <a:pt x="58777" y="145212"/>
                  </a:lnTo>
                  <a:lnTo>
                    <a:pt x="58777" y="145268"/>
                  </a:lnTo>
                  <a:lnTo>
                    <a:pt x="58735" y="145268"/>
                  </a:lnTo>
                  <a:lnTo>
                    <a:pt x="58735" y="145338"/>
                  </a:lnTo>
                  <a:lnTo>
                    <a:pt x="58693" y="145338"/>
                  </a:lnTo>
                  <a:lnTo>
                    <a:pt x="58650" y="145338"/>
                  </a:lnTo>
                  <a:lnTo>
                    <a:pt x="58608" y="145338"/>
                  </a:lnTo>
                  <a:lnTo>
                    <a:pt x="58608" y="145268"/>
                  </a:lnTo>
                  <a:lnTo>
                    <a:pt x="58608" y="145212"/>
                  </a:lnTo>
                  <a:lnTo>
                    <a:pt x="58566" y="145212"/>
                  </a:lnTo>
                  <a:lnTo>
                    <a:pt x="58566" y="145268"/>
                  </a:lnTo>
                  <a:lnTo>
                    <a:pt x="58566" y="145338"/>
                  </a:lnTo>
                  <a:lnTo>
                    <a:pt x="58524" y="145338"/>
                  </a:lnTo>
                  <a:lnTo>
                    <a:pt x="58481" y="145338"/>
                  </a:lnTo>
                  <a:lnTo>
                    <a:pt x="58481" y="145395"/>
                  </a:lnTo>
                  <a:lnTo>
                    <a:pt x="58439" y="145395"/>
                  </a:lnTo>
                  <a:lnTo>
                    <a:pt x="58397" y="145395"/>
                  </a:lnTo>
                  <a:lnTo>
                    <a:pt x="58355" y="145395"/>
                  </a:lnTo>
                  <a:lnTo>
                    <a:pt x="58355" y="145338"/>
                  </a:lnTo>
                  <a:lnTo>
                    <a:pt x="58355" y="145395"/>
                  </a:lnTo>
                  <a:lnTo>
                    <a:pt x="58312" y="145395"/>
                  </a:lnTo>
                  <a:lnTo>
                    <a:pt x="58270" y="145395"/>
                  </a:lnTo>
                  <a:lnTo>
                    <a:pt x="58186" y="145395"/>
                  </a:lnTo>
                  <a:lnTo>
                    <a:pt x="58143" y="145395"/>
                  </a:lnTo>
                  <a:lnTo>
                    <a:pt x="58101" y="145395"/>
                  </a:lnTo>
                  <a:lnTo>
                    <a:pt x="58059" y="145395"/>
                  </a:lnTo>
                  <a:lnTo>
                    <a:pt x="58059" y="145338"/>
                  </a:lnTo>
                  <a:lnTo>
                    <a:pt x="58059" y="145268"/>
                  </a:lnTo>
                  <a:lnTo>
                    <a:pt x="58017" y="145338"/>
                  </a:lnTo>
                  <a:lnTo>
                    <a:pt x="57975" y="145338"/>
                  </a:lnTo>
                  <a:lnTo>
                    <a:pt x="57975" y="145268"/>
                  </a:lnTo>
                  <a:lnTo>
                    <a:pt x="57932" y="145268"/>
                  </a:lnTo>
                  <a:lnTo>
                    <a:pt x="57932" y="145212"/>
                  </a:lnTo>
                  <a:lnTo>
                    <a:pt x="57890" y="145212"/>
                  </a:lnTo>
                  <a:lnTo>
                    <a:pt x="57890" y="145268"/>
                  </a:lnTo>
                  <a:lnTo>
                    <a:pt x="57848" y="145268"/>
                  </a:lnTo>
                  <a:lnTo>
                    <a:pt x="57848" y="145212"/>
                  </a:lnTo>
                  <a:lnTo>
                    <a:pt x="57806" y="145212"/>
                  </a:lnTo>
                  <a:lnTo>
                    <a:pt x="57763" y="145212"/>
                  </a:lnTo>
                  <a:lnTo>
                    <a:pt x="57763" y="145141"/>
                  </a:lnTo>
                  <a:lnTo>
                    <a:pt x="57721" y="145141"/>
                  </a:lnTo>
                  <a:lnTo>
                    <a:pt x="57721" y="145212"/>
                  </a:lnTo>
                  <a:lnTo>
                    <a:pt x="57679" y="145212"/>
                  </a:lnTo>
                  <a:lnTo>
                    <a:pt x="57637" y="145212"/>
                  </a:lnTo>
                  <a:lnTo>
                    <a:pt x="57594" y="145212"/>
                  </a:lnTo>
                  <a:lnTo>
                    <a:pt x="57552" y="145212"/>
                  </a:lnTo>
                  <a:lnTo>
                    <a:pt x="57510" y="145212"/>
                  </a:lnTo>
                  <a:lnTo>
                    <a:pt x="57468" y="145212"/>
                  </a:lnTo>
                  <a:lnTo>
                    <a:pt x="57468" y="145141"/>
                  </a:lnTo>
                  <a:lnTo>
                    <a:pt x="57468" y="145085"/>
                  </a:lnTo>
                  <a:lnTo>
                    <a:pt x="57425" y="145085"/>
                  </a:lnTo>
                  <a:lnTo>
                    <a:pt x="57383" y="145085"/>
                  </a:lnTo>
                  <a:lnTo>
                    <a:pt x="57341" y="145085"/>
                  </a:lnTo>
                  <a:lnTo>
                    <a:pt x="57341" y="145015"/>
                  </a:lnTo>
                  <a:lnTo>
                    <a:pt x="57341" y="144958"/>
                  </a:lnTo>
                  <a:lnTo>
                    <a:pt x="57299" y="144958"/>
                  </a:lnTo>
                  <a:lnTo>
                    <a:pt x="57256" y="144958"/>
                  </a:lnTo>
                  <a:lnTo>
                    <a:pt x="57214" y="144958"/>
                  </a:lnTo>
                  <a:lnTo>
                    <a:pt x="57172" y="144958"/>
                  </a:lnTo>
                  <a:lnTo>
                    <a:pt x="57087" y="144958"/>
                  </a:lnTo>
                  <a:lnTo>
                    <a:pt x="57045" y="144958"/>
                  </a:lnTo>
                  <a:lnTo>
                    <a:pt x="57003" y="144958"/>
                  </a:lnTo>
                  <a:lnTo>
                    <a:pt x="56961" y="144958"/>
                  </a:lnTo>
                  <a:lnTo>
                    <a:pt x="56918" y="144958"/>
                  </a:lnTo>
                  <a:lnTo>
                    <a:pt x="56876" y="144958"/>
                  </a:lnTo>
                  <a:lnTo>
                    <a:pt x="56834" y="144958"/>
                  </a:lnTo>
                  <a:lnTo>
                    <a:pt x="56792" y="144958"/>
                  </a:lnTo>
                  <a:lnTo>
                    <a:pt x="56749" y="144958"/>
                  </a:lnTo>
                  <a:lnTo>
                    <a:pt x="56792" y="144958"/>
                  </a:lnTo>
                  <a:lnTo>
                    <a:pt x="56792" y="144888"/>
                  </a:lnTo>
                  <a:lnTo>
                    <a:pt x="56792" y="144958"/>
                  </a:lnTo>
                  <a:lnTo>
                    <a:pt x="56749" y="144958"/>
                  </a:lnTo>
                  <a:lnTo>
                    <a:pt x="56707" y="144958"/>
                  </a:lnTo>
                  <a:lnTo>
                    <a:pt x="56665" y="144958"/>
                  </a:lnTo>
                  <a:lnTo>
                    <a:pt x="56623" y="144958"/>
                  </a:lnTo>
                  <a:lnTo>
                    <a:pt x="56580" y="145015"/>
                  </a:lnTo>
                  <a:lnTo>
                    <a:pt x="56538" y="145015"/>
                  </a:lnTo>
                  <a:lnTo>
                    <a:pt x="56496" y="145015"/>
                  </a:lnTo>
                  <a:lnTo>
                    <a:pt x="56496" y="145085"/>
                  </a:lnTo>
                  <a:lnTo>
                    <a:pt x="56496" y="145141"/>
                  </a:lnTo>
                  <a:lnTo>
                    <a:pt x="56538" y="145085"/>
                  </a:lnTo>
                  <a:lnTo>
                    <a:pt x="56580" y="145085"/>
                  </a:lnTo>
                  <a:lnTo>
                    <a:pt x="56580" y="145141"/>
                  </a:lnTo>
                  <a:lnTo>
                    <a:pt x="56538" y="145141"/>
                  </a:lnTo>
                  <a:lnTo>
                    <a:pt x="56496" y="145141"/>
                  </a:lnTo>
                  <a:lnTo>
                    <a:pt x="56454" y="145141"/>
                  </a:lnTo>
                  <a:lnTo>
                    <a:pt x="56454" y="145212"/>
                  </a:lnTo>
                  <a:lnTo>
                    <a:pt x="56411" y="145212"/>
                  </a:lnTo>
                  <a:lnTo>
                    <a:pt x="56454" y="145212"/>
                  </a:lnTo>
                  <a:lnTo>
                    <a:pt x="56496" y="145212"/>
                  </a:lnTo>
                  <a:lnTo>
                    <a:pt x="56496" y="145268"/>
                  </a:lnTo>
                  <a:lnTo>
                    <a:pt x="56454" y="145268"/>
                  </a:lnTo>
                  <a:lnTo>
                    <a:pt x="56454" y="145338"/>
                  </a:lnTo>
                  <a:lnTo>
                    <a:pt x="56411" y="145338"/>
                  </a:lnTo>
                  <a:lnTo>
                    <a:pt x="56369" y="145338"/>
                  </a:lnTo>
                  <a:lnTo>
                    <a:pt x="56369" y="145268"/>
                  </a:lnTo>
                  <a:lnTo>
                    <a:pt x="56327" y="145268"/>
                  </a:lnTo>
                  <a:lnTo>
                    <a:pt x="56285" y="145268"/>
                  </a:lnTo>
                  <a:lnTo>
                    <a:pt x="56285" y="145212"/>
                  </a:lnTo>
                  <a:lnTo>
                    <a:pt x="56242" y="145212"/>
                  </a:lnTo>
                  <a:lnTo>
                    <a:pt x="56200" y="145212"/>
                  </a:lnTo>
                  <a:lnTo>
                    <a:pt x="56158" y="145268"/>
                  </a:lnTo>
                  <a:lnTo>
                    <a:pt x="56116" y="145268"/>
                  </a:lnTo>
                  <a:lnTo>
                    <a:pt x="56073" y="145268"/>
                  </a:lnTo>
                  <a:lnTo>
                    <a:pt x="56031" y="145338"/>
                  </a:lnTo>
                  <a:lnTo>
                    <a:pt x="55989" y="145338"/>
                  </a:lnTo>
                  <a:lnTo>
                    <a:pt x="55989" y="145395"/>
                  </a:lnTo>
                  <a:lnTo>
                    <a:pt x="56031" y="145395"/>
                  </a:lnTo>
                  <a:lnTo>
                    <a:pt x="56031" y="145465"/>
                  </a:lnTo>
                  <a:lnTo>
                    <a:pt x="56031" y="145521"/>
                  </a:lnTo>
                  <a:lnTo>
                    <a:pt x="55989" y="145592"/>
                  </a:lnTo>
                  <a:lnTo>
                    <a:pt x="55947" y="145592"/>
                  </a:lnTo>
                  <a:lnTo>
                    <a:pt x="55947" y="145521"/>
                  </a:lnTo>
                  <a:lnTo>
                    <a:pt x="55905" y="145521"/>
                  </a:lnTo>
                  <a:lnTo>
                    <a:pt x="55905" y="145465"/>
                  </a:lnTo>
                  <a:lnTo>
                    <a:pt x="55905" y="145395"/>
                  </a:lnTo>
                  <a:lnTo>
                    <a:pt x="55862" y="145395"/>
                  </a:lnTo>
                  <a:lnTo>
                    <a:pt x="55862" y="145465"/>
                  </a:lnTo>
                  <a:lnTo>
                    <a:pt x="55820" y="145521"/>
                  </a:lnTo>
                  <a:lnTo>
                    <a:pt x="55778" y="145521"/>
                  </a:lnTo>
                  <a:lnTo>
                    <a:pt x="55778" y="145465"/>
                  </a:lnTo>
                  <a:lnTo>
                    <a:pt x="55778" y="145395"/>
                  </a:lnTo>
                  <a:lnTo>
                    <a:pt x="55736" y="145395"/>
                  </a:lnTo>
                  <a:lnTo>
                    <a:pt x="55736" y="145465"/>
                  </a:lnTo>
                  <a:lnTo>
                    <a:pt x="55693" y="145465"/>
                  </a:lnTo>
                  <a:lnTo>
                    <a:pt x="55693" y="145395"/>
                  </a:lnTo>
                  <a:lnTo>
                    <a:pt x="55651" y="145338"/>
                  </a:lnTo>
                  <a:lnTo>
                    <a:pt x="55651" y="145395"/>
                  </a:lnTo>
                  <a:lnTo>
                    <a:pt x="55609" y="145395"/>
                  </a:lnTo>
                  <a:lnTo>
                    <a:pt x="55567" y="145395"/>
                  </a:lnTo>
                  <a:lnTo>
                    <a:pt x="55524" y="145395"/>
                  </a:lnTo>
                  <a:lnTo>
                    <a:pt x="55482" y="145395"/>
                  </a:lnTo>
                  <a:lnTo>
                    <a:pt x="55440" y="145395"/>
                  </a:lnTo>
                  <a:lnTo>
                    <a:pt x="55398" y="145395"/>
                  </a:lnTo>
                  <a:lnTo>
                    <a:pt x="55398" y="145465"/>
                  </a:lnTo>
                  <a:lnTo>
                    <a:pt x="55440" y="145465"/>
                  </a:lnTo>
                  <a:lnTo>
                    <a:pt x="55440" y="145521"/>
                  </a:lnTo>
                  <a:lnTo>
                    <a:pt x="55482" y="145521"/>
                  </a:lnTo>
                  <a:lnTo>
                    <a:pt x="55440" y="145521"/>
                  </a:lnTo>
                  <a:lnTo>
                    <a:pt x="55440" y="145592"/>
                  </a:lnTo>
                  <a:lnTo>
                    <a:pt x="55482" y="145592"/>
                  </a:lnTo>
                  <a:lnTo>
                    <a:pt x="55440" y="145648"/>
                  </a:lnTo>
                  <a:lnTo>
                    <a:pt x="55398" y="145648"/>
                  </a:lnTo>
                  <a:lnTo>
                    <a:pt x="55398" y="145592"/>
                  </a:lnTo>
                  <a:lnTo>
                    <a:pt x="55355" y="145592"/>
                  </a:lnTo>
                  <a:lnTo>
                    <a:pt x="55313" y="145592"/>
                  </a:lnTo>
                  <a:lnTo>
                    <a:pt x="55271" y="145592"/>
                  </a:lnTo>
                  <a:lnTo>
                    <a:pt x="55229" y="145648"/>
                  </a:lnTo>
                  <a:lnTo>
                    <a:pt x="55229" y="145719"/>
                  </a:lnTo>
                  <a:lnTo>
                    <a:pt x="55186" y="145719"/>
                  </a:lnTo>
                  <a:lnTo>
                    <a:pt x="55144" y="145719"/>
                  </a:lnTo>
                  <a:lnTo>
                    <a:pt x="55060" y="145648"/>
                  </a:lnTo>
                  <a:lnTo>
                    <a:pt x="55017" y="145648"/>
                  </a:lnTo>
                  <a:lnTo>
                    <a:pt x="54975" y="145648"/>
                  </a:lnTo>
                  <a:lnTo>
                    <a:pt x="54975" y="145592"/>
                  </a:lnTo>
                  <a:lnTo>
                    <a:pt x="54975" y="145521"/>
                  </a:lnTo>
                  <a:lnTo>
                    <a:pt x="54933" y="145521"/>
                  </a:lnTo>
                  <a:lnTo>
                    <a:pt x="54891" y="145521"/>
                  </a:lnTo>
                  <a:lnTo>
                    <a:pt x="54848" y="145592"/>
                  </a:lnTo>
                  <a:lnTo>
                    <a:pt x="54806" y="145592"/>
                  </a:lnTo>
                  <a:lnTo>
                    <a:pt x="54764" y="145592"/>
                  </a:lnTo>
                  <a:lnTo>
                    <a:pt x="54722" y="145592"/>
                  </a:lnTo>
                  <a:lnTo>
                    <a:pt x="54679" y="145592"/>
                  </a:lnTo>
                  <a:lnTo>
                    <a:pt x="54637" y="145592"/>
                  </a:lnTo>
                  <a:lnTo>
                    <a:pt x="54595" y="145592"/>
                  </a:lnTo>
                  <a:lnTo>
                    <a:pt x="54553" y="145592"/>
                  </a:lnTo>
                  <a:lnTo>
                    <a:pt x="54595" y="145521"/>
                  </a:lnTo>
                  <a:lnTo>
                    <a:pt x="54637" y="145521"/>
                  </a:lnTo>
                  <a:lnTo>
                    <a:pt x="54637" y="145465"/>
                  </a:lnTo>
                  <a:lnTo>
                    <a:pt x="54595" y="145465"/>
                  </a:lnTo>
                  <a:lnTo>
                    <a:pt x="54553" y="145521"/>
                  </a:lnTo>
                  <a:lnTo>
                    <a:pt x="54510" y="145521"/>
                  </a:lnTo>
                  <a:lnTo>
                    <a:pt x="54510" y="145465"/>
                  </a:lnTo>
                  <a:lnTo>
                    <a:pt x="54510" y="145395"/>
                  </a:lnTo>
                  <a:lnTo>
                    <a:pt x="54510" y="145338"/>
                  </a:lnTo>
                  <a:lnTo>
                    <a:pt x="54553" y="145338"/>
                  </a:lnTo>
                  <a:lnTo>
                    <a:pt x="54553" y="145268"/>
                  </a:lnTo>
                  <a:lnTo>
                    <a:pt x="54510" y="145268"/>
                  </a:lnTo>
                  <a:lnTo>
                    <a:pt x="54468" y="145268"/>
                  </a:lnTo>
                  <a:lnTo>
                    <a:pt x="54468" y="145212"/>
                  </a:lnTo>
                  <a:lnTo>
                    <a:pt x="54426" y="145212"/>
                  </a:lnTo>
                  <a:lnTo>
                    <a:pt x="54384" y="145212"/>
                  </a:lnTo>
                  <a:lnTo>
                    <a:pt x="54341" y="145212"/>
                  </a:lnTo>
                  <a:lnTo>
                    <a:pt x="54341" y="145141"/>
                  </a:lnTo>
                  <a:lnTo>
                    <a:pt x="54384" y="145141"/>
                  </a:lnTo>
                  <a:lnTo>
                    <a:pt x="54384" y="145085"/>
                  </a:lnTo>
                  <a:lnTo>
                    <a:pt x="54341" y="145085"/>
                  </a:lnTo>
                  <a:lnTo>
                    <a:pt x="54341" y="145015"/>
                  </a:lnTo>
                  <a:lnTo>
                    <a:pt x="54299" y="145015"/>
                  </a:lnTo>
                  <a:lnTo>
                    <a:pt x="54257" y="144958"/>
                  </a:lnTo>
                  <a:lnTo>
                    <a:pt x="54215" y="144958"/>
                  </a:lnTo>
                  <a:lnTo>
                    <a:pt x="54172" y="144958"/>
                  </a:lnTo>
                  <a:lnTo>
                    <a:pt x="54172" y="144888"/>
                  </a:lnTo>
                  <a:lnTo>
                    <a:pt x="54172" y="144831"/>
                  </a:lnTo>
                  <a:lnTo>
                    <a:pt x="54172" y="144761"/>
                  </a:lnTo>
                  <a:lnTo>
                    <a:pt x="54130" y="144761"/>
                  </a:lnTo>
                  <a:lnTo>
                    <a:pt x="54130" y="144705"/>
                  </a:lnTo>
                  <a:lnTo>
                    <a:pt x="54130" y="144634"/>
                  </a:lnTo>
                  <a:lnTo>
                    <a:pt x="54088" y="144634"/>
                  </a:lnTo>
                  <a:lnTo>
                    <a:pt x="54088" y="144578"/>
                  </a:lnTo>
                  <a:lnTo>
                    <a:pt x="54130" y="144508"/>
                  </a:lnTo>
                  <a:lnTo>
                    <a:pt x="54130" y="144451"/>
                  </a:lnTo>
                  <a:lnTo>
                    <a:pt x="54088" y="144381"/>
                  </a:lnTo>
                  <a:lnTo>
                    <a:pt x="54046" y="144381"/>
                  </a:lnTo>
                  <a:lnTo>
                    <a:pt x="54003" y="144451"/>
                  </a:lnTo>
                  <a:lnTo>
                    <a:pt x="53961" y="144381"/>
                  </a:lnTo>
                  <a:lnTo>
                    <a:pt x="53961" y="144325"/>
                  </a:lnTo>
                  <a:lnTo>
                    <a:pt x="54003" y="144325"/>
                  </a:lnTo>
                  <a:lnTo>
                    <a:pt x="54003" y="144254"/>
                  </a:lnTo>
                  <a:lnTo>
                    <a:pt x="53961" y="144254"/>
                  </a:lnTo>
                  <a:lnTo>
                    <a:pt x="53877" y="144254"/>
                  </a:lnTo>
                  <a:lnTo>
                    <a:pt x="53835" y="144254"/>
                  </a:lnTo>
                  <a:lnTo>
                    <a:pt x="53792" y="144254"/>
                  </a:lnTo>
                  <a:lnTo>
                    <a:pt x="53750" y="144254"/>
                  </a:lnTo>
                  <a:lnTo>
                    <a:pt x="53792" y="144254"/>
                  </a:lnTo>
                  <a:lnTo>
                    <a:pt x="53750" y="144254"/>
                  </a:lnTo>
                  <a:lnTo>
                    <a:pt x="53708" y="144325"/>
                  </a:lnTo>
                  <a:lnTo>
                    <a:pt x="53666" y="144325"/>
                  </a:lnTo>
                  <a:lnTo>
                    <a:pt x="53623" y="144381"/>
                  </a:lnTo>
                  <a:lnTo>
                    <a:pt x="53581" y="144381"/>
                  </a:lnTo>
                  <a:lnTo>
                    <a:pt x="53581" y="144451"/>
                  </a:lnTo>
                  <a:lnTo>
                    <a:pt x="53539" y="144451"/>
                  </a:lnTo>
                  <a:lnTo>
                    <a:pt x="53539" y="144508"/>
                  </a:lnTo>
                  <a:lnTo>
                    <a:pt x="53497" y="144508"/>
                  </a:lnTo>
                  <a:lnTo>
                    <a:pt x="53497" y="144578"/>
                  </a:lnTo>
                  <a:lnTo>
                    <a:pt x="53539" y="144578"/>
                  </a:lnTo>
                  <a:lnTo>
                    <a:pt x="53497" y="144578"/>
                  </a:lnTo>
                  <a:lnTo>
                    <a:pt x="53454" y="144578"/>
                  </a:lnTo>
                  <a:lnTo>
                    <a:pt x="53412" y="144578"/>
                  </a:lnTo>
                  <a:lnTo>
                    <a:pt x="53412" y="144634"/>
                  </a:lnTo>
                  <a:lnTo>
                    <a:pt x="53370" y="144705"/>
                  </a:lnTo>
                  <a:lnTo>
                    <a:pt x="53328" y="144705"/>
                  </a:lnTo>
                  <a:lnTo>
                    <a:pt x="53285" y="144705"/>
                  </a:lnTo>
                  <a:lnTo>
                    <a:pt x="53285" y="144761"/>
                  </a:lnTo>
                  <a:lnTo>
                    <a:pt x="53328" y="144761"/>
                  </a:lnTo>
                  <a:lnTo>
                    <a:pt x="53370" y="144761"/>
                  </a:lnTo>
                  <a:lnTo>
                    <a:pt x="53370" y="144831"/>
                  </a:lnTo>
                  <a:lnTo>
                    <a:pt x="53328" y="144831"/>
                  </a:lnTo>
                  <a:lnTo>
                    <a:pt x="53285" y="144831"/>
                  </a:lnTo>
                  <a:lnTo>
                    <a:pt x="53243" y="144831"/>
                  </a:lnTo>
                  <a:lnTo>
                    <a:pt x="53243" y="144761"/>
                  </a:lnTo>
                  <a:lnTo>
                    <a:pt x="53201" y="144831"/>
                  </a:lnTo>
                  <a:lnTo>
                    <a:pt x="53159" y="144831"/>
                  </a:lnTo>
                  <a:lnTo>
                    <a:pt x="53116" y="144831"/>
                  </a:lnTo>
                  <a:lnTo>
                    <a:pt x="53116" y="144888"/>
                  </a:lnTo>
                  <a:lnTo>
                    <a:pt x="53159" y="144888"/>
                  </a:lnTo>
                  <a:lnTo>
                    <a:pt x="53159" y="144958"/>
                  </a:lnTo>
                  <a:lnTo>
                    <a:pt x="53159" y="145015"/>
                  </a:lnTo>
                  <a:lnTo>
                    <a:pt x="53116" y="145085"/>
                  </a:lnTo>
                  <a:lnTo>
                    <a:pt x="53116" y="145015"/>
                  </a:lnTo>
                  <a:lnTo>
                    <a:pt x="53074" y="145015"/>
                  </a:lnTo>
                  <a:lnTo>
                    <a:pt x="53032" y="145015"/>
                  </a:lnTo>
                  <a:lnTo>
                    <a:pt x="52990" y="145015"/>
                  </a:lnTo>
                  <a:lnTo>
                    <a:pt x="52947" y="145015"/>
                  </a:lnTo>
                  <a:lnTo>
                    <a:pt x="52947" y="144958"/>
                  </a:lnTo>
                  <a:lnTo>
                    <a:pt x="52905" y="144888"/>
                  </a:lnTo>
                  <a:lnTo>
                    <a:pt x="52863" y="144888"/>
                  </a:lnTo>
                  <a:lnTo>
                    <a:pt x="52821" y="144888"/>
                  </a:lnTo>
                  <a:lnTo>
                    <a:pt x="52821" y="144958"/>
                  </a:lnTo>
                  <a:lnTo>
                    <a:pt x="52778" y="144958"/>
                  </a:lnTo>
                  <a:lnTo>
                    <a:pt x="52778" y="144888"/>
                  </a:lnTo>
                  <a:lnTo>
                    <a:pt x="52736" y="144888"/>
                  </a:lnTo>
                  <a:lnTo>
                    <a:pt x="52694" y="144958"/>
                  </a:lnTo>
                  <a:lnTo>
                    <a:pt x="52694" y="144888"/>
                  </a:lnTo>
                  <a:lnTo>
                    <a:pt x="52736" y="144888"/>
                  </a:lnTo>
                  <a:lnTo>
                    <a:pt x="52736" y="144831"/>
                  </a:lnTo>
                  <a:lnTo>
                    <a:pt x="52778" y="144831"/>
                  </a:lnTo>
                  <a:lnTo>
                    <a:pt x="52736" y="144831"/>
                  </a:lnTo>
                  <a:lnTo>
                    <a:pt x="52694" y="144831"/>
                  </a:lnTo>
                  <a:lnTo>
                    <a:pt x="52736" y="144831"/>
                  </a:lnTo>
                  <a:lnTo>
                    <a:pt x="52736" y="144761"/>
                  </a:lnTo>
                  <a:lnTo>
                    <a:pt x="52694" y="144831"/>
                  </a:lnTo>
                  <a:lnTo>
                    <a:pt x="52652" y="144888"/>
                  </a:lnTo>
                  <a:lnTo>
                    <a:pt x="52694" y="144958"/>
                  </a:lnTo>
                  <a:lnTo>
                    <a:pt x="52652" y="144958"/>
                  </a:lnTo>
                  <a:lnTo>
                    <a:pt x="52652" y="145015"/>
                  </a:lnTo>
                  <a:lnTo>
                    <a:pt x="52609" y="145015"/>
                  </a:lnTo>
                  <a:lnTo>
                    <a:pt x="52567" y="145015"/>
                  </a:lnTo>
                  <a:lnTo>
                    <a:pt x="52525" y="145015"/>
                  </a:lnTo>
                  <a:lnTo>
                    <a:pt x="52525" y="145085"/>
                  </a:lnTo>
                  <a:lnTo>
                    <a:pt x="52483" y="145085"/>
                  </a:lnTo>
                  <a:lnTo>
                    <a:pt x="52440" y="145085"/>
                  </a:lnTo>
                  <a:lnTo>
                    <a:pt x="52398" y="145085"/>
                  </a:lnTo>
                  <a:lnTo>
                    <a:pt x="52398" y="145015"/>
                  </a:lnTo>
                  <a:lnTo>
                    <a:pt x="52440" y="145015"/>
                  </a:lnTo>
                  <a:lnTo>
                    <a:pt x="52440" y="144958"/>
                  </a:lnTo>
                  <a:lnTo>
                    <a:pt x="52398" y="144958"/>
                  </a:lnTo>
                  <a:lnTo>
                    <a:pt x="52356" y="144958"/>
                  </a:lnTo>
                  <a:lnTo>
                    <a:pt x="52356" y="144888"/>
                  </a:lnTo>
                  <a:lnTo>
                    <a:pt x="52314" y="144958"/>
                  </a:lnTo>
                  <a:lnTo>
                    <a:pt x="52271" y="144958"/>
                  </a:lnTo>
                  <a:lnTo>
                    <a:pt x="52271" y="144888"/>
                  </a:lnTo>
                  <a:lnTo>
                    <a:pt x="52229" y="144888"/>
                  </a:lnTo>
                  <a:lnTo>
                    <a:pt x="52187" y="144888"/>
                  </a:lnTo>
                  <a:lnTo>
                    <a:pt x="52229" y="144888"/>
                  </a:lnTo>
                  <a:lnTo>
                    <a:pt x="52229" y="144831"/>
                  </a:lnTo>
                  <a:lnTo>
                    <a:pt x="52187" y="144761"/>
                  </a:lnTo>
                  <a:lnTo>
                    <a:pt x="52187" y="144831"/>
                  </a:lnTo>
                  <a:lnTo>
                    <a:pt x="52145" y="144831"/>
                  </a:lnTo>
                  <a:lnTo>
                    <a:pt x="52102" y="144888"/>
                  </a:lnTo>
                  <a:lnTo>
                    <a:pt x="52060" y="144888"/>
                  </a:lnTo>
                  <a:lnTo>
                    <a:pt x="52060" y="144831"/>
                  </a:lnTo>
                  <a:lnTo>
                    <a:pt x="52018" y="144831"/>
                  </a:lnTo>
                  <a:lnTo>
                    <a:pt x="52018" y="144888"/>
                  </a:lnTo>
                  <a:lnTo>
                    <a:pt x="51976" y="144888"/>
                  </a:lnTo>
                  <a:lnTo>
                    <a:pt x="51976" y="144831"/>
                  </a:lnTo>
                  <a:lnTo>
                    <a:pt x="51933" y="144831"/>
                  </a:lnTo>
                  <a:lnTo>
                    <a:pt x="51891" y="144831"/>
                  </a:lnTo>
                  <a:lnTo>
                    <a:pt x="51849" y="144888"/>
                  </a:lnTo>
                  <a:lnTo>
                    <a:pt x="51807" y="144888"/>
                  </a:lnTo>
                  <a:lnTo>
                    <a:pt x="51807" y="144958"/>
                  </a:lnTo>
                  <a:lnTo>
                    <a:pt x="51807" y="144888"/>
                  </a:lnTo>
                  <a:lnTo>
                    <a:pt x="51849" y="144888"/>
                  </a:lnTo>
                  <a:lnTo>
                    <a:pt x="51807" y="144888"/>
                  </a:lnTo>
                  <a:lnTo>
                    <a:pt x="51764" y="144888"/>
                  </a:lnTo>
                  <a:lnTo>
                    <a:pt x="51722" y="144958"/>
                  </a:lnTo>
                  <a:lnTo>
                    <a:pt x="51680" y="145015"/>
                  </a:lnTo>
                  <a:lnTo>
                    <a:pt x="51680" y="145085"/>
                  </a:lnTo>
                  <a:lnTo>
                    <a:pt x="51680" y="145015"/>
                  </a:lnTo>
                  <a:lnTo>
                    <a:pt x="51722" y="145015"/>
                  </a:lnTo>
                  <a:lnTo>
                    <a:pt x="51680" y="145085"/>
                  </a:lnTo>
                  <a:lnTo>
                    <a:pt x="51722" y="145085"/>
                  </a:lnTo>
                  <a:lnTo>
                    <a:pt x="51722" y="145141"/>
                  </a:lnTo>
                  <a:lnTo>
                    <a:pt x="51722" y="145085"/>
                  </a:lnTo>
                  <a:lnTo>
                    <a:pt x="51764" y="145085"/>
                  </a:lnTo>
                  <a:lnTo>
                    <a:pt x="51764" y="145141"/>
                  </a:lnTo>
                  <a:lnTo>
                    <a:pt x="51722" y="145141"/>
                  </a:lnTo>
                  <a:lnTo>
                    <a:pt x="51764" y="145141"/>
                  </a:lnTo>
                  <a:lnTo>
                    <a:pt x="51807" y="145141"/>
                  </a:lnTo>
                  <a:lnTo>
                    <a:pt x="51764" y="145141"/>
                  </a:lnTo>
                  <a:lnTo>
                    <a:pt x="51807" y="145141"/>
                  </a:lnTo>
                  <a:lnTo>
                    <a:pt x="51849" y="145212"/>
                  </a:lnTo>
                  <a:lnTo>
                    <a:pt x="51849" y="145268"/>
                  </a:lnTo>
                  <a:lnTo>
                    <a:pt x="51807" y="145268"/>
                  </a:lnTo>
                  <a:lnTo>
                    <a:pt x="51849" y="145268"/>
                  </a:lnTo>
                  <a:lnTo>
                    <a:pt x="51807" y="145268"/>
                  </a:lnTo>
                  <a:lnTo>
                    <a:pt x="51807" y="145338"/>
                  </a:lnTo>
                  <a:lnTo>
                    <a:pt x="51807" y="145395"/>
                  </a:lnTo>
                  <a:lnTo>
                    <a:pt x="51764" y="145395"/>
                  </a:lnTo>
                  <a:lnTo>
                    <a:pt x="51807" y="145395"/>
                  </a:lnTo>
                  <a:lnTo>
                    <a:pt x="51807" y="145465"/>
                  </a:lnTo>
                  <a:lnTo>
                    <a:pt x="51849" y="145465"/>
                  </a:lnTo>
                  <a:lnTo>
                    <a:pt x="51807" y="145521"/>
                  </a:lnTo>
                  <a:lnTo>
                    <a:pt x="51764" y="145521"/>
                  </a:lnTo>
                  <a:lnTo>
                    <a:pt x="51764" y="145592"/>
                  </a:lnTo>
                  <a:lnTo>
                    <a:pt x="51722" y="145592"/>
                  </a:lnTo>
                  <a:lnTo>
                    <a:pt x="51764" y="145648"/>
                  </a:lnTo>
                  <a:lnTo>
                    <a:pt x="51722" y="145648"/>
                  </a:lnTo>
                  <a:lnTo>
                    <a:pt x="51764" y="145648"/>
                  </a:lnTo>
                  <a:lnTo>
                    <a:pt x="51807" y="145648"/>
                  </a:lnTo>
                  <a:lnTo>
                    <a:pt x="51807" y="145592"/>
                  </a:lnTo>
                  <a:lnTo>
                    <a:pt x="51849" y="145592"/>
                  </a:lnTo>
                  <a:lnTo>
                    <a:pt x="51849" y="145521"/>
                  </a:lnTo>
                  <a:lnTo>
                    <a:pt x="51849" y="145592"/>
                  </a:lnTo>
                  <a:lnTo>
                    <a:pt x="51891" y="145592"/>
                  </a:lnTo>
                  <a:lnTo>
                    <a:pt x="51933" y="145592"/>
                  </a:lnTo>
                  <a:lnTo>
                    <a:pt x="51933" y="145648"/>
                  </a:lnTo>
                  <a:lnTo>
                    <a:pt x="51976" y="145648"/>
                  </a:lnTo>
                  <a:lnTo>
                    <a:pt x="52018" y="145648"/>
                  </a:lnTo>
                  <a:lnTo>
                    <a:pt x="52060" y="145719"/>
                  </a:lnTo>
                  <a:lnTo>
                    <a:pt x="52018" y="145719"/>
                  </a:lnTo>
                  <a:lnTo>
                    <a:pt x="52018" y="145775"/>
                  </a:lnTo>
                  <a:lnTo>
                    <a:pt x="52060" y="145775"/>
                  </a:lnTo>
                  <a:lnTo>
                    <a:pt x="52060" y="145719"/>
                  </a:lnTo>
                  <a:lnTo>
                    <a:pt x="52060" y="145775"/>
                  </a:lnTo>
                  <a:lnTo>
                    <a:pt x="52102" y="145775"/>
                  </a:lnTo>
                  <a:lnTo>
                    <a:pt x="52060" y="145775"/>
                  </a:lnTo>
                  <a:lnTo>
                    <a:pt x="52018" y="145775"/>
                  </a:lnTo>
                  <a:lnTo>
                    <a:pt x="52018" y="145845"/>
                  </a:lnTo>
                  <a:lnTo>
                    <a:pt x="52060" y="145775"/>
                  </a:lnTo>
                  <a:lnTo>
                    <a:pt x="52060" y="145845"/>
                  </a:lnTo>
                  <a:lnTo>
                    <a:pt x="52018" y="145845"/>
                  </a:lnTo>
                  <a:lnTo>
                    <a:pt x="52018" y="145902"/>
                  </a:lnTo>
                  <a:lnTo>
                    <a:pt x="52060" y="145902"/>
                  </a:lnTo>
                  <a:lnTo>
                    <a:pt x="52102" y="145902"/>
                  </a:lnTo>
                  <a:lnTo>
                    <a:pt x="52102" y="145972"/>
                  </a:lnTo>
                  <a:lnTo>
                    <a:pt x="52145" y="145902"/>
                  </a:lnTo>
                  <a:lnTo>
                    <a:pt x="52145" y="145972"/>
                  </a:lnTo>
                  <a:lnTo>
                    <a:pt x="52102" y="145972"/>
                  </a:lnTo>
                  <a:lnTo>
                    <a:pt x="52060" y="146028"/>
                  </a:lnTo>
                  <a:lnTo>
                    <a:pt x="52102" y="146028"/>
                  </a:lnTo>
                  <a:lnTo>
                    <a:pt x="52102" y="146099"/>
                  </a:lnTo>
                  <a:lnTo>
                    <a:pt x="52060" y="146099"/>
                  </a:lnTo>
                  <a:lnTo>
                    <a:pt x="52102" y="146099"/>
                  </a:lnTo>
                  <a:lnTo>
                    <a:pt x="52102" y="146155"/>
                  </a:lnTo>
                  <a:lnTo>
                    <a:pt x="52145" y="146155"/>
                  </a:lnTo>
                  <a:lnTo>
                    <a:pt x="52187" y="146155"/>
                  </a:lnTo>
                  <a:lnTo>
                    <a:pt x="52187" y="146226"/>
                  </a:lnTo>
                  <a:lnTo>
                    <a:pt x="52187" y="146155"/>
                  </a:lnTo>
                  <a:lnTo>
                    <a:pt x="52229" y="146155"/>
                  </a:lnTo>
                  <a:lnTo>
                    <a:pt x="52229" y="146226"/>
                  </a:lnTo>
                  <a:lnTo>
                    <a:pt x="52271" y="146226"/>
                  </a:lnTo>
                  <a:lnTo>
                    <a:pt x="52271" y="146282"/>
                  </a:lnTo>
                  <a:lnTo>
                    <a:pt x="52271" y="146352"/>
                  </a:lnTo>
                  <a:lnTo>
                    <a:pt x="52271" y="146479"/>
                  </a:lnTo>
                  <a:lnTo>
                    <a:pt x="52271" y="146535"/>
                  </a:lnTo>
                  <a:lnTo>
                    <a:pt x="52271" y="146606"/>
                  </a:lnTo>
                  <a:lnTo>
                    <a:pt x="52229" y="146606"/>
                  </a:lnTo>
                  <a:lnTo>
                    <a:pt x="52229" y="146662"/>
                  </a:lnTo>
                  <a:lnTo>
                    <a:pt x="52271" y="146662"/>
                  </a:lnTo>
                  <a:lnTo>
                    <a:pt x="52229" y="146662"/>
                  </a:lnTo>
                  <a:lnTo>
                    <a:pt x="52229" y="146732"/>
                  </a:lnTo>
                  <a:lnTo>
                    <a:pt x="52229" y="146662"/>
                  </a:lnTo>
                  <a:lnTo>
                    <a:pt x="52187" y="146662"/>
                  </a:lnTo>
                  <a:lnTo>
                    <a:pt x="52187" y="146732"/>
                  </a:lnTo>
                  <a:lnTo>
                    <a:pt x="52187" y="146789"/>
                  </a:lnTo>
                  <a:lnTo>
                    <a:pt x="52229" y="146789"/>
                  </a:lnTo>
                  <a:lnTo>
                    <a:pt x="52271" y="146789"/>
                  </a:lnTo>
                  <a:lnTo>
                    <a:pt x="52314" y="146789"/>
                  </a:lnTo>
                  <a:lnTo>
                    <a:pt x="52314" y="146859"/>
                  </a:lnTo>
                  <a:lnTo>
                    <a:pt x="52314" y="146916"/>
                  </a:lnTo>
                  <a:lnTo>
                    <a:pt x="52314" y="146986"/>
                  </a:lnTo>
                  <a:lnTo>
                    <a:pt x="52271" y="147042"/>
                  </a:lnTo>
                  <a:lnTo>
                    <a:pt x="52229" y="147169"/>
                  </a:lnTo>
                  <a:lnTo>
                    <a:pt x="52187" y="147239"/>
                  </a:lnTo>
                  <a:lnTo>
                    <a:pt x="52187" y="147366"/>
                  </a:lnTo>
                  <a:lnTo>
                    <a:pt x="52145" y="147422"/>
                  </a:lnTo>
                  <a:lnTo>
                    <a:pt x="52102" y="147493"/>
                  </a:lnTo>
                  <a:lnTo>
                    <a:pt x="52060" y="147620"/>
                  </a:lnTo>
                  <a:lnTo>
                    <a:pt x="52018" y="147676"/>
                  </a:lnTo>
                  <a:lnTo>
                    <a:pt x="51976" y="147746"/>
                  </a:lnTo>
                  <a:lnTo>
                    <a:pt x="51976" y="147803"/>
                  </a:lnTo>
                  <a:lnTo>
                    <a:pt x="51933" y="147803"/>
                  </a:lnTo>
                  <a:lnTo>
                    <a:pt x="51891" y="147873"/>
                  </a:lnTo>
                  <a:lnTo>
                    <a:pt x="51849" y="147873"/>
                  </a:lnTo>
                  <a:lnTo>
                    <a:pt x="51807" y="147929"/>
                  </a:lnTo>
                  <a:lnTo>
                    <a:pt x="51764" y="147929"/>
                  </a:lnTo>
                  <a:lnTo>
                    <a:pt x="51722" y="147929"/>
                  </a:lnTo>
                  <a:lnTo>
                    <a:pt x="51680" y="147929"/>
                  </a:lnTo>
                  <a:lnTo>
                    <a:pt x="51638" y="147929"/>
                  </a:lnTo>
                  <a:lnTo>
                    <a:pt x="51596" y="147929"/>
                  </a:lnTo>
                  <a:lnTo>
                    <a:pt x="51596" y="148000"/>
                  </a:lnTo>
                  <a:lnTo>
                    <a:pt x="51638" y="148000"/>
                  </a:lnTo>
                  <a:lnTo>
                    <a:pt x="51638" y="148056"/>
                  </a:lnTo>
                  <a:lnTo>
                    <a:pt x="51680" y="148056"/>
                  </a:lnTo>
                  <a:lnTo>
                    <a:pt x="51680" y="148000"/>
                  </a:lnTo>
                  <a:lnTo>
                    <a:pt x="51680" y="148056"/>
                  </a:lnTo>
                  <a:lnTo>
                    <a:pt x="51722" y="148056"/>
                  </a:lnTo>
                  <a:lnTo>
                    <a:pt x="51722" y="148127"/>
                  </a:lnTo>
                  <a:lnTo>
                    <a:pt x="51680" y="148183"/>
                  </a:lnTo>
                  <a:lnTo>
                    <a:pt x="51680" y="148253"/>
                  </a:lnTo>
                  <a:lnTo>
                    <a:pt x="51638" y="148253"/>
                  </a:lnTo>
                  <a:lnTo>
                    <a:pt x="51638" y="148310"/>
                  </a:lnTo>
                  <a:lnTo>
                    <a:pt x="51596" y="148380"/>
                  </a:lnTo>
                  <a:lnTo>
                    <a:pt x="51638" y="148380"/>
                  </a:lnTo>
                  <a:lnTo>
                    <a:pt x="51596" y="148380"/>
                  </a:lnTo>
                  <a:lnTo>
                    <a:pt x="51553" y="148380"/>
                  </a:lnTo>
                  <a:lnTo>
                    <a:pt x="51553" y="148436"/>
                  </a:lnTo>
                  <a:lnTo>
                    <a:pt x="51553" y="148507"/>
                  </a:lnTo>
                  <a:lnTo>
                    <a:pt x="51596" y="148507"/>
                  </a:lnTo>
                  <a:lnTo>
                    <a:pt x="51553" y="148507"/>
                  </a:lnTo>
                  <a:lnTo>
                    <a:pt x="51511" y="148563"/>
                  </a:lnTo>
                  <a:lnTo>
                    <a:pt x="51469" y="148634"/>
                  </a:lnTo>
                  <a:lnTo>
                    <a:pt x="51427" y="148634"/>
                  </a:lnTo>
                  <a:lnTo>
                    <a:pt x="51427" y="148690"/>
                  </a:lnTo>
                  <a:lnTo>
                    <a:pt x="51427" y="148760"/>
                  </a:lnTo>
                  <a:lnTo>
                    <a:pt x="51384" y="148817"/>
                  </a:lnTo>
                  <a:lnTo>
                    <a:pt x="51258" y="149014"/>
                  </a:lnTo>
                  <a:lnTo>
                    <a:pt x="51215" y="149070"/>
                  </a:lnTo>
                  <a:lnTo>
                    <a:pt x="51131" y="149267"/>
                  </a:lnTo>
                  <a:lnTo>
                    <a:pt x="51046" y="149394"/>
                  </a:lnTo>
                  <a:lnTo>
                    <a:pt x="51004" y="149450"/>
                  </a:lnTo>
                  <a:lnTo>
                    <a:pt x="50920" y="149577"/>
                  </a:lnTo>
                  <a:lnTo>
                    <a:pt x="50708" y="149901"/>
                  </a:lnTo>
                  <a:lnTo>
                    <a:pt x="50624" y="150028"/>
                  </a:lnTo>
                  <a:lnTo>
                    <a:pt x="50582" y="150084"/>
                  </a:lnTo>
                  <a:lnTo>
                    <a:pt x="50497" y="150211"/>
                  </a:lnTo>
                  <a:lnTo>
                    <a:pt x="50328" y="150408"/>
                  </a:lnTo>
                  <a:lnTo>
                    <a:pt x="50201" y="150535"/>
                  </a:lnTo>
                  <a:lnTo>
                    <a:pt x="50117" y="150661"/>
                  </a:lnTo>
                  <a:lnTo>
                    <a:pt x="50075" y="150718"/>
                  </a:lnTo>
                  <a:lnTo>
                    <a:pt x="50032" y="150718"/>
                  </a:lnTo>
                  <a:lnTo>
                    <a:pt x="49906" y="150915"/>
                  </a:lnTo>
                  <a:lnTo>
                    <a:pt x="49694" y="151098"/>
                  </a:lnTo>
                  <a:lnTo>
                    <a:pt x="49314" y="151478"/>
                  </a:lnTo>
                  <a:lnTo>
                    <a:pt x="49103" y="151675"/>
                  </a:lnTo>
                  <a:lnTo>
                    <a:pt x="49061" y="151731"/>
                  </a:lnTo>
                  <a:lnTo>
                    <a:pt x="48934" y="151802"/>
                  </a:lnTo>
                  <a:lnTo>
                    <a:pt x="48723" y="151985"/>
                  </a:lnTo>
                  <a:lnTo>
                    <a:pt x="48596" y="152112"/>
                  </a:lnTo>
                  <a:lnTo>
                    <a:pt x="48554" y="152112"/>
                  </a:lnTo>
                  <a:lnTo>
                    <a:pt x="48427" y="152238"/>
                  </a:lnTo>
                  <a:lnTo>
                    <a:pt x="48174" y="152436"/>
                  </a:lnTo>
                  <a:lnTo>
                    <a:pt x="48131" y="152436"/>
                  </a:lnTo>
                  <a:lnTo>
                    <a:pt x="48089" y="152492"/>
                  </a:lnTo>
                  <a:lnTo>
                    <a:pt x="47920" y="152562"/>
                  </a:lnTo>
                  <a:lnTo>
                    <a:pt x="47878" y="152562"/>
                  </a:lnTo>
                  <a:lnTo>
                    <a:pt x="47836" y="152562"/>
                  </a:lnTo>
                  <a:lnTo>
                    <a:pt x="47793" y="152619"/>
                  </a:lnTo>
                  <a:lnTo>
                    <a:pt x="47751" y="152619"/>
                  </a:lnTo>
                  <a:lnTo>
                    <a:pt x="47751" y="152689"/>
                  </a:lnTo>
                  <a:lnTo>
                    <a:pt x="47709" y="152745"/>
                  </a:lnTo>
                  <a:lnTo>
                    <a:pt x="47709" y="152689"/>
                  </a:lnTo>
                  <a:lnTo>
                    <a:pt x="47667" y="152689"/>
                  </a:lnTo>
                  <a:lnTo>
                    <a:pt x="47667" y="152745"/>
                  </a:lnTo>
                  <a:lnTo>
                    <a:pt x="47624" y="152745"/>
                  </a:lnTo>
                  <a:lnTo>
                    <a:pt x="47624" y="152816"/>
                  </a:lnTo>
                  <a:lnTo>
                    <a:pt x="47582" y="152816"/>
                  </a:lnTo>
                  <a:lnTo>
                    <a:pt x="47582" y="152872"/>
                  </a:lnTo>
                  <a:lnTo>
                    <a:pt x="47582" y="152943"/>
                  </a:lnTo>
                  <a:lnTo>
                    <a:pt x="47540" y="152943"/>
                  </a:lnTo>
                  <a:lnTo>
                    <a:pt x="47456" y="152999"/>
                  </a:lnTo>
                  <a:lnTo>
                    <a:pt x="47413" y="152999"/>
                  </a:lnTo>
                  <a:lnTo>
                    <a:pt x="47413" y="153069"/>
                  </a:lnTo>
                  <a:lnTo>
                    <a:pt x="47371" y="153069"/>
                  </a:lnTo>
                  <a:lnTo>
                    <a:pt x="47371" y="153126"/>
                  </a:lnTo>
                  <a:lnTo>
                    <a:pt x="47329" y="153196"/>
                  </a:lnTo>
                  <a:lnTo>
                    <a:pt x="47329" y="153252"/>
                  </a:lnTo>
                  <a:lnTo>
                    <a:pt x="47329" y="153323"/>
                  </a:lnTo>
                  <a:lnTo>
                    <a:pt x="47287" y="153323"/>
                  </a:lnTo>
                  <a:lnTo>
                    <a:pt x="47287" y="153379"/>
                  </a:lnTo>
                  <a:lnTo>
                    <a:pt x="47075" y="153576"/>
                  </a:lnTo>
                  <a:lnTo>
                    <a:pt x="46991" y="153703"/>
                  </a:lnTo>
                  <a:lnTo>
                    <a:pt x="46949" y="153759"/>
                  </a:lnTo>
                  <a:lnTo>
                    <a:pt x="46949" y="153830"/>
                  </a:lnTo>
                  <a:lnTo>
                    <a:pt x="46906" y="153830"/>
                  </a:lnTo>
                  <a:lnTo>
                    <a:pt x="46949" y="153830"/>
                  </a:lnTo>
                  <a:lnTo>
                    <a:pt x="46991" y="153830"/>
                  </a:lnTo>
                  <a:lnTo>
                    <a:pt x="46991" y="153886"/>
                  </a:lnTo>
                  <a:lnTo>
                    <a:pt x="46949" y="153886"/>
                  </a:lnTo>
                  <a:lnTo>
                    <a:pt x="46906" y="153956"/>
                  </a:lnTo>
                  <a:lnTo>
                    <a:pt x="46906" y="154013"/>
                  </a:lnTo>
                  <a:lnTo>
                    <a:pt x="46864" y="154013"/>
                  </a:lnTo>
                  <a:lnTo>
                    <a:pt x="46864" y="154083"/>
                  </a:lnTo>
                  <a:lnTo>
                    <a:pt x="46822" y="154083"/>
                  </a:lnTo>
                  <a:lnTo>
                    <a:pt x="46864" y="154139"/>
                  </a:lnTo>
                  <a:lnTo>
                    <a:pt x="46864" y="154210"/>
                  </a:lnTo>
                  <a:lnTo>
                    <a:pt x="46906" y="154210"/>
                  </a:lnTo>
                  <a:lnTo>
                    <a:pt x="46949" y="154210"/>
                  </a:lnTo>
                  <a:lnTo>
                    <a:pt x="46991" y="154210"/>
                  </a:lnTo>
                  <a:lnTo>
                    <a:pt x="47033" y="154210"/>
                  </a:lnTo>
                  <a:lnTo>
                    <a:pt x="47075" y="154139"/>
                  </a:lnTo>
                  <a:lnTo>
                    <a:pt x="47118" y="154139"/>
                  </a:lnTo>
                  <a:lnTo>
                    <a:pt x="47160" y="154210"/>
                  </a:lnTo>
                  <a:lnTo>
                    <a:pt x="47244" y="154266"/>
                  </a:lnTo>
                  <a:lnTo>
                    <a:pt x="47287" y="154337"/>
                  </a:lnTo>
                  <a:lnTo>
                    <a:pt x="47329" y="154337"/>
                  </a:lnTo>
                  <a:lnTo>
                    <a:pt x="47371" y="154393"/>
                  </a:lnTo>
                  <a:lnTo>
                    <a:pt x="47413" y="154393"/>
                  </a:lnTo>
                  <a:lnTo>
                    <a:pt x="47413" y="154463"/>
                  </a:lnTo>
                  <a:lnTo>
                    <a:pt x="47498" y="154463"/>
                  </a:lnTo>
                  <a:lnTo>
                    <a:pt x="47624" y="154463"/>
                  </a:lnTo>
                  <a:lnTo>
                    <a:pt x="47709" y="154520"/>
                  </a:lnTo>
                  <a:lnTo>
                    <a:pt x="47920" y="154590"/>
                  </a:lnTo>
                  <a:lnTo>
                    <a:pt x="48047" y="154646"/>
                  </a:lnTo>
                  <a:lnTo>
                    <a:pt x="48089" y="154646"/>
                  </a:lnTo>
                  <a:lnTo>
                    <a:pt x="48174" y="154646"/>
                  </a:lnTo>
                  <a:lnTo>
                    <a:pt x="48216" y="154646"/>
                  </a:lnTo>
                  <a:lnTo>
                    <a:pt x="48216" y="154717"/>
                  </a:lnTo>
                  <a:lnTo>
                    <a:pt x="48258" y="154717"/>
                  </a:lnTo>
                  <a:lnTo>
                    <a:pt x="48258" y="154773"/>
                  </a:lnTo>
                  <a:lnTo>
                    <a:pt x="48300" y="154773"/>
                  </a:lnTo>
                  <a:lnTo>
                    <a:pt x="48343" y="154773"/>
                  </a:lnTo>
                  <a:lnTo>
                    <a:pt x="48385" y="154773"/>
                  </a:lnTo>
                  <a:lnTo>
                    <a:pt x="48343" y="154773"/>
                  </a:lnTo>
                  <a:lnTo>
                    <a:pt x="48343" y="154717"/>
                  </a:lnTo>
                  <a:lnTo>
                    <a:pt x="48385" y="154717"/>
                  </a:lnTo>
                  <a:lnTo>
                    <a:pt x="48427" y="154646"/>
                  </a:lnTo>
                  <a:lnTo>
                    <a:pt x="48469" y="154590"/>
                  </a:lnTo>
                  <a:lnTo>
                    <a:pt x="48638" y="154463"/>
                  </a:lnTo>
                  <a:lnTo>
                    <a:pt x="48681" y="154393"/>
                  </a:lnTo>
                  <a:lnTo>
                    <a:pt x="48723" y="154393"/>
                  </a:lnTo>
                  <a:lnTo>
                    <a:pt x="48765" y="154337"/>
                  </a:lnTo>
                  <a:lnTo>
                    <a:pt x="48807" y="154337"/>
                  </a:lnTo>
                  <a:lnTo>
                    <a:pt x="48892" y="154266"/>
                  </a:lnTo>
                  <a:lnTo>
                    <a:pt x="48934" y="154210"/>
                  </a:lnTo>
                  <a:lnTo>
                    <a:pt x="49061" y="154139"/>
                  </a:lnTo>
                  <a:lnTo>
                    <a:pt x="49145" y="154083"/>
                  </a:lnTo>
                  <a:lnTo>
                    <a:pt x="49272" y="154013"/>
                  </a:lnTo>
                  <a:lnTo>
                    <a:pt x="49357" y="153956"/>
                  </a:lnTo>
                  <a:lnTo>
                    <a:pt x="49441" y="153956"/>
                  </a:lnTo>
                  <a:lnTo>
                    <a:pt x="49441" y="153886"/>
                  </a:lnTo>
                  <a:lnTo>
                    <a:pt x="49483" y="153886"/>
                  </a:lnTo>
                  <a:lnTo>
                    <a:pt x="49610" y="153830"/>
                  </a:lnTo>
                  <a:lnTo>
                    <a:pt x="49610" y="153886"/>
                  </a:lnTo>
                  <a:lnTo>
                    <a:pt x="49652" y="153830"/>
                  </a:lnTo>
                  <a:lnTo>
                    <a:pt x="49610" y="153830"/>
                  </a:lnTo>
                  <a:lnTo>
                    <a:pt x="49652" y="153830"/>
                  </a:lnTo>
                  <a:lnTo>
                    <a:pt x="49694" y="153886"/>
                  </a:lnTo>
                  <a:lnTo>
                    <a:pt x="49737" y="153886"/>
                  </a:lnTo>
                  <a:lnTo>
                    <a:pt x="49863" y="153956"/>
                  </a:lnTo>
                  <a:lnTo>
                    <a:pt x="49906" y="154013"/>
                  </a:lnTo>
                  <a:lnTo>
                    <a:pt x="49821" y="153956"/>
                  </a:lnTo>
                  <a:lnTo>
                    <a:pt x="49779" y="153956"/>
                  </a:lnTo>
                  <a:lnTo>
                    <a:pt x="49779" y="154013"/>
                  </a:lnTo>
                  <a:lnTo>
                    <a:pt x="49779" y="154083"/>
                  </a:lnTo>
                  <a:lnTo>
                    <a:pt x="49821" y="154083"/>
                  </a:lnTo>
                  <a:lnTo>
                    <a:pt x="49821" y="154139"/>
                  </a:lnTo>
                  <a:lnTo>
                    <a:pt x="49821" y="154083"/>
                  </a:lnTo>
                  <a:lnTo>
                    <a:pt x="49863" y="154083"/>
                  </a:lnTo>
                  <a:lnTo>
                    <a:pt x="49906" y="154083"/>
                  </a:lnTo>
                  <a:lnTo>
                    <a:pt x="49906" y="154139"/>
                  </a:lnTo>
                  <a:lnTo>
                    <a:pt x="49906" y="154210"/>
                  </a:lnTo>
                  <a:lnTo>
                    <a:pt x="49821" y="154210"/>
                  </a:lnTo>
                  <a:lnTo>
                    <a:pt x="49779" y="154210"/>
                  </a:lnTo>
                  <a:lnTo>
                    <a:pt x="49694" y="154210"/>
                  </a:lnTo>
                  <a:lnTo>
                    <a:pt x="49652" y="154210"/>
                  </a:lnTo>
                  <a:lnTo>
                    <a:pt x="49610" y="154266"/>
                  </a:lnTo>
                  <a:lnTo>
                    <a:pt x="49821" y="154210"/>
                  </a:lnTo>
                  <a:lnTo>
                    <a:pt x="49863" y="154210"/>
                  </a:lnTo>
                  <a:lnTo>
                    <a:pt x="49906" y="154210"/>
                  </a:lnTo>
                  <a:lnTo>
                    <a:pt x="49948" y="154210"/>
                  </a:lnTo>
                  <a:lnTo>
                    <a:pt x="50075" y="154139"/>
                  </a:lnTo>
                  <a:lnTo>
                    <a:pt x="50117" y="154139"/>
                  </a:lnTo>
                  <a:lnTo>
                    <a:pt x="50159" y="154083"/>
                  </a:lnTo>
                  <a:lnTo>
                    <a:pt x="50244" y="154013"/>
                  </a:lnTo>
                  <a:lnTo>
                    <a:pt x="50286" y="153956"/>
                  </a:lnTo>
                  <a:lnTo>
                    <a:pt x="50286" y="154013"/>
                  </a:lnTo>
                  <a:lnTo>
                    <a:pt x="50244" y="154083"/>
                  </a:lnTo>
                  <a:lnTo>
                    <a:pt x="50201" y="154083"/>
                  </a:lnTo>
                  <a:lnTo>
                    <a:pt x="50159" y="154139"/>
                  </a:lnTo>
                  <a:lnTo>
                    <a:pt x="50117" y="154139"/>
                  </a:lnTo>
                  <a:lnTo>
                    <a:pt x="50075" y="154210"/>
                  </a:lnTo>
                  <a:lnTo>
                    <a:pt x="50032" y="154210"/>
                  </a:lnTo>
                  <a:lnTo>
                    <a:pt x="49990" y="154266"/>
                  </a:lnTo>
                  <a:lnTo>
                    <a:pt x="49990" y="154210"/>
                  </a:lnTo>
                  <a:lnTo>
                    <a:pt x="49948" y="154210"/>
                  </a:lnTo>
                  <a:lnTo>
                    <a:pt x="49948" y="154266"/>
                  </a:lnTo>
                  <a:lnTo>
                    <a:pt x="49863" y="154266"/>
                  </a:lnTo>
                  <a:lnTo>
                    <a:pt x="49821" y="154266"/>
                  </a:lnTo>
                  <a:lnTo>
                    <a:pt x="49779" y="154266"/>
                  </a:lnTo>
                  <a:lnTo>
                    <a:pt x="49737" y="154266"/>
                  </a:lnTo>
                  <a:lnTo>
                    <a:pt x="49694" y="154266"/>
                  </a:lnTo>
                  <a:lnTo>
                    <a:pt x="49652" y="154266"/>
                  </a:lnTo>
                  <a:lnTo>
                    <a:pt x="49610" y="154337"/>
                  </a:lnTo>
                  <a:lnTo>
                    <a:pt x="49568" y="154337"/>
                  </a:lnTo>
                  <a:lnTo>
                    <a:pt x="49526" y="154337"/>
                  </a:lnTo>
                  <a:lnTo>
                    <a:pt x="49483" y="154337"/>
                  </a:lnTo>
                  <a:lnTo>
                    <a:pt x="49399" y="154337"/>
                  </a:lnTo>
                  <a:lnTo>
                    <a:pt x="49357" y="154393"/>
                  </a:lnTo>
                  <a:lnTo>
                    <a:pt x="49314" y="154393"/>
                  </a:lnTo>
                  <a:lnTo>
                    <a:pt x="49272" y="154393"/>
                  </a:lnTo>
                  <a:lnTo>
                    <a:pt x="49230" y="154393"/>
                  </a:lnTo>
                  <a:lnTo>
                    <a:pt x="49188" y="154463"/>
                  </a:lnTo>
                  <a:lnTo>
                    <a:pt x="49145" y="154463"/>
                  </a:lnTo>
                  <a:lnTo>
                    <a:pt x="49103" y="154463"/>
                  </a:lnTo>
                  <a:lnTo>
                    <a:pt x="48934" y="154590"/>
                  </a:lnTo>
                  <a:lnTo>
                    <a:pt x="48850" y="154646"/>
                  </a:lnTo>
                  <a:lnTo>
                    <a:pt x="48807" y="154717"/>
                  </a:lnTo>
                  <a:lnTo>
                    <a:pt x="48681" y="154773"/>
                  </a:lnTo>
                  <a:lnTo>
                    <a:pt x="48554" y="154844"/>
                  </a:lnTo>
                  <a:lnTo>
                    <a:pt x="48512" y="154844"/>
                  </a:lnTo>
                  <a:lnTo>
                    <a:pt x="48469" y="154844"/>
                  </a:lnTo>
                  <a:lnTo>
                    <a:pt x="48385" y="154844"/>
                  </a:lnTo>
                  <a:lnTo>
                    <a:pt x="48343" y="154844"/>
                  </a:lnTo>
                  <a:lnTo>
                    <a:pt x="48300" y="154844"/>
                  </a:lnTo>
                  <a:lnTo>
                    <a:pt x="48258" y="154844"/>
                  </a:lnTo>
                  <a:lnTo>
                    <a:pt x="48216" y="154773"/>
                  </a:lnTo>
                  <a:lnTo>
                    <a:pt x="48174" y="154773"/>
                  </a:lnTo>
                  <a:lnTo>
                    <a:pt x="48131" y="154773"/>
                  </a:lnTo>
                  <a:lnTo>
                    <a:pt x="48089" y="154717"/>
                  </a:lnTo>
                  <a:lnTo>
                    <a:pt x="48047" y="154717"/>
                  </a:lnTo>
                  <a:lnTo>
                    <a:pt x="48047" y="154773"/>
                  </a:lnTo>
                  <a:lnTo>
                    <a:pt x="48174" y="154900"/>
                  </a:lnTo>
                  <a:lnTo>
                    <a:pt x="48216" y="154970"/>
                  </a:lnTo>
                  <a:lnTo>
                    <a:pt x="48258" y="155027"/>
                  </a:lnTo>
                  <a:lnTo>
                    <a:pt x="48300" y="155097"/>
                  </a:lnTo>
                  <a:lnTo>
                    <a:pt x="48343" y="155153"/>
                  </a:lnTo>
                  <a:lnTo>
                    <a:pt x="48385" y="155224"/>
                  </a:lnTo>
                  <a:lnTo>
                    <a:pt x="48427" y="155280"/>
                  </a:lnTo>
                  <a:lnTo>
                    <a:pt x="48427" y="155407"/>
                  </a:lnTo>
                  <a:lnTo>
                    <a:pt x="48469" y="155477"/>
                  </a:lnTo>
                  <a:lnTo>
                    <a:pt x="48427" y="155534"/>
                  </a:lnTo>
                  <a:lnTo>
                    <a:pt x="48427" y="155477"/>
                  </a:lnTo>
                  <a:lnTo>
                    <a:pt x="48385" y="155350"/>
                  </a:lnTo>
                  <a:lnTo>
                    <a:pt x="48343" y="155280"/>
                  </a:lnTo>
                  <a:lnTo>
                    <a:pt x="48300" y="155280"/>
                  </a:lnTo>
                  <a:lnTo>
                    <a:pt x="48300" y="155224"/>
                  </a:lnTo>
                  <a:lnTo>
                    <a:pt x="48258" y="155224"/>
                  </a:lnTo>
                  <a:lnTo>
                    <a:pt x="48216" y="155153"/>
                  </a:lnTo>
                  <a:lnTo>
                    <a:pt x="48216" y="155097"/>
                  </a:lnTo>
                  <a:lnTo>
                    <a:pt x="48174" y="155097"/>
                  </a:lnTo>
                  <a:lnTo>
                    <a:pt x="48131" y="155027"/>
                  </a:lnTo>
                  <a:lnTo>
                    <a:pt x="48047" y="154900"/>
                  </a:lnTo>
                  <a:lnTo>
                    <a:pt x="48005" y="154900"/>
                  </a:lnTo>
                  <a:lnTo>
                    <a:pt x="48047" y="154970"/>
                  </a:lnTo>
                  <a:lnTo>
                    <a:pt x="48005" y="154970"/>
                  </a:lnTo>
                  <a:lnTo>
                    <a:pt x="48047" y="154970"/>
                  </a:lnTo>
                  <a:lnTo>
                    <a:pt x="48089" y="155027"/>
                  </a:lnTo>
                  <a:lnTo>
                    <a:pt x="48089" y="155097"/>
                  </a:lnTo>
                  <a:lnTo>
                    <a:pt x="48089" y="155224"/>
                  </a:lnTo>
                  <a:lnTo>
                    <a:pt x="48131" y="155280"/>
                  </a:lnTo>
                  <a:lnTo>
                    <a:pt x="48089" y="155350"/>
                  </a:lnTo>
                  <a:lnTo>
                    <a:pt x="48089" y="155280"/>
                  </a:lnTo>
                  <a:lnTo>
                    <a:pt x="48089" y="155224"/>
                  </a:lnTo>
                  <a:lnTo>
                    <a:pt x="48047" y="155224"/>
                  </a:lnTo>
                  <a:lnTo>
                    <a:pt x="48005" y="155097"/>
                  </a:lnTo>
                  <a:lnTo>
                    <a:pt x="47962" y="155097"/>
                  </a:lnTo>
                  <a:lnTo>
                    <a:pt x="47920" y="155027"/>
                  </a:lnTo>
                  <a:lnTo>
                    <a:pt x="47878" y="154970"/>
                  </a:lnTo>
                  <a:lnTo>
                    <a:pt x="47836" y="154970"/>
                  </a:lnTo>
                  <a:lnTo>
                    <a:pt x="47836" y="154900"/>
                  </a:lnTo>
                  <a:lnTo>
                    <a:pt x="47709" y="154844"/>
                  </a:lnTo>
                  <a:lnTo>
                    <a:pt x="47667" y="154773"/>
                  </a:lnTo>
                  <a:lnTo>
                    <a:pt x="47498" y="154717"/>
                  </a:lnTo>
                  <a:lnTo>
                    <a:pt x="47413" y="154646"/>
                  </a:lnTo>
                  <a:lnTo>
                    <a:pt x="47329" y="154590"/>
                  </a:lnTo>
                  <a:lnTo>
                    <a:pt x="47202" y="154520"/>
                  </a:lnTo>
                  <a:lnTo>
                    <a:pt x="47033" y="154463"/>
                  </a:lnTo>
                  <a:lnTo>
                    <a:pt x="46949" y="154393"/>
                  </a:lnTo>
                  <a:lnTo>
                    <a:pt x="46906" y="154393"/>
                  </a:lnTo>
                  <a:lnTo>
                    <a:pt x="46949" y="154463"/>
                  </a:lnTo>
                  <a:lnTo>
                    <a:pt x="46991" y="154520"/>
                  </a:lnTo>
                  <a:lnTo>
                    <a:pt x="47075" y="154520"/>
                  </a:lnTo>
                  <a:lnTo>
                    <a:pt x="47118" y="154520"/>
                  </a:lnTo>
                  <a:lnTo>
                    <a:pt x="47202" y="154590"/>
                  </a:lnTo>
                  <a:lnTo>
                    <a:pt x="47287" y="154590"/>
                  </a:lnTo>
                  <a:lnTo>
                    <a:pt x="47329" y="154646"/>
                  </a:lnTo>
                  <a:lnTo>
                    <a:pt x="47371" y="154646"/>
                  </a:lnTo>
                  <a:lnTo>
                    <a:pt x="47456" y="154717"/>
                  </a:lnTo>
                  <a:lnTo>
                    <a:pt x="47498" y="154773"/>
                  </a:lnTo>
                  <a:lnTo>
                    <a:pt x="47498" y="154844"/>
                  </a:lnTo>
                  <a:lnTo>
                    <a:pt x="47540" y="154900"/>
                  </a:lnTo>
                  <a:lnTo>
                    <a:pt x="47540" y="155027"/>
                  </a:lnTo>
                  <a:lnTo>
                    <a:pt x="47540" y="155097"/>
                  </a:lnTo>
                  <a:lnTo>
                    <a:pt x="47540" y="155153"/>
                  </a:lnTo>
                  <a:lnTo>
                    <a:pt x="47540" y="155224"/>
                  </a:lnTo>
                  <a:lnTo>
                    <a:pt x="47498" y="155224"/>
                  </a:lnTo>
                  <a:lnTo>
                    <a:pt x="47456" y="155280"/>
                  </a:lnTo>
                  <a:lnTo>
                    <a:pt x="47413" y="155350"/>
                  </a:lnTo>
                  <a:lnTo>
                    <a:pt x="47371" y="155350"/>
                  </a:lnTo>
                  <a:lnTo>
                    <a:pt x="47202" y="155477"/>
                  </a:lnTo>
                  <a:lnTo>
                    <a:pt x="47075" y="155604"/>
                  </a:lnTo>
                  <a:lnTo>
                    <a:pt x="47033" y="155604"/>
                  </a:lnTo>
                  <a:lnTo>
                    <a:pt x="47033" y="155660"/>
                  </a:lnTo>
                  <a:lnTo>
                    <a:pt x="46991" y="155731"/>
                  </a:lnTo>
                  <a:lnTo>
                    <a:pt x="46991" y="155787"/>
                  </a:lnTo>
                  <a:lnTo>
                    <a:pt x="47202" y="155914"/>
                  </a:lnTo>
                  <a:lnTo>
                    <a:pt x="47244" y="155914"/>
                  </a:lnTo>
                  <a:lnTo>
                    <a:pt x="47287" y="155914"/>
                  </a:lnTo>
                  <a:lnTo>
                    <a:pt x="47287" y="155984"/>
                  </a:lnTo>
                  <a:lnTo>
                    <a:pt x="47287" y="156040"/>
                  </a:lnTo>
                  <a:lnTo>
                    <a:pt x="47287" y="156111"/>
                  </a:lnTo>
                  <a:lnTo>
                    <a:pt x="47287" y="156167"/>
                  </a:lnTo>
                  <a:lnTo>
                    <a:pt x="47287" y="156238"/>
                  </a:lnTo>
                  <a:lnTo>
                    <a:pt x="47329" y="156238"/>
                  </a:lnTo>
                  <a:lnTo>
                    <a:pt x="47329" y="156294"/>
                  </a:lnTo>
                  <a:lnTo>
                    <a:pt x="47287" y="156421"/>
                  </a:lnTo>
                  <a:lnTo>
                    <a:pt x="47287" y="156491"/>
                  </a:lnTo>
                  <a:lnTo>
                    <a:pt x="47244" y="156547"/>
                  </a:lnTo>
                  <a:lnTo>
                    <a:pt x="47244" y="156618"/>
                  </a:lnTo>
                  <a:lnTo>
                    <a:pt x="47160" y="156745"/>
                  </a:lnTo>
                  <a:lnTo>
                    <a:pt x="47118" y="156745"/>
                  </a:lnTo>
                  <a:lnTo>
                    <a:pt x="47075" y="156801"/>
                  </a:lnTo>
                  <a:lnTo>
                    <a:pt x="47033" y="156871"/>
                  </a:lnTo>
                  <a:lnTo>
                    <a:pt x="46949" y="156928"/>
                  </a:lnTo>
                  <a:lnTo>
                    <a:pt x="46906" y="156928"/>
                  </a:lnTo>
                  <a:lnTo>
                    <a:pt x="46822" y="156998"/>
                  </a:lnTo>
                  <a:lnTo>
                    <a:pt x="46780" y="156998"/>
                  </a:lnTo>
                  <a:lnTo>
                    <a:pt x="46737" y="157054"/>
                  </a:lnTo>
                  <a:lnTo>
                    <a:pt x="46653" y="157054"/>
                  </a:lnTo>
                  <a:lnTo>
                    <a:pt x="46611" y="157054"/>
                  </a:lnTo>
                  <a:lnTo>
                    <a:pt x="46484" y="157125"/>
                  </a:lnTo>
                  <a:lnTo>
                    <a:pt x="46526" y="157181"/>
                  </a:lnTo>
                  <a:lnTo>
                    <a:pt x="46568" y="157181"/>
                  </a:lnTo>
                  <a:lnTo>
                    <a:pt x="46611" y="157252"/>
                  </a:lnTo>
                  <a:lnTo>
                    <a:pt x="46653" y="157252"/>
                  </a:lnTo>
                  <a:lnTo>
                    <a:pt x="46653" y="157308"/>
                  </a:lnTo>
                  <a:lnTo>
                    <a:pt x="46695" y="157308"/>
                  </a:lnTo>
                  <a:lnTo>
                    <a:pt x="46737" y="157308"/>
                  </a:lnTo>
                  <a:lnTo>
                    <a:pt x="46780" y="157378"/>
                  </a:lnTo>
                  <a:lnTo>
                    <a:pt x="46822" y="157435"/>
                  </a:lnTo>
                  <a:lnTo>
                    <a:pt x="46864" y="157505"/>
                  </a:lnTo>
                  <a:lnTo>
                    <a:pt x="46906" y="157561"/>
                  </a:lnTo>
                  <a:lnTo>
                    <a:pt x="46906" y="157632"/>
                  </a:lnTo>
                  <a:lnTo>
                    <a:pt x="46906" y="157688"/>
                  </a:lnTo>
                  <a:lnTo>
                    <a:pt x="46949" y="157758"/>
                  </a:lnTo>
                  <a:lnTo>
                    <a:pt x="46949" y="157815"/>
                  </a:lnTo>
                  <a:lnTo>
                    <a:pt x="46991" y="157885"/>
                  </a:lnTo>
                  <a:lnTo>
                    <a:pt x="46991" y="157942"/>
                  </a:lnTo>
                  <a:lnTo>
                    <a:pt x="47033" y="158012"/>
                  </a:lnTo>
                  <a:lnTo>
                    <a:pt x="47033" y="158068"/>
                  </a:lnTo>
                  <a:lnTo>
                    <a:pt x="47075" y="158139"/>
                  </a:lnTo>
                  <a:lnTo>
                    <a:pt x="47075" y="158195"/>
                  </a:lnTo>
                  <a:lnTo>
                    <a:pt x="47118" y="158195"/>
                  </a:lnTo>
                  <a:lnTo>
                    <a:pt x="47118" y="158265"/>
                  </a:lnTo>
                  <a:lnTo>
                    <a:pt x="47118" y="158392"/>
                  </a:lnTo>
                  <a:lnTo>
                    <a:pt x="47118" y="158448"/>
                  </a:lnTo>
                  <a:lnTo>
                    <a:pt x="47075" y="158575"/>
                  </a:lnTo>
                  <a:lnTo>
                    <a:pt x="47033" y="158632"/>
                  </a:lnTo>
                  <a:lnTo>
                    <a:pt x="47033" y="158702"/>
                  </a:lnTo>
                  <a:lnTo>
                    <a:pt x="47033" y="158758"/>
                  </a:lnTo>
                  <a:lnTo>
                    <a:pt x="46991" y="158829"/>
                  </a:lnTo>
                  <a:lnTo>
                    <a:pt x="46991" y="158885"/>
                  </a:lnTo>
                  <a:lnTo>
                    <a:pt x="46949" y="159012"/>
                  </a:lnTo>
                  <a:lnTo>
                    <a:pt x="46949" y="159082"/>
                  </a:lnTo>
                  <a:lnTo>
                    <a:pt x="46949" y="159138"/>
                  </a:lnTo>
                  <a:lnTo>
                    <a:pt x="46949" y="159209"/>
                  </a:lnTo>
                  <a:lnTo>
                    <a:pt x="46991" y="159265"/>
                  </a:lnTo>
                  <a:lnTo>
                    <a:pt x="46949" y="159265"/>
                  </a:lnTo>
                  <a:lnTo>
                    <a:pt x="46991" y="159265"/>
                  </a:lnTo>
                  <a:lnTo>
                    <a:pt x="47033" y="159336"/>
                  </a:lnTo>
                  <a:lnTo>
                    <a:pt x="46991" y="159336"/>
                  </a:lnTo>
                  <a:lnTo>
                    <a:pt x="46949" y="159336"/>
                  </a:lnTo>
                  <a:lnTo>
                    <a:pt x="46949" y="159265"/>
                  </a:lnTo>
                  <a:lnTo>
                    <a:pt x="46949" y="159209"/>
                  </a:lnTo>
                  <a:lnTo>
                    <a:pt x="46949" y="159138"/>
                  </a:lnTo>
                  <a:lnTo>
                    <a:pt x="46949" y="159082"/>
                  </a:lnTo>
                  <a:lnTo>
                    <a:pt x="46949" y="159012"/>
                  </a:lnTo>
                  <a:lnTo>
                    <a:pt x="46949" y="158955"/>
                  </a:lnTo>
                  <a:lnTo>
                    <a:pt x="46991" y="158829"/>
                  </a:lnTo>
                  <a:lnTo>
                    <a:pt x="47075" y="158505"/>
                  </a:lnTo>
                  <a:lnTo>
                    <a:pt x="47075" y="158392"/>
                  </a:lnTo>
                  <a:lnTo>
                    <a:pt x="47118" y="158392"/>
                  </a:lnTo>
                  <a:lnTo>
                    <a:pt x="47118" y="158322"/>
                  </a:lnTo>
                  <a:lnTo>
                    <a:pt x="47075" y="158322"/>
                  </a:lnTo>
                  <a:lnTo>
                    <a:pt x="47075" y="158265"/>
                  </a:lnTo>
                  <a:lnTo>
                    <a:pt x="47075" y="158195"/>
                  </a:lnTo>
                  <a:lnTo>
                    <a:pt x="47033" y="158068"/>
                  </a:lnTo>
                  <a:lnTo>
                    <a:pt x="46991" y="158068"/>
                  </a:lnTo>
                  <a:lnTo>
                    <a:pt x="46991" y="158012"/>
                  </a:lnTo>
                  <a:lnTo>
                    <a:pt x="46949" y="157942"/>
                  </a:lnTo>
                  <a:lnTo>
                    <a:pt x="46949" y="157885"/>
                  </a:lnTo>
                  <a:lnTo>
                    <a:pt x="46949" y="157815"/>
                  </a:lnTo>
                  <a:lnTo>
                    <a:pt x="46906" y="157688"/>
                  </a:lnTo>
                  <a:lnTo>
                    <a:pt x="46906" y="157632"/>
                  </a:lnTo>
                  <a:lnTo>
                    <a:pt x="46906" y="157561"/>
                  </a:lnTo>
                  <a:lnTo>
                    <a:pt x="46864" y="157561"/>
                  </a:lnTo>
                  <a:lnTo>
                    <a:pt x="46864" y="157505"/>
                  </a:lnTo>
                  <a:lnTo>
                    <a:pt x="46822" y="157505"/>
                  </a:lnTo>
                  <a:lnTo>
                    <a:pt x="46780" y="157378"/>
                  </a:lnTo>
                  <a:lnTo>
                    <a:pt x="46737" y="157378"/>
                  </a:lnTo>
                  <a:lnTo>
                    <a:pt x="46695" y="157308"/>
                  </a:lnTo>
                  <a:lnTo>
                    <a:pt x="46611" y="157252"/>
                  </a:lnTo>
                  <a:lnTo>
                    <a:pt x="46526" y="157181"/>
                  </a:lnTo>
                  <a:lnTo>
                    <a:pt x="46484" y="157181"/>
                  </a:lnTo>
                  <a:lnTo>
                    <a:pt x="46484" y="157125"/>
                  </a:lnTo>
                  <a:lnTo>
                    <a:pt x="46442" y="157125"/>
                  </a:lnTo>
                  <a:lnTo>
                    <a:pt x="46399" y="157054"/>
                  </a:lnTo>
                  <a:lnTo>
                    <a:pt x="46357" y="157054"/>
                  </a:lnTo>
                  <a:lnTo>
                    <a:pt x="46357" y="156998"/>
                  </a:lnTo>
                  <a:lnTo>
                    <a:pt x="46315" y="156998"/>
                  </a:lnTo>
                  <a:lnTo>
                    <a:pt x="46273" y="156998"/>
                  </a:lnTo>
                  <a:lnTo>
                    <a:pt x="46230" y="156998"/>
                  </a:lnTo>
                  <a:lnTo>
                    <a:pt x="46273" y="156998"/>
                  </a:lnTo>
                  <a:lnTo>
                    <a:pt x="46273" y="157054"/>
                  </a:lnTo>
                  <a:lnTo>
                    <a:pt x="46230" y="157054"/>
                  </a:lnTo>
                  <a:lnTo>
                    <a:pt x="46230" y="156998"/>
                  </a:lnTo>
                  <a:lnTo>
                    <a:pt x="46188" y="156998"/>
                  </a:lnTo>
                  <a:lnTo>
                    <a:pt x="46146" y="156998"/>
                  </a:lnTo>
                  <a:lnTo>
                    <a:pt x="46146" y="157054"/>
                  </a:lnTo>
                  <a:lnTo>
                    <a:pt x="46104" y="157125"/>
                  </a:lnTo>
                  <a:lnTo>
                    <a:pt x="46061" y="157125"/>
                  </a:lnTo>
                  <a:lnTo>
                    <a:pt x="46019" y="157125"/>
                  </a:lnTo>
                  <a:lnTo>
                    <a:pt x="45977" y="157125"/>
                  </a:lnTo>
                  <a:lnTo>
                    <a:pt x="45935" y="157125"/>
                  </a:lnTo>
                  <a:lnTo>
                    <a:pt x="45977" y="157125"/>
                  </a:lnTo>
                  <a:lnTo>
                    <a:pt x="46019" y="157125"/>
                  </a:lnTo>
                  <a:lnTo>
                    <a:pt x="46061" y="157125"/>
                  </a:lnTo>
                  <a:lnTo>
                    <a:pt x="46146" y="156998"/>
                  </a:lnTo>
                  <a:lnTo>
                    <a:pt x="46188" y="156998"/>
                  </a:lnTo>
                  <a:lnTo>
                    <a:pt x="46230" y="156998"/>
                  </a:lnTo>
                  <a:lnTo>
                    <a:pt x="46230" y="156928"/>
                  </a:lnTo>
                  <a:lnTo>
                    <a:pt x="46188" y="156928"/>
                  </a:lnTo>
                  <a:lnTo>
                    <a:pt x="46146" y="156928"/>
                  </a:lnTo>
                  <a:lnTo>
                    <a:pt x="46104" y="156998"/>
                  </a:lnTo>
                  <a:lnTo>
                    <a:pt x="46061" y="156928"/>
                  </a:lnTo>
                  <a:lnTo>
                    <a:pt x="46104" y="156928"/>
                  </a:lnTo>
                  <a:lnTo>
                    <a:pt x="46061" y="156928"/>
                  </a:lnTo>
                  <a:lnTo>
                    <a:pt x="46019" y="156871"/>
                  </a:lnTo>
                  <a:lnTo>
                    <a:pt x="46019" y="156801"/>
                  </a:lnTo>
                  <a:lnTo>
                    <a:pt x="45977" y="156801"/>
                  </a:lnTo>
                  <a:lnTo>
                    <a:pt x="45977" y="156745"/>
                  </a:lnTo>
                  <a:lnTo>
                    <a:pt x="46019" y="156674"/>
                  </a:lnTo>
                  <a:lnTo>
                    <a:pt x="46019" y="156618"/>
                  </a:lnTo>
                  <a:lnTo>
                    <a:pt x="46061" y="156618"/>
                  </a:lnTo>
                  <a:lnTo>
                    <a:pt x="46104" y="156547"/>
                  </a:lnTo>
                  <a:lnTo>
                    <a:pt x="46146" y="156491"/>
                  </a:lnTo>
                  <a:lnTo>
                    <a:pt x="46188" y="156491"/>
                  </a:lnTo>
                  <a:lnTo>
                    <a:pt x="46230" y="156491"/>
                  </a:lnTo>
                  <a:lnTo>
                    <a:pt x="46273" y="156421"/>
                  </a:lnTo>
                  <a:lnTo>
                    <a:pt x="46315" y="156364"/>
                  </a:lnTo>
                  <a:lnTo>
                    <a:pt x="46399" y="156294"/>
                  </a:lnTo>
                  <a:lnTo>
                    <a:pt x="46442" y="156238"/>
                  </a:lnTo>
                  <a:lnTo>
                    <a:pt x="46484" y="156167"/>
                  </a:lnTo>
                  <a:lnTo>
                    <a:pt x="46484" y="156111"/>
                  </a:lnTo>
                  <a:lnTo>
                    <a:pt x="46526" y="156111"/>
                  </a:lnTo>
                  <a:lnTo>
                    <a:pt x="46526" y="156040"/>
                  </a:lnTo>
                  <a:lnTo>
                    <a:pt x="46526" y="155984"/>
                  </a:lnTo>
                  <a:lnTo>
                    <a:pt x="46568" y="155984"/>
                  </a:lnTo>
                  <a:lnTo>
                    <a:pt x="46568" y="155787"/>
                  </a:lnTo>
                  <a:lnTo>
                    <a:pt x="46568" y="155731"/>
                  </a:lnTo>
                  <a:lnTo>
                    <a:pt x="46611" y="155731"/>
                  </a:lnTo>
                  <a:lnTo>
                    <a:pt x="46568" y="155731"/>
                  </a:lnTo>
                  <a:lnTo>
                    <a:pt x="46568" y="155660"/>
                  </a:lnTo>
                  <a:lnTo>
                    <a:pt x="46611" y="155604"/>
                  </a:lnTo>
                  <a:lnTo>
                    <a:pt x="46611" y="155534"/>
                  </a:lnTo>
                  <a:lnTo>
                    <a:pt x="46611" y="155477"/>
                  </a:lnTo>
                  <a:lnTo>
                    <a:pt x="46695" y="155477"/>
                  </a:lnTo>
                  <a:lnTo>
                    <a:pt x="46653" y="155407"/>
                  </a:lnTo>
                  <a:lnTo>
                    <a:pt x="46695" y="155350"/>
                  </a:lnTo>
                  <a:lnTo>
                    <a:pt x="46737" y="155350"/>
                  </a:lnTo>
                  <a:lnTo>
                    <a:pt x="46780" y="155280"/>
                  </a:lnTo>
                  <a:lnTo>
                    <a:pt x="46822" y="155280"/>
                  </a:lnTo>
                  <a:lnTo>
                    <a:pt x="46906" y="155224"/>
                  </a:lnTo>
                  <a:lnTo>
                    <a:pt x="46949" y="155224"/>
                  </a:lnTo>
                  <a:lnTo>
                    <a:pt x="46991" y="155224"/>
                  </a:lnTo>
                  <a:lnTo>
                    <a:pt x="47075" y="155224"/>
                  </a:lnTo>
                  <a:lnTo>
                    <a:pt x="47118" y="155224"/>
                  </a:lnTo>
                  <a:lnTo>
                    <a:pt x="47118" y="155153"/>
                  </a:lnTo>
                  <a:lnTo>
                    <a:pt x="47202" y="155153"/>
                  </a:lnTo>
                  <a:lnTo>
                    <a:pt x="47287" y="155153"/>
                  </a:lnTo>
                  <a:lnTo>
                    <a:pt x="47287" y="155097"/>
                  </a:lnTo>
                  <a:lnTo>
                    <a:pt x="47287" y="155027"/>
                  </a:lnTo>
                  <a:lnTo>
                    <a:pt x="47202" y="154970"/>
                  </a:lnTo>
                  <a:lnTo>
                    <a:pt x="47202" y="154900"/>
                  </a:lnTo>
                  <a:lnTo>
                    <a:pt x="47160" y="154844"/>
                  </a:lnTo>
                  <a:lnTo>
                    <a:pt x="47118" y="154773"/>
                  </a:lnTo>
                  <a:lnTo>
                    <a:pt x="47033" y="154717"/>
                  </a:lnTo>
                  <a:lnTo>
                    <a:pt x="47033" y="154646"/>
                  </a:lnTo>
                  <a:lnTo>
                    <a:pt x="46991" y="154717"/>
                  </a:lnTo>
                  <a:lnTo>
                    <a:pt x="46949" y="154717"/>
                  </a:lnTo>
                  <a:lnTo>
                    <a:pt x="46906" y="154590"/>
                  </a:lnTo>
                  <a:lnTo>
                    <a:pt x="46864" y="154463"/>
                  </a:lnTo>
                  <a:lnTo>
                    <a:pt x="46780" y="154393"/>
                  </a:lnTo>
                  <a:lnTo>
                    <a:pt x="46780" y="154337"/>
                  </a:lnTo>
                  <a:lnTo>
                    <a:pt x="46737" y="154266"/>
                  </a:lnTo>
                  <a:lnTo>
                    <a:pt x="46695" y="154266"/>
                  </a:lnTo>
                  <a:lnTo>
                    <a:pt x="46695" y="154210"/>
                  </a:lnTo>
                  <a:lnTo>
                    <a:pt x="46611" y="154083"/>
                  </a:lnTo>
                  <a:lnTo>
                    <a:pt x="46611" y="154013"/>
                  </a:lnTo>
                  <a:lnTo>
                    <a:pt x="46568" y="154013"/>
                  </a:lnTo>
                  <a:lnTo>
                    <a:pt x="46568" y="153956"/>
                  </a:lnTo>
                  <a:lnTo>
                    <a:pt x="46568" y="153886"/>
                  </a:lnTo>
                  <a:lnTo>
                    <a:pt x="46526" y="153886"/>
                  </a:lnTo>
                  <a:lnTo>
                    <a:pt x="46526" y="153830"/>
                  </a:lnTo>
                  <a:lnTo>
                    <a:pt x="46484" y="153830"/>
                  </a:lnTo>
                  <a:lnTo>
                    <a:pt x="46399" y="153759"/>
                  </a:lnTo>
                  <a:lnTo>
                    <a:pt x="46357" y="153759"/>
                  </a:lnTo>
                  <a:lnTo>
                    <a:pt x="46146" y="153703"/>
                  </a:lnTo>
                  <a:lnTo>
                    <a:pt x="46104" y="153703"/>
                  </a:lnTo>
                  <a:lnTo>
                    <a:pt x="46061" y="153703"/>
                  </a:lnTo>
                  <a:lnTo>
                    <a:pt x="45977" y="153703"/>
                  </a:lnTo>
                  <a:lnTo>
                    <a:pt x="45935" y="153703"/>
                  </a:lnTo>
                  <a:lnTo>
                    <a:pt x="45850" y="153703"/>
                  </a:lnTo>
                  <a:lnTo>
                    <a:pt x="45766" y="153633"/>
                  </a:lnTo>
                  <a:lnTo>
                    <a:pt x="45723" y="153633"/>
                  </a:lnTo>
                  <a:lnTo>
                    <a:pt x="45681" y="153633"/>
                  </a:lnTo>
                  <a:lnTo>
                    <a:pt x="45597" y="153633"/>
                  </a:lnTo>
                  <a:lnTo>
                    <a:pt x="45512" y="153633"/>
                  </a:lnTo>
                  <a:lnTo>
                    <a:pt x="45470" y="153633"/>
                  </a:lnTo>
                  <a:lnTo>
                    <a:pt x="45428" y="153633"/>
                  </a:lnTo>
                  <a:lnTo>
                    <a:pt x="45217" y="153633"/>
                  </a:lnTo>
                  <a:lnTo>
                    <a:pt x="45174" y="153633"/>
                  </a:lnTo>
                  <a:lnTo>
                    <a:pt x="45090" y="153633"/>
                  </a:lnTo>
                  <a:lnTo>
                    <a:pt x="45005" y="153633"/>
                  </a:lnTo>
                  <a:lnTo>
                    <a:pt x="44963" y="153633"/>
                  </a:lnTo>
                  <a:lnTo>
                    <a:pt x="44921" y="153633"/>
                  </a:lnTo>
                  <a:lnTo>
                    <a:pt x="44921" y="153576"/>
                  </a:lnTo>
                  <a:lnTo>
                    <a:pt x="44879" y="153576"/>
                  </a:lnTo>
                  <a:lnTo>
                    <a:pt x="44752" y="153576"/>
                  </a:lnTo>
                  <a:lnTo>
                    <a:pt x="44710" y="153576"/>
                  </a:lnTo>
                  <a:lnTo>
                    <a:pt x="44667" y="153576"/>
                  </a:lnTo>
                  <a:lnTo>
                    <a:pt x="44625" y="153576"/>
                  </a:lnTo>
                  <a:lnTo>
                    <a:pt x="44583" y="153506"/>
                  </a:lnTo>
                  <a:lnTo>
                    <a:pt x="44541" y="153506"/>
                  </a:lnTo>
                  <a:lnTo>
                    <a:pt x="44498" y="153506"/>
                  </a:lnTo>
                  <a:lnTo>
                    <a:pt x="44456" y="153506"/>
                  </a:lnTo>
                  <a:lnTo>
                    <a:pt x="44414" y="153506"/>
                  </a:lnTo>
                  <a:lnTo>
                    <a:pt x="44372" y="153449"/>
                  </a:lnTo>
                  <a:lnTo>
                    <a:pt x="44329" y="153449"/>
                  </a:lnTo>
                  <a:lnTo>
                    <a:pt x="44329" y="153379"/>
                  </a:lnTo>
                  <a:lnTo>
                    <a:pt x="44287" y="153379"/>
                  </a:lnTo>
                  <a:lnTo>
                    <a:pt x="44245" y="153323"/>
                  </a:lnTo>
                  <a:lnTo>
                    <a:pt x="44203" y="153323"/>
                  </a:lnTo>
                  <a:lnTo>
                    <a:pt x="44203" y="153252"/>
                  </a:lnTo>
                  <a:lnTo>
                    <a:pt x="44203" y="153196"/>
                  </a:lnTo>
                  <a:lnTo>
                    <a:pt x="44203" y="153126"/>
                  </a:lnTo>
                  <a:lnTo>
                    <a:pt x="44245" y="153126"/>
                  </a:lnTo>
                  <a:lnTo>
                    <a:pt x="44245" y="153069"/>
                  </a:lnTo>
                  <a:lnTo>
                    <a:pt x="44203" y="153069"/>
                  </a:lnTo>
                  <a:lnTo>
                    <a:pt x="44160" y="153069"/>
                  </a:lnTo>
                  <a:lnTo>
                    <a:pt x="44160" y="152999"/>
                  </a:lnTo>
                  <a:lnTo>
                    <a:pt x="44160" y="152943"/>
                  </a:lnTo>
                  <a:lnTo>
                    <a:pt x="44118" y="152943"/>
                  </a:lnTo>
                  <a:lnTo>
                    <a:pt x="44076" y="152943"/>
                  </a:lnTo>
                  <a:lnTo>
                    <a:pt x="44034" y="152943"/>
                  </a:lnTo>
                  <a:lnTo>
                    <a:pt x="43991" y="152943"/>
                  </a:lnTo>
                  <a:lnTo>
                    <a:pt x="43949" y="152943"/>
                  </a:lnTo>
                  <a:lnTo>
                    <a:pt x="43907" y="152943"/>
                  </a:lnTo>
                  <a:lnTo>
                    <a:pt x="43907" y="152999"/>
                  </a:lnTo>
                  <a:lnTo>
                    <a:pt x="43865" y="152999"/>
                  </a:lnTo>
                  <a:lnTo>
                    <a:pt x="43822" y="152999"/>
                  </a:lnTo>
                  <a:lnTo>
                    <a:pt x="43780" y="152999"/>
                  </a:lnTo>
                  <a:lnTo>
                    <a:pt x="43738" y="152999"/>
                  </a:lnTo>
                  <a:lnTo>
                    <a:pt x="43696" y="152999"/>
                  </a:lnTo>
                  <a:lnTo>
                    <a:pt x="43653" y="152999"/>
                  </a:lnTo>
                  <a:lnTo>
                    <a:pt x="43611" y="152999"/>
                  </a:lnTo>
                  <a:lnTo>
                    <a:pt x="43484" y="153069"/>
                  </a:lnTo>
                  <a:lnTo>
                    <a:pt x="43442" y="153069"/>
                  </a:lnTo>
                  <a:lnTo>
                    <a:pt x="43400" y="153069"/>
                  </a:lnTo>
                  <a:lnTo>
                    <a:pt x="43358" y="153069"/>
                  </a:lnTo>
                  <a:lnTo>
                    <a:pt x="43358" y="152999"/>
                  </a:lnTo>
                  <a:lnTo>
                    <a:pt x="43316" y="152999"/>
                  </a:lnTo>
                  <a:lnTo>
                    <a:pt x="43189" y="152999"/>
                  </a:lnTo>
                  <a:lnTo>
                    <a:pt x="43104" y="152943"/>
                  </a:lnTo>
                  <a:lnTo>
                    <a:pt x="43020" y="152943"/>
                  </a:lnTo>
                  <a:lnTo>
                    <a:pt x="42935" y="152872"/>
                  </a:lnTo>
                  <a:lnTo>
                    <a:pt x="42851" y="152872"/>
                  </a:lnTo>
                  <a:lnTo>
                    <a:pt x="42766" y="152816"/>
                  </a:lnTo>
                  <a:lnTo>
                    <a:pt x="42682" y="152816"/>
                  </a:lnTo>
                  <a:lnTo>
                    <a:pt x="42597" y="152745"/>
                  </a:lnTo>
                  <a:lnTo>
                    <a:pt x="42555" y="152745"/>
                  </a:lnTo>
                  <a:lnTo>
                    <a:pt x="42513" y="152689"/>
                  </a:lnTo>
                  <a:lnTo>
                    <a:pt x="42471" y="152689"/>
                  </a:lnTo>
                  <a:lnTo>
                    <a:pt x="42428" y="152689"/>
                  </a:lnTo>
                  <a:lnTo>
                    <a:pt x="42428" y="152619"/>
                  </a:lnTo>
                  <a:lnTo>
                    <a:pt x="42428" y="152562"/>
                  </a:lnTo>
                  <a:lnTo>
                    <a:pt x="42386" y="152492"/>
                  </a:lnTo>
                  <a:lnTo>
                    <a:pt x="42386" y="152436"/>
                  </a:lnTo>
                  <a:lnTo>
                    <a:pt x="42386" y="152365"/>
                  </a:lnTo>
                  <a:lnTo>
                    <a:pt x="42428" y="152365"/>
                  </a:lnTo>
                  <a:lnTo>
                    <a:pt x="42471" y="152365"/>
                  </a:lnTo>
                  <a:lnTo>
                    <a:pt x="42471" y="152309"/>
                  </a:lnTo>
                  <a:lnTo>
                    <a:pt x="42428" y="152309"/>
                  </a:lnTo>
                  <a:lnTo>
                    <a:pt x="42428" y="152365"/>
                  </a:lnTo>
                  <a:lnTo>
                    <a:pt x="42386" y="152365"/>
                  </a:lnTo>
                  <a:lnTo>
                    <a:pt x="42386" y="152309"/>
                  </a:lnTo>
                  <a:lnTo>
                    <a:pt x="42428" y="152309"/>
                  </a:lnTo>
                  <a:lnTo>
                    <a:pt x="42386" y="152309"/>
                  </a:lnTo>
                  <a:lnTo>
                    <a:pt x="42344" y="152309"/>
                  </a:lnTo>
                  <a:lnTo>
                    <a:pt x="42386" y="152238"/>
                  </a:lnTo>
                  <a:lnTo>
                    <a:pt x="42386" y="152182"/>
                  </a:lnTo>
                  <a:lnTo>
                    <a:pt x="42428" y="152182"/>
                  </a:lnTo>
                  <a:lnTo>
                    <a:pt x="42428" y="152112"/>
                  </a:lnTo>
                  <a:lnTo>
                    <a:pt x="42428" y="152055"/>
                  </a:lnTo>
                  <a:lnTo>
                    <a:pt x="42386" y="152055"/>
                  </a:lnTo>
                  <a:lnTo>
                    <a:pt x="42386" y="151985"/>
                  </a:lnTo>
                  <a:lnTo>
                    <a:pt x="42428" y="151985"/>
                  </a:lnTo>
                  <a:lnTo>
                    <a:pt x="42471" y="151929"/>
                  </a:lnTo>
                  <a:lnTo>
                    <a:pt x="42471" y="151858"/>
                  </a:lnTo>
                  <a:lnTo>
                    <a:pt x="42471" y="151802"/>
                  </a:lnTo>
                  <a:lnTo>
                    <a:pt x="42428" y="151802"/>
                  </a:lnTo>
                  <a:lnTo>
                    <a:pt x="42428" y="151858"/>
                  </a:lnTo>
                  <a:lnTo>
                    <a:pt x="42386" y="151858"/>
                  </a:lnTo>
                  <a:lnTo>
                    <a:pt x="42386" y="151802"/>
                  </a:lnTo>
                  <a:lnTo>
                    <a:pt x="42386" y="151731"/>
                  </a:lnTo>
                  <a:lnTo>
                    <a:pt x="42428" y="151731"/>
                  </a:lnTo>
                  <a:lnTo>
                    <a:pt x="42471" y="151731"/>
                  </a:lnTo>
                  <a:lnTo>
                    <a:pt x="42471" y="151675"/>
                  </a:lnTo>
                  <a:lnTo>
                    <a:pt x="42428" y="151675"/>
                  </a:lnTo>
                  <a:lnTo>
                    <a:pt x="42428" y="151605"/>
                  </a:lnTo>
                  <a:lnTo>
                    <a:pt x="42428" y="151548"/>
                  </a:lnTo>
                  <a:lnTo>
                    <a:pt x="42471" y="151548"/>
                  </a:lnTo>
                  <a:lnTo>
                    <a:pt x="42428" y="151548"/>
                  </a:lnTo>
                  <a:lnTo>
                    <a:pt x="42386" y="151548"/>
                  </a:lnTo>
                  <a:lnTo>
                    <a:pt x="42386" y="151478"/>
                  </a:lnTo>
                  <a:lnTo>
                    <a:pt x="42428" y="151478"/>
                  </a:lnTo>
                  <a:lnTo>
                    <a:pt x="42428" y="151422"/>
                  </a:lnTo>
                  <a:lnTo>
                    <a:pt x="42386" y="151422"/>
                  </a:lnTo>
                  <a:lnTo>
                    <a:pt x="42428" y="151422"/>
                  </a:lnTo>
                  <a:lnTo>
                    <a:pt x="42386" y="151422"/>
                  </a:lnTo>
                  <a:lnTo>
                    <a:pt x="42386" y="151351"/>
                  </a:lnTo>
                  <a:lnTo>
                    <a:pt x="42386" y="151422"/>
                  </a:lnTo>
                  <a:lnTo>
                    <a:pt x="42344" y="151422"/>
                  </a:lnTo>
                  <a:lnTo>
                    <a:pt x="42302" y="151351"/>
                  </a:lnTo>
                  <a:lnTo>
                    <a:pt x="42259" y="151351"/>
                  </a:lnTo>
                  <a:lnTo>
                    <a:pt x="42302" y="151295"/>
                  </a:lnTo>
                  <a:lnTo>
                    <a:pt x="42344" y="151295"/>
                  </a:lnTo>
                  <a:lnTo>
                    <a:pt x="42302" y="151295"/>
                  </a:lnTo>
                  <a:lnTo>
                    <a:pt x="42302" y="151225"/>
                  </a:lnTo>
                  <a:lnTo>
                    <a:pt x="42259" y="151225"/>
                  </a:lnTo>
                  <a:lnTo>
                    <a:pt x="42217" y="151225"/>
                  </a:lnTo>
                  <a:lnTo>
                    <a:pt x="42175" y="151225"/>
                  </a:lnTo>
                  <a:lnTo>
                    <a:pt x="42217" y="151225"/>
                  </a:lnTo>
                  <a:lnTo>
                    <a:pt x="42217" y="151168"/>
                  </a:lnTo>
                  <a:lnTo>
                    <a:pt x="42175" y="151168"/>
                  </a:lnTo>
                  <a:lnTo>
                    <a:pt x="42133" y="151168"/>
                  </a:lnTo>
                  <a:lnTo>
                    <a:pt x="42090" y="151168"/>
                  </a:lnTo>
                  <a:lnTo>
                    <a:pt x="42048" y="151168"/>
                  </a:lnTo>
                  <a:lnTo>
                    <a:pt x="42006" y="151168"/>
                  </a:lnTo>
                  <a:lnTo>
                    <a:pt x="41964" y="151168"/>
                  </a:lnTo>
                  <a:lnTo>
                    <a:pt x="41921" y="151168"/>
                  </a:lnTo>
                  <a:lnTo>
                    <a:pt x="41879" y="151168"/>
                  </a:lnTo>
                  <a:lnTo>
                    <a:pt x="41837" y="151168"/>
                  </a:lnTo>
                  <a:lnTo>
                    <a:pt x="41795" y="151098"/>
                  </a:lnTo>
                  <a:lnTo>
                    <a:pt x="41752" y="151098"/>
                  </a:lnTo>
                  <a:lnTo>
                    <a:pt x="41710" y="151098"/>
                  </a:lnTo>
                  <a:lnTo>
                    <a:pt x="41668" y="151098"/>
                  </a:lnTo>
                  <a:lnTo>
                    <a:pt x="41541" y="150971"/>
                  </a:lnTo>
                  <a:lnTo>
                    <a:pt x="41414" y="150844"/>
                  </a:lnTo>
                  <a:lnTo>
                    <a:pt x="41372" y="150844"/>
                  </a:lnTo>
                  <a:lnTo>
                    <a:pt x="41372" y="150788"/>
                  </a:lnTo>
                  <a:lnTo>
                    <a:pt x="41372" y="150718"/>
                  </a:lnTo>
                  <a:lnTo>
                    <a:pt x="41372" y="150661"/>
                  </a:lnTo>
                  <a:lnTo>
                    <a:pt x="41372" y="150591"/>
                  </a:lnTo>
                  <a:lnTo>
                    <a:pt x="41414" y="150591"/>
                  </a:lnTo>
                  <a:lnTo>
                    <a:pt x="41414" y="150535"/>
                  </a:lnTo>
                  <a:lnTo>
                    <a:pt x="41457" y="150535"/>
                  </a:lnTo>
                  <a:lnTo>
                    <a:pt x="41414" y="150535"/>
                  </a:lnTo>
                  <a:lnTo>
                    <a:pt x="41372" y="150464"/>
                  </a:lnTo>
                  <a:lnTo>
                    <a:pt x="41330" y="150464"/>
                  </a:lnTo>
                  <a:lnTo>
                    <a:pt x="41288" y="150464"/>
                  </a:lnTo>
                  <a:lnTo>
                    <a:pt x="41245" y="150464"/>
                  </a:lnTo>
                  <a:lnTo>
                    <a:pt x="41245" y="150408"/>
                  </a:lnTo>
                  <a:lnTo>
                    <a:pt x="41203" y="150408"/>
                  </a:lnTo>
                  <a:lnTo>
                    <a:pt x="41203" y="150337"/>
                  </a:lnTo>
                  <a:lnTo>
                    <a:pt x="41161" y="150281"/>
                  </a:lnTo>
                  <a:lnTo>
                    <a:pt x="41119" y="150281"/>
                  </a:lnTo>
                  <a:lnTo>
                    <a:pt x="41119" y="150211"/>
                  </a:lnTo>
                  <a:lnTo>
                    <a:pt x="41119" y="150154"/>
                  </a:lnTo>
                  <a:lnTo>
                    <a:pt x="41203" y="150154"/>
                  </a:lnTo>
                  <a:lnTo>
                    <a:pt x="41119" y="150154"/>
                  </a:lnTo>
                  <a:lnTo>
                    <a:pt x="41119" y="150084"/>
                  </a:lnTo>
                  <a:lnTo>
                    <a:pt x="41077" y="150084"/>
                  </a:lnTo>
                  <a:lnTo>
                    <a:pt x="41077" y="150028"/>
                  </a:lnTo>
                  <a:lnTo>
                    <a:pt x="41077" y="149957"/>
                  </a:lnTo>
                  <a:lnTo>
                    <a:pt x="41077" y="149830"/>
                  </a:lnTo>
                  <a:lnTo>
                    <a:pt x="41119" y="149830"/>
                  </a:lnTo>
                  <a:lnTo>
                    <a:pt x="41119" y="149774"/>
                  </a:lnTo>
                  <a:lnTo>
                    <a:pt x="41161" y="149774"/>
                  </a:lnTo>
                  <a:lnTo>
                    <a:pt x="41288" y="149774"/>
                  </a:lnTo>
                  <a:lnTo>
                    <a:pt x="41330" y="149774"/>
                  </a:lnTo>
                  <a:lnTo>
                    <a:pt x="41330" y="149704"/>
                  </a:lnTo>
                  <a:lnTo>
                    <a:pt x="41372" y="149704"/>
                  </a:lnTo>
                  <a:lnTo>
                    <a:pt x="41414" y="149704"/>
                  </a:lnTo>
                  <a:lnTo>
                    <a:pt x="41457" y="149704"/>
                  </a:lnTo>
                  <a:lnTo>
                    <a:pt x="41499" y="149704"/>
                  </a:lnTo>
                  <a:lnTo>
                    <a:pt x="41499" y="149774"/>
                  </a:lnTo>
                  <a:lnTo>
                    <a:pt x="41457" y="149901"/>
                  </a:lnTo>
                  <a:lnTo>
                    <a:pt x="41457" y="150084"/>
                  </a:lnTo>
                  <a:lnTo>
                    <a:pt x="41499" y="150084"/>
                  </a:lnTo>
                  <a:lnTo>
                    <a:pt x="41499" y="150028"/>
                  </a:lnTo>
                  <a:lnTo>
                    <a:pt x="41457" y="149957"/>
                  </a:lnTo>
                  <a:lnTo>
                    <a:pt x="41499" y="149774"/>
                  </a:lnTo>
                  <a:lnTo>
                    <a:pt x="41541" y="149704"/>
                  </a:lnTo>
                  <a:lnTo>
                    <a:pt x="41583" y="149704"/>
                  </a:lnTo>
                  <a:lnTo>
                    <a:pt x="41626" y="149704"/>
                  </a:lnTo>
                  <a:lnTo>
                    <a:pt x="41541" y="149647"/>
                  </a:lnTo>
                  <a:lnTo>
                    <a:pt x="41541" y="149577"/>
                  </a:lnTo>
                  <a:lnTo>
                    <a:pt x="41583" y="149577"/>
                  </a:lnTo>
                  <a:lnTo>
                    <a:pt x="41583" y="149521"/>
                  </a:lnTo>
                  <a:lnTo>
                    <a:pt x="41626" y="149521"/>
                  </a:lnTo>
                  <a:lnTo>
                    <a:pt x="41626" y="149450"/>
                  </a:lnTo>
                  <a:lnTo>
                    <a:pt x="41668" y="149450"/>
                  </a:lnTo>
                  <a:lnTo>
                    <a:pt x="41668" y="149521"/>
                  </a:lnTo>
                  <a:lnTo>
                    <a:pt x="41668" y="149450"/>
                  </a:lnTo>
                  <a:lnTo>
                    <a:pt x="41710" y="149450"/>
                  </a:lnTo>
                  <a:lnTo>
                    <a:pt x="41668" y="149450"/>
                  </a:lnTo>
                  <a:lnTo>
                    <a:pt x="41668" y="149394"/>
                  </a:lnTo>
                  <a:lnTo>
                    <a:pt x="41668" y="149450"/>
                  </a:lnTo>
                  <a:lnTo>
                    <a:pt x="41626" y="149450"/>
                  </a:lnTo>
                  <a:lnTo>
                    <a:pt x="41626" y="149394"/>
                  </a:lnTo>
                  <a:lnTo>
                    <a:pt x="41668" y="149394"/>
                  </a:lnTo>
                  <a:lnTo>
                    <a:pt x="41626" y="149394"/>
                  </a:lnTo>
                  <a:lnTo>
                    <a:pt x="41583" y="149394"/>
                  </a:lnTo>
                  <a:lnTo>
                    <a:pt x="41541" y="149394"/>
                  </a:lnTo>
                  <a:lnTo>
                    <a:pt x="41499" y="149394"/>
                  </a:lnTo>
                  <a:lnTo>
                    <a:pt x="41499" y="149324"/>
                  </a:lnTo>
                  <a:lnTo>
                    <a:pt x="41541" y="149267"/>
                  </a:lnTo>
                  <a:lnTo>
                    <a:pt x="41583" y="149267"/>
                  </a:lnTo>
                  <a:lnTo>
                    <a:pt x="41583" y="149197"/>
                  </a:lnTo>
                  <a:lnTo>
                    <a:pt x="41626" y="149197"/>
                  </a:lnTo>
                  <a:lnTo>
                    <a:pt x="41668" y="149140"/>
                  </a:lnTo>
                  <a:lnTo>
                    <a:pt x="41626" y="149140"/>
                  </a:lnTo>
                  <a:lnTo>
                    <a:pt x="41626" y="149070"/>
                  </a:lnTo>
                  <a:lnTo>
                    <a:pt x="41583" y="149070"/>
                  </a:lnTo>
                  <a:lnTo>
                    <a:pt x="41626" y="149070"/>
                  </a:lnTo>
                  <a:lnTo>
                    <a:pt x="41626" y="149014"/>
                  </a:lnTo>
                  <a:lnTo>
                    <a:pt x="41583" y="149014"/>
                  </a:lnTo>
                  <a:lnTo>
                    <a:pt x="41541" y="149014"/>
                  </a:lnTo>
                  <a:lnTo>
                    <a:pt x="41499" y="149014"/>
                  </a:lnTo>
                  <a:lnTo>
                    <a:pt x="41499" y="149070"/>
                  </a:lnTo>
                  <a:lnTo>
                    <a:pt x="41499" y="149014"/>
                  </a:lnTo>
                  <a:lnTo>
                    <a:pt x="41457" y="149014"/>
                  </a:lnTo>
                  <a:lnTo>
                    <a:pt x="41457" y="149070"/>
                  </a:lnTo>
                  <a:lnTo>
                    <a:pt x="41457" y="149014"/>
                  </a:lnTo>
                  <a:lnTo>
                    <a:pt x="41414" y="149014"/>
                  </a:lnTo>
                  <a:lnTo>
                    <a:pt x="41372" y="149014"/>
                  </a:lnTo>
                  <a:lnTo>
                    <a:pt x="41372" y="149070"/>
                  </a:lnTo>
                  <a:lnTo>
                    <a:pt x="41372" y="149014"/>
                  </a:lnTo>
                  <a:lnTo>
                    <a:pt x="41330" y="149014"/>
                  </a:lnTo>
                  <a:lnTo>
                    <a:pt x="41330" y="148943"/>
                  </a:lnTo>
                  <a:lnTo>
                    <a:pt x="41288" y="149014"/>
                  </a:lnTo>
                  <a:lnTo>
                    <a:pt x="41288" y="148943"/>
                  </a:lnTo>
                  <a:lnTo>
                    <a:pt x="41245" y="148943"/>
                  </a:lnTo>
                  <a:lnTo>
                    <a:pt x="41288" y="149014"/>
                  </a:lnTo>
                  <a:lnTo>
                    <a:pt x="41245" y="149014"/>
                  </a:lnTo>
                  <a:lnTo>
                    <a:pt x="41203" y="149014"/>
                  </a:lnTo>
                  <a:lnTo>
                    <a:pt x="41203" y="149070"/>
                  </a:lnTo>
                  <a:lnTo>
                    <a:pt x="41161" y="149070"/>
                  </a:lnTo>
                  <a:lnTo>
                    <a:pt x="41119" y="149070"/>
                  </a:lnTo>
                  <a:lnTo>
                    <a:pt x="41077" y="149070"/>
                  </a:lnTo>
                  <a:lnTo>
                    <a:pt x="41077" y="149140"/>
                  </a:lnTo>
                  <a:lnTo>
                    <a:pt x="41077" y="149197"/>
                  </a:lnTo>
                  <a:lnTo>
                    <a:pt x="41077" y="149267"/>
                  </a:lnTo>
                  <a:lnTo>
                    <a:pt x="41077" y="149324"/>
                  </a:lnTo>
                  <a:lnTo>
                    <a:pt x="41119" y="149324"/>
                  </a:lnTo>
                  <a:lnTo>
                    <a:pt x="41119" y="149394"/>
                  </a:lnTo>
                  <a:lnTo>
                    <a:pt x="41119" y="149450"/>
                  </a:lnTo>
                  <a:lnTo>
                    <a:pt x="41077" y="149521"/>
                  </a:lnTo>
                  <a:lnTo>
                    <a:pt x="41034" y="149521"/>
                  </a:lnTo>
                  <a:lnTo>
                    <a:pt x="40950" y="149577"/>
                  </a:lnTo>
                  <a:lnTo>
                    <a:pt x="40865" y="149647"/>
                  </a:lnTo>
                  <a:lnTo>
                    <a:pt x="40823" y="149647"/>
                  </a:lnTo>
                  <a:lnTo>
                    <a:pt x="40739" y="149704"/>
                  </a:lnTo>
                  <a:lnTo>
                    <a:pt x="40612" y="149704"/>
                  </a:lnTo>
                  <a:lnTo>
                    <a:pt x="40570" y="149774"/>
                  </a:lnTo>
                  <a:lnTo>
                    <a:pt x="40527" y="149774"/>
                  </a:lnTo>
                  <a:lnTo>
                    <a:pt x="40485" y="149774"/>
                  </a:lnTo>
                  <a:lnTo>
                    <a:pt x="40443" y="149774"/>
                  </a:lnTo>
                  <a:lnTo>
                    <a:pt x="40401" y="149774"/>
                  </a:lnTo>
                  <a:lnTo>
                    <a:pt x="40358" y="149774"/>
                  </a:lnTo>
                  <a:lnTo>
                    <a:pt x="40316" y="149774"/>
                  </a:lnTo>
                  <a:lnTo>
                    <a:pt x="40274" y="149774"/>
                  </a:lnTo>
                  <a:lnTo>
                    <a:pt x="40232" y="149774"/>
                  </a:lnTo>
                  <a:lnTo>
                    <a:pt x="40189" y="149704"/>
                  </a:lnTo>
                  <a:lnTo>
                    <a:pt x="40147" y="149704"/>
                  </a:lnTo>
                  <a:lnTo>
                    <a:pt x="40105" y="149647"/>
                  </a:lnTo>
                  <a:lnTo>
                    <a:pt x="40063" y="149647"/>
                  </a:lnTo>
                  <a:lnTo>
                    <a:pt x="40020" y="149577"/>
                  </a:lnTo>
                  <a:lnTo>
                    <a:pt x="40020" y="149521"/>
                  </a:lnTo>
                  <a:lnTo>
                    <a:pt x="40020" y="149450"/>
                  </a:lnTo>
                  <a:lnTo>
                    <a:pt x="39978" y="149450"/>
                  </a:lnTo>
                  <a:lnTo>
                    <a:pt x="40020" y="149450"/>
                  </a:lnTo>
                  <a:lnTo>
                    <a:pt x="40020" y="149394"/>
                  </a:lnTo>
                  <a:lnTo>
                    <a:pt x="39978" y="149394"/>
                  </a:lnTo>
                  <a:lnTo>
                    <a:pt x="39936" y="149394"/>
                  </a:lnTo>
                  <a:lnTo>
                    <a:pt x="39894" y="149394"/>
                  </a:lnTo>
                  <a:lnTo>
                    <a:pt x="39894" y="149450"/>
                  </a:lnTo>
                  <a:lnTo>
                    <a:pt x="39851" y="149450"/>
                  </a:lnTo>
                  <a:lnTo>
                    <a:pt x="39809" y="149450"/>
                  </a:lnTo>
                  <a:lnTo>
                    <a:pt x="39767" y="149521"/>
                  </a:lnTo>
                  <a:lnTo>
                    <a:pt x="39725" y="149521"/>
                  </a:lnTo>
                  <a:lnTo>
                    <a:pt x="39725" y="149450"/>
                  </a:lnTo>
                  <a:lnTo>
                    <a:pt x="39682" y="149450"/>
                  </a:lnTo>
                  <a:lnTo>
                    <a:pt x="39682" y="149521"/>
                  </a:lnTo>
                  <a:lnTo>
                    <a:pt x="39640" y="149521"/>
                  </a:lnTo>
                  <a:lnTo>
                    <a:pt x="39598" y="149521"/>
                  </a:lnTo>
                  <a:lnTo>
                    <a:pt x="39556" y="149450"/>
                  </a:lnTo>
                  <a:lnTo>
                    <a:pt x="39513" y="149450"/>
                  </a:lnTo>
                  <a:lnTo>
                    <a:pt x="39429" y="149450"/>
                  </a:lnTo>
                  <a:lnTo>
                    <a:pt x="39387" y="149450"/>
                  </a:lnTo>
                  <a:lnTo>
                    <a:pt x="39387" y="149394"/>
                  </a:lnTo>
                  <a:lnTo>
                    <a:pt x="39344" y="149394"/>
                  </a:lnTo>
                  <a:lnTo>
                    <a:pt x="39302" y="149324"/>
                  </a:lnTo>
                  <a:lnTo>
                    <a:pt x="39260" y="149267"/>
                  </a:lnTo>
                  <a:lnTo>
                    <a:pt x="39218" y="149267"/>
                  </a:lnTo>
                  <a:lnTo>
                    <a:pt x="39218" y="149197"/>
                  </a:lnTo>
                  <a:lnTo>
                    <a:pt x="39175" y="149197"/>
                  </a:lnTo>
                  <a:lnTo>
                    <a:pt x="39175" y="149140"/>
                  </a:lnTo>
                  <a:lnTo>
                    <a:pt x="39133" y="149140"/>
                  </a:lnTo>
                  <a:lnTo>
                    <a:pt x="39133" y="149070"/>
                  </a:lnTo>
                  <a:lnTo>
                    <a:pt x="39133" y="149014"/>
                  </a:lnTo>
                  <a:lnTo>
                    <a:pt x="39091" y="148943"/>
                  </a:lnTo>
                  <a:lnTo>
                    <a:pt x="39049" y="148943"/>
                  </a:lnTo>
                  <a:lnTo>
                    <a:pt x="39007" y="148887"/>
                  </a:lnTo>
                  <a:lnTo>
                    <a:pt x="38964" y="148887"/>
                  </a:lnTo>
                  <a:lnTo>
                    <a:pt x="38922" y="148887"/>
                  </a:lnTo>
                  <a:lnTo>
                    <a:pt x="38880" y="148887"/>
                  </a:lnTo>
                  <a:lnTo>
                    <a:pt x="38838" y="148887"/>
                  </a:lnTo>
                  <a:lnTo>
                    <a:pt x="38795" y="148887"/>
                  </a:lnTo>
                  <a:lnTo>
                    <a:pt x="38753" y="148887"/>
                  </a:lnTo>
                  <a:lnTo>
                    <a:pt x="38753" y="148817"/>
                  </a:lnTo>
                  <a:lnTo>
                    <a:pt x="38711" y="148817"/>
                  </a:lnTo>
                  <a:lnTo>
                    <a:pt x="38669" y="148817"/>
                  </a:lnTo>
                  <a:lnTo>
                    <a:pt x="38669" y="148887"/>
                  </a:lnTo>
                  <a:lnTo>
                    <a:pt x="38626" y="148887"/>
                  </a:lnTo>
                  <a:lnTo>
                    <a:pt x="38584" y="148887"/>
                  </a:lnTo>
                  <a:lnTo>
                    <a:pt x="38584" y="148943"/>
                  </a:lnTo>
                  <a:lnTo>
                    <a:pt x="38542" y="148943"/>
                  </a:lnTo>
                  <a:lnTo>
                    <a:pt x="38584" y="148943"/>
                  </a:lnTo>
                  <a:lnTo>
                    <a:pt x="38542" y="148943"/>
                  </a:lnTo>
                  <a:lnTo>
                    <a:pt x="38542" y="149014"/>
                  </a:lnTo>
                  <a:lnTo>
                    <a:pt x="38500" y="148943"/>
                  </a:lnTo>
                  <a:lnTo>
                    <a:pt x="38500" y="149014"/>
                  </a:lnTo>
                  <a:lnTo>
                    <a:pt x="38457" y="149014"/>
                  </a:lnTo>
                  <a:lnTo>
                    <a:pt x="38457" y="149070"/>
                  </a:lnTo>
                  <a:lnTo>
                    <a:pt x="38415" y="149070"/>
                  </a:lnTo>
                  <a:lnTo>
                    <a:pt x="38457" y="149070"/>
                  </a:lnTo>
                  <a:lnTo>
                    <a:pt x="38415" y="149070"/>
                  </a:lnTo>
                  <a:lnTo>
                    <a:pt x="38415" y="149140"/>
                  </a:lnTo>
                  <a:lnTo>
                    <a:pt x="38457" y="149197"/>
                  </a:lnTo>
                  <a:lnTo>
                    <a:pt x="38415" y="149197"/>
                  </a:lnTo>
                  <a:lnTo>
                    <a:pt x="38373" y="149197"/>
                  </a:lnTo>
                  <a:lnTo>
                    <a:pt x="38373" y="149140"/>
                  </a:lnTo>
                  <a:lnTo>
                    <a:pt x="38331" y="149140"/>
                  </a:lnTo>
                  <a:lnTo>
                    <a:pt x="38288" y="149140"/>
                  </a:lnTo>
                  <a:lnTo>
                    <a:pt x="38246" y="149140"/>
                  </a:lnTo>
                  <a:lnTo>
                    <a:pt x="38246" y="149070"/>
                  </a:lnTo>
                  <a:lnTo>
                    <a:pt x="38204" y="149070"/>
                  </a:lnTo>
                  <a:lnTo>
                    <a:pt x="38204" y="149140"/>
                  </a:lnTo>
                  <a:lnTo>
                    <a:pt x="38162" y="149140"/>
                  </a:lnTo>
                  <a:lnTo>
                    <a:pt x="38162" y="149197"/>
                  </a:lnTo>
                  <a:lnTo>
                    <a:pt x="38119" y="149140"/>
                  </a:lnTo>
                  <a:lnTo>
                    <a:pt x="38119" y="149197"/>
                  </a:lnTo>
                  <a:lnTo>
                    <a:pt x="38077" y="149140"/>
                  </a:lnTo>
                  <a:lnTo>
                    <a:pt x="38077" y="149197"/>
                  </a:lnTo>
                  <a:lnTo>
                    <a:pt x="38035" y="149197"/>
                  </a:lnTo>
                  <a:lnTo>
                    <a:pt x="38035" y="149267"/>
                  </a:lnTo>
                  <a:lnTo>
                    <a:pt x="37993" y="149267"/>
                  </a:lnTo>
                  <a:lnTo>
                    <a:pt x="37950" y="149267"/>
                  </a:lnTo>
                  <a:lnTo>
                    <a:pt x="37950" y="149197"/>
                  </a:lnTo>
                  <a:lnTo>
                    <a:pt x="37908" y="149197"/>
                  </a:lnTo>
                  <a:lnTo>
                    <a:pt x="37908" y="149267"/>
                  </a:lnTo>
                  <a:lnTo>
                    <a:pt x="37866" y="149197"/>
                  </a:lnTo>
                  <a:lnTo>
                    <a:pt x="37866" y="149267"/>
                  </a:lnTo>
                  <a:lnTo>
                    <a:pt x="37824" y="149267"/>
                  </a:lnTo>
                  <a:lnTo>
                    <a:pt x="37824" y="149197"/>
                  </a:lnTo>
                  <a:lnTo>
                    <a:pt x="37781" y="149267"/>
                  </a:lnTo>
                  <a:lnTo>
                    <a:pt x="37781" y="149197"/>
                  </a:lnTo>
                  <a:lnTo>
                    <a:pt x="37739" y="149267"/>
                  </a:lnTo>
                  <a:lnTo>
                    <a:pt x="37739" y="149324"/>
                  </a:lnTo>
                  <a:lnTo>
                    <a:pt x="37697" y="149324"/>
                  </a:lnTo>
                  <a:lnTo>
                    <a:pt x="37697" y="149267"/>
                  </a:lnTo>
                  <a:lnTo>
                    <a:pt x="37655" y="149267"/>
                  </a:lnTo>
                  <a:lnTo>
                    <a:pt x="37612" y="149324"/>
                  </a:lnTo>
                  <a:lnTo>
                    <a:pt x="37570" y="149324"/>
                  </a:lnTo>
                  <a:lnTo>
                    <a:pt x="37570" y="149267"/>
                  </a:lnTo>
                  <a:lnTo>
                    <a:pt x="37528" y="149267"/>
                  </a:lnTo>
                  <a:lnTo>
                    <a:pt x="37486" y="149267"/>
                  </a:lnTo>
                  <a:lnTo>
                    <a:pt x="37486" y="149197"/>
                  </a:lnTo>
                  <a:lnTo>
                    <a:pt x="37528" y="149197"/>
                  </a:lnTo>
                  <a:lnTo>
                    <a:pt x="37528" y="149140"/>
                  </a:lnTo>
                  <a:lnTo>
                    <a:pt x="37486" y="149140"/>
                  </a:lnTo>
                  <a:lnTo>
                    <a:pt x="37486" y="149197"/>
                  </a:lnTo>
                  <a:lnTo>
                    <a:pt x="37443" y="149197"/>
                  </a:lnTo>
                  <a:lnTo>
                    <a:pt x="37443" y="149140"/>
                  </a:lnTo>
                  <a:lnTo>
                    <a:pt x="37401" y="149140"/>
                  </a:lnTo>
                  <a:lnTo>
                    <a:pt x="37401" y="149197"/>
                  </a:lnTo>
                  <a:lnTo>
                    <a:pt x="37359" y="149197"/>
                  </a:lnTo>
                  <a:lnTo>
                    <a:pt x="37317" y="149197"/>
                  </a:lnTo>
                  <a:lnTo>
                    <a:pt x="37317" y="149267"/>
                  </a:lnTo>
                  <a:lnTo>
                    <a:pt x="37317" y="149197"/>
                  </a:lnTo>
                  <a:lnTo>
                    <a:pt x="37317" y="149267"/>
                  </a:lnTo>
                  <a:lnTo>
                    <a:pt x="37274" y="149324"/>
                  </a:lnTo>
                  <a:lnTo>
                    <a:pt x="37317" y="149324"/>
                  </a:lnTo>
                  <a:lnTo>
                    <a:pt x="37274" y="149324"/>
                  </a:lnTo>
                  <a:lnTo>
                    <a:pt x="37274" y="149394"/>
                  </a:lnTo>
                  <a:lnTo>
                    <a:pt x="37232" y="149394"/>
                  </a:lnTo>
                  <a:lnTo>
                    <a:pt x="37274" y="149394"/>
                  </a:lnTo>
                  <a:lnTo>
                    <a:pt x="37274" y="149450"/>
                  </a:lnTo>
                  <a:lnTo>
                    <a:pt x="37274" y="149521"/>
                  </a:lnTo>
                  <a:lnTo>
                    <a:pt x="37232" y="149521"/>
                  </a:lnTo>
                  <a:lnTo>
                    <a:pt x="37232" y="149577"/>
                  </a:lnTo>
                  <a:lnTo>
                    <a:pt x="37190" y="149577"/>
                  </a:lnTo>
                  <a:lnTo>
                    <a:pt x="37232" y="149577"/>
                  </a:lnTo>
                  <a:lnTo>
                    <a:pt x="37190" y="149577"/>
                  </a:lnTo>
                  <a:lnTo>
                    <a:pt x="37190" y="149647"/>
                  </a:lnTo>
                  <a:lnTo>
                    <a:pt x="37148" y="149647"/>
                  </a:lnTo>
                  <a:lnTo>
                    <a:pt x="37148" y="149577"/>
                  </a:lnTo>
                  <a:lnTo>
                    <a:pt x="37105" y="149577"/>
                  </a:lnTo>
                  <a:lnTo>
                    <a:pt x="37063" y="149577"/>
                  </a:lnTo>
                  <a:lnTo>
                    <a:pt x="37021" y="149647"/>
                  </a:lnTo>
                  <a:lnTo>
                    <a:pt x="37021" y="149577"/>
                  </a:lnTo>
                  <a:lnTo>
                    <a:pt x="36979" y="149577"/>
                  </a:lnTo>
                  <a:lnTo>
                    <a:pt x="36979" y="149647"/>
                  </a:lnTo>
                  <a:lnTo>
                    <a:pt x="36937" y="149647"/>
                  </a:lnTo>
                  <a:lnTo>
                    <a:pt x="36937" y="149704"/>
                  </a:lnTo>
                  <a:lnTo>
                    <a:pt x="36937" y="149647"/>
                  </a:lnTo>
                  <a:lnTo>
                    <a:pt x="36894" y="149647"/>
                  </a:lnTo>
                  <a:lnTo>
                    <a:pt x="36852" y="149647"/>
                  </a:lnTo>
                  <a:lnTo>
                    <a:pt x="36810" y="149647"/>
                  </a:lnTo>
                  <a:lnTo>
                    <a:pt x="36810" y="149704"/>
                  </a:lnTo>
                  <a:lnTo>
                    <a:pt x="36768" y="149704"/>
                  </a:lnTo>
                  <a:lnTo>
                    <a:pt x="36768" y="149647"/>
                  </a:lnTo>
                  <a:lnTo>
                    <a:pt x="36725" y="149647"/>
                  </a:lnTo>
                  <a:lnTo>
                    <a:pt x="36683" y="149647"/>
                  </a:lnTo>
                  <a:lnTo>
                    <a:pt x="36641" y="149647"/>
                  </a:lnTo>
                  <a:lnTo>
                    <a:pt x="36641" y="149577"/>
                  </a:lnTo>
                  <a:lnTo>
                    <a:pt x="36641" y="149647"/>
                  </a:lnTo>
                  <a:lnTo>
                    <a:pt x="36599" y="149647"/>
                  </a:lnTo>
                  <a:lnTo>
                    <a:pt x="36556" y="149647"/>
                  </a:lnTo>
                  <a:lnTo>
                    <a:pt x="36556" y="149577"/>
                  </a:lnTo>
                  <a:lnTo>
                    <a:pt x="36514" y="149577"/>
                  </a:lnTo>
                  <a:lnTo>
                    <a:pt x="36514" y="149647"/>
                  </a:lnTo>
                  <a:lnTo>
                    <a:pt x="36514" y="149577"/>
                  </a:lnTo>
                  <a:lnTo>
                    <a:pt x="36514" y="149521"/>
                  </a:lnTo>
                  <a:lnTo>
                    <a:pt x="36472" y="149521"/>
                  </a:lnTo>
                  <a:lnTo>
                    <a:pt x="36472" y="149450"/>
                  </a:lnTo>
                  <a:lnTo>
                    <a:pt x="36430" y="149450"/>
                  </a:lnTo>
                  <a:lnTo>
                    <a:pt x="36430" y="149394"/>
                  </a:lnTo>
                  <a:lnTo>
                    <a:pt x="36387" y="149394"/>
                  </a:lnTo>
                  <a:lnTo>
                    <a:pt x="36387" y="149324"/>
                  </a:lnTo>
                  <a:lnTo>
                    <a:pt x="36387" y="149394"/>
                  </a:lnTo>
                  <a:lnTo>
                    <a:pt x="36345" y="149394"/>
                  </a:lnTo>
                  <a:lnTo>
                    <a:pt x="36303" y="149394"/>
                  </a:lnTo>
                  <a:lnTo>
                    <a:pt x="36261" y="149394"/>
                  </a:lnTo>
                  <a:lnTo>
                    <a:pt x="36261" y="149450"/>
                  </a:lnTo>
                  <a:lnTo>
                    <a:pt x="36261" y="149521"/>
                  </a:lnTo>
                  <a:lnTo>
                    <a:pt x="36218" y="149450"/>
                  </a:lnTo>
                  <a:lnTo>
                    <a:pt x="36218" y="149394"/>
                  </a:lnTo>
                  <a:lnTo>
                    <a:pt x="36218" y="149324"/>
                  </a:lnTo>
                  <a:lnTo>
                    <a:pt x="36176" y="149324"/>
                  </a:lnTo>
                  <a:lnTo>
                    <a:pt x="36134" y="149394"/>
                  </a:lnTo>
                  <a:lnTo>
                    <a:pt x="36092" y="149394"/>
                  </a:lnTo>
                  <a:lnTo>
                    <a:pt x="36049" y="149394"/>
                  </a:lnTo>
                  <a:lnTo>
                    <a:pt x="36092" y="149324"/>
                  </a:lnTo>
                  <a:lnTo>
                    <a:pt x="36049" y="149324"/>
                  </a:lnTo>
                  <a:lnTo>
                    <a:pt x="36049" y="149394"/>
                  </a:lnTo>
                  <a:lnTo>
                    <a:pt x="36049" y="149324"/>
                  </a:lnTo>
                  <a:lnTo>
                    <a:pt x="36049" y="149394"/>
                  </a:lnTo>
                  <a:lnTo>
                    <a:pt x="36007" y="149394"/>
                  </a:lnTo>
                  <a:lnTo>
                    <a:pt x="35965" y="149394"/>
                  </a:lnTo>
                  <a:lnTo>
                    <a:pt x="35965" y="149450"/>
                  </a:lnTo>
                  <a:lnTo>
                    <a:pt x="35923" y="149450"/>
                  </a:lnTo>
                  <a:lnTo>
                    <a:pt x="35965" y="149450"/>
                  </a:lnTo>
                  <a:lnTo>
                    <a:pt x="35923" y="149521"/>
                  </a:lnTo>
                  <a:lnTo>
                    <a:pt x="35880" y="149521"/>
                  </a:lnTo>
                  <a:lnTo>
                    <a:pt x="35923" y="149521"/>
                  </a:lnTo>
                  <a:lnTo>
                    <a:pt x="35923" y="149577"/>
                  </a:lnTo>
                  <a:lnTo>
                    <a:pt x="35923" y="149647"/>
                  </a:lnTo>
                  <a:lnTo>
                    <a:pt x="35923" y="149577"/>
                  </a:lnTo>
                  <a:lnTo>
                    <a:pt x="35880" y="149577"/>
                  </a:lnTo>
                  <a:lnTo>
                    <a:pt x="35880" y="149647"/>
                  </a:lnTo>
                  <a:lnTo>
                    <a:pt x="35923" y="149647"/>
                  </a:lnTo>
                  <a:lnTo>
                    <a:pt x="35965" y="149704"/>
                  </a:lnTo>
                  <a:lnTo>
                    <a:pt x="35965" y="149774"/>
                  </a:lnTo>
                  <a:lnTo>
                    <a:pt x="36007" y="149830"/>
                  </a:lnTo>
                  <a:lnTo>
                    <a:pt x="35965" y="149830"/>
                  </a:lnTo>
                  <a:lnTo>
                    <a:pt x="35923" y="149774"/>
                  </a:lnTo>
                  <a:lnTo>
                    <a:pt x="35880" y="149774"/>
                  </a:lnTo>
                  <a:lnTo>
                    <a:pt x="35838" y="149774"/>
                  </a:lnTo>
                  <a:lnTo>
                    <a:pt x="35796" y="149774"/>
                  </a:lnTo>
                  <a:lnTo>
                    <a:pt x="35838" y="149774"/>
                  </a:lnTo>
                  <a:lnTo>
                    <a:pt x="35796" y="149774"/>
                  </a:lnTo>
                  <a:lnTo>
                    <a:pt x="35754" y="149774"/>
                  </a:lnTo>
                  <a:lnTo>
                    <a:pt x="35754" y="149830"/>
                  </a:lnTo>
                  <a:lnTo>
                    <a:pt x="35754" y="149774"/>
                  </a:lnTo>
                  <a:lnTo>
                    <a:pt x="35754" y="149830"/>
                  </a:lnTo>
                  <a:lnTo>
                    <a:pt x="35711" y="149830"/>
                  </a:lnTo>
                  <a:lnTo>
                    <a:pt x="35711" y="149774"/>
                  </a:lnTo>
                  <a:lnTo>
                    <a:pt x="35711" y="149830"/>
                  </a:lnTo>
                  <a:lnTo>
                    <a:pt x="35669" y="149774"/>
                  </a:lnTo>
                  <a:lnTo>
                    <a:pt x="35669" y="149830"/>
                  </a:lnTo>
                  <a:lnTo>
                    <a:pt x="35627" y="149830"/>
                  </a:lnTo>
                  <a:lnTo>
                    <a:pt x="35627" y="149774"/>
                  </a:lnTo>
                  <a:lnTo>
                    <a:pt x="35627" y="149830"/>
                  </a:lnTo>
                  <a:lnTo>
                    <a:pt x="35585" y="149830"/>
                  </a:lnTo>
                  <a:lnTo>
                    <a:pt x="35542" y="149830"/>
                  </a:lnTo>
                  <a:lnTo>
                    <a:pt x="35500" y="149830"/>
                  </a:lnTo>
                  <a:lnTo>
                    <a:pt x="35458" y="149830"/>
                  </a:lnTo>
                  <a:lnTo>
                    <a:pt x="35458" y="149901"/>
                  </a:lnTo>
                  <a:lnTo>
                    <a:pt x="35416" y="149830"/>
                  </a:lnTo>
                  <a:lnTo>
                    <a:pt x="35416" y="149901"/>
                  </a:lnTo>
                  <a:lnTo>
                    <a:pt x="35416" y="149957"/>
                  </a:lnTo>
                  <a:lnTo>
                    <a:pt x="35373" y="149901"/>
                  </a:lnTo>
                  <a:lnTo>
                    <a:pt x="35373" y="149957"/>
                  </a:lnTo>
                  <a:lnTo>
                    <a:pt x="35373" y="149901"/>
                  </a:lnTo>
                  <a:lnTo>
                    <a:pt x="35331" y="149901"/>
                  </a:lnTo>
                  <a:lnTo>
                    <a:pt x="35289" y="149901"/>
                  </a:lnTo>
                  <a:lnTo>
                    <a:pt x="35247" y="149901"/>
                  </a:lnTo>
                  <a:lnTo>
                    <a:pt x="35247" y="149957"/>
                  </a:lnTo>
                  <a:lnTo>
                    <a:pt x="35204" y="149957"/>
                  </a:lnTo>
                  <a:lnTo>
                    <a:pt x="35204" y="149901"/>
                  </a:lnTo>
                  <a:lnTo>
                    <a:pt x="35162" y="149901"/>
                  </a:lnTo>
                  <a:lnTo>
                    <a:pt x="35162" y="149957"/>
                  </a:lnTo>
                  <a:lnTo>
                    <a:pt x="35120" y="149957"/>
                  </a:lnTo>
                  <a:lnTo>
                    <a:pt x="35120" y="150028"/>
                  </a:lnTo>
                  <a:lnTo>
                    <a:pt x="35120" y="149957"/>
                  </a:lnTo>
                  <a:lnTo>
                    <a:pt x="35078" y="149957"/>
                  </a:lnTo>
                  <a:lnTo>
                    <a:pt x="35035" y="149901"/>
                  </a:lnTo>
                  <a:lnTo>
                    <a:pt x="35035" y="149957"/>
                  </a:lnTo>
                  <a:lnTo>
                    <a:pt x="34993" y="149957"/>
                  </a:lnTo>
                  <a:lnTo>
                    <a:pt x="34951" y="149957"/>
                  </a:lnTo>
                  <a:lnTo>
                    <a:pt x="34951" y="149901"/>
                  </a:lnTo>
                  <a:lnTo>
                    <a:pt x="34909" y="149957"/>
                  </a:lnTo>
                  <a:lnTo>
                    <a:pt x="34909" y="149901"/>
                  </a:lnTo>
                  <a:lnTo>
                    <a:pt x="34867" y="149901"/>
                  </a:lnTo>
                  <a:lnTo>
                    <a:pt x="34867" y="149957"/>
                  </a:lnTo>
                  <a:lnTo>
                    <a:pt x="34909" y="149957"/>
                  </a:lnTo>
                  <a:lnTo>
                    <a:pt x="34867" y="149957"/>
                  </a:lnTo>
                  <a:lnTo>
                    <a:pt x="34824" y="149957"/>
                  </a:lnTo>
                  <a:lnTo>
                    <a:pt x="34782" y="149957"/>
                  </a:lnTo>
                  <a:lnTo>
                    <a:pt x="34740" y="149957"/>
                  </a:lnTo>
                  <a:lnTo>
                    <a:pt x="34698" y="149957"/>
                  </a:lnTo>
                  <a:lnTo>
                    <a:pt x="34740" y="149957"/>
                  </a:lnTo>
                  <a:lnTo>
                    <a:pt x="34740" y="150028"/>
                  </a:lnTo>
                  <a:lnTo>
                    <a:pt x="34698" y="150028"/>
                  </a:lnTo>
                  <a:lnTo>
                    <a:pt x="34655" y="150028"/>
                  </a:lnTo>
                  <a:lnTo>
                    <a:pt x="34613" y="149957"/>
                  </a:lnTo>
                  <a:lnTo>
                    <a:pt x="34613" y="150028"/>
                  </a:lnTo>
                  <a:lnTo>
                    <a:pt x="34571" y="150028"/>
                  </a:lnTo>
                  <a:lnTo>
                    <a:pt x="34571" y="149957"/>
                  </a:lnTo>
                  <a:lnTo>
                    <a:pt x="34529" y="149957"/>
                  </a:lnTo>
                  <a:lnTo>
                    <a:pt x="34486" y="149957"/>
                  </a:lnTo>
                  <a:lnTo>
                    <a:pt x="34444" y="149957"/>
                  </a:lnTo>
                  <a:lnTo>
                    <a:pt x="34402" y="149957"/>
                  </a:lnTo>
                  <a:lnTo>
                    <a:pt x="34360" y="149957"/>
                  </a:lnTo>
                  <a:lnTo>
                    <a:pt x="34360" y="149901"/>
                  </a:lnTo>
                  <a:lnTo>
                    <a:pt x="34317" y="149901"/>
                  </a:lnTo>
                  <a:lnTo>
                    <a:pt x="34275" y="149901"/>
                  </a:lnTo>
                  <a:lnTo>
                    <a:pt x="34275" y="149830"/>
                  </a:lnTo>
                  <a:lnTo>
                    <a:pt x="34233" y="149830"/>
                  </a:lnTo>
                  <a:lnTo>
                    <a:pt x="34191" y="149830"/>
                  </a:lnTo>
                  <a:lnTo>
                    <a:pt x="34191" y="149774"/>
                  </a:lnTo>
                  <a:lnTo>
                    <a:pt x="34191" y="149704"/>
                  </a:lnTo>
                  <a:lnTo>
                    <a:pt x="34191" y="149774"/>
                  </a:lnTo>
                  <a:lnTo>
                    <a:pt x="34148" y="149774"/>
                  </a:lnTo>
                  <a:lnTo>
                    <a:pt x="34148" y="149704"/>
                  </a:lnTo>
                  <a:lnTo>
                    <a:pt x="34106" y="149704"/>
                  </a:lnTo>
                  <a:lnTo>
                    <a:pt x="34106" y="149774"/>
                  </a:lnTo>
                  <a:lnTo>
                    <a:pt x="34106" y="149704"/>
                  </a:lnTo>
                  <a:lnTo>
                    <a:pt x="34064" y="149704"/>
                  </a:lnTo>
                  <a:lnTo>
                    <a:pt x="34022" y="149704"/>
                  </a:lnTo>
                  <a:lnTo>
                    <a:pt x="34022" y="149647"/>
                  </a:lnTo>
                  <a:lnTo>
                    <a:pt x="33979" y="149704"/>
                  </a:lnTo>
                  <a:lnTo>
                    <a:pt x="33979" y="149647"/>
                  </a:lnTo>
                  <a:lnTo>
                    <a:pt x="33937" y="149647"/>
                  </a:lnTo>
                  <a:lnTo>
                    <a:pt x="33979" y="149704"/>
                  </a:lnTo>
                  <a:lnTo>
                    <a:pt x="33937" y="149704"/>
                  </a:lnTo>
                  <a:lnTo>
                    <a:pt x="33937" y="149647"/>
                  </a:lnTo>
                  <a:lnTo>
                    <a:pt x="33895" y="149647"/>
                  </a:lnTo>
                  <a:lnTo>
                    <a:pt x="33895" y="149704"/>
                  </a:lnTo>
                  <a:lnTo>
                    <a:pt x="33853" y="149704"/>
                  </a:lnTo>
                  <a:lnTo>
                    <a:pt x="33810" y="149704"/>
                  </a:lnTo>
                  <a:lnTo>
                    <a:pt x="33810" y="149647"/>
                  </a:lnTo>
                  <a:lnTo>
                    <a:pt x="33768" y="149647"/>
                  </a:lnTo>
                  <a:lnTo>
                    <a:pt x="33768" y="149577"/>
                  </a:lnTo>
                  <a:lnTo>
                    <a:pt x="33726" y="149577"/>
                  </a:lnTo>
                  <a:lnTo>
                    <a:pt x="33684" y="149577"/>
                  </a:lnTo>
                  <a:lnTo>
                    <a:pt x="33726" y="149577"/>
                  </a:lnTo>
                  <a:lnTo>
                    <a:pt x="33684" y="149577"/>
                  </a:lnTo>
                  <a:lnTo>
                    <a:pt x="33641" y="149577"/>
                  </a:lnTo>
                  <a:lnTo>
                    <a:pt x="33641" y="149521"/>
                  </a:lnTo>
                  <a:lnTo>
                    <a:pt x="33599" y="149521"/>
                  </a:lnTo>
                  <a:lnTo>
                    <a:pt x="33599" y="149577"/>
                  </a:lnTo>
                  <a:lnTo>
                    <a:pt x="33557" y="149577"/>
                  </a:lnTo>
                  <a:lnTo>
                    <a:pt x="33515" y="149577"/>
                  </a:lnTo>
                  <a:lnTo>
                    <a:pt x="33515" y="149647"/>
                  </a:lnTo>
                  <a:lnTo>
                    <a:pt x="33557" y="149647"/>
                  </a:lnTo>
                  <a:lnTo>
                    <a:pt x="33515" y="149704"/>
                  </a:lnTo>
                  <a:lnTo>
                    <a:pt x="33515" y="149774"/>
                  </a:lnTo>
                  <a:lnTo>
                    <a:pt x="33472" y="149774"/>
                  </a:lnTo>
                  <a:lnTo>
                    <a:pt x="33472" y="149830"/>
                  </a:lnTo>
                  <a:lnTo>
                    <a:pt x="33515" y="149830"/>
                  </a:lnTo>
                  <a:lnTo>
                    <a:pt x="33472" y="149830"/>
                  </a:lnTo>
                  <a:lnTo>
                    <a:pt x="33430" y="149830"/>
                  </a:lnTo>
                  <a:lnTo>
                    <a:pt x="33388" y="149830"/>
                  </a:lnTo>
                  <a:lnTo>
                    <a:pt x="33388" y="149901"/>
                  </a:lnTo>
                  <a:lnTo>
                    <a:pt x="33346" y="149901"/>
                  </a:lnTo>
                  <a:lnTo>
                    <a:pt x="33346" y="149957"/>
                  </a:lnTo>
                  <a:lnTo>
                    <a:pt x="33388" y="150028"/>
                  </a:lnTo>
                  <a:lnTo>
                    <a:pt x="33388" y="150084"/>
                  </a:lnTo>
                  <a:lnTo>
                    <a:pt x="33346" y="150028"/>
                  </a:lnTo>
                  <a:lnTo>
                    <a:pt x="33346" y="149957"/>
                  </a:lnTo>
                  <a:lnTo>
                    <a:pt x="33303" y="149957"/>
                  </a:lnTo>
                  <a:lnTo>
                    <a:pt x="33303" y="149901"/>
                  </a:lnTo>
                  <a:lnTo>
                    <a:pt x="33261" y="149901"/>
                  </a:lnTo>
                  <a:lnTo>
                    <a:pt x="33219" y="149957"/>
                  </a:lnTo>
                  <a:lnTo>
                    <a:pt x="33261" y="149957"/>
                  </a:lnTo>
                  <a:lnTo>
                    <a:pt x="33261" y="150028"/>
                  </a:lnTo>
                  <a:lnTo>
                    <a:pt x="33219" y="150028"/>
                  </a:lnTo>
                  <a:lnTo>
                    <a:pt x="33219" y="150084"/>
                  </a:lnTo>
                  <a:lnTo>
                    <a:pt x="33219" y="150154"/>
                  </a:lnTo>
                  <a:lnTo>
                    <a:pt x="33261" y="150211"/>
                  </a:lnTo>
                  <a:lnTo>
                    <a:pt x="33219" y="150211"/>
                  </a:lnTo>
                  <a:lnTo>
                    <a:pt x="33219" y="150154"/>
                  </a:lnTo>
                  <a:lnTo>
                    <a:pt x="33219" y="150211"/>
                  </a:lnTo>
                  <a:lnTo>
                    <a:pt x="33177" y="150211"/>
                  </a:lnTo>
                  <a:lnTo>
                    <a:pt x="33177" y="150281"/>
                  </a:lnTo>
                  <a:lnTo>
                    <a:pt x="33177" y="150337"/>
                  </a:lnTo>
                  <a:lnTo>
                    <a:pt x="33134" y="150337"/>
                  </a:lnTo>
                  <a:lnTo>
                    <a:pt x="33134" y="150281"/>
                  </a:lnTo>
                  <a:lnTo>
                    <a:pt x="33092" y="150281"/>
                  </a:lnTo>
                  <a:lnTo>
                    <a:pt x="33092" y="150337"/>
                  </a:lnTo>
                  <a:lnTo>
                    <a:pt x="33134" y="150337"/>
                  </a:lnTo>
                  <a:lnTo>
                    <a:pt x="33134" y="150408"/>
                  </a:lnTo>
                  <a:lnTo>
                    <a:pt x="33092" y="150408"/>
                  </a:lnTo>
                  <a:lnTo>
                    <a:pt x="33050" y="150408"/>
                  </a:lnTo>
                  <a:lnTo>
                    <a:pt x="33008" y="150408"/>
                  </a:lnTo>
                  <a:lnTo>
                    <a:pt x="33008" y="150337"/>
                  </a:lnTo>
                  <a:lnTo>
                    <a:pt x="32965" y="150337"/>
                  </a:lnTo>
                  <a:lnTo>
                    <a:pt x="32965" y="150281"/>
                  </a:lnTo>
                  <a:lnTo>
                    <a:pt x="32923" y="150281"/>
                  </a:lnTo>
                  <a:lnTo>
                    <a:pt x="32881" y="150281"/>
                  </a:lnTo>
                  <a:lnTo>
                    <a:pt x="32881" y="150211"/>
                  </a:lnTo>
                  <a:lnTo>
                    <a:pt x="32881" y="150281"/>
                  </a:lnTo>
                  <a:lnTo>
                    <a:pt x="32839" y="150281"/>
                  </a:lnTo>
                  <a:lnTo>
                    <a:pt x="32839" y="150337"/>
                  </a:lnTo>
                  <a:lnTo>
                    <a:pt x="32796" y="150408"/>
                  </a:lnTo>
                  <a:lnTo>
                    <a:pt x="32754" y="150408"/>
                  </a:lnTo>
                  <a:lnTo>
                    <a:pt x="32754" y="150337"/>
                  </a:lnTo>
                  <a:lnTo>
                    <a:pt x="32712" y="150408"/>
                  </a:lnTo>
                  <a:lnTo>
                    <a:pt x="32712" y="150337"/>
                  </a:lnTo>
                  <a:lnTo>
                    <a:pt x="32670" y="150337"/>
                  </a:lnTo>
                  <a:lnTo>
                    <a:pt x="32628" y="150337"/>
                  </a:lnTo>
                  <a:lnTo>
                    <a:pt x="32585" y="150337"/>
                  </a:lnTo>
                  <a:lnTo>
                    <a:pt x="32543" y="150337"/>
                  </a:lnTo>
                  <a:lnTo>
                    <a:pt x="32501" y="150337"/>
                  </a:lnTo>
                  <a:lnTo>
                    <a:pt x="32459" y="150337"/>
                  </a:lnTo>
                  <a:lnTo>
                    <a:pt x="32416" y="150337"/>
                  </a:lnTo>
                  <a:lnTo>
                    <a:pt x="32332" y="150337"/>
                  </a:lnTo>
                  <a:lnTo>
                    <a:pt x="32332" y="150408"/>
                  </a:lnTo>
                  <a:lnTo>
                    <a:pt x="32332" y="150464"/>
                  </a:lnTo>
                  <a:lnTo>
                    <a:pt x="32290" y="150408"/>
                  </a:lnTo>
                  <a:lnTo>
                    <a:pt x="32290" y="150464"/>
                  </a:lnTo>
                  <a:lnTo>
                    <a:pt x="32332" y="150464"/>
                  </a:lnTo>
                  <a:lnTo>
                    <a:pt x="32290" y="150464"/>
                  </a:lnTo>
                  <a:lnTo>
                    <a:pt x="32247" y="150464"/>
                  </a:lnTo>
                  <a:lnTo>
                    <a:pt x="32247" y="150535"/>
                  </a:lnTo>
                  <a:lnTo>
                    <a:pt x="32205" y="150535"/>
                  </a:lnTo>
                  <a:lnTo>
                    <a:pt x="32205" y="150591"/>
                  </a:lnTo>
                  <a:lnTo>
                    <a:pt x="32247" y="150591"/>
                  </a:lnTo>
                  <a:lnTo>
                    <a:pt x="32290" y="150591"/>
                  </a:lnTo>
                  <a:lnTo>
                    <a:pt x="32247" y="150591"/>
                  </a:lnTo>
                  <a:lnTo>
                    <a:pt x="32205" y="150591"/>
                  </a:lnTo>
                  <a:lnTo>
                    <a:pt x="32205" y="150661"/>
                  </a:lnTo>
                  <a:lnTo>
                    <a:pt x="32163" y="150661"/>
                  </a:lnTo>
                  <a:lnTo>
                    <a:pt x="32163" y="150718"/>
                  </a:lnTo>
                  <a:lnTo>
                    <a:pt x="32163" y="150788"/>
                  </a:lnTo>
                  <a:lnTo>
                    <a:pt x="32121" y="150788"/>
                  </a:lnTo>
                  <a:lnTo>
                    <a:pt x="32121" y="150718"/>
                  </a:lnTo>
                  <a:lnTo>
                    <a:pt x="32078" y="150718"/>
                  </a:lnTo>
                  <a:lnTo>
                    <a:pt x="32078" y="150788"/>
                  </a:lnTo>
                  <a:lnTo>
                    <a:pt x="32036" y="150844"/>
                  </a:lnTo>
                  <a:lnTo>
                    <a:pt x="32036" y="150788"/>
                  </a:lnTo>
                  <a:lnTo>
                    <a:pt x="31994" y="150788"/>
                  </a:lnTo>
                  <a:lnTo>
                    <a:pt x="31952" y="150788"/>
                  </a:lnTo>
                  <a:lnTo>
                    <a:pt x="31909" y="150788"/>
                  </a:lnTo>
                  <a:lnTo>
                    <a:pt x="31867" y="150788"/>
                  </a:lnTo>
                  <a:lnTo>
                    <a:pt x="31867" y="150718"/>
                  </a:lnTo>
                  <a:lnTo>
                    <a:pt x="31867" y="150788"/>
                  </a:lnTo>
                  <a:lnTo>
                    <a:pt x="31825" y="150788"/>
                  </a:lnTo>
                  <a:lnTo>
                    <a:pt x="31783" y="150788"/>
                  </a:lnTo>
                  <a:lnTo>
                    <a:pt x="31783" y="150718"/>
                  </a:lnTo>
                  <a:lnTo>
                    <a:pt x="31740" y="150788"/>
                  </a:lnTo>
                  <a:lnTo>
                    <a:pt x="31698" y="150788"/>
                  </a:lnTo>
                  <a:lnTo>
                    <a:pt x="31656" y="150788"/>
                  </a:lnTo>
                  <a:lnTo>
                    <a:pt x="31614" y="150844"/>
                  </a:lnTo>
                  <a:lnTo>
                    <a:pt x="31571" y="150844"/>
                  </a:lnTo>
                  <a:lnTo>
                    <a:pt x="31571" y="150915"/>
                  </a:lnTo>
                  <a:lnTo>
                    <a:pt x="31529" y="150915"/>
                  </a:lnTo>
                  <a:lnTo>
                    <a:pt x="31487" y="150915"/>
                  </a:lnTo>
                  <a:lnTo>
                    <a:pt x="31487" y="150971"/>
                  </a:lnTo>
                  <a:lnTo>
                    <a:pt x="31445" y="150971"/>
                  </a:lnTo>
                  <a:lnTo>
                    <a:pt x="31445" y="151041"/>
                  </a:lnTo>
                  <a:lnTo>
                    <a:pt x="31487" y="151041"/>
                  </a:lnTo>
                  <a:lnTo>
                    <a:pt x="31487" y="150971"/>
                  </a:lnTo>
                  <a:lnTo>
                    <a:pt x="31529" y="150971"/>
                  </a:lnTo>
                  <a:lnTo>
                    <a:pt x="31529" y="151041"/>
                  </a:lnTo>
                  <a:lnTo>
                    <a:pt x="31487" y="151041"/>
                  </a:lnTo>
                  <a:lnTo>
                    <a:pt x="31529" y="151041"/>
                  </a:lnTo>
                  <a:lnTo>
                    <a:pt x="31529" y="151098"/>
                  </a:lnTo>
                  <a:lnTo>
                    <a:pt x="31487" y="151098"/>
                  </a:lnTo>
                  <a:lnTo>
                    <a:pt x="31529" y="151098"/>
                  </a:lnTo>
                  <a:lnTo>
                    <a:pt x="31571" y="151098"/>
                  </a:lnTo>
                  <a:lnTo>
                    <a:pt x="31571" y="151168"/>
                  </a:lnTo>
                  <a:lnTo>
                    <a:pt x="31529" y="151168"/>
                  </a:lnTo>
                  <a:lnTo>
                    <a:pt x="31571" y="151168"/>
                  </a:lnTo>
                  <a:lnTo>
                    <a:pt x="31614" y="151225"/>
                  </a:lnTo>
                  <a:lnTo>
                    <a:pt x="31656" y="151225"/>
                  </a:lnTo>
                  <a:lnTo>
                    <a:pt x="31698" y="151225"/>
                  </a:lnTo>
                  <a:lnTo>
                    <a:pt x="31698" y="151168"/>
                  </a:lnTo>
                  <a:lnTo>
                    <a:pt x="31698" y="151225"/>
                  </a:lnTo>
                  <a:lnTo>
                    <a:pt x="31656" y="151225"/>
                  </a:lnTo>
                  <a:lnTo>
                    <a:pt x="31656" y="151295"/>
                  </a:lnTo>
                  <a:lnTo>
                    <a:pt x="31614" y="151295"/>
                  </a:lnTo>
                  <a:lnTo>
                    <a:pt x="31656" y="151295"/>
                  </a:lnTo>
                  <a:lnTo>
                    <a:pt x="31656" y="151351"/>
                  </a:lnTo>
                  <a:lnTo>
                    <a:pt x="31614" y="151351"/>
                  </a:lnTo>
                  <a:lnTo>
                    <a:pt x="31571" y="151351"/>
                  </a:lnTo>
                  <a:lnTo>
                    <a:pt x="31571" y="151422"/>
                  </a:lnTo>
                  <a:lnTo>
                    <a:pt x="31614" y="151422"/>
                  </a:lnTo>
                  <a:lnTo>
                    <a:pt x="31656" y="151422"/>
                  </a:lnTo>
                  <a:lnTo>
                    <a:pt x="31698" y="151422"/>
                  </a:lnTo>
                  <a:lnTo>
                    <a:pt x="31740" y="151422"/>
                  </a:lnTo>
                  <a:lnTo>
                    <a:pt x="31698" y="151422"/>
                  </a:lnTo>
                  <a:lnTo>
                    <a:pt x="31656" y="151478"/>
                  </a:lnTo>
                  <a:lnTo>
                    <a:pt x="31614" y="151478"/>
                  </a:lnTo>
                  <a:lnTo>
                    <a:pt x="31571" y="151478"/>
                  </a:lnTo>
                  <a:lnTo>
                    <a:pt x="31529" y="151478"/>
                  </a:lnTo>
                  <a:lnTo>
                    <a:pt x="31571" y="151478"/>
                  </a:lnTo>
                  <a:lnTo>
                    <a:pt x="31614" y="151478"/>
                  </a:lnTo>
                  <a:lnTo>
                    <a:pt x="31614" y="151548"/>
                  </a:lnTo>
                  <a:lnTo>
                    <a:pt x="31571" y="151548"/>
                  </a:lnTo>
                  <a:lnTo>
                    <a:pt x="31614" y="151548"/>
                  </a:lnTo>
                  <a:lnTo>
                    <a:pt x="31614" y="151605"/>
                  </a:lnTo>
                  <a:lnTo>
                    <a:pt x="31571" y="151605"/>
                  </a:lnTo>
                  <a:lnTo>
                    <a:pt x="31571" y="151675"/>
                  </a:lnTo>
                  <a:lnTo>
                    <a:pt x="31529" y="151675"/>
                  </a:lnTo>
                  <a:lnTo>
                    <a:pt x="31529" y="151731"/>
                  </a:lnTo>
                  <a:lnTo>
                    <a:pt x="31571" y="151731"/>
                  </a:lnTo>
                  <a:lnTo>
                    <a:pt x="31529" y="151731"/>
                  </a:lnTo>
                  <a:lnTo>
                    <a:pt x="31529" y="151802"/>
                  </a:lnTo>
                  <a:lnTo>
                    <a:pt x="31487" y="151802"/>
                  </a:lnTo>
                  <a:lnTo>
                    <a:pt x="31487" y="151858"/>
                  </a:lnTo>
                  <a:lnTo>
                    <a:pt x="31445" y="151858"/>
                  </a:lnTo>
                  <a:lnTo>
                    <a:pt x="31402" y="151858"/>
                  </a:lnTo>
                  <a:lnTo>
                    <a:pt x="31360" y="151858"/>
                  </a:lnTo>
                  <a:lnTo>
                    <a:pt x="31318" y="151858"/>
                  </a:lnTo>
                  <a:lnTo>
                    <a:pt x="31276" y="151858"/>
                  </a:lnTo>
                  <a:lnTo>
                    <a:pt x="31233" y="151858"/>
                  </a:lnTo>
                  <a:lnTo>
                    <a:pt x="31191" y="151858"/>
                  </a:lnTo>
                  <a:lnTo>
                    <a:pt x="31149" y="151858"/>
                  </a:lnTo>
                  <a:lnTo>
                    <a:pt x="31149" y="151802"/>
                  </a:lnTo>
                  <a:lnTo>
                    <a:pt x="31107" y="151802"/>
                  </a:lnTo>
                  <a:lnTo>
                    <a:pt x="31064" y="151802"/>
                  </a:lnTo>
                  <a:lnTo>
                    <a:pt x="31022" y="151802"/>
                  </a:lnTo>
                  <a:lnTo>
                    <a:pt x="31022" y="151731"/>
                  </a:lnTo>
                  <a:lnTo>
                    <a:pt x="30980" y="151731"/>
                  </a:lnTo>
                  <a:lnTo>
                    <a:pt x="30980" y="151802"/>
                  </a:lnTo>
                  <a:lnTo>
                    <a:pt x="30938" y="151802"/>
                  </a:lnTo>
                  <a:lnTo>
                    <a:pt x="30895" y="151802"/>
                  </a:lnTo>
                  <a:lnTo>
                    <a:pt x="30895" y="151858"/>
                  </a:lnTo>
                  <a:lnTo>
                    <a:pt x="30853" y="151858"/>
                  </a:lnTo>
                  <a:lnTo>
                    <a:pt x="30853" y="151929"/>
                  </a:lnTo>
                  <a:lnTo>
                    <a:pt x="30811" y="151929"/>
                  </a:lnTo>
                  <a:lnTo>
                    <a:pt x="30853" y="151985"/>
                  </a:lnTo>
                  <a:lnTo>
                    <a:pt x="30811" y="151985"/>
                  </a:lnTo>
                  <a:lnTo>
                    <a:pt x="30811" y="152055"/>
                  </a:lnTo>
                  <a:lnTo>
                    <a:pt x="30769" y="152055"/>
                  </a:lnTo>
                  <a:lnTo>
                    <a:pt x="30726" y="152055"/>
                  </a:lnTo>
                  <a:lnTo>
                    <a:pt x="30684" y="152112"/>
                  </a:lnTo>
                  <a:lnTo>
                    <a:pt x="30684" y="152182"/>
                  </a:lnTo>
                  <a:lnTo>
                    <a:pt x="30642" y="152182"/>
                  </a:lnTo>
                  <a:lnTo>
                    <a:pt x="30642" y="152238"/>
                  </a:lnTo>
                  <a:lnTo>
                    <a:pt x="30642" y="152309"/>
                  </a:lnTo>
                  <a:lnTo>
                    <a:pt x="30600" y="152309"/>
                  </a:lnTo>
                  <a:lnTo>
                    <a:pt x="30558" y="152309"/>
                  </a:lnTo>
                  <a:lnTo>
                    <a:pt x="30515" y="152309"/>
                  </a:lnTo>
                  <a:lnTo>
                    <a:pt x="30515" y="152365"/>
                  </a:lnTo>
                  <a:lnTo>
                    <a:pt x="30473" y="152309"/>
                  </a:lnTo>
                  <a:lnTo>
                    <a:pt x="30431" y="152309"/>
                  </a:lnTo>
                  <a:lnTo>
                    <a:pt x="30431" y="152365"/>
                  </a:lnTo>
                  <a:lnTo>
                    <a:pt x="30431" y="152436"/>
                  </a:lnTo>
                  <a:lnTo>
                    <a:pt x="30389" y="152436"/>
                  </a:lnTo>
                  <a:lnTo>
                    <a:pt x="30431" y="152365"/>
                  </a:lnTo>
                  <a:lnTo>
                    <a:pt x="30389" y="152365"/>
                  </a:lnTo>
                  <a:lnTo>
                    <a:pt x="30389" y="152436"/>
                  </a:lnTo>
                  <a:lnTo>
                    <a:pt x="30346" y="152436"/>
                  </a:lnTo>
                  <a:lnTo>
                    <a:pt x="30304" y="152436"/>
                  </a:lnTo>
                  <a:lnTo>
                    <a:pt x="30304" y="152492"/>
                  </a:lnTo>
                  <a:lnTo>
                    <a:pt x="30346" y="152492"/>
                  </a:lnTo>
                  <a:lnTo>
                    <a:pt x="30304" y="152492"/>
                  </a:lnTo>
                  <a:lnTo>
                    <a:pt x="30262" y="152562"/>
                  </a:lnTo>
                  <a:lnTo>
                    <a:pt x="30262" y="152619"/>
                  </a:lnTo>
                  <a:lnTo>
                    <a:pt x="30262" y="152689"/>
                  </a:lnTo>
                  <a:lnTo>
                    <a:pt x="30220" y="152689"/>
                  </a:lnTo>
                  <a:lnTo>
                    <a:pt x="30177" y="152689"/>
                  </a:lnTo>
                  <a:lnTo>
                    <a:pt x="30135" y="152689"/>
                  </a:lnTo>
                  <a:lnTo>
                    <a:pt x="30093" y="152689"/>
                  </a:lnTo>
                  <a:lnTo>
                    <a:pt x="30051" y="152689"/>
                  </a:lnTo>
                  <a:lnTo>
                    <a:pt x="30008" y="152689"/>
                  </a:lnTo>
                  <a:lnTo>
                    <a:pt x="29966" y="152689"/>
                  </a:lnTo>
                  <a:lnTo>
                    <a:pt x="30008" y="152689"/>
                  </a:lnTo>
                  <a:lnTo>
                    <a:pt x="30008" y="152619"/>
                  </a:lnTo>
                  <a:lnTo>
                    <a:pt x="30008" y="152689"/>
                  </a:lnTo>
                  <a:lnTo>
                    <a:pt x="29966" y="152689"/>
                  </a:lnTo>
                  <a:lnTo>
                    <a:pt x="29924" y="152689"/>
                  </a:lnTo>
                  <a:lnTo>
                    <a:pt x="29882" y="152689"/>
                  </a:lnTo>
                  <a:lnTo>
                    <a:pt x="29882" y="152745"/>
                  </a:lnTo>
                  <a:lnTo>
                    <a:pt x="29839" y="152745"/>
                  </a:lnTo>
                  <a:lnTo>
                    <a:pt x="29797" y="152745"/>
                  </a:lnTo>
                  <a:lnTo>
                    <a:pt x="29797" y="152816"/>
                  </a:lnTo>
                  <a:lnTo>
                    <a:pt x="29797" y="152745"/>
                  </a:lnTo>
                  <a:lnTo>
                    <a:pt x="29797" y="152816"/>
                  </a:lnTo>
                  <a:lnTo>
                    <a:pt x="29755" y="152816"/>
                  </a:lnTo>
                  <a:lnTo>
                    <a:pt x="29755" y="152872"/>
                  </a:lnTo>
                  <a:lnTo>
                    <a:pt x="29713" y="152872"/>
                  </a:lnTo>
                  <a:lnTo>
                    <a:pt x="29713" y="152943"/>
                  </a:lnTo>
                  <a:lnTo>
                    <a:pt x="29670" y="152943"/>
                  </a:lnTo>
                  <a:lnTo>
                    <a:pt x="29670" y="152872"/>
                  </a:lnTo>
                  <a:lnTo>
                    <a:pt x="29628" y="152872"/>
                  </a:lnTo>
                  <a:lnTo>
                    <a:pt x="29586" y="152872"/>
                  </a:lnTo>
                  <a:lnTo>
                    <a:pt x="29544" y="152872"/>
                  </a:lnTo>
                  <a:lnTo>
                    <a:pt x="29501" y="152943"/>
                  </a:lnTo>
                  <a:lnTo>
                    <a:pt x="29459" y="152943"/>
                  </a:lnTo>
                  <a:lnTo>
                    <a:pt x="29417" y="152943"/>
                  </a:lnTo>
                  <a:lnTo>
                    <a:pt x="29417" y="152872"/>
                  </a:lnTo>
                  <a:lnTo>
                    <a:pt x="29417" y="152943"/>
                  </a:lnTo>
                  <a:lnTo>
                    <a:pt x="29375" y="152943"/>
                  </a:lnTo>
                  <a:lnTo>
                    <a:pt x="29375" y="152872"/>
                  </a:lnTo>
                  <a:lnTo>
                    <a:pt x="29332" y="152872"/>
                  </a:lnTo>
                  <a:lnTo>
                    <a:pt x="29332" y="152816"/>
                  </a:lnTo>
                  <a:lnTo>
                    <a:pt x="29332" y="152745"/>
                  </a:lnTo>
                  <a:lnTo>
                    <a:pt x="29375" y="152745"/>
                  </a:lnTo>
                  <a:lnTo>
                    <a:pt x="29375" y="152689"/>
                  </a:lnTo>
                  <a:lnTo>
                    <a:pt x="29332" y="152689"/>
                  </a:lnTo>
                  <a:lnTo>
                    <a:pt x="29375" y="152689"/>
                  </a:lnTo>
                  <a:lnTo>
                    <a:pt x="29332" y="152689"/>
                  </a:lnTo>
                  <a:lnTo>
                    <a:pt x="29332" y="152619"/>
                  </a:lnTo>
                  <a:lnTo>
                    <a:pt x="29332" y="152562"/>
                  </a:lnTo>
                  <a:lnTo>
                    <a:pt x="29290" y="152562"/>
                  </a:lnTo>
                  <a:lnTo>
                    <a:pt x="29290" y="152619"/>
                  </a:lnTo>
                  <a:lnTo>
                    <a:pt x="29248" y="152619"/>
                  </a:lnTo>
                  <a:lnTo>
                    <a:pt x="29248" y="152562"/>
                  </a:lnTo>
                  <a:lnTo>
                    <a:pt x="29206" y="152562"/>
                  </a:lnTo>
                  <a:lnTo>
                    <a:pt x="29206" y="152492"/>
                  </a:lnTo>
                  <a:lnTo>
                    <a:pt x="29206" y="152562"/>
                  </a:lnTo>
                  <a:lnTo>
                    <a:pt x="29163" y="152562"/>
                  </a:lnTo>
                  <a:lnTo>
                    <a:pt x="29206" y="152492"/>
                  </a:lnTo>
                  <a:lnTo>
                    <a:pt x="29163" y="152492"/>
                  </a:lnTo>
                  <a:lnTo>
                    <a:pt x="29163" y="152436"/>
                  </a:lnTo>
                  <a:lnTo>
                    <a:pt x="29121" y="152436"/>
                  </a:lnTo>
                  <a:lnTo>
                    <a:pt x="29079" y="152436"/>
                  </a:lnTo>
                  <a:lnTo>
                    <a:pt x="29037" y="152436"/>
                  </a:lnTo>
                  <a:lnTo>
                    <a:pt x="29037" y="152365"/>
                  </a:lnTo>
                  <a:lnTo>
                    <a:pt x="28994" y="152436"/>
                  </a:lnTo>
                  <a:lnTo>
                    <a:pt x="28952" y="152436"/>
                  </a:lnTo>
                  <a:lnTo>
                    <a:pt x="28952" y="152492"/>
                  </a:lnTo>
                  <a:lnTo>
                    <a:pt x="28910" y="152492"/>
                  </a:lnTo>
                  <a:lnTo>
                    <a:pt x="28868" y="152492"/>
                  </a:lnTo>
                  <a:lnTo>
                    <a:pt x="28868" y="152562"/>
                  </a:lnTo>
                  <a:lnTo>
                    <a:pt x="28868" y="152619"/>
                  </a:lnTo>
                  <a:lnTo>
                    <a:pt x="28825" y="152619"/>
                  </a:lnTo>
                  <a:lnTo>
                    <a:pt x="28783" y="152619"/>
                  </a:lnTo>
                  <a:lnTo>
                    <a:pt x="28741" y="152689"/>
                  </a:lnTo>
                  <a:lnTo>
                    <a:pt x="28741" y="152745"/>
                  </a:lnTo>
                  <a:lnTo>
                    <a:pt x="28783" y="152745"/>
                  </a:lnTo>
                  <a:lnTo>
                    <a:pt x="28825" y="152816"/>
                  </a:lnTo>
                  <a:lnTo>
                    <a:pt x="28783" y="152816"/>
                  </a:lnTo>
                  <a:lnTo>
                    <a:pt x="28741" y="152816"/>
                  </a:lnTo>
                  <a:lnTo>
                    <a:pt x="28741" y="152745"/>
                  </a:lnTo>
                  <a:lnTo>
                    <a:pt x="28699" y="152816"/>
                  </a:lnTo>
                  <a:lnTo>
                    <a:pt x="28656" y="152816"/>
                  </a:lnTo>
                  <a:lnTo>
                    <a:pt x="28656" y="152745"/>
                  </a:lnTo>
                  <a:lnTo>
                    <a:pt x="28614" y="152816"/>
                  </a:lnTo>
                  <a:lnTo>
                    <a:pt x="28572" y="152816"/>
                  </a:lnTo>
                  <a:lnTo>
                    <a:pt x="28572" y="152872"/>
                  </a:lnTo>
                  <a:lnTo>
                    <a:pt x="28614" y="152872"/>
                  </a:lnTo>
                  <a:lnTo>
                    <a:pt x="28614" y="152943"/>
                  </a:lnTo>
                  <a:lnTo>
                    <a:pt x="28572" y="152943"/>
                  </a:lnTo>
                  <a:lnTo>
                    <a:pt x="28572" y="152999"/>
                  </a:lnTo>
                  <a:lnTo>
                    <a:pt x="28614" y="152999"/>
                  </a:lnTo>
                  <a:lnTo>
                    <a:pt x="28656" y="153069"/>
                  </a:lnTo>
                  <a:lnTo>
                    <a:pt x="28699" y="153126"/>
                  </a:lnTo>
                  <a:lnTo>
                    <a:pt x="28741" y="153196"/>
                  </a:lnTo>
                  <a:lnTo>
                    <a:pt x="28699" y="153196"/>
                  </a:lnTo>
                  <a:lnTo>
                    <a:pt x="28699" y="153126"/>
                  </a:lnTo>
                  <a:lnTo>
                    <a:pt x="28656" y="153126"/>
                  </a:lnTo>
                  <a:lnTo>
                    <a:pt x="28656" y="153069"/>
                  </a:lnTo>
                  <a:lnTo>
                    <a:pt x="28614" y="153069"/>
                  </a:lnTo>
                  <a:lnTo>
                    <a:pt x="28614" y="153126"/>
                  </a:lnTo>
                  <a:lnTo>
                    <a:pt x="28656" y="153196"/>
                  </a:lnTo>
                  <a:lnTo>
                    <a:pt x="28699" y="153196"/>
                  </a:lnTo>
                  <a:lnTo>
                    <a:pt x="28699" y="153252"/>
                  </a:lnTo>
                  <a:lnTo>
                    <a:pt x="28741" y="153252"/>
                  </a:lnTo>
                  <a:lnTo>
                    <a:pt x="28741" y="153323"/>
                  </a:lnTo>
                  <a:lnTo>
                    <a:pt x="28699" y="153323"/>
                  </a:lnTo>
                  <a:lnTo>
                    <a:pt x="28741" y="153323"/>
                  </a:lnTo>
                  <a:lnTo>
                    <a:pt x="28741" y="153379"/>
                  </a:lnTo>
                  <a:lnTo>
                    <a:pt x="28741" y="153449"/>
                  </a:lnTo>
                  <a:lnTo>
                    <a:pt x="28783" y="153449"/>
                  </a:lnTo>
                  <a:lnTo>
                    <a:pt x="28783" y="153506"/>
                  </a:lnTo>
                  <a:lnTo>
                    <a:pt x="28741" y="153506"/>
                  </a:lnTo>
                  <a:lnTo>
                    <a:pt x="28741" y="153576"/>
                  </a:lnTo>
                  <a:lnTo>
                    <a:pt x="28699" y="153576"/>
                  </a:lnTo>
                  <a:lnTo>
                    <a:pt x="28656" y="153506"/>
                  </a:lnTo>
                  <a:lnTo>
                    <a:pt x="28614" y="153506"/>
                  </a:lnTo>
                  <a:lnTo>
                    <a:pt x="28572" y="153506"/>
                  </a:lnTo>
                  <a:lnTo>
                    <a:pt x="28530" y="153506"/>
                  </a:lnTo>
                  <a:lnTo>
                    <a:pt x="28488" y="153506"/>
                  </a:lnTo>
                  <a:lnTo>
                    <a:pt x="28445" y="153506"/>
                  </a:lnTo>
                  <a:lnTo>
                    <a:pt x="28445" y="153449"/>
                  </a:lnTo>
                  <a:lnTo>
                    <a:pt x="28403" y="153506"/>
                  </a:lnTo>
                  <a:lnTo>
                    <a:pt x="28403" y="153449"/>
                  </a:lnTo>
                  <a:lnTo>
                    <a:pt x="28403" y="153506"/>
                  </a:lnTo>
                  <a:lnTo>
                    <a:pt x="28361" y="153576"/>
                  </a:lnTo>
                  <a:lnTo>
                    <a:pt x="28319" y="153576"/>
                  </a:lnTo>
                  <a:lnTo>
                    <a:pt x="28319" y="153633"/>
                  </a:lnTo>
                  <a:lnTo>
                    <a:pt x="28319" y="153703"/>
                  </a:lnTo>
                  <a:lnTo>
                    <a:pt x="28276" y="153703"/>
                  </a:lnTo>
                  <a:lnTo>
                    <a:pt x="28234" y="153703"/>
                  </a:lnTo>
                  <a:lnTo>
                    <a:pt x="28192" y="153703"/>
                  </a:lnTo>
                  <a:lnTo>
                    <a:pt x="28150" y="153703"/>
                  </a:lnTo>
                  <a:lnTo>
                    <a:pt x="28150" y="153633"/>
                  </a:lnTo>
                  <a:lnTo>
                    <a:pt x="28150" y="153703"/>
                  </a:lnTo>
                  <a:lnTo>
                    <a:pt x="28107" y="153703"/>
                  </a:lnTo>
                  <a:lnTo>
                    <a:pt x="28107" y="153633"/>
                  </a:lnTo>
                  <a:lnTo>
                    <a:pt x="28065" y="153633"/>
                  </a:lnTo>
                  <a:lnTo>
                    <a:pt x="28065" y="153576"/>
                  </a:lnTo>
                  <a:lnTo>
                    <a:pt x="28023" y="153576"/>
                  </a:lnTo>
                  <a:lnTo>
                    <a:pt x="28023" y="153506"/>
                  </a:lnTo>
                  <a:lnTo>
                    <a:pt x="27981" y="153506"/>
                  </a:lnTo>
                  <a:lnTo>
                    <a:pt x="27981" y="153449"/>
                  </a:lnTo>
                  <a:lnTo>
                    <a:pt x="27981" y="153379"/>
                  </a:lnTo>
                  <a:lnTo>
                    <a:pt x="27938" y="153379"/>
                  </a:lnTo>
                  <a:lnTo>
                    <a:pt x="27938" y="153449"/>
                  </a:lnTo>
                  <a:lnTo>
                    <a:pt x="27896" y="153449"/>
                  </a:lnTo>
                  <a:lnTo>
                    <a:pt x="27896" y="153506"/>
                  </a:lnTo>
                  <a:lnTo>
                    <a:pt x="27896" y="153449"/>
                  </a:lnTo>
                  <a:lnTo>
                    <a:pt x="27854" y="153449"/>
                  </a:lnTo>
                  <a:lnTo>
                    <a:pt x="27854" y="153506"/>
                  </a:lnTo>
                  <a:lnTo>
                    <a:pt x="27812" y="153506"/>
                  </a:lnTo>
                  <a:lnTo>
                    <a:pt x="27812" y="153449"/>
                  </a:lnTo>
                  <a:lnTo>
                    <a:pt x="27769" y="153449"/>
                  </a:lnTo>
                  <a:lnTo>
                    <a:pt x="27727" y="153506"/>
                  </a:lnTo>
                  <a:lnTo>
                    <a:pt x="27727" y="153576"/>
                  </a:lnTo>
                  <a:lnTo>
                    <a:pt x="27685" y="153633"/>
                  </a:lnTo>
                  <a:lnTo>
                    <a:pt x="27685" y="153703"/>
                  </a:lnTo>
                  <a:lnTo>
                    <a:pt x="27727" y="153703"/>
                  </a:lnTo>
                  <a:lnTo>
                    <a:pt x="27685" y="153703"/>
                  </a:lnTo>
                  <a:lnTo>
                    <a:pt x="27643" y="153703"/>
                  </a:lnTo>
                  <a:lnTo>
                    <a:pt x="27643" y="153759"/>
                  </a:lnTo>
                  <a:lnTo>
                    <a:pt x="27643" y="153830"/>
                  </a:lnTo>
                  <a:lnTo>
                    <a:pt x="27685" y="153830"/>
                  </a:lnTo>
                  <a:lnTo>
                    <a:pt x="27643" y="153886"/>
                  </a:lnTo>
                  <a:lnTo>
                    <a:pt x="27685" y="153886"/>
                  </a:lnTo>
                  <a:lnTo>
                    <a:pt x="27685" y="153956"/>
                  </a:lnTo>
                  <a:lnTo>
                    <a:pt x="27727" y="153956"/>
                  </a:lnTo>
                  <a:lnTo>
                    <a:pt x="27685" y="153956"/>
                  </a:lnTo>
                  <a:lnTo>
                    <a:pt x="27685" y="154013"/>
                  </a:lnTo>
                  <a:lnTo>
                    <a:pt x="27685" y="154083"/>
                  </a:lnTo>
                  <a:lnTo>
                    <a:pt x="27727" y="154083"/>
                  </a:lnTo>
                  <a:lnTo>
                    <a:pt x="27727" y="154139"/>
                  </a:lnTo>
                  <a:lnTo>
                    <a:pt x="27769" y="154139"/>
                  </a:lnTo>
                  <a:lnTo>
                    <a:pt x="27769" y="154210"/>
                  </a:lnTo>
                  <a:lnTo>
                    <a:pt x="27812" y="154210"/>
                  </a:lnTo>
                  <a:lnTo>
                    <a:pt x="27812" y="154266"/>
                  </a:lnTo>
                  <a:lnTo>
                    <a:pt x="27769" y="154266"/>
                  </a:lnTo>
                  <a:lnTo>
                    <a:pt x="27727" y="154266"/>
                  </a:lnTo>
                  <a:lnTo>
                    <a:pt x="27685" y="154266"/>
                  </a:lnTo>
                  <a:lnTo>
                    <a:pt x="27727" y="154337"/>
                  </a:lnTo>
                  <a:lnTo>
                    <a:pt x="27685" y="154337"/>
                  </a:lnTo>
                  <a:lnTo>
                    <a:pt x="27643" y="154337"/>
                  </a:lnTo>
                  <a:lnTo>
                    <a:pt x="27643" y="154266"/>
                  </a:lnTo>
                  <a:lnTo>
                    <a:pt x="27600" y="154266"/>
                  </a:lnTo>
                  <a:lnTo>
                    <a:pt x="27600" y="154210"/>
                  </a:lnTo>
                  <a:lnTo>
                    <a:pt x="27558" y="154210"/>
                  </a:lnTo>
                  <a:lnTo>
                    <a:pt x="27516" y="154210"/>
                  </a:lnTo>
                  <a:lnTo>
                    <a:pt x="27474" y="154210"/>
                  </a:lnTo>
                  <a:lnTo>
                    <a:pt x="27431" y="154210"/>
                  </a:lnTo>
                  <a:lnTo>
                    <a:pt x="27431" y="154139"/>
                  </a:lnTo>
                  <a:lnTo>
                    <a:pt x="27389" y="154139"/>
                  </a:lnTo>
                  <a:lnTo>
                    <a:pt x="27347" y="154139"/>
                  </a:lnTo>
                  <a:lnTo>
                    <a:pt x="27347" y="154210"/>
                  </a:lnTo>
                  <a:lnTo>
                    <a:pt x="27347" y="154139"/>
                  </a:lnTo>
                  <a:lnTo>
                    <a:pt x="27305" y="154139"/>
                  </a:lnTo>
                  <a:lnTo>
                    <a:pt x="27305" y="154210"/>
                  </a:lnTo>
                  <a:lnTo>
                    <a:pt x="27262" y="154210"/>
                  </a:lnTo>
                  <a:lnTo>
                    <a:pt x="27262" y="154139"/>
                  </a:lnTo>
                  <a:lnTo>
                    <a:pt x="27220" y="154139"/>
                  </a:lnTo>
                  <a:lnTo>
                    <a:pt x="27178" y="154210"/>
                  </a:lnTo>
                  <a:lnTo>
                    <a:pt x="27136" y="154266"/>
                  </a:lnTo>
                  <a:lnTo>
                    <a:pt x="27178" y="154266"/>
                  </a:lnTo>
                  <a:lnTo>
                    <a:pt x="27178" y="154337"/>
                  </a:lnTo>
                  <a:lnTo>
                    <a:pt x="27178" y="154393"/>
                  </a:lnTo>
                  <a:lnTo>
                    <a:pt x="27136" y="154393"/>
                  </a:lnTo>
                  <a:lnTo>
                    <a:pt x="27136" y="154463"/>
                  </a:lnTo>
                  <a:lnTo>
                    <a:pt x="27093" y="154463"/>
                  </a:lnTo>
                  <a:lnTo>
                    <a:pt x="27093" y="154520"/>
                  </a:lnTo>
                  <a:lnTo>
                    <a:pt x="27093" y="154463"/>
                  </a:lnTo>
                  <a:lnTo>
                    <a:pt x="27093" y="154520"/>
                  </a:lnTo>
                  <a:lnTo>
                    <a:pt x="27051" y="154520"/>
                  </a:lnTo>
                  <a:lnTo>
                    <a:pt x="27051" y="154590"/>
                  </a:lnTo>
                  <a:lnTo>
                    <a:pt x="27009" y="154590"/>
                  </a:lnTo>
                  <a:lnTo>
                    <a:pt x="27009" y="154646"/>
                  </a:lnTo>
                  <a:lnTo>
                    <a:pt x="27051" y="154646"/>
                  </a:lnTo>
                  <a:lnTo>
                    <a:pt x="27009" y="154646"/>
                  </a:lnTo>
                  <a:lnTo>
                    <a:pt x="27051" y="154646"/>
                  </a:lnTo>
                  <a:lnTo>
                    <a:pt x="27051" y="154717"/>
                  </a:lnTo>
                  <a:lnTo>
                    <a:pt x="27009" y="154773"/>
                  </a:lnTo>
                  <a:lnTo>
                    <a:pt x="27009" y="154717"/>
                  </a:lnTo>
                  <a:lnTo>
                    <a:pt x="26967" y="154717"/>
                  </a:lnTo>
                  <a:lnTo>
                    <a:pt x="26924" y="154717"/>
                  </a:lnTo>
                  <a:lnTo>
                    <a:pt x="26882" y="154717"/>
                  </a:lnTo>
                  <a:lnTo>
                    <a:pt x="26882" y="154773"/>
                  </a:lnTo>
                  <a:lnTo>
                    <a:pt x="26840" y="154717"/>
                  </a:lnTo>
                  <a:lnTo>
                    <a:pt x="26798" y="154717"/>
                  </a:lnTo>
                  <a:lnTo>
                    <a:pt x="26798" y="154646"/>
                  </a:lnTo>
                  <a:lnTo>
                    <a:pt x="26798" y="154590"/>
                  </a:lnTo>
                  <a:lnTo>
                    <a:pt x="26755" y="154590"/>
                  </a:lnTo>
                  <a:lnTo>
                    <a:pt x="26713" y="154590"/>
                  </a:lnTo>
                  <a:lnTo>
                    <a:pt x="26671" y="154590"/>
                  </a:lnTo>
                  <a:lnTo>
                    <a:pt x="26713" y="154590"/>
                  </a:lnTo>
                  <a:lnTo>
                    <a:pt x="26713" y="154646"/>
                  </a:lnTo>
                  <a:lnTo>
                    <a:pt x="26671" y="154646"/>
                  </a:lnTo>
                  <a:lnTo>
                    <a:pt x="26671" y="154717"/>
                  </a:lnTo>
                  <a:lnTo>
                    <a:pt x="26629" y="154717"/>
                  </a:lnTo>
                  <a:lnTo>
                    <a:pt x="26586" y="154773"/>
                  </a:lnTo>
                  <a:lnTo>
                    <a:pt x="26544" y="154773"/>
                  </a:lnTo>
                  <a:lnTo>
                    <a:pt x="26544" y="154717"/>
                  </a:lnTo>
                  <a:lnTo>
                    <a:pt x="26502" y="154717"/>
                  </a:lnTo>
                  <a:lnTo>
                    <a:pt x="26502" y="154773"/>
                  </a:lnTo>
                  <a:lnTo>
                    <a:pt x="26502" y="154717"/>
                  </a:lnTo>
                  <a:lnTo>
                    <a:pt x="26460" y="154717"/>
                  </a:lnTo>
                  <a:lnTo>
                    <a:pt x="26460" y="154773"/>
                  </a:lnTo>
                  <a:lnTo>
                    <a:pt x="26418" y="154773"/>
                  </a:lnTo>
                  <a:lnTo>
                    <a:pt x="26418" y="154717"/>
                  </a:lnTo>
                  <a:lnTo>
                    <a:pt x="26375" y="154717"/>
                  </a:lnTo>
                  <a:lnTo>
                    <a:pt x="26333" y="154646"/>
                  </a:lnTo>
                  <a:lnTo>
                    <a:pt x="26375" y="154590"/>
                  </a:lnTo>
                  <a:lnTo>
                    <a:pt x="26333" y="154590"/>
                  </a:lnTo>
                  <a:lnTo>
                    <a:pt x="26333" y="154646"/>
                  </a:lnTo>
                  <a:lnTo>
                    <a:pt x="26291" y="154590"/>
                  </a:lnTo>
                  <a:lnTo>
                    <a:pt x="26333" y="154590"/>
                  </a:lnTo>
                  <a:lnTo>
                    <a:pt x="26333" y="154520"/>
                  </a:lnTo>
                  <a:lnTo>
                    <a:pt x="26291" y="154520"/>
                  </a:lnTo>
                  <a:lnTo>
                    <a:pt x="26249" y="154520"/>
                  </a:lnTo>
                  <a:lnTo>
                    <a:pt x="26206" y="154520"/>
                  </a:lnTo>
                  <a:lnTo>
                    <a:pt x="26164" y="154463"/>
                  </a:lnTo>
                  <a:lnTo>
                    <a:pt x="26164" y="154393"/>
                  </a:lnTo>
                  <a:lnTo>
                    <a:pt x="26164" y="154337"/>
                  </a:lnTo>
                  <a:lnTo>
                    <a:pt x="26122" y="154337"/>
                  </a:lnTo>
                  <a:lnTo>
                    <a:pt x="26122" y="154266"/>
                  </a:lnTo>
                  <a:lnTo>
                    <a:pt x="26122" y="154210"/>
                  </a:lnTo>
                  <a:lnTo>
                    <a:pt x="26122" y="154139"/>
                  </a:lnTo>
                  <a:lnTo>
                    <a:pt x="26122" y="154210"/>
                  </a:lnTo>
                  <a:lnTo>
                    <a:pt x="26080" y="154210"/>
                  </a:lnTo>
                  <a:lnTo>
                    <a:pt x="26080" y="154139"/>
                  </a:lnTo>
                  <a:lnTo>
                    <a:pt x="26122" y="154139"/>
                  </a:lnTo>
                  <a:lnTo>
                    <a:pt x="26122" y="154083"/>
                  </a:lnTo>
                  <a:lnTo>
                    <a:pt x="26080" y="154083"/>
                  </a:lnTo>
                  <a:lnTo>
                    <a:pt x="26122" y="154013"/>
                  </a:lnTo>
                  <a:lnTo>
                    <a:pt x="26080" y="154013"/>
                  </a:lnTo>
                  <a:lnTo>
                    <a:pt x="26080" y="153956"/>
                  </a:lnTo>
                  <a:lnTo>
                    <a:pt x="26037" y="153956"/>
                  </a:lnTo>
                  <a:lnTo>
                    <a:pt x="26037" y="153886"/>
                  </a:lnTo>
                  <a:lnTo>
                    <a:pt x="25995" y="153886"/>
                  </a:lnTo>
                  <a:lnTo>
                    <a:pt x="25953" y="153886"/>
                  </a:lnTo>
                  <a:lnTo>
                    <a:pt x="25911" y="153886"/>
                  </a:lnTo>
                  <a:lnTo>
                    <a:pt x="25868" y="153886"/>
                  </a:lnTo>
                  <a:lnTo>
                    <a:pt x="25826" y="153886"/>
                  </a:lnTo>
                  <a:lnTo>
                    <a:pt x="25784" y="153886"/>
                  </a:lnTo>
                  <a:lnTo>
                    <a:pt x="25826" y="153886"/>
                  </a:lnTo>
                  <a:lnTo>
                    <a:pt x="25826" y="153956"/>
                  </a:lnTo>
                  <a:lnTo>
                    <a:pt x="25826" y="154013"/>
                  </a:lnTo>
                  <a:lnTo>
                    <a:pt x="25784" y="153956"/>
                  </a:lnTo>
                  <a:lnTo>
                    <a:pt x="25784" y="154013"/>
                  </a:lnTo>
                  <a:lnTo>
                    <a:pt x="25826" y="154013"/>
                  </a:lnTo>
                  <a:lnTo>
                    <a:pt x="25826" y="154083"/>
                  </a:lnTo>
                  <a:lnTo>
                    <a:pt x="25868" y="154083"/>
                  </a:lnTo>
                  <a:lnTo>
                    <a:pt x="25911" y="154139"/>
                  </a:lnTo>
                  <a:lnTo>
                    <a:pt x="25868" y="154139"/>
                  </a:lnTo>
                  <a:lnTo>
                    <a:pt x="25868" y="154210"/>
                  </a:lnTo>
                  <a:lnTo>
                    <a:pt x="25868" y="154266"/>
                  </a:lnTo>
                  <a:lnTo>
                    <a:pt x="25911" y="154266"/>
                  </a:lnTo>
                  <a:lnTo>
                    <a:pt x="25953" y="154266"/>
                  </a:lnTo>
                  <a:lnTo>
                    <a:pt x="25953" y="154337"/>
                  </a:lnTo>
                  <a:lnTo>
                    <a:pt x="25995" y="154337"/>
                  </a:lnTo>
                  <a:lnTo>
                    <a:pt x="25995" y="154393"/>
                  </a:lnTo>
                  <a:lnTo>
                    <a:pt x="26037" y="154393"/>
                  </a:lnTo>
                  <a:lnTo>
                    <a:pt x="26037" y="154463"/>
                  </a:lnTo>
                  <a:lnTo>
                    <a:pt x="25995" y="154393"/>
                  </a:lnTo>
                  <a:lnTo>
                    <a:pt x="25953" y="154393"/>
                  </a:lnTo>
                  <a:lnTo>
                    <a:pt x="25911" y="154393"/>
                  </a:lnTo>
                  <a:lnTo>
                    <a:pt x="25911" y="154463"/>
                  </a:lnTo>
                  <a:lnTo>
                    <a:pt x="25868" y="154463"/>
                  </a:lnTo>
                  <a:lnTo>
                    <a:pt x="25868" y="154520"/>
                  </a:lnTo>
                  <a:lnTo>
                    <a:pt x="25911" y="154520"/>
                  </a:lnTo>
                  <a:lnTo>
                    <a:pt x="25911" y="154590"/>
                  </a:lnTo>
                  <a:lnTo>
                    <a:pt x="25868" y="154590"/>
                  </a:lnTo>
                  <a:lnTo>
                    <a:pt x="25826" y="154590"/>
                  </a:lnTo>
                  <a:lnTo>
                    <a:pt x="25784" y="154590"/>
                  </a:lnTo>
                  <a:lnTo>
                    <a:pt x="25742" y="154590"/>
                  </a:lnTo>
                  <a:lnTo>
                    <a:pt x="25699" y="154590"/>
                  </a:lnTo>
                  <a:lnTo>
                    <a:pt x="25699" y="154646"/>
                  </a:lnTo>
                  <a:lnTo>
                    <a:pt x="25657" y="154646"/>
                  </a:lnTo>
                  <a:lnTo>
                    <a:pt x="25657" y="154717"/>
                  </a:lnTo>
                  <a:lnTo>
                    <a:pt x="25615" y="154773"/>
                  </a:lnTo>
                  <a:lnTo>
                    <a:pt x="25573" y="154773"/>
                  </a:lnTo>
                  <a:lnTo>
                    <a:pt x="25615" y="154844"/>
                  </a:lnTo>
                  <a:lnTo>
                    <a:pt x="25657" y="154844"/>
                  </a:lnTo>
                  <a:lnTo>
                    <a:pt x="25615" y="154844"/>
                  </a:lnTo>
                  <a:lnTo>
                    <a:pt x="25573" y="154773"/>
                  </a:lnTo>
                  <a:lnTo>
                    <a:pt x="25530" y="154773"/>
                  </a:lnTo>
                  <a:lnTo>
                    <a:pt x="25488" y="154717"/>
                  </a:lnTo>
                  <a:lnTo>
                    <a:pt x="25446" y="154717"/>
                  </a:lnTo>
                  <a:lnTo>
                    <a:pt x="25446" y="154773"/>
                  </a:lnTo>
                  <a:lnTo>
                    <a:pt x="25404" y="154773"/>
                  </a:lnTo>
                  <a:lnTo>
                    <a:pt x="25446" y="154773"/>
                  </a:lnTo>
                  <a:lnTo>
                    <a:pt x="25446" y="154844"/>
                  </a:lnTo>
                  <a:lnTo>
                    <a:pt x="25446" y="154900"/>
                  </a:lnTo>
                  <a:lnTo>
                    <a:pt x="25404" y="154900"/>
                  </a:lnTo>
                  <a:lnTo>
                    <a:pt x="25446" y="154900"/>
                  </a:lnTo>
                  <a:lnTo>
                    <a:pt x="25446" y="154970"/>
                  </a:lnTo>
                  <a:lnTo>
                    <a:pt x="25488" y="155027"/>
                  </a:lnTo>
                  <a:lnTo>
                    <a:pt x="25446" y="155027"/>
                  </a:lnTo>
                  <a:lnTo>
                    <a:pt x="25446" y="154970"/>
                  </a:lnTo>
                  <a:lnTo>
                    <a:pt x="25404" y="154970"/>
                  </a:lnTo>
                  <a:lnTo>
                    <a:pt x="25404" y="155027"/>
                  </a:lnTo>
                  <a:lnTo>
                    <a:pt x="25446" y="155027"/>
                  </a:lnTo>
                  <a:lnTo>
                    <a:pt x="25488" y="155027"/>
                  </a:lnTo>
                  <a:lnTo>
                    <a:pt x="25488" y="155097"/>
                  </a:lnTo>
                  <a:lnTo>
                    <a:pt x="25446" y="155097"/>
                  </a:lnTo>
                  <a:lnTo>
                    <a:pt x="25404" y="155097"/>
                  </a:lnTo>
                  <a:lnTo>
                    <a:pt x="25404" y="155153"/>
                  </a:lnTo>
                  <a:lnTo>
                    <a:pt x="25361" y="155153"/>
                  </a:lnTo>
                  <a:lnTo>
                    <a:pt x="25319" y="155153"/>
                  </a:lnTo>
                  <a:lnTo>
                    <a:pt x="25319" y="155224"/>
                  </a:lnTo>
                  <a:lnTo>
                    <a:pt x="25361" y="155224"/>
                  </a:lnTo>
                  <a:lnTo>
                    <a:pt x="25361" y="155280"/>
                  </a:lnTo>
                  <a:lnTo>
                    <a:pt x="25319" y="155224"/>
                  </a:lnTo>
                  <a:lnTo>
                    <a:pt x="25277" y="155224"/>
                  </a:lnTo>
                  <a:lnTo>
                    <a:pt x="25277" y="155280"/>
                  </a:lnTo>
                  <a:lnTo>
                    <a:pt x="25277" y="155350"/>
                  </a:lnTo>
                  <a:lnTo>
                    <a:pt x="25235" y="155350"/>
                  </a:lnTo>
                  <a:lnTo>
                    <a:pt x="25192" y="155350"/>
                  </a:lnTo>
                  <a:lnTo>
                    <a:pt x="25150" y="155350"/>
                  </a:lnTo>
                  <a:lnTo>
                    <a:pt x="25108" y="155350"/>
                  </a:lnTo>
                  <a:lnTo>
                    <a:pt x="25066" y="155350"/>
                  </a:lnTo>
                  <a:lnTo>
                    <a:pt x="25023" y="155350"/>
                  </a:lnTo>
                  <a:lnTo>
                    <a:pt x="24981" y="155350"/>
                  </a:lnTo>
                  <a:lnTo>
                    <a:pt x="25023" y="155280"/>
                  </a:lnTo>
                  <a:lnTo>
                    <a:pt x="25066" y="155224"/>
                  </a:lnTo>
                  <a:lnTo>
                    <a:pt x="25023" y="155224"/>
                  </a:lnTo>
                  <a:lnTo>
                    <a:pt x="25023" y="155280"/>
                  </a:lnTo>
                  <a:lnTo>
                    <a:pt x="25023" y="155224"/>
                  </a:lnTo>
                  <a:lnTo>
                    <a:pt x="24981" y="155224"/>
                  </a:lnTo>
                  <a:lnTo>
                    <a:pt x="24939" y="155224"/>
                  </a:lnTo>
                  <a:lnTo>
                    <a:pt x="24897" y="155224"/>
                  </a:lnTo>
                  <a:lnTo>
                    <a:pt x="24854" y="155224"/>
                  </a:lnTo>
                  <a:lnTo>
                    <a:pt x="24897" y="155224"/>
                  </a:lnTo>
                  <a:lnTo>
                    <a:pt x="24897" y="155280"/>
                  </a:lnTo>
                  <a:lnTo>
                    <a:pt x="24854" y="155350"/>
                  </a:lnTo>
                  <a:lnTo>
                    <a:pt x="24812" y="155350"/>
                  </a:lnTo>
                  <a:lnTo>
                    <a:pt x="24770" y="155350"/>
                  </a:lnTo>
                  <a:lnTo>
                    <a:pt x="24770" y="155407"/>
                  </a:lnTo>
                  <a:lnTo>
                    <a:pt x="24728" y="155407"/>
                  </a:lnTo>
                  <a:lnTo>
                    <a:pt x="24728" y="155477"/>
                  </a:lnTo>
                  <a:lnTo>
                    <a:pt x="24728" y="155534"/>
                  </a:lnTo>
                  <a:lnTo>
                    <a:pt x="24685" y="155534"/>
                  </a:lnTo>
                  <a:lnTo>
                    <a:pt x="24685" y="155604"/>
                  </a:lnTo>
                  <a:lnTo>
                    <a:pt x="24728" y="155660"/>
                  </a:lnTo>
                  <a:lnTo>
                    <a:pt x="24770" y="155660"/>
                  </a:lnTo>
                  <a:lnTo>
                    <a:pt x="24812" y="155660"/>
                  </a:lnTo>
                  <a:lnTo>
                    <a:pt x="24812" y="155731"/>
                  </a:lnTo>
                  <a:lnTo>
                    <a:pt x="24854" y="155787"/>
                  </a:lnTo>
                  <a:lnTo>
                    <a:pt x="24812" y="155787"/>
                  </a:lnTo>
                  <a:lnTo>
                    <a:pt x="24854" y="155787"/>
                  </a:lnTo>
                  <a:lnTo>
                    <a:pt x="24854" y="155857"/>
                  </a:lnTo>
                  <a:lnTo>
                    <a:pt x="24812" y="155857"/>
                  </a:lnTo>
                  <a:lnTo>
                    <a:pt x="24854" y="155914"/>
                  </a:lnTo>
                  <a:lnTo>
                    <a:pt x="24897" y="155984"/>
                  </a:lnTo>
                  <a:lnTo>
                    <a:pt x="24897" y="155914"/>
                  </a:lnTo>
                  <a:lnTo>
                    <a:pt x="24939" y="155914"/>
                  </a:lnTo>
                  <a:lnTo>
                    <a:pt x="24939" y="155984"/>
                  </a:lnTo>
                  <a:lnTo>
                    <a:pt x="24981" y="156040"/>
                  </a:lnTo>
                  <a:lnTo>
                    <a:pt x="24981" y="156111"/>
                  </a:lnTo>
                  <a:lnTo>
                    <a:pt x="25023" y="156111"/>
                  </a:lnTo>
                  <a:lnTo>
                    <a:pt x="24981" y="156167"/>
                  </a:lnTo>
                  <a:lnTo>
                    <a:pt x="24981" y="156238"/>
                  </a:lnTo>
                  <a:lnTo>
                    <a:pt x="24939" y="156238"/>
                  </a:lnTo>
                  <a:lnTo>
                    <a:pt x="24897" y="156238"/>
                  </a:lnTo>
                  <a:lnTo>
                    <a:pt x="24812" y="156294"/>
                  </a:lnTo>
                  <a:lnTo>
                    <a:pt x="24770" y="156294"/>
                  </a:lnTo>
                  <a:lnTo>
                    <a:pt x="24770" y="156238"/>
                  </a:lnTo>
                  <a:lnTo>
                    <a:pt x="24728" y="156238"/>
                  </a:lnTo>
                  <a:lnTo>
                    <a:pt x="24685" y="156238"/>
                  </a:lnTo>
                  <a:lnTo>
                    <a:pt x="24601" y="156238"/>
                  </a:lnTo>
                  <a:lnTo>
                    <a:pt x="24559" y="156238"/>
                  </a:lnTo>
                  <a:lnTo>
                    <a:pt x="24601" y="156167"/>
                  </a:lnTo>
                  <a:lnTo>
                    <a:pt x="24559" y="156111"/>
                  </a:lnTo>
                  <a:lnTo>
                    <a:pt x="24601" y="156111"/>
                  </a:lnTo>
                  <a:lnTo>
                    <a:pt x="24559" y="156040"/>
                  </a:lnTo>
                  <a:lnTo>
                    <a:pt x="24559" y="156111"/>
                  </a:lnTo>
                  <a:lnTo>
                    <a:pt x="24516" y="156111"/>
                  </a:lnTo>
                  <a:lnTo>
                    <a:pt x="24474" y="156111"/>
                  </a:lnTo>
                  <a:lnTo>
                    <a:pt x="24432" y="156111"/>
                  </a:lnTo>
                  <a:lnTo>
                    <a:pt x="24432" y="156167"/>
                  </a:lnTo>
                  <a:lnTo>
                    <a:pt x="24390" y="156167"/>
                  </a:lnTo>
                  <a:lnTo>
                    <a:pt x="24432" y="156111"/>
                  </a:lnTo>
                  <a:lnTo>
                    <a:pt x="24390" y="156111"/>
                  </a:lnTo>
                  <a:lnTo>
                    <a:pt x="24348" y="156111"/>
                  </a:lnTo>
                  <a:lnTo>
                    <a:pt x="24305" y="156111"/>
                  </a:lnTo>
                  <a:lnTo>
                    <a:pt x="24263" y="156111"/>
                  </a:lnTo>
                  <a:lnTo>
                    <a:pt x="24221" y="156040"/>
                  </a:lnTo>
                  <a:lnTo>
                    <a:pt x="24179" y="156040"/>
                  </a:lnTo>
                  <a:lnTo>
                    <a:pt x="24136" y="156040"/>
                  </a:lnTo>
                  <a:lnTo>
                    <a:pt x="24136" y="156111"/>
                  </a:lnTo>
                  <a:lnTo>
                    <a:pt x="24136" y="156040"/>
                  </a:lnTo>
                  <a:lnTo>
                    <a:pt x="24094" y="156111"/>
                  </a:lnTo>
                  <a:lnTo>
                    <a:pt x="24052" y="156167"/>
                  </a:lnTo>
                  <a:lnTo>
                    <a:pt x="24010" y="156238"/>
                  </a:lnTo>
                  <a:lnTo>
                    <a:pt x="24010" y="156294"/>
                  </a:lnTo>
                  <a:lnTo>
                    <a:pt x="24010" y="156238"/>
                  </a:lnTo>
                  <a:lnTo>
                    <a:pt x="24010" y="156167"/>
                  </a:lnTo>
                  <a:lnTo>
                    <a:pt x="24010" y="156111"/>
                  </a:lnTo>
                  <a:lnTo>
                    <a:pt x="24010" y="156040"/>
                  </a:lnTo>
                  <a:lnTo>
                    <a:pt x="24052" y="156040"/>
                  </a:lnTo>
                  <a:lnTo>
                    <a:pt x="24010" y="156040"/>
                  </a:lnTo>
                  <a:lnTo>
                    <a:pt x="23967" y="156040"/>
                  </a:lnTo>
                  <a:lnTo>
                    <a:pt x="23967" y="156111"/>
                  </a:lnTo>
                  <a:lnTo>
                    <a:pt x="24010" y="156111"/>
                  </a:lnTo>
                  <a:lnTo>
                    <a:pt x="23967" y="156167"/>
                  </a:lnTo>
                  <a:lnTo>
                    <a:pt x="23967" y="156238"/>
                  </a:lnTo>
                  <a:lnTo>
                    <a:pt x="23925" y="156238"/>
                  </a:lnTo>
                  <a:lnTo>
                    <a:pt x="23925" y="156294"/>
                  </a:lnTo>
                  <a:lnTo>
                    <a:pt x="23883" y="156294"/>
                  </a:lnTo>
                  <a:lnTo>
                    <a:pt x="23925" y="156294"/>
                  </a:lnTo>
                  <a:lnTo>
                    <a:pt x="23925" y="156364"/>
                  </a:lnTo>
                  <a:lnTo>
                    <a:pt x="23967" y="156364"/>
                  </a:lnTo>
                  <a:lnTo>
                    <a:pt x="23967" y="156421"/>
                  </a:lnTo>
                  <a:lnTo>
                    <a:pt x="24010" y="156421"/>
                  </a:lnTo>
                  <a:lnTo>
                    <a:pt x="23967" y="156421"/>
                  </a:lnTo>
                  <a:lnTo>
                    <a:pt x="23925" y="156421"/>
                  </a:lnTo>
                  <a:lnTo>
                    <a:pt x="23925" y="156364"/>
                  </a:lnTo>
                  <a:lnTo>
                    <a:pt x="23883" y="156364"/>
                  </a:lnTo>
                  <a:lnTo>
                    <a:pt x="23883" y="156421"/>
                  </a:lnTo>
                  <a:lnTo>
                    <a:pt x="23841" y="156421"/>
                  </a:lnTo>
                  <a:lnTo>
                    <a:pt x="23841" y="156491"/>
                  </a:lnTo>
                  <a:lnTo>
                    <a:pt x="23798" y="156491"/>
                  </a:lnTo>
                  <a:lnTo>
                    <a:pt x="23798" y="156547"/>
                  </a:lnTo>
                  <a:lnTo>
                    <a:pt x="23798" y="156618"/>
                  </a:lnTo>
                  <a:lnTo>
                    <a:pt x="23756" y="156618"/>
                  </a:lnTo>
                  <a:lnTo>
                    <a:pt x="23714" y="156618"/>
                  </a:lnTo>
                  <a:lnTo>
                    <a:pt x="23672" y="156547"/>
                  </a:lnTo>
                  <a:lnTo>
                    <a:pt x="23629" y="156547"/>
                  </a:lnTo>
                  <a:lnTo>
                    <a:pt x="23629" y="156491"/>
                  </a:lnTo>
                  <a:lnTo>
                    <a:pt x="23629" y="156547"/>
                  </a:lnTo>
                  <a:lnTo>
                    <a:pt x="23587" y="156547"/>
                  </a:lnTo>
                  <a:lnTo>
                    <a:pt x="23545" y="156618"/>
                  </a:lnTo>
                  <a:lnTo>
                    <a:pt x="23503" y="156618"/>
                  </a:lnTo>
                  <a:lnTo>
                    <a:pt x="23545" y="156674"/>
                  </a:lnTo>
                  <a:lnTo>
                    <a:pt x="23503" y="156674"/>
                  </a:lnTo>
                  <a:lnTo>
                    <a:pt x="23503" y="156745"/>
                  </a:lnTo>
                  <a:lnTo>
                    <a:pt x="23503" y="156801"/>
                  </a:lnTo>
                  <a:lnTo>
                    <a:pt x="23545" y="156801"/>
                  </a:lnTo>
                  <a:lnTo>
                    <a:pt x="23545" y="156871"/>
                  </a:lnTo>
                  <a:lnTo>
                    <a:pt x="23587" y="156871"/>
                  </a:lnTo>
                  <a:lnTo>
                    <a:pt x="23587" y="156928"/>
                  </a:lnTo>
                  <a:lnTo>
                    <a:pt x="23629" y="156928"/>
                  </a:lnTo>
                  <a:lnTo>
                    <a:pt x="23629" y="156998"/>
                  </a:lnTo>
                  <a:lnTo>
                    <a:pt x="23587" y="156998"/>
                  </a:lnTo>
                  <a:lnTo>
                    <a:pt x="23587" y="156928"/>
                  </a:lnTo>
                  <a:lnTo>
                    <a:pt x="23545" y="156928"/>
                  </a:lnTo>
                  <a:lnTo>
                    <a:pt x="23503" y="156928"/>
                  </a:lnTo>
                  <a:lnTo>
                    <a:pt x="23460" y="156928"/>
                  </a:lnTo>
                  <a:lnTo>
                    <a:pt x="23460" y="156998"/>
                  </a:lnTo>
                  <a:lnTo>
                    <a:pt x="23460" y="156928"/>
                  </a:lnTo>
                  <a:lnTo>
                    <a:pt x="23418" y="156928"/>
                  </a:lnTo>
                  <a:lnTo>
                    <a:pt x="23418" y="156871"/>
                  </a:lnTo>
                  <a:lnTo>
                    <a:pt x="23460" y="156871"/>
                  </a:lnTo>
                  <a:lnTo>
                    <a:pt x="23418" y="156871"/>
                  </a:lnTo>
                  <a:lnTo>
                    <a:pt x="23418" y="156801"/>
                  </a:lnTo>
                  <a:lnTo>
                    <a:pt x="23376" y="156801"/>
                  </a:lnTo>
                  <a:lnTo>
                    <a:pt x="23376" y="156871"/>
                  </a:lnTo>
                  <a:lnTo>
                    <a:pt x="23334" y="156871"/>
                  </a:lnTo>
                  <a:lnTo>
                    <a:pt x="23291" y="156871"/>
                  </a:lnTo>
                  <a:lnTo>
                    <a:pt x="23291" y="156928"/>
                  </a:lnTo>
                  <a:lnTo>
                    <a:pt x="23291" y="156871"/>
                  </a:lnTo>
                  <a:lnTo>
                    <a:pt x="23249" y="156871"/>
                  </a:lnTo>
                  <a:lnTo>
                    <a:pt x="23207" y="156871"/>
                  </a:lnTo>
                  <a:lnTo>
                    <a:pt x="23165" y="156871"/>
                  </a:lnTo>
                  <a:lnTo>
                    <a:pt x="23165" y="156928"/>
                  </a:lnTo>
                  <a:lnTo>
                    <a:pt x="23122" y="156998"/>
                  </a:lnTo>
                  <a:lnTo>
                    <a:pt x="23165" y="157054"/>
                  </a:lnTo>
                  <a:lnTo>
                    <a:pt x="23165" y="157125"/>
                  </a:lnTo>
                  <a:lnTo>
                    <a:pt x="23207" y="157125"/>
                  </a:lnTo>
                  <a:lnTo>
                    <a:pt x="23207" y="157181"/>
                  </a:lnTo>
                  <a:lnTo>
                    <a:pt x="23249" y="157181"/>
                  </a:lnTo>
                  <a:lnTo>
                    <a:pt x="23249" y="157252"/>
                  </a:lnTo>
                  <a:lnTo>
                    <a:pt x="23249" y="157308"/>
                  </a:lnTo>
                  <a:lnTo>
                    <a:pt x="23291" y="157308"/>
                  </a:lnTo>
                  <a:lnTo>
                    <a:pt x="23291" y="157378"/>
                  </a:lnTo>
                  <a:lnTo>
                    <a:pt x="23334" y="157378"/>
                  </a:lnTo>
                  <a:lnTo>
                    <a:pt x="23334" y="157435"/>
                  </a:lnTo>
                  <a:lnTo>
                    <a:pt x="23376" y="157435"/>
                  </a:lnTo>
                  <a:lnTo>
                    <a:pt x="23376" y="157505"/>
                  </a:lnTo>
                  <a:lnTo>
                    <a:pt x="23376" y="157561"/>
                  </a:lnTo>
                  <a:lnTo>
                    <a:pt x="23334" y="157561"/>
                  </a:lnTo>
                  <a:lnTo>
                    <a:pt x="23291" y="157561"/>
                  </a:lnTo>
                  <a:lnTo>
                    <a:pt x="23249" y="157561"/>
                  </a:lnTo>
                  <a:lnTo>
                    <a:pt x="23249" y="157505"/>
                  </a:lnTo>
                  <a:lnTo>
                    <a:pt x="23207" y="157505"/>
                  </a:lnTo>
                  <a:lnTo>
                    <a:pt x="23165" y="157505"/>
                  </a:lnTo>
                  <a:lnTo>
                    <a:pt x="23165" y="157435"/>
                  </a:lnTo>
                  <a:lnTo>
                    <a:pt x="23122" y="157435"/>
                  </a:lnTo>
                  <a:lnTo>
                    <a:pt x="23080" y="157435"/>
                  </a:lnTo>
                  <a:lnTo>
                    <a:pt x="23080" y="157505"/>
                  </a:lnTo>
                  <a:lnTo>
                    <a:pt x="23080" y="157561"/>
                  </a:lnTo>
                  <a:lnTo>
                    <a:pt x="23038" y="157561"/>
                  </a:lnTo>
                  <a:lnTo>
                    <a:pt x="23038" y="157632"/>
                  </a:lnTo>
                  <a:lnTo>
                    <a:pt x="23038" y="157688"/>
                  </a:lnTo>
                  <a:lnTo>
                    <a:pt x="23080" y="157688"/>
                  </a:lnTo>
                  <a:lnTo>
                    <a:pt x="23080" y="157758"/>
                  </a:lnTo>
                  <a:lnTo>
                    <a:pt x="23038" y="157688"/>
                  </a:lnTo>
                  <a:lnTo>
                    <a:pt x="22996" y="157688"/>
                  </a:lnTo>
                  <a:lnTo>
                    <a:pt x="22953" y="157688"/>
                  </a:lnTo>
                  <a:lnTo>
                    <a:pt x="22911" y="157688"/>
                  </a:lnTo>
                  <a:lnTo>
                    <a:pt x="22911" y="157758"/>
                  </a:lnTo>
                  <a:lnTo>
                    <a:pt x="22911" y="157688"/>
                  </a:lnTo>
                  <a:lnTo>
                    <a:pt x="22869" y="157688"/>
                  </a:lnTo>
                  <a:lnTo>
                    <a:pt x="22869" y="157632"/>
                  </a:lnTo>
                  <a:lnTo>
                    <a:pt x="22869" y="157688"/>
                  </a:lnTo>
                  <a:lnTo>
                    <a:pt x="22827" y="157688"/>
                  </a:lnTo>
                  <a:lnTo>
                    <a:pt x="22784" y="157688"/>
                  </a:lnTo>
                  <a:lnTo>
                    <a:pt x="22742" y="157758"/>
                  </a:lnTo>
                  <a:lnTo>
                    <a:pt x="22784" y="157815"/>
                  </a:lnTo>
                  <a:lnTo>
                    <a:pt x="22742" y="157815"/>
                  </a:lnTo>
                  <a:lnTo>
                    <a:pt x="22742" y="157885"/>
                  </a:lnTo>
                  <a:lnTo>
                    <a:pt x="22784" y="157885"/>
                  </a:lnTo>
                  <a:lnTo>
                    <a:pt x="22742" y="157885"/>
                  </a:lnTo>
                  <a:lnTo>
                    <a:pt x="22700" y="157885"/>
                  </a:lnTo>
                  <a:lnTo>
                    <a:pt x="22658" y="157885"/>
                  </a:lnTo>
                  <a:lnTo>
                    <a:pt x="22658" y="157942"/>
                  </a:lnTo>
                  <a:lnTo>
                    <a:pt x="22658" y="158012"/>
                  </a:lnTo>
                  <a:lnTo>
                    <a:pt x="22700" y="158012"/>
                  </a:lnTo>
                  <a:lnTo>
                    <a:pt x="22658" y="158012"/>
                  </a:lnTo>
                  <a:lnTo>
                    <a:pt x="22658" y="158068"/>
                  </a:lnTo>
                  <a:lnTo>
                    <a:pt x="22700" y="158068"/>
                  </a:lnTo>
                  <a:lnTo>
                    <a:pt x="22700" y="158139"/>
                  </a:lnTo>
                  <a:lnTo>
                    <a:pt x="22700" y="158195"/>
                  </a:lnTo>
                  <a:lnTo>
                    <a:pt x="22658" y="158195"/>
                  </a:lnTo>
                  <a:lnTo>
                    <a:pt x="22658" y="158265"/>
                  </a:lnTo>
                  <a:lnTo>
                    <a:pt x="22658" y="158322"/>
                  </a:lnTo>
                  <a:lnTo>
                    <a:pt x="22615" y="158322"/>
                  </a:lnTo>
                  <a:lnTo>
                    <a:pt x="22615" y="158392"/>
                  </a:lnTo>
                  <a:lnTo>
                    <a:pt x="22573" y="158392"/>
                  </a:lnTo>
                  <a:lnTo>
                    <a:pt x="22615" y="158448"/>
                  </a:lnTo>
                  <a:lnTo>
                    <a:pt x="22573" y="158448"/>
                  </a:lnTo>
                  <a:lnTo>
                    <a:pt x="22531" y="158448"/>
                  </a:lnTo>
                  <a:lnTo>
                    <a:pt x="22489" y="158448"/>
                  </a:lnTo>
                  <a:lnTo>
                    <a:pt x="22446" y="158448"/>
                  </a:lnTo>
                  <a:lnTo>
                    <a:pt x="22404" y="158448"/>
                  </a:lnTo>
                  <a:lnTo>
                    <a:pt x="22362" y="158392"/>
                  </a:lnTo>
                  <a:lnTo>
                    <a:pt x="22320" y="158392"/>
                  </a:lnTo>
                  <a:lnTo>
                    <a:pt x="22320" y="158448"/>
                  </a:lnTo>
                  <a:lnTo>
                    <a:pt x="22320" y="158505"/>
                  </a:lnTo>
                  <a:lnTo>
                    <a:pt x="22362" y="158448"/>
                  </a:lnTo>
                  <a:lnTo>
                    <a:pt x="22362" y="158505"/>
                  </a:lnTo>
                  <a:lnTo>
                    <a:pt x="22320" y="158505"/>
                  </a:lnTo>
                  <a:lnTo>
                    <a:pt x="22320" y="158575"/>
                  </a:lnTo>
                  <a:lnTo>
                    <a:pt x="22277" y="158575"/>
                  </a:lnTo>
                  <a:lnTo>
                    <a:pt x="22235" y="158575"/>
                  </a:lnTo>
                  <a:lnTo>
                    <a:pt x="22235" y="158632"/>
                  </a:lnTo>
                  <a:lnTo>
                    <a:pt x="22193" y="158632"/>
                  </a:lnTo>
                  <a:lnTo>
                    <a:pt x="22193" y="158702"/>
                  </a:lnTo>
                  <a:lnTo>
                    <a:pt x="22193" y="158758"/>
                  </a:lnTo>
                  <a:lnTo>
                    <a:pt x="22151" y="158758"/>
                  </a:lnTo>
                  <a:lnTo>
                    <a:pt x="22109" y="158758"/>
                  </a:lnTo>
                  <a:lnTo>
                    <a:pt x="22109" y="158702"/>
                  </a:lnTo>
                  <a:lnTo>
                    <a:pt x="22066" y="158702"/>
                  </a:lnTo>
                  <a:lnTo>
                    <a:pt x="22024" y="158702"/>
                  </a:lnTo>
                  <a:lnTo>
                    <a:pt x="21982" y="158702"/>
                  </a:lnTo>
                  <a:lnTo>
                    <a:pt x="21940" y="158632"/>
                  </a:lnTo>
                  <a:lnTo>
                    <a:pt x="21940" y="158702"/>
                  </a:lnTo>
                  <a:lnTo>
                    <a:pt x="21940" y="158758"/>
                  </a:lnTo>
                  <a:lnTo>
                    <a:pt x="21897" y="158758"/>
                  </a:lnTo>
                  <a:lnTo>
                    <a:pt x="21897" y="158702"/>
                  </a:lnTo>
                  <a:lnTo>
                    <a:pt x="21897" y="158632"/>
                  </a:lnTo>
                  <a:lnTo>
                    <a:pt x="21855" y="158632"/>
                  </a:lnTo>
                  <a:lnTo>
                    <a:pt x="21855" y="158702"/>
                  </a:lnTo>
                  <a:lnTo>
                    <a:pt x="21813" y="158702"/>
                  </a:lnTo>
                  <a:lnTo>
                    <a:pt x="21813" y="158632"/>
                  </a:lnTo>
                  <a:lnTo>
                    <a:pt x="21771" y="158632"/>
                  </a:lnTo>
                  <a:lnTo>
                    <a:pt x="21728" y="158632"/>
                  </a:lnTo>
                  <a:lnTo>
                    <a:pt x="21728" y="158702"/>
                  </a:lnTo>
                  <a:lnTo>
                    <a:pt x="21686" y="158702"/>
                  </a:lnTo>
                  <a:lnTo>
                    <a:pt x="21644" y="158702"/>
                  </a:lnTo>
                  <a:lnTo>
                    <a:pt x="21602" y="158702"/>
                  </a:lnTo>
                  <a:lnTo>
                    <a:pt x="21602" y="158758"/>
                  </a:lnTo>
                  <a:lnTo>
                    <a:pt x="21559" y="158758"/>
                  </a:lnTo>
                  <a:lnTo>
                    <a:pt x="21559" y="158702"/>
                  </a:lnTo>
                  <a:lnTo>
                    <a:pt x="21559" y="158632"/>
                  </a:lnTo>
                  <a:lnTo>
                    <a:pt x="21517" y="158632"/>
                  </a:lnTo>
                  <a:lnTo>
                    <a:pt x="21475" y="158632"/>
                  </a:lnTo>
                  <a:lnTo>
                    <a:pt x="21433" y="158632"/>
                  </a:lnTo>
                  <a:lnTo>
                    <a:pt x="21390" y="158632"/>
                  </a:lnTo>
                  <a:lnTo>
                    <a:pt x="21348" y="158632"/>
                  </a:lnTo>
                  <a:lnTo>
                    <a:pt x="21348" y="158702"/>
                  </a:lnTo>
                  <a:lnTo>
                    <a:pt x="21306" y="158702"/>
                  </a:lnTo>
                  <a:lnTo>
                    <a:pt x="21306" y="158632"/>
                  </a:lnTo>
                  <a:lnTo>
                    <a:pt x="21264" y="158632"/>
                  </a:lnTo>
                  <a:lnTo>
                    <a:pt x="21264" y="158702"/>
                  </a:lnTo>
                  <a:lnTo>
                    <a:pt x="21264" y="158758"/>
                  </a:lnTo>
                  <a:lnTo>
                    <a:pt x="21264" y="158829"/>
                  </a:lnTo>
                  <a:lnTo>
                    <a:pt x="21221" y="158758"/>
                  </a:lnTo>
                  <a:lnTo>
                    <a:pt x="21179" y="158758"/>
                  </a:lnTo>
                  <a:lnTo>
                    <a:pt x="21137" y="158758"/>
                  </a:lnTo>
                  <a:lnTo>
                    <a:pt x="21095" y="158758"/>
                  </a:lnTo>
                  <a:lnTo>
                    <a:pt x="21052" y="158758"/>
                  </a:lnTo>
                  <a:lnTo>
                    <a:pt x="21052" y="158702"/>
                  </a:lnTo>
                  <a:lnTo>
                    <a:pt x="21052" y="158632"/>
                  </a:lnTo>
                  <a:lnTo>
                    <a:pt x="21010" y="158632"/>
                  </a:lnTo>
                  <a:lnTo>
                    <a:pt x="20968" y="158632"/>
                  </a:lnTo>
                  <a:lnTo>
                    <a:pt x="20968" y="158702"/>
                  </a:lnTo>
                  <a:lnTo>
                    <a:pt x="20968" y="158758"/>
                  </a:lnTo>
                  <a:lnTo>
                    <a:pt x="21010" y="158758"/>
                  </a:lnTo>
                  <a:lnTo>
                    <a:pt x="21052" y="158758"/>
                  </a:lnTo>
                  <a:lnTo>
                    <a:pt x="21095" y="158758"/>
                  </a:lnTo>
                  <a:lnTo>
                    <a:pt x="21052" y="158758"/>
                  </a:lnTo>
                  <a:lnTo>
                    <a:pt x="21010" y="158758"/>
                  </a:lnTo>
                  <a:lnTo>
                    <a:pt x="20968" y="158758"/>
                  </a:lnTo>
                  <a:lnTo>
                    <a:pt x="20926" y="158758"/>
                  </a:lnTo>
                  <a:lnTo>
                    <a:pt x="20883" y="158758"/>
                  </a:lnTo>
                  <a:lnTo>
                    <a:pt x="20841" y="158758"/>
                  </a:lnTo>
                  <a:lnTo>
                    <a:pt x="20841" y="158829"/>
                  </a:lnTo>
                  <a:lnTo>
                    <a:pt x="20799" y="158829"/>
                  </a:lnTo>
                  <a:lnTo>
                    <a:pt x="20799" y="158758"/>
                  </a:lnTo>
                  <a:lnTo>
                    <a:pt x="20757" y="158758"/>
                  </a:lnTo>
                  <a:lnTo>
                    <a:pt x="20714" y="158758"/>
                  </a:lnTo>
                  <a:lnTo>
                    <a:pt x="20672" y="158758"/>
                  </a:lnTo>
                  <a:lnTo>
                    <a:pt x="20630" y="158758"/>
                  </a:lnTo>
                  <a:lnTo>
                    <a:pt x="20630" y="158702"/>
                  </a:lnTo>
                  <a:lnTo>
                    <a:pt x="20588" y="158702"/>
                  </a:lnTo>
                  <a:lnTo>
                    <a:pt x="20588" y="158758"/>
                  </a:lnTo>
                  <a:lnTo>
                    <a:pt x="20588" y="158702"/>
                  </a:lnTo>
                  <a:lnTo>
                    <a:pt x="20545" y="158702"/>
                  </a:lnTo>
                  <a:lnTo>
                    <a:pt x="20503" y="158702"/>
                  </a:lnTo>
                  <a:lnTo>
                    <a:pt x="20461" y="158702"/>
                  </a:lnTo>
                  <a:lnTo>
                    <a:pt x="20419" y="158702"/>
                  </a:lnTo>
                  <a:lnTo>
                    <a:pt x="20419" y="158632"/>
                  </a:lnTo>
                  <a:lnTo>
                    <a:pt x="20419" y="158702"/>
                  </a:lnTo>
                  <a:lnTo>
                    <a:pt x="20376" y="158702"/>
                  </a:lnTo>
                  <a:lnTo>
                    <a:pt x="20376" y="158632"/>
                  </a:lnTo>
                  <a:lnTo>
                    <a:pt x="20334" y="158632"/>
                  </a:lnTo>
                  <a:lnTo>
                    <a:pt x="20334" y="158702"/>
                  </a:lnTo>
                  <a:lnTo>
                    <a:pt x="20334" y="158632"/>
                  </a:lnTo>
                  <a:lnTo>
                    <a:pt x="20292" y="158632"/>
                  </a:lnTo>
                  <a:lnTo>
                    <a:pt x="20250" y="158632"/>
                  </a:lnTo>
                  <a:lnTo>
                    <a:pt x="20250" y="158575"/>
                  </a:lnTo>
                  <a:lnTo>
                    <a:pt x="20207" y="158575"/>
                  </a:lnTo>
                  <a:lnTo>
                    <a:pt x="20165" y="158575"/>
                  </a:lnTo>
                  <a:lnTo>
                    <a:pt x="20165" y="158505"/>
                  </a:lnTo>
                  <a:lnTo>
                    <a:pt x="20123" y="158505"/>
                  </a:lnTo>
                  <a:lnTo>
                    <a:pt x="20081" y="158505"/>
                  </a:lnTo>
                  <a:lnTo>
                    <a:pt x="20039" y="158505"/>
                  </a:lnTo>
                  <a:lnTo>
                    <a:pt x="19996" y="158505"/>
                  </a:lnTo>
                  <a:lnTo>
                    <a:pt x="20039" y="158575"/>
                  </a:lnTo>
                  <a:lnTo>
                    <a:pt x="20039" y="158632"/>
                  </a:lnTo>
                  <a:lnTo>
                    <a:pt x="19996" y="158632"/>
                  </a:lnTo>
                  <a:lnTo>
                    <a:pt x="19954" y="158632"/>
                  </a:lnTo>
                  <a:lnTo>
                    <a:pt x="19912" y="158632"/>
                  </a:lnTo>
                  <a:lnTo>
                    <a:pt x="19870" y="158632"/>
                  </a:lnTo>
                  <a:lnTo>
                    <a:pt x="19827" y="158632"/>
                  </a:lnTo>
                  <a:lnTo>
                    <a:pt x="19785" y="158702"/>
                  </a:lnTo>
                  <a:lnTo>
                    <a:pt x="19785" y="158632"/>
                  </a:lnTo>
                  <a:lnTo>
                    <a:pt x="19743" y="158632"/>
                  </a:lnTo>
                  <a:lnTo>
                    <a:pt x="19701" y="158632"/>
                  </a:lnTo>
                  <a:lnTo>
                    <a:pt x="19701" y="158702"/>
                  </a:lnTo>
                  <a:lnTo>
                    <a:pt x="19658" y="158702"/>
                  </a:lnTo>
                  <a:lnTo>
                    <a:pt x="19616" y="158702"/>
                  </a:lnTo>
                  <a:lnTo>
                    <a:pt x="19532" y="158702"/>
                  </a:lnTo>
                  <a:lnTo>
                    <a:pt x="19489" y="158702"/>
                  </a:lnTo>
                  <a:lnTo>
                    <a:pt x="19447" y="158632"/>
                  </a:lnTo>
                  <a:lnTo>
                    <a:pt x="19405" y="158632"/>
                  </a:lnTo>
                  <a:lnTo>
                    <a:pt x="19363" y="158632"/>
                  </a:lnTo>
                  <a:lnTo>
                    <a:pt x="19320" y="158702"/>
                  </a:lnTo>
                  <a:lnTo>
                    <a:pt x="19320" y="158758"/>
                  </a:lnTo>
                  <a:lnTo>
                    <a:pt x="19320" y="158702"/>
                  </a:lnTo>
                  <a:lnTo>
                    <a:pt x="19278" y="158702"/>
                  </a:lnTo>
                  <a:lnTo>
                    <a:pt x="19278" y="158758"/>
                  </a:lnTo>
                  <a:lnTo>
                    <a:pt x="19236" y="158758"/>
                  </a:lnTo>
                  <a:lnTo>
                    <a:pt x="19236" y="158702"/>
                  </a:lnTo>
                  <a:lnTo>
                    <a:pt x="19194" y="158702"/>
                  </a:lnTo>
                  <a:lnTo>
                    <a:pt x="19194" y="158758"/>
                  </a:lnTo>
                  <a:lnTo>
                    <a:pt x="19151" y="158758"/>
                  </a:lnTo>
                  <a:lnTo>
                    <a:pt x="19109" y="158758"/>
                  </a:lnTo>
                  <a:lnTo>
                    <a:pt x="19067" y="158758"/>
                  </a:lnTo>
                  <a:lnTo>
                    <a:pt x="19067" y="158829"/>
                  </a:lnTo>
                  <a:lnTo>
                    <a:pt x="19025" y="158829"/>
                  </a:lnTo>
                  <a:lnTo>
                    <a:pt x="18982" y="158829"/>
                  </a:lnTo>
                  <a:lnTo>
                    <a:pt x="18940" y="158829"/>
                  </a:lnTo>
                  <a:lnTo>
                    <a:pt x="18940" y="158885"/>
                  </a:lnTo>
                  <a:lnTo>
                    <a:pt x="18898" y="158955"/>
                  </a:lnTo>
                  <a:lnTo>
                    <a:pt x="18856" y="158955"/>
                  </a:lnTo>
                  <a:lnTo>
                    <a:pt x="18813" y="158955"/>
                  </a:lnTo>
                  <a:lnTo>
                    <a:pt x="18771" y="158955"/>
                  </a:lnTo>
                  <a:lnTo>
                    <a:pt x="18771" y="159012"/>
                  </a:lnTo>
                  <a:lnTo>
                    <a:pt x="18729" y="159012"/>
                  </a:lnTo>
                  <a:lnTo>
                    <a:pt x="18687" y="159012"/>
                  </a:lnTo>
                  <a:lnTo>
                    <a:pt x="18687" y="159082"/>
                  </a:lnTo>
                  <a:lnTo>
                    <a:pt x="18729" y="159138"/>
                  </a:lnTo>
                  <a:lnTo>
                    <a:pt x="18729" y="159209"/>
                  </a:lnTo>
                  <a:lnTo>
                    <a:pt x="18729" y="159265"/>
                  </a:lnTo>
                  <a:lnTo>
                    <a:pt x="18687" y="159265"/>
                  </a:lnTo>
                  <a:lnTo>
                    <a:pt x="18687" y="159336"/>
                  </a:lnTo>
                  <a:lnTo>
                    <a:pt x="18729" y="159336"/>
                  </a:lnTo>
                  <a:lnTo>
                    <a:pt x="18687" y="159336"/>
                  </a:lnTo>
                  <a:lnTo>
                    <a:pt x="18687" y="159392"/>
                  </a:lnTo>
                  <a:lnTo>
                    <a:pt x="18644" y="159392"/>
                  </a:lnTo>
                  <a:lnTo>
                    <a:pt x="18602" y="159392"/>
                  </a:lnTo>
                  <a:lnTo>
                    <a:pt x="18560" y="159392"/>
                  </a:lnTo>
                  <a:lnTo>
                    <a:pt x="18518" y="159392"/>
                  </a:lnTo>
                  <a:lnTo>
                    <a:pt x="18518" y="159462"/>
                  </a:lnTo>
                  <a:lnTo>
                    <a:pt x="18475" y="159462"/>
                  </a:lnTo>
                  <a:lnTo>
                    <a:pt x="18433" y="159462"/>
                  </a:lnTo>
                  <a:lnTo>
                    <a:pt x="18391" y="159462"/>
                  </a:lnTo>
                  <a:lnTo>
                    <a:pt x="18306" y="159462"/>
                  </a:lnTo>
                  <a:lnTo>
                    <a:pt x="18264" y="159462"/>
                  </a:lnTo>
                  <a:lnTo>
                    <a:pt x="18264" y="159392"/>
                  </a:lnTo>
                  <a:lnTo>
                    <a:pt x="18222" y="159392"/>
                  </a:lnTo>
                  <a:lnTo>
                    <a:pt x="18222" y="159462"/>
                  </a:lnTo>
                  <a:lnTo>
                    <a:pt x="18222" y="159392"/>
                  </a:lnTo>
                  <a:lnTo>
                    <a:pt x="18180" y="159392"/>
                  </a:lnTo>
                  <a:lnTo>
                    <a:pt x="18180" y="159336"/>
                  </a:lnTo>
                  <a:lnTo>
                    <a:pt x="18137" y="159336"/>
                  </a:lnTo>
                  <a:lnTo>
                    <a:pt x="18095" y="159336"/>
                  </a:lnTo>
                  <a:lnTo>
                    <a:pt x="18053" y="159336"/>
                  </a:lnTo>
                  <a:lnTo>
                    <a:pt x="18053" y="159265"/>
                  </a:lnTo>
                  <a:lnTo>
                    <a:pt x="18011" y="159265"/>
                  </a:lnTo>
                  <a:lnTo>
                    <a:pt x="17969" y="159265"/>
                  </a:lnTo>
                  <a:lnTo>
                    <a:pt x="17969" y="159209"/>
                  </a:lnTo>
                  <a:lnTo>
                    <a:pt x="18011" y="159209"/>
                  </a:lnTo>
                  <a:lnTo>
                    <a:pt x="17969" y="159209"/>
                  </a:lnTo>
                  <a:lnTo>
                    <a:pt x="17926" y="159209"/>
                  </a:lnTo>
                  <a:lnTo>
                    <a:pt x="17884" y="159209"/>
                  </a:lnTo>
                  <a:lnTo>
                    <a:pt x="17842" y="159209"/>
                  </a:lnTo>
                  <a:lnTo>
                    <a:pt x="17842" y="159138"/>
                  </a:lnTo>
                  <a:lnTo>
                    <a:pt x="17800" y="159138"/>
                  </a:lnTo>
                  <a:lnTo>
                    <a:pt x="17757" y="159138"/>
                  </a:lnTo>
                  <a:lnTo>
                    <a:pt x="17715" y="159138"/>
                  </a:lnTo>
                  <a:lnTo>
                    <a:pt x="17673" y="159138"/>
                  </a:lnTo>
                  <a:lnTo>
                    <a:pt x="17631" y="159138"/>
                  </a:lnTo>
                  <a:lnTo>
                    <a:pt x="17588" y="159138"/>
                  </a:lnTo>
                  <a:lnTo>
                    <a:pt x="17588" y="159082"/>
                  </a:lnTo>
                  <a:lnTo>
                    <a:pt x="17546" y="159082"/>
                  </a:lnTo>
                  <a:lnTo>
                    <a:pt x="17504" y="159082"/>
                  </a:lnTo>
                  <a:lnTo>
                    <a:pt x="17462" y="159082"/>
                  </a:lnTo>
                  <a:lnTo>
                    <a:pt x="17419" y="159082"/>
                  </a:lnTo>
                  <a:lnTo>
                    <a:pt x="17377" y="159082"/>
                  </a:lnTo>
                  <a:lnTo>
                    <a:pt x="17335" y="159082"/>
                  </a:lnTo>
                  <a:lnTo>
                    <a:pt x="17293" y="159082"/>
                  </a:lnTo>
                  <a:lnTo>
                    <a:pt x="17250" y="159138"/>
                  </a:lnTo>
                  <a:lnTo>
                    <a:pt x="17208" y="159138"/>
                  </a:lnTo>
                  <a:lnTo>
                    <a:pt x="17208" y="159082"/>
                  </a:lnTo>
                  <a:lnTo>
                    <a:pt x="17166" y="159082"/>
                  </a:lnTo>
                  <a:lnTo>
                    <a:pt x="17166" y="159012"/>
                  </a:lnTo>
                  <a:lnTo>
                    <a:pt x="17124" y="159012"/>
                  </a:lnTo>
                  <a:lnTo>
                    <a:pt x="17081" y="159012"/>
                  </a:lnTo>
                  <a:lnTo>
                    <a:pt x="17039" y="159012"/>
                  </a:lnTo>
                  <a:lnTo>
                    <a:pt x="16997" y="159012"/>
                  </a:lnTo>
                  <a:lnTo>
                    <a:pt x="16955" y="159012"/>
                  </a:lnTo>
                  <a:lnTo>
                    <a:pt x="16912" y="159012"/>
                  </a:lnTo>
                  <a:lnTo>
                    <a:pt x="16955" y="159012"/>
                  </a:lnTo>
                  <a:lnTo>
                    <a:pt x="16955" y="158955"/>
                  </a:lnTo>
                  <a:lnTo>
                    <a:pt x="16912" y="158955"/>
                  </a:lnTo>
                  <a:lnTo>
                    <a:pt x="16870" y="158955"/>
                  </a:lnTo>
                  <a:lnTo>
                    <a:pt x="16870" y="158885"/>
                  </a:lnTo>
                  <a:lnTo>
                    <a:pt x="16828" y="158885"/>
                  </a:lnTo>
                  <a:lnTo>
                    <a:pt x="16786" y="158885"/>
                  </a:lnTo>
                  <a:lnTo>
                    <a:pt x="16786" y="158955"/>
                  </a:lnTo>
                  <a:lnTo>
                    <a:pt x="16743" y="158955"/>
                  </a:lnTo>
                  <a:lnTo>
                    <a:pt x="16701" y="158955"/>
                  </a:lnTo>
                  <a:lnTo>
                    <a:pt x="16701" y="159012"/>
                  </a:lnTo>
                  <a:lnTo>
                    <a:pt x="16659" y="159012"/>
                  </a:lnTo>
                  <a:lnTo>
                    <a:pt x="16617" y="159012"/>
                  </a:lnTo>
                  <a:lnTo>
                    <a:pt x="16659" y="159082"/>
                  </a:lnTo>
                  <a:lnTo>
                    <a:pt x="16617" y="159082"/>
                  </a:lnTo>
                  <a:lnTo>
                    <a:pt x="16574" y="159012"/>
                  </a:lnTo>
                  <a:lnTo>
                    <a:pt x="16574" y="159082"/>
                  </a:lnTo>
                  <a:lnTo>
                    <a:pt x="16574" y="159138"/>
                  </a:lnTo>
                  <a:lnTo>
                    <a:pt x="16574" y="159209"/>
                  </a:lnTo>
                  <a:lnTo>
                    <a:pt x="16532" y="159209"/>
                  </a:lnTo>
                  <a:lnTo>
                    <a:pt x="16574" y="159209"/>
                  </a:lnTo>
                  <a:lnTo>
                    <a:pt x="16574" y="159265"/>
                  </a:lnTo>
                  <a:lnTo>
                    <a:pt x="16574" y="159336"/>
                  </a:lnTo>
                  <a:lnTo>
                    <a:pt x="16617" y="159336"/>
                  </a:lnTo>
                  <a:lnTo>
                    <a:pt x="16617" y="159392"/>
                  </a:lnTo>
                  <a:lnTo>
                    <a:pt x="16659" y="159392"/>
                  </a:lnTo>
                  <a:lnTo>
                    <a:pt x="16701" y="159392"/>
                  </a:lnTo>
                  <a:lnTo>
                    <a:pt x="16701" y="159462"/>
                  </a:lnTo>
                  <a:lnTo>
                    <a:pt x="16743" y="159462"/>
                  </a:lnTo>
                  <a:lnTo>
                    <a:pt x="16743" y="159519"/>
                  </a:lnTo>
                  <a:lnTo>
                    <a:pt x="16701" y="159519"/>
                  </a:lnTo>
                  <a:lnTo>
                    <a:pt x="16701" y="159589"/>
                  </a:lnTo>
                  <a:lnTo>
                    <a:pt x="16743" y="159589"/>
                  </a:lnTo>
                  <a:lnTo>
                    <a:pt x="16743" y="159645"/>
                  </a:lnTo>
                  <a:lnTo>
                    <a:pt x="16786" y="159645"/>
                  </a:lnTo>
                  <a:lnTo>
                    <a:pt x="16828" y="159645"/>
                  </a:lnTo>
                  <a:lnTo>
                    <a:pt x="16828" y="159716"/>
                  </a:lnTo>
                  <a:lnTo>
                    <a:pt x="16786" y="159716"/>
                  </a:lnTo>
                  <a:lnTo>
                    <a:pt x="16743" y="159716"/>
                  </a:lnTo>
                  <a:lnTo>
                    <a:pt x="16701" y="159716"/>
                  </a:lnTo>
                  <a:lnTo>
                    <a:pt x="16743" y="159716"/>
                  </a:lnTo>
                  <a:lnTo>
                    <a:pt x="16743" y="159772"/>
                  </a:lnTo>
                  <a:lnTo>
                    <a:pt x="16701" y="159772"/>
                  </a:lnTo>
                  <a:lnTo>
                    <a:pt x="16659" y="159772"/>
                  </a:lnTo>
                  <a:lnTo>
                    <a:pt x="16617" y="159772"/>
                  </a:lnTo>
                  <a:lnTo>
                    <a:pt x="16574" y="159772"/>
                  </a:lnTo>
                  <a:lnTo>
                    <a:pt x="16574" y="159843"/>
                  </a:lnTo>
                  <a:lnTo>
                    <a:pt x="16532" y="159843"/>
                  </a:lnTo>
                  <a:lnTo>
                    <a:pt x="16532" y="159772"/>
                  </a:lnTo>
                  <a:lnTo>
                    <a:pt x="16574" y="159772"/>
                  </a:lnTo>
                  <a:lnTo>
                    <a:pt x="16532" y="159716"/>
                  </a:lnTo>
                  <a:lnTo>
                    <a:pt x="16490" y="159716"/>
                  </a:lnTo>
                  <a:lnTo>
                    <a:pt x="16448" y="159716"/>
                  </a:lnTo>
                  <a:lnTo>
                    <a:pt x="16405" y="159716"/>
                  </a:lnTo>
                  <a:lnTo>
                    <a:pt x="16405" y="159772"/>
                  </a:lnTo>
                  <a:lnTo>
                    <a:pt x="16363" y="159772"/>
                  </a:lnTo>
                  <a:lnTo>
                    <a:pt x="16363" y="159843"/>
                  </a:lnTo>
                  <a:lnTo>
                    <a:pt x="16405" y="159899"/>
                  </a:lnTo>
                  <a:lnTo>
                    <a:pt x="16448" y="159899"/>
                  </a:lnTo>
                  <a:lnTo>
                    <a:pt x="16490" y="159899"/>
                  </a:lnTo>
                  <a:lnTo>
                    <a:pt x="16490" y="159969"/>
                  </a:lnTo>
                  <a:lnTo>
                    <a:pt x="16448" y="159969"/>
                  </a:lnTo>
                  <a:lnTo>
                    <a:pt x="16405" y="159969"/>
                  </a:lnTo>
                  <a:lnTo>
                    <a:pt x="16363" y="159969"/>
                  </a:lnTo>
                  <a:lnTo>
                    <a:pt x="16321" y="159969"/>
                  </a:lnTo>
                  <a:lnTo>
                    <a:pt x="16279" y="159969"/>
                  </a:lnTo>
                  <a:lnTo>
                    <a:pt x="16236" y="159969"/>
                  </a:lnTo>
                  <a:lnTo>
                    <a:pt x="16236" y="160026"/>
                  </a:lnTo>
                  <a:lnTo>
                    <a:pt x="16279" y="160026"/>
                  </a:lnTo>
                  <a:lnTo>
                    <a:pt x="16236" y="160026"/>
                  </a:lnTo>
                  <a:lnTo>
                    <a:pt x="16236" y="160096"/>
                  </a:lnTo>
                  <a:lnTo>
                    <a:pt x="16279" y="160096"/>
                  </a:lnTo>
                  <a:lnTo>
                    <a:pt x="16236" y="160096"/>
                  </a:lnTo>
                  <a:lnTo>
                    <a:pt x="16236" y="160152"/>
                  </a:lnTo>
                  <a:lnTo>
                    <a:pt x="16194" y="160152"/>
                  </a:lnTo>
                  <a:lnTo>
                    <a:pt x="16152" y="160152"/>
                  </a:lnTo>
                  <a:lnTo>
                    <a:pt x="16110" y="160152"/>
                  </a:lnTo>
                  <a:lnTo>
                    <a:pt x="16067" y="160152"/>
                  </a:lnTo>
                  <a:lnTo>
                    <a:pt x="16025" y="160152"/>
                  </a:lnTo>
                  <a:lnTo>
                    <a:pt x="16025" y="160223"/>
                  </a:lnTo>
                  <a:lnTo>
                    <a:pt x="15983" y="160223"/>
                  </a:lnTo>
                  <a:lnTo>
                    <a:pt x="15983" y="160279"/>
                  </a:lnTo>
                  <a:lnTo>
                    <a:pt x="15941" y="160279"/>
                  </a:lnTo>
                  <a:lnTo>
                    <a:pt x="15941" y="160349"/>
                  </a:lnTo>
                  <a:lnTo>
                    <a:pt x="15941" y="160406"/>
                  </a:lnTo>
                  <a:lnTo>
                    <a:pt x="15899" y="160349"/>
                  </a:lnTo>
                  <a:lnTo>
                    <a:pt x="15856" y="160349"/>
                  </a:lnTo>
                  <a:lnTo>
                    <a:pt x="15856" y="160279"/>
                  </a:lnTo>
                  <a:lnTo>
                    <a:pt x="15814" y="160279"/>
                  </a:lnTo>
                  <a:lnTo>
                    <a:pt x="15814" y="160349"/>
                  </a:lnTo>
                  <a:lnTo>
                    <a:pt x="15772" y="160349"/>
                  </a:lnTo>
                  <a:lnTo>
                    <a:pt x="15772" y="160406"/>
                  </a:lnTo>
                  <a:lnTo>
                    <a:pt x="15814" y="160406"/>
                  </a:lnTo>
                  <a:lnTo>
                    <a:pt x="15814" y="160476"/>
                  </a:lnTo>
                  <a:lnTo>
                    <a:pt x="15814" y="160533"/>
                  </a:lnTo>
                  <a:lnTo>
                    <a:pt x="15772" y="160533"/>
                  </a:lnTo>
                  <a:lnTo>
                    <a:pt x="15772" y="160603"/>
                  </a:lnTo>
                  <a:lnTo>
                    <a:pt x="15730" y="160603"/>
                  </a:lnTo>
                  <a:lnTo>
                    <a:pt x="15730" y="160659"/>
                  </a:lnTo>
                  <a:lnTo>
                    <a:pt x="15687" y="160659"/>
                  </a:lnTo>
                  <a:lnTo>
                    <a:pt x="15687" y="160730"/>
                  </a:lnTo>
                  <a:lnTo>
                    <a:pt x="15645" y="160730"/>
                  </a:lnTo>
                  <a:lnTo>
                    <a:pt x="15603" y="160730"/>
                  </a:lnTo>
                  <a:lnTo>
                    <a:pt x="15603" y="160786"/>
                  </a:lnTo>
                  <a:lnTo>
                    <a:pt x="15645" y="160786"/>
                  </a:lnTo>
                  <a:lnTo>
                    <a:pt x="15645" y="160856"/>
                  </a:lnTo>
                  <a:lnTo>
                    <a:pt x="15645" y="160913"/>
                  </a:lnTo>
                  <a:lnTo>
                    <a:pt x="15603" y="160913"/>
                  </a:lnTo>
                  <a:lnTo>
                    <a:pt x="15603" y="160983"/>
                  </a:lnTo>
                  <a:lnTo>
                    <a:pt x="15561" y="160983"/>
                  </a:lnTo>
                  <a:lnTo>
                    <a:pt x="15518" y="160983"/>
                  </a:lnTo>
                  <a:lnTo>
                    <a:pt x="15476" y="160983"/>
                  </a:lnTo>
                  <a:lnTo>
                    <a:pt x="15434" y="160983"/>
                  </a:lnTo>
                  <a:lnTo>
                    <a:pt x="15392" y="161039"/>
                  </a:lnTo>
                  <a:lnTo>
                    <a:pt x="15349" y="161039"/>
                  </a:lnTo>
                  <a:lnTo>
                    <a:pt x="15349" y="160983"/>
                  </a:lnTo>
                  <a:lnTo>
                    <a:pt x="15349" y="161039"/>
                  </a:lnTo>
                  <a:lnTo>
                    <a:pt x="15307" y="161039"/>
                  </a:lnTo>
                  <a:lnTo>
                    <a:pt x="15265" y="161110"/>
                  </a:lnTo>
                  <a:lnTo>
                    <a:pt x="15223" y="161110"/>
                  </a:lnTo>
                  <a:lnTo>
                    <a:pt x="15223" y="161166"/>
                  </a:lnTo>
                  <a:lnTo>
                    <a:pt x="15223" y="161237"/>
                  </a:lnTo>
                  <a:lnTo>
                    <a:pt x="15180" y="161237"/>
                  </a:lnTo>
                  <a:lnTo>
                    <a:pt x="15180" y="161293"/>
                  </a:lnTo>
                  <a:lnTo>
                    <a:pt x="15138" y="161293"/>
                  </a:lnTo>
                  <a:lnTo>
                    <a:pt x="15180" y="161293"/>
                  </a:lnTo>
                  <a:lnTo>
                    <a:pt x="15138" y="161293"/>
                  </a:lnTo>
                  <a:lnTo>
                    <a:pt x="15096" y="161293"/>
                  </a:lnTo>
                  <a:lnTo>
                    <a:pt x="15096" y="161363"/>
                  </a:lnTo>
                  <a:lnTo>
                    <a:pt x="15096" y="161420"/>
                  </a:lnTo>
                  <a:lnTo>
                    <a:pt x="15054" y="161420"/>
                  </a:lnTo>
                  <a:lnTo>
                    <a:pt x="15054" y="161363"/>
                  </a:lnTo>
                  <a:lnTo>
                    <a:pt x="15011" y="161363"/>
                  </a:lnTo>
                  <a:lnTo>
                    <a:pt x="15011" y="161420"/>
                  </a:lnTo>
                  <a:lnTo>
                    <a:pt x="14969" y="161490"/>
                  </a:lnTo>
                  <a:lnTo>
                    <a:pt x="14969" y="161546"/>
                  </a:lnTo>
                  <a:lnTo>
                    <a:pt x="14969" y="161617"/>
                  </a:lnTo>
                  <a:lnTo>
                    <a:pt x="14927" y="161546"/>
                  </a:lnTo>
                  <a:lnTo>
                    <a:pt x="14885" y="161546"/>
                  </a:lnTo>
                  <a:lnTo>
                    <a:pt x="14842" y="161546"/>
                  </a:lnTo>
                  <a:lnTo>
                    <a:pt x="14800" y="161546"/>
                  </a:lnTo>
                  <a:lnTo>
                    <a:pt x="14842" y="161546"/>
                  </a:lnTo>
                  <a:lnTo>
                    <a:pt x="14800" y="161546"/>
                  </a:lnTo>
                  <a:lnTo>
                    <a:pt x="14800" y="161617"/>
                  </a:lnTo>
                  <a:lnTo>
                    <a:pt x="14842" y="161673"/>
                  </a:lnTo>
                  <a:lnTo>
                    <a:pt x="14800" y="161673"/>
                  </a:lnTo>
                  <a:lnTo>
                    <a:pt x="14758" y="161673"/>
                  </a:lnTo>
                  <a:lnTo>
                    <a:pt x="14758" y="161617"/>
                  </a:lnTo>
                  <a:lnTo>
                    <a:pt x="14716" y="161617"/>
                  </a:lnTo>
                  <a:lnTo>
                    <a:pt x="14673" y="161673"/>
                  </a:lnTo>
                  <a:lnTo>
                    <a:pt x="14631" y="161673"/>
                  </a:lnTo>
                  <a:lnTo>
                    <a:pt x="14589" y="161673"/>
                  </a:lnTo>
                  <a:lnTo>
                    <a:pt x="14589" y="161744"/>
                  </a:lnTo>
                  <a:lnTo>
                    <a:pt x="14547" y="161744"/>
                  </a:lnTo>
                  <a:lnTo>
                    <a:pt x="14547" y="161673"/>
                  </a:lnTo>
                  <a:lnTo>
                    <a:pt x="14504" y="161673"/>
                  </a:lnTo>
                  <a:lnTo>
                    <a:pt x="14504" y="161744"/>
                  </a:lnTo>
                  <a:lnTo>
                    <a:pt x="14462" y="161744"/>
                  </a:lnTo>
                  <a:lnTo>
                    <a:pt x="14462" y="161800"/>
                  </a:lnTo>
                  <a:lnTo>
                    <a:pt x="14504" y="161800"/>
                  </a:lnTo>
                  <a:lnTo>
                    <a:pt x="14504" y="161870"/>
                  </a:lnTo>
                  <a:lnTo>
                    <a:pt x="14504" y="161800"/>
                  </a:lnTo>
                  <a:lnTo>
                    <a:pt x="14462" y="161800"/>
                  </a:lnTo>
                  <a:lnTo>
                    <a:pt x="14420" y="161800"/>
                  </a:lnTo>
                  <a:lnTo>
                    <a:pt x="14420" y="161870"/>
                  </a:lnTo>
                  <a:lnTo>
                    <a:pt x="14378" y="161870"/>
                  </a:lnTo>
                  <a:lnTo>
                    <a:pt x="14378" y="161927"/>
                  </a:lnTo>
                  <a:lnTo>
                    <a:pt x="14335" y="161927"/>
                  </a:lnTo>
                  <a:lnTo>
                    <a:pt x="14378" y="161997"/>
                  </a:lnTo>
                  <a:lnTo>
                    <a:pt x="14335" y="161997"/>
                  </a:lnTo>
                  <a:lnTo>
                    <a:pt x="14293" y="161997"/>
                  </a:lnTo>
                  <a:lnTo>
                    <a:pt x="14251" y="161997"/>
                  </a:lnTo>
                  <a:lnTo>
                    <a:pt x="14251" y="162053"/>
                  </a:lnTo>
                  <a:lnTo>
                    <a:pt x="14209" y="161997"/>
                  </a:lnTo>
                  <a:lnTo>
                    <a:pt x="14209" y="162053"/>
                  </a:lnTo>
                  <a:lnTo>
                    <a:pt x="14251" y="162053"/>
                  </a:lnTo>
                  <a:lnTo>
                    <a:pt x="14251" y="162124"/>
                  </a:lnTo>
                  <a:lnTo>
                    <a:pt x="14209" y="162124"/>
                  </a:lnTo>
                  <a:lnTo>
                    <a:pt x="14251" y="162180"/>
                  </a:lnTo>
                  <a:lnTo>
                    <a:pt x="14251" y="162251"/>
                  </a:lnTo>
                  <a:lnTo>
                    <a:pt x="14209" y="162251"/>
                  </a:lnTo>
                  <a:lnTo>
                    <a:pt x="14166" y="162251"/>
                  </a:lnTo>
                  <a:lnTo>
                    <a:pt x="14166" y="162307"/>
                  </a:lnTo>
                  <a:lnTo>
                    <a:pt x="14124" y="162307"/>
                  </a:lnTo>
                  <a:lnTo>
                    <a:pt x="14124" y="162251"/>
                  </a:lnTo>
                  <a:lnTo>
                    <a:pt x="14082" y="162251"/>
                  </a:lnTo>
                  <a:lnTo>
                    <a:pt x="14082" y="162307"/>
                  </a:lnTo>
                  <a:lnTo>
                    <a:pt x="14124" y="162377"/>
                  </a:lnTo>
                  <a:lnTo>
                    <a:pt x="14166" y="162377"/>
                  </a:lnTo>
                  <a:lnTo>
                    <a:pt x="14166" y="162434"/>
                  </a:lnTo>
                  <a:lnTo>
                    <a:pt x="14209" y="162434"/>
                  </a:lnTo>
                  <a:lnTo>
                    <a:pt x="14166" y="162434"/>
                  </a:lnTo>
                  <a:lnTo>
                    <a:pt x="14209" y="162434"/>
                  </a:lnTo>
                  <a:lnTo>
                    <a:pt x="14209" y="162504"/>
                  </a:lnTo>
                  <a:lnTo>
                    <a:pt x="14251" y="162504"/>
                  </a:lnTo>
                  <a:lnTo>
                    <a:pt x="14293" y="162504"/>
                  </a:lnTo>
                  <a:lnTo>
                    <a:pt x="14251" y="162504"/>
                  </a:lnTo>
                  <a:lnTo>
                    <a:pt x="14251" y="162560"/>
                  </a:lnTo>
                  <a:lnTo>
                    <a:pt x="14209" y="162560"/>
                  </a:lnTo>
                  <a:lnTo>
                    <a:pt x="14166" y="162560"/>
                  </a:lnTo>
                  <a:lnTo>
                    <a:pt x="14124" y="162560"/>
                  </a:lnTo>
                  <a:lnTo>
                    <a:pt x="14124" y="162631"/>
                  </a:lnTo>
                  <a:lnTo>
                    <a:pt x="14166" y="162631"/>
                  </a:lnTo>
                  <a:lnTo>
                    <a:pt x="14124" y="162631"/>
                  </a:lnTo>
                  <a:lnTo>
                    <a:pt x="14082" y="162631"/>
                  </a:lnTo>
                  <a:lnTo>
                    <a:pt x="14082" y="162560"/>
                  </a:lnTo>
                  <a:lnTo>
                    <a:pt x="14040" y="162560"/>
                  </a:lnTo>
                  <a:lnTo>
                    <a:pt x="14040" y="162631"/>
                  </a:lnTo>
                  <a:lnTo>
                    <a:pt x="14082" y="162687"/>
                  </a:lnTo>
                  <a:lnTo>
                    <a:pt x="14082" y="162757"/>
                  </a:lnTo>
                  <a:lnTo>
                    <a:pt x="14082" y="162687"/>
                  </a:lnTo>
                  <a:lnTo>
                    <a:pt x="14040" y="162687"/>
                  </a:lnTo>
                  <a:lnTo>
                    <a:pt x="13997" y="162631"/>
                  </a:lnTo>
                  <a:lnTo>
                    <a:pt x="13955" y="162631"/>
                  </a:lnTo>
                  <a:lnTo>
                    <a:pt x="13955" y="162687"/>
                  </a:lnTo>
                  <a:lnTo>
                    <a:pt x="13913" y="162687"/>
                  </a:lnTo>
                  <a:lnTo>
                    <a:pt x="13955" y="162687"/>
                  </a:lnTo>
                  <a:lnTo>
                    <a:pt x="13955" y="162757"/>
                  </a:lnTo>
                  <a:lnTo>
                    <a:pt x="13955" y="162814"/>
                  </a:lnTo>
                  <a:lnTo>
                    <a:pt x="13913" y="162814"/>
                  </a:lnTo>
                  <a:lnTo>
                    <a:pt x="13913" y="162884"/>
                  </a:lnTo>
                  <a:lnTo>
                    <a:pt x="13871" y="162884"/>
                  </a:lnTo>
                  <a:lnTo>
                    <a:pt x="13871" y="162941"/>
                  </a:lnTo>
                  <a:lnTo>
                    <a:pt x="13913" y="162941"/>
                  </a:lnTo>
                  <a:lnTo>
                    <a:pt x="13871" y="162941"/>
                  </a:lnTo>
                  <a:lnTo>
                    <a:pt x="13913" y="163011"/>
                  </a:lnTo>
                  <a:lnTo>
                    <a:pt x="13913" y="163067"/>
                  </a:lnTo>
                  <a:lnTo>
                    <a:pt x="13955" y="163067"/>
                  </a:lnTo>
                  <a:lnTo>
                    <a:pt x="13955" y="163138"/>
                  </a:lnTo>
                  <a:lnTo>
                    <a:pt x="13955" y="163194"/>
                  </a:lnTo>
                  <a:lnTo>
                    <a:pt x="13955" y="163264"/>
                  </a:lnTo>
                  <a:lnTo>
                    <a:pt x="13913" y="163264"/>
                  </a:lnTo>
                  <a:lnTo>
                    <a:pt x="13955" y="163264"/>
                  </a:lnTo>
                  <a:lnTo>
                    <a:pt x="13955" y="163321"/>
                  </a:lnTo>
                  <a:lnTo>
                    <a:pt x="13997" y="163321"/>
                  </a:lnTo>
                  <a:lnTo>
                    <a:pt x="13955" y="163321"/>
                  </a:lnTo>
                  <a:lnTo>
                    <a:pt x="13913" y="163321"/>
                  </a:lnTo>
                  <a:lnTo>
                    <a:pt x="13955" y="163391"/>
                  </a:lnTo>
                  <a:lnTo>
                    <a:pt x="13913" y="163391"/>
                  </a:lnTo>
                  <a:lnTo>
                    <a:pt x="13913" y="163447"/>
                  </a:lnTo>
                  <a:lnTo>
                    <a:pt x="13955" y="163447"/>
                  </a:lnTo>
                  <a:lnTo>
                    <a:pt x="13997" y="163447"/>
                  </a:lnTo>
                  <a:lnTo>
                    <a:pt x="14040" y="163447"/>
                  </a:lnTo>
                  <a:lnTo>
                    <a:pt x="14082" y="163518"/>
                  </a:lnTo>
                  <a:lnTo>
                    <a:pt x="14124" y="163518"/>
                  </a:lnTo>
                  <a:lnTo>
                    <a:pt x="14082" y="163518"/>
                  </a:lnTo>
                  <a:lnTo>
                    <a:pt x="14082" y="163574"/>
                  </a:lnTo>
                  <a:lnTo>
                    <a:pt x="14124" y="163574"/>
                  </a:lnTo>
                  <a:lnTo>
                    <a:pt x="14082" y="163574"/>
                  </a:lnTo>
                  <a:lnTo>
                    <a:pt x="14082" y="163645"/>
                  </a:lnTo>
                  <a:lnTo>
                    <a:pt x="14124" y="163645"/>
                  </a:lnTo>
                  <a:lnTo>
                    <a:pt x="14124" y="163701"/>
                  </a:lnTo>
                  <a:lnTo>
                    <a:pt x="14166" y="163701"/>
                  </a:lnTo>
                  <a:lnTo>
                    <a:pt x="14124" y="163701"/>
                  </a:lnTo>
                  <a:lnTo>
                    <a:pt x="14082" y="163701"/>
                  </a:lnTo>
                  <a:lnTo>
                    <a:pt x="14040" y="163701"/>
                  </a:lnTo>
                  <a:lnTo>
                    <a:pt x="13997" y="163701"/>
                  </a:lnTo>
                  <a:lnTo>
                    <a:pt x="13955" y="163701"/>
                  </a:lnTo>
                  <a:lnTo>
                    <a:pt x="13913" y="163771"/>
                  </a:lnTo>
                  <a:lnTo>
                    <a:pt x="13955" y="163828"/>
                  </a:lnTo>
                  <a:lnTo>
                    <a:pt x="13997" y="163828"/>
                  </a:lnTo>
                  <a:lnTo>
                    <a:pt x="14040" y="163828"/>
                  </a:lnTo>
                  <a:lnTo>
                    <a:pt x="13997" y="163898"/>
                  </a:lnTo>
                  <a:lnTo>
                    <a:pt x="13955" y="163898"/>
                  </a:lnTo>
                  <a:lnTo>
                    <a:pt x="13997" y="163898"/>
                  </a:lnTo>
                  <a:lnTo>
                    <a:pt x="13955" y="163898"/>
                  </a:lnTo>
                  <a:lnTo>
                    <a:pt x="13955" y="163954"/>
                  </a:lnTo>
                  <a:lnTo>
                    <a:pt x="13997" y="164025"/>
                  </a:lnTo>
                  <a:lnTo>
                    <a:pt x="13997" y="164081"/>
                  </a:lnTo>
                  <a:lnTo>
                    <a:pt x="13955" y="164081"/>
                  </a:lnTo>
                  <a:lnTo>
                    <a:pt x="13955" y="164152"/>
                  </a:lnTo>
                  <a:lnTo>
                    <a:pt x="13955" y="164208"/>
                  </a:lnTo>
                  <a:lnTo>
                    <a:pt x="13955" y="164278"/>
                  </a:lnTo>
                  <a:lnTo>
                    <a:pt x="13997" y="164278"/>
                  </a:lnTo>
                  <a:lnTo>
                    <a:pt x="13997" y="164335"/>
                  </a:lnTo>
                  <a:lnTo>
                    <a:pt x="14040" y="164335"/>
                  </a:lnTo>
                  <a:lnTo>
                    <a:pt x="14040" y="164405"/>
                  </a:lnTo>
                  <a:lnTo>
                    <a:pt x="13997" y="164405"/>
                  </a:lnTo>
                  <a:lnTo>
                    <a:pt x="13955" y="164405"/>
                  </a:lnTo>
                  <a:lnTo>
                    <a:pt x="13913" y="164405"/>
                  </a:lnTo>
                  <a:lnTo>
                    <a:pt x="13871" y="164405"/>
                  </a:lnTo>
                  <a:lnTo>
                    <a:pt x="13871" y="164461"/>
                  </a:lnTo>
                  <a:lnTo>
                    <a:pt x="13913" y="164461"/>
                  </a:lnTo>
                  <a:lnTo>
                    <a:pt x="13913" y="164532"/>
                  </a:lnTo>
                  <a:lnTo>
                    <a:pt x="13871" y="164532"/>
                  </a:lnTo>
                  <a:lnTo>
                    <a:pt x="13871" y="164461"/>
                  </a:lnTo>
                  <a:lnTo>
                    <a:pt x="13828" y="164461"/>
                  </a:lnTo>
                  <a:lnTo>
                    <a:pt x="13828" y="164532"/>
                  </a:lnTo>
                  <a:lnTo>
                    <a:pt x="13786" y="164532"/>
                  </a:lnTo>
                  <a:lnTo>
                    <a:pt x="13786" y="164588"/>
                  </a:lnTo>
                  <a:lnTo>
                    <a:pt x="13744" y="164588"/>
                  </a:lnTo>
                  <a:lnTo>
                    <a:pt x="13702" y="164588"/>
                  </a:lnTo>
                  <a:lnTo>
                    <a:pt x="13660" y="164588"/>
                  </a:lnTo>
                  <a:lnTo>
                    <a:pt x="13575" y="164658"/>
                  </a:lnTo>
                  <a:lnTo>
                    <a:pt x="13533" y="164658"/>
                  </a:lnTo>
                  <a:lnTo>
                    <a:pt x="13491" y="164658"/>
                  </a:lnTo>
                  <a:lnTo>
                    <a:pt x="13448" y="164588"/>
                  </a:lnTo>
                  <a:lnTo>
                    <a:pt x="13406" y="164588"/>
                  </a:lnTo>
                  <a:lnTo>
                    <a:pt x="13364" y="164588"/>
                  </a:lnTo>
                  <a:lnTo>
                    <a:pt x="13322" y="164588"/>
                  </a:lnTo>
                  <a:lnTo>
                    <a:pt x="13279" y="164588"/>
                  </a:lnTo>
                  <a:lnTo>
                    <a:pt x="13237" y="164588"/>
                  </a:lnTo>
                  <a:lnTo>
                    <a:pt x="13195" y="164588"/>
                  </a:lnTo>
                  <a:lnTo>
                    <a:pt x="13153" y="164588"/>
                  </a:lnTo>
                  <a:lnTo>
                    <a:pt x="13110" y="164588"/>
                  </a:lnTo>
                  <a:lnTo>
                    <a:pt x="13110" y="164658"/>
                  </a:lnTo>
                  <a:lnTo>
                    <a:pt x="13068" y="164658"/>
                  </a:lnTo>
                  <a:lnTo>
                    <a:pt x="13068" y="164715"/>
                  </a:lnTo>
                  <a:lnTo>
                    <a:pt x="13026" y="164715"/>
                  </a:lnTo>
                  <a:lnTo>
                    <a:pt x="13026" y="164658"/>
                  </a:lnTo>
                  <a:lnTo>
                    <a:pt x="12984" y="164658"/>
                  </a:lnTo>
                  <a:lnTo>
                    <a:pt x="12984" y="164715"/>
                  </a:lnTo>
                  <a:lnTo>
                    <a:pt x="13026" y="164715"/>
                  </a:lnTo>
                  <a:lnTo>
                    <a:pt x="13026" y="164785"/>
                  </a:lnTo>
                  <a:lnTo>
                    <a:pt x="13068" y="164785"/>
                  </a:lnTo>
                  <a:lnTo>
                    <a:pt x="13026" y="164785"/>
                  </a:lnTo>
                  <a:lnTo>
                    <a:pt x="12984" y="164785"/>
                  </a:lnTo>
                  <a:lnTo>
                    <a:pt x="12984" y="164842"/>
                  </a:lnTo>
                  <a:lnTo>
                    <a:pt x="12984" y="164912"/>
                  </a:lnTo>
                  <a:lnTo>
                    <a:pt x="12941" y="164912"/>
                  </a:lnTo>
                  <a:lnTo>
                    <a:pt x="12899" y="164912"/>
                  </a:lnTo>
                  <a:lnTo>
                    <a:pt x="12941" y="164968"/>
                  </a:lnTo>
                  <a:lnTo>
                    <a:pt x="12899" y="164968"/>
                  </a:lnTo>
                  <a:lnTo>
                    <a:pt x="12857" y="164968"/>
                  </a:lnTo>
                  <a:lnTo>
                    <a:pt x="12857" y="164912"/>
                  </a:lnTo>
                  <a:lnTo>
                    <a:pt x="12815" y="164912"/>
                  </a:lnTo>
                  <a:lnTo>
                    <a:pt x="12772" y="164842"/>
                  </a:lnTo>
                  <a:lnTo>
                    <a:pt x="12730" y="164842"/>
                  </a:lnTo>
                  <a:lnTo>
                    <a:pt x="12688" y="164842"/>
                  </a:lnTo>
                  <a:lnTo>
                    <a:pt x="12688" y="164912"/>
                  </a:lnTo>
                  <a:lnTo>
                    <a:pt x="12730" y="164968"/>
                  </a:lnTo>
                  <a:lnTo>
                    <a:pt x="12688" y="164968"/>
                  </a:lnTo>
                  <a:lnTo>
                    <a:pt x="12646" y="164912"/>
                  </a:lnTo>
                  <a:lnTo>
                    <a:pt x="12603" y="164912"/>
                  </a:lnTo>
                  <a:lnTo>
                    <a:pt x="12561" y="164912"/>
                  </a:lnTo>
                  <a:lnTo>
                    <a:pt x="12561" y="164968"/>
                  </a:lnTo>
                  <a:lnTo>
                    <a:pt x="12561" y="165039"/>
                  </a:lnTo>
                  <a:lnTo>
                    <a:pt x="12603" y="165039"/>
                  </a:lnTo>
                  <a:lnTo>
                    <a:pt x="12561" y="165039"/>
                  </a:lnTo>
                  <a:lnTo>
                    <a:pt x="12519" y="165039"/>
                  </a:lnTo>
                  <a:lnTo>
                    <a:pt x="12519" y="165095"/>
                  </a:lnTo>
                  <a:lnTo>
                    <a:pt x="12561" y="165095"/>
                  </a:lnTo>
                  <a:lnTo>
                    <a:pt x="12603" y="165095"/>
                  </a:lnTo>
                  <a:lnTo>
                    <a:pt x="12646" y="165095"/>
                  </a:lnTo>
                  <a:lnTo>
                    <a:pt x="12646" y="165165"/>
                  </a:lnTo>
                  <a:lnTo>
                    <a:pt x="12688" y="165165"/>
                  </a:lnTo>
                  <a:lnTo>
                    <a:pt x="12730" y="165165"/>
                  </a:lnTo>
                  <a:lnTo>
                    <a:pt x="12772" y="165165"/>
                  </a:lnTo>
                  <a:lnTo>
                    <a:pt x="12772" y="165222"/>
                  </a:lnTo>
                  <a:lnTo>
                    <a:pt x="12772" y="165292"/>
                  </a:lnTo>
                  <a:lnTo>
                    <a:pt x="12772" y="165222"/>
                  </a:lnTo>
                  <a:lnTo>
                    <a:pt x="12730" y="165222"/>
                  </a:lnTo>
                  <a:lnTo>
                    <a:pt x="12688" y="165222"/>
                  </a:lnTo>
                  <a:lnTo>
                    <a:pt x="12646" y="165292"/>
                  </a:lnTo>
                  <a:lnTo>
                    <a:pt x="12688" y="165292"/>
                  </a:lnTo>
                  <a:lnTo>
                    <a:pt x="12730" y="165349"/>
                  </a:lnTo>
                  <a:lnTo>
                    <a:pt x="12772" y="165349"/>
                  </a:lnTo>
                  <a:lnTo>
                    <a:pt x="12815" y="165419"/>
                  </a:lnTo>
                  <a:lnTo>
                    <a:pt x="12772" y="165419"/>
                  </a:lnTo>
                  <a:lnTo>
                    <a:pt x="12730" y="165419"/>
                  </a:lnTo>
                  <a:lnTo>
                    <a:pt x="12772" y="165419"/>
                  </a:lnTo>
                  <a:lnTo>
                    <a:pt x="12815" y="165475"/>
                  </a:lnTo>
                  <a:lnTo>
                    <a:pt x="12857" y="165475"/>
                  </a:lnTo>
                  <a:lnTo>
                    <a:pt x="12899" y="165475"/>
                  </a:lnTo>
                  <a:lnTo>
                    <a:pt x="12899" y="165546"/>
                  </a:lnTo>
                  <a:lnTo>
                    <a:pt x="12941" y="165546"/>
                  </a:lnTo>
                  <a:lnTo>
                    <a:pt x="12899" y="165546"/>
                  </a:lnTo>
                  <a:lnTo>
                    <a:pt x="12857" y="165546"/>
                  </a:lnTo>
                  <a:lnTo>
                    <a:pt x="12815" y="165546"/>
                  </a:lnTo>
                  <a:lnTo>
                    <a:pt x="12772" y="165546"/>
                  </a:lnTo>
                  <a:lnTo>
                    <a:pt x="12772" y="165602"/>
                  </a:lnTo>
                  <a:lnTo>
                    <a:pt x="12815" y="165602"/>
                  </a:lnTo>
                  <a:lnTo>
                    <a:pt x="12815" y="165672"/>
                  </a:lnTo>
                  <a:lnTo>
                    <a:pt x="12857" y="165672"/>
                  </a:lnTo>
                  <a:lnTo>
                    <a:pt x="12899" y="165672"/>
                  </a:lnTo>
                  <a:lnTo>
                    <a:pt x="12899" y="165729"/>
                  </a:lnTo>
                  <a:lnTo>
                    <a:pt x="12899" y="165799"/>
                  </a:lnTo>
                  <a:lnTo>
                    <a:pt x="12941" y="165799"/>
                  </a:lnTo>
                  <a:lnTo>
                    <a:pt x="12941" y="165855"/>
                  </a:lnTo>
                  <a:lnTo>
                    <a:pt x="12899" y="165855"/>
                  </a:lnTo>
                  <a:lnTo>
                    <a:pt x="12899" y="165926"/>
                  </a:lnTo>
                  <a:lnTo>
                    <a:pt x="12857" y="165926"/>
                  </a:lnTo>
                  <a:lnTo>
                    <a:pt x="12815" y="165982"/>
                  </a:lnTo>
                  <a:lnTo>
                    <a:pt x="12815" y="166053"/>
                  </a:lnTo>
                  <a:lnTo>
                    <a:pt x="12815" y="166109"/>
                  </a:lnTo>
                  <a:lnTo>
                    <a:pt x="12772" y="166109"/>
                  </a:lnTo>
                  <a:lnTo>
                    <a:pt x="12772" y="166179"/>
                  </a:lnTo>
                  <a:lnTo>
                    <a:pt x="12730" y="166179"/>
                  </a:lnTo>
                  <a:lnTo>
                    <a:pt x="12730" y="166236"/>
                  </a:lnTo>
                  <a:lnTo>
                    <a:pt x="12646" y="166236"/>
                  </a:lnTo>
                  <a:lnTo>
                    <a:pt x="12603" y="166236"/>
                  </a:lnTo>
                  <a:lnTo>
                    <a:pt x="12561" y="166236"/>
                  </a:lnTo>
                  <a:lnTo>
                    <a:pt x="12519" y="166236"/>
                  </a:lnTo>
                  <a:lnTo>
                    <a:pt x="12519" y="166179"/>
                  </a:lnTo>
                  <a:lnTo>
                    <a:pt x="12477" y="166179"/>
                  </a:lnTo>
                  <a:lnTo>
                    <a:pt x="12434" y="166179"/>
                  </a:lnTo>
                  <a:lnTo>
                    <a:pt x="12392" y="166179"/>
                  </a:lnTo>
                  <a:lnTo>
                    <a:pt x="12350" y="166109"/>
                  </a:lnTo>
                  <a:lnTo>
                    <a:pt x="12265" y="166109"/>
                  </a:lnTo>
                  <a:lnTo>
                    <a:pt x="12223" y="166109"/>
                  </a:lnTo>
                  <a:lnTo>
                    <a:pt x="12181" y="166109"/>
                  </a:lnTo>
                  <a:lnTo>
                    <a:pt x="12181" y="166179"/>
                  </a:lnTo>
                  <a:lnTo>
                    <a:pt x="12139" y="166179"/>
                  </a:lnTo>
                  <a:lnTo>
                    <a:pt x="12096" y="166179"/>
                  </a:lnTo>
                  <a:lnTo>
                    <a:pt x="12096" y="166236"/>
                  </a:lnTo>
                  <a:lnTo>
                    <a:pt x="12054" y="166236"/>
                  </a:lnTo>
                  <a:lnTo>
                    <a:pt x="12012" y="166236"/>
                  </a:lnTo>
                  <a:lnTo>
                    <a:pt x="12012" y="166306"/>
                  </a:lnTo>
                  <a:lnTo>
                    <a:pt x="11970" y="166306"/>
                  </a:lnTo>
                  <a:lnTo>
                    <a:pt x="11970" y="166362"/>
                  </a:lnTo>
                  <a:lnTo>
                    <a:pt x="11927" y="166362"/>
                  </a:lnTo>
                  <a:lnTo>
                    <a:pt x="11927" y="166433"/>
                  </a:lnTo>
                  <a:lnTo>
                    <a:pt x="11885" y="166433"/>
                  </a:lnTo>
                  <a:lnTo>
                    <a:pt x="11927" y="166433"/>
                  </a:lnTo>
                  <a:lnTo>
                    <a:pt x="11927" y="166489"/>
                  </a:lnTo>
                  <a:lnTo>
                    <a:pt x="11970" y="166489"/>
                  </a:lnTo>
                  <a:lnTo>
                    <a:pt x="12012" y="166560"/>
                  </a:lnTo>
                  <a:lnTo>
                    <a:pt x="12054" y="166560"/>
                  </a:lnTo>
                  <a:lnTo>
                    <a:pt x="12096" y="166560"/>
                  </a:lnTo>
                  <a:lnTo>
                    <a:pt x="12139" y="166560"/>
                  </a:lnTo>
                  <a:lnTo>
                    <a:pt x="12223" y="166616"/>
                  </a:lnTo>
                  <a:lnTo>
                    <a:pt x="12265" y="166616"/>
                  </a:lnTo>
                  <a:lnTo>
                    <a:pt x="12350" y="166616"/>
                  </a:lnTo>
                  <a:lnTo>
                    <a:pt x="12392" y="166616"/>
                  </a:lnTo>
                  <a:lnTo>
                    <a:pt x="12434" y="166616"/>
                  </a:lnTo>
                  <a:lnTo>
                    <a:pt x="12477" y="166616"/>
                  </a:lnTo>
                  <a:lnTo>
                    <a:pt x="12477" y="166686"/>
                  </a:lnTo>
                  <a:lnTo>
                    <a:pt x="12519" y="166743"/>
                  </a:lnTo>
                  <a:lnTo>
                    <a:pt x="12477" y="166743"/>
                  </a:lnTo>
                  <a:lnTo>
                    <a:pt x="12477" y="166813"/>
                  </a:lnTo>
                  <a:lnTo>
                    <a:pt x="12434" y="166869"/>
                  </a:lnTo>
                  <a:lnTo>
                    <a:pt x="12434" y="166940"/>
                  </a:lnTo>
                  <a:lnTo>
                    <a:pt x="12477" y="166940"/>
                  </a:lnTo>
                  <a:lnTo>
                    <a:pt x="12477" y="166996"/>
                  </a:lnTo>
                  <a:lnTo>
                    <a:pt x="12477" y="167066"/>
                  </a:lnTo>
                  <a:lnTo>
                    <a:pt x="12477" y="167123"/>
                  </a:lnTo>
                  <a:lnTo>
                    <a:pt x="12477" y="167193"/>
                  </a:lnTo>
                  <a:lnTo>
                    <a:pt x="12519" y="167193"/>
                  </a:lnTo>
                  <a:lnTo>
                    <a:pt x="12519" y="167250"/>
                  </a:lnTo>
                  <a:lnTo>
                    <a:pt x="12561" y="167250"/>
                  </a:lnTo>
                  <a:lnTo>
                    <a:pt x="12519" y="167250"/>
                  </a:lnTo>
                  <a:lnTo>
                    <a:pt x="12519" y="167320"/>
                  </a:lnTo>
                  <a:lnTo>
                    <a:pt x="12519" y="167376"/>
                  </a:lnTo>
                  <a:lnTo>
                    <a:pt x="12561" y="167376"/>
                  </a:lnTo>
                  <a:lnTo>
                    <a:pt x="12603" y="167447"/>
                  </a:lnTo>
                  <a:lnTo>
                    <a:pt x="12646" y="167447"/>
                  </a:lnTo>
                  <a:lnTo>
                    <a:pt x="12688" y="167447"/>
                  </a:lnTo>
                  <a:lnTo>
                    <a:pt x="12688" y="167503"/>
                  </a:lnTo>
                  <a:lnTo>
                    <a:pt x="12730" y="167503"/>
                  </a:lnTo>
                  <a:lnTo>
                    <a:pt x="12772" y="167503"/>
                  </a:lnTo>
                  <a:lnTo>
                    <a:pt x="12772" y="167573"/>
                  </a:lnTo>
                  <a:lnTo>
                    <a:pt x="12815" y="167573"/>
                  </a:lnTo>
                  <a:lnTo>
                    <a:pt x="12815" y="167630"/>
                  </a:lnTo>
                  <a:lnTo>
                    <a:pt x="12857" y="167630"/>
                  </a:lnTo>
                  <a:lnTo>
                    <a:pt x="12857" y="167700"/>
                  </a:lnTo>
                  <a:lnTo>
                    <a:pt x="12899" y="167700"/>
                  </a:lnTo>
                  <a:lnTo>
                    <a:pt x="12941" y="167756"/>
                  </a:lnTo>
                  <a:lnTo>
                    <a:pt x="12984" y="167756"/>
                  </a:lnTo>
                  <a:lnTo>
                    <a:pt x="12984" y="167827"/>
                  </a:lnTo>
                  <a:lnTo>
                    <a:pt x="13026" y="167827"/>
                  </a:lnTo>
                  <a:lnTo>
                    <a:pt x="13068" y="167827"/>
                  </a:lnTo>
                  <a:lnTo>
                    <a:pt x="13068" y="167883"/>
                  </a:lnTo>
                  <a:lnTo>
                    <a:pt x="13110" y="167883"/>
                  </a:lnTo>
                  <a:lnTo>
                    <a:pt x="13153" y="167883"/>
                  </a:lnTo>
                  <a:lnTo>
                    <a:pt x="13153" y="167954"/>
                  </a:lnTo>
                  <a:lnTo>
                    <a:pt x="13153" y="168010"/>
                  </a:lnTo>
                  <a:lnTo>
                    <a:pt x="13110" y="168010"/>
                  </a:lnTo>
                  <a:lnTo>
                    <a:pt x="13068" y="168010"/>
                  </a:lnTo>
                  <a:lnTo>
                    <a:pt x="13068" y="168080"/>
                  </a:lnTo>
                  <a:lnTo>
                    <a:pt x="13110" y="168080"/>
                  </a:lnTo>
                  <a:lnTo>
                    <a:pt x="13110" y="168137"/>
                  </a:lnTo>
                  <a:lnTo>
                    <a:pt x="13153" y="168137"/>
                  </a:lnTo>
                  <a:lnTo>
                    <a:pt x="13153" y="168207"/>
                  </a:lnTo>
                  <a:lnTo>
                    <a:pt x="13153" y="168263"/>
                  </a:lnTo>
                  <a:lnTo>
                    <a:pt x="13153" y="168334"/>
                  </a:lnTo>
                  <a:lnTo>
                    <a:pt x="13110" y="168334"/>
                  </a:lnTo>
                  <a:lnTo>
                    <a:pt x="13153" y="168334"/>
                  </a:lnTo>
                  <a:lnTo>
                    <a:pt x="13153" y="168390"/>
                  </a:lnTo>
                  <a:lnTo>
                    <a:pt x="13153" y="168461"/>
                  </a:lnTo>
                  <a:lnTo>
                    <a:pt x="13153" y="168517"/>
                  </a:lnTo>
                  <a:lnTo>
                    <a:pt x="13110" y="168517"/>
                  </a:lnTo>
                  <a:lnTo>
                    <a:pt x="13110" y="168587"/>
                  </a:lnTo>
                  <a:lnTo>
                    <a:pt x="13153" y="168587"/>
                  </a:lnTo>
                  <a:lnTo>
                    <a:pt x="13153" y="168644"/>
                  </a:lnTo>
                  <a:lnTo>
                    <a:pt x="13195" y="168644"/>
                  </a:lnTo>
                  <a:lnTo>
                    <a:pt x="13237" y="168714"/>
                  </a:lnTo>
                  <a:lnTo>
                    <a:pt x="13279" y="168714"/>
                  </a:lnTo>
                  <a:lnTo>
                    <a:pt x="13279" y="168770"/>
                  </a:lnTo>
                  <a:lnTo>
                    <a:pt x="13279" y="168841"/>
                  </a:lnTo>
                  <a:lnTo>
                    <a:pt x="13237" y="168841"/>
                  </a:lnTo>
                  <a:lnTo>
                    <a:pt x="13195" y="168897"/>
                  </a:lnTo>
                  <a:lnTo>
                    <a:pt x="13195" y="168968"/>
                  </a:lnTo>
                  <a:lnTo>
                    <a:pt x="13195" y="169024"/>
                  </a:lnTo>
                  <a:lnTo>
                    <a:pt x="13153" y="169024"/>
                  </a:lnTo>
                  <a:lnTo>
                    <a:pt x="13153" y="169094"/>
                  </a:lnTo>
                  <a:lnTo>
                    <a:pt x="13110" y="169094"/>
                  </a:lnTo>
                  <a:lnTo>
                    <a:pt x="13110" y="169151"/>
                  </a:lnTo>
                  <a:lnTo>
                    <a:pt x="13110" y="169221"/>
                  </a:lnTo>
                  <a:lnTo>
                    <a:pt x="13153" y="169221"/>
                  </a:lnTo>
                  <a:lnTo>
                    <a:pt x="13153" y="169277"/>
                  </a:lnTo>
                  <a:lnTo>
                    <a:pt x="13237" y="169277"/>
                  </a:lnTo>
                  <a:lnTo>
                    <a:pt x="13279" y="169277"/>
                  </a:lnTo>
                  <a:lnTo>
                    <a:pt x="13322" y="169277"/>
                  </a:lnTo>
                  <a:lnTo>
                    <a:pt x="13322" y="169348"/>
                  </a:lnTo>
                  <a:lnTo>
                    <a:pt x="13364" y="169348"/>
                  </a:lnTo>
                  <a:lnTo>
                    <a:pt x="13406" y="169348"/>
                  </a:lnTo>
                  <a:lnTo>
                    <a:pt x="13406" y="169404"/>
                  </a:lnTo>
                  <a:lnTo>
                    <a:pt x="13448" y="169404"/>
                  </a:lnTo>
                  <a:lnTo>
                    <a:pt x="13491" y="169404"/>
                  </a:lnTo>
                  <a:lnTo>
                    <a:pt x="13491" y="169474"/>
                  </a:lnTo>
                  <a:lnTo>
                    <a:pt x="13533" y="169474"/>
                  </a:lnTo>
                  <a:lnTo>
                    <a:pt x="13533" y="169531"/>
                  </a:lnTo>
                  <a:lnTo>
                    <a:pt x="13533" y="169601"/>
                  </a:lnTo>
                  <a:lnTo>
                    <a:pt x="13491" y="169658"/>
                  </a:lnTo>
                  <a:lnTo>
                    <a:pt x="13491" y="169784"/>
                  </a:lnTo>
                  <a:lnTo>
                    <a:pt x="13448" y="169784"/>
                  </a:lnTo>
                  <a:lnTo>
                    <a:pt x="13406" y="169784"/>
                  </a:lnTo>
                  <a:lnTo>
                    <a:pt x="13406" y="169855"/>
                  </a:lnTo>
                  <a:lnTo>
                    <a:pt x="13364" y="169911"/>
                  </a:lnTo>
                  <a:lnTo>
                    <a:pt x="13364" y="169981"/>
                  </a:lnTo>
                  <a:lnTo>
                    <a:pt x="13364" y="170038"/>
                  </a:lnTo>
                  <a:lnTo>
                    <a:pt x="13406" y="170108"/>
                  </a:lnTo>
                  <a:lnTo>
                    <a:pt x="13406" y="170235"/>
                  </a:lnTo>
                  <a:lnTo>
                    <a:pt x="13406" y="170362"/>
                  </a:lnTo>
                  <a:lnTo>
                    <a:pt x="13448" y="170362"/>
                  </a:lnTo>
                  <a:lnTo>
                    <a:pt x="13448" y="170418"/>
                  </a:lnTo>
                  <a:lnTo>
                    <a:pt x="13491" y="170488"/>
                  </a:lnTo>
                  <a:lnTo>
                    <a:pt x="13491" y="170545"/>
                  </a:lnTo>
                  <a:lnTo>
                    <a:pt x="13533" y="170545"/>
                  </a:lnTo>
                  <a:lnTo>
                    <a:pt x="13575" y="170615"/>
                  </a:lnTo>
                  <a:lnTo>
                    <a:pt x="13575" y="170671"/>
                  </a:lnTo>
                  <a:lnTo>
                    <a:pt x="13575" y="170742"/>
                  </a:lnTo>
                  <a:lnTo>
                    <a:pt x="13575" y="170798"/>
                  </a:lnTo>
                  <a:lnTo>
                    <a:pt x="13575" y="170869"/>
                  </a:lnTo>
                  <a:lnTo>
                    <a:pt x="13617" y="170925"/>
                  </a:lnTo>
                  <a:lnTo>
                    <a:pt x="13575" y="170925"/>
                  </a:lnTo>
                  <a:lnTo>
                    <a:pt x="13617" y="170925"/>
                  </a:lnTo>
                  <a:lnTo>
                    <a:pt x="13617" y="171052"/>
                  </a:lnTo>
                  <a:lnTo>
                    <a:pt x="13617" y="171122"/>
                  </a:lnTo>
                  <a:lnTo>
                    <a:pt x="13617" y="171178"/>
                  </a:lnTo>
                  <a:lnTo>
                    <a:pt x="13575" y="171178"/>
                  </a:lnTo>
                  <a:lnTo>
                    <a:pt x="13533" y="171249"/>
                  </a:lnTo>
                  <a:lnTo>
                    <a:pt x="13533" y="171305"/>
                  </a:lnTo>
                  <a:lnTo>
                    <a:pt x="13533" y="171375"/>
                  </a:lnTo>
                  <a:lnTo>
                    <a:pt x="13575" y="171432"/>
                  </a:lnTo>
                  <a:lnTo>
                    <a:pt x="13575" y="171502"/>
                  </a:lnTo>
                  <a:lnTo>
                    <a:pt x="13575" y="171559"/>
                  </a:lnTo>
                  <a:lnTo>
                    <a:pt x="13575" y="171629"/>
                  </a:lnTo>
                  <a:lnTo>
                    <a:pt x="13533" y="171629"/>
                  </a:lnTo>
                  <a:lnTo>
                    <a:pt x="13575" y="171629"/>
                  </a:lnTo>
                  <a:lnTo>
                    <a:pt x="13533" y="171629"/>
                  </a:lnTo>
                  <a:lnTo>
                    <a:pt x="13533" y="171685"/>
                  </a:lnTo>
                  <a:lnTo>
                    <a:pt x="13533" y="171756"/>
                  </a:lnTo>
                  <a:lnTo>
                    <a:pt x="13575" y="171756"/>
                  </a:lnTo>
                  <a:lnTo>
                    <a:pt x="13533" y="171812"/>
                  </a:lnTo>
                  <a:lnTo>
                    <a:pt x="13575" y="171812"/>
                  </a:lnTo>
                  <a:lnTo>
                    <a:pt x="13575" y="171882"/>
                  </a:lnTo>
                  <a:lnTo>
                    <a:pt x="13533" y="171882"/>
                  </a:lnTo>
                  <a:lnTo>
                    <a:pt x="13575" y="171882"/>
                  </a:lnTo>
                  <a:lnTo>
                    <a:pt x="13575" y="171939"/>
                  </a:lnTo>
                  <a:lnTo>
                    <a:pt x="13575" y="172009"/>
                  </a:lnTo>
                  <a:lnTo>
                    <a:pt x="13617" y="172009"/>
                  </a:lnTo>
                  <a:lnTo>
                    <a:pt x="13617" y="171939"/>
                  </a:lnTo>
                  <a:lnTo>
                    <a:pt x="13660" y="171939"/>
                  </a:lnTo>
                  <a:lnTo>
                    <a:pt x="13660" y="172009"/>
                  </a:lnTo>
                  <a:lnTo>
                    <a:pt x="13617" y="172009"/>
                  </a:lnTo>
                  <a:lnTo>
                    <a:pt x="13660" y="172009"/>
                  </a:lnTo>
                  <a:lnTo>
                    <a:pt x="13660" y="172065"/>
                  </a:lnTo>
                  <a:lnTo>
                    <a:pt x="13702" y="172065"/>
                  </a:lnTo>
                  <a:lnTo>
                    <a:pt x="13702" y="172009"/>
                  </a:lnTo>
                  <a:lnTo>
                    <a:pt x="13744" y="172009"/>
                  </a:lnTo>
                  <a:lnTo>
                    <a:pt x="13744" y="172065"/>
                  </a:lnTo>
                  <a:lnTo>
                    <a:pt x="13702" y="172065"/>
                  </a:lnTo>
                  <a:lnTo>
                    <a:pt x="13744" y="172065"/>
                  </a:lnTo>
                  <a:lnTo>
                    <a:pt x="13744" y="172136"/>
                  </a:lnTo>
                  <a:lnTo>
                    <a:pt x="13744" y="172065"/>
                  </a:lnTo>
                  <a:lnTo>
                    <a:pt x="13786" y="172065"/>
                  </a:lnTo>
                  <a:lnTo>
                    <a:pt x="13786" y="172136"/>
                  </a:lnTo>
                  <a:lnTo>
                    <a:pt x="13828" y="172136"/>
                  </a:lnTo>
                  <a:lnTo>
                    <a:pt x="13828" y="172192"/>
                  </a:lnTo>
                  <a:lnTo>
                    <a:pt x="13871" y="172192"/>
                  </a:lnTo>
                  <a:lnTo>
                    <a:pt x="13871" y="172263"/>
                  </a:lnTo>
                  <a:lnTo>
                    <a:pt x="13913" y="172319"/>
                  </a:lnTo>
                  <a:lnTo>
                    <a:pt x="13955" y="172319"/>
                  </a:lnTo>
                  <a:lnTo>
                    <a:pt x="13955" y="172389"/>
                  </a:lnTo>
                  <a:lnTo>
                    <a:pt x="13955" y="172446"/>
                  </a:lnTo>
                  <a:lnTo>
                    <a:pt x="13955" y="172516"/>
                  </a:lnTo>
                  <a:lnTo>
                    <a:pt x="13913" y="172572"/>
                  </a:lnTo>
                  <a:lnTo>
                    <a:pt x="13913" y="172643"/>
                  </a:lnTo>
                  <a:lnTo>
                    <a:pt x="13871" y="172643"/>
                  </a:lnTo>
                  <a:lnTo>
                    <a:pt x="13913" y="172643"/>
                  </a:lnTo>
                  <a:lnTo>
                    <a:pt x="13955" y="172643"/>
                  </a:lnTo>
                  <a:lnTo>
                    <a:pt x="13955" y="172699"/>
                  </a:lnTo>
                  <a:lnTo>
                    <a:pt x="13997" y="172643"/>
                  </a:lnTo>
                  <a:lnTo>
                    <a:pt x="14082" y="172699"/>
                  </a:lnTo>
                  <a:lnTo>
                    <a:pt x="14124" y="172699"/>
                  </a:lnTo>
                  <a:lnTo>
                    <a:pt x="14166" y="172699"/>
                  </a:lnTo>
                  <a:lnTo>
                    <a:pt x="14209" y="172699"/>
                  </a:lnTo>
                  <a:lnTo>
                    <a:pt x="14251" y="172699"/>
                  </a:lnTo>
                  <a:lnTo>
                    <a:pt x="14293" y="172699"/>
                  </a:lnTo>
                  <a:lnTo>
                    <a:pt x="14335" y="172770"/>
                  </a:lnTo>
                  <a:lnTo>
                    <a:pt x="14378" y="172770"/>
                  </a:lnTo>
                  <a:lnTo>
                    <a:pt x="14420" y="172826"/>
                  </a:lnTo>
                  <a:lnTo>
                    <a:pt x="14462" y="172896"/>
                  </a:lnTo>
                  <a:lnTo>
                    <a:pt x="14504" y="172896"/>
                  </a:lnTo>
                  <a:lnTo>
                    <a:pt x="14504" y="172953"/>
                  </a:lnTo>
                  <a:lnTo>
                    <a:pt x="14547" y="173023"/>
                  </a:lnTo>
                  <a:lnTo>
                    <a:pt x="14589" y="173079"/>
                  </a:lnTo>
                  <a:lnTo>
                    <a:pt x="14589" y="173206"/>
                  </a:lnTo>
                  <a:lnTo>
                    <a:pt x="14589" y="173277"/>
                  </a:lnTo>
                  <a:lnTo>
                    <a:pt x="14589" y="173333"/>
                  </a:lnTo>
                  <a:lnTo>
                    <a:pt x="14631" y="173333"/>
                  </a:lnTo>
                  <a:lnTo>
                    <a:pt x="14631" y="173403"/>
                  </a:lnTo>
                  <a:lnTo>
                    <a:pt x="14631" y="173530"/>
                  </a:lnTo>
                  <a:lnTo>
                    <a:pt x="14589" y="173783"/>
                  </a:lnTo>
                  <a:lnTo>
                    <a:pt x="14589" y="173840"/>
                  </a:lnTo>
                  <a:lnTo>
                    <a:pt x="14547" y="173840"/>
                  </a:lnTo>
                  <a:lnTo>
                    <a:pt x="14504" y="173910"/>
                  </a:lnTo>
                  <a:lnTo>
                    <a:pt x="14462" y="173910"/>
                  </a:lnTo>
                  <a:lnTo>
                    <a:pt x="14420" y="173967"/>
                  </a:lnTo>
                  <a:lnTo>
                    <a:pt x="14378" y="174037"/>
                  </a:lnTo>
                  <a:lnTo>
                    <a:pt x="14335" y="174037"/>
                  </a:lnTo>
                  <a:lnTo>
                    <a:pt x="14335" y="174093"/>
                  </a:lnTo>
                  <a:lnTo>
                    <a:pt x="14335" y="174164"/>
                  </a:lnTo>
                  <a:lnTo>
                    <a:pt x="14335" y="174220"/>
                  </a:lnTo>
                  <a:lnTo>
                    <a:pt x="14293" y="174290"/>
                  </a:lnTo>
                  <a:lnTo>
                    <a:pt x="14251" y="174347"/>
                  </a:lnTo>
                  <a:lnTo>
                    <a:pt x="14251" y="174473"/>
                  </a:lnTo>
                  <a:lnTo>
                    <a:pt x="14209" y="174600"/>
                  </a:lnTo>
                  <a:lnTo>
                    <a:pt x="14124" y="174854"/>
                  </a:lnTo>
                  <a:lnTo>
                    <a:pt x="14040" y="175051"/>
                  </a:lnTo>
                  <a:lnTo>
                    <a:pt x="13997" y="175107"/>
                  </a:lnTo>
                  <a:lnTo>
                    <a:pt x="13955" y="175178"/>
                  </a:lnTo>
                  <a:lnTo>
                    <a:pt x="13955" y="175234"/>
                  </a:lnTo>
                  <a:lnTo>
                    <a:pt x="13871" y="175304"/>
                  </a:lnTo>
                  <a:lnTo>
                    <a:pt x="13744" y="175431"/>
                  </a:lnTo>
                  <a:lnTo>
                    <a:pt x="13617" y="175558"/>
                  </a:lnTo>
                  <a:lnTo>
                    <a:pt x="13491" y="175614"/>
                  </a:lnTo>
                  <a:lnTo>
                    <a:pt x="13364" y="175684"/>
                  </a:lnTo>
                  <a:lnTo>
                    <a:pt x="13322" y="175741"/>
                  </a:lnTo>
                  <a:lnTo>
                    <a:pt x="13279" y="175741"/>
                  </a:lnTo>
                  <a:lnTo>
                    <a:pt x="13153" y="175741"/>
                  </a:lnTo>
                  <a:lnTo>
                    <a:pt x="13110" y="175741"/>
                  </a:lnTo>
                  <a:lnTo>
                    <a:pt x="12984" y="175811"/>
                  </a:lnTo>
                  <a:lnTo>
                    <a:pt x="12941" y="175811"/>
                  </a:lnTo>
                  <a:lnTo>
                    <a:pt x="12772" y="175741"/>
                  </a:lnTo>
                  <a:lnTo>
                    <a:pt x="12688" y="175741"/>
                  </a:lnTo>
                  <a:lnTo>
                    <a:pt x="12646" y="175741"/>
                  </a:lnTo>
                  <a:lnTo>
                    <a:pt x="12603" y="175741"/>
                  </a:lnTo>
                  <a:lnTo>
                    <a:pt x="12646" y="175614"/>
                  </a:lnTo>
                  <a:lnTo>
                    <a:pt x="12688" y="175614"/>
                  </a:lnTo>
                  <a:lnTo>
                    <a:pt x="12646" y="175614"/>
                  </a:lnTo>
                  <a:lnTo>
                    <a:pt x="12603" y="175741"/>
                  </a:lnTo>
                  <a:lnTo>
                    <a:pt x="12561" y="175741"/>
                  </a:lnTo>
                  <a:lnTo>
                    <a:pt x="12519" y="175741"/>
                  </a:lnTo>
                  <a:lnTo>
                    <a:pt x="12434" y="175811"/>
                  </a:lnTo>
                  <a:lnTo>
                    <a:pt x="12392" y="175811"/>
                  </a:lnTo>
                  <a:lnTo>
                    <a:pt x="12350" y="175811"/>
                  </a:lnTo>
                  <a:lnTo>
                    <a:pt x="12350" y="175741"/>
                  </a:lnTo>
                  <a:lnTo>
                    <a:pt x="12308" y="175811"/>
                  </a:lnTo>
                  <a:lnTo>
                    <a:pt x="12265" y="175811"/>
                  </a:lnTo>
                  <a:lnTo>
                    <a:pt x="12223" y="175811"/>
                  </a:lnTo>
                  <a:lnTo>
                    <a:pt x="12181" y="175811"/>
                  </a:lnTo>
                  <a:lnTo>
                    <a:pt x="12139" y="175811"/>
                  </a:lnTo>
                  <a:lnTo>
                    <a:pt x="12096" y="175811"/>
                  </a:lnTo>
                  <a:lnTo>
                    <a:pt x="12054" y="175868"/>
                  </a:lnTo>
                  <a:lnTo>
                    <a:pt x="12054" y="175938"/>
                  </a:lnTo>
                  <a:lnTo>
                    <a:pt x="12054" y="175994"/>
                  </a:lnTo>
                  <a:lnTo>
                    <a:pt x="12054" y="176065"/>
                  </a:lnTo>
                  <a:lnTo>
                    <a:pt x="12012" y="176065"/>
                  </a:lnTo>
                  <a:lnTo>
                    <a:pt x="12054" y="176121"/>
                  </a:lnTo>
                  <a:lnTo>
                    <a:pt x="12012" y="176121"/>
                  </a:lnTo>
                  <a:lnTo>
                    <a:pt x="12054" y="176121"/>
                  </a:lnTo>
                  <a:lnTo>
                    <a:pt x="12096" y="176121"/>
                  </a:lnTo>
                  <a:lnTo>
                    <a:pt x="12096" y="176191"/>
                  </a:lnTo>
                  <a:lnTo>
                    <a:pt x="12054" y="176191"/>
                  </a:lnTo>
                  <a:lnTo>
                    <a:pt x="12012" y="176248"/>
                  </a:lnTo>
                  <a:lnTo>
                    <a:pt x="12012" y="176318"/>
                  </a:lnTo>
                  <a:lnTo>
                    <a:pt x="12012" y="176374"/>
                  </a:lnTo>
                  <a:lnTo>
                    <a:pt x="12012" y="176445"/>
                  </a:lnTo>
                  <a:lnTo>
                    <a:pt x="12054" y="176445"/>
                  </a:lnTo>
                  <a:lnTo>
                    <a:pt x="12012" y="176445"/>
                  </a:lnTo>
                  <a:lnTo>
                    <a:pt x="12012" y="176501"/>
                  </a:lnTo>
                  <a:lnTo>
                    <a:pt x="12054" y="176501"/>
                  </a:lnTo>
                  <a:lnTo>
                    <a:pt x="12096" y="176501"/>
                  </a:lnTo>
                  <a:lnTo>
                    <a:pt x="12139" y="176501"/>
                  </a:lnTo>
                  <a:lnTo>
                    <a:pt x="12096" y="176572"/>
                  </a:lnTo>
                  <a:lnTo>
                    <a:pt x="12139" y="176572"/>
                  </a:lnTo>
                  <a:lnTo>
                    <a:pt x="12139" y="176628"/>
                  </a:lnTo>
                  <a:lnTo>
                    <a:pt x="12139" y="176698"/>
                  </a:lnTo>
                  <a:lnTo>
                    <a:pt x="12096" y="176698"/>
                  </a:lnTo>
                  <a:lnTo>
                    <a:pt x="12054" y="176698"/>
                  </a:lnTo>
                  <a:lnTo>
                    <a:pt x="12054" y="176755"/>
                  </a:lnTo>
                  <a:lnTo>
                    <a:pt x="12054" y="176825"/>
                  </a:lnTo>
                  <a:lnTo>
                    <a:pt x="12054" y="176881"/>
                  </a:lnTo>
                  <a:lnTo>
                    <a:pt x="12012" y="176952"/>
                  </a:lnTo>
                  <a:lnTo>
                    <a:pt x="12012" y="177008"/>
                  </a:lnTo>
                  <a:lnTo>
                    <a:pt x="12012" y="177079"/>
                  </a:lnTo>
                  <a:lnTo>
                    <a:pt x="11970" y="177079"/>
                  </a:lnTo>
                  <a:lnTo>
                    <a:pt x="11927" y="177079"/>
                  </a:lnTo>
                  <a:lnTo>
                    <a:pt x="11927" y="177135"/>
                  </a:lnTo>
                  <a:lnTo>
                    <a:pt x="11885" y="177135"/>
                  </a:lnTo>
                  <a:lnTo>
                    <a:pt x="11885" y="177205"/>
                  </a:lnTo>
                  <a:lnTo>
                    <a:pt x="11885" y="177262"/>
                  </a:lnTo>
                  <a:lnTo>
                    <a:pt x="11843" y="177262"/>
                  </a:lnTo>
                  <a:lnTo>
                    <a:pt x="11801" y="177262"/>
                  </a:lnTo>
                  <a:lnTo>
                    <a:pt x="11758" y="177332"/>
                  </a:lnTo>
                  <a:lnTo>
                    <a:pt x="11716" y="177262"/>
                  </a:lnTo>
                  <a:lnTo>
                    <a:pt x="11716" y="177332"/>
                  </a:lnTo>
                  <a:lnTo>
                    <a:pt x="11674" y="177332"/>
                  </a:lnTo>
                  <a:lnTo>
                    <a:pt x="11632" y="177332"/>
                  </a:lnTo>
                  <a:lnTo>
                    <a:pt x="11590" y="177388"/>
                  </a:lnTo>
                  <a:lnTo>
                    <a:pt x="11547" y="177388"/>
                  </a:lnTo>
                  <a:lnTo>
                    <a:pt x="11547" y="177332"/>
                  </a:lnTo>
                  <a:lnTo>
                    <a:pt x="11505" y="177332"/>
                  </a:lnTo>
                  <a:lnTo>
                    <a:pt x="11505" y="177388"/>
                  </a:lnTo>
                  <a:lnTo>
                    <a:pt x="11463" y="177459"/>
                  </a:lnTo>
                  <a:lnTo>
                    <a:pt x="11505" y="177459"/>
                  </a:lnTo>
                  <a:lnTo>
                    <a:pt x="11505" y="177515"/>
                  </a:lnTo>
                  <a:lnTo>
                    <a:pt x="11463" y="177515"/>
                  </a:lnTo>
                  <a:lnTo>
                    <a:pt x="11421" y="177515"/>
                  </a:lnTo>
                  <a:lnTo>
                    <a:pt x="11378" y="177586"/>
                  </a:lnTo>
                  <a:lnTo>
                    <a:pt x="11336" y="177586"/>
                  </a:lnTo>
                  <a:lnTo>
                    <a:pt x="11336" y="177515"/>
                  </a:lnTo>
                  <a:lnTo>
                    <a:pt x="11294" y="177515"/>
                  </a:lnTo>
                  <a:lnTo>
                    <a:pt x="11252" y="177515"/>
                  </a:lnTo>
                  <a:lnTo>
                    <a:pt x="11252" y="177459"/>
                  </a:lnTo>
                  <a:lnTo>
                    <a:pt x="11209" y="177459"/>
                  </a:lnTo>
                  <a:lnTo>
                    <a:pt x="11209" y="177515"/>
                  </a:lnTo>
                  <a:lnTo>
                    <a:pt x="11167" y="177515"/>
                  </a:lnTo>
                  <a:lnTo>
                    <a:pt x="11167" y="177459"/>
                  </a:lnTo>
                  <a:lnTo>
                    <a:pt x="11209" y="177459"/>
                  </a:lnTo>
                  <a:lnTo>
                    <a:pt x="11167" y="177459"/>
                  </a:lnTo>
                  <a:lnTo>
                    <a:pt x="11125" y="177459"/>
                  </a:lnTo>
                  <a:lnTo>
                    <a:pt x="11083" y="177459"/>
                  </a:lnTo>
                  <a:lnTo>
                    <a:pt x="11040" y="177515"/>
                  </a:lnTo>
                  <a:lnTo>
                    <a:pt x="11083" y="177515"/>
                  </a:lnTo>
                  <a:lnTo>
                    <a:pt x="11125" y="177515"/>
                  </a:lnTo>
                  <a:lnTo>
                    <a:pt x="11125" y="177586"/>
                  </a:lnTo>
                  <a:lnTo>
                    <a:pt x="11083" y="177586"/>
                  </a:lnTo>
                  <a:lnTo>
                    <a:pt x="11125" y="177586"/>
                  </a:lnTo>
                  <a:lnTo>
                    <a:pt x="11167" y="177586"/>
                  </a:lnTo>
                  <a:lnTo>
                    <a:pt x="11167" y="177642"/>
                  </a:lnTo>
                  <a:lnTo>
                    <a:pt x="11125" y="177642"/>
                  </a:lnTo>
                  <a:lnTo>
                    <a:pt x="11167" y="177642"/>
                  </a:lnTo>
                  <a:lnTo>
                    <a:pt x="11167" y="177712"/>
                  </a:lnTo>
                  <a:lnTo>
                    <a:pt x="11209" y="177769"/>
                  </a:lnTo>
                  <a:lnTo>
                    <a:pt x="11252" y="177769"/>
                  </a:lnTo>
                  <a:lnTo>
                    <a:pt x="11294" y="177769"/>
                  </a:lnTo>
                  <a:lnTo>
                    <a:pt x="11252" y="177839"/>
                  </a:lnTo>
                  <a:lnTo>
                    <a:pt x="11209" y="177839"/>
                  </a:lnTo>
                  <a:lnTo>
                    <a:pt x="11209" y="177895"/>
                  </a:lnTo>
                  <a:lnTo>
                    <a:pt x="11167" y="177895"/>
                  </a:lnTo>
                  <a:lnTo>
                    <a:pt x="11167" y="177966"/>
                  </a:lnTo>
                  <a:lnTo>
                    <a:pt x="11125" y="177966"/>
                  </a:lnTo>
                  <a:lnTo>
                    <a:pt x="11125" y="178022"/>
                  </a:lnTo>
                  <a:lnTo>
                    <a:pt x="11167" y="178022"/>
                  </a:lnTo>
                  <a:lnTo>
                    <a:pt x="11209" y="178022"/>
                  </a:lnTo>
                  <a:lnTo>
                    <a:pt x="11167" y="178022"/>
                  </a:lnTo>
                  <a:lnTo>
                    <a:pt x="11167" y="178092"/>
                  </a:lnTo>
                  <a:lnTo>
                    <a:pt x="11209" y="178092"/>
                  </a:lnTo>
                  <a:lnTo>
                    <a:pt x="11209" y="178149"/>
                  </a:lnTo>
                  <a:lnTo>
                    <a:pt x="11167" y="178149"/>
                  </a:lnTo>
                  <a:lnTo>
                    <a:pt x="11209" y="178149"/>
                  </a:lnTo>
                  <a:lnTo>
                    <a:pt x="11209" y="178219"/>
                  </a:lnTo>
                  <a:lnTo>
                    <a:pt x="11252" y="178219"/>
                  </a:lnTo>
                  <a:lnTo>
                    <a:pt x="11252" y="178276"/>
                  </a:lnTo>
                  <a:lnTo>
                    <a:pt x="11294" y="178276"/>
                  </a:lnTo>
                  <a:lnTo>
                    <a:pt x="11294" y="178346"/>
                  </a:lnTo>
                  <a:lnTo>
                    <a:pt x="11336" y="178346"/>
                  </a:lnTo>
                  <a:lnTo>
                    <a:pt x="11294" y="178402"/>
                  </a:lnTo>
                  <a:lnTo>
                    <a:pt x="11336" y="178402"/>
                  </a:lnTo>
                  <a:lnTo>
                    <a:pt x="11378" y="178402"/>
                  </a:lnTo>
                  <a:lnTo>
                    <a:pt x="11378" y="178473"/>
                  </a:lnTo>
                  <a:lnTo>
                    <a:pt x="11421" y="178473"/>
                  </a:lnTo>
                  <a:lnTo>
                    <a:pt x="11421" y="178529"/>
                  </a:lnTo>
                  <a:lnTo>
                    <a:pt x="11378" y="178529"/>
                  </a:lnTo>
                  <a:lnTo>
                    <a:pt x="11336" y="178599"/>
                  </a:lnTo>
                  <a:lnTo>
                    <a:pt x="11378" y="178656"/>
                  </a:lnTo>
                  <a:lnTo>
                    <a:pt x="11421" y="178656"/>
                  </a:lnTo>
                  <a:lnTo>
                    <a:pt x="11463" y="178726"/>
                  </a:lnTo>
                  <a:lnTo>
                    <a:pt x="11505" y="178726"/>
                  </a:lnTo>
                  <a:lnTo>
                    <a:pt x="11505" y="178782"/>
                  </a:lnTo>
                  <a:lnTo>
                    <a:pt x="11547" y="178782"/>
                  </a:lnTo>
                  <a:lnTo>
                    <a:pt x="11590" y="178782"/>
                  </a:lnTo>
                  <a:lnTo>
                    <a:pt x="11632" y="178782"/>
                  </a:lnTo>
                  <a:lnTo>
                    <a:pt x="11632" y="178853"/>
                  </a:lnTo>
                  <a:lnTo>
                    <a:pt x="11632" y="178909"/>
                  </a:lnTo>
                  <a:lnTo>
                    <a:pt x="11590" y="178909"/>
                  </a:lnTo>
                  <a:lnTo>
                    <a:pt x="11547" y="178909"/>
                  </a:lnTo>
                  <a:lnTo>
                    <a:pt x="11547" y="178853"/>
                  </a:lnTo>
                  <a:lnTo>
                    <a:pt x="11547" y="178909"/>
                  </a:lnTo>
                  <a:lnTo>
                    <a:pt x="11590" y="178909"/>
                  </a:lnTo>
                  <a:lnTo>
                    <a:pt x="11632" y="178909"/>
                  </a:lnTo>
                  <a:lnTo>
                    <a:pt x="11632" y="178980"/>
                  </a:lnTo>
                  <a:lnTo>
                    <a:pt x="11590" y="178980"/>
                  </a:lnTo>
                  <a:lnTo>
                    <a:pt x="11632" y="178980"/>
                  </a:lnTo>
                  <a:lnTo>
                    <a:pt x="11674" y="178980"/>
                  </a:lnTo>
                  <a:lnTo>
                    <a:pt x="11674" y="179036"/>
                  </a:lnTo>
                  <a:lnTo>
                    <a:pt x="11716" y="178980"/>
                  </a:lnTo>
                  <a:lnTo>
                    <a:pt x="11674" y="178980"/>
                  </a:lnTo>
                  <a:lnTo>
                    <a:pt x="11674" y="178909"/>
                  </a:lnTo>
                  <a:lnTo>
                    <a:pt x="11716" y="178909"/>
                  </a:lnTo>
                  <a:lnTo>
                    <a:pt x="11758" y="178980"/>
                  </a:lnTo>
                  <a:lnTo>
                    <a:pt x="11801" y="178980"/>
                  </a:lnTo>
                  <a:lnTo>
                    <a:pt x="11843" y="178980"/>
                  </a:lnTo>
                  <a:lnTo>
                    <a:pt x="11885" y="178980"/>
                  </a:lnTo>
                  <a:lnTo>
                    <a:pt x="11927" y="178980"/>
                  </a:lnTo>
                  <a:lnTo>
                    <a:pt x="11927" y="179036"/>
                  </a:lnTo>
                  <a:lnTo>
                    <a:pt x="11970" y="179036"/>
                  </a:lnTo>
                  <a:lnTo>
                    <a:pt x="12012" y="179106"/>
                  </a:lnTo>
                  <a:lnTo>
                    <a:pt x="12012" y="179163"/>
                  </a:lnTo>
                  <a:lnTo>
                    <a:pt x="11970" y="179163"/>
                  </a:lnTo>
                  <a:lnTo>
                    <a:pt x="11927" y="179233"/>
                  </a:lnTo>
                  <a:lnTo>
                    <a:pt x="11927" y="179289"/>
                  </a:lnTo>
                  <a:lnTo>
                    <a:pt x="11885" y="179360"/>
                  </a:lnTo>
                  <a:lnTo>
                    <a:pt x="11885" y="179416"/>
                  </a:lnTo>
                  <a:lnTo>
                    <a:pt x="11843" y="179416"/>
                  </a:lnTo>
                  <a:lnTo>
                    <a:pt x="11843" y="179487"/>
                  </a:lnTo>
                  <a:lnTo>
                    <a:pt x="11843" y="179543"/>
                  </a:lnTo>
                  <a:lnTo>
                    <a:pt x="11885" y="179613"/>
                  </a:lnTo>
                  <a:lnTo>
                    <a:pt x="11970" y="179670"/>
                  </a:lnTo>
                  <a:lnTo>
                    <a:pt x="12012" y="179670"/>
                  </a:lnTo>
                  <a:lnTo>
                    <a:pt x="12054" y="179613"/>
                  </a:lnTo>
                  <a:lnTo>
                    <a:pt x="12096" y="179613"/>
                  </a:lnTo>
                  <a:lnTo>
                    <a:pt x="12139" y="179613"/>
                  </a:lnTo>
                  <a:lnTo>
                    <a:pt x="12181" y="179613"/>
                  </a:lnTo>
                  <a:lnTo>
                    <a:pt x="12223" y="179670"/>
                  </a:lnTo>
                  <a:lnTo>
                    <a:pt x="12308" y="179670"/>
                  </a:lnTo>
                  <a:lnTo>
                    <a:pt x="12350" y="179670"/>
                  </a:lnTo>
                  <a:lnTo>
                    <a:pt x="12350" y="179740"/>
                  </a:lnTo>
                  <a:lnTo>
                    <a:pt x="12392" y="179740"/>
                  </a:lnTo>
                  <a:lnTo>
                    <a:pt x="12392" y="179796"/>
                  </a:lnTo>
                  <a:lnTo>
                    <a:pt x="12434" y="179796"/>
                  </a:lnTo>
                  <a:lnTo>
                    <a:pt x="12477" y="179796"/>
                  </a:lnTo>
                  <a:lnTo>
                    <a:pt x="12477" y="179867"/>
                  </a:lnTo>
                  <a:lnTo>
                    <a:pt x="12519" y="179867"/>
                  </a:lnTo>
                  <a:lnTo>
                    <a:pt x="12477" y="179867"/>
                  </a:lnTo>
                  <a:lnTo>
                    <a:pt x="12477" y="179923"/>
                  </a:lnTo>
                  <a:lnTo>
                    <a:pt x="12434" y="179923"/>
                  </a:lnTo>
                  <a:lnTo>
                    <a:pt x="12434" y="179993"/>
                  </a:lnTo>
                  <a:lnTo>
                    <a:pt x="12434" y="180050"/>
                  </a:lnTo>
                  <a:lnTo>
                    <a:pt x="12477" y="180050"/>
                  </a:lnTo>
                  <a:lnTo>
                    <a:pt x="12477" y="180120"/>
                  </a:lnTo>
                  <a:lnTo>
                    <a:pt x="12519" y="180120"/>
                  </a:lnTo>
                  <a:lnTo>
                    <a:pt x="12519" y="180177"/>
                  </a:lnTo>
                  <a:lnTo>
                    <a:pt x="12561" y="180177"/>
                  </a:lnTo>
                  <a:lnTo>
                    <a:pt x="12603" y="180177"/>
                  </a:lnTo>
                  <a:lnTo>
                    <a:pt x="12646" y="180177"/>
                  </a:lnTo>
                  <a:lnTo>
                    <a:pt x="12646" y="180120"/>
                  </a:lnTo>
                  <a:lnTo>
                    <a:pt x="12688" y="180120"/>
                  </a:lnTo>
                  <a:lnTo>
                    <a:pt x="12730" y="180120"/>
                  </a:lnTo>
                  <a:lnTo>
                    <a:pt x="12772" y="180120"/>
                  </a:lnTo>
                  <a:lnTo>
                    <a:pt x="12815" y="180120"/>
                  </a:lnTo>
                  <a:lnTo>
                    <a:pt x="12857" y="180120"/>
                  </a:lnTo>
                  <a:lnTo>
                    <a:pt x="12899" y="180120"/>
                  </a:lnTo>
                  <a:lnTo>
                    <a:pt x="12941" y="180120"/>
                  </a:lnTo>
                  <a:lnTo>
                    <a:pt x="12984" y="180120"/>
                  </a:lnTo>
                  <a:lnTo>
                    <a:pt x="13026" y="180120"/>
                  </a:lnTo>
                  <a:lnTo>
                    <a:pt x="13026" y="180050"/>
                  </a:lnTo>
                  <a:lnTo>
                    <a:pt x="13026" y="179993"/>
                  </a:lnTo>
                  <a:lnTo>
                    <a:pt x="13068" y="179993"/>
                  </a:lnTo>
                  <a:lnTo>
                    <a:pt x="13110" y="179993"/>
                  </a:lnTo>
                  <a:lnTo>
                    <a:pt x="13068" y="179993"/>
                  </a:lnTo>
                  <a:lnTo>
                    <a:pt x="13110" y="179993"/>
                  </a:lnTo>
                  <a:lnTo>
                    <a:pt x="13110" y="179923"/>
                  </a:lnTo>
                  <a:lnTo>
                    <a:pt x="13153" y="179923"/>
                  </a:lnTo>
                  <a:lnTo>
                    <a:pt x="13195" y="179923"/>
                  </a:lnTo>
                  <a:lnTo>
                    <a:pt x="13237" y="179993"/>
                  </a:lnTo>
                  <a:lnTo>
                    <a:pt x="13237" y="179923"/>
                  </a:lnTo>
                  <a:lnTo>
                    <a:pt x="13237" y="179993"/>
                  </a:lnTo>
                  <a:lnTo>
                    <a:pt x="13279" y="179993"/>
                  </a:lnTo>
                  <a:lnTo>
                    <a:pt x="13322" y="179993"/>
                  </a:lnTo>
                  <a:lnTo>
                    <a:pt x="13322" y="180050"/>
                  </a:lnTo>
                  <a:lnTo>
                    <a:pt x="13364" y="180120"/>
                  </a:lnTo>
                  <a:lnTo>
                    <a:pt x="13406" y="180120"/>
                  </a:lnTo>
                  <a:lnTo>
                    <a:pt x="13448" y="180120"/>
                  </a:lnTo>
                  <a:lnTo>
                    <a:pt x="13533" y="180120"/>
                  </a:lnTo>
                  <a:lnTo>
                    <a:pt x="13575" y="180120"/>
                  </a:lnTo>
                  <a:lnTo>
                    <a:pt x="13617" y="180120"/>
                  </a:lnTo>
                  <a:lnTo>
                    <a:pt x="13617" y="180177"/>
                  </a:lnTo>
                  <a:lnTo>
                    <a:pt x="13660" y="180177"/>
                  </a:lnTo>
                  <a:lnTo>
                    <a:pt x="13702" y="180177"/>
                  </a:lnTo>
                  <a:lnTo>
                    <a:pt x="13744" y="180177"/>
                  </a:lnTo>
                  <a:lnTo>
                    <a:pt x="13786" y="180177"/>
                  </a:lnTo>
                  <a:lnTo>
                    <a:pt x="13828" y="180177"/>
                  </a:lnTo>
                  <a:lnTo>
                    <a:pt x="13828" y="180247"/>
                  </a:lnTo>
                  <a:lnTo>
                    <a:pt x="13871" y="180247"/>
                  </a:lnTo>
                  <a:lnTo>
                    <a:pt x="13871" y="180177"/>
                  </a:lnTo>
                  <a:lnTo>
                    <a:pt x="13913" y="180177"/>
                  </a:lnTo>
                  <a:lnTo>
                    <a:pt x="13913" y="180247"/>
                  </a:lnTo>
                  <a:lnTo>
                    <a:pt x="13871" y="180247"/>
                  </a:lnTo>
                  <a:lnTo>
                    <a:pt x="13913" y="180247"/>
                  </a:lnTo>
                  <a:lnTo>
                    <a:pt x="13955" y="180247"/>
                  </a:lnTo>
                  <a:lnTo>
                    <a:pt x="13997" y="180247"/>
                  </a:lnTo>
                  <a:lnTo>
                    <a:pt x="14040" y="180247"/>
                  </a:lnTo>
                  <a:lnTo>
                    <a:pt x="14040" y="180303"/>
                  </a:lnTo>
                  <a:lnTo>
                    <a:pt x="14082" y="180303"/>
                  </a:lnTo>
                  <a:lnTo>
                    <a:pt x="14124" y="180303"/>
                  </a:lnTo>
                  <a:lnTo>
                    <a:pt x="14166" y="180374"/>
                  </a:lnTo>
                  <a:lnTo>
                    <a:pt x="14124" y="180374"/>
                  </a:lnTo>
                  <a:lnTo>
                    <a:pt x="14124" y="180430"/>
                  </a:lnTo>
                  <a:lnTo>
                    <a:pt x="14082" y="180500"/>
                  </a:lnTo>
                  <a:lnTo>
                    <a:pt x="14040" y="180500"/>
                  </a:lnTo>
                  <a:lnTo>
                    <a:pt x="13997" y="180557"/>
                  </a:lnTo>
                  <a:lnTo>
                    <a:pt x="13997" y="180500"/>
                  </a:lnTo>
                  <a:lnTo>
                    <a:pt x="14040" y="180500"/>
                  </a:lnTo>
                  <a:lnTo>
                    <a:pt x="13997" y="180500"/>
                  </a:lnTo>
                  <a:lnTo>
                    <a:pt x="13955" y="180500"/>
                  </a:lnTo>
                  <a:lnTo>
                    <a:pt x="13913" y="180557"/>
                  </a:lnTo>
                  <a:lnTo>
                    <a:pt x="13871" y="180557"/>
                  </a:lnTo>
                  <a:lnTo>
                    <a:pt x="13871" y="180627"/>
                  </a:lnTo>
                  <a:lnTo>
                    <a:pt x="13913" y="180627"/>
                  </a:lnTo>
                  <a:lnTo>
                    <a:pt x="13955" y="180627"/>
                  </a:lnTo>
                  <a:lnTo>
                    <a:pt x="13913" y="180683"/>
                  </a:lnTo>
                  <a:lnTo>
                    <a:pt x="13871" y="180683"/>
                  </a:lnTo>
                  <a:lnTo>
                    <a:pt x="13871" y="180754"/>
                  </a:lnTo>
                  <a:lnTo>
                    <a:pt x="13913" y="180754"/>
                  </a:lnTo>
                  <a:lnTo>
                    <a:pt x="13955" y="180754"/>
                  </a:lnTo>
                  <a:lnTo>
                    <a:pt x="13913" y="180810"/>
                  </a:lnTo>
                  <a:lnTo>
                    <a:pt x="13955" y="180810"/>
                  </a:lnTo>
                  <a:lnTo>
                    <a:pt x="13955" y="180881"/>
                  </a:lnTo>
                  <a:lnTo>
                    <a:pt x="13997" y="180881"/>
                  </a:lnTo>
                  <a:lnTo>
                    <a:pt x="13955" y="180881"/>
                  </a:lnTo>
                  <a:lnTo>
                    <a:pt x="13913" y="180881"/>
                  </a:lnTo>
                  <a:lnTo>
                    <a:pt x="13913" y="180810"/>
                  </a:lnTo>
                  <a:lnTo>
                    <a:pt x="13913" y="180881"/>
                  </a:lnTo>
                  <a:lnTo>
                    <a:pt x="13871" y="180881"/>
                  </a:lnTo>
                  <a:lnTo>
                    <a:pt x="13871" y="180937"/>
                  </a:lnTo>
                  <a:lnTo>
                    <a:pt x="13828" y="180937"/>
                  </a:lnTo>
                  <a:lnTo>
                    <a:pt x="13871" y="180937"/>
                  </a:lnTo>
                  <a:lnTo>
                    <a:pt x="13828" y="181007"/>
                  </a:lnTo>
                  <a:lnTo>
                    <a:pt x="13786" y="181007"/>
                  </a:lnTo>
                  <a:lnTo>
                    <a:pt x="13744" y="181007"/>
                  </a:lnTo>
                  <a:lnTo>
                    <a:pt x="13786" y="181007"/>
                  </a:lnTo>
                  <a:lnTo>
                    <a:pt x="13828" y="181007"/>
                  </a:lnTo>
                  <a:lnTo>
                    <a:pt x="13786" y="181007"/>
                  </a:lnTo>
                  <a:lnTo>
                    <a:pt x="13786" y="181064"/>
                  </a:lnTo>
                  <a:lnTo>
                    <a:pt x="13744" y="181064"/>
                  </a:lnTo>
                  <a:lnTo>
                    <a:pt x="13744" y="181134"/>
                  </a:lnTo>
                  <a:lnTo>
                    <a:pt x="13786" y="181134"/>
                  </a:lnTo>
                  <a:lnTo>
                    <a:pt x="13786" y="181190"/>
                  </a:lnTo>
                  <a:lnTo>
                    <a:pt x="13786" y="181134"/>
                  </a:lnTo>
                  <a:lnTo>
                    <a:pt x="13828" y="181134"/>
                  </a:lnTo>
                  <a:lnTo>
                    <a:pt x="13871" y="181134"/>
                  </a:lnTo>
                  <a:lnTo>
                    <a:pt x="13913" y="181134"/>
                  </a:lnTo>
                  <a:lnTo>
                    <a:pt x="13955" y="181134"/>
                  </a:lnTo>
                  <a:lnTo>
                    <a:pt x="13997" y="181064"/>
                  </a:lnTo>
                  <a:lnTo>
                    <a:pt x="14040" y="181064"/>
                  </a:lnTo>
                  <a:lnTo>
                    <a:pt x="14082" y="181064"/>
                  </a:lnTo>
                  <a:lnTo>
                    <a:pt x="14082" y="181134"/>
                  </a:lnTo>
                  <a:lnTo>
                    <a:pt x="14124" y="181134"/>
                  </a:lnTo>
                  <a:lnTo>
                    <a:pt x="14166" y="181134"/>
                  </a:lnTo>
                  <a:lnTo>
                    <a:pt x="14166" y="181190"/>
                  </a:lnTo>
                  <a:lnTo>
                    <a:pt x="14209" y="181190"/>
                  </a:lnTo>
                  <a:lnTo>
                    <a:pt x="14251" y="181190"/>
                  </a:lnTo>
                  <a:lnTo>
                    <a:pt x="14251" y="181134"/>
                  </a:lnTo>
                  <a:lnTo>
                    <a:pt x="14293" y="181134"/>
                  </a:lnTo>
                  <a:lnTo>
                    <a:pt x="14293" y="181190"/>
                  </a:lnTo>
                  <a:lnTo>
                    <a:pt x="14335" y="181261"/>
                  </a:lnTo>
                  <a:lnTo>
                    <a:pt x="14378" y="181261"/>
                  </a:lnTo>
                  <a:lnTo>
                    <a:pt x="14378" y="181190"/>
                  </a:lnTo>
                  <a:lnTo>
                    <a:pt x="14335" y="181190"/>
                  </a:lnTo>
                  <a:lnTo>
                    <a:pt x="14378" y="181190"/>
                  </a:lnTo>
                  <a:lnTo>
                    <a:pt x="14420" y="181190"/>
                  </a:lnTo>
                  <a:lnTo>
                    <a:pt x="14420" y="181261"/>
                  </a:lnTo>
                  <a:lnTo>
                    <a:pt x="14462" y="181261"/>
                  </a:lnTo>
                  <a:lnTo>
                    <a:pt x="14504" y="181317"/>
                  </a:lnTo>
                  <a:lnTo>
                    <a:pt x="14547" y="181317"/>
                  </a:lnTo>
                  <a:lnTo>
                    <a:pt x="14631" y="181317"/>
                  </a:lnTo>
                  <a:lnTo>
                    <a:pt x="14673" y="181317"/>
                  </a:lnTo>
                  <a:lnTo>
                    <a:pt x="14673" y="181388"/>
                  </a:lnTo>
                  <a:lnTo>
                    <a:pt x="14716" y="181388"/>
                  </a:lnTo>
                  <a:lnTo>
                    <a:pt x="14716" y="181444"/>
                  </a:lnTo>
                  <a:lnTo>
                    <a:pt x="14673" y="181444"/>
                  </a:lnTo>
                  <a:lnTo>
                    <a:pt x="14631" y="181444"/>
                  </a:lnTo>
                  <a:lnTo>
                    <a:pt x="14631" y="181514"/>
                  </a:lnTo>
                  <a:lnTo>
                    <a:pt x="14673" y="181514"/>
                  </a:lnTo>
                  <a:lnTo>
                    <a:pt x="14716" y="181571"/>
                  </a:lnTo>
                  <a:lnTo>
                    <a:pt x="14673" y="181571"/>
                  </a:lnTo>
                  <a:lnTo>
                    <a:pt x="14631" y="181571"/>
                  </a:lnTo>
                  <a:lnTo>
                    <a:pt x="14631" y="181641"/>
                  </a:lnTo>
                  <a:lnTo>
                    <a:pt x="14631" y="181697"/>
                  </a:lnTo>
                  <a:lnTo>
                    <a:pt x="14589" y="181697"/>
                  </a:lnTo>
                  <a:lnTo>
                    <a:pt x="14547" y="181697"/>
                  </a:lnTo>
                  <a:lnTo>
                    <a:pt x="14589" y="181768"/>
                  </a:lnTo>
                  <a:lnTo>
                    <a:pt x="14547" y="181768"/>
                  </a:lnTo>
                  <a:lnTo>
                    <a:pt x="14504" y="181697"/>
                  </a:lnTo>
                  <a:lnTo>
                    <a:pt x="14504" y="181768"/>
                  </a:lnTo>
                  <a:lnTo>
                    <a:pt x="14547" y="181768"/>
                  </a:lnTo>
                  <a:lnTo>
                    <a:pt x="14547" y="181824"/>
                  </a:lnTo>
                  <a:lnTo>
                    <a:pt x="14589" y="181824"/>
                  </a:lnTo>
                  <a:lnTo>
                    <a:pt x="14589" y="181895"/>
                  </a:lnTo>
                  <a:lnTo>
                    <a:pt x="14589" y="181951"/>
                  </a:lnTo>
                  <a:lnTo>
                    <a:pt x="14547" y="181951"/>
                  </a:lnTo>
                  <a:lnTo>
                    <a:pt x="14504" y="181951"/>
                  </a:lnTo>
                  <a:lnTo>
                    <a:pt x="14462" y="181951"/>
                  </a:lnTo>
                  <a:lnTo>
                    <a:pt x="14420" y="181951"/>
                  </a:lnTo>
                  <a:lnTo>
                    <a:pt x="14420" y="182021"/>
                  </a:lnTo>
                  <a:lnTo>
                    <a:pt x="14378" y="181951"/>
                  </a:lnTo>
                  <a:lnTo>
                    <a:pt x="14335" y="181951"/>
                  </a:lnTo>
                  <a:lnTo>
                    <a:pt x="14335" y="182021"/>
                  </a:lnTo>
                  <a:lnTo>
                    <a:pt x="14378" y="182021"/>
                  </a:lnTo>
                  <a:lnTo>
                    <a:pt x="14335" y="182021"/>
                  </a:lnTo>
                  <a:lnTo>
                    <a:pt x="14293" y="182021"/>
                  </a:lnTo>
                  <a:lnTo>
                    <a:pt x="14251" y="182021"/>
                  </a:lnTo>
                  <a:lnTo>
                    <a:pt x="14293" y="182078"/>
                  </a:lnTo>
                  <a:lnTo>
                    <a:pt x="14335" y="182078"/>
                  </a:lnTo>
                  <a:lnTo>
                    <a:pt x="14378" y="182078"/>
                  </a:lnTo>
                  <a:lnTo>
                    <a:pt x="14378" y="182148"/>
                  </a:lnTo>
                  <a:lnTo>
                    <a:pt x="14420" y="182148"/>
                  </a:lnTo>
                  <a:lnTo>
                    <a:pt x="14420" y="182204"/>
                  </a:lnTo>
                  <a:lnTo>
                    <a:pt x="14420" y="182275"/>
                  </a:lnTo>
                  <a:lnTo>
                    <a:pt x="14462" y="182275"/>
                  </a:lnTo>
                  <a:lnTo>
                    <a:pt x="14504" y="182275"/>
                  </a:lnTo>
                  <a:lnTo>
                    <a:pt x="14547" y="182331"/>
                  </a:lnTo>
                  <a:lnTo>
                    <a:pt x="14589" y="182331"/>
                  </a:lnTo>
                  <a:lnTo>
                    <a:pt x="14631" y="182331"/>
                  </a:lnTo>
                  <a:lnTo>
                    <a:pt x="14673" y="182401"/>
                  </a:lnTo>
                  <a:lnTo>
                    <a:pt x="14716" y="182458"/>
                  </a:lnTo>
                  <a:lnTo>
                    <a:pt x="14758" y="182401"/>
                  </a:lnTo>
                  <a:lnTo>
                    <a:pt x="14800" y="182401"/>
                  </a:lnTo>
                  <a:lnTo>
                    <a:pt x="14758" y="182401"/>
                  </a:lnTo>
                  <a:lnTo>
                    <a:pt x="14758" y="182458"/>
                  </a:lnTo>
                  <a:lnTo>
                    <a:pt x="14800" y="182458"/>
                  </a:lnTo>
                  <a:lnTo>
                    <a:pt x="14842" y="182458"/>
                  </a:lnTo>
                  <a:lnTo>
                    <a:pt x="14842" y="182528"/>
                  </a:lnTo>
                  <a:lnTo>
                    <a:pt x="14800" y="182528"/>
                  </a:lnTo>
                  <a:lnTo>
                    <a:pt x="14800" y="182585"/>
                  </a:lnTo>
                  <a:lnTo>
                    <a:pt x="14800" y="182528"/>
                  </a:lnTo>
                  <a:lnTo>
                    <a:pt x="14758" y="182585"/>
                  </a:lnTo>
                  <a:lnTo>
                    <a:pt x="14716" y="182585"/>
                  </a:lnTo>
                  <a:lnTo>
                    <a:pt x="14716" y="182655"/>
                  </a:lnTo>
                  <a:lnTo>
                    <a:pt x="14758" y="182655"/>
                  </a:lnTo>
                  <a:lnTo>
                    <a:pt x="14800" y="182655"/>
                  </a:lnTo>
                  <a:lnTo>
                    <a:pt x="14800" y="182711"/>
                  </a:lnTo>
                  <a:lnTo>
                    <a:pt x="14842" y="182711"/>
                  </a:lnTo>
                  <a:lnTo>
                    <a:pt x="14842" y="182782"/>
                  </a:lnTo>
                  <a:lnTo>
                    <a:pt x="14885" y="182838"/>
                  </a:lnTo>
                  <a:lnTo>
                    <a:pt x="14927" y="182838"/>
                  </a:lnTo>
                  <a:lnTo>
                    <a:pt x="14969" y="182838"/>
                  </a:lnTo>
                  <a:lnTo>
                    <a:pt x="14969" y="182908"/>
                  </a:lnTo>
                  <a:lnTo>
                    <a:pt x="15011" y="182908"/>
                  </a:lnTo>
                  <a:lnTo>
                    <a:pt x="15011" y="182838"/>
                  </a:lnTo>
                  <a:lnTo>
                    <a:pt x="15011" y="182908"/>
                  </a:lnTo>
                  <a:lnTo>
                    <a:pt x="15054" y="182965"/>
                  </a:lnTo>
                  <a:lnTo>
                    <a:pt x="15096" y="182965"/>
                  </a:lnTo>
                  <a:lnTo>
                    <a:pt x="15054" y="182965"/>
                  </a:lnTo>
                  <a:lnTo>
                    <a:pt x="15054" y="182908"/>
                  </a:lnTo>
                  <a:lnTo>
                    <a:pt x="15096" y="182965"/>
                  </a:lnTo>
                  <a:lnTo>
                    <a:pt x="15138" y="182965"/>
                  </a:lnTo>
                  <a:lnTo>
                    <a:pt x="15180" y="182965"/>
                  </a:lnTo>
                  <a:lnTo>
                    <a:pt x="15223" y="182965"/>
                  </a:lnTo>
                  <a:lnTo>
                    <a:pt x="15265" y="182965"/>
                  </a:lnTo>
                  <a:lnTo>
                    <a:pt x="15307" y="182965"/>
                  </a:lnTo>
                  <a:lnTo>
                    <a:pt x="15349" y="183035"/>
                  </a:lnTo>
                  <a:lnTo>
                    <a:pt x="15392" y="183035"/>
                  </a:lnTo>
                  <a:lnTo>
                    <a:pt x="15434" y="183035"/>
                  </a:lnTo>
                  <a:lnTo>
                    <a:pt x="15476" y="183035"/>
                  </a:lnTo>
                  <a:lnTo>
                    <a:pt x="15476" y="183091"/>
                  </a:lnTo>
                  <a:lnTo>
                    <a:pt x="15518" y="183091"/>
                  </a:lnTo>
                  <a:lnTo>
                    <a:pt x="15518" y="183162"/>
                  </a:lnTo>
                  <a:lnTo>
                    <a:pt x="15476" y="183162"/>
                  </a:lnTo>
                  <a:lnTo>
                    <a:pt x="15434" y="183162"/>
                  </a:lnTo>
                  <a:lnTo>
                    <a:pt x="15434" y="183218"/>
                  </a:lnTo>
                  <a:lnTo>
                    <a:pt x="15392" y="183289"/>
                  </a:lnTo>
                  <a:lnTo>
                    <a:pt x="15349" y="183345"/>
                  </a:lnTo>
                  <a:lnTo>
                    <a:pt x="15307" y="183345"/>
                  </a:lnTo>
                  <a:lnTo>
                    <a:pt x="15265" y="183345"/>
                  </a:lnTo>
                  <a:lnTo>
                    <a:pt x="15223" y="183345"/>
                  </a:lnTo>
                  <a:lnTo>
                    <a:pt x="15180" y="183345"/>
                  </a:lnTo>
                  <a:lnTo>
                    <a:pt x="15138" y="183345"/>
                  </a:lnTo>
                  <a:lnTo>
                    <a:pt x="15138" y="183415"/>
                  </a:lnTo>
                  <a:lnTo>
                    <a:pt x="15180" y="183415"/>
                  </a:lnTo>
                  <a:lnTo>
                    <a:pt x="15223" y="183415"/>
                  </a:lnTo>
                  <a:lnTo>
                    <a:pt x="15223" y="183472"/>
                  </a:lnTo>
                  <a:lnTo>
                    <a:pt x="15265" y="183472"/>
                  </a:lnTo>
                  <a:lnTo>
                    <a:pt x="15307" y="183472"/>
                  </a:lnTo>
                  <a:lnTo>
                    <a:pt x="15349" y="183542"/>
                  </a:lnTo>
                  <a:lnTo>
                    <a:pt x="15392" y="183542"/>
                  </a:lnTo>
                  <a:lnTo>
                    <a:pt x="15434" y="183542"/>
                  </a:lnTo>
                  <a:lnTo>
                    <a:pt x="15392" y="183542"/>
                  </a:lnTo>
                  <a:lnTo>
                    <a:pt x="15434" y="183598"/>
                  </a:lnTo>
                  <a:lnTo>
                    <a:pt x="15476" y="183598"/>
                  </a:lnTo>
                  <a:lnTo>
                    <a:pt x="15476" y="183542"/>
                  </a:lnTo>
                  <a:lnTo>
                    <a:pt x="15518" y="183542"/>
                  </a:lnTo>
                  <a:lnTo>
                    <a:pt x="15518" y="183598"/>
                  </a:lnTo>
                  <a:lnTo>
                    <a:pt x="15561" y="183669"/>
                  </a:lnTo>
                  <a:lnTo>
                    <a:pt x="15603" y="183669"/>
                  </a:lnTo>
                  <a:lnTo>
                    <a:pt x="15645" y="183725"/>
                  </a:lnTo>
                  <a:lnTo>
                    <a:pt x="15687" y="183725"/>
                  </a:lnTo>
                  <a:lnTo>
                    <a:pt x="15730" y="183725"/>
                  </a:lnTo>
                  <a:lnTo>
                    <a:pt x="15730" y="183796"/>
                  </a:lnTo>
                  <a:lnTo>
                    <a:pt x="15772" y="183796"/>
                  </a:lnTo>
                  <a:lnTo>
                    <a:pt x="15814" y="183796"/>
                  </a:lnTo>
                  <a:lnTo>
                    <a:pt x="15772" y="183796"/>
                  </a:lnTo>
                  <a:lnTo>
                    <a:pt x="15772" y="183852"/>
                  </a:lnTo>
                  <a:lnTo>
                    <a:pt x="15730" y="183796"/>
                  </a:lnTo>
                  <a:lnTo>
                    <a:pt x="15730" y="183852"/>
                  </a:lnTo>
                  <a:lnTo>
                    <a:pt x="15772" y="183852"/>
                  </a:lnTo>
                  <a:lnTo>
                    <a:pt x="15772" y="183922"/>
                  </a:lnTo>
                  <a:lnTo>
                    <a:pt x="15814" y="183922"/>
                  </a:lnTo>
                  <a:lnTo>
                    <a:pt x="15856" y="183922"/>
                  </a:lnTo>
                  <a:lnTo>
                    <a:pt x="15899" y="183922"/>
                  </a:lnTo>
                  <a:lnTo>
                    <a:pt x="15941" y="183922"/>
                  </a:lnTo>
                  <a:lnTo>
                    <a:pt x="15983" y="183922"/>
                  </a:lnTo>
                  <a:lnTo>
                    <a:pt x="15983" y="183852"/>
                  </a:lnTo>
                  <a:lnTo>
                    <a:pt x="15983" y="183922"/>
                  </a:lnTo>
                  <a:lnTo>
                    <a:pt x="16067" y="183922"/>
                  </a:lnTo>
                  <a:lnTo>
                    <a:pt x="16067" y="183979"/>
                  </a:lnTo>
                  <a:lnTo>
                    <a:pt x="16110" y="183979"/>
                  </a:lnTo>
                  <a:lnTo>
                    <a:pt x="16152" y="183979"/>
                  </a:lnTo>
                  <a:lnTo>
                    <a:pt x="16152" y="183922"/>
                  </a:lnTo>
                  <a:lnTo>
                    <a:pt x="16110" y="183922"/>
                  </a:lnTo>
                  <a:lnTo>
                    <a:pt x="16110" y="183852"/>
                  </a:lnTo>
                  <a:lnTo>
                    <a:pt x="16152" y="183922"/>
                  </a:lnTo>
                  <a:lnTo>
                    <a:pt x="16152" y="183852"/>
                  </a:lnTo>
                  <a:lnTo>
                    <a:pt x="16110" y="183852"/>
                  </a:lnTo>
                  <a:lnTo>
                    <a:pt x="16152" y="183852"/>
                  </a:lnTo>
                  <a:lnTo>
                    <a:pt x="16152" y="183796"/>
                  </a:lnTo>
                  <a:lnTo>
                    <a:pt x="16152" y="183852"/>
                  </a:lnTo>
                  <a:lnTo>
                    <a:pt x="16194" y="183852"/>
                  </a:lnTo>
                  <a:lnTo>
                    <a:pt x="16236" y="183852"/>
                  </a:lnTo>
                  <a:lnTo>
                    <a:pt x="16279" y="183922"/>
                  </a:lnTo>
                  <a:lnTo>
                    <a:pt x="16279" y="183852"/>
                  </a:lnTo>
                  <a:lnTo>
                    <a:pt x="16279" y="183922"/>
                  </a:lnTo>
                  <a:lnTo>
                    <a:pt x="16321" y="183922"/>
                  </a:lnTo>
                  <a:lnTo>
                    <a:pt x="16363" y="183922"/>
                  </a:lnTo>
                  <a:lnTo>
                    <a:pt x="16405" y="183922"/>
                  </a:lnTo>
                  <a:lnTo>
                    <a:pt x="16448" y="183979"/>
                  </a:lnTo>
                  <a:lnTo>
                    <a:pt x="16490" y="183979"/>
                  </a:lnTo>
                  <a:lnTo>
                    <a:pt x="16532" y="183979"/>
                  </a:lnTo>
                  <a:lnTo>
                    <a:pt x="16574" y="183922"/>
                  </a:lnTo>
                  <a:lnTo>
                    <a:pt x="16574" y="183979"/>
                  </a:lnTo>
                  <a:lnTo>
                    <a:pt x="16617" y="183979"/>
                  </a:lnTo>
                  <a:lnTo>
                    <a:pt x="16659" y="183979"/>
                  </a:lnTo>
                  <a:lnTo>
                    <a:pt x="16701" y="183979"/>
                  </a:lnTo>
                  <a:lnTo>
                    <a:pt x="16701" y="183922"/>
                  </a:lnTo>
                  <a:lnTo>
                    <a:pt x="16701" y="183852"/>
                  </a:lnTo>
                  <a:lnTo>
                    <a:pt x="16743" y="183852"/>
                  </a:lnTo>
                  <a:lnTo>
                    <a:pt x="16701" y="183852"/>
                  </a:lnTo>
                  <a:lnTo>
                    <a:pt x="16743" y="183796"/>
                  </a:lnTo>
                  <a:lnTo>
                    <a:pt x="16743" y="183725"/>
                  </a:lnTo>
                  <a:lnTo>
                    <a:pt x="16743" y="183669"/>
                  </a:lnTo>
                  <a:lnTo>
                    <a:pt x="16701" y="183598"/>
                  </a:lnTo>
                  <a:lnTo>
                    <a:pt x="16701" y="183542"/>
                  </a:lnTo>
                  <a:lnTo>
                    <a:pt x="16743" y="183542"/>
                  </a:lnTo>
                  <a:lnTo>
                    <a:pt x="16786" y="183542"/>
                  </a:lnTo>
                  <a:lnTo>
                    <a:pt x="16828" y="183542"/>
                  </a:lnTo>
                  <a:lnTo>
                    <a:pt x="16870" y="183598"/>
                  </a:lnTo>
                  <a:lnTo>
                    <a:pt x="16912" y="183598"/>
                  </a:lnTo>
                  <a:lnTo>
                    <a:pt x="16870" y="183598"/>
                  </a:lnTo>
                  <a:lnTo>
                    <a:pt x="16870" y="183669"/>
                  </a:lnTo>
                  <a:lnTo>
                    <a:pt x="16912" y="183669"/>
                  </a:lnTo>
                  <a:lnTo>
                    <a:pt x="16955" y="183669"/>
                  </a:lnTo>
                  <a:lnTo>
                    <a:pt x="16955" y="183725"/>
                  </a:lnTo>
                  <a:lnTo>
                    <a:pt x="16997" y="183725"/>
                  </a:lnTo>
                  <a:lnTo>
                    <a:pt x="17039" y="183725"/>
                  </a:lnTo>
                  <a:lnTo>
                    <a:pt x="17039" y="183669"/>
                  </a:lnTo>
                  <a:lnTo>
                    <a:pt x="17039" y="183598"/>
                  </a:lnTo>
                  <a:lnTo>
                    <a:pt x="17039" y="183669"/>
                  </a:lnTo>
                  <a:lnTo>
                    <a:pt x="17081" y="183669"/>
                  </a:lnTo>
                  <a:lnTo>
                    <a:pt x="17081" y="183598"/>
                  </a:lnTo>
                  <a:lnTo>
                    <a:pt x="17081" y="183542"/>
                  </a:lnTo>
                  <a:lnTo>
                    <a:pt x="17039" y="183542"/>
                  </a:lnTo>
                  <a:lnTo>
                    <a:pt x="17039" y="183472"/>
                  </a:lnTo>
                  <a:lnTo>
                    <a:pt x="17081" y="183472"/>
                  </a:lnTo>
                  <a:lnTo>
                    <a:pt x="17124" y="183472"/>
                  </a:lnTo>
                  <a:lnTo>
                    <a:pt x="17166" y="183472"/>
                  </a:lnTo>
                  <a:lnTo>
                    <a:pt x="17208" y="183472"/>
                  </a:lnTo>
                  <a:lnTo>
                    <a:pt x="17250" y="183472"/>
                  </a:lnTo>
                  <a:lnTo>
                    <a:pt x="17293" y="183472"/>
                  </a:lnTo>
                  <a:lnTo>
                    <a:pt x="17335" y="183472"/>
                  </a:lnTo>
                  <a:lnTo>
                    <a:pt x="17377" y="183472"/>
                  </a:lnTo>
                  <a:lnTo>
                    <a:pt x="17419" y="183472"/>
                  </a:lnTo>
                  <a:lnTo>
                    <a:pt x="17462" y="183472"/>
                  </a:lnTo>
                  <a:lnTo>
                    <a:pt x="17419" y="183415"/>
                  </a:lnTo>
                  <a:lnTo>
                    <a:pt x="17462" y="183415"/>
                  </a:lnTo>
                  <a:lnTo>
                    <a:pt x="17504" y="183415"/>
                  </a:lnTo>
                  <a:lnTo>
                    <a:pt x="17504" y="183472"/>
                  </a:lnTo>
                  <a:lnTo>
                    <a:pt x="17504" y="183415"/>
                  </a:lnTo>
                  <a:lnTo>
                    <a:pt x="17546" y="183345"/>
                  </a:lnTo>
                  <a:lnTo>
                    <a:pt x="17588" y="183345"/>
                  </a:lnTo>
                  <a:lnTo>
                    <a:pt x="17631" y="183345"/>
                  </a:lnTo>
                  <a:lnTo>
                    <a:pt x="17673" y="183345"/>
                  </a:lnTo>
                  <a:lnTo>
                    <a:pt x="17715" y="183345"/>
                  </a:lnTo>
                  <a:lnTo>
                    <a:pt x="17757" y="183345"/>
                  </a:lnTo>
                  <a:lnTo>
                    <a:pt x="17800" y="183345"/>
                  </a:lnTo>
                  <a:lnTo>
                    <a:pt x="17800" y="183415"/>
                  </a:lnTo>
                  <a:lnTo>
                    <a:pt x="17842" y="183415"/>
                  </a:lnTo>
                  <a:lnTo>
                    <a:pt x="17884" y="183415"/>
                  </a:lnTo>
                  <a:lnTo>
                    <a:pt x="17842" y="183345"/>
                  </a:lnTo>
                  <a:lnTo>
                    <a:pt x="17884" y="183345"/>
                  </a:lnTo>
                  <a:lnTo>
                    <a:pt x="17926" y="183415"/>
                  </a:lnTo>
                  <a:lnTo>
                    <a:pt x="17969" y="183415"/>
                  </a:lnTo>
                  <a:lnTo>
                    <a:pt x="18011" y="183415"/>
                  </a:lnTo>
                  <a:lnTo>
                    <a:pt x="18011" y="183472"/>
                  </a:lnTo>
                  <a:lnTo>
                    <a:pt x="18053" y="183472"/>
                  </a:lnTo>
                  <a:lnTo>
                    <a:pt x="18011" y="183415"/>
                  </a:lnTo>
                  <a:lnTo>
                    <a:pt x="18011" y="183345"/>
                  </a:lnTo>
                  <a:lnTo>
                    <a:pt x="18011" y="183415"/>
                  </a:lnTo>
                  <a:lnTo>
                    <a:pt x="18053" y="183415"/>
                  </a:lnTo>
                  <a:lnTo>
                    <a:pt x="18053" y="183345"/>
                  </a:lnTo>
                  <a:lnTo>
                    <a:pt x="18095" y="183415"/>
                  </a:lnTo>
                  <a:lnTo>
                    <a:pt x="18095" y="183345"/>
                  </a:lnTo>
                  <a:lnTo>
                    <a:pt x="18137" y="183345"/>
                  </a:lnTo>
                  <a:lnTo>
                    <a:pt x="18095" y="183345"/>
                  </a:lnTo>
                  <a:lnTo>
                    <a:pt x="18137" y="183289"/>
                  </a:lnTo>
                  <a:lnTo>
                    <a:pt x="18137" y="183345"/>
                  </a:lnTo>
                  <a:lnTo>
                    <a:pt x="18180" y="183345"/>
                  </a:lnTo>
                  <a:lnTo>
                    <a:pt x="18180" y="183289"/>
                  </a:lnTo>
                  <a:lnTo>
                    <a:pt x="18180" y="183218"/>
                  </a:lnTo>
                  <a:lnTo>
                    <a:pt x="18180" y="183289"/>
                  </a:lnTo>
                  <a:lnTo>
                    <a:pt x="18222" y="183218"/>
                  </a:lnTo>
                  <a:lnTo>
                    <a:pt x="18222" y="183289"/>
                  </a:lnTo>
                  <a:lnTo>
                    <a:pt x="18264" y="183289"/>
                  </a:lnTo>
                  <a:lnTo>
                    <a:pt x="18306" y="183289"/>
                  </a:lnTo>
                  <a:lnTo>
                    <a:pt x="18306" y="183218"/>
                  </a:lnTo>
                  <a:lnTo>
                    <a:pt x="18349" y="183218"/>
                  </a:lnTo>
                  <a:lnTo>
                    <a:pt x="18349" y="183162"/>
                  </a:lnTo>
                  <a:lnTo>
                    <a:pt x="18391" y="183162"/>
                  </a:lnTo>
                  <a:lnTo>
                    <a:pt x="18391" y="183218"/>
                  </a:lnTo>
                  <a:lnTo>
                    <a:pt x="18391" y="183162"/>
                  </a:lnTo>
                  <a:lnTo>
                    <a:pt x="18433" y="183162"/>
                  </a:lnTo>
                  <a:lnTo>
                    <a:pt x="18433" y="183091"/>
                  </a:lnTo>
                  <a:lnTo>
                    <a:pt x="18475" y="183091"/>
                  </a:lnTo>
                  <a:lnTo>
                    <a:pt x="18518" y="183091"/>
                  </a:lnTo>
                  <a:lnTo>
                    <a:pt x="18560" y="183091"/>
                  </a:lnTo>
                  <a:lnTo>
                    <a:pt x="18602" y="183162"/>
                  </a:lnTo>
                  <a:lnTo>
                    <a:pt x="18644" y="183162"/>
                  </a:lnTo>
                  <a:lnTo>
                    <a:pt x="18687" y="183162"/>
                  </a:lnTo>
                  <a:lnTo>
                    <a:pt x="18687" y="183218"/>
                  </a:lnTo>
                  <a:lnTo>
                    <a:pt x="18729" y="183218"/>
                  </a:lnTo>
                  <a:lnTo>
                    <a:pt x="18771" y="183218"/>
                  </a:lnTo>
                  <a:lnTo>
                    <a:pt x="18771" y="183289"/>
                  </a:lnTo>
                  <a:lnTo>
                    <a:pt x="18813" y="183289"/>
                  </a:lnTo>
                  <a:lnTo>
                    <a:pt x="18856" y="183289"/>
                  </a:lnTo>
                  <a:lnTo>
                    <a:pt x="18856" y="183345"/>
                  </a:lnTo>
                  <a:lnTo>
                    <a:pt x="18898" y="183345"/>
                  </a:lnTo>
                  <a:lnTo>
                    <a:pt x="18940" y="183345"/>
                  </a:lnTo>
                  <a:lnTo>
                    <a:pt x="18982" y="183415"/>
                  </a:lnTo>
                  <a:lnTo>
                    <a:pt x="19025" y="183415"/>
                  </a:lnTo>
                  <a:lnTo>
                    <a:pt x="19067" y="183415"/>
                  </a:lnTo>
                  <a:lnTo>
                    <a:pt x="19109" y="183415"/>
                  </a:lnTo>
                  <a:lnTo>
                    <a:pt x="19151" y="183415"/>
                  </a:lnTo>
                  <a:lnTo>
                    <a:pt x="19067" y="183345"/>
                  </a:lnTo>
                  <a:lnTo>
                    <a:pt x="19109" y="183345"/>
                  </a:lnTo>
                  <a:lnTo>
                    <a:pt x="19151" y="183345"/>
                  </a:lnTo>
                  <a:lnTo>
                    <a:pt x="19151" y="183289"/>
                  </a:lnTo>
                  <a:lnTo>
                    <a:pt x="19194" y="183345"/>
                  </a:lnTo>
                  <a:lnTo>
                    <a:pt x="19194" y="183289"/>
                  </a:lnTo>
                  <a:lnTo>
                    <a:pt x="19194" y="183218"/>
                  </a:lnTo>
                  <a:lnTo>
                    <a:pt x="19151" y="183218"/>
                  </a:lnTo>
                  <a:lnTo>
                    <a:pt x="19194" y="183218"/>
                  </a:lnTo>
                  <a:lnTo>
                    <a:pt x="19194" y="183162"/>
                  </a:lnTo>
                  <a:lnTo>
                    <a:pt x="19151" y="183162"/>
                  </a:lnTo>
                  <a:lnTo>
                    <a:pt x="19194" y="183162"/>
                  </a:lnTo>
                  <a:lnTo>
                    <a:pt x="19151" y="183091"/>
                  </a:lnTo>
                  <a:lnTo>
                    <a:pt x="19109" y="183035"/>
                  </a:lnTo>
                  <a:lnTo>
                    <a:pt x="19151" y="183035"/>
                  </a:lnTo>
                  <a:lnTo>
                    <a:pt x="19151" y="183091"/>
                  </a:lnTo>
                  <a:lnTo>
                    <a:pt x="19194" y="183091"/>
                  </a:lnTo>
                  <a:lnTo>
                    <a:pt x="19236" y="183091"/>
                  </a:lnTo>
                  <a:lnTo>
                    <a:pt x="19236" y="183035"/>
                  </a:lnTo>
                  <a:lnTo>
                    <a:pt x="19278" y="183035"/>
                  </a:lnTo>
                  <a:lnTo>
                    <a:pt x="19320" y="183035"/>
                  </a:lnTo>
                  <a:lnTo>
                    <a:pt x="19320" y="182965"/>
                  </a:lnTo>
                  <a:lnTo>
                    <a:pt x="19363" y="182965"/>
                  </a:lnTo>
                  <a:lnTo>
                    <a:pt x="19405" y="182965"/>
                  </a:lnTo>
                  <a:lnTo>
                    <a:pt x="19405" y="182908"/>
                  </a:lnTo>
                  <a:lnTo>
                    <a:pt x="19447" y="182908"/>
                  </a:lnTo>
                  <a:lnTo>
                    <a:pt x="19405" y="182908"/>
                  </a:lnTo>
                  <a:lnTo>
                    <a:pt x="19447" y="182908"/>
                  </a:lnTo>
                  <a:lnTo>
                    <a:pt x="19489" y="182908"/>
                  </a:lnTo>
                  <a:lnTo>
                    <a:pt x="19489" y="182965"/>
                  </a:lnTo>
                  <a:lnTo>
                    <a:pt x="19532" y="182965"/>
                  </a:lnTo>
                  <a:lnTo>
                    <a:pt x="19532" y="182908"/>
                  </a:lnTo>
                  <a:lnTo>
                    <a:pt x="19489" y="182908"/>
                  </a:lnTo>
                  <a:lnTo>
                    <a:pt x="19489" y="182838"/>
                  </a:lnTo>
                  <a:lnTo>
                    <a:pt x="19489" y="182782"/>
                  </a:lnTo>
                  <a:lnTo>
                    <a:pt x="19532" y="182782"/>
                  </a:lnTo>
                  <a:lnTo>
                    <a:pt x="19489" y="182782"/>
                  </a:lnTo>
                  <a:lnTo>
                    <a:pt x="19489" y="182711"/>
                  </a:lnTo>
                  <a:lnTo>
                    <a:pt x="19447" y="182655"/>
                  </a:lnTo>
                  <a:lnTo>
                    <a:pt x="19489" y="182655"/>
                  </a:lnTo>
                  <a:lnTo>
                    <a:pt x="19447" y="182655"/>
                  </a:lnTo>
                  <a:lnTo>
                    <a:pt x="19489" y="182585"/>
                  </a:lnTo>
                  <a:lnTo>
                    <a:pt x="19447" y="182585"/>
                  </a:lnTo>
                  <a:lnTo>
                    <a:pt x="19405" y="182528"/>
                  </a:lnTo>
                  <a:lnTo>
                    <a:pt x="19447" y="182528"/>
                  </a:lnTo>
                  <a:lnTo>
                    <a:pt x="19405" y="182528"/>
                  </a:lnTo>
                  <a:lnTo>
                    <a:pt x="19489" y="182458"/>
                  </a:lnTo>
                  <a:lnTo>
                    <a:pt x="19532" y="182401"/>
                  </a:lnTo>
                  <a:lnTo>
                    <a:pt x="19574" y="182401"/>
                  </a:lnTo>
                  <a:lnTo>
                    <a:pt x="19616" y="182401"/>
                  </a:lnTo>
                  <a:lnTo>
                    <a:pt x="19658" y="182401"/>
                  </a:lnTo>
                  <a:lnTo>
                    <a:pt x="19658" y="182458"/>
                  </a:lnTo>
                  <a:lnTo>
                    <a:pt x="19701" y="182458"/>
                  </a:lnTo>
                  <a:lnTo>
                    <a:pt x="19743" y="182458"/>
                  </a:lnTo>
                  <a:lnTo>
                    <a:pt x="19743" y="182401"/>
                  </a:lnTo>
                  <a:lnTo>
                    <a:pt x="19743" y="182331"/>
                  </a:lnTo>
                  <a:lnTo>
                    <a:pt x="19743" y="182275"/>
                  </a:lnTo>
                  <a:lnTo>
                    <a:pt x="19701" y="182275"/>
                  </a:lnTo>
                  <a:lnTo>
                    <a:pt x="19743" y="182275"/>
                  </a:lnTo>
                  <a:lnTo>
                    <a:pt x="19785" y="182275"/>
                  </a:lnTo>
                  <a:lnTo>
                    <a:pt x="19827" y="182275"/>
                  </a:lnTo>
                  <a:lnTo>
                    <a:pt x="19827" y="182331"/>
                  </a:lnTo>
                  <a:lnTo>
                    <a:pt x="19870" y="182331"/>
                  </a:lnTo>
                  <a:lnTo>
                    <a:pt x="19912" y="182331"/>
                  </a:lnTo>
                  <a:lnTo>
                    <a:pt x="19954" y="182331"/>
                  </a:lnTo>
                  <a:lnTo>
                    <a:pt x="19996" y="182331"/>
                  </a:lnTo>
                  <a:lnTo>
                    <a:pt x="19996" y="182401"/>
                  </a:lnTo>
                  <a:lnTo>
                    <a:pt x="20039" y="182401"/>
                  </a:lnTo>
                  <a:lnTo>
                    <a:pt x="20081" y="182401"/>
                  </a:lnTo>
                  <a:lnTo>
                    <a:pt x="20123" y="182331"/>
                  </a:lnTo>
                  <a:lnTo>
                    <a:pt x="20165" y="182331"/>
                  </a:lnTo>
                  <a:lnTo>
                    <a:pt x="20165" y="182275"/>
                  </a:lnTo>
                  <a:lnTo>
                    <a:pt x="20123" y="182275"/>
                  </a:lnTo>
                  <a:lnTo>
                    <a:pt x="20165" y="182275"/>
                  </a:lnTo>
                  <a:lnTo>
                    <a:pt x="20165" y="182204"/>
                  </a:lnTo>
                  <a:lnTo>
                    <a:pt x="20165" y="182275"/>
                  </a:lnTo>
                  <a:lnTo>
                    <a:pt x="20207" y="182275"/>
                  </a:lnTo>
                  <a:lnTo>
                    <a:pt x="20250" y="182275"/>
                  </a:lnTo>
                  <a:lnTo>
                    <a:pt x="20292" y="182275"/>
                  </a:lnTo>
                  <a:lnTo>
                    <a:pt x="20292" y="182204"/>
                  </a:lnTo>
                  <a:lnTo>
                    <a:pt x="20292" y="182275"/>
                  </a:lnTo>
                  <a:lnTo>
                    <a:pt x="20334" y="182275"/>
                  </a:lnTo>
                  <a:lnTo>
                    <a:pt x="20376" y="182275"/>
                  </a:lnTo>
                  <a:lnTo>
                    <a:pt x="20419" y="182204"/>
                  </a:lnTo>
                  <a:lnTo>
                    <a:pt x="20376" y="182148"/>
                  </a:lnTo>
                  <a:lnTo>
                    <a:pt x="20419" y="182148"/>
                  </a:lnTo>
                  <a:lnTo>
                    <a:pt x="20461" y="182148"/>
                  </a:lnTo>
                  <a:lnTo>
                    <a:pt x="20503" y="182148"/>
                  </a:lnTo>
                  <a:lnTo>
                    <a:pt x="20545" y="182204"/>
                  </a:lnTo>
                  <a:lnTo>
                    <a:pt x="20588" y="182204"/>
                  </a:lnTo>
                  <a:lnTo>
                    <a:pt x="20630" y="182204"/>
                  </a:lnTo>
                  <a:lnTo>
                    <a:pt x="20672" y="182275"/>
                  </a:lnTo>
                  <a:lnTo>
                    <a:pt x="20630" y="182275"/>
                  </a:lnTo>
                  <a:lnTo>
                    <a:pt x="20672" y="182275"/>
                  </a:lnTo>
                  <a:lnTo>
                    <a:pt x="20714" y="182331"/>
                  </a:lnTo>
                  <a:lnTo>
                    <a:pt x="20757" y="182331"/>
                  </a:lnTo>
                  <a:lnTo>
                    <a:pt x="20799" y="182331"/>
                  </a:lnTo>
                  <a:lnTo>
                    <a:pt x="20799" y="182401"/>
                  </a:lnTo>
                  <a:lnTo>
                    <a:pt x="20799" y="182458"/>
                  </a:lnTo>
                  <a:lnTo>
                    <a:pt x="20841" y="182458"/>
                  </a:lnTo>
                  <a:lnTo>
                    <a:pt x="20883" y="182401"/>
                  </a:lnTo>
                  <a:lnTo>
                    <a:pt x="20883" y="182331"/>
                  </a:lnTo>
                  <a:lnTo>
                    <a:pt x="20926" y="182401"/>
                  </a:lnTo>
                  <a:lnTo>
                    <a:pt x="20883" y="182401"/>
                  </a:lnTo>
                  <a:lnTo>
                    <a:pt x="20926" y="182401"/>
                  </a:lnTo>
                  <a:lnTo>
                    <a:pt x="20926" y="182458"/>
                  </a:lnTo>
                  <a:lnTo>
                    <a:pt x="20968" y="182458"/>
                  </a:lnTo>
                  <a:lnTo>
                    <a:pt x="21010" y="182458"/>
                  </a:lnTo>
                  <a:lnTo>
                    <a:pt x="21052" y="182458"/>
                  </a:lnTo>
                  <a:lnTo>
                    <a:pt x="21095" y="182458"/>
                  </a:lnTo>
                  <a:lnTo>
                    <a:pt x="21095" y="182528"/>
                  </a:lnTo>
                  <a:lnTo>
                    <a:pt x="21052" y="182528"/>
                  </a:lnTo>
                  <a:lnTo>
                    <a:pt x="21095" y="182528"/>
                  </a:lnTo>
                  <a:lnTo>
                    <a:pt x="21095" y="182585"/>
                  </a:lnTo>
                  <a:lnTo>
                    <a:pt x="21052" y="182585"/>
                  </a:lnTo>
                  <a:lnTo>
                    <a:pt x="21052" y="182655"/>
                  </a:lnTo>
                  <a:lnTo>
                    <a:pt x="21095" y="182655"/>
                  </a:lnTo>
                  <a:lnTo>
                    <a:pt x="21137" y="182655"/>
                  </a:lnTo>
                  <a:lnTo>
                    <a:pt x="21179" y="182655"/>
                  </a:lnTo>
                  <a:lnTo>
                    <a:pt x="21179" y="182711"/>
                  </a:lnTo>
                  <a:lnTo>
                    <a:pt x="21137" y="182711"/>
                  </a:lnTo>
                  <a:lnTo>
                    <a:pt x="21095" y="182711"/>
                  </a:lnTo>
                  <a:lnTo>
                    <a:pt x="21095" y="182782"/>
                  </a:lnTo>
                  <a:lnTo>
                    <a:pt x="21095" y="182838"/>
                  </a:lnTo>
                  <a:lnTo>
                    <a:pt x="21137" y="182838"/>
                  </a:lnTo>
                  <a:lnTo>
                    <a:pt x="21137" y="182908"/>
                  </a:lnTo>
                  <a:lnTo>
                    <a:pt x="21179" y="182908"/>
                  </a:lnTo>
                  <a:lnTo>
                    <a:pt x="21221" y="182908"/>
                  </a:lnTo>
                  <a:lnTo>
                    <a:pt x="21179" y="182908"/>
                  </a:lnTo>
                  <a:lnTo>
                    <a:pt x="21221" y="182965"/>
                  </a:lnTo>
                  <a:lnTo>
                    <a:pt x="21264" y="182965"/>
                  </a:lnTo>
                  <a:lnTo>
                    <a:pt x="21306" y="182965"/>
                  </a:lnTo>
                  <a:lnTo>
                    <a:pt x="21306" y="182908"/>
                  </a:lnTo>
                  <a:lnTo>
                    <a:pt x="21264" y="182908"/>
                  </a:lnTo>
                  <a:lnTo>
                    <a:pt x="21306" y="182908"/>
                  </a:lnTo>
                  <a:lnTo>
                    <a:pt x="21306" y="182838"/>
                  </a:lnTo>
                  <a:lnTo>
                    <a:pt x="21264" y="182838"/>
                  </a:lnTo>
                  <a:lnTo>
                    <a:pt x="21306" y="182838"/>
                  </a:lnTo>
                  <a:lnTo>
                    <a:pt x="21348" y="182838"/>
                  </a:lnTo>
                  <a:lnTo>
                    <a:pt x="21390" y="182838"/>
                  </a:lnTo>
                  <a:lnTo>
                    <a:pt x="21433" y="182838"/>
                  </a:lnTo>
                  <a:lnTo>
                    <a:pt x="21433" y="182782"/>
                  </a:lnTo>
                  <a:lnTo>
                    <a:pt x="21390" y="182782"/>
                  </a:lnTo>
                  <a:lnTo>
                    <a:pt x="21390" y="182711"/>
                  </a:lnTo>
                  <a:lnTo>
                    <a:pt x="21348" y="182711"/>
                  </a:lnTo>
                  <a:lnTo>
                    <a:pt x="21348" y="182655"/>
                  </a:lnTo>
                  <a:lnTo>
                    <a:pt x="21390" y="182655"/>
                  </a:lnTo>
                  <a:lnTo>
                    <a:pt x="21433" y="182585"/>
                  </a:lnTo>
                  <a:lnTo>
                    <a:pt x="21475" y="182585"/>
                  </a:lnTo>
                  <a:lnTo>
                    <a:pt x="21517" y="182528"/>
                  </a:lnTo>
                  <a:lnTo>
                    <a:pt x="21517" y="182458"/>
                  </a:lnTo>
                  <a:lnTo>
                    <a:pt x="21475" y="182458"/>
                  </a:lnTo>
                  <a:lnTo>
                    <a:pt x="21475" y="182401"/>
                  </a:lnTo>
                  <a:lnTo>
                    <a:pt x="21517" y="182401"/>
                  </a:lnTo>
                  <a:lnTo>
                    <a:pt x="21517" y="182458"/>
                  </a:lnTo>
                  <a:lnTo>
                    <a:pt x="21517" y="182401"/>
                  </a:lnTo>
                  <a:lnTo>
                    <a:pt x="21517" y="182331"/>
                  </a:lnTo>
                  <a:lnTo>
                    <a:pt x="21517" y="182275"/>
                  </a:lnTo>
                  <a:lnTo>
                    <a:pt x="21559" y="182275"/>
                  </a:lnTo>
                  <a:lnTo>
                    <a:pt x="21517" y="182275"/>
                  </a:lnTo>
                  <a:lnTo>
                    <a:pt x="21517" y="182204"/>
                  </a:lnTo>
                  <a:lnTo>
                    <a:pt x="21559" y="182204"/>
                  </a:lnTo>
                  <a:lnTo>
                    <a:pt x="21602" y="182204"/>
                  </a:lnTo>
                  <a:lnTo>
                    <a:pt x="21644" y="182204"/>
                  </a:lnTo>
                  <a:lnTo>
                    <a:pt x="21644" y="182275"/>
                  </a:lnTo>
                  <a:lnTo>
                    <a:pt x="21686" y="182275"/>
                  </a:lnTo>
                  <a:lnTo>
                    <a:pt x="21686" y="182204"/>
                  </a:lnTo>
                  <a:lnTo>
                    <a:pt x="21728" y="182275"/>
                  </a:lnTo>
                  <a:lnTo>
                    <a:pt x="21771" y="182275"/>
                  </a:lnTo>
                  <a:lnTo>
                    <a:pt x="21813" y="182331"/>
                  </a:lnTo>
                  <a:lnTo>
                    <a:pt x="21855" y="182331"/>
                  </a:lnTo>
                  <a:lnTo>
                    <a:pt x="21855" y="182401"/>
                  </a:lnTo>
                  <a:lnTo>
                    <a:pt x="21897" y="182401"/>
                  </a:lnTo>
                  <a:lnTo>
                    <a:pt x="21940" y="182401"/>
                  </a:lnTo>
                  <a:lnTo>
                    <a:pt x="21940" y="182458"/>
                  </a:lnTo>
                  <a:lnTo>
                    <a:pt x="21982" y="182401"/>
                  </a:lnTo>
                  <a:lnTo>
                    <a:pt x="21982" y="182331"/>
                  </a:lnTo>
                  <a:lnTo>
                    <a:pt x="21982" y="182401"/>
                  </a:lnTo>
                  <a:lnTo>
                    <a:pt x="22024" y="182401"/>
                  </a:lnTo>
                  <a:lnTo>
                    <a:pt x="22066" y="182401"/>
                  </a:lnTo>
                  <a:lnTo>
                    <a:pt x="22066" y="182331"/>
                  </a:lnTo>
                  <a:lnTo>
                    <a:pt x="22024" y="182331"/>
                  </a:lnTo>
                  <a:lnTo>
                    <a:pt x="22066" y="182331"/>
                  </a:lnTo>
                  <a:lnTo>
                    <a:pt x="22066" y="182275"/>
                  </a:lnTo>
                  <a:lnTo>
                    <a:pt x="22024" y="182204"/>
                  </a:lnTo>
                  <a:lnTo>
                    <a:pt x="22066" y="182204"/>
                  </a:lnTo>
                  <a:lnTo>
                    <a:pt x="22066" y="182275"/>
                  </a:lnTo>
                  <a:lnTo>
                    <a:pt x="22066" y="182204"/>
                  </a:lnTo>
                  <a:lnTo>
                    <a:pt x="22109" y="182204"/>
                  </a:lnTo>
                  <a:lnTo>
                    <a:pt x="22109" y="182275"/>
                  </a:lnTo>
                  <a:lnTo>
                    <a:pt x="22151" y="182275"/>
                  </a:lnTo>
                  <a:lnTo>
                    <a:pt x="22151" y="182204"/>
                  </a:lnTo>
                  <a:lnTo>
                    <a:pt x="22151" y="182275"/>
                  </a:lnTo>
                  <a:lnTo>
                    <a:pt x="22193" y="182275"/>
                  </a:lnTo>
                  <a:lnTo>
                    <a:pt x="22193" y="182204"/>
                  </a:lnTo>
                  <a:lnTo>
                    <a:pt x="22235" y="182204"/>
                  </a:lnTo>
                  <a:lnTo>
                    <a:pt x="22277" y="182204"/>
                  </a:lnTo>
                  <a:lnTo>
                    <a:pt x="22277" y="182148"/>
                  </a:lnTo>
                  <a:lnTo>
                    <a:pt x="22235" y="182148"/>
                  </a:lnTo>
                  <a:lnTo>
                    <a:pt x="22235" y="182078"/>
                  </a:lnTo>
                  <a:lnTo>
                    <a:pt x="22277" y="182078"/>
                  </a:lnTo>
                  <a:lnTo>
                    <a:pt x="22320" y="182078"/>
                  </a:lnTo>
                  <a:lnTo>
                    <a:pt x="22320" y="182148"/>
                  </a:lnTo>
                  <a:lnTo>
                    <a:pt x="22320" y="182078"/>
                  </a:lnTo>
                  <a:lnTo>
                    <a:pt x="22277" y="182021"/>
                  </a:lnTo>
                  <a:lnTo>
                    <a:pt x="22320" y="182021"/>
                  </a:lnTo>
                  <a:lnTo>
                    <a:pt x="22362" y="182021"/>
                  </a:lnTo>
                  <a:lnTo>
                    <a:pt x="22362" y="181951"/>
                  </a:lnTo>
                  <a:lnTo>
                    <a:pt x="22320" y="181951"/>
                  </a:lnTo>
                  <a:lnTo>
                    <a:pt x="22320" y="181895"/>
                  </a:lnTo>
                  <a:lnTo>
                    <a:pt x="22277" y="181824"/>
                  </a:lnTo>
                  <a:lnTo>
                    <a:pt x="22235" y="181824"/>
                  </a:lnTo>
                  <a:lnTo>
                    <a:pt x="22193" y="181824"/>
                  </a:lnTo>
                  <a:lnTo>
                    <a:pt x="22193" y="181768"/>
                  </a:lnTo>
                  <a:lnTo>
                    <a:pt x="22235" y="181768"/>
                  </a:lnTo>
                  <a:lnTo>
                    <a:pt x="22235" y="181697"/>
                  </a:lnTo>
                  <a:lnTo>
                    <a:pt x="22193" y="181697"/>
                  </a:lnTo>
                  <a:lnTo>
                    <a:pt x="22193" y="181641"/>
                  </a:lnTo>
                  <a:lnTo>
                    <a:pt x="22151" y="181641"/>
                  </a:lnTo>
                  <a:lnTo>
                    <a:pt x="22151" y="181571"/>
                  </a:lnTo>
                  <a:lnTo>
                    <a:pt x="22193" y="181571"/>
                  </a:lnTo>
                  <a:lnTo>
                    <a:pt x="22193" y="181514"/>
                  </a:lnTo>
                  <a:lnTo>
                    <a:pt x="22235" y="181514"/>
                  </a:lnTo>
                  <a:lnTo>
                    <a:pt x="22235" y="181571"/>
                  </a:lnTo>
                  <a:lnTo>
                    <a:pt x="22277" y="181571"/>
                  </a:lnTo>
                  <a:lnTo>
                    <a:pt x="22320" y="181571"/>
                  </a:lnTo>
                  <a:lnTo>
                    <a:pt x="22362" y="181571"/>
                  </a:lnTo>
                  <a:lnTo>
                    <a:pt x="22404" y="181571"/>
                  </a:lnTo>
                  <a:lnTo>
                    <a:pt x="22404" y="181641"/>
                  </a:lnTo>
                  <a:lnTo>
                    <a:pt x="22446" y="181641"/>
                  </a:lnTo>
                  <a:lnTo>
                    <a:pt x="22489" y="181641"/>
                  </a:lnTo>
                  <a:lnTo>
                    <a:pt x="22531" y="181641"/>
                  </a:lnTo>
                  <a:lnTo>
                    <a:pt x="22573" y="181641"/>
                  </a:lnTo>
                  <a:lnTo>
                    <a:pt x="22615" y="181641"/>
                  </a:lnTo>
                  <a:lnTo>
                    <a:pt x="22615" y="181571"/>
                  </a:lnTo>
                  <a:lnTo>
                    <a:pt x="22615" y="181514"/>
                  </a:lnTo>
                  <a:lnTo>
                    <a:pt x="22573" y="181514"/>
                  </a:lnTo>
                  <a:lnTo>
                    <a:pt x="22615" y="181514"/>
                  </a:lnTo>
                  <a:lnTo>
                    <a:pt x="22615" y="181444"/>
                  </a:lnTo>
                  <a:lnTo>
                    <a:pt x="22573" y="181388"/>
                  </a:lnTo>
                  <a:lnTo>
                    <a:pt x="22615" y="181388"/>
                  </a:lnTo>
                  <a:lnTo>
                    <a:pt x="22615" y="181444"/>
                  </a:lnTo>
                  <a:lnTo>
                    <a:pt x="22658" y="181444"/>
                  </a:lnTo>
                  <a:lnTo>
                    <a:pt x="22700" y="181444"/>
                  </a:lnTo>
                  <a:lnTo>
                    <a:pt x="22658" y="181444"/>
                  </a:lnTo>
                  <a:lnTo>
                    <a:pt x="22615" y="181388"/>
                  </a:lnTo>
                  <a:lnTo>
                    <a:pt x="22658" y="181388"/>
                  </a:lnTo>
                  <a:lnTo>
                    <a:pt x="22700" y="181388"/>
                  </a:lnTo>
                  <a:lnTo>
                    <a:pt x="22658" y="181388"/>
                  </a:lnTo>
                  <a:lnTo>
                    <a:pt x="22615" y="181388"/>
                  </a:lnTo>
                  <a:lnTo>
                    <a:pt x="22615" y="181317"/>
                  </a:lnTo>
                  <a:lnTo>
                    <a:pt x="22658" y="181317"/>
                  </a:lnTo>
                  <a:lnTo>
                    <a:pt x="22700" y="181317"/>
                  </a:lnTo>
                  <a:lnTo>
                    <a:pt x="22700" y="181388"/>
                  </a:lnTo>
                  <a:lnTo>
                    <a:pt x="22700" y="181317"/>
                  </a:lnTo>
                  <a:lnTo>
                    <a:pt x="22742" y="181317"/>
                  </a:lnTo>
                  <a:lnTo>
                    <a:pt x="22700" y="181317"/>
                  </a:lnTo>
                  <a:lnTo>
                    <a:pt x="22700" y="181261"/>
                  </a:lnTo>
                  <a:lnTo>
                    <a:pt x="22658" y="181261"/>
                  </a:lnTo>
                  <a:lnTo>
                    <a:pt x="22658" y="181190"/>
                  </a:lnTo>
                  <a:lnTo>
                    <a:pt x="22700" y="181190"/>
                  </a:lnTo>
                  <a:lnTo>
                    <a:pt x="22742" y="181190"/>
                  </a:lnTo>
                  <a:lnTo>
                    <a:pt x="22742" y="181134"/>
                  </a:lnTo>
                  <a:lnTo>
                    <a:pt x="22742" y="181190"/>
                  </a:lnTo>
                  <a:lnTo>
                    <a:pt x="22784" y="181190"/>
                  </a:lnTo>
                  <a:lnTo>
                    <a:pt x="22827" y="181190"/>
                  </a:lnTo>
                  <a:lnTo>
                    <a:pt x="22784" y="181134"/>
                  </a:lnTo>
                  <a:lnTo>
                    <a:pt x="22827" y="181134"/>
                  </a:lnTo>
                  <a:lnTo>
                    <a:pt x="22869" y="181134"/>
                  </a:lnTo>
                  <a:lnTo>
                    <a:pt x="22827" y="181134"/>
                  </a:lnTo>
                  <a:lnTo>
                    <a:pt x="22869" y="181134"/>
                  </a:lnTo>
                  <a:lnTo>
                    <a:pt x="22869" y="181064"/>
                  </a:lnTo>
                  <a:lnTo>
                    <a:pt x="22911" y="181064"/>
                  </a:lnTo>
                  <a:lnTo>
                    <a:pt x="22911" y="181134"/>
                  </a:lnTo>
                  <a:lnTo>
                    <a:pt x="22953" y="181134"/>
                  </a:lnTo>
                  <a:lnTo>
                    <a:pt x="22996" y="181134"/>
                  </a:lnTo>
                  <a:lnTo>
                    <a:pt x="23038" y="181190"/>
                  </a:lnTo>
                  <a:lnTo>
                    <a:pt x="23038" y="181134"/>
                  </a:lnTo>
                  <a:lnTo>
                    <a:pt x="23038" y="181190"/>
                  </a:lnTo>
                  <a:lnTo>
                    <a:pt x="23080" y="181190"/>
                  </a:lnTo>
                  <a:lnTo>
                    <a:pt x="23122" y="181190"/>
                  </a:lnTo>
                  <a:lnTo>
                    <a:pt x="23165" y="181190"/>
                  </a:lnTo>
                  <a:lnTo>
                    <a:pt x="23207" y="181190"/>
                  </a:lnTo>
                  <a:lnTo>
                    <a:pt x="23249" y="181190"/>
                  </a:lnTo>
                  <a:lnTo>
                    <a:pt x="23249" y="181134"/>
                  </a:lnTo>
                  <a:lnTo>
                    <a:pt x="23291" y="181134"/>
                  </a:lnTo>
                  <a:lnTo>
                    <a:pt x="23291" y="181064"/>
                  </a:lnTo>
                  <a:lnTo>
                    <a:pt x="23291" y="181134"/>
                  </a:lnTo>
                  <a:lnTo>
                    <a:pt x="23334" y="181134"/>
                  </a:lnTo>
                  <a:lnTo>
                    <a:pt x="23334" y="181064"/>
                  </a:lnTo>
                  <a:lnTo>
                    <a:pt x="23376" y="181064"/>
                  </a:lnTo>
                  <a:lnTo>
                    <a:pt x="23376" y="181007"/>
                  </a:lnTo>
                  <a:lnTo>
                    <a:pt x="23334" y="180937"/>
                  </a:lnTo>
                  <a:lnTo>
                    <a:pt x="23376" y="180881"/>
                  </a:lnTo>
                  <a:lnTo>
                    <a:pt x="23376" y="180937"/>
                  </a:lnTo>
                  <a:lnTo>
                    <a:pt x="23376" y="180881"/>
                  </a:lnTo>
                  <a:lnTo>
                    <a:pt x="23418" y="180881"/>
                  </a:lnTo>
                  <a:lnTo>
                    <a:pt x="23460" y="180881"/>
                  </a:lnTo>
                  <a:lnTo>
                    <a:pt x="23503" y="180881"/>
                  </a:lnTo>
                  <a:lnTo>
                    <a:pt x="23503" y="180937"/>
                  </a:lnTo>
                  <a:lnTo>
                    <a:pt x="23545" y="180937"/>
                  </a:lnTo>
                  <a:lnTo>
                    <a:pt x="23545" y="181007"/>
                  </a:lnTo>
                  <a:lnTo>
                    <a:pt x="23587" y="181007"/>
                  </a:lnTo>
                  <a:lnTo>
                    <a:pt x="23629" y="181007"/>
                  </a:lnTo>
                  <a:lnTo>
                    <a:pt x="23629" y="181064"/>
                  </a:lnTo>
                  <a:lnTo>
                    <a:pt x="23672" y="181064"/>
                  </a:lnTo>
                  <a:lnTo>
                    <a:pt x="23672" y="181134"/>
                  </a:lnTo>
                  <a:lnTo>
                    <a:pt x="23714" y="181134"/>
                  </a:lnTo>
                  <a:lnTo>
                    <a:pt x="23714" y="181190"/>
                  </a:lnTo>
                  <a:lnTo>
                    <a:pt x="23756" y="181190"/>
                  </a:lnTo>
                  <a:lnTo>
                    <a:pt x="23798" y="181261"/>
                  </a:lnTo>
                  <a:lnTo>
                    <a:pt x="23841" y="181261"/>
                  </a:lnTo>
                  <a:lnTo>
                    <a:pt x="23841" y="181317"/>
                  </a:lnTo>
                  <a:lnTo>
                    <a:pt x="23883" y="181317"/>
                  </a:lnTo>
                  <a:lnTo>
                    <a:pt x="23925" y="181261"/>
                  </a:lnTo>
                  <a:lnTo>
                    <a:pt x="23925" y="181190"/>
                  </a:lnTo>
                  <a:lnTo>
                    <a:pt x="23925" y="181134"/>
                  </a:lnTo>
                  <a:lnTo>
                    <a:pt x="23925" y="181190"/>
                  </a:lnTo>
                  <a:lnTo>
                    <a:pt x="23967" y="181190"/>
                  </a:lnTo>
                  <a:lnTo>
                    <a:pt x="24010" y="181190"/>
                  </a:lnTo>
                  <a:lnTo>
                    <a:pt x="24052" y="181190"/>
                  </a:lnTo>
                  <a:lnTo>
                    <a:pt x="24052" y="181134"/>
                  </a:lnTo>
                  <a:lnTo>
                    <a:pt x="24094" y="181134"/>
                  </a:lnTo>
                  <a:lnTo>
                    <a:pt x="24094" y="181190"/>
                  </a:lnTo>
                  <a:lnTo>
                    <a:pt x="24136" y="181190"/>
                  </a:lnTo>
                  <a:lnTo>
                    <a:pt x="24179" y="181190"/>
                  </a:lnTo>
                  <a:lnTo>
                    <a:pt x="24221" y="181190"/>
                  </a:lnTo>
                  <a:lnTo>
                    <a:pt x="24221" y="181261"/>
                  </a:lnTo>
                  <a:lnTo>
                    <a:pt x="24263" y="181261"/>
                  </a:lnTo>
                  <a:lnTo>
                    <a:pt x="24305" y="181261"/>
                  </a:lnTo>
                  <a:lnTo>
                    <a:pt x="24348" y="181261"/>
                  </a:lnTo>
                  <a:lnTo>
                    <a:pt x="24305" y="181261"/>
                  </a:lnTo>
                  <a:lnTo>
                    <a:pt x="24305" y="181190"/>
                  </a:lnTo>
                  <a:lnTo>
                    <a:pt x="24348" y="181190"/>
                  </a:lnTo>
                  <a:lnTo>
                    <a:pt x="24390" y="181190"/>
                  </a:lnTo>
                  <a:lnTo>
                    <a:pt x="24432" y="181190"/>
                  </a:lnTo>
                  <a:lnTo>
                    <a:pt x="24474" y="181190"/>
                  </a:lnTo>
                  <a:lnTo>
                    <a:pt x="24474" y="181261"/>
                  </a:lnTo>
                  <a:lnTo>
                    <a:pt x="24516" y="181261"/>
                  </a:lnTo>
                  <a:lnTo>
                    <a:pt x="24559" y="181261"/>
                  </a:lnTo>
                  <a:lnTo>
                    <a:pt x="24559" y="181317"/>
                  </a:lnTo>
                  <a:lnTo>
                    <a:pt x="24601" y="181317"/>
                  </a:lnTo>
                  <a:lnTo>
                    <a:pt x="24643" y="181317"/>
                  </a:lnTo>
                  <a:lnTo>
                    <a:pt x="24685" y="181317"/>
                  </a:lnTo>
                  <a:lnTo>
                    <a:pt x="24728" y="181317"/>
                  </a:lnTo>
                  <a:lnTo>
                    <a:pt x="24728" y="181388"/>
                  </a:lnTo>
                  <a:lnTo>
                    <a:pt x="24770" y="181388"/>
                  </a:lnTo>
                  <a:lnTo>
                    <a:pt x="24812" y="181388"/>
                  </a:lnTo>
                  <a:lnTo>
                    <a:pt x="24854" y="181388"/>
                  </a:lnTo>
                  <a:lnTo>
                    <a:pt x="24897" y="181444"/>
                  </a:lnTo>
                  <a:lnTo>
                    <a:pt x="24939" y="181388"/>
                  </a:lnTo>
                  <a:lnTo>
                    <a:pt x="24897" y="181388"/>
                  </a:lnTo>
                  <a:lnTo>
                    <a:pt x="24939" y="181388"/>
                  </a:lnTo>
                  <a:lnTo>
                    <a:pt x="24981" y="181388"/>
                  </a:lnTo>
                  <a:lnTo>
                    <a:pt x="25023" y="181388"/>
                  </a:lnTo>
                  <a:lnTo>
                    <a:pt x="25066" y="181388"/>
                  </a:lnTo>
                  <a:lnTo>
                    <a:pt x="25108" y="181388"/>
                  </a:lnTo>
                  <a:lnTo>
                    <a:pt x="25108" y="181317"/>
                  </a:lnTo>
                  <a:lnTo>
                    <a:pt x="25150" y="181317"/>
                  </a:lnTo>
                  <a:lnTo>
                    <a:pt x="25192" y="181317"/>
                  </a:lnTo>
                  <a:lnTo>
                    <a:pt x="25192" y="181261"/>
                  </a:lnTo>
                  <a:lnTo>
                    <a:pt x="25235" y="181261"/>
                  </a:lnTo>
                  <a:lnTo>
                    <a:pt x="25235" y="181190"/>
                  </a:lnTo>
                  <a:lnTo>
                    <a:pt x="25277" y="181190"/>
                  </a:lnTo>
                  <a:lnTo>
                    <a:pt x="25319" y="181134"/>
                  </a:lnTo>
                  <a:lnTo>
                    <a:pt x="25361" y="181064"/>
                  </a:lnTo>
                  <a:lnTo>
                    <a:pt x="25446" y="181007"/>
                  </a:lnTo>
                  <a:lnTo>
                    <a:pt x="25488" y="181007"/>
                  </a:lnTo>
                  <a:lnTo>
                    <a:pt x="25488" y="180937"/>
                  </a:lnTo>
                  <a:lnTo>
                    <a:pt x="25530" y="180937"/>
                  </a:lnTo>
                  <a:lnTo>
                    <a:pt x="25573" y="180937"/>
                  </a:lnTo>
                  <a:lnTo>
                    <a:pt x="25573" y="180881"/>
                  </a:lnTo>
                  <a:lnTo>
                    <a:pt x="25615" y="180881"/>
                  </a:lnTo>
                  <a:lnTo>
                    <a:pt x="25615" y="180810"/>
                  </a:lnTo>
                  <a:lnTo>
                    <a:pt x="25657" y="180810"/>
                  </a:lnTo>
                  <a:lnTo>
                    <a:pt x="25742" y="180754"/>
                  </a:lnTo>
                  <a:lnTo>
                    <a:pt x="25784" y="180683"/>
                  </a:lnTo>
                  <a:lnTo>
                    <a:pt x="25826" y="180683"/>
                  </a:lnTo>
                  <a:lnTo>
                    <a:pt x="25868" y="180683"/>
                  </a:lnTo>
                  <a:lnTo>
                    <a:pt x="25911" y="180683"/>
                  </a:lnTo>
                  <a:lnTo>
                    <a:pt x="25953" y="180683"/>
                  </a:lnTo>
                  <a:lnTo>
                    <a:pt x="25995" y="180683"/>
                  </a:lnTo>
                  <a:lnTo>
                    <a:pt x="26037" y="180683"/>
                  </a:lnTo>
                  <a:lnTo>
                    <a:pt x="26080" y="180683"/>
                  </a:lnTo>
                  <a:lnTo>
                    <a:pt x="26122" y="180683"/>
                  </a:lnTo>
                  <a:lnTo>
                    <a:pt x="26164" y="180683"/>
                  </a:lnTo>
                  <a:lnTo>
                    <a:pt x="26206" y="180683"/>
                  </a:lnTo>
                  <a:lnTo>
                    <a:pt x="26206" y="180754"/>
                  </a:lnTo>
                  <a:lnTo>
                    <a:pt x="26206" y="180683"/>
                  </a:lnTo>
                  <a:lnTo>
                    <a:pt x="26249" y="180683"/>
                  </a:lnTo>
                  <a:lnTo>
                    <a:pt x="26206" y="180683"/>
                  </a:lnTo>
                  <a:lnTo>
                    <a:pt x="26249" y="180627"/>
                  </a:lnTo>
                  <a:lnTo>
                    <a:pt x="26291" y="180627"/>
                  </a:lnTo>
                  <a:lnTo>
                    <a:pt x="26333" y="180557"/>
                  </a:lnTo>
                  <a:lnTo>
                    <a:pt x="26375" y="180557"/>
                  </a:lnTo>
                  <a:lnTo>
                    <a:pt x="26418" y="180557"/>
                  </a:lnTo>
                  <a:lnTo>
                    <a:pt x="26418" y="180627"/>
                  </a:lnTo>
                  <a:lnTo>
                    <a:pt x="26460" y="180627"/>
                  </a:lnTo>
                  <a:lnTo>
                    <a:pt x="26502" y="180627"/>
                  </a:lnTo>
                  <a:lnTo>
                    <a:pt x="26544" y="180627"/>
                  </a:lnTo>
                  <a:lnTo>
                    <a:pt x="26586" y="180627"/>
                  </a:lnTo>
                  <a:lnTo>
                    <a:pt x="26629" y="180627"/>
                  </a:lnTo>
                  <a:lnTo>
                    <a:pt x="26671" y="180627"/>
                  </a:lnTo>
                  <a:lnTo>
                    <a:pt x="26713" y="180627"/>
                  </a:lnTo>
                  <a:lnTo>
                    <a:pt x="26755" y="180683"/>
                  </a:lnTo>
                  <a:lnTo>
                    <a:pt x="26798" y="180683"/>
                  </a:lnTo>
                  <a:lnTo>
                    <a:pt x="26840" y="180683"/>
                  </a:lnTo>
                  <a:lnTo>
                    <a:pt x="26798" y="180754"/>
                  </a:lnTo>
                  <a:lnTo>
                    <a:pt x="26840" y="180754"/>
                  </a:lnTo>
                  <a:lnTo>
                    <a:pt x="26882" y="180810"/>
                  </a:lnTo>
                  <a:lnTo>
                    <a:pt x="26924" y="180810"/>
                  </a:lnTo>
                  <a:lnTo>
                    <a:pt x="26967" y="180810"/>
                  </a:lnTo>
                  <a:lnTo>
                    <a:pt x="26967" y="180881"/>
                  </a:lnTo>
                  <a:lnTo>
                    <a:pt x="27009" y="180881"/>
                  </a:lnTo>
                  <a:lnTo>
                    <a:pt x="27051" y="180937"/>
                  </a:lnTo>
                  <a:lnTo>
                    <a:pt x="27051" y="181007"/>
                  </a:lnTo>
                  <a:lnTo>
                    <a:pt x="27093" y="181007"/>
                  </a:lnTo>
                  <a:lnTo>
                    <a:pt x="27136" y="181064"/>
                  </a:lnTo>
                  <a:lnTo>
                    <a:pt x="27178" y="181007"/>
                  </a:lnTo>
                  <a:lnTo>
                    <a:pt x="27136" y="181007"/>
                  </a:lnTo>
                  <a:lnTo>
                    <a:pt x="27136" y="180937"/>
                  </a:lnTo>
                  <a:lnTo>
                    <a:pt x="27093" y="180937"/>
                  </a:lnTo>
                  <a:lnTo>
                    <a:pt x="27136" y="180937"/>
                  </a:lnTo>
                  <a:lnTo>
                    <a:pt x="27178" y="180937"/>
                  </a:lnTo>
                  <a:lnTo>
                    <a:pt x="27220" y="180937"/>
                  </a:lnTo>
                  <a:lnTo>
                    <a:pt x="27220" y="180881"/>
                  </a:lnTo>
                  <a:lnTo>
                    <a:pt x="27262" y="180881"/>
                  </a:lnTo>
                  <a:lnTo>
                    <a:pt x="27305" y="180881"/>
                  </a:lnTo>
                  <a:lnTo>
                    <a:pt x="27305" y="180810"/>
                  </a:lnTo>
                  <a:lnTo>
                    <a:pt x="27347" y="180810"/>
                  </a:lnTo>
                  <a:lnTo>
                    <a:pt x="27347" y="180881"/>
                  </a:lnTo>
                  <a:lnTo>
                    <a:pt x="27389" y="180881"/>
                  </a:lnTo>
                  <a:lnTo>
                    <a:pt x="27431" y="180881"/>
                  </a:lnTo>
                  <a:lnTo>
                    <a:pt x="27474" y="180810"/>
                  </a:lnTo>
                  <a:lnTo>
                    <a:pt x="27516" y="180810"/>
                  </a:lnTo>
                  <a:lnTo>
                    <a:pt x="27516" y="180754"/>
                  </a:lnTo>
                  <a:lnTo>
                    <a:pt x="27474" y="180754"/>
                  </a:lnTo>
                  <a:lnTo>
                    <a:pt x="27516" y="180754"/>
                  </a:lnTo>
                  <a:lnTo>
                    <a:pt x="27558" y="180754"/>
                  </a:lnTo>
                  <a:lnTo>
                    <a:pt x="27558" y="180683"/>
                  </a:lnTo>
                  <a:lnTo>
                    <a:pt x="27558" y="180754"/>
                  </a:lnTo>
                  <a:lnTo>
                    <a:pt x="27600" y="180754"/>
                  </a:lnTo>
                  <a:lnTo>
                    <a:pt x="27643" y="180754"/>
                  </a:lnTo>
                  <a:lnTo>
                    <a:pt x="27643" y="180683"/>
                  </a:lnTo>
                  <a:lnTo>
                    <a:pt x="27685" y="180683"/>
                  </a:lnTo>
                  <a:lnTo>
                    <a:pt x="27685" y="180627"/>
                  </a:lnTo>
                  <a:lnTo>
                    <a:pt x="27685" y="180557"/>
                  </a:lnTo>
                  <a:lnTo>
                    <a:pt x="27685" y="180627"/>
                  </a:lnTo>
                  <a:lnTo>
                    <a:pt x="27727" y="180627"/>
                  </a:lnTo>
                  <a:lnTo>
                    <a:pt x="27769" y="180627"/>
                  </a:lnTo>
                  <a:lnTo>
                    <a:pt x="27812" y="180627"/>
                  </a:lnTo>
                  <a:lnTo>
                    <a:pt x="27812" y="180557"/>
                  </a:lnTo>
                  <a:lnTo>
                    <a:pt x="27812" y="180500"/>
                  </a:lnTo>
                  <a:lnTo>
                    <a:pt x="27854" y="180500"/>
                  </a:lnTo>
                  <a:lnTo>
                    <a:pt x="27812" y="180500"/>
                  </a:lnTo>
                  <a:lnTo>
                    <a:pt x="27854" y="180430"/>
                  </a:lnTo>
                  <a:lnTo>
                    <a:pt x="27854" y="180500"/>
                  </a:lnTo>
                  <a:lnTo>
                    <a:pt x="27896" y="180500"/>
                  </a:lnTo>
                  <a:lnTo>
                    <a:pt x="27896" y="180557"/>
                  </a:lnTo>
                  <a:lnTo>
                    <a:pt x="27938" y="180557"/>
                  </a:lnTo>
                  <a:lnTo>
                    <a:pt x="27938" y="180627"/>
                  </a:lnTo>
                  <a:lnTo>
                    <a:pt x="27938" y="180557"/>
                  </a:lnTo>
                  <a:lnTo>
                    <a:pt x="27938" y="180627"/>
                  </a:lnTo>
                  <a:lnTo>
                    <a:pt x="27981" y="180627"/>
                  </a:lnTo>
                  <a:lnTo>
                    <a:pt x="27981" y="180557"/>
                  </a:lnTo>
                  <a:lnTo>
                    <a:pt x="28023" y="180557"/>
                  </a:lnTo>
                  <a:lnTo>
                    <a:pt x="28065" y="180557"/>
                  </a:lnTo>
                  <a:lnTo>
                    <a:pt x="28150" y="180627"/>
                  </a:lnTo>
                  <a:lnTo>
                    <a:pt x="28192" y="180557"/>
                  </a:lnTo>
                  <a:lnTo>
                    <a:pt x="28192" y="180500"/>
                  </a:lnTo>
                  <a:lnTo>
                    <a:pt x="28234" y="180500"/>
                  </a:lnTo>
                  <a:lnTo>
                    <a:pt x="28276" y="180500"/>
                  </a:lnTo>
                  <a:lnTo>
                    <a:pt x="28276" y="180557"/>
                  </a:lnTo>
                  <a:lnTo>
                    <a:pt x="28319" y="180557"/>
                  </a:lnTo>
                  <a:lnTo>
                    <a:pt x="28276" y="180557"/>
                  </a:lnTo>
                  <a:lnTo>
                    <a:pt x="28319" y="180627"/>
                  </a:lnTo>
                  <a:lnTo>
                    <a:pt x="28361" y="180627"/>
                  </a:lnTo>
                  <a:lnTo>
                    <a:pt x="28403" y="180627"/>
                  </a:lnTo>
                  <a:lnTo>
                    <a:pt x="28445" y="180627"/>
                  </a:lnTo>
                  <a:lnTo>
                    <a:pt x="28488" y="180627"/>
                  </a:lnTo>
                  <a:lnTo>
                    <a:pt x="28530" y="180627"/>
                  </a:lnTo>
                  <a:lnTo>
                    <a:pt x="28572" y="180627"/>
                  </a:lnTo>
                  <a:lnTo>
                    <a:pt x="28572" y="180683"/>
                  </a:lnTo>
                  <a:lnTo>
                    <a:pt x="28614" y="180683"/>
                  </a:lnTo>
                  <a:lnTo>
                    <a:pt x="28656" y="180683"/>
                  </a:lnTo>
                  <a:lnTo>
                    <a:pt x="28656" y="180754"/>
                  </a:lnTo>
                  <a:lnTo>
                    <a:pt x="28699" y="180754"/>
                  </a:lnTo>
                  <a:lnTo>
                    <a:pt x="28741" y="180754"/>
                  </a:lnTo>
                  <a:lnTo>
                    <a:pt x="28699" y="180683"/>
                  </a:lnTo>
                  <a:lnTo>
                    <a:pt x="28741" y="180683"/>
                  </a:lnTo>
                  <a:lnTo>
                    <a:pt x="28741" y="180754"/>
                  </a:lnTo>
                  <a:lnTo>
                    <a:pt x="28783" y="180754"/>
                  </a:lnTo>
                  <a:lnTo>
                    <a:pt x="28783" y="180683"/>
                  </a:lnTo>
                  <a:lnTo>
                    <a:pt x="28825" y="180683"/>
                  </a:lnTo>
                  <a:lnTo>
                    <a:pt x="28868" y="180683"/>
                  </a:lnTo>
                  <a:lnTo>
                    <a:pt x="28910" y="180683"/>
                  </a:lnTo>
                  <a:lnTo>
                    <a:pt x="28910" y="180627"/>
                  </a:lnTo>
                  <a:lnTo>
                    <a:pt x="28868" y="180627"/>
                  </a:lnTo>
                  <a:lnTo>
                    <a:pt x="28910" y="180627"/>
                  </a:lnTo>
                  <a:lnTo>
                    <a:pt x="28910" y="180557"/>
                  </a:lnTo>
                  <a:lnTo>
                    <a:pt x="28952" y="180557"/>
                  </a:lnTo>
                  <a:lnTo>
                    <a:pt x="28952" y="180500"/>
                  </a:lnTo>
                  <a:lnTo>
                    <a:pt x="28994" y="180500"/>
                  </a:lnTo>
                  <a:lnTo>
                    <a:pt x="29037" y="180500"/>
                  </a:lnTo>
                  <a:lnTo>
                    <a:pt x="29079" y="180500"/>
                  </a:lnTo>
                  <a:lnTo>
                    <a:pt x="29121" y="180500"/>
                  </a:lnTo>
                  <a:lnTo>
                    <a:pt x="29163" y="180500"/>
                  </a:lnTo>
                  <a:lnTo>
                    <a:pt x="29206" y="180430"/>
                  </a:lnTo>
                  <a:lnTo>
                    <a:pt x="29248" y="180430"/>
                  </a:lnTo>
                  <a:lnTo>
                    <a:pt x="29206" y="180374"/>
                  </a:lnTo>
                  <a:lnTo>
                    <a:pt x="29248" y="180374"/>
                  </a:lnTo>
                  <a:lnTo>
                    <a:pt x="29290" y="180374"/>
                  </a:lnTo>
                  <a:lnTo>
                    <a:pt x="29248" y="180374"/>
                  </a:lnTo>
                  <a:lnTo>
                    <a:pt x="29248" y="180303"/>
                  </a:lnTo>
                  <a:lnTo>
                    <a:pt x="29290" y="180303"/>
                  </a:lnTo>
                  <a:lnTo>
                    <a:pt x="29290" y="180247"/>
                  </a:lnTo>
                  <a:lnTo>
                    <a:pt x="29290" y="180303"/>
                  </a:lnTo>
                  <a:lnTo>
                    <a:pt x="29332" y="180303"/>
                  </a:lnTo>
                  <a:lnTo>
                    <a:pt x="29375" y="180303"/>
                  </a:lnTo>
                  <a:lnTo>
                    <a:pt x="29375" y="180247"/>
                  </a:lnTo>
                  <a:lnTo>
                    <a:pt x="29332" y="180177"/>
                  </a:lnTo>
                  <a:lnTo>
                    <a:pt x="29290" y="180177"/>
                  </a:lnTo>
                  <a:lnTo>
                    <a:pt x="29332" y="180177"/>
                  </a:lnTo>
                  <a:lnTo>
                    <a:pt x="29375" y="180177"/>
                  </a:lnTo>
                  <a:lnTo>
                    <a:pt x="29417" y="180177"/>
                  </a:lnTo>
                  <a:lnTo>
                    <a:pt x="29459" y="180177"/>
                  </a:lnTo>
                  <a:lnTo>
                    <a:pt x="29459" y="180120"/>
                  </a:lnTo>
                  <a:lnTo>
                    <a:pt x="29501" y="180120"/>
                  </a:lnTo>
                  <a:lnTo>
                    <a:pt x="29544" y="180120"/>
                  </a:lnTo>
                  <a:lnTo>
                    <a:pt x="29586" y="180120"/>
                  </a:lnTo>
                  <a:lnTo>
                    <a:pt x="29628" y="180050"/>
                  </a:lnTo>
                  <a:lnTo>
                    <a:pt x="29628" y="180120"/>
                  </a:lnTo>
                  <a:lnTo>
                    <a:pt x="29670" y="180120"/>
                  </a:lnTo>
                  <a:lnTo>
                    <a:pt x="29713" y="180120"/>
                  </a:lnTo>
                  <a:lnTo>
                    <a:pt x="29755" y="180120"/>
                  </a:lnTo>
                  <a:lnTo>
                    <a:pt x="29797" y="180177"/>
                  </a:lnTo>
                  <a:lnTo>
                    <a:pt x="29797" y="180120"/>
                  </a:lnTo>
                  <a:lnTo>
                    <a:pt x="29797" y="180050"/>
                  </a:lnTo>
                  <a:lnTo>
                    <a:pt x="29839" y="180050"/>
                  </a:lnTo>
                  <a:lnTo>
                    <a:pt x="29882" y="180050"/>
                  </a:lnTo>
                  <a:lnTo>
                    <a:pt x="29882" y="179993"/>
                  </a:lnTo>
                  <a:lnTo>
                    <a:pt x="29924" y="179993"/>
                  </a:lnTo>
                  <a:lnTo>
                    <a:pt x="29924" y="179923"/>
                  </a:lnTo>
                  <a:lnTo>
                    <a:pt x="29882" y="179923"/>
                  </a:lnTo>
                  <a:lnTo>
                    <a:pt x="29924" y="179923"/>
                  </a:lnTo>
                  <a:lnTo>
                    <a:pt x="29966" y="179923"/>
                  </a:lnTo>
                  <a:lnTo>
                    <a:pt x="29966" y="179867"/>
                  </a:lnTo>
                  <a:lnTo>
                    <a:pt x="29966" y="179796"/>
                  </a:lnTo>
                  <a:lnTo>
                    <a:pt x="29966" y="179867"/>
                  </a:lnTo>
                  <a:lnTo>
                    <a:pt x="30008" y="179796"/>
                  </a:lnTo>
                  <a:lnTo>
                    <a:pt x="30051" y="179796"/>
                  </a:lnTo>
                  <a:lnTo>
                    <a:pt x="30051" y="179740"/>
                  </a:lnTo>
                  <a:lnTo>
                    <a:pt x="30093" y="179740"/>
                  </a:lnTo>
                  <a:lnTo>
                    <a:pt x="30135" y="179740"/>
                  </a:lnTo>
                  <a:lnTo>
                    <a:pt x="30135" y="179670"/>
                  </a:lnTo>
                  <a:lnTo>
                    <a:pt x="30177" y="179670"/>
                  </a:lnTo>
                  <a:lnTo>
                    <a:pt x="30220" y="179613"/>
                  </a:lnTo>
                  <a:lnTo>
                    <a:pt x="30262" y="179670"/>
                  </a:lnTo>
                  <a:lnTo>
                    <a:pt x="30262" y="179613"/>
                  </a:lnTo>
                  <a:lnTo>
                    <a:pt x="30304" y="179613"/>
                  </a:lnTo>
                  <a:lnTo>
                    <a:pt x="30346" y="179543"/>
                  </a:lnTo>
                  <a:lnTo>
                    <a:pt x="30389" y="179543"/>
                  </a:lnTo>
                  <a:lnTo>
                    <a:pt x="30431" y="179543"/>
                  </a:lnTo>
                  <a:lnTo>
                    <a:pt x="30473" y="179543"/>
                  </a:lnTo>
                  <a:lnTo>
                    <a:pt x="30473" y="179487"/>
                  </a:lnTo>
                  <a:lnTo>
                    <a:pt x="30473" y="179416"/>
                  </a:lnTo>
                  <a:lnTo>
                    <a:pt x="30431" y="179416"/>
                  </a:lnTo>
                  <a:lnTo>
                    <a:pt x="30431" y="179360"/>
                  </a:lnTo>
                  <a:lnTo>
                    <a:pt x="30473" y="179360"/>
                  </a:lnTo>
                  <a:lnTo>
                    <a:pt x="30473" y="179289"/>
                  </a:lnTo>
                  <a:lnTo>
                    <a:pt x="30473" y="179233"/>
                  </a:lnTo>
                  <a:lnTo>
                    <a:pt x="30431" y="179163"/>
                  </a:lnTo>
                  <a:lnTo>
                    <a:pt x="30473" y="179163"/>
                  </a:lnTo>
                  <a:lnTo>
                    <a:pt x="30431" y="179163"/>
                  </a:lnTo>
                  <a:lnTo>
                    <a:pt x="30431" y="179106"/>
                  </a:lnTo>
                  <a:lnTo>
                    <a:pt x="30431" y="179036"/>
                  </a:lnTo>
                  <a:lnTo>
                    <a:pt x="30389" y="178980"/>
                  </a:lnTo>
                  <a:lnTo>
                    <a:pt x="30431" y="178980"/>
                  </a:lnTo>
                  <a:lnTo>
                    <a:pt x="30431" y="178909"/>
                  </a:lnTo>
                  <a:lnTo>
                    <a:pt x="30473" y="178909"/>
                  </a:lnTo>
                  <a:lnTo>
                    <a:pt x="30431" y="178909"/>
                  </a:lnTo>
                  <a:lnTo>
                    <a:pt x="30389" y="178909"/>
                  </a:lnTo>
                  <a:lnTo>
                    <a:pt x="30389" y="178853"/>
                  </a:lnTo>
                  <a:lnTo>
                    <a:pt x="30389" y="178782"/>
                  </a:lnTo>
                  <a:lnTo>
                    <a:pt x="30431" y="178782"/>
                  </a:lnTo>
                  <a:lnTo>
                    <a:pt x="30473" y="178726"/>
                  </a:lnTo>
                  <a:lnTo>
                    <a:pt x="30515" y="178726"/>
                  </a:lnTo>
                  <a:lnTo>
                    <a:pt x="30558" y="178726"/>
                  </a:lnTo>
                  <a:lnTo>
                    <a:pt x="30600" y="178726"/>
                  </a:lnTo>
                  <a:lnTo>
                    <a:pt x="30642" y="178726"/>
                  </a:lnTo>
                  <a:lnTo>
                    <a:pt x="30726" y="178726"/>
                  </a:lnTo>
                  <a:lnTo>
                    <a:pt x="30769" y="178726"/>
                  </a:lnTo>
                  <a:lnTo>
                    <a:pt x="30769" y="178782"/>
                  </a:lnTo>
                  <a:lnTo>
                    <a:pt x="30811" y="178782"/>
                  </a:lnTo>
                  <a:lnTo>
                    <a:pt x="30853" y="178782"/>
                  </a:lnTo>
                  <a:lnTo>
                    <a:pt x="30895" y="178782"/>
                  </a:lnTo>
                  <a:lnTo>
                    <a:pt x="30938" y="178853"/>
                  </a:lnTo>
                  <a:lnTo>
                    <a:pt x="30980" y="178853"/>
                  </a:lnTo>
                  <a:lnTo>
                    <a:pt x="30980" y="178909"/>
                  </a:lnTo>
                  <a:lnTo>
                    <a:pt x="31064" y="178909"/>
                  </a:lnTo>
                  <a:lnTo>
                    <a:pt x="31107" y="178909"/>
                  </a:lnTo>
                  <a:lnTo>
                    <a:pt x="31107" y="178980"/>
                  </a:lnTo>
                  <a:lnTo>
                    <a:pt x="31149" y="178980"/>
                  </a:lnTo>
                  <a:lnTo>
                    <a:pt x="31191" y="178980"/>
                  </a:lnTo>
                  <a:lnTo>
                    <a:pt x="31233" y="178980"/>
                  </a:lnTo>
                  <a:lnTo>
                    <a:pt x="31276" y="178980"/>
                  </a:lnTo>
                  <a:lnTo>
                    <a:pt x="31318" y="178980"/>
                  </a:lnTo>
                  <a:lnTo>
                    <a:pt x="31360" y="178980"/>
                  </a:lnTo>
                  <a:lnTo>
                    <a:pt x="31402" y="178980"/>
                  </a:lnTo>
                  <a:lnTo>
                    <a:pt x="31445" y="179036"/>
                  </a:lnTo>
                  <a:lnTo>
                    <a:pt x="31487" y="179036"/>
                  </a:lnTo>
                  <a:lnTo>
                    <a:pt x="31529" y="179106"/>
                  </a:lnTo>
                  <a:lnTo>
                    <a:pt x="31529" y="179163"/>
                  </a:lnTo>
                  <a:lnTo>
                    <a:pt x="31529" y="179233"/>
                  </a:lnTo>
                  <a:lnTo>
                    <a:pt x="31571" y="179233"/>
                  </a:lnTo>
                  <a:lnTo>
                    <a:pt x="31614" y="179233"/>
                  </a:lnTo>
                  <a:lnTo>
                    <a:pt x="31656" y="179163"/>
                  </a:lnTo>
                  <a:lnTo>
                    <a:pt x="31698" y="179163"/>
                  </a:lnTo>
                  <a:lnTo>
                    <a:pt x="31698" y="179106"/>
                  </a:lnTo>
                  <a:lnTo>
                    <a:pt x="31740" y="179106"/>
                  </a:lnTo>
                  <a:lnTo>
                    <a:pt x="31783" y="179106"/>
                  </a:lnTo>
                  <a:lnTo>
                    <a:pt x="31783" y="179036"/>
                  </a:lnTo>
                  <a:lnTo>
                    <a:pt x="31825" y="179036"/>
                  </a:lnTo>
                  <a:lnTo>
                    <a:pt x="31867" y="179036"/>
                  </a:lnTo>
                  <a:lnTo>
                    <a:pt x="31867" y="178980"/>
                  </a:lnTo>
                  <a:lnTo>
                    <a:pt x="31909" y="178909"/>
                  </a:lnTo>
                  <a:lnTo>
                    <a:pt x="31909" y="178853"/>
                  </a:lnTo>
                  <a:lnTo>
                    <a:pt x="31952" y="178853"/>
                  </a:lnTo>
                  <a:lnTo>
                    <a:pt x="31952" y="178782"/>
                  </a:lnTo>
                  <a:lnTo>
                    <a:pt x="31994" y="178782"/>
                  </a:lnTo>
                  <a:lnTo>
                    <a:pt x="32036" y="178782"/>
                  </a:lnTo>
                  <a:lnTo>
                    <a:pt x="32078" y="178782"/>
                  </a:lnTo>
                  <a:lnTo>
                    <a:pt x="32121" y="178782"/>
                  </a:lnTo>
                  <a:lnTo>
                    <a:pt x="32163" y="178782"/>
                  </a:lnTo>
                  <a:lnTo>
                    <a:pt x="32163" y="178726"/>
                  </a:lnTo>
                  <a:lnTo>
                    <a:pt x="32121" y="178726"/>
                  </a:lnTo>
                  <a:lnTo>
                    <a:pt x="32078" y="178726"/>
                  </a:lnTo>
                  <a:lnTo>
                    <a:pt x="32121" y="178726"/>
                  </a:lnTo>
                  <a:lnTo>
                    <a:pt x="32121" y="178656"/>
                  </a:lnTo>
                  <a:lnTo>
                    <a:pt x="32121" y="178599"/>
                  </a:lnTo>
                  <a:lnTo>
                    <a:pt x="32121" y="178529"/>
                  </a:lnTo>
                  <a:lnTo>
                    <a:pt x="32121" y="178473"/>
                  </a:lnTo>
                  <a:lnTo>
                    <a:pt x="32163" y="178473"/>
                  </a:lnTo>
                  <a:lnTo>
                    <a:pt x="32205" y="178473"/>
                  </a:lnTo>
                  <a:lnTo>
                    <a:pt x="32205" y="178402"/>
                  </a:lnTo>
                  <a:lnTo>
                    <a:pt x="32205" y="178346"/>
                  </a:lnTo>
                  <a:lnTo>
                    <a:pt x="32205" y="178402"/>
                  </a:lnTo>
                  <a:lnTo>
                    <a:pt x="32247" y="178402"/>
                  </a:lnTo>
                  <a:lnTo>
                    <a:pt x="32290" y="178402"/>
                  </a:lnTo>
                  <a:lnTo>
                    <a:pt x="32290" y="178346"/>
                  </a:lnTo>
                  <a:lnTo>
                    <a:pt x="32290" y="178276"/>
                  </a:lnTo>
                  <a:lnTo>
                    <a:pt x="32332" y="178276"/>
                  </a:lnTo>
                  <a:lnTo>
                    <a:pt x="32332" y="178219"/>
                  </a:lnTo>
                  <a:lnTo>
                    <a:pt x="32332" y="178149"/>
                  </a:lnTo>
                  <a:lnTo>
                    <a:pt x="32374" y="178149"/>
                  </a:lnTo>
                  <a:lnTo>
                    <a:pt x="32332" y="178092"/>
                  </a:lnTo>
                  <a:lnTo>
                    <a:pt x="32332" y="178022"/>
                  </a:lnTo>
                  <a:lnTo>
                    <a:pt x="32374" y="178022"/>
                  </a:lnTo>
                  <a:lnTo>
                    <a:pt x="32374" y="177966"/>
                  </a:lnTo>
                  <a:lnTo>
                    <a:pt x="32374" y="177895"/>
                  </a:lnTo>
                  <a:lnTo>
                    <a:pt x="32416" y="177895"/>
                  </a:lnTo>
                  <a:lnTo>
                    <a:pt x="32459" y="177895"/>
                  </a:lnTo>
                  <a:lnTo>
                    <a:pt x="32459" y="177839"/>
                  </a:lnTo>
                  <a:lnTo>
                    <a:pt x="32501" y="177839"/>
                  </a:lnTo>
                  <a:lnTo>
                    <a:pt x="32543" y="177839"/>
                  </a:lnTo>
                  <a:lnTo>
                    <a:pt x="32543" y="177769"/>
                  </a:lnTo>
                  <a:lnTo>
                    <a:pt x="32501" y="177769"/>
                  </a:lnTo>
                  <a:lnTo>
                    <a:pt x="32543" y="177769"/>
                  </a:lnTo>
                  <a:lnTo>
                    <a:pt x="32543" y="177712"/>
                  </a:lnTo>
                  <a:lnTo>
                    <a:pt x="32585" y="177712"/>
                  </a:lnTo>
                  <a:lnTo>
                    <a:pt x="32628" y="177642"/>
                  </a:lnTo>
                  <a:lnTo>
                    <a:pt x="32670" y="177586"/>
                  </a:lnTo>
                  <a:lnTo>
                    <a:pt x="32712" y="177586"/>
                  </a:lnTo>
                  <a:lnTo>
                    <a:pt x="32754" y="177586"/>
                  </a:lnTo>
                  <a:lnTo>
                    <a:pt x="32796" y="177586"/>
                  </a:lnTo>
                  <a:lnTo>
                    <a:pt x="32754" y="177586"/>
                  </a:lnTo>
                  <a:lnTo>
                    <a:pt x="32796" y="177515"/>
                  </a:lnTo>
                  <a:lnTo>
                    <a:pt x="32754" y="177515"/>
                  </a:lnTo>
                  <a:lnTo>
                    <a:pt x="32754" y="177459"/>
                  </a:lnTo>
                  <a:lnTo>
                    <a:pt x="32796" y="177459"/>
                  </a:lnTo>
                  <a:lnTo>
                    <a:pt x="32796" y="177388"/>
                  </a:lnTo>
                  <a:lnTo>
                    <a:pt x="32839" y="177459"/>
                  </a:lnTo>
                  <a:lnTo>
                    <a:pt x="32881" y="177459"/>
                  </a:lnTo>
                  <a:lnTo>
                    <a:pt x="32881" y="177388"/>
                  </a:lnTo>
                  <a:lnTo>
                    <a:pt x="32923" y="177388"/>
                  </a:lnTo>
                  <a:lnTo>
                    <a:pt x="32965" y="177388"/>
                  </a:lnTo>
                  <a:lnTo>
                    <a:pt x="32923" y="177388"/>
                  </a:lnTo>
                  <a:lnTo>
                    <a:pt x="32923" y="177332"/>
                  </a:lnTo>
                  <a:lnTo>
                    <a:pt x="32965" y="177332"/>
                  </a:lnTo>
                  <a:lnTo>
                    <a:pt x="33008" y="177332"/>
                  </a:lnTo>
                  <a:lnTo>
                    <a:pt x="33008" y="177262"/>
                  </a:lnTo>
                  <a:lnTo>
                    <a:pt x="33050" y="177262"/>
                  </a:lnTo>
                  <a:lnTo>
                    <a:pt x="33092" y="177262"/>
                  </a:lnTo>
                  <a:lnTo>
                    <a:pt x="33134" y="177262"/>
                  </a:lnTo>
                  <a:lnTo>
                    <a:pt x="33177" y="177205"/>
                  </a:lnTo>
                  <a:lnTo>
                    <a:pt x="33134" y="177205"/>
                  </a:lnTo>
                  <a:lnTo>
                    <a:pt x="33134" y="177135"/>
                  </a:lnTo>
                  <a:lnTo>
                    <a:pt x="33134" y="177079"/>
                  </a:lnTo>
                  <a:lnTo>
                    <a:pt x="33177" y="177079"/>
                  </a:lnTo>
                  <a:lnTo>
                    <a:pt x="33177" y="177008"/>
                  </a:lnTo>
                  <a:lnTo>
                    <a:pt x="33219" y="177008"/>
                  </a:lnTo>
                  <a:lnTo>
                    <a:pt x="33219" y="176952"/>
                  </a:lnTo>
                  <a:lnTo>
                    <a:pt x="33261" y="176881"/>
                  </a:lnTo>
                  <a:lnTo>
                    <a:pt x="33261" y="176825"/>
                  </a:lnTo>
                  <a:lnTo>
                    <a:pt x="33219" y="176825"/>
                  </a:lnTo>
                  <a:lnTo>
                    <a:pt x="33261" y="176755"/>
                  </a:lnTo>
                  <a:lnTo>
                    <a:pt x="33261" y="176698"/>
                  </a:lnTo>
                  <a:lnTo>
                    <a:pt x="33303" y="176628"/>
                  </a:lnTo>
                  <a:lnTo>
                    <a:pt x="33303" y="176572"/>
                  </a:lnTo>
                  <a:lnTo>
                    <a:pt x="33303" y="176501"/>
                  </a:lnTo>
                  <a:lnTo>
                    <a:pt x="33346" y="176501"/>
                  </a:lnTo>
                  <a:lnTo>
                    <a:pt x="33346" y="176445"/>
                  </a:lnTo>
                  <a:lnTo>
                    <a:pt x="33388" y="176445"/>
                  </a:lnTo>
                  <a:lnTo>
                    <a:pt x="33388" y="176374"/>
                  </a:lnTo>
                  <a:lnTo>
                    <a:pt x="33388" y="176318"/>
                  </a:lnTo>
                  <a:lnTo>
                    <a:pt x="33430" y="176318"/>
                  </a:lnTo>
                  <a:lnTo>
                    <a:pt x="33472" y="176318"/>
                  </a:lnTo>
                  <a:lnTo>
                    <a:pt x="33472" y="176248"/>
                  </a:lnTo>
                  <a:lnTo>
                    <a:pt x="33515" y="176248"/>
                  </a:lnTo>
                  <a:lnTo>
                    <a:pt x="33515" y="176191"/>
                  </a:lnTo>
                  <a:lnTo>
                    <a:pt x="33515" y="176121"/>
                  </a:lnTo>
                  <a:lnTo>
                    <a:pt x="33472" y="176065"/>
                  </a:lnTo>
                  <a:lnTo>
                    <a:pt x="33515" y="176065"/>
                  </a:lnTo>
                  <a:lnTo>
                    <a:pt x="33557" y="176065"/>
                  </a:lnTo>
                  <a:lnTo>
                    <a:pt x="33515" y="176065"/>
                  </a:lnTo>
                  <a:lnTo>
                    <a:pt x="33472" y="175994"/>
                  </a:lnTo>
                  <a:lnTo>
                    <a:pt x="33472" y="175938"/>
                  </a:lnTo>
                  <a:lnTo>
                    <a:pt x="33515" y="175938"/>
                  </a:lnTo>
                  <a:lnTo>
                    <a:pt x="33515" y="175868"/>
                  </a:lnTo>
                  <a:lnTo>
                    <a:pt x="33515" y="175811"/>
                  </a:lnTo>
                  <a:lnTo>
                    <a:pt x="33515" y="175741"/>
                  </a:lnTo>
                  <a:lnTo>
                    <a:pt x="33557" y="175741"/>
                  </a:lnTo>
                  <a:lnTo>
                    <a:pt x="33557" y="175684"/>
                  </a:lnTo>
                  <a:lnTo>
                    <a:pt x="33599" y="175684"/>
                  </a:lnTo>
                  <a:lnTo>
                    <a:pt x="33641" y="175684"/>
                  </a:lnTo>
                  <a:lnTo>
                    <a:pt x="33641" y="175614"/>
                  </a:lnTo>
                  <a:lnTo>
                    <a:pt x="33641" y="175684"/>
                  </a:lnTo>
                  <a:lnTo>
                    <a:pt x="33684" y="175684"/>
                  </a:lnTo>
                  <a:lnTo>
                    <a:pt x="33684" y="175614"/>
                  </a:lnTo>
                  <a:lnTo>
                    <a:pt x="33641" y="175614"/>
                  </a:lnTo>
                  <a:lnTo>
                    <a:pt x="33641" y="175558"/>
                  </a:lnTo>
                  <a:lnTo>
                    <a:pt x="33684" y="175558"/>
                  </a:lnTo>
                  <a:lnTo>
                    <a:pt x="33641" y="175487"/>
                  </a:lnTo>
                  <a:lnTo>
                    <a:pt x="33641" y="175431"/>
                  </a:lnTo>
                  <a:lnTo>
                    <a:pt x="33684" y="175431"/>
                  </a:lnTo>
                  <a:lnTo>
                    <a:pt x="33641" y="175431"/>
                  </a:lnTo>
                  <a:lnTo>
                    <a:pt x="33684" y="175431"/>
                  </a:lnTo>
                  <a:lnTo>
                    <a:pt x="33684" y="175361"/>
                  </a:lnTo>
                  <a:lnTo>
                    <a:pt x="33684" y="175304"/>
                  </a:lnTo>
                  <a:lnTo>
                    <a:pt x="33641" y="175304"/>
                  </a:lnTo>
                  <a:lnTo>
                    <a:pt x="33641" y="175234"/>
                  </a:lnTo>
                  <a:lnTo>
                    <a:pt x="33641" y="175178"/>
                  </a:lnTo>
                  <a:lnTo>
                    <a:pt x="33641" y="175107"/>
                  </a:lnTo>
                  <a:lnTo>
                    <a:pt x="33599" y="175107"/>
                  </a:lnTo>
                  <a:lnTo>
                    <a:pt x="33641" y="175107"/>
                  </a:lnTo>
                  <a:lnTo>
                    <a:pt x="33641" y="175051"/>
                  </a:lnTo>
                  <a:lnTo>
                    <a:pt x="33684" y="175051"/>
                  </a:lnTo>
                  <a:lnTo>
                    <a:pt x="33684" y="174980"/>
                  </a:lnTo>
                  <a:lnTo>
                    <a:pt x="33726" y="174924"/>
                  </a:lnTo>
                  <a:lnTo>
                    <a:pt x="33768" y="174854"/>
                  </a:lnTo>
                  <a:lnTo>
                    <a:pt x="33726" y="174854"/>
                  </a:lnTo>
                  <a:lnTo>
                    <a:pt x="33726" y="174924"/>
                  </a:lnTo>
                  <a:lnTo>
                    <a:pt x="33684" y="174980"/>
                  </a:lnTo>
                  <a:lnTo>
                    <a:pt x="33641" y="174980"/>
                  </a:lnTo>
                  <a:lnTo>
                    <a:pt x="33599" y="174924"/>
                  </a:lnTo>
                  <a:lnTo>
                    <a:pt x="33599" y="174854"/>
                  </a:lnTo>
                  <a:lnTo>
                    <a:pt x="33557" y="174797"/>
                  </a:lnTo>
                  <a:lnTo>
                    <a:pt x="33599" y="174797"/>
                  </a:lnTo>
                  <a:lnTo>
                    <a:pt x="33599" y="174727"/>
                  </a:lnTo>
                  <a:lnTo>
                    <a:pt x="33641" y="174727"/>
                  </a:lnTo>
                  <a:lnTo>
                    <a:pt x="33684" y="174671"/>
                  </a:lnTo>
                  <a:lnTo>
                    <a:pt x="33726" y="174671"/>
                  </a:lnTo>
                  <a:lnTo>
                    <a:pt x="33726" y="174727"/>
                  </a:lnTo>
                  <a:lnTo>
                    <a:pt x="33726" y="174854"/>
                  </a:lnTo>
                  <a:lnTo>
                    <a:pt x="33768" y="174854"/>
                  </a:lnTo>
                  <a:lnTo>
                    <a:pt x="33726" y="174797"/>
                  </a:lnTo>
                  <a:lnTo>
                    <a:pt x="33768" y="174727"/>
                  </a:lnTo>
                  <a:lnTo>
                    <a:pt x="33810" y="174727"/>
                  </a:lnTo>
                  <a:lnTo>
                    <a:pt x="33810" y="174671"/>
                  </a:lnTo>
                  <a:lnTo>
                    <a:pt x="33853" y="174671"/>
                  </a:lnTo>
                  <a:lnTo>
                    <a:pt x="33895" y="174600"/>
                  </a:lnTo>
                  <a:lnTo>
                    <a:pt x="33937" y="174600"/>
                  </a:lnTo>
                  <a:lnTo>
                    <a:pt x="33979" y="174544"/>
                  </a:lnTo>
                  <a:lnTo>
                    <a:pt x="34022" y="174544"/>
                  </a:lnTo>
                  <a:lnTo>
                    <a:pt x="34022" y="174473"/>
                  </a:lnTo>
                  <a:lnTo>
                    <a:pt x="34022" y="174417"/>
                  </a:lnTo>
                  <a:lnTo>
                    <a:pt x="34022" y="174347"/>
                  </a:lnTo>
                  <a:lnTo>
                    <a:pt x="34064" y="174347"/>
                  </a:lnTo>
                  <a:lnTo>
                    <a:pt x="34064" y="174290"/>
                  </a:lnTo>
                  <a:lnTo>
                    <a:pt x="34106" y="174220"/>
                  </a:lnTo>
                  <a:lnTo>
                    <a:pt x="34106" y="174164"/>
                  </a:lnTo>
                  <a:lnTo>
                    <a:pt x="34148" y="174164"/>
                  </a:lnTo>
                  <a:lnTo>
                    <a:pt x="34148" y="174093"/>
                  </a:lnTo>
                  <a:lnTo>
                    <a:pt x="34191" y="174037"/>
                  </a:lnTo>
                  <a:lnTo>
                    <a:pt x="34233" y="173967"/>
                  </a:lnTo>
                  <a:lnTo>
                    <a:pt x="34275" y="173910"/>
                  </a:lnTo>
                  <a:lnTo>
                    <a:pt x="34275" y="173840"/>
                  </a:lnTo>
                  <a:lnTo>
                    <a:pt x="34317" y="173840"/>
                  </a:lnTo>
                  <a:lnTo>
                    <a:pt x="34275" y="173840"/>
                  </a:lnTo>
                  <a:lnTo>
                    <a:pt x="34317" y="173840"/>
                  </a:lnTo>
                  <a:lnTo>
                    <a:pt x="34275" y="173840"/>
                  </a:lnTo>
                  <a:lnTo>
                    <a:pt x="34275" y="173783"/>
                  </a:lnTo>
                  <a:lnTo>
                    <a:pt x="34317" y="173783"/>
                  </a:lnTo>
                  <a:lnTo>
                    <a:pt x="34317" y="173713"/>
                  </a:lnTo>
                  <a:lnTo>
                    <a:pt x="34275" y="173713"/>
                  </a:lnTo>
                  <a:lnTo>
                    <a:pt x="34275" y="173657"/>
                  </a:lnTo>
                  <a:lnTo>
                    <a:pt x="34233" y="173586"/>
                  </a:lnTo>
                  <a:lnTo>
                    <a:pt x="34191" y="173586"/>
                  </a:lnTo>
                  <a:lnTo>
                    <a:pt x="34148" y="173530"/>
                  </a:lnTo>
                  <a:lnTo>
                    <a:pt x="34148" y="173460"/>
                  </a:lnTo>
                  <a:lnTo>
                    <a:pt x="34106" y="173530"/>
                  </a:lnTo>
                  <a:lnTo>
                    <a:pt x="34106" y="173460"/>
                  </a:lnTo>
                  <a:lnTo>
                    <a:pt x="34064" y="173403"/>
                  </a:lnTo>
                  <a:lnTo>
                    <a:pt x="34064" y="173333"/>
                  </a:lnTo>
                  <a:lnTo>
                    <a:pt x="34022" y="173333"/>
                  </a:lnTo>
                  <a:lnTo>
                    <a:pt x="34022" y="173277"/>
                  </a:lnTo>
                  <a:lnTo>
                    <a:pt x="33979" y="173277"/>
                  </a:lnTo>
                  <a:lnTo>
                    <a:pt x="33937" y="173277"/>
                  </a:lnTo>
                  <a:lnTo>
                    <a:pt x="33895" y="173206"/>
                  </a:lnTo>
                  <a:lnTo>
                    <a:pt x="33895" y="173150"/>
                  </a:lnTo>
                  <a:lnTo>
                    <a:pt x="33853" y="173150"/>
                  </a:lnTo>
                  <a:lnTo>
                    <a:pt x="33810" y="173079"/>
                  </a:lnTo>
                  <a:lnTo>
                    <a:pt x="33768" y="173079"/>
                  </a:lnTo>
                  <a:lnTo>
                    <a:pt x="33768" y="173023"/>
                  </a:lnTo>
                  <a:lnTo>
                    <a:pt x="33726" y="173023"/>
                  </a:lnTo>
                  <a:lnTo>
                    <a:pt x="33726" y="172953"/>
                  </a:lnTo>
                  <a:lnTo>
                    <a:pt x="33684" y="172953"/>
                  </a:lnTo>
                  <a:lnTo>
                    <a:pt x="33726" y="172953"/>
                  </a:lnTo>
                  <a:lnTo>
                    <a:pt x="33726" y="172896"/>
                  </a:lnTo>
                  <a:lnTo>
                    <a:pt x="33684" y="172896"/>
                  </a:lnTo>
                  <a:lnTo>
                    <a:pt x="33684" y="172826"/>
                  </a:lnTo>
                  <a:lnTo>
                    <a:pt x="33684" y="172770"/>
                  </a:lnTo>
                  <a:lnTo>
                    <a:pt x="33641" y="172770"/>
                  </a:lnTo>
                  <a:lnTo>
                    <a:pt x="33641" y="172699"/>
                  </a:lnTo>
                  <a:lnTo>
                    <a:pt x="33641" y="172643"/>
                  </a:lnTo>
                  <a:lnTo>
                    <a:pt x="33641" y="172572"/>
                  </a:lnTo>
                  <a:lnTo>
                    <a:pt x="33684" y="172572"/>
                  </a:lnTo>
                  <a:lnTo>
                    <a:pt x="33684" y="172516"/>
                  </a:lnTo>
                  <a:lnTo>
                    <a:pt x="33641" y="172572"/>
                  </a:lnTo>
                  <a:lnTo>
                    <a:pt x="33684" y="172516"/>
                  </a:lnTo>
                  <a:lnTo>
                    <a:pt x="33641" y="172516"/>
                  </a:lnTo>
                  <a:lnTo>
                    <a:pt x="33641" y="172446"/>
                  </a:lnTo>
                  <a:lnTo>
                    <a:pt x="33641" y="172389"/>
                  </a:lnTo>
                  <a:lnTo>
                    <a:pt x="33641" y="172319"/>
                  </a:lnTo>
                  <a:lnTo>
                    <a:pt x="33599" y="172319"/>
                  </a:lnTo>
                  <a:lnTo>
                    <a:pt x="33599" y="172263"/>
                  </a:lnTo>
                  <a:lnTo>
                    <a:pt x="33557" y="172263"/>
                  </a:lnTo>
                  <a:lnTo>
                    <a:pt x="33557" y="172192"/>
                  </a:lnTo>
                  <a:lnTo>
                    <a:pt x="33557" y="172136"/>
                  </a:lnTo>
                  <a:lnTo>
                    <a:pt x="33515" y="172136"/>
                  </a:lnTo>
                  <a:lnTo>
                    <a:pt x="33515" y="172065"/>
                  </a:lnTo>
                  <a:lnTo>
                    <a:pt x="33430" y="172065"/>
                  </a:lnTo>
                  <a:lnTo>
                    <a:pt x="33430" y="172009"/>
                  </a:lnTo>
                  <a:lnTo>
                    <a:pt x="33388" y="172009"/>
                  </a:lnTo>
                  <a:lnTo>
                    <a:pt x="33388" y="171939"/>
                  </a:lnTo>
                  <a:lnTo>
                    <a:pt x="33346" y="171939"/>
                  </a:lnTo>
                  <a:lnTo>
                    <a:pt x="33346" y="171882"/>
                  </a:lnTo>
                  <a:lnTo>
                    <a:pt x="33388" y="171882"/>
                  </a:lnTo>
                  <a:lnTo>
                    <a:pt x="33346" y="171882"/>
                  </a:lnTo>
                  <a:lnTo>
                    <a:pt x="33303" y="171939"/>
                  </a:lnTo>
                  <a:lnTo>
                    <a:pt x="33303" y="171882"/>
                  </a:lnTo>
                  <a:lnTo>
                    <a:pt x="33261" y="171882"/>
                  </a:lnTo>
                  <a:lnTo>
                    <a:pt x="33219" y="171882"/>
                  </a:lnTo>
                  <a:lnTo>
                    <a:pt x="33219" y="171812"/>
                  </a:lnTo>
                  <a:lnTo>
                    <a:pt x="33177" y="171812"/>
                  </a:lnTo>
                  <a:lnTo>
                    <a:pt x="33177" y="171756"/>
                  </a:lnTo>
                  <a:lnTo>
                    <a:pt x="33134" y="171756"/>
                  </a:lnTo>
                  <a:lnTo>
                    <a:pt x="33092" y="171756"/>
                  </a:lnTo>
                  <a:lnTo>
                    <a:pt x="33092" y="171685"/>
                  </a:lnTo>
                  <a:lnTo>
                    <a:pt x="33050" y="171685"/>
                  </a:lnTo>
                  <a:lnTo>
                    <a:pt x="33050" y="171629"/>
                  </a:lnTo>
                  <a:lnTo>
                    <a:pt x="33050" y="171559"/>
                  </a:lnTo>
                  <a:lnTo>
                    <a:pt x="33050" y="171502"/>
                  </a:lnTo>
                  <a:lnTo>
                    <a:pt x="33050" y="171432"/>
                  </a:lnTo>
                  <a:lnTo>
                    <a:pt x="33008" y="171375"/>
                  </a:lnTo>
                  <a:lnTo>
                    <a:pt x="33008" y="171305"/>
                  </a:lnTo>
                  <a:lnTo>
                    <a:pt x="33008" y="171249"/>
                  </a:lnTo>
                  <a:lnTo>
                    <a:pt x="32965" y="171249"/>
                  </a:lnTo>
                  <a:lnTo>
                    <a:pt x="33134" y="170995"/>
                  </a:lnTo>
                  <a:lnTo>
                    <a:pt x="33092" y="170995"/>
                  </a:lnTo>
                  <a:lnTo>
                    <a:pt x="32965" y="171178"/>
                  </a:lnTo>
                  <a:lnTo>
                    <a:pt x="32923" y="171249"/>
                  </a:lnTo>
                  <a:lnTo>
                    <a:pt x="32796" y="171249"/>
                  </a:lnTo>
                  <a:lnTo>
                    <a:pt x="32754" y="171305"/>
                  </a:lnTo>
                  <a:lnTo>
                    <a:pt x="32712" y="171305"/>
                  </a:lnTo>
                  <a:lnTo>
                    <a:pt x="32670" y="171305"/>
                  </a:lnTo>
                  <a:lnTo>
                    <a:pt x="32670" y="171249"/>
                  </a:lnTo>
                  <a:lnTo>
                    <a:pt x="32628" y="171178"/>
                  </a:lnTo>
                  <a:lnTo>
                    <a:pt x="32628" y="171122"/>
                  </a:lnTo>
                  <a:lnTo>
                    <a:pt x="32585" y="171052"/>
                  </a:lnTo>
                  <a:lnTo>
                    <a:pt x="32585" y="171122"/>
                  </a:lnTo>
                  <a:lnTo>
                    <a:pt x="32628" y="171178"/>
                  </a:lnTo>
                  <a:lnTo>
                    <a:pt x="32585" y="171178"/>
                  </a:lnTo>
                  <a:lnTo>
                    <a:pt x="32501" y="171178"/>
                  </a:lnTo>
                  <a:lnTo>
                    <a:pt x="32501" y="171122"/>
                  </a:lnTo>
                  <a:lnTo>
                    <a:pt x="32459" y="171122"/>
                  </a:lnTo>
                  <a:lnTo>
                    <a:pt x="32459" y="171052"/>
                  </a:lnTo>
                  <a:lnTo>
                    <a:pt x="32374" y="171052"/>
                  </a:lnTo>
                  <a:lnTo>
                    <a:pt x="32332" y="171052"/>
                  </a:lnTo>
                  <a:lnTo>
                    <a:pt x="32332" y="170995"/>
                  </a:lnTo>
                  <a:lnTo>
                    <a:pt x="32290" y="170995"/>
                  </a:lnTo>
                  <a:lnTo>
                    <a:pt x="32247" y="170925"/>
                  </a:lnTo>
                  <a:lnTo>
                    <a:pt x="32290" y="170925"/>
                  </a:lnTo>
                  <a:lnTo>
                    <a:pt x="32332" y="170925"/>
                  </a:lnTo>
                  <a:lnTo>
                    <a:pt x="32416" y="170798"/>
                  </a:lnTo>
                  <a:lnTo>
                    <a:pt x="32459" y="170798"/>
                  </a:lnTo>
                  <a:lnTo>
                    <a:pt x="32628" y="170925"/>
                  </a:lnTo>
                  <a:lnTo>
                    <a:pt x="32332" y="170671"/>
                  </a:lnTo>
                  <a:lnTo>
                    <a:pt x="32332" y="170615"/>
                  </a:lnTo>
                  <a:lnTo>
                    <a:pt x="32332" y="170545"/>
                  </a:lnTo>
                  <a:lnTo>
                    <a:pt x="32332" y="170488"/>
                  </a:lnTo>
                  <a:lnTo>
                    <a:pt x="32374" y="170488"/>
                  </a:lnTo>
                  <a:lnTo>
                    <a:pt x="32416" y="170545"/>
                  </a:lnTo>
                  <a:lnTo>
                    <a:pt x="32543" y="170615"/>
                  </a:lnTo>
                  <a:lnTo>
                    <a:pt x="32628" y="170742"/>
                  </a:lnTo>
                  <a:lnTo>
                    <a:pt x="32670" y="170742"/>
                  </a:lnTo>
                  <a:lnTo>
                    <a:pt x="32965" y="170995"/>
                  </a:lnTo>
                  <a:lnTo>
                    <a:pt x="33008" y="170995"/>
                  </a:lnTo>
                  <a:lnTo>
                    <a:pt x="32543" y="170545"/>
                  </a:lnTo>
                  <a:lnTo>
                    <a:pt x="32290" y="170362"/>
                  </a:lnTo>
                  <a:lnTo>
                    <a:pt x="32332" y="170362"/>
                  </a:lnTo>
                  <a:lnTo>
                    <a:pt x="32374" y="170362"/>
                  </a:lnTo>
                  <a:lnTo>
                    <a:pt x="32374" y="170291"/>
                  </a:lnTo>
                  <a:lnTo>
                    <a:pt x="32416" y="170291"/>
                  </a:lnTo>
                  <a:lnTo>
                    <a:pt x="32459" y="170235"/>
                  </a:lnTo>
                  <a:lnTo>
                    <a:pt x="32459" y="170164"/>
                  </a:lnTo>
                  <a:lnTo>
                    <a:pt x="32459" y="170108"/>
                  </a:lnTo>
                  <a:lnTo>
                    <a:pt x="32501" y="170038"/>
                  </a:lnTo>
                  <a:lnTo>
                    <a:pt x="32543" y="169981"/>
                  </a:lnTo>
                  <a:lnTo>
                    <a:pt x="32585" y="169981"/>
                  </a:lnTo>
                  <a:lnTo>
                    <a:pt x="32628" y="169911"/>
                  </a:lnTo>
                  <a:lnTo>
                    <a:pt x="32670" y="169855"/>
                  </a:lnTo>
                  <a:lnTo>
                    <a:pt x="32754" y="169728"/>
                  </a:lnTo>
                  <a:lnTo>
                    <a:pt x="32796" y="169658"/>
                  </a:lnTo>
                  <a:lnTo>
                    <a:pt x="32923" y="169601"/>
                  </a:lnTo>
                  <a:lnTo>
                    <a:pt x="32965" y="169601"/>
                  </a:lnTo>
                  <a:lnTo>
                    <a:pt x="33008" y="169531"/>
                  </a:lnTo>
                  <a:lnTo>
                    <a:pt x="33050" y="169531"/>
                  </a:lnTo>
                  <a:lnTo>
                    <a:pt x="33092" y="169474"/>
                  </a:lnTo>
                  <a:lnTo>
                    <a:pt x="33177" y="169404"/>
                  </a:lnTo>
                  <a:lnTo>
                    <a:pt x="33303" y="169348"/>
                  </a:lnTo>
                  <a:lnTo>
                    <a:pt x="33388" y="169277"/>
                  </a:lnTo>
                  <a:lnTo>
                    <a:pt x="33430" y="169221"/>
                  </a:lnTo>
                  <a:lnTo>
                    <a:pt x="33557" y="169094"/>
                  </a:lnTo>
                  <a:lnTo>
                    <a:pt x="33599" y="169094"/>
                  </a:lnTo>
                  <a:lnTo>
                    <a:pt x="33684" y="169024"/>
                  </a:lnTo>
                  <a:lnTo>
                    <a:pt x="33768" y="168968"/>
                  </a:lnTo>
                  <a:lnTo>
                    <a:pt x="33810" y="168968"/>
                  </a:lnTo>
                  <a:lnTo>
                    <a:pt x="33853" y="168897"/>
                  </a:lnTo>
                  <a:lnTo>
                    <a:pt x="33895" y="168897"/>
                  </a:lnTo>
                  <a:lnTo>
                    <a:pt x="33937" y="168841"/>
                  </a:lnTo>
                  <a:lnTo>
                    <a:pt x="33979" y="168841"/>
                  </a:lnTo>
                  <a:lnTo>
                    <a:pt x="34022" y="168841"/>
                  </a:lnTo>
                  <a:lnTo>
                    <a:pt x="34106" y="168770"/>
                  </a:lnTo>
                  <a:lnTo>
                    <a:pt x="34191" y="168770"/>
                  </a:lnTo>
                  <a:lnTo>
                    <a:pt x="34275" y="168714"/>
                  </a:lnTo>
                  <a:lnTo>
                    <a:pt x="34317" y="168714"/>
                  </a:lnTo>
                  <a:lnTo>
                    <a:pt x="34402" y="168714"/>
                  </a:lnTo>
                  <a:lnTo>
                    <a:pt x="34486" y="168770"/>
                  </a:lnTo>
                  <a:lnTo>
                    <a:pt x="34486" y="168841"/>
                  </a:lnTo>
                  <a:lnTo>
                    <a:pt x="34529" y="168841"/>
                  </a:lnTo>
                  <a:lnTo>
                    <a:pt x="34529" y="168897"/>
                  </a:lnTo>
                  <a:lnTo>
                    <a:pt x="34571" y="168897"/>
                  </a:lnTo>
                  <a:lnTo>
                    <a:pt x="34613" y="168897"/>
                  </a:lnTo>
                  <a:lnTo>
                    <a:pt x="34613" y="168841"/>
                  </a:lnTo>
                  <a:lnTo>
                    <a:pt x="34613" y="168770"/>
                  </a:lnTo>
                  <a:lnTo>
                    <a:pt x="34613" y="168714"/>
                  </a:lnTo>
                  <a:lnTo>
                    <a:pt x="34613" y="168644"/>
                  </a:lnTo>
                  <a:lnTo>
                    <a:pt x="34613" y="168587"/>
                  </a:lnTo>
                  <a:lnTo>
                    <a:pt x="34655" y="168587"/>
                  </a:lnTo>
                  <a:lnTo>
                    <a:pt x="34698" y="168517"/>
                  </a:lnTo>
                  <a:lnTo>
                    <a:pt x="34782" y="168461"/>
                  </a:lnTo>
                  <a:lnTo>
                    <a:pt x="34824" y="168334"/>
                  </a:lnTo>
                  <a:lnTo>
                    <a:pt x="34993" y="168207"/>
                  </a:lnTo>
                  <a:lnTo>
                    <a:pt x="34824" y="168263"/>
                  </a:lnTo>
                  <a:lnTo>
                    <a:pt x="34824" y="168334"/>
                  </a:lnTo>
                  <a:lnTo>
                    <a:pt x="34782" y="168334"/>
                  </a:lnTo>
                  <a:lnTo>
                    <a:pt x="34782" y="168263"/>
                  </a:lnTo>
                  <a:lnTo>
                    <a:pt x="34740" y="168263"/>
                  </a:lnTo>
                  <a:lnTo>
                    <a:pt x="34655" y="168263"/>
                  </a:lnTo>
                  <a:lnTo>
                    <a:pt x="34571" y="168263"/>
                  </a:lnTo>
                  <a:lnTo>
                    <a:pt x="34571" y="168334"/>
                  </a:lnTo>
                  <a:lnTo>
                    <a:pt x="34529" y="168263"/>
                  </a:lnTo>
                  <a:lnTo>
                    <a:pt x="34529" y="168334"/>
                  </a:lnTo>
                  <a:lnTo>
                    <a:pt x="34486" y="168263"/>
                  </a:lnTo>
                  <a:lnTo>
                    <a:pt x="34444" y="168263"/>
                  </a:lnTo>
                  <a:lnTo>
                    <a:pt x="34444" y="168207"/>
                  </a:lnTo>
                  <a:lnTo>
                    <a:pt x="34402" y="168263"/>
                  </a:lnTo>
                  <a:lnTo>
                    <a:pt x="34360" y="168263"/>
                  </a:lnTo>
                  <a:lnTo>
                    <a:pt x="34317" y="168334"/>
                  </a:lnTo>
                  <a:lnTo>
                    <a:pt x="34275" y="168263"/>
                  </a:lnTo>
                  <a:lnTo>
                    <a:pt x="34275" y="168207"/>
                  </a:lnTo>
                  <a:lnTo>
                    <a:pt x="34275" y="168137"/>
                  </a:lnTo>
                  <a:lnTo>
                    <a:pt x="34317" y="168080"/>
                  </a:lnTo>
                  <a:lnTo>
                    <a:pt x="34317" y="168010"/>
                  </a:lnTo>
                  <a:lnTo>
                    <a:pt x="34317" y="167954"/>
                  </a:lnTo>
                  <a:lnTo>
                    <a:pt x="34317" y="167883"/>
                  </a:lnTo>
                  <a:lnTo>
                    <a:pt x="34360" y="167883"/>
                  </a:lnTo>
                  <a:lnTo>
                    <a:pt x="34613" y="167827"/>
                  </a:lnTo>
                  <a:lnTo>
                    <a:pt x="34613" y="167756"/>
                  </a:lnTo>
                  <a:lnTo>
                    <a:pt x="34655" y="167827"/>
                  </a:lnTo>
                  <a:lnTo>
                    <a:pt x="34740" y="168080"/>
                  </a:lnTo>
                  <a:lnTo>
                    <a:pt x="34740" y="168137"/>
                  </a:lnTo>
                  <a:lnTo>
                    <a:pt x="34782" y="168137"/>
                  </a:lnTo>
                  <a:lnTo>
                    <a:pt x="34782" y="168010"/>
                  </a:lnTo>
                  <a:lnTo>
                    <a:pt x="34740" y="168010"/>
                  </a:lnTo>
                  <a:lnTo>
                    <a:pt x="34698" y="167883"/>
                  </a:lnTo>
                  <a:lnTo>
                    <a:pt x="34655" y="167756"/>
                  </a:lnTo>
                  <a:lnTo>
                    <a:pt x="34613" y="167630"/>
                  </a:lnTo>
                  <a:lnTo>
                    <a:pt x="34529" y="167503"/>
                  </a:lnTo>
                  <a:lnTo>
                    <a:pt x="34529" y="167447"/>
                  </a:lnTo>
                  <a:lnTo>
                    <a:pt x="34571" y="167376"/>
                  </a:lnTo>
                  <a:lnTo>
                    <a:pt x="34571" y="167320"/>
                  </a:lnTo>
                  <a:lnTo>
                    <a:pt x="34571" y="167250"/>
                  </a:lnTo>
                  <a:lnTo>
                    <a:pt x="34613" y="167250"/>
                  </a:lnTo>
                  <a:lnTo>
                    <a:pt x="34655" y="167193"/>
                  </a:lnTo>
                  <a:lnTo>
                    <a:pt x="34698" y="167123"/>
                  </a:lnTo>
                  <a:lnTo>
                    <a:pt x="34782" y="166996"/>
                  </a:lnTo>
                  <a:lnTo>
                    <a:pt x="34824" y="166940"/>
                  </a:lnTo>
                  <a:lnTo>
                    <a:pt x="34867" y="166940"/>
                  </a:lnTo>
                  <a:lnTo>
                    <a:pt x="34909" y="166940"/>
                  </a:lnTo>
                  <a:lnTo>
                    <a:pt x="34909" y="166869"/>
                  </a:lnTo>
                  <a:lnTo>
                    <a:pt x="34993" y="166813"/>
                  </a:lnTo>
                  <a:lnTo>
                    <a:pt x="35035" y="166813"/>
                  </a:lnTo>
                  <a:lnTo>
                    <a:pt x="35120" y="166743"/>
                  </a:lnTo>
                  <a:lnTo>
                    <a:pt x="35204" y="166743"/>
                  </a:lnTo>
                  <a:lnTo>
                    <a:pt x="35458" y="166616"/>
                  </a:lnTo>
                  <a:lnTo>
                    <a:pt x="35500" y="166616"/>
                  </a:lnTo>
                  <a:lnTo>
                    <a:pt x="35542" y="166616"/>
                  </a:lnTo>
                  <a:lnTo>
                    <a:pt x="35627" y="166616"/>
                  </a:lnTo>
                  <a:lnTo>
                    <a:pt x="35711" y="166616"/>
                  </a:lnTo>
                  <a:lnTo>
                    <a:pt x="35796" y="166616"/>
                  </a:lnTo>
                  <a:lnTo>
                    <a:pt x="35923" y="166616"/>
                  </a:lnTo>
                  <a:lnTo>
                    <a:pt x="36303" y="166560"/>
                  </a:lnTo>
                  <a:lnTo>
                    <a:pt x="36345" y="166560"/>
                  </a:lnTo>
                  <a:lnTo>
                    <a:pt x="36472" y="166489"/>
                  </a:lnTo>
                  <a:lnTo>
                    <a:pt x="36599" y="166489"/>
                  </a:lnTo>
                  <a:lnTo>
                    <a:pt x="36768" y="166433"/>
                  </a:lnTo>
                  <a:lnTo>
                    <a:pt x="36979" y="166433"/>
                  </a:lnTo>
                  <a:lnTo>
                    <a:pt x="37063" y="166433"/>
                  </a:lnTo>
                  <a:lnTo>
                    <a:pt x="37148" y="166362"/>
                  </a:lnTo>
                  <a:lnTo>
                    <a:pt x="37443" y="166362"/>
                  </a:lnTo>
                  <a:lnTo>
                    <a:pt x="37655" y="166362"/>
                  </a:lnTo>
                  <a:lnTo>
                    <a:pt x="37781" y="166362"/>
                  </a:lnTo>
                  <a:lnTo>
                    <a:pt x="38204" y="166306"/>
                  </a:lnTo>
                  <a:lnTo>
                    <a:pt x="38373" y="166306"/>
                  </a:lnTo>
                  <a:lnTo>
                    <a:pt x="38457" y="166236"/>
                  </a:lnTo>
                  <a:lnTo>
                    <a:pt x="38626" y="166236"/>
                  </a:lnTo>
                  <a:lnTo>
                    <a:pt x="38711" y="166179"/>
                  </a:lnTo>
                  <a:lnTo>
                    <a:pt x="38838" y="166179"/>
                  </a:lnTo>
                  <a:lnTo>
                    <a:pt x="38880" y="166179"/>
                  </a:lnTo>
                  <a:lnTo>
                    <a:pt x="38964" y="166179"/>
                  </a:lnTo>
                  <a:lnTo>
                    <a:pt x="39007" y="166179"/>
                  </a:lnTo>
                  <a:lnTo>
                    <a:pt x="39133" y="166179"/>
                  </a:lnTo>
                  <a:lnTo>
                    <a:pt x="39260" y="166179"/>
                  </a:lnTo>
                  <a:lnTo>
                    <a:pt x="39302" y="166179"/>
                  </a:lnTo>
                  <a:lnTo>
                    <a:pt x="39513" y="166179"/>
                  </a:lnTo>
                  <a:lnTo>
                    <a:pt x="39682" y="166236"/>
                  </a:lnTo>
                  <a:lnTo>
                    <a:pt x="39894" y="166236"/>
                  </a:lnTo>
                  <a:lnTo>
                    <a:pt x="40063" y="166306"/>
                  </a:lnTo>
                  <a:lnTo>
                    <a:pt x="40358" y="166306"/>
                  </a:lnTo>
                  <a:lnTo>
                    <a:pt x="40443" y="166306"/>
                  </a:lnTo>
                  <a:lnTo>
                    <a:pt x="40527" y="166362"/>
                  </a:lnTo>
                  <a:lnTo>
                    <a:pt x="40612" y="166362"/>
                  </a:lnTo>
                  <a:lnTo>
                    <a:pt x="40654" y="166362"/>
                  </a:lnTo>
                  <a:lnTo>
                    <a:pt x="40739" y="166433"/>
                  </a:lnTo>
                  <a:lnTo>
                    <a:pt x="40823" y="166489"/>
                  </a:lnTo>
                  <a:lnTo>
                    <a:pt x="40908" y="166489"/>
                  </a:lnTo>
                  <a:lnTo>
                    <a:pt x="40992" y="166560"/>
                  </a:lnTo>
                  <a:lnTo>
                    <a:pt x="41034" y="166616"/>
                  </a:lnTo>
                  <a:lnTo>
                    <a:pt x="41077" y="166616"/>
                  </a:lnTo>
                  <a:lnTo>
                    <a:pt x="41077" y="166686"/>
                  </a:lnTo>
                  <a:lnTo>
                    <a:pt x="41077" y="166616"/>
                  </a:lnTo>
                  <a:lnTo>
                    <a:pt x="41119" y="166686"/>
                  </a:lnTo>
                  <a:lnTo>
                    <a:pt x="41161" y="166743"/>
                  </a:lnTo>
                  <a:lnTo>
                    <a:pt x="41245" y="166869"/>
                  </a:lnTo>
                  <a:lnTo>
                    <a:pt x="41372" y="166996"/>
                  </a:lnTo>
                  <a:lnTo>
                    <a:pt x="41414" y="166996"/>
                  </a:lnTo>
                  <a:lnTo>
                    <a:pt x="41541" y="167066"/>
                  </a:lnTo>
                  <a:lnTo>
                    <a:pt x="41583" y="167123"/>
                  </a:lnTo>
                  <a:lnTo>
                    <a:pt x="41668" y="167193"/>
                  </a:lnTo>
                  <a:lnTo>
                    <a:pt x="41752" y="167193"/>
                  </a:lnTo>
                  <a:lnTo>
                    <a:pt x="41837" y="167193"/>
                  </a:lnTo>
                  <a:lnTo>
                    <a:pt x="41879" y="167193"/>
                  </a:lnTo>
                  <a:lnTo>
                    <a:pt x="41879" y="167250"/>
                  </a:lnTo>
                  <a:lnTo>
                    <a:pt x="41921" y="167250"/>
                  </a:lnTo>
                  <a:lnTo>
                    <a:pt x="41964" y="167250"/>
                  </a:lnTo>
                  <a:lnTo>
                    <a:pt x="42006" y="167250"/>
                  </a:lnTo>
                  <a:lnTo>
                    <a:pt x="42048" y="167250"/>
                  </a:lnTo>
                  <a:lnTo>
                    <a:pt x="42090" y="167250"/>
                  </a:lnTo>
                  <a:lnTo>
                    <a:pt x="42133" y="167250"/>
                  </a:lnTo>
                  <a:lnTo>
                    <a:pt x="42133" y="167320"/>
                  </a:lnTo>
                  <a:lnTo>
                    <a:pt x="42133" y="167376"/>
                  </a:lnTo>
                  <a:lnTo>
                    <a:pt x="42175" y="167376"/>
                  </a:lnTo>
                  <a:lnTo>
                    <a:pt x="42133" y="167320"/>
                  </a:lnTo>
                  <a:lnTo>
                    <a:pt x="42175" y="167320"/>
                  </a:lnTo>
                  <a:lnTo>
                    <a:pt x="42217" y="167320"/>
                  </a:lnTo>
                  <a:lnTo>
                    <a:pt x="42175" y="167376"/>
                  </a:lnTo>
                  <a:lnTo>
                    <a:pt x="42175" y="167447"/>
                  </a:lnTo>
                  <a:lnTo>
                    <a:pt x="42217" y="167447"/>
                  </a:lnTo>
                  <a:lnTo>
                    <a:pt x="42217" y="167376"/>
                  </a:lnTo>
                  <a:lnTo>
                    <a:pt x="42259" y="167376"/>
                  </a:lnTo>
                  <a:lnTo>
                    <a:pt x="42259" y="167320"/>
                  </a:lnTo>
                  <a:lnTo>
                    <a:pt x="42259" y="167250"/>
                  </a:lnTo>
                  <a:lnTo>
                    <a:pt x="42217" y="167250"/>
                  </a:lnTo>
                  <a:lnTo>
                    <a:pt x="42259" y="167250"/>
                  </a:lnTo>
                  <a:lnTo>
                    <a:pt x="42259" y="167193"/>
                  </a:lnTo>
                  <a:lnTo>
                    <a:pt x="42302" y="167193"/>
                  </a:lnTo>
                  <a:lnTo>
                    <a:pt x="42344" y="167193"/>
                  </a:lnTo>
                  <a:lnTo>
                    <a:pt x="42386" y="167193"/>
                  </a:lnTo>
                  <a:lnTo>
                    <a:pt x="42428" y="167193"/>
                  </a:lnTo>
                  <a:lnTo>
                    <a:pt x="42471" y="167123"/>
                  </a:lnTo>
                  <a:lnTo>
                    <a:pt x="42513" y="167123"/>
                  </a:lnTo>
                  <a:lnTo>
                    <a:pt x="42555" y="167123"/>
                  </a:lnTo>
                  <a:lnTo>
                    <a:pt x="42682" y="167123"/>
                  </a:lnTo>
                  <a:lnTo>
                    <a:pt x="42766" y="167123"/>
                  </a:lnTo>
                  <a:lnTo>
                    <a:pt x="42851" y="167123"/>
                  </a:lnTo>
                  <a:lnTo>
                    <a:pt x="42893" y="167123"/>
                  </a:lnTo>
                  <a:lnTo>
                    <a:pt x="42935" y="167123"/>
                  </a:lnTo>
                  <a:lnTo>
                    <a:pt x="42978" y="167123"/>
                  </a:lnTo>
                  <a:lnTo>
                    <a:pt x="43020" y="167123"/>
                  </a:lnTo>
                  <a:lnTo>
                    <a:pt x="43062" y="167193"/>
                  </a:lnTo>
                  <a:lnTo>
                    <a:pt x="43189" y="167193"/>
                  </a:lnTo>
                  <a:lnTo>
                    <a:pt x="43231" y="167193"/>
                  </a:lnTo>
                  <a:lnTo>
                    <a:pt x="43358" y="167320"/>
                  </a:lnTo>
                  <a:lnTo>
                    <a:pt x="43442" y="167376"/>
                  </a:lnTo>
                  <a:lnTo>
                    <a:pt x="43527" y="167376"/>
                  </a:lnTo>
                  <a:lnTo>
                    <a:pt x="43527" y="167447"/>
                  </a:lnTo>
                  <a:lnTo>
                    <a:pt x="43527" y="167503"/>
                  </a:lnTo>
                  <a:lnTo>
                    <a:pt x="43569" y="167503"/>
                  </a:lnTo>
                  <a:lnTo>
                    <a:pt x="43611" y="167573"/>
                  </a:lnTo>
                  <a:lnTo>
                    <a:pt x="43611" y="167630"/>
                  </a:lnTo>
                  <a:lnTo>
                    <a:pt x="43611" y="167700"/>
                  </a:lnTo>
                  <a:lnTo>
                    <a:pt x="43611" y="167756"/>
                  </a:lnTo>
                  <a:lnTo>
                    <a:pt x="43653" y="167756"/>
                  </a:lnTo>
                  <a:lnTo>
                    <a:pt x="43653" y="167827"/>
                  </a:lnTo>
                  <a:lnTo>
                    <a:pt x="43696" y="167827"/>
                  </a:lnTo>
                  <a:lnTo>
                    <a:pt x="43696" y="167883"/>
                  </a:lnTo>
                  <a:lnTo>
                    <a:pt x="43738" y="167883"/>
                  </a:lnTo>
                  <a:lnTo>
                    <a:pt x="43780" y="167883"/>
                  </a:lnTo>
                  <a:lnTo>
                    <a:pt x="43822" y="167954"/>
                  </a:lnTo>
                  <a:lnTo>
                    <a:pt x="43865" y="167954"/>
                  </a:lnTo>
                  <a:lnTo>
                    <a:pt x="43907" y="167954"/>
                  </a:lnTo>
                  <a:lnTo>
                    <a:pt x="43907" y="168010"/>
                  </a:lnTo>
                  <a:lnTo>
                    <a:pt x="43949" y="168010"/>
                  </a:lnTo>
                  <a:lnTo>
                    <a:pt x="43991" y="168010"/>
                  </a:lnTo>
                  <a:lnTo>
                    <a:pt x="44076" y="168010"/>
                  </a:lnTo>
                  <a:lnTo>
                    <a:pt x="44118" y="168010"/>
                  </a:lnTo>
                  <a:lnTo>
                    <a:pt x="44118" y="168080"/>
                  </a:lnTo>
                  <a:lnTo>
                    <a:pt x="44160" y="168080"/>
                  </a:lnTo>
                  <a:lnTo>
                    <a:pt x="44203" y="168080"/>
                  </a:lnTo>
                  <a:lnTo>
                    <a:pt x="44245" y="168080"/>
                  </a:lnTo>
                  <a:lnTo>
                    <a:pt x="44287" y="168137"/>
                  </a:lnTo>
                  <a:lnTo>
                    <a:pt x="44329" y="168137"/>
                  </a:lnTo>
                  <a:lnTo>
                    <a:pt x="44372" y="168137"/>
                  </a:lnTo>
                  <a:lnTo>
                    <a:pt x="44372" y="168207"/>
                  </a:lnTo>
                  <a:lnTo>
                    <a:pt x="44372" y="168263"/>
                  </a:lnTo>
                  <a:lnTo>
                    <a:pt x="44372" y="168334"/>
                  </a:lnTo>
                  <a:lnTo>
                    <a:pt x="44414" y="168390"/>
                  </a:lnTo>
                  <a:lnTo>
                    <a:pt x="44414" y="168517"/>
                  </a:lnTo>
                  <a:lnTo>
                    <a:pt x="44414" y="168587"/>
                  </a:lnTo>
                  <a:lnTo>
                    <a:pt x="44414" y="168644"/>
                  </a:lnTo>
                  <a:lnTo>
                    <a:pt x="44456" y="168714"/>
                  </a:lnTo>
                  <a:lnTo>
                    <a:pt x="44456" y="168770"/>
                  </a:lnTo>
                  <a:lnTo>
                    <a:pt x="44414" y="168841"/>
                  </a:lnTo>
                  <a:lnTo>
                    <a:pt x="44414" y="168897"/>
                  </a:lnTo>
                  <a:lnTo>
                    <a:pt x="44372" y="168897"/>
                  </a:lnTo>
                  <a:lnTo>
                    <a:pt x="44372" y="168968"/>
                  </a:lnTo>
                  <a:lnTo>
                    <a:pt x="44414" y="168968"/>
                  </a:lnTo>
                  <a:lnTo>
                    <a:pt x="44456" y="168968"/>
                  </a:lnTo>
                  <a:lnTo>
                    <a:pt x="44541" y="168968"/>
                  </a:lnTo>
                  <a:lnTo>
                    <a:pt x="44625" y="168968"/>
                  </a:lnTo>
                  <a:lnTo>
                    <a:pt x="44667" y="168968"/>
                  </a:lnTo>
                  <a:lnTo>
                    <a:pt x="44710" y="168968"/>
                  </a:lnTo>
                  <a:lnTo>
                    <a:pt x="44752" y="169024"/>
                  </a:lnTo>
                  <a:lnTo>
                    <a:pt x="44752" y="169094"/>
                  </a:lnTo>
                  <a:lnTo>
                    <a:pt x="44794" y="169094"/>
                  </a:lnTo>
                  <a:lnTo>
                    <a:pt x="44794" y="169151"/>
                  </a:lnTo>
                  <a:lnTo>
                    <a:pt x="44794" y="169277"/>
                  </a:lnTo>
                  <a:lnTo>
                    <a:pt x="44836" y="169277"/>
                  </a:lnTo>
                  <a:lnTo>
                    <a:pt x="44879" y="169277"/>
                  </a:lnTo>
                  <a:lnTo>
                    <a:pt x="44879" y="169221"/>
                  </a:lnTo>
                  <a:lnTo>
                    <a:pt x="44921" y="169221"/>
                  </a:lnTo>
                  <a:lnTo>
                    <a:pt x="44963" y="169221"/>
                  </a:lnTo>
                  <a:lnTo>
                    <a:pt x="45005" y="169277"/>
                  </a:lnTo>
                  <a:lnTo>
                    <a:pt x="45005" y="169348"/>
                  </a:lnTo>
                  <a:lnTo>
                    <a:pt x="45048" y="169348"/>
                  </a:lnTo>
                  <a:lnTo>
                    <a:pt x="45048" y="169404"/>
                  </a:lnTo>
                  <a:lnTo>
                    <a:pt x="45048" y="169474"/>
                  </a:lnTo>
                  <a:lnTo>
                    <a:pt x="45048" y="169531"/>
                  </a:lnTo>
                  <a:lnTo>
                    <a:pt x="45048" y="169601"/>
                  </a:lnTo>
                  <a:lnTo>
                    <a:pt x="45090" y="169601"/>
                  </a:lnTo>
                  <a:lnTo>
                    <a:pt x="45090" y="169531"/>
                  </a:lnTo>
                  <a:lnTo>
                    <a:pt x="45132" y="169474"/>
                  </a:lnTo>
                  <a:lnTo>
                    <a:pt x="45174" y="169474"/>
                  </a:lnTo>
                  <a:lnTo>
                    <a:pt x="45217" y="169474"/>
                  </a:lnTo>
                  <a:lnTo>
                    <a:pt x="45259" y="169404"/>
                  </a:lnTo>
                  <a:lnTo>
                    <a:pt x="45301" y="169404"/>
                  </a:lnTo>
                  <a:lnTo>
                    <a:pt x="45343" y="169404"/>
                  </a:lnTo>
                  <a:lnTo>
                    <a:pt x="45343" y="169348"/>
                  </a:lnTo>
                  <a:lnTo>
                    <a:pt x="45386" y="169348"/>
                  </a:lnTo>
                  <a:lnTo>
                    <a:pt x="45386" y="169277"/>
                  </a:lnTo>
                  <a:lnTo>
                    <a:pt x="45428" y="169277"/>
                  </a:lnTo>
                  <a:lnTo>
                    <a:pt x="45470" y="169277"/>
                  </a:lnTo>
                  <a:lnTo>
                    <a:pt x="45512" y="169221"/>
                  </a:lnTo>
                  <a:lnTo>
                    <a:pt x="45554" y="169151"/>
                  </a:lnTo>
                  <a:lnTo>
                    <a:pt x="45597" y="169151"/>
                  </a:lnTo>
                  <a:lnTo>
                    <a:pt x="45681" y="169221"/>
                  </a:lnTo>
                  <a:lnTo>
                    <a:pt x="45892" y="169277"/>
                  </a:lnTo>
                  <a:lnTo>
                    <a:pt x="45977" y="169348"/>
                  </a:lnTo>
                  <a:lnTo>
                    <a:pt x="46019" y="169348"/>
                  </a:lnTo>
                  <a:lnTo>
                    <a:pt x="46061" y="169348"/>
                  </a:lnTo>
                  <a:lnTo>
                    <a:pt x="46061" y="169404"/>
                  </a:lnTo>
                  <a:lnTo>
                    <a:pt x="46104" y="169404"/>
                  </a:lnTo>
                  <a:lnTo>
                    <a:pt x="46104" y="169474"/>
                  </a:lnTo>
                  <a:lnTo>
                    <a:pt x="46104" y="169531"/>
                  </a:lnTo>
                  <a:lnTo>
                    <a:pt x="46146" y="169531"/>
                  </a:lnTo>
                  <a:lnTo>
                    <a:pt x="46146" y="169601"/>
                  </a:lnTo>
                  <a:lnTo>
                    <a:pt x="46188" y="169601"/>
                  </a:lnTo>
                  <a:lnTo>
                    <a:pt x="46273" y="169658"/>
                  </a:lnTo>
                  <a:lnTo>
                    <a:pt x="46315" y="169658"/>
                  </a:lnTo>
                  <a:lnTo>
                    <a:pt x="46357" y="169658"/>
                  </a:lnTo>
                  <a:lnTo>
                    <a:pt x="46399" y="169728"/>
                  </a:lnTo>
                  <a:lnTo>
                    <a:pt x="46442" y="169728"/>
                  </a:lnTo>
                  <a:lnTo>
                    <a:pt x="46526" y="169784"/>
                  </a:lnTo>
                  <a:lnTo>
                    <a:pt x="46526" y="169855"/>
                  </a:lnTo>
                  <a:lnTo>
                    <a:pt x="46568" y="169855"/>
                  </a:lnTo>
                  <a:lnTo>
                    <a:pt x="46568" y="169911"/>
                  </a:lnTo>
                  <a:lnTo>
                    <a:pt x="46611" y="169911"/>
                  </a:lnTo>
                  <a:lnTo>
                    <a:pt x="46653" y="169911"/>
                  </a:lnTo>
                  <a:lnTo>
                    <a:pt x="46611" y="169911"/>
                  </a:lnTo>
                  <a:lnTo>
                    <a:pt x="46611" y="169981"/>
                  </a:lnTo>
                  <a:lnTo>
                    <a:pt x="46653" y="169981"/>
                  </a:lnTo>
                  <a:lnTo>
                    <a:pt x="46695" y="169911"/>
                  </a:lnTo>
                  <a:lnTo>
                    <a:pt x="46737" y="169911"/>
                  </a:lnTo>
                  <a:lnTo>
                    <a:pt x="46780" y="169981"/>
                  </a:lnTo>
                  <a:lnTo>
                    <a:pt x="46822" y="169981"/>
                  </a:lnTo>
                  <a:lnTo>
                    <a:pt x="46864" y="170038"/>
                  </a:lnTo>
                  <a:lnTo>
                    <a:pt x="46864" y="170108"/>
                  </a:lnTo>
                  <a:lnTo>
                    <a:pt x="46822" y="170164"/>
                  </a:lnTo>
                  <a:lnTo>
                    <a:pt x="46822" y="170235"/>
                  </a:lnTo>
                  <a:lnTo>
                    <a:pt x="46780" y="170235"/>
                  </a:lnTo>
                  <a:lnTo>
                    <a:pt x="46780" y="170291"/>
                  </a:lnTo>
                  <a:lnTo>
                    <a:pt x="46822" y="170362"/>
                  </a:lnTo>
                  <a:lnTo>
                    <a:pt x="46864" y="170362"/>
                  </a:lnTo>
                  <a:lnTo>
                    <a:pt x="46906" y="170362"/>
                  </a:lnTo>
                  <a:lnTo>
                    <a:pt x="46864" y="170362"/>
                  </a:lnTo>
                  <a:lnTo>
                    <a:pt x="46864" y="170418"/>
                  </a:lnTo>
                  <a:lnTo>
                    <a:pt x="46906" y="170418"/>
                  </a:lnTo>
                  <a:lnTo>
                    <a:pt x="46949" y="170418"/>
                  </a:lnTo>
                  <a:lnTo>
                    <a:pt x="46949" y="170488"/>
                  </a:lnTo>
                  <a:lnTo>
                    <a:pt x="46991" y="170488"/>
                  </a:lnTo>
                  <a:lnTo>
                    <a:pt x="47033" y="170488"/>
                  </a:lnTo>
                  <a:lnTo>
                    <a:pt x="47075" y="170488"/>
                  </a:lnTo>
                  <a:lnTo>
                    <a:pt x="47075" y="170545"/>
                  </a:lnTo>
                  <a:lnTo>
                    <a:pt x="47118" y="170545"/>
                  </a:lnTo>
                  <a:lnTo>
                    <a:pt x="47118" y="170488"/>
                  </a:lnTo>
                  <a:lnTo>
                    <a:pt x="47118" y="170418"/>
                  </a:lnTo>
                  <a:lnTo>
                    <a:pt x="47160" y="170418"/>
                  </a:lnTo>
                  <a:lnTo>
                    <a:pt x="47160" y="170488"/>
                  </a:lnTo>
                  <a:lnTo>
                    <a:pt x="47160" y="170545"/>
                  </a:lnTo>
                  <a:lnTo>
                    <a:pt x="47202" y="170545"/>
                  </a:lnTo>
                  <a:lnTo>
                    <a:pt x="47244" y="170615"/>
                  </a:lnTo>
                  <a:lnTo>
                    <a:pt x="47287" y="170615"/>
                  </a:lnTo>
                  <a:lnTo>
                    <a:pt x="47371" y="170615"/>
                  </a:lnTo>
                  <a:lnTo>
                    <a:pt x="47371" y="170545"/>
                  </a:lnTo>
                  <a:lnTo>
                    <a:pt x="47413" y="170545"/>
                  </a:lnTo>
                  <a:lnTo>
                    <a:pt x="47456" y="170545"/>
                  </a:lnTo>
                  <a:lnTo>
                    <a:pt x="47498" y="170545"/>
                  </a:lnTo>
                  <a:lnTo>
                    <a:pt x="47540" y="170615"/>
                  </a:lnTo>
                  <a:lnTo>
                    <a:pt x="47582" y="170615"/>
                  </a:lnTo>
                  <a:lnTo>
                    <a:pt x="47582" y="170671"/>
                  </a:lnTo>
                  <a:lnTo>
                    <a:pt x="47624" y="170671"/>
                  </a:lnTo>
                  <a:lnTo>
                    <a:pt x="47624" y="170742"/>
                  </a:lnTo>
                  <a:lnTo>
                    <a:pt x="47624" y="170798"/>
                  </a:lnTo>
                  <a:lnTo>
                    <a:pt x="47624" y="170869"/>
                  </a:lnTo>
                  <a:lnTo>
                    <a:pt x="47582" y="170869"/>
                  </a:lnTo>
                  <a:lnTo>
                    <a:pt x="47540" y="170869"/>
                  </a:lnTo>
                  <a:lnTo>
                    <a:pt x="47540" y="170925"/>
                  </a:lnTo>
                  <a:lnTo>
                    <a:pt x="47582" y="170925"/>
                  </a:lnTo>
                  <a:lnTo>
                    <a:pt x="47624" y="170925"/>
                  </a:lnTo>
                  <a:lnTo>
                    <a:pt x="47624" y="170995"/>
                  </a:lnTo>
                  <a:lnTo>
                    <a:pt x="47667" y="170995"/>
                  </a:lnTo>
                  <a:lnTo>
                    <a:pt x="47667" y="171052"/>
                  </a:lnTo>
                  <a:lnTo>
                    <a:pt x="47667" y="171122"/>
                  </a:lnTo>
                  <a:lnTo>
                    <a:pt x="47624" y="171122"/>
                  </a:lnTo>
                  <a:lnTo>
                    <a:pt x="47624" y="171178"/>
                  </a:lnTo>
                  <a:lnTo>
                    <a:pt x="47667" y="171178"/>
                  </a:lnTo>
                  <a:lnTo>
                    <a:pt x="47709" y="171249"/>
                  </a:lnTo>
                  <a:lnTo>
                    <a:pt x="47751" y="171305"/>
                  </a:lnTo>
                  <a:lnTo>
                    <a:pt x="47751" y="171375"/>
                  </a:lnTo>
                  <a:lnTo>
                    <a:pt x="47793" y="171375"/>
                  </a:lnTo>
                  <a:lnTo>
                    <a:pt x="47751" y="171375"/>
                  </a:lnTo>
                  <a:lnTo>
                    <a:pt x="47709" y="171432"/>
                  </a:lnTo>
                  <a:lnTo>
                    <a:pt x="47751" y="171432"/>
                  </a:lnTo>
                  <a:lnTo>
                    <a:pt x="47793" y="171432"/>
                  </a:lnTo>
                  <a:lnTo>
                    <a:pt x="47751" y="171432"/>
                  </a:lnTo>
                  <a:lnTo>
                    <a:pt x="47751" y="171502"/>
                  </a:lnTo>
                  <a:lnTo>
                    <a:pt x="47709" y="171502"/>
                  </a:lnTo>
                  <a:lnTo>
                    <a:pt x="47709" y="171559"/>
                  </a:lnTo>
                  <a:lnTo>
                    <a:pt x="47667" y="171629"/>
                  </a:lnTo>
                  <a:lnTo>
                    <a:pt x="47624" y="171629"/>
                  </a:lnTo>
                  <a:lnTo>
                    <a:pt x="47624" y="171685"/>
                  </a:lnTo>
                  <a:lnTo>
                    <a:pt x="47624" y="171756"/>
                  </a:lnTo>
                  <a:lnTo>
                    <a:pt x="47667" y="171756"/>
                  </a:lnTo>
                  <a:lnTo>
                    <a:pt x="47624" y="171812"/>
                  </a:lnTo>
                  <a:lnTo>
                    <a:pt x="47582" y="171882"/>
                  </a:lnTo>
                  <a:lnTo>
                    <a:pt x="47582" y="171939"/>
                  </a:lnTo>
                  <a:lnTo>
                    <a:pt x="47540" y="171939"/>
                  </a:lnTo>
                  <a:lnTo>
                    <a:pt x="47540" y="172009"/>
                  </a:lnTo>
                  <a:lnTo>
                    <a:pt x="47498" y="172009"/>
                  </a:lnTo>
                  <a:lnTo>
                    <a:pt x="47498" y="172065"/>
                  </a:lnTo>
                  <a:lnTo>
                    <a:pt x="47456" y="172065"/>
                  </a:lnTo>
                  <a:lnTo>
                    <a:pt x="47498" y="172065"/>
                  </a:lnTo>
                  <a:lnTo>
                    <a:pt x="47498" y="172136"/>
                  </a:lnTo>
                  <a:lnTo>
                    <a:pt x="47498" y="172192"/>
                  </a:lnTo>
                  <a:lnTo>
                    <a:pt x="47540" y="172192"/>
                  </a:lnTo>
                  <a:lnTo>
                    <a:pt x="47540" y="172065"/>
                  </a:lnTo>
                  <a:lnTo>
                    <a:pt x="47582" y="172065"/>
                  </a:lnTo>
                  <a:lnTo>
                    <a:pt x="47624" y="172065"/>
                  </a:lnTo>
                  <a:lnTo>
                    <a:pt x="47624" y="172009"/>
                  </a:lnTo>
                  <a:lnTo>
                    <a:pt x="47667" y="172009"/>
                  </a:lnTo>
                  <a:lnTo>
                    <a:pt x="47709" y="172009"/>
                  </a:lnTo>
                  <a:lnTo>
                    <a:pt x="47709" y="171939"/>
                  </a:lnTo>
                  <a:lnTo>
                    <a:pt x="47751" y="171939"/>
                  </a:lnTo>
                  <a:lnTo>
                    <a:pt x="47751" y="171882"/>
                  </a:lnTo>
                  <a:lnTo>
                    <a:pt x="47793" y="171882"/>
                  </a:lnTo>
                  <a:lnTo>
                    <a:pt x="47836" y="171882"/>
                  </a:lnTo>
                  <a:lnTo>
                    <a:pt x="47878" y="171882"/>
                  </a:lnTo>
                  <a:lnTo>
                    <a:pt x="47878" y="171812"/>
                  </a:lnTo>
                  <a:lnTo>
                    <a:pt x="47920" y="171812"/>
                  </a:lnTo>
                  <a:lnTo>
                    <a:pt x="47920" y="171756"/>
                  </a:lnTo>
                  <a:lnTo>
                    <a:pt x="47920" y="171812"/>
                  </a:lnTo>
                  <a:lnTo>
                    <a:pt x="47962" y="171812"/>
                  </a:lnTo>
                  <a:lnTo>
                    <a:pt x="48005" y="171812"/>
                  </a:lnTo>
                  <a:lnTo>
                    <a:pt x="48047" y="171812"/>
                  </a:lnTo>
                  <a:lnTo>
                    <a:pt x="48089" y="171812"/>
                  </a:lnTo>
                  <a:lnTo>
                    <a:pt x="48131" y="171812"/>
                  </a:lnTo>
                  <a:lnTo>
                    <a:pt x="48131" y="171756"/>
                  </a:lnTo>
                  <a:lnTo>
                    <a:pt x="48131" y="171812"/>
                  </a:lnTo>
                  <a:lnTo>
                    <a:pt x="48174" y="171812"/>
                  </a:lnTo>
                  <a:lnTo>
                    <a:pt x="48216" y="171812"/>
                  </a:lnTo>
                  <a:lnTo>
                    <a:pt x="48216" y="171882"/>
                  </a:lnTo>
                  <a:lnTo>
                    <a:pt x="48258" y="171882"/>
                  </a:lnTo>
                  <a:lnTo>
                    <a:pt x="48258" y="171812"/>
                  </a:lnTo>
                  <a:lnTo>
                    <a:pt x="48300" y="171812"/>
                  </a:lnTo>
                  <a:lnTo>
                    <a:pt x="48300" y="171756"/>
                  </a:lnTo>
                  <a:lnTo>
                    <a:pt x="48300" y="171685"/>
                  </a:lnTo>
                  <a:lnTo>
                    <a:pt x="48300" y="171629"/>
                  </a:lnTo>
                  <a:lnTo>
                    <a:pt x="48343" y="171629"/>
                  </a:lnTo>
                  <a:lnTo>
                    <a:pt x="48385" y="171629"/>
                  </a:lnTo>
                  <a:lnTo>
                    <a:pt x="48385" y="171685"/>
                  </a:lnTo>
                  <a:lnTo>
                    <a:pt x="48427" y="171685"/>
                  </a:lnTo>
                  <a:lnTo>
                    <a:pt x="48427" y="171629"/>
                  </a:lnTo>
                  <a:lnTo>
                    <a:pt x="48469" y="171629"/>
                  </a:lnTo>
                  <a:lnTo>
                    <a:pt x="48512" y="171629"/>
                  </a:lnTo>
                  <a:lnTo>
                    <a:pt x="48512" y="171685"/>
                  </a:lnTo>
                  <a:lnTo>
                    <a:pt x="48512" y="171756"/>
                  </a:lnTo>
                  <a:lnTo>
                    <a:pt x="48554" y="171756"/>
                  </a:lnTo>
                  <a:lnTo>
                    <a:pt x="48596" y="171685"/>
                  </a:lnTo>
                  <a:lnTo>
                    <a:pt x="48638" y="171756"/>
                  </a:lnTo>
                  <a:lnTo>
                    <a:pt x="48596" y="171756"/>
                  </a:lnTo>
                  <a:lnTo>
                    <a:pt x="48638" y="171756"/>
                  </a:lnTo>
                  <a:lnTo>
                    <a:pt x="48638" y="171812"/>
                  </a:lnTo>
                  <a:lnTo>
                    <a:pt x="48681" y="171812"/>
                  </a:lnTo>
                  <a:lnTo>
                    <a:pt x="48723" y="171756"/>
                  </a:lnTo>
                  <a:lnTo>
                    <a:pt x="48765" y="171685"/>
                  </a:lnTo>
                  <a:lnTo>
                    <a:pt x="48765" y="171629"/>
                  </a:lnTo>
                  <a:lnTo>
                    <a:pt x="48807" y="171629"/>
                  </a:lnTo>
                  <a:lnTo>
                    <a:pt x="48807" y="171559"/>
                  </a:lnTo>
                  <a:lnTo>
                    <a:pt x="48850" y="171559"/>
                  </a:lnTo>
                  <a:lnTo>
                    <a:pt x="48850" y="171629"/>
                  </a:lnTo>
                  <a:lnTo>
                    <a:pt x="48850" y="171559"/>
                  </a:lnTo>
                  <a:lnTo>
                    <a:pt x="48850" y="171502"/>
                  </a:lnTo>
                  <a:lnTo>
                    <a:pt x="48850" y="171432"/>
                  </a:lnTo>
                  <a:lnTo>
                    <a:pt x="48807" y="171432"/>
                  </a:lnTo>
                  <a:lnTo>
                    <a:pt x="48807" y="171375"/>
                  </a:lnTo>
                  <a:lnTo>
                    <a:pt x="48850" y="171375"/>
                  </a:lnTo>
                  <a:lnTo>
                    <a:pt x="48892" y="171432"/>
                  </a:lnTo>
                  <a:lnTo>
                    <a:pt x="48934" y="171432"/>
                  </a:lnTo>
                  <a:lnTo>
                    <a:pt x="48934" y="171375"/>
                  </a:lnTo>
                  <a:lnTo>
                    <a:pt x="48892" y="171375"/>
                  </a:lnTo>
                  <a:lnTo>
                    <a:pt x="48934" y="171375"/>
                  </a:lnTo>
                  <a:lnTo>
                    <a:pt x="48976" y="171375"/>
                  </a:lnTo>
                  <a:lnTo>
                    <a:pt x="49019" y="171375"/>
                  </a:lnTo>
                  <a:lnTo>
                    <a:pt x="49019" y="171432"/>
                  </a:lnTo>
                  <a:lnTo>
                    <a:pt x="49061" y="171432"/>
                  </a:lnTo>
                  <a:lnTo>
                    <a:pt x="49061" y="171502"/>
                  </a:lnTo>
                  <a:lnTo>
                    <a:pt x="49103" y="171502"/>
                  </a:lnTo>
                  <a:lnTo>
                    <a:pt x="49061" y="171559"/>
                  </a:lnTo>
                  <a:lnTo>
                    <a:pt x="49103" y="171559"/>
                  </a:lnTo>
                  <a:lnTo>
                    <a:pt x="49145" y="171559"/>
                  </a:lnTo>
                  <a:lnTo>
                    <a:pt x="49145" y="171629"/>
                  </a:lnTo>
                  <a:lnTo>
                    <a:pt x="49188" y="171629"/>
                  </a:lnTo>
                  <a:lnTo>
                    <a:pt x="49230" y="171629"/>
                  </a:lnTo>
                  <a:lnTo>
                    <a:pt x="49272" y="171629"/>
                  </a:lnTo>
                  <a:lnTo>
                    <a:pt x="49272" y="171559"/>
                  </a:lnTo>
                  <a:lnTo>
                    <a:pt x="49272" y="171502"/>
                  </a:lnTo>
                  <a:lnTo>
                    <a:pt x="49230" y="171502"/>
                  </a:lnTo>
                  <a:lnTo>
                    <a:pt x="49230" y="171432"/>
                  </a:lnTo>
                  <a:lnTo>
                    <a:pt x="49272" y="171432"/>
                  </a:lnTo>
                  <a:lnTo>
                    <a:pt x="49314" y="171432"/>
                  </a:lnTo>
                  <a:lnTo>
                    <a:pt x="49314" y="171375"/>
                  </a:lnTo>
                  <a:lnTo>
                    <a:pt x="49272" y="171375"/>
                  </a:lnTo>
                  <a:lnTo>
                    <a:pt x="49272" y="171305"/>
                  </a:lnTo>
                  <a:lnTo>
                    <a:pt x="49230" y="171305"/>
                  </a:lnTo>
                  <a:lnTo>
                    <a:pt x="49230" y="171249"/>
                  </a:lnTo>
                  <a:lnTo>
                    <a:pt x="49230" y="171178"/>
                  </a:lnTo>
                  <a:lnTo>
                    <a:pt x="49230" y="171122"/>
                  </a:lnTo>
                  <a:lnTo>
                    <a:pt x="49272" y="171122"/>
                  </a:lnTo>
                  <a:lnTo>
                    <a:pt x="49314" y="171122"/>
                  </a:lnTo>
                  <a:lnTo>
                    <a:pt x="49357" y="171052"/>
                  </a:lnTo>
                  <a:lnTo>
                    <a:pt x="49399" y="171052"/>
                  </a:lnTo>
                  <a:lnTo>
                    <a:pt x="49399" y="170995"/>
                  </a:lnTo>
                  <a:lnTo>
                    <a:pt x="49441" y="170995"/>
                  </a:lnTo>
                  <a:lnTo>
                    <a:pt x="49483" y="170995"/>
                  </a:lnTo>
                  <a:lnTo>
                    <a:pt x="49483" y="170925"/>
                  </a:lnTo>
                  <a:lnTo>
                    <a:pt x="49526" y="170869"/>
                  </a:lnTo>
                  <a:lnTo>
                    <a:pt x="49568" y="170869"/>
                  </a:lnTo>
                  <a:lnTo>
                    <a:pt x="49610" y="170798"/>
                  </a:lnTo>
                  <a:lnTo>
                    <a:pt x="49652" y="170798"/>
                  </a:lnTo>
                  <a:lnTo>
                    <a:pt x="49694" y="170798"/>
                  </a:lnTo>
                  <a:lnTo>
                    <a:pt x="49779" y="170742"/>
                  </a:lnTo>
                  <a:lnTo>
                    <a:pt x="49821" y="170742"/>
                  </a:lnTo>
                  <a:lnTo>
                    <a:pt x="49863" y="170742"/>
                  </a:lnTo>
                  <a:lnTo>
                    <a:pt x="49906" y="170742"/>
                  </a:lnTo>
                  <a:lnTo>
                    <a:pt x="49948" y="170798"/>
                  </a:lnTo>
                  <a:lnTo>
                    <a:pt x="49990" y="170742"/>
                  </a:lnTo>
                  <a:lnTo>
                    <a:pt x="50032" y="170742"/>
                  </a:lnTo>
                  <a:lnTo>
                    <a:pt x="50075" y="170742"/>
                  </a:lnTo>
                  <a:lnTo>
                    <a:pt x="50117" y="170798"/>
                  </a:lnTo>
                  <a:lnTo>
                    <a:pt x="50159" y="170798"/>
                  </a:lnTo>
                  <a:lnTo>
                    <a:pt x="50201" y="170798"/>
                  </a:lnTo>
                  <a:lnTo>
                    <a:pt x="50244" y="170798"/>
                  </a:lnTo>
                  <a:lnTo>
                    <a:pt x="50244" y="170869"/>
                  </a:lnTo>
                  <a:lnTo>
                    <a:pt x="50286" y="170798"/>
                  </a:lnTo>
                  <a:lnTo>
                    <a:pt x="50328" y="170869"/>
                  </a:lnTo>
                  <a:lnTo>
                    <a:pt x="50286" y="170869"/>
                  </a:lnTo>
                  <a:lnTo>
                    <a:pt x="50328" y="170869"/>
                  </a:lnTo>
                  <a:lnTo>
                    <a:pt x="50370" y="170869"/>
                  </a:lnTo>
                  <a:lnTo>
                    <a:pt x="50413" y="170798"/>
                  </a:lnTo>
                  <a:lnTo>
                    <a:pt x="50455" y="170798"/>
                  </a:lnTo>
                  <a:lnTo>
                    <a:pt x="50455" y="170869"/>
                  </a:lnTo>
                  <a:lnTo>
                    <a:pt x="50455" y="170925"/>
                  </a:lnTo>
                  <a:lnTo>
                    <a:pt x="50497" y="170925"/>
                  </a:lnTo>
                  <a:lnTo>
                    <a:pt x="50497" y="170869"/>
                  </a:lnTo>
                  <a:lnTo>
                    <a:pt x="50539" y="170869"/>
                  </a:lnTo>
                  <a:lnTo>
                    <a:pt x="50539" y="170925"/>
                  </a:lnTo>
                  <a:lnTo>
                    <a:pt x="50582" y="170925"/>
                  </a:lnTo>
                  <a:lnTo>
                    <a:pt x="50624" y="170925"/>
                  </a:lnTo>
                  <a:lnTo>
                    <a:pt x="50624" y="170995"/>
                  </a:lnTo>
                  <a:lnTo>
                    <a:pt x="50666" y="170995"/>
                  </a:lnTo>
                  <a:lnTo>
                    <a:pt x="50666" y="171052"/>
                  </a:lnTo>
                  <a:lnTo>
                    <a:pt x="50708" y="171052"/>
                  </a:lnTo>
                  <a:lnTo>
                    <a:pt x="50751" y="171052"/>
                  </a:lnTo>
                  <a:lnTo>
                    <a:pt x="50793" y="171122"/>
                  </a:lnTo>
                  <a:lnTo>
                    <a:pt x="50835" y="171052"/>
                  </a:lnTo>
                  <a:lnTo>
                    <a:pt x="50877" y="171052"/>
                  </a:lnTo>
                  <a:lnTo>
                    <a:pt x="50877" y="171122"/>
                  </a:lnTo>
                  <a:lnTo>
                    <a:pt x="50877" y="171178"/>
                  </a:lnTo>
                  <a:lnTo>
                    <a:pt x="50920" y="171178"/>
                  </a:lnTo>
                  <a:lnTo>
                    <a:pt x="50962" y="171178"/>
                  </a:lnTo>
                  <a:lnTo>
                    <a:pt x="51004" y="171178"/>
                  </a:lnTo>
                  <a:lnTo>
                    <a:pt x="51004" y="171249"/>
                  </a:lnTo>
                  <a:lnTo>
                    <a:pt x="51046" y="171249"/>
                  </a:lnTo>
                  <a:lnTo>
                    <a:pt x="51089" y="171249"/>
                  </a:lnTo>
                  <a:lnTo>
                    <a:pt x="51173" y="171249"/>
                  </a:lnTo>
                  <a:lnTo>
                    <a:pt x="51215" y="171305"/>
                  </a:lnTo>
                  <a:lnTo>
                    <a:pt x="51215" y="171375"/>
                  </a:lnTo>
                  <a:lnTo>
                    <a:pt x="51258" y="171375"/>
                  </a:lnTo>
                  <a:lnTo>
                    <a:pt x="51300" y="171375"/>
                  </a:lnTo>
                  <a:lnTo>
                    <a:pt x="51342" y="171375"/>
                  </a:lnTo>
                  <a:lnTo>
                    <a:pt x="51342" y="171432"/>
                  </a:lnTo>
                  <a:lnTo>
                    <a:pt x="51384" y="171432"/>
                  </a:lnTo>
                  <a:lnTo>
                    <a:pt x="51427" y="171432"/>
                  </a:lnTo>
                  <a:lnTo>
                    <a:pt x="51469" y="171432"/>
                  </a:lnTo>
                  <a:lnTo>
                    <a:pt x="51511" y="171432"/>
                  </a:lnTo>
                  <a:lnTo>
                    <a:pt x="51469" y="171432"/>
                  </a:lnTo>
                  <a:lnTo>
                    <a:pt x="51469" y="171375"/>
                  </a:lnTo>
                  <a:lnTo>
                    <a:pt x="51511" y="171375"/>
                  </a:lnTo>
                  <a:lnTo>
                    <a:pt x="51553" y="171375"/>
                  </a:lnTo>
                  <a:lnTo>
                    <a:pt x="51596" y="171375"/>
                  </a:lnTo>
                  <a:lnTo>
                    <a:pt x="51553" y="171305"/>
                  </a:lnTo>
                  <a:lnTo>
                    <a:pt x="51511" y="171305"/>
                  </a:lnTo>
                  <a:lnTo>
                    <a:pt x="51553" y="171305"/>
                  </a:lnTo>
                  <a:lnTo>
                    <a:pt x="51596" y="171375"/>
                  </a:lnTo>
                  <a:lnTo>
                    <a:pt x="51638" y="171375"/>
                  </a:lnTo>
                  <a:lnTo>
                    <a:pt x="51680" y="171375"/>
                  </a:lnTo>
                  <a:lnTo>
                    <a:pt x="51680" y="171305"/>
                  </a:lnTo>
                  <a:lnTo>
                    <a:pt x="51722" y="171305"/>
                  </a:lnTo>
                  <a:lnTo>
                    <a:pt x="51722" y="171249"/>
                  </a:lnTo>
                  <a:lnTo>
                    <a:pt x="51764" y="171249"/>
                  </a:lnTo>
                  <a:lnTo>
                    <a:pt x="51764" y="171178"/>
                  </a:lnTo>
                  <a:lnTo>
                    <a:pt x="51764" y="171122"/>
                  </a:lnTo>
                  <a:lnTo>
                    <a:pt x="51722" y="171122"/>
                  </a:lnTo>
                  <a:lnTo>
                    <a:pt x="51722" y="171052"/>
                  </a:lnTo>
                  <a:lnTo>
                    <a:pt x="51764" y="171052"/>
                  </a:lnTo>
                  <a:lnTo>
                    <a:pt x="51807" y="170995"/>
                  </a:lnTo>
                  <a:lnTo>
                    <a:pt x="51849" y="170995"/>
                  </a:lnTo>
                  <a:lnTo>
                    <a:pt x="51891" y="170925"/>
                  </a:lnTo>
                  <a:lnTo>
                    <a:pt x="51933" y="170925"/>
                  </a:lnTo>
                  <a:lnTo>
                    <a:pt x="51976" y="170925"/>
                  </a:lnTo>
                  <a:lnTo>
                    <a:pt x="52018" y="170925"/>
                  </a:lnTo>
                  <a:lnTo>
                    <a:pt x="52060" y="170925"/>
                  </a:lnTo>
                  <a:lnTo>
                    <a:pt x="52145" y="170925"/>
                  </a:lnTo>
                  <a:lnTo>
                    <a:pt x="52187" y="170925"/>
                  </a:lnTo>
                  <a:lnTo>
                    <a:pt x="52229" y="170925"/>
                  </a:lnTo>
                  <a:lnTo>
                    <a:pt x="52314" y="170925"/>
                  </a:lnTo>
                  <a:lnTo>
                    <a:pt x="52398" y="170995"/>
                  </a:lnTo>
                  <a:lnTo>
                    <a:pt x="52567" y="171052"/>
                  </a:lnTo>
                  <a:lnTo>
                    <a:pt x="52736" y="171122"/>
                  </a:lnTo>
                  <a:lnTo>
                    <a:pt x="52905" y="171178"/>
                  </a:lnTo>
                  <a:lnTo>
                    <a:pt x="52990" y="171178"/>
                  </a:lnTo>
                  <a:lnTo>
                    <a:pt x="53201" y="171305"/>
                  </a:lnTo>
                  <a:lnTo>
                    <a:pt x="53243" y="171305"/>
                  </a:lnTo>
                  <a:lnTo>
                    <a:pt x="53370" y="171375"/>
                  </a:lnTo>
                  <a:lnTo>
                    <a:pt x="53454" y="171432"/>
                  </a:lnTo>
                  <a:lnTo>
                    <a:pt x="53877" y="171685"/>
                  </a:lnTo>
                  <a:lnTo>
                    <a:pt x="54046" y="171812"/>
                  </a:lnTo>
                  <a:lnTo>
                    <a:pt x="54088" y="171812"/>
                  </a:lnTo>
                  <a:lnTo>
                    <a:pt x="54088" y="171882"/>
                  </a:lnTo>
                  <a:lnTo>
                    <a:pt x="54130" y="171882"/>
                  </a:lnTo>
                  <a:lnTo>
                    <a:pt x="54130" y="171939"/>
                  </a:lnTo>
                  <a:lnTo>
                    <a:pt x="54172" y="171939"/>
                  </a:lnTo>
                  <a:lnTo>
                    <a:pt x="54215" y="171939"/>
                  </a:lnTo>
                  <a:lnTo>
                    <a:pt x="54257" y="171939"/>
                  </a:lnTo>
                  <a:lnTo>
                    <a:pt x="54257" y="172009"/>
                  </a:lnTo>
                  <a:lnTo>
                    <a:pt x="54299" y="172009"/>
                  </a:lnTo>
                  <a:lnTo>
                    <a:pt x="54341" y="172065"/>
                  </a:lnTo>
                  <a:lnTo>
                    <a:pt x="54384" y="172065"/>
                  </a:lnTo>
                  <a:lnTo>
                    <a:pt x="54426" y="172136"/>
                  </a:lnTo>
                  <a:lnTo>
                    <a:pt x="54384" y="172136"/>
                  </a:lnTo>
                  <a:lnTo>
                    <a:pt x="54384" y="172192"/>
                  </a:lnTo>
                  <a:lnTo>
                    <a:pt x="54341" y="172192"/>
                  </a:lnTo>
                  <a:lnTo>
                    <a:pt x="54384" y="172192"/>
                  </a:lnTo>
                  <a:lnTo>
                    <a:pt x="54426" y="172263"/>
                  </a:lnTo>
                  <a:lnTo>
                    <a:pt x="54468" y="172263"/>
                  </a:lnTo>
                  <a:lnTo>
                    <a:pt x="54468" y="172319"/>
                  </a:lnTo>
                  <a:lnTo>
                    <a:pt x="54510" y="172389"/>
                  </a:lnTo>
                  <a:lnTo>
                    <a:pt x="54553" y="172389"/>
                  </a:lnTo>
                  <a:lnTo>
                    <a:pt x="54637" y="172389"/>
                  </a:lnTo>
                  <a:lnTo>
                    <a:pt x="54637" y="172446"/>
                  </a:lnTo>
                  <a:lnTo>
                    <a:pt x="54637" y="172516"/>
                  </a:lnTo>
                  <a:lnTo>
                    <a:pt x="54679" y="172572"/>
                  </a:lnTo>
                  <a:lnTo>
                    <a:pt x="54637" y="172572"/>
                  </a:lnTo>
                  <a:lnTo>
                    <a:pt x="54637" y="172643"/>
                  </a:lnTo>
                  <a:lnTo>
                    <a:pt x="54679" y="172643"/>
                  </a:lnTo>
                  <a:lnTo>
                    <a:pt x="54679" y="172699"/>
                  </a:lnTo>
                  <a:lnTo>
                    <a:pt x="54679" y="172770"/>
                  </a:lnTo>
                  <a:lnTo>
                    <a:pt x="54637" y="172770"/>
                  </a:lnTo>
                  <a:lnTo>
                    <a:pt x="54679" y="172826"/>
                  </a:lnTo>
                  <a:lnTo>
                    <a:pt x="54722" y="172896"/>
                  </a:lnTo>
                  <a:lnTo>
                    <a:pt x="54764" y="172896"/>
                  </a:lnTo>
                  <a:lnTo>
                    <a:pt x="54806" y="172896"/>
                  </a:lnTo>
                  <a:lnTo>
                    <a:pt x="54848" y="172896"/>
                  </a:lnTo>
                  <a:lnTo>
                    <a:pt x="54891" y="172826"/>
                  </a:lnTo>
                  <a:lnTo>
                    <a:pt x="54933" y="172826"/>
                  </a:lnTo>
                  <a:lnTo>
                    <a:pt x="54975" y="172826"/>
                  </a:lnTo>
                  <a:lnTo>
                    <a:pt x="55017" y="172826"/>
                  </a:lnTo>
                  <a:lnTo>
                    <a:pt x="55017" y="172770"/>
                  </a:lnTo>
                  <a:lnTo>
                    <a:pt x="55060" y="172770"/>
                  </a:lnTo>
                  <a:lnTo>
                    <a:pt x="55102" y="172770"/>
                  </a:lnTo>
                  <a:lnTo>
                    <a:pt x="55102" y="172826"/>
                  </a:lnTo>
                  <a:lnTo>
                    <a:pt x="55102" y="172896"/>
                  </a:lnTo>
                  <a:lnTo>
                    <a:pt x="55144" y="172896"/>
                  </a:lnTo>
                  <a:lnTo>
                    <a:pt x="55186" y="172896"/>
                  </a:lnTo>
                  <a:lnTo>
                    <a:pt x="55186" y="172826"/>
                  </a:lnTo>
                  <a:lnTo>
                    <a:pt x="55229" y="172826"/>
                  </a:lnTo>
                  <a:lnTo>
                    <a:pt x="55271" y="172770"/>
                  </a:lnTo>
                  <a:lnTo>
                    <a:pt x="55313" y="172770"/>
                  </a:lnTo>
                  <a:lnTo>
                    <a:pt x="55313" y="172826"/>
                  </a:lnTo>
                  <a:lnTo>
                    <a:pt x="55313" y="172770"/>
                  </a:lnTo>
                  <a:lnTo>
                    <a:pt x="55355" y="172770"/>
                  </a:lnTo>
                  <a:lnTo>
                    <a:pt x="55398" y="172770"/>
                  </a:lnTo>
                  <a:lnTo>
                    <a:pt x="55440" y="172770"/>
                  </a:lnTo>
                  <a:lnTo>
                    <a:pt x="55482" y="172826"/>
                  </a:lnTo>
                  <a:lnTo>
                    <a:pt x="55524" y="172896"/>
                  </a:lnTo>
                  <a:lnTo>
                    <a:pt x="55524" y="172953"/>
                  </a:lnTo>
                  <a:lnTo>
                    <a:pt x="55567" y="173023"/>
                  </a:lnTo>
                  <a:lnTo>
                    <a:pt x="55567" y="173079"/>
                  </a:lnTo>
                  <a:lnTo>
                    <a:pt x="55609" y="173079"/>
                  </a:lnTo>
                  <a:lnTo>
                    <a:pt x="55609" y="173150"/>
                  </a:lnTo>
                  <a:lnTo>
                    <a:pt x="55651" y="173206"/>
                  </a:lnTo>
                  <a:lnTo>
                    <a:pt x="55693" y="173206"/>
                  </a:lnTo>
                  <a:lnTo>
                    <a:pt x="55651" y="173206"/>
                  </a:lnTo>
                  <a:lnTo>
                    <a:pt x="55651" y="173277"/>
                  </a:lnTo>
                  <a:lnTo>
                    <a:pt x="55693" y="173333"/>
                  </a:lnTo>
                  <a:lnTo>
                    <a:pt x="55693" y="173277"/>
                  </a:lnTo>
                  <a:lnTo>
                    <a:pt x="55736" y="173277"/>
                  </a:lnTo>
                  <a:lnTo>
                    <a:pt x="55736" y="173333"/>
                  </a:lnTo>
                  <a:lnTo>
                    <a:pt x="55778" y="173333"/>
                  </a:lnTo>
                  <a:lnTo>
                    <a:pt x="55778" y="173403"/>
                  </a:lnTo>
                  <a:lnTo>
                    <a:pt x="55778" y="173460"/>
                  </a:lnTo>
                  <a:lnTo>
                    <a:pt x="55736" y="173460"/>
                  </a:lnTo>
                  <a:lnTo>
                    <a:pt x="55778" y="173460"/>
                  </a:lnTo>
                  <a:lnTo>
                    <a:pt x="55820" y="173460"/>
                  </a:lnTo>
                  <a:lnTo>
                    <a:pt x="55820" y="173530"/>
                  </a:lnTo>
                  <a:lnTo>
                    <a:pt x="55862" y="173530"/>
                  </a:lnTo>
                  <a:lnTo>
                    <a:pt x="55862" y="173586"/>
                  </a:lnTo>
                  <a:lnTo>
                    <a:pt x="55820" y="173586"/>
                  </a:lnTo>
                  <a:lnTo>
                    <a:pt x="55778" y="173586"/>
                  </a:lnTo>
                  <a:lnTo>
                    <a:pt x="55820" y="173586"/>
                  </a:lnTo>
                  <a:lnTo>
                    <a:pt x="55862" y="173657"/>
                  </a:lnTo>
                  <a:lnTo>
                    <a:pt x="55862" y="173586"/>
                  </a:lnTo>
                  <a:lnTo>
                    <a:pt x="55905" y="173586"/>
                  </a:lnTo>
                  <a:lnTo>
                    <a:pt x="55947" y="173586"/>
                  </a:lnTo>
                  <a:lnTo>
                    <a:pt x="55947" y="173657"/>
                  </a:lnTo>
                  <a:lnTo>
                    <a:pt x="55905" y="173657"/>
                  </a:lnTo>
                  <a:lnTo>
                    <a:pt x="55862" y="173657"/>
                  </a:lnTo>
                  <a:lnTo>
                    <a:pt x="55820" y="173657"/>
                  </a:lnTo>
                  <a:lnTo>
                    <a:pt x="55862" y="173657"/>
                  </a:lnTo>
                  <a:lnTo>
                    <a:pt x="55862" y="173713"/>
                  </a:lnTo>
                  <a:lnTo>
                    <a:pt x="55862" y="173657"/>
                  </a:lnTo>
                  <a:lnTo>
                    <a:pt x="55905" y="173657"/>
                  </a:lnTo>
                  <a:lnTo>
                    <a:pt x="55947" y="173713"/>
                  </a:lnTo>
                  <a:lnTo>
                    <a:pt x="55989" y="173713"/>
                  </a:lnTo>
                  <a:lnTo>
                    <a:pt x="56031" y="173713"/>
                  </a:lnTo>
                  <a:lnTo>
                    <a:pt x="56031" y="173657"/>
                  </a:lnTo>
                  <a:lnTo>
                    <a:pt x="56073" y="173657"/>
                  </a:lnTo>
                  <a:lnTo>
                    <a:pt x="56073" y="173586"/>
                  </a:lnTo>
                  <a:lnTo>
                    <a:pt x="56116" y="173586"/>
                  </a:lnTo>
                  <a:lnTo>
                    <a:pt x="56116" y="173657"/>
                  </a:lnTo>
                  <a:lnTo>
                    <a:pt x="56116" y="173586"/>
                  </a:lnTo>
                  <a:lnTo>
                    <a:pt x="56158" y="173586"/>
                  </a:lnTo>
                  <a:lnTo>
                    <a:pt x="56200" y="173586"/>
                  </a:lnTo>
                  <a:lnTo>
                    <a:pt x="56200" y="173657"/>
                  </a:lnTo>
                  <a:lnTo>
                    <a:pt x="56242" y="173657"/>
                  </a:lnTo>
                  <a:lnTo>
                    <a:pt x="56242" y="173586"/>
                  </a:lnTo>
                  <a:lnTo>
                    <a:pt x="56285" y="173586"/>
                  </a:lnTo>
                  <a:lnTo>
                    <a:pt x="56285" y="173657"/>
                  </a:lnTo>
                  <a:lnTo>
                    <a:pt x="56327" y="173657"/>
                  </a:lnTo>
                  <a:lnTo>
                    <a:pt x="56369" y="173657"/>
                  </a:lnTo>
                  <a:lnTo>
                    <a:pt x="56411" y="173657"/>
                  </a:lnTo>
                  <a:lnTo>
                    <a:pt x="56454" y="173657"/>
                  </a:lnTo>
                  <a:lnTo>
                    <a:pt x="56496" y="173657"/>
                  </a:lnTo>
                  <a:lnTo>
                    <a:pt x="56538" y="173657"/>
                  </a:lnTo>
                  <a:lnTo>
                    <a:pt x="56538" y="173586"/>
                  </a:lnTo>
                  <a:lnTo>
                    <a:pt x="56580" y="173586"/>
                  </a:lnTo>
                  <a:lnTo>
                    <a:pt x="56580" y="173530"/>
                  </a:lnTo>
                  <a:lnTo>
                    <a:pt x="56623" y="173530"/>
                  </a:lnTo>
                  <a:lnTo>
                    <a:pt x="56623" y="173460"/>
                  </a:lnTo>
                  <a:lnTo>
                    <a:pt x="56665" y="173460"/>
                  </a:lnTo>
                  <a:lnTo>
                    <a:pt x="56707" y="173530"/>
                  </a:lnTo>
                  <a:lnTo>
                    <a:pt x="56749" y="173460"/>
                  </a:lnTo>
                  <a:lnTo>
                    <a:pt x="56707" y="173460"/>
                  </a:lnTo>
                  <a:lnTo>
                    <a:pt x="56707" y="173403"/>
                  </a:lnTo>
                  <a:lnTo>
                    <a:pt x="56749" y="173403"/>
                  </a:lnTo>
                  <a:lnTo>
                    <a:pt x="56792" y="173403"/>
                  </a:lnTo>
                  <a:lnTo>
                    <a:pt x="56834" y="173403"/>
                  </a:lnTo>
                  <a:lnTo>
                    <a:pt x="56876" y="173460"/>
                  </a:lnTo>
                  <a:lnTo>
                    <a:pt x="56918" y="173460"/>
                  </a:lnTo>
                  <a:lnTo>
                    <a:pt x="56961" y="173460"/>
                  </a:lnTo>
                  <a:lnTo>
                    <a:pt x="56961" y="173403"/>
                  </a:lnTo>
                  <a:lnTo>
                    <a:pt x="57003" y="173403"/>
                  </a:lnTo>
                  <a:lnTo>
                    <a:pt x="57045" y="173403"/>
                  </a:lnTo>
                  <a:lnTo>
                    <a:pt x="57087" y="173403"/>
                  </a:lnTo>
                  <a:lnTo>
                    <a:pt x="57087" y="173460"/>
                  </a:lnTo>
                  <a:lnTo>
                    <a:pt x="57130" y="173460"/>
                  </a:lnTo>
                  <a:lnTo>
                    <a:pt x="57130" y="173403"/>
                  </a:lnTo>
                  <a:lnTo>
                    <a:pt x="57172" y="173403"/>
                  </a:lnTo>
                  <a:lnTo>
                    <a:pt x="57172" y="173333"/>
                  </a:lnTo>
                  <a:lnTo>
                    <a:pt x="57172" y="173277"/>
                  </a:lnTo>
                  <a:lnTo>
                    <a:pt x="57214" y="173277"/>
                  </a:lnTo>
                  <a:lnTo>
                    <a:pt x="57256" y="173277"/>
                  </a:lnTo>
                  <a:lnTo>
                    <a:pt x="57299" y="173277"/>
                  </a:lnTo>
                  <a:lnTo>
                    <a:pt x="57341" y="173277"/>
                  </a:lnTo>
                  <a:lnTo>
                    <a:pt x="57341" y="173333"/>
                  </a:lnTo>
                  <a:lnTo>
                    <a:pt x="57383" y="173333"/>
                  </a:lnTo>
                  <a:lnTo>
                    <a:pt x="57425" y="173333"/>
                  </a:lnTo>
                  <a:lnTo>
                    <a:pt x="57425" y="173277"/>
                  </a:lnTo>
                  <a:lnTo>
                    <a:pt x="57468" y="173277"/>
                  </a:lnTo>
                  <a:lnTo>
                    <a:pt x="57510" y="173277"/>
                  </a:lnTo>
                  <a:lnTo>
                    <a:pt x="57510" y="173206"/>
                  </a:lnTo>
                  <a:lnTo>
                    <a:pt x="57552" y="173206"/>
                  </a:lnTo>
                  <a:lnTo>
                    <a:pt x="57594" y="173206"/>
                  </a:lnTo>
                  <a:lnTo>
                    <a:pt x="57594" y="173150"/>
                  </a:lnTo>
                  <a:lnTo>
                    <a:pt x="57637" y="173150"/>
                  </a:lnTo>
                  <a:lnTo>
                    <a:pt x="57679" y="173079"/>
                  </a:lnTo>
                  <a:lnTo>
                    <a:pt x="57721" y="173079"/>
                  </a:lnTo>
                  <a:lnTo>
                    <a:pt x="57721" y="173150"/>
                  </a:lnTo>
                  <a:lnTo>
                    <a:pt x="57763" y="173150"/>
                  </a:lnTo>
                  <a:lnTo>
                    <a:pt x="57806" y="173150"/>
                  </a:lnTo>
                  <a:lnTo>
                    <a:pt x="57848" y="173150"/>
                  </a:lnTo>
                  <a:lnTo>
                    <a:pt x="57890" y="173150"/>
                  </a:lnTo>
                  <a:lnTo>
                    <a:pt x="57890" y="173079"/>
                  </a:lnTo>
                  <a:lnTo>
                    <a:pt x="57932" y="173079"/>
                  </a:lnTo>
                  <a:lnTo>
                    <a:pt x="57975" y="173079"/>
                  </a:lnTo>
                  <a:lnTo>
                    <a:pt x="57975" y="173023"/>
                  </a:lnTo>
                  <a:lnTo>
                    <a:pt x="58017" y="173023"/>
                  </a:lnTo>
                  <a:lnTo>
                    <a:pt x="58059" y="173079"/>
                  </a:lnTo>
                  <a:lnTo>
                    <a:pt x="58101" y="173079"/>
                  </a:lnTo>
                  <a:lnTo>
                    <a:pt x="58143" y="173079"/>
                  </a:lnTo>
                  <a:lnTo>
                    <a:pt x="58186" y="173079"/>
                  </a:lnTo>
                  <a:lnTo>
                    <a:pt x="58228" y="173150"/>
                  </a:lnTo>
                  <a:lnTo>
                    <a:pt x="58270" y="173150"/>
                  </a:lnTo>
                  <a:lnTo>
                    <a:pt x="58312" y="173206"/>
                  </a:lnTo>
                  <a:lnTo>
                    <a:pt x="58355" y="173150"/>
                  </a:lnTo>
                  <a:lnTo>
                    <a:pt x="58355" y="173206"/>
                  </a:lnTo>
                  <a:lnTo>
                    <a:pt x="58397" y="173206"/>
                  </a:lnTo>
                  <a:lnTo>
                    <a:pt x="58397" y="173150"/>
                  </a:lnTo>
                  <a:lnTo>
                    <a:pt x="58439" y="173150"/>
                  </a:lnTo>
                  <a:lnTo>
                    <a:pt x="58481" y="173150"/>
                  </a:lnTo>
                  <a:lnTo>
                    <a:pt x="58524" y="173150"/>
                  </a:lnTo>
                  <a:lnTo>
                    <a:pt x="58566" y="173150"/>
                  </a:lnTo>
                  <a:lnTo>
                    <a:pt x="58608" y="173150"/>
                  </a:lnTo>
                  <a:lnTo>
                    <a:pt x="58650" y="173150"/>
                  </a:lnTo>
                  <a:lnTo>
                    <a:pt x="58693" y="173206"/>
                  </a:lnTo>
                  <a:lnTo>
                    <a:pt x="58735" y="173150"/>
                  </a:lnTo>
                  <a:lnTo>
                    <a:pt x="58693" y="173150"/>
                  </a:lnTo>
                  <a:lnTo>
                    <a:pt x="58735" y="173150"/>
                  </a:lnTo>
                  <a:lnTo>
                    <a:pt x="58777" y="173150"/>
                  </a:lnTo>
                  <a:lnTo>
                    <a:pt x="58819" y="173150"/>
                  </a:lnTo>
                  <a:lnTo>
                    <a:pt x="58904" y="173150"/>
                  </a:lnTo>
                  <a:lnTo>
                    <a:pt x="58946" y="173150"/>
                  </a:lnTo>
                  <a:lnTo>
                    <a:pt x="58988" y="173150"/>
                  </a:lnTo>
                  <a:lnTo>
                    <a:pt x="59031" y="173206"/>
                  </a:lnTo>
                  <a:lnTo>
                    <a:pt x="59031" y="173277"/>
                  </a:lnTo>
                  <a:lnTo>
                    <a:pt x="59073" y="173277"/>
                  </a:lnTo>
                  <a:lnTo>
                    <a:pt x="59115" y="173277"/>
                  </a:lnTo>
                  <a:lnTo>
                    <a:pt x="59157" y="173277"/>
                  </a:lnTo>
                  <a:lnTo>
                    <a:pt x="59200" y="173277"/>
                  </a:lnTo>
                  <a:lnTo>
                    <a:pt x="59242" y="173277"/>
                  </a:lnTo>
                  <a:lnTo>
                    <a:pt x="59284" y="173277"/>
                  </a:lnTo>
                  <a:lnTo>
                    <a:pt x="59326" y="173277"/>
                  </a:lnTo>
                  <a:lnTo>
                    <a:pt x="59369" y="173277"/>
                  </a:lnTo>
                  <a:lnTo>
                    <a:pt x="59369" y="173206"/>
                  </a:lnTo>
                  <a:lnTo>
                    <a:pt x="59411" y="173206"/>
                  </a:lnTo>
                  <a:lnTo>
                    <a:pt x="59411" y="173277"/>
                  </a:lnTo>
                  <a:lnTo>
                    <a:pt x="59411" y="173206"/>
                  </a:lnTo>
                  <a:lnTo>
                    <a:pt x="59453" y="173206"/>
                  </a:lnTo>
                  <a:lnTo>
                    <a:pt x="59453" y="173277"/>
                  </a:lnTo>
                  <a:lnTo>
                    <a:pt x="59495" y="173277"/>
                  </a:lnTo>
                  <a:lnTo>
                    <a:pt x="59538" y="173277"/>
                  </a:lnTo>
                  <a:lnTo>
                    <a:pt x="59580" y="173333"/>
                  </a:lnTo>
                  <a:lnTo>
                    <a:pt x="59622" y="173333"/>
                  </a:lnTo>
                  <a:lnTo>
                    <a:pt x="59664" y="173333"/>
                  </a:lnTo>
                  <a:lnTo>
                    <a:pt x="59707" y="173333"/>
                  </a:lnTo>
                  <a:lnTo>
                    <a:pt x="59707" y="173403"/>
                  </a:lnTo>
                  <a:lnTo>
                    <a:pt x="59749" y="173403"/>
                  </a:lnTo>
                  <a:lnTo>
                    <a:pt x="59791" y="173403"/>
                  </a:lnTo>
                  <a:lnTo>
                    <a:pt x="59791" y="173460"/>
                  </a:lnTo>
                  <a:lnTo>
                    <a:pt x="59749" y="173460"/>
                  </a:lnTo>
                  <a:lnTo>
                    <a:pt x="59749" y="173530"/>
                  </a:lnTo>
                  <a:lnTo>
                    <a:pt x="59791" y="173530"/>
                  </a:lnTo>
                  <a:lnTo>
                    <a:pt x="59791" y="173586"/>
                  </a:lnTo>
                  <a:lnTo>
                    <a:pt x="59833" y="173586"/>
                  </a:lnTo>
                  <a:lnTo>
                    <a:pt x="59876" y="173657"/>
                  </a:lnTo>
                  <a:lnTo>
                    <a:pt x="59918" y="173657"/>
                  </a:lnTo>
                  <a:lnTo>
                    <a:pt x="59960" y="173713"/>
                  </a:lnTo>
                  <a:lnTo>
                    <a:pt x="60002" y="173713"/>
                  </a:lnTo>
                  <a:lnTo>
                    <a:pt x="60045" y="173713"/>
                  </a:lnTo>
                  <a:lnTo>
                    <a:pt x="60045" y="173783"/>
                  </a:lnTo>
                  <a:lnTo>
                    <a:pt x="60087" y="173713"/>
                  </a:lnTo>
                  <a:lnTo>
                    <a:pt x="60171" y="173657"/>
                  </a:lnTo>
                  <a:lnTo>
                    <a:pt x="60213" y="173657"/>
                  </a:lnTo>
                  <a:lnTo>
                    <a:pt x="60256" y="173713"/>
                  </a:lnTo>
                  <a:lnTo>
                    <a:pt x="60213" y="173783"/>
                  </a:lnTo>
                  <a:lnTo>
                    <a:pt x="60213" y="173840"/>
                  </a:lnTo>
                  <a:lnTo>
                    <a:pt x="60213" y="173910"/>
                  </a:lnTo>
                  <a:lnTo>
                    <a:pt x="60213" y="173840"/>
                  </a:lnTo>
                  <a:lnTo>
                    <a:pt x="60256" y="173840"/>
                  </a:lnTo>
                  <a:lnTo>
                    <a:pt x="60256" y="173910"/>
                  </a:lnTo>
                  <a:lnTo>
                    <a:pt x="60213" y="173910"/>
                  </a:lnTo>
                  <a:lnTo>
                    <a:pt x="60213" y="173967"/>
                  </a:lnTo>
                  <a:lnTo>
                    <a:pt x="60256" y="173967"/>
                  </a:lnTo>
                  <a:lnTo>
                    <a:pt x="60256" y="174037"/>
                  </a:lnTo>
                  <a:lnTo>
                    <a:pt x="60298" y="174037"/>
                  </a:lnTo>
                  <a:lnTo>
                    <a:pt x="60340" y="174037"/>
                  </a:lnTo>
                  <a:lnTo>
                    <a:pt x="60340" y="173967"/>
                  </a:lnTo>
                  <a:lnTo>
                    <a:pt x="60382" y="173967"/>
                  </a:lnTo>
                  <a:lnTo>
                    <a:pt x="60340" y="174037"/>
                  </a:lnTo>
                  <a:lnTo>
                    <a:pt x="60382" y="174037"/>
                  </a:lnTo>
                  <a:lnTo>
                    <a:pt x="60382" y="174093"/>
                  </a:lnTo>
                  <a:lnTo>
                    <a:pt x="60382" y="174164"/>
                  </a:lnTo>
                  <a:lnTo>
                    <a:pt x="60425" y="174220"/>
                  </a:lnTo>
                  <a:lnTo>
                    <a:pt x="60425" y="174290"/>
                  </a:lnTo>
                  <a:lnTo>
                    <a:pt x="60425" y="174347"/>
                  </a:lnTo>
                  <a:lnTo>
                    <a:pt x="60467" y="174347"/>
                  </a:lnTo>
                  <a:lnTo>
                    <a:pt x="60509" y="174347"/>
                  </a:lnTo>
                  <a:lnTo>
                    <a:pt x="60467" y="174417"/>
                  </a:lnTo>
                  <a:lnTo>
                    <a:pt x="60509" y="174417"/>
                  </a:lnTo>
                  <a:lnTo>
                    <a:pt x="60551" y="174417"/>
                  </a:lnTo>
                  <a:lnTo>
                    <a:pt x="60594" y="174417"/>
                  </a:lnTo>
                  <a:lnTo>
                    <a:pt x="60594" y="174473"/>
                  </a:lnTo>
                  <a:lnTo>
                    <a:pt x="60636" y="174473"/>
                  </a:lnTo>
                  <a:lnTo>
                    <a:pt x="60678" y="174473"/>
                  </a:lnTo>
                  <a:lnTo>
                    <a:pt x="60678" y="174544"/>
                  </a:lnTo>
                  <a:lnTo>
                    <a:pt x="60678" y="174473"/>
                  </a:lnTo>
                  <a:lnTo>
                    <a:pt x="60720" y="174473"/>
                  </a:lnTo>
                  <a:lnTo>
                    <a:pt x="60763" y="174544"/>
                  </a:lnTo>
                  <a:lnTo>
                    <a:pt x="60763" y="174473"/>
                  </a:lnTo>
                  <a:lnTo>
                    <a:pt x="60805" y="174473"/>
                  </a:lnTo>
                  <a:lnTo>
                    <a:pt x="60763" y="174544"/>
                  </a:lnTo>
                  <a:lnTo>
                    <a:pt x="60805" y="174544"/>
                  </a:lnTo>
                  <a:lnTo>
                    <a:pt x="60847" y="174544"/>
                  </a:lnTo>
                  <a:lnTo>
                    <a:pt x="60889" y="174544"/>
                  </a:lnTo>
                  <a:lnTo>
                    <a:pt x="60847" y="174544"/>
                  </a:lnTo>
                  <a:lnTo>
                    <a:pt x="60889" y="174544"/>
                  </a:lnTo>
                  <a:lnTo>
                    <a:pt x="60889" y="174600"/>
                  </a:lnTo>
                  <a:lnTo>
                    <a:pt x="60932" y="174600"/>
                  </a:lnTo>
                  <a:lnTo>
                    <a:pt x="60974" y="174600"/>
                  </a:lnTo>
                  <a:lnTo>
                    <a:pt x="60974" y="174671"/>
                  </a:lnTo>
                  <a:lnTo>
                    <a:pt x="60974" y="174727"/>
                  </a:lnTo>
                  <a:lnTo>
                    <a:pt x="61016" y="174727"/>
                  </a:lnTo>
                  <a:lnTo>
                    <a:pt x="61016" y="174797"/>
                  </a:lnTo>
                  <a:lnTo>
                    <a:pt x="61016" y="174854"/>
                  </a:lnTo>
                  <a:lnTo>
                    <a:pt x="61058" y="174854"/>
                  </a:lnTo>
                  <a:lnTo>
                    <a:pt x="61101" y="174924"/>
                  </a:lnTo>
                  <a:lnTo>
                    <a:pt x="61143" y="174924"/>
                  </a:lnTo>
                  <a:lnTo>
                    <a:pt x="61143" y="174854"/>
                  </a:lnTo>
                  <a:lnTo>
                    <a:pt x="61143" y="174924"/>
                  </a:lnTo>
                  <a:lnTo>
                    <a:pt x="61143" y="174980"/>
                  </a:lnTo>
                  <a:lnTo>
                    <a:pt x="61185" y="174924"/>
                  </a:lnTo>
                  <a:lnTo>
                    <a:pt x="61227" y="174924"/>
                  </a:lnTo>
                  <a:lnTo>
                    <a:pt x="61270" y="174854"/>
                  </a:lnTo>
                  <a:lnTo>
                    <a:pt x="61312" y="174854"/>
                  </a:lnTo>
                  <a:lnTo>
                    <a:pt x="61312" y="174924"/>
                  </a:lnTo>
                  <a:lnTo>
                    <a:pt x="61312" y="174854"/>
                  </a:lnTo>
                  <a:lnTo>
                    <a:pt x="61354" y="174854"/>
                  </a:lnTo>
                  <a:lnTo>
                    <a:pt x="61396" y="174854"/>
                  </a:lnTo>
                  <a:lnTo>
                    <a:pt x="61439" y="174924"/>
                  </a:lnTo>
                  <a:lnTo>
                    <a:pt x="61481" y="174924"/>
                  </a:lnTo>
                  <a:lnTo>
                    <a:pt x="61523" y="174924"/>
                  </a:lnTo>
                  <a:lnTo>
                    <a:pt x="61565" y="174854"/>
                  </a:lnTo>
                  <a:lnTo>
                    <a:pt x="61608" y="174854"/>
                  </a:lnTo>
                  <a:lnTo>
                    <a:pt x="61650" y="174854"/>
                  </a:lnTo>
                  <a:lnTo>
                    <a:pt x="61650" y="174797"/>
                  </a:lnTo>
                  <a:lnTo>
                    <a:pt x="61692" y="174797"/>
                  </a:lnTo>
                  <a:lnTo>
                    <a:pt x="61734" y="174797"/>
                  </a:lnTo>
                  <a:lnTo>
                    <a:pt x="61777" y="174797"/>
                  </a:lnTo>
                  <a:lnTo>
                    <a:pt x="61777" y="174727"/>
                  </a:lnTo>
                  <a:lnTo>
                    <a:pt x="61734" y="174727"/>
                  </a:lnTo>
                  <a:lnTo>
                    <a:pt x="61777" y="174671"/>
                  </a:lnTo>
                  <a:lnTo>
                    <a:pt x="61777" y="174600"/>
                  </a:lnTo>
                  <a:lnTo>
                    <a:pt x="61734" y="174671"/>
                  </a:lnTo>
                  <a:lnTo>
                    <a:pt x="61692" y="174671"/>
                  </a:lnTo>
                  <a:lnTo>
                    <a:pt x="61650" y="174600"/>
                  </a:lnTo>
                  <a:lnTo>
                    <a:pt x="61608" y="174544"/>
                  </a:lnTo>
                  <a:lnTo>
                    <a:pt x="61608" y="174473"/>
                  </a:lnTo>
                  <a:lnTo>
                    <a:pt x="61608" y="174417"/>
                  </a:lnTo>
                  <a:lnTo>
                    <a:pt x="61734" y="174417"/>
                  </a:lnTo>
                  <a:lnTo>
                    <a:pt x="61777" y="174417"/>
                  </a:lnTo>
                  <a:lnTo>
                    <a:pt x="61819" y="174473"/>
                  </a:lnTo>
                  <a:lnTo>
                    <a:pt x="61777" y="174473"/>
                  </a:lnTo>
                  <a:lnTo>
                    <a:pt x="61777" y="174544"/>
                  </a:lnTo>
                  <a:lnTo>
                    <a:pt x="61819" y="174544"/>
                  </a:lnTo>
                  <a:lnTo>
                    <a:pt x="61819" y="174600"/>
                  </a:lnTo>
                  <a:lnTo>
                    <a:pt x="61819" y="174671"/>
                  </a:lnTo>
                  <a:lnTo>
                    <a:pt x="61861" y="174727"/>
                  </a:lnTo>
                  <a:lnTo>
                    <a:pt x="61819" y="174727"/>
                  </a:lnTo>
                  <a:lnTo>
                    <a:pt x="61819" y="174797"/>
                  </a:lnTo>
                  <a:lnTo>
                    <a:pt x="61861" y="174797"/>
                  </a:lnTo>
                  <a:lnTo>
                    <a:pt x="61819" y="174854"/>
                  </a:lnTo>
                  <a:lnTo>
                    <a:pt x="61819" y="174924"/>
                  </a:lnTo>
                  <a:lnTo>
                    <a:pt x="61777" y="174924"/>
                  </a:lnTo>
                  <a:lnTo>
                    <a:pt x="61734" y="174924"/>
                  </a:lnTo>
                  <a:lnTo>
                    <a:pt x="61692" y="174980"/>
                  </a:lnTo>
                  <a:lnTo>
                    <a:pt x="61565" y="175051"/>
                  </a:lnTo>
                  <a:lnTo>
                    <a:pt x="61523" y="175051"/>
                  </a:lnTo>
                  <a:lnTo>
                    <a:pt x="61523" y="175107"/>
                  </a:lnTo>
                  <a:lnTo>
                    <a:pt x="61565" y="175051"/>
                  </a:lnTo>
                  <a:lnTo>
                    <a:pt x="61608" y="175051"/>
                  </a:lnTo>
                  <a:lnTo>
                    <a:pt x="61650" y="175051"/>
                  </a:lnTo>
                  <a:lnTo>
                    <a:pt x="61692" y="174980"/>
                  </a:lnTo>
                  <a:lnTo>
                    <a:pt x="61692" y="175051"/>
                  </a:lnTo>
                  <a:lnTo>
                    <a:pt x="61734" y="175051"/>
                  </a:lnTo>
                  <a:lnTo>
                    <a:pt x="61777" y="175051"/>
                  </a:lnTo>
                  <a:lnTo>
                    <a:pt x="61819" y="175051"/>
                  </a:lnTo>
                  <a:lnTo>
                    <a:pt x="61861" y="175107"/>
                  </a:lnTo>
                  <a:lnTo>
                    <a:pt x="61946" y="175107"/>
                  </a:lnTo>
                  <a:lnTo>
                    <a:pt x="61988" y="175178"/>
                  </a:lnTo>
                  <a:lnTo>
                    <a:pt x="62030" y="175178"/>
                  </a:lnTo>
                  <a:lnTo>
                    <a:pt x="62115" y="175234"/>
                  </a:lnTo>
                  <a:lnTo>
                    <a:pt x="62199" y="175234"/>
                  </a:lnTo>
                  <a:lnTo>
                    <a:pt x="62199" y="175304"/>
                  </a:lnTo>
                  <a:lnTo>
                    <a:pt x="62241" y="175304"/>
                  </a:lnTo>
                  <a:lnTo>
                    <a:pt x="62284" y="175304"/>
                  </a:lnTo>
                  <a:lnTo>
                    <a:pt x="62241" y="175304"/>
                  </a:lnTo>
                  <a:lnTo>
                    <a:pt x="62284" y="175304"/>
                  </a:lnTo>
                  <a:lnTo>
                    <a:pt x="62284" y="175361"/>
                  </a:lnTo>
                  <a:lnTo>
                    <a:pt x="62326" y="175361"/>
                  </a:lnTo>
                  <a:lnTo>
                    <a:pt x="62368" y="175361"/>
                  </a:lnTo>
                  <a:lnTo>
                    <a:pt x="62368" y="175431"/>
                  </a:lnTo>
                  <a:lnTo>
                    <a:pt x="62410" y="175431"/>
                  </a:lnTo>
                  <a:lnTo>
                    <a:pt x="62410" y="175487"/>
                  </a:lnTo>
                  <a:lnTo>
                    <a:pt x="62452" y="175487"/>
                  </a:lnTo>
                  <a:lnTo>
                    <a:pt x="62495" y="175487"/>
                  </a:lnTo>
                  <a:lnTo>
                    <a:pt x="62495" y="175558"/>
                  </a:lnTo>
                  <a:lnTo>
                    <a:pt x="62537" y="175558"/>
                  </a:lnTo>
                  <a:lnTo>
                    <a:pt x="62579" y="175558"/>
                  </a:lnTo>
                  <a:lnTo>
                    <a:pt x="62621" y="175558"/>
                  </a:lnTo>
                  <a:lnTo>
                    <a:pt x="62621" y="175614"/>
                  </a:lnTo>
                  <a:lnTo>
                    <a:pt x="62664" y="175614"/>
                  </a:lnTo>
                  <a:lnTo>
                    <a:pt x="62706" y="175614"/>
                  </a:lnTo>
                  <a:lnTo>
                    <a:pt x="62706" y="175684"/>
                  </a:lnTo>
                  <a:lnTo>
                    <a:pt x="62748" y="175684"/>
                  </a:lnTo>
                  <a:lnTo>
                    <a:pt x="62790" y="175741"/>
                  </a:lnTo>
                  <a:lnTo>
                    <a:pt x="62790" y="175811"/>
                  </a:lnTo>
                  <a:lnTo>
                    <a:pt x="62833" y="175811"/>
                  </a:lnTo>
                  <a:lnTo>
                    <a:pt x="62833" y="175868"/>
                  </a:lnTo>
                  <a:lnTo>
                    <a:pt x="62917" y="175868"/>
                  </a:lnTo>
                  <a:lnTo>
                    <a:pt x="62959" y="175938"/>
                  </a:lnTo>
                  <a:lnTo>
                    <a:pt x="63002" y="175994"/>
                  </a:lnTo>
                  <a:lnTo>
                    <a:pt x="63044" y="175994"/>
                  </a:lnTo>
                  <a:lnTo>
                    <a:pt x="63086" y="176065"/>
                  </a:lnTo>
                  <a:lnTo>
                    <a:pt x="63128" y="176065"/>
                  </a:lnTo>
                  <a:lnTo>
                    <a:pt x="63255" y="176248"/>
                  </a:lnTo>
                  <a:lnTo>
                    <a:pt x="63297" y="176248"/>
                  </a:lnTo>
                  <a:lnTo>
                    <a:pt x="63297" y="176318"/>
                  </a:lnTo>
                  <a:lnTo>
                    <a:pt x="63340" y="176374"/>
                  </a:lnTo>
                  <a:lnTo>
                    <a:pt x="63424" y="176374"/>
                  </a:lnTo>
                  <a:lnTo>
                    <a:pt x="63466" y="176445"/>
                  </a:lnTo>
                  <a:lnTo>
                    <a:pt x="63551" y="176572"/>
                  </a:lnTo>
                  <a:lnTo>
                    <a:pt x="63593" y="176572"/>
                  </a:lnTo>
                  <a:lnTo>
                    <a:pt x="63678" y="176698"/>
                  </a:lnTo>
                  <a:lnTo>
                    <a:pt x="63720" y="176755"/>
                  </a:lnTo>
                  <a:lnTo>
                    <a:pt x="63762" y="176755"/>
                  </a:lnTo>
                  <a:lnTo>
                    <a:pt x="63762" y="176825"/>
                  </a:lnTo>
                  <a:lnTo>
                    <a:pt x="63804" y="176825"/>
                  </a:lnTo>
                  <a:lnTo>
                    <a:pt x="63847" y="176825"/>
                  </a:lnTo>
                  <a:lnTo>
                    <a:pt x="63847" y="176881"/>
                  </a:lnTo>
                  <a:lnTo>
                    <a:pt x="63889" y="176881"/>
                  </a:lnTo>
                  <a:lnTo>
                    <a:pt x="64016" y="177008"/>
                  </a:lnTo>
                  <a:lnTo>
                    <a:pt x="64142" y="177135"/>
                  </a:lnTo>
                  <a:lnTo>
                    <a:pt x="64227" y="177205"/>
                  </a:lnTo>
                  <a:lnTo>
                    <a:pt x="64354" y="177332"/>
                  </a:lnTo>
                  <a:lnTo>
                    <a:pt x="64480" y="177515"/>
                  </a:lnTo>
                  <a:lnTo>
                    <a:pt x="64776" y="177769"/>
                  </a:lnTo>
                  <a:lnTo>
                    <a:pt x="64903" y="177895"/>
                  </a:lnTo>
                  <a:lnTo>
                    <a:pt x="65029" y="177966"/>
                  </a:lnTo>
                  <a:lnTo>
                    <a:pt x="65029" y="178022"/>
                  </a:lnTo>
                  <a:lnTo>
                    <a:pt x="65072" y="178022"/>
                  </a:lnTo>
                  <a:lnTo>
                    <a:pt x="65072" y="178092"/>
                  </a:lnTo>
                  <a:lnTo>
                    <a:pt x="65114" y="178092"/>
                  </a:lnTo>
                  <a:lnTo>
                    <a:pt x="65114" y="178149"/>
                  </a:lnTo>
                  <a:lnTo>
                    <a:pt x="65156" y="178149"/>
                  </a:lnTo>
                  <a:lnTo>
                    <a:pt x="65156" y="178219"/>
                  </a:lnTo>
                  <a:lnTo>
                    <a:pt x="65198" y="178276"/>
                  </a:lnTo>
                  <a:lnTo>
                    <a:pt x="65241" y="178276"/>
                  </a:lnTo>
                  <a:lnTo>
                    <a:pt x="65283" y="178276"/>
                  </a:lnTo>
                  <a:lnTo>
                    <a:pt x="65283" y="178346"/>
                  </a:lnTo>
                  <a:lnTo>
                    <a:pt x="65325" y="178402"/>
                  </a:lnTo>
                  <a:lnTo>
                    <a:pt x="65325" y="178473"/>
                  </a:lnTo>
                  <a:lnTo>
                    <a:pt x="65367" y="178473"/>
                  </a:lnTo>
                  <a:lnTo>
                    <a:pt x="65410" y="178473"/>
                  </a:lnTo>
                  <a:lnTo>
                    <a:pt x="65410" y="178529"/>
                  </a:lnTo>
                  <a:lnTo>
                    <a:pt x="65452" y="178529"/>
                  </a:lnTo>
                  <a:lnTo>
                    <a:pt x="65494" y="178529"/>
                  </a:lnTo>
                  <a:lnTo>
                    <a:pt x="65494" y="178599"/>
                  </a:lnTo>
                  <a:lnTo>
                    <a:pt x="65536" y="178599"/>
                  </a:lnTo>
                  <a:lnTo>
                    <a:pt x="65536" y="178656"/>
                  </a:lnTo>
                  <a:lnTo>
                    <a:pt x="65536" y="178726"/>
                  </a:lnTo>
                  <a:lnTo>
                    <a:pt x="65579" y="178726"/>
                  </a:lnTo>
                  <a:lnTo>
                    <a:pt x="65579" y="178656"/>
                  </a:lnTo>
                  <a:lnTo>
                    <a:pt x="65579" y="178726"/>
                  </a:lnTo>
                  <a:lnTo>
                    <a:pt x="65621" y="178726"/>
                  </a:lnTo>
                  <a:lnTo>
                    <a:pt x="65748" y="178909"/>
                  </a:lnTo>
                  <a:lnTo>
                    <a:pt x="65874" y="179036"/>
                  </a:lnTo>
                  <a:lnTo>
                    <a:pt x="65959" y="179163"/>
                  </a:lnTo>
                  <a:lnTo>
                    <a:pt x="66001" y="179163"/>
                  </a:lnTo>
                  <a:lnTo>
                    <a:pt x="66001" y="179233"/>
                  </a:lnTo>
                  <a:lnTo>
                    <a:pt x="66043" y="179233"/>
                  </a:lnTo>
                  <a:lnTo>
                    <a:pt x="66043" y="179289"/>
                  </a:lnTo>
                  <a:lnTo>
                    <a:pt x="66086" y="179289"/>
                  </a:lnTo>
                  <a:lnTo>
                    <a:pt x="66128" y="179416"/>
                  </a:lnTo>
                  <a:lnTo>
                    <a:pt x="66170" y="179487"/>
                  </a:lnTo>
                  <a:lnTo>
                    <a:pt x="66212" y="179543"/>
                  </a:lnTo>
                  <a:lnTo>
                    <a:pt x="66255" y="179613"/>
                  </a:lnTo>
                  <a:lnTo>
                    <a:pt x="66297" y="179670"/>
                  </a:lnTo>
                  <a:lnTo>
                    <a:pt x="66339" y="179740"/>
                  </a:lnTo>
                  <a:lnTo>
                    <a:pt x="66381" y="179740"/>
                  </a:lnTo>
                  <a:lnTo>
                    <a:pt x="66381" y="179796"/>
                  </a:lnTo>
                  <a:lnTo>
                    <a:pt x="66424" y="179796"/>
                  </a:lnTo>
                  <a:lnTo>
                    <a:pt x="66424" y="179867"/>
                  </a:lnTo>
                  <a:lnTo>
                    <a:pt x="66466" y="179867"/>
                  </a:lnTo>
                  <a:lnTo>
                    <a:pt x="66466" y="179993"/>
                  </a:lnTo>
                  <a:lnTo>
                    <a:pt x="66508" y="180050"/>
                  </a:lnTo>
                  <a:lnTo>
                    <a:pt x="66550" y="180050"/>
                  </a:lnTo>
                  <a:lnTo>
                    <a:pt x="66550" y="180120"/>
                  </a:lnTo>
                  <a:lnTo>
                    <a:pt x="66592" y="180120"/>
                  </a:lnTo>
                  <a:lnTo>
                    <a:pt x="66592" y="180177"/>
                  </a:lnTo>
                  <a:lnTo>
                    <a:pt x="66592" y="180247"/>
                  </a:lnTo>
                  <a:lnTo>
                    <a:pt x="66592" y="180303"/>
                  </a:lnTo>
                  <a:lnTo>
                    <a:pt x="66550" y="180374"/>
                  </a:lnTo>
                  <a:lnTo>
                    <a:pt x="66550" y="180430"/>
                  </a:lnTo>
                  <a:lnTo>
                    <a:pt x="66508" y="180430"/>
                  </a:lnTo>
                  <a:lnTo>
                    <a:pt x="66550" y="180430"/>
                  </a:lnTo>
                  <a:lnTo>
                    <a:pt x="66550" y="180500"/>
                  </a:lnTo>
                  <a:lnTo>
                    <a:pt x="66550" y="180557"/>
                  </a:lnTo>
                  <a:lnTo>
                    <a:pt x="66592" y="180557"/>
                  </a:lnTo>
                  <a:lnTo>
                    <a:pt x="66635" y="180557"/>
                  </a:lnTo>
                  <a:lnTo>
                    <a:pt x="66677" y="180557"/>
                  </a:lnTo>
                  <a:lnTo>
                    <a:pt x="66719" y="180627"/>
                  </a:lnTo>
                  <a:lnTo>
                    <a:pt x="66761" y="180627"/>
                  </a:lnTo>
                  <a:lnTo>
                    <a:pt x="66761" y="180683"/>
                  </a:lnTo>
                  <a:lnTo>
                    <a:pt x="66761" y="180754"/>
                  </a:lnTo>
                  <a:lnTo>
                    <a:pt x="66719" y="180754"/>
                  </a:lnTo>
                  <a:lnTo>
                    <a:pt x="66677" y="180754"/>
                  </a:lnTo>
                  <a:lnTo>
                    <a:pt x="66677" y="180810"/>
                  </a:lnTo>
                  <a:lnTo>
                    <a:pt x="66635" y="180881"/>
                  </a:lnTo>
                  <a:lnTo>
                    <a:pt x="66677" y="180881"/>
                  </a:lnTo>
                  <a:lnTo>
                    <a:pt x="66719" y="180881"/>
                  </a:lnTo>
                  <a:lnTo>
                    <a:pt x="66761" y="180881"/>
                  </a:lnTo>
                  <a:lnTo>
                    <a:pt x="66719" y="180881"/>
                  </a:lnTo>
                  <a:lnTo>
                    <a:pt x="66761" y="180881"/>
                  </a:lnTo>
                  <a:lnTo>
                    <a:pt x="66761" y="180937"/>
                  </a:lnTo>
                  <a:lnTo>
                    <a:pt x="66719" y="180937"/>
                  </a:lnTo>
                  <a:lnTo>
                    <a:pt x="66761" y="180937"/>
                  </a:lnTo>
                  <a:lnTo>
                    <a:pt x="66761" y="181007"/>
                  </a:lnTo>
                  <a:lnTo>
                    <a:pt x="66804" y="181007"/>
                  </a:lnTo>
                  <a:lnTo>
                    <a:pt x="66804" y="181064"/>
                  </a:lnTo>
                  <a:lnTo>
                    <a:pt x="66846" y="181064"/>
                  </a:lnTo>
                  <a:lnTo>
                    <a:pt x="66846" y="181007"/>
                  </a:lnTo>
                  <a:lnTo>
                    <a:pt x="66846" y="181064"/>
                  </a:lnTo>
                  <a:lnTo>
                    <a:pt x="66930" y="181064"/>
                  </a:lnTo>
                  <a:lnTo>
                    <a:pt x="66930" y="181134"/>
                  </a:lnTo>
                  <a:lnTo>
                    <a:pt x="66930" y="181190"/>
                  </a:lnTo>
                  <a:lnTo>
                    <a:pt x="66930" y="181261"/>
                  </a:lnTo>
                  <a:lnTo>
                    <a:pt x="66930" y="181317"/>
                  </a:lnTo>
                  <a:lnTo>
                    <a:pt x="66973" y="181317"/>
                  </a:lnTo>
                  <a:lnTo>
                    <a:pt x="66930" y="181317"/>
                  </a:lnTo>
                  <a:lnTo>
                    <a:pt x="66888" y="181388"/>
                  </a:lnTo>
                  <a:lnTo>
                    <a:pt x="66930" y="181388"/>
                  </a:lnTo>
                  <a:lnTo>
                    <a:pt x="66930" y="181444"/>
                  </a:lnTo>
                  <a:lnTo>
                    <a:pt x="66888" y="181444"/>
                  </a:lnTo>
                  <a:lnTo>
                    <a:pt x="66846" y="181514"/>
                  </a:lnTo>
                  <a:lnTo>
                    <a:pt x="66846" y="181571"/>
                  </a:lnTo>
                  <a:lnTo>
                    <a:pt x="66804" y="181571"/>
                  </a:lnTo>
                  <a:lnTo>
                    <a:pt x="66804" y="181514"/>
                  </a:lnTo>
                  <a:lnTo>
                    <a:pt x="66761" y="181514"/>
                  </a:lnTo>
                  <a:lnTo>
                    <a:pt x="66761" y="181571"/>
                  </a:lnTo>
                  <a:lnTo>
                    <a:pt x="66719" y="181571"/>
                  </a:lnTo>
                  <a:lnTo>
                    <a:pt x="66719" y="181641"/>
                  </a:lnTo>
                  <a:lnTo>
                    <a:pt x="66677" y="181641"/>
                  </a:lnTo>
                  <a:lnTo>
                    <a:pt x="66635" y="181697"/>
                  </a:lnTo>
                  <a:lnTo>
                    <a:pt x="66592" y="181697"/>
                  </a:lnTo>
                  <a:lnTo>
                    <a:pt x="66592" y="181768"/>
                  </a:lnTo>
                  <a:lnTo>
                    <a:pt x="66550" y="181697"/>
                  </a:lnTo>
                  <a:lnTo>
                    <a:pt x="66508" y="181768"/>
                  </a:lnTo>
                  <a:lnTo>
                    <a:pt x="66550" y="181768"/>
                  </a:lnTo>
                  <a:lnTo>
                    <a:pt x="66592" y="181768"/>
                  </a:lnTo>
                  <a:lnTo>
                    <a:pt x="66550" y="181768"/>
                  </a:lnTo>
                  <a:lnTo>
                    <a:pt x="66550" y="181824"/>
                  </a:lnTo>
                  <a:lnTo>
                    <a:pt x="66508" y="181824"/>
                  </a:lnTo>
                  <a:lnTo>
                    <a:pt x="66508" y="181895"/>
                  </a:lnTo>
                  <a:lnTo>
                    <a:pt x="66508" y="181951"/>
                  </a:lnTo>
                  <a:lnTo>
                    <a:pt x="66466" y="181951"/>
                  </a:lnTo>
                  <a:lnTo>
                    <a:pt x="66424" y="182021"/>
                  </a:lnTo>
                  <a:lnTo>
                    <a:pt x="66381" y="182021"/>
                  </a:lnTo>
                  <a:lnTo>
                    <a:pt x="66424" y="182021"/>
                  </a:lnTo>
                  <a:lnTo>
                    <a:pt x="66381" y="182078"/>
                  </a:lnTo>
                  <a:lnTo>
                    <a:pt x="66339" y="182078"/>
                  </a:lnTo>
                  <a:lnTo>
                    <a:pt x="66381" y="182078"/>
                  </a:lnTo>
                  <a:lnTo>
                    <a:pt x="66339" y="182078"/>
                  </a:lnTo>
                  <a:lnTo>
                    <a:pt x="66297" y="182078"/>
                  </a:lnTo>
                  <a:lnTo>
                    <a:pt x="66339" y="182148"/>
                  </a:lnTo>
                  <a:lnTo>
                    <a:pt x="66297" y="182148"/>
                  </a:lnTo>
                  <a:lnTo>
                    <a:pt x="66255" y="182148"/>
                  </a:lnTo>
                  <a:lnTo>
                    <a:pt x="66255" y="182204"/>
                  </a:lnTo>
                  <a:lnTo>
                    <a:pt x="66212" y="182204"/>
                  </a:lnTo>
                  <a:lnTo>
                    <a:pt x="66212" y="182275"/>
                  </a:lnTo>
                  <a:lnTo>
                    <a:pt x="66170" y="182331"/>
                  </a:lnTo>
                  <a:lnTo>
                    <a:pt x="66212" y="182331"/>
                  </a:lnTo>
                  <a:lnTo>
                    <a:pt x="66255" y="182331"/>
                  </a:lnTo>
                  <a:lnTo>
                    <a:pt x="66297" y="182331"/>
                  </a:lnTo>
                  <a:lnTo>
                    <a:pt x="66297" y="182275"/>
                  </a:lnTo>
                  <a:lnTo>
                    <a:pt x="66339" y="182204"/>
                  </a:lnTo>
                  <a:lnTo>
                    <a:pt x="66381" y="182204"/>
                  </a:lnTo>
                  <a:lnTo>
                    <a:pt x="66424" y="182204"/>
                  </a:lnTo>
                  <a:lnTo>
                    <a:pt x="66424" y="182275"/>
                  </a:lnTo>
                  <a:lnTo>
                    <a:pt x="66466" y="182204"/>
                  </a:lnTo>
                  <a:lnTo>
                    <a:pt x="66466" y="182275"/>
                  </a:lnTo>
                  <a:lnTo>
                    <a:pt x="66424" y="182275"/>
                  </a:lnTo>
                  <a:lnTo>
                    <a:pt x="66381" y="182275"/>
                  </a:lnTo>
                  <a:lnTo>
                    <a:pt x="66381" y="182331"/>
                  </a:lnTo>
                  <a:lnTo>
                    <a:pt x="66424" y="182331"/>
                  </a:lnTo>
                  <a:lnTo>
                    <a:pt x="66466" y="182331"/>
                  </a:lnTo>
                  <a:lnTo>
                    <a:pt x="66508" y="182331"/>
                  </a:lnTo>
                  <a:lnTo>
                    <a:pt x="66466" y="182401"/>
                  </a:lnTo>
                  <a:lnTo>
                    <a:pt x="66508" y="182401"/>
                  </a:lnTo>
                  <a:lnTo>
                    <a:pt x="66424" y="182458"/>
                  </a:lnTo>
                  <a:lnTo>
                    <a:pt x="66381" y="182458"/>
                  </a:lnTo>
                  <a:lnTo>
                    <a:pt x="66339" y="182458"/>
                  </a:lnTo>
                  <a:lnTo>
                    <a:pt x="66339" y="182528"/>
                  </a:lnTo>
                  <a:lnTo>
                    <a:pt x="66339" y="182585"/>
                  </a:lnTo>
                  <a:lnTo>
                    <a:pt x="66381" y="182585"/>
                  </a:lnTo>
                  <a:lnTo>
                    <a:pt x="66381" y="182655"/>
                  </a:lnTo>
                  <a:lnTo>
                    <a:pt x="66424" y="182655"/>
                  </a:lnTo>
                  <a:lnTo>
                    <a:pt x="66466" y="182585"/>
                  </a:lnTo>
                  <a:lnTo>
                    <a:pt x="66508" y="182585"/>
                  </a:lnTo>
                  <a:lnTo>
                    <a:pt x="66508" y="182655"/>
                  </a:lnTo>
                  <a:lnTo>
                    <a:pt x="66508" y="182585"/>
                  </a:lnTo>
                  <a:lnTo>
                    <a:pt x="66550" y="182585"/>
                  </a:lnTo>
                  <a:lnTo>
                    <a:pt x="66592" y="182585"/>
                  </a:lnTo>
                  <a:lnTo>
                    <a:pt x="66635" y="182585"/>
                  </a:lnTo>
                  <a:lnTo>
                    <a:pt x="66677" y="182655"/>
                  </a:lnTo>
                  <a:lnTo>
                    <a:pt x="66635" y="182655"/>
                  </a:lnTo>
                  <a:lnTo>
                    <a:pt x="66635" y="182711"/>
                  </a:lnTo>
                  <a:lnTo>
                    <a:pt x="66677" y="182711"/>
                  </a:lnTo>
                  <a:lnTo>
                    <a:pt x="66677" y="182655"/>
                  </a:lnTo>
                  <a:lnTo>
                    <a:pt x="66719" y="182655"/>
                  </a:lnTo>
                  <a:lnTo>
                    <a:pt x="66761" y="182711"/>
                  </a:lnTo>
                  <a:lnTo>
                    <a:pt x="66761" y="182782"/>
                  </a:lnTo>
                  <a:lnTo>
                    <a:pt x="66804" y="182782"/>
                  </a:lnTo>
                  <a:lnTo>
                    <a:pt x="66804" y="182711"/>
                  </a:lnTo>
                  <a:lnTo>
                    <a:pt x="66846" y="182711"/>
                  </a:lnTo>
                  <a:lnTo>
                    <a:pt x="66846" y="182655"/>
                  </a:lnTo>
                  <a:lnTo>
                    <a:pt x="66888" y="182655"/>
                  </a:lnTo>
                  <a:lnTo>
                    <a:pt x="66930" y="182655"/>
                  </a:lnTo>
                  <a:lnTo>
                    <a:pt x="66973" y="182655"/>
                  </a:lnTo>
                  <a:lnTo>
                    <a:pt x="66973" y="182711"/>
                  </a:lnTo>
                  <a:lnTo>
                    <a:pt x="67015" y="182711"/>
                  </a:lnTo>
                  <a:lnTo>
                    <a:pt x="67015" y="182655"/>
                  </a:lnTo>
                  <a:lnTo>
                    <a:pt x="67057" y="182655"/>
                  </a:lnTo>
                  <a:lnTo>
                    <a:pt x="67099" y="182655"/>
                  </a:lnTo>
                  <a:lnTo>
                    <a:pt x="67099" y="182711"/>
                  </a:lnTo>
                  <a:lnTo>
                    <a:pt x="67142" y="182711"/>
                  </a:lnTo>
                  <a:lnTo>
                    <a:pt x="67184" y="182655"/>
                  </a:lnTo>
                  <a:lnTo>
                    <a:pt x="67226" y="182655"/>
                  </a:lnTo>
                  <a:lnTo>
                    <a:pt x="67268" y="182655"/>
                  </a:lnTo>
                  <a:lnTo>
                    <a:pt x="67311" y="182711"/>
                  </a:lnTo>
                  <a:lnTo>
                    <a:pt x="67353" y="182782"/>
                  </a:lnTo>
                  <a:lnTo>
                    <a:pt x="67395" y="182782"/>
                  </a:lnTo>
                  <a:lnTo>
                    <a:pt x="67437" y="182782"/>
                  </a:lnTo>
                  <a:lnTo>
                    <a:pt x="67437" y="182838"/>
                  </a:lnTo>
                  <a:lnTo>
                    <a:pt x="67480" y="182838"/>
                  </a:lnTo>
                  <a:lnTo>
                    <a:pt x="67522" y="182838"/>
                  </a:lnTo>
                  <a:lnTo>
                    <a:pt x="67522" y="182908"/>
                  </a:lnTo>
                  <a:lnTo>
                    <a:pt x="67564" y="182908"/>
                  </a:lnTo>
                  <a:lnTo>
                    <a:pt x="67606" y="182908"/>
                  </a:lnTo>
                  <a:lnTo>
                    <a:pt x="67606" y="182965"/>
                  </a:lnTo>
                  <a:lnTo>
                    <a:pt x="67649" y="183035"/>
                  </a:lnTo>
                  <a:lnTo>
                    <a:pt x="67649" y="183091"/>
                  </a:lnTo>
                  <a:lnTo>
                    <a:pt x="67649" y="183162"/>
                  </a:lnTo>
                  <a:lnTo>
                    <a:pt x="67606" y="183091"/>
                  </a:lnTo>
                  <a:lnTo>
                    <a:pt x="67564" y="183091"/>
                  </a:lnTo>
                  <a:lnTo>
                    <a:pt x="67564" y="183162"/>
                  </a:lnTo>
                  <a:lnTo>
                    <a:pt x="67522" y="183218"/>
                  </a:lnTo>
                  <a:lnTo>
                    <a:pt x="67522" y="183289"/>
                  </a:lnTo>
                  <a:lnTo>
                    <a:pt x="67564" y="183289"/>
                  </a:lnTo>
                  <a:lnTo>
                    <a:pt x="67649" y="183289"/>
                  </a:lnTo>
                  <a:lnTo>
                    <a:pt x="67649" y="183345"/>
                  </a:lnTo>
                  <a:lnTo>
                    <a:pt x="67691" y="183345"/>
                  </a:lnTo>
                  <a:lnTo>
                    <a:pt x="67733" y="183345"/>
                  </a:lnTo>
                  <a:lnTo>
                    <a:pt x="67775" y="183345"/>
                  </a:lnTo>
                  <a:lnTo>
                    <a:pt x="67818" y="183289"/>
                  </a:lnTo>
                  <a:lnTo>
                    <a:pt x="67860" y="183289"/>
                  </a:lnTo>
                  <a:lnTo>
                    <a:pt x="67902" y="183218"/>
                  </a:lnTo>
                  <a:lnTo>
                    <a:pt x="67944" y="183218"/>
                  </a:lnTo>
                  <a:lnTo>
                    <a:pt x="67987" y="183218"/>
                  </a:lnTo>
                  <a:lnTo>
                    <a:pt x="67987" y="183289"/>
                  </a:lnTo>
                  <a:lnTo>
                    <a:pt x="68029" y="183289"/>
                  </a:lnTo>
                  <a:lnTo>
                    <a:pt x="68071" y="183289"/>
                  </a:lnTo>
                  <a:lnTo>
                    <a:pt x="68071" y="183345"/>
                  </a:lnTo>
                  <a:lnTo>
                    <a:pt x="68071" y="183415"/>
                  </a:lnTo>
                  <a:lnTo>
                    <a:pt x="68113" y="183415"/>
                  </a:lnTo>
                  <a:lnTo>
                    <a:pt x="68113" y="183472"/>
                  </a:lnTo>
                  <a:lnTo>
                    <a:pt x="68071" y="183472"/>
                  </a:lnTo>
                  <a:lnTo>
                    <a:pt x="68029" y="183542"/>
                  </a:lnTo>
                  <a:lnTo>
                    <a:pt x="68029" y="183598"/>
                  </a:lnTo>
                  <a:lnTo>
                    <a:pt x="68029" y="183669"/>
                  </a:lnTo>
                  <a:lnTo>
                    <a:pt x="67987" y="183669"/>
                  </a:lnTo>
                  <a:lnTo>
                    <a:pt x="68029" y="183669"/>
                  </a:lnTo>
                  <a:lnTo>
                    <a:pt x="68071" y="183669"/>
                  </a:lnTo>
                  <a:lnTo>
                    <a:pt x="68113" y="183598"/>
                  </a:lnTo>
                  <a:lnTo>
                    <a:pt x="68113" y="183669"/>
                  </a:lnTo>
                  <a:lnTo>
                    <a:pt x="68071" y="183669"/>
                  </a:lnTo>
                  <a:lnTo>
                    <a:pt x="68071" y="183725"/>
                  </a:lnTo>
                  <a:lnTo>
                    <a:pt x="68029" y="183725"/>
                  </a:lnTo>
                  <a:lnTo>
                    <a:pt x="68029" y="183796"/>
                  </a:lnTo>
                  <a:lnTo>
                    <a:pt x="68071" y="183796"/>
                  </a:lnTo>
                  <a:lnTo>
                    <a:pt x="68113" y="183796"/>
                  </a:lnTo>
                  <a:lnTo>
                    <a:pt x="68071" y="183796"/>
                  </a:lnTo>
                  <a:lnTo>
                    <a:pt x="68029" y="183796"/>
                  </a:lnTo>
                  <a:lnTo>
                    <a:pt x="67987" y="183796"/>
                  </a:lnTo>
                  <a:lnTo>
                    <a:pt x="67987" y="183852"/>
                  </a:lnTo>
                  <a:lnTo>
                    <a:pt x="68029" y="183852"/>
                  </a:lnTo>
                  <a:lnTo>
                    <a:pt x="67987" y="183852"/>
                  </a:lnTo>
                  <a:lnTo>
                    <a:pt x="68029" y="183852"/>
                  </a:lnTo>
                  <a:lnTo>
                    <a:pt x="68071" y="183852"/>
                  </a:lnTo>
                  <a:lnTo>
                    <a:pt x="68113" y="183852"/>
                  </a:lnTo>
                  <a:lnTo>
                    <a:pt x="68071" y="183852"/>
                  </a:lnTo>
                  <a:lnTo>
                    <a:pt x="68071" y="183922"/>
                  </a:lnTo>
                  <a:lnTo>
                    <a:pt x="68029" y="183922"/>
                  </a:lnTo>
                  <a:lnTo>
                    <a:pt x="68071" y="183979"/>
                  </a:lnTo>
                  <a:lnTo>
                    <a:pt x="68113" y="183979"/>
                  </a:lnTo>
                  <a:lnTo>
                    <a:pt x="68156" y="183979"/>
                  </a:lnTo>
                  <a:lnTo>
                    <a:pt x="68156" y="184049"/>
                  </a:lnTo>
                  <a:lnTo>
                    <a:pt x="68113" y="184049"/>
                  </a:lnTo>
                  <a:lnTo>
                    <a:pt x="68156" y="184105"/>
                  </a:lnTo>
                  <a:lnTo>
                    <a:pt x="68156" y="184049"/>
                  </a:lnTo>
                  <a:lnTo>
                    <a:pt x="68198" y="184049"/>
                  </a:lnTo>
                  <a:lnTo>
                    <a:pt x="68240" y="184049"/>
                  </a:lnTo>
                  <a:lnTo>
                    <a:pt x="68282" y="184105"/>
                  </a:lnTo>
                  <a:lnTo>
                    <a:pt x="68282" y="184049"/>
                  </a:lnTo>
                  <a:lnTo>
                    <a:pt x="68325" y="184049"/>
                  </a:lnTo>
                  <a:lnTo>
                    <a:pt x="68367" y="184049"/>
                  </a:lnTo>
                  <a:lnTo>
                    <a:pt x="68409" y="184105"/>
                  </a:lnTo>
                  <a:lnTo>
                    <a:pt x="68451" y="184105"/>
                  </a:lnTo>
                  <a:lnTo>
                    <a:pt x="68494" y="184105"/>
                  </a:lnTo>
                  <a:lnTo>
                    <a:pt x="68536" y="184105"/>
                  </a:lnTo>
                  <a:lnTo>
                    <a:pt x="68578" y="184105"/>
                  </a:lnTo>
                  <a:lnTo>
                    <a:pt x="68578" y="184049"/>
                  </a:lnTo>
                  <a:lnTo>
                    <a:pt x="68620" y="184049"/>
                  </a:lnTo>
                  <a:lnTo>
                    <a:pt x="68662" y="184049"/>
                  </a:lnTo>
                  <a:lnTo>
                    <a:pt x="68662" y="184105"/>
                  </a:lnTo>
                  <a:lnTo>
                    <a:pt x="68705" y="184176"/>
                  </a:lnTo>
                  <a:lnTo>
                    <a:pt x="68705" y="184232"/>
                  </a:lnTo>
                  <a:lnTo>
                    <a:pt x="68747" y="184232"/>
                  </a:lnTo>
                  <a:lnTo>
                    <a:pt x="68705" y="184302"/>
                  </a:lnTo>
                  <a:lnTo>
                    <a:pt x="68747" y="184302"/>
                  </a:lnTo>
                  <a:lnTo>
                    <a:pt x="68705" y="184359"/>
                  </a:lnTo>
                  <a:lnTo>
                    <a:pt x="68662" y="184359"/>
                  </a:lnTo>
                  <a:lnTo>
                    <a:pt x="68620" y="184359"/>
                  </a:lnTo>
                  <a:lnTo>
                    <a:pt x="68578" y="184359"/>
                  </a:lnTo>
                  <a:lnTo>
                    <a:pt x="68578" y="184429"/>
                  </a:lnTo>
                  <a:lnTo>
                    <a:pt x="68536" y="184429"/>
                  </a:lnTo>
                  <a:lnTo>
                    <a:pt x="68536" y="184486"/>
                  </a:lnTo>
                  <a:lnTo>
                    <a:pt x="68494" y="184429"/>
                  </a:lnTo>
                  <a:lnTo>
                    <a:pt x="68451" y="184429"/>
                  </a:lnTo>
                  <a:lnTo>
                    <a:pt x="68451" y="184486"/>
                  </a:lnTo>
                  <a:lnTo>
                    <a:pt x="68409" y="184556"/>
                  </a:lnTo>
                  <a:lnTo>
                    <a:pt x="68409" y="184486"/>
                  </a:lnTo>
                  <a:lnTo>
                    <a:pt x="68367" y="184486"/>
                  </a:lnTo>
                  <a:lnTo>
                    <a:pt x="68325" y="184486"/>
                  </a:lnTo>
                  <a:lnTo>
                    <a:pt x="68282" y="184556"/>
                  </a:lnTo>
                  <a:lnTo>
                    <a:pt x="68240" y="184556"/>
                  </a:lnTo>
                  <a:lnTo>
                    <a:pt x="68240" y="184612"/>
                  </a:lnTo>
                  <a:lnTo>
                    <a:pt x="68198" y="184612"/>
                  </a:lnTo>
                  <a:lnTo>
                    <a:pt x="68156" y="184683"/>
                  </a:lnTo>
                  <a:lnTo>
                    <a:pt x="68156" y="184739"/>
                  </a:lnTo>
                  <a:lnTo>
                    <a:pt x="68198" y="184739"/>
                  </a:lnTo>
                  <a:lnTo>
                    <a:pt x="68198" y="184809"/>
                  </a:lnTo>
                  <a:lnTo>
                    <a:pt x="68198" y="184866"/>
                  </a:lnTo>
                  <a:lnTo>
                    <a:pt x="68156" y="184866"/>
                  </a:lnTo>
                  <a:lnTo>
                    <a:pt x="68156" y="184936"/>
                  </a:lnTo>
                  <a:lnTo>
                    <a:pt x="68198" y="184992"/>
                  </a:lnTo>
                  <a:lnTo>
                    <a:pt x="68156" y="184992"/>
                  </a:lnTo>
                  <a:lnTo>
                    <a:pt x="68113" y="184992"/>
                  </a:lnTo>
                  <a:lnTo>
                    <a:pt x="68113" y="185063"/>
                  </a:lnTo>
                  <a:lnTo>
                    <a:pt x="68156" y="185063"/>
                  </a:lnTo>
                  <a:lnTo>
                    <a:pt x="68198" y="185063"/>
                  </a:lnTo>
                  <a:lnTo>
                    <a:pt x="68240" y="185063"/>
                  </a:lnTo>
                  <a:lnTo>
                    <a:pt x="68240" y="184992"/>
                  </a:lnTo>
                  <a:lnTo>
                    <a:pt x="68282" y="184992"/>
                  </a:lnTo>
                  <a:lnTo>
                    <a:pt x="68325" y="184992"/>
                  </a:lnTo>
                  <a:lnTo>
                    <a:pt x="68325" y="185063"/>
                  </a:lnTo>
                  <a:lnTo>
                    <a:pt x="68282" y="185063"/>
                  </a:lnTo>
                  <a:lnTo>
                    <a:pt x="68240" y="185063"/>
                  </a:lnTo>
                  <a:lnTo>
                    <a:pt x="68282" y="185063"/>
                  </a:lnTo>
                  <a:lnTo>
                    <a:pt x="68282" y="185119"/>
                  </a:lnTo>
                  <a:lnTo>
                    <a:pt x="68325" y="185119"/>
                  </a:lnTo>
                  <a:lnTo>
                    <a:pt x="68367" y="185190"/>
                  </a:lnTo>
                  <a:lnTo>
                    <a:pt x="68409" y="185246"/>
                  </a:lnTo>
                  <a:lnTo>
                    <a:pt x="68451" y="185246"/>
                  </a:lnTo>
                  <a:lnTo>
                    <a:pt x="68451" y="185316"/>
                  </a:lnTo>
                  <a:lnTo>
                    <a:pt x="68494" y="185316"/>
                  </a:lnTo>
                  <a:lnTo>
                    <a:pt x="68536" y="185316"/>
                  </a:lnTo>
                  <a:lnTo>
                    <a:pt x="68578" y="185373"/>
                  </a:lnTo>
                  <a:lnTo>
                    <a:pt x="68578" y="185443"/>
                  </a:lnTo>
                  <a:lnTo>
                    <a:pt x="68536" y="185443"/>
                  </a:lnTo>
                  <a:lnTo>
                    <a:pt x="68494" y="185443"/>
                  </a:lnTo>
                  <a:lnTo>
                    <a:pt x="68451" y="185443"/>
                  </a:lnTo>
                  <a:lnTo>
                    <a:pt x="68494" y="185443"/>
                  </a:lnTo>
                  <a:lnTo>
                    <a:pt x="68451" y="185443"/>
                  </a:lnTo>
                  <a:lnTo>
                    <a:pt x="68494" y="185499"/>
                  </a:lnTo>
                  <a:lnTo>
                    <a:pt x="68451" y="185499"/>
                  </a:lnTo>
                  <a:lnTo>
                    <a:pt x="68494" y="185499"/>
                  </a:lnTo>
                  <a:lnTo>
                    <a:pt x="68536" y="185499"/>
                  </a:lnTo>
                  <a:lnTo>
                    <a:pt x="68536" y="185570"/>
                  </a:lnTo>
                  <a:lnTo>
                    <a:pt x="68578" y="185570"/>
                  </a:lnTo>
                  <a:lnTo>
                    <a:pt x="68578" y="185499"/>
                  </a:lnTo>
                  <a:lnTo>
                    <a:pt x="68536" y="185499"/>
                  </a:lnTo>
                  <a:lnTo>
                    <a:pt x="68578" y="185499"/>
                  </a:lnTo>
                  <a:lnTo>
                    <a:pt x="68620" y="185499"/>
                  </a:lnTo>
                  <a:lnTo>
                    <a:pt x="68620" y="185570"/>
                  </a:lnTo>
                  <a:lnTo>
                    <a:pt x="68620" y="185626"/>
                  </a:lnTo>
                  <a:lnTo>
                    <a:pt x="68662" y="185626"/>
                  </a:lnTo>
                  <a:lnTo>
                    <a:pt x="68662" y="185697"/>
                  </a:lnTo>
                  <a:lnTo>
                    <a:pt x="68705" y="185697"/>
                  </a:lnTo>
                  <a:lnTo>
                    <a:pt x="68747" y="185697"/>
                  </a:lnTo>
                  <a:lnTo>
                    <a:pt x="68747" y="185626"/>
                  </a:lnTo>
                  <a:lnTo>
                    <a:pt x="68747" y="185570"/>
                  </a:lnTo>
                  <a:lnTo>
                    <a:pt x="68789" y="185570"/>
                  </a:lnTo>
                  <a:lnTo>
                    <a:pt x="68831" y="185570"/>
                  </a:lnTo>
                  <a:lnTo>
                    <a:pt x="68831" y="185626"/>
                  </a:lnTo>
                  <a:lnTo>
                    <a:pt x="68789" y="185697"/>
                  </a:lnTo>
                  <a:lnTo>
                    <a:pt x="68747" y="185697"/>
                  </a:lnTo>
                  <a:lnTo>
                    <a:pt x="68747" y="185753"/>
                  </a:lnTo>
                  <a:lnTo>
                    <a:pt x="68747" y="185823"/>
                  </a:lnTo>
                  <a:lnTo>
                    <a:pt x="68789" y="185823"/>
                  </a:lnTo>
                  <a:lnTo>
                    <a:pt x="68831" y="185823"/>
                  </a:lnTo>
                  <a:lnTo>
                    <a:pt x="68831" y="185880"/>
                  </a:lnTo>
                  <a:lnTo>
                    <a:pt x="68874" y="185880"/>
                  </a:lnTo>
                  <a:lnTo>
                    <a:pt x="68916" y="185880"/>
                  </a:lnTo>
                  <a:lnTo>
                    <a:pt x="68958" y="185880"/>
                  </a:lnTo>
                  <a:lnTo>
                    <a:pt x="68958" y="185950"/>
                  </a:lnTo>
                  <a:lnTo>
                    <a:pt x="69000" y="185950"/>
                  </a:lnTo>
                  <a:lnTo>
                    <a:pt x="69043" y="185950"/>
                  </a:lnTo>
                  <a:lnTo>
                    <a:pt x="69085" y="185950"/>
                  </a:lnTo>
                  <a:lnTo>
                    <a:pt x="69127" y="185950"/>
                  </a:lnTo>
                  <a:lnTo>
                    <a:pt x="69169" y="185950"/>
                  </a:lnTo>
                  <a:lnTo>
                    <a:pt x="69212" y="185950"/>
                  </a:lnTo>
                  <a:lnTo>
                    <a:pt x="69169" y="185950"/>
                  </a:lnTo>
                  <a:lnTo>
                    <a:pt x="69127" y="185950"/>
                  </a:lnTo>
                  <a:lnTo>
                    <a:pt x="69127" y="186006"/>
                  </a:lnTo>
                  <a:lnTo>
                    <a:pt x="69085" y="186006"/>
                  </a:lnTo>
                  <a:lnTo>
                    <a:pt x="69043" y="186006"/>
                  </a:lnTo>
                  <a:lnTo>
                    <a:pt x="69085" y="186006"/>
                  </a:lnTo>
                  <a:lnTo>
                    <a:pt x="69127" y="186006"/>
                  </a:lnTo>
                  <a:lnTo>
                    <a:pt x="69085" y="186077"/>
                  </a:lnTo>
                  <a:lnTo>
                    <a:pt x="69127" y="186077"/>
                  </a:lnTo>
                  <a:lnTo>
                    <a:pt x="69212" y="186077"/>
                  </a:lnTo>
                  <a:lnTo>
                    <a:pt x="69254" y="186006"/>
                  </a:lnTo>
                  <a:lnTo>
                    <a:pt x="69296" y="186006"/>
                  </a:lnTo>
                  <a:lnTo>
                    <a:pt x="69338" y="186006"/>
                  </a:lnTo>
                  <a:lnTo>
                    <a:pt x="69338" y="186077"/>
                  </a:lnTo>
                  <a:lnTo>
                    <a:pt x="69381" y="186133"/>
                  </a:lnTo>
                  <a:lnTo>
                    <a:pt x="69423" y="186204"/>
                  </a:lnTo>
                  <a:lnTo>
                    <a:pt x="69423" y="186260"/>
                  </a:lnTo>
                  <a:lnTo>
                    <a:pt x="69381" y="186260"/>
                  </a:lnTo>
                  <a:lnTo>
                    <a:pt x="69338" y="186330"/>
                  </a:lnTo>
                  <a:lnTo>
                    <a:pt x="69338" y="186387"/>
                  </a:lnTo>
                  <a:lnTo>
                    <a:pt x="69338" y="186457"/>
                  </a:lnTo>
                  <a:lnTo>
                    <a:pt x="69381" y="186457"/>
                  </a:lnTo>
                  <a:lnTo>
                    <a:pt x="69423" y="186457"/>
                  </a:lnTo>
                  <a:lnTo>
                    <a:pt x="69423" y="186513"/>
                  </a:lnTo>
                  <a:lnTo>
                    <a:pt x="69381" y="186513"/>
                  </a:lnTo>
                  <a:lnTo>
                    <a:pt x="69381" y="186584"/>
                  </a:lnTo>
                  <a:lnTo>
                    <a:pt x="69338" y="186584"/>
                  </a:lnTo>
                  <a:lnTo>
                    <a:pt x="69338" y="186640"/>
                  </a:lnTo>
                  <a:lnTo>
                    <a:pt x="69296" y="186640"/>
                  </a:lnTo>
                  <a:lnTo>
                    <a:pt x="69296" y="186584"/>
                  </a:lnTo>
                  <a:lnTo>
                    <a:pt x="69254" y="186584"/>
                  </a:lnTo>
                  <a:lnTo>
                    <a:pt x="69254" y="186640"/>
                  </a:lnTo>
                  <a:lnTo>
                    <a:pt x="69254" y="186710"/>
                  </a:lnTo>
                  <a:lnTo>
                    <a:pt x="69212" y="186710"/>
                  </a:lnTo>
                  <a:lnTo>
                    <a:pt x="69254" y="186767"/>
                  </a:lnTo>
                  <a:lnTo>
                    <a:pt x="69212" y="186767"/>
                  </a:lnTo>
                  <a:lnTo>
                    <a:pt x="69169" y="186767"/>
                  </a:lnTo>
                  <a:lnTo>
                    <a:pt x="69212" y="186837"/>
                  </a:lnTo>
                  <a:lnTo>
                    <a:pt x="69169" y="186837"/>
                  </a:lnTo>
                  <a:lnTo>
                    <a:pt x="69127" y="186837"/>
                  </a:lnTo>
                  <a:lnTo>
                    <a:pt x="69085" y="186894"/>
                  </a:lnTo>
                  <a:lnTo>
                    <a:pt x="69085" y="186964"/>
                  </a:lnTo>
                  <a:lnTo>
                    <a:pt x="69085" y="187020"/>
                  </a:lnTo>
                  <a:lnTo>
                    <a:pt x="69043" y="187020"/>
                  </a:lnTo>
                  <a:lnTo>
                    <a:pt x="69043" y="187091"/>
                  </a:lnTo>
                  <a:lnTo>
                    <a:pt x="69043" y="187147"/>
                  </a:lnTo>
                  <a:lnTo>
                    <a:pt x="69000" y="187147"/>
                  </a:lnTo>
                  <a:lnTo>
                    <a:pt x="69000" y="187217"/>
                  </a:lnTo>
                  <a:lnTo>
                    <a:pt x="69043" y="187274"/>
                  </a:lnTo>
                  <a:lnTo>
                    <a:pt x="69043" y="187344"/>
                  </a:lnTo>
                  <a:lnTo>
                    <a:pt x="69000" y="187344"/>
                  </a:lnTo>
                  <a:lnTo>
                    <a:pt x="69000" y="187400"/>
                  </a:lnTo>
                  <a:lnTo>
                    <a:pt x="68958" y="187471"/>
                  </a:lnTo>
                  <a:lnTo>
                    <a:pt x="68958" y="187400"/>
                  </a:lnTo>
                  <a:lnTo>
                    <a:pt x="68916" y="187400"/>
                  </a:lnTo>
                  <a:lnTo>
                    <a:pt x="68916" y="187344"/>
                  </a:lnTo>
                  <a:lnTo>
                    <a:pt x="68874" y="187400"/>
                  </a:lnTo>
                  <a:lnTo>
                    <a:pt x="68874" y="187471"/>
                  </a:lnTo>
                  <a:lnTo>
                    <a:pt x="68831" y="187471"/>
                  </a:lnTo>
                  <a:lnTo>
                    <a:pt x="68831" y="187400"/>
                  </a:lnTo>
                  <a:lnTo>
                    <a:pt x="68789" y="187400"/>
                  </a:lnTo>
                  <a:lnTo>
                    <a:pt x="68747" y="187400"/>
                  </a:lnTo>
                  <a:lnTo>
                    <a:pt x="68747" y="187471"/>
                  </a:lnTo>
                  <a:lnTo>
                    <a:pt x="68789" y="187471"/>
                  </a:lnTo>
                  <a:lnTo>
                    <a:pt x="68789" y="187527"/>
                  </a:lnTo>
                  <a:lnTo>
                    <a:pt x="68831" y="187527"/>
                  </a:lnTo>
                  <a:lnTo>
                    <a:pt x="68874" y="187527"/>
                  </a:lnTo>
                  <a:lnTo>
                    <a:pt x="68916" y="187527"/>
                  </a:lnTo>
                  <a:lnTo>
                    <a:pt x="68874" y="187527"/>
                  </a:lnTo>
                  <a:lnTo>
                    <a:pt x="68916" y="187527"/>
                  </a:lnTo>
                  <a:lnTo>
                    <a:pt x="68916" y="187598"/>
                  </a:lnTo>
                  <a:lnTo>
                    <a:pt x="68958" y="187527"/>
                  </a:lnTo>
                  <a:lnTo>
                    <a:pt x="69000" y="187527"/>
                  </a:lnTo>
                  <a:lnTo>
                    <a:pt x="69000" y="187598"/>
                  </a:lnTo>
                  <a:lnTo>
                    <a:pt x="69000" y="187654"/>
                  </a:lnTo>
                  <a:lnTo>
                    <a:pt x="69000" y="187724"/>
                  </a:lnTo>
                  <a:lnTo>
                    <a:pt x="69000" y="187781"/>
                  </a:lnTo>
                  <a:lnTo>
                    <a:pt x="69043" y="187724"/>
                  </a:lnTo>
                  <a:lnTo>
                    <a:pt x="69043" y="187654"/>
                  </a:lnTo>
                  <a:lnTo>
                    <a:pt x="69127" y="187654"/>
                  </a:lnTo>
                  <a:lnTo>
                    <a:pt x="69169" y="187654"/>
                  </a:lnTo>
                  <a:lnTo>
                    <a:pt x="69169" y="187724"/>
                  </a:lnTo>
                  <a:lnTo>
                    <a:pt x="69127" y="187724"/>
                  </a:lnTo>
                  <a:lnTo>
                    <a:pt x="69127" y="187781"/>
                  </a:lnTo>
                  <a:lnTo>
                    <a:pt x="69085" y="187724"/>
                  </a:lnTo>
                  <a:lnTo>
                    <a:pt x="69043" y="187724"/>
                  </a:lnTo>
                  <a:lnTo>
                    <a:pt x="69085" y="187781"/>
                  </a:lnTo>
                  <a:lnTo>
                    <a:pt x="69127" y="187781"/>
                  </a:lnTo>
                  <a:lnTo>
                    <a:pt x="69169" y="187781"/>
                  </a:lnTo>
                  <a:lnTo>
                    <a:pt x="69212" y="187851"/>
                  </a:lnTo>
                  <a:lnTo>
                    <a:pt x="69169" y="187851"/>
                  </a:lnTo>
                  <a:lnTo>
                    <a:pt x="69169" y="187907"/>
                  </a:lnTo>
                  <a:lnTo>
                    <a:pt x="69127" y="187978"/>
                  </a:lnTo>
                  <a:lnTo>
                    <a:pt x="69127" y="188034"/>
                  </a:lnTo>
                  <a:lnTo>
                    <a:pt x="69085" y="188034"/>
                  </a:lnTo>
                  <a:lnTo>
                    <a:pt x="69127" y="188105"/>
                  </a:lnTo>
                  <a:lnTo>
                    <a:pt x="69085" y="188105"/>
                  </a:lnTo>
                  <a:lnTo>
                    <a:pt x="69085" y="188161"/>
                  </a:lnTo>
                  <a:lnTo>
                    <a:pt x="69085" y="188105"/>
                  </a:lnTo>
                  <a:lnTo>
                    <a:pt x="69043" y="188105"/>
                  </a:lnTo>
                  <a:lnTo>
                    <a:pt x="69000" y="188105"/>
                  </a:lnTo>
                  <a:lnTo>
                    <a:pt x="69000" y="188161"/>
                  </a:lnTo>
                  <a:lnTo>
                    <a:pt x="69043" y="188161"/>
                  </a:lnTo>
                  <a:lnTo>
                    <a:pt x="69000" y="188161"/>
                  </a:lnTo>
                  <a:lnTo>
                    <a:pt x="68958" y="188161"/>
                  </a:lnTo>
                  <a:lnTo>
                    <a:pt x="68958" y="188105"/>
                  </a:lnTo>
                  <a:lnTo>
                    <a:pt x="68916" y="188105"/>
                  </a:lnTo>
                  <a:lnTo>
                    <a:pt x="68874" y="188105"/>
                  </a:lnTo>
                  <a:lnTo>
                    <a:pt x="68831" y="188105"/>
                  </a:lnTo>
                  <a:lnTo>
                    <a:pt x="68831" y="188161"/>
                  </a:lnTo>
                  <a:lnTo>
                    <a:pt x="68831" y="188231"/>
                  </a:lnTo>
                  <a:lnTo>
                    <a:pt x="68874" y="188231"/>
                  </a:lnTo>
                  <a:lnTo>
                    <a:pt x="68831" y="188231"/>
                  </a:lnTo>
                  <a:lnTo>
                    <a:pt x="68789" y="188231"/>
                  </a:lnTo>
                  <a:lnTo>
                    <a:pt x="68789" y="188161"/>
                  </a:lnTo>
                  <a:lnTo>
                    <a:pt x="68789" y="188231"/>
                  </a:lnTo>
                  <a:lnTo>
                    <a:pt x="68789" y="188288"/>
                  </a:lnTo>
                  <a:lnTo>
                    <a:pt x="68789" y="188358"/>
                  </a:lnTo>
                  <a:lnTo>
                    <a:pt x="68747" y="188358"/>
                  </a:lnTo>
                  <a:lnTo>
                    <a:pt x="68747" y="188288"/>
                  </a:lnTo>
                  <a:lnTo>
                    <a:pt x="68747" y="188358"/>
                  </a:lnTo>
                  <a:lnTo>
                    <a:pt x="68705" y="188358"/>
                  </a:lnTo>
                  <a:lnTo>
                    <a:pt x="68662" y="188288"/>
                  </a:lnTo>
                  <a:lnTo>
                    <a:pt x="68620" y="188288"/>
                  </a:lnTo>
                  <a:lnTo>
                    <a:pt x="68620" y="188358"/>
                  </a:lnTo>
                  <a:lnTo>
                    <a:pt x="68662" y="188358"/>
                  </a:lnTo>
                  <a:lnTo>
                    <a:pt x="68662" y="188414"/>
                  </a:lnTo>
                  <a:lnTo>
                    <a:pt x="68705" y="188414"/>
                  </a:lnTo>
                  <a:lnTo>
                    <a:pt x="68747" y="188485"/>
                  </a:lnTo>
                  <a:lnTo>
                    <a:pt x="68705" y="188485"/>
                  </a:lnTo>
                  <a:lnTo>
                    <a:pt x="68662" y="188485"/>
                  </a:lnTo>
                  <a:lnTo>
                    <a:pt x="68662" y="188541"/>
                  </a:lnTo>
                  <a:lnTo>
                    <a:pt x="68705" y="188541"/>
                  </a:lnTo>
                  <a:lnTo>
                    <a:pt x="68705" y="188611"/>
                  </a:lnTo>
                  <a:lnTo>
                    <a:pt x="68662" y="188611"/>
                  </a:lnTo>
                  <a:lnTo>
                    <a:pt x="68620" y="188611"/>
                  </a:lnTo>
                  <a:lnTo>
                    <a:pt x="68620" y="188668"/>
                  </a:lnTo>
                  <a:lnTo>
                    <a:pt x="68578" y="188738"/>
                  </a:lnTo>
                  <a:lnTo>
                    <a:pt x="68620" y="188738"/>
                  </a:lnTo>
                  <a:lnTo>
                    <a:pt x="68620" y="188795"/>
                  </a:lnTo>
                  <a:lnTo>
                    <a:pt x="68578" y="188795"/>
                  </a:lnTo>
                  <a:lnTo>
                    <a:pt x="68536" y="188795"/>
                  </a:lnTo>
                  <a:lnTo>
                    <a:pt x="68536" y="188865"/>
                  </a:lnTo>
                  <a:lnTo>
                    <a:pt x="68494" y="188865"/>
                  </a:lnTo>
                  <a:lnTo>
                    <a:pt x="68451" y="188865"/>
                  </a:lnTo>
                  <a:lnTo>
                    <a:pt x="68451" y="188921"/>
                  </a:lnTo>
                  <a:lnTo>
                    <a:pt x="68409" y="188921"/>
                  </a:lnTo>
                  <a:lnTo>
                    <a:pt x="68409" y="188992"/>
                  </a:lnTo>
                  <a:lnTo>
                    <a:pt x="68367" y="188992"/>
                  </a:lnTo>
                  <a:lnTo>
                    <a:pt x="68367" y="189048"/>
                  </a:lnTo>
                  <a:lnTo>
                    <a:pt x="68409" y="189048"/>
                  </a:lnTo>
                  <a:lnTo>
                    <a:pt x="68451" y="189048"/>
                  </a:lnTo>
                  <a:lnTo>
                    <a:pt x="68409" y="189118"/>
                  </a:lnTo>
                  <a:lnTo>
                    <a:pt x="68367" y="189118"/>
                  </a:lnTo>
                  <a:lnTo>
                    <a:pt x="68325" y="189118"/>
                  </a:lnTo>
                  <a:lnTo>
                    <a:pt x="68282" y="189175"/>
                  </a:lnTo>
                  <a:lnTo>
                    <a:pt x="68325" y="189175"/>
                  </a:lnTo>
                  <a:lnTo>
                    <a:pt x="68367" y="189175"/>
                  </a:lnTo>
                  <a:lnTo>
                    <a:pt x="68325" y="189175"/>
                  </a:lnTo>
                  <a:lnTo>
                    <a:pt x="68367" y="189175"/>
                  </a:lnTo>
                  <a:lnTo>
                    <a:pt x="68367" y="189245"/>
                  </a:lnTo>
                  <a:lnTo>
                    <a:pt x="68282" y="189245"/>
                  </a:lnTo>
                  <a:lnTo>
                    <a:pt x="68240" y="189245"/>
                  </a:lnTo>
                  <a:lnTo>
                    <a:pt x="68240" y="189301"/>
                  </a:lnTo>
                  <a:lnTo>
                    <a:pt x="68240" y="189245"/>
                  </a:lnTo>
                  <a:lnTo>
                    <a:pt x="68198" y="189245"/>
                  </a:lnTo>
                  <a:lnTo>
                    <a:pt x="68198" y="189301"/>
                  </a:lnTo>
                  <a:lnTo>
                    <a:pt x="68240" y="189301"/>
                  </a:lnTo>
                  <a:lnTo>
                    <a:pt x="68240" y="189372"/>
                  </a:lnTo>
                  <a:lnTo>
                    <a:pt x="68198" y="189301"/>
                  </a:lnTo>
                  <a:lnTo>
                    <a:pt x="68156" y="189301"/>
                  </a:lnTo>
                  <a:lnTo>
                    <a:pt x="68113" y="189301"/>
                  </a:lnTo>
                  <a:lnTo>
                    <a:pt x="68071" y="189372"/>
                  </a:lnTo>
                  <a:lnTo>
                    <a:pt x="68029" y="189372"/>
                  </a:lnTo>
                  <a:lnTo>
                    <a:pt x="67987" y="189372"/>
                  </a:lnTo>
                  <a:lnTo>
                    <a:pt x="67944" y="189301"/>
                  </a:lnTo>
                  <a:lnTo>
                    <a:pt x="67944" y="189372"/>
                  </a:lnTo>
                  <a:lnTo>
                    <a:pt x="67902" y="189372"/>
                  </a:lnTo>
                  <a:lnTo>
                    <a:pt x="67902" y="189428"/>
                  </a:lnTo>
                  <a:lnTo>
                    <a:pt x="67860" y="189499"/>
                  </a:lnTo>
                  <a:lnTo>
                    <a:pt x="67902" y="189499"/>
                  </a:lnTo>
                  <a:lnTo>
                    <a:pt x="67860" y="189499"/>
                  </a:lnTo>
                  <a:lnTo>
                    <a:pt x="67902" y="189499"/>
                  </a:lnTo>
                  <a:lnTo>
                    <a:pt x="67902" y="189555"/>
                  </a:lnTo>
                  <a:lnTo>
                    <a:pt x="67860" y="189555"/>
                  </a:lnTo>
                  <a:lnTo>
                    <a:pt x="67860" y="189625"/>
                  </a:lnTo>
                  <a:lnTo>
                    <a:pt x="67902" y="189625"/>
                  </a:lnTo>
                  <a:lnTo>
                    <a:pt x="67944" y="189625"/>
                  </a:lnTo>
                  <a:lnTo>
                    <a:pt x="67860" y="189625"/>
                  </a:lnTo>
                  <a:lnTo>
                    <a:pt x="67860" y="189682"/>
                  </a:lnTo>
                  <a:lnTo>
                    <a:pt x="67818" y="189682"/>
                  </a:lnTo>
                  <a:lnTo>
                    <a:pt x="67860" y="189682"/>
                  </a:lnTo>
                  <a:lnTo>
                    <a:pt x="67860" y="189752"/>
                  </a:lnTo>
                  <a:lnTo>
                    <a:pt x="67902" y="189752"/>
                  </a:lnTo>
                  <a:lnTo>
                    <a:pt x="67902" y="189808"/>
                  </a:lnTo>
                  <a:lnTo>
                    <a:pt x="67944" y="189808"/>
                  </a:lnTo>
                  <a:lnTo>
                    <a:pt x="67944" y="189879"/>
                  </a:lnTo>
                  <a:lnTo>
                    <a:pt x="67902" y="189935"/>
                  </a:lnTo>
                  <a:lnTo>
                    <a:pt x="67944" y="189935"/>
                  </a:lnTo>
                  <a:lnTo>
                    <a:pt x="68029" y="189935"/>
                  </a:lnTo>
                  <a:lnTo>
                    <a:pt x="67987" y="190006"/>
                  </a:lnTo>
                  <a:lnTo>
                    <a:pt x="67944" y="190006"/>
                  </a:lnTo>
                  <a:lnTo>
                    <a:pt x="67902" y="190062"/>
                  </a:lnTo>
                  <a:lnTo>
                    <a:pt x="67944" y="190062"/>
                  </a:lnTo>
                  <a:lnTo>
                    <a:pt x="67987" y="190062"/>
                  </a:lnTo>
                  <a:lnTo>
                    <a:pt x="68029" y="190006"/>
                  </a:lnTo>
                  <a:lnTo>
                    <a:pt x="68029" y="190062"/>
                  </a:lnTo>
                  <a:lnTo>
                    <a:pt x="68071" y="190062"/>
                  </a:lnTo>
                  <a:lnTo>
                    <a:pt x="68113" y="190062"/>
                  </a:lnTo>
                  <a:lnTo>
                    <a:pt x="68071" y="190132"/>
                  </a:lnTo>
                  <a:lnTo>
                    <a:pt x="68113" y="190132"/>
                  </a:lnTo>
                  <a:lnTo>
                    <a:pt x="68071" y="190189"/>
                  </a:lnTo>
                  <a:lnTo>
                    <a:pt x="68071" y="190259"/>
                  </a:lnTo>
                  <a:lnTo>
                    <a:pt x="68113" y="190259"/>
                  </a:lnTo>
                  <a:lnTo>
                    <a:pt x="68071" y="190315"/>
                  </a:lnTo>
                  <a:lnTo>
                    <a:pt x="68029" y="190315"/>
                  </a:lnTo>
                  <a:lnTo>
                    <a:pt x="68029" y="190386"/>
                  </a:lnTo>
                  <a:lnTo>
                    <a:pt x="68071" y="190386"/>
                  </a:lnTo>
                  <a:lnTo>
                    <a:pt x="68113" y="190315"/>
                  </a:lnTo>
                  <a:lnTo>
                    <a:pt x="68156" y="190315"/>
                  </a:lnTo>
                  <a:lnTo>
                    <a:pt x="68198" y="190315"/>
                  </a:lnTo>
                  <a:lnTo>
                    <a:pt x="68156" y="190315"/>
                  </a:lnTo>
                  <a:lnTo>
                    <a:pt x="68113" y="190386"/>
                  </a:lnTo>
                  <a:lnTo>
                    <a:pt x="68113" y="190442"/>
                  </a:lnTo>
                  <a:lnTo>
                    <a:pt x="68071" y="190442"/>
                  </a:lnTo>
                  <a:lnTo>
                    <a:pt x="68029" y="190442"/>
                  </a:lnTo>
                  <a:lnTo>
                    <a:pt x="68029" y="190513"/>
                  </a:lnTo>
                  <a:lnTo>
                    <a:pt x="68071" y="190513"/>
                  </a:lnTo>
                  <a:lnTo>
                    <a:pt x="68113" y="190513"/>
                  </a:lnTo>
                  <a:lnTo>
                    <a:pt x="68113" y="190569"/>
                  </a:lnTo>
                  <a:lnTo>
                    <a:pt x="68156" y="190639"/>
                  </a:lnTo>
                  <a:lnTo>
                    <a:pt x="68198" y="190569"/>
                  </a:lnTo>
                  <a:lnTo>
                    <a:pt x="68198" y="190639"/>
                  </a:lnTo>
                  <a:lnTo>
                    <a:pt x="68198" y="190696"/>
                  </a:lnTo>
                  <a:lnTo>
                    <a:pt x="68198" y="190766"/>
                  </a:lnTo>
                  <a:lnTo>
                    <a:pt x="68240" y="190766"/>
                  </a:lnTo>
                  <a:lnTo>
                    <a:pt x="68240" y="190822"/>
                  </a:lnTo>
                  <a:lnTo>
                    <a:pt x="68240" y="190766"/>
                  </a:lnTo>
                  <a:lnTo>
                    <a:pt x="68282" y="190696"/>
                  </a:lnTo>
                  <a:lnTo>
                    <a:pt x="68282" y="190766"/>
                  </a:lnTo>
                  <a:lnTo>
                    <a:pt x="68240" y="190822"/>
                  </a:lnTo>
                  <a:lnTo>
                    <a:pt x="68282" y="190822"/>
                  </a:lnTo>
                  <a:lnTo>
                    <a:pt x="68325" y="190893"/>
                  </a:lnTo>
                  <a:lnTo>
                    <a:pt x="68367" y="190893"/>
                  </a:lnTo>
                  <a:lnTo>
                    <a:pt x="68409" y="190893"/>
                  </a:lnTo>
                  <a:lnTo>
                    <a:pt x="68367" y="190893"/>
                  </a:lnTo>
                  <a:lnTo>
                    <a:pt x="68367" y="190949"/>
                  </a:lnTo>
                  <a:lnTo>
                    <a:pt x="68409" y="190949"/>
                  </a:lnTo>
                  <a:lnTo>
                    <a:pt x="68451" y="190949"/>
                  </a:lnTo>
                  <a:lnTo>
                    <a:pt x="68494" y="191019"/>
                  </a:lnTo>
                  <a:lnTo>
                    <a:pt x="68536" y="191019"/>
                  </a:lnTo>
                  <a:lnTo>
                    <a:pt x="68578" y="191019"/>
                  </a:lnTo>
                  <a:lnTo>
                    <a:pt x="68620" y="191076"/>
                  </a:lnTo>
                  <a:lnTo>
                    <a:pt x="68662" y="191076"/>
                  </a:lnTo>
                  <a:lnTo>
                    <a:pt x="68705" y="191076"/>
                  </a:lnTo>
                  <a:lnTo>
                    <a:pt x="68705" y="191146"/>
                  </a:lnTo>
                  <a:lnTo>
                    <a:pt x="68747" y="191146"/>
                  </a:lnTo>
                  <a:lnTo>
                    <a:pt x="68789" y="191146"/>
                  </a:lnTo>
                  <a:lnTo>
                    <a:pt x="68831" y="191146"/>
                  </a:lnTo>
                  <a:lnTo>
                    <a:pt x="68831" y="191203"/>
                  </a:lnTo>
                  <a:lnTo>
                    <a:pt x="68874" y="191203"/>
                  </a:lnTo>
                  <a:lnTo>
                    <a:pt x="68916" y="191203"/>
                  </a:lnTo>
                  <a:lnTo>
                    <a:pt x="68916" y="191273"/>
                  </a:lnTo>
                  <a:lnTo>
                    <a:pt x="68958" y="191273"/>
                  </a:lnTo>
                  <a:lnTo>
                    <a:pt x="69000" y="191273"/>
                  </a:lnTo>
                  <a:lnTo>
                    <a:pt x="69043" y="191273"/>
                  </a:lnTo>
                  <a:lnTo>
                    <a:pt x="69043" y="191203"/>
                  </a:lnTo>
                  <a:lnTo>
                    <a:pt x="69085" y="191203"/>
                  </a:lnTo>
                  <a:lnTo>
                    <a:pt x="69043" y="191203"/>
                  </a:lnTo>
                  <a:lnTo>
                    <a:pt x="69085" y="191203"/>
                  </a:lnTo>
                  <a:lnTo>
                    <a:pt x="69127" y="191203"/>
                  </a:lnTo>
                  <a:lnTo>
                    <a:pt x="69169" y="191203"/>
                  </a:lnTo>
                  <a:lnTo>
                    <a:pt x="69169" y="191146"/>
                  </a:lnTo>
                  <a:lnTo>
                    <a:pt x="69212" y="191146"/>
                  </a:lnTo>
                  <a:lnTo>
                    <a:pt x="69254" y="191146"/>
                  </a:lnTo>
                  <a:lnTo>
                    <a:pt x="69212" y="191146"/>
                  </a:lnTo>
                  <a:lnTo>
                    <a:pt x="69254" y="191076"/>
                  </a:lnTo>
                  <a:lnTo>
                    <a:pt x="69296" y="191146"/>
                  </a:lnTo>
                  <a:lnTo>
                    <a:pt x="69338" y="191146"/>
                  </a:lnTo>
                  <a:lnTo>
                    <a:pt x="69338" y="191076"/>
                  </a:lnTo>
                  <a:lnTo>
                    <a:pt x="69381" y="191076"/>
                  </a:lnTo>
                  <a:lnTo>
                    <a:pt x="69423" y="191146"/>
                  </a:lnTo>
                  <a:lnTo>
                    <a:pt x="69465" y="191146"/>
                  </a:lnTo>
                  <a:lnTo>
                    <a:pt x="69507" y="191076"/>
                  </a:lnTo>
                  <a:lnTo>
                    <a:pt x="69507" y="191146"/>
                  </a:lnTo>
                  <a:lnTo>
                    <a:pt x="69507" y="191203"/>
                  </a:lnTo>
                  <a:lnTo>
                    <a:pt x="69550" y="191203"/>
                  </a:lnTo>
                  <a:lnTo>
                    <a:pt x="69592" y="191203"/>
                  </a:lnTo>
                  <a:lnTo>
                    <a:pt x="69592" y="191273"/>
                  </a:lnTo>
                  <a:lnTo>
                    <a:pt x="69634" y="191273"/>
                  </a:lnTo>
                  <a:lnTo>
                    <a:pt x="69592" y="191273"/>
                  </a:lnTo>
                  <a:lnTo>
                    <a:pt x="69592" y="191329"/>
                  </a:lnTo>
                  <a:lnTo>
                    <a:pt x="69634" y="191400"/>
                  </a:lnTo>
                  <a:lnTo>
                    <a:pt x="69592" y="191400"/>
                  </a:lnTo>
                  <a:lnTo>
                    <a:pt x="69592" y="191456"/>
                  </a:lnTo>
                  <a:lnTo>
                    <a:pt x="69592" y="191526"/>
                  </a:lnTo>
                  <a:lnTo>
                    <a:pt x="69634" y="191526"/>
                  </a:lnTo>
                  <a:lnTo>
                    <a:pt x="69592" y="191526"/>
                  </a:lnTo>
                  <a:lnTo>
                    <a:pt x="69550" y="191526"/>
                  </a:lnTo>
                  <a:lnTo>
                    <a:pt x="69592" y="191526"/>
                  </a:lnTo>
                  <a:lnTo>
                    <a:pt x="69592" y="191583"/>
                  </a:lnTo>
                  <a:lnTo>
                    <a:pt x="69634" y="191583"/>
                  </a:lnTo>
                  <a:lnTo>
                    <a:pt x="69634" y="191653"/>
                  </a:lnTo>
                  <a:lnTo>
                    <a:pt x="69676" y="191653"/>
                  </a:lnTo>
                  <a:lnTo>
                    <a:pt x="69676" y="191583"/>
                  </a:lnTo>
                  <a:lnTo>
                    <a:pt x="69634" y="191583"/>
                  </a:lnTo>
                  <a:lnTo>
                    <a:pt x="69676" y="191583"/>
                  </a:lnTo>
                  <a:lnTo>
                    <a:pt x="69719" y="191583"/>
                  </a:lnTo>
                  <a:lnTo>
                    <a:pt x="69761" y="191583"/>
                  </a:lnTo>
                  <a:lnTo>
                    <a:pt x="69761" y="191653"/>
                  </a:lnTo>
                  <a:lnTo>
                    <a:pt x="69761" y="191709"/>
                  </a:lnTo>
                  <a:lnTo>
                    <a:pt x="69803" y="191709"/>
                  </a:lnTo>
                  <a:lnTo>
                    <a:pt x="69845" y="191709"/>
                  </a:lnTo>
                  <a:lnTo>
                    <a:pt x="69845" y="191780"/>
                  </a:lnTo>
                  <a:lnTo>
                    <a:pt x="69888" y="191780"/>
                  </a:lnTo>
                  <a:lnTo>
                    <a:pt x="69888" y="191836"/>
                  </a:lnTo>
                  <a:lnTo>
                    <a:pt x="69888" y="191907"/>
                  </a:lnTo>
                  <a:lnTo>
                    <a:pt x="69888" y="191963"/>
                  </a:lnTo>
                  <a:lnTo>
                    <a:pt x="69930" y="191963"/>
                  </a:lnTo>
                  <a:lnTo>
                    <a:pt x="69930" y="192033"/>
                  </a:lnTo>
                  <a:lnTo>
                    <a:pt x="69888" y="192033"/>
                  </a:lnTo>
                  <a:lnTo>
                    <a:pt x="69888" y="192090"/>
                  </a:lnTo>
                  <a:lnTo>
                    <a:pt x="69845" y="192090"/>
                  </a:lnTo>
                  <a:lnTo>
                    <a:pt x="69845" y="192160"/>
                  </a:lnTo>
                  <a:lnTo>
                    <a:pt x="69888" y="192160"/>
                  </a:lnTo>
                  <a:lnTo>
                    <a:pt x="69930" y="192160"/>
                  </a:lnTo>
                  <a:lnTo>
                    <a:pt x="69930" y="192090"/>
                  </a:lnTo>
                  <a:lnTo>
                    <a:pt x="69972" y="192090"/>
                  </a:lnTo>
                  <a:lnTo>
                    <a:pt x="69972" y="192160"/>
                  </a:lnTo>
                  <a:lnTo>
                    <a:pt x="69972" y="192216"/>
                  </a:lnTo>
                  <a:lnTo>
                    <a:pt x="70014" y="192216"/>
                  </a:lnTo>
                  <a:lnTo>
                    <a:pt x="69972" y="192287"/>
                  </a:lnTo>
                  <a:lnTo>
                    <a:pt x="69930" y="192287"/>
                  </a:lnTo>
                  <a:lnTo>
                    <a:pt x="69888" y="192343"/>
                  </a:lnTo>
                  <a:lnTo>
                    <a:pt x="69845" y="192343"/>
                  </a:lnTo>
                  <a:lnTo>
                    <a:pt x="69845" y="192414"/>
                  </a:lnTo>
                  <a:lnTo>
                    <a:pt x="69803" y="192414"/>
                  </a:lnTo>
                  <a:lnTo>
                    <a:pt x="69761" y="192470"/>
                  </a:lnTo>
                  <a:lnTo>
                    <a:pt x="69719" y="192470"/>
                  </a:lnTo>
                  <a:lnTo>
                    <a:pt x="69719" y="192414"/>
                  </a:lnTo>
                  <a:lnTo>
                    <a:pt x="69676" y="192414"/>
                  </a:lnTo>
                  <a:lnTo>
                    <a:pt x="69676" y="192470"/>
                  </a:lnTo>
                  <a:lnTo>
                    <a:pt x="69634" y="192470"/>
                  </a:lnTo>
                  <a:lnTo>
                    <a:pt x="69634" y="192540"/>
                  </a:lnTo>
                  <a:lnTo>
                    <a:pt x="69676" y="192540"/>
                  </a:lnTo>
                  <a:lnTo>
                    <a:pt x="69676" y="192597"/>
                  </a:lnTo>
                  <a:lnTo>
                    <a:pt x="69634" y="192597"/>
                  </a:lnTo>
                  <a:lnTo>
                    <a:pt x="69592" y="192597"/>
                  </a:lnTo>
                  <a:lnTo>
                    <a:pt x="69592" y="192540"/>
                  </a:lnTo>
                  <a:lnTo>
                    <a:pt x="69550" y="192597"/>
                  </a:lnTo>
                  <a:lnTo>
                    <a:pt x="69592" y="192667"/>
                  </a:lnTo>
                  <a:lnTo>
                    <a:pt x="69550" y="192667"/>
                  </a:lnTo>
                  <a:lnTo>
                    <a:pt x="69550" y="192723"/>
                  </a:lnTo>
                  <a:lnTo>
                    <a:pt x="69507" y="192794"/>
                  </a:lnTo>
                  <a:lnTo>
                    <a:pt x="69550" y="192794"/>
                  </a:lnTo>
                  <a:lnTo>
                    <a:pt x="69592" y="192794"/>
                  </a:lnTo>
                  <a:lnTo>
                    <a:pt x="69592" y="192850"/>
                  </a:lnTo>
                  <a:lnTo>
                    <a:pt x="69634" y="192850"/>
                  </a:lnTo>
                  <a:lnTo>
                    <a:pt x="69676" y="192920"/>
                  </a:lnTo>
                  <a:lnTo>
                    <a:pt x="69719" y="192920"/>
                  </a:lnTo>
                  <a:lnTo>
                    <a:pt x="69719" y="192977"/>
                  </a:lnTo>
                  <a:lnTo>
                    <a:pt x="69761" y="193047"/>
                  </a:lnTo>
                  <a:lnTo>
                    <a:pt x="69761" y="193104"/>
                  </a:lnTo>
                  <a:lnTo>
                    <a:pt x="69803" y="193174"/>
                  </a:lnTo>
                  <a:lnTo>
                    <a:pt x="69845" y="193174"/>
                  </a:lnTo>
                  <a:lnTo>
                    <a:pt x="69803" y="193174"/>
                  </a:lnTo>
                  <a:lnTo>
                    <a:pt x="69803" y="193104"/>
                  </a:lnTo>
                  <a:lnTo>
                    <a:pt x="69845" y="193104"/>
                  </a:lnTo>
                  <a:lnTo>
                    <a:pt x="69845" y="193047"/>
                  </a:lnTo>
                  <a:lnTo>
                    <a:pt x="69845" y="192977"/>
                  </a:lnTo>
                  <a:lnTo>
                    <a:pt x="69888" y="193047"/>
                  </a:lnTo>
                  <a:lnTo>
                    <a:pt x="69888" y="192977"/>
                  </a:lnTo>
                  <a:lnTo>
                    <a:pt x="69888" y="192920"/>
                  </a:lnTo>
                  <a:lnTo>
                    <a:pt x="69930" y="192920"/>
                  </a:lnTo>
                  <a:lnTo>
                    <a:pt x="69930" y="192977"/>
                  </a:lnTo>
                  <a:lnTo>
                    <a:pt x="69930" y="193047"/>
                  </a:lnTo>
                  <a:lnTo>
                    <a:pt x="69972" y="193047"/>
                  </a:lnTo>
                  <a:lnTo>
                    <a:pt x="70014" y="193047"/>
                  </a:lnTo>
                  <a:lnTo>
                    <a:pt x="70057" y="193047"/>
                  </a:lnTo>
                  <a:lnTo>
                    <a:pt x="70099" y="193047"/>
                  </a:lnTo>
                  <a:lnTo>
                    <a:pt x="70099" y="193104"/>
                  </a:lnTo>
                  <a:lnTo>
                    <a:pt x="70141" y="193174"/>
                  </a:lnTo>
                  <a:lnTo>
                    <a:pt x="70183" y="193174"/>
                  </a:lnTo>
                  <a:lnTo>
                    <a:pt x="70226" y="193230"/>
                  </a:lnTo>
                  <a:lnTo>
                    <a:pt x="70268" y="193230"/>
                  </a:lnTo>
                  <a:lnTo>
                    <a:pt x="70268" y="193301"/>
                  </a:lnTo>
                  <a:lnTo>
                    <a:pt x="70310" y="193230"/>
                  </a:lnTo>
                  <a:lnTo>
                    <a:pt x="70352" y="193230"/>
                  </a:lnTo>
                  <a:lnTo>
                    <a:pt x="70395" y="193230"/>
                  </a:lnTo>
                  <a:lnTo>
                    <a:pt x="70437" y="193230"/>
                  </a:lnTo>
                  <a:lnTo>
                    <a:pt x="70437" y="193174"/>
                  </a:lnTo>
                  <a:lnTo>
                    <a:pt x="70437" y="193230"/>
                  </a:lnTo>
                  <a:lnTo>
                    <a:pt x="70479" y="193230"/>
                  </a:lnTo>
                  <a:lnTo>
                    <a:pt x="70521" y="193230"/>
                  </a:lnTo>
                  <a:lnTo>
                    <a:pt x="70521" y="193301"/>
                  </a:lnTo>
                  <a:lnTo>
                    <a:pt x="70564" y="193301"/>
                  </a:lnTo>
                  <a:lnTo>
                    <a:pt x="70606" y="193301"/>
                  </a:lnTo>
                  <a:lnTo>
                    <a:pt x="70648" y="193301"/>
                  </a:lnTo>
                  <a:lnTo>
                    <a:pt x="70690" y="193357"/>
                  </a:lnTo>
                  <a:lnTo>
                    <a:pt x="70732" y="193357"/>
                  </a:lnTo>
                  <a:lnTo>
                    <a:pt x="70732" y="193301"/>
                  </a:lnTo>
                  <a:lnTo>
                    <a:pt x="70775" y="193301"/>
                  </a:lnTo>
                  <a:lnTo>
                    <a:pt x="70775" y="193357"/>
                  </a:lnTo>
                  <a:lnTo>
                    <a:pt x="70817" y="193357"/>
                  </a:lnTo>
                  <a:lnTo>
                    <a:pt x="70775" y="193357"/>
                  </a:lnTo>
                  <a:lnTo>
                    <a:pt x="70732" y="193427"/>
                  </a:lnTo>
                  <a:lnTo>
                    <a:pt x="70775" y="193427"/>
                  </a:lnTo>
                  <a:lnTo>
                    <a:pt x="70817" y="193427"/>
                  </a:lnTo>
                  <a:lnTo>
                    <a:pt x="70817" y="193484"/>
                  </a:lnTo>
                  <a:lnTo>
                    <a:pt x="70859" y="193554"/>
                  </a:lnTo>
                  <a:lnTo>
                    <a:pt x="70817" y="193554"/>
                  </a:lnTo>
                  <a:lnTo>
                    <a:pt x="70817" y="193611"/>
                  </a:lnTo>
                  <a:lnTo>
                    <a:pt x="70859" y="193611"/>
                  </a:lnTo>
                  <a:lnTo>
                    <a:pt x="70859" y="193554"/>
                  </a:lnTo>
                  <a:lnTo>
                    <a:pt x="70901" y="193611"/>
                  </a:lnTo>
                  <a:lnTo>
                    <a:pt x="70944" y="193611"/>
                  </a:lnTo>
                  <a:lnTo>
                    <a:pt x="70944" y="193681"/>
                  </a:lnTo>
                  <a:lnTo>
                    <a:pt x="70901" y="193681"/>
                  </a:lnTo>
                  <a:lnTo>
                    <a:pt x="70859" y="193681"/>
                  </a:lnTo>
                  <a:lnTo>
                    <a:pt x="70817" y="193681"/>
                  </a:lnTo>
                  <a:lnTo>
                    <a:pt x="70775" y="193681"/>
                  </a:lnTo>
                  <a:lnTo>
                    <a:pt x="70732" y="193681"/>
                  </a:lnTo>
                  <a:lnTo>
                    <a:pt x="70690" y="193681"/>
                  </a:lnTo>
                  <a:lnTo>
                    <a:pt x="70648" y="193681"/>
                  </a:lnTo>
                  <a:lnTo>
                    <a:pt x="70606" y="193681"/>
                  </a:lnTo>
                  <a:lnTo>
                    <a:pt x="70564" y="193737"/>
                  </a:lnTo>
                  <a:lnTo>
                    <a:pt x="70564" y="193808"/>
                  </a:lnTo>
                  <a:lnTo>
                    <a:pt x="70606" y="193808"/>
                  </a:lnTo>
                  <a:lnTo>
                    <a:pt x="70564" y="193808"/>
                  </a:lnTo>
                  <a:lnTo>
                    <a:pt x="70564" y="193864"/>
                  </a:lnTo>
                  <a:lnTo>
                    <a:pt x="70606" y="193864"/>
                  </a:lnTo>
                  <a:lnTo>
                    <a:pt x="70648" y="193934"/>
                  </a:lnTo>
                  <a:lnTo>
                    <a:pt x="70690" y="193934"/>
                  </a:lnTo>
                  <a:lnTo>
                    <a:pt x="70732" y="193991"/>
                  </a:lnTo>
                  <a:lnTo>
                    <a:pt x="70690" y="193991"/>
                  </a:lnTo>
                  <a:lnTo>
                    <a:pt x="70648" y="193991"/>
                  </a:lnTo>
                  <a:lnTo>
                    <a:pt x="70606" y="193934"/>
                  </a:lnTo>
                  <a:lnTo>
                    <a:pt x="70564" y="193934"/>
                  </a:lnTo>
                  <a:lnTo>
                    <a:pt x="70564" y="193991"/>
                  </a:lnTo>
                  <a:lnTo>
                    <a:pt x="70564" y="194061"/>
                  </a:lnTo>
                  <a:lnTo>
                    <a:pt x="70564" y="193991"/>
                  </a:lnTo>
                  <a:lnTo>
                    <a:pt x="70564" y="194061"/>
                  </a:lnTo>
                  <a:lnTo>
                    <a:pt x="70521" y="194061"/>
                  </a:lnTo>
                  <a:lnTo>
                    <a:pt x="70564" y="194061"/>
                  </a:lnTo>
                  <a:lnTo>
                    <a:pt x="70606" y="194117"/>
                  </a:lnTo>
                  <a:lnTo>
                    <a:pt x="70648" y="194117"/>
                  </a:lnTo>
                  <a:lnTo>
                    <a:pt x="70606" y="194117"/>
                  </a:lnTo>
                  <a:lnTo>
                    <a:pt x="70564" y="194117"/>
                  </a:lnTo>
                  <a:lnTo>
                    <a:pt x="70521" y="194117"/>
                  </a:lnTo>
                  <a:lnTo>
                    <a:pt x="70479" y="194117"/>
                  </a:lnTo>
                  <a:lnTo>
                    <a:pt x="70479" y="194188"/>
                  </a:lnTo>
                  <a:lnTo>
                    <a:pt x="70479" y="194244"/>
                  </a:lnTo>
                  <a:lnTo>
                    <a:pt x="70521" y="194244"/>
                  </a:lnTo>
                  <a:lnTo>
                    <a:pt x="70521" y="194315"/>
                  </a:lnTo>
                  <a:lnTo>
                    <a:pt x="70521" y="194371"/>
                  </a:lnTo>
                  <a:lnTo>
                    <a:pt x="70479" y="194371"/>
                  </a:lnTo>
                  <a:lnTo>
                    <a:pt x="70437" y="194371"/>
                  </a:lnTo>
                  <a:lnTo>
                    <a:pt x="70352" y="194371"/>
                  </a:lnTo>
                  <a:lnTo>
                    <a:pt x="70352" y="194441"/>
                  </a:lnTo>
                  <a:lnTo>
                    <a:pt x="70310" y="194441"/>
                  </a:lnTo>
                  <a:lnTo>
                    <a:pt x="70310" y="194498"/>
                  </a:lnTo>
                  <a:lnTo>
                    <a:pt x="70352" y="194498"/>
                  </a:lnTo>
                  <a:lnTo>
                    <a:pt x="70395" y="194498"/>
                  </a:lnTo>
                  <a:lnTo>
                    <a:pt x="70437" y="194498"/>
                  </a:lnTo>
                  <a:lnTo>
                    <a:pt x="70521" y="194498"/>
                  </a:lnTo>
                  <a:lnTo>
                    <a:pt x="70564" y="194498"/>
                  </a:lnTo>
                  <a:lnTo>
                    <a:pt x="70606" y="194441"/>
                  </a:lnTo>
                  <a:lnTo>
                    <a:pt x="70606" y="194498"/>
                  </a:lnTo>
                  <a:lnTo>
                    <a:pt x="70648" y="194498"/>
                  </a:lnTo>
                  <a:lnTo>
                    <a:pt x="70648" y="194568"/>
                  </a:lnTo>
                  <a:lnTo>
                    <a:pt x="70606" y="194568"/>
                  </a:lnTo>
                  <a:lnTo>
                    <a:pt x="70606" y="194624"/>
                  </a:lnTo>
                  <a:lnTo>
                    <a:pt x="70606" y="194695"/>
                  </a:lnTo>
                  <a:lnTo>
                    <a:pt x="70648" y="194751"/>
                  </a:lnTo>
                  <a:lnTo>
                    <a:pt x="70690" y="194751"/>
                  </a:lnTo>
                  <a:lnTo>
                    <a:pt x="70690" y="194822"/>
                  </a:lnTo>
                  <a:lnTo>
                    <a:pt x="70732" y="194822"/>
                  </a:lnTo>
                  <a:lnTo>
                    <a:pt x="70775" y="194822"/>
                  </a:lnTo>
                  <a:lnTo>
                    <a:pt x="70732" y="194878"/>
                  </a:lnTo>
                  <a:lnTo>
                    <a:pt x="70690" y="194878"/>
                  </a:lnTo>
                  <a:lnTo>
                    <a:pt x="70648" y="194878"/>
                  </a:lnTo>
                  <a:lnTo>
                    <a:pt x="70606" y="194948"/>
                  </a:lnTo>
                  <a:lnTo>
                    <a:pt x="70564" y="194948"/>
                  </a:lnTo>
                  <a:lnTo>
                    <a:pt x="70606" y="194948"/>
                  </a:lnTo>
                  <a:lnTo>
                    <a:pt x="70606" y="195005"/>
                  </a:lnTo>
                  <a:lnTo>
                    <a:pt x="70606" y="195075"/>
                  </a:lnTo>
                  <a:lnTo>
                    <a:pt x="70648" y="195075"/>
                  </a:lnTo>
                  <a:lnTo>
                    <a:pt x="70648" y="195131"/>
                  </a:lnTo>
                  <a:lnTo>
                    <a:pt x="70690" y="195131"/>
                  </a:lnTo>
                  <a:lnTo>
                    <a:pt x="70732" y="195202"/>
                  </a:lnTo>
                  <a:lnTo>
                    <a:pt x="70732" y="195258"/>
                  </a:lnTo>
                  <a:lnTo>
                    <a:pt x="70775" y="195258"/>
                  </a:lnTo>
                  <a:lnTo>
                    <a:pt x="70775" y="195202"/>
                  </a:lnTo>
                  <a:lnTo>
                    <a:pt x="70817" y="195202"/>
                  </a:lnTo>
                  <a:lnTo>
                    <a:pt x="70859" y="195202"/>
                  </a:lnTo>
                  <a:lnTo>
                    <a:pt x="70859" y="195131"/>
                  </a:lnTo>
                  <a:lnTo>
                    <a:pt x="70901" y="195202"/>
                  </a:lnTo>
                  <a:lnTo>
                    <a:pt x="70901" y="195258"/>
                  </a:lnTo>
                  <a:lnTo>
                    <a:pt x="70944" y="195258"/>
                  </a:lnTo>
                  <a:lnTo>
                    <a:pt x="70986" y="195258"/>
                  </a:lnTo>
                  <a:lnTo>
                    <a:pt x="70986" y="195328"/>
                  </a:lnTo>
                  <a:lnTo>
                    <a:pt x="71113" y="195328"/>
                  </a:lnTo>
                  <a:lnTo>
                    <a:pt x="71155" y="195385"/>
                  </a:lnTo>
                  <a:lnTo>
                    <a:pt x="71197" y="195385"/>
                  </a:lnTo>
                  <a:lnTo>
                    <a:pt x="71197" y="195328"/>
                  </a:lnTo>
                  <a:lnTo>
                    <a:pt x="71197" y="195258"/>
                  </a:lnTo>
                  <a:lnTo>
                    <a:pt x="71155" y="195258"/>
                  </a:lnTo>
                  <a:lnTo>
                    <a:pt x="71155" y="195202"/>
                  </a:lnTo>
                  <a:lnTo>
                    <a:pt x="71197" y="195202"/>
                  </a:lnTo>
                  <a:lnTo>
                    <a:pt x="71197" y="195258"/>
                  </a:lnTo>
                  <a:lnTo>
                    <a:pt x="71239" y="195202"/>
                  </a:lnTo>
                  <a:lnTo>
                    <a:pt x="71282" y="195202"/>
                  </a:lnTo>
                  <a:lnTo>
                    <a:pt x="71324" y="195202"/>
                  </a:lnTo>
                  <a:lnTo>
                    <a:pt x="71282" y="195202"/>
                  </a:lnTo>
                  <a:lnTo>
                    <a:pt x="71282" y="195131"/>
                  </a:lnTo>
                  <a:lnTo>
                    <a:pt x="71324" y="195131"/>
                  </a:lnTo>
                  <a:lnTo>
                    <a:pt x="71366" y="195131"/>
                  </a:lnTo>
                  <a:lnTo>
                    <a:pt x="71408" y="195202"/>
                  </a:lnTo>
                  <a:lnTo>
                    <a:pt x="71451" y="195202"/>
                  </a:lnTo>
                  <a:lnTo>
                    <a:pt x="71451" y="195131"/>
                  </a:lnTo>
                  <a:lnTo>
                    <a:pt x="71493" y="195131"/>
                  </a:lnTo>
                  <a:lnTo>
                    <a:pt x="71493" y="195202"/>
                  </a:lnTo>
                  <a:lnTo>
                    <a:pt x="71535" y="195202"/>
                  </a:lnTo>
                  <a:lnTo>
                    <a:pt x="71535" y="195131"/>
                  </a:lnTo>
                  <a:lnTo>
                    <a:pt x="71577" y="195131"/>
                  </a:lnTo>
                  <a:lnTo>
                    <a:pt x="71620" y="195131"/>
                  </a:lnTo>
                  <a:lnTo>
                    <a:pt x="71620" y="195202"/>
                  </a:lnTo>
                  <a:lnTo>
                    <a:pt x="71662" y="195202"/>
                  </a:lnTo>
                  <a:lnTo>
                    <a:pt x="71704" y="195202"/>
                  </a:lnTo>
                  <a:lnTo>
                    <a:pt x="71746" y="195202"/>
                  </a:lnTo>
                  <a:lnTo>
                    <a:pt x="71789" y="195202"/>
                  </a:lnTo>
                  <a:lnTo>
                    <a:pt x="71789" y="195131"/>
                  </a:lnTo>
                  <a:lnTo>
                    <a:pt x="71746" y="195131"/>
                  </a:lnTo>
                  <a:lnTo>
                    <a:pt x="71746" y="195075"/>
                  </a:lnTo>
                  <a:lnTo>
                    <a:pt x="71789" y="195075"/>
                  </a:lnTo>
                  <a:lnTo>
                    <a:pt x="71746" y="195075"/>
                  </a:lnTo>
                  <a:lnTo>
                    <a:pt x="71789" y="195005"/>
                  </a:lnTo>
                  <a:lnTo>
                    <a:pt x="71831" y="195005"/>
                  </a:lnTo>
                  <a:lnTo>
                    <a:pt x="71873" y="195075"/>
                  </a:lnTo>
                  <a:lnTo>
                    <a:pt x="71915" y="195075"/>
                  </a:lnTo>
                  <a:lnTo>
                    <a:pt x="71958" y="195075"/>
                  </a:lnTo>
                  <a:lnTo>
                    <a:pt x="71958" y="195131"/>
                  </a:lnTo>
                  <a:lnTo>
                    <a:pt x="71915" y="195131"/>
                  </a:lnTo>
                  <a:lnTo>
                    <a:pt x="71915" y="195202"/>
                  </a:lnTo>
                  <a:lnTo>
                    <a:pt x="71958" y="195258"/>
                  </a:lnTo>
                  <a:lnTo>
                    <a:pt x="71958" y="195202"/>
                  </a:lnTo>
                  <a:lnTo>
                    <a:pt x="72000" y="195202"/>
                  </a:lnTo>
                  <a:lnTo>
                    <a:pt x="72000" y="195131"/>
                  </a:lnTo>
                  <a:lnTo>
                    <a:pt x="72042" y="195131"/>
                  </a:lnTo>
                  <a:lnTo>
                    <a:pt x="72084" y="195202"/>
                  </a:lnTo>
                  <a:lnTo>
                    <a:pt x="72127" y="195258"/>
                  </a:lnTo>
                  <a:lnTo>
                    <a:pt x="72169" y="195258"/>
                  </a:lnTo>
                  <a:lnTo>
                    <a:pt x="72211" y="195258"/>
                  </a:lnTo>
                  <a:lnTo>
                    <a:pt x="72211" y="195328"/>
                  </a:lnTo>
                  <a:lnTo>
                    <a:pt x="72253" y="195328"/>
                  </a:lnTo>
                  <a:lnTo>
                    <a:pt x="72296" y="195328"/>
                  </a:lnTo>
                  <a:lnTo>
                    <a:pt x="72380" y="195328"/>
                  </a:lnTo>
                  <a:lnTo>
                    <a:pt x="72380" y="195385"/>
                  </a:lnTo>
                  <a:lnTo>
                    <a:pt x="72422" y="195385"/>
                  </a:lnTo>
                  <a:lnTo>
                    <a:pt x="72465" y="195385"/>
                  </a:lnTo>
                  <a:lnTo>
                    <a:pt x="72465" y="195455"/>
                  </a:lnTo>
                  <a:lnTo>
                    <a:pt x="72507" y="195455"/>
                  </a:lnTo>
                  <a:lnTo>
                    <a:pt x="72507" y="195385"/>
                  </a:lnTo>
                  <a:lnTo>
                    <a:pt x="72549" y="195385"/>
                  </a:lnTo>
                  <a:lnTo>
                    <a:pt x="72549" y="195328"/>
                  </a:lnTo>
                  <a:lnTo>
                    <a:pt x="72591" y="195328"/>
                  </a:lnTo>
                  <a:lnTo>
                    <a:pt x="72634" y="195258"/>
                  </a:lnTo>
                  <a:lnTo>
                    <a:pt x="72676" y="195258"/>
                  </a:lnTo>
                  <a:lnTo>
                    <a:pt x="72718" y="195258"/>
                  </a:lnTo>
                  <a:lnTo>
                    <a:pt x="72718" y="195328"/>
                  </a:lnTo>
                  <a:lnTo>
                    <a:pt x="72718" y="195385"/>
                  </a:lnTo>
                  <a:lnTo>
                    <a:pt x="72760" y="195385"/>
                  </a:lnTo>
                  <a:lnTo>
                    <a:pt x="72803" y="195455"/>
                  </a:lnTo>
                  <a:lnTo>
                    <a:pt x="72760" y="195455"/>
                  </a:lnTo>
                  <a:lnTo>
                    <a:pt x="72803" y="195455"/>
                  </a:lnTo>
                  <a:lnTo>
                    <a:pt x="72845" y="195512"/>
                  </a:lnTo>
                  <a:lnTo>
                    <a:pt x="72845" y="195582"/>
                  </a:lnTo>
                  <a:lnTo>
                    <a:pt x="72887" y="195582"/>
                  </a:lnTo>
                  <a:lnTo>
                    <a:pt x="72929" y="195582"/>
                  </a:lnTo>
                  <a:lnTo>
                    <a:pt x="72971" y="195582"/>
                  </a:lnTo>
                  <a:lnTo>
                    <a:pt x="72971" y="195512"/>
                  </a:lnTo>
                  <a:lnTo>
                    <a:pt x="73014" y="195512"/>
                  </a:lnTo>
                  <a:lnTo>
                    <a:pt x="73056" y="195512"/>
                  </a:lnTo>
                  <a:lnTo>
                    <a:pt x="73056" y="195582"/>
                  </a:lnTo>
                  <a:lnTo>
                    <a:pt x="73056" y="195638"/>
                  </a:lnTo>
                  <a:lnTo>
                    <a:pt x="73098" y="195638"/>
                  </a:lnTo>
                  <a:lnTo>
                    <a:pt x="73140" y="195709"/>
                  </a:lnTo>
                  <a:lnTo>
                    <a:pt x="73183" y="195709"/>
                  </a:lnTo>
                  <a:lnTo>
                    <a:pt x="73225" y="195709"/>
                  </a:lnTo>
                  <a:lnTo>
                    <a:pt x="73225" y="195765"/>
                  </a:lnTo>
                  <a:lnTo>
                    <a:pt x="73225" y="195835"/>
                  </a:lnTo>
                  <a:lnTo>
                    <a:pt x="73267" y="195835"/>
                  </a:lnTo>
                  <a:lnTo>
                    <a:pt x="73309" y="195835"/>
                  </a:lnTo>
                  <a:lnTo>
                    <a:pt x="73352" y="195835"/>
                  </a:lnTo>
                  <a:lnTo>
                    <a:pt x="73394" y="195835"/>
                  </a:lnTo>
                  <a:lnTo>
                    <a:pt x="73436" y="195835"/>
                  </a:lnTo>
                  <a:lnTo>
                    <a:pt x="73478" y="195835"/>
                  </a:lnTo>
                  <a:lnTo>
                    <a:pt x="73521" y="195835"/>
                  </a:lnTo>
                  <a:lnTo>
                    <a:pt x="73563" y="195835"/>
                  </a:lnTo>
                  <a:lnTo>
                    <a:pt x="73605" y="195835"/>
                  </a:lnTo>
                  <a:lnTo>
                    <a:pt x="73605" y="195892"/>
                  </a:lnTo>
                  <a:lnTo>
                    <a:pt x="73647" y="195835"/>
                  </a:lnTo>
                  <a:lnTo>
                    <a:pt x="73690" y="195835"/>
                  </a:lnTo>
                  <a:lnTo>
                    <a:pt x="73732" y="195892"/>
                  </a:lnTo>
                  <a:lnTo>
                    <a:pt x="73774" y="195892"/>
                  </a:lnTo>
                  <a:lnTo>
                    <a:pt x="73816" y="195892"/>
                  </a:lnTo>
                  <a:lnTo>
                    <a:pt x="73859" y="195892"/>
                  </a:lnTo>
                  <a:lnTo>
                    <a:pt x="73901" y="195892"/>
                  </a:lnTo>
                  <a:lnTo>
                    <a:pt x="73943" y="195962"/>
                  </a:lnTo>
                  <a:lnTo>
                    <a:pt x="73985" y="195962"/>
                  </a:lnTo>
                  <a:lnTo>
                    <a:pt x="73985" y="196018"/>
                  </a:lnTo>
                  <a:lnTo>
                    <a:pt x="74028" y="196018"/>
                  </a:lnTo>
                  <a:lnTo>
                    <a:pt x="74070" y="196089"/>
                  </a:lnTo>
                  <a:lnTo>
                    <a:pt x="74112" y="196089"/>
                  </a:lnTo>
                  <a:lnTo>
                    <a:pt x="74154" y="196216"/>
                  </a:lnTo>
                  <a:lnTo>
                    <a:pt x="74197" y="196272"/>
                  </a:lnTo>
                  <a:lnTo>
                    <a:pt x="74239" y="196272"/>
                  </a:lnTo>
                  <a:lnTo>
                    <a:pt x="74239" y="196342"/>
                  </a:lnTo>
                  <a:lnTo>
                    <a:pt x="74239" y="196399"/>
                  </a:lnTo>
                  <a:lnTo>
                    <a:pt x="74281" y="196399"/>
                  </a:lnTo>
                  <a:lnTo>
                    <a:pt x="74323" y="196399"/>
                  </a:lnTo>
                  <a:lnTo>
                    <a:pt x="74323" y="196469"/>
                  </a:lnTo>
                  <a:lnTo>
                    <a:pt x="74366" y="196525"/>
                  </a:lnTo>
                  <a:lnTo>
                    <a:pt x="74323" y="196525"/>
                  </a:lnTo>
                  <a:lnTo>
                    <a:pt x="74323" y="196596"/>
                  </a:lnTo>
                  <a:lnTo>
                    <a:pt x="74281" y="196652"/>
                  </a:lnTo>
                  <a:lnTo>
                    <a:pt x="74323" y="196652"/>
                  </a:lnTo>
                  <a:lnTo>
                    <a:pt x="74366" y="196723"/>
                  </a:lnTo>
                  <a:lnTo>
                    <a:pt x="74408" y="196723"/>
                  </a:lnTo>
                  <a:lnTo>
                    <a:pt x="74450" y="196652"/>
                  </a:lnTo>
                  <a:lnTo>
                    <a:pt x="74492" y="196652"/>
                  </a:lnTo>
                  <a:lnTo>
                    <a:pt x="74492" y="196723"/>
                  </a:lnTo>
                  <a:lnTo>
                    <a:pt x="74450" y="196779"/>
                  </a:lnTo>
                  <a:lnTo>
                    <a:pt x="74492" y="196779"/>
                  </a:lnTo>
                  <a:lnTo>
                    <a:pt x="74492" y="196849"/>
                  </a:lnTo>
                  <a:lnTo>
                    <a:pt x="74450" y="196849"/>
                  </a:lnTo>
                  <a:lnTo>
                    <a:pt x="74492" y="196849"/>
                  </a:lnTo>
                  <a:lnTo>
                    <a:pt x="74492" y="196906"/>
                  </a:lnTo>
                  <a:lnTo>
                    <a:pt x="74450" y="196906"/>
                  </a:lnTo>
                  <a:lnTo>
                    <a:pt x="74408" y="196906"/>
                  </a:lnTo>
                  <a:lnTo>
                    <a:pt x="74408" y="196976"/>
                  </a:lnTo>
                  <a:lnTo>
                    <a:pt x="74450" y="196976"/>
                  </a:lnTo>
                  <a:lnTo>
                    <a:pt x="74450" y="197032"/>
                  </a:lnTo>
                  <a:lnTo>
                    <a:pt x="74450" y="197103"/>
                  </a:lnTo>
                  <a:lnTo>
                    <a:pt x="74408" y="197103"/>
                  </a:lnTo>
                  <a:lnTo>
                    <a:pt x="74450" y="197103"/>
                  </a:lnTo>
                  <a:lnTo>
                    <a:pt x="74450" y="197159"/>
                  </a:lnTo>
                  <a:lnTo>
                    <a:pt x="74408" y="197159"/>
                  </a:lnTo>
                  <a:lnTo>
                    <a:pt x="74450" y="197230"/>
                  </a:lnTo>
                  <a:lnTo>
                    <a:pt x="74492" y="197230"/>
                  </a:lnTo>
                  <a:lnTo>
                    <a:pt x="74577" y="197230"/>
                  </a:lnTo>
                  <a:lnTo>
                    <a:pt x="74535" y="197286"/>
                  </a:lnTo>
                  <a:lnTo>
                    <a:pt x="74492" y="197286"/>
                  </a:lnTo>
                  <a:lnTo>
                    <a:pt x="74492" y="197356"/>
                  </a:lnTo>
                  <a:lnTo>
                    <a:pt x="74492" y="197413"/>
                  </a:lnTo>
                  <a:lnTo>
                    <a:pt x="74450" y="197413"/>
                  </a:lnTo>
                  <a:lnTo>
                    <a:pt x="74450" y="197483"/>
                  </a:lnTo>
                  <a:lnTo>
                    <a:pt x="74408" y="197483"/>
                  </a:lnTo>
                  <a:lnTo>
                    <a:pt x="74366" y="197483"/>
                  </a:lnTo>
                  <a:lnTo>
                    <a:pt x="74408" y="197539"/>
                  </a:lnTo>
                  <a:lnTo>
                    <a:pt x="74408" y="197610"/>
                  </a:lnTo>
                  <a:lnTo>
                    <a:pt x="74450" y="197610"/>
                  </a:lnTo>
                  <a:lnTo>
                    <a:pt x="74492" y="197539"/>
                  </a:lnTo>
                  <a:lnTo>
                    <a:pt x="74450" y="197610"/>
                  </a:lnTo>
                  <a:lnTo>
                    <a:pt x="74450" y="197666"/>
                  </a:lnTo>
                  <a:lnTo>
                    <a:pt x="74408" y="197666"/>
                  </a:lnTo>
                  <a:lnTo>
                    <a:pt x="74450" y="197736"/>
                  </a:lnTo>
                  <a:lnTo>
                    <a:pt x="74492" y="197736"/>
                  </a:lnTo>
                  <a:lnTo>
                    <a:pt x="74450" y="197793"/>
                  </a:lnTo>
                  <a:lnTo>
                    <a:pt x="74492" y="197793"/>
                  </a:lnTo>
                  <a:lnTo>
                    <a:pt x="74450" y="197793"/>
                  </a:lnTo>
                  <a:lnTo>
                    <a:pt x="74450" y="197863"/>
                  </a:lnTo>
                  <a:lnTo>
                    <a:pt x="74450" y="197920"/>
                  </a:lnTo>
                  <a:lnTo>
                    <a:pt x="74492" y="197920"/>
                  </a:lnTo>
                  <a:lnTo>
                    <a:pt x="74492" y="197976"/>
                  </a:lnTo>
                  <a:lnTo>
                    <a:pt x="74535" y="198103"/>
                  </a:lnTo>
                  <a:lnTo>
                    <a:pt x="74535" y="198173"/>
                  </a:lnTo>
                  <a:lnTo>
                    <a:pt x="74492" y="198173"/>
                  </a:lnTo>
                  <a:lnTo>
                    <a:pt x="74450" y="198229"/>
                  </a:lnTo>
                  <a:lnTo>
                    <a:pt x="74492" y="198229"/>
                  </a:lnTo>
                  <a:lnTo>
                    <a:pt x="74535" y="198300"/>
                  </a:lnTo>
                  <a:lnTo>
                    <a:pt x="74577" y="198300"/>
                  </a:lnTo>
                  <a:lnTo>
                    <a:pt x="74619" y="198300"/>
                  </a:lnTo>
                  <a:lnTo>
                    <a:pt x="74661" y="198300"/>
                  </a:lnTo>
                  <a:lnTo>
                    <a:pt x="74704" y="198300"/>
                  </a:lnTo>
                  <a:lnTo>
                    <a:pt x="74746" y="198300"/>
                  </a:lnTo>
                  <a:lnTo>
                    <a:pt x="74788" y="198300"/>
                  </a:lnTo>
                  <a:lnTo>
                    <a:pt x="74830" y="198300"/>
                  </a:lnTo>
                  <a:lnTo>
                    <a:pt x="74873" y="198300"/>
                  </a:lnTo>
                  <a:lnTo>
                    <a:pt x="74915" y="198300"/>
                  </a:lnTo>
                  <a:lnTo>
                    <a:pt x="74957" y="198300"/>
                  </a:lnTo>
                  <a:lnTo>
                    <a:pt x="74957" y="198229"/>
                  </a:lnTo>
                  <a:lnTo>
                    <a:pt x="74999" y="198229"/>
                  </a:lnTo>
                  <a:lnTo>
                    <a:pt x="75041" y="198229"/>
                  </a:lnTo>
                  <a:lnTo>
                    <a:pt x="75084" y="198229"/>
                  </a:lnTo>
                  <a:lnTo>
                    <a:pt x="75126" y="198229"/>
                  </a:lnTo>
                  <a:lnTo>
                    <a:pt x="75168" y="198173"/>
                  </a:lnTo>
                  <a:lnTo>
                    <a:pt x="75210" y="198173"/>
                  </a:lnTo>
                  <a:lnTo>
                    <a:pt x="75253" y="198173"/>
                  </a:lnTo>
                  <a:lnTo>
                    <a:pt x="75210" y="198229"/>
                  </a:lnTo>
                  <a:lnTo>
                    <a:pt x="75253" y="198173"/>
                  </a:lnTo>
                  <a:lnTo>
                    <a:pt x="75253" y="198229"/>
                  </a:lnTo>
                  <a:lnTo>
                    <a:pt x="75295" y="198229"/>
                  </a:lnTo>
                  <a:lnTo>
                    <a:pt x="75337" y="198229"/>
                  </a:lnTo>
                  <a:lnTo>
                    <a:pt x="75379" y="198229"/>
                  </a:lnTo>
                  <a:lnTo>
                    <a:pt x="75379" y="198300"/>
                  </a:lnTo>
                  <a:lnTo>
                    <a:pt x="75422" y="198229"/>
                  </a:lnTo>
                  <a:lnTo>
                    <a:pt x="75464" y="198229"/>
                  </a:lnTo>
                  <a:lnTo>
                    <a:pt x="75506" y="198229"/>
                  </a:lnTo>
                  <a:lnTo>
                    <a:pt x="75548" y="198229"/>
                  </a:lnTo>
                  <a:lnTo>
                    <a:pt x="75591" y="198229"/>
                  </a:lnTo>
                  <a:lnTo>
                    <a:pt x="75633" y="198300"/>
                  </a:lnTo>
                  <a:lnTo>
                    <a:pt x="75633" y="198356"/>
                  </a:lnTo>
                  <a:lnTo>
                    <a:pt x="75675" y="198356"/>
                  </a:lnTo>
                  <a:lnTo>
                    <a:pt x="75675" y="198426"/>
                  </a:lnTo>
                  <a:lnTo>
                    <a:pt x="75717" y="198426"/>
                  </a:lnTo>
                  <a:lnTo>
                    <a:pt x="75760" y="198426"/>
                  </a:lnTo>
                  <a:lnTo>
                    <a:pt x="75802" y="198426"/>
                  </a:lnTo>
                  <a:lnTo>
                    <a:pt x="75802" y="198356"/>
                  </a:lnTo>
                  <a:lnTo>
                    <a:pt x="75760" y="198356"/>
                  </a:lnTo>
                  <a:lnTo>
                    <a:pt x="75760" y="198300"/>
                  </a:lnTo>
                  <a:lnTo>
                    <a:pt x="75802" y="198300"/>
                  </a:lnTo>
                  <a:lnTo>
                    <a:pt x="75844" y="198300"/>
                  </a:lnTo>
                  <a:lnTo>
                    <a:pt x="75886" y="198300"/>
                  </a:lnTo>
                  <a:lnTo>
                    <a:pt x="75929" y="198300"/>
                  </a:lnTo>
                  <a:lnTo>
                    <a:pt x="75971" y="198356"/>
                  </a:lnTo>
                  <a:lnTo>
                    <a:pt x="75971" y="198300"/>
                  </a:lnTo>
                  <a:lnTo>
                    <a:pt x="76013" y="198300"/>
                  </a:lnTo>
                  <a:lnTo>
                    <a:pt x="76013" y="198356"/>
                  </a:lnTo>
                  <a:lnTo>
                    <a:pt x="76055" y="198356"/>
                  </a:lnTo>
                  <a:lnTo>
                    <a:pt x="76098" y="198356"/>
                  </a:lnTo>
                  <a:lnTo>
                    <a:pt x="76140" y="198356"/>
                  </a:lnTo>
                  <a:lnTo>
                    <a:pt x="76182" y="198356"/>
                  </a:lnTo>
                  <a:lnTo>
                    <a:pt x="76182" y="198426"/>
                  </a:lnTo>
                  <a:lnTo>
                    <a:pt x="76224" y="198426"/>
                  </a:lnTo>
                  <a:lnTo>
                    <a:pt x="76224" y="198356"/>
                  </a:lnTo>
                  <a:lnTo>
                    <a:pt x="76267" y="198356"/>
                  </a:lnTo>
                  <a:lnTo>
                    <a:pt x="76309" y="198356"/>
                  </a:lnTo>
                  <a:lnTo>
                    <a:pt x="76309" y="198300"/>
                  </a:lnTo>
                  <a:lnTo>
                    <a:pt x="76351" y="198300"/>
                  </a:lnTo>
                  <a:lnTo>
                    <a:pt x="76393" y="198300"/>
                  </a:lnTo>
                  <a:lnTo>
                    <a:pt x="76436" y="198300"/>
                  </a:lnTo>
                  <a:lnTo>
                    <a:pt x="76478" y="198300"/>
                  </a:lnTo>
                  <a:lnTo>
                    <a:pt x="76520" y="198300"/>
                  </a:lnTo>
                  <a:lnTo>
                    <a:pt x="76520" y="198356"/>
                  </a:lnTo>
                  <a:lnTo>
                    <a:pt x="76562" y="198356"/>
                  </a:lnTo>
                  <a:lnTo>
                    <a:pt x="76605" y="198356"/>
                  </a:lnTo>
                  <a:lnTo>
                    <a:pt x="76605" y="198300"/>
                  </a:lnTo>
                  <a:lnTo>
                    <a:pt x="76605" y="198356"/>
                  </a:lnTo>
                  <a:lnTo>
                    <a:pt x="76647" y="198356"/>
                  </a:lnTo>
                  <a:lnTo>
                    <a:pt x="76689" y="198356"/>
                  </a:lnTo>
                  <a:lnTo>
                    <a:pt x="76689" y="198300"/>
                  </a:lnTo>
                  <a:lnTo>
                    <a:pt x="76647" y="198300"/>
                  </a:lnTo>
                  <a:lnTo>
                    <a:pt x="76605" y="198300"/>
                  </a:lnTo>
                  <a:lnTo>
                    <a:pt x="76605" y="198229"/>
                  </a:lnTo>
                  <a:lnTo>
                    <a:pt x="76647" y="198229"/>
                  </a:lnTo>
                  <a:lnTo>
                    <a:pt x="76605" y="198173"/>
                  </a:lnTo>
                  <a:lnTo>
                    <a:pt x="76562" y="198173"/>
                  </a:lnTo>
                  <a:lnTo>
                    <a:pt x="76520" y="198173"/>
                  </a:lnTo>
                  <a:lnTo>
                    <a:pt x="76520" y="198103"/>
                  </a:lnTo>
                  <a:lnTo>
                    <a:pt x="76562" y="198103"/>
                  </a:lnTo>
                  <a:lnTo>
                    <a:pt x="76562" y="198046"/>
                  </a:lnTo>
                  <a:lnTo>
                    <a:pt x="76520" y="198046"/>
                  </a:lnTo>
                  <a:lnTo>
                    <a:pt x="76520" y="197976"/>
                  </a:lnTo>
                  <a:lnTo>
                    <a:pt x="76562" y="197976"/>
                  </a:lnTo>
                  <a:lnTo>
                    <a:pt x="76605" y="197976"/>
                  </a:lnTo>
                  <a:lnTo>
                    <a:pt x="76562" y="197976"/>
                  </a:lnTo>
                  <a:lnTo>
                    <a:pt x="76562" y="197920"/>
                  </a:lnTo>
                  <a:lnTo>
                    <a:pt x="76520" y="197920"/>
                  </a:lnTo>
                  <a:lnTo>
                    <a:pt x="76562" y="197863"/>
                  </a:lnTo>
                  <a:lnTo>
                    <a:pt x="76605" y="197863"/>
                  </a:lnTo>
                  <a:lnTo>
                    <a:pt x="76605" y="197793"/>
                  </a:lnTo>
                  <a:lnTo>
                    <a:pt x="76562" y="197793"/>
                  </a:lnTo>
                  <a:lnTo>
                    <a:pt x="76562" y="197736"/>
                  </a:lnTo>
                  <a:lnTo>
                    <a:pt x="76605" y="197736"/>
                  </a:lnTo>
                  <a:lnTo>
                    <a:pt x="76647" y="197736"/>
                  </a:lnTo>
                  <a:lnTo>
                    <a:pt x="76689" y="197736"/>
                  </a:lnTo>
                  <a:lnTo>
                    <a:pt x="76689" y="197666"/>
                  </a:lnTo>
                  <a:lnTo>
                    <a:pt x="76731" y="197666"/>
                  </a:lnTo>
                  <a:lnTo>
                    <a:pt x="76731" y="197736"/>
                  </a:lnTo>
                  <a:lnTo>
                    <a:pt x="76774" y="197736"/>
                  </a:lnTo>
                  <a:lnTo>
                    <a:pt x="76731" y="197736"/>
                  </a:lnTo>
                  <a:lnTo>
                    <a:pt x="76731" y="197666"/>
                  </a:lnTo>
                  <a:lnTo>
                    <a:pt x="76774" y="197666"/>
                  </a:lnTo>
                  <a:lnTo>
                    <a:pt x="76816" y="197666"/>
                  </a:lnTo>
                  <a:lnTo>
                    <a:pt x="76816" y="197610"/>
                  </a:lnTo>
                  <a:lnTo>
                    <a:pt x="76858" y="197610"/>
                  </a:lnTo>
                  <a:lnTo>
                    <a:pt x="76858" y="197666"/>
                  </a:lnTo>
                  <a:lnTo>
                    <a:pt x="76900" y="197666"/>
                  </a:lnTo>
                  <a:lnTo>
                    <a:pt x="76900" y="197610"/>
                  </a:lnTo>
                  <a:lnTo>
                    <a:pt x="76858" y="197539"/>
                  </a:lnTo>
                  <a:lnTo>
                    <a:pt x="76816" y="197539"/>
                  </a:lnTo>
                  <a:lnTo>
                    <a:pt x="76816" y="197483"/>
                  </a:lnTo>
                  <a:lnTo>
                    <a:pt x="76858" y="197483"/>
                  </a:lnTo>
                  <a:lnTo>
                    <a:pt x="76900" y="197413"/>
                  </a:lnTo>
                  <a:lnTo>
                    <a:pt x="76943" y="197413"/>
                  </a:lnTo>
                  <a:lnTo>
                    <a:pt x="76985" y="197483"/>
                  </a:lnTo>
                  <a:lnTo>
                    <a:pt x="77027" y="197483"/>
                  </a:lnTo>
                  <a:lnTo>
                    <a:pt x="77069" y="197483"/>
                  </a:lnTo>
                  <a:lnTo>
                    <a:pt x="77111" y="197483"/>
                  </a:lnTo>
                  <a:lnTo>
                    <a:pt x="77111" y="197539"/>
                  </a:lnTo>
                  <a:lnTo>
                    <a:pt x="77196" y="197539"/>
                  </a:lnTo>
                  <a:lnTo>
                    <a:pt x="77196" y="197483"/>
                  </a:lnTo>
                  <a:lnTo>
                    <a:pt x="77238" y="197483"/>
                  </a:lnTo>
                  <a:lnTo>
                    <a:pt x="77238" y="197539"/>
                  </a:lnTo>
                  <a:lnTo>
                    <a:pt x="77280" y="197610"/>
                  </a:lnTo>
                  <a:lnTo>
                    <a:pt x="77323" y="197610"/>
                  </a:lnTo>
                  <a:lnTo>
                    <a:pt x="77365" y="197610"/>
                  </a:lnTo>
                  <a:lnTo>
                    <a:pt x="77407" y="197610"/>
                  </a:lnTo>
                  <a:lnTo>
                    <a:pt x="77449" y="197610"/>
                  </a:lnTo>
                  <a:lnTo>
                    <a:pt x="77449" y="197666"/>
                  </a:lnTo>
                  <a:lnTo>
                    <a:pt x="77407" y="197666"/>
                  </a:lnTo>
                  <a:lnTo>
                    <a:pt x="77449" y="197666"/>
                  </a:lnTo>
                  <a:lnTo>
                    <a:pt x="77492" y="197666"/>
                  </a:lnTo>
                  <a:lnTo>
                    <a:pt x="77492" y="197736"/>
                  </a:lnTo>
                  <a:lnTo>
                    <a:pt x="77534" y="197736"/>
                  </a:lnTo>
                  <a:lnTo>
                    <a:pt x="77534" y="197793"/>
                  </a:lnTo>
                  <a:lnTo>
                    <a:pt x="77576" y="197793"/>
                  </a:lnTo>
                  <a:lnTo>
                    <a:pt x="77618" y="197793"/>
                  </a:lnTo>
                  <a:lnTo>
                    <a:pt x="77576" y="197793"/>
                  </a:lnTo>
                  <a:lnTo>
                    <a:pt x="77576" y="197863"/>
                  </a:lnTo>
                  <a:lnTo>
                    <a:pt x="77618" y="197863"/>
                  </a:lnTo>
                  <a:lnTo>
                    <a:pt x="77661" y="197863"/>
                  </a:lnTo>
                  <a:lnTo>
                    <a:pt x="77703" y="197863"/>
                  </a:lnTo>
                  <a:lnTo>
                    <a:pt x="77745" y="197863"/>
                  </a:lnTo>
                  <a:lnTo>
                    <a:pt x="77787" y="197863"/>
                  </a:lnTo>
                  <a:lnTo>
                    <a:pt x="77787" y="197793"/>
                  </a:lnTo>
                  <a:lnTo>
                    <a:pt x="77830" y="197793"/>
                  </a:lnTo>
                  <a:lnTo>
                    <a:pt x="77830" y="197736"/>
                  </a:lnTo>
                  <a:lnTo>
                    <a:pt x="77787" y="197666"/>
                  </a:lnTo>
                  <a:lnTo>
                    <a:pt x="77787" y="197610"/>
                  </a:lnTo>
                  <a:lnTo>
                    <a:pt x="77830" y="197610"/>
                  </a:lnTo>
                  <a:lnTo>
                    <a:pt x="77830" y="197666"/>
                  </a:lnTo>
                  <a:lnTo>
                    <a:pt x="77914" y="197736"/>
                  </a:lnTo>
                  <a:lnTo>
                    <a:pt x="77956" y="197736"/>
                  </a:lnTo>
                  <a:lnTo>
                    <a:pt x="77999" y="197736"/>
                  </a:lnTo>
                  <a:lnTo>
                    <a:pt x="78041" y="197736"/>
                  </a:lnTo>
                  <a:lnTo>
                    <a:pt x="78041" y="197666"/>
                  </a:lnTo>
                  <a:lnTo>
                    <a:pt x="78083" y="197666"/>
                  </a:lnTo>
                  <a:lnTo>
                    <a:pt x="78125" y="197666"/>
                  </a:lnTo>
                  <a:lnTo>
                    <a:pt x="78168" y="197666"/>
                  </a:lnTo>
                  <a:lnTo>
                    <a:pt x="78210" y="197666"/>
                  </a:lnTo>
                  <a:lnTo>
                    <a:pt x="78210" y="197610"/>
                  </a:lnTo>
                  <a:lnTo>
                    <a:pt x="78252" y="197610"/>
                  </a:lnTo>
                  <a:lnTo>
                    <a:pt x="78294" y="197610"/>
                  </a:lnTo>
                  <a:lnTo>
                    <a:pt x="78337" y="197610"/>
                  </a:lnTo>
                  <a:lnTo>
                    <a:pt x="78379" y="197539"/>
                  </a:lnTo>
                  <a:lnTo>
                    <a:pt x="78379" y="197483"/>
                  </a:lnTo>
                  <a:lnTo>
                    <a:pt x="78379" y="197413"/>
                  </a:lnTo>
                  <a:lnTo>
                    <a:pt x="78337" y="197413"/>
                  </a:lnTo>
                  <a:lnTo>
                    <a:pt x="78337" y="197356"/>
                  </a:lnTo>
                  <a:lnTo>
                    <a:pt x="78294" y="197356"/>
                  </a:lnTo>
                  <a:lnTo>
                    <a:pt x="78294" y="197286"/>
                  </a:lnTo>
                  <a:lnTo>
                    <a:pt x="78252" y="197286"/>
                  </a:lnTo>
                  <a:lnTo>
                    <a:pt x="78210" y="197286"/>
                  </a:lnTo>
                  <a:lnTo>
                    <a:pt x="78210" y="197230"/>
                  </a:lnTo>
                  <a:lnTo>
                    <a:pt x="78210" y="197159"/>
                  </a:lnTo>
                  <a:lnTo>
                    <a:pt x="78294" y="197159"/>
                  </a:lnTo>
                  <a:lnTo>
                    <a:pt x="78294" y="197103"/>
                  </a:lnTo>
                  <a:lnTo>
                    <a:pt x="78294" y="197032"/>
                  </a:lnTo>
                  <a:lnTo>
                    <a:pt x="78337" y="197032"/>
                  </a:lnTo>
                  <a:lnTo>
                    <a:pt x="78379" y="197032"/>
                  </a:lnTo>
                  <a:lnTo>
                    <a:pt x="78421" y="197032"/>
                  </a:lnTo>
                  <a:lnTo>
                    <a:pt x="78463" y="197032"/>
                  </a:lnTo>
                  <a:lnTo>
                    <a:pt x="78506" y="197032"/>
                  </a:lnTo>
                  <a:lnTo>
                    <a:pt x="78506" y="196976"/>
                  </a:lnTo>
                  <a:lnTo>
                    <a:pt x="78548" y="196976"/>
                  </a:lnTo>
                  <a:lnTo>
                    <a:pt x="78506" y="196906"/>
                  </a:lnTo>
                  <a:lnTo>
                    <a:pt x="78463" y="196906"/>
                  </a:lnTo>
                  <a:lnTo>
                    <a:pt x="78506" y="196906"/>
                  </a:lnTo>
                  <a:lnTo>
                    <a:pt x="78548" y="196906"/>
                  </a:lnTo>
                  <a:lnTo>
                    <a:pt x="78548" y="196849"/>
                  </a:lnTo>
                  <a:lnTo>
                    <a:pt x="78590" y="196849"/>
                  </a:lnTo>
                  <a:lnTo>
                    <a:pt x="78632" y="196849"/>
                  </a:lnTo>
                  <a:lnTo>
                    <a:pt x="78590" y="196779"/>
                  </a:lnTo>
                  <a:lnTo>
                    <a:pt x="78590" y="196723"/>
                  </a:lnTo>
                  <a:lnTo>
                    <a:pt x="78548" y="196723"/>
                  </a:lnTo>
                  <a:lnTo>
                    <a:pt x="78506" y="196723"/>
                  </a:lnTo>
                  <a:lnTo>
                    <a:pt x="78463" y="196723"/>
                  </a:lnTo>
                  <a:lnTo>
                    <a:pt x="78421" y="196652"/>
                  </a:lnTo>
                  <a:lnTo>
                    <a:pt x="78379" y="196652"/>
                  </a:lnTo>
                  <a:lnTo>
                    <a:pt x="78379" y="196596"/>
                  </a:lnTo>
                  <a:lnTo>
                    <a:pt x="78421" y="196596"/>
                  </a:lnTo>
                  <a:lnTo>
                    <a:pt x="78379" y="196596"/>
                  </a:lnTo>
                  <a:lnTo>
                    <a:pt x="78379" y="196525"/>
                  </a:lnTo>
                  <a:lnTo>
                    <a:pt x="78421" y="196525"/>
                  </a:lnTo>
                  <a:lnTo>
                    <a:pt x="78463" y="196525"/>
                  </a:lnTo>
                  <a:lnTo>
                    <a:pt x="78463" y="196469"/>
                  </a:lnTo>
                  <a:lnTo>
                    <a:pt x="78421" y="196399"/>
                  </a:lnTo>
                  <a:lnTo>
                    <a:pt x="78379" y="196399"/>
                  </a:lnTo>
                  <a:lnTo>
                    <a:pt x="78337" y="196399"/>
                  </a:lnTo>
                  <a:lnTo>
                    <a:pt x="78294" y="196399"/>
                  </a:lnTo>
                  <a:lnTo>
                    <a:pt x="78252" y="196399"/>
                  </a:lnTo>
                  <a:lnTo>
                    <a:pt x="78210" y="196399"/>
                  </a:lnTo>
                  <a:lnTo>
                    <a:pt x="78168" y="196399"/>
                  </a:lnTo>
                  <a:lnTo>
                    <a:pt x="78125" y="196399"/>
                  </a:lnTo>
                  <a:lnTo>
                    <a:pt x="78125" y="196342"/>
                  </a:lnTo>
                  <a:lnTo>
                    <a:pt x="78168" y="196342"/>
                  </a:lnTo>
                  <a:lnTo>
                    <a:pt x="78125" y="196272"/>
                  </a:lnTo>
                  <a:lnTo>
                    <a:pt x="78083" y="196216"/>
                  </a:lnTo>
                  <a:lnTo>
                    <a:pt x="78125" y="196216"/>
                  </a:lnTo>
                  <a:lnTo>
                    <a:pt x="78125" y="196145"/>
                  </a:lnTo>
                  <a:lnTo>
                    <a:pt x="78083" y="196145"/>
                  </a:lnTo>
                  <a:lnTo>
                    <a:pt x="78083" y="196089"/>
                  </a:lnTo>
                  <a:lnTo>
                    <a:pt x="78041" y="196089"/>
                  </a:lnTo>
                  <a:lnTo>
                    <a:pt x="77999" y="196018"/>
                  </a:lnTo>
                  <a:lnTo>
                    <a:pt x="78041" y="196018"/>
                  </a:lnTo>
                  <a:lnTo>
                    <a:pt x="78083" y="196018"/>
                  </a:lnTo>
                  <a:lnTo>
                    <a:pt x="78125" y="196018"/>
                  </a:lnTo>
                  <a:lnTo>
                    <a:pt x="78125" y="195962"/>
                  </a:lnTo>
                  <a:lnTo>
                    <a:pt x="78083" y="195962"/>
                  </a:lnTo>
                  <a:lnTo>
                    <a:pt x="78041" y="195892"/>
                  </a:lnTo>
                  <a:lnTo>
                    <a:pt x="77999" y="195892"/>
                  </a:lnTo>
                  <a:lnTo>
                    <a:pt x="77999" y="195835"/>
                  </a:lnTo>
                  <a:lnTo>
                    <a:pt x="77999" y="195765"/>
                  </a:lnTo>
                  <a:lnTo>
                    <a:pt x="77999" y="195709"/>
                  </a:lnTo>
                  <a:lnTo>
                    <a:pt x="77999" y="195638"/>
                  </a:lnTo>
                  <a:lnTo>
                    <a:pt x="77956" y="195638"/>
                  </a:lnTo>
                  <a:lnTo>
                    <a:pt x="77914" y="195582"/>
                  </a:lnTo>
                  <a:lnTo>
                    <a:pt x="77956" y="195582"/>
                  </a:lnTo>
                  <a:lnTo>
                    <a:pt x="77956" y="195512"/>
                  </a:lnTo>
                  <a:lnTo>
                    <a:pt x="77999" y="195512"/>
                  </a:lnTo>
                  <a:lnTo>
                    <a:pt x="78041" y="195455"/>
                  </a:lnTo>
                  <a:lnTo>
                    <a:pt x="78083" y="195455"/>
                  </a:lnTo>
                  <a:lnTo>
                    <a:pt x="78125" y="195455"/>
                  </a:lnTo>
                  <a:lnTo>
                    <a:pt x="78168" y="195455"/>
                  </a:lnTo>
                  <a:lnTo>
                    <a:pt x="78168" y="195385"/>
                  </a:lnTo>
                  <a:lnTo>
                    <a:pt x="78125" y="195385"/>
                  </a:lnTo>
                  <a:lnTo>
                    <a:pt x="78168" y="195385"/>
                  </a:lnTo>
                  <a:lnTo>
                    <a:pt x="78210" y="195328"/>
                  </a:lnTo>
                  <a:lnTo>
                    <a:pt x="78210" y="195258"/>
                  </a:lnTo>
                  <a:lnTo>
                    <a:pt x="78252" y="195258"/>
                  </a:lnTo>
                  <a:lnTo>
                    <a:pt x="78252" y="195202"/>
                  </a:lnTo>
                  <a:lnTo>
                    <a:pt x="78294" y="195202"/>
                  </a:lnTo>
                  <a:lnTo>
                    <a:pt x="78252" y="195131"/>
                  </a:lnTo>
                  <a:lnTo>
                    <a:pt x="78294" y="195131"/>
                  </a:lnTo>
                  <a:lnTo>
                    <a:pt x="78337" y="195131"/>
                  </a:lnTo>
                  <a:lnTo>
                    <a:pt x="78337" y="195075"/>
                  </a:lnTo>
                  <a:lnTo>
                    <a:pt x="78294" y="195005"/>
                  </a:lnTo>
                  <a:lnTo>
                    <a:pt x="78294" y="194948"/>
                  </a:lnTo>
                  <a:lnTo>
                    <a:pt x="78294" y="194878"/>
                  </a:lnTo>
                  <a:lnTo>
                    <a:pt x="78294" y="194822"/>
                  </a:lnTo>
                  <a:lnTo>
                    <a:pt x="78337" y="194822"/>
                  </a:lnTo>
                  <a:lnTo>
                    <a:pt x="78379" y="194822"/>
                  </a:lnTo>
                  <a:lnTo>
                    <a:pt x="78379" y="194751"/>
                  </a:lnTo>
                  <a:lnTo>
                    <a:pt x="78337" y="194751"/>
                  </a:lnTo>
                  <a:lnTo>
                    <a:pt x="78379" y="194751"/>
                  </a:lnTo>
                  <a:lnTo>
                    <a:pt x="78421" y="194751"/>
                  </a:lnTo>
                  <a:lnTo>
                    <a:pt x="78421" y="194695"/>
                  </a:lnTo>
                  <a:lnTo>
                    <a:pt x="78379" y="194695"/>
                  </a:lnTo>
                  <a:lnTo>
                    <a:pt x="78337" y="194695"/>
                  </a:lnTo>
                  <a:lnTo>
                    <a:pt x="78294" y="194624"/>
                  </a:lnTo>
                  <a:lnTo>
                    <a:pt x="78294" y="194568"/>
                  </a:lnTo>
                  <a:lnTo>
                    <a:pt x="78337" y="194568"/>
                  </a:lnTo>
                  <a:lnTo>
                    <a:pt x="78294" y="194568"/>
                  </a:lnTo>
                  <a:lnTo>
                    <a:pt x="78252" y="194568"/>
                  </a:lnTo>
                  <a:lnTo>
                    <a:pt x="78252" y="194498"/>
                  </a:lnTo>
                  <a:lnTo>
                    <a:pt x="78294" y="194498"/>
                  </a:lnTo>
                  <a:lnTo>
                    <a:pt x="78379" y="194441"/>
                  </a:lnTo>
                  <a:lnTo>
                    <a:pt x="78379" y="194371"/>
                  </a:lnTo>
                  <a:lnTo>
                    <a:pt x="78421" y="194371"/>
                  </a:lnTo>
                  <a:lnTo>
                    <a:pt x="78379" y="194371"/>
                  </a:lnTo>
                  <a:lnTo>
                    <a:pt x="78379" y="194315"/>
                  </a:lnTo>
                  <a:lnTo>
                    <a:pt x="78421" y="194315"/>
                  </a:lnTo>
                  <a:lnTo>
                    <a:pt x="78463" y="194315"/>
                  </a:lnTo>
                  <a:lnTo>
                    <a:pt x="78463" y="194244"/>
                  </a:lnTo>
                  <a:lnTo>
                    <a:pt x="78506" y="194244"/>
                  </a:lnTo>
                  <a:lnTo>
                    <a:pt x="78548" y="194244"/>
                  </a:lnTo>
                  <a:lnTo>
                    <a:pt x="78590" y="194315"/>
                  </a:lnTo>
                  <a:lnTo>
                    <a:pt x="78632" y="194315"/>
                  </a:lnTo>
                  <a:lnTo>
                    <a:pt x="78675" y="194315"/>
                  </a:lnTo>
                  <a:lnTo>
                    <a:pt x="78717" y="194315"/>
                  </a:lnTo>
                  <a:lnTo>
                    <a:pt x="78759" y="194315"/>
                  </a:lnTo>
                  <a:lnTo>
                    <a:pt x="78759" y="194244"/>
                  </a:lnTo>
                  <a:lnTo>
                    <a:pt x="78801" y="194244"/>
                  </a:lnTo>
                  <a:lnTo>
                    <a:pt x="78801" y="194188"/>
                  </a:lnTo>
                  <a:lnTo>
                    <a:pt x="78844" y="194188"/>
                  </a:lnTo>
                  <a:lnTo>
                    <a:pt x="78886" y="194117"/>
                  </a:lnTo>
                  <a:lnTo>
                    <a:pt x="78886" y="194061"/>
                  </a:lnTo>
                  <a:lnTo>
                    <a:pt x="78886" y="194117"/>
                  </a:lnTo>
                  <a:lnTo>
                    <a:pt x="78928" y="194117"/>
                  </a:lnTo>
                  <a:lnTo>
                    <a:pt x="78970" y="194117"/>
                  </a:lnTo>
                  <a:lnTo>
                    <a:pt x="78970" y="194061"/>
                  </a:lnTo>
                  <a:lnTo>
                    <a:pt x="79013" y="193991"/>
                  </a:lnTo>
                  <a:lnTo>
                    <a:pt x="79013" y="193934"/>
                  </a:lnTo>
                  <a:lnTo>
                    <a:pt x="79055" y="193934"/>
                  </a:lnTo>
                  <a:lnTo>
                    <a:pt x="79055" y="193864"/>
                  </a:lnTo>
                  <a:lnTo>
                    <a:pt x="79013" y="193864"/>
                  </a:lnTo>
                  <a:lnTo>
                    <a:pt x="79055" y="193808"/>
                  </a:lnTo>
                  <a:lnTo>
                    <a:pt x="79055" y="193737"/>
                  </a:lnTo>
                  <a:lnTo>
                    <a:pt x="79055" y="193681"/>
                  </a:lnTo>
                  <a:lnTo>
                    <a:pt x="79055" y="193611"/>
                  </a:lnTo>
                  <a:lnTo>
                    <a:pt x="79055" y="193554"/>
                  </a:lnTo>
                  <a:lnTo>
                    <a:pt x="79013" y="193484"/>
                  </a:lnTo>
                  <a:lnTo>
                    <a:pt x="79055" y="193484"/>
                  </a:lnTo>
                  <a:lnTo>
                    <a:pt x="79097" y="193484"/>
                  </a:lnTo>
                  <a:lnTo>
                    <a:pt x="79139" y="193484"/>
                  </a:lnTo>
                  <a:lnTo>
                    <a:pt x="79139" y="193427"/>
                  </a:lnTo>
                  <a:lnTo>
                    <a:pt x="79181" y="193427"/>
                  </a:lnTo>
                  <a:lnTo>
                    <a:pt x="79181" y="193357"/>
                  </a:lnTo>
                  <a:lnTo>
                    <a:pt x="79139" y="193357"/>
                  </a:lnTo>
                  <a:lnTo>
                    <a:pt x="79139" y="193301"/>
                  </a:lnTo>
                  <a:lnTo>
                    <a:pt x="79097" y="193301"/>
                  </a:lnTo>
                  <a:lnTo>
                    <a:pt x="79055" y="193301"/>
                  </a:lnTo>
                  <a:lnTo>
                    <a:pt x="79055" y="193230"/>
                  </a:lnTo>
                  <a:lnTo>
                    <a:pt x="79013" y="193230"/>
                  </a:lnTo>
                  <a:lnTo>
                    <a:pt x="79013" y="193174"/>
                  </a:lnTo>
                  <a:lnTo>
                    <a:pt x="79055" y="193174"/>
                  </a:lnTo>
                  <a:lnTo>
                    <a:pt x="79013" y="193104"/>
                  </a:lnTo>
                  <a:lnTo>
                    <a:pt x="79055" y="193104"/>
                  </a:lnTo>
                  <a:lnTo>
                    <a:pt x="79097" y="193047"/>
                  </a:lnTo>
                  <a:lnTo>
                    <a:pt x="79097" y="193104"/>
                  </a:lnTo>
                  <a:lnTo>
                    <a:pt x="79139" y="193104"/>
                  </a:lnTo>
                  <a:lnTo>
                    <a:pt x="79139" y="193174"/>
                  </a:lnTo>
                  <a:lnTo>
                    <a:pt x="79181" y="193174"/>
                  </a:lnTo>
                  <a:lnTo>
                    <a:pt x="79224" y="193174"/>
                  </a:lnTo>
                  <a:lnTo>
                    <a:pt x="79181" y="193104"/>
                  </a:lnTo>
                  <a:lnTo>
                    <a:pt x="79139" y="193047"/>
                  </a:lnTo>
                  <a:lnTo>
                    <a:pt x="79097" y="193047"/>
                  </a:lnTo>
                  <a:lnTo>
                    <a:pt x="79139" y="193047"/>
                  </a:lnTo>
                  <a:lnTo>
                    <a:pt x="79139" y="192977"/>
                  </a:lnTo>
                  <a:lnTo>
                    <a:pt x="79181" y="192977"/>
                  </a:lnTo>
                  <a:lnTo>
                    <a:pt x="79224" y="193047"/>
                  </a:lnTo>
                  <a:lnTo>
                    <a:pt x="79266" y="193047"/>
                  </a:lnTo>
                  <a:lnTo>
                    <a:pt x="79308" y="193104"/>
                  </a:lnTo>
                  <a:lnTo>
                    <a:pt x="79350" y="193104"/>
                  </a:lnTo>
                  <a:lnTo>
                    <a:pt x="79393" y="193047"/>
                  </a:lnTo>
                  <a:lnTo>
                    <a:pt x="79435" y="193047"/>
                  </a:lnTo>
                  <a:lnTo>
                    <a:pt x="79477" y="193047"/>
                  </a:lnTo>
                  <a:lnTo>
                    <a:pt x="79477" y="192977"/>
                  </a:lnTo>
                  <a:lnTo>
                    <a:pt x="79519" y="192977"/>
                  </a:lnTo>
                  <a:lnTo>
                    <a:pt x="79562" y="192920"/>
                  </a:lnTo>
                  <a:lnTo>
                    <a:pt x="79562" y="192850"/>
                  </a:lnTo>
                  <a:lnTo>
                    <a:pt x="79604" y="192850"/>
                  </a:lnTo>
                  <a:lnTo>
                    <a:pt x="79604" y="192920"/>
                  </a:lnTo>
                  <a:lnTo>
                    <a:pt x="79604" y="192977"/>
                  </a:lnTo>
                  <a:lnTo>
                    <a:pt x="79646" y="192977"/>
                  </a:lnTo>
                  <a:lnTo>
                    <a:pt x="79646" y="192920"/>
                  </a:lnTo>
                  <a:lnTo>
                    <a:pt x="79646" y="192850"/>
                  </a:lnTo>
                  <a:lnTo>
                    <a:pt x="79604" y="192850"/>
                  </a:lnTo>
                  <a:lnTo>
                    <a:pt x="79604" y="192794"/>
                  </a:lnTo>
                  <a:lnTo>
                    <a:pt x="79646" y="192794"/>
                  </a:lnTo>
                  <a:lnTo>
                    <a:pt x="79646" y="192850"/>
                  </a:lnTo>
                  <a:lnTo>
                    <a:pt x="79688" y="192850"/>
                  </a:lnTo>
                  <a:lnTo>
                    <a:pt x="79688" y="192920"/>
                  </a:lnTo>
                  <a:lnTo>
                    <a:pt x="79731" y="192920"/>
                  </a:lnTo>
                  <a:lnTo>
                    <a:pt x="79731" y="192850"/>
                  </a:lnTo>
                  <a:lnTo>
                    <a:pt x="79773" y="192850"/>
                  </a:lnTo>
                  <a:lnTo>
                    <a:pt x="79731" y="192794"/>
                  </a:lnTo>
                  <a:lnTo>
                    <a:pt x="79731" y="192723"/>
                  </a:lnTo>
                  <a:lnTo>
                    <a:pt x="79773" y="192723"/>
                  </a:lnTo>
                  <a:lnTo>
                    <a:pt x="79773" y="192794"/>
                  </a:lnTo>
                  <a:lnTo>
                    <a:pt x="79815" y="192794"/>
                  </a:lnTo>
                  <a:lnTo>
                    <a:pt x="79815" y="192723"/>
                  </a:lnTo>
                  <a:lnTo>
                    <a:pt x="79857" y="192794"/>
                  </a:lnTo>
                  <a:lnTo>
                    <a:pt x="79857" y="192723"/>
                  </a:lnTo>
                  <a:lnTo>
                    <a:pt x="79857" y="192667"/>
                  </a:lnTo>
                  <a:lnTo>
                    <a:pt x="79900" y="192667"/>
                  </a:lnTo>
                  <a:lnTo>
                    <a:pt x="79942" y="192667"/>
                  </a:lnTo>
                  <a:lnTo>
                    <a:pt x="79942" y="192597"/>
                  </a:lnTo>
                  <a:lnTo>
                    <a:pt x="79984" y="192597"/>
                  </a:lnTo>
                  <a:lnTo>
                    <a:pt x="79984" y="192540"/>
                  </a:lnTo>
                  <a:lnTo>
                    <a:pt x="79984" y="192470"/>
                  </a:lnTo>
                  <a:lnTo>
                    <a:pt x="79984" y="192414"/>
                  </a:lnTo>
                  <a:lnTo>
                    <a:pt x="79984" y="192343"/>
                  </a:lnTo>
                  <a:lnTo>
                    <a:pt x="80026" y="192287"/>
                  </a:lnTo>
                  <a:lnTo>
                    <a:pt x="80069" y="192287"/>
                  </a:lnTo>
                  <a:lnTo>
                    <a:pt x="80111" y="192287"/>
                  </a:lnTo>
                  <a:lnTo>
                    <a:pt x="80111" y="192343"/>
                  </a:lnTo>
                  <a:lnTo>
                    <a:pt x="80153" y="192343"/>
                  </a:lnTo>
                  <a:lnTo>
                    <a:pt x="80195" y="192343"/>
                  </a:lnTo>
                  <a:lnTo>
                    <a:pt x="80195" y="192287"/>
                  </a:lnTo>
                  <a:lnTo>
                    <a:pt x="80195" y="192343"/>
                  </a:lnTo>
                  <a:lnTo>
                    <a:pt x="80238" y="192343"/>
                  </a:lnTo>
                  <a:lnTo>
                    <a:pt x="80238" y="192287"/>
                  </a:lnTo>
                  <a:lnTo>
                    <a:pt x="80280" y="192287"/>
                  </a:lnTo>
                  <a:lnTo>
                    <a:pt x="80280" y="192216"/>
                  </a:lnTo>
                  <a:lnTo>
                    <a:pt x="80238" y="192216"/>
                  </a:lnTo>
                  <a:lnTo>
                    <a:pt x="80195" y="192216"/>
                  </a:lnTo>
                  <a:lnTo>
                    <a:pt x="80195" y="192160"/>
                  </a:lnTo>
                  <a:lnTo>
                    <a:pt x="80238" y="192160"/>
                  </a:lnTo>
                  <a:lnTo>
                    <a:pt x="80280" y="192160"/>
                  </a:lnTo>
                  <a:lnTo>
                    <a:pt x="80238" y="192090"/>
                  </a:lnTo>
                  <a:lnTo>
                    <a:pt x="80195" y="192090"/>
                  </a:lnTo>
                  <a:lnTo>
                    <a:pt x="80153" y="192090"/>
                  </a:lnTo>
                  <a:lnTo>
                    <a:pt x="80195" y="192090"/>
                  </a:lnTo>
                  <a:lnTo>
                    <a:pt x="80195" y="192033"/>
                  </a:lnTo>
                  <a:lnTo>
                    <a:pt x="80238" y="192033"/>
                  </a:lnTo>
                  <a:lnTo>
                    <a:pt x="80195" y="192033"/>
                  </a:lnTo>
                  <a:lnTo>
                    <a:pt x="80195" y="191963"/>
                  </a:lnTo>
                  <a:lnTo>
                    <a:pt x="80153" y="191907"/>
                  </a:lnTo>
                  <a:lnTo>
                    <a:pt x="80195" y="191836"/>
                  </a:lnTo>
                  <a:lnTo>
                    <a:pt x="80111" y="191780"/>
                  </a:lnTo>
                  <a:lnTo>
                    <a:pt x="80153" y="191780"/>
                  </a:lnTo>
                  <a:lnTo>
                    <a:pt x="80153" y="191709"/>
                  </a:lnTo>
                  <a:lnTo>
                    <a:pt x="80153" y="191653"/>
                  </a:lnTo>
                  <a:lnTo>
                    <a:pt x="80153" y="191583"/>
                  </a:lnTo>
                  <a:lnTo>
                    <a:pt x="80111" y="191583"/>
                  </a:lnTo>
                  <a:lnTo>
                    <a:pt x="80111" y="191526"/>
                  </a:lnTo>
                  <a:lnTo>
                    <a:pt x="80069" y="191526"/>
                  </a:lnTo>
                  <a:lnTo>
                    <a:pt x="80069" y="191456"/>
                  </a:lnTo>
                  <a:lnTo>
                    <a:pt x="80111" y="191456"/>
                  </a:lnTo>
                  <a:lnTo>
                    <a:pt x="80069" y="191456"/>
                  </a:lnTo>
                  <a:lnTo>
                    <a:pt x="80069" y="191400"/>
                  </a:lnTo>
                  <a:lnTo>
                    <a:pt x="80069" y="191329"/>
                  </a:lnTo>
                  <a:lnTo>
                    <a:pt x="80069" y="191273"/>
                  </a:lnTo>
                  <a:lnTo>
                    <a:pt x="80111" y="191273"/>
                  </a:lnTo>
                  <a:lnTo>
                    <a:pt x="80069" y="191273"/>
                  </a:lnTo>
                  <a:lnTo>
                    <a:pt x="80069" y="191203"/>
                  </a:lnTo>
                  <a:lnTo>
                    <a:pt x="80069" y="191076"/>
                  </a:lnTo>
                  <a:lnTo>
                    <a:pt x="80069" y="191019"/>
                  </a:lnTo>
                  <a:lnTo>
                    <a:pt x="80111" y="191019"/>
                  </a:lnTo>
                  <a:lnTo>
                    <a:pt x="80153" y="190949"/>
                  </a:lnTo>
                  <a:lnTo>
                    <a:pt x="80153" y="190893"/>
                  </a:lnTo>
                  <a:lnTo>
                    <a:pt x="80195" y="190822"/>
                  </a:lnTo>
                  <a:lnTo>
                    <a:pt x="80238" y="190822"/>
                  </a:lnTo>
                  <a:lnTo>
                    <a:pt x="80280" y="190822"/>
                  </a:lnTo>
                  <a:lnTo>
                    <a:pt x="80280" y="190893"/>
                  </a:lnTo>
                  <a:lnTo>
                    <a:pt x="80322" y="190893"/>
                  </a:lnTo>
                  <a:lnTo>
                    <a:pt x="80322" y="190822"/>
                  </a:lnTo>
                  <a:lnTo>
                    <a:pt x="80364" y="190822"/>
                  </a:lnTo>
                  <a:lnTo>
                    <a:pt x="80364" y="190766"/>
                  </a:lnTo>
                  <a:lnTo>
                    <a:pt x="80407" y="190766"/>
                  </a:lnTo>
                  <a:lnTo>
                    <a:pt x="80407" y="190696"/>
                  </a:lnTo>
                  <a:lnTo>
                    <a:pt x="80364" y="190696"/>
                  </a:lnTo>
                  <a:lnTo>
                    <a:pt x="80407" y="190639"/>
                  </a:lnTo>
                  <a:lnTo>
                    <a:pt x="80407" y="190569"/>
                  </a:lnTo>
                  <a:lnTo>
                    <a:pt x="80449" y="190513"/>
                  </a:lnTo>
                  <a:lnTo>
                    <a:pt x="80449" y="190442"/>
                  </a:lnTo>
                  <a:lnTo>
                    <a:pt x="80491" y="190386"/>
                  </a:lnTo>
                  <a:lnTo>
                    <a:pt x="80533" y="190386"/>
                  </a:lnTo>
                  <a:lnTo>
                    <a:pt x="80491" y="190386"/>
                  </a:lnTo>
                  <a:lnTo>
                    <a:pt x="80491" y="190315"/>
                  </a:lnTo>
                  <a:lnTo>
                    <a:pt x="80533" y="190315"/>
                  </a:lnTo>
                  <a:lnTo>
                    <a:pt x="80533" y="190259"/>
                  </a:lnTo>
                  <a:lnTo>
                    <a:pt x="80576" y="190259"/>
                  </a:lnTo>
                  <a:lnTo>
                    <a:pt x="80533" y="190259"/>
                  </a:lnTo>
                  <a:lnTo>
                    <a:pt x="80576" y="190189"/>
                  </a:lnTo>
                  <a:lnTo>
                    <a:pt x="80618" y="190189"/>
                  </a:lnTo>
                  <a:lnTo>
                    <a:pt x="80660" y="190189"/>
                  </a:lnTo>
                  <a:lnTo>
                    <a:pt x="80660" y="190132"/>
                  </a:lnTo>
                  <a:lnTo>
                    <a:pt x="80660" y="190062"/>
                  </a:lnTo>
                  <a:lnTo>
                    <a:pt x="80702" y="190006"/>
                  </a:lnTo>
                  <a:lnTo>
                    <a:pt x="80660" y="190006"/>
                  </a:lnTo>
                  <a:lnTo>
                    <a:pt x="80702" y="190006"/>
                  </a:lnTo>
                  <a:lnTo>
                    <a:pt x="80745" y="190006"/>
                  </a:lnTo>
                  <a:lnTo>
                    <a:pt x="80745" y="189935"/>
                  </a:lnTo>
                  <a:lnTo>
                    <a:pt x="80745" y="189879"/>
                  </a:lnTo>
                  <a:lnTo>
                    <a:pt x="80829" y="189808"/>
                  </a:lnTo>
                  <a:lnTo>
                    <a:pt x="80871" y="189808"/>
                  </a:lnTo>
                  <a:lnTo>
                    <a:pt x="80914" y="189808"/>
                  </a:lnTo>
                  <a:lnTo>
                    <a:pt x="80914" y="189752"/>
                  </a:lnTo>
                  <a:lnTo>
                    <a:pt x="80914" y="189682"/>
                  </a:lnTo>
                  <a:lnTo>
                    <a:pt x="80956" y="189682"/>
                  </a:lnTo>
                  <a:lnTo>
                    <a:pt x="80998" y="189682"/>
                  </a:lnTo>
                  <a:lnTo>
                    <a:pt x="81040" y="189625"/>
                  </a:lnTo>
                  <a:lnTo>
                    <a:pt x="81083" y="189625"/>
                  </a:lnTo>
                  <a:lnTo>
                    <a:pt x="81125" y="189625"/>
                  </a:lnTo>
                  <a:lnTo>
                    <a:pt x="81167" y="189555"/>
                  </a:lnTo>
                  <a:lnTo>
                    <a:pt x="81167" y="189499"/>
                  </a:lnTo>
                  <a:lnTo>
                    <a:pt x="81251" y="189428"/>
                  </a:lnTo>
                  <a:lnTo>
                    <a:pt x="81294" y="189428"/>
                  </a:lnTo>
                  <a:lnTo>
                    <a:pt x="81336" y="189428"/>
                  </a:lnTo>
                  <a:lnTo>
                    <a:pt x="81378" y="189428"/>
                  </a:lnTo>
                  <a:lnTo>
                    <a:pt x="81420" y="189372"/>
                  </a:lnTo>
                  <a:lnTo>
                    <a:pt x="81463" y="189372"/>
                  </a:lnTo>
                  <a:lnTo>
                    <a:pt x="81463" y="189428"/>
                  </a:lnTo>
                  <a:lnTo>
                    <a:pt x="81505" y="189428"/>
                  </a:lnTo>
                  <a:lnTo>
                    <a:pt x="81547" y="189428"/>
                  </a:lnTo>
                  <a:lnTo>
                    <a:pt x="81589" y="189428"/>
                  </a:lnTo>
                  <a:lnTo>
                    <a:pt x="81632" y="189428"/>
                  </a:lnTo>
                  <a:lnTo>
                    <a:pt x="81716" y="189372"/>
                  </a:lnTo>
                  <a:lnTo>
                    <a:pt x="81758" y="189301"/>
                  </a:lnTo>
                  <a:lnTo>
                    <a:pt x="81801" y="189245"/>
                  </a:lnTo>
                  <a:lnTo>
                    <a:pt x="81885" y="189175"/>
                  </a:lnTo>
                  <a:lnTo>
                    <a:pt x="81970" y="189118"/>
                  </a:lnTo>
                  <a:lnTo>
                    <a:pt x="82012" y="189118"/>
                  </a:lnTo>
                  <a:lnTo>
                    <a:pt x="82054" y="189118"/>
                  </a:lnTo>
                  <a:lnTo>
                    <a:pt x="82096" y="189118"/>
                  </a:lnTo>
                  <a:lnTo>
                    <a:pt x="82139" y="189118"/>
                  </a:lnTo>
                  <a:lnTo>
                    <a:pt x="82181" y="189118"/>
                  </a:lnTo>
                  <a:lnTo>
                    <a:pt x="82223" y="189118"/>
                  </a:lnTo>
                  <a:lnTo>
                    <a:pt x="82265" y="189175"/>
                  </a:lnTo>
                  <a:lnTo>
                    <a:pt x="82308" y="189175"/>
                  </a:lnTo>
                  <a:lnTo>
                    <a:pt x="82350" y="189175"/>
                  </a:lnTo>
                  <a:lnTo>
                    <a:pt x="82350" y="189245"/>
                  </a:lnTo>
                  <a:lnTo>
                    <a:pt x="82392" y="189245"/>
                  </a:lnTo>
                  <a:lnTo>
                    <a:pt x="82434" y="189245"/>
                  </a:lnTo>
                  <a:lnTo>
                    <a:pt x="82477" y="189245"/>
                  </a:lnTo>
                  <a:lnTo>
                    <a:pt x="82477" y="189301"/>
                  </a:lnTo>
                  <a:lnTo>
                    <a:pt x="82519" y="189301"/>
                  </a:lnTo>
                  <a:lnTo>
                    <a:pt x="82561" y="189245"/>
                  </a:lnTo>
                  <a:lnTo>
                    <a:pt x="82561" y="189301"/>
                  </a:lnTo>
                  <a:lnTo>
                    <a:pt x="82603" y="189301"/>
                  </a:lnTo>
                  <a:lnTo>
                    <a:pt x="82646" y="189301"/>
                  </a:lnTo>
                  <a:lnTo>
                    <a:pt x="82646" y="189245"/>
                  </a:lnTo>
                  <a:lnTo>
                    <a:pt x="82688" y="189301"/>
                  </a:lnTo>
                  <a:lnTo>
                    <a:pt x="82688" y="189245"/>
                  </a:lnTo>
                  <a:lnTo>
                    <a:pt x="82730" y="189245"/>
                  </a:lnTo>
                  <a:lnTo>
                    <a:pt x="82772" y="189245"/>
                  </a:lnTo>
                  <a:lnTo>
                    <a:pt x="82815" y="189245"/>
                  </a:lnTo>
                  <a:lnTo>
                    <a:pt x="82857" y="189245"/>
                  </a:lnTo>
                  <a:lnTo>
                    <a:pt x="82899" y="189245"/>
                  </a:lnTo>
                  <a:lnTo>
                    <a:pt x="82899" y="189301"/>
                  </a:lnTo>
                  <a:lnTo>
                    <a:pt x="82941" y="189301"/>
                  </a:lnTo>
                  <a:lnTo>
                    <a:pt x="82984" y="189301"/>
                  </a:lnTo>
                  <a:lnTo>
                    <a:pt x="82984" y="189245"/>
                  </a:lnTo>
                  <a:lnTo>
                    <a:pt x="83026" y="189245"/>
                  </a:lnTo>
                  <a:lnTo>
                    <a:pt x="83026" y="189175"/>
                  </a:lnTo>
                  <a:lnTo>
                    <a:pt x="83068" y="189175"/>
                  </a:lnTo>
                  <a:lnTo>
                    <a:pt x="83068" y="189245"/>
                  </a:lnTo>
                  <a:lnTo>
                    <a:pt x="83110" y="189245"/>
                  </a:lnTo>
                  <a:lnTo>
                    <a:pt x="83153" y="189175"/>
                  </a:lnTo>
                  <a:lnTo>
                    <a:pt x="83195" y="189175"/>
                  </a:lnTo>
                  <a:lnTo>
                    <a:pt x="83237" y="189175"/>
                  </a:lnTo>
                  <a:lnTo>
                    <a:pt x="83237" y="189118"/>
                  </a:lnTo>
                  <a:lnTo>
                    <a:pt x="83279" y="189118"/>
                  </a:lnTo>
                  <a:lnTo>
                    <a:pt x="83322" y="189118"/>
                  </a:lnTo>
                  <a:lnTo>
                    <a:pt x="83364" y="189118"/>
                  </a:lnTo>
                  <a:lnTo>
                    <a:pt x="83406" y="189118"/>
                  </a:lnTo>
                  <a:lnTo>
                    <a:pt x="83406" y="189048"/>
                  </a:lnTo>
                  <a:lnTo>
                    <a:pt x="83448" y="189048"/>
                  </a:lnTo>
                  <a:lnTo>
                    <a:pt x="83448" y="189118"/>
                  </a:lnTo>
                  <a:lnTo>
                    <a:pt x="83490" y="189118"/>
                  </a:lnTo>
                  <a:lnTo>
                    <a:pt x="83533" y="189118"/>
                  </a:lnTo>
                  <a:lnTo>
                    <a:pt x="83575" y="189118"/>
                  </a:lnTo>
                  <a:lnTo>
                    <a:pt x="83617" y="189118"/>
                  </a:lnTo>
                  <a:lnTo>
                    <a:pt x="83659" y="189118"/>
                  </a:lnTo>
                  <a:lnTo>
                    <a:pt x="83702" y="189118"/>
                  </a:lnTo>
                  <a:lnTo>
                    <a:pt x="83744" y="189118"/>
                  </a:lnTo>
                  <a:lnTo>
                    <a:pt x="83786" y="189118"/>
                  </a:lnTo>
                  <a:lnTo>
                    <a:pt x="83828" y="189118"/>
                  </a:lnTo>
                  <a:lnTo>
                    <a:pt x="83871" y="189118"/>
                  </a:lnTo>
                  <a:lnTo>
                    <a:pt x="83871" y="189175"/>
                  </a:lnTo>
                  <a:lnTo>
                    <a:pt x="83913" y="189175"/>
                  </a:lnTo>
                  <a:lnTo>
                    <a:pt x="83955" y="189118"/>
                  </a:lnTo>
                  <a:lnTo>
                    <a:pt x="83997" y="189118"/>
                  </a:lnTo>
                  <a:lnTo>
                    <a:pt x="84040" y="189118"/>
                  </a:lnTo>
                  <a:lnTo>
                    <a:pt x="84040" y="189048"/>
                  </a:lnTo>
                  <a:lnTo>
                    <a:pt x="84082" y="189118"/>
                  </a:lnTo>
                  <a:lnTo>
                    <a:pt x="84124" y="189118"/>
                  </a:lnTo>
                  <a:lnTo>
                    <a:pt x="84124" y="189048"/>
                  </a:lnTo>
                  <a:lnTo>
                    <a:pt x="84166" y="189118"/>
                  </a:lnTo>
                  <a:lnTo>
                    <a:pt x="84209" y="189118"/>
                  </a:lnTo>
                  <a:lnTo>
                    <a:pt x="84251" y="189118"/>
                  </a:lnTo>
                  <a:lnTo>
                    <a:pt x="84293" y="189118"/>
                  </a:lnTo>
                  <a:lnTo>
                    <a:pt x="84293" y="189048"/>
                  </a:lnTo>
                  <a:lnTo>
                    <a:pt x="84335" y="189048"/>
                  </a:lnTo>
                  <a:lnTo>
                    <a:pt x="84378" y="189048"/>
                  </a:lnTo>
                  <a:lnTo>
                    <a:pt x="84420" y="189048"/>
                  </a:lnTo>
                  <a:lnTo>
                    <a:pt x="84420" y="189118"/>
                  </a:lnTo>
                  <a:lnTo>
                    <a:pt x="84462" y="189118"/>
                  </a:lnTo>
                  <a:lnTo>
                    <a:pt x="84504" y="189118"/>
                  </a:lnTo>
                  <a:lnTo>
                    <a:pt x="84547" y="189118"/>
                  </a:lnTo>
                  <a:lnTo>
                    <a:pt x="84547" y="189175"/>
                  </a:lnTo>
                  <a:lnTo>
                    <a:pt x="84589" y="189175"/>
                  </a:lnTo>
                  <a:lnTo>
                    <a:pt x="84631" y="189175"/>
                  </a:lnTo>
                  <a:lnTo>
                    <a:pt x="84631" y="189245"/>
                  </a:lnTo>
                  <a:lnTo>
                    <a:pt x="84631" y="189175"/>
                  </a:lnTo>
                  <a:lnTo>
                    <a:pt x="84673" y="189175"/>
                  </a:lnTo>
                  <a:lnTo>
                    <a:pt x="84631" y="189175"/>
                  </a:lnTo>
                  <a:lnTo>
                    <a:pt x="84673" y="189175"/>
                  </a:lnTo>
                  <a:lnTo>
                    <a:pt x="84716" y="189175"/>
                  </a:lnTo>
                  <a:lnTo>
                    <a:pt x="84673" y="189245"/>
                  </a:lnTo>
                  <a:lnTo>
                    <a:pt x="84673" y="189301"/>
                  </a:lnTo>
                  <a:lnTo>
                    <a:pt x="84716" y="189301"/>
                  </a:lnTo>
                  <a:lnTo>
                    <a:pt x="84758" y="189301"/>
                  </a:lnTo>
                  <a:lnTo>
                    <a:pt x="84758" y="189372"/>
                  </a:lnTo>
                  <a:lnTo>
                    <a:pt x="84800" y="189372"/>
                  </a:lnTo>
                  <a:lnTo>
                    <a:pt x="84800" y="189428"/>
                  </a:lnTo>
                  <a:lnTo>
                    <a:pt x="84800" y="189499"/>
                  </a:lnTo>
                  <a:lnTo>
                    <a:pt x="84842" y="189499"/>
                  </a:lnTo>
                  <a:lnTo>
                    <a:pt x="84885" y="189499"/>
                  </a:lnTo>
                  <a:lnTo>
                    <a:pt x="84927" y="189499"/>
                  </a:lnTo>
                  <a:lnTo>
                    <a:pt x="84927" y="189555"/>
                  </a:lnTo>
                  <a:lnTo>
                    <a:pt x="84969" y="189555"/>
                  </a:lnTo>
                  <a:lnTo>
                    <a:pt x="84969" y="189499"/>
                  </a:lnTo>
                  <a:lnTo>
                    <a:pt x="85011" y="189499"/>
                  </a:lnTo>
                  <a:lnTo>
                    <a:pt x="85011" y="189555"/>
                  </a:lnTo>
                  <a:lnTo>
                    <a:pt x="85054" y="189555"/>
                  </a:lnTo>
                  <a:lnTo>
                    <a:pt x="85054" y="189625"/>
                  </a:lnTo>
                  <a:lnTo>
                    <a:pt x="85096" y="189555"/>
                  </a:lnTo>
                  <a:lnTo>
                    <a:pt x="85054" y="189555"/>
                  </a:lnTo>
                  <a:lnTo>
                    <a:pt x="85054" y="189499"/>
                  </a:lnTo>
                  <a:lnTo>
                    <a:pt x="85011" y="189499"/>
                  </a:lnTo>
                  <a:lnTo>
                    <a:pt x="85011" y="189428"/>
                  </a:lnTo>
                  <a:lnTo>
                    <a:pt x="85011" y="189372"/>
                  </a:lnTo>
                  <a:lnTo>
                    <a:pt x="84969" y="189301"/>
                  </a:lnTo>
                  <a:lnTo>
                    <a:pt x="85011" y="189301"/>
                  </a:lnTo>
                  <a:lnTo>
                    <a:pt x="85011" y="189245"/>
                  </a:lnTo>
                  <a:lnTo>
                    <a:pt x="84969" y="189245"/>
                  </a:lnTo>
                  <a:lnTo>
                    <a:pt x="85011" y="189245"/>
                  </a:lnTo>
                  <a:lnTo>
                    <a:pt x="85011" y="189175"/>
                  </a:lnTo>
                  <a:lnTo>
                    <a:pt x="84969" y="189175"/>
                  </a:lnTo>
                  <a:lnTo>
                    <a:pt x="84969" y="189118"/>
                  </a:lnTo>
                  <a:lnTo>
                    <a:pt x="84969" y="189048"/>
                  </a:lnTo>
                  <a:lnTo>
                    <a:pt x="85011" y="189048"/>
                  </a:lnTo>
                  <a:lnTo>
                    <a:pt x="85011" y="189118"/>
                  </a:lnTo>
                  <a:lnTo>
                    <a:pt x="85054" y="189118"/>
                  </a:lnTo>
                  <a:lnTo>
                    <a:pt x="85054" y="189048"/>
                  </a:lnTo>
                  <a:lnTo>
                    <a:pt x="85096" y="189048"/>
                  </a:lnTo>
                  <a:lnTo>
                    <a:pt x="85138" y="189048"/>
                  </a:lnTo>
                  <a:lnTo>
                    <a:pt x="85180" y="189048"/>
                  </a:lnTo>
                  <a:lnTo>
                    <a:pt x="85223" y="189048"/>
                  </a:lnTo>
                  <a:lnTo>
                    <a:pt x="85265" y="189048"/>
                  </a:lnTo>
                  <a:lnTo>
                    <a:pt x="85307" y="189048"/>
                  </a:lnTo>
                  <a:lnTo>
                    <a:pt x="85349" y="189048"/>
                  </a:lnTo>
                  <a:lnTo>
                    <a:pt x="85392" y="189048"/>
                  </a:lnTo>
                  <a:lnTo>
                    <a:pt x="85434" y="189048"/>
                  </a:lnTo>
                  <a:lnTo>
                    <a:pt x="85476" y="189048"/>
                  </a:lnTo>
                  <a:lnTo>
                    <a:pt x="85518" y="189048"/>
                  </a:lnTo>
                  <a:lnTo>
                    <a:pt x="85518" y="188992"/>
                  </a:lnTo>
                  <a:lnTo>
                    <a:pt x="85476" y="188992"/>
                  </a:lnTo>
                  <a:lnTo>
                    <a:pt x="85434" y="188992"/>
                  </a:lnTo>
                  <a:lnTo>
                    <a:pt x="85434" y="188921"/>
                  </a:lnTo>
                  <a:lnTo>
                    <a:pt x="85476" y="188921"/>
                  </a:lnTo>
                  <a:lnTo>
                    <a:pt x="85518" y="188992"/>
                  </a:lnTo>
                  <a:lnTo>
                    <a:pt x="85560" y="188992"/>
                  </a:lnTo>
                  <a:lnTo>
                    <a:pt x="85603" y="188921"/>
                  </a:lnTo>
                  <a:lnTo>
                    <a:pt x="85645" y="188921"/>
                  </a:lnTo>
                  <a:lnTo>
                    <a:pt x="85645" y="188992"/>
                  </a:lnTo>
                  <a:lnTo>
                    <a:pt x="85687" y="188992"/>
                  </a:lnTo>
                  <a:lnTo>
                    <a:pt x="85687" y="189048"/>
                  </a:lnTo>
                  <a:lnTo>
                    <a:pt x="85729" y="189048"/>
                  </a:lnTo>
                  <a:lnTo>
                    <a:pt x="85729" y="189118"/>
                  </a:lnTo>
                  <a:lnTo>
                    <a:pt x="85772" y="189118"/>
                  </a:lnTo>
                  <a:lnTo>
                    <a:pt x="85814" y="189118"/>
                  </a:lnTo>
                  <a:lnTo>
                    <a:pt x="85856" y="189118"/>
                  </a:lnTo>
                  <a:lnTo>
                    <a:pt x="85898" y="189175"/>
                  </a:lnTo>
                  <a:lnTo>
                    <a:pt x="85941" y="189175"/>
                  </a:lnTo>
                  <a:lnTo>
                    <a:pt x="85941" y="189118"/>
                  </a:lnTo>
                  <a:lnTo>
                    <a:pt x="85983" y="189118"/>
                  </a:lnTo>
                  <a:lnTo>
                    <a:pt x="85983" y="189048"/>
                  </a:lnTo>
                  <a:lnTo>
                    <a:pt x="86025" y="189048"/>
                  </a:lnTo>
                  <a:lnTo>
                    <a:pt x="86067" y="189048"/>
                  </a:lnTo>
                  <a:lnTo>
                    <a:pt x="86110" y="189118"/>
                  </a:lnTo>
                  <a:lnTo>
                    <a:pt x="86110" y="189048"/>
                  </a:lnTo>
                  <a:lnTo>
                    <a:pt x="86152" y="189048"/>
                  </a:lnTo>
                  <a:lnTo>
                    <a:pt x="86152" y="188992"/>
                  </a:lnTo>
                  <a:lnTo>
                    <a:pt x="86110" y="188992"/>
                  </a:lnTo>
                  <a:lnTo>
                    <a:pt x="86152" y="188992"/>
                  </a:lnTo>
                  <a:lnTo>
                    <a:pt x="86194" y="188992"/>
                  </a:lnTo>
                  <a:lnTo>
                    <a:pt x="86236" y="188992"/>
                  </a:lnTo>
                  <a:lnTo>
                    <a:pt x="86279" y="188992"/>
                  </a:lnTo>
                  <a:lnTo>
                    <a:pt x="86236" y="188992"/>
                  </a:lnTo>
                  <a:lnTo>
                    <a:pt x="86236" y="188921"/>
                  </a:lnTo>
                  <a:lnTo>
                    <a:pt x="86236" y="188865"/>
                  </a:lnTo>
                  <a:lnTo>
                    <a:pt x="86279" y="188865"/>
                  </a:lnTo>
                  <a:lnTo>
                    <a:pt x="86279" y="188921"/>
                  </a:lnTo>
                  <a:lnTo>
                    <a:pt x="86321" y="188921"/>
                  </a:lnTo>
                  <a:lnTo>
                    <a:pt x="86321" y="188865"/>
                  </a:lnTo>
                  <a:lnTo>
                    <a:pt x="86363" y="188865"/>
                  </a:lnTo>
                  <a:lnTo>
                    <a:pt x="86405" y="188865"/>
                  </a:lnTo>
                  <a:lnTo>
                    <a:pt x="86448" y="188865"/>
                  </a:lnTo>
                  <a:lnTo>
                    <a:pt x="86448" y="188921"/>
                  </a:lnTo>
                  <a:lnTo>
                    <a:pt x="86490" y="188921"/>
                  </a:lnTo>
                  <a:lnTo>
                    <a:pt x="86490" y="188992"/>
                  </a:lnTo>
                  <a:lnTo>
                    <a:pt x="86532" y="188992"/>
                  </a:lnTo>
                  <a:lnTo>
                    <a:pt x="86574" y="188992"/>
                  </a:lnTo>
                  <a:lnTo>
                    <a:pt x="86617" y="189048"/>
                  </a:lnTo>
                  <a:lnTo>
                    <a:pt x="86617" y="189118"/>
                  </a:lnTo>
                  <a:lnTo>
                    <a:pt x="86617" y="189175"/>
                  </a:lnTo>
                  <a:lnTo>
                    <a:pt x="86659" y="189245"/>
                  </a:lnTo>
                  <a:lnTo>
                    <a:pt x="86743" y="189301"/>
                  </a:lnTo>
                  <a:lnTo>
                    <a:pt x="86786" y="189301"/>
                  </a:lnTo>
                  <a:lnTo>
                    <a:pt x="86828" y="189301"/>
                  </a:lnTo>
                  <a:lnTo>
                    <a:pt x="86870" y="189301"/>
                  </a:lnTo>
                  <a:lnTo>
                    <a:pt x="86870" y="189372"/>
                  </a:lnTo>
                  <a:lnTo>
                    <a:pt x="86912" y="189372"/>
                  </a:lnTo>
                  <a:lnTo>
                    <a:pt x="86955" y="189372"/>
                  </a:lnTo>
                  <a:lnTo>
                    <a:pt x="86997" y="189372"/>
                  </a:lnTo>
                  <a:lnTo>
                    <a:pt x="86997" y="189301"/>
                  </a:lnTo>
                  <a:lnTo>
                    <a:pt x="87039" y="189301"/>
                  </a:lnTo>
                  <a:lnTo>
                    <a:pt x="87081" y="189301"/>
                  </a:lnTo>
                  <a:lnTo>
                    <a:pt x="87081" y="189372"/>
                  </a:lnTo>
                  <a:lnTo>
                    <a:pt x="87124" y="189372"/>
                  </a:lnTo>
                  <a:lnTo>
                    <a:pt x="87166" y="189372"/>
                  </a:lnTo>
                  <a:lnTo>
                    <a:pt x="87208" y="189372"/>
                  </a:lnTo>
                  <a:lnTo>
                    <a:pt x="87250" y="189428"/>
                  </a:lnTo>
                  <a:lnTo>
                    <a:pt x="87250" y="189499"/>
                  </a:lnTo>
                  <a:lnTo>
                    <a:pt x="87250" y="189625"/>
                  </a:lnTo>
                  <a:lnTo>
                    <a:pt x="87293" y="189682"/>
                  </a:lnTo>
                  <a:lnTo>
                    <a:pt x="87335" y="189752"/>
                  </a:lnTo>
                  <a:lnTo>
                    <a:pt x="87377" y="189752"/>
                  </a:lnTo>
                  <a:lnTo>
                    <a:pt x="87377" y="189808"/>
                  </a:lnTo>
                  <a:lnTo>
                    <a:pt x="87419" y="189879"/>
                  </a:lnTo>
                  <a:lnTo>
                    <a:pt x="87462" y="189879"/>
                  </a:lnTo>
                  <a:lnTo>
                    <a:pt x="87504" y="189879"/>
                  </a:lnTo>
                  <a:lnTo>
                    <a:pt x="87504" y="189935"/>
                  </a:lnTo>
                  <a:lnTo>
                    <a:pt x="87588" y="189935"/>
                  </a:lnTo>
                  <a:lnTo>
                    <a:pt x="87588" y="190006"/>
                  </a:lnTo>
                  <a:lnTo>
                    <a:pt x="87546" y="190006"/>
                  </a:lnTo>
                  <a:lnTo>
                    <a:pt x="87546" y="190062"/>
                  </a:lnTo>
                  <a:lnTo>
                    <a:pt x="87588" y="190062"/>
                  </a:lnTo>
                  <a:lnTo>
                    <a:pt x="87630" y="190062"/>
                  </a:lnTo>
                  <a:lnTo>
                    <a:pt x="87673" y="190062"/>
                  </a:lnTo>
                  <a:lnTo>
                    <a:pt x="87673" y="190006"/>
                  </a:lnTo>
                  <a:lnTo>
                    <a:pt x="87715" y="190006"/>
                  </a:lnTo>
                  <a:lnTo>
                    <a:pt x="87799" y="190006"/>
                  </a:lnTo>
                  <a:lnTo>
                    <a:pt x="87842" y="190006"/>
                  </a:lnTo>
                  <a:lnTo>
                    <a:pt x="87842" y="190062"/>
                  </a:lnTo>
                  <a:lnTo>
                    <a:pt x="87842" y="190132"/>
                  </a:lnTo>
                  <a:lnTo>
                    <a:pt x="87884" y="190132"/>
                  </a:lnTo>
                  <a:lnTo>
                    <a:pt x="87926" y="190132"/>
                  </a:lnTo>
                  <a:lnTo>
                    <a:pt x="87968" y="190132"/>
                  </a:lnTo>
                  <a:lnTo>
                    <a:pt x="87926" y="190062"/>
                  </a:lnTo>
                  <a:lnTo>
                    <a:pt x="87884" y="190062"/>
                  </a:lnTo>
                  <a:lnTo>
                    <a:pt x="87926" y="190062"/>
                  </a:lnTo>
                  <a:lnTo>
                    <a:pt x="87926" y="190006"/>
                  </a:lnTo>
                  <a:lnTo>
                    <a:pt x="87968" y="190006"/>
                  </a:lnTo>
                  <a:lnTo>
                    <a:pt x="87968" y="189935"/>
                  </a:lnTo>
                  <a:lnTo>
                    <a:pt x="88011" y="189935"/>
                  </a:lnTo>
                  <a:lnTo>
                    <a:pt x="88011" y="189879"/>
                  </a:lnTo>
                  <a:lnTo>
                    <a:pt x="88053" y="189879"/>
                  </a:lnTo>
                  <a:lnTo>
                    <a:pt x="88053" y="189808"/>
                  </a:lnTo>
                  <a:lnTo>
                    <a:pt x="88095" y="189808"/>
                  </a:lnTo>
                  <a:lnTo>
                    <a:pt x="88137" y="189808"/>
                  </a:lnTo>
                  <a:lnTo>
                    <a:pt x="88180" y="189752"/>
                  </a:lnTo>
                  <a:lnTo>
                    <a:pt x="88222" y="189752"/>
                  </a:lnTo>
                  <a:lnTo>
                    <a:pt x="88222" y="189682"/>
                  </a:lnTo>
                  <a:lnTo>
                    <a:pt x="88264" y="189682"/>
                  </a:lnTo>
                  <a:lnTo>
                    <a:pt x="88306" y="189682"/>
                  </a:lnTo>
                  <a:lnTo>
                    <a:pt x="88349" y="189682"/>
                  </a:lnTo>
                  <a:lnTo>
                    <a:pt x="88349" y="189625"/>
                  </a:lnTo>
                  <a:lnTo>
                    <a:pt x="88391" y="189625"/>
                  </a:lnTo>
                  <a:lnTo>
                    <a:pt x="88391" y="189682"/>
                  </a:lnTo>
                  <a:lnTo>
                    <a:pt x="88433" y="189682"/>
                  </a:lnTo>
                  <a:lnTo>
                    <a:pt x="88475" y="189682"/>
                  </a:lnTo>
                  <a:lnTo>
                    <a:pt x="88518" y="189625"/>
                  </a:lnTo>
                  <a:lnTo>
                    <a:pt x="88560" y="189625"/>
                  </a:lnTo>
                  <a:lnTo>
                    <a:pt x="88602" y="189625"/>
                  </a:lnTo>
                  <a:lnTo>
                    <a:pt x="88644" y="189625"/>
                  </a:lnTo>
                  <a:lnTo>
                    <a:pt x="88644" y="189682"/>
                  </a:lnTo>
                  <a:lnTo>
                    <a:pt x="88687" y="189682"/>
                  </a:lnTo>
                  <a:lnTo>
                    <a:pt x="88729" y="189682"/>
                  </a:lnTo>
                  <a:lnTo>
                    <a:pt x="88771" y="189682"/>
                  </a:lnTo>
                  <a:lnTo>
                    <a:pt x="88813" y="189682"/>
                  </a:lnTo>
                  <a:lnTo>
                    <a:pt x="88813" y="189752"/>
                  </a:lnTo>
                  <a:lnTo>
                    <a:pt x="88856" y="189752"/>
                  </a:lnTo>
                  <a:lnTo>
                    <a:pt x="88898" y="189808"/>
                  </a:lnTo>
                  <a:lnTo>
                    <a:pt x="88940" y="189808"/>
                  </a:lnTo>
                  <a:lnTo>
                    <a:pt x="88982" y="189808"/>
                  </a:lnTo>
                  <a:lnTo>
                    <a:pt x="89025" y="189752"/>
                  </a:lnTo>
                  <a:lnTo>
                    <a:pt x="89067" y="189682"/>
                  </a:lnTo>
                  <a:lnTo>
                    <a:pt x="89109" y="189682"/>
                  </a:lnTo>
                  <a:lnTo>
                    <a:pt x="89109" y="189625"/>
                  </a:lnTo>
                  <a:lnTo>
                    <a:pt x="89151" y="189555"/>
                  </a:lnTo>
                  <a:lnTo>
                    <a:pt x="89109" y="189555"/>
                  </a:lnTo>
                  <a:lnTo>
                    <a:pt x="89109" y="189499"/>
                  </a:lnTo>
                  <a:lnTo>
                    <a:pt x="89151" y="189428"/>
                  </a:lnTo>
                  <a:lnTo>
                    <a:pt x="89194" y="189428"/>
                  </a:lnTo>
                  <a:lnTo>
                    <a:pt x="89194" y="189372"/>
                  </a:lnTo>
                  <a:lnTo>
                    <a:pt x="89151" y="189372"/>
                  </a:lnTo>
                  <a:lnTo>
                    <a:pt x="89194" y="189301"/>
                  </a:lnTo>
                  <a:lnTo>
                    <a:pt x="89194" y="189245"/>
                  </a:lnTo>
                  <a:lnTo>
                    <a:pt x="89194" y="189175"/>
                  </a:lnTo>
                  <a:lnTo>
                    <a:pt x="89194" y="189118"/>
                  </a:lnTo>
                  <a:lnTo>
                    <a:pt x="89236" y="189118"/>
                  </a:lnTo>
                  <a:lnTo>
                    <a:pt x="89278" y="189118"/>
                  </a:lnTo>
                  <a:lnTo>
                    <a:pt x="89320" y="189118"/>
                  </a:lnTo>
                  <a:lnTo>
                    <a:pt x="89278" y="189118"/>
                  </a:lnTo>
                  <a:lnTo>
                    <a:pt x="89278" y="189048"/>
                  </a:lnTo>
                  <a:lnTo>
                    <a:pt x="89320" y="189048"/>
                  </a:lnTo>
                  <a:lnTo>
                    <a:pt x="89363" y="188992"/>
                  </a:lnTo>
                  <a:lnTo>
                    <a:pt x="89405" y="188992"/>
                  </a:lnTo>
                  <a:lnTo>
                    <a:pt x="89405" y="188921"/>
                  </a:lnTo>
                  <a:lnTo>
                    <a:pt x="89405" y="188865"/>
                  </a:lnTo>
                  <a:lnTo>
                    <a:pt x="89405" y="188795"/>
                  </a:lnTo>
                  <a:lnTo>
                    <a:pt x="89447" y="188795"/>
                  </a:lnTo>
                  <a:lnTo>
                    <a:pt x="89447" y="188738"/>
                  </a:lnTo>
                  <a:lnTo>
                    <a:pt x="89489" y="188738"/>
                  </a:lnTo>
                  <a:lnTo>
                    <a:pt x="89489" y="188668"/>
                  </a:lnTo>
                  <a:lnTo>
                    <a:pt x="89489" y="188611"/>
                  </a:lnTo>
                  <a:lnTo>
                    <a:pt x="89489" y="188541"/>
                  </a:lnTo>
                  <a:lnTo>
                    <a:pt x="89489" y="188485"/>
                  </a:lnTo>
                  <a:lnTo>
                    <a:pt x="89489" y="188414"/>
                  </a:lnTo>
                  <a:lnTo>
                    <a:pt x="89532" y="188414"/>
                  </a:lnTo>
                  <a:lnTo>
                    <a:pt x="89489" y="188414"/>
                  </a:lnTo>
                  <a:lnTo>
                    <a:pt x="89489" y="188358"/>
                  </a:lnTo>
                  <a:lnTo>
                    <a:pt x="89489" y="188288"/>
                  </a:lnTo>
                  <a:lnTo>
                    <a:pt x="89489" y="188231"/>
                  </a:lnTo>
                  <a:lnTo>
                    <a:pt x="89489" y="188161"/>
                  </a:lnTo>
                  <a:lnTo>
                    <a:pt x="89489" y="188105"/>
                  </a:lnTo>
                  <a:lnTo>
                    <a:pt x="89532" y="188105"/>
                  </a:lnTo>
                  <a:lnTo>
                    <a:pt x="89532" y="188034"/>
                  </a:lnTo>
                  <a:lnTo>
                    <a:pt x="89532" y="188105"/>
                  </a:lnTo>
                  <a:lnTo>
                    <a:pt x="89574" y="188105"/>
                  </a:lnTo>
                  <a:lnTo>
                    <a:pt x="89574" y="188034"/>
                  </a:lnTo>
                  <a:lnTo>
                    <a:pt x="89532" y="188034"/>
                  </a:lnTo>
                  <a:lnTo>
                    <a:pt x="89532" y="187978"/>
                  </a:lnTo>
                  <a:lnTo>
                    <a:pt x="89532" y="187907"/>
                  </a:lnTo>
                  <a:lnTo>
                    <a:pt x="89574" y="187907"/>
                  </a:lnTo>
                  <a:lnTo>
                    <a:pt x="89574" y="187851"/>
                  </a:lnTo>
                  <a:lnTo>
                    <a:pt x="89616" y="187851"/>
                  </a:lnTo>
                  <a:lnTo>
                    <a:pt x="89616" y="187781"/>
                  </a:lnTo>
                  <a:lnTo>
                    <a:pt x="89658" y="187781"/>
                  </a:lnTo>
                  <a:lnTo>
                    <a:pt x="89658" y="187724"/>
                  </a:lnTo>
                  <a:lnTo>
                    <a:pt x="89700" y="187724"/>
                  </a:lnTo>
                  <a:lnTo>
                    <a:pt x="89700" y="187654"/>
                  </a:lnTo>
                  <a:lnTo>
                    <a:pt x="89700" y="187598"/>
                  </a:lnTo>
                  <a:lnTo>
                    <a:pt x="89743" y="187598"/>
                  </a:lnTo>
                  <a:lnTo>
                    <a:pt x="89785" y="187527"/>
                  </a:lnTo>
                  <a:lnTo>
                    <a:pt x="89827" y="187527"/>
                  </a:lnTo>
                  <a:lnTo>
                    <a:pt x="89912" y="187527"/>
                  </a:lnTo>
                  <a:lnTo>
                    <a:pt x="89912" y="187598"/>
                  </a:lnTo>
                  <a:lnTo>
                    <a:pt x="89954" y="187598"/>
                  </a:lnTo>
                  <a:lnTo>
                    <a:pt x="90038" y="187598"/>
                  </a:lnTo>
                  <a:lnTo>
                    <a:pt x="90081" y="187654"/>
                  </a:lnTo>
                  <a:lnTo>
                    <a:pt x="90123" y="187654"/>
                  </a:lnTo>
                  <a:lnTo>
                    <a:pt x="90165" y="187724"/>
                  </a:lnTo>
                  <a:lnTo>
                    <a:pt x="90207" y="187724"/>
                  </a:lnTo>
                  <a:lnTo>
                    <a:pt x="90250" y="187724"/>
                  </a:lnTo>
                  <a:lnTo>
                    <a:pt x="90250" y="187654"/>
                  </a:lnTo>
                  <a:lnTo>
                    <a:pt x="90292" y="187654"/>
                  </a:lnTo>
                  <a:lnTo>
                    <a:pt x="90292" y="187598"/>
                  </a:lnTo>
                  <a:lnTo>
                    <a:pt x="90292" y="187527"/>
                  </a:lnTo>
                  <a:lnTo>
                    <a:pt x="90250" y="187471"/>
                  </a:lnTo>
                  <a:lnTo>
                    <a:pt x="90207" y="187471"/>
                  </a:lnTo>
                  <a:lnTo>
                    <a:pt x="90165" y="187471"/>
                  </a:lnTo>
                  <a:lnTo>
                    <a:pt x="90123" y="187471"/>
                  </a:lnTo>
                  <a:lnTo>
                    <a:pt x="90081" y="187471"/>
                  </a:lnTo>
                  <a:lnTo>
                    <a:pt x="90038" y="187400"/>
                  </a:lnTo>
                  <a:lnTo>
                    <a:pt x="89996" y="187344"/>
                  </a:lnTo>
                  <a:lnTo>
                    <a:pt x="89954" y="187344"/>
                  </a:lnTo>
                  <a:lnTo>
                    <a:pt x="89912" y="187344"/>
                  </a:lnTo>
                  <a:lnTo>
                    <a:pt x="89912" y="187274"/>
                  </a:lnTo>
                  <a:lnTo>
                    <a:pt x="89869" y="187274"/>
                  </a:lnTo>
                  <a:lnTo>
                    <a:pt x="89869" y="187217"/>
                  </a:lnTo>
                  <a:lnTo>
                    <a:pt x="89827" y="187217"/>
                  </a:lnTo>
                  <a:lnTo>
                    <a:pt x="89827" y="187147"/>
                  </a:lnTo>
                  <a:lnTo>
                    <a:pt x="89827" y="187091"/>
                  </a:lnTo>
                  <a:lnTo>
                    <a:pt x="89785" y="187091"/>
                  </a:lnTo>
                  <a:lnTo>
                    <a:pt x="89785" y="186894"/>
                  </a:lnTo>
                  <a:lnTo>
                    <a:pt x="89743" y="186837"/>
                  </a:lnTo>
                  <a:lnTo>
                    <a:pt x="89743" y="186767"/>
                  </a:lnTo>
                  <a:lnTo>
                    <a:pt x="89700" y="186767"/>
                  </a:lnTo>
                  <a:lnTo>
                    <a:pt x="89700" y="186710"/>
                  </a:lnTo>
                  <a:lnTo>
                    <a:pt x="89700" y="186640"/>
                  </a:lnTo>
                  <a:lnTo>
                    <a:pt x="89700" y="186584"/>
                  </a:lnTo>
                  <a:lnTo>
                    <a:pt x="89743" y="186513"/>
                  </a:lnTo>
                  <a:lnTo>
                    <a:pt x="89785" y="186513"/>
                  </a:lnTo>
                  <a:lnTo>
                    <a:pt x="89827" y="186513"/>
                  </a:lnTo>
                  <a:lnTo>
                    <a:pt x="89869" y="186513"/>
                  </a:lnTo>
                  <a:lnTo>
                    <a:pt x="89869" y="186457"/>
                  </a:lnTo>
                  <a:lnTo>
                    <a:pt x="89912" y="186457"/>
                  </a:lnTo>
                  <a:lnTo>
                    <a:pt x="89954" y="186513"/>
                  </a:lnTo>
                  <a:lnTo>
                    <a:pt x="89954" y="186457"/>
                  </a:lnTo>
                  <a:lnTo>
                    <a:pt x="89996" y="186457"/>
                  </a:lnTo>
                  <a:lnTo>
                    <a:pt x="89996" y="186387"/>
                  </a:lnTo>
                  <a:lnTo>
                    <a:pt x="90038" y="186387"/>
                  </a:lnTo>
                  <a:lnTo>
                    <a:pt x="90081" y="186387"/>
                  </a:lnTo>
                  <a:lnTo>
                    <a:pt x="90081" y="186330"/>
                  </a:lnTo>
                  <a:lnTo>
                    <a:pt x="90081" y="186260"/>
                  </a:lnTo>
                  <a:lnTo>
                    <a:pt x="90038" y="186260"/>
                  </a:lnTo>
                  <a:lnTo>
                    <a:pt x="89996" y="186260"/>
                  </a:lnTo>
                  <a:lnTo>
                    <a:pt x="89954" y="186260"/>
                  </a:lnTo>
                  <a:lnTo>
                    <a:pt x="89954" y="186204"/>
                  </a:lnTo>
                  <a:lnTo>
                    <a:pt x="89912" y="186204"/>
                  </a:lnTo>
                  <a:lnTo>
                    <a:pt x="89869" y="186204"/>
                  </a:lnTo>
                  <a:lnTo>
                    <a:pt x="89912" y="186260"/>
                  </a:lnTo>
                  <a:lnTo>
                    <a:pt x="89954" y="186260"/>
                  </a:lnTo>
                  <a:lnTo>
                    <a:pt x="89954" y="186330"/>
                  </a:lnTo>
                  <a:lnTo>
                    <a:pt x="89912" y="186330"/>
                  </a:lnTo>
                  <a:lnTo>
                    <a:pt x="89869" y="186330"/>
                  </a:lnTo>
                  <a:lnTo>
                    <a:pt x="89869" y="186260"/>
                  </a:lnTo>
                  <a:lnTo>
                    <a:pt x="89827" y="186260"/>
                  </a:lnTo>
                  <a:lnTo>
                    <a:pt x="89785" y="186260"/>
                  </a:lnTo>
                  <a:lnTo>
                    <a:pt x="89743" y="186260"/>
                  </a:lnTo>
                  <a:lnTo>
                    <a:pt x="89743" y="186204"/>
                  </a:lnTo>
                  <a:lnTo>
                    <a:pt x="89700" y="186204"/>
                  </a:lnTo>
                  <a:lnTo>
                    <a:pt x="89700" y="186133"/>
                  </a:lnTo>
                  <a:lnTo>
                    <a:pt x="89658" y="186133"/>
                  </a:lnTo>
                  <a:lnTo>
                    <a:pt x="89658" y="186204"/>
                  </a:lnTo>
                  <a:lnTo>
                    <a:pt x="89616" y="186204"/>
                  </a:lnTo>
                  <a:lnTo>
                    <a:pt x="89574" y="186204"/>
                  </a:lnTo>
                  <a:lnTo>
                    <a:pt x="89574" y="186133"/>
                  </a:lnTo>
                  <a:lnTo>
                    <a:pt x="89532" y="186133"/>
                  </a:lnTo>
                  <a:lnTo>
                    <a:pt x="89489" y="186077"/>
                  </a:lnTo>
                  <a:lnTo>
                    <a:pt x="89489" y="185950"/>
                  </a:lnTo>
                  <a:lnTo>
                    <a:pt x="89489" y="185880"/>
                  </a:lnTo>
                  <a:lnTo>
                    <a:pt x="89489" y="185823"/>
                  </a:lnTo>
                  <a:lnTo>
                    <a:pt x="89532" y="185697"/>
                  </a:lnTo>
                  <a:lnTo>
                    <a:pt x="89574" y="185626"/>
                  </a:lnTo>
                  <a:lnTo>
                    <a:pt x="89616" y="185570"/>
                  </a:lnTo>
                  <a:lnTo>
                    <a:pt x="89658" y="185499"/>
                  </a:lnTo>
                  <a:lnTo>
                    <a:pt x="89700" y="185443"/>
                  </a:lnTo>
                  <a:lnTo>
                    <a:pt x="89743" y="185373"/>
                  </a:lnTo>
                  <a:lnTo>
                    <a:pt x="89785" y="185373"/>
                  </a:lnTo>
                  <a:lnTo>
                    <a:pt x="89827" y="185316"/>
                  </a:lnTo>
                  <a:lnTo>
                    <a:pt x="89869" y="185316"/>
                  </a:lnTo>
                  <a:lnTo>
                    <a:pt x="89954" y="185190"/>
                  </a:lnTo>
                  <a:lnTo>
                    <a:pt x="89996" y="185190"/>
                  </a:lnTo>
                  <a:lnTo>
                    <a:pt x="90038" y="185190"/>
                  </a:lnTo>
                  <a:lnTo>
                    <a:pt x="90081" y="185119"/>
                  </a:lnTo>
                  <a:lnTo>
                    <a:pt x="90123" y="185063"/>
                  </a:lnTo>
                  <a:lnTo>
                    <a:pt x="90165" y="185063"/>
                  </a:lnTo>
                  <a:lnTo>
                    <a:pt x="90207" y="184992"/>
                  </a:lnTo>
                  <a:lnTo>
                    <a:pt x="90250" y="184992"/>
                  </a:lnTo>
                  <a:lnTo>
                    <a:pt x="90250" y="184936"/>
                  </a:lnTo>
                  <a:lnTo>
                    <a:pt x="90292" y="184936"/>
                  </a:lnTo>
                  <a:lnTo>
                    <a:pt x="90292" y="184866"/>
                  </a:lnTo>
                  <a:lnTo>
                    <a:pt x="90334" y="184866"/>
                  </a:lnTo>
                  <a:lnTo>
                    <a:pt x="90334" y="184809"/>
                  </a:lnTo>
                  <a:lnTo>
                    <a:pt x="90376" y="184809"/>
                  </a:lnTo>
                  <a:lnTo>
                    <a:pt x="90419" y="184739"/>
                  </a:lnTo>
                  <a:lnTo>
                    <a:pt x="90461" y="184739"/>
                  </a:lnTo>
                  <a:lnTo>
                    <a:pt x="90461" y="184683"/>
                  </a:lnTo>
                  <a:lnTo>
                    <a:pt x="90503" y="184739"/>
                  </a:lnTo>
                  <a:lnTo>
                    <a:pt x="90545" y="184739"/>
                  </a:lnTo>
                  <a:lnTo>
                    <a:pt x="90545" y="184683"/>
                  </a:lnTo>
                  <a:lnTo>
                    <a:pt x="90503" y="184683"/>
                  </a:lnTo>
                  <a:lnTo>
                    <a:pt x="90545" y="184683"/>
                  </a:lnTo>
                  <a:lnTo>
                    <a:pt x="90545" y="184612"/>
                  </a:lnTo>
                  <a:lnTo>
                    <a:pt x="90588" y="184612"/>
                  </a:lnTo>
                  <a:lnTo>
                    <a:pt x="90588" y="184683"/>
                  </a:lnTo>
                  <a:lnTo>
                    <a:pt x="90630" y="184612"/>
                  </a:lnTo>
                  <a:lnTo>
                    <a:pt x="90714" y="184612"/>
                  </a:lnTo>
                  <a:lnTo>
                    <a:pt x="90799" y="184556"/>
                  </a:lnTo>
                  <a:lnTo>
                    <a:pt x="90883" y="184486"/>
                  </a:lnTo>
                  <a:lnTo>
                    <a:pt x="90926" y="184486"/>
                  </a:lnTo>
                  <a:lnTo>
                    <a:pt x="90968" y="184486"/>
                  </a:lnTo>
                  <a:lnTo>
                    <a:pt x="91010" y="184486"/>
                  </a:lnTo>
                  <a:lnTo>
                    <a:pt x="91052" y="184486"/>
                  </a:lnTo>
                  <a:lnTo>
                    <a:pt x="91095" y="184486"/>
                  </a:lnTo>
                  <a:lnTo>
                    <a:pt x="91137" y="184486"/>
                  </a:lnTo>
                  <a:lnTo>
                    <a:pt x="91179" y="184486"/>
                  </a:lnTo>
                  <a:lnTo>
                    <a:pt x="91221" y="184486"/>
                  </a:lnTo>
                  <a:lnTo>
                    <a:pt x="91221" y="184556"/>
                  </a:lnTo>
                  <a:lnTo>
                    <a:pt x="91264" y="184556"/>
                  </a:lnTo>
                  <a:lnTo>
                    <a:pt x="91264" y="184486"/>
                  </a:lnTo>
                  <a:lnTo>
                    <a:pt x="91306" y="184486"/>
                  </a:lnTo>
                  <a:lnTo>
                    <a:pt x="91348" y="184486"/>
                  </a:lnTo>
                  <a:lnTo>
                    <a:pt x="91390" y="184486"/>
                  </a:lnTo>
                  <a:lnTo>
                    <a:pt x="91433" y="184486"/>
                  </a:lnTo>
                  <a:lnTo>
                    <a:pt x="91475" y="184429"/>
                  </a:lnTo>
                  <a:lnTo>
                    <a:pt x="91517" y="184429"/>
                  </a:lnTo>
                  <a:lnTo>
                    <a:pt x="91559" y="184429"/>
                  </a:lnTo>
                  <a:lnTo>
                    <a:pt x="91644" y="184429"/>
                  </a:lnTo>
                  <a:lnTo>
                    <a:pt x="91686" y="184359"/>
                  </a:lnTo>
                  <a:lnTo>
                    <a:pt x="91728" y="184359"/>
                  </a:lnTo>
                  <a:lnTo>
                    <a:pt x="91771" y="184359"/>
                  </a:lnTo>
                  <a:lnTo>
                    <a:pt x="91813" y="184359"/>
                  </a:lnTo>
                  <a:lnTo>
                    <a:pt x="91855" y="184359"/>
                  </a:lnTo>
                  <a:lnTo>
                    <a:pt x="91855" y="184302"/>
                  </a:lnTo>
                  <a:lnTo>
                    <a:pt x="91897" y="184302"/>
                  </a:lnTo>
                  <a:lnTo>
                    <a:pt x="91939" y="184302"/>
                  </a:lnTo>
                  <a:lnTo>
                    <a:pt x="91982" y="184176"/>
                  </a:lnTo>
                  <a:lnTo>
                    <a:pt x="92024" y="184176"/>
                  </a:lnTo>
                  <a:lnTo>
                    <a:pt x="92066" y="184105"/>
                  </a:lnTo>
                  <a:lnTo>
                    <a:pt x="92108" y="184105"/>
                  </a:lnTo>
                  <a:lnTo>
                    <a:pt x="92151" y="184105"/>
                  </a:lnTo>
                  <a:lnTo>
                    <a:pt x="92193" y="184105"/>
                  </a:lnTo>
                  <a:lnTo>
                    <a:pt x="92362" y="184105"/>
                  </a:lnTo>
                  <a:lnTo>
                    <a:pt x="92446" y="184049"/>
                  </a:lnTo>
                  <a:lnTo>
                    <a:pt x="92531" y="184049"/>
                  </a:lnTo>
                  <a:lnTo>
                    <a:pt x="92573" y="184049"/>
                  </a:lnTo>
                  <a:lnTo>
                    <a:pt x="92615" y="184049"/>
                  </a:lnTo>
                  <a:lnTo>
                    <a:pt x="92658" y="184049"/>
                  </a:lnTo>
                  <a:lnTo>
                    <a:pt x="92700" y="184049"/>
                  </a:lnTo>
                  <a:lnTo>
                    <a:pt x="92784" y="184049"/>
                  </a:lnTo>
                  <a:lnTo>
                    <a:pt x="92827" y="184049"/>
                  </a:lnTo>
                  <a:lnTo>
                    <a:pt x="92869" y="184049"/>
                  </a:lnTo>
                  <a:lnTo>
                    <a:pt x="92953" y="183979"/>
                  </a:lnTo>
                  <a:lnTo>
                    <a:pt x="92996" y="183979"/>
                  </a:lnTo>
                  <a:lnTo>
                    <a:pt x="93038" y="183979"/>
                  </a:lnTo>
                  <a:lnTo>
                    <a:pt x="93080" y="183922"/>
                  </a:lnTo>
                  <a:lnTo>
                    <a:pt x="93122" y="183922"/>
                  </a:lnTo>
                  <a:lnTo>
                    <a:pt x="93165" y="183852"/>
                  </a:lnTo>
                  <a:lnTo>
                    <a:pt x="93207" y="183796"/>
                  </a:lnTo>
                  <a:lnTo>
                    <a:pt x="93207" y="183725"/>
                  </a:lnTo>
                  <a:lnTo>
                    <a:pt x="93207" y="183669"/>
                  </a:lnTo>
                  <a:lnTo>
                    <a:pt x="93207" y="183598"/>
                  </a:lnTo>
                  <a:lnTo>
                    <a:pt x="93165" y="183598"/>
                  </a:lnTo>
                  <a:lnTo>
                    <a:pt x="93122" y="183598"/>
                  </a:lnTo>
                  <a:lnTo>
                    <a:pt x="93080" y="183542"/>
                  </a:lnTo>
                  <a:lnTo>
                    <a:pt x="93038" y="183472"/>
                  </a:lnTo>
                  <a:lnTo>
                    <a:pt x="93038" y="183415"/>
                  </a:lnTo>
                  <a:lnTo>
                    <a:pt x="93038" y="183345"/>
                  </a:lnTo>
                  <a:lnTo>
                    <a:pt x="93038" y="183289"/>
                  </a:lnTo>
                  <a:lnTo>
                    <a:pt x="92996" y="183218"/>
                  </a:lnTo>
                  <a:lnTo>
                    <a:pt x="92996" y="183162"/>
                  </a:lnTo>
                  <a:lnTo>
                    <a:pt x="93038" y="183091"/>
                  </a:lnTo>
                  <a:lnTo>
                    <a:pt x="93038" y="183035"/>
                  </a:lnTo>
                  <a:lnTo>
                    <a:pt x="93038" y="182965"/>
                  </a:lnTo>
                  <a:lnTo>
                    <a:pt x="93038" y="182908"/>
                  </a:lnTo>
                  <a:lnTo>
                    <a:pt x="93080" y="182838"/>
                  </a:lnTo>
                  <a:lnTo>
                    <a:pt x="93122" y="182838"/>
                  </a:lnTo>
                  <a:lnTo>
                    <a:pt x="93080" y="182782"/>
                  </a:lnTo>
                  <a:lnTo>
                    <a:pt x="93122" y="182711"/>
                  </a:lnTo>
                  <a:lnTo>
                    <a:pt x="93165" y="182711"/>
                  </a:lnTo>
                  <a:lnTo>
                    <a:pt x="93207" y="182655"/>
                  </a:lnTo>
                  <a:lnTo>
                    <a:pt x="93249" y="182655"/>
                  </a:lnTo>
                  <a:lnTo>
                    <a:pt x="93249" y="182711"/>
                  </a:lnTo>
                  <a:lnTo>
                    <a:pt x="93291" y="182782"/>
                  </a:lnTo>
                  <a:lnTo>
                    <a:pt x="93334" y="182782"/>
                  </a:lnTo>
                  <a:lnTo>
                    <a:pt x="93291" y="182711"/>
                  </a:lnTo>
                  <a:lnTo>
                    <a:pt x="93334" y="182655"/>
                  </a:lnTo>
                  <a:lnTo>
                    <a:pt x="93376" y="182655"/>
                  </a:lnTo>
                  <a:lnTo>
                    <a:pt x="93334" y="182655"/>
                  </a:lnTo>
                  <a:lnTo>
                    <a:pt x="93334" y="182585"/>
                  </a:lnTo>
                  <a:lnTo>
                    <a:pt x="93334" y="182528"/>
                  </a:lnTo>
                  <a:lnTo>
                    <a:pt x="93291" y="182528"/>
                  </a:lnTo>
                  <a:lnTo>
                    <a:pt x="93334" y="182458"/>
                  </a:lnTo>
                  <a:lnTo>
                    <a:pt x="93334" y="182528"/>
                  </a:lnTo>
                  <a:lnTo>
                    <a:pt x="93376" y="182528"/>
                  </a:lnTo>
                  <a:lnTo>
                    <a:pt x="93334" y="182458"/>
                  </a:lnTo>
                  <a:lnTo>
                    <a:pt x="93376" y="182458"/>
                  </a:lnTo>
                  <a:lnTo>
                    <a:pt x="93418" y="182458"/>
                  </a:lnTo>
                  <a:lnTo>
                    <a:pt x="93418" y="182401"/>
                  </a:lnTo>
                  <a:lnTo>
                    <a:pt x="93418" y="182458"/>
                  </a:lnTo>
                  <a:lnTo>
                    <a:pt x="93460" y="182458"/>
                  </a:lnTo>
                  <a:lnTo>
                    <a:pt x="93460" y="182401"/>
                  </a:lnTo>
                  <a:lnTo>
                    <a:pt x="93503" y="182401"/>
                  </a:lnTo>
                  <a:lnTo>
                    <a:pt x="93503" y="182331"/>
                  </a:lnTo>
                  <a:lnTo>
                    <a:pt x="93503" y="182275"/>
                  </a:lnTo>
                  <a:lnTo>
                    <a:pt x="93460" y="182275"/>
                  </a:lnTo>
                  <a:lnTo>
                    <a:pt x="93503" y="182275"/>
                  </a:lnTo>
                  <a:lnTo>
                    <a:pt x="93545" y="182275"/>
                  </a:lnTo>
                  <a:lnTo>
                    <a:pt x="93503" y="182275"/>
                  </a:lnTo>
                  <a:lnTo>
                    <a:pt x="93503" y="182204"/>
                  </a:lnTo>
                  <a:lnTo>
                    <a:pt x="93545" y="182204"/>
                  </a:lnTo>
                  <a:lnTo>
                    <a:pt x="93503" y="182204"/>
                  </a:lnTo>
                  <a:lnTo>
                    <a:pt x="93503" y="182148"/>
                  </a:lnTo>
                  <a:lnTo>
                    <a:pt x="93460" y="182078"/>
                  </a:lnTo>
                  <a:lnTo>
                    <a:pt x="93418" y="181951"/>
                  </a:lnTo>
                  <a:lnTo>
                    <a:pt x="93418" y="181895"/>
                  </a:lnTo>
                  <a:lnTo>
                    <a:pt x="93376" y="181824"/>
                  </a:lnTo>
                  <a:lnTo>
                    <a:pt x="93376" y="181768"/>
                  </a:lnTo>
                  <a:lnTo>
                    <a:pt x="93376" y="181641"/>
                  </a:lnTo>
                  <a:lnTo>
                    <a:pt x="93418" y="181514"/>
                  </a:lnTo>
                  <a:lnTo>
                    <a:pt x="93460" y="181444"/>
                  </a:lnTo>
                  <a:lnTo>
                    <a:pt x="93503" y="181388"/>
                  </a:lnTo>
                  <a:lnTo>
                    <a:pt x="93545" y="181317"/>
                  </a:lnTo>
                  <a:lnTo>
                    <a:pt x="93587" y="181261"/>
                  </a:lnTo>
                  <a:lnTo>
                    <a:pt x="93629" y="181261"/>
                  </a:lnTo>
                  <a:lnTo>
                    <a:pt x="93629" y="181190"/>
                  </a:lnTo>
                  <a:lnTo>
                    <a:pt x="93629" y="181134"/>
                  </a:lnTo>
                  <a:lnTo>
                    <a:pt x="93629" y="181064"/>
                  </a:lnTo>
                  <a:lnTo>
                    <a:pt x="93672" y="181064"/>
                  </a:lnTo>
                  <a:lnTo>
                    <a:pt x="93714" y="181007"/>
                  </a:lnTo>
                  <a:lnTo>
                    <a:pt x="93756" y="181007"/>
                  </a:lnTo>
                  <a:lnTo>
                    <a:pt x="93798" y="181007"/>
                  </a:lnTo>
                  <a:lnTo>
                    <a:pt x="93841" y="181007"/>
                  </a:lnTo>
                  <a:lnTo>
                    <a:pt x="93883" y="181007"/>
                  </a:lnTo>
                  <a:lnTo>
                    <a:pt x="93925" y="181007"/>
                  </a:lnTo>
                  <a:lnTo>
                    <a:pt x="93967" y="181007"/>
                  </a:lnTo>
                  <a:lnTo>
                    <a:pt x="94009" y="181007"/>
                  </a:lnTo>
                  <a:lnTo>
                    <a:pt x="94009" y="180937"/>
                  </a:lnTo>
                  <a:lnTo>
                    <a:pt x="94052" y="180937"/>
                  </a:lnTo>
                  <a:lnTo>
                    <a:pt x="94094" y="180937"/>
                  </a:lnTo>
                  <a:lnTo>
                    <a:pt x="94094" y="180881"/>
                  </a:lnTo>
                  <a:lnTo>
                    <a:pt x="94136" y="180881"/>
                  </a:lnTo>
                  <a:lnTo>
                    <a:pt x="94178" y="180937"/>
                  </a:lnTo>
                  <a:lnTo>
                    <a:pt x="94221" y="180937"/>
                  </a:lnTo>
                  <a:lnTo>
                    <a:pt x="94263" y="180937"/>
                  </a:lnTo>
                  <a:lnTo>
                    <a:pt x="94263" y="180881"/>
                  </a:lnTo>
                  <a:lnTo>
                    <a:pt x="94305" y="180881"/>
                  </a:lnTo>
                  <a:lnTo>
                    <a:pt x="94347" y="180881"/>
                  </a:lnTo>
                  <a:lnTo>
                    <a:pt x="94347" y="180810"/>
                  </a:lnTo>
                  <a:lnTo>
                    <a:pt x="94305" y="180810"/>
                  </a:lnTo>
                  <a:lnTo>
                    <a:pt x="94305" y="180754"/>
                  </a:lnTo>
                  <a:lnTo>
                    <a:pt x="94347" y="180754"/>
                  </a:lnTo>
                  <a:lnTo>
                    <a:pt x="94390" y="180683"/>
                  </a:lnTo>
                  <a:lnTo>
                    <a:pt x="94432" y="180683"/>
                  </a:lnTo>
                  <a:lnTo>
                    <a:pt x="94432" y="180627"/>
                  </a:lnTo>
                  <a:lnTo>
                    <a:pt x="94432" y="180557"/>
                  </a:lnTo>
                  <a:lnTo>
                    <a:pt x="94474" y="180557"/>
                  </a:lnTo>
                  <a:lnTo>
                    <a:pt x="94474" y="180627"/>
                  </a:lnTo>
                  <a:lnTo>
                    <a:pt x="94474" y="180557"/>
                  </a:lnTo>
                  <a:lnTo>
                    <a:pt x="94516" y="180557"/>
                  </a:lnTo>
                  <a:lnTo>
                    <a:pt x="94474" y="180557"/>
                  </a:lnTo>
                  <a:lnTo>
                    <a:pt x="94474" y="180500"/>
                  </a:lnTo>
                  <a:lnTo>
                    <a:pt x="94474" y="180430"/>
                  </a:lnTo>
                  <a:lnTo>
                    <a:pt x="94432" y="180430"/>
                  </a:lnTo>
                  <a:lnTo>
                    <a:pt x="94474" y="180430"/>
                  </a:lnTo>
                  <a:lnTo>
                    <a:pt x="94432" y="180374"/>
                  </a:lnTo>
                  <a:lnTo>
                    <a:pt x="94390" y="180374"/>
                  </a:lnTo>
                  <a:lnTo>
                    <a:pt x="94390" y="180303"/>
                  </a:lnTo>
                  <a:lnTo>
                    <a:pt x="94347" y="180303"/>
                  </a:lnTo>
                  <a:lnTo>
                    <a:pt x="94347" y="180247"/>
                  </a:lnTo>
                  <a:lnTo>
                    <a:pt x="94305" y="180247"/>
                  </a:lnTo>
                  <a:lnTo>
                    <a:pt x="94263" y="180247"/>
                  </a:lnTo>
                  <a:lnTo>
                    <a:pt x="94305" y="180177"/>
                  </a:lnTo>
                  <a:lnTo>
                    <a:pt x="94263" y="180177"/>
                  </a:lnTo>
                  <a:lnTo>
                    <a:pt x="94263" y="180120"/>
                  </a:lnTo>
                  <a:lnTo>
                    <a:pt x="94221" y="180120"/>
                  </a:lnTo>
                  <a:lnTo>
                    <a:pt x="94178" y="180120"/>
                  </a:lnTo>
                  <a:lnTo>
                    <a:pt x="94178" y="180177"/>
                  </a:lnTo>
                  <a:lnTo>
                    <a:pt x="94136" y="180120"/>
                  </a:lnTo>
                  <a:lnTo>
                    <a:pt x="94094" y="180120"/>
                  </a:lnTo>
                  <a:lnTo>
                    <a:pt x="94052" y="180120"/>
                  </a:lnTo>
                  <a:lnTo>
                    <a:pt x="94009" y="180120"/>
                  </a:lnTo>
                  <a:lnTo>
                    <a:pt x="93925" y="180120"/>
                  </a:lnTo>
                  <a:lnTo>
                    <a:pt x="93883" y="180120"/>
                  </a:lnTo>
                  <a:lnTo>
                    <a:pt x="93883" y="180177"/>
                  </a:lnTo>
                  <a:lnTo>
                    <a:pt x="93798" y="180120"/>
                  </a:lnTo>
                  <a:lnTo>
                    <a:pt x="93756" y="180120"/>
                  </a:lnTo>
                  <a:lnTo>
                    <a:pt x="93714" y="180050"/>
                  </a:lnTo>
                  <a:lnTo>
                    <a:pt x="93714" y="179993"/>
                  </a:lnTo>
                  <a:lnTo>
                    <a:pt x="93672" y="179923"/>
                  </a:lnTo>
                  <a:lnTo>
                    <a:pt x="93672" y="179867"/>
                  </a:lnTo>
                  <a:lnTo>
                    <a:pt x="93714" y="179867"/>
                  </a:lnTo>
                  <a:lnTo>
                    <a:pt x="93714" y="179796"/>
                  </a:lnTo>
                  <a:lnTo>
                    <a:pt x="93756" y="179796"/>
                  </a:lnTo>
                  <a:lnTo>
                    <a:pt x="93798" y="179867"/>
                  </a:lnTo>
                  <a:lnTo>
                    <a:pt x="93798" y="179796"/>
                  </a:lnTo>
                  <a:lnTo>
                    <a:pt x="93841" y="179796"/>
                  </a:lnTo>
                  <a:lnTo>
                    <a:pt x="93841" y="179740"/>
                  </a:lnTo>
                  <a:lnTo>
                    <a:pt x="93883" y="179740"/>
                  </a:lnTo>
                  <a:lnTo>
                    <a:pt x="93883" y="179670"/>
                  </a:lnTo>
                  <a:lnTo>
                    <a:pt x="93925" y="179670"/>
                  </a:lnTo>
                  <a:lnTo>
                    <a:pt x="93925" y="179613"/>
                  </a:lnTo>
                  <a:lnTo>
                    <a:pt x="93967" y="179613"/>
                  </a:lnTo>
                  <a:lnTo>
                    <a:pt x="94009" y="179613"/>
                  </a:lnTo>
                  <a:lnTo>
                    <a:pt x="94052" y="179613"/>
                  </a:lnTo>
                  <a:lnTo>
                    <a:pt x="94052" y="179543"/>
                  </a:lnTo>
                  <a:lnTo>
                    <a:pt x="94009" y="179487"/>
                  </a:lnTo>
                  <a:lnTo>
                    <a:pt x="94052" y="179487"/>
                  </a:lnTo>
                  <a:lnTo>
                    <a:pt x="94009" y="179487"/>
                  </a:lnTo>
                  <a:lnTo>
                    <a:pt x="94009" y="179416"/>
                  </a:lnTo>
                  <a:lnTo>
                    <a:pt x="94052" y="179416"/>
                  </a:lnTo>
                  <a:lnTo>
                    <a:pt x="94009" y="179416"/>
                  </a:lnTo>
                  <a:lnTo>
                    <a:pt x="94009" y="179360"/>
                  </a:lnTo>
                  <a:lnTo>
                    <a:pt x="93967" y="179360"/>
                  </a:lnTo>
                  <a:lnTo>
                    <a:pt x="94009" y="179289"/>
                  </a:lnTo>
                  <a:lnTo>
                    <a:pt x="94052" y="179289"/>
                  </a:lnTo>
                  <a:lnTo>
                    <a:pt x="94052" y="179233"/>
                  </a:lnTo>
                  <a:lnTo>
                    <a:pt x="94009" y="179233"/>
                  </a:lnTo>
                  <a:lnTo>
                    <a:pt x="93967" y="179233"/>
                  </a:lnTo>
                  <a:lnTo>
                    <a:pt x="93967" y="179163"/>
                  </a:lnTo>
                  <a:lnTo>
                    <a:pt x="94009" y="179163"/>
                  </a:lnTo>
                  <a:lnTo>
                    <a:pt x="94009" y="179106"/>
                  </a:lnTo>
                  <a:lnTo>
                    <a:pt x="94052" y="179106"/>
                  </a:lnTo>
                  <a:lnTo>
                    <a:pt x="94009" y="179106"/>
                  </a:lnTo>
                  <a:lnTo>
                    <a:pt x="93967" y="179106"/>
                  </a:lnTo>
                  <a:lnTo>
                    <a:pt x="93967" y="179036"/>
                  </a:lnTo>
                  <a:lnTo>
                    <a:pt x="94009" y="179036"/>
                  </a:lnTo>
                  <a:lnTo>
                    <a:pt x="94009" y="178980"/>
                  </a:lnTo>
                  <a:lnTo>
                    <a:pt x="93967" y="178980"/>
                  </a:lnTo>
                  <a:lnTo>
                    <a:pt x="94009" y="178980"/>
                  </a:lnTo>
                  <a:lnTo>
                    <a:pt x="94009" y="178909"/>
                  </a:lnTo>
                  <a:lnTo>
                    <a:pt x="94052" y="178909"/>
                  </a:lnTo>
                  <a:lnTo>
                    <a:pt x="94009" y="178909"/>
                  </a:lnTo>
                  <a:lnTo>
                    <a:pt x="94009" y="178853"/>
                  </a:lnTo>
                  <a:lnTo>
                    <a:pt x="93925" y="178909"/>
                  </a:lnTo>
                  <a:lnTo>
                    <a:pt x="93925" y="178853"/>
                  </a:lnTo>
                  <a:lnTo>
                    <a:pt x="93883" y="178853"/>
                  </a:lnTo>
                  <a:lnTo>
                    <a:pt x="93883" y="178782"/>
                  </a:lnTo>
                  <a:lnTo>
                    <a:pt x="93883" y="178853"/>
                  </a:lnTo>
                  <a:lnTo>
                    <a:pt x="93841" y="178853"/>
                  </a:lnTo>
                  <a:lnTo>
                    <a:pt x="93841" y="178782"/>
                  </a:lnTo>
                  <a:lnTo>
                    <a:pt x="93798" y="178782"/>
                  </a:lnTo>
                  <a:lnTo>
                    <a:pt x="93756" y="178726"/>
                  </a:lnTo>
                  <a:lnTo>
                    <a:pt x="93756" y="178782"/>
                  </a:lnTo>
                  <a:lnTo>
                    <a:pt x="93714" y="178726"/>
                  </a:lnTo>
                  <a:lnTo>
                    <a:pt x="93672" y="178782"/>
                  </a:lnTo>
                  <a:lnTo>
                    <a:pt x="93629" y="178726"/>
                  </a:lnTo>
                  <a:lnTo>
                    <a:pt x="93587" y="178726"/>
                  </a:lnTo>
                  <a:lnTo>
                    <a:pt x="93545" y="178726"/>
                  </a:lnTo>
                  <a:lnTo>
                    <a:pt x="93545" y="178656"/>
                  </a:lnTo>
                  <a:lnTo>
                    <a:pt x="93545" y="178599"/>
                  </a:lnTo>
                  <a:lnTo>
                    <a:pt x="93503" y="178599"/>
                  </a:lnTo>
                  <a:lnTo>
                    <a:pt x="93503" y="178529"/>
                  </a:lnTo>
                  <a:lnTo>
                    <a:pt x="93460" y="178529"/>
                  </a:lnTo>
                  <a:lnTo>
                    <a:pt x="93418" y="178529"/>
                  </a:lnTo>
                  <a:lnTo>
                    <a:pt x="93418" y="178473"/>
                  </a:lnTo>
                  <a:lnTo>
                    <a:pt x="93418" y="178402"/>
                  </a:lnTo>
                  <a:lnTo>
                    <a:pt x="93418" y="178219"/>
                  </a:lnTo>
                  <a:lnTo>
                    <a:pt x="93418" y="178149"/>
                  </a:lnTo>
                  <a:lnTo>
                    <a:pt x="93418" y="178092"/>
                  </a:lnTo>
                  <a:lnTo>
                    <a:pt x="93460" y="178092"/>
                  </a:lnTo>
                  <a:lnTo>
                    <a:pt x="93460" y="178022"/>
                  </a:lnTo>
                  <a:lnTo>
                    <a:pt x="93418" y="178022"/>
                  </a:lnTo>
                  <a:lnTo>
                    <a:pt x="93418" y="177966"/>
                  </a:lnTo>
                  <a:lnTo>
                    <a:pt x="93376" y="177966"/>
                  </a:lnTo>
                  <a:lnTo>
                    <a:pt x="93334" y="177966"/>
                  </a:lnTo>
                  <a:lnTo>
                    <a:pt x="93334" y="177895"/>
                  </a:lnTo>
                  <a:lnTo>
                    <a:pt x="93291" y="177895"/>
                  </a:lnTo>
                  <a:lnTo>
                    <a:pt x="93249" y="177895"/>
                  </a:lnTo>
                  <a:lnTo>
                    <a:pt x="93291" y="177839"/>
                  </a:lnTo>
                  <a:lnTo>
                    <a:pt x="93249" y="177839"/>
                  </a:lnTo>
                  <a:lnTo>
                    <a:pt x="93291" y="177839"/>
                  </a:lnTo>
                  <a:lnTo>
                    <a:pt x="93291" y="177769"/>
                  </a:lnTo>
                  <a:lnTo>
                    <a:pt x="93249" y="177769"/>
                  </a:lnTo>
                  <a:lnTo>
                    <a:pt x="93249" y="177712"/>
                  </a:lnTo>
                  <a:lnTo>
                    <a:pt x="93249" y="177769"/>
                  </a:lnTo>
                  <a:lnTo>
                    <a:pt x="93207" y="177769"/>
                  </a:lnTo>
                  <a:lnTo>
                    <a:pt x="93165" y="177769"/>
                  </a:lnTo>
                  <a:lnTo>
                    <a:pt x="93122" y="177769"/>
                  </a:lnTo>
                  <a:lnTo>
                    <a:pt x="93122" y="177712"/>
                  </a:lnTo>
                  <a:lnTo>
                    <a:pt x="93080" y="177712"/>
                  </a:lnTo>
                  <a:lnTo>
                    <a:pt x="93038" y="177712"/>
                  </a:lnTo>
                  <a:lnTo>
                    <a:pt x="92953" y="177712"/>
                  </a:lnTo>
                  <a:lnTo>
                    <a:pt x="92911" y="177712"/>
                  </a:lnTo>
                  <a:lnTo>
                    <a:pt x="92911" y="177769"/>
                  </a:lnTo>
                  <a:lnTo>
                    <a:pt x="92869" y="177769"/>
                  </a:lnTo>
                  <a:lnTo>
                    <a:pt x="92869" y="177712"/>
                  </a:lnTo>
                  <a:lnTo>
                    <a:pt x="92827" y="177712"/>
                  </a:lnTo>
                  <a:lnTo>
                    <a:pt x="92827" y="177642"/>
                  </a:lnTo>
                  <a:lnTo>
                    <a:pt x="92784" y="177642"/>
                  </a:lnTo>
                  <a:lnTo>
                    <a:pt x="92742" y="177642"/>
                  </a:lnTo>
                  <a:lnTo>
                    <a:pt x="92700" y="177712"/>
                  </a:lnTo>
                  <a:lnTo>
                    <a:pt x="92658" y="177712"/>
                  </a:lnTo>
                  <a:lnTo>
                    <a:pt x="92615" y="177712"/>
                  </a:lnTo>
                  <a:lnTo>
                    <a:pt x="92573" y="177712"/>
                  </a:lnTo>
                  <a:lnTo>
                    <a:pt x="92531" y="177712"/>
                  </a:lnTo>
                  <a:lnTo>
                    <a:pt x="92531" y="177769"/>
                  </a:lnTo>
                  <a:lnTo>
                    <a:pt x="92489" y="177769"/>
                  </a:lnTo>
                  <a:lnTo>
                    <a:pt x="92446" y="177769"/>
                  </a:lnTo>
                  <a:lnTo>
                    <a:pt x="92446" y="177712"/>
                  </a:lnTo>
                  <a:lnTo>
                    <a:pt x="92404" y="177712"/>
                  </a:lnTo>
                  <a:lnTo>
                    <a:pt x="92320" y="177712"/>
                  </a:lnTo>
                  <a:lnTo>
                    <a:pt x="92277" y="177712"/>
                  </a:lnTo>
                  <a:lnTo>
                    <a:pt x="92235" y="177712"/>
                  </a:lnTo>
                  <a:lnTo>
                    <a:pt x="92193" y="177712"/>
                  </a:lnTo>
                  <a:lnTo>
                    <a:pt x="92151" y="177712"/>
                  </a:lnTo>
                  <a:lnTo>
                    <a:pt x="92108" y="177712"/>
                  </a:lnTo>
                  <a:lnTo>
                    <a:pt x="92066" y="177712"/>
                  </a:lnTo>
                  <a:lnTo>
                    <a:pt x="92024" y="177712"/>
                  </a:lnTo>
                  <a:lnTo>
                    <a:pt x="91982" y="177712"/>
                  </a:lnTo>
                  <a:lnTo>
                    <a:pt x="91939" y="177642"/>
                  </a:lnTo>
                  <a:lnTo>
                    <a:pt x="91897" y="177642"/>
                  </a:lnTo>
                  <a:lnTo>
                    <a:pt x="91855" y="177642"/>
                  </a:lnTo>
                  <a:lnTo>
                    <a:pt x="91813" y="177586"/>
                  </a:lnTo>
                  <a:lnTo>
                    <a:pt x="91771" y="177586"/>
                  </a:lnTo>
                  <a:lnTo>
                    <a:pt x="91771" y="177515"/>
                  </a:lnTo>
                  <a:lnTo>
                    <a:pt x="91771" y="177459"/>
                  </a:lnTo>
                  <a:lnTo>
                    <a:pt x="91728" y="177459"/>
                  </a:lnTo>
                  <a:lnTo>
                    <a:pt x="91728" y="177388"/>
                  </a:lnTo>
                  <a:lnTo>
                    <a:pt x="91771" y="177388"/>
                  </a:lnTo>
                  <a:lnTo>
                    <a:pt x="91813" y="177388"/>
                  </a:lnTo>
                  <a:lnTo>
                    <a:pt x="91855" y="177332"/>
                  </a:lnTo>
                  <a:lnTo>
                    <a:pt x="91813" y="177332"/>
                  </a:lnTo>
                  <a:lnTo>
                    <a:pt x="91813" y="177262"/>
                  </a:lnTo>
                  <a:lnTo>
                    <a:pt x="91855" y="177262"/>
                  </a:lnTo>
                  <a:lnTo>
                    <a:pt x="91855" y="177205"/>
                  </a:lnTo>
                  <a:lnTo>
                    <a:pt x="91813" y="177205"/>
                  </a:lnTo>
                  <a:lnTo>
                    <a:pt x="91771" y="177205"/>
                  </a:lnTo>
                  <a:lnTo>
                    <a:pt x="91813" y="177205"/>
                  </a:lnTo>
                  <a:lnTo>
                    <a:pt x="91771" y="177205"/>
                  </a:lnTo>
                  <a:lnTo>
                    <a:pt x="91728" y="177205"/>
                  </a:lnTo>
                  <a:lnTo>
                    <a:pt x="91771" y="177205"/>
                  </a:lnTo>
                  <a:lnTo>
                    <a:pt x="91771" y="177135"/>
                  </a:lnTo>
                  <a:lnTo>
                    <a:pt x="91813" y="177135"/>
                  </a:lnTo>
                  <a:lnTo>
                    <a:pt x="91855" y="177135"/>
                  </a:lnTo>
                  <a:lnTo>
                    <a:pt x="91855" y="177079"/>
                  </a:lnTo>
                  <a:lnTo>
                    <a:pt x="91813" y="177079"/>
                  </a:lnTo>
                  <a:lnTo>
                    <a:pt x="91855" y="177079"/>
                  </a:lnTo>
                  <a:lnTo>
                    <a:pt x="91813" y="177079"/>
                  </a:lnTo>
                  <a:lnTo>
                    <a:pt x="91813" y="177008"/>
                  </a:lnTo>
                  <a:lnTo>
                    <a:pt x="91855" y="177008"/>
                  </a:lnTo>
                  <a:lnTo>
                    <a:pt x="91813" y="177008"/>
                  </a:lnTo>
                  <a:lnTo>
                    <a:pt x="91855" y="177008"/>
                  </a:lnTo>
                  <a:lnTo>
                    <a:pt x="91855" y="176952"/>
                  </a:lnTo>
                  <a:lnTo>
                    <a:pt x="91813" y="176952"/>
                  </a:lnTo>
                  <a:lnTo>
                    <a:pt x="91855" y="176952"/>
                  </a:lnTo>
                  <a:lnTo>
                    <a:pt x="91813" y="176952"/>
                  </a:lnTo>
                  <a:lnTo>
                    <a:pt x="91813" y="176881"/>
                  </a:lnTo>
                  <a:lnTo>
                    <a:pt x="91855" y="176952"/>
                  </a:lnTo>
                  <a:lnTo>
                    <a:pt x="91897" y="176952"/>
                  </a:lnTo>
                  <a:lnTo>
                    <a:pt x="91897" y="176881"/>
                  </a:lnTo>
                  <a:lnTo>
                    <a:pt x="91855" y="176881"/>
                  </a:lnTo>
                  <a:lnTo>
                    <a:pt x="91813" y="176881"/>
                  </a:lnTo>
                  <a:lnTo>
                    <a:pt x="91855" y="176825"/>
                  </a:lnTo>
                  <a:lnTo>
                    <a:pt x="91855" y="176755"/>
                  </a:lnTo>
                  <a:lnTo>
                    <a:pt x="91813" y="176755"/>
                  </a:lnTo>
                  <a:lnTo>
                    <a:pt x="91771" y="176755"/>
                  </a:lnTo>
                  <a:lnTo>
                    <a:pt x="91813" y="176755"/>
                  </a:lnTo>
                  <a:lnTo>
                    <a:pt x="91813" y="176698"/>
                  </a:lnTo>
                  <a:lnTo>
                    <a:pt x="91813" y="176628"/>
                  </a:lnTo>
                  <a:lnTo>
                    <a:pt x="91855" y="176628"/>
                  </a:lnTo>
                  <a:lnTo>
                    <a:pt x="91855" y="176572"/>
                  </a:lnTo>
                  <a:lnTo>
                    <a:pt x="91855" y="176501"/>
                  </a:lnTo>
                  <a:lnTo>
                    <a:pt x="91813" y="176501"/>
                  </a:lnTo>
                  <a:lnTo>
                    <a:pt x="91771" y="176501"/>
                  </a:lnTo>
                  <a:lnTo>
                    <a:pt x="91813" y="176501"/>
                  </a:lnTo>
                  <a:lnTo>
                    <a:pt x="91771" y="176501"/>
                  </a:lnTo>
                  <a:lnTo>
                    <a:pt x="91771" y="176445"/>
                  </a:lnTo>
                  <a:lnTo>
                    <a:pt x="91813" y="176445"/>
                  </a:lnTo>
                  <a:lnTo>
                    <a:pt x="91855" y="176445"/>
                  </a:lnTo>
                  <a:lnTo>
                    <a:pt x="91813" y="176445"/>
                  </a:lnTo>
                  <a:lnTo>
                    <a:pt x="91813" y="176374"/>
                  </a:lnTo>
                  <a:lnTo>
                    <a:pt x="91855" y="176318"/>
                  </a:lnTo>
                  <a:lnTo>
                    <a:pt x="91813" y="176318"/>
                  </a:lnTo>
                  <a:lnTo>
                    <a:pt x="91771" y="176318"/>
                  </a:lnTo>
                  <a:lnTo>
                    <a:pt x="91771" y="176248"/>
                  </a:lnTo>
                  <a:lnTo>
                    <a:pt x="91813" y="176248"/>
                  </a:lnTo>
                  <a:lnTo>
                    <a:pt x="91813" y="176191"/>
                  </a:lnTo>
                  <a:lnTo>
                    <a:pt x="91813" y="176121"/>
                  </a:lnTo>
                  <a:lnTo>
                    <a:pt x="91771" y="176121"/>
                  </a:lnTo>
                  <a:lnTo>
                    <a:pt x="91771" y="176065"/>
                  </a:lnTo>
                  <a:lnTo>
                    <a:pt x="91813" y="176065"/>
                  </a:lnTo>
                  <a:lnTo>
                    <a:pt x="91813" y="175994"/>
                  </a:lnTo>
                  <a:lnTo>
                    <a:pt x="91855" y="175994"/>
                  </a:lnTo>
                  <a:lnTo>
                    <a:pt x="91897" y="175994"/>
                  </a:lnTo>
                  <a:lnTo>
                    <a:pt x="91897" y="175938"/>
                  </a:lnTo>
                  <a:lnTo>
                    <a:pt x="91939" y="175938"/>
                  </a:lnTo>
                  <a:lnTo>
                    <a:pt x="91982" y="175938"/>
                  </a:lnTo>
                  <a:lnTo>
                    <a:pt x="92024" y="175938"/>
                  </a:lnTo>
                  <a:lnTo>
                    <a:pt x="92066" y="175868"/>
                  </a:lnTo>
                  <a:lnTo>
                    <a:pt x="92108" y="175868"/>
                  </a:lnTo>
                  <a:lnTo>
                    <a:pt x="92108" y="175811"/>
                  </a:lnTo>
                  <a:lnTo>
                    <a:pt x="92151" y="175811"/>
                  </a:lnTo>
                  <a:lnTo>
                    <a:pt x="92108" y="175811"/>
                  </a:lnTo>
                  <a:lnTo>
                    <a:pt x="92108" y="175741"/>
                  </a:lnTo>
                  <a:lnTo>
                    <a:pt x="92066" y="175741"/>
                  </a:lnTo>
                  <a:lnTo>
                    <a:pt x="92066" y="175684"/>
                  </a:lnTo>
                  <a:lnTo>
                    <a:pt x="92108" y="175684"/>
                  </a:lnTo>
                  <a:lnTo>
                    <a:pt x="92066" y="175684"/>
                  </a:lnTo>
                  <a:lnTo>
                    <a:pt x="92024" y="175684"/>
                  </a:lnTo>
                  <a:lnTo>
                    <a:pt x="92066" y="175684"/>
                  </a:lnTo>
                  <a:lnTo>
                    <a:pt x="92066" y="175614"/>
                  </a:lnTo>
                  <a:lnTo>
                    <a:pt x="92024" y="175614"/>
                  </a:lnTo>
                  <a:lnTo>
                    <a:pt x="92024" y="175558"/>
                  </a:lnTo>
                  <a:lnTo>
                    <a:pt x="91982" y="175558"/>
                  </a:lnTo>
                  <a:lnTo>
                    <a:pt x="91982" y="175487"/>
                  </a:lnTo>
                  <a:lnTo>
                    <a:pt x="92024" y="175487"/>
                  </a:lnTo>
                  <a:lnTo>
                    <a:pt x="92066" y="175487"/>
                  </a:lnTo>
                  <a:lnTo>
                    <a:pt x="92108" y="175487"/>
                  </a:lnTo>
                  <a:lnTo>
                    <a:pt x="92108" y="175431"/>
                  </a:lnTo>
                  <a:lnTo>
                    <a:pt x="92151" y="175431"/>
                  </a:lnTo>
                  <a:lnTo>
                    <a:pt x="92193" y="175361"/>
                  </a:lnTo>
                  <a:lnTo>
                    <a:pt x="92151" y="175361"/>
                  </a:lnTo>
                  <a:lnTo>
                    <a:pt x="92108" y="175361"/>
                  </a:lnTo>
                  <a:lnTo>
                    <a:pt x="92151" y="175361"/>
                  </a:lnTo>
                  <a:lnTo>
                    <a:pt x="92193" y="175361"/>
                  </a:lnTo>
                  <a:lnTo>
                    <a:pt x="92193" y="175304"/>
                  </a:lnTo>
                  <a:lnTo>
                    <a:pt x="92151" y="175304"/>
                  </a:lnTo>
                  <a:lnTo>
                    <a:pt x="92193" y="175304"/>
                  </a:lnTo>
                  <a:lnTo>
                    <a:pt x="92235" y="175234"/>
                  </a:lnTo>
                  <a:lnTo>
                    <a:pt x="92193" y="175234"/>
                  </a:lnTo>
                  <a:lnTo>
                    <a:pt x="92151" y="175178"/>
                  </a:lnTo>
                  <a:lnTo>
                    <a:pt x="92193" y="175178"/>
                  </a:lnTo>
                  <a:lnTo>
                    <a:pt x="92235" y="175178"/>
                  </a:lnTo>
                  <a:lnTo>
                    <a:pt x="92277" y="175178"/>
                  </a:lnTo>
                  <a:lnTo>
                    <a:pt x="92277" y="175107"/>
                  </a:lnTo>
                  <a:lnTo>
                    <a:pt x="92320" y="175107"/>
                  </a:lnTo>
                  <a:lnTo>
                    <a:pt x="92362" y="175107"/>
                  </a:lnTo>
                  <a:lnTo>
                    <a:pt x="92362" y="175051"/>
                  </a:lnTo>
                  <a:lnTo>
                    <a:pt x="92320" y="175051"/>
                  </a:lnTo>
                  <a:lnTo>
                    <a:pt x="92320" y="174980"/>
                  </a:lnTo>
                  <a:lnTo>
                    <a:pt x="92277" y="174980"/>
                  </a:lnTo>
                  <a:lnTo>
                    <a:pt x="92277" y="174924"/>
                  </a:lnTo>
                  <a:lnTo>
                    <a:pt x="92235" y="174924"/>
                  </a:lnTo>
                  <a:lnTo>
                    <a:pt x="92235" y="174854"/>
                  </a:lnTo>
                  <a:lnTo>
                    <a:pt x="92193" y="174854"/>
                  </a:lnTo>
                  <a:lnTo>
                    <a:pt x="92151" y="174797"/>
                  </a:lnTo>
                  <a:lnTo>
                    <a:pt x="92108" y="174797"/>
                  </a:lnTo>
                  <a:lnTo>
                    <a:pt x="92108" y="174727"/>
                  </a:lnTo>
                  <a:lnTo>
                    <a:pt x="92066" y="174727"/>
                  </a:lnTo>
                  <a:lnTo>
                    <a:pt x="92108" y="174727"/>
                  </a:lnTo>
                  <a:lnTo>
                    <a:pt x="92108" y="174671"/>
                  </a:lnTo>
                  <a:lnTo>
                    <a:pt x="92066" y="174671"/>
                  </a:lnTo>
                  <a:lnTo>
                    <a:pt x="92024" y="174671"/>
                  </a:lnTo>
                  <a:lnTo>
                    <a:pt x="92066" y="174671"/>
                  </a:lnTo>
                  <a:lnTo>
                    <a:pt x="92024" y="174600"/>
                  </a:lnTo>
                  <a:lnTo>
                    <a:pt x="92066" y="174600"/>
                  </a:lnTo>
                  <a:lnTo>
                    <a:pt x="92108" y="174544"/>
                  </a:lnTo>
                  <a:lnTo>
                    <a:pt x="92108" y="174473"/>
                  </a:lnTo>
                  <a:lnTo>
                    <a:pt x="92151" y="174473"/>
                  </a:lnTo>
                  <a:lnTo>
                    <a:pt x="92151" y="174417"/>
                  </a:lnTo>
                  <a:lnTo>
                    <a:pt x="92108" y="174417"/>
                  </a:lnTo>
                  <a:lnTo>
                    <a:pt x="92151" y="174417"/>
                  </a:lnTo>
                  <a:lnTo>
                    <a:pt x="92193" y="174417"/>
                  </a:lnTo>
                  <a:lnTo>
                    <a:pt x="92235" y="174347"/>
                  </a:lnTo>
                  <a:lnTo>
                    <a:pt x="92193" y="174347"/>
                  </a:lnTo>
                  <a:lnTo>
                    <a:pt x="92151" y="174347"/>
                  </a:lnTo>
                  <a:lnTo>
                    <a:pt x="92108" y="174347"/>
                  </a:lnTo>
                  <a:lnTo>
                    <a:pt x="92108" y="174290"/>
                  </a:lnTo>
                  <a:lnTo>
                    <a:pt x="92066" y="174290"/>
                  </a:lnTo>
                  <a:lnTo>
                    <a:pt x="92024" y="174290"/>
                  </a:lnTo>
                  <a:lnTo>
                    <a:pt x="92024" y="174347"/>
                  </a:lnTo>
                  <a:lnTo>
                    <a:pt x="91982" y="174347"/>
                  </a:lnTo>
                  <a:lnTo>
                    <a:pt x="91939" y="174347"/>
                  </a:lnTo>
                  <a:lnTo>
                    <a:pt x="91939" y="174417"/>
                  </a:lnTo>
                  <a:lnTo>
                    <a:pt x="91897" y="174417"/>
                  </a:lnTo>
                  <a:lnTo>
                    <a:pt x="91897" y="174473"/>
                  </a:lnTo>
                  <a:lnTo>
                    <a:pt x="91855" y="174473"/>
                  </a:lnTo>
                  <a:lnTo>
                    <a:pt x="91855" y="174544"/>
                  </a:lnTo>
                  <a:lnTo>
                    <a:pt x="91813" y="174544"/>
                  </a:lnTo>
                  <a:lnTo>
                    <a:pt x="91813" y="174600"/>
                  </a:lnTo>
                  <a:lnTo>
                    <a:pt x="91813" y="174671"/>
                  </a:lnTo>
                  <a:lnTo>
                    <a:pt x="91771" y="174671"/>
                  </a:lnTo>
                  <a:lnTo>
                    <a:pt x="91771" y="174727"/>
                  </a:lnTo>
                  <a:lnTo>
                    <a:pt x="91728" y="174727"/>
                  </a:lnTo>
                  <a:lnTo>
                    <a:pt x="91686" y="174727"/>
                  </a:lnTo>
                  <a:lnTo>
                    <a:pt x="91644" y="174797"/>
                  </a:lnTo>
                  <a:lnTo>
                    <a:pt x="91602" y="174797"/>
                  </a:lnTo>
                  <a:lnTo>
                    <a:pt x="91559" y="174797"/>
                  </a:lnTo>
                  <a:lnTo>
                    <a:pt x="91475" y="174797"/>
                  </a:lnTo>
                  <a:lnTo>
                    <a:pt x="91433" y="174797"/>
                  </a:lnTo>
                  <a:lnTo>
                    <a:pt x="91348" y="174727"/>
                  </a:lnTo>
                  <a:lnTo>
                    <a:pt x="91306" y="174727"/>
                  </a:lnTo>
                  <a:lnTo>
                    <a:pt x="91264" y="174671"/>
                  </a:lnTo>
                  <a:lnTo>
                    <a:pt x="91221" y="174671"/>
                  </a:lnTo>
                  <a:lnTo>
                    <a:pt x="91179" y="174671"/>
                  </a:lnTo>
                  <a:lnTo>
                    <a:pt x="91137" y="174671"/>
                  </a:lnTo>
                  <a:lnTo>
                    <a:pt x="91095" y="174671"/>
                  </a:lnTo>
                  <a:lnTo>
                    <a:pt x="91095" y="174600"/>
                  </a:lnTo>
                  <a:lnTo>
                    <a:pt x="91010" y="174600"/>
                  </a:lnTo>
                  <a:lnTo>
                    <a:pt x="90968" y="174600"/>
                  </a:lnTo>
                  <a:lnTo>
                    <a:pt x="90968" y="174544"/>
                  </a:lnTo>
                  <a:lnTo>
                    <a:pt x="90926" y="174544"/>
                  </a:lnTo>
                  <a:lnTo>
                    <a:pt x="90883" y="174473"/>
                  </a:lnTo>
                  <a:lnTo>
                    <a:pt x="90841" y="174417"/>
                  </a:lnTo>
                  <a:lnTo>
                    <a:pt x="90841" y="174347"/>
                  </a:lnTo>
                  <a:lnTo>
                    <a:pt x="90883" y="174347"/>
                  </a:lnTo>
                  <a:lnTo>
                    <a:pt x="90841" y="174347"/>
                  </a:lnTo>
                  <a:lnTo>
                    <a:pt x="90799" y="174347"/>
                  </a:lnTo>
                  <a:lnTo>
                    <a:pt x="90799" y="174290"/>
                  </a:lnTo>
                  <a:lnTo>
                    <a:pt x="90757" y="174290"/>
                  </a:lnTo>
                  <a:lnTo>
                    <a:pt x="90714" y="174290"/>
                  </a:lnTo>
                  <a:lnTo>
                    <a:pt x="90672" y="174290"/>
                  </a:lnTo>
                  <a:lnTo>
                    <a:pt x="90630" y="174290"/>
                  </a:lnTo>
                  <a:lnTo>
                    <a:pt x="90588" y="174290"/>
                  </a:lnTo>
                  <a:lnTo>
                    <a:pt x="90545" y="174290"/>
                  </a:lnTo>
                  <a:lnTo>
                    <a:pt x="90503" y="174290"/>
                  </a:lnTo>
                  <a:lnTo>
                    <a:pt x="90461" y="174290"/>
                  </a:lnTo>
                  <a:lnTo>
                    <a:pt x="90461" y="174220"/>
                  </a:lnTo>
                  <a:lnTo>
                    <a:pt x="90419" y="174220"/>
                  </a:lnTo>
                  <a:lnTo>
                    <a:pt x="90376" y="174220"/>
                  </a:lnTo>
                  <a:lnTo>
                    <a:pt x="90334" y="174220"/>
                  </a:lnTo>
                  <a:lnTo>
                    <a:pt x="90334" y="174290"/>
                  </a:lnTo>
                  <a:lnTo>
                    <a:pt x="90292" y="174290"/>
                  </a:lnTo>
                  <a:lnTo>
                    <a:pt x="90250" y="174290"/>
                  </a:lnTo>
                  <a:lnTo>
                    <a:pt x="90250" y="174220"/>
                  </a:lnTo>
                  <a:lnTo>
                    <a:pt x="90207" y="174290"/>
                  </a:lnTo>
                  <a:lnTo>
                    <a:pt x="90165" y="174290"/>
                  </a:lnTo>
                  <a:lnTo>
                    <a:pt x="90123" y="174290"/>
                  </a:lnTo>
                  <a:lnTo>
                    <a:pt x="90081" y="174290"/>
                  </a:lnTo>
                  <a:lnTo>
                    <a:pt x="90038" y="174290"/>
                  </a:lnTo>
                  <a:lnTo>
                    <a:pt x="90038" y="174347"/>
                  </a:lnTo>
                  <a:lnTo>
                    <a:pt x="89996" y="174290"/>
                  </a:lnTo>
                  <a:lnTo>
                    <a:pt x="90038" y="174290"/>
                  </a:lnTo>
                  <a:lnTo>
                    <a:pt x="89996" y="174290"/>
                  </a:lnTo>
                  <a:lnTo>
                    <a:pt x="89954" y="174290"/>
                  </a:lnTo>
                  <a:lnTo>
                    <a:pt x="89912" y="174290"/>
                  </a:lnTo>
                  <a:lnTo>
                    <a:pt x="89912" y="174220"/>
                  </a:lnTo>
                  <a:lnTo>
                    <a:pt x="89869" y="174220"/>
                  </a:lnTo>
                  <a:lnTo>
                    <a:pt x="89827" y="174220"/>
                  </a:lnTo>
                  <a:lnTo>
                    <a:pt x="89785" y="174220"/>
                  </a:lnTo>
                  <a:lnTo>
                    <a:pt x="89785" y="174290"/>
                  </a:lnTo>
                  <a:lnTo>
                    <a:pt x="89827" y="174290"/>
                  </a:lnTo>
                  <a:lnTo>
                    <a:pt x="89869" y="174290"/>
                  </a:lnTo>
                  <a:lnTo>
                    <a:pt x="89869" y="174347"/>
                  </a:lnTo>
                  <a:lnTo>
                    <a:pt x="89827" y="174347"/>
                  </a:lnTo>
                  <a:lnTo>
                    <a:pt x="89785" y="174417"/>
                  </a:lnTo>
                  <a:lnTo>
                    <a:pt x="89743" y="174417"/>
                  </a:lnTo>
                  <a:lnTo>
                    <a:pt x="89700" y="174417"/>
                  </a:lnTo>
                  <a:lnTo>
                    <a:pt x="89658" y="174347"/>
                  </a:lnTo>
                  <a:lnTo>
                    <a:pt x="89616" y="174347"/>
                  </a:lnTo>
                  <a:lnTo>
                    <a:pt x="89574" y="174347"/>
                  </a:lnTo>
                  <a:lnTo>
                    <a:pt x="89532" y="174347"/>
                  </a:lnTo>
                  <a:lnTo>
                    <a:pt x="89447" y="174347"/>
                  </a:lnTo>
                  <a:lnTo>
                    <a:pt x="89405" y="174347"/>
                  </a:lnTo>
                  <a:lnTo>
                    <a:pt x="89363" y="174347"/>
                  </a:lnTo>
                  <a:lnTo>
                    <a:pt x="89320" y="174347"/>
                  </a:lnTo>
                  <a:lnTo>
                    <a:pt x="89278" y="174347"/>
                  </a:lnTo>
                  <a:lnTo>
                    <a:pt x="89236" y="174290"/>
                  </a:lnTo>
                  <a:lnTo>
                    <a:pt x="89236" y="174220"/>
                  </a:lnTo>
                  <a:lnTo>
                    <a:pt x="89236" y="174164"/>
                  </a:lnTo>
                  <a:lnTo>
                    <a:pt x="89194" y="174164"/>
                  </a:lnTo>
                  <a:lnTo>
                    <a:pt x="89236" y="174164"/>
                  </a:lnTo>
                  <a:lnTo>
                    <a:pt x="89236" y="174093"/>
                  </a:lnTo>
                  <a:lnTo>
                    <a:pt x="89194" y="174093"/>
                  </a:lnTo>
                  <a:lnTo>
                    <a:pt x="89151" y="174037"/>
                  </a:lnTo>
                  <a:lnTo>
                    <a:pt x="89109" y="174037"/>
                  </a:lnTo>
                  <a:lnTo>
                    <a:pt x="89067" y="174037"/>
                  </a:lnTo>
                  <a:lnTo>
                    <a:pt x="89025" y="174037"/>
                  </a:lnTo>
                  <a:lnTo>
                    <a:pt x="88982" y="174037"/>
                  </a:lnTo>
                  <a:lnTo>
                    <a:pt x="89025" y="174037"/>
                  </a:lnTo>
                  <a:lnTo>
                    <a:pt x="88982" y="174093"/>
                  </a:lnTo>
                  <a:lnTo>
                    <a:pt x="88940" y="174093"/>
                  </a:lnTo>
                  <a:lnTo>
                    <a:pt x="88898" y="174093"/>
                  </a:lnTo>
                  <a:lnTo>
                    <a:pt x="88856" y="174093"/>
                  </a:lnTo>
                  <a:lnTo>
                    <a:pt x="88813" y="174093"/>
                  </a:lnTo>
                  <a:lnTo>
                    <a:pt x="88771" y="174093"/>
                  </a:lnTo>
                  <a:lnTo>
                    <a:pt x="88771" y="174164"/>
                  </a:lnTo>
                  <a:lnTo>
                    <a:pt x="88813" y="174164"/>
                  </a:lnTo>
                  <a:lnTo>
                    <a:pt x="88771" y="174164"/>
                  </a:lnTo>
                  <a:lnTo>
                    <a:pt x="88729" y="174220"/>
                  </a:lnTo>
                  <a:lnTo>
                    <a:pt x="88687" y="174220"/>
                  </a:lnTo>
                  <a:lnTo>
                    <a:pt x="88687" y="174290"/>
                  </a:lnTo>
                  <a:lnTo>
                    <a:pt x="88644" y="174290"/>
                  </a:lnTo>
                  <a:lnTo>
                    <a:pt x="88602" y="174290"/>
                  </a:lnTo>
                  <a:lnTo>
                    <a:pt x="88560" y="174290"/>
                  </a:lnTo>
                  <a:lnTo>
                    <a:pt x="88518" y="174347"/>
                  </a:lnTo>
                  <a:lnTo>
                    <a:pt x="88475" y="174347"/>
                  </a:lnTo>
                  <a:lnTo>
                    <a:pt x="88391" y="174417"/>
                  </a:lnTo>
                  <a:lnTo>
                    <a:pt x="88349" y="174417"/>
                  </a:lnTo>
                  <a:lnTo>
                    <a:pt x="88306" y="174417"/>
                  </a:lnTo>
                  <a:lnTo>
                    <a:pt x="88264" y="174473"/>
                  </a:lnTo>
                  <a:lnTo>
                    <a:pt x="88222" y="174473"/>
                  </a:lnTo>
                  <a:lnTo>
                    <a:pt x="88180" y="174544"/>
                  </a:lnTo>
                  <a:lnTo>
                    <a:pt x="88137" y="174544"/>
                  </a:lnTo>
                  <a:lnTo>
                    <a:pt x="88137" y="174600"/>
                  </a:lnTo>
                  <a:lnTo>
                    <a:pt x="88095" y="174600"/>
                  </a:lnTo>
                  <a:lnTo>
                    <a:pt x="88053" y="174600"/>
                  </a:lnTo>
                  <a:lnTo>
                    <a:pt x="88053" y="174671"/>
                  </a:lnTo>
                  <a:lnTo>
                    <a:pt x="88011" y="174671"/>
                  </a:lnTo>
                  <a:lnTo>
                    <a:pt x="88011" y="174727"/>
                  </a:lnTo>
                  <a:lnTo>
                    <a:pt x="87968" y="174727"/>
                  </a:lnTo>
                  <a:lnTo>
                    <a:pt x="87968" y="174671"/>
                  </a:lnTo>
                  <a:lnTo>
                    <a:pt x="87926" y="174671"/>
                  </a:lnTo>
                  <a:lnTo>
                    <a:pt x="87884" y="174671"/>
                  </a:lnTo>
                  <a:lnTo>
                    <a:pt x="87842" y="174671"/>
                  </a:lnTo>
                  <a:lnTo>
                    <a:pt x="87799" y="174671"/>
                  </a:lnTo>
                  <a:lnTo>
                    <a:pt x="87799" y="174727"/>
                  </a:lnTo>
                  <a:lnTo>
                    <a:pt x="87757" y="174671"/>
                  </a:lnTo>
                  <a:lnTo>
                    <a:pt x="87715" y="174671"/>
                  </a:lnTo>
                  <a:lnTo>
                    <a:pt x="87673" y="174671"/>
                  </a:lnTo>
                  <a:lnTo>
                    <a:pt x="87630" y="174671"/>
                  </a:lnTo>
                  <a:lnTo>
                    <a:pt x="87588" y="174671"/>
                  </a:lnTo>
                  <a:lnTo>
                    <a:pt x="87546" y="174671"/>
                  </a:lnTo>
                  <a:lnTo>
                    <a:pt x="87504" y="174671"/>
                  </a:lnTo>
                  <a:lnTo>
                    <a:pt x="87462" y="174671"/>
                  </a:lnTo>
                  <a:lnTo>
                    <a:pt x="87419" y="174600"/>
                  </a:lnTo>
                  <a:lnTo>
                    <a:pt x="87377" y="174600"/>
                  </a:lnTo>
                  <a:lnTo>
                    <a:pt x="87335" y="174671"/>
                  </a:lnTo>
                  <a:lnTo>
                    <a:pt x="87293" y="174727"/>
                  </a:lnTo>
                  <a:lnTo>
                    <a:pt x="87250" y="174727"/>
                  </a:lnTo>
                  <a:lnTo>
                    <a:pt x="87250" y="174797"/>
                  </a:lnTo>
                  <a:lnTo>
                    <a:pt x="87250" y="174924"/>
                  </a:lnTo>
                  <a:lnTo>
                    <a:pt x="87250" y="174854"/>
                  </a:lnTo>
                  <a:lnTo>
                    <a:pt x="87208" y="174854"/>
                  </a:lnTo>
                  <a:lnTo>
                    <a:pt x="87166" y="174854"/>
                  </a:lnTo>
                  <a:lnTo>
                    <a:pt x="87124" y="174854"/>
                  </a:lnTo>
                  <a:lnTo>
                    <a:pt x="87124" y="174924"/>
                  </a:lnTo>
                  <a:lnTo>
                    <a:pt x="87081" y="174924"/>
                  </a:lnTo>
                  <a:lnTo>
                    <a:pt x="87081" y="174980"/>
                  </a:lnTo>
                  <a:lnTo>
                    <a:pt x="86997" y="174980"/>
                  </a:lnTo>
                  <a:lnTo>
                    <a:pt x="86955" y="174924"/>
                  </a:lnTo>
                  <a:lnTo>
                    <a:pt x="86955" y="174980"/>
                  </a:lnTo>
                  <a:lnTo>
                    <a:pt x="86912" y="174980"/>
                  </a:lnTo>
                  <a:lnTo>
                    <a:pt x="86955" y="174924"/>
                  </a:lnTo>
                  <a:lnTo>
                    <a:pt x="86955" y="174854"/>
                  </a:lnTo>
                  <a:lnTo>
                    <a:pt x="86997" y="174854"/>
                  </a:lnTo>
                  <a:lnTo>
                    <a:pt x="86997" y="174797"/>
                  </a:lnTo>
                  <a:lnTo>
                    <a:pt x="87039" y="174797"/>
                  </a:lnTo>
                  <a:lnTo>
                    <a:pt x="87039" y="174727"/>
                  </a:lnTo>
                  <a:lnTo>
                    <a:pt x="87081" y="174727"/>
                  </a:lnTo>
                  <a:lnTo>
                    <a:pt x="87124" y="174671"/>
                  </a:lnTo>
                  <a:lnTo>
                    <a:pt x="87124" y="174600"/>
                  </a:lnTo>
                  <a:lnTo>
                    <a:pt x="87166" y="174544"/>
                  </a:lnTo>
                  <a:lnTo>
                    <a:pt x="87208" y="174544"/>
                  </a:lnTo>
                  <a:lnTo>
                    <a:pt x="87250" y="174473"/>
                  </a:lnTo>
                  <a:lnTo>
                    <a:pt x="87293" y="174473"/>
                  </a:lnTo>
                  <a:lnTo>
                    <a:pt x="87335" y="174473"/>
                  </a:lnTo>
                  <a:lnTo>
                    <a:pt x="87377" y="174544"/>
                  </a:lnTo>
                  <a:lnTo>
                    <a:pt x="87419" y="174544"/>
                  </a:lnTo>
                  <a:lnTo>
                    <a:pt x="87462" y="174544"/>
                  </a:lnTo>
                  <a:lnTo>
                    <a:pt x="87504" y="174544"/>
                  </a:lnTo>
                  <a:lnTo>
                    <a:pt x="87546" y="174544"/>
                  </a:lnTo>
                  <a:lnTo>
                    <a:pt x="87588" y="174544"/>
                  </a:lnTo>
                  <a:lnTo>
                    <a:pt x="87630" y="174544"/>
                  </a:lnTo>
                  <a:lnTo>
                    <a:pt x="87673" y="174544"/>
                  </a:lnTo>
                  <a:lnTo>
                    <a:pt x="87715" y="174544"/>
                  </a:lnTo>
                  <a:lnTo>
                    <a:pt x="87715" y="174473"/>
                  </a:lnTo>
                  <a:lnTo>
                    <a:pt x="87757" y="174473"/>
                  </a:lnTo>
                  <a:lnTo>
                    <a:pt x="87757" y="174544"/>
                  </a:lnTo>
                  <a:lnTo>
                    <a:pt x="87799" y="174544"/>
                  </a:lnTo>
                  <a:lnTo>
                    <a:pt x="87842" y="174544"/>
                  </a:lnTo>
                  <a:lnTo>
                    <a:pt x="87884" y="174544"/>
                  </a:lnTo>
                  <a:lnTo>
                    <a:pt x="87884" y="174473"/>
                  </a:lnTo>
                  <a:lnTo>
                    <a:pt x="87926" y="174473"/>
                  </a:lnTo>
                  <a:lnTo>
                    <a:pt x="87926" y="174417"/>
                  </a:lnTo>
                  <a:lnTo>
                    <a:pt x="87968" y="174417"/>
                  </a:lnTo>
                  <a:lnTo>
                    <a:pt x="88011" y="174347"/>
                  </a:lnTo>
                  <a:lnTo>
                    <a:pt x="88053" y="174347"/>
                  </a:lnTo>
                  <a:lnTo>
                    <a:pt x="88053" y="174290"/>
                  </a:lnTo>
                  <a:lnTo>
                    <a:pt x="88095" y="174290"/>
                  </a:lnTo>
                  <a:lnTo>
                    <a:pt x="88095" y="174220"/>
                  </a:lnTo>
                  <a:lnTo>
                    <a:pt x="88137" y="174220"/>
                  </a:lnTo>
                  <a:lnTo>
                    <a:pt x="88180" y="174220"/>
                  </a:lnTo>
                  <a:lnTo>
                    <a:pt x="88180" y="174164"/>
                  </a:lnTo>
                  <a:lnTo>
                    <a:pt x="88222" y="174164"/>
                  </a:lnTo>
                  <a:lnTo>
                    <a:pt x="88264" y="174164"/>
                  </a:lnTo>
                  <a:lnTo>
                    <a:pt x="88306" y="174164"/>
                  </a:lnTo>
                  <a:lnTo>
                    <a:pt x="88306" y="174093"/>
                  </a:lnTo>
                  <a:lnTo>
                    <a:pt x="88349" y="174093"/>
                  </a:lnTo>
                  <a:lnTo>
                    <a:pt x="88391" y="174093"/>
                  </a:lnTo>
                  <a:lnTo>
                    <a:pt x="88433" y="174093"/>
                  </a:lnTo>
                  <a:lnTo>
                    <a:pt x="88475" y="174093"/>
                  </a:lnTo>
                  <a:lnTo>
                    <a:pt x="88560" y="174037"/>
                  </a:lnTo>
                  <a:lnTo>
                    <a:pt x="88602" y="174037"/>
                  </a:lnTo>
                  <a:lnTo>
                    <a:pt x="88687" y="173967"/>
                  </a:lnTo>
                  <a:lnTo>
                    <a:pt x="88687" y="174037"/>
                  </a:lnTo>
                  <a:lnTo>
                    <a:pt x="88729" y="174037"/>
                  </a:lnTo>
                  <a:lnTo>
                    <a:pt x="88771" y="174037"/>
                  </a:lnTo>
                  <a:lnTo>
                    <a:pt x="88771" y="173967"/>
                  </a:lnTo>
                  <a:lnTo>
                    <a:pt x="88813" y="173967"/>
                  </a:lnTo>
                  <a:lnTo>
                    <a:pt x="88813" y="173910"/>
                  </a:lnTo>
                  <a:lnTo>
                    <a:pt x="88813" y="173840"/>
                  </a:lnTo>
                  <a:lnTo>
                    <a:pt x="88813" y="173783"/>
                  </a:lnTo>
                  <a:lnTo>
                    <a:pt x="88856" y="173713"/>
                  </a:lnTo>
                  <a:lnTo>
                    <a:pt x="88898" y="173713"/>
                  </a:lnTo>
                  <a:lnTo>
                    <a:pt x="88898" y="173657"/>
                  </a:lnTo>
                  <a:lnTo>
                    <a:pt x="88940" y="173657"/>
                  </a:lnTo>
                  <a:lnTo>
                    <a:pt x="88982" y="173657"/>
                  </a:lnTo>
                  <a:lnTo>
                    <a:pt x="89025" y="173657"/>
                  </a:lnTo>
                  <a:lnTo>
                    <a:pt x="89067" y="173657"/>
                  </a:lnTo>
                  <a:lnTo>
                    <a:pt x="89109" y="173657"/>
                  </a:lnTo>
                  <a:lnTo>
                    <a:pt x="89151" y="173713"/>
                  </a:lnTo>
                  <a:lnTo>
                    <a:pt x="89194" y="173713"/>
                  </a:lnTo>
                  <a:lnTo>
                    <a:pt x="89236" y="173783"/>
                  </a:lnTo>
                  <a:lnTo>
                    <a:pt x="89278" y="173783"/>
                  </a:lnTo>
                  <a:lnTo>
                    <a:pt x="89320" y="173783"/>
                  </a:lnTo>
                  <a:lnTo>
                    <a:pt x="89363" y="173783"/>
                  </a:lnTo>
                  <a:lnTo>
                    <a:pt x="89447" y="173783"/>
                  </a:lnTo>
                  <a:lnTo>
                    <a:pt x="89489" y="173783"/>
                  </a:lnTo>
                  <a:lnTo>
                    <a:pt x="89532" y="173783"/>
                  </a:lnTo>
                  <a:lnTo>
                    <a:pt x="89574" y="173840"/>
                  </a:lnTo>
                  <a:lnTo>
                    <a:pt x="89616" y="173840"/>
                  </a:lnTo>
                  <a:lnTo>
                    <a:pt x="89658" y="173840"/>
                  </a:lnTo>
                  <a:lnTo>
                    <a:pt x="89700" y="173840"/>
                  </a:lnTo>
                  <a:lnTo>
                    <a:pt x="89743" y="173840"/>
                  </a:lnTo>
                  <a:lnTo>
                    <a:pt x="89785" y="173840"/>
                  </a:lnTo>
                  <a:lnTo>
                    <a:pt x="89827" y="173910"/>
                  </a:lnTo>
                  <a:lnTo>
                    <a:pt x="89869" y="173840"/>
                  </a:lnTo>
                  <a:lnTo>
                    <a:pt x="89912" y="173910"/>
                  </a:lnTo>
                  <a:lnTo>
                    <a:pt x="89912" y="173840"/>
                  </a:lnTo>
                  <a:lnTo>
                    <a:pt x="89954" y="173840"/>
                  </a:lnTo>
                  <a:lnTo>
                    <a:pt x="89996" y="173840"/>
                  </a:lnTo>
                  <a:lnTo>
                    <a:pt x="90038" y="173840"/>
                  </a:lnTo>
                  <a:lnTo>
                    <a:pt x="90081" y="173840"/>
                  </a:lnTo>
                  <a:lnTo>
                    <a:pt x="90081" y="173783"/>
                  </a:lnTo>
                  <a:lnTo>
                    <a:pt x="90081" y="173713"/>
                  </a:lnTo>
                  <a:lnTo>
                    <a:pt x="90123" y="173713"/>
                  </a:lnTo>
                  <a:lnTo>
                    <a:pt x="90081" y="173657"/>
                  </a:lnTo>
                  <a:lnTo>
                    <a:pt x="90038" y="173657"/>
                  </a:lnTo>
                  <a:lnTo>
                    <a:pt x="90081" y="173657"/>
                  </a:lnTo>
                  <a:lnTo>
                    <a:pt x="90081" y="173586"/>
                  </a:lnTo>
                  <a:lnTo>
                    <a:pt x="90038" y="173586"/>
                  </a:lnTo>
                  <a:lnTo>
                    <a:pt x="90081" y="173586"/>
                  </a:lnTo>
                  <a:lnTo>
                    <a:pt x="90123" y="173586"/>
                  </a:lnTo>
                  <a:lnTo>
                    <a:pt x="90123" y="173530"/>
                  </a:lnTo>
                  <a:lnTo>
                    <a:pt x="90081" y="173530"/>
                  </a:lnTo>
                  <a:lnTo>
                    <a:pt x="90081" y="173460"/>
                  </a:lnTo>
                  <a:lnTo>
                    <a:pt x="90038" y="173460"/>
                  </a:lnTo>
                  <a:lnTo>
                    <a:pt x="90038" y="173403"/>
                  </a:lnTo>
                  <a:lnTo>
                    <a:pt x="89996" y="173403"/>
                  </a:lnTo>
                  <a:lnTo>
                    <a:pt x="89954" y="173403"/>
                  </a:lnTo>
                  <a:lnTo>
                    <a:pt x="89996" y="173403"/>
                  </a:lnTo>
                  <a:lnTo>
                    <a:pt x="89954" y="173403"/>
                  </a:lnTo>
                  <a:lnTo>
                    <a:pt x="89912" y="173403"/>
                  </a:lnTo>
                  <a:lnTo>
                    <a:pt x="89869" y="173403"/>
                  </a:lnTo>
                  <a:lnTo>
                    <a:pt x="89827" y="173403"/>
                  </a:lnTo>
                  <a:lnTo>
                    <a:pt x="89827" y="173460"/>
                  </a:lnTo>
                  <a:lnTo>
                    <a:pt x="89785" y="173460"/>
                  </a:lnTo>
                  <a:lnTo>
                    <a:pt x="89743" y="173460"/>
                  </a:lnTo>
                  <a:lnTo>
                    <a:pt x="89700" y="173460"/>
                  </a:lnTo>
                  <a:lnTo>
                    <a:pt x="89658" y="173460"/>
                  </a:lnTo>
                  <a:lnTo>
                    <a:pt x="89700" y="173460"/>
                  </a:lnTo>
                  <a:lnTo>
                    <a:pt x="89700" y="173403"/>
                  </a:lnTo>
                  <a:lnTo>
                    <a:pt x="89658" y="173403"/>
                  </a:lnTo>
                  <a:lnTo>
                    <a:pt x="89616" y="173403"/>
                  </a:lnTo>
                  <a:lnTo>
                    <a:pt x="89574" y="173403"/>
                  </a:lnTo>
                  <a:lnTo>
                    <a:pt x="89532" y="173403"/>
                  </a:lnTo>
                  <a:lnTo>
                    <a:pt x="89532" y="173333"/>
                  </a:lnTo>
                  <a:lnTo>
                    <a:pt x="89489" y="173403"/>
                  </a:lnTo>
                  <a:lnTo>
                    <a:pt x="89447" y="173403"/>
                  </a:lnTo>
                  <a:lnTo>
                    <a:pt x="89405" y="173333"/>
                  </a:lnTo>
                  <a:lnTo>
                    <a:pt x="89363" y="173403"/>
                  </a:lnTo>
                  <a:lnTo>
                    <a:pt x="89320" y="173403"/>
                  </a:lnTo>
                  <a:lnTo>
                    <a:pt x="89278" y="173403"/>
                  </a:lnTo>
                  <a:lnTo>
                    <a:pt x="89278" y="173333"/>
                  </a:lnTo>
                  <a:lnTo>
                    <a:pt x="89236" y="173333"/>
                  </a:lnTo>
                  <a:lnTo>
                    <a:pt x="89236" y="173277"/>
                  </a:lnTo>
                  <a:lnTo>
                    <a:pt x="89194" y="173277"/>
                  </a:lnTo>
                  <a:lnTo>
                    <a:pt x="89151" y="173277"/>
                  </a:lnTo>
                  <a:lnTo>
                    <a:pt x="89109" y="173277"/>
                  </a:lnTo>
                  <a:lnTo>
                    <a:pt x="89109" y="173206"/>
                  </a:lnTo>
                  <a:lnTo>
                    <a:pt x="89109" y="173150"/>
                  </a:lnTo>
                  <a:lnTo>
                    <a:pt x="89067" y="173150"/>
                  </a:lnTo>
                  <a:lnTo>
                    <a:pt x="89067" y="173079"/>
                  </a:lnTo>
                  <a:lnTo>
                    <a:pt x="89025" y="173079"/>
                  </a:lnTo>
                  <a:lnTo>
                    <a:pt x="88982" y="173079"/>
                  </a:lnTo>
                  <a:lnTo>
                    <a:pt x="88982" y="173023"/>
                  </a:lnTo>
                  <a:lnTo>
                    <a:pt x="88940" y="173023"/>
                  </a:lnTo>
                  <a:lnTo>
                    <a:pt x="88898" y="173023"/>
                  </a:lnTo>
                  <a:lnTo>
                    <a:pt x="88898" y="172953"/>
                  </a:lnTo>
                  <a:lnTo>
                    <a:pt x="88856" y="172953"/>
                  </a:lnTo>
                  <a:lnTo>
                    <a:pt x="88813" y="172953"/>
                  </a:lnTo>
                  <a:lnTo>
                    <a:pt x="88856" y="172953"/>
                  </a:lnTo>
                  <a:lnTo>
                    <a:pt x="88856" y="172896"/>
                  </a:lnTo>
                  <a:lnTo>
                    <a:pt x="88898" y="172896"/>
                  </a:lnTo>
                  <a:lnTo>
                    <a:pt x="88856" y="172896"/>
                  </a:lnTo>
                  <a:lnTo>
                    <a:pt x="88856" y="172826"/>
                  </a:lnTo>
                  <a:lnTo>
                    <a:pt x="88813" y="172826"/>
                  </a:lnTo>
                  <a:lnTo>
                    <a:pt x="88771" y="172896"/>
                  </a:lnTo>
                  <a:lnTo>
                    <a:pt x="88729" y="172896"/>
                  </a:lnTo>
                  <a:lnTo>
                    <a:pt x="88729" y="172826"/>
                  </a:lnTo>
                  <a:lnTo>
                    <a:pt x="88687" y="172826"/>
                  </a:lnTo>
                  <a:lnTo>
                    <a:pt x="88687" y="172770"/>
                  </a:lnTo>
                  <a:lnTo>
                    <a:pt x="88644" y="172770"/>
                  </a:lnTo>
                  <a:lnTo>
                    <a:pt x="88644" y="172699"/>
                  </a:lnTo>
                  <a:lnTo>
                    <a:pt x="88602" y="172699"/>
                  </a:lnTo>
                  <a:lnTo>
                    <a:pt x="88560" y="172699"/>
                  </a:lnTo>
                  <a:lnTo>
                    <a:pt x="88560" y="172643"/>
                  </a:lnTo>
                  <a:lnTo>
                    <a:pt x="88518" y="172643"/>
                  </a:lnTo>
                  <a:lnTo>
                    <a:pt x="88475" y="172643"/>
                  </a:lnTo>
                  <a:lnTo>
                    <a:pt x="88433" y="172643"/>
                  </a:lnTo>
                  <a:lnTo>
                    <a:pt x="88391" y="172643"/>
                  </a:lnTo>
                  <a:lnTo>
                    <a:pt x="88306" y="172643"/>
                  </a:lnTo>
                  <a:lnTo>
                    <a:pt x="88264" y="172643"/>
                  </a:lnTo>
                  <a:lnTo>
                    <a:pt x="88264" y="172699"/>
                  </a:lnTo>
                  <a:lnTo>
                    <a:pt x="88222" y="172699"/>
                  </a:lnTo>
                  <a:lnTo>
                    <a:pt x="88180" y="172699"/>
                  </a:lnTo>
                  <a:lnTo>
                    <a:pt x="88137" y="172770"/>
                  </a:lnTo>
                  <a:lnTo>
                    <a:pt x="88095" y="172770"/>
                  </a:lnTo>
                  <a:lnTo>
                    <a:pt x="88053" y="172770"/>
                  </a:lnTo>
                  <a:lnTo>
                    <a:pt x="88053" y="172826"/>
                  </a:lnTo>
                  <a:lnTo>
                    <a:pt x="88011" y="172826"/>
                  </a:lnTo>
                  <a:lnTo>
                    <a:pt x="87968" y="172770"/>
                  </a:lnTo>
                  <a:lnTo>
                    <a:pt x="87926" y="172770"/>
                  </a:lnTo>
                  <a:lnTo>
                    <a:pt x="87926" y="172699"/>
                  </a:lnTo>
                  <a:lnTo>
                    <a:pt x="87968" y="172699"/>
                  </a:lnTo>
                  <a:lnTo>
                    <a:pt x="87926" y="172699"/>
                  </a:lnTo>
                  <a:lnTo>
                    <a:pt x="87884" y="172699"/>
                  </a:lnTo>
                  <a:lnTo>
                    <a:pt x="87884" y="172643"/>
                  </a:lnTo>
                  <a:lnTo>
                    <a:pt x="87884" y="172699"/>
                  </a:lnTo>
                  <a:lnTo>
                    <a:pt x="87842" y="172699"/>
                  </a:lnTo>
                  <a:lnTo>
                    <a:pt x="87842" y="172643"/>
                  </a:lnTo>
                  <a:lnTo>
                    <a:pt x="87799" y="172643"/>
                  </a:lnTo>
                  <a:lnTo>
                    <a:pt x="87757" y="172643"/>
                  </a:lnTo>
                  <a:lnTo>
                    <a:pt x="87715" y="172643"/>
                  </a:lnTo>
                  <a:lnTo>
                    <a:pt x="87715" y="172572"/>
                  </a:lnTo>
                  <a:lnTo>
                    <a:pt x="87673" y="172572"/>
                  </a:lnTo>
                  <a:lnTo>
                    <a:pt x="87673" y="172643"/>
                  </a:lnTo>
                  <a:lnTo>
                    <a:pt x="87630" y="172643"/>
                  </a:lnTo>
                  <a:lnTo>
                    <a:pt x="87588" y="172643"/>
                  </a:lnTo>
                  <a:lnTo>
                    <a:pt x="87588" y="172572"/>
                  </a:lnTo>
                  <a:lnTo>
                    <a:pt x="87546" y="172572"/>
                  </a:lnTo>
                  <a:lnTo>
                    <a:pt x="87504" y="172572"/>
                  </a:lnTo>
                  <a:lnTo>
                    <a:pt x="87504" y="172516"/>
                  </a:lnTo>
                  <a:lnTo>
                    <a:pt x="87462" y="172516"/>
                  </a:lnTo>
                  <a:lnTo>
                    <a:pt x="87462" y="172572"/>
                  </a:lnTo>
                  <a:lnTo>
                    <a:pt x="87419" y="172572"/>
                  </a:lnTo>
                  <a:lnTo>
                    <a:pt x="87377" y="172572"/>
                  </a:lnTo>
                  <a:lnTo>
                    <a:pt x="87335" y="172572"/>
                  </a:lnTo>
                  <a:lnTo>
                    <a:pt x="87335" y="172516"/>
                  </a:lnTo>
                  <a:lnTo>
                    <a:pt x="87293" y="172516"/>
                  </a:lnTo>
                  <a:lnTo>
                    <a:pt x="87293" y="172446"/>
                  </a:lnTo>
                  <a:lnTo>
                    <a:pt x="87250" y="172446"/>
                  </a:lnTo>
                  <a:lnTo>
                    <a:pt x="87250" y="172516"/>
                  </a:lnTo>
                  <a:lnTo>
                    <a:pt x="87208" y="172516"/>
                  </a:lnTo>
                  <a:lnTo>
                    <a:pt x="87166" y="172572"/>
                  </a:lnTo>
                  <a:lnTo>
                    <a:pt x="87166" y="172516"/>
                  </a:lnTo>
                  <a:lnTo>
                    <a:pt x="87124" y="172516"/>
                  </a:lnTo>
                  <a:lnTo>
                    <a:pt x="87081" y="172516"/>
                  </a:lnTo>
                  <a:lnTo>
                    <a:pt x="87081" y="172446"/>
                  </a:lnTo>
                  <a:lnTo>
                    <a:pt x="87039" y="172446"/>
                  </a:lnTo>
                  <a:lnTo>
                    <a:pt x="87039" y="172389"/>
                  </a:lnTo>
                  <a:lnTo>
                    <a:pt x="86997" y="172389"/>
                  </a:lnTo>
                  <a:lnTo>
                    <a:pt x="86997" y="172319"/>
                  </a:lnTo>
                  <a:lnTo>
                    <a:pt x="86955" y="172319"/>
                  </a:lnTo>
                  <a:lnTo>
                    <a:pt x="86912" y="172389"/>
                  </a:lnTo>
                  <a:lnTo>
                    <a:pt x="86870" y="172389"/>
                  </a:lnTo>
                  <a:lnTo>
                    <a:pt x="86870" y="172319"/>
                  </a:lnTo>
                  <a:lnTo>
                    <a:pt x="86828" y="172319"/>
                  </a:lnTo>
                  <a:lnTo>
                    <a:pt x="86743" y="172319"/>
                  </a:lnTo>
                  <a:lnTo>
                    <a:pt x="86701" y="172319"/>
                  </a:lnTo>
                  <a:lnTo>
                    <a:pt x="86659" y="172319"/>
                  </a:lnTo>
                  <a:lnTo>
                    <a:pt x="86617" y="172319"/>
                  </a:lnTo>
                  <a:lnTo>
                    <a:pt x="86574" y="172319"/>
                  </a:lnTo>
                  <a:lnTo>
                    <a:pt x="86532" y="172319"/>
                  </a:lnTo>
                  <a:lnTo>
                    <a:pt x="86490" y="172319"/>
                  </a:lnTo>
                  <a:lnTo>
                    <a:pt x="86448" y="172319"/>
                  </a:lnTo>
                  <a:lnTo>
                    <a:pt x="86405" y="172319"/>
                  </a:lnTo>
                  <a:lnTo>
                    <a:pt x="86321" y="172319"/>
                  </a:lnTo>
                  <a:lnTo>
                    <a:pt x="86279" y="172319"/>
                  </a:lnTo>
                  <a:lnTo>
                    <a:pt x="86236" y="172319"/>
                  </a:lnTo>
                  <a:lnTo>
                    <a:pt x="86194" y="172319"/>
                  </a:lnTo>
                  <a:lnTo>
                    <a:pt x="86152" y="172319"/>
                  </a:lnTo>
                  <a:lnTo>
                    <a:pt x="86110" y="172319"/>
                  </a:lnTo>
                  <a:lnTo>
                    <a:pt x="86067" y="172319"/>
                  </a:lnTo>
                  <a:lnTo>
                    <a:pt x="86025" y="172319"/>
                  </a:lnTo>
                  <a:lnTo>
                    <a:pt x="85983" y="172319"/>
                  </a:lnTo>
                  <a:lnTo>
                    <a:pt x="85941" y="172319"/>
                  </a:lnTo>
                  <a:lnTo>
                    <a:pt x="85898" y="172319"/>
                  </a:lnTo>
                  <a:lnTo>
                    <a:pt x="85898" y="172389"/>
                  </a:lnTo>
                  <a:lnTo>
                    <a:pt x="85856" y="172389"/>
                  </a:lnTo>
                  <a:lnTo>
                    <a:pt x="85814" y="172389"/>
                  </a:lnTo>
                  <a:lnTo>
                    <a:pt x="85814" y="172446"/>
                  </a:lnTo>
                  <a:lnTo>
                    <a:pt x="85729" y="172446"/>
                  </a:lnTo>
                  <a:lnTo>
                    <a:pt x="85687" y="172446"/>
                  </a:lnTo>
                  <a:lnTo>
                    <a:pt x="85687" y="172516"/>
                  </a:lnTo>
                  <a:lnTo>
                    <a:pt x="85645" y="172516"/>
                  </a:lnTo>
                  <a:lnTo>
                    <a:pt x="85603" y="172516"/>
                  </a:lnTo>
                  <a:lnTo>
                    <a:pt x="85603" y="172572"/>
                  </a:lnTo>
                  <a:lnTo>
                    <a:pt x="85560" y="172572"/>
                  </a:lnTo>
                  <a:lnTo>
                    <a:pt x="85518" y="172572"/>
                  </a:lnTo>
                  <a:lnTo>
                    <a:pt x="85518" y="172643"/>
                  </a:lnTo>
                  <a:lnTo>
                    <a:pt x="85476" y="172699"/>
                  </a:lnTo>
                  <a:lnTo>
                    <a:pt x="85434" y="172699"/>
                  </a:lnTo>
                  <a:lnTo>
                    <a:pt x="85392" y="172699"/>
                  </a:lnTo>
                  <a:lnTo>
                    <a:pt x="85392" y="172770"/>
                  </a:lnTo>
                  <a:lnTo>
                    <a:pt x="85349" y="172770"/>
                  </a:lnTo>
                  <a:lnTo>
                    <a:pt x="85307" y="172826"/>
                  </a:lnTo>
                  <a:lnTo>
                    <a:pt x="85265" y="172826"/>
                  </a:lnTo>
                  <a:lnTo>
                    <a:pt x="85223" y="172826"/>
                  </a:lnTo>
                  <a:lnTo>
                    <a:pt x="85180" y="172826"/>
                  </a:lnTo>
                  <a:lnTo>
                    <a:pt x="85223" y="172826"/>
                  </a:lnTo>
                  <a:lnTo>
                    <a:pt x="85223" y="172896"/>
                  </a:lnTo>
                  <a:lnTo>
                    <a:pt x="85180" y="172896"/>
                  </a:lnTo>
                  <a:lnTo>
                    <a:pt x="85138" y="172896"/>
                  </a:lnTo>
                  <a:lnTo>
                    <a:pt x="85138" y="172953"/>
                  </a:lnTo>
                  <a:lnTo>
                    <a:pt x="85096" y="172953"/>
                  </a:lnTo>
                  <a:lnTo>
                    <a:pt x="85054" y="172953"/>
                  </a:lnTo>
                  <a:lnTo>
                    <a:pt x="85011" y="172953"/>
                  </a:lnTo>
                  <a:lnTo>
                    <a:pt x="84969" y="172953"/>
                  </a:lnTo>
                  <a:lnTo>
                    <a:pt x="84927" y="172953"/>
                  </a:lnTo>
                  <a:lnTo>
                    <a:pt x="84927" y="172896"/>
                  </a:lnTo>
                  <a:lnTo>
                    <a:pt x="84885" y="172896"/>
                  </a:lnTo>
                  <a:lnTo>
                    <a:pt x="84842" y="172896"/>
                  </a:lnTo>
                  <a:lnTo>
                    <a:pt x="84800" y="172896"/>
                  </a:lnTo>
                  <a:lnTo>
                    <a:pt x="84800" y="172953"/>
                  </a:lnTo>
                  <a:lnTo>
                    <a:pt x="84758" y="172953"/>
                  </a:lnTo>
                  <a:lnTo>
                    <a:pt x="84758" y="173023"/>
                  </a:lnTo>
                  <a:lnTo>
                    <a:pt x="84716" y="173023"/>
                  </a:lnTo>
                  <a:lnTo>
                    <a:pt x="84716" y="173079"/>
                  </a:lnTo>
                  <a:lnTo>
                    <a:pt x="84716" y="173150"/>
                  </a:lnTo>
                  <a:lnTo>
                    <a:pt x="84673" y="173150"/>
                  </a:lnTo>
                  <a:lnTo>
                    <a:pt x="84673" y="173206"/>
                  </a:lnTo>
                  <a:lnTo>
                    <a:pt x="84673" y="173277"/>
                  </a:lnTo>
                  <a:lnTo>
                    <a:pt x="84631" y="173277"/>
                  </a:lnTo>
                  <a:lnTo>
                    <a:pt x="84631" y="173206"/>
                  </a:lnTo>
                  <a:lnTo>
                    <a:pt x="84631" y="173150"/>
                  </a:lnTo>
                  <a:lnTo>
                    <a:pt x="84631" y="173079"/>
                  </a:lnTo>
                  <a:lnTo>
                    <a:pt x="84673" y="173079"/>
                  </a:lnTo>
                  <a:lnTo>
                    <a:pt x="84673" y="173023"/>
                  </a:lnTo>
                  <a:lnTo>
                    <a:pt x="84631" y="173023"/>
                  </a:lnTo>
                  <a:lnTo>
                    <a:pt x="84673" y="173023"/>
                  </a:lnTo>
                  <a:lnTo>
                    <a:pt x="84631" y="172953"/>
                  </a:lnTo>
                  <a:lnTo>
                    <a:pt x="84673" y="172953"/>
                  </a:lnTo>
                  <a:lnTo>
                    <a:pt x="84673" y="172896"/>
                  </a:lnTo>
                  <a:lnTo>
                    <a:pt x="84673" y="172826"/>
                  </a:lnTo>
                  <a:lnTo>
                    <a:pt x="84716" y="172770"/>
                  </a:lnTo>
                  <a:lnTo>
                    <a:pt x="84758" y="172770"/>
                  </a:lnTo>
                  <a:lnTo>
                    <a:pt x="84758" y="172699"/>
                  </a:lnTo>
                  <a:lnTo>
                    <a:pt x="84800" y="172699"/>
                  </a:lnTo>
                  <a:lnTo>
                    <a:pt x="84800" y="172643"/>
                  </a:lnTo>
                  <a:lnTo>
                    <a:pt x="84842" y="172643"/>
                  </a:lnTo>
                  <a:lnTo>
                    <a:pt x="84842" y="172572"/>
                  </a:lnTo>
                  <a:lnTo>
                    <a:pt x="84885" y="172572"/>
                  </a:lnTo>
                  <a:lnTo>
                    <a:pt x="84885" y="172516"/>
                  </a:lnTo>
                  <a:lnTo>
                    <a:pt x="84885" y="172446"/>
                  </a:lnTo>
                  <a:lnTo>
                    <a:pt x="84842" y="172446"/>
                  </a:lnTo>
                  <a:lnTo>
                    <a:pt x="84800" y="172446"/>
                  </a:lnTo>
                  <a:lnTo>
                    <a:pt x="84758" y="172446"/>
                  </a:lnTo>
                  <a:lnTo>
                    <a:pt x="84716" y="172446"/>
                  </a:lnTo>
                  <a:lnTo>
                    <a:pt x="84673" y="172516"/>
                  </a:lnTo>
                  <a:lnTo>
                    <a:pt x="84631" y="172516"/>
                  </a:lnTo>
                  <a:lnTo>
                    <a:pt x="84589" y="172572"/>
                  </a:lnTo>
                  <a:lnTo>
                    <a:pt x="84547" y="172572"/>
                  </a:lnTo>
                  <a:lnTo>
                    <a:pt x="84504" y="172572"/>
                  </a:lnTo>
                  <a:lnTo>
                    <a:pt x="84462" y="172643"/>
                  </a:lnTo>
                  <a:lnTo>
                    <a:pt x="84420" y="172643"/>
                  </a:lnTo>
                  <a:lnTo>
                    <a:pt x="84378" y="172699"/>
                  </a:lnTo>
                  <a:lnTo>
                    <a:pt x="84335" y="172699"/>
                  </a:lnTo>
                  <a:lnTo>
                    <a:pt x="84293" y="172643"/>
                  </a:lnTo>
                  <a:lnTo>
                    <a:pt x="84293" y="172572"/>
                  </a:lnTo>
                  <a:lnTo>
                    <a:pt x="84335" y="172572"/>
                  </a:lnTo>
                  <a:lnTo>
                    <a:pt x="84378" y="172516"/>
                  </a:lnTo>
                  <a:lnTo>
                    <a:pt x="84335" y="172516"/>
                  </a:lnTo>
                  <a:lnTo>
                    <a:pt x="84335" y="172446"/>
                  </a:lnTo>
                  <a:lnTo>
                    <a:pt x="84335" y="172389"/>
                  </a:lnTo>
                  <a:lnTo>
                    <a:pt x="84293" y="172389"/>
                  </a:lnTo>
                  <a:lnTo>
                    <a:pt x="84293" y="172319"/>
                  </a:lnTo>
                  <a:lnTo>
                    <a:pt x="84251" y="172319"/>
                  </a:lnTo>
                  <a:lnTo>
                    <a:pt x="84209" y="172319"/>
                  </a:lnTo>
                  <a:lnTo>
                    <a:pt x="84166" y="172319"/>
                  </a:lnTo>
                  <a:lnTo>
                    <a:pt x="84166" y="172263"/>
                  </a:lnTo>
                  <a:lnTo>
                    <a:pt x="84124" y="172263"/>
                  </a:lnTo>
                  <a:lnTo>
                    <a:pt x="83997" y="172263"/>
                  </a:lnTo>
                  <a:lnTo>
                    <a:pt x="83955" y="172263"/>
                  </a:lnTo>
                  <a:lnTo>
                    <a:pt x="83913" y="172263"/>
                  </a:lnTo>
                  <a:lnTo>
                    <a:pt x="83871" y="172319"/>
                  </a:lnTo>
                  <a:lnTo>
                    <a:pt x="83828" y="172319"/>
                  </a:lnTo>
                  <a:lnTo>
                    <a:pt x="83744" y="172389"/>
                  </a:lnTo>
                  <a:lnTo>
                    <a:pt x="83702" y="172389"/>
                  </a:lnTo>
                  <a:lnTo>
                    <a:pt x="83659" y="172389"/>
                  </a:lnTo>
                  <a:lnTo>
                    <a:pt x="83617" y="172389"/>
                  </a:lnTo>
                  <a:lnTo>
                    <a:pt x="83575" y="172389"/>
                  </a:lnTo>
                  <a:lnTo>
                    <a:pt x="83490" y="172389"/>
                  </a:lnTo>
                  <a:lnTo>
                    <a:pt x="83406" y="172446"/>
                  </a:lnTo>
                  <a:lnTo>
                    <a:pt x="83364" y="172446"/>
                  </a:lnTo>
                  <a:lnTo>
                    <a:pt x="83279" y="172446"/>
                  </a:lnTo>
                  <a:lnTo>
                    <a:pt x="83237" y="172446"/>
                  </a:lnTo>
                  <a:lnTo>
                    <a:pt x="83195" y="172446"/>
                  </a:lnTo>
                  <a:lnTo>
                    <a:pt x="83153" y="172516"/>
                  </a:lnTo>
                  <a:lnTo>
                    <a:pt x="83110" y="172516"/>
                  </a:lnTo>
                  <a:lnTo>
                    <a:pt x="83068" y="172516"/>
                  </a:lnTo>
                  <a:lnTo>
                    <a:pt x="83026" y="172516"/>
                  </a:lnTo>
                  <a:lnTo>
                    <a:pt x="82984" y="172572"/>
                  </a:lnTo>
                  <a:lnTo>
                    <a:pt x="82899" y="172643"/>
                  </a:lnTo>
                  <a:lnTo>
                    <a:pt x="82857" y="172643"/>
                  </a:lnTo>
                  <a:lnTo>
                    <a:pt x="82815" y="172643"/>
                  </a:lnTo>
                  <a:lnTo>
                    <a:pt x="82772" y="172643"/>
                  </a:lnTo>
                  <a:lnTo>
                    <a:pt x="82772" y="172699"/>
                  </a:lnTo>
                  <a:lnTo>
                    <a:pt x="82730" y="172699"/>
                  </a:lnTo>
                  <a:lnTo>
                    <a:pt x="82730" y="172770"/>
                  </a:lnTo>
                  <a:lnTo>
                    <a:pt x="82772" y="172770"/>
                  </a:lnTo>
                  <a:lnTo>
                    <a:pt x="82730" y="172770"/>
                  </a:lnTo>
                  <a:lnTo>
                    <a:pt x="82730" y="172826"/>
                  </a:lnTo>
                  <a:lnTo>
                    <a:pt x="82772" y="172826"/>
                  </a:lnTo>
                  <a:lnTo>
                    <a:pt x="82772" y="172896"/>
                  </a:lnTo>
                  <a:lnTo>
                    <a:pt x="82772" y="172953"/>
                  </a:lnTo>
                  <a:lnTo>
                    <a:pt x="82772" y="173023"/>
                  </a:lnTo>
                  <a:lnTo>
                    <a:pt x="82772" y="173079"/>
                  </a:lnTo>
                  <a:lnTo>
                    <a:pt x="82815" y="173150"/>
                  </a:lnTo>
                  <a:lnTo>
                    <a:pt x="82857" y="173150"/>
                  </a:lnTo>
                  <a:lnTo>
                    <a:pt x="82857" y="173206"/>
                  </a:lnTo>
                  <a:lnTo>
                    <a:pt x="82899" y="173206"/>
                  </a:lnTo>
                  <a:lnTo>
                    <a:pt x="82899" y="173277"/>
                  </a:lnTo>
                  <a:lnTo>
                    <a:pt x="82899" y="173333"/>
                  </a:lnTo>
                  <a:lnTo>
                    <a:pt x="82899" y="173403"/>
                  </a:lnTo>
                  <a:lnTo>
                    <a:pt x="82941" y="173403"/>
                  </a:lnTo>
                  <a:lnTo>
                    <a:pt x="82899" y="173403"/>
                  </a:lnTo>
                  <a:lnTo>
                    <a:pt x="82941" y="173460"/>
                  </a:lnTo>
                  <a:lnTo>
                    <a:pt x="82941" y="173530"/>
                  </a:lnTo>
                  <a:lnTo>
                    <a:pt x="82984" y="173530"/>
                  </a:lnTo>
                  <a:lnTo>
                    <a:pt x="82984" y="173586"/>
                  </a:lnTo>
                  <a:lnTo>
                    <a:pt x="82984" y="173657"/>
                  </a:lnTo>
                  <a:lnTo>
                    <a:pt x="83026" y="173657"/>
                  </a:lnTo>
                  <a:lnTo>
                    <a:pt x="83026" y="173713"/>
                  </a:lnTo>
                  <a:lnTo>
                    <a:pt x="83068" y="173713"/>
                  </a:lnTo>
                  <a:lnTo>
                    <a:pt x="83068" y="173783"/>
                  </a:lnTo>
                  <a:lnTo>
                    <a:pt x="83026" y="173783"/>
                  </a:lnTo>
                  <a:lnTo>
                    <a:pt x="83026" y="173840"/>
                  </a:lnTo>
                  <a:lnTo>
                    <a:pt x="83068" y="173840"/>
                  </a:lnTo>
                  <a:lnTo>
                    <a:pt x="83068" y="173910"/>
                  </a:lnTo>
                  <a:lnTo>
                    <a:pt x="83068" y="173967"/>
                  </a:lnTo>
                  <a:lnTo>
                    <a:pt x="83068" y="174037"/>
                  </a:lnTo>
                  <a:lnTo>
                    <a:pt x="83068" y="174093"/>
                  </a:lnTo>
                  <a:lnTo>
                    <a:pt x="83068" y="174164"/>
                  </a:lnTo>
                  <a:lnTo>
                    <a:pt x="83068" y="174220"/>
                  </a:lnTo>
                  <a:lnTo>
                    <a:pt x="83110" y="174290"/>
                  </a:lnTo>
                  <a:lnTo>
                    <a:pt x="83110" y="174347"/>
                  </a:lnTo>
                  <a:lnTo>
                    <a:pt x="83153" y="174347"/>
                  </a:lnTo>
                  <a:lnTo>
                    <a:pt x="83110" y="174347"/>
                  </a:lnTo>
                  <a:lnTo>
                    <a:pt x="83068" y="174347"/>
                  </a:lnTo>
                  <a:lnTo>
                    <a:pt x="83026" y="174290"/>
                  </a:lnTo>
                  <a:lnTo>
                    <a:pt x="83026" y="174220"/>
                  </a:lnTo>
                  <a:lnTo>
                    <a:pt x="82984" y="174220"/>
                  </a:lnTo>
                  <a:lnTo>
                    <a:pt x="82984" y="174164"/>
                  </a:lnTo>
                  <a:lnTo>
                    <a:pt x="82984" y="174093"/>
                  </a:lnTo>
                  <a:lnTo>
                    <a:pt x="82984" y="174037"/>
                  </a:lnTo>
                  <a:lnTo>
                    <a:pt x="82984" y="173967"/>
                  </a:lnTo>
                  <a:lnTo>
                    <a:pt x="82984" y="173910"/>
                  </a:lnTo>
                  <a:lnTo>
                    <a:pt x="82941" y="173910"/>
                  </a:lnTo>
                  <a:lnTo>
                    <a:pt x="82899" y="173910"/>
                  </a:lnTo>
                  <a:lnTo>
                    <a:pt x="82857" y="173910"/>
                  </a:lnTo>
                  <a:lnTo>
                    <a:pt x="82899" y="173840"/>
                  </a:lnTo>
                  <a:lnTo>
                    <a:pt x="82941" y="173840"/>
                  </a:lnTo>
                  <a:lnTo>
                    <a:pt x="82899" y="173840"/>
                  </a:lnTo>
                  <a:lnTo>
                    <a:pt x="82899" y="173783"/>
                  </a:lnTo>
                  <a:lnTo>
                    <a:pt x="82899" y="173713"/>
                  </a:lnTo>
                  <a:lnTo>
                    <a:pt x="82899" y="173657"/>
                  </a:lnTo>
                  <a:lnTo>
                    <a:pt x="82857" y="173657"/>
                  </a:lnTo>
                  <a:lnTo>
                    <a:pt x="82857" y="173586"/>
                  </a:lnTo>
                  <a:lnTo>
                    <a:pt x="82815" y="173586"/>
                  </a:lnTo>
                  <a:lnTo>
                    <a:pt x="82815" y="173530"/>
                  </a:lnTo>
                  <a:lnTo>
                    <a:pt x="82772" y="173530"/>
                  </a:lnTo>
                  <a:lnTo>
                    <a:pt x="82772" y="173460"/>
                  </a:lnTo>
                  <a:lnTo>
                    <a:pt x="82730" y="173460"/>
                  </a:lnTo>
                  <a:lnTo>
                    <a:pt x="82730" y="173403"/>
                  </a:lnTo>
                  <a:lnTo>
                    <a:pt x="82772" y="173403"/>
                  </a:lnTo>
                  <a:lnTo>
                    <a:pt x="82772" y="173333"/>
                  </a:lnTo>
                  <a:lnTo>
                    <a:pt x="82730" y="173333"/>
                  </a:lnTo>
                  <a:lnTo>
                    <a:pt x="82688" y="173277"/>
                  </a:lnTo>
                  <a:lnTo>
                    <a:pt x="82688" y="173206"/>
                  </a:lnTo>
                  <a:lnTo>
                    <a:pt x="82646" y="173206"/>
                  </a:lnTo>
                  <a:lnTo>
                    <a:pt x="82603" y="173150"/>
                  </a:lnTo>
                  <a:lnTo>
                    <a:pt x="82561" y="173150"/>
                  </a:lnTo>
                  <a:lnTo>
                    <a:pt x="82603" y="173150"/>
                  </a:lnTo>
                  <a:lnTo>
                    <a:pt x="82603" y="173079"/>
                  </a:lnTo>
                  <a:lnTo>
                    <a:pt x="82561" y="173079"/>
                  </a:lnTo>
                  <a:lnTo>
                    <a:pt x="82561" y="173023"/>
                  </a:lnTo>
                  <a:lnTo>
                    <a:pt x="82519" y="172953"/>
                  </a:lnTo>
                  <a:lnTo>
                    <a:pt x="82477" y="172953"/>
                  </a:lnTo>
                  <a:lnTo>
                    <a:pt x="82434" y="172953"/>
                  </a:lnTo>
                  <a:lnTo>
                    <a:pt x="82392" y="172953"/>
                  </a:lnTo>
                  <a:lnTo>
                    <a:pt x="82392" y="172896"/>
                  </a:lnTo>
                  <a:lnTo>
                    <a:pt x="82350" y="172896"/>
                  </a:lnTo>
                  <a:lnTo>
                    <a:pt x="82308" y="172896"/>
                  </a:lnTo>
                  <a:lnTo>
                    <a:pt x="82265" y="172896"/>
                  </a:lnTo>
                  <a:lnTo>
                    <a:pt x="82181" y="172896"/>
                  </a:lnTo>
                  <a:lnTo>
                    <a:pt x="82139" y="172953"/>
                  </a:lnTo>
                  <a:lnTo>
                    <a:pt x="82096" y="173023"/>
                  </a:lnTo>
                  <a:lnTo>
                    <a:pt x="82054" y="173023"/>
                  </a:lnTo>
                  <a:lnTo>
                    <a:pt x="82054" y="173079"/>
                  </a:lnTo>
                  <a:lnTo>
                    <a:pt x="82012" y="173079"/>
                  </a:lnTo>
                  <a:lnTo>
                    <a:pt x="81970" y="173079"/>
                  </a:lnTo>
                  <a:lnTo>
                    <a:pt x="81927" y="173079"/>
                  </a:lnTo>
                  <a:lnTo>
                    <a:pt x="81885" y="173079"/>
                  </a:lnTo>
                  <a:lnTo>
                    <a:pt x="81885" y="173150"/>
                  </a:lnTo>
                  <a:lnTo>
                    <a:pt x="81843" y="173150"/>
                  </a:lnTo>
                  <a:lnTo>
                    <a:pt x="81801" y="173150"/>
                  </a:lnTo>
                  <a:lnTo>
                    <a:pt x="81758" y="173150"/>
                  </a:lnTo>
                  <a:lnTo>
                    <a:pt x="81674" y="173150"/>
                  </a:lnTo>
                  <a:lnTo>
                    <a:pt x="81632" y="173150"/>
                  </a:lnTo>
                  <a:lnTo>
                    <a:pt x="81589" y="173150"/>
                  </a:lnTo>
                  <a:lnTo>
                    <a:pt x="81589" y="173206"/>
                  </a:lnTo>
                  <a:lnTo>
                    <a:pt x="81547" y="173206"/>
                  </a:lnTo>
                  <a:lnTo>
                    <a:pt x="81505" y="173206"/>
                  </a:lnTo>
                  <a:lnTo>
                    <a:pt x="81463" y="173206"/>
                  </a:lnTo>
                  <a:lnTo>
                    <a:pt x="81420" y="173206"/>
                  </a:lnTo>
                  <a:lnTo>
                    <a:pt x="81378" y="173206"/>
                  </a:lnTo>
                  <a:lnTo>
                    <a:pt x="81336" y="173206"/>
                  </a:lnTo>
                  <a:lnTo>
                    <a:pt x="81294" y="173206"/>
                  </a:lnTo>
                  <a:lnTo>
                    <a:pt x="81251" y="173206"/>
                  </a:lnTo>
                  <a:lnTo>
                    <a:pt x="81209" y="173206"/>
                  </a:lnTo>
                  <a:lnTo>
                    <a:pt x="81209" y="173150"/>
                  </a:lnTo>
                  <a:lnTo>
                    <a:pt x="81167" y="173150"/>
                  </a:lnTo>
                  <a:lnTo>
                    <a:pt x="81083" y="173150"/>
                  </a:lnTo>
                  <a:lnTo>
                    <a:pt x="81083" y="173206"/>
                  </a:lnTo>
                  <a:lnTo>
                    <a:pt x="81040" y="173206"/>
                  </a:lnTo>
                  <a:lnTo>
                    <a:pt x="80998" y="173206"/>
                  </a:lnTo>
                  <a:lnTo>
                    <a:pt x="80956" y="173206"/>
                  </a:lnTo>
                  <a:lnTo>
                    <a:pt x="80914" y="173206"/>
                  </a:lnTo>
                  <a:lnTo>
                    <a:pt x="80871" y="173206"/>
                  </a:lnTo>
                  <a:lnTo>
                    <a:pt x="80829" y="173277"/>
                  </a:lnTo>
                  <a:lnTo>
                    <a:pt x="80787" y="173277"/>
                  </a:lnTo>
                  <a:lnTo>
                    <a:pt x="80745" y="173277"/>
                  </a:lnTo>
                  <a:lnTo>
                    <a:pt x="80702" y="173277"/>
                  </a:lnTo>
                  <a:lnTo>
                    <a:pt x="80702" y="173333"/>
                  </a:lnTo>
                  <a:lnTo>
                    <a:pt x="80660" y="173403"/>
                  </a:lnTo>
                  <a:lnTo>
                    <a:pt x="80660" y="173460"/>
                  </a:lnTo>
                  <a:lnTo>
                    <a:pt x="80618" y="173403"/>
                  </a:lnTo>
                  <a:lnTo>
                    <a:pt x="80576" y="173403"/>
                  </a:lnTo>
                  <a:lnTo>
                    <a:pt x="80576" y="173333"/>
                  </a:lnTo>
                  <a:lnTo>
                    <a:pt x="80533" y="173333"/>
                  </a:lnTo>
                  <a:lnTo>
                    <a:pt x="80533" y="173277"/>
                  </a:lnTo>
                  <a:lnTo>
                    <a:pt x="80491" y="173333"/>
                  </a:lnTo>
                  <a:lnTo>
                    <a:pt x="80449" y="173333"/>
                  </a:lnTo>
                  <a:lnTo>
                    <a:pt x="80407" y="173333"/>
                  </a:lnTo>
                  <a:lnTo>
                    <a:pt x="80364" y="173333"/>
                  </a:lnTo>
                  <a:lnTo>
                    <a:pt x="80322" y="173333"/>
                  </a:lnTo>
                  <a:lnTo>
                    <a:pt x="80322" y="173403"/>
                  </a:lnTo>
                  <a:lnTo>
                    <a:pt x="80280" y="173403"/>
                  </a:lnTo>
                  <a:lnTo>
                    <a:pt x="80238" y="173403"/>
                  </a:lnTo>
                  <a:lnTo>
                    <a:pt x="80195" y="173403"/>
                  </a:lnTo>
                  <a:lnTo>
                    <a:pt x="80195" y="173460"/>
                  </a:lnTo>
                  <a:lnTo>
                    <a:pt x="80153" y="173460"/>
                  </a:lnTo>
                  <a:lnTo>
                    <a:pt x="80153" y="173530"/>
                  </a:lnTo>
                  <a:lnTo>
                    <a:pt x="80111" y="173530"/>
                  </a:lnTo>
                  <a:lnTo>
                    <a:pt x="80069" y="173586"/>
                  </a:lnTo>
                  <a:lnTo>
                    <a:pt x="80026" y="173586"/>
                  </a:lnTo>
                  <a:lnTo>
                    <a:pt x="80026" y="173657"/>
                  </a:lnTo>
                  <a:lnTo>
                    <a:pt x="79984" y="173657"/>
                  </a:lnTo>
                  <a:lnTo>
                    <a:pt x="79942" y="173657"/>
                  </a:lnTo>
                  <a:lnTo>
                    <a:pt x="79942" y="173713"/>
                  </a:lnTo>
                  <a:lnTo>
                    <a:pt x="79900" y="173713"/>
                  </a:lnTo>
                  <a:lnTo>
                    <a:pt x="79857" y="173713"/>
                  </a:lnTo>
                  <a:lnTo>
                    <a:pt x="79857" y="173783"/>
                  </a:lnTo>
                  <a:lnTo>
                    <a:pt x="79773" y="173783"/>
                  </a:lnTo>
                  <a:lnTo>
                    <a:pt x="79731" y="173783"/>
                  </a:lnTo>
                  <a:lnTo>
                    <a:pt x="79646" y="173783"/>
                  </a:lnTo>
                  <a:lnTo>
                    <a:pt x="79604" y="173783"/>
                  </a:lnTo>
                  <a:lnTo>
                    <a:pt x="79604" y="173713"/>
                  </a:lnTo>
                  <a:lnTo>
                    <a:pt x="79562" y="173713"/>
                  </a:lnTo>
                  <a:lnTo>
                    <a:pt x="79519" y="173713"/>
                  </a:lnTo>
                  <a:lnTo>
                    <a:pt x="79477" y="173657"/>
                  </a:lnTo>
                  <a:lnTo>
                    <a:pt x="79435" y="173586"/>
                  </a:lnTo>
                  <a:lnTo>
                    <a:pt x="79393" y="173586"/>
                  </a:lnTo>
                  <a:lnTo>
                    <a:pt x="79350" y="173586"/>
                  </a:lnTo>
                  <a:lnTo>
                    <a:pt x="79350" y="173657"/>
                  </a:lnTo>
                  <a:lnTo>
                    <a:pt x="79350" y="173713"/>
                  </a:lnTo>
                  <a:lnTo>
                    <a:pt x="79350" y="173783"/>
                  </a:lnTo>
                  <a:lnTo>
                    <a:pt x="79308" y="173840"/>
                  </a:lnTo>
                  <a:lnTo>
                    <a:pt x="79266" y="173910"/>
                  </a:lnTo>
                  <a:lnTo>
                    <a:pt x="79266" y="173967"/>
                  </a:lnTo>
                  <a:lnTo>
                    <a:pt x="79224" y="173967"/>
                  </a:lnTo>
                  <a:lnTo>
                    <a:pt x="79224" y="174037"/>
                  </a:lnTo>
                  <a:lnTo>
                    <a:pt x="79181" y="174093"/>
                  </a:lnTo>
                  <a:lnTo>
                    <a:pt x="79224" y="174164"/>
                  </a:lnTo>
                  <a:lnTo>
                    <a:pt x="79181" y="174220"/>
                  </a:lnTo>
                  <a:lnTo>
                    <a:pt x="79181" y="174290"/>
                  </a:lnTo>
                  <a:lnTo>
                    <a:pt x="79139" y="174290"/>
                  </a:lnTo>
                  <a:lnTo>
                    <a:pt x="79139" y="174220"/>
                  </a:lnTo>
                  <a:lnTo>
                    <a:pt x="79097" y="174164"/>
                  </a:lnTo>
                  <a:lnTo>
                    <a:pt x="79097" y="174093"/>
                  </a:lnTo>
                  <a:lnTo>
                    <a:pt x="79097" y="174037"/>
                  </a:lnTo>
                  <a:lnTo>
                    <a:pt x="79055" y="173967"/>
                  </a:lnTo>
                  <a:lnTo>
                    <a:pt x="79055" y="173910"/>
                  </a:lnTo>
                  <a:lnTo>
                    <a:pt x="79097" y="173910"/>
                  </a:lnTo>
                  <a:lnTo>
                    <a:pt x="79097" y="173840"/>
                  </a:lnTo>
                  <a:lnTo>
                    <a:pt x="79139" y="173783"/>
                  </a:lnTo>
                  <a:lnTo>
                    <a:pt x="79181" y="173783"/>
                  </a:lnTo>
                  <a:lnTo>
                    <a:pt x="79181" y="173713"/>
                  </a:lnTo>
                  <a:lnTo>
                    <a:pt x="79181" y="173657"/>
                  </a:lnTo>
                  <a:lnTo>
                    <a:pt x="79224" y="173657"/>
                  </a:lnTo>
                  <a:lnTo>
                    <a:pt x="79224" y="173586"/>
                  </a:lnTo>
                  <a:lnTo>
                    <a:pt x="79224" y="173530"/>
                  </a:lnTo>
                  <a:lnTo>
                    <a:pt x="79181" y="173530"/>
                  </a:lnTo>
                  <a:lnTo>
                    <a:pt x="79181" y="173586"/>
                  </a:lnTo>
                  <a:lnTo>
                    <a:pt x="79139" y="173586"/>
                  </a:lnTo>
                  <a:lnTo>
                    <a:pt x="79097" y="173586"/>
                  </a:lnTo>
                  <a:lnTo>
                    <a:pt x="79055" y="173657"/>
                  </a:lnTo>
                  <a:lnTo>
                    <a:pt x="79013" y="173657"/>
                  </a:lnTo>
                  <a:lnTo>
                    <a:pt x="78970" y="173657"/>
                  </a:lnTo>
                  <a:lnTo>
                    <a:pt x="78928" y="173657"/>
                  </a:lnTo>
                  <a:lnTo>
                    <a:pt x="78886" y="173657"/>
                  </a:lnTo>
                  <a:lnTo>
                    <a:pt x="78844" y="173713"/>
                  </a:lnTo>
                  <a:lnTo>
                    <a:pt x="78801" y="173713"/>
                  </a:lnTo>
                  <a:lnTo>
                    <a:pt x="78759" y="173713"/>
                  </a:lnTo>
                  <a:lnTo>
                    <a:pt x="78717" y="173713"/>
                  </a:lnTo>
                  <a:lnTo>
                    <a:pt x="78717" y="173783"/>
                  </a:lnTo>
                  <a:lnTo>
                    <a:pt x="78675" y="173783"/>
                  </a:lnTo>
                  <a:lnTo>
                    <a:pt x="78632" y="173783"/>
                  </a:lnTo>
                  <a:lnTo>
                    <a:pt x="78590" y="173840"/>
                  </a:lnTo>
                  <a:lnTo>
                    <a:pt x="78548" y="173840"/>
                  </a:lnTo>
                  <a:lnTo>
                    <a:pt x="78506" y="173840"/>
                  </a:lnTo>
                  <a:lnTo>
                    <a:pt x="78463" y="173840"/>
                  </a:lnTo>
                  <a:lnTo>
                    <a:pt x="78463" y="173910"/>
                  </a:lnTo>
                  <a:lnTo>
                    <a:pt x="78421" y="173910"/>
                  </a:lnTo>
                  <a:lnTo>
                    <a:pt x="78379" y="173910"/>
                  </a:lnTo>
                  <a:lnTo>
                    <a:pt x="78337" y="173910"/>
                  </a:lnTo>
                  <a:lnTo>
                    <a:pt x="78337" y="173967"/>
                  </a:lnTo>
                  <a:lnTo>
                    <a:pt x="78294" y="173967"/>
                  </a:lnTo>
                  <a:lnTo>
                    <a:pt x="78294" y="174037"/>
                  </a:lnTo>
                  <a:lnTo>
                    <a:pt x="78294" y="174093"/>
                  </a:lnTo>
                  <a:lnTo>
                    <a:pt x="78252" y="174093"/>
                  </a:lnTo>
                  <a:lnTo>
                    <a:pt x="78252" y="174164"/>
                  </a:lnTo>
                  <a:lnTo>
                    <a:pt x="78252" y="174220"/>
                  </a:lnTo>
                  <a:lnTo>
                    <a:pt x="78252" y="174290"/>
                  </a:lnTo>
                  <a:lnTo>
                    <a:pt x="78210" y="174290"/>
                  </a:lnTo>
                  <a:lnTo>
                    <a:pt x="78168" y="174290"/>
                  </a:lnTo>
                  <a:lnTo>
                    <a:pt x="78125" y="174290"/>
                  </a:lnTo>
                  <a:lnTo>
                    <a:pt x="78083" y="174290"/>
                  </a:lnTo>
                  <a:lnTo>
                    <a:pt x="78041" y="174290"/>
                  </a:lnTo>
                  <a:lnTo>
                    <a:pt x="78041" y="174347"/>
                  </a:lnTo>
                  <a:lnTo>
                    <a:pt x="77956" y="174417"/>
                  </a:lnTo>
                  <a:lnTo>
                    <a:pt x="77914" y="174417"/>
                  </a:lnTo>
                  <a:lnTo>
                    <a:pt x="77872" y="174417"/>
                  </a:lnTo>
                  <a:lnTo>
                    <a:pt x="77872" y="174473"/>
                  </a:lnTo>
                  <a:lnTo>
                    <a:pt x="77830" y="174473"/>
                  </a:lnTo>
                  <a:lnTo>
                    <a:pt x="77830" y="174544"/>
                  </a:lnTo>
                  <a:lnTo>
                    <a:pt x="77787" y="174544"/>
                  </a:lnTo>
                  <a:lnTo>
                    <a:pt x="77745" y="174544"/>
                  </a:lnTo>
                  <a:lnTo>
                    <a:pt x="77703" y="174600"/>
                  </a:lnTo>
                  <a:lnTo>
                    <a:pt x="77661" y="174671"/>
                  </a:lnTo>
                  <a:lnTo>
                    <a:pt x="77618" y="174727"/>
                  </a:lnTo>
                  <a:lnTo>
                    <a:pt x="77576" y="174727"/>
                  </a:lnTo>
                  <a:lnTo>
                    <a:pt x="77534" y="174727"/>
                  </a:lnTo>
                  <a:lnTo>
                    <a:pt x="77492" y="174727"/>
                  </a:lnTo>
                  <a:lnTo>
                    <a:pt x="77449" y="174727"/>
                  </a:lnTo>
                  <a:lnTo>
                    <a:pt x="77449" y="174797"/>
                  </a:lnTo>
                  <a:lnTo>
                    <a:pt x="77407" y="174797"/>
                  </a:lnTo>
                  <a:lnTo>
                    <a:pt x="77365" y="174854"/>
                  </a:lnTo>
                  <a:lnTo>
                    <a:pt x="77365" y="174924"/>
                  </a:lnTo>
                  <a:lnTo>
                    <a:pt x="77323" y="174980"/>
                  </a:lnTo>
                  <a:lnTo>
                    <a:pt x="77365" y="174980"/>
                  </a:lnTo>
                  <a:lnTo>
                    <a:pt x="77365" y="175051"/>
                  </a:lnTo>
                  <a:lnTo>
                    <a:pt x="77407" y="175051"/>
                  </a:lnTo>
                  <a:lnTo>
                    <a:pt x="77407" y="175107"/>
                  </a:lnTo>
                  <a:lnTo>
                    <a:pt x="77449" y="175107"/>
                  </a:lnTo>
                  <a:lnTo>
                    <a:pt x="77449" y="175178"/>
                  </a:lnTo>
                  <a:lnTo>
                    <a:pt x="77492" y="175234"/>
                  </a:lnTo>
                  <a:lnTo>
                    <a:pt x="77492" y="175304"/>
                  </a:lnTo>
                  <a:lnTo>
                    <a:pt x="77534" y="175304"/>
                  </a:lnTo>
                  <a:lnTo>
                    <a:pt x="77534" y="175361"/>
                  </a:lnTo>
                  <a:lnTo>
                    <a:pt x="77492" y="175361"/>
                  </a:lnTo>
                  <a:lnTo>
                    <a:pt x="77492" y="175304"/>
                  </a:lnTo>
                  <a:lnTo>
                    <a:pt x="77449" y="175234"/>
                  </a:lnTo>
                  <a:lnTo>
                    <a:pt x="77407" y="175178"/>
                  </a:lnTo>
                  <a:lnTo>
                    <a:pt x="77407" y="175107"/>
                  </a:lnTo>
                  <a:lnTo>
                    <a:pt x="77365" y="175107"/>
                  </a:lnTo>
                  <a:lnTo>
                    <a:pt x="77365" y="175051"/>
                  </a:lnTo>
                  <a:lnTo>
                    <a:pt x="77323" y="175051"/>
                  </a:lnTo>
                  <a:lnTo>
                    <a:pt x="77323" y="174980"/>
                  </a:lnTo>
                  <a:lnTo>
                    <a:pt x="77280" y="174980"/>
                  </a:lnTo>
                  <a:lnTo>
                    <a:pt x="77280" y="174924"/>
                  </a:lnTo>
                  <a:lnTo>
                    <a:pt x="77238" y="174924"/>
                  </a:lnTo>
                  <a:lnTo>
                    <a:pt x="77196" y="174924"/>
                  </a:lnTo>
                  <a:lnTo>
                    <a:pt x="77196" y="174854"/>
                  </a:lnTo>
                  <a:lnTo>
                    <a:pt x="77238" y="174854"/>
                  </a:lnTo>
                  <a:lnTo>
                    <a:pt x="77238" y="174797"/>
                  </a:lnTo>
                  <a:lnTo>
                    <a:pt x="77280" y="174797"/>
                  </a:lnTo>
                  <a:lnTo>
                    <a:pt x="77280" y="174727"/>
                  </a:lnTo>
                  <a:lnTo>
                    <a:pt x="77323" y="174671"/>
                  </a:lnTo>
                  <a:lnTo>
                    <a:pt x="77365" y="174671"/>
                  </a:lnTo>
                  <a:lnTo>
                    <a:pt x="77449" y="174600"/>
                  </a:lnTo>
                  <a:lnTo>
                    <a:pt x="77492" y="174600"/>
                  </a:lnTo>
                  <a:lnTo>
                    <a:pt x="77534" y="174600"/>
                  </a:lnTo>
                  <a:lnTo>
                    <a:pt x="77576" y="174600"/>
                  </a:lnTo>
                  <a:lnTo>
                    <a:pt x="77618" y="174600"/>
                  </a:lnTo>
                  <a:lnTo>
                    <a:pt x="77618" y="174544"/>
                  </a:lnTo>
                  <a:lnTo>
                    <a:pt x="77703" y="174544"/>
                  </a:lnTo>
                  <a:lnTo>
                    <a:pt x="77745" y="174473"/>
                  </a:lnTo>
                  <a:lnTo>
                    <a:pt x="77787" y="174473"/>
                  </a:lnTo>
                  <a:lnTo>
                    <a:pt x="77787" y="174417"/>
                  </a:lnTo>
                  <a:lnTo>
                    <a:pt x="77787" y="174347"/>
                  </a:lnTo>
                  <a:lnTo>
                    <a:pt x="77787" y="174290"/>
                  </a:lnTo>
                  <a:lnTo>
                    <a:pt x="77830" y="174290"/>
                  </a:lnTo>
                  <a:lnTo>
                    <a:pt x="77872" y="174220"/>
                  </a:lnTo>
                  <a:lnTo>
                    <a:pt x="77914" y="174220"/>
                  </a:lnTo>
                  <a:lnTo>
                    <a:pt x="77956" y="174220"/>
                  </a:lnTo>
                  <a:lnTo>
                    <a:pt x="77999" y="174220"/>
                  </a:lnTo>
                  <a:lnTo>
                    <a:pt x="78041" y="174290"/>
                  </a:lnTo>
                  <a:lnTo>
                    <a:pt x="78083" y="174290"/>
                  </a:lnTo>
                  <a:lnTo>
                    <a:pt x="78083" y="174220"/>
                  </a:lnTo>
                  <a:lnTo>
                    <a:pt x="78125" y="174220"/>
                  </a:lnTo>
                  <a:lnTo>
                    <a:pt x="78168" y="174220"/>
                  </a:lnTo>
                  <a:lnTo>
                    <a:pt x="78168" y="174164"/>
                  </a:lnTo>
                  <a:lnTo>
                    <a:pt x="78210" y="174164"/>
                  </a:lnTo>
                  <a:lnTo>
                    <a:pt x="78210" y="174093"/>
                  </a:lnTo>
                  <a:lnTo>
                    <a:pt x="78210" y="174037"/>
                  </a:lnTo>
                  <a:lnTo>
                    <a:pt x="78252" y="173910"/>
                  </a:lnTo>
                  <a:lnTo>
                    <a:pt x="78294" y="173910"/>
                  </a:lnTo>
                  <a:lnTo>
                    <a:pt x="78294" y="173840"/>
                  </a:lnTo>
                  <a:lnTo>
                    <a:pt x="78252" y="173840"/>
                  </a:lnTo>
                  <a:lnTo>
                    <a:pt x="78210" y="173910"/>
                  </a:lnTo>
                  <a:lnTo>
                    <a:pt x="78168" y="173910"/>
                  </a:lnTo>
                  <a:lnTo>
                    <a:pt x="78125" y="173910"/>
                  </a:lnTo>
                  <a:lnTo>
                    <a:pt x="78083" y="173910"/>
                  </a:lnTo>
                  <a:lnTo>
                    <a:pt x="78041" y="173910"/>
                  </a:lnTo>
                  <a:lnTo>
                    <a:pt x="77999" y="173910"/>
                  </a:lnTo>
                  <a:lnTo>
                    <a:pt x="77956" y="173910"/>
                  </a:lnTo>
                  <a:lnTo>
                    <a:pt x="77914" y="173840"/>
                  </a:lnTo>
                  <a:lnTo>
                    <a:pt x="77914" y="173783"/>
                  </a:lnTo>
                  <a:lnTo>
                    <a:pt x="77872" y="173783"/>
                  </a:lnTo>
                  <a:lnTo>
                    <a:pt x="77872" y="173713"/>
                  </a:lnTo>
                  <a:lnTo>
                    <a:pt x="77830" y="173657"/>
                  </a:lnTo>
                  <a:lnTo>
                    <a:pt x="77745" y="173586"/>
                  </a:lnTo>
                  <a:lnTo>
                    <a:pt x="77661" y="173530"/>
                  </a:lnTo>
                  <a:lnTo>
                    <a:pt x="77618" y="173530"/>
                  </a:lnTo>
                  <a:lnTo>
                    <a:pt x="77576" y="173460"/>
                  </a:lnTo>
                  <a:lnTo>
                    <a:pt x="77534" y="173460"/>
                  </a:lnTo>
                  <a:lnTo>
                    <a:pt x="77492" y="173403"/>
                  </a:lnTo>
                  <a:lnTo>
                    <a:pt x="77449" y="173403"/>
                  </a:lnTo>
                  <a:lnTo>
                    <a:pt x="77407" y="173403"/>
                  </a:lnTo>
                  <a:lnTo>
                    <a:pt x="77365" y="173403"/>
                  </a:lnTo>
                  <a:lnTo>
                    <a:pt x="77323" y="173460"/>
                  </a:lnTo>
                  <a:lnTo>
                    <a:pt x="77238" y="173530"/>
                  </a:lnTo>
                  <a:lnTo>
                    <a:pt x="77196" y="173530"/>
                  </a:lnTo>
                  <a:lnTo>
                    <a:pt x="77154" y="173586"/>
                  </a:lnTo>
                  <a:lnTo>
                    <a:pt x="77111" y="173586"/>
                  </a:lnTo>
                  <a:lnTo>
                    <a:pt x="77069" y="173586"/>
                  </a:lnTo>
                  <a:lnTo>
                    <a:pt x="77027" y="173586"/>
                  </a:lnTo>
                  <a:lnTo>
                    <a:pt x="76985" y="173657"/>
                  </a:lnTo>
                  <a:lnTo>
                    <a:pt x="76943" y="173657"/>
                  </a:lnTo>
                  <a:lnTo>
                    <a:pt x="76816" y="173657"/>
                  </a:lnTo>
                  <a:lnTo>
                    <a:pt x="76689" y="173657"/>
                  </a:lnTo>
                  <a:lnTo>
                    <a:pt x="76647" y="173657"/>
                  </a:lnTo>
                  <a:lnTo>
                    <a:pt x="76605" y="173657"/>
                  </a:lnTo>
                  <a:lnTo>
                    <a:pt x="76605" y="173586"/>
                  </a:lnTo>
                  <a:lnTo>
                    <a:pt x="76562" y="173586"/>
                  </a:lnTo>
                  <a:lnTo>
                    <a:pt x="76562" y="173530"/>
                  </a:lnTo>
                  <a:lnTo>
                    <a:pt x="76562" y="173460"/>
                  </a:lnTo>
                  <a:lnTo>
                    <a:pt x="76562" y="173403"/>
                  </a:lnTo>
                  <a:lnTo>
                    <a:pt x="76520" y="173403"/>
                  </a:lnTo>
                  <a:lnTo>
                    <a:pt x="76520" y="173333"/>
                  </a:lnTo>
                  <a:lnTo>
                    <a:pt x="76478" y="173333"/>
                  </a:lnTo>
                  <a:lnTo>
                    <a:pt x="76436" y="173333"/>
                  </a:lnTo>
                  <a:lnTo>
                    <a:pt x="76393" y="173333"/>
                  </a:lnTo>
                  <a:lnTo>
                    <a:pt x="76351" y="173277"/>
                  </a:lnTo>
                  <a:lnTo>
                    <a:pt x="76309" y="173277"/>
                  </a:lnTo>
                  <a:lnTo>
                    <a:pt x="76267" y="173277"/>
                  </a:lnTo>
                  <a:lnTo>
                    <a:pt x="76224" y="173277"/>
                  </a:lnTo>
                  <a:lnTo>
                    <a:pt x="76182" y="173333"/>
                  </a:lnTo>
                  <a:lnTo>
                    <a:pt x="76140" y="173403"/>
                  </a:lnTo>
                  <a:lnTo>
                    <a:pt x="76140" y="173460"/>
                  </a:lnTo>
                  <a:lnTo>
                    <a:pt x="76182" y="173460"/>
                  </a:lnTo>
                  <a:lnTo>
                    <a:pt x="76224" y="173460"/>
                  </a:lnTo>
                  <a:lnTo>
                    <a:pt x="76224" y="173530"/>
                  </a:lnTo>
                  <a:lnTo>
                    <a:pt x="76182" y="173530"/>
                  </a:lnTo>
                  <a:lnTo>
                    <a:pt x="76140" y="173530"/>
                  </a:lnTo>
                  <a:lnTo>
                    <a:pt x="76098" y="173530"/>
                  </a:lnTo>
                  <a:lnTo>
                    <a:pt x="76055" y="173460"/>
                  </a:lnTo>
                  <a:lnTo>
                    <a:pt x="75971" y="173460"/>
                  </a:lnTo>
                  <a:lnTo>
                    <a:pt x="75929" y="173530"/>
                  </a:lnTo>
                  <a:lnTo>
                    <a:pt x="75886" y="173530"/>
                  </a:lnTo>
                  <a:lnTo>
                    <a:pt x="75760" y="173460"/>
                  </a:lnTo>
                  <a:lnTo>
                    <a:pt x="75717" y="173530"/>
                  </a:lnTo>
                  <a:lnTo>
                    <a:pt x="75675" y="173530"/>
                  </a:lnTo>
                  <a:lnTo>
                    <a:pt x="75633" y="173586"/>
                  </a:lnTo>
                  <a:lnTo>
                    <a:pt x="75591" y="173586"/>
                  </a:lnTo>
                  <a:lnTo>
                    <a:pt x="75548" y="173657"/>
                  </a:lnTo>
                  <a:lnTo>
                    <a:pt x="75506" y="173713"/>
                  </a:lnTo>
                  <a:lnTo>
                    <a:pt x="75464" y="173713"/>
                  </a:lnTo>
                  <a:lnTo>
                    <a:pt x="75422" y="173783"/>
                  </a:lnTo>
                  <a:lnTo>
                    <a:pt x="75464" y="173713"/>
                  </a:lnTo>
                  <a:lnTo>
                    <a:pt x="75506" y="173713"/>
                  </a:lnTo>
                  <a:lnTo>
                    <a:pt x="75506" y="173657"/>
                  </a:lnTo>
                  <a:lnTo>
                    <a:pt x="75548" y="173657"/>
                  </a:lnTo>
                  <a:lnTo>
                    <a:pt x="75548" y="173586"/>
                  </a:lnTo>
                  <a:lnTo>
                    <a:pt x="75548" y="173530"/>
                  </a:lnTo>
                  <a:lnTo>
                    <a:pt x="75591" y="173530"/>
                  </a:lnTo>
                  <a:lnTo>
                    <a:pt x="75591" y="173460"/>
                  </a:lnTo>
                  <a:lnTo>
                    <a:pt x="75633" y="173460"/>
                  </a:lnTo>
                  <a:lnTo>
                    <a:pt x="75675" y="173460"/>
                  </a:lnTo>
                  <a:lnTo>
                    <a:pt x="75717" y="173460"/>
                  </a:lnTo>
                  <a:lnTo>
                    <a:pt x="75760" y="173460"/>
                  </a:lnTo>
                  <a:lnTo>
                    <a:pt x="75802" y="173460"/>
                  </a:lnTo>
                  <a:lnTo>
                    <a:pt x="75844" y="173460"/>
                  </a:lnTo>
                  <a:lnTo>
                    <a:pt x="75886" y="173460"/>
                  </a:lnTo>
                  <a:lnTo>
                    <a:pt x="75971" y="173460"/>
                  </a:lnTo>
                  <a:lnTo>
                    <a:pt x="76013" y="173460"/>
                  </a:lnTo>
                  <a:lnTo>
                    <a:pt x="76055" y="173460"/>
                  </a:lnTo>
                  <a:lnTo>
                    <a:pt x="76098" y="173403"/>
                  </a:lnTo>
                  <a:lnTo>
                    <a:pt x="76140" y="173333"/>
                  </a:lnTo>
                  <a:lnTo>
                    <a:pt x="76098" y="173333"/>
                  </a:lnTo>
                  <a:lnTo>
                    <a:pt x="76055" y="173333"/>
                  </a:lnTo>
                  <a:lnTo>
                    <a:pt x="76013" y="173333"/>
                  </a:lnTo>
                  <a:lnTo>
                    <a:pt x="75971" y="173333"/>
                  </a:lnTo>
                  <a:lnTo>
                    <a:pt x="75929" y="173277"/>
                  </a:lnTo>
                  <a:lnTo>
                    <a:pt x="75929" y="173206"/>
                  </a:lnTo>
                  <a:lnTo>
                    <a:pt x="75886" y="173079"/>
                  </a:lnTo>
                  <a:lnTo>
                    <a:pt x="75717" y="172953"/>
                  </a:lnTo>
                  <a:lnTo>
                    <a:pt x="75675" y="172953"/>
                  </a:lnTo>
                  <a:lnTo>
                    <a:pt x="75633" y="172896"/>
                  </a:lnTo>
                  <a:lnTo>
                    <a:pt x="75591" y="172896"/>
                  </a:lnTo>
                  <a:lnTo>
                    <a:pt x="75548" y="172896"/>
                  </a:lnTo>
                  <a:lnTo>
                    <a:pt x="75506" y="172826"/>
                  </a:lnTo>
                  <a:lnTo>
                    <a:pt x="75422" y="172826"/>
                  </a:lnTo>
                  <a:lnTo>
                    <a:pt x="75379" y="172826"/>
                  </a:lnTo>
                  <a:lnTo>
                    <a:pt x="75379" y="172770"/>
                  </a:lnTo>
                  <a:lnTo>
                    <a:pt x="75337" y="172770"/>
                  </a:lnTo>
                  <a:lnTo>
                    <a:pt x="75295" y="172770"/>
                  </a:lnTo>
                  <a:lnTo>
                    <a:pt x="75253" y="172770"/>
                  </a:lnTo>
                  <a:lnTo>
                    <a:pt x="75168" y="172770"/>
                  </a:lnTo>
                  <a:lnTo>
                    <a:pt x="75210" y="172770"/>
                  </a:lnTo>
                  <a:lnTo>
                    <a:pt x="75168" y="172770"/>
                  </a:lnTo>
                  <a:lnTo>
                    <a:pt x="75126" y="172770"/>
                  </a:lnTo>
                  <a:lnTo>
                    <a:pt x="75126" y="172699"/>
                  </a:lnTo>
                  <a:lnTo>
                    <a:pt x="75168" y="172699"/>
                  </a:lnTo>
                  <a:lnTo>
                    <a:pt x="75210" y="172699"/>
                  </a:lnTo>
                  <a:lnTo>
                    <a:pt x="75253" y="172699"/>
                  </a:lnTo>
                  <a:lnTo>
                    <a:pt x="75253" y="172643"/>
                  </a:lnTo>
                  <a:lnTo>
                    <a:pt x="75295" y="172643"/>
                  </a:lnTo>
                  <a:lnTo>
                    <a:pt x="75337" y="172643"/>
                  </a:lnTo>
                  <a:lnTo>
                    <a:pt x="75379" y="172643"/>
                  </a:lnTo>
                  <a:lnTo>
                    <a:pt x="75422" y="172643"/>
                  </a:lnTo>
                  <a:lnTo>
                    <a:pt x="75464" y="172643"/>
                  </a:lnTo>
                  <a:lnTo>
                    <a:pt x="75506" y="172643"/>
                  </a:lnTo>
                  <a:lnTo>
                    <a:pt x="75548" y="172643"/>
                  </a:lnTo>
                  <a:lnTo>
                    <a:pt x="75591" y="172643"/>
                  </a:lnTo>
                  <a:lnTo>
                    <a:pt x="75633" y="172572"/>
                  </a:lnTo>
                  <a:lnTo>
                    <a:pt x="75591" y="172572"/>
                  </a:lnTo>
                  <a:lnTo>
                    <a:pt x="75591" y="172516"/>
                  </a:lnTo>
                  <a:lnTo>
                    <a:pt x="75548" y="172446"/>
                  </a:lnTo>
                  <a:lnTo>
                    <a:pt x="75506" y="172446"/>
                  </a:lnTo>
                  <a:lnTo>
                    <a:pt x="75506" y="172389"/>
                  </a:lnTo>
                  <a:lnTo>
                    <a:pt x="75506" y="172319"/>
                  </a:lnTo>
                  <a:lnTo>
                    <a:pt x="75464" y="172319"/>
                  </a:lnTo>
                  <a:lnTo>
                    <a:pt x="75464" y="172263"/>
                  </a:lnTo>
                  <a:lnTo>
                    <a:pt x="75506" y="172263"/>
                  </a:lnTo>
                  <a:lnTo>
                    <a:pt x="75506" y="172319"/>
                  </a:lnTo>
                  <a:lnTo>
                    <a:pt x="75591" y="172319"/>
                  </a:lnTo>
                  <a:lnTo>
                    <a:pt x="75591" y="172389"/>
                  </a:lnTo>
                  <a:lnTo>
                    <a:pt x="75633" y="172446"/>
                  </a:lnTo>
                  <a:lnTo>
                    <a:pt x="75717" y="172516"/>
                  </a:lnTo>
                  <a:lnTo>
                    <a:pt x="75675" y="172516"/>
                  </a:lnTo>
                  <a:lnTo>
                    <a:pt x="75717" y="172643"/>
                  </a:lnTo>
                  <a:lnTo>
                    <a:pt x="75717" y="172572"/>
                  </a:lnTo>
                  <a:lnTo>
                    <a:pt x="75760" y="172643"/>
                  </a:lnTo>
                  <a:lnTo>
                    <a:pt x="75802" y="172770"/>
                  </a:lnTo>
                  <a:lnTo>
                    <a:pt x="75844" y="172826"/>
                  </a:lnTo>
                  <a:lnTo>
                    <a:pt x="75886" y="172826"/>
                  </a:lnTo>
                  <a:lnTo>
                    <a:pt x="75886" y="172896"/>
                  </a:lnTo>
                  <a:lnTo>
                    <a:pt x="75929" y="172953"/>
                  </a:lnTo>
                  <a:lnTo>
                    <a:pt x="75929" y="173023"/>
                  </a:lnTo>
                  <a:lnTo>
                    <a:pt x="75971" y="173079"/>
                  </a:lnTo>
                  <a:lnTo>
                    <a:pt x="75971" y="173023"/>
                  </a:lnTo>
                  <a:lnTo>
                    <a:pt x="76013" y="173079"/>
                  </a:lnTo>
                  <a:lnTo>
                    <a:pt x="76013" y="173150"/>
                  </a:lnTo>
                  <a:lnTo>
                    <a:pt x="76013" y="173206"/>
                  </a:lnTo>
                  <a:lnTo>
                    <a:pt x="76055" y="173206"/>
                  </a:lnTo>
                  <a:lnTo>
                    <a:pt x="76098" y="173206"/>
                  </a:lnTo>
                  <a:lnTo>
                    <a:pt x="76140" y="173206"/>
                  </a:lnTo>
                  <a:lnTo>
                    <a:pt x="76182" y="173206"/>
                  </a:lnTo>
                  <a:lnTo>
                    <a:pt x="76224" y="173206"/>
                  </a:lnTo>
                  <a:lnTo>
                    <a:pt x="76267" y="173206"/>
                  </a:lnTo>
                  <a:lnTo>
                    <a:pt x="76309" y="173206"/>
                  </a:lnTo>
                  <a:lnTo>
                    <a:pt x="76393" y="173150"/>
                  </a:lnTo>
                  <a:lnTo>
                    <a:pt x="76436" y="173150"/>
                  </a:lnTo>
                  <a:lnTo>
                    <a:pt x="76478" y="173079"/>
                  </a:lnTo>
                  <a:lnTo>
                    <a:pt x="76478" y="172953"/>
                  </a:lnTo>
                  <a:lnTo>
                    <a:pt x="76520" y="172953"/>
                  </a:lnTo>
                  <a:lnTo>
                    <a:pt x="76520" y="172896"/>
                  </a:lnTo>
                  <a:lnTo>
                    <a:pt x="76562" y="172896"/>
                  </a:lnTo>
                  <a:lnTo>
                    <a:pt x="76562" y="172826"/>
                  </a:lnTo>
                  <a:lnTo>
                    <a:pt x="76605" y="172826"/>
                  </a:lnTo>
                  <a:lnTo>
                    <a:pt x="76605" y="172770"/>
                  </a:lnTo>
                  <a:lnTo>
                    <a:pt x="76647" y="172770"/>
                  </a:lnTo>
                  <a:lnTo>
                    <a:pt x="76647" y="172826"/>
                  </a:lnTo>
                  <a:lnTo>
                    <a:pt x="76605" y="172896"/>
                  </a:lnTo>
                  <a:lnTo>
                    <a:pt x="76605" y="172953"/>
                  </a:lnTo>
                  <a:lnTo>
                    <a:pt x="76562" y="172953"/>
                  </a:lnTo>
                  <a:lnTo>
                    <a:pt x="76562" y="173023"/>
                  </a:lnTo>
                  <a:lnTo>
                    <a:pt x="76562" y="173079"/>
                  </a:lnTo>
                  <a:lnTo>
                    <a:pt x="76562" y="173150"/>
                  </a:lnTo>
                  <a:lnTo>
                    <a:pt x="76605" y="173150"/>
                  </a:lnTo>
                  <a:lnTo>
                    <a:pt x="76605" y="173206"/>
                  </a:lnTo>
                  <a:lnTo>
                    <a:pt x="76647" y="173277"/>
                  </a:lnTo>
                  <a:lnTo>
                    <a:pt x="76689" y="173333"/>
                  </a:lnTo>
                  <a:lnTo>
                    <a:pt x="76731" y="173333"/>
                  </a:lnTo>
                  <a:lnTo>
                    <a:pt x="76774" y="173403"/>
                  </a:lnTo>
                  <a:lnTo>
                    <a:pt x="76816" y="173460"/>
                  </a:lnTo>
                  <a:lnTo>
                    <a:pt x="76858" y="173460"/>
                  </a:lnTo>
                  <a:lnTo>
                    <a:pt x="76858" y="173530"/>
                  </a:lnTo>
                  <a:lnTo>
                    <a:pt x="76900" y="173530"/>
                  </a:lnTo>
                  <a:lnTo>
                    <a:pt x="76943" y="173530"/>
                  </a:lnTo>
                  <a:lnTo>
                    <a:pt x="76985" y="173530"/>
                  </a:lnTo>
                  <a:lnTo>
                    <a:pt x="77027" y="173530"/>
                  </a:lnTo>
                  <a:lnTo>
                    <a:pt x="77069" y="173530"/>
                  </a:lnTo>
                  <a:lnTo>
                    <a:pt x="77111" y="173530"/>
                  </a:lnTo>
                  <a:lnTo>
                    <a:pt x="77154" y="173460"/>
                  </a:lnTo>
                  <a:lnTo>
                    <a:pt x="77196" y="173460"/>
                  </a:lnTo>
                  <a:lnTo>
                    <a:pt x="77238" y="173460"/>
                  </a:lnTo>
                  <a:lnTo>
                    <a:pt x="77280" y="173403"/>
                  </a:lnTo>
                  <a:lnTo>
                    <a:pt x="77323" y="173403"/>
                  </a:lnTo>
                  <a:lnTo>
                    <a:pt x="77365" y="173403"/>
                  </a:lnTo>
                  <a:lnTo>
                    <a:pt x="77449" y="173403"/>
                  </a:lnTo>
                  <a:lnTo>
                    <a:pt x="77492" y="173403"/>
                  </a:lnTo>
                  <a:lnTo>
                    <a:pt x="77534" y="173403"/>
                  </a:lnTo>
                  <a:lnTo>
                    <a:pt x="77576" y="173403"/>
                  </a:lnTo>
                  <a:lnTo>
                    <a:pt x="77618" y="173460"/>
                  </a:lnTo>
                  <a:lnTo>
                    <a:pt x="77661" y="173460"/>
                  </a:lnTo>
                  <a:lnTo>
                    <a:pt x="77703" y="173460"/>
                  </a:lnTo>
                  <a:lnTo>
                    <a:pt x="77703" y="173530"/>
                  </a:lnTo>
                  <a:lnTo>
                    <a:pt x="77745" y="173530"/>
                  </a:lnTo>
                  <a:lnTo>
                    <a:pt x="77787" y="173530"/>
                  </a:lnTo>
                  <a:lnTo>
                    <a:pt x="77830" y="173530"/>
                  </a:lnTo>
                  <a:lnTo>
                    <a:pt x="77872" y="173530"/>
                  </a:lnTo>
                  <a:lnTo>
                    <a:pt x="77914" y="173530"/>
                  </a:lnTo>
                  <a:lnTo>
                    <a:pt x="77956" y="173530"/>
                  </a:lnTo>
                  <a:lnTo>
                    <a:pt x="77999" y="173586"/>
                  </a:lnTo>
                  <a:lnTo>
                    <a:pt x="78041" y="173586"/>
                  </a:lnTo>
                  <a:lnTo>
                    <a:pt x="78083" y="173586"/>
                  </a:lnTo>
                  <a:lnTo>
                    <a:pt x="78125" y="173586"/>
                  </a:lnTo>
                  <a:lnTo>
                    <a:pt x="78168" y="173586"/>
                  </a:lnTo>
                  <a:lnTo>
                    <a:pt x="78210" y="173586"/>
                  </a:lnTo>
                  <a:lnTo>
                    <a:pt x="78252" y="173586"/>
                  </a:lnTo>
                  <a:lnTo>
                    <a:pt x="78294" y="173530"/>
                  </a:lnTo>
                  <a:lnTo>
                    <a:pt x="78337" y="173530"/>
                  </a:lnTo>
                  <a:lnTo>
                    <a:pt x="78337" y="173460"/>
                  </a:lnTo>
                  <a:lnTo>
                    <a:pt x="78379" y="173403"/>
                  </a:lnTo>
                  <a:lnTo>
                    <a:pt x="78421" y="173333"/>
                  </a:lnTo>
                  <a:lnTo>
                    <a:pt x="78463" y="173333"/>
                  </a:lnTo>
                  <a:lnTo>
                    <a:pt x="78463" y="173403"/>
                  </a:lnTo>
                  <a:lnTo>
                    <a:pt x="78421" y="173460"/>
                  </a:lnTo>
                  <a:lnTo>
                    <a:pt x="78463" y="173530"/>
                  </a:lnTo>
                  <a:lnTo>
                    <a:pt x="78463" y="173586"/>
                  </a:lnTo>
                  <a:lnTo>
                    <a:pt x="78506" y="173586"/>
                  </a:lnTo>
                  <a:lnTo>
                    <a:pt x="78548" y="173586"/>
                  </a:lnTo>
                  <a:lnTo>
                    <a:pt x="78590" y="173586"/>
                  </a:lnTo>
                  <a:lnTo>
                    <a:pt x="78717" y="173530"/>
                  </a:lnTo>
                  <a:lnTo>
                    <a:pt x="78801" y="173530"/>
                  </a:lnTo>
                  <a:lnTo>
                    <a:pt x="78886" y="173530"/>
                  </a:lnTo>
                  <a:lnTo>
                    <a:pt x="78928" y="173460"/>
                  </a:lnTo>
                  <a:lnTo>
                    <a:pt x="78970" y="173460"/>
                  </a:lnTo>
                  <a:lnTo>
                    <a:pt x="79013" y="173460"/>
                  </a:lnTo>
                  <a:lnTo>
                    <a:pt x="79055" y="173460"/>
                  </a:lnTo>
                  <a:lnTo>
                    <a:pt x="79097" y="173403"/>
                  </a:lnTo>
                  <a:lnTo>
                    <a:pt x="79139" y="173403"/>
                  </a:lnTo>
                  <a:lnTo>
                    <a:pt x="79181" y="173403"/>
                  </a:lnTo>
                  <a:lnTo>
                    <a:pt x="79181" y="173333"/>
                  </a:lnTo>
                  <a:lnTo>
                    <a:pt x="79224" y="173333"/>
                  </a:lnTo>
                  <a:lnTo>
                    <a:pt x="79266" y="173333"/>
                  </a:lnTo>
                  <a:lnTo>
                    <a:pt x="79308" y="173333"/>
                  </a:lnTo>
                  <a:lnTo>
                    <a:pt x="79350" y="173333"/>
                  </a:lnTo>
                  <a:lnTo>
                    <a:pt x="79393" y="173333"/>
                  </a:lnTo>
                  <a:lnTo>
                    <a:pt x="79435" y="173333"/>
                  </a:lnTo>
                  <a:lnTo>
                    <a:pt x="79477" y="173333"/>
                  </a:lnTo>
                  <a:lnTo>
                    <a:pt x="79519" y="173333"/>
                  </a:lnTo>
                  <a:lnTo>
                    <a:pt x="79562" y="173333"/>
                  </a:lnTo>
                  <a:lnTo>
                    <a:pt x="79604" y="173333"/>
                  </a:lnTo>
                  <a:lnTo>
                    <a:pt x="79604" y="173403"/>
                  </a:lnTo>
                  <a:lnTo>
                    <a:pt x="79646" y="173403"/>
                  </a:lnTo>
                  <a:lnTo>
                    <a:pt x="79688" y="173403"/>
                  </a:lnTo>
                  <a:lnTo>
                    <a:pt x="79688" y="173460"/>
                  </a:lnTo>
                  <a:lnTo>
                    <a:pt x="79731" y="173460"/>
                  </a:lnTo>
                  <a:lnTo>
                    <a:pt x="79731" y="173403"/>
                  </a:lnTo>
                  <a:lnTo>
                    <a:pt x="79773" y="173403"/>
                  </a:lnTo>
                  <a:lnTo>
                    <a:pt x="79731" y="173333"/>
                  </a:lnTo>
                  <a:lnTo>
                    <a:pt x="79731" y="173277"/>
                  </a:lnTo>
                  <a:lnTo>
                    <a:pt x="79731" y="173206"/>
                  </a:lnTo>
                  <a:lnTo>
                    <a:pt x="79731" y="173150"/>
                  </a:lnTo>
                  <a:lnTo>
                    <a:pt x="79731" y="173079"/>
                  </a:lnTo>
                  <a:lnTo>
                    <a:pt x="79773" y="173150"/>
                  </a:lnTo>
                  <a:lnTo>
                    <a:pt x="79773" y="173206"/>
                  </a:lnTo>
                  <a:lnTo>
                    <a:pt x="79815" y="173206"/>
                  </a:lnTo>
                  <a:lnTo>
                    <a:pt x="79815" y="173277"/>
                  </a:lnTo>
                  <a:lnTo>
                    <a:pt x="79857" y="173277"/>
                  </a:lnTo>
                  <a:lnTo>
                    <a:pt x="79857" y="173333"/>
                  </a:lnTo>
                  <a:lnTo>
                    <a:pt x="79857" y="173277"/>
                  </a:lnTo>
                  <a:lnTo>
                    <a:pt x="79900" y="173277"/>
                  </a:lnTo>
                  <a:lnTo>
                    <a:pt x="79942" y="173277"/>
                  </a:lnTo>
                  <a:lnTo>
                    <a:pt x="79942" y="173333"/>
                  </a:lnTo>
                  <a:lnTo>
                    <a:pt x="79942" y="173277"/>
                  </a:lnTo>
                  <a:lnTo>
                    <a:pt x="79984" y="173277"/>
                  </a:lnTo>
                  <a:lnTo>
                    <a:pt x="80026" y="173206"/>
                  </a:lnTo>
                  <a:lnTo>
                    <a:pt x="80069" y="173206"/>
                  </a:lnTo>
                  <a:lnTo>
                    <a:pt x="80111" y="173150"/>
                  </a:lnTo>
                  <a:lnTo>
                    <a:pt x="80153" y="173150"/>
                  </a:lnTo>
                  <a:lnTo>
                    <a:pt x="80195" y="173150"/>
                  </a:lnTo>
                  <a:lnTo>
                    <a:pt x="80238" y="173150"/>
                  </a:lnTo>
                  <a:lnTo>
                    <a:pt x="80238" y="173079"/>
                  </a:lnTo>
                  <a:lnTo>
                    <a:pt x="80280" y="173079"/>
                  </a:lnTo>
                  <a:lnTo>
                    <a:pt x="80322" y="173079"/>
                  </a:lnTo>
                  <a:lnTo>
                    <a:pt x="80364" y="173079"/>
                  </a:lnTo>
                  <a:lnTo>
                    <a:pt x="80407" y="173079"/>
                  </a:lnTo>
                  <a:lnTo>
                    <a:pt x="80449" y="173023"/>
                  </a:lnTo>
                  <a:lnTo>
                    <a:pt x="80491" y="173023"/>
                  </a:lnTo>
                  <a:lnTo>
                    <a:pt x="80491" y="172953"/>
                  </a:lnTo>
                  <a:lnTo>
                    <a:pt x="80533" y="172953"/>
                  </a:lnTo>
                  <a:lnTo>
                    <a:pt x="80576" y="172953"/>
                  </a:lnTo>
                  <a:lnTo>
                    <a:pt x="80618" y="172953"/>
                  </a:lnTo>
                  <a:lnTo>
                    <a:pt x="80660" y="172896"/>
                  </a:lnTo>
                  <a:lnTo>
                    <a:pt x="80702" y="172896"/>
                  </a:lnTo>
                  <a:lnTo>
                    <a:pt x="80745" y="172896"/>
                  </a:lnTo>
                  <a:lnTo>
                    <a:pt x="80787" y="172896"/>
                  </a:lnTo>
                  <a:lnTo>
                    <a:pt x="80787" y="172826"/>
                  </a:lnTo>
                  <a:lnTo>
                    <a:pt x="80829" y="172826"/>
                  </a:lnTo>
                  <a:lnTo>
                    <a:pt x="80871" y="172826"/>
                  </a:lnTo>
                  <a:lnTo>
                    <a:pt x="80998" y="172826"/>
                  </a:lnTo>
                  <a:lnTo>
                    <a:pt x="81040" y="172826"/>
                  </a:lnTo>
                  <a:lnTo>
                    <a:pt x="81083" y="172826"/>
                  </a:lnTo>
                  <a:lnTo>
                    <a:pt x="81125" y="172826"/>
                  </a:lnTo>
                  <a:lnTo>
                    <a:pt x="81167" y="172770"/>
                  </a:lnTo>
                  <a:lnTo>
                    <a:pt x="81209" y="172770"/>
                  </a:lnTo>
                  <a:lnTo>
                    <a:pt x="81251" y="172770"/>
                  </a:lnTo>
                  <a:lnTo>
                    <a:pt x="81294" y="172770"/>
                  </a:lnTo>
                  <a:lnTo>
                    <a:pt x="81336" y="172770"/>
                  </a:lnTo>
                  <a:lnTo>
                    <a:pt x="81378" y="172770"/>
                  </a:lnTo>
                  <a:lnTo>
                    <a:pt x="81420" y="172770"/>
                  </a:lnTo>
                  <a:lnTo>
                    <a:pt x="81463" y="172770"/>
                  </a:lnTo>
                  <a:lnTo>
                    <a:pt x="81505" y="172770"/>
                  </a:lnTo>
                  <a:lnTo>
                    <a:pt x="81547" y="172770"/>
                  </a:lnTo>
                  <a:lnTo>
                    <a:pt x="81589" y="172770"/>
                  </a:lnTo>
                  <a:lnTo>
                    <a:pt x="81632" y="172770"/>
                  </a:lnTo>
                  <a:lnTo>
                    <a:pt x="81632" y="172826"/>
                  </a:lnTo>
                  <a:lnTo>
                    <a:pt x="81632" y="172770"/>
                  </a:lnTo>
                  <a:lnTo>
                    <a:pt x="81674" y="172770"/>
                  </a:lnTo>
                  <a:lnTo>
                    <a:pt x="81716" y="172770"/>
                  </a:lnTo>
                  <a:lnTo>
                    <a:pt x="81758" y="172699"/>
                  </a:lnTo>
                  <a:lnTo>
                    <a:pt x="81758" y="172643"/>
                  </a:lnTo>
                  <a:lnTo>
                    <a:pt x="81716" y="172643"/>
                  </a:lnTo>
                  <a:lnTo>
                    <a:pt x="81716" y="172572"/>
                  </a:lnTo>
                  <a:lnTo>
                    <a:pt x="81674" y="172572"/>
                  </a:lnTo>
                  <a:lnTo>
                    <a:pt x="81589" y="172572"/>
                  </a:lnTo>
                  <a:lnTo>
                    <a:pt x="81547" y="172572"/>
                  </a:lnTo>
                  <a:lnTo>
                    <a:pt x="81505" y="172516"/>
                  </a:lnTo>
                  <a:lnTo>
                    <a:pt x="81463" y="172516"/>
                  </a:lnTo>
                  <a:lnTo>
                    <a:pt x="81420" y="172516"/>
                  </a:lnTo>
                  <a:lnTo>
                    <a:pt x="81378" y="172516"/>
                  </a:lnTo>
                  <a:lnTo>
                    <a:pt x="81294" y="172516"/>
                  </a:lnTo>
                  <a:lnTo>
                    <a:pt x="81251" y="172516"/>
                  </a:lnTo>
                  <a:lnTo>
                    <a:pt x="81167" y="172516"/>
                  </a:lnTo>
                  <a:lnTo>
                    <a:pt x="81125" y="172516"/>
                  </a:lnTo>
                  <a:lnTo>
                    <a:pt x="81040" y="172516"/>
                  </a:lnTo>
                  <a:lnTo>
                    <a:pt x="80998" y="172516"/>
                  </a:lnTo>
                  <a:lnTo>
                    <a:pt x="80956" y="172446"/>
                  </a:lnTo>
                  <a:lnTo>
                    <a:pt x="80914" y="172446"/>
                  </a:lnTo>
                  <a:lnTo>
                    <a:pt x="80914" y="172389"/>
                  </a:lnTo>
                  <a:lnTo>
                    <a:pt x="80871" y="172389"/>
                  </a:lnTo>
                  <a:lnTo>
                    <a:pt x="80871" y="172319"/>
                  </a:lnTo>
                  <a:lnTo>
                    <a:pt x="80829" y="172319"/>
                  </a:lnTo>
                  <a:lnTo>
                    <a:pt x="80787" y="172263"/>
                  </a:lnTo>
                  <a:lnTo>
                    <a:pt x="80745" y="172263"/>
                  </a:lnTo>
                  <a:lnTo>
                    <a:pt x="80702" y="172263"/>
                  </a:lnTo>
                  <a:lnTo>
                    <a:pt x="80660" y="172263"/>
                  </a:lnTo>
                  <a:lnTo>
                    <a:pt x="80660" y="172192"/>
                  </a:lnTo>
                  <a:lnTo>
                    <a:pt x="80745" y="172136"/>
                  </a:lnTo>
                  <a:lnTo>
                    <a:pt x="80745" y="172065"/>
                  </a:lnTo>
                  <a:lnTo>
                    <a:pt x="80787" y="172065"/>
                  </a:lnTo>
                  <a:lnTo>
                    <a:pt x="80745" y="172065"/>
                  </a:lnTo>
                  <a:lnTo>
                    <a:pt x="80745" y="172009"/>
                  </a:lnTo>
                  <a:lnTo>
                    <a:pt x="80787" y="172009"/>
                  </a:lnTo>
                  <a:lnTo>
                    <a:pt x="80787" y="171939"/>
                  </a:lnTo>
                  <a:lnTo>
                    <a:pt x="80745" y="171882"/>
                  </a:lnTo>
                  <a:lnTo>
                    <a:pt x="80745" y="171812"/>
                  </a:lnTo>
                  <a:lnTo>
                    <a:pt x="80745" y="171756"/>
                  </a:lnTo>
                  <a:lnTo>
                    <a:pt x="80745" y="171685"/>
                  </a:lnTo>
                  <a:lnTo>
                    <a:pt x="80702" y="171685"/>
                  </a:lnTo>
                  <a:lnTo>
                    <a:pt x="80618" y="171685"/>
                  </a:lnTo>
                  <a:lnTo>
                    <a:pt x="80576" y="171685"/>
                  </a:lnTo>
                  <a:lnTo>
                    <a:pt x="80533" y="171685"/>
                  </a:lnTo>
                  <a:lnTo>
                    <a:pt x="80491" y="171629"/>
                  </a:lnTo>
                  <a:lnTo>
                    <a:pt x="80449" y="171629"/>
                  </a:lnTo>
                  <a:lnTo>
                    <a:pt x="80407" y="171629"/>
                  </a:lnTo>
                  <a:lnTo>
                    <a:pt x="80449" y="171629"/>
                  </a:lnTo>
                  <a:lnTo>
                    <a:pt x="80491" y="171629"/>
                  </a:lnTo>
                  <a:lnTo>
                    <a:pt x="80533" y="171559"/>
                  </a:lnTo>
                  <a:lnTo>
                    <a:pt x="80576" y="171559"/>
                  </a:lnTo>
                  <a:lnTo>
                    <a:pt x="80618" y="171559"/>
                  </a:lnTo>
                  <a:lnTo>
                    <a:pt x="80660" y="171559"/>
                  </a:lnTo>
                  <a:lnTo>
                    <a:pt x="80745" y="171559"/>
                  </a:lnTo>
                  <a:lnTo>
                    <a:pt x="80787" y="171502"/>
                  </a:lnTo>
                  <a:lnTo>
                    <a:pt x="80829" y="171432"/>
                  </a:lnTo>
                  <a:lnTo>
                    <a:pt x="80829" y="171375"/>
                  </a:lnTo>
                  <a:lnTo>
                    <a:pt x="80871" y="171375"/>
                  </a:lnTo>
                  <a:lnTo>
                    <a:pt x="80914" y="171375"/>
                  </a:lnTo>
                  <a:lnTo>
                    <a:pt x="80956" y="171305"/>
                  </a:lnTo>
                  <a:lnTo>
                    <a:pt x="80914" y="171305"/>
                  </a:lnTo>
                  <a:lnTo>
                    <a:pt x="80829" y="171305"/>
                  </a:lnTo>
                  <a:lnTo>
                    <a:pt x="80829" y="171249"/>
                  </a:lnTo>
                  <a:lnTo>
                    <a:pt x="80787" y="171249"/>
                  </a:lnTo>
                  <a:lnTo>
                    <a:pt x="80745" y="171249"/>
                  </a:lnTo>
                  <a:lnTo>
                    <a:pt x="80702" y="171178"/>
                  </a:lnTo>
                  <a:lnTo>
                    <a:pt x="80660" y="171178"/>
                  </a:lnTo>
                  <a:lnTo>
                    <a:pt x="80618" y="171178"/>
                  </a:lnTo>
                  <a:lnTo>
                    <a:pt x="80576" y="171122"/>
                  </a:lnTo>
                  <a:lnTo>
                    <a:pt x="80533" y="171122"/>
                  </a:lnTo>
                  <a:lnTo>
                    <a:pt x="80533" y="171052"/>
                  </a:lnTo>
                  <a:lnTo>
                    <a:pt x="80533" y="170995"/>
                  </a:lnTo>
                  <a:lnTo>
                    <a:pt x="80491" y="170995"/>
                  </a:lnTo>
                  <a:lnTo>
                    <a:pt x="80491" y="170925"/>
                  </a:lnTo>
                  <a:lnTo>
                    <a:pt x="80449" y="170925"/>
                  </a:lnTo>
                  <a:lnTo>
                    <a:pt x="80449" y="170869"/>
                  </a:lnTo>
                  <a:lnTo>
                    <a:pt x="80407" y="170869"/>
                  </a:lnTo>
                  <a:lnTo>
                    <a:pt x="80407" y="170798"/>
                  </a:lnTo>
                  <a:lnTo>
                    <a:pt x="80407" y="170742"/>
                  </a:lnTo>
                  <a:lnTo>
                    <a:pt x="80364" y="170671"/>
                  </a:lnTo>
                  <a:lnTo>
                    <a:pt x="80364" y="170615"/>
                  </a:lnTo>
                  <a:lnTo>
                    <a:pt x="80322" y="170615"/>
                  </a:lnTo>
                  <a:lnTo>
                    <a:pt x="80280" y="170545"/>
                  </a:lnTo>
                  <a:lnTo>
                    <a:pt x="80280" y="170488"/>
                  </a:lnTo>
                  <a:lnTo>
                    <a:pt x="80322" y="170488"/>
                  </a:lnTo>
                  <a:lnTo>
                    <a:pt x="80364" y="170488"/>
                  </a:lnTo>
                  <a:lnTo>
                    <a:pt x="80407" y="170488"/>
                  </a:lnTo>
                  <a:lnTo>
                    <a:pt x="80407" y="170545"/>
                  </a:lnTo>
                  <a:lnTo>
                    <a:pt x="80449" y="170545"/>
                  </a:lnTo>
                  <a:lnTo>
                    <a:pt x="80449" y="170615"/>
                  </a:lnTo>
                  <a:lnTo>
                    <a:pt x="80491" y="170615"/>
                  </a:lnTo>
                  <a:lnTo>
                    <a:pt x="80491" y="170671"/>
                  </a:lnTo>
                  <a:lnTo>
                    <a:pt x="80491" y="170742"/>
                  </a:lnTo>
                  <a:lnTo>
                    <a:pt x="80533" y="170742"/>
                  </a:lnTo>
                  <a:lnTo>
                    <a:pt x="80576" y="170798"/>
                  </a:lnTo>
                  <a:lnTo>
                    <a:pt x="80618" y="170925"/>
                  </a:lnTo>
                  <a:lnTo>
                    <a:pt x="80660" y="170925"/>
                  </a:lnTo>
                  <a:lnTo>
                    <a:pt x="80660" y="170995"/>
                  </a:lnTo>
                  <a:lnTo>
                    <a:pt x="80702" y="170995"/>
                  </a:lnTo>
                  <a:lnTo>
                    <a:pt x="80745" y="171052"/>
                  </a:lnTo>
                  <a:lnTo>
                    <a:pt x="80787" y="171122"/>
                  </a:lnTo>
                  <a:lnTo>
                    <a:pt x="80829" y="171122"/>
                  </a:lnTo>
                  <a:lnTo>
                    <a:pt x="80871" y="171122"/>
                  </a:lnTo>
                  <a:lnTo>
                    <a:pt x="80914" y="171122"/>
                  </a:lnTo>
                  <a:lnTo>
                    <a:pt x="80956" y="171122"/>
                  </a:lnTo>
                  <a:lnTo>
                    <a:pt x="80998" y="171122"/>
                  </a:lnTo>
                  <a:lnTo>
                    <a:pt x="80998" y="171052"/>
                  </a:lnTo>
                  <a:lnTo>
                    <a:pt x="81040" y="170995"/>
                  </a:lnTo>
                  <a:lnTo>
                    <a:pt x="81083" y="170925"/>
                  </a:lnTo>
                  <a:lnTo>
                    <a:pt x="81167" y="170869"/>
                  </a:lnTo>
                  <a:lnTo>
                    <a:pt x="81209" y="170869"/>
                  </a:lnTo>
                  <a:lnTo>
                    <a:pt x="81209" y="170798"/>
                  </a:lnTo>
                  <a:lnTo>
                    <a:pt x="81209" y="170742"/>
                  </a:lnTo>
                  <a:lnTo>
                    <a:pt x="81209" y="170671"/>
                  </a:lnTo>
                  <a:lnTo>
                    <a:pt x="81251" y="170671"/>
                  </a:lnTo>
                  <a:lnTo>
                    <a:pt x="81209" y="170615"/>
                  </a:lnTo>
                  <a:lnTo>
                    <a:pt x="81209" y="170545"/>
                  </a:lnTo>
                  <a:lnTo>
                    <a:pt x="81251" y="170488"/>
                  </a:lnTo>
                  <a:lnTo>
                    <a:pt x="81251" y="170418"/>
                  </a:lnTo>
                  <a:lnTo>
                    <a:pt x="81251" y="170362"/>
                  </a:lnTo>
                  <a:lnTo>
                    <a:pt x="81251" y="170291"/>
                  </a:lnTo>
                  <a:lnTo>
                    <a:pt x="81294" y="170235"/>
                  </a:lnTo>
                  <a:lnTo>
                    <a:pt x="81336" y="170235"/>
                  </a:lnTo>
                  <a:lnTo>
                    <a:pt x="81336" y="170164"/>
                  </a:lnTo>
                  <a:lnTo>
                    <a:pt x="81378" y="170164"/>
                  </a:lnTo>
                  <a:lnTo>
                    <a:pt x="81336" y="170164"/>
                  </a:lnTo>
                  <a:lnTo>
                    <a:pt x="81336" y="170108"/>
                  </a:lnTo>
                  <a:lnTo>
                    <a:pt x="81336" y="170038"/>
                  </a:lnTo>
                  <a:lnTo>
                    <a:pt x="81378" y="170038"/>
                  </a:lnTo>
                  <a:lnTo>
                    <a:pt x="81378" y="169981"/>
                  </a:lnTo>
                  <a:lnTo>
                    <a:pt x="81420" y="169981"/>
                  </a:lnTo>
                  <a:lnTo>
                    <a:pt x="81420" y="169911"/>
                  </a:lnTo>
                  <a:lnTo>
                    <a:pt x="81378" y="169855"/>
                  </a:lnTo>
                  <a:lnTo>
                    <a:pt x="81378" y="169784"/>
                  </a:lnTo>
                  <a:lnTo>
                    <a:pt x="81336" y="169784"/>
                  </a:lnTo>
                  <a:lnTo>
                    <a:pt x="81294" y="169658"/>
                  </a:lnTo>
                  <a:lnTo>
                    <a:pt x="81251" y="169658"/>
                  </a:lnTo>
                  <a:lnTo>
                    <a:pt x="81251" y="169601"/>
                  </a:lnTo>
                  <a:lnTo>
                    <a:pt x="81209" y="169531"/>
                  </a:lnTo>
                  <a:lnTo>
                    <a:pt x="81167" y="169474"/>
                  </a:lnTo>
                  <a:lnTo>
                    <a:pt x="81125" y="169474"/>
                  </a:lnTo>
                  <a:lnTo>
                    <a:pt x="81083" y="169348"/>
                  </a:lnTo>
                  <a:lnTo>
                    <a:pt x="81083" y="169277"/>
                  </a:lnTo>
                  <a:lnTo>
                    <a:pt x="81040" y="169277"/>
                  </a:lnTo>
                  <a:lnTo>
                    <a:pt x="80998" y="169277"/>
                  </a:lnTo>
                  <a:lnTo>
                    <a:pt x="80956" y="169277"/>
                  </a:lnTo>
                  <a:lnTo>
                    <a:pt x="80914" y="169277"/>
                  </a:lnTo>
                  <a:lnTo>
                    <a:pt x="80871" y="169277"/>
                  </a:lnTo>
                  <a:lnTo>
                    <a:pt x="80829" y="169277"/>
                  </a:lnTo>
                  <a:lnTo>
                    <a:pt x="80829" y="169221"/>
                  </a:lnTo>
                  <a:lnTo>
                    <a:pt x="80871" y="169221"/>
                  </a:lnTo>
                  <a:lnTo>
                    <a:pt x="80914" y="169221"/>
                  </a:lnTo>
                  <a:lnTo>
                    <a:pt x="80956" y="169221"/>
                  </a:lnTo>
                  <a:lnTo>
                    <a:pt x="80998" y="169221"/>
                  </a:lnTo>
                  <a:lnTo>
                    <a:pt x="81040" y="169221"/>
                  </a:lnTo>
                  <a:lnTo>
                    <a:pt x="81083" y="169221"/>
                  </a:lnTo>
                  <a:lnTo>
                    <a:pt x="81083" y="169151"/>
                  </a:lnTo>
                  <a:lnTo>
                    <a:pt x="81125" y="169151"/>
                  </a:lnTo>
                  <a:lnTo>
                    <a:pt x="81125" y="169221"/>
                  </a:lnTo>
                  <a:lnTo>
                    <a:pt x="81167" y="169221"/>
                  </a:lnTo>
                  <a:lnTo>
                    <a:pt x="81209" y="169221"/>
                  </a:lnTo>
                  <a:lnTo>
                    <a:pt x="81209" y="169277"/>
                  </a:lnTo>
                  <a:lnTo>
                    <a:pt x="81251" y="169277"/>
                  </a:lnTo>
                  <a:lnTo>
                    <a:pt x="81251" y="169348"/>
                  </a:lnTo>
                  <a:lnTo>
                    <a:pt x="81294" y="169348"/>
                  </a:lnTo>
                  <a:lnTo>
                    <a:pt x="81378" y="169474"/>
                  </a:lnTo>
                  <a:lnTo>
                    <a:pt x="81420" y="169531"/>
                  </a:lnTo>
                  <a:lnTo>
                    <a:pt x="81463" y="169601"/>
                  </a:lnTo>
                  <a:lnTo>
                    <a:pt x="81505" y="169658"/>
                  </a:lnTo>
                  <a:lnTo>
                    <a:pt x="81547" y="169728"/>
                  </a:lnTo>
                  <a:lnTo>
                    <a:pt x="81589" y="169728"/>
                  </a:lnTo>
                  <a:lnTo>
                    <a:pt x="81589" y="169784"/>
                  </a:lnTo>
                  <a:lnTo>
                    <a:pt x="81632" y="169784"/>
                  </a:lnTo>
                  <a:lnTo>
                    <a:pt x="81632" y="169855"/>
                  </a:lnTo>
                  <a:lnTo>
                    <a:pt x="81632" y="169911"/>
                  </a:lnTo>
                  <a:lnTo>
                    <a:pt x="81632" y="169981"/>
                  </a:lnTo>
                  <a:lnTo>
                    <a:pt x="81632" y="170038"/>
                  </a:lnTo>
                  <a:lnTo>
                    <a:pt x="81674" y="170038"/>
                  </a:lnTo>
                  <a:lnTo>
                    <a:pt x="81674" y="170108"/>
                  </a:lnTo>
                  <a:lnTo>
                    <a:pt x="81632" y="170108"/>
                  </a:lnTo>
                  <a:lnTo>
                    <a:pt x="81632" y="170164"/>
                  </a:lnTo>
                  <a:lnTo>
                    <a:pt x="81589" y="170235"/>
                  </a:lnTo>
                  <a:lnTo>
                    <a:pt x="81589" y="170291"/>
                  </a:lnTo>
                  <a:lnTo>
                    <a:pt x="81505" y="170362"/>
                  </a:lnTo>
                  <a:lnTo>
                    <a:pt x="81505" y="170418"/>
                  </a:lnTo>
                  <a:lnTo>
                    <a:pt x="81463" y="170488"/>
                  </a:lnTo>
                  <a:lnTo>
                    <a:pt x="81420" y="170545"/>
                  </a:lnTo>
                  <a:lnTo>
                    <a:pt x="81420" y="170615"/>
                  </a:lnTo>
                  <a:lnTo>
                    <a:pt x="81420" y="170671"/>
                  </a:lnTo>
                  <a:lnTo>
                    <a:pt x="81420" y="170742"/>
                  </a:lnTo>
                  <a:lnTo>
                    <a:pt x="81378" y="170742"/>
                  </a:lnTo>
                  <a:lnTo>
                    <a:pt x="81420" y="170742"/>
                  </a:lnTo>
                  <a:lnTo>
                    <a:pt x="81420" y="170798"/>
                  </a:lnTo>
                  <a:lnTo>
                    <a:pt x="81420" y="170869"/>
                  </a:lnTo>
                  <a:lnTo>
                    <a:pt x="81378" y="170925"/>
                  </a:lnTo>
                  <a:lnTo>
                    <a:pt x="81336" y="170995"/>
                  </a:lnTo>
                  <a:lnTo>
                    <a:pt x="81294" y="171122"/>
                  </a:lnTo>
                  <a:lnTo>
                    <a:pt x="81251" y="171122"/>
                  </a:lnTo>
                  <a:lnTo>
                    <a:pt x="81251" y="171178"/>
                  </a:lnTo>
                  <a:lnTo>
                    <a:pt x="81209" y="171178"/>
                  </a:lnTo>
                  <a:lnTo>
                    <a:pt x="81167" y="171249"/>
                  </a:lnTo>
                  <a:lnTo>
                    <a:pt x="81167" y="171305"/>
                  </a:lnTo>
                  <a:lnTo>
                    <a:pt x="81167" y="171375"/>
                  </a:lnTo>
                  <a:lnTo>
                    <a:pt x="81167" y="171432"/>
                  </a:lnTo>
                  <a:lnTo>
                    <a:pt x="81125" y="171432"/>
                  </a:lnTo>
                  <a:lnTo>
                    <a:pt x="81125" y="171502"/>
                  </a:lnTo>
                  <a:lnTo>
                    <a:pt x="81083" y="171502"/>
                  </a:lnTo>
                  <a:lnTo>
                    <a:pt x="81040" y="171559"/>
                  </a:lnTo>
                  <a:lnTo>
                    <a:pt x="80998" y="171559"/>
                  </a:lnTo>
                  <a:lnTo>
                    <a:pt x="80998" y="171629"/>
                  </a:lnTo>
                  <a:lnTo>
                    <a:pt x="81040" y="171685"/>
                  </a:lnTo>
                  <a:lnTo>
                    <a:pt x="80998" y="171812"/>
                  </a:lnTo>
                  <a:lnTo>
                    <a:pt x="81040" y="171812"/>
                  </a:lnTo>
                  <a:lnTo>
                    <a:pt x="80998" y="171812"/>
                  </a:lnTo>
                  <a:lnTo>
                    <a:pt x="80998" y="171882"/>
                  </a:lnTo>
                  <a:lnTo>
                    <a:pt x="80998" y="171939"/>
                  </a:lnTo>
                  <a:lnTo>
                    <a:pt x="80998" y="172009"/>
                  </a:lnTo>
                  <a:lnTo>
                    <a:pt x="81040" y="172065"/>
                  </a:lnTo>
                  <a:lnTo>
                    <a:pt x="81083" y="172065"/>
                  </a:lnTo>
                  <a:lnTo>
                    <a:pt x="81125" y="172136"/>
                  </a:lnTo>
                  <a:lnTo>
                    <a:pt x="81125" y="172192"/>
                  </a:lnTo>
                  <a:lnTo>
                    <a:pt x="81167" y="172192"/>
                  </a:lnTo>
                  <a:lnTo>
                    <a:pt x="81209" y="172192"/>
                  </a:lnTo>
                  <a:lnTo>
                    <a:pt x="81294" y="172192"/>
                  </a:lnTo>
                  <a:lnTo>
                    <a:pt x="81294" y="172263"/>
                  </a:lnTo>
                  <a:lnTo>
                    <a:pt x="81336" y="172263"/>
                  </a:lnTo>
                  <a:lnTo>
                    <a:pt x="81378" y="172263"/>
                  </a:lnTo>
                  <a:lnTo>
                    <a:pt x="81420" y="172263"/>
                  </a:lnTo>
                  <a:lnTo>
                    <a:pt x="81463" y="172263"/>
                  </a:lnTo>
                  <a:lnTo>
                    <a:pt x="81505" y="172263"/>
                  </a:lnTo>
                  <a:lnTo>
                    <a:pt x="81589" y="172192"/>
                  </a:lnTo>
                  <a:lnTo>
                    <a:pt x="81632" y="172263"/>
                  </a:lnTo>
                  <a:lnTo>
                    <a:pt x="81674" y="172263"/>
                  </a:lnTo>
                  <a:lnTo>
                    <a:pt x="81716" y="172263"/>
                  </a:lnTo>
                  <a:lnTo>
                    <a:pt x="81758" y="172263"/>
                  </a:lnTo>
                  <a:lnTo>
                    <a:pt x="81801" y="172263"/>
                  </a:lnTo>
                  <a:lnTo>
                    <a:pt x="81843" y="172263"/>
                  </a:lnTo>
                  <a:lnTo>
                    <a:pt x="81885" y="172192"/>
                  </a:lnTo>
                  <a:lnTo>
                    <a:pt x="81927" y="172192"/>
                  </a:lnTo>
                  <a:lnTo>
                    <a:pt x="82054" y="172192"/>
                  </a:lnTo>
                  <a:lnTo>
                    <a:pt x="82096" y="172192"/>
                  </a:lnTo>
                  <a:lnTo>
                    <a:pt x="82139" y="172136"/>
                  </a:lnTo>
                  <a:lnTo>
                    <a:pt x="82181" y="172136"/>
                  </a:lnTo>
                  <a:lnTo>
                    <a:pt x="82265" y="172065"/>
                  </a:lnTo>
                  <a:lnTo>
                    <a:pt x="82308" y="172009"/>
                  </a:lnTo>
                  <a:lnTo>
                    <a:pt x="82350" y="171939"/>
                  </a:lnTo>
                  <a:lnTo>
                    <a:pt x="82350" y="171882"/>
                  </a:lnTo>
                  <a:lnTo>
                    <a:pt x="82392" y="171882"/>
                  </a:lnTo>
                  <a:lnTo>
                    <a:pt x="82434" y="171882"/>
                  </a:lnTo>
                  <a:lnTo>
                    <a:pt x="82477" y="171882"/>
                  </a:lnTo>
                  <a:lnTo>
                    <a:pt x="82519" y="171812"/>
                  </a:lnTo>
                  <a:lnTo>
                    <a:pt x="82561" y="171812"/>
                  </a:lnTo>
                  <a:lnTo>
                    <a:pt x="82603" y="171756"/>
                  </a:lnTo>
                  <a:lnTo>
                    <a:pt x="82646" y="171756"/>
                  </a:lnTo>
                  <a:lnTo>
                    <a:pt x="82688" y="171756"/>
                  </a:lnTo>
                  <a:lnTo>
                    <a:pt x="82730" y="171812"/>
                  </a:lnTo>
                  <a:lnTo>
                    <a:pt x="82772" y="171812"/>
                  </a:lnTo>
                  <a:lnTo>
                    <a:pt x="82815" y="171812"/>
                  </a:lnTo>
                  <a:lnTo>
                    <a:pt x="82815" y="171756"/>
                  </a:lnTo>
                  <a:lnTo>
                    <a:pt x="82857" y="171812"/>
                  </a:lnTo>
                  <a:lnTo>
                    <a:pt x="82899" y="171812"/>
                  </a:lnTo>
                  <a:lnTo>
                    <a:pt x="82941" y="171882"/>
                  </a:lnTo>
                  <a:lnTo>
                    <a:pt x="82984" y="171882"/>
                  </a:lnTo>
                  <a:lnTo>
                    <a:pt x="83026" y="171882"/>
                  </a:lnTo>
                  <a:lnTo>
                    <a:pt x="83026" y="171939"/>
                  </a:lnTo>
                  <a:lnTo>
                    <a:pt x="83068" y="171939"/>
                  </a:lnTo>
                  <a:lnTo>
                    <a:pt x="83110" y="172009"/>
                  </a:lnTo>
                  <a:lnTo>
                    <a:pt x="83153" y="172009"/>
                  </a:lnTo>
                  <a:lnTo>
                    <a:pt x="83195" y="172009"/>
                  </a:lnTo>
                  <a:lnTo>
                    <a:pt x="83237" y="172009"/>
                  </a:lnTo>
                  <a:lnTo>
                    <a:pt x="83279" y="172009"/>
                  </a:lnTo>
                  <a:lnTo>
                    <a:pt x="83322" y="172009"/>
                  </a:lnTo>
                  <a:lnTo>
                    <a:pt x="83364" y="172009"/>
                  </a:lnTo>
                  <a:lnTo>
                    <a:pt x="83406" y="172009"/>
                  </a:lnTo>
                  <a:lnTo>
                    <a:pt x="83406" y="171939"/>
                  </a:lnTo>
                  <a:lnTo>
                    <a:pt x="83448" y="171939"/>
                  </a:lnTo>
                  <a:lnTo>
                    <a:pt x="83490" y="171939"/>
                  </a:lnTo>
                  <a:lnTo>
                    <a:pt x="83533" y="171882"/>
                  </a:lnTo>
                  <a:lnTo>
                    <a:pt x="83575" y="171882"/>
                  </a:lnTo>
                  <a:lnTo>
                    <a:pt x="83617" y="171812"/>
                  </a:lnTo>
                  <a:lnTo>
                    <a:pt x="83659" y="171812"/>
                  </a:lnTo>
                  <a:lnTo>
                    <a:pt x="83702" y="171756"/>
                  </a:lnTo>
                  <a:lnTo>
                    <a:pt x="83744" y="171685"/>
                  </a:lnTo>
                  <a:lnTo>
                    <a:pt x="83786" y="171629"/>
                  </a:lnTo>
                  <a:lnTo>
                    <a:pt x="83786" y="171559"/>
                  </a:lnTo>
                  <a:lnTo>
                    <a:pt x="83828" y="171502"/>
                  </a:lnTo>
                  <a:lnTo>
                    <a:pt x="83828" y="171432"/>
                  </a:lnTo>
                  <a:lnTo>
                    <a:pt x="83871" y="171375"/>
                  </a:lnTo>
                  <a:lnTo>
                    <a:pt x="83913" y="171375"/>
                  </a:lnTo>
                  <a:lnTo>
                    <a:pt x="83955" y="171305"/>
                  </a:lnTo>
                  <a:lnTo>
                    <a:pt x="83955" y="171249"/>
                  </a:lnTo>
                  <a:lnTo>
                    <a:pt x="83997" y="171249"/>
                  </a:lnTo>
                  <a:lnTo>
                    <a:pt x="83997" y="171178"/>
                  </a:lnTo>
                  <a:lnTo>
                    <a:pt x="84040" y="171122"/>
                  </a:lnTo>
                  <a:lnTo>
                    <a:pt x="83997" y="171122"/>
                  </a:lnTo>
                  <a:lnTo>
                    <a:pt x="83997" y="171052"/>
                  </a:lnTo>
                  <a:lnTo>
                    <a:pt x="83955" y="171052"/>
                  </a:lnTo>
                  <a:lnTo>
                    <a:pt x="83913" y="171052"/>
                  </a:lnTo>
                  <a:lnTo>
                    <a:pt x="83913" y="170995"/>
                  </a:lnTo>
                  <a:lnTo>
                    <a:pt x="83955" y="170995"/>
                  </a:lnTo>
                  <a:lnTo>
                    <a:pt x="83955" y="170925"/>
                  </a:lnTo>
                  <a:lnTo>
                    <a:pt x="83955" y="170869"/>
                  </a:lnTo>
                  <a:lnTo>
                    <a:pt x="83913" y="170798"/>
                  </a:lnTo>
                  <a:lnTo>
                    <a:pt x="83913" y="170742"/>
                  </a:lnTo>
                  <a:lnTo>
                    <a:pt x="83913" y="170671"/>
                  </a:lnTo>
                  <a:lnTo>
                    <a:pt x="83913" y="170615"/>
                  </a:lnTo>
                  <a:lnTo>
                    <a:pt x="83913" y="170545"/>
                  </a:lnTo>
                  <a:lnTo>
                    <a:pt x="83871" y="170545"/>
                  </a:lnTo>
                  <a:lnTo>
                    <a:pt x="83828" y="170545"/>
                  </a:lnTo>
                  <a:lnTo>
                    <a:pt x="83786" y="170545"/>
                  </a:lnTo>
                  <a:lnTo>
                    <a:pt x="83744" y="170545"/>
                  </a:lnTo>
                  <a:lnTo>
                    <a:pt x="83744" y="170488"/>
                  </a:lnTo>
                  <a:lnTo>
                    <a:pt x="83702" y="170488"/>
                  </a:lnTo>
                  <a:lnTo>
                    <a:pt x="83659" y="170418"/>
                  </a:lnTo>
                  <a:lnTo>
                    <a:pt x="83659" y="170362"/>
                  </a:lnTo>
                  <a:lnTo>
                    <a:pt x="83617" y="170362"/>
                  </a:lnTo>
                  <a:lnTo>
                    <a:pt x="83617" y="170291"/>
                  </a:lnTo>
                  <a:lnTo>
                    <a:pt x="83575" y="170291"/>
                  </a:lnTo>
                  <a:lnTo>
                    <a:pt x="83533" y="170235"/>
                  </a:lnTo>
                  <a:lnTo>
                    <a:pt x="83490" y="170235"/>
                  </a:lnTo>
                  <a:lnTo>
                    <a:pt x="83533" y="170235"/>
                  </a:lnTo>
                  <a:lnTo>
                    <a:pt x="83575" y="170235"/>
                  </a:lnTo>
                  <a:lnTo>
                    <a:pt x="83617" y="170235"/>
                  </a:lnTo>
                  <a:lnTo>
                    <a:pt x="83659" y="170235"/>
                  </a:lnTo>
                  <a:lnTo>
                    <a:pt x="83702" y="170291"/>
                  </a:lnTo>
                  <a:lnTo>
                    <a:pt x="83702" y="170362"/>
                  </a:lnTo>
                  <a:lnTo>
                    <a:pt x="83744" y="170418"/>
                  </a:lnTo>
                  <a:lnTo>
                    <a:pt x="83828" y="170418"/>
                  </a:lnTo>
                  <a:lnTo>
                    <a:pt x="83871" y="170418"/>
                  </a:lnTo>
                  <a:lnTo>
                    <a:pt x="83913" y="170418"/>
                  </a:lnTo>
                  <a:lnTo>
                    <a:pt x="83955" y="170418"/>
                  </a:lnTo>
                  <a:lnTo>
                    <a:pt x="83997" y="170418"/>
                  </a:lnTo>
                  <a:lnTo>
                    <a:pt x="83997" y="170362"/>
                  </a:lnTo>
                  <a:lnTo>
                    <a:pt x="84040" y="170291"/>
                  </a:lnTo>
                  <a:lnTo>
                    <a:pt x="83997" y="170291"/>
                  </a:lnTo>
                  <a:lnTo>
                    <a:pt x="84040" y="170291"/>
                  </a:lnTo>
                  <a:lnTo>
                    <a:pt x="84082" y="170235"/>
                  </a:lnTo>
                  <a:lnTo>
                    <a:pt x="84124" y="170164"/>
                  </a:lnTo>
                  <a:lnTo>
                    <a:pt x="84166" y="170108"/>
                  </a:lnTo>
                  <a:lnTo>
                    <a:pt x="84209" y="170108"/>
                  </a:lnTo>
                  <a:lnTo>
                    <a:pt x="84209" y="170038"/>
                  </a:lnTo>
                  <a:lnTo>
                    <a:pt x="84251" y="170038"/>
                  </a:lnTo>
                  <a:lnTo>
                    <a:pt x="84293" y="169981"/>
                  </a:lnTo>
                  <a:lnTo>
                    <a:pt x="84335" y="169981"/>
                  </a:lnTo>
                  <a:lnTo>
                    <a:pt x="84378" y="169911"/>
                  </a:lnTo>
                  <a:lnTo>
                    <a:pt x="84420" y="169911"/>
                  </a:lnTo>
                  <a:lnTo>
                    <a:pt x="84504" y="169855"/>
                  </a:lnTo>
                  <a:lnTo>
                    <a:pt x="84504" y="169784"/>
                  </a:lnTo>
                  <a:lnTo>
                    <a:pt x="84547" y="169784"/>
                  </a:lnTo>
                  <a:lnTo>
                    <a:pt x="84589" y="169784"/>
                  </a:lnTo>
                  <a:lnTo>
                    <a:pt x="84589" y="169728"/>
                  </a:lnTo>
                  <a:lnTo>
                    <a:pt x="84547" y="169728"/>
                  </a:lnTo>
                  <a:lnTo>
                    <a:pt x="84547" y="169658"/>
                  </a:lnTo>
                  <a:lnTo>
                    <a:pt x="84504" y="169658"/>
                  </a:lnTo>
                  <a:lnTo>
                    <a:pt x="84462" y="169601"/>
                  </a:lnTo>
                  <a:lnTo>
                    <a:pt x="84420" y="169601"/>
                  </a:lnTo>
                  <a:lnTo>
                    <a:pt x="84420" y="169531"/>
                  </a:lnTo>
                  <a:lnTo>
                    <a:pt x="84378" y="169531"/>
                  </a:lnTo>
                  <a:lnTo>
                    <a:pt x="84378" y="169474"/>
                  </a:lnTo>
                  <a:lnTo>
                    <a:pt x="84378" y="169404"/>
                  </a:lnTo>
                  <a:lnTo>
                    <a:pt x="84378" y="169348"/>
                  </a:lnTo>
                  <a:lnTo>
                    <a:pt x="84378" y="169404"/>
                  </a:lnTo>
                  <a:lnTo>
                    <a:pt x="84420" y="169404"/>
                  </a:lnTo>
                  <a:lnTo>
                    <a:pt x="84420" y="169474"/>
                  </a:lnTo>
                  <a:lnTo>
                    <a:pt x="84462" y="169474"/>
                  </a:lnTo>
                  <a:lnTo>
                    <a:pt x="84504" y="169531"/>
                  </a:lnTo>
                  <a:lnTo>
                    <a:pt x="84547" y="169531"/>
                  </a:lnTo>
                  <a:lnTo>
                    <a:pt x="84589" y="169531"/>
                  </a:lnTo>
                  <a:lnTo>
                    <a:pt x="84631" y="169601"/>
                  </a:lnTo>
                  <a:lnTo>
                    <a:pt x="84673" y="169601"/>
                  </a:lnTo>
                  <a:lnTo>
                    <a:pt x="84673" y="169658"/>
                  </a:lnTo>
                  <a:lnTo>
                    <a:pt x="84716" y="169658"/>
                  </a:lnTo>
                  <a:lnTo>
                    <a:pt x="84716" y="169728"/>
                  </a:lnTo>
                  <a:lnTo>
                    <a:pt x="84758" y="169784"/>
                  </a:lnTo>
                  <a:lnTo>
                    <a:pt x="84800" y="169784"/>
                  </a:lnTo>
                  <a:lnTo>
                    <a:pt x="84842" y="169784"/>
                  </a:lnTo>
                  <a:lnTo>
                    <a:pt x="84885" y="169784"/>
                  </a:lnTo>
                  <a:lnTo>
                    <a:pt x="84927" y="169784"/>
                  </a:lnTo>
                  <a:lnTo>
                    <a:pt x="84969" y="169784"/>
                  </a:lnTo>
                  <a:lnTo>
                    <a:pt x="85011" y="169784"/>
                  </a:lnTo>
                  <a:lnTo>
                    <a:pt x="85054" y="169728"/>
                  </a:lnTo>
                  <a:lnTo>
                    <a:pt x="85096" y="169728"/>
                  </a:lnTo>
                  <a:lnTo>
                    <a:pt x="85138" y="169728"/>
                  </a:lnTo>
                  <a:lnTo>
                    <a:pt x="85180" y="169658"/>
                  </a:lnTo>
                  <a:lnTo>
                    <a:pt x="85223" y="169658"/>
                  </a:lnTo>
                  <a:lnTo>
                    <a:pt x="85265" y="169658"/>
                  </a:lnTo>
                  <a:lnTo>
                    <a:pt x="85307" y="169658"/>
                  </a:lnTo>
                  <a:lnTo>
                    <a:pt x="85349" y="169658"/>
                  </a:lnTo>
                  <a:lnTo>
                    <a:pt x="85307" y="169658"/>
                  </a:lnTo>
                  <a:lnTo>
                    <a:pt x="85307" y="169728"/>
                  </a:lnTo>
                  <a:lnTo>
                    <a:pt x="85265" y="169728"/>
                  </a:lnTo>
                  <a:lnTo>
                    <a:pt x="85223" y="169728"/>
                  </a:lnTo>
                  <a:lnTo>
                    <a:pt x="85223" y="169784"/>
                  </a:lnTo>
                  <a:lnTo>
                    <a:pt x="85180" y="169784"/>
                  </a:lnTo>
                  <a:lnTo>
                    <a:pt x="85180" y="169855"/>
                  </a:lnTo>
                  <a:lnTo>
                    <a:pt x="85138" y="169855"/>
                  </a:lnTo>
                  <a:lnTo>
                    <a:pt x="85138" y="169911"/>
                  </a:lnTo>
                  <a:lnTo>
                    <a:pt x="85096" y="169911"/>
                  </a:lnTo>
                  <a:lnTo>
                    <a:pt x="85054" y="169911"/>
                  </a:lnTo>
                  <a:lnTo>
                    <a:pt x="85011" y="169981"/>
                  </a:lnTo>
                  <a:lnTo>
                    <a:pt x="84969" y="169981"/>
                  </a:lnTo>
                  <a:lnTo>
                    <a:pt x="84927" y="169981"/>
                  </a:lnTo>
                  <a:lnTo>
                    <a:pt x="84885" y="169981"/>
                  </a:lnTo>
                  <a:lnTo>
                    <a:pt x="84842" y="169981"/>
                  </a:lnTo>
                  <a:lnTo>
                    <a:pt x="84800" y="169981"/>
                  </a:lnTo>
                  <a:lnTo>
                    <a:pt x="84758" y="169981"/>
                  </a:lnTo>
                  <a:lnTo>
                    <a:pt x="84716" y="169981"/>
                  </a:lnTo>
                  <a:lnTo>
                    <a:pt x="84716" y="170038"/>
                  </a:lnTo>
                  <a:lnTo>
                    <a:pt x="84673" y="170038"/>
                  </a:lnTo>
                  <a:lnTo>
                    <a:pt x="84631" y="170108"/>
                  </a:lnTo>
                  <a:lnTo>
                    <a:pt x="84589" y="170108"/>
                  </a:lnTo>
                  <a:lnTo>
                    <a:pt x="84589" y="170164"/>
                  </a:lnTo>
                  <a:lnTo>
                    <a:pt x="84547" y="170164"/>
                  </a:lnTo>
                  <a:lnTo>
                    <a:pt x="84504" y="170235"/>
                  </a:lnTo>
                  <a:lnTo>
                    <a:pt x="84462" y="170235"/>
                  </a:lnTo>
                  <a:lnTo>
                    <a:pt x="84420" y="170291"/>
                  </a:lnTo>
                  <a:lnTo>
                    <a:pt x="84378" y="170291"/>
                  </a:lnTo>
                  <a:lnTo>
                    <a:pt x="84335" y="170362"/>
                  </a:lnTo>
                  <a:lnTo>
                    <a:pt x="84293" y="170362"/>
                  </a:lnTo>
                  <a:lnTo>
                    <a:pt x="84251" y="170418"/>
                  </a:lnTo>
                  <a:lnTo>
                    <a:pt x="84209" y="170418"/>
                  </a:lnTo>
                  <a:lnTo>
                    <a:pt x="84209" y="170488"/>
                  </a:lnTo>
                  <a:lnTo>
                    <a:pt x="84166" y="170488"/>
                  </a:lnTo>
                  <a:lnTo>
                    <a:pt x="84166" y="170545"/>
                  </a:lnTo>
                  <a:lnTo>
                    <a:pt x="84124" y="170545"/>
                  </a:lnTo>
                  <a:lnTo>
                    <a:pt x="84124" y="170615"/>
                  </a:lnTo>
                  <a:lnTo>
                    <a:pt x="84124" y="170671"/>
                  </a:lnTo>
                  <a:lnTo>
                    <a:pt x="84082" y="170671"/>
                  </a:lnTo>
                  <a:lnTo>
                    <a:pt x="84082" y="170742"/>
                  </a:lnTo>
                  <a:lnTo>
                    <a:pt x="84082" y="170798"/>
                  </a:lnTo>
                  <a:lnTo>
                    <a:pt x="84124" y="170798"/>
                  </a:lnTo>
                  <a:lnTo>
                    <a:pt x="84124" y="170869"/>
                  </a:lnTo>
                  <a:lnTo>
                    <a:pt x="84166" y="170925"/>
                  </a:lnTo>
                  <a:lnTo>
                    <a:pt x="84209" y="170925"/>
                  </a:lnTo>
                  <a:lnTo>
                    <a:pt x="84251" y="170925"/>
                  </a:lnTo>
                  <a:lnTo>
                    <a:pt x="84293" y="170925"/>
                  </a:lnTo>
                  <a:lnTo>
                    <a:pt x="84293" y="170869"/>
                  </a:lnTo>
                  <a:lnTo>
                    <a:pt x="84335" y="170869"/>
                  </a:lnTo>
                  <a:lnTo>
                    <a:pt x="84378" y="170925"/>
                  </a:lnTo>
                  <a:lnTo>
                    <a:pt x="84378" y="170995"/>
                  </a:lnTo>
                  <a:lnTo>
                    <a:pt x="84335" y="170995"/>
                  </a:lnTo>
                  <a:lnTo>
                    <a:pt x="84335" y="171052"/>
                  </a:lnTo>
                  <a:lnTo>
                    <a:pt x="84335" y="171122"/>
                  </a:lnTo>
                  <a:lnTo>
                    <a:pt x="84378" y="171122"/>
                  </a:lnTo>
                  <a:lnTo>
                    <a:pt x="84335" y="171178"/>
                  </a:lnTo>
                  <a:lnTo>
                    <a:pt x="84335" y="171249"/>
                  </a:lnTo>
                  <a:lnTo>
                    <a:pt x="84293" y="171249"/>
                  </a:lnTo>
                  <a:lnTo>
                    <a:pt x="84293" y="171305"/>
                  </a:lnTo>
                  <a:lnTo>
                    <a:pt x="84251" y="171375"/>
                  </a:lnTo>
                  <a:lnTo>
                    <a:pt x="84251" y="171432"/>
                  </a:lnTo>
                  <a:lnTo>
                    <a:pt x="84209" y="171432"/>
                  </a:lnTo>
                  <a:lnTo>
                    <a:pt x="84166" y="171432"/>
                  </a:lnTo>
                  <a:lnTo>
                    <a:pt x="84166" y="171502"/>
                  </a:lnTo>
                  <a:lnTo>
                    <a:pt x="84124" y="171502"/>
                  </a:lnTo>
                  <a:lnTo>
                    <a:pt x="84082" y="171559"/>
                  </a:lnTo>
                  <a:lnTo>
                    <a:pt x="84040" y="171559"/>
                  </a:lnTo>
                  <a:lnTo>
                    <a:pt x="84082" y="171559"/>
                  </a:lnTo>
                  <a:lnTo>
                    <a:pt x="84124" y="171559"/>
                  </a:lnTo>
                  <a:lnTo>
                    <a:pt x="84166" y="171502"/>
                  </a:lnTo>
                  <a:lnTo>
                    <a:pt x="84209" y="171502"/>
                  </a:lnTo>
                  <a:lnTo>
                    <a:pt x="84251" y="171502"/>
                  </a:lnTo>
                  <a:lnTo>
                    <a:pt x="84293" y="171502"/>
                  </a:lnTo>
                  <a:lnTo>
                    <a:pt x="84335" y="171559"/>
                  </a:lnTo>
                  <a:lnTo>
                    <a:pt x="84378" y="171559"/>
                  </a:lnTo>
                  <a:lnTo>
                    <a:pt x="84420" y="171502"/>
                  </a:lnTo>
                  <a:lnTo>
                    <a:pt x="84462" y="171432"/>
                  </a:lnTo>
                  <a:lnTo>
                    <a:pt x="84504" y="171432"/>
                  </a:lnTo>
                  <a:lnTo>
                    <a:pt x="84504" y="171502"/>
                  </a:lnTo>
                  <a:lnTo>
                    <a:pt x="84547" y="171502"/>
                  </a:lnTo>
                  <a:lnTo>
                    <a:pt x="84589" y="171502"/>
                  </a:lnTo>
                  <a:lnTo>
                    <a:pt x="84631" y="171502"/>
                  </a:lnTo>
                  <a:lnTo>
                    <a:pt x="84673" y="171502"/>
                  </a:lnTo>
                  <a:lnTo>
                    <a:pt x="84673" y="171432"/>
                  </a:lnTo>
                  <a:lnTo>
                    <a:pt x="84716" y="171432"/>
                  </a:lnTo>
                  <a:lnTo>
                    <a:pt x="84758" y="171432"/>
                  </a:lnTo>
                  <a:lnTo>
                    <a:pt x="84800" y="171502"/>
                  </a:lnTo>
                  <a:lnTo>
                    <a:pt x="84842" y="171502"/>
                  </a:lnTo>
                  <a:lnTo>
                    <a:pt x="84885" y="171559"/>
                  </a:lnTo>
                  <a:lnTo>
                    <a:pt x="84927" y="171559"/>
                  </a:lnTo>
                  <a:lnTo>
                    <a:pt x="84969" y="171629"/>
                  </a:lnTo>
                  <a:lnTo>
                    <a:pt x="85011" y="171629"/>
                  </a:lnTo>
                  <a:lnTo>
                    <a:pt x="85054" y="171629"/>
                  </a:lnTo>
                  <a:lnTo>
                    <a:pt x="85096" y="171629"/>
                  </a:lnTo>
                  <a:lnTo>
                    <a:pt x="85138" y="171629"/>
                  </a:lnTo>
                  <a:lnTo>
                    <a:pt x="85180" y="171629"/>
                  </a:lnTo>
                  <a:lnTo>
                    <a:pt x="85180" y="171685"/>
                  </a:lnTo>
                  <a:lnTo>
                    <a:pt x="85223" y="171685"/>
                  </a:lnTo>
                  <a:lnTo>
                    <a:pt x="85265" y="171685"/>
                  </a:lnTo>
                  <a:lnTo>
                    <a:pt x="85307" y="171685"/>
                  </a:lnTo>
                  <a:lnTo>
                    <a:pt x="85349" y="171685"/>
                  </a:lnTo>
                  <a:lnTo>
                    <a:pt x="85392" y="171629"/>
                  </a:lnTo>
                  <a:lnTo>
                    <a:pt x="85434" y="171629"/>
                  </a:lnTo>
                  <a:lnTo>
                    <a:pt x="85476" y="171629"/>
                  </a:lnTo>
                  <a:lnTo>
                    <a:pt x="85518" y="171559"/>
                  </a:lnTo>
                  <a:lnTo>
                    <a:pt x="85560" y="171559"/>
                  </a:lnTo>
                  <a:lnTo>
                    <a:pt x="85603" y="171559"/>
                  </a:lnTo>
                  <a:lnTo>
                    <a:pt x="85645" y="171559"/>
                  </a:lnTo>
                  <a:lnTo>
                    <a:pt x="85645" y="171629"/>
                  </a:lnTo>
                  <a:lnTo>
                    <a:pt x="85687" y="171629"/>
                  </a:lnTo>
                  <a:lnTo>
                    <a:pt x="85729" y="171629"/>
                  </a:lnTo>
                  <a:lnTo>
                    <a:pt x="85814" y="171685"/>
                  </a:lnTo>
                  <a:lnTo>
                    <a:pt x="85856" y="171685"/>
                  </a:lnTo>
                  <a:lnTo>
                    <a:pt x="85898" y="171685"/>
                  </a:lnTo>
                  <a:lnTo>
                    <a:pt x="85941" y="171685"/>
                  </a:lnTo>
                  <a:lnTo>
                    <a:pt x="85983" y="171685"/>
                  </a:lnTo>
                  <a:lnTo>
                    <a:pt x="85983" y="171756"/>
                  </a:lnTo>
                  <a:lnTo>
                    <a:pt x="86025" y="171756"/>
                  </a:lnTo>
                  <a:lnTo>
                    <a:pt x="86067" y="171756"/>
                  </a:lnTo>
                  <a:lnTo>
                    <a:pt x="86110" y="171756"/>
                  </a:lnTo>
                  <a:lnTo>
                    <a:pt x="86152" y="171756"/>
                  </a:lnTo>
                  <a:lnTo>
                    <a:pt x="86194" y="171756"/>
                  </a:lnTo>
                  <a:lnTo>
                    <a:pt x="86236" y="171756"/>
                  </a:lnTo>
                  <a:lnTo>
                    <a:pt x="86279" y="171685"/>
                  </a:lnTo>
                  <a:lnTo>
                    <a:pt x="86236" y="171685"/>
                  </a:lnTo>
                  <a:lnTo>
                    <a:pt x="86279" y="171685"/>
                  </a:lnTo>
                  <a:lnTo>
                    <a:pt x="86321" y="171685"/>
                  </a:lnTo>
                  <a:lnTo>
                    <a:pt x="86363" y="171629"/>
                  </a:lnTo>
                  <a:lnTo>
                    <a:pt x="86405" y="171629"/>
                  </a:lnTo>
                  <a:lnTo>
                    <a:pt x="86405" y="171559"/>
                  </a:lnTo>
                  <a:lnTo>
                    <a:pt x="86448" y="171559"/>
                  </a:lnTo>
                  <a:lnTo>
                    <a:pt x="86405" y="171559"/>
                  </a:lnTo>
                  <a:lnTo>
                    <a:pt x="86405" y="171502"/>
                  </a:lnTo>
                  <a:lnTo>
                    <a:pt x="86405" y="171432"/>
                  </a:lnTo>
                  <a:lnTo>
                    <a:pt x="86448" y="171432"/>
                  </a:lnTo>
                  <a:lnTo>
                    <a:pt x="86448" y="171375"/>
                  </a:lnTo>
                  <a:lnTo>
                    <a:pt x="86490" y="171375"/>
                  </a:lnTo>
                  <a:lnTo>
                    <a:pt x="86532" y="171375"/>
                  </a:lnTo>
                  <a:lnTo>
                    <a:pt x="86532" y="171305"/>
                  </a:lnTo>
                  <a:lnTo>
                    <a:pt x="86574" y="171305"/>
                  </a:lnTo>
                  <a:lnTo>
                    <a:pt x="86574" y="171249"/>
                  </a:lnTo>
                  <a:lnTo>
                    <a:pt x="86617" y="171249"/>
                  </a:lnTo>
                  <a:lnTo>
                    <a:pt x="86617" y="171178"/>
                  </a:lnTo>
                  <a:lnTo>
                    <a:pt x="86659" y="171178"/>
                  </a:lnTo>
                  <a:lnTo>
                    <a:pt x="86701" y="171178"/>
                  </a:lnTo>
                  <a:lnTo>
                    <a:pt x="86743" y="171178"/>
                  </a:lnTo>
                  <a:lnTo>
                    <a:pt x="86786" y="171122"/>
                  </a:lnTo>
                  <a:lnTo>
                    <a:pt x="86828" y="171122"/>
                  </a:lnTo>
                  <a:lnTo>
                    <a:pt x="86870" y="171122"/>
                  </a:lnTo>
                  <a:lnTo>
                    <a:pt x="86912" y="171122"/>
                  </a:lnTo>
                  <a:lnTo>
                    <a:pt x="86912" y="171052"/>
                  </a:lnTo>
                  <a:lnTo>
                    <a:pt x="86955" y="171052"/>
                  </a:lnTo>
                  <a:lnTo>
                    <a:pt x="86997" y="171052"/>
                  </a:lnTo>
                  <a:lnTo>
                    <a:pt x="86997" y="170995"/>
                  </a:lnTo>
                  <a:lnTo>
                    <a:pt x="87039" y="170995"/>
                  </a:lnTo>
                  <a:lnTo>
                    <a:pt x="87081" y="170925"/>
                  </a:lnTo>
                  <a:lnTo>
                    <a:pt x="87124" y="170925"/>
                  </a:lnTo>
                  <a:lnTo>
                    <a:pt x="87166" y="170925"/>
                  </a:lnTo>
                  <a:lnTo>
                    <a:pt x="87166" y="170869"/>
                  </a:lnTo>
                  <a:lnTo>
                    <a:pt x="87208" y="170869"/>
                  </a:lnTo>
                  <a:lnTo>
                    <a:pt x="87250" y="170869"/>
                  </a:lnTo>
                  <a:lnTo>
                    <a:pt x="87250" y="170925"/>
                  </a:lnTo>
                  <a:lnTo>
                    <a:pt x="87293" y="170925"/>
                  </a:lnTo>
                  <a:lnTo>
                    <a:pt x="87335" y="170995"/>
                  </a:lnTo>
                  <a:lnTo>
                    <a:pt x="87377" y="170995"/>
                  </a:lnTo>
                  <a:lnTo>
                    <a:pt x="87419" y="170995"/>
                  </a:lnTo>
                  <a:lnTo>
                    <a:pt x="87462" y="170995"/>
                  </a:lnTo>
                  <a:lnTo>
                    <a:pt x="87504" y="170995"/>
                  </a:lnTo>
                  <a:lnTo>
                    <a:pt x="87504" y="170925"/>
                  </a:lnTo>
                  <a:lnTo>
                    <a:pt x="87546" y="170925"/>
                  </a:lnTo>
                  <a:lnTo>
                    <a:pt x="87588" y="170925"/>
                  </a:lnTo>
                  <a:lnTo>
                    <a:pt x="87630" y="170869"/>
                  </a:lnTo>
                  <a:lnTo>
                    <a:pt x="87673" y="170869"/>
                  </a:lnTo>
                  <a:lnTo>
                    <a:pt x="87715" y="170869"/>
                  </a:lnTo>
                  <a:lnTo>
                    <a:pt x="87757" y="170869"/>
                  </a:lnTo>
                  <a:lnTo>
                    <a:pt x="87799" y="170869"/>
                  </a:lnTo>
                  <a:lnTo>
                    <a:pt x="87842" y="170869"/>
                  </a:lnTo>
                  <a:lnTo>
                    <a:pt x="87884" y="170869"/>
                  </a:lnTo>
                  <a:lnTo>
                    <a:pt x="87884" y="170925"/>
                  </a:lnTo>
                  <a:lnTo>
                    <a:pt x="87926" y="170925"/>
                  </a:lnTo>
                  <a:lnTo>
                    <a:pt x="87968" y="170925"/>
                  </a:lnTo>
                  <a:lnTo>
                    <a:pt x="87968" y="170995"/>
                  </a:lnTo>
                  <a:lnTo>
                    <a:pt x="88011" y="170925"/>
                  </a:lnTo>
                  <a:lnTo>
                    <a:pt x="88011" y="170995"/>
                  </a:lnTo>
                  <a:lnTo>
                    <a:pt x="88053" y="170995"/>
                  </a:lnTo>
                  <a:lnTo>
                    <a:pt x="88095" y="170995"/>
                  </a:lnTo>
                  <a:lnTo>
                    <a:pt x="88137" y="170995"/>
                  </a:lnTo>
                  <a:lnTo>
                    <a:pt x="88180" y="170995"/>
                  </a:lnTo>
                  <a:lnTo>
                    <a:pt x="88222" y="171052"/>
                  </a:lnTo>
                  <a:lnTo>
                    <a:pt x="88264" y="171122"/>
                  </a:lnTo>
                  <a:lnTo>
                    <a:pt x="88264" y="171052"/>
                  </a:lnTo>
                  <a:lnTo>
                    <a:pt x="88306" y="171052"/>
                  </a:lnTo>
                  <a:lnTo>
                    <a:pt x="88306" y="171122"/>
                  </a:lnTo>
                  <a:lnTo>
                    <a:pt x="88349" y="171122"/>
                  </a:lnTo>
                  <a:lnTo>
                    <a:pt x="88349" y="171178"/>
                  </a:lnTo>
                  <a:lnTo>
                    <a:pt x="88391" y="171178"/>
                  </a:lnTo>
                  <a:lnTo>
                    <a:pt x="88391" y="171122"/>
                  </a:lnTo>
                  <a:lnTo>
                    <a:pt x="88433" y="171122"/>
                  </a:lnTo>
                  <a:lnTo>
                    <a:pt x="88475" y="171122"/>
                  </a:lnTo>
                  <a:lnTo>
                    <a:pt x="88518" y="171122"/>
                  </a:lnTo>
                  <a:lnTo>
                    <a:pt x="88560" y="171122"/>
                  </a:lnTo>
                  <a:lnTo>
                    <a:pt x="88602" y="171178"/>
                  </a:lnTo>
                  <a:lnTo>
                    <a:pt x="88602" y="171249"/>
                  </a:lnTo>
                  <a:lnTo>
                    <a:pt x="88644" y="171249"/>
                  </a:lnTo>
                  <a:lnTo>
                    <a:pt x="88644" y="171305"/>
                  </a:lnTo>
                  <a:lnTo>
                    <a:pt x="88687" y="171375"/>
                  </a:lnTo>
                  <a:lnTo>
                    <a:pt x="88729" y="171375"/>
                  </a:lnTo>
                  <a:lnTo>
                    <a:pt x="88771" y="171375"/>
                  </a:lnTo>
                  <a:lnTo>
                    <a:pt x="88771" y="171432"/>
                  </a:lnTo>
                  <a:lnTo>
                    <a:pt x="88729" y="171432"/>
                  </a:lnTo>
                  <a:lnTo>
                    <a:pt x="88771" y="171432"/>
                  </a:lnTo>
                  <a:lnTo>
                    <a:pt x="88771" y="171502"/>
                  </a:lnTo>
                  <a:lnTo>
                    <a:pt x="88813" y="171502"/>
                  </a:lnTo>
                  <a:lnTo>
                    <a:pt x="88856" y="171559"/>
                  </a:lnTo>
                  <a:lnTo>
                    <a:pt x="88856" y="171629"/>
                  </a:lnTo>
                  <a:lnTo>
                    <a:pt x="88898" y="171629"/>
                  </a:lnTo>
                  <a:lnTo>
                    <a:pt x="88940" y="171629"/>
                  </a:lnTo>
                  <a:lnTo>
                    <a:pt x="88982" y="171685"/>
                  </a:lnTo>
                  <a:lnTo>
                    <a:pt x="89025" y="171629"/>
                  </a:lnTo>
                  <a:lnTo>
                    <a:pt x="89067" y="171629"/>
                  </a:lnTo>
                  <a:lnTo>
                    <a:pt x="89109" y="171629"/>
                  </a:lnTo>
                  <a:lnTo>
                    <a:pt x="89109" y="171559"/>
                  </a:lnTo>
                  <a:lnTo>
                    <a:pt x="89109" y="171629"/>
                  </a:lnTo>
                  <a:lnTo>
                    <a:pt x="89151" y="171629"/>
                  </a:lnTo>
                  <a:lnTo>
                    <a:pt x="89194" y="171685"/>
                  </a:lnTo>
                  <a:lnTo>
                    <a:pt x="89194" y="171629"/>
                  </a:lnTo>
                  <a:lnTo>
                    <a:pt x="89236" y="171629"/>
                  </a:lnTo>
                  <a:lnTo>
                    <a:pt x="89278" y="171629"/>
                  </a:lnTo>
                  <a:lnTo>
                    <a:pt x="89320" y="171559"/>
                  </a:lnTo>
                  <a:lnTo>
                    <a:pt x="89320" y="171629"/>
                  </a:lnTo>
                  <a:lnTo>
                    <a:pt x="89363" y="171559"/>
                  </a:lnTo>
                  <a:lnTo>
                    <a:pt x="89363" y="171502"/>
                  </a:lnTo>
                  <a:lnTo>
                    <a:pt x="89405" y="171502"/>
                  </a:lnTo>
                  <a:lnTo>
                    <a:pt x="89447" y="171502"/>
                  </a:lnTo>
                  <a:lnTo>
                    <a:pt x="89447" y="171432"/>
                  </a:lnTo>
                  <a:lnTo>
                    <a:pt x="89489" y="171432"/>
                  </a:lnTo>
                  <a:lnTo>
                    <a:pt x="89489" y="171375"/>
                  </a:lnTo>
                  <a:lnTo>
                    <a:pt x="89532" y="171375"/>
                  </a:lnTo>
                  <a:lnTo>
                    <a:pt x="89574" y="171305"/>
                  </a:lnTo>
                  <a:lnTo>
                    <a:pt x="89616" y="171305"/>
                  </a:lnTo>
                  <a:lnTo>
                    <a:pt x="89616" y="171249"/>
                  </a:lnTo>
                  <a:lnTo>
                    <a:pt x="89658" y="171178"/>
                  </a:lnTo>
                  <a:lnTo>
                    <a:pt x="89700" y="171178"/>
                  </a:lnTo>
                  <a:lnTo>
                    <a:pt x="89700" y="171249"/>
                  </a:lnTo>
                  <a:lnTo>
                    <a:pt x="89700" y="171178"/>
                  </a:lnTo>
                  <a:lnTo>
                    <a:pt x="89743" y="171178"/>
                  </a:lnTo>
                  <a:lnTo>
                    <a:pt x="89743" y="171122"/>
                  </a:lnTo>
                  <a:lnTo>
                    <a:pt x="89785" y="171122"/>
                  </a:lnTo>
                  <a:lnTo>
                    <a:pt x="89827" y="171122"/>
                  </a:lnTo>
                  <a:lnTo>
                    <a:pt x="89869" y="171122"/>
                  </a:lnTo>
                  <a:lnTo>
                    <a:pt x="89912" y="171122"/>
                  </a:lnTo>
                  <a:lnTo>
                    <a:pt x="89912" y="171052"/>
                  </a:lnTo>
                  <a:lnTo>
                    <a:pt x="89954" y="171052"/>
                  </a:lnTo>
                  <a:lnTo>
                    <a:pt x="89996" y="171052"/>
                  </a:lnTo>
                  <a:lnTo>
                    <a:pt x="90038" y="171052"/>
                  </a:lnTo>
                  <a:lnTo>
                    <a:pt x="90081" y="171052"/>
                  </a:lnTo>
                  <a:lnTo>
                    <a:pt x="90165" y="171052"/>
                  </a:lnTo>
                  <a:lnTo>
                    <a:pt x="90207" y="171052"/>
                  </a:lnTo>
                  <a:lnTo>
                    <a:pt x="90250" y="171052"/>
                  </a:lnTo>
                  <a:lnTo>
                    <a:pt x="90292" y="171052"/>
                  </a:lnTo>
                  <a:lnTo>
                    <a:pt x="90292" y="170995"/>
                  </a:lnTo>
                  <a:lnTo>
                    <a:pt x="90250" y="170995"/>
                  </a:lnTo>
                  <a:lnTo>
                    <a:pt x="90292" y="170995"/>
                  </a:lnTo>
                  <a:lnTo>
                    <a:pt x="90292" y="170925"/>
                  </a:lnTo>
                  <a:lnTo>
                    <a:pt x="90334" y="170925"/>
                  </a:lnTo>
                  <a:lnTo>
                    <a:pt x="90334" y="170869"/>
                  </a:lnTo>
                  <a:lnTo>
                    <a:pt x="90376" y="170869"/>
                  </a:lnTo>
                  <a:lnTo>
                    <a:pt x="90419" y="170869"/>
                  </a:lnTo>
                  <a:lnTo>
                    <a:pt x="90419" y="170798"/>
                  </a:lnTo>
                  <a:lnTo>
                    <a:pt x="90376" y="170798"/>
                  </a:lnTo>
                  <a:lnTo>
                    <a:pt x="90419" y="170798"/>
                  </a:lnTo>
                  <a:lnTo>
                    <a:pt x="90419" y="170742"/>
                  </a:lnTo>
                  <a:lnTo>
                    <a:pt x="90461" y="170742"/>
                  </a:lnTo>
                  <a:lnTo>
                    <a:pt x="90503" y="170671"/>
                  </a:lnTo>
                  <a:lnTo>
                    <a:pt x="90545" y="170615"/>
                  </a:lnTo>
                  <a:lnTo>
                    <a:pt x="90588" y="170545"/>
                  </a:lnTo>
                  <a:lnTo>
                    <a:pt x="90588" y="170488"/>
                  </a:lnTo>
                  <a:lnTo>
                    <a:pt x="90630" y="170488"/>
                  </a:lnTo>
                  <a:lnTo>
                    <a:pt x="90630" y="170418"/>
                  </a:lnTo>
                  <a:lnTo>
                    <a:pt x="90672" y="170418"/>
                  </a:lnTo>
                  <a:lnTo>
                    <a:pt x="90672" y="170362"/>
                  </a:lnTo>
                  <a:lnTo>
                    <a:pt x="90714" y="170362"/>
                  </a:lnTo>
                  <a:lnTo>
                    <a:pt x="90714" y="170291"/>
                  </a:lnTo>
                  <a:lnTo>
                    <a:pt x="90757" y="170291"/>
                  </a:lnTo>
                  <a:lnTo>
                    <a:pt x="90757" y="170235"/>
                  </a:lnTo>
                  <a:lnTo>
                    <a:pt x="90799" y="170164"/>
                  </a:lnTo>
                  <a:lnTo>
                    <a:pt x="90841" y="170108"/>
                  </a:lnTo>
                  <a:lnTo>
                    <a:pt x="90841" y="170038"/>
                  </a:lnTo>
                  <a:lnTo>
                    <a:pt x="90883" y="169981"/>
                  </a:lnTo>
                  <a:lnTo>
                    <a:pt x="90926" y="169981"/>
                  </a:lnTo>
                  <a:lnTo>
                    <a:pt x="90926" y="169911"/>
                  </a:lnTo>
                  <a:lnTo>
                    <a:pt x="90968" y="169855"/>
                  </a:lnTo>
                  <a:lnTo>
                    <a:pt x="91010" y="169855"/>
                  </a:lnTo>
                  <a:lnTo>
                    <a:pt x="91010" y="169784"/>
                  </a:lnTo>
                  <a:lnTo>
                    <a:pt x="91052" y="169784"/>
                  </a:lnTo>
                  <a:lnTo>
                    <a:pt x="91095" y="169784"/>
                  </a:lnTo>
                  <a:lnTo>
                    <a:pt x="91137" y="169784"/>
                  </a:lnTo>
                  <a:lnTo>
                    <a:pt x="91179" y="169784"/>
                  </a:lnTo>
                  <a:lnTo>
                    <a:pt x="91179" y="169855"/>
                  </a:lnTo>
                  <a:lnTo>
                    <a:pt x="91221" y="169855"/>
                  </a:lnTo>
                  <a:lnTo>
                    <a:pt x="91264" y="169855"/>
                  </a:lnTo>
                  <a:lnTo>
                    <a:pt x="91306" y="169855"/>
                  </a:lnTo>
                  <a:lnTo>
                    <a:pt x="91348" y="169855"/>
                  </a:lnTo>
                  <a:lnTo>
                    <a:pt x="91390" y="169855"/>
                  </a:lnTo>
                  <a:lnTo>
                    <a:pt x="91433" y="169855"/>
                  </a:lnTo>
                  <a:lnTo>
                    <a:pt x="91475" y="169855"/>
                  </a:lnTo>
                  <a:lnTo>
                    <a:pt x="91475" y="169784"/>
                  </a:lnTo>
                  <a:lnTo>
                    <a:pt x="91517" y="169784"/>
                  </a:lnTo>
                  <a:lnTo>
                    <a:pt x="91517" y="169728"/>
                  </a:lnTo>
                  <a:lnTo>
                    <a:pt x="91517" y="169658"/>
                  </a:lnTo>
                  <a:lnTo>
                    <a:pt x="91475" y="169658"/>
                  </a:lnTo>
                  <a:lnTo>
                    <a:pt x="91517" y="169658"/>
                  </a:lnTo>
                  <a:lnTo>
                    <a:pt x="91517" y="169601"/>
                  </a:lnTo>
                  <a:lnTo>
                    <a:pt x="91475" y="169601"/>
                  </a:lnTo>
                  <a:lnTo>
                    <a:pt x="91433" y="169601"/>
                  </a:lnTo>
                  <a:lnTo>
                    <a:pt x="91433" y="169531"/>
                  </a:lnTo>
                  <a:lnTo>
                    <a:pt x="91390" y="169531"/>
                  </a:lnTo>
                  <a:lnTo>
                    <a:pt x="91348" y="169601"/>
                  </a:lnTo>
                  <a:lnTo>
                    <a:pt x="91348" y="169531"/>
                  </a:lnTo>
                  <a:lnTo>
                    <a:pt x="91390" y="169531"/>
                  </a:lnTo>
                  <a:lnTo>
                    <a:pt x="91348" y="169531"/>
                  </a:lnTo>
                  <a:lnTo>
                    <a:pt x="91348" y="169474"/>
                  </a:lnTo>
                  <a:lnTo>
                    <a:pt x="91306" y="169474"/>
                  </a:lnTo>
                  <a:lnTo>
                    <a:pt x="91264" y="169474"/>
                  </a:lnTo>
                  <a:lnTo>
                    <a:pt x="91221" y="169404"/>
                  </a:lnTo>
                  <a:lnTo>
                    <a:pt x="91179" y="169404"/>
                  </a:lnTo>
                  <a:lnTo>
                    <a:pt x="91137" y="169404"/>
                  </a:lnTo>
                  <a:lnTo>
                    <a:pt x="91137" y="169348"/>
                  </a:lnTo>
                  <a:lnTo>
                    <a:pt x="91095" y="169348"/>
                  </a:lnTo>
                  <a:lnTo>
                    <a:pt x="91095" y="169404"/>
                  </a:lnTo>
                  <a:lnTo>
                    <a:pt x="91052" y="169404"/>
                  </a:lnTo>
                  <a:lnTo>
                    <a:pt x="91010" y="169404"/>
                  </a:lnTo>
                  <a:lnTo>
                    <a:pt x="91010" y="169474"/>
                  </a:lnTo>
                  <a:lnTo>
                    <a:pt x="90968" y="169404"/>
                  </a:lnTo>
                  <a:lnTo>
                    <a:pt x="90926" y="169474"/>
                  </a:lnTo>
                  <a:lnTo>
                    <a:pt x="90883" y="169404"/>
                  </a:lnTo>
                  <a:lnTo>
                    <a:pt x="90841" y="169404"/>
                  </a:lnTo>
                  <a:lnTo>
                    <a:pt x="90841" y="169348"/>
                  </a:lnTo>
                  <a:lnTo>
                    <a:pt x="90799" y="169277"/>
                  </a:lnTo>
                  <a:lnTo>
                    <a:pt x="90799" y="169221"/>
                  </a:lnTo>
                  <a:lnTo>
                    <a:pt x="90757" y="169221"/>
                  </a:lnTo>
                  <a:lnTo>
                    <a:pt x="90714" y="169221"/>
                  </a:lnTo>
                  <a:lnTo>
                    <a:pt x="90757" y="169221"/>
                  </a:lnTo>
                  <a:lnTo>
                    <a:pt x="90757" y="169151"/>
                  </a:lnTo>
                  <a:lnTo>
                    <a:pt x="90714" y="169151"/>
                  </a:lnTo>
                  <a:lnTo>
                    <a:pt x="90672" y="169221"/>
                  </a:lnTo>
                  <a:lnTo>
                    <a:pt x="90630" y="169221"/>
                  </a:lnTo>
                  <a:lnTo>
                    <a:pt x="90588" y="169151"/>
                  </a:lnTo>
                  <a:lnTo>
                    <a:pt x="90588" y="169094"/>
                  </a:lnTo>
                  <a:lnTo>
                    <a:pt x="90545" y="169094"/>
                  </a:lnTo>
                  <a:lnTo>
                    <a:pt x="90545" y="169024"/>
                  </a:lnTo>
                  <a:lnTo>
                    <a:pt x="90503" y="169024"/>
                  </a:lnTo>
                  <a:lnTo>
                    <a:pt x="90545" y="168968"/>
                  </a:lnTo>
                  <a:lnTo>
                    <a:pt x="90503" y="168968"/>
                  </a:lnTo>
                  <a:lnTo>
                    <a:pt x="90461" y="168968"/>
                  </a:lnTo>
                  <a:lnTo>
                    <a:pt x="90419" y="168968"/>
                  </a:lnTo>
                  <a:lnTo>
                    <a:pt x="90376" y="168968"/>
                  </a:lnTo>
                  <a:lnTo>
                    <a:pt x="90419" y="168897"/>
                  </a:lnTo>
                  <a:lnTo>
                    <a:pt x="90376" y="168897"/>
                  </a:lnTo>
                  <a:lnTo>
                    <a:pt x="90376" y="168968"/>
                  </a:lnTo>
                  <a:lnTo>
                    <a:pt x="90376" y="168897"/>
                  </a:lnTo>
                  <a:lnTo>
                    <a:pt x="90334" y="168897"/>
                  </a:lnTo>
                  <a:lnTo>
                    <a:pt x="90292" y="168897"/>
                  </a:lnTo>
                  <a:lnTo>
                    <a:pt x="90292" y="168841"/>
                  </a:lnTo>
                  <a:lnTo>
                    <a:pt x="90250" y="168841"/>
                  </a:lnTo>
                  <a:lnTo>
                    <a:pt x="90250" y="168770"/>
                  </a:lnTo>
                  <a:lnTo>
                    <a:pt x="90250" y="168714"/>
                  </a:lnTo>
                  <a:lnTo>
                    <a:pt x="90250" y="168644"/>
                  </a:lnTo>
                  <a:lnTo>
                    <a:pt x="90250" y="168517"/>
                  </a:lnTo>
                  <a:lnTo>
                    <a:pt x="90292" y="168517"/>
                  </a:lnTo>
                  <a:lnTo>
                    <a:pt x="90292" y="168461"/>
                  </a:lnTo>
                  <a:lnTo>
                    <a:pt x="90292" y="168390"/>
                  </a:lnTo>
                  <a:lnTo>
                    <a:pt x="90334" y="168334"/>
                  </a:lnTo>
                  <a:lnTo>
                    <a:pt x="90376" y="168334"/>
                  </a:lnTo>
                  <a:lnTo>
                    <a:pt x="90419" y="168334"/>
                  </a:lnTo>
                  <a:lnTo>
                    <a:pt x="90461" y="168334"/>
                  </a:lnTo>
                  <a:lnTo>
                    <a:pt x="90461" y="168263"/>
                  </a:lnTo>
                  <a:lnTo>
                    <a:pt x="90419" y="168263"/>
                  </a:lnTo>
                  <a:lnTo>
                    <a:pt x="90419" y="168207"/>
                  </a:lnTo>
                  <a:lnTo>
                    <a:pt x="90376" y="168207"/>
                  </a:lnTo>
                  <a:lnTo>
                    <a:pt x="90334" y="168207"/>
                  </a:lnTo>
                  <a:lnTo>
                    <a:pt x="90376" y="168207"/>
                  </a:lnTo>
                  <a:lnTo>
                    <a:pt x="90419" y="168207"/>
                  </a:lnTo>
                  <a:lnTo>
                    <a:pt x="90461" y="168207"/>
                  </a:lnTo>
                  <a:lnTo>
                    <a:pt x="90503" y="168207"/>
                  </a:lnTo>
                  <a:lnTo>
                    <a:pt x="90461" y="168207"/>
                  </a:lnTo>
                  <a:lnTo>
                    <a:pt x="90419" y="168207"/>
                  </a:lnTo>
                  <a:lnTo>
                    <a:pt x="90376" y="168207"/>
                  </a:lnTo>
                  <a:lnTo>
                    <a:pt x="90376" y="168137"/>
                  </a:lnTo>
                  <a:lnTo>
                    <a:pt x="90419" y="168137"/>
                  </a:lnTo>
                  <a:lnTo>
                    <a:pt x="90376" y="168137"/>
                  </a:lnTo>
                  <a:lnTo>
                    <a:pt x="90334" y="168137"/>
                  </a:lnTo>
                  <a:lnTo>
                    <a:pt x="90292" y="168137"/>
                  </a:lnTo>
                  <a:lnTo>
                    <a:pt x="90292" y="168080"/>
                  </a:lnTo>
                  <a:lnTo>
                    <a:pt x="90292" y="168010"/>
                  </a:lnTo>
                  <a:lnTo>
                    <a:pt x="90334" y="167954"/>
                  </a:lnTo>
                  <a:lnTo>
                    <a:pt x="90292" y="167954"/>
                  </a:lnTo>
                  <a:lnTo>
                    <a:pt x="90334" y="167954"/>
                  </a:lnTo>
                  <a:lnTo>
                    <a:pt x="90334" y="167883"/>
                  </a:lnTo>
                  <a:lnTo>
                    <a:pt x="90376" y="167883"/>
                  </a:lnTo>
                  <a:lnTo>
                    <a:pt x="90419" y="167883"/>
                  </a:lnTo>
                  <a:lnTo>
                    <a:pt x="90419" y="167827"/>
                  </a:lnTo>
                  <a:lnTo>
                    <a:pt x="90461" y="167827"/>
                  </a:lnTo>
                  <a:lnTo>
                    <a:pt x="90503" y="167827"/>
                  </a:lnTo>
                  <a:lnTo>
                    <a:pt x="90503" y="167756"/>
                  </a:lnTo>
                  <a:lnTo>
                    <a:pt x="90545" y="167756"/>
                  </a:lnTo>
                  <a:lnTo>
                    <a:pt x="90588" y="167756"/>
                  </a:lnTo>
                  <a:lnTo>
                    <a:pt x="90588" y="167700"/>
                  </a:lnTo>
                  <a:lnTo>
                    <a:pt x="90545" y="167700"/>
                  </a:lnTo>
                  <a:lnTo>
                    <a:pt x="90545" y="167630"/>
                  </a:lnTo>
                  <a:lnTo>
                    <a:pt x="90503" y="167630"/>
                  </a:lnTo>
                  <a:lnTo>
                    <a:pt x="90461" y="167630"/>
                  </a:lnTo>
                  <a:lnTo>
                    <a:pt x="90503" y="167630"/>
                  </a:lnTo>
                  <a:lnTo>
                    <a:pt x="90503" y="167573"/>
                  </a:lnTo>
                  <a:lnTo>
                    <a:pt x="90545" y="167503"/>
                  </a:lnTo>
                  <a:lnTo>
                    <a:pt x="90503" y="167503"/>
                  </a:lnTo>
                  <a:lnTo>
                    <a:pt x="90461" y="167503"/>
                  </a:lnTo>
                  <a:lnTo>
                    <a:pt x="90503" y="167447"/>
                  </a:lnTo>
                  <a:lnTo>
                    <a:pt x="90461" y="167447"/>
                  </a:lnTo>
                  <a:lnTo>
                    <a:pt x="90419" y="167447"/>
                  </a:lnTo>
                  <a:lnTo>
                    <a:pt x="90419" y="167376"/>
                  </a:lnTo>
                  <a:lnTo>
                    <a:pt x="90376" y="167376"/>
                  </a:lnTo>
                  <a:lnTo>
                    <a:pt x="90376" y="167320"/>
                  </a:lnTo>
                  <a:lnTo>
                    <a:pt x="90419" y="167250"/>
                  </a:lnTo>
                  <a:lnTo>
                    <a:pt x="90419" y="167193"/>
                  </a:lnTo>
                  <a:lnTo>
                    <a:pt x="90461" y="167193"/>
                  </a:lnTo>
                  <a:lnTo>
                    <a:pt x="90503" y="167123"/>
                  </a:lnTo>
                  <a:lnTo>
                    <a:pt x="90545" y="167123"/>
                  </a:lnTo>
                  <a:lnTo>
                    <a:pt x="90545" y="167066"/>
                  </a:lnTo>
                  <a:lnTo>
                    <a:pt x="90503" y="167066"/>
                  </a:lnTo>
                  <a:lnTo>
                    <a:pt x="90503" y="167123"/>
                  </a:lnTo>
                  <a:lnTo>
                    <a:pt x="90461" y="167066"/>
                  </a:lnTo>
                  <a:lnTo>
                    <a:pt x="90503" y="167066"/>
                  </a:lnTo>
                  <a:lnTo>
                    <a:pt x="90503" y="166996"/>
                  </a:lnTo>
                  <a:lnTo>
                    <a:pt x="90461" y="166996"/>
                  </a:lnTo>
                  <a:lnTo>
                    <a:pt x="90461" y="166940"/>
                  </a:lnTo>
                  <a:lnTo>
                    <a:pt x="90461" y="166996"/>
                  </a:lnTo>
                  <a:lnTo>
                    <a:pt x="90419" y="166996"/>
                  </a:lnTo>
                  <a:lnTo>
                    <a:pt x="90376" y="166996"/>
                  </a:lnTo>
                  <a:lnTo>
                    <a:pt x="90334" y="166996"/>
                  </a:lnTo>
                  <a:lnTo>
                    <a:pt x="90334" y="166940"/>
                  </a:lnTo>
                  <a:lnTo>
                    <a:pt x="90376" y="166940"/>
                  </a:lnTo>
                  <a:lnTo>
                    <a:pt x="90334" y="166940"/>
                  </a:lnTo>
                  <a:lnTo>
                    <a:pt x="90292" y="166940"/>
                  </a:lnTo>
                  <a:lnTo>
                    <a:pt x="90250" y="166940"/>
                  </a:lnTo>
                  <a:lnTo>
                    <a:pt x="90207" y="166940"/>
                  </a:lnTo>
                  <a:lnTo>
                    <a:pt x="90165" y="166940"/>
                  </a:lnTo>
                  <a:lnTo>
                    <a:pt x="90123" y="166940"/>
                  </a:lnTo>
                  <a:lnTo>
                    <a:pt x="90081" y="166940"/>
                  </a:lnTo>
                  <a:lnTo>
                    <a:pt x="90038" y="166940"/>
                  </a:lnTo>
                  <a:lnTo>
                    <a:pt x="90038" y="166869"/>
                  </a:lnTo>
                  <a:lnTo>
                    <a:pt x="89996" y="166869"/>
                  </a:lnTo>
                  <a:lnTo>
                    <a:pt x="89996" y="166813"/>
                  </a:lnTo>
                  <a:lnTo>
                    <a:pt x="89996" y="166743"/>
                  </a:lnTo>
                  <a:lnTo>
                    <a:pt x="89954" y="166686"/>
                  </a:lnTo>
                  <a:lnTo>
                    <a:pt x="89996" y="166616"/>
                  </a:lnTo>
                  <a:lnTo>
                    <a:pt x="90038" y="166616"/>
                  </a:lnTo>
                  <a:lnTo>
                    <a:pt x="90123" y="166616"/>
                  </a:lnTo>
                  <a:lnTo>
                    <a:pt x="90123" y="166560"/>
                  </a:lnTo>
                  <a:lnTo>
                    <a:pt x="90165" y="166560"/>
                  </a:lnTo>
                  <a:lnTo>
                    <a:pt x="90207" y="166560"/>
                  </a:lnTo>
                  <a:lnTo>
                    <a:pt x="90250" y="166560"/>
                  </a:lnTo>
                  <a:lnTo>
                    <a:pt x="90292" y="166560"/>
                  </a:lnTo>
                  <a:lnTo>
                    <a:pt x="90334" y="166560"/>
                  </a:lnTo>
                  <a:lnTo>
                    <a:pt x="90376" y="166560"/>
                  </a:lnTo>
                  <a:lnTo>
                    <a:pt x="90376" y="166489"/>
                  </a:lnTo>
                  <a:lnTo>
                    <a:pt x="90376" y="166560"/>
                  </a:lnTo>
                  <a:lnTo>
                    <a:pt x="90419" y="166560"/>
                  </a:lnTo>
                  <a:lnTo>
                    <a:pt x="90419" y="166489"/>
                  </a:lnTo>
                  <a:lnTo>
                    <a:pt x="90419" y="166560"/>
                  </a:lnTo>
                  <a:lnTo>
                    <a:pt x="90461" y="166560"/>
                  </a:lnTo>
                  <a:lnTo>
                    <a:pt x="90461" y="166489"/>
                  </a:lnTo>
                  <a:lnTo>
                    <a:pt x="90503" y="166560"/>
                  </a:lnTo>
                  <a:lnTo>
                    <a:pt x="90545" y="166560"/>
                  </a:lnTo>
                  <a:lnTo>
                    <a:pt x="90588" y="166489"/>
                  </a:lnTo>
                  <a:lnTo>
                    <a:pt x="90588" y="166560"/>
                  </a:lnTo>
                  <a:lnTo>
                    <a:pt x="90630" y="166560"/>
                  </a:lnTo>
                  <a:lnTo>
                    <a:pt x="90672" y="166560"/>
                  </a:lnTo>
                  <a:lnTo>
                    <a:pt x="90672" y="166489"/>
                  </a:lnTo>
                  <a:lnTo>
                    <a:pt x="90672" y="166433"/>
                  </a:lnTo>
                  <a:lnTo>
                    <a:pt x="90714" y="166433"/>
                  </a:lnTo>
                  <a:lnTo>
                    <a:pt x="90757" y="166433"/>
                  </a:lnTo>
                  <a:lnTo>
                    <a:pt x="90799" y="166362"/>
                  </a:lnTo>
                  <a:lnTo>
                    <a:pt x="90841" y="166362"/>
                  </a:lnTo>
                  <a:lnTo>
                    <a:pt x="90883" y="166362"/>
                  </a:lnTo>
                  <a:lnTo>
                    <a:pt x="90926" y="166362"/>
                  </a:lnTo>
                  <a:lnTo>
                    <a:pt x="90968" y="166362"/>
                  </a:lnTo>
                  <a:lnTo>
                    <a:pt x="90968" y="166306"/>
                  </a:lnTo>
                  <a:lnTo>
                    <a:pt x="91010" y="166306"/>
                  </a:lnTo>
                  <a:lnTo>
                    <a:pt x="91010" y="166236"/>
                  </a:lnTo>
                  <a:lnTo>
                    <a:pt x="91010" y="166306"/>
                  </a:lnTo>
                  <a:lnTo>
                    <a:pt x="91052" y="166306"/>
                  </a:lnTo>
                  <a:lnTo>
                    <a:pt x="91095" y="166236"/>
                  </a:lnTo>
                  <a:lnTo>
                    <a:pt x="91137" y="166236"/>
                  </a:lnTo>
                  <a:lnTo>
                    <a:pt x="91179" y="166179"/>
                  </a:lnTo>
                  <a:lnTo>
                    <a:pt x="91221" y="166179"/>
                  </a:lnTo>
                  <a:lnTo>
                    <a:pt x="91264" y="166179"/>
                  </a:lnTo>
                  <a:lnTo>
                    <a:pt x="91264" y="166109"/>
                  </a:lnTo>
                  <a:lnTo>
                    <a:pt x="91264" y="166179"/>
                  </a:lnTo>
                  <a:lnTo>
                    <a:pt x="91306" y="166179"/>
                  </a:lnTo>
                  <a:lnTo>
                    <a:pt x="91306" y="166109"/>
                  </a:lnTo>
                  <a:lnTo>
                    <a:pt x="91306" y="166179"/>
                  </a:lnTo>
                  <a:lnTo>
                    <a:pt x="91306" y="166109"/>
                  </a:lnTo>
                  <a:lnTo>
                    <a:pt x="91348" y="166109"/>
                  </a:lnTo>
                  <a:lnTo>
                    <a:pt x="91390" y="166109"/>
                  </a:lnTo>
                  <a:lnTo>
                    <a:pt x="91433" y="166109"/>
                  </a:lnTo>
                  <a:lnTo>
                    <a:pt x="91475" y="166053"/>
                  </a:lnTo>
                  <a:lnTo>
                    <a:pt x="91433" y="166053"/>
                  </a:lnTo>
                  <a:lnTo>
                    <a:pt x="91390" y="166053"/>
                  </a:lnTo>
                  <a:lnTo>
                    <a:pt x="91433" y="166053"/>
                  </a:lnTo>
                  <a:lnTo>
                    <a:pt x="91433" y="165982"/>
                  </a:lnTo>
                  <a:lnTo>
                    <a:pt x="91475" y="165982"/>
                  </a:lnTo>
                  <a:lnTo>
                    <a:pt x="91517" y="165982"/>
                  </a:lnTo>
                  <a:lnTo>
                    <a:pt x="91517" y="165926"/>
                  </a:lnTo>
                  <a:lnTo>
                    <a:pt x="91517" y="165855"/>
                  </a:lnTo>
                  <a:lnTo>
                    <a:pt x="91475" y="165855"/>
                  </a:lnTo>
                  <a:lnTo>
                    <a:pt x="91433" y="165855"/>
                  </a:lnTo>
                  <a:lnTo>
                    <a:pt x="91433" y="165799"/>
                  </a:lnTo>
                  <a:lnTo>
                    <a:pt x="91475" y="165729"/>
                  </a:lnTo>
                  <a:lnTo>
                    <a:pt x="91517" y="165672"/>
                  </a:lnTo>
                  <a:lnTo>
                    <a:pt x="91602" y="165602"/>
                  </a:lnTo>
                  <a:lnTo>
                    <a:pt x="91644" y="165602"/>
                  </a:lnTo>
                  <a:lnTo>
                    <a:pt x="91644" y="165546"/>
                  </a:lnTo>
                  <a:lnTo>
                    <a:pt x="91686" y="165546"/>
                  </a:lnTo>
                  <a:lnTo>
                    <a:pt x="91686" y="165475"/>
                  </a:lnTo>
                  <a:lnTo>
                    <a:pt x="91728" y="165475"/>
                  </a:lnTo>
                  <a:lnTo>
                    <a:pt x="91686" y="165475"/>
                  </a:lnTo>
                  <a:lnTo>
                    <a:pt x="91686" y="165419"/>
                  </a:lnTo>
                  <a:lnTo>
                    <a:pt x="91728" y="165419"/>
                  </a:lnTo>
                  <a:lnTo>
                    <a:pt x="91771" y="165349"/>
                  </a:lnTo>
                  <a:lnTo>
                    <a:pt x="91813" y="165349"/>
                  </a:lnTo>
                  <a:lnTo>
                    <a:pt x="91855" y="165349"/>
                  </a:lnTo>
                  <a:lnTo>
                    <a:pt x="91897" y="165349"/>
                  </a:lnTo>
                  <a:lnTo>
                    <a:pt x="91939" y="165349"/>
                  </a:lnTo>
                  <a:lnTo>
                    <a:pt x="91982" y="165349"/>
                  </a:lnTo>
                  <a:lnTo>
                    <a:pt x="92024" y="165349"/>
                  </a:lnTo>
                  <a:lnTo>
                    <a:pt x="92066" y="165349"/>
                  </a:lnTo>
                  <a:lnTo>
                    <a:pt x="92108" y="165292"/>
                  </a:lnTo>
                  <a:lnTo>
                    <a:pt x="92151" y="165292"/>
                  </a:lnTo>
                  <a:lnTo>
                    <a:pt x="92108" y="165292"/>
                  </a:lnTo>
                  <a:lnTo>
                    <a:pt x="92066" y="165292"/>
                  </a:lnTo>
                  <a:lnTo>
                    <a:pt x="92066" y="165222"/>
                  </a:lnTo>
                  <a:lnTo>
                    <a:pt x="92108" y="165292"/>
                  </a:lnTo>
                  <a:lnTo>
                    <a:pt x="92151" y="165292"/>
                  </a:lnTo>
                  <a:lnTo>
                    <a:pt x="92193" y="165292"/>
                  </a:lnTo>
                  <a:lnTo>
                    <a:pt x="92193" y="165222"/>
                  </a:lnTo>
                  <a:lnTo>
                    <a:pt x="92235" y="165222"/>
                  </a:lnTo>
                  <a:lnTo>
                    <a:pt x="92277" y="165222"/>
                  </a:lnTo>
                  <a:lnTo>
                    <a:pt x="92320" y="165222"/>
                  </a:lnTo>
                  <a:lnTo>
                    <a:pt x="92362" y="165222"/>
                  </a:lnTo>
                  <a:lnTo>
                    <a:pt x="92404" y="165165"/>
                  </a:lnTo>
                  <a:lnTo>
                    <a:pt x="92446" y="165165"/>
                  </a:lnTo>
                  <a:lnTo>
                    <a:pt x="92489" y="165165"/>
                  </a:lnTo>
                  <a:lnTo>
                    <a:pt x="92531" y="165165"/>
                  </a:lnTo>
                  <a:lnTo>
                    <a:pt x="92531" y="165095"/>
                  </a:lnTo>
                  <a:lnTo>
                    <a:pt x="92573" y="165095"/>
                  </a:lnTo>
                  <a:lnTo>
                    <a:pt x="92615" y="165095"/>
                  </a:lnTo>
                  <a:lnTo>
                    <a:pt x="92573" y="165039"/>
                  </a:lnTo>
                  <a:lnTo>
                    <a:pt x="92573" y="164968"/>
                  </a:lnTo>
                  <a:lnTo>
                    <a:pt x="92531" y="164968"/>
                  </a:lnTo>
                  <a:lnTo>
                    <a:pt x="92489" y="164968"/>
                  </a:lnTo>
                  <a:lnTo>
                    <a:pt x="92531" y="164968"/>
                  </a:lnTo>
                  <a:lnTo>
                    <a:pt x="92489" y="164968"/>
                  </a:lnTo>
                  <a:lnTo>
                    <a:pt x="92489" y="164912"/>
                  </a:lnTo>
                  <a:lnTo>
                    <a:pt x="92531" y="164912"/>
                  </a:lnTo>
                  <a:lnTo>
                    <a:pt x="92489" y="164912"/>
                  </a:lnTo>
                  <a:lnTo>
                    <a:pt x="92489" y="164842"/>
                  </a:lnTo>
                  <a:lnTo>
                    <a:pt x="92446" y="164842"/>
                  </a:lnTo>
                  <a:lnTo>
                    <a:pt x="92404" y="164842"/>
                  </a:lnTo>
                  <a:lnTo>
                    <a:pt x="92362" y="164842"/>
                  </a:lnTo>
                  <a:lnTo>
                    <a:pt x="92320" y="164842"/>
                  </a:lnTo>
                  <a:lnTo>
                    <a:pt x="92277" y="164785"/>
                  </a:lnTo>
                  <a:lnTo>
                    <a:pt x="92320" y="164785"/>
                  </a:lnTo>
                  <a:lnTo>
                    <a:pt x="92362" y="164785"/>
                  </a:lnTo>
                  <a:lnTo>
                    <a:pt x="92320" y="164715"/>
                  </a:lnTo>
                  <a:lnTo>
                    <a:pt x="92277" y="164715"/>
                  </a:lnTo>
                  <a:lnTo>
                    <a:pt x="92235" y="164715"/>
                  </a:lnTo>
                  <a:lnTo>
                    <a:pt x="92235" y="164658"/>
                  </a:lnTo>
                  <a:lnTo>
                    <a:pt x="92193" y="164658"/>
                  </a:lnTo>
                  <a:lnTo>
                    <a:pt x="92193" y="164588"/>
                  </a:lnTo>
                  <a:lnTo>
                    <a:pt x="92151" y="164588"/>
                  </a:lnTo>
                  <a:lnTo>
                    <a:pt x="92151" y="164532"/>
                  </a:lnTo>
                  <a:lnTo>
                    <a:pt x="92108" y="164532"/>
                  </a:lnTo>
                  <a:lnTo>
                    <a:pt x="92108" y="164461"/>
                  </a:lnTo>
                  <a:lnTo>
                    <a:pt x="92066" y="164405"/>
                  </a:lnTo>
                  <a:lnTo>
                    <a:pt x="92108" y="164405"/>
                  </a:lnTo>
                  <a:lnTo>
                    <a:pt x="92108" y="164335"/>
                  </a:lnTo>
                  <a:lnTo>
                    <a:pt x="92108" y="164278"/>
                  </a:lnTo>
                  <a:lnTo>
                    <a:pt x="92108" y="164208"/>
                  </a:lnTo>
                  <a:lnTo>
                    <a:pt x="92108" y="164152"/>
                  </a:lnTo>
                  <a:lnTo>
                    <a:pt x="92151" y="164081"/>
                  </a:lnTo>
                  <a:lnTo>
                    <a:pt x="92151" y="164025"/>
                  </a:lnTo>
                  <a:lnTo>
                    <a:pt x="92151" y="164081"/>
                  </a:lnTo>
                  <a:lnTo>
                    <a:pt x="92108" y="164081"/>
                  </a:lnTo>
                  <a:lnTo>
                    <a:pt x="92108" y="164025"/>
                  </a:lnTo>
                  <a:lnTo>
                    <a:pt x="92108" y="163954"/>
                  </a:lnTo>
                  <a:lnTo>
                    <a:pt x="92151" y="163954"/>
                  </a:lnTo>
                  <a:lnTo>
                    <a:pt x="92151" y="163898"/>
                  </a:lnTo>
                  <a:lnTo>
                    <a:pt x="92193" y="163828"/>
                  </a:lnTo>
                  <a:lnTo>
                    <a:pt x="92235" y="163828"/>
                  </a:lnTo>
                  <a:lnTo>
                    <a:pt x="92277" y="163828"/>
                  </a:lnTo>
                  <a:lnTo>
                    <a:pt x="92320" y="163898"/>
                  </a:lnTo>
                  <a:lnTo>
                    <a:pt x="92404" y="163898"/>
                  </a:lnTo>
                  <a:lnTo>
                    <a:pt x="92446" y="163898"/>
                  </a:lnTo>
                  <a:lnTo>
                    <a:pt x="92446" y="163828"/>
                  </a:lnTo>
                  <a:lnTo>
                    <a:pt x="92489" y="163828"/>
                  </a:lnTo>
                  <a:lnTo>
                    <a:pt x="92531" y="163828"/>
                  </a:lnTo>
                  <a:lnTo>
                    <a:pt x="92573" y="163828"/>
                  </a:lnTo>
                  <a:lnTo>
                    <a:pt x="92573" y="163771"/>
                  </a:lnTo>
                  <a:lnTo>
                    <a:pt x="92615" y="163771"/>
                  </a:lnTo>
                  <a:lnTo>
                    <a:pt x="92658" y="163771"/>
                  </a:lnTo>
                  <a:lnTo>
                    <a:pt x="92700" y="163771"/>
                  </a:lnTo>
                  <a:lnTo>
                    <a:pt x="92742" y="163771"/>
                  </a:lnTo>
                  <a:lnTo>
                    <a:pt x="92742" y="163701"/>
                  </a:lnTo>
                  <a:lnTo>
                    <a:pt x="92784" y="163701"/>
                  </a:lnTo>
                  <a:lnTo>
                    <a:pt x="92827" y="163645"/>
                  </a:lnTo>
                  <a:lnTo>
                    <a:pt x="92869" y="163645"/>
                  </a:lnTo>
                  <a:lnTo>
                    <a:pt x="92911" y="163645"/>
                  </a:lnTo>
                  <a:lnTo>
                    <a:pt x="92953" y="163574"/>
                  </a:lnTo>
                  <a:lnTo>
                    <a:pt x="92996" y="163574"/>
                  </a:lnTo>
                  <a:lnTo>
                    <a:pt x="92996" y="163518"/>
                  </a:lnTo>
                  <a:lnTo>
                    <a:pt x="93038" y="163518"/>
                  </a:lnTo>
                  <a:lnTo>
                    <a:pt x="93038" y="163447"/>
                  </a:lnTo>
                  <a:lnTo>
                    <a:pt x="93080" y="163391"/>
                  </a:lnTo>
                  <a:lnTo>
                    <a:pt x="93122" y="163321"/>
                  </a:lnTo>
                  <a:lnTo>
                    <a:pt x="93165" y="163264"/>
                  </a:lnTo>
                  <a:lnTo>
                    <a:pt x="93165" y="163194"/>
                  </a:lnTo>
                  <a:lnTo>
                    <a:pt x="93207" y="163194"/>
                  </a:lnTo>
                  <a:lnTo>
                    <a:pt x="93249" y="163138"/>
                  </a:lnTo>
                  <a:lnTo>
                    <a:pt x="93291" y="163138"/>
                  </a:lnTo>
                  <a:lnTo>
                    <a:pt x="93376" y="163067"/>
                  </a:lnTo>
                  <a:lnTo>
                    <a:pt x="93418" y="163067"/>
                  </a:lnTo>
                  <a:lnTo>
                    <a:pt x="93460" y="163067"/>
                  </a:lnTo>
                  <a:lnTo>
                    <a:pt x="93503" y="163011"/>
                  </a:lnTo>
                  <a:lnTo>
                    <a:pt x="93545" y="163011"/>
                  </a:lnTo>
                  <a:lnTo>
                    <a:pt x="93587" y="163011"/>
                  </a:lnTo>
                  <a:lnTo>
                    <a:pt x="93629" y="163011"/>
                  </a:lnTo>
                  <a:lnTo>
                    <a:pt x="93629" y="162941"/>
                  </a:lnTo>
                  <a:lnTo>
                    <a:pt x="93672" y="162941"/>
                  </a:lnTo>
                  <a:lnTo>
                    <a:pt x="93714" y="162941"/>
                  </a:lnTo>
                  <a:lnTo>
                    <a:pt x="93756" y="162941"/>
                  </a:lnTo>
                  <a:lnTo>
                    <a:pt x="93798" y="162941"/>
                  </a:lnTo>
                  <a:lnTo>
                    <a:pt x="93841" y="162884"/>
                  </a:lnTo>
                  <a:lnTo>
                    <a:pt x="93883" y="162884"/>
                  </a:lnTo>
                  <a:lnTo>
                    <a:pt x="93925" y="162884"/>
                  </a:lnTo>
                  <a:lnTo>
                    <a:pt x="93967" y="162884"/>
                  </a:lnTo>
                  <a:lnTo>
                    <a:pt x="94009" y="162814"/>
                  </a:lnTo>
                  <a:lnTo>
                    <a:pt x="94052" y="162814"/>
                  </a:lnTo>
                  <a:lnTo>
                    <a:pt x="94094" y="162814"/>
                  </a:lnTo>
                  <a:lnTo>
                    <a:pt x="94136" y="162757"/>
                  </a:lnTo>
                  <a:lnTo>
                    <a:pt x="94221" y="162687"/>
                  </a:lnTo>
                  <a:lnTo>
                    <a:pt x="94263" y="162687"/>
                  </a:lnTo>
                  <a:lnTo>
                    <a:pt x="94305" y="162687"/>
                  </a:lnTo>
                  <a:lnTo>
                    <a:pt x="94347" y="162631"/>
                  </a:lnTo>
                  <a:lnTo>
                    <a:pt x="94390" y="162631"/>
                  </a:lnTo>
                  <a:lnTo>
                    <a:pt x="94432" y="162631"/>
                  </a:lnTo>
                  <a:lnTo>
                    <a:pt x="94432" y="162560"/>
                  </a:lnTo>
                  <a:lnTo>
                    <a:pt x="94474" y="162560"/>
                  </a:lnTo>
                  <a:lnTo>
                    <a:pt x="94601" y="162504"/>
                  </a:lnTo>
                  <a:lnTo>
                    <a:pt x="94643" y="162504"/>
                  </a:lnTo>
                  <a:lnTo>
                    <a:pt x="94685" y="162504"/>
                  </a:lnTo>
                  <a:lnTo>
                    <a:pt x="94728" y="162434"/>
                  </a:lnTo>
                  <a:lnTo>
                    <a:pt x="94770" y="162434"/>
                  </a:lnTo>
                  <a:lnTo>
                    <a:pt x="94812" y="162434"/>
                  </a:lnTo>
                  <a:lnTo>
                    <a:pt x="94854" y="162434"/>
                  </a:lnTo>
                  <a:lnTo>
                    <a:pt x="94897" y="162434"/>
                  </a:lnTo>
                  <a:lnTo>
                    <a:pt x="94939" y="162377"/>
                  </a:lnTo>
                  <a:lnTo>
                    <a:pt x="94981" y="162377"/>
                  </a:lnTo>
                  <a:lnTo>
                    <a:pt x="95066" y="162377"/>
                  </a:lnTo>
                  <a:lnTo>
                    <a:pt x="95108" y="162377"/>
                  </a:lnTo>
                  <a:lnTo>
                    <a:pt x="95150" y="162434"/>
                  </a:lnTo>
                  <a:lnTo>
                    <a:pt x="95192" y="162434"/>
                  </a:lnTo>
                  <a:lnTo>
                    <a:pt x="95235" y="162434"/>
                  </a:lnTo>
                  <a:lnTo>
                    <a:pt x="95319" y="162504"/>
                  </a:lnTo>
                  <a:lnTo>
                    <a:pt x="95361" y="162504"/>
                  </a:lnTo>
                  <a:lnTo>
                    <a:pt x="95361" y="162560"/>
                  </a:lnTo>
                  <a:lnTo>
                    <a:pt x="95404" y="162560"/>
                  </a:lnTo>
                  <a:lnTo>
                    <a:pt x="95404" y="162631"/>
                  </a:lnTo>
                  <a:lnTo>
                    <a:pt x="95446" y="162631"/>
                  </a:lnTo>
                  <a:lnTo>
                    <a:pt x="95404" y="162631"/>
                  </a:lnTo>
                  <a:lnTo>
                    <a:pt x="95446" y="162687"/>
                  </a:lnTo>
                  <a:lnTo>
                    <a:pt x="95446" y="162757"/>
                  </a:lnTo>
                  <a:lnTo>
                    <a:pt x="95488" y="162757"/>
                  </a:lnTo>
                  <a:lnTo>
                    <a:pt x="95488" y="162814"/>
                  </a:lnTo>
                  <a:lnTo>
                    <a:pt x="95530" y="162884"/>
                  </a:lnTo>
                  <a:lnTo>
                    <a:pt x="95573" y="162884"/>
                  </a:lnTo>
                  <a:lnTo>
                    <a:pt x="95573" y="162941"/>
                  </a:lnTo>
                  <a:lnTo>
                    <a:pt x="95615" y="162941"/>
                  </a:lnTo>
                  <a:lnTo>
                    <a:pt x="95657" y="162941"/>
                  </a:lnTo>
                  <a:lnTo>
                    <a:pt x="95615" y="162941"/>
                  </a:lnTo>
                  <a:lnTo>
                    <a:pt x="95657" y="162941"/>
                  </a:lnTo>
                  <a:lnTo>
                    <a:pt x="95657" y="163011"/>
                  </a:lnTo>
                  <a:lnTo>
                    <a:pt x="95699" y="163011"/>
                  </a:lnTo>
                  <a:lnTo>
                    <a:pt x="95657" y="163011"/>
                  </a:lnTo>
                  <a:lnTo>
                    <a:pt x="95699" y="163067"/>
                  </a:lnTo>
                  <a:lnTo>
                    <a:pt x="95742" y="163067"/>
                  </a:lnTo>
                  <a:lnTo>
                    <a:pt x="95784" y="163138"/>
                  </a:lnTo>
                  <a:lnTo>
                    <a:pt x="95826" y="163138"/>
                  </a:lnTo>
                  <a:lnTo>
                    <a:pt x="95868" y="163138"/>
                  </a:lnTo>
                  <a:lnTo>
                    <a:pt x="95911" y="163138"/>
                  </a:lnTo>
                  <a:lnTo>
                    <a:pt x="95911" y="163067"/>
                  </a:lnTo>
                  <a:lnTo>
                    <a:pt x="95911" y="163138"/>
                  </a:lnTo>
                  <a:lnTo>
                    <a:pt x="95953" y="163138"/>
                  </a:lnTo>
                  <a:lnTo>
                    <a:pt x="95995" y="163138"/>
                  </a:lnTo>
                  <a:lnTo>
                    <a:pt x="95995" y="163194"/>
                  </a:lnTo>
                  <a:lnTo>
                    <a:pt x="96037" y="163194"/>
                  </a:lnTo>
                  <a:lnTo>
                    <a:pt x="96079" y="163194"/>
                  </a:lnTo>
                  <a:lnTo>
                    <a:pt x="96122" y="163194"/>
                  </a:lnTo>
                  <a:lnTo>
                    <a:pt x="96122" y="163138"/>
                  </a:lnTo>
                  <a:lnTo>
                    <a:pt x="96164" y="163138"/>
                  </a:lnTo>
                  <a:lnTo>
                    <a:pt x="96122" y="163194"/>
                  </a:lnTo>
                  <a:lnTo>
                    <a:pt x="96164" y="163194"/>
                  </a:lnTo>
                  <a:lnTo>
                    <a:pt x="96206" y="163194"/>
                  </a:lnTo>
                  <a:lnTo>
                    <a:pt x="96248" y="163138"/>
                  </a:lnTo>
                  <a:lnTo>
                    <a:pt x="96248" y="163194"/>
                  </a:lnTo>
                  <a:lnTo>
                    <a:pt x="96206" y="163194"/>
                  </a:lnTo>
                  <a:lnTo>
                    <a:pt x="96206" y="163264"/>
                  </a:lnTo>
                  <a:lnTo>
                    <a:pt x="96248" y="163264"/>
                  </a:lnTo>
                  <a:lnTo>
                    <a:pt x="96206" y="163264"/>
                  </a:lnTo>
                  <a:lnTo>
                    <a:pt x="96248" y="163264"/>
                  </a:lnTo>
                  <a:lnTo>
                    <a:pt x="96291" y="163264"/>
                  </a:lnTo>
                  <a:lnTo>
                    <a:pt x="96333" y="163264"/>
                  </a:lnTo>
                  <a:lnTo>
                    <a:pt x="96333" y="163321"/>
                  </a:lnTo>
                  <a:lnTo>
                    <a:pt x="96291" y="163321"/>
                  </a:lnTo>
                  <a:lnTo>
                    <a:pt x="96248" y="163321"/>
                  </a:lnTo>
                  <a:lnTo>
                    <a:pt x="96291" y="163321"/>
                  </a:lnTo>
                  <a:lnTo>
                    <a:pt x="96333" y="163321"/>
                  </a:lnTo>
                  <a:lnTo>
                    <a:pt x="96375" y="163321"/>
                  </a:lnTo>
                  <a:lnTo>
                    <a:pt x="96417" y="163321"/>
                  </a:lnTo>
                  <a:lnTo>
                    <a:pt x="96460" y="163321"/>
                  </a:lnTo>
                  <a:lnTo>
                    <a:pt x="96502" y="163321"/>
                  </a:lnTo>
                  <a:lnTo>
                    <a:pt x="96502" y="163264"/>
                  </a:lnTo>
                  <a:lnTo>
                    <a:pt x="96544" y="163264"/>
                  </a:lnTo>
                  <a:lnTo>
                    <a:pt x="96544" y="163194"/>
                  </a:lnTo>
                  <a:lnTo>
                    <a:pt x="96502" y="163194"/>
                  </a:lnTo>
                  <a:lnTo>
                    <a:pt x="96460" y="163138"/>
                  </a:lnTo>
                  <a:lnTo>
                    <a:pt x="96417" y="163138"/>
                  </a:lnTo>
                  <a:lnTo>
                    <a:pt x="96375" y="163138"/>
                  </a:lnTo>
                  <a:lnTo>
                    <a:pt x="96375" y="163067"/>
                  </a:lnTo>
                  <a:lnTo>
                    <a:pt x="96417" y="163067"/>
                  </a:lnTo>
                  <a:lnTo>
                    <a:pt x="96375" y="163067"/>
                  </a:lnTo>
                  <a:lnTo>
                    <a:pt x="96333" y="163067"/>
                  </a:lnTo>
                  <a:lnTo>
                    <a:pt x="96375" y="163067"/>
                  </a:lnTo>
                  <a:lnTo>
                    <a:pt x="96375" y="163011"/>
                  </a:lnTo>
                  <a:lnTo>
                    <a:pt x="96417" y="163011"/>
                  </a:lnTo>
                  <a:lnTo>
                    <a:pt x="96375" y="163011"/>
                  </a:lnTo>
                  <a:lnTo>
                    <a:pt x="96375" y="162941"/>
                  </a:lnTo>
                  <a:lnTo>
                    <a:pt x="96375" y="162884"/>
                  </a:lnTo>
                  <a:lnTo>
                    <a:pt x="96333" y="162884"/>
                  </a:lnTo>
                  <a:lnTo>
                    <a:pt x="96291" y="162941"/>
                  </a:lnTo>
                  <a:lnTo>
                    <a:pt x="96291" y="162884"/>
                  </a:lnTo>
                  <a:lnTo>
                    <a:pt x="96291" y="162814"/>
                  </a:lnTo>
                  <a:lnTo>
                    <a:pt x="96333" y="162814"/>
                  </a:lnTo>
                  <a:lnTo>
                    <a:pt x="96333" y="162757"/>
                  </a:lnTo>
                  <a:lnTo>
                    <a:pt x="96291" y="162757"/>
                  </a:lnTo>
                  <a:lnTo>
                    <a:pt x="96333" y="162687"/>
                  </a:lnTo>
                  <a:lnTo>
                    <a:pt x="96291" y="162687"/>
                  </a:lnTo>
                  <a:lnTo>
                    <a:pt x="96248" y="162687"/>
                  </a:lnTo>
                  <a:lnTo>
                    <a:pt x="96291" y="162631"/>
                  </a:lnTo>
                  <a:lnTo>
                    <a:pt x="96248" y="162631"/>
                  </a:lnTo>
                  <a:lnTo>
                    <a:pt x="96206" y="162631"/>
                  </a:lnTo>
                  <a:lnTo>
                    <a:pt x="96206" y="162560"/>
                  </a:lnTo>
                  <a:lnTo>
                    <a:pt x="96248" y="162560"/>
                  </a:lnTo>
                  <a:lnTo>
                    <a:pt x="96248" y="162504"/>
                  </a:lnTo>
                  <a:lnTo>
                    <a:pt x="96206" y="162504"/>
                  </a:lnTo>
                  <a:lnTo>
                    <a:pt x="96164" y="162504"/>
                  </a:lnTo>
                  <a:lnTo>
                    <a:pt x="96164" y="162434"/>
                  </a:lnTo>
                  <a:lnTo>
                    <a:pt x="96206" y="162434"/>
                  </a:lnTo>
                  <a:lnTo>
                    <a:pt x="96206" y="162377"/>
                  </a:lnTo>
                  <a:lnTo>
                    <a:pt x="96164" y="162307"/>
                  </a:lnTo>
                  <a:lnTo>
                    <a:pt x="96164" y="162251"/>
                  </a:lnTo>
                  <a:lnTo>
                    <a:pt x="96122" y="162251"/>
                  </a:lnTo>
                  <a:lnTo>
                    <a:pt x="96164" y="162180"/>
                  </a:lnTo>
                  <a:lnTo>
                    <a:pt x="95953" y="162124"/>
                  </a:lnTo>
                  <a:lnTo>
                    <a:pt x="95826" y="162053"/>
                  </a:lnTo>
                  <a:lnTo>
                    <a:pt x="95826" y="161997"/>
                  </a:lnTo>
                  <a:lnTo>
                    <a:pt x="95868" y="161997"/>
                  </a:lnTo>
                  <a:lnTo>
                    <a:pt x="95826" y="161927"/>
                  </a:lnTo>
                  <a:lnTo>
                    <a:pt x="95826" y="161870"/>
                  </a:lnTo>
                  <a:lnTo>
                    <a:pt x="95826" y="161800"/>
                  </a:lnTo>
                  <a:lnTo>
                    <a:pt x="95826" y="161744"/>
                  </a:lnTo>
                  <a:lnTo>
                    <a:pt x="95826" y="161673"/>
                  </a:lnTo>
                  <a:lnTo>
                    <a:pt x="95784" y="161673"/>
                  </a:lnTo>
                  <a:lnTo>
                    <a:pt x="95742" y="161617"/>
                  </a:lnTo>
                  <a:lnTo>
                    <a:pt x="95699" y="161617"/>
                  </a:lnTo>
                  <a:lnTo>
                    <a:pt x="95657" y="161617"/>
                  </a:lnTo>
                  <a:lnTo>
                    <a:pt x="95615" y="161617"/>
                  </a:lnTo>
                  <a:lnTo>
                    <a:pt x="95615" y="161546"/>
                  </a:lnTo>
                  <a:lnTo>
                    <a:pt x="95573" y="161546"/>
                  </a:lnTo>
                  <a:lnTo>
                    <a:pt x="95530" y="161546"/>
                  </a:lnTo>
                  <a:lnTo>
                    <a:pt x="95488" y="161546"/>
                  </a:lnTo>
                  <a:lnTo>
                    <a:pt x="95488" y="161490"/>
                  </a:lnTo>
                  <a:lnTo>
                    <a:pt x="95488" y="161420"/>
                  </a:lnTo>
                  <a:lnTo>
                    <a:pt x="95530" y="161293"/>
                  </a:lnTo>
                  <a:lnTo>
                    <a:pt x="95573" y="161237"/>
                  </a:lnTo>
                  <a:lnTo>
                    <a:pt x="95573" y="161110"/>
                  </a:lnTo>
                  <a:lnTo>
                    <a:pt x="95615" y="161039"/>
                  </a:lnTo>
                  <a:lnTo>
                    <a:pt x="95573" y="160983"/>
                  </a:lnTo>
                  <a:lnTo>
                    <a:pt x="95573" y="161039"/>
                  </a:lnTo>
                  <a:lnTo>
                    <a:pt x="95530" y="161110"/>
                  </a:lnTo>
                  <a:lnTo>
                    <a:pt x="95530" y="161166"/>
                  </a:lnTo>
                  <a:lnTo>
                    <a:pt x="95530" y="161237"/>
                  </a:lnTo>
                  <a:lnTo>
                    <a:pt x="95488" y="161293"/>
                  </a:lnTo>
                  <a:lnTo>
                    <a:pt x="95446" y="161490"/>
                  </a:lnTo>
                  <a:lnTo>
                    <a:pt x="95235" y="161490"/>
                  </a:lnTo>
                  <a:lnTo>
                    <a:pt x="95235" y="161363"/>
                  </a:lnTo>
                  <a:lnTo>
                    <a:pt x="95192" y="161363"/>
                  </a:lnTo>
                  <a:lnTo>
                    <a:pt x="95192" y="161420"/>
                  </a:lnTo>
                  <a:lnTo>
                    <a:pt x="95150" y="161420"/>
                  </a:lnTo>
                  <a:lnTo>
                    <a:pt x="95150" y="161363"/>
                  </a:lnTo>
                  <a:lnTo>
                    <a:pt x="94981" y="161420"/>
                  </a:lnTo>
                  <a:lnTo>
                    <a:pt x="94939" y="161420"/>
                  </a:lnTo>
                  <a:lnTo>
                    <a:pt x="94897" y="161420"/>
                  </a:lnTo>
                  <a:lnTo>
                    <a:pt x="94939" y="161420"/>
                  </a:lnTo>
                  <a:lnTo>
                    <a:pt x="94897" y="161363"/>
                  </a:lnTo>
                  <a:lnTo>
                    <a:pt x="94897" y="161420"/>
                  </a:lnTo>
                  <a:lnTo>
                    <a:pt x="94854" y="161420"/>
                  </a:lnTo>
                  <a:lnTo>
                    <a:pt x="94812" y="161420"/>
                  </a:lnTo>
                  <a:lnTo>
                    <a:pt x="94770" y="161420"/>
                  </a:lnTo>
                  <a:lnTo>
                    <a:pt x="94770" y="161293"/>
                  </a:lnTo>
                  <a:lnTo>
                    <a:pt x="94728" y="161039"/>
                  </a:lnTo>
                  <a:lnTo>
                    <a:pt x="94685" y="161039"/>
                  </a:lnTo>
                  <a:lnTo>
                    <a:pt x="94685" y="161110"/>
                  </a:lnTo>
                  <a:lnTo>
                    <a:pt x="94685" y="161166"/>
                  </a:lnTo>
                  <a:lnTo>
                    <a:pt x="94685" y="161237"/>
                  </a:lnTo>
                  <a:lnTo>
                    <a:pt x="94685" y="161293"/>
                  </a:lnTo>
                  <a:lnTo>
                    <a:pt x="94685" y="161363"/>
                  </a:lnTo>
                  <a:lnTo>
                    <a:pt x="94643" y="161420"/>
                  </a:lnTo>
                  <a:lnTo>
                    <a:pt x="94221" y="161420"/>
                  </a:lnTo>
                  <a:lnTo>
                    <a:pt x="94305" y="161617"/>
                  </a:lnTo>
                  <a:lnTo>
                    <a:pt x="94347" y="161673"/>
                  </a:lnTo>
                  <a:lnTo>
                    <a:pt x="94390" y="161744"/>
                  </a:lnTo>
                  <a:lnTo>
                    <a:pt x="94390" y="161800"/>
                  </a:lnTo>
                  <a:lnTo>
                    <a:pt x="94347" y="161800"/>
                  </a:lnTo>
                  <a:lnTo>
                    <a:pt x="94305" y="161800"/>
                  </a:lnTo>
                  <a:lnTo>
                    <a:pt x="94263" y="161744"/>
                  </a:lnTo>
                  <a:lnTo>
                    <a:pt x="94221" y="161744"/>
                  </a:lnTo>
                  <a:lnTo>
                    <a:pt x="94178" y="161800"/>
                  </a:lnTo>
                  <a:lnTo>
                    <a:pt x="94178" y="161870"/>
                  </a:lnTo>
                  <a:lnTo>
                    <a:pt x="94136" y="161800"/>
                  </a:lnTo>
                  <a:lnTo>
                    <a:pt x="94094" y="161744"/>
                  </a:lnTo>
                  <a:lnTo>
                    <a:pt x="94052" y="161744"/>
                  </a:lnTo>
                  <a:lnTo>
                    <a:pt x="94094" y="161800"/>
                  </a:lnTo>
                  <a:lnTo>
                    <a:pt x="94009" y="161800"/>
                  </a:lnTo>
                  <a:lnTo>
                    <a:pt x="93925" y="161800"/>
                  </a:lnTo>
                  <a:lnTo>
                    <a:pt x="93883" y="161744"/>
                  </a:lnTo>
                  <a:lnTo>
                    <a:pt x="93841" y="161744"/>
                  </a:lnTo>
                  <a:lnTo>
                    <a:pt x="93798" y="161800"/>
                  </a:lnTo>
                  <a:lnTo>
                    <a:pt x="93756" y="161744"/>
                  </a:lnTo>
                  <a:lnTo>
                    <a:pt x="93798" y="161744"/>
                  </a:lnTo>
                  <a:lnTo>
                    <a:pt x="93841" y="161673"/>
                  </a:lnTo>
                  <a:lnTo>
                    <a:pt x="93756" y="161617"/>
                  </a:lnTo>
                  <a:lnTo>
                    <a:pt x="93714" y="161673"/>
                  </a:lnTo>
                  <a:lnTo>
                    <a:pt x="93714" y="161744"/>
                  </a:lnTo>
                  <a:lnTo>
                    <a:pt x="93672" y="161744"/>
                  </a:lnTo>
                  <a:lnTo>
                    <a:pt x="93629" y="161673"/>
                  </a:lnTo>
                  <a:lnTo>
                    <a:pt x="93629" y="161617"/>
                  </a:lnTo>
                  <a:lnTo>
                    <a:pt x="93672" y="161617"/>
                  </a:lnTo>
                  <a:lnTo>
                    <a:pt x="93672" y="161546"/>
                  </a:lnTo>
                  <a:lnTo>
                    <a:pt x="93629" y="161546"/>
                  </a:lnTo>
                  <a:lnTo>
                    <a:pt x="93629" y="161617"/>
                  </a:lnTo>
                  <a:lnTo>
                    <a:pt x="93587" y="161617"/>
                  </a:lnTo>
                  <a:lnTo>
                    <a:pt x="93587" y="161673"/>
                  </a:lnTo>
                  <a:lnTo>
                    <a:pt x="93503" y="161546"/>
                  </a:lnTo>
                  <a:lnTo>
                    <a:pt x="93545" y="161546"/>
                  </a:lnTo>
                  <a:lnTo>
                    <a:pt x="93587" y="161546"/>
                  </a:lnTo>
                  <a:lnTo>
                    <a:pt x="93503" y="161420"/>
                  </a:lnTo>
                  <a:lnTo>
                    <a:pt x="93503" y="161490"/>
                  </a:lnTo>
                  <a:lnTo>
                    <a:pt x="93460" y="161546"/>
                  </a:lnTo>
                  <a:lnTo>
                    <a:pt x="93418" y="161490"/>
                  </a:lnTo>
                  <a:lnTo>
                    <a:pt x="93376" y="161420"/>
                  </a:lnTo>
                  <a:lnTo>
                    <a:pt x="93334" y="161420"/>
                  </a:lnTo>
                  <a:lnTo>
                    <a:pt x="93334" y="161363"/>
                  </a:lnTo>
                  <a:lnTo>
                    <a:pt x="93291" y="161293"/>
                  </a:lnTo>
                  <a:lnTo>
                    <a:pt x="93249" y="161293"/>
                  </a:lnTo>
                  <a:lnTo>
                    <a:pt x="93334" y="161237"/>
                  </a:lnTo>
                  <a:lnTo>
                    <a:pt x="93291" y="161237"/>
                  </a:lnTo>
                  <a:lnTo>
                    <a:pt x="93291" y="161166"/>
                  </a:lnTo>
                  <a:lnTo>
                    <a:pt x="93249" y="161110"/>
                  </a:lnTo>
                  <a:lnTo>
                    <a:pt x="93249" y="161039"/>
                  </a:lnTo>
                  <a:lnTo>
                    <a:pt x="93207" y="161110"/>
                  </a:lnTo>
                  <a:lnTo>
                    <a:pt x="93165" y="161110"/>
                  </a:lnTo>
                  <a:lnTo>
                    <a:pt x="93122" y="161039"/>
                  </a:lnTo>
                  <a:lnTo>
                    <a:pt x="93122" y="160983"/>
                  </a:lnTo>
                  <a:lnTo>
                    <a:pt x="93080" y="160983"/>
                  </a:lnTo>
                  <a:lnTo>
                    <a:pt x="93038" y="160983"/>
                  </a:lnTo>
                  <a:lnTo>
                    <a:pt x="92996" y="160913"/>
                  </a:lnTo>
                  <a:lnTo>
                    <a:pt x="92953" y="160913"/>
                  </a:lnTo>
                  <a:lnTo>
                    <a:pt x="92911" y="160913"/>
                  </a:lnTo>
                  <a:lnTo>
                    <a:pt x="92996" y="160856"/>
                  </a:lnTo>
                  <a:lnTo>
                    <a:pt x="92953" y="160856"/>
                  </a:lnTo>
                  <a:lnTo>
                    <a:pt x="92911" y="160856"/>
                  </a:lnTo>
                  <a:lnTo>
                    <a:pt x="92869" y="160856"/>
                  </a:lnTo>
                  <a:lnTo>
                    <a:pt x="92869" y="160786"/>
                  </a:lnTo>
                  <a:lnTo>
                    <a:pt x="92911" y="160786"/>
                  </a:lnTo>
                  <a:lnTo>
                    <a:pt x="92869" y="160730"/>
                  </a:lnTo>
                  <a:lnTo>
                    <a:pt x="92827" y="160730"/>
                  </a:lnTo>
                  <a:lnTo>
                    <a:pt x="92784" y="160730"/>
                  </a:lnTo>
                  <a:lnTo>
                    <a:pt x="92827" y="160659"/>
                  </a:lnTo>
                  <a:lnTo>
                    <a:pt x="92784" y="160659"/>
                  </a:lnTo>
                  <a:lnTo>
                    <a:pt x="92742" y="160659"/>
                  </a:lnTo>
                  <a:lnTo>
                    <a:pt x="92742" y="160603"/>
                  </a:lnTo>
                  <a:lnTo>
                    <a:pt x="92700" y="160603"/>
                  </a:lnTo>
                  <a:lnTo>
                    <a:pt x="92658" y="160603"/>
                  </a:lnTo>
                  <a:lnTo>
                    <a:pt x="92658" y="160533"/>
                  </a:lnTo>
                  <a:lnTo>
                    <a:pt x="92658" y="160476"/>
                  </a:lnTo>
                  <a:lnTo>
                    <a:pt x="92615" y="160533"/>
                  </a:lnTo>
                  <a:lnTo>
                    <a:pt x="92615" y="160476"/>
                  </a:lnTo>
                  <a:lnTo>
                    <a:pt x="92658" y="160476"/>
                  </a:lnTo>
                  <a:lnTo>
                    <a:pt x="92658" y="160406"/>
                  </a:lnTo>
                  <a:lnTo>
                    <a:pt x="92615" y="160406"/>
                  </a:lnTo>
                  <a:lnTo>
                    <a:pt x="92573" y="160476"/>
                  </a:lnTo>
                  <a:lnTo>
                    <a:pt x="92573" y="160406"/>
                  </a:lnTo>
                  <a:lnTo>
                    <a:pt x="92573" y="160476"/>
                  </a:lnTo>
                  <a:lnTo>
                    <a:pt x="92531" y="160406"/>
                  </a:lnTo>
                  <a:lnTo>
                    <a:pt x="92489" y="160349"/>
                  </a:lnTo>
                  <a:lnTo>
                    <a:pt x="92531" y="160279"/>
                  </a:lnTo>
                  <a:lnTo>
                    <a:pt x="92531" y="160223"/>
                  </a:lnTo>
                  <a:lnTo>
                    <a:pt x="92489" y="160223"/>
                  </a:lnTo>
                  <a:lnTo>
                    <a:pt x="92489" y="160152"/>
                  </a:lnTo>
                  <a:lnTo>
                    <a:pt x="92446" y="160152"/>
                  </a:lnTo>
                  <a:lnTo>
                    <a:pt x="92489" y="160152"/>
                  </a:lnTo>
                  <a:lnTo>
                    <a:pt x="92446" y="160096"/>
                  </a:lnTo>
                  <a:lnTo>
                    <a:pt x="92446" y="160026"/>
                  </a:lnTo>
                  <a:lnTo>
                    <a:pt x="92489" y="160026"/>
                  </a:lnTo>
                  <a:lnTo>
                    <a:pt x="92489" y="159969"/>
                  </a:lnTo>
                  <a:lnTo>
                    <a:pt x="92531" y="159969"/>
                  </a:lnTo>
                  <a:lnTo>
                    <a:pt x="92531" y="159899"/>
                  </a:lnTo>
                  <a:lnTo>
                    <a:pt x="92489" y="159969"/>
                  </a:lnTo>
                  <a:lnTo>
                    <a:pt x="92446" y="159969"/>
                  </a:lnTo>
                  <a:lnTo>
                    <a:pt x="92404" y="159969"/>
                  </a:lnTo>
                  <a:lnTo>
                    <a:pt x="92404" y="159899"/>
                  </a:lnTo>
                  <a:lnTo>
                    <a:pt x="92362" y="159899"/>
                  </a:lnTo>
                  <a:lnTo>
                    <a:pt x="92320" y="159843"/>
                  </a:lnTo>
                  <a:lnTo>
                    <a:pt x="92277" y="159843"/>
                  </a:lnTo>
                  <a:lnTo>
                    <a:pt x="92235" y="159772"/>
                  </a:lnTo>
                  <a:lnTo>
                    <a:pt x="92193" y="159772"/>
                  </a:lnTo>
                  <a:lnTo>
                    <a:pt x="92108" y="159716"/>
                  </a:lnTo>
                  <a:lnTo>
                    <a:pt x="92108" y="159645"/>
                  </a:lnTo>
                  <a:lnTo>
                    <a:pt x="92066" y="159645"/>
                  </a:lnTo>
                  <a:lnTo>
                    <a:pt x="92066" y="159589"/>
                  </a:lnTo>
                  <a:lnTo>
                    <a:pt x="92024" y="159589"/>
                  </a:lnTo>
                  <a:lnTo>
                    <a:pt x="92024" y="159519"/>
                  </a:lnTo>
                  <a:lnTo>
                    <a:pt x="91982" y="159519"/>
                  </a:lnTo>
                  <a:lnTo>
                    <a:pt x="91939" y="159519"/>
                  </a:lnTo>
                  <a:lnTo>
                    <a:pt x="91897" y="159519"/>
                  </a:lnTo>
                  <a:lnTo>
                    <a:pt x="91897" y="159462"/>
                  </a:lnTo>
                  <a:lnTo>
                    <a:pt x="91855" y="159462"/>
                  </a:lnTo>
                  <a:lnTo>
                    <a:pt x="91813" y="159462"/>
                  </a:lnTo>
                  <a:lnTo>
                    <a:pt x="91771" y="159392"/>
                  </a:lnTo>
                  <a:lnTo>
                    <a:pt x="91728" y="159392"/>
                  </a:lnTo>
                  <a:lnTo>
                    <a:pt x="91686" y="159336"/>
                  </a:lnTo>
                  <a:lnTo>
                    <a:pt x="91644" y="159336"/>
                  </a:lnTo>
                  <a:lnTo>
                    <a:pt x="91602" y="159265"/>
                  </a:lnTo>
                  <a:lnTo>
                    <a:pt x="91517" y="159265"/>
                  </a:lnTo>
                  <a:lnTo>
                    <a:pt x="91475" y="159265"/>
                  </a:lnTo>
                  <a:lnTo>
                    <a:pt x="91475" y="159336"/>
                  </a:lnTo>
                  <a:lnTo>
                    <a:pt x="91475" y="159392"/>
                  </a:lnTo>
                  <a:lnTo>
                    <a:pt x="91433" y="159392"/>
                  </a:lnTo>
                  <a:lnTo>
                    <a:pt x="91390" y="159392"/>
                  </a:lnTo>
                  <a:lnTo>
                    <a:pt x="91348" y="159392"/>
                  </a:lnTo>
                  <a:lnTo>
                    <a:pt x="91348" y="159462"/>
                  </a:lnTo>
                  <a:lnTo>
                    <a:pt x="91306" y="159462"/>
                  </a:lnTo>
                  <a:lnTo>
                    <a:pt x="91306" y="159519"/>
                  </a:lnTo>
                  <a:lnTo>
                    <a:pt x="91306" y="159589"/>
                  </a:lnTo>
                  <a:lnTo>
                    <a:pt x="91306" y="159645"/>
                  </a:lnTo>
                  <a:lnTo>
                    <a:pt x="91264" y="159645"/>
                  </a:lnTo>
                  <a:lnTo>
                    <a:pt x="91221" y="159645"/>
                  </a:lnTo>
                  <a:lnTo>
                    <a:pt x="91179" y="159645"/>
                  </a:lnTo>
                  <a:lnTo>
                    <a:pt x="91052" y="159645"/>
                  </a:lnTo>
                  <a:lnTo>
                    <a:pt x="91052" y="159716"/>
                  </a:lnTo>
                  <a:lnTo>
                    <a:pt x="91052" y="159645"/>
                  </a:lnTo>
                  <a:lnTo>
                    <a:pt x="91010" y="159645"/>
                  </a:lnTo>
                  <a:lnTo>
                    <a:pt x="91010" y="159716"/>
                  </a:lnTo>
                  <a:lnTo>
                    <a:pt x="90968" y="159645"/>
                  </a:lnTo>
                  <a:lnTo>
                    <a:pt x="90968" y="159716"/>
                  </a:lnTo>
                  <a:lnTo>
                    <a:pt x="90968" y="159645"/>
                  </a:lnTo>
                  <a:lnTo>
                    <a:pt x="91010" y="159589"/>
                  </a:lnTo>
                  <a:lnTo>
                    <a:pt x="90968" y="159589"/>
                  </a:lnTo>
                  <a:lnTo>
                    <a:pt x="90926" y="159589"/>
                  </a:lnTo>
                  <a:lnTo>
                    <a:pt x="90926" y="159519"/>
                  </a:lnTo>
                  <a:lnTo>
                    <a:pt x="90883" y="159519"/>
                  </a:lnTo>
                  <a:lnTo>
                    <a:pt x="90883" y="159462"/>
                  </a:lnTo>
                  <a:lnTo>
                    <a:pt x="90841" y="159462"/>
                  </a:lnTo>
                  <a:lnTo>
                    <a:pt x="90841" y="159392"/>
                  </a:lnTo>
                  <a:lnTo>
                    <a:pt x="90799" y="159336"/>
                  </a:lnTo>
                  <a:lnTo>
                    <a:pt x="90757" y="159265"/>
                  </a:lnTo>
                  <a:lnTo>
                    <a:pt x="90714" y="159265"/>
                  </a:lnTo>
                  <a:lnTo>
                    <a:pt x="90672" y="159265"/>
                  </a:lnTo>
                  <a:lnTo>
                    <a:pt x="90630" y="159209"/>
                  </a:lnTo>
                  <a:lnTo>
                    <a:pt x="90588" y="159209"/>
                  </a:lnTo>
                  <a:lnTo>
                    <a:pt x="90545" y="159209"/>
                  </a:lnTo>
                  <a:lnTo>
                    <a:pt x="90503" y="159209"/>
                  </a:lnTo>
                  <a:lnTo>
                    <a:pt x="90461" y="159209"/>
                  </a:lnTo>
                  <a:lnTo>
                    <a:pt x="90461" y="159138"/>
                  </a:lnTo>
                  <a:lnTo>
                    <a:pt x="90419" y="159138"/>
                  </a:lnTo>
                  <a:lnTo>
                    <a:pt x="90376" y="159082"/>
                  </a:lnTo>
                  <a:lnTo>
                    <a:pt x="90334" y="159082"/>
                  </a:lnTo>
                  <a:lnTo>
                    <a:pt x="90292" y="159082"/>
                  </a:lnTo>
                  <a:lnTo>
                    <a:pt x="90292" y="159012"/>
                  </a:lnTo>
                  <a:lnTo>
                    <a:pt x="90250" y="159012"/>
                  </a:lnTo>
                  <a:lnTo>
                    <a:pt x="90207" y="159012"/>
                  </a:lnTo>
                  <a:lnTo>
                    <a:pt x="90165" y="159012"/>
                  </a:lnTo>
                  <a:lnTo>
                    <a:pt x="90123" y="159012"/>
                  </a:lnTo>
                  <a:lnTo>
                    <a:pt x="90081" y="159012"/>
                  </a:lnTo>
                  <a:lnTo>
                    <a:pt x="89912" y="158955"/>
                  </a:lnTo>
                  <a:lnTo>
                    <a:pt x="89912" y="159012"/>
                  </a:lnTo>
                  <a:lnTo>
                    <a:pt x="89912" y="158955"/>
                  </a:lnTo>
                  <a:lnTo>
                    <a:pt x="89827" y="158955"/>
                  </a:lnTo>
                  <a:lnTo>
                    <a:pt x="89700" y="158955"/>
                  </a:lnTo>
                  <a:lnTo>
                    <a:pt x="89658" y="158955"/>
                  </a:lnTo>
                  <a:lnTo>
                    <a:pt x="89616" y="158955"/>
                  </a:lnTo>
                  <a:lnTo>
                    <a:pt x="89574" y="158955"/>
                  </a:lnTo>
                  <a:lnTo>
                    <a:pt x="89489" y="158955"/>
                  </a:lnTo>
                  <a:lnTo>
                    <a:pt x="89447" y="158955"/>
                  </a:lnTo>
                  <a:lnTo>
                    <a:pt x="89363" y="159012"/>
                  </a:lnTo>
                  <a:lnTo>
                    <a:pt x="89236" y="159012"/>
                  </a:lnTo>
                  <a:lnTo>
                    <a:pt x="89194" y="159012"/>
                  </a:lnTo>
                  <a:lnTo>
                    <a:pt x="89151" y="159012"/>
                  </a:lnTo>
                  <a:lnTo>
                    <a:pt x="89109" y="159012"/>
                  </a:lnTo>
                  <a:lnTo>
                    <a:pt x="89067" y="159012"/>
                  </a:lnTo>
                  <a:lnTo>
                    <a:pt x="89109" y="159012"/>
                  </a:lnTo>
                  <a:lnTo>
                    <a:pt x="89151" y="159012"/>
                  </a:lnTo>
                  <a:lnTo>
                    <a:pt x="89194" y="159012"/>
                  </a:lnTo>
                  <a:lnTo>
                    <a:pt x="89194" y="158955"/>
                  </a:lnTo>
                  <a:lnTo>
                    <a:pt x="89278" y="158955"/>
                  </a:lnTo>
                  <a:lnTo>
                    <a:pt x="89320" y="158955"/>
                  </a:lnTo>
                  <a:lnTo>
                    <a:pt x="89363" y="158955"/>
                  </a:lnTo>
                  <a:lnTo>
                    <a:pt x="89405" y="158955"/>
                  </a:lnTo>
                  <a:lnTo>
                    <a:pt x="89447" y="158955"/>
                  </a:lnTo>
                  <a:lnTo>
                    <a:pt x="89489" y="158885"/>
                  </a:lnTo>
                  <a:lnTo>
                    <a:pt x="89532" y="158885"/>
                  </a:lnTo>
                  <a:lnTo>
                    <a:pt x="89532" y="158829"/>
                  </a:lnTo>
                  <a:lnTo>
                    <a:pt x="89447" y="158829"/>
                  </a:lnTo>
                  <a:lnTo>
                    <a:pt x="89489" y="158829"/>
                  </a:lnTo>
                  <a:lnTo>
                    <a:pt x="89532" y="158829"/>
                  </a:lnTo>
                  <a:lnTo>
                    <a:pt x="89532" y="158758"/>
                  </a:lnTo>
                  <a:lnTo>
                    <a:pt x="89447" y="158758"/>
                  </a:lnTo>
                  <a:lnTo>
                    <a:pt x="89447" y="158702"/>
                  </a:lnTo>
                  <a:lnTo>
                    <a:pt x="89405" y="158702"/>
                  </a:lnTo>
                  <a:lnTo>
                    <a:pt x="89363" y="158632"/>
                  </a:lnTo>
                  <a:lnTo>
                    <a:pt x="89320" y="158632"/>
                  </a:lnTo>
                  <a:lnTo>
                    <a:pt x="89278" y="158575"/>
                  </a:lnTo>
                  <a:lnTo>
                    <a:pt x="89194" y="158505"/>
                  </a:lnTo>
                  <a:lnTo>
                    <a:pt x="89151" y="158505"/>
                  </a:lnTo>
                  <a:lnTo>
                    <a:pt x="89109" y="158448"/>
                  </a:lnTo>
                  <a:lnTo>
                    <a:pt x="89067" y="158448"/>
                  </a:lnTo>
                  <a:lnTo>
                    <a:pt x="88982" y="158392"/>
                  </a:lnTo>
                  <a:lnTo>
                    <a:pt x="88940" y="158392"/>
                  </a:lnTo>
                  <a:lnTo>
                    <a:pt x="88898" y="158392"/>
                  </a:lnTo>
                  <a:lnTo>
                    <a:pt x="88898" y="158322"/>
                  </a:lnTo>
                  <a:lnTo>
                    <a:pt x="88898" y="158392"/>
                  </a:lnTo>
                  <a:lnTo>
                    <a:pt x="88940" y="158392"/>
                  </a:lnTo>
                  <a:lnTo>
                    <a:pt x="88982" y="158392"/>
                  </a:lnTo>
                  <a:lnTo>
                    <a:pt x="89025" y="158392"/>
                  </a:lnTo>
                  <a:lnTo>
                    <a:pt x="89067" y="158392"/>
                  </a:lnTo>
                  <a:lnTo>
                    <a:pt x="89067" y="158448"/>
                  </a:lnTo>
                  <a:lnTo>
                    <a:pt x="89109" y="158392"/>
                  </a:lnTo>
                  <a:lnTo>
                    <a:pt x="89151" y="158392"/>
                  </a:lnTo>
                  <a:lnTo>
                    <a:pt x="89151" y="158322"/>
                  </a:lnTo>
                  <a:lnTo>
                    <a:pt x="89151" y="158392"/>
                  </a:lnTo>
                  <a:lnTo>
                    <a:pt x="89194" y="158322"/>
                  </a:lnTo>
                  <a:lnTo>
                    <a:pt x="89236" y="158322"/>
                  </a:lnTo>
                  <a:lnTo>
                    <a:pt x="89236" y="158392"/>
                  </a:lnTo>
                  <a:lnTo>
                    <a:pt x="89278" y="158392"/>
                  </a:lnTo>
                  <a:lnTo>
                    <a:pt x="89320" y="158392"/>
                  </a:lnTo>
                  <a:lnTo>
                    <a:pt x="89363" y="158392"/>
                  </a:lnTo>
                  <a:lnTo>
                    <a:pt x="89405" y="158448"/>
                  </a:lnTo>
                  <a:lnTo>
                    <a:pt x="89447" y="158448"/>
                  </a:lnTo>
                  <a:lnTo>
                    <a:pt x="89489" y="158505"/>
                  </a:lnTo>
                  <a:lnTo>
                    <a:pt x="89532" y="158575"/>
                  </a:lnTo>
                  <a:lnTo>
                    <a:pt x="89574" y="158575"/>
                  </a:lnTo>
                  <a:lnTo>
                    <a:pt x="89574" y="158632"/>
                  </a:lnTo>
                  <a:lnTo>
                    <a:pt x="89616" y="158632"/>
                  </a:lnTo>
                  <a:lnTo>
                    <a:pt x="89658" y="158632"/>
                  </a:lnTo>
                  <a:lnTo>
                    <a:pt x="89700" y="158702"/>
                  </a:lnTo>
                  <a:lnTo>
                    <a:pt x="89743" y="158702"/>
                  </a:lnTo>
                  <a:lnTo>
                    <a:pt x="89785" y="158702"/>
                  </a:lnTo>
                  <a:lnTo>
                    <a:pt x="89827" y="158702"/>
                  </a:lnTo>
                  <a:lnTo>
                    <a:pt x="89869" y="158758"/>
                  </a:lnTo>
                  <a:lnTo>
                    <a:pt x="89912" y="158758"/>
                  </a:lnTo>
                  <a:lnTo>
                    <a:pt x="89954" y="158758"/>
                  </a:lnTo>
                  <a:lnTo>
                    <a:pt x="89996" y="158758"/>
                  </a:lnTo>
                  <a:lnTo>
                    <a:pt x="90038" y="158758"/>
                  </a:lnTo>
                  <a:lnTo>
                    <a:pt x="90038" y="158702"/>
                  </a:lnTo>
                  <a:lnTo>
                    <a:pt x="90081" y="158702"/>
                  </a:lnTo>
                  <a:lnTo>
                    <a:pt x="90123" y="158632"/>
                  </a:lnTo>
                  <a:lnTo>
                    <a:pt x="90165" y="158632"/>
                  </a:lnTo>
                  <a:lnTo>
                    <a:pt x="90165" y="158575"/>
                  </a:lnTo>
                  <a:lnTo>
                    <a:pt x="90207" y="158575"/>
                  </a:lnTo>
                  <a:lnTo>
                    <a:pt x="90207" y="158505"/>
                  </a:lnTo>
                  <a:lnTo>
                    <a:pt x="90207" y="158448"/>
                  </a:lnTo>
                  <a:lnTo>
                    <a:pt x="90165" y="158448"/>
                  </a:lnTo>
                  <a:lnTo>
                    <a:pt x="90165" y="158392"/>
                  </a:lnTo>
                  <a:lnTo>
                    <a:pt x="90165" y="158322"/>
                  </a:lnTo>
                  <a:lnTo>
                    <a:pt x="90207" y="158322"/>
                  </a:lnTo>
                  <a:lnTo>
                    <a:pt x="90207" y="158265"/>
                  </a:lnTo>
                  <a:lnTo>
                    <a:pt x="90207" y="158195"/>
                  </a:lnTo>
                  <a:lnTo>
                    <a:pt x="90250" y="158195"/>
                  </a:lnTo>
                  <a:lnTo>
                    <a:pt x="90292" y="158265"/>
                  </a:lnTo>
                  <a:lnTo>
                    <a:pt x="90334" y="158265"/>
                  </a:lnTo>
                  <a:lnTo>
                    <a:pt x="90334" y="158322"/>
                  </a:lnTo>
                  <a:lnTo>
                    <a:pt x="90376" y="158322"/>
                  </a:lnTo>
                  <a:lnTo>
                    <a:pt x="90376" y="158392"/>
                  </a:lnTo>
                  <a:lnTo>
                    <a:pt x="90376" y="158448"/>
                  </a:lnTo>
                  <a:lnTo>
                    <a:pt x="90419" y="158448"/>
                  </a:lnTo>
                  <a:lnTo>
                    <a:pt x="90461" y="158505"/>
                  </a:lnTo>
                  <a:lnTo>
                    <a:pt x="90503" y="158505"/>
                  </a:lnTo>
                  <a:lnTo>
                    <a:pt x="90545" y="158505"/>
                  </a:lnTo>
                  <a:lnTo>
                    <a:pt x="90588" y="158505"/>
                  </a:lnTo>
                  <a:lnTo>
                    <a:pt x="90588" y="158575"/>
                  </a:lnTo>
                  <a:lnTo>
                    <a:pt x="90672" y="158575"/>
                  </a:lnTo>
                  <a:lnTo>
                    <a:pt x="90714" y="158575"/>
                  </a:lnTo>
                  <a:lnTo>
                    <a:pt x="90757" y="158632"/>
                  </a:lnTo>
                  <a:lnTo>
                    <a:pt x="90799" y="158632"/>
                  </a:lnTo>
                  <a:lnTo>
                    <a:pt x="90841" y="158632"/>
                  </a:lnTo>
                  <a:lnTo>
                    <a:pt x="90841" y="158702"/>
                  </a:lnTo>
                  <a:lnTo>
                    <a:pt x="90883" y="158702"/>
                  </a:lnTo>
                  <a:lnTo>
                    <a:pt x="90926" y="158702"/>
                  </a:lnTo>
                  <a:lnTo>
                    <a:pt x="90926" y="158758"/>
                  </a:lnTo>
                  <a:lnTo>
                    <a:pt x="90968" y="158758"/>
                  </a:lnTo>
                  <a:lnTo>
                    <a:pt x="91010" y="158829"/>
                  </a:lnTo>
                  <a:lnTo>
                    <a:pt x="91052" y="158829"/>
                  </a:lnTo>
                  <a:lnTo>
                    <a:pt x="91095" y="158829"/>
                  </a:lnTo>
                  <a:lnTo>
                    <a:pt x="91095" y="158885"/>
                  </a:lnTo>
                  <a:lnTo>
                    <a:pt x="91137" y="158885"/>
                  </a:lnTo>
                  <a:lnTo>
                    <a:pt x="91179" y="158885"/>
                  </a:lnTo>
                  <a:lnTo>
                    <a:pt x="91221" y="158885"/>
                  </a:lnTo>
                  <a:lnTo>
                    <a:pt x="91264" y="158885"/>
                  </a:lnTo>
                  <a:lnTo>
                    <a:pt x="91306" y="158885"/>
                  </a:lnTo>
                  <a:lnTo>
                    <a:pt x="91348" y="158885"/>
                  </a:lnTo>
                  <a:lnTo>
                    <a:pt x="91390" y="158829"/>
                  </a:lnTo>
                  <a:lnTo>
                    <a:pt x="91433" y="158829"/>
                  </a:lnTo>
                  <a:lnTo>
                    <a:pt x="91517" y="158758"/>
                  </a:lnTo>
                  <a:lnTo>
                    <a:pt x="91559" y="158758"/>
                  </a:lnTo>
                  <a:lnTo>
                    <a:pt x="91602" y="158758"/>
                  </a:lnTo>
                  <a:lnTo>
                    <a:pt x="91602" y="158702"/>
                  </a:lnTo>
                  <a:lnTo>
                    <a:pt x="91602" y="158632"/>
                  </a:lnTo>
                  <a:lnTo>
                    <a:pt x="91602" y="158575"/>
                  </a:lnTo>
                  <a:lnTo>
                    <a:pt x="91602" y="158505"/>
                  </a:lnTo>
                  <a:lnTo>
                    <a:pt x="91644" y="158575"/>
                  </a:lnTo>
                  <a:lnTo>
                    <a:pt x="91686" y="158632"/>
                  </a:lnTo>
                  <a:lnTo>
                    <a:pt x="91728" y="158702"/>
                  </a:lnTo>
                  <a:lnTo>
                    <a:pt x="91728" y="158758"/>
                  </a:lnTo>
                  <a:lnTo>
                    <a:pt x="91728" y="158829"/>
                  </a:lnTo>
                  <a:lnTo>
                    <a:pt x="91728" y="158885"/>
                  </a:lnTo>
                  <a:lnTo>
                    <a:pt x="91771" y="158885"/>
                  </a:lnTo>
                  <a:lnTo>
                    <a:pt x="91855" y="158885"/>
                  </a:lnTo>
                  <a:lnTo>
                    <a:pt x="91897" y="158885"/>
                  </a:lnTo>
                  <a:lnTo>
                    <a:pt x="91939" y="158885"/>
                  </a:lnTo>
                  <a:lnTo>
                    <a:pt x="92024" y="158829"/>
                  </a:lnTo>
                  <a:lnTo>
                    <a:pt x="92066" y="158829"/>
                  </a:lnTo>
                  <a:lnTo>
                    <a:pt x="92151" y="158758"/>
                  </a:lnTo>
                  <a:lnTo>
                    <a:pt x="92193" y="158758"/>
                  </a:lnTo>
                  <a:lnTo>
                    <a:pt x="92235" y="158758"/>
                  </a:lnTo>
                  <a:lnTo>
                    <a:pt x="92235" y="158829"/>
                  </a:lnTo>
                  <a:lnTo>
                    <a:pt x="92277" y="158829"/>
                  </a:lnTo>
                  <a:lnTo>
                    <a:pt x="92320" y="158829"/>
                  </a:lnTo>
                  <a:lnTo>
                    <a:pt x="92362" y="158758"/>
                  </a:lnTo>
                  <a:lnTo>
                    <a:pt x="92362" y="158829"/>
                  </a:lnTo>
                  <a:lnTo>
                    <a:pt x="92320" y="158829"/>
                  </a:lnTo>
                  <a:lnTo>
                    <a:pt x="92277" y="158885"/>
                  </a:lnTo>
                  <a:lnTo>
                    <a:pt x="92320" y="158885"/>
                  </a:lnTo>
                  <a:lnTo>
                    <a:pt x="92277" y="158885"/>
                  </a:lnTo>
                  <a:lnTo>
                    <a:pt x="92320" y="158885"/>
                  </a:lnTo>
                  <a:lnTo>
                    <a:pt x="92320" y="158955"/>
                  </a:lnTo>
                  <a:lnTo>
                    <a:pt x="92320" y="159012"/>
                  </a:lnTo>
                  <a:lnTo>
                    <a:pt x="92362" y="159012"/>
                  </a:lnTo>
                  <a:lnTo>
                    <a:pt x="92362" y="159082"/>
                  </a:lnTo>
                  <a:lnTo>
                    <a:pt x="92362" y="159138"/>
                  </a:lnTo>
                  <a:lnTo>
                    <a:pt x="92404" y="159138"/>
                  </a:lnTo>
                  <a:lnTo>
                    <a:pt x="92446" y="159138"/>
                  </a:lnTo>
                  <a:lnTo>
                    <a:pt x="92489" y="159138"/>
                  </a:lnTo>
                  <a:lnTo>
                    <a:pt x="92531" y="159138"/>
                  </a:lnTo>
                  <a:lnTo>
                    <a:pt x="92531" y="159209"/>
                  </a:lnTo>
                  <a:lnTo>
                    <a:pt x="92573" y="159209"/>
                  </a:lnTo>
                  <a:lnTo>
                    <a:pt x="92615" y="159209"/>
                  </a:lnTo>
                  <a:lnTo>
                    <a:pt x="92658" y="159209"/>
                  </a:lnTo>
                  <a:lnTo>
                    <a:pt x="92700" y="159209"/>
                  </a:lnTo>
                  <a:lnTo>
                    <a:pt x="92658" y="159209"/>
                  </a:lnTo>
                  <a:lnTo>
                    <a:pt x="92658" y="159265"/>
                  </a:lnTo>
                  <a:lnTo>
                    <a:pt x="92615" y="159265"/>
                  </a:lnTo>
                  <a:lnTo>
                    <a:pt x="92658" y="159265"/>
                  </a:lnTo>
                  <a:lnTo>
                    <a:pt x="92700" y="159265"/>
                  </a:lnTo>
                  <a:lnTo>
                    <a:pt x="92742" y="159209"/>
                  </a:lnTo>
                  <a:lnTo>
                    <a:pt x="92784" y="159265"/>
                  </a:lnTo>
                  <a:lnTo>
                    <a:pt x="92827" y="159265"/>
                  </a:lnTo>
                  <a:lnTo>
                    <a:pt x="92869" y="159336"/>
                  </a:lnTo>
                  <a:lnTo>
                    <a:pt x="92869" y="159392"/>
                  </a:lnTo>
                  <a:lnTo>
                    <a:pt x="92911" y="159336"/>
                  </a:lnTo>
                  <a:lnTo>
                    <a:pt x="92911" y="159392"/>
                  </a:lnTo>
                  <a:lnTo>
                    <a:pt x="92869" y="159392"/>
                  </a:lnTo>
                  <a:lnTo>
                    <a:pt x="92911" y="159462"/>
                  </a:lnTo>
                  <a:lnTo>
                    <a:pt x="92911" y="159519"/>
                  </a:lnTo>
                  <a:lnTo>
                    <a:pt x="92953" y="159519"/>
                  </a:lnTo>
                  <a:lnTo>
                    <a:pt x="92953" y="159589"/>
                  </a:lnTo>
                  <a:lnTo>
                    <a:pt x="92911" y="159589"/>
                  </a:lnTo>
                  <a:lnTo>
                    <a:pt x="92911" y="159645"/>
                  </a:lnTo>
                  <a:lnTo>
                    <a:pt x="92953" y="159589"/>
                  </a:lnTo>
                  <a:lnTo>
                    <a:pt x="92996" y="159589"/>
                  </a:lnTo>
                  <a:lnTo>
                    <a:pt x="92996" y="159645"/>
                  </a:lnTo>
                  <a:lnTo>
                    <a:pt x="93038" y="159645"/>
                  </a:lnTo>
                  <a:lnTo>
                    <a:pt x="93038" y="159716"/>
                  </a:lnTo>
                  <a:lnTo>
                    <a:pt x="93038" y="159772"/>
                  </a:lnTo>
                  <a:lnTo>
                    <a:pt x="93080" y="159772"/>
                  </a:lnTo>
                  <a:lnTo>
                    <a:pt x="93080" y="159843"/>
                  </a:lnTo>
                  <a:lnTo>
                    <a:pt x="93038" y="159843"/>
                  </a:lnTo>
                  <a:lnTo>
                    <a:pt x="93080" y="159843"/>
                  </a:lnTo>
                  <a:lnTo>
                    <a:pt x="93122" y="159843"/>
                  </a:lnTo>
                  <a:lnTo>
                    <a:pt x="93165" y="159843"/>
                  </a:lnTo>
                  <a:lnTo>
                    <a:pt x="93207" y="159843"/>
                  </a:lnTo>
                  <a:lnTo>
                    <a:pt x="93249" y="159843"/>
                  </a:lnTo>
                  <a:lnTo>
                    <a:pt x="93291" y="159843"/>
                  </a:lnTo>
                  <a:lnTo>
                    <a:pt x="93334" y="159843"/>
                  </a:lnTo>
                  <a:lnTo>
                    <a:pt x="93376" y="159843"/>
                  </a:lnTo>
                  <a:lnTo>
                    <a:pt x="93418" y="159843"/>
                  </a:lnTo>
                  <a:lnTo>
                    <a:pt x="93460" y="159772"/>
                  </a:lnTo>
                  <a:lnTo>
                    <a:pt x="93503" y="159772"/>
                  </a:lnTo>
                  <a:lnTo>
                    <a:pt x="93545" y="159772"/>
                  </a:lnTo>
                  <a:lnTo>
                    <a:pt x="93587" y="159772"/>
                  </a:lnTo>
                  <a:lnTo>
                    <a:pt x="93629" y="159772"/>
                  </a:lnTo>
                  <a:lnTo>
                    <a:pt x="93672" y="159772"/>
                  </a:lnTo>
                  <a:lnTo>
                    <a:pt x="93714" y="159772"/>
                  </a:lnTo>
                  <a:lnTo>
                    <a:pt x="93756" y="159772"/>
                  </a:lnTo>
                  <a:lnTo>
                    <a:pt x="93756" y="159843"/>
                  </a:lnTo>
                  <a:lnTo>
                    <a:pt x="93756" y="159772"/>
                  </a:lnTo>
                  <a:lnTo>
                    <a:pt x="93798" y="159772"/>
                  </a:lnTo>
                  <a:lnTo>
                    <a:pt x="93841" y="159772"/>
                  </a:lnTo>
                  <a:lnTo>
                    <a:pt x="93925" y="159772"/>
                  </a:lnTo>
                  <a:lnTo>
                    <a:pt x="94009" y="159772"/>
                  </a:lnTo>
                  <a:lnTo>
                    <a:pt x="94052" y="159772"/>
                  </a:lnTo>
                  <a:lnTo>
                    <a:pt x="94094" y="159772"/>
                  </a:lnTo>
                  <a:lnTo>
                    <a:pt x="94136" y="159772"/>
                  </a:lnTo>
                  <a:lnTo>
                    <a:pt x="94221" y="159716"/>
                  </a:lnTo>
                  <a:lnTo>
                    <a:pt x="94263" y="159716"/>
                  </a:lnTo>
                  <a:lnTo>
                    <a:pt x="94263" y="159772"/>
                  </a:lnTo>
                  <a:lnTo>
                    <a:pt x="94305" y="159772"/>
                  </a:lnTo>
                  <a:lnTo>
                    <a:pt x="94347" y="159772"/>
                  </a:lnTo>
                  <a:lnTo>
                    <a:pt x="94432" y="159772"/>
                  </a:lnTo>
                  <a:lnTo>
                    <a:pt x="94474" y="159843"/>
                  </a:lnTo>
                  <a:lnTo>
                    <a:pt x="94516" y="159843"/>
                  </a:lnTo>
                  <a:lnTo>
                    <a:pt x="94559" y="159899"/>
                  </a:lnTo>
                  <a:lnTo>
                    <a:pt x="94516" y="159899"/>
                  </a:lnTo>
                  <a:lnTo>
                    <a:pt x="94559" y="159899"/>
                  </a:lnTo>
                  <a:lnTo>
                    <a:pt x="94559" y="159969"/>
                  </a:lnTo>
                  <a:lnTo>
                    <a:pt x="94601" y="159969"/>
                  </a:lnTo>
                  <a:lnTo>
                    <a:pt x="94643" y="159969"/>
                  </a:lnTo>
                  <a:lnTo>
                    <a:pt x="94685" y="159969"/>
                  </a:lnTo>
                  <a:lnTo>
                    <a:pt x="94728" y="159969"/>
                  </a:lnTo>
                  <a:lnTo>
                    <a:pt x="94770" y="159899"/>
                  </a:lnTo>
                  <a:lnTo>
                    <a:pt x="94812" y="159899"/>
                  </a:lnTo>
                  <a:lnTo>
                    <a:pt x="94854" y="159899"/>
                  </a:lnTo>
                  <a:lnTo>
                    <a:pt x="94897" y="159899"/>
                  </a:lnTo>
                  <a:lnTo>
                    <a:pt x="94939" y="159843"/>
                  </a:lnTo>
                  <a:lnTo>
                    <a:pt x="94981" y="159772"/>
                  </a:lnTo>
                  <a:lnTo>
                    <a:pt x="95023" y="159772"/>
                  </a:lnTo>
                  <a:lnTo>
                    <a:pt x="95066" y="159716"/>
                  </a:lnTo>
                  <a:lnTo>
                    <a:pt x="95066" y="159645"/>
                  </a:lnTo>
                  <a:lnTo>
                    <a:pt x="95108" y="159645"/>
                  </a:lnTo>
                  <a:lnTo>
                    <a:pt x="95066" y="159589"/>
                  </a:lnTo>
                  <a:lnTo>
                    <a:pt x="95108" y="159589"/>
                  </a:lnTo>
                  <a:lnTo>
                    <a:pt x="95150" y="159589"/>
                  </a:lnTo>
                  <a:lnTo>
                    <a:pt x="95192" y="159519"/>
                  </a:lnTo>
                  <a:lnTo>
                    <a:pt x="95235" y="159462"/>
                  </a:lnTo>
                  <a:lnTo>
                    <a:pt x="95277" y="159462"/>
                  </a:lnTo>
                  <a:lnTo>
                    <a:pt x="95277" y="159392"/>
                  </a:lnTo>
                  <a:lnTo>
                    <a:pt x="95319" y="159392"/>
                  </a:lnTo>
                  <a:lnTo>
                    <a:pt x="95319" y="159336"/>
                  </a:lnTo>
                  <a:lnTo>
                    <a:pt x="95361" y="159336"/>
                  </a:lnTo>
                  <a:lnTo>
                    <a:pt x="95404" y="159265"/>
                  </a:lnTo>
                  <a:lnTo>
                    <a:pt x="95488" y="159209"/>
                  </a:lnTo>
                  <a:lnTo>
                    <a:pt x="95530" y="159138"/>
                  </a:lnTo>
                  <a:lnTo>
                    <a:pt x="95530" y="159082"/>
                  </a:lnTo>
                  <a:lnTo>
                    <a:pt x="95573" y="159082"/>
                  </a:lnTo>
                  <a:lnTo>
                    <a:pt x="95615" y="159012"/>
                  </a:lnTo>
                  <a:lnTo>
                    <a:pt x="95657" y="159012"/>
                  </a:lnTo>
                  <a:lnTo>
                    <a:pt x="95657" y="158955"/>
                  </a:lnTo>
                  <a:lnTo>
                    <a:pt x="95657" y="158885"/>
                  </a:lnTo>
                  <a:lnTo>
                    <a:pt x="95699" y="158885"/>
                  </a:lnTo>
                  <a:lnTo>
                    <a:pt x="95699" y="158829"/>
                  </a:lnTo>
                  <a:lnTo>
                    <a:pt x="95742" y="158829"/>
                  </a:lnTo>
                  <a:lnTo>
                    <a:pt x="95784" y="158758"/>
                  </a:lnTo>
                  <a:lnTo>
                    <a:pt x="95826" y="158702"/>
                  </a:lnTo>
                  <a:lnTo>
                    <a:pt x="95868" y="158632"/>
                  </a:lnTo>
                  <a:lnTo>
                    <a:pt x="95911" y="158632"/>
                  </a:lnTo>
                  <a:lnTo>
                    <a:pt x="95953" y="158575"/>
                  </a:lnTo>
                  <a:lnTo>
                    <a:pt x="95953" y="158505"/>
                  </a:lnTo>
                  <a:lnTo>
                    <a:pt x="95995" y="158505"/>
                  </a:lnTo>
                  <a:lnTo>
                    <a:pt x="95995" y="158448"/>
                  </a:lnTo>
                  <a:lnTo>
                    <a:pt x="96037" y="158392"/>
                  </a:lnTo>
                  <a:lnTo>
                    <a:pt x="96037" y="158322"/>
                  </a:lnTo>
                  <a:lnTo>
                    <a:pt x="96079" y="158265"/>
                  </a:lnTo>
                  <a:lnTo>
                    <a:pt x="96079" y="158195"/>
                  </a:lnTo>
                  <a:lnTo>
                    <a:pt x="96079" y="158139"/>
                  </a:lnTo>
                  <a:lnTo>
                    <a:pt x="96079" y="158068"/>
                  </a:lnTo>
                  <a:lnTo>
                    <a:pt x="96079" y="158012"/>
                  </a:lnTo>
                  <a:lnTo>
                    <a:pt x="96079" y="157942"/>
                  </a:lnTo>
                  <a:lnTo>
                    <a:pt x="96037" y="157885"/>
                  </a:lnTo>
                  <a:lnTo>
                    <a:pt x="96079" y="157815"/>
                  </a:lnTo>
                  <a:lnTo>
                    <a:pt x="96122" y="157758"/>
                  </a:lnTo>
                  <a:lnTo>
                    <a:pt x="96122" y="157688"/>
                  </a:lnTo>
                  <a:lnTo>
                    <a:pt x="96122" y="157632"/>
                  </a:lnTo>
                  <a:lnTo>
                    <a:pt x="96164" y="157632"/>
                  </a:lnTo>
                  <a:lnTo>
                    <a:pt x="96164" y="157561"/>
                  </a:lnTo>
                  <a:lnTo>
                    <a:pt x="96206" y="157561"/>
                  </a:lnTo>
                  <a:lnTo>
                    <a:pt x="96206" y="157505"/>
                  </a:lnTo>
                  <a:lnTo>
                    <a:pt x="96164" y="157505"/>
                  </a:lnTo>
                  <a:lnTo>
                    <a:pt x="96164" y="157435"/>
                  </a:lnTo>
                  <a:lnTo>
                    <a:pt x="96164" y="157378"/>
                  </a:lnTo>
                  <a:lnTo>
                    <a:pt x="96164" y="157308"/>
                  </a:lnTo>
                  <a:lnTo>
                    <a:pt x="96122" y="157308"/>
                  </a:lnTo>
                  <a:lnTo>
                    <a:pt x="96079" y="157252"/>
                  </a:lnTo>
                  <a:lnTo>
                    <a:pt x="96079" y="157181"/>
                  </a:lnTo>
                  <a:lnTo>
                    <a:pt x="96037" y="157181"/>
                  </a:lnTo>
                  <a:lnTo>
                    <a:pt x="95995" y="157181"/>
                  </a:lnTo>
                  <a:lnTo>
                    <a:pt x="95911" y="157125"/>
                  </a:lnTo>
                  <a:lnTo>
                    <a:pt x="95742" y="157125"/>
                  </a:lnTo>
                  <a:lnTo>
                    <a:pt x="95699" y="157054"/>
                  </a:lnTo>
                  <a:lnTo>
                    <a:pt x="95573" y="156998"/>
                  </a:lnTo>
                  <a:lnTo>
                    <a:pt x="95530" y="156998"/>
                  </a:lnTo>
                  <a:lnTo>
                    <a:pt x="95488" y="156928"/>
                  </a:lnTo>
                  <a:lnTo>
                    <a:pt x="95446" y="156928"/>
                  </a:lnTo>
                  <a:lnTo>
                    <a:pt x="95361" y="156928"/>
                  </a:lnTo>
                  <a:lnTo>
                    <a:pt x="95235" y="156928"/>
                  </a:lnTo>
                  <a:lnTo>
                    <a:pt x="95192" y="156928"/>
                  </a:lnTo>
                  <a:lnTo>
                    <a:pt x="95192" y="156871"/>
                  </a:lnTo>
                  <a:lnTo>
                    <a:pt x="95192" y="156801"/>
                  </a:lnTo>
                  <a:lnTo>
                    <a:pt x="95150" y="156801"/>
                  </a:lnTo>
                  <a:lnTo>
                    <a:pt x="95150" y="156871"/>
                  </a:lnTo>
                  <a:lnTo>
                    <a:pt x="95192" y="156871"/>
                  </a:lnTo>
                  <a:lnTo>
                    <a:pt x="95150" y="156871"/>
                  </a:lnTo>
                  <a:lnTo>
                    <a:pt x="95150" y="156928"/>
                  </a:lnTo>
                  <a:lnTo>
                    <a:pt x="95108" y="156928"/>
                  </a:lnTo>
                  <a:lnTo>
                    <a:pt x="95066" y="156928"/>
                  </a:lnTo>
                  <a:lnTo>
                    <a:pt x="95023" y="156928"/>
                  </a:lnTo>
                  <a:lnTo>
                    <a:pt x="94981" y="156871"/>
                  </a:lnTo>
                  <a:lnTo>
                    <a:pt x="94939" y="156871"/>
                  </a:lnTo>
                  <a:lnTo>
                    <a:pt x="94981" y="156871"/>
                  </a:lnTo>
                  <a:lnTo>
                    <a:pt x="94981" y="156801"/>
                  </a:lnTo>
                  <a:lnTo>
                    <a:pt x="94939" y="156801"/>
                  </a:lnTo>
                  <a:lnTo>
                    <a:pt x="94897" y="156801"/>
                  </a:lnTo>
                  <a:lnTo>
                    <a:pt x="94897" y="156745"/>
                  </a:lnTo>
                  <a:lnTo>
                    <a:pt x="94939" y="156745"/>
                  </a:lnTo>
                  <a:lnTo>
                    <a:pt x="94981" y="156801"/>
                  </a:lnTo>
                  <a:lnTo>
                    <a:pt x="95023" y="156801"/>
                  </a:lnTo>
                  <a:lnTo>
                    <a:pt x="95023" y="156745"/>
                  </a:lnTo>
                  <a:lnTo>
                    <a:pt x="94981" y="156745"/>
                  </a:lnTo>
                  <a:lnTo>
                    <a:pt x="94939" y="156745"/>
                  </a:lnTo>
                  <a:lnTo>
                    <a:pt x="94897" y="156745"/>
                  </a:lnTo>
                  <a:lnTo>
                    <a:pt x="94854" y="156745"/>
                  </a:lnTo>
                  <a:lnTo>
                    <a:pt x="94770" y="156745"/>
                  </a:lnTo>
                  <a:lnTo>
                    <a:pt x="94854" y="156745"/>
                  </a:lnTo>
                  <a:lnTo>
                    <a:pt x="94854" y="156801"/>
                  </a:lnTo>
                  <a:lnTo>
                    <a:pt x="94812" y="156801"/>
                  </a:lnTo>
                  <a:lnTo>
                    <a:pt x="94770" y="156801"/>
                  </a:lnTo>
                  <a:lnTo>
                    <a:pt x="94728" y="156801"/>
                  </a:lnTo>
                  <a:lnTo>
                    <a:pt x="94685" y="156801"/>
                  </a:lnTo>
                  <a:lnTo>
                    <a:pt x="94643" y="156801"/>
                  </a:lnTo>
                  <a:lnTo>
                    <a:pt x="94559" y="156801"/>
                  </a:lnTo>
                  <a:lnTo>
                    <a:pt x="94516" y="156801"/>
                  </a:lnTo>
                  <a:lnTo>
                    <a:pt x="94516" y="156871"/>
                  </a:lnTo>
                  <a:lnTo>
                    <a:pt x="94432" y="156928"/>
                  </a:lnTo>
                  <a:lnTo>
                    <a:pt x="94390" y="156928"/>
                  </a:lnTo>
                  <a:lnTo>
                    <a:pt x="94390" y="156871"/>
                  </a:lnTo>
                  <a:lnTo>
                    <a:pt x="94347" y="156871"/>
                  </a:lnTo>
                  <a:lnTo>
                    <a:pt x="94305" y="156871"/>
                  </a:lnTo>
                  <a:lnTo>
                    <a:pt x="94263" y="156871"/>
                  </a:lnTo>
                  <a:lnTo>
                    <a:pt x="94221" y="156871"/>
                  </a:lnTo>
                  <a:lnTo>
                    <a:pt x="94178" y="156871"/>
                  </a:lnTo>
                  <a:lnTo>
                    <a:pt x="94136" y="156871"/>
                  </a:lnTo>
                  <a:lnTo>
                    <a:pt x="94094" y="156871"/>
                  </a:lnTo>
                  <a:lnTo>
                    <a:pt x="94009" y="156871"/>
                  </a:lnTo>
                  <a:lnTo>
                    <a:pt x="94009" y="156801"/>
                  </a:lnTo>
                  <a:lnTo>
                    <a:pt x="93967" y="156801"/>
                  </a:lnTo>
                  <a:lnTo>
                    <a:pt x="93925" y="156801"/>
                  </a:lnTo>
                  <a:lnTo>
                    <a:pt x="93841" y="156745"/>
                  </a:lnTo>
                  <a:lnTo>
                    <a:pt x="93798" y="156745"/>
                  </a:lnTo>
                  <a:lnTo>
                    <a:pt x="93756" y="156745"/>
                  </a:lnTo>
                  <a:lnTo>
                    <a:pt x="93714" y="156745"/>
                  </a:lnTo>
                  <a:lnTo>
                    <a:pt x="93672" y="156745"/>
                  </a:lnTo>
                  <a:lnTo>
                    <a:pt x="93672" y="156801"/>
                  </a:lnTo>
                  <a:lnTo>
                    <a:pt x="93629" y="156871"/>
                  </a:lnTo>
                  <a:lnTo>
                    <a:pt x="93587" y="156871"/>
                  </a:lnTo>
                  <a:lnTo>
                    <a:pt x="93587" y="156801"/>
                  </a:lnTo>
                  <a:lnTo>
                    <a:pt x="93587" y="156745"/>
                  </a:lnTo>
                  <a:lnTo>
                    <a:pt x="93629" y="156745"/>
                  </a:lnTo>
                  <a:lnTo>
                    <a:pt x="93587" y="156745"/>
                  </a:lnTo>
                  <a:lnTo>
                    <a:pt x="93545" y="156745"/>
                  </a:lnTo>
                  <a:lnTo>
                    <a:pt x="93503" y="156674"/>
                  </a:lnTo>
                  <a:lnTo>
                    <a:pt x="93460" y="156674"/>
                  </a:lnTo>
                  <a:lnTo>
                    <a:pt x="93418" y="156674"/>
                  </a:lnTo>
                  <a:lnTo>
                    <a:pt x="93334" y="156674"/>
                  </a:lnTo>
                  <a:lnTo>
                    <a:pt x="93291" y="156618"/>
                  </a:lnTo>
                  <a:lnTo>
                    <a:pt x="93249" y="156618"/>
                  </a:lnTo>
                  <a:lnTo>
                    <a:pt x="93207" y="156618"/>
                  </a:lnTo>
                  <a:lnTo>
                    <a:pt x="93165" y="156618"/>
                  </a:lnTo>
                  <a:lnTo>
                    <a:pt x="93122" y="156618"/>
                  </a:lnTo>
                  <a:lnTo>
                    <a:pt x="93080" y="156618"/>
                  </a:lnTo>
                  <a:lnTo>
                    <a:pt x="93080" y="156547"/>
                  </a:lnTo>
                  <a:lnTo>
                    <a:pt x="93038" y="156547"/>
                  </a:lnTo>
                  <a:lnTo>
                    <a:pt x="92996" y="156547"/>
                  </a:lnTo>
                  <a:lnTo>
                    <a:pt x="92953" y="156491"/>
                  </a:lnTo>
                  <a:lnTo>
                    <a:pt x="92911" y="156491"/>
                  </a:lnTo>
                  <a:lnTo>
                    <a:pt x="92869" y="156421"/>
                  </a:lnTo>
                  <a:lnTo>
                    <a:pt x="92827" y="156364"/>
                  </a:lnTo>
                  <a:lnTo>
                    <a:pt x="92784" y="156364"/>
                  </a:lnTo>
                  <a:lnTo>
                    <a:pt x="92742" y="156294"/>
                  </a:lnTo>
                  <a:lnTo>
                    <a:pt x="92742" y="156238"/>
                  </a:lnTo>
                  <a:lnTo>
                    <a:pt x="92700" y="156238"/>
                  </a:lnTo>
                  <a:lnTo>
                    <a:pt x="92658" y="156238"/>
                  </a:lnTo>
                  <a:lnTo>
                    <a:pt x="92658" y="156167"/>
                  </a:lnTo>
                  <a:lnTo>
                    <a:pt x="92615" y="156167"/>
                  </a:lnTo>
                  <a:lnTo>
                    <a:pt x="92531" y="156111"/>
                  </a:lnTo>
                  <a:lnTo>
                    <a:pt x="92489" y="156040"/>
                  </a:lnTo>
                  <a:lnTo>
                    <a:pt x="92446" y="156040"/>
                  </a:lnTo>
                  <a:lnTo>
                    <a:pt x="92362" y="155984"/>
                  </a:lnTo>
                  <a:lnTo>
                    <a:pt x="92320" y="155914"/>
                  </a:lnTo>
                  <a:lnTo>
                    <a:pt x="92277" y="155914"/>
                  </a:lnTo>
                  <a:lnTo>
                    <a:pt x="92277" y="155857"/>
                  </a:lnTo>
                  <a:lnTo>
                    <a:pt x="92277" y="155787"/>
                  </a:lnTo>
                  <a:lnTo>
                    <a:pt x="92235" y="155787"/>
                  </a:lnTo>
                  <a:lnTo>
                    <a:pt x="92193" y="155731"/>
                  </a:lnTo>
                  <a:lnTo>
                    <a:pt x="92151" y="155660"/>
                  </a:lnTo>
                  <a:lnTo>
                    <a:pt x="92108" y="155660"/>
                  </a:lnTo>
                  <a:lnTo>
                    <a:pt x="92024" y="155604"/>
                  </a:lnTo>
                  <a:lnTo>
                    <a:pt x="92066" y="155604"/>
                  </a:lnTo>
                  <a:lnTo>
                    <a:pt x="92108" y="155604"/>
                  </a:lnTo>
                  <a:lnTo>
                    <a:pt x="92151" y="155660"/>
                  </a:lnTo>
                  <a:lnTo>
                    <a:pt x="92193" y="155660"/>
                  </a:lnTo>
                  <a:lnTo>
                    <a:pt x="92235" y="155660"/>
                  </a:lnTo>
                  <a:lnTo>
                    <a:pt x="92277" y="155660"/>
                  </a:lnTo>
                  <a:lnTo>
                    <a:pt x="92320" y="155731"/>
                  </a:lnTo>
                  <a:lnTo>
                    <a:pt x="92362" y="155731"/>
                  </a:lnTo>
                  <a:lnTo>
                    <a:pt x="92404" y="155731"/>
                  </a:lnTo>
                  <a:lnTo>
                    <a:pt x="92489" y="155787"/>
                  </a:lnTo>
                  <a:lnTo>
                    <a:pt x="92573" y="155857"/>
                  </a:lnTo>
                  <a:lnTo>
                    <a:pt x="92615" y="155857"/>
                  </a:lnTo>
                  <a:lnTo>
                    <a:pt x="92658" y="155857"/>
                  </a:lnTo>
                  <a:lnTo>
                    <a:pt x="92700" y="155914"/>
                  </a:lnTo>
                  <a:lnTo>
                    <a:pt x="92742" y="155914"/>
                  </a:lnTo>
                  <a:lnTo>
                    <a:pt x="92827" y="155914"/>
                  </a:lnTo>
                  <a:lnTo>
                    <a:pt x="92869" y="155914"/>
                  </a:lnTo>
                  <a:lnTo>
                    <a:pt x="92869" y="155984"/>
                  </a:lnTo>
                  <a:lnTo>
                    <a:pt x="92911" y="155984"/>
                  </a:lnTo>
                  <a:lnTo>
                    <a:pt x="93038" y="155984"/>
                  </a:lnTo>
                  <a:lnTo>
                    <a:pt x="93080" y="155984"/>
                  </a:lnTo>
                  <a:lnTo>
                    <a:pt x="93080" y="156040"/>
                  </a:lnTo>
                  <a:lnTo>
                    <a:pt x="93122" y="156040"/>
                  </a:lnTo>
                  <a:lnTo>
                    <a:pt x="93165" y="156111"/>
                  </a:lnTo>
                  <a:lnTo>
                    <a:pt x="93207" y="156111"/>
                  </a:lnTo>
                  <a:lnTo>
                    <a:pt x="93291" y="156167"/>
                  </a:lnTo>
                  <a:lnTo>
                    <a:pt x="93334" y="156238"/>
                  </a:lnTo>
                  <a:lnTo>
                    <a:pt x="93334" y="156294"/>
                  </a:lnTo>
                  <a:lnTo>
                    <a:pt x="93376" y="156294"/>
                  </a:lnTo>
                  <a:lnTo>
                    <a:pt x="93376" y="156364"/>
                  </a:lnTo>
                  <a:lnTo>
                    <a:pt x="93460" y="156421"/>
                  </a:lnTo>
                  <a:lnTo>
                    <a:pt x="93503" y="156421"/>
                  </a:lnTo>
                  <a:lnTo>
                    <a:pt x="93545" y="156491"/>
                  </a:lnTo>
                  <a:lnTo>
                    <a:pt x="93587" y="156491"/>
                  </a:lnTo>
                  <a:lnTo>
                    <a:pt x="93714" y="156547"/>
                  </a:lnTo>
                  <a:lnTo>
                    <a:pt x="93756" y="156547"/>
                  </a:lnTo>
                  <a:lnTo>
                    <a:pt x="93798" y="156547"/>
                  </a:lnTo>
                  <a:lnTo>
                    <a:pt x="93841" y="156547"/>
                  </a:lnTo>
                  <a:lnTo>
                    <a:pt x="93925" y="156618"/>
                  </a:lnTo>
                  <a:lnTo>
                    <a:pt x="93967" y="156618"/>
                  </a:lnTo>
                  <a:lnTo>
                    <a:pt x="94009" y="156618"/>
                  </a:lnTo>
                  <a:lnTo>
                    <a:pt x="94009" y="156674"/>
                  </a:lnTo>
                  <a:lnTo>
                    <a:pt x="94052" y="156674"/>
                  </a:lnTo>
                  <a:lnTo>
                    <a:pt x="94136" y="156674"/>
                  </a:lnTo>
                  <a:lnTo>
                    <a:pt x="94178" y="156674"/>
                  </a:lnTo>
                  <a:lnTo>
                    <a:pt x="94221" y="156674"/>
                  </a:lnTo>
                  <a:lnTo>
                    <a:pt x="94305" y="156674"/>
                  </a:lnTo>
                  <a:lnTo>
                    <a:pt x="94347" y="156674"/>
                  </a:lnTo>
                  <a:lnTo>
                    <a:pt x="94390" y="156618"/>
                  </a:lnTo>
                  <a:lnTo>
                    <a:pt x="94432" y="156618"/>
                  </a:lnTo>
                  <a:lnTo>
                    <a:pt x="94474" y="156618"/>
                  </a:lnTo>
                  <a:lnTo>
                    <a:pt x="94516" y="156618"/>
                  </a:lnTo>
                  <a:lnTo>
                    <a:pt x="94559" y="156618"/>
                  </a:lnTo>
                  <a:lnTo>
                    <a:pt x="94601" y="156547"/>
                  </a:lnTo>
                  <a:lnTo>
                    <a:pt x="94685" y="156547"/>
                  </a:lnTo>
                  <a:lnTo>
                    <a:pt x="94728" y="156491"/>
                  </a:lnTo>
                  <a:lnTo>
                    <a:pt x="94770" y="156491"/>
                  </a:lnTo>
                  <a:lnTo>
                    <a:pt x="94812" y="156491"/>
                  </a:lnTo>
                  <a:lnTo>
                    <a:pt x="94854" y="156421"/>
                  </a:lnTo>
                  <a:lnTo>
                    <a:pt x="94897" y="156364"/>
                  </a:lnTo>
                  <a:lnTo>
                    <a:pt x="94939" y="156364"/>
                  </a:lnTo>
                  <a:lnTo>
                    <a:pt x="94981" y="156238"/>
                  </a:lnTo>
                  <a:lnTo>
                    <a:pt x="94981" y="156167"/>
                  </a:lnTo>
                  <a:lnTo>
                    <a:pt x="94981" y="156040"/>
                  </a:lnTo>
                  <a:lnTo>
                    <a:pt x="94981" y="155984"/>
                  </a:lnTo>
                  <a:lnTo>
                    <a:pt x="94939" y="155914"/>
                  </a:lnTo>
                  <a:lnTo>
                    <a:pt x="94897" y="155857"/>
                  </a:lnTo>
                  <a:lnTo>
                    <a:pt x="94897" y="155787"/>
                  </a:lnTo>
                  <a:lnTo>
                    <a:pt x="94897" y="155731"/>
                  </a:lnTo>
                  <a:lnTo>
                    <a:pt x="94897" y="155660"/>
                  </a:lnTo>
                  <a:lnTo>
                    <a:pt x="94897" y="155604"/>
                  </a:lnTo>
                  <a:lnTo>
                    <a:pt x="94897" y="155534"/>
                  </a:lnTo>
                  <a:lnTo>
                    <a:pt x="94897" y="155477"/>
                  </a:lnTo>
                  <a:lnTo>
                    <a:pt x="94897" y="155407"/>
                  </a:lnTo>
                  <a:lnTo>
                    <a:pt x="94897" y="155350"/>
                  </a:lnTo>
                  <a:lnTo>
                    <a:pt x="94897" y="155280"/>
                  </a:lnTo>
                  <a:lnTo>
                    <a:pt x="94939" y="155280"/>
                  </a:lnTo>
                  <a:lnTo>
                    <a:pt x="94939" y="155224"/>
                  </a:lnTo>
                  <a:lnTo>
                    <a:pt x="94939" y="155153"/>
                  </a:lnTo>
                  <a:lnTo>
                    <a:pt x="94897" y="155153"/>
                  </a:lnTo>
                  <a:lnTo>
                    <a:pt x="94897" y="155027"/>
                  </a:lnTo>
                  <a:lnTo>
                    <a:pt x="94897" y="154970"/>
                  </a:lnTo>
                  <a:lnTo>
                    <a:pt x="94897" y="154900"/>
                  </a:lnTo>
                  <a:lnTo>
                    <a:pt x="94812" y="154844"/>
                  </a:lnTo>
                  <a:lnTo>
                    <a:pt x="94770" y="154773"/>
                  </a:lnTo>
                  <a:lnTo>
                    <a:pt x="94728" y="154717"/>
                  </a:lnTo>
                  <a:lnTo>
                    <a:pt x="94728" y="154646"/>
                  </a:lnTo>
                  <a:lnTo>
                    <a:pt x="94728" y="154590"/>
                  </a:lnTo>
                  <a:lnTo>
                    <a:pt x="94728" y="154520"/>
                  </a:lnTo>
                  <a:lnTo>
                    <a:pt x="94685" y="154520"/>
                  </a:lnTo>
                  <a:lnTo>
                    <a:pt x="94685" y="154463"/>
                  </a:lnTo>
                  <a:lnTo>
                    <a:pt x="94643" y="154463"/>
                  </a:lnTo>
                  <a:lnTo>
                    <a:pt x="94601" y="154463"/>
                  </a:lnTo>
                  <a:lnTo>
                    <a:pt x="94559" y="154463"/>
                  </a:lnTo>
                  <a:lnTo>
                    <a:pt x="94516" y="154463"/>
                  </a:lnTo>
                  <a:lnTo>
                    <a:pt x="94474" y="154463"/>
                  </a:lnTo>
                  <a:lnTo>
                    <a:pt x="94474" y="154393"/>
                  </a:lnTo>
                  <a:lnTo>
                    <a:pt x="94432" y="154393"/>
                  </a:lnTo>
                  <a:lnTo>
                    <a:pt x="94432" y="154337"/>
                  </a:lnTo>
                  <a:lnTo>
                    <a:pt x="94390" y="154393"/>
                  </a:lnTo>
                  <a:lnTo>
                    <a:pt x="94347" y="154393"/>
                  </a:lnTo>
                  <a:lnTo>
                    <a:pt x="94347" y="154337"/>
                  </a:lnTo>
                  <a:lnTo>
                    <a:pt x="94305" y="154337"/>
                  </a:lnTo>
                  <a:lnTo>
                    <a:pt x="94263" y="154337"/>
                  </a:lnTo>
                  <a:lnTo>
                    <a:pt x="94263" y="154266"/>
                  </a:lnTo>
                  <a:lnTo>
                    <a:pt x="94221" y="154266"/>
                  </a:lnTo>
                  <a:lnTo>
                    <a:pt x="94178" y="154266"/>
                  </a:lnTo>
                  <a:lnTo>
                    <a:pt x="94136" y="154210"/>
                  </a:lnTo>
                  <a:lnTo>
                    <a:pt x="94094" y="154210"/>
                  </a:lnTo>
                  <a:lnTo>
                    <a:pt x="94094" y="154139"/>
                  </a:lnTo>
                  <a:lnTo>
                    <a:pt x="94052" y="154139"/>
                  </a:lnTo>
                  <a:lnTo>
                    <a:pt x="94009" y="154083"/>
                  </a:lnTo>
                  <a:lnTo>
                    <a:pt x="93967" y="154083"/>
                  </a:lnTo>
                  <a:lnTo>
                    <a:pt x="93925" y="154013"/>
                  </a:lnTo>
                  <a:lnTo>
                    <a:pt x="93883" y="154013"/>
                  </a:lnTo>
                  <a:lnTo>
                    <a:pt x="93883" y="153956"/>
                  </a:lnTo>
                  <a:lnTo>
                    <a:pt x="93841" y="153956"/>
                  </a:lnTo>
                  <a:lnTo>
                    <a:pt x="93841" y="153886"/>
                  </a:lnTo>
                  <a:lnTo>
                    <a:pt x="93798" y="153830"/>
                  </a:lnTo>
                  <a:lnTo>
                    <a:pt x="93841" y="153759"/>
                  </a:lnTo>
                  <a:lnTo>
                    <a:pt x="93798" y="153703"/>
                  </a:lnTo>
                  <a:lnTo>
                    <a:pt x="93798" y="153633"/>
                  </a:lnTo>
                  <a:lnTo>
                    <a:pt x="93756" y="153633"/>
                  </a:lnTo>
                  <a:lnTo>
                    <a:pt x="93714" y="153576"/>
                  </a:lnTo>
                  <a:lnTo>
                    <a:pt x="93714" y="153506"/>
                  </a:lnTo>
                  <a:lnTo>
                    <a:pt x="93714" y="153576"/>
                  </a:lnTo>
                  <a:lnTo>
                    <a:pt x="93714" y="153506"/>
                  </a:lnTo>
                  <a:lnTo>
                    <a:pt x="93714" y="153449"/>
                  </a:lnTo>
                  <a:lnTo>
                    <a:pt x="93756" y="153449"/>
                  </a:lnTo>
                  <a:lnTo>
                    <a:pt x="93756" y="153379"/>
                  </a:lnTo>
                  <a:lnTo>
                    <a:pt x="93798" y="153323"/>
                  </a:lnTo>
                  <a:lnTo>
                    <a:pt x="93756" y="153323"/>
                  </a:lnTo>
                  <a:lnTo>
                    <a:pt x="93714" y="153323"/>
                  </a:lnTo>
                  <a:lnTo>
                    <a:pt x="93756" y="153323"/>
                  </a:lnTo>
                  <a:lnTo>
                    <a:pt x="93714" y="153252"/>
                  </a:lnTo>
                  <a:lnTo>
                    <a:pt x="93672" y="153323"/>
                  </a:lnTo>
                  <a:lnTo>
                    <a:pt x="93629" y="153323"/>
                  </a:lnTo>
                  <a:lnTo>
                    <a:pt x="93587" y="153323"/>
                  </a:lnTo>
                  <a:lnTo>
                    <a:pt x="93545" y="153323"/>
                  </a:lnTo>
                  <a:lnTo>
                    <a:pt x="93503" y="153323"/>
                  </a:lnTo>
                  <a:lnTo>
                    <a:pt x="93460" y="153323"/>
                  </a:lnTo>
                  <a:lnTo>
                    <a:pt x="93460" y="153252"/>
                  </a:lnTo>
                  <a:lnTo>
                    <a:pt x="93460" y="153196"/>
                  </a:lnTo>
                  <a:lnTo>
                    <a:pt x="93418" y="153196"/>
                  </a:lnTo>
                  <a:lnTo>
                    <a:pt x="93376" y="153196"/>
                  </a:lnTo>
                  <a:lnTo>
                    <a:pt x="93376" y="153126"/>
                  </a:lnTo>
                  <a:lnTo>
                    <a:pt x="93334" y="153069"/>
                  </a:lnTo>
                  <a:lnTo>
                    <a:pt x="93291" y="153069"/>
                  </a:lnTo>
                  <a:lnTo>
                    <a:pt x="93249" y="152999"/>
                  </a:lnTo>
                  <a:lnTo>
                    <a:pt x="93207" y="152943"/>
                  </a:lnTo>
                  <a:lnTo>
                    <a:pt x="93165" y="152943"/>
                  </a:lnTo>
                  <a:lnTo>
                    <a:pt x="93122" y="152872"/>
                  </a:lnTo>
                  <a:lnTo>
                    <a:pt x="93080" y="152872"/>
                  </a:lnTo>
                  <a:lnTo>
                    <a:pt x="93038" y="152816"/>
                  </a:lnTo>
                  <a:lnTo>
                    <a:pt x="92996" y="152816"/>
                  </a:lnTo>
                  <a:lnTo>
                    <a:pt x="92953" y="152816"/>
                  </a:lnTo>
                  <a:lnTo>
                    <a:pt x="92911" y="152816"/>
                  </a:lnTo>
                  <a:lnTo>
                    <a:pt x="92869" y="152816"/>
                  </a:lnTo>
                  <a:lnTo>
                    <a:pt x="92784" y="152745"/>
                  </a:lnTo>
                  <a:lnTo>
                    <a:pt x="92742" y="152745"/>
                  </a:lnTo>
                  <a:lnTo>
                    <a:pt x="92742" y="152689"/>
                  </a:lnTo>
                  <a:lnTo>
                    <a:pt x="92700" y="152689"/>
                  </a:lnTo>
                  <a:lnTo>
                    <a:pt x="92658" y="152689"/>
                  </a:lnTo>
                  <a:lnTo>
                    <a:pt x="92615" y="152689"/>
                  </a:lnTo>
                  <a:lnTo>
                    <a:pt x="92531" y="152689"/>
                  </a:lnTo>
                  <a:lnTo>
                    <a:pt x="92489" y="152619"/>
                  </a:lnTo>
                  <a:lnTo>
                    <a:pt x="92489" y="152562"/>
                  </a:lnTo>
                  <a:lnTo>
                    <a:pt x="92531" y="152492"/>
                  </a:lnTo>
                  <a:lnTo>
                    <a:pt x="92489" y="152492"/>
                  </a:lnTo>
                  <a:lnTo>
                    <a:pt x="92489" y="152365"/>
                  </a:lnTo>
                  <a:lnTo>
                    <a:pt x="92489" y="152309"/>
                  </a:lnTo>
                  <a:lnTo>
                    <a:pt x="92446" y="152309"/>
                  </a:lnTo>
                  <a:lnTo>
                    <a:pt x="92446" y="152238"/>
                  </a:lnTo>
                  <a:lnTo>
                    <a:pt x="92404" y="152238"/>
                  </a:lnTo>
                  <a:lnTo>
                    <a:pt x="92362" y="152238"/>
                  </a:lnTo>
                  <a:lnTo>
                    <a:pt x="92362" y="152182"/>
                  </a:lnTo>
                  <a:lnTo>
                    <a:pt x="92277" y="152112"/>
                  </a:lnTo>
                  <a:lnTo>
                    <a:pt x="92235" y="152055"/>
                  </a:lnTo>
                  <a:lnTo>
                    <a:pt x="92235" y="151985"/>
                  </a:lnTo>
                  <a:lnTo>
                    <a:pt x="92235" y="151929"/>
                  </a:lnTo>
                  <a:lnTo>
                    <a:pt x="92235" y="151858"/>
                  </a:lnTo>
                  <a:lnTo>
                    <a:pt x="92277" y="151802"/>
                  </a:lnTo>
                  <a:lnTo>
                    <a:pt x="92277" y="151731"/>
                  </a:lnTo>
                  <a:lnTo>
                    <a:pt x="92277" y="151675"/>
                  </a:lnTo>
                  <a:lnTo>
                    <a:pt x="92235" y="151605"/>
                  </a:lnTo>
                  <a:lnTo>
                    <a:pt x="92193" y="151548"/>
                  </a:lnTo>
                  <a:lnTo>
                    <a:pt x="92151" y="151548"/>
                  </a:lnTo>
                  <a:lnTo>
                    <a:pt x="92108" y="151478"/>
                  </a:lnTo>
                  <a:lnTo>
                    <a:pt x="92066" y="151478"/>
                  </a:lnTo>
                  <a:lnTo>
                    <a:pt x="92024" y="151478"/>
                  </a:lnTo>
                  <a:lnTo>
                    <a:pt x="91982" y="151478"/>
                  </a:lnTo>
                  <a:lnTo>
                    <a:pt x="91897" y="151422"/>
                  </a:lnTo>
                  <a:lnTo>
                    <a:pt x="91855" y="151422"/>
                  </a:lnTo>
                  <a:lnTo>
                    <a:pt x="91813" y="151422"/>
                  </a:lnTo>
                  <a:lnTo>
                    <a:pt x="91813" y="151351"/>
                  </a:lnTo>
                  <a:lnTo>
                    <a:pt x="91771" y="151422"/>
                  </a:lnTo>
                  <a:lnTo>
                    <a:pt x="91686" y="151422"/>
                  </a:lnTo>
                  <a:lnTo>
                    <a:pt x="91644" y="151422"/>
                  </a:lnTo>
                  <a:lnTo>
                    <a:pt x="91602" y="151422"/>
                  </a:lnTo>
                  <a:lnTo>
                    <a:pt x="91559" y="151422"/>
                  </a:lnTo>
                  <a:lnTo>
                    <a:pt x="91390" y="151422"/>
                  </a:lnTo>
                  <a:lnTo>
                    <a:pt x="91348" y="151422"/>
                  </a:lnTo>
                  <a:lnTo>
                    <a:pt x="91306" y="151478"/>
                  </a:lnTo>
                  <a:lnTo>
                    <a:pt x="91264" y="151478"/>
                  </a:lnTo>
                  <a:lnTo>
                    <a:pt x="91264" y="151548"/>
                  </a:lnTo>
                  <a:lnTo>
                    <a:pt x="91221" y="151548"/>
                  </a:lnTo>
                  <a:lnTo>
                    <a:pt x="91221" y="151478"/>
                  </a:lnTo>
                  <a:lnTo>
                    <a:pt x="91179" y="151478"/>
                  </a:lnTo>
                  <a:lnTo>
                    <a:pt x="91179" y="151422"/>
                  </a:lnTo>
                  <a:lnTo>
                    <a:pt x="91137" y="151422"/>
                  </a:lnTo>
                  <a:lnTo>
                    <a:pt x="91137" y="151351"/>
                  </a:lnTo>
                  <a:lnTo>
                    <a:pt x="91095" y="151351"/>
                  </a:lnTo>
                  <a:lnTo>
                    <a:pt x="91052" y="151351"/>
                  </a:lnTo>
                  <a:lnTo>
                    <a:pt x="91010" y="151351"/>
                  </a:lnTo>
                  <a:lnTo>
                    <a:pt x="90968" y="151351"/>
                  </a:lnTo>
                  <a:lnTo>
                    <a:pt x="90926" y="151295"/>
                  </a:lnTo>
                  <a:lnTo>
                    <a:pt x="90883" y="151295"/>
                  </a:lnTo>
                  <a:lnTo>
                    <a:pt x="90841" y="151295"/>
                  </a:lnTo>
                  <a:lnTo>
                    <a:pt x="90799" y="151295"/>
                  </a:lnTo>
                  <a:lnTo>
                    <a:pt x="90757" y="151295"/>
                  </a:lnTo>
                  <a:lnTo>
                    <a:pt x="90714" y="151295"/>
                  </a:lnTo>
                  <a:lnTo>
                    <a:pt x="90672" y="151225"/>
                  </a:lnTo>
                  <a:lnTo>
                    <a:pt x="90630" y="151295"/>
                  </a:lnTo>
                  <a:lnTo>
                    <a:pt x="90588" y="151295"/>
                  </a:lnTo>
                  <a:lnTo>
                    <a:pt x="90545" y="151295"/>
                  </a:lnTo>
                  <a:lnTo>
                    <a:pt x="90503" y="151295"/>
                  </a:lnTo>
                  <a:lnTo>
                    <a:pt x="90461" y="151295"/>
                  </a:lnTo>
                  <a:lnTo>
                    <a:pt x="90419" y="151295"/>
                  </a:lnTo>
                  <a:lnTo>
                    <a:pt x="90376" y="151295"/>
                  </a:lnTo>
                  <a:lnTo>
                    <a:pt x="90334" y="151295"/>
                  </a:lnTo>
                  <a:lnTo>
                    <a:pt x="90292" y="151295"/>
                  </a:lnTo>
                  <a:lnTo>
                    <a:pt x="90250" y="151351"/>
                  </a:lnTo>
                  <a:lnTo>
                    <a:pt x="90207" y="151351"/>
                  </a:lnTo>
                  <a:lnTo>
                    <a:pt x="90165" y="151351"/>
                  </a:lnTo>
                  <a:lnTo>
                    <a:pt x="90123" y="151351"/>
                  </a:lnTo>
                  <a:lnTo>
                    <a:pt x="90081" y="151351"/>
                  </a:lnTo>
                  <a:lnTo>
                    <a:pt x="90038" y="151351"/>
                  </a:lnTo>
                  <a:lnTo>
                    <a:pt x="89996" y="151351"/>
                  </a:lnTo>
                  <a:lnTo>
                    <a:pt x="89954" y="151351"/>
                  </a:lnTo>
                  <a:lnTo>
                    <a:pt x="89869" y="151295"/>
                  </a:lnTo>
                  <a:lnTo>
                    <a:pt x="89827" y="151295"/>
                  </a:lnTo>
                  <a:lnTo>
                    <a:pt x="89785" y="151225"/>
                  </a:lnTo>
                  <a:lnTo>
                    <a:pt x="89743" y="151225"/>
                  </a:lnTo>
                  <a:lnTo>
                    <a:pt x="89743" y="151168"/>
                  </a:lnTo>
                  <a:lnTo>
                    <a:pt x="89700" y="151168"/>
                  </a:lnTo>
                  <a:lnTo>
                    <a:pt x="89658" y="151168"/>
                  </a:lnTo>
                  <a:lnTo>
                    <a:pt x="89616" y="151168"/>
                  </a:lnTo>
                  <a:lnTo>
                    <a:pt x="89574" y="151098"/>
                  </a:lnTo>
                  <a:lnTo>
                    <a:pt x="89532" y="151098"/>
                  </a:lnTo>
                  <a:lnTo>
                    <a:pt x="89489" y="151098"/>
                  </a:lnTo>
                  <a:lnTo>
                    <a:pt x="89447" y="151098"/>
                  </a:lnTo>
                  <a:lnTo>
                    <a:pt x="89363" y="151098"/>
                  </a:lnTo>
                  <a:lnTo>
                    <a:pt x="89320" y="151098"/>
                  </a:lnTo>
                  <a:lnTo>
                    <a:pt x="89320" y="151041"/>
                  </a:lnTo>
                  <a:lnTo>
                    <a:pt x="89278" y="151041"/>
                  </a:lnTo>
                  <a:lnTo>
                    <a:pt x="89278" y="150971"/>
                  </a:lnTo>
                  <a:lnTo>
                    <a:pt x="89236" y="150971"/>
                  </a:lnTo>
                  <a:lnTo>
                    <a:pt x="89236" y="150915"/>
                  </a:lnTo>
                  <a:lnTo>
                    <a:pt x="89194" y="150915"/>
                  </a:lnTo>
                  <a:lnTo>
                    <a:pt x="89151" y="150915"/>
                  </a:lnTo>
                  <a:lnTo>
                    <a:pt x="89109" y="150915"/>
                  </a:lnTo>
                  <a:lnTo>
                    <a:pt x="89067" y="150915"/>
                  </a:lnTo>
                  <a:lnTo>
                    <a:pt x="89025" y="150915"/>
                  </a:lnTo>
                  <a:lnTo>
                    <a:pt x="88982" y="150915"/>
                  </a:lnTo>
                  <a:lnTo>
                    <a:pt x="88940" y="150915"/>
                  </a:lnTo>
                  <a:lnTo>
                    <a:pt x="88898" y="150971"/>
                  </a:lnTo>
                  <a:lnTo>
                    <a:pt x="88856" y="150971"/>
                  </a:lnTo>
                  <a:lnTo>
                    <a:pt x="88813" y="150971"/>
                  </a:lnTo>
                  <a:lnTo>
                    <a:pt x="88771" y="150971"/>
                  </a:lnTo>
                  <a:lnTo>
                    <a:pt x="88729" y="150971"/>
                  </a:lnTo>
                  <a:lnTo>
                    <a:pt x="88687" y="150971"/>
                  </a:lnTo>
                  <a:lnTo>
                    <a:pt x="88687" y="151041"/>
                  </a:lnTo>
                  <a:lnTo>
                    <a:pt x="88602" y="151041"/>
                  </a:lnTo>
                  <a:lnTo>
                    <a:pt x="88560" y="151098"/>
                  </a:lnTo>
                  <a:lnTo>
                    <a:pt x="88518" y="151098"/>
                  </a:lnTo>
                  <a:lnTo>
                    <a:pt x="88475" y="151098"/>
                  </a:lnTo>
                  <a:lnTo>
                    <a:pt x="88433" y="151168"/>
                  </a:lnTo>
                  <a:lnTo>
                    <a:pt x="88391" y="151168"/>
                  </a:lnTo>
                  <a:lnTo>
                    <a:pt x="88349" y="151168"/>
                  </a:lnTo>
                  <a:lnTo>
                    <a:pt x="88306" y="151168"/>
                  </a:lnTo>
                  <a:lnTo>
                    <a:pt x="88264" y="151168"/>
                  </a:lnTo>
                  <a:lnTo>
                    <a:pt x="88222" y="151225"/>
                  </a:lnTo>
                  <a:lnTo>
                    <a:pt x="88180" y="151225"/>
                  </a:lnTo>
                  <a:lnTo>
                    <a:pt x="88137" y="151295"/>
                  </a:lnTo>
                  <a:lnTo>
                    <a:pt x="88095" y="151295"/>
                  </a:lnTo>
                  <a:lnTo>
                    <a:pt x="88053" y="151295"/>
                  </a:lnTo>
                  <a:lnTo>
                    <a:pt x="88011" y="151295"/>
                  </a:lnTo>
                  <a:lnTo>
                    <a:pt x="87968" y="151225"/>
                  </a:lnTo>
                  <a:lnTo>
                    <a:pt x="87926" y="151225"/>
                  </a:lnTo>
                  <a:lnTo>
                    <a:pt x="87884" y="151225"/>
                  </a:lnTo>
                  <a:lnTo>
                    <a:pt x="87842" y="151225"/>
                  </a:lnTo>
                  <a:lnTo>
                    <a:pt x="87799" y="151225"/>
                  </a:lnTo>
                  <a:lnTo>
                    <a:pt x="87757" y="151295"/>
                  </a:lnTo>
                  <a:lnTo>
                    <a:pt x="87715" y="151295"/>
                  </a:lnTo>
                  <a:lnTo>
                    <a:pt x="87673" y="151295"/>
                  </a:lnTo>
                  <a:lnTo>
                    <a:pt x="87630" y="151351"/>
                  </a:lnTo>
                  <a:lnTo>
                    <a:pt x="87588" y="151351"/>
                  </a:lnTo>
                  <a:lnTo>
                    <a:pt x="87546" y="151351"/>
                  </a:lnTo>
                  <a:lnTo>
                    <a:pt x="87504" y="151351"/>
                  </a:lnTo>
                  <a:lnTo>
                    <a:pt x="87419" y="151351"/>
                  </a:lnTo>
                  <a:lnTo>
                    <a:pt x="87419" y="151422"/>
                  </a:lnTo>
                  <a:lnTo>
                    <a:pt x="87377" y="151422"/>
                  </a:lnTo>
                  <a:lnTo>
                    <a:pt x="87377" y="151478"/>
                  </a:lnTo>
                  <a:lnTo>
                    <a:pt x="87335" y="151478"/>
                  </a:lnTo>
                  <a:lnTo>
                    <a:pt x="87293" y="151478"/>
                  </a:lnTo>
                  <a:lnTo>
                    <a:pt x="87293" y="151548"/>
                  </a:lnTo>
                  <a:lnTo>
                    <a:pt x="87250" y="151548"/>
                  </a:lnTo>
                  <a:lnTo>
                    <a:pt x="87250" y="151605"/>
                  </a:lnTo>
                  <a:lnTo>
                    <a:pt x="87208" y="151605"/>
                  </a:lnTo>
                  <a:lnTo>
                    <a:pt x="87166" y="151675"/>
                  </a:lnTo>
                  <a:lnTo>
                    <a:pt x="87124" y="151675"/>
                  </a:lnTo>
                  <a:lnTo>
                    <a:pt x="87081" y="151675"/>
                  </a:lnTo>
                  <a:lnTo>
                    <a:pt x="87039" y="151675"/>
                  </a:lnTo>
                  <a:lnTo>
                    <a:pt x="86997" y="151675"/>
                  </a:lnTo>
                  <a:lnTo>
                    <a:pt x="86955" y="151675"/>
                  </a:lnTo>
                  <a:lnTo>
                    <a:pt x="86912" y="151675"/>
                  </a:lnTo>
                  <a:lnTo>
                    <a:pt x="86912" y="151731"/>
                  </a:lnTo>
                  <a:lnTo>
                    <a:pt x="86870" y="151802"/>
                  </a:lnTo>
                  <a:lnTo>
                    <a:pt x="86828" y="151802"/>
                  </a:lnTo>
                  <a:lnTo>
                    <a:pt x="86870" y="151802"/>
                  </a:lnTo>
                  <a:lnTo>
                    <a:pt x="86870" y="151731"/>
                  </a:lnTo>
                  <a:lnTo>
                    <a:pt x="86912" y="151675"/>
                  </a:lnTo>
                  <a:lnTo>
                    <a:pt x="86955" y="151675"/>
                  </a:lnTo>
                  <a:lnTo>
                    <a:pt x="86955" y="151605"/>
                  </a:lnTo>
                  <a:lnTo>
                    <a:pt x="86997" y="151605"/>
                  </a:lnTo>
                  <a:lnTo>
                    <a:pt x="87039" y="151605"/>
                  </a:lnTo>
                  <a:lnTo>
                    <a:pt x="87081" y="151675"/>
                  </a:lnTo>
                  <a:lnTo>
                    <a:pt x="87124" y="151675"/>
                  </a:lnTo>
                  <a:lnTo>
                    <a:pt x="87166" y="151675"/>
                  </a:lnTo>
                  <a:lnTo>
                    <a:pt x="87166" y="151605"/>
                  </a:lnTo>
                  <a:lnTo>
                    <a:pt x="87208" y="151605"/>
                  </a:lnTo>
                  <a:lnTo>
                    <a:pt x="87250" y="151548"/>
                  </a:lnTo>
                  <a:lnTo>
                    <a:pt x="87293" y="151548"/>
                  </a:lnTo>
                  <a:lnTo>
                    <a:pt x="87293" y="151478"/>
                  </a:lnTo>
                  <a:lnTo>
                    <a:pt x="87335" y="151478"/>
                  </a:lnTo>
                  <a:lnTo>
                    <a:pt x="87377" y="151478"/>
                  </a:lnTo>
                  <a:lnTo>
                    <a:pt x="87377" y="151422"/>
                  </a:lnTo>
                  <a:lnTo>
                    <a:pt x="87335" y="151422"/>
                  </a:lnTo>
                  <a:lnTo>
                    <a:pt x="87293" y="151351"/>
                  </a:lnTo>
                  <a:lnTo>
                    <a:pt x="87335" y="151351"/>
                  </a:lnTo>
                  <a:lnTo>
                    <a:pt x="87335" y="151422"/>
                  </a:lnTo>
                  <a:lnTo>
                    <a:pt x="87377" y="151422"/>
                  </a:lnTo>
                  <a:lnTo>
                    <a:pt x="87377" y="151351"/>
                  </a:lnTo>
                  <a:lnTo>
                    <a:pt x="87504" y="151351"/>
                  </a:lnTo>
                  <a:lnTo>
                    <a:pt x="87546" y="151351"/>
                  </a:lnTo>
                  <a:lnTo>
                    <a:pt x="87588" y="151351"/>
                  </a:lnTo>
                  <a:lnTo>
                    <a:pt x="87630" y="151295"/>
                  </a:lnTo>
                  <a:lnTo>
                    <a:pt x="87673" y="151295"/>
                  </a:lnTo>
                  <a:lnTo>
                    <a:pt x="87715" y="151295"/>
                  </a:lnTo>
                  <a:lnTo>
                    <a:pt x="87715" y="151225"/>
                  </a:lnTo>
                  <a:lnTo>
                    <a:pt x="87757" y="151225"/>
                  </a:lnTo>
                  <a:lnTo>
                    <a:pt x="87799" y="151225"/>
                  </a:lnTo>
                  <a:lnTo>
                    <a:pt x="87842" y="151225"/>
                  </a:lnTo>
                  <a:lnTo>
                    <a:pt x="87884" y="151225"/>
                  </a:lnTo>
                  <a:lnTo>
                    <a:pt x="87926" y="151225"/>
                  </a:lnTo>
                  <a:lnTo>
                    <a:pt x="87968" y="151225"/>
                  </a:lnTo>
                  <a:lnTo>
                    <a:pt x="88011" y="151225"/>
                  </a:lnTo>
                  <a:lnTo>
                    <a:pt x="88053" y="151225"/>
                  </a:lnTo>
                  <a:lnTo>
                    <a:pt x="88053" y="151295"/>
                  </a:lnTo>
                  <a:lnTo>
                    <a:pt x="88095" y="151295"/>
                  </a:lnTo>
                  <a:lnTo>
                    <a:pt x="88095" y="151225"/>
                  </a:lnTo>
                  <a:lnTo>
                    <a:pt x="88137" y="151225"/>
                  </a:lnTo>
                  <a:lnTo>
                    <a:pt x="88180" y="151225"/>
                  </a:lnTo>
                  <a:lnTo>
                    <a:pt x="88180" y="151168"/>
                  </a:lnTo>
                  <a:lnTo>
                    <a:pt x="88264" y="151168"/>
                  </a:lnTo>
                  <a:lnTo>
                    <a:pt x="88306" y="151168"/>
                  </a:lnTo>
                  <a:lnTo>
                    <a:pt x="88349" y="151168"/>
                  </a:lnTo>
                  <a:lnTo>
                    <a:pt x="88391" y="151098"/>
                  </a:lnTo>
                  <a:lnTo>
                    <a:pt x="88433" y="151098"/>
                  </a:lnTo>
                  <a:lnTo>
                    <a:pt x="88475" y="151098"/>
                  </a:lnTo>
                  <a:lnTo>
                    <a:pt x="88518" y="151041"/>
                  </a:lnTo>
                  <a:lnTo>
                    <a:pt x="88560" y="150971"/>
                  </a:lnTo>
                  <a:lnTo>
                    <a:pt x="88644" y="150971"/>
                  </a:lnTo>
                  <a:lnTo>
                    <a:pt x="88687" y="150971"/>
                  </a:lnTo>
                  <a:lnTo>
                    <a:pt x="88729" y="150971"/>
                  </a:lnTo>
                  <a:lnTo>
                    <a:pt x="88813" y="150915"/>
                  </a:lnTo>
                  <a:lnTo>
                    <a:pt x="88856" y="150915"/>
                  </a:lnTo>
                  <a:lnTo>
                    <a:pt x="88898" y="150844"/>
                  </a:lnTo>
                  <a:lnTo>
                    <a:pt x="88982" y="150844"/>
                  </a:lnTo>
                  <a:lnTo>
                    <a:pt x="89025" y="150844"/>
                  </a:lnTo>
                  <a:lnTo>
                    <a:pt x="89067" y="150844"/>
                  </a:lnTo>
                  <a:lnTo>
                    <a:pt x="89151" y="150844"/>
                  </a:lnTo>
                  <a:lnTo>
                    <a:pt x="89194" y="150915"/>
                  </a:lnTo>
                  <a:lnTo>
                    <a:pt x="89236" y="150915"/>
                  </a:lnTo>
                  <a:lnTo>
                    <a:pt x="89278" y="150971"/>
                  </a:lnTo>
                  <a:lnTo>
                    <a:pt x="89320" y="150971"/>
                  </a:lnTo>
                  <a:lnTo>
                    <a:pt x="89363" y="150971"/>
                  </a:lnTo>
                  <a:lnTo>
                    <a:pt x="89405" y="151041"/>
                  </a:lnTo>
                  <a:lnTo>
                    <a:pt x="89447" y="151041"/>
                  </a:lnTo>
                  <a:lnTo>
                    <a:pt x="89489" y="151098"/>
                  </a:lnTo>
                  <a:lnTo>
                    <a:pt x="89489" y="151041"/>
                  </a:lnTo>
                  <a:lnTo>
                    <a:pt x="89447" y="150971"/>
                  </a:lnTo>
                  <a:lnTo>
                    <a:pt x="89405" y="150971"/>
                  </a:lnTo>
                  <a:lnTo>
                    <a:pt x="89363" y="150915"/>
                  </a:lnTo>
                  <a:lnTo>
                    <a:pt x="89320" y="150915"/>
                  </a:lnTo>
                  <a:lnTo>
                    <a:pt x="89278" y="150844"/>
                  </a:lnTo>
                  <a:lnTo>
                    <a:pt x="89236" y="150844"/>
                  </a:lnTo>
                  <a:lnTo>
                    <a:pt x="89236" y="150788"/>
                  </a:lnTo>
                  <a:lnTo>
                    <a:pt x="89194" y="150788"/>
                  </a:lnTo>
                  <a:lnTo>
                    <a:pt x="89194" y="150661"/>
                  </a:lnTo>
                  <a:lnTo>
                    <a:pt x="89151" y="150661"/>
                  </a:lnTo>
                  <a:lnTo>
                    <a:pt x="89151" y="150591"/>
                  </a:lnTo>
                  <a:lnTo>
                    <a:pt x="89151" y="150535"/>
                  </a:lnTo>
                  <a:lnTo>
                    <a:pt x="89151" y="150464"/>
                  </a:lnTo>
                  <a:lnTo>
                    <a:pt x="89151" y="150408"/>
                  </a:lnTo>
                  <a:lnTo>
                    <a:pt x="89109" y="150408"/>
                  </a:lnTo>
                  <a:lnTo>
                    <a:pt x="89109" y="150281"/>
                  </a:lnTo>
                  <a:lnTo>
                    <a:pt x="89109" y="150211"/>
                  </a:lnTo>
                  <a:lnTo>
                    <a:pt x="89109" y="150154"/>
                  </a:lnTo>
                  <a:lnTo>
                    <a:pt x="89067" y="150154"/>
                  </a:lnTo>
                  <a:lnTo>
                    <a:pt x="89067" y="150084"/>
                  </a:lnTo>
                  <a:lnTo>
                    <a:pt x="89109" y="150084"/>
                  </a:lnTo>
                  <a:lnTo>
                    <a:pt x="89109" y="150154"/>
                  </a:lnTo>
                  <a:lnTo>
                    <a:pt x="89109" y="150211"/>
                  </a:lnTo>
                  <a:lnTo>
                    <a:pt x="89151" y="150281"/>
                  </a:lnTo>
                  <a:lnTo>
                    <a:pt x="89151" y="150408"/>
                  </a:lnTo>
                  <a:lnTo>
                    <a:pt x="89151" y="150535"/>
                  </a:lnTo>
                  <a:lnTo>
                    <a:pt x="89194" y="150535"/>
                  </a:lnTo>
                  <a:lnTo>
                    <a:pt x="89194" y="150591"/>
                  </a:lnTo>
                  <a:lnTo>
                    <a:pt x="89194" y="150661"/>
                  </a:lnTo>
                  <a:lnTo>
                    <a:pt x="89236" y="150718"/>
                  </a:lnTo>
                  <a:lnTo>
                    <a:pt x="89236" y="150788"/>
                  </a:lnTo>
                  <a:lnTo>
                    <a:pt x="89278" y="150788"/>
                  </a:lnTo>
                  <a:lnTo>
                    <a:pt x="89278" y="150844"/>
                  </a:lnTo>
                  <a:lnTo>
                    <a:pt x="89363" y="150915"/>
                  </a:lnTo>
                  <a:lnTo>
                    <a:pt x="89405" y="150915"/>
                  </a:lnTo>
                  <a:lnTo>
                    <a:pt x="89447" y="150971"/>
                  </a:lnTo>
                  <a:lnTo>
                    <a:pt x="89489" y="150971"/>
                  </a:lnTo>
                  <a:lnTo>
                    <a:pt x="89489" y="151041"/>
                  </a:lnTo>
                  <a:lnTo>
                    <a:pt x="89532" y="151041"/>
                  </a:lnTo>
                  <a:lnTo>
                    <a:pt x="89532" y="151098"/>
                  </a:lnTo>
                  <a:lnTo>
                    <a:pt x="89616" y="151098"/>
                  </a:lnTo>
                  <a:lnTo>
                    <a:pt x="89574" y="151041"/>
                  </a:lnTo>
                  <a:lnTo>
                    <a:pt x="89532" y="151041"/>
                  </a:lnTo>
                  <a:lnTo>
                    <a:pt x="89574" y="151041"/>
                  </a:lnTo>
                  <a:lnTo>
                    <a:pt x="89616" y="151041"/>
                  </a:lnTo>
                  <a:lnTo>
                    <a:pt x="89700" y="151098"/>
                  </a:lnTo>
                  <a:lnTo>
                    <a:pt x="89743" y="151098"/>
                  </a:lnTo>
                  <a:lnTo>
                    <a:pt x="89785" y="151098"/>
                  </a:lnTo>
                  <a:lnTo>
                    <a:pt x="89869" y="151168"/>
                  </a:lnTo>
                  <a:lnTo>
                    <a:pt x="89912" y="151168"/>
                  </a:lnTo>
                  <a:lnTo>
                    <a:pt x="89954" y="151168"/>
                  </a:lnTo>
                  <a:lnTo>
                    <a:pt x="89996" y="151168"/>
                  </a:lnTo>
                  <a:lnTo>
                    <a:pt x="90038" y="151168"/>
                  </a:lnTo>
                  <a:lnTo>
                    <a:pt x="90081" y="151168"/>
                  </a:lnTo>
                  <a:lnTo>
                    <a:pt x="90123" y="151225"/>
                  </a:lnTo>
                  <a:lnTo>
                    <a:pt x="90207" y="151225"/>
                  </a:lnTo>
                  <a:lnTo>
                    <a:pt x="90250" y="151225"/>
                  </a:lnTo>
                  <a:lnTo>
                    <a:pt x="90292" y="151225"/>
                  </a:lnTo>
                  <a:lnTo>
                    <a:pt x="90376" y="151225"/>
                  </a:lnTo>
                  <a:lnTo>
                    <a:pt x="90419" y="151225"/>
                  </a:lnTo>
                  <a:lnTo>
                    <a:pt x="90461" y="151225"/>
                  </a:lnTo>
                  <a:lnTo>
                    <a:pt x="90503" y="151225"/>
                  </a:lnTo>
                  <a:lnTo>
                    <a:pt x="90545" y="151225"/>
                  </a:lnTo>
                  <a:lnTo>
                    <a:pt x="90588" y="151225"/>
                  </a:lnTo>
                  <a:lnTo>
                    <a:pt x="90630" y="151225"/>
                  </a:lnTo>
                  <a:lnTo>
                    <a:pt x="90672" y="151225"/>
                  </a:lnTo>
                  <a:lnTo>
                    <a:pt x="90714" y="151225"/>
                  </a:lnTo>
                  <a:lnTo>
                    <a:pt x="90757" y="151225"/>
                  </a:lnTo>
                  <a:lnTo>
                    <a:pt x="90757" y="151168"/>
                  </a:lnTo>
                  <a:lnTo>
                    <a:pt x="90799" y="151168"/>
                  </a:lnTo>
                  <a:lnTo>
                    <a:pt x="90757" y="151168"/>
                  </a:lnTo>
                  <a:lnTo>
                    <a:pt x="90714" y="151168"/>
                  </a:lnTo>
                  <a:lnTo>
                    <a:pt x="90672" y="151168"/>
                  </a:lnTo>
                  <a:lnTo>
                    <a:pt x="90630" y="151168"/>
                  </a:lnTo>
                  <a:lnTo>
                    <a:pt x="90588" y="151168"/>
                  </a:lnTo>
                  <a:lnTo>
                    <a:pt x="90503" y="151168"/>
                  </a:lnTo>
                  <a:lnTo>
                    <a:pt x="90461" y="151168"/>
                  </a:lnTo>
                  <a:lnTo>
                    <a:pt x="90419" y="151168"/>
                  </a:lnTo>
                  <a:lnTo>
                    <a:pt x="90419" y="151225"/>
                  </a:lnTo>
                  <a:lnTo>
                    <a:pt x="90376" y="151225"/>
                  </a:lnTo>
                  <a:lnTo>
                    <a:pt x="90334" y="151168"/>
                  </a:lnTo>
                  <a:lnTo>
                    <a:pt x="90292" y="151168"/>
                  </a:lnTo>
                  <a:lnTo>
                    <a:pt x="90250" y="151168"/>
                  </a:lnTo>
                  <a:lnTo>
                    <a:pt x="90165" y="151098"/>
                  </a:lnTo>
                  <a:lnTo>
                    <a:pt x="90123" y="151098"/>
                  </a:lnTo>
                  <a:lnTo>
                    <a:pt x="90081" y="151098"/>
                  </a:lnTo>
                  <a:lnTo>
                    <a:pt x="90038" y="151098"/>
                  </a:lnTo>
                  <a:lnTo>
                    <a:pt x="89996" y="151041"/>
                  </a:lnTo>
                  <a:lnTo>
                    <a:pt x="89954" y="151041"/>
                  </a:lnTo>
                  <a:lnTo>
                    <a:pt x="89912" y="151041"/>
                  </a:lnTo>
                  <a:lnTo>
                    <a:pt x="89869" y="151041"/>
                  </a:lnTo>
                  <a:lnTo>
                    <a:pt x="89827" y="151041"/>
                  </a:lnTo>
                  <a:lnTo>
                    <a:pt x="89785" y="150971"/>
                  </a:lnTo>
                  <a:lnTo>
                    <a:pt x="89743" y="150971"/>
                  </a:lnTo>
                  <a:lnTo>
                    <a:pt x="89700" y="150971"/>
                  </a:lnTo>
                  <a:lnTo>
                    <a:pt x="89658" y="150915"/>
                  </a:lnTo>
                  <a:lnTo>
                    <a:pt x="89616" y="150915"/>
                  </a:lnTo>
                  <a:lnTo>
                    <a:pt x="89616" y="150844"/>
                  </a:lnTo>
                  <a:lnTo>
                    <a:pt x="89616" y="150788"/>
                  </a:lnTo>
                  <a:lnTo>
                    <a:pt x="89574" y="150788"/>
                  </a:lnTo>
                  <a:lnTo>
                    <a:pt x="89574" y="150718"/>
                  </a:lnTo>
                  <a:lnTo>
                    <a:pt x="89532" y="150718"/>
                  </a:lnTo>
                  <a:lnTo>
                    <a:pt x="89489" y="150718"/>
                  </a:lnTo>
                  <a:lnTo>
                    <a:pt x="89447" y="150718"/>
                  </a:lnTo>
                  <a:lnTo>
                    <a:pt x="89447" y="150661"/>
                  </a:lnTo>
                  <a:lnTo>
                    <a:pt x="89405" y="150661"/>
                  </a:lnTo>
                  <a:lnTo>
                    <a:pt x="89405" y="150591"/>
                  </a:lnTo>
                  <a:lnTo>
                    <a:pt x="89363" y="150535"/>
                  </a:lnTo>
                  <a:lnTo>
                    <a:pt x="89363" y="150408"/>
                  </a:lnTo>
                  <a:lnTo>
                    <a:pt x="89363" y="150337"/>
                  </a:lnTo>
                  <a:lnTo>
                    <a:pt x="89363" y="150281"/>
                  </a:lnTo>
                  <a:lnTo>
                    <a:pt x="89363" y="150211"/>
                  </a:lnTo>
                  <a:lnTo>
                    <a:pt x="89405" y="150211"/>
                  </a:lnTo>
                  <a:lnTo>
                    <a:pt x="89447" y="150154"/>
                  </a:lnTo>
                  <a:lnTo>
                    <a:pt x="89405" y="150211"/>
                  </a:lnTo>
                  <a:lnTo>
                    <a:pt x="89405" y="150281"/>
                  </a:lnTo>
                  <a:lnTo>
                    <a:pt x="89405" y="150211"/>
                  </a:lnTo>
                  <a:lnTo>
                    <a:pt x="89489" y="150154"/>
                  </a:lnTo>
                  <a:lnTo>
                    <a:pt x="89532" y="150281"/>
                  </a:lnTo>
                  <a:lnTo>
                    <a:pt x="89532" y="150337"/>
                  </a:lnTo>
                  <a:lnTo>
                    <a:pt x="89489" y="150337"/>
                  </a:lnTo>
                  <a:lnTo>
                    <a:pt x="89447" y="150408"/>
                  </a:lnTo>
                  <a:lnTo>
                    <a:pt x="89405" y="150408"/>
                  </a:lnTo>
                  <a:lnTo>
                    <a:pt x="89405" y="150337"/>
                  </a:lnTo>
                  <a:lnTo>
                    <a:pt x="89405" y="150281"/>
                  </a:lnTo>
                  <a:lnTo>
                    <a:pt x="89363" y="150281"/>
                  </a:lnTo>
                  <a:lnTo>
                    <a:pt x="89363" y="150337"/>
                  </a:lnTo>
                  <a:lnTo>
                    <a:pt x="89363" y="150408"/>
                  </a:lnTo>
                  <a:lnTo>
                    <a:pt x="89405" y="150464"/>
                  </a:lnTo>
                  <a:lnTo>
                    <a:pt x="89405" y="150535"/>
                  </a:lnTo>
                  <a:lnTo>
                    <a:pt x="89405" y="150591"/>
                  </a:lnTo>
                  <a:lnTo>
                    <a:pt x="89447" y="150661"/>
                  </a:lnTo>
                  <a:lnTo>
                    <a:pt x="89489" y="150661"/>
                  </a:lnTo>
                  <a:lnTo>
                    <a:pt x="89532" y="150718"/>
                  </a:lnTo>
                  <a:lnTo>
                    <a:pt x="89574" y="150718"/>
                  </a:lnTo>
                  <a:lnTo>
                    <a:pt x="89616" y="150718"/>
                  </a:lnTo>
                  <a:lnTo>
                    <a:pt x="89616" y="150788"/>
                  </a:lnTo>
                  <a:lnTo>
                    <a:pt x="89616" y="150844"/>
                  </a:lnTo>
                  <a:lnTo>
                    <a:pt x="89658" y="150844"/>
                  </a:lnTo>
                  <a:lnTo>
                    <a:pt x="89700" y="150915"/>
                  </a:lnTo>
                  <a:lnTo>
                    <a:pt x="89743" y="150915"/>
                  </a:lnTo>
                  <a:lnTo>
                    <a:pt x="89785" y="150915"/>
                  </a:lnTo>
                  <a:lnTo>
                    <a:pt x="89827" y="150915"/>
                  </a:lnTo>
                  <a:lnTo>
                    <a:pt x="89869" y="150915"/>
                  </a:lnTo>
                  <a:lnTo>
                    <a:pt x="89912" y="150915"/>
                  </a:lnTo>
                  <a:lnTo>
                    <a:pt x="89869" y="150915"/>
                  </a:lnTo>
                  <a:lnTo>
                    <a:pt x="89827" y="150915"/>
                  </a:lnTo>
                  <a:lnTo>
                    <a:pt x="89869" y="150915"/>
                  </a:lnTo>
                  <a:lnTo>
                    <a:pt x="89954" y="150915"/>
                  </a:lnTo>
                  <a:lnTo>
                    <a:pt x="89912" y="150915"/>
                  </a:lnTo>
                  <a:lnTo>
                    <a:pt x="89869" y="150844"/>
                  </a:lnTo>
                  <a:lnTo>
                    <a:pt x="89827" y="150844"/>
                  </a:lnTo>
                  <a:lnTo>
                    <a:pt x="89785" y="150844"/>
                  </a:lnTo>
                  <a:lnTo>
                    <a:pt x="89743" y="150788"/>
                  </a:lnTo>
                  <a:lnTo>
                    <a:pt x="89700" y="150788"/>
                  </a:lnTo>
                  <a:lnTo>
                    <a:pt x="89658" y="150718"/>
                  </a:lnTo>
                  <a:lnTo>
                    <a:pt x="89616" y="150718"/>
                  </a:lnTo>
                  <a:lnTo>
                    <a:pt x="89616" y="150661"/>
                  </a:lnTo>
                  <a:lnTo>
                    <a:pt x="89574" y="150591"/>
                  </a:lnTo>
                  <a:lnTo>
                    <a:pt x="89532" y="150535"/>
                  </a:lnTo>
                  <a:lnTo>
                    <a:pt x="89489" y="150535"/>
                  </a:lnTo>
                  <a:lnTo>
                    <a:pt x="89489" y="150464"/>
                  </a:lnTo>
                  <a:lnTo>
                    <a:pt x="89532" y="150464"/>
                  </a:lnTo>
                  <a:lnTo>
                    <a:pt x="89574" y="150535"/>
                  </a:lnTo>
                  <a:lnTo>
                    <a:pt x="89616" y="150591"/>
                  </a:lnTo>
                  <a:lnTo>
                    <a:pt x="89658" y="150591"/>
                  </a:lnTo>
                  <a:lnTo>
                    <a:pt x="89658" y="150661"/>
                  </a:lnTo>
                  <a:lnTo>
                    <a:pt x="89700" y="150661"/>
                  </a:lnTo>
                  <a:lnTo>
                    <a:pt x="89700" y="150718"/>
                  </a:lnTo>
                  <a:lnTo>
                    <a:pt x="89743" y="150718"/>
                  </a:lnTo>
                  <a:lnTo>
                    <a:pt x="89785" y="150788"/>
                  </a:lnTo>
                  <a:lnTo>
                    <a:pt x="89827" y="150788"/>
                  </a:lnTo>
                  <a:lnTo>
                    <a:pt x="89869" y="150788"/>
                  </a:lnTo>
                  <a:lnTo>
                    <a:pt x="89912" y="150844"/>
                  </a:lnTo>
                  <a:lnTo>
                    <a:pt x="89954" y="150844"/>
                  </a:lnTo>
                  <a:lnTo>
                    <a:pt x="89996" y="150844"/>
                  </a:lnTo>
                  <a:lnTo>
                    <a:pt x="89996" y="150788"/>
                  </a:lnTo>
                  <a:lnTo>
                    <a:pt x="90038" y="150788"/>
                  </a:lnTo>
                  <a:lnTo>
                    <a:pt x="90038" y="150844"/>
                  </a:lnTo>
                  <a:lnTo>
                    <a:pt x="90081" y="150844"/>
                  </a:lnTo>
                  <a:lnTo>
                    <a:pt x="90165" y="150844"/>
                  </a:lnTo>
                  <a:lnTo>
                    <a:pt x="90165" y="150788"/>
                  </a:lnTo>
                  <a:lnTo>
                    <a:pt x="90165" y="150718"/>
                  </a:lnTo>
                  <a:lnTo>
                    <a:pt x="90123" y="150718"/>
                  </a:lnTo>
                  <a:lnTo>
                    <a:pt x="90165" y="150718"/>
                  </a:lnTo>
                  <a:lnTo>
                    <a:pt x="90207" y="150718"/>
                  </a:lnTo>
                  <a:lnTo>
                    <a:pt x="90207" y="150788"/>
                  </a:lnTo>
                  <a:lnTo>
                    <a:pt x="90207" y="150844"/>
                  </a:lnTo>
                  <a:lnTo>
                    <a:pt x="90250" y="150844"/>
                  </a:lnTo>
                  <a:lnTo>
                    <a:pt x="90292" y="150844"/>
                  </a:lnTo>
                  <a:lnTo>
                    <a:pt x="90376" y="150844"/>
                  </a:lnTo>
                  <a:lnTo>
                    <a:pt x="90419" y="150844"/>
                  </a:lnTo>
                  <a:lnTo>
                    <a:pt x="90461" y="150844"/>
                  </a:lnTo>
                  <a:lnTo>
                    <a:pt x="90503" y="150844"/>
                  </a:lnTo>
                  <a:lnTo>
                    <a:pt x="90545" y="150844"/>
                  </a:lnTo>
                  <a:lnTo>
                    <a:pt x="90588" y="150844"/>
                  </a:lnTo>
                  <a:lnTo>
                    <a:pt x="90630" y="150844"/>
                  </a:lnTo>
                  <a:lnTo>
                    <a:pt x="90672" y="150844"/>
                  </a:lnTo>
                  <a:lnTo>
                    <a:pt x="90714" y="150844"/>
                  </a:lnTo>
                  <a:lnTo>
                    <a:pt x="90714" y="150915"/>
                  </a:lnTo>
                  <a:lnTo>
                    <a:pt x="90757" y="150915"/>
                  </a:lnTo>
                  <a:lnTo>
                    <a:pt x="90841" y="150915"/>
                  </a:lnTo>
                  <a:lnTo>
                    <a:pt x="90883" y="150915"/>
                  </a:lnTo>
                  <a:lnTo>
                    <a:pt x="90926" y="150915"/>
                  </a:lnTo>
                  <a:lnTo>
                    <a:pt x="90968" y="150971"/>
                  </a:lnTo>
                  <a:lnTo>
                    <a:pt x="91052" y="150971"/>
                  </a:lnTo>
                  <a:lnTo>
                    <a:pt x="91095" y="150971"/>
                  </a:lnTo>
                  <a:lnTo>
                    <a:pt x="91095" y="150915"/>
                  </a:lnTo>
                  <a:lnTo>
                    <a:pt x="91052" y="150915"/>
                  </a:lnTo>
                  <a:lnTo>
                    <a:pt x="91010" y="150915"/>
                  </a:lnTo>
                  <a:lnTo>
                    <a:pt x="90968" y="150915"/>
                  </a:lnTo>
                  <a:lnTo>
                    <a:pt x="90968" y="150844"/>
                  </a:lnTo>
                  <a:lnTo>
                    <a:pt x="91010" y="150844"/>
                  </a:lnTo>
                  <a:lnTo>
                    <a:pt x="91052" y="150915"/>
                  </a:lnTo>
                  <a:lnTo>
                    <a:pt x="91095" y="150915"/>
                  </a:lnTo>
                  <a:lnTo>
                    <a:pt x="91095" y="150844"/>
                  </a:lnTo>
                  <a:lnTo>
                    <a:pt x="91137" y="150844"/>
                  </a:lnTo>
                  <a:lnTo>
                    <a:pt x="91179" y="150788"/>
                  </a:lnTo>
                  <a:lnTo>
                    <a:pt x="91137" y="150788"/>
                  </a:lnTo>
                  <a:lnTo>
                    <a:pt x="91095" y="150788"/>
                  </a:lnTo>
                  <a:lnTo>
                    <a:pt x="91052" y="150844"/>
                  </a:lnTo>
                  <a:lnTo>
                    <a:pt x="91010" y="150844"/>
                  </a:lnTo>
                  <a:lnTo>
                    <a:pt x="91010" y="150788"/>
                  </a:lnTo>
                  <a:lnTo>
                    <a:pt x="91052" y="150788"/>
                  </a:lnTo>
                  <a:lnTo>
                    <a:pt x="91095" y="150788"/>
                  </a:lnTo>
                  <a:lnTo>
                    <a:pt x="91137" y="150788"/>
                  </a:lnTo>
                  <a:lnTo>
                    <a:pt x="91179" y="150788"/>
                  </a:lnTo>
                  <a:lnTo>
                    <a:pt x="91221" y="150788"/>
                  </a:lnTo>
                  <a:lnTo>
                    <a:pt x="91264" y="150718"/>
                  </a:lnTo>
                  <a:lnTo>
                    <a:pt x="91306" y="150718"/>
                  </a:lnTo>
                  <a:lnTo>
                    <a:pt x="91306" y="150788"/>
                  </a:lnTo>
                  <a:lnTo>
                    <a:pt x="91348" y="150788"/>
                  </a:lnTo>
                  <a:lnTo>
                    <a:pt x="91433" y="150788"/>
                  </a:lnTo>
                  <a:lnTo>
                    <a:pt x="91475" y="150788"/>
                  </a:lnTo>
                  <a:lnTo>
                    <a:pt x="91517" y="150844"/>
                  </a:lnTo>
                  <a:lnTo>
                    <a:pt x="91475" y="150844"/>
                  </a:lnTo>
                  <a:lnTo>
                    <a:pt x="91433" y="150844"/>
                  </a:lnTo>
                  <a:lnTo>
                    <a:pt x="91390" y="150788"/>
                  </a:lnTo>
                  <a:lnTo>
                    <a:pt x="91390" y="150844"/>
                  </a:lnTo>
                  <a:lnTo>
                    <a:pt x="91433" y="150844"/>
                  </a:lnTo>
                  <a:lnTo>
                    <a:pt x="91475" y="150844"/>
                  </a:lnTo>
                  <a:lnTo>
                    <a:pt x="91475" y="150915"/>
                  </a:lnTo>
                  <a:lnTo>
                    <a:pt x="91517" y="150915"/>
                  </a:lnTo>
                  <a:lnTo>
                    <a:pt x="91559" y="150971"/>
                  </a:lnTo>
                  <a:lnTo>
                    <a:pt x="91517" y="150915"/>
                  </a:lnTo>
                  <a:lnTo>
                    <a:pt x="91559" y="150915"/>
                  </a:lnTo>
                  <a:lnTo>
                    <a:pt x="91559" y="150971"/>
                  </a:lnTo>
                  <a:lnTo>
                    <a:pt x="91559" y="151041"/>
                  </a:lnTo>
                  <a:lnTo>
                    <a:pt x="91602" y="151041"/>
                  </a:lnTo>
                  <a:lnTo>
                    <a:pt x="91644" y="151041"/>
                  </a:lnTo>
                  <a:lnTo>
                    <a:pt x="91686" y="151041"/>
                  </a:lnTo>
                  <a:lnTo>
                    <a:pt x="91728" y="151041"/>
                  </a:lnTo>
                  <a:lnTo>
                    <a:pt x="91686" y="151041"/>
                  </a:lnTo>
                  <a:lnTo>
                    <a:pt x="91728" y="151098"/>
                  </a:lnTo>
                  <a:lnTo>
                    <a:pt x="91771" y="151098"/>
                  </a:lnTo>
                  <a:lnTo>
                    <a:pt x="91728" y="151098"/>
                  </a:lnTo>
                  <a:lnTo>
                    <a:pt x="91728" y="151041"/>
                  </a:lnTo>
                  <a:lnTo>
                    <a:pt x="91771" y="151041"/>
                  </a:lnTo>
                  <a:lnTo>
                    <a:pt x="91813" y="151041"/>
                  </a:lnTo>
                  <a:lnTo>
                    <a:pt x="91855" y="151041"/>
                  </a:lnTo>
                  <a:lnTo>
                    <a:pt x="91897" y="151098"/>
                  </a:lnTo>
                  <a:lnTo>
                    <a:pt x="91939" y="151098"/>
                  </a:lnTo>
                  <a:lnTo>
                    <a:pt x="91939" y="151041"/>
                  </a:lnTo>
                  <a:lnTo>
                    <a:pt x="91982" y="151041"/>
                  </a:lnTo>
                  <a:lnTo>
                    <a:pt x="92024" y="151041"/>
                  </a:lnTo>
                  <a:lnTo>
                    <a:pt x="92066" y="151098"/>
                  </a:lnTo>
                  <a:lnTo>
                    <a:pt x="92108" y="151098"/>
                  </a:lnTo>
                  <a:lnTo>
                    <a:pt x="92151" y="151098"/>
                  </a:lnTo>
                  <a:lnTo>
                    <a:pt x="92193" y="151098"/>
                  </a:lnTo>
                  <a:lnTo>
                    <a:pt x="92235" y="151098"/>
                  </a:lnTo>
                  <a:lnTo>
                    <a:pt x="92235" y="151041"/>
                  </a:lnTo>
                  <a:lnTo>
                    <a:pt x="92277" y="151041"/>
                  </a:lnTo>
                  <a:lnTo>
                    <a:pt x="92320" y="151041"/>
                  </a:lnTo>
                  <a:lnTo>
                    <a:pt x="92362" y="151041"/>
                  </a:lnTo>
                  <a:lnTo>
                    <a:pt x="92446" y="151041"/>
                  </a:lnTo>
                  <a:lnTo>
                    <a:pt x="92446" y="151098"/>
                  </a:lnTo>
                  <a:lnTo>
                    <a:pt x="92489" y="151098"/>
                  </a:lnTo>
                  <a:lnTo>
                    <a:pt x="92531" y="151168"/>
                  </a:lnTo>
                  <a:lnTo>
                    <a:pt x="92573" y="151168"/>
                  </a:lnTo>
                  <a:lnTo>
                    <a:pt x="92615" y="151168"/>
                  </a:lnTo>
                  <a:lnTo>
                    <a:pt x="92615" y="151225"/>
                  </a:lnTo>
                  <a:lnTo>
                    <a:pt x="92658" y="151225"/>
                  </a:lnTo>
                  <a:lnTo>
                    <a:pt x="92742" y="151295"/>
                  </a:lnTo>
                  <a:lnTo>
                    <a:pt x="92784" y="151351"/>
                  </a:lnTo>
                  <a:lnTo>
                    <a:pt x="92784" y="151422"/>
                  </a:lnTo>
                  <a:lnTo>
                    <a:pt x="92827" y="151478"/>
                  </a:lnTo>
                  <a:lnTo>
                    <a:pt x="92869" y="151478"/>
                  </a:lnTo>
                  <a:lnTo>
                    <a:pt x="92911" y="151478"/>
                  </a:lnTo>
                  <a:lnTo>
                    <a:pt x="92953" y="151548"/>
                  </a:lnTo>
                  <a:lnTo>
                    <a:pt x="93038" y="151478"/>
                  </a:lnTo>
                  <a:lnTo>
                    <a:pt x="93122" y="151422"/>
                  </a:lnTo>
                  <a:lnTo>
                    <a:pt x="93207" y="151351"/>
                  </a:lnTo>
                  <a:lnTo>
                    <a:pt x="93207" y="151295"/>
                  </a:lnTo>
                  <a:lnTo>
                    <a:pt x="93249" y="151295"/>
                  </a:lnTo>
                  <a:lnTo>
                    <a:pt x="93207" y="151295"/>
                  </a:lnTo>
                  <a:lnTo>
                    <a:pt x="93249" y="151295"/>
                  </a:lnTo>
                  <a:lnTo>
                    <a:pt x="93249" y="151225"/>
                  </a:lnTo>
                  <a:lnTo>
                    <a:pt x="93249" y="151168"/>
                  </a:lnTo>
                  <a:lnTo>
                    <a:pt x="93249" y="151041"/>
                  </a:lnTo>
                  <a:lnTo>
                    <a:pt x="93249" y="150971"/>
                  </a:lnTo>
                  <a:lnTo>
                    <a:pt x="93249" y="150915"/>
                  </a:lnTo>
                  <a:lnTo>
                    <a:pt x="93291" y="150844"/>
                  </a:lnTo>
                  <a:lnTo>
                    <a:pt x="93291" y="150788"/>
                  </a:lnTo>
                  <a:lnTo>
                    <a:pt x="93334" y="150718"/>
                  </a:lnTo>
                  <a:lnTo>
                    <a:pt x="93376" y="150661"/>
                  </a:lnTo>
                  <a:lnTo>
                    <a:pt x="93376" y="150591"/>
                  </a:lnTo>
                  <a:lnTo>
                    <a:pt x="93418" y="150591"/>
                  </a:lnTo>
                  <a:lnTo>
                    <a:pt x="93418" y="150661"/>
                  </a:lnTo>
                  <a:lnTo>
                    <a:pt x="93418" y="150844"/>
                  </a:lnTo>
                  <a:lnTo>
                    <a:pt x="93376" y="150844"/>
                  </a:lnTo>
                  <a:lnTo>
                    <a:pt x="93334" y="150844"/>
                  </a:lnTo>
                  <a:lnTo>
                    <a:pt x="93376" y="150844"/>
                  </a:lnTo>
                  <a:lnTo>
                    <a:pt x="93376" y="150915"/>
                  </a:lnTo>
                  <a:lnTo>
                    <a:pt x="93418" y="150915"/>
                  </a:lnTo>
                  <a:lnTo>
                    <a:pt x="93418" y="150971"/>
                  </a:lnTo>
                  <a:lnTo>
                    <a:pt x="93418" y="151041"/>
                  </a:lnTo>
                  <a:lnTo>
                    <a:pt x="93460" y="151041"/>
                  </a:lnTo>
                  <a:lnTo>
                    <a:pt x="93460" y="151098"/>
                  </a:lnTo>
                  <a:lnTo>
                    <a:pt x="93503" y="151098"/>
                  </a:lnTo>
                  <a:lnTo>
                    <a:pt x="93545" y="151098"/>
                  </a:lnTo>
                  <a:lnTo>
                    <a:pt x="93545" y="151168"/>
                  </a:lnTo>
                  <a:lnTo>
                    <a:pt x="93587" y="151225"/>
                  </a:lnTo>
                  <a:lnTo>
                    <a:pt x="93587" y="151295"/>
                  </a:lnTo>
                  <a:lnTo>
                    <a:pt x="93587" y="151351"/>
                  </a:lnTo>
                  <a:lnTo>
                    <a:pt x="93629" y="151422"/>
                  </a:lnTo>
                  <a:lnTo>
                    <a:pt x="93587" y="151422"/>
                  </a:lnTo>
                  <a:lnTo>
                    <a:pt x="93629" y="151422"/>
                  </a:lnTo>
                  <a:lnTo>
                    <a:pt x="93629" y="151478"/>
                  </a:lnTo>
                  <a:lnTo>
                    <a:pt x="93587" y="151605"/>
                  </a:lnTo>
                  <a:lnTo>
                    <a:pt x="93587" y="151675"/>
                  </a:lnTo>
                  <a:lnTo>
                    <a:pt x="93587" y="151731"/>
                  </a:lnTo>
                  <a:lnTo>
                    <a:pt x="93587" y="151802"/>
                  </a:lnTo>
                  <a:lnTo>
                    <a:pt x="93587" y="151858"/>
                  </a:lnTo>
                  <a:lnTo>
                    <a:pt x="93587" y="151929"/>
                  </a:lnTo>
                  <a:lnTo>
                    <a:pt x="93587" y="151985"/>
                  </a:lnTo>
                  <a:lnTo>
                    <a:pt x="93629" y="152055"/>
                  </a:lnTo>
                  <a:lnTo>
                    <a:pt x="93629" y="152112"/>
                  </a:lnTo>
                  <a:lnTo>
                    <a:pt x="93629" y="152182"/>
                  </a:lnTo>
                  <a:lnTo>
                    <a:pt x="93672" y="152182"/>
                  </a:lnTo>
                  <a:lnTo>
                    <a:pt x="93714" y="152182"/>
                  </a:lnTo>
                  <a:lnTo>
                    <a:pt x="93756" y="152182"/>
                  </a:lnTo>
                  <a:lnTo>
                    <a:pt x="93798" y="152182"/>
                  </a:lnTo>
                  <a:lnTo>
                    <a:pt x="93841" y="152182"/>
                  </a:lnTo>
                  <a:lnTo>
                    <a:pt x="93883" y="152238"/>
                  </a:lnTo>
                  <a:lnTo>
                    <a:pt x="93925" y="152309"/>
                  </a:lnTo>
                  <a:lnTo>
                    <a:pt x="93967" y="152365"/>
                  </a:lnTo>
                  <a:lnTo>
                    <a:pt x="94009" y="152365"/>
                  </a:lnTo>
                  <a:lnTo>
                    <a:pt x="94009" y="152436"/>
                  </a:lnTo>
                  <a:lnTo>
                    <a:pt x="94094" y="152492"/>
                  </a:lnTo>
                  <a:lnTo>
                    <a:pt x="94136" y="152562"/>
                  </a:lnTo>
                  <a:lnTo>
                    <a:pt x="94178" y="152562"/>
                  </a:lnTo>
                  <a:lnTo>
                    <a:pt x="94221" y="152619"/>
                  </a:lnTo>
                  <a:lnTo>
                    <a:pt x="94263" y="152619"/>
                  </a:lnTo>
                  <a:lnTo>
                    <a:pt x="94305" y="152619"/>
                  </a:lnTo>
                  <a:lnTo>
                    <a:pt x="94390" y="152689"/>
                  </a:lnTo>
                  <a:lnTo>
                    <a:pt x="94390" y="152745"/>
                  </a:lnTo>
                  <a:lnTo>
                    <a:pt x="94432" y="152745"/>
                  </a:lnTo>
                  <a:lnTo>
                    <a:pt x="94474" y="152816"/>
                  </a:lnTo>
                  <a:lnTo>
                    <a:pt x="94474" y="152872"/>
                  </a:lnTo>
                  <a:lnTo>
                    <a:pt x="94516" y="152943"/>
                  </a:lnTo>
                  <a:lnTo>
                    <a:pt x="94516" y="152999"/>
                  </a:lnTo>
                  <a:lnTo>
                    <a:pt x="94516" y="153069"/>
                  </a:lnTo>
                  <a:lnTo>
                    <a:pt x="94516" y="153126"/>
                  </a:lnTo>
                  <a:lnTo>
                    <a:pt x="94516" y="153196"/>
                  </a:lnTo>
                  <a:lnTo>
                    <a:pt x="94474" y="153252"/>
                  </a:lnTo>
                  <a:lnTo>
                    <a:pt x="94432" y="153323"/>
                  </a:lnTo>
                  <a:lnTo>
                    <a:pt x="94432" y="153379"/>
                  </a:lnTo>
                  <a:lnTo>
                    <a:pt x="94390" y="153379"/>
                  </a:lnTo>
                  <a:lnTo>
                    <a:pt x="94390" y="153449"/>
                  </a:lnTo>
                  <a:lnTo>
                    <a:pt x="94347" y="153576"/>
                  </a:lnTo>
                  <a:lnTo>
                    <a:pt x="94347" y="153633"/>
                  </a:lnTo>
                  <a:lnTo>
                    <a:pt x="94305" y="153633"/>
                  </a:lnTo>
                  <a:lnTo>
                    <a:pt x="94305" y="153703"/>
                  </a:lnTo>
                  <a:lnTo>
                    <a:pt x="94263" y="153703"/>
                  </a:lnTo>
                  <a:lnTo>
                    <a:pt x="94263" y="153759"/>
                  </a:lnTo>
                  <a:lnTo>
                    <a:pt x="94221" y="153759"/>
                  </a:lnTo>
                  <a:lnTo>
                    <a:pt x="94263" y="153759"/>
                  </a:lnTo>
                  <a:lnTo>
                    <a:pt x="94263" y="153830"/>
                  </a:lnTo>
                  <a:lnTo>
                    <a:pt x="94263" y="153886"/>
                  </a:lnTo>
                  <a:lnTo>
                    <a:pt x="94305" y="153886"/>
                  </a:lnTo>
                  <a:lnTo>
                    <a:pt x="94347" y="153886"/>
                  </a:lnTo>
                  <a:lnTo>
                    <a:pt x="94390" y="153886"/>
                  </a:lnTo>
                  <a:lnTo>
                    <a:pt x="94432" y="153830"/>
                  </a:lnTo>
                  <a:lnTo>
                    <a:pt x="94516" y="153759"/>
                  </a:lnTo>
                  <a:lnTo>
                    <a:pt x="94559" y="153703"/>
                  </a:lnTo>
                  <a:lnTo>
                    <a:pt x="94601" y="153703"/>
                  </a:lnTo>
                  <a:lnTo>
                    <a:pt x="94643" y="153633"/>
                  </a:lnTo>
                  <a:lnTo>
                    <a:pt x="94685" y="153633"/>
                  </a:lnTo>
                  <a:lnTo>
                    <a:pt x="94685" y="153576"/>
                  </a:lnTo>
                  <a:lnTo>
                    <a:pt x="94728" y="153576"/>
                  </a:lnTo>
                  <a:lnTo>
                    <a:pt x="94728" y="153506"/>
                  </a:lnTo>
                  <a:lnTo>
                    <a:pt x="94770" y="153506"/>
                  </a:lnTo>
                  <a:lnTo>
                    <a:pt x="94770" y="153449"/>
                  </a:lnTo>
                  <a:lnTo>
                    <a:pt x="94770" y="153379"/>
                  </a:lnTo>
                  <a:lnTo>
                    <a:pt x="94770" y="153323"/>
                  </a:lnTo>
                  <a:lnTo>
                    <a:pt x="94770" y="153252"/>
                  </a:lnTo>
                  <a:lnTo>
                    <a:pt x="94812" y="153252"/>
                  </a:lnTo>
                  <a:lnTo>
                    <a:pt x="94812" y="153196"/>
                  </a:lnTo>
                  <a:lnTo>
                    <a:pt x="94812" y="153126"/>
                  </a:lnTo>
                  <a:lnTo>
                    <a:pt x="94854" y="153069"/>
                  </a:lnTo>
                  <a:lnTo>
                    <a:pt x="94897" y="152999"/>
                  </a:lnTo>
                  <a:lnTo>
                    <a:pt x="94939" y="152943"/>
                  </a:lnTo>
                  <a:lnTo>
                    <a:pt x="94981" y="152943"/>
                  </a:lnTo>
                  <a:lnTo>
                    <a:pt x="94981" y="152872"/>
                  </a:lnTo>
                  <a:lnTo>
                    <a:pt x="95023" y="152872"/>
                  </a:lnTo>
                  <a:lnTo>
                    <a:pt x="95023" y="152816"/>
                  </a:lnTo>
                  <a:lnTo>
                    <a:pt x="95066" y="152745"/>
                  </a:lnTo>
                  <a:lnTo>
                    <a:pt x="95066" y="152689"/>
                  </a:lnTo>
                  <a:lnTo>
                    <a:pt x="95066" y="152619"/>
                  </a:lnTo>
                  <a:lnTo>
                    <a:pt x="95108" y="152619"/>
                  </a:lnTo>
                  <a:lnTo>
                    <a:pt x="95150" y="152562"/>
                  </a:lnTo>
                  <a:lnTo>
                    <a:pt x="95192" y="152562"/>
                  </a:lnTo>
                  <a:lnTo>
                    <a:pt x="95192" y="152492"/>
                  </a:lnTo>
                  <a:lnTo>
                    <a:pt x="95235" y="152492"/>
                  </a:lnTo>
                  <a:lnTo>
                    <a:pt x="95235" y="152436"/>
                  </a:lnTo>
                  <a:lnTo>
                    <a:pt x="95277" y="152436"/>
                  </a:lnTo>
                  <a:lnTo>
                    <a:pt x="95319" y="152436"/>
                  </a:lnTo>
                  <a:lnTo>
                    <a:pt x="95319" y="152365"/>
                  </a:lnTo>
                  <a:lnTo>
                    <a:pt x="95361" y="152365"/>
                  </a:lnTo>
                  <a:lnTo>
                    <a:pt x="95404" y="152309"/>
                  </a:lnTo>
                  <a:lnTo>
                    <a:pt x="95404" y="152238"/>
                  </a:lnTo>
                  <a:lnTo>
                    <a:pt x="95446" y="152238"/>
                  </a:lnTo>
                  <a:lnTo>
                    <a:pt x="95446" y="152182"/>
                  </a:lnTo>
                  <a:lnTo>
                    <a:pt x="95488" y="152182"/>
                  </a:lnTo>
                  <a:lnTo>
                    <a:pt x="95530" y="152112"/>
                  </a:lnTo>
                  <a:lnTo>
                    <a:pt x="95573" y="152112"/>
                  </a:lnTo>
                  <a:lnTo>
                    <a:pt x="95615" y="152112"/>
                  </a:lnTo>
                  <a:lnTo>
                    <a:pt x="95615" y="152055"/>
                  </a:lnTo>
                  <a:lnTo>
                    <a:pt x="95657" y="152055"/>
                  </a:lnTo>
                  <a:lnTo>
                    <a:pt x="95742" y="152055"/>
                  </a:lnTo>
                  <a:lnTo>
                    <a:pt x="95784" y="152055"/>
                  </a:lnTo>
                  <a:lnTo>
                    <a:pt x="95826" y="152055"/>
                  </a:lnTo>
                  <a:lnTo>
                    <a:pt x="95911" y="152055"/>
                  </a:lnTo>
                  <a:lnTo>
                    <a:pt x="95953" y="152055"/>
                  </a:lnTo>
                  <a:lnTo>
                    <a:pt x="95995" y="152055"/>
                  </a:lnTo>
                  <a:lnTo>
                    <a:pt x="96079" y="152055"/>
                  </a:lnTo>
                  <a:lnTo>
                    <a:pt x="96122" y="152055"/>
                  </a:lnTo>
                  <a:lnTo>
                    <a:pt x="96164" y="152055"/>
                  </a:lnTo>
                  <a:lnTo>
                    <a:pt x="96206" y="152055"/>
                  </a:lnTo>
                  <a:lnTo>
                    <a:pt x="96248" y="152055"/>
                  </a:lnTo>
                  <a:lnTo>
                    <a:pt x="96248" y="151985"/>
                  </a:lnTo>
                  <a:lnTo>
                    <a:pt x="96291" y="151985"/>
                  </a:lnTo>
                  <a:lnTo>
                    <a:pt x="96291" y="151929"/>
                  </a:lnTo>
                  <a:lnTo>
                    <a:pt x="96248" y="151929"/>
                  </a:lnTo>
                  <a:lnTo>
                    <a:pt x="96164" y="151858"/>
                  </a:lnTo>
                  <a:lnTo>
                    <a:pt x="96164" y="151802"/>
                  </a:lnTo>
                  <a:lnTo>
                    <a:pt x="96122" y="151731"/>
                  </a:lnTo>
                  <a:lnTo>
                    <a:pt x="96122" y="151675"/>
                  </a:lnTo>
                  <a:lnTo>
                    <a:pt x="96079" y="151675"/>
                  </a:lnTo>
                  <a:lnTo>
                    <a:pt x="96079" y="151605"/>
                  </a:lnTo>
                  <a:lnTo>
                    <a:pt x="96037" y="151605"/>
                  </a:lnTo>
                  <a:lnTo>
                    <a:pt x="95995" y="151605"/>
                  </a:lnTo>
                  <a:lnTo>
                    <a:pt x="95995" y="151548"/>
                  </a:lnTo>
                  <a:lnTo>
                    <a:pt x="95953" y="151548"/>
                  </a:lnTo>
                  <a:lnTo>
                    <a:pt x="95911" y="151548"/>
                  </a:lnTo>
                  <a:lnTo>
                    <a:pt x="95911" y="151478"/>
                  </a:lnTo>
                  <a:lnTo>
                    <a:pt x="95868" y="151478"/>
                  </a:lnTo>
                  <a:lnTo>
                    <a:pt x="95826" y="151422"/>
                  </a:lnTo>
                  <a:lnTo>
                    <a:pt x="95784" y="151422"/>
                  </a:lnTo>
                  <a:lnTo>
                    <a:pt x="95784" y="151351"/>
                  </a:lnTo>
                  <a:lnTo>
                    <a:pt x="95784" y="151295"/>
                  </a:lnTo>
                  <a:lnTo>
                    <a:pt x="95784" y="151225"/>
                  </a:lnTo>
                  <a:lnTo>
                    <a:pt x="95784" y="151168"/>
                  </a:lnTo>
                  <a:lnTo>
                    <a:pt x="95784" y="151098"/>
                  </a:lnTo>
                  <a:lnTo>
                    <a:pt x="95784" y="151041"/>
                  </a:lnTo>
                  <a:lnTo>
                    <a:pt x="95784" y="150971"/>
                  </a:lnTo>
                  <a:lnTo>
                    <a:pt x="95742" y="150915"/>
                  </a:lnTo>
                  <a:lnTo>
                    <a:pt x="95784" y="150915"/>
                  </a:lnTo>
                  <a:lnTo>
                    <a:pt x="95826" y="150971"/>
                  </a:lnTo>
                  <a:lnTo>
                    <a:pt x="95826" y="151041"/>
                  </a:lnTo>
                  <a:lnTo>
                    <a:pt x="95826" y="151098"/>
                  </a:lnTo>
                  <a:lnTo>
                    <a:pt x="95868" y="151098"/>
                  </a:lnTo>
                  <a:lnTo>
                    <a:pt x="95868" y="151168"/>
                  </a:lnTo>
                  <a:lnTo>
                    <a:pt x="95911" y="151168"/>
                  </a:lnTo>
                  <a:lnTo>
                    <a:pt x="95953" y="151168"/>
                  </a:lnTo>
                  <a:lnTo>
                    <a:pt x="95995" y="151225"/>
                  </a:lnTo>
                  <a:lnTo>
                    <a:pt x="95995" y="151295"/>
                  </a:lnTo>
                  <a:lnTo>
                    <a:pt x="96037" y="151295"/>
                  </a:lnTo>
                  <a:lnTo>
                    <a:pt x="96037" y="151351"/>
                  </a:lnTo>
                  <a:lnTo>
                    <a:pt x="96079" y="151422"/>
                  </a:lnTo>
                  <a:lnTo>
                    <a:pt x="96122" y="151478"/>
                  </a:lnTo>
                  <a:lnTo>
                    <a:pt x="96164" y="151548"/>
                  </a:lnTo>
                  <a:lnTo>
                    <a:pt x="96206" y="151605"/>
                  </a:lnTo>
                  <a:lnTo>
                    <a:pt x="96248" y="151605"/>
                  </a:lnTo>
                  <a:lnTo>
                    <a:pt x="96291" y="151605"/>
                  </a:lnTo>
                  <a:lnTo>
                    <a:pt x="96291" y="151675"/>
                  </a:lnTo>
                  <a:lnTo>
                    <a:pt x="96291" y="151731"/>
                  </a:lnTo>
                  <a:lnTo>
                    <a:pt x="96333" y="151731"/>
                  </a:lnTo>
                  <a:lnTo>
                    <a:pt x="96375" y="151802"/>
                  </a:lnTo>
                  <a:lnTo>
                    <a:pt x="96417" y="151802"/>
                  </a:lnTo>
                  <a:lnTo>
                    <a:pt x="96460" y="151802"/>
                  </a:lnTo>
                  <a:lnTo>
                    <a:pt x="96502" y="151731"/>
                  </a:lnTo>
                  <a:lnTo>
                    <a:pt x="96544" y="151731"/>
                  </a:lnTo>
                  <a:lnTo>
                    <a:pt x="96586" y="151731"/>
                  </a:lnTo>
                  <a:lnTo>
                    <a:pt x="96629" y="151731"/>
                  </a:lnTo>
                  <a:lnTo>
                    <a:pt x="96671" y="151731"/>
                  </a:lnTo>
                  <a:lnTo>
                    <a:pt x="96713" y="151731"/>
                  </a:lnTo>
                  <a:lnTo>
                    <a:pt x="96755" y="151675"/>
                  </a:lnTo>
                  <a:lnTo>
                    <a:pt x="96798" y="151605"/>
                  </a:lnTo>
                  <a:lnTo>
                    <a:pt x="96840" y="151548"/>
                  </a:lnTo>
                  <a:lnTo>
                    <a:pt x="96882" y="151478"/>
                  </a:lnTo>
                  <a:lnTo>
                    <a:pt x="96924" y="151478"/>
                  </a:lnTo>
                  <a:lnTo>
                    <a:pt x="96924" y="151422"/>
                  </a:lnTo>
                  <a:lnTo>
                    <a:pt x="96967" y="151422"/>
                  </a:lnTo>
                  <a:lnTo>
                    <a:pt x="96967" y="151351"/>
                  </a:lnTo>
                  <a:lnTo>
                    <a:pt x="96967" y="151295"/>
                  </a:lnTo>
                  <a:lnTo>
                    <a:pt x="97009" y="151295"/>
                  </a:lnTo>
                  <a:lnTo>
                    <a:pt x="97009" y="151225"/>
                  </a:lnTo>
                  <a:lnTo>
                    <a:pt x="97009" y="151168"/>
                  </a:lnTo>
                  <a:lnTo>
                    <a:pt x="97051" y="151168"/>
                  </a:lnTo>
                  <a:lnTo>
                    <a:pt x="97051" y="151098"/>
                  </a:lnTo>
                  <a:lnTo>
                    <a:pt x="97093" y="151098"/>
                  </a:lnTo>
                  <a:lnTo>
                    <a:pt x="97136" y="151098"/>
                  </a:lnTo>
                  <a:lnTo>
                    <a:pt x="97136" y="151041"/>
                  </a:lnTo>
                  <a:lnTo>
                    <a:pt x="97178" y="150971"/>
                  </a:lnTo>
                  <a:lnTo>
                    <a:pt x="97178" y="150915"/>
                  </a:lnTo>
                  <a:lnTo>
                    <a:pt x="97220" y="150915"/>
                  </a:lnTo>
                  <a:lnTo>
                    <a:pt x="97220" y="150844"/>
                  </a:lnTo>
                  <a:lnTo>
                    <a:pt x="97262" y="150844"/>
                  </a:lnTo>
                  <a:lnTo>
                    <a:pt x="97262" y="150788"/>
                  </a:lnTo>
                  <a:lnTo>
                    <a:pt x="97305" y="150718"/>
                  </a:lnTo>
                  <a:lnTo>
                    <a:pt x="97305" y="150661"/>
                  </a:lnTo>
                  <a:lnTo>
                    <a:pt x="97262" y="150591"/>
                  </a:lnTo>
                  <a:lnTo>
                    <a:pt x="97262" y="150464"/>
                  </a:lnTo>
                  <a:lnTo>
                    <a:pt x="97220" y="150464"/>
                  </a:lnTo>
                  <a:lnTo>
                    <a:pt x="97220" y="150408"/>
                  </a:lnTo>
                  <a:lnTo>
                    <a:pt x="97178" y="150408"/>
                  </a:lnTo>
                  <a:lnTo>
                    <a:pt x="97136" y="150337"/>
                  </a:lnTo>
                  <a:lnTo>
                    <a:pt x="97093" y="150337"/>
                  </a:lnTo>
                  <a:lnTo>
                    <a:pt x="97051" y="150337"/>
                  </a:lnTo>
                  <a:lnTo>
                    <a:pt x="97009" y="150337"/>
                  </a:lnTo>
                  <a:lnTo>
                    <a:pt x="96967" y="150337"/>
                  </a:lnTo>
                  <a:lnTo>
                    <a:pt x="96924" y="150337"/>
                  </a:lnTo>
                  <a:lnTo>
                    <a:pt x="96882" y="150337"/>
                  </a:lnTo>
                  <a:lnTo>
                    <a:pt x="96924" y="150337"/>
                  </a:lnTo>
                  <a:lnTo>
                    <a:pt x="96882" y="150281"/>
                  </a:lnTo>
                  <a:lnTo>
                    <a:pt x="96924" y="150281"/>
                  </a:lnTo>
                  <a:lnTo>
                    <a:pt x="96924" y="150211"/>
                  </a:lnTo>
                  <a:lnTo>
                    <a:pt x="97009" y="150211"/>
                  </a:lnTo>
                  <a:lnTo>
                    <a:pt x="97093" y="150211"/>
                  </a:lnTo>
                  <a:lnTo>
                    <a:pt x="97136" y="150211"/>
                  </a:lnTo>
                  <a:lnTo>
                    <a:pt x="97178" y="150211"/>
                  </a:lnTo>
                  <a:lnTo>
                    <a:pt x="97220" y="150211"/>
                  </a:lnTo>
                  <a:lnTo>
                    <a:pt x="97262" y="150211"/>
                  </a:lnTo>
                  <a:lnTo>
                    <a:pt x="97305" y="150211"/>
                  </a:lnTo>
                  <a:lnTo>
                    <a:pt x="97389" y="150281"/>
                  </a:lnTo>
                  <a:lnTo>
                    <a:pt x="97389" y="150211"/>
                  </a:lnTo>
                  <a:lnTo>
                    <a:pt x="97431" y="150211"/>
                  </a:lnTo>
                  <a:lnTo>
                    <a:pt x="97474" y="150211"/>
                  </a:lnTo>
                  <a:lnTo>
                    <a:pt x="97558" y="150211"/>
                  </a:lnTo>
                  <a:lnTo>
                    <a:pt x="97643" y="150281"/>
                  </a:lnTo>
                  <a:lnTo>
                    <a:pt x="97685" y="150281"/>
                  </a:lnTo>
                  <a:lnTo>
                    <a:pt x="97685" y="150337"/>
                  </a:lnTo>
                  <a:lnTo>
                    <a:pt x="97727" y="150337"/>
                  </a:lnTo>
                  <a:lnTo>
                    <a:pt x="97727" y="150408"/>
                  </a:lnTo>
                  <a:lnTo>
                    <a:pt x="97685" y="150464"/>
                  </a:lnTo>
                  <a:lnTo>
                    <a:pt x="97685" y="150535"/>
                  </a:lnTo>
                  <a:lnTo>
                    <a:pt x="97685" y="150591"/>
                  </a:lnTo>
                  <a:lnTo>
                    <a:pt x="97685" y="150661"/>
                  </a:lnTo>
                  <a:lnTo>
                    <a:pt x="97685" y="150718"/>
                  </a:lnTo>
                  <a:lnTo>
                    <a:pt x="97727" y="150788"/>
                  </a:lnTo>
                  <a:lnTo>
                    <a:pt x="97769" y="150788"/>
                  </a:lnTo>
                  <a:lnTo>
                    <a:pt x="97812" y="150844"/>
                  </a:lnTo>
                  <a:lnTo>
                    <a:pt x="97854" y="150844"/>
                  </a:lnTo>
                  <a:lnTo>
                    <a:pt x="97854" y="150915"/>
                  </a:lnTo>
                  <a:lnTo>
                    <a:pt x="97896" y="150915"/>
                  </a:lnTo>
                  <a:lnTo>
                    <a:pt x="97938" y="150915"/>
                  </a:lnTo>
                  <a:lnTo>
                    <a:pt x="97981" y="150915"/>
                  </a:lnTo>
                  <a:lnTo>
                    <a:pt x="98023" y="150915"/>
                  </a:lnTo>
                  <a:lnTo>
                    <a:pt x="98065" y="150915"/>
                  </a:lnTo>
                  <a:lnTo>
                    <a:pt x="98107" y="150844"/>
                  </a:lnTo>
                  <a:lnTo>
                    <a:pt x="98149" y="150788"/>
                  </a:lnTo>
                  <a:lnTo>
                    <a:pt x="98192" y="150788"/>
                  </a:lnTo>
                  <a:lnTo>
                    <a:pt x="98234" y="150718"/>
                  </a:lnTo>
                  <a:lnTo>
                    <a:pt x="98276" y="150661"/>
                  </a:lnTo>
                  <a:lnTo>
                    <a:pt x="98318" y="150661"/>
                  </a:lnTo>
                  <a:lnTo>
                    <a:pt x="98318" y="150591"/>
                  </a:lnTo>
                  <a:lnTo>
                    <a:pt x="98361" y="150535"/>
                  </a:lnTo>
                  <a:lnTo>
                    <a:pt x="98361" y="150464"/>
                  </a:lnTo>
                  <a:lnTo>
                    <a:pt x="98361" y="150408"/>
                  </a:lnTo>
                  <a:lnTo>
                    <a:pt x="98318" y="150408"/>
                  </a:lnTo>
                  <a:lnTo>
                    <a:pt x="98318" y="150337"/>
                  </a:lnTo>
                  <a:lnTo>
                    <a:pt x="98318" y="150281"/>
                  </a:lnTo>
                  <a:lnTo>
                    <a:pt x="98276" y="150281"/>
                  </a:lnTo>
                  <a:lnTo>
                    <a:pt x="98276" y="150211"/>
                  </a:lnTo>
                  <a:lnTo>
                    <a:pt x="98234" y="150154"/>
                  </a:lnTo>
                  <a:lnTo>
                    <a:pt x="98276" y="150154"/>
                  </a:lnTo>
                  <a:lnTo>
                    <a:pt x="98234" y="150154"/>
                  </a:lnTo>
                  <a:lnTo>
                    <a:pt x="98234" y="150084"/>
                  </a:lnTo>
                  <a:lnTo>
                    <a:pt x="98234" y="150028"/>
                  </a:lnTo>
                  <a:lnTo>
                    <a:pt x="98234" y="149957"/>
                  </a:lnTo>
                  <a:lnTo>
                    <a:pt x="98234" y="149901"/>
                  </a:lnTo>
                  <a:lnTo>
                    <a:pt x="98234" y="149830"/>
                  </a:lnTo>
                  <a:lnTo>
                    <a:pt x="98234" y="149774"/>
                  </a:lnTo>
                  <a:lnTo>
                    <a:pt x="98234" y="149704"/>
                  </a:lnTo>
                  <a:lnTo>
                    <a:pt x="98276" y="149704"/>
                  </a:lnTo>
                  <a:lnTo>
                    <a:pt x="98276" y="149647"/>
                  </a:lnTo>
                  <a:lnTo>
                    <a:pt x="98234" y="149647"/>
                  </a:lnTo>
                  <a:lnTo>
                    <a:pt x="98276" y="149577"/>
                  </a:lnTo>
                  <a:lnTo>
                    <a:pt x="98276" y="149521"/>
                  </a:lnTo>
                  <a:lnTo>
                    <a:pt x="98276" y="149450"/>
                  </a:lnTo>
                  <a:lnTo>
                    <a:pt x="98234" y="149450"/>
                  </a:lnTo>
                  <a:lnTo>
                    <a:pt x="98234" y="149394"/>
                  </a:lnTo>
                  <a:lnTo>
                    <a:pt x="98276" y="149394"/>
                  </a:lnTo>
                  <a:lnTo>
                    <a:pt x="98318" y="149394"/>
                  </a:lnTo>
                  <a:lnTo>
                    <a:pt x="98318" y="149324"/>
                  </a:lnTo>
                  <a:lnTo>
                    <a:pt x="98318" y="149267"/>
                  </a:lnTo>
                  <a:lnTo>
                    <a:pt x="98318" y="149197"/>
                  </a:lnTo>
                  <a:lnTo>
                    <a:pt x="98318" y="149140"/>
                  </a:lnTo>
                  <a:lnTo>
                    <a:pt x="98318" y="149070"/>
                  </a:lnTo>
                  <a:lnTo>
                    <a:pt x="98318" y="149014"/>
                  </a:lnTo>
                  <a:lnTo>
                    <a:pt x="98276" y="149014"/>
                  </a:lnTo>
                  <a:lnTo>
                    <a:pt x="98276" y="148943"/>
                  </a:lnTo>
                  <a:lnTo>
                    <a:pt x="98318" y="148887"/>
                  </a:lnTo>
                  <a:lnTo>
                    <a:pt x="98276" y="148887"/>
                  </a:lnTo>
                  <a:lnTo>
                    <a:pt x="98276" y="148817"/>
                  </a:lnTo>
                  <a:lnTo>
                    <a:pt x="98318" y="148817"/>
                  </a:lnTo>
                  <a:lnTo>
                    <a:pt x="98318" y="148760"/>
                  </a:lnTo>
                  <a:lnTo>
                    <a:pt x="98318" y="148690"/>
                  </a:lnTo>
                  <a:lnTo>
                    <a:pt x="98276" y="148690"/>
                  </a:lnTo>
                  <a:lnTo>
                    <a:pt x="98276" y="148634"/>
                  </a:lnTo>
                  <a:lnTo>
                    <a:pt x="98234" y="148563"/>
                  </a:lnTo>
                  <a:lnTo>
                    <a:pt x="98192" y="148563"/>
                  </a:lnTo>
                  <a:lnTo>
                    <a:pt x="98192" y="148507"/>
                  </a:lnTo>
                  <a:lnTo>
                    <a:pt x="98149" y="148507"/>
                  </a:lnTo>
                  <a:lnTo>
                    <a:pt x="98149" y="148436"/>
                  </a:lnTo>
                  <a:lnTo>
                    <a:pt x="98107" y="148436"/>
                  </a:lnTo>
                  <a:lnTo>
                    <a:pt x="98107" y="148380"/>
                  </a:lnTo>
                  <a:lnTo>
                    <a:pt x="98065" y="148380"/>
                  </a:lnTo>
                  <a:lnTo>
                    <a:pt x="98023" y="148380"/>
                  </a:lnTo>
                  <a:lnTo>
                    <a:pt x="97981" y="148380"/>
                  </a:lnTo>
                  <a:lnTo>
                    <a:pt x="97938" y="148380"/>
                  </a:lnTo>
                  <a:lnTo>
                    <a:pt x="97896" y="148380"/>
                  </a:lnTo>
                  <a:lnTo>
                    <a:pt x="97854" y="148380"/>
                  </a:lnTo>
                  <a:lnTo>
                    <a:pt x="97812" y="148380"/>
                  </a:lnTo>
                  <a:lnTo>
                    <a:pt x="97769" y="148380"/>
                  </a:lnTo>
                  <a:lnTo>
                    <a:pt x="97727" y="148380"/>
                  </a:lnTo>
                  <a:lnTo>
                    <a:pt x="97685" y="148380"/>
                  </a:lnTo>
                  <a:lnTo>
                    <a:pt x="97643" y="148436"/>
                  </a:lnTo>
                  <a:lnTo>
                    <a:pt x="97600" y="148436"/>
                  </a:lnTo>
                  <a:lnTo>
                    <a:pt x="97558" y="148436"/>
                  </a:lnTo>
                  <a:lnTo>
                    <a:pt x="97516" y="148436"/>
                  </a:lnTo>
                  <a:lnTo>
                    <a:pt x="97516" y="148507"/>
                  </a:lnTo>
                  <a:lnTo>
                    <a:pt x="97474" y="148507"/>
                  </a:lnTo>
                  <a:lnTo>
                    <a:pt x="97474" y="148563"/>
                  </a:lnTo>
                  <a:lnTo>
                    <a:pt x="97389" y="148563"/>
                  </a:lnTo>
                  <a:lnTo>
                    <a:pt x="97347" y="148634"/>
                  </a:lnTo>
                  <a:lnTo>
                    <a:pt x="97305" y="148634"/>
                  </a:lnTo>
                  <a:lnTo>
                    <a:pt x="97262" y="148634"/>
                  </a:lnTo>
                  <a:lnTo>
                    <a:pt x="97220" y="148690"/>
                  </a:lnTo>
                  <a:lnTo>
                    <a:pt x="97178" y="148690"/>
                  </a:lnTo>
                  <a:lnTo>
                    <a:pt x="97136" y="148690"/>
                  </a:lnTo>
                  <a:lnTo>
                    <a:pt x="97093" y="148690"/>
                  </a:lnTo>
                  <a:lnTo>
                    <a:pt x="97051" y="148690"/>
                  </a:lnTo>
                  <a:lnTo>
                    <a:pt x="97009" y="148690"/>
                  </a:lnTo>
                  <a:lnTo>
                    <a:pt x="96967" y="148634"/>
                  </a:lnTo>
                  <a:lnTo>
                    <a:pt x="96924" y="148634"/>
                  </a:lnTo>
                  <a:lnTo>
                    <a:pt x="96882" y="148634"/>
                  </a:lnTo>
                  <a:lnTo>
                    <a:pt x="96840" y="148634"/>
                  </a:lnTo>
                  <a:lnTo>
                    <a:pt x="96798" y="148634"/>
                  </a:lnTo>
                  <a:lnTo>
                    <a:pt x="96755" y="148634"/>
                  </a:lnTo>
                  <a:lnTo>
                    <a:pt x="96713" y="148634"/>
                  </a:lnTo>
                  <a:lnTo>
                    <a:pt x="96755" y="148634"/>
                  </a:lnTo>
                  <a:lnTo>
                    <a:pt x="96713" y="148634"/>
                  </a:lnTo>
                  <a:lnTo>
                    <a:pt x="96671" y="148634"/>
                  </a:lnTo>
                  <a:lnTo>
                    <a:pt x="96629" y="148634"/>
                  </a:lnTo>
                  <a:lnTo>
                    <a:pt x="96586" y="148634"/>
                  </a:lnTo>
                  <a:lnTo>
                    <a:pt x="96544" y="148634"/>
                  </a:lnTo>
                  <a:lnTo>
                    <a:pt x="96586" y="148563"/>
                  </a:lnTo>
                  <a:lnTo>
                    <a:pt x="96629" y="148563"/>
                  </a:lnTo>
                  <a:lnTo>
                    <a:pt x="96671" y="148563"/>
                  </a:lnTo>
                  <a:lnTo>
                    <a:pt x="96713" y="148563"/>
                  </a:lnTo>
                  <a:lnTo>
                    <a:pt x="96755" y="148563"/>
                  </a:lnTo>
                  <a:lnTo>
                    <a:pt x="96798" y="148507"/>
                  </a:lnTo>
                  <a:lnTo>
                    <a:pt x="96840" y="148507"/>
                  </a:lnTo>
                  <a:lnTo>
                    <a:pt x="96882" y="148507"/>
                  </a:lnTo>
                  <a:lnTo>
                    <a:pt x="96924" y="148507"/>
                  </a:lnTo>
                  <a:lnTo>
                    <a:pt x="96924" y="148436"/>
                  </a:lnTo>
                  <a:lnTo>
                    <a:pt x="96967" y="148436"/>
                  </a:lnTo>
                  <a:lnTo>
                    <a:pt x="97009" y="148436"/>
                  </a:lnTo>
                  <a:lnTo>
                    <a:pt x="97051" y="148436"/>
                  </a:lnTo>
                  <a:lnTo>
                    <a:pt x="97093" y="148436"/>
                  </a:lnTo>
                  <a:lnTo>
                    <a:pt x="97178" y="148380"/>
                  </a:lnTo>
                  <a:lnTo>
                    <a:pt x="97220" y="148380"/>
                  </a:lnTo>
                  <a:lnTo>
                    <a:pt x="97262" y="148380"/>
                  </a:lnTo>
                  <a:lnTo>
                    <a:pt x="97305" y="148380"/>
                  </a:lnTo>
                  <a:lnTo>
                    <a:pt x="97347" y="148380"/>
                  </a:lnTo>
                  <a:lnTo>
                    <a:pt x="97389" y="148310"/>
                  </a:lnTo>
                  <a:lnTo>
                    <a:pt x="97431" y="148310"/>
                  </a:lnTo>
                  <a:lnTo>
                    <a:pt x="97474" y="148310"/>
                  </a:lnTo>
                  <a:lnTo>
                    <a:pt x="97516" y="148310"/>
                  </a:lnTo>
                  <a:lnTo>
                    <a:pt x="97558" y="148253"/>
                  </a:lnTo>
                  <a:lnTo>
                    <a:pt x="97600" y="148253"/>
                  </a:lnTo>
                  <a:lnTo>
                    <a:pt x="97643" y="148253"/>
                  </a:lnTo>
                  <a:lnTo>
                    <a:pt x="97685" y="148253"/>
                  </a:lnTo>
                  <a:lnTo>
                    <a:pt x="97685" y="148183"/>
                  </a:lnTo>
                  <a:lnTo>
                    <a:pt x="97727" y="148183"/>
                  </a:lnTo>
                  <a:lnTo>
                    <a:pt x="97727" y="148253"/>
                  </a:lnTo>
                  <a:lnTo>
                    <a:pt x="97769" y="148183"/>
                  </a:lnTo>
                  <a:lnTo>
                    <a:pt x="97812" y="148183"/>
                  </a:lnTo>
                  <a:lnTo>
                    <a:pt x="97854" y="148183"/>
                  </a:lnTo>
                  <a:lnTo>
                    <a:pt x="97896" y="148183"/>
                  </a:lnTo>
                  <a:lnTo>
                    <a:pt x="97938" y="148127"/>
                  </a:lnTo>
                  <a:lnTo>
                    <a:pt x="97896" y="148056"/>
                  </a:lnTo>
                  <a:lnTo>
                    <a:pt x="97896" y="148000"/>
                  </a:lnTo>
                  <a:lnTo>
                    <a:pt x="97854" y="148000"/>
                  </a:lnTo>
                  <a:lnTo>
                    <a:pt x="97854" y="147929"/>
                  </a:lnTo>
                  <a:lnTo>
                    <a:pt x="97812" y="147929"/>
                  </a:lnTo>
                  <a:lnTo>
                    <a:pt x="97769" y="147873"/>
                  </a:lnTo>
                  <a:lnTo>
                    <a:pt x="97727" y="147873"/>
                  </a:lnTo>
                  <a:lnTo>
                    <a:pt x="97685" y="147873"/>
                  </a:lnTo>
                  <a:lnTo>
                    <a:pt x="97643" y="147873"/>
                  </a:lnTo>
                  <a:lnTo>
                    <a:pt x="97643" y="147929"/>
                  </a:lnTo>
                  <a:lnTo>
                    <a:pt x="97600" y="147929"/>
                  </a:lnTo>
                  <a:lnTo>
                    <a:pt x="97558" y="147929"/>
                  </a:lnTo>
                  <a:lnTo>
                    <a:pt x="97516" y="147873"/>
                  </a:lnTo>
                  <a:lnTo>
                    <a:pt x="97474" y="147873"/>
                  </a:lnTo>
                  <a:lnTo>
                    <a:pt x="97474" y="147803"/>
                  </a:lnTo>
                  <a:lnTo>
                    <a:pt x="97431" y="147803"/>
                  </a:lnTo>
                  <a:lnTo>
                    <a:pt x="97431" y="147746"/>
                  </a:lnTo>
                  <a:lnTo>
                    <a:pt x="97389" y="147746"/>
                  </a:lnTo>
                  <a:lnTo>
                    <a:pt x="97389" y="147676"/>
                  </a:lnTo>
                  <a:lnTo>
                    <a:pt x="97347" y="147620"/>
                  </a:lnTo>
                  <a:lnTo>
                    <a:pt x="97347" y="147549"/>
                  </a:lnTo>
                  <a:lnTo>
                    <a:pt x="97305" y="147549"/>
                  </a:lnTo>
                  <a:lnTo>
                    <a:pt x="97262" y="147493"/>
                  </a:lnTo>
                  <a:lnTo>
                    <a:pt x="97220" y="147493"/>
                  </a:lnTo>
                  <a:lnTo>
                    <a:pt x="97178" y="147493"/>
                  </a:lnTo>
                  <a:lnTo>
                    <a:pt x="97136" y="147493"/>
                  </a:lnTo>
                  <a:lnTo>
                    <a:pt x="97093" y="147422"/>
                  </a:lnTo>
                  <a:lnTo>
                    <a:pt x="97051" y="147366"/>
                  </a:lnTo>
                  <a:lnTo>
                    <a:pt x="97009" y="147366"/>
                  </a:lnTo>
                  <a:lnTo>
                    <a:pt x="96967" y="147366"/>
                  </a:lnTo>
                  <a:lnTo>
                    <a:pt x="96967" y="147296"/>
                  </a:lnTo>
                  <a:lnTo>
                    <a:pt x="96924" y="147296"/>
                  </a:lnTo>
                  <a:lnTo>
                    <a:pt x="96882" y="147296"/>
                  </a:lnTo>
                  <a:lnTo>
                    <a:pt x="96882" y="147239"/>
                  </a:lnTo>
                  <a:lnTo>
                    <a:pt x="96840" y="147239"/>
                  </a:lnTo>
                  <a:lnTo>
                    <a:pt x="96798" y="147239"/>
                  </a:lnTo>
                  <a:lnTo>
                    <a:pt x="96755" y="147239"/>
                  </a:lnTo>
                  <a:lnTo>
                    <a:pt x="96713" y="147239"/>
                  </a:lnTo>
                  <a:lnTo>
                    <a:pt x="96713" y="147296"/>
                  </a:lnTo>
                  <a:lnTo>
                    <a:pt x="96671" y="147296"/>
                  </a:lnTo>
                  <a:lnTo>
                    <a:pt x="96629" y="147366"/>
                  </a:lnTo>
                  <a:lnTo>
                    <a:pt x="96586" y="147366"/>
                  </a:lnTo>
                  <a:lnTo>
                    <a:pt x="96544" y="147366"/>
                  </a:lnTo>
                  <a:lnTo>
                    <a:pt x="96502" y="147366"/>
                  </a:lnTo>
                  <a:lnTo>
                    <a:pt x="96460" y="147366"/>
                  </a:lnTo>
                  <a:lnTo>
                    <a:pt x="96417" y="147366"/>
                  </a:lnTo>
                  <a:lnTo>
                    <a:pt x="96375" y="147366"/>
                  </a:lnTo>
                  <a:lnTo>
                    <a:pt x="96375" y="147422"/>
                  </a:lnTo>
                  <a:lnTo>
                    <a:pt x="96333" y="147422"/>
                  </a:lnTo>
                  <a:lnTo>
                    <a:pt x="96291" y="147422"/>
                  </a:lnTo>
                  <a:lnTo>
                    <a:pt x="96291" y="147366"/>
                  </a:lnTo>
                  <a:lnTo>
                    <a:pt x="96248" y="147366"/>
                  </a:lnTo>
                  <a:lnTo>
                    <a:pt x="96206" y="147366"/>
                  </a:lnTo>
                  <a:lnTo>
                    <a:pt x="96248" y="147366"/>
                  </a:lnTo>
                  <a:lnTo>
                    <a:pt x="96291" y="147366"/>
                  </a:lnTo>
                  <a:lnTo>
                    <a:pt x="96333" y="147366"/>
                  </a:lnTo>
                  <a:lnTo>
                    <a:pt x="96375" y="147296"/>
                  </a:lnTo>
                  <a:lnTo>
                    <a:pt x="96417" y="147239"/>
                  </a:lnTo>
                  <a:lnTo>
                    <a:pt x="96460" y="147239"/>
                  </a:lnTo>
                  <a:lnTo>
                    <a:pt x="96502" y="147169"/>
                  </a:lnTo>
                  <a:lnTo>
                    <a:pt x="96544" y="147169"/>
                  </a:lnTo>
                  <a:lnTo>
                    <a:pt x="96586" y="147113"/>
                  </a:lnTo>
                  <a:lnTo>
                    <a:pt x="96671" y="147042"/>
                  </a:lnTo>
                  <a:lnTo>
                    <a:pt x="96713" y="147042"/>
                  </a:lnTo>
                  <a:lnTo>
                    <a:pt x="96755" y="147042"/>
                  </a:lnTo>
                  <a:lnTo>
                    <a:pt x="96798" y="147042"/>
                  </a:lnTo>
                  <a:lnTo>
                    <a:pt x="96798" y="146986"/>
                  </a:lnTo>
                  <a:lnTo>
                    <a:pt x="96840" y="146986"/>
                  </a:lnTo>
                  <a:lnTo>
                    <a:pt x="96882" y="146986"/>
                  </a:lnTo>
                  <a:lnTo>
                    <a:pt x="96924" y="146986"/>
                  </a:lnTo>
                  <a:lnTo>
                    <a:pt x="96967" y="147042"/>
                  </a:lnTo>
                  <a:lnTo>
                    <a:pt x="97009" y="147042"/>
                  </a:lnTo>
                  <a:lnTo>
                    <a:pt x="97009" y="147113"/>
                  </a:lnTo>
                  <a:lnTo>
                    <a:pt x="97009" y="147169"/>
                  </a:lnTo>
                  <a:lnTo>
                    <a:pt x="97051" y="147169"/>
                  </a:lnTo>
                  <a:lnTo>
                    <a:pt x="97051" y="147239"/>
                  </a:lnTo>
                  <a:lnTo>
                    <a:pt x="97093" y="147239"/>
                  </a:lnTo>
                  <a:lnTo>
                    <a:pt x="97136" y="147296"/>
                  </a:lnTo>
                  <a:lnTo>
                    <a:pt x="97178" y="147296"/>
                  </a:lnTo>
                  <a:lnTo>
                    <a:pt x="97262" y="147366"/>
                  </a:lnTo>
                  <a:lnTo>
                    <a:pt x="97305" y="147366"/>
                  </a:lnTo>
                  <a:lnTo>
                    <a:pt x="97347" y="147366"/>
                  </a:lnTo>
                  <a:lnTo>
                    <a:pt x="97389" y="147366"/>
                  </a:lnTo>
                  <a:lnTo>
                    <a:pt x="97431" y="147366"/>
                  </a:lnTo>
                  <a:lnTo>
                    <a:pt x="97474" y="147366"/>
                  </a:lnTo>
                  <a:lnTo>
                    <a:pt x="97516" y="147366"/>
                  </a:lnTo>
                  <a:lnTo>
                    <a:pt x="97516" y="147296"/>
                  </a:lnTo>
                  <a:lnTo>
                    <a:pt x="97558" y="147296"/>
                  </a:lnTo>
                  <a:lnTo>
                    <a:pt x="97600" y="147296"/>
                  </a:lnTo>
                  <a:lnTo>
                    <a:pt x="97643" y="147296"/>
                  </a:lnTo>
                  <a:lnTo>
                    <a:pt x="97685" y="147296"/>
                  </a:lnTo>
                  <a:lnTo>
                    <a:pt x="97685" y="147366"/>
                  </a:lnTo>
                  <a:lnTo>
                    <a:pt x="97643" y="147422"/>
                  </a:lnTo>
                  <a:lnTo>
                    <a:pt x="97600" y="147422"/>
                  </a:lnTo>
                  <a:lnTo>
                    <a:pt x="97558" y="147493"/>
                  </a:lnTo>
                  <a:lnTo>
                    <a:pt x="97516" y="147493"/>
                  </a:lnTo>
                  <a:lnTo>
                    <a:pt x="97516" y="147549"/>
                  </a:lnTo>
                  <a:lnTo>
                    <a:pt x="97474" y="147549"/>
                  </a:lnTo>
                  <a:lnTo>
                    <a:pt x="97516" y="147549"/>
                  </a:lnTo>
                  <a:lnTo>
                    <a:pt x="97516" y="147620"/>
                  </a:lnTo>
                  <a:lnTo>
                    <a:pt x="97558" y="147620"/>
                  </a:lnTo>
                  <a:lnTo>
                    <a:pt x="97600" y="147620"/>
                  </a:lnTo>
                  <a:lnTo>
                    <a:pt x="97643" y="147676"/>
                  </a:lnTo>
                  <a:lnTo>
                    <a:pt x="97685" y="147676"/>
                  </a:lnTo>
                  <a:lnTo>
                    <a:pt x="97727" y="147676"/>
                  </a:lnTo>
                  <a:lnTo>
                    <a:pt x="97769" y="147676"/>
                  </a:lnTo>
                  <a:lnTo>
                    <a:pt x="97812" y="147676"/>
                  </a:lnTo>
                  <a:lnTo>
                    <a:pt x="97812" y="147746"/>
                  </a:lnTo>
                  <a:lnTo>
                    <a:pt x="97854" y="147746"/>
                  </a:lnTo>
                  <a:lnTo>
                    <a:pt x="97896" y="147746"/>
                  </a:lnTo>
                  <a:lnTo>
                    <a:pt x="97938" y="147803"/>
                  </a:lnTo>
                  <a:lnTo>
                    <a:pt x="97981" y="147803"/>
                  </a:lnTo>
                  <a:lnTo>
                    <a:pt x="98023" y="147873"/>
                  </a:lnTo>
                  <a:lnTo>
                    <a:pt x="98065" y="147873"/>
                  </a:lnTo>
                  <a:lnTo>
                    <a:pt x="98065" y="147929"/>
                  </a:lnTo>
                  <a:lnTo>
                    <a:pt x="98107" y="147929"/>
                  </a:lnTo>
                  <a:lnTo>
                    <a:pt x="98107" y="148000"/>
                  </a:lnTo>
                  <a:lnTo>
                    <a:pt x="98149" y="148000"/>
                  </a:lnTo>
                  <a:lnTo>
                    <a:pt x="98149" y="148056"/>
                  </a:lnTo>
                  <a:lnTo>
                    <a:pt x="98107" y="148127"/>
                  </a:lnTo>
                  <a:lnTo>
                    <a:pt x="98149" y="148127"/>
                  </a:lnTo>
                  <a:lnTo>
                    <a:pt x="98192" y="148127"/>
                  </a:lnTo>
                  <a:lnTo>
                    <a:pt x="98234" y="148183"/>
                  </a:lnTo>
                  <a:lnTo>
                    <a:pt x="98234" y="148127"/>
                  </a:lnTo>
                  <a:lnTo>
                    <a:pt x="98276" y="148127"/>
                  </a:lnTo>
                  <a:lnTo>
                    <a:pt x="98318" y="148127"/>
                  </a:lnTo>
                  <a:lnTo>
                    <a:pt x="98361" y="148127"/>
                  </a:lnTo>
                  <a:lnTo>
                    <a:pt x="98361" y="148056"/>
                  </a:lnTo>
                  <a:lnTo>
                    <a:pt x="98403" y="148056"/>
                  </a:lnTo>
                  <a:lnTo>
                    <a:pt x="98445" y="148056"/>
                  </a:lnTo>
                  <a:lnTo>
                    <a:pt x="98445" y="148000"/>
                  </a:lnTo>
                  <a:lnTo>
                    <a:pt x="98487" y="148000"/>
                  </a:lnTo>
                  <a:lnTo>
                    <a:pt x="98530" y="147929"/>
                  </a:lnTo>
                  <a:lnTo>
                    <a:pt x="98572" y="147929"/>
                  </a:lnTo>
                  <a:lnTo>
                    <a:pt x="98572" y="147873"/>
                  </a:lnTo>
                  <a:lnTo>
                    <a:pt x="98656" y="147873"/>
                  </a:lnTo>
                  <a:lnTo>
                    <a:pt x="98699" y="147873"/>
                  </a:lnTo>
                  <a:lnTo>
                    <a:pt x="98741" y="147873"/>
                  </a:lnTo>
                  <a:lnTo>
                    <a:pt x="98741" y="147929"/>
                  </a:lnTo>
                  <a:lnTo>
                    <a:pt x="98783" y="147929"/>
                  </a:lnTo>
                  <a:lnTo>
                    <a:pt x="98783" y="147873"/>
                  </a:lnTo>
                  <a:lnTo>
                    <a:pt x="98825" y="147873"/>
                  </a:lnTo>
                  <a:lnTo>
                    <a:pt x="98868" y="147873"/>
                  </a:lnTo>
                  <a:lnTo>
                    <a:pt x="98910" y="147873"/>
                  </a:lnTo>
                  <a:lnTo>
                    <a:pt x="98952" y="147873"/>
                  </a:lnTo>
                  <a:lnTo>
                    <a:pt x="98994" y="147873"/>
                  </a:lnTo>
                  <a:lnTo>
                    <a:pt x="99037" y="147873"/>
                  </a:lnTo>
                  <a:lnTo>
                    <a:pt x="99037" y="147803"/>
                  </a:lnTo>
                  <a:lnTo>
                    <a:pt x="99079" y="147803"/>
                  </a:lnTo>
                  <a:lnTo>
                    <a:pt x="99121" y="147803"/>
                  </a:lnTo>
                  <a:lnTo>
                    <a:pt x="99163" y="147803"/>
                  </a:lnTo>
                  <a:lnTo>
                    <a:pt x="99206" y="147746"/>
                  </a:lnTo>
                  <a:lnTo>
                    <a:pt x="99248" y="147746"/>
                  </a:lnTo>
                  <a:lnTo>
                    <a:pt x="99332" y="147746"/>
                  </a:lnTo>
                  <a:lnTo>
                    <a:pt x="99375" y="147746"/>
                  </a:lnTo>
                  <a:lnTo>
                    <a:pt x="99417" y="147746"/>
                  </a:lnTo>
                  <a:lnTo>
                    <a:pt x="99459" y="147746"/>
                  </a:lnTo>
                  <a:lnTo>
                    <a:pt x="99501" y="147746"/>
                  </a:lnTo>
                  <a:lnTo>
                    <a:pt x="99544" y="147746"/>
                  </a:lnTo>
                  <a:lnTo>
                    <a:pt x="99544" y="147676"/>
                  </a:lnTo>
                  <a:lnTo>
                    <a:pt x="99586" y="147676"/>
                  </a:lnTo>
                  <a:lnTo>
                    <a:pt x="99586" y="147620"/>
                  </a:lnTo>
                  <a:lnTo>
                    <a:pt x="99586" y="147549"/>
                  </a:lnTo>
                  <a:lnTo>
                    <a:pt x="99544" y="147549"/>
                  </a:lnTo>
                  <a:lnTo>
                    <a:pt x="99544" y="147493"/>
                  </a:lnTo>
                  <a:lnTo>
                    <a:pt x="99544" y="147422"/>
                  </a:lnTo>
                  <a:lnTo>
                    <a:pt x="99544" y="147366"/>
                  </a:lnTo>
                  <a:lnTo>
                    <a:pt x="99501" y="147366"/>
                  </a:lnTo>
                  <a:lnTo>
                    <a:pt x="99544" y="147366"/>
                  </a:lnTo>
                  <a:lnTo>
                    <a:pt x="99544" y="147296"/>
                  </a:lnTo>
                  <a:lnTo>
                    <a:pt x="99501" y="147239"/>
                  </a:lnTo>
                  <a:lnTo>
                    <a:pt x="99501" y="147169"/>
                  </a:lnTo>
                  <a:lnTo>
                    <a:pt x="99501" y="147113"/>
                  </a:lnTo>
                  <a:lnTo>
                    <a:pt x="99459" y="147113"/>
                  </a:lnTo>
                  <a:lnTo>
                    <a:pt x="99501" y="147113"/>
                  </a:lnTo>
                  <a:lnTo>
                    <a:pt x="99459" y="147113"/>
                  </a:lnTo>
                  <a:lnTo>
                    <a:pt x="99459" y="147042"/>
                  </a:lnTo>
                  <a:lnTo>
                    <a:pt x="99459" y="146986"/>
                  </a:lnTo>
                  <a:lnTo>
                    <a:pt x="99459" y="146916"/>
                  </a:lnTo>
                  <a:lnTo>
                    <a:pt x="99459" y="146859"/>
                  </a:lnTo>
                  <a:lnTo>
                    <a:pt x="99459" y="146789"/>
                  </a:lnTo>
                  <a:lnTo>
                    <a:pt x="99417" y="146732"/>
                  </a:lnTo>
                  <a:lnTo>
                    <a:pt x="99375" y="146732"/>
                  </a:lnTo>
                  <a:lnTo>
                    <a:pt x="99375" y="146662"/>
                  </a:lnTo>
                  <a:lnTo>
                    <a:pt x="99375" y="146606"/>
                  </a:lnTo>
                  <a:lnTo>
                    <a:pt x="99332" y="146606"/>
                  </a:lnTo>
                  <a:lnTo>
                    <a:pt x="99290" y="146535"/>
                  </a:lnTo>
                  <a:lnTo>
                    <a:pt x="99248" y="146535"/>
                  </a:lnTo>
                  <a:lnTo>
                    <a:pt x="99248" y="146479"/>
                  </a:lnTo>
                  <a:lnTo>
                    <a:pt x="99206" y="146409"/>
                  </a:lnTo>
                  <a:lnTo>
                    <a:pt x="99163" y="146409"/>
                  </a:lnTo>
                  <a:lnTo>
                    <a:pt x="99121" y="146409"/>
                  </a:lnTo>
                  <a:lnTo>
                    <a:pt x="99079" y="146409"/>
                  </a:lnTo>
                  <a:lnTo>
                    <a:pt x="99079" y="146352"/>
                  </a:lnTo>
                  <a:lnTo>
                    <a:pt x="99079" y="146282"/>
                  </a:lnTo>
                  <a:lnTo>
                    <a:pt x="99121" y="146282"/>
                  </a:lnTo>
                  <a:lnTo>
                    <a:pt x="99121" y="146226"/>
                  </a:lnTo>
                  <a:lnTo>
                    <a:pt x="99163" y="146226"/>
                  </a:lnTo>
                  <a:lnTo>
                    <a:pt x="99163" y="146155"/>
                  </a:lnTo>
                  <a:lnTo>
                    <a:pt x="99163" y="146099"/>
                  </a:lnTo>
                  <a:lnTo>
                    <a:pt x="99121" y="146099"/>
                  </a:lnTo>
                  <a:lnTo>
                    <a:pt x="99079" y="146099"/>
                  </a:lnTo>
                  <a:lnTo>
                    <a:pt x="99037" y="146099"/>
                  </a:lnTo>
                  <a:lnTo>
                    <a:pt x="98994" y="146099"/>
                  </a:lnTo>
                  <a:lnTo>
                    <a:pt x="98952" y="146099"/>
                  </a:lnTo>
                  <a:lnTo>
                    <a:pt x="98952" y="146028"/>
                  </a:lnTo>
                  <a:lnTo>
                    <a:pt x="98910" y="146028"/>
                  </a:lnTo>
                  <a:lnTo>
                    <a:pt x="98868" y="146028"/>
                  </a:lnTo>
                  <a:lnTo>
                    <a:pt x="98825" y="146028"/>
                  </a:lnTo>
                  <a:lnTo>
                    <a:pt x="98825" y="145972"/>
                  </a:lnTo>
                  <a:lnTo>
                    <a:pt x="98783" y="145972"/>
                  </a:lnTo>
                  <a:lnTo>
                    <a:pt x="98825" y="145972"/>
                  </a:lnTo>
                  <a:lnTo>
                    <a:pt x="98868" y="145972"/>
                  </a:lnTo>
                  <a:lnTo>
                    <a:pt x="98910" y="145972"/>
                  </a:lnTo>
                  <a:lnTo>
                    <a:pt x="98994" y="145972"/>
                  </a:lnTo>
                  <a:lnTo>
                    <a:pt x="99037" y="145972"/>
                  </a:lnTo>
                  <a:lnTo>
                    <a:pt x="99079" y="145972"/>
                  </a:lnTo>
                  <a:lnTo>
                    <a:pt x="99121" y="145972"/>
                  </a:lnTo>
                  <a:lnTo>
                    <a:pt x="99163" y="145972"/>
                  </a:lnTo>
                  <a:lnTo>
                    <a:pt x="99206" y="145972"/>
                  </a:lnTo>
                  <a:lnTo>
                    <a:pt x="99206" y="145902"/>
                  </a:lnTo>
                  <a:lnTo>
                    <a:pt x="99248" y="145845"/>
                  </a:lnTo>
                  <a:lnTo>
                    <a:pt x="99248" y="145775"/>
                  </a:lnTo>
                  <a:lnTo>
                    <a:pt x="99290" y="145719"/>
                  </a:lnTo>
                  <a:lnTo>
                    <a:pt x="99332" y="145648"/>
                  </a:lnTo>
                  <a:lnTo>
                    <a:pt x="99375" y="145648"/>
                  </a:lnTo>
                  <a:lnTo>
                    <a:pt x="99375" y="145592"/>
                  </a:lnTo>
                  <a:lnTo>
                    <a:pt x="99417" y="145521"/>
                  </a:lnTo>
                  <a:lnTo>
                    <a:pt x="99459" y="145465"/>
                  </a:lnTo>
                  <a:lnTo>
                    <a:pt x="99501" y="145465"/>
                  </a:lnTo>
                  <a:lnTo>
                    <a:pt x="99501" y="145395"/>
                  </a:lnTo>
                  <a:lnTo>
                    <a:pt x="99544" y="145338"/>
                  </a:lnTo>
                  <a:lnTo>
                    <a:pt x="99586" y="145268"/>
                  </a:lnTo>
                  <a:lnTo>
                    <a:pt x="99670" y="145212"/>
                  </a:lnTo>
                  <a:lnTo>
                    <a:pt x="99670" y="145141"/>
                  </a:lnTo>
                  <a:lnTo>
                    <a:pt x="99713" y="145141"/>
                  </a:lnTo>
                  <a:lnTo>
                    <a:pt x="99713" y="145085"/>
                  </a:lnTo>
                  <a:lnTo>
                    <a:pt x="99755" y="145085"/>
                  </a:lnTo>
                  <a:lnTo>
                    <a:pt x="99755" y="145015"/>
                  </a:lnTo>
                  <a:lnTo>
                    <a:pt x="99797" y="145015"/>
                  </a:lnTo>
                  <a:lnTo>
                    <a:pt x="99839" y="144958"/>
                  </a:lnTo>
                  <a:lnTo>
                    <a:pt x="99797" y="144888"/>
                  </a:lnTo>
                  <a:lnTo>
                    <a:pt x="99755" y="144831"/>
                  </a:lnTo>
                  <a:lnTo>
                    <a:pt x="99755" y="144761"/>
                  </a:lnTo>
                  <a:lnTo>
                    <a:pt x="99713" y="144705"/>
                  </a:lnTo>
                  <a:lnTo>
                    <a:pt x="99670" y="144705"/>
                  </a:lnTo>
                  <a:lnTo>
                    <a:pt x="99628" y="144705"/>
                  </a:lnTo>
                  <a:lnTo>
                    <a:pt x="99586" y="144634"/>
                  </a:lnTo>
                  <a:lnTo>
                    <a:pt x="99544" y="144634"/>
                  </a:lnTo>
                  <a:lnTo>
                    <a:pt x="99501" y="144634"/>
                  </a:lnTo>
                  <a:lnTo>
                    <a:pt x="99459" y="144578"/>
                  </a:lnTo>
                  <a:lnTo>
                    <a:pt x="99417" y="144578"/>
                  </a:lnTo>
                  <a:lnTo>
                    <a:pt x="99375" y="144578"/>
                  </a:lnTo>
                  <a:lnTo>
                    <a:pt x="99332" y="144578"/>
                  </a:lnTo>
                  <a:lnTo>
                    <a:pt x="99290" y="144578"/>
                  </a:lnTo>
                  <a:lnTo>
                    <a:pt x="99248" y="144578"/>
                  </a:lnTo>
                  <a:lnTo>
                    <a:pt x="99248" y="144508"/>
                  </a:lnTo>
                  <a:lnTo>
                    <a:pt x="99206" y="144508"/>
                  </a:lnTo>
                  <a:lnTo>
                    <a:pt x="99163" y="144508"/>
                  </a:lnTo>
                  <a:lnTo>
                    <a:pt x="99121" y="144451"/>
                  </a:lnTo>
                  <a:lnTo>
                    <a:pt x="99079" y="144451"/>
                  </a:lnTo>
                  <a:lnTo>
                    <a:pt x="99037" y="144451"/>
                  </a:lnTo>
                  <a:lnTo>
                    <a:pt x="98994" y="144451"/>
                  </a:lnTo>
                  <a:lnTo>
                    <a:pt x="98952" y="144451"/>
                  </a:lnTo>
                  <a:lnTo>
                    <a:pt x="98910" y="144451"/>
                  </a:lnTo>
                  <a:lnTo>
                    <a:pt x="98868" y="144451"/>
                  </a:lnTo>
                  <a:lnTo>
                    <a:pt x="98868" y="144508"/>
                  </a:lnTo>
                  <a:lnTo>
                    <a:pt x="98825" y="144508"/>
                  </a:lnTo>
                  <a:lnTo>
                    <a:pt x="98741" y="144578"/>
                  </a:lnTo>
                  <a:lnTo>
                    <a:pt x="98699" y="144578"/>
                  </a:lnTo>
                  <a:lnTo>
                    <a:pt x="98656" y="144578"/>
                  </a:lnTo>
                  <a:lnTo>
                    <a:pt x="98656" y="144634"/>
                  </a:lnTo>
                  <a:lnTo>
                    <a:pt x="98614" y="144634"/>
                  </a:lnTo>
                  <a:lnTo>
                    <a:pt x="98572" y="144634"/>
                  </a:lnTo>
                  <a:lnTo>
                    <a:pt x="98530" y="144705"/>
                  </a:lnTo>
                  <a:lnTo>
                    <a:pt x="98487" y="144705"/>
                  </a:lnTo>
                  <a:lnTo>
                    <a:pt x="98445" y="144761"/>
                  </a:lnTo>
                  <a:lnTo>
                    <a:pt x="98403" y="144761"/>
                  </a:lnTo>
                  <a:lnTo>
                    <a:pt x="98361" y="144761"/>
                  </a:lnTo>
                  <a:lnTo>
                    <a:pt x="98361" y="144831"/>
                  </a:lnTo>
                  <a:lnTo>
                    <a:pt x="98318" y="144831"/>
                  </a:lnTo>
                  <a:lnTo>
                    <a:pt x="98276" y="144888"/>
                  </a:lnTo>
                  <a:lnTo>
                    <a:pt x="98234" y="144958"/>
                  </a:lnTo>
                  <a:lnTo>
                    <a:pt x="98234" y="145015"/>
                  </a:lnTo>
                  <a:lnTo>
                    <a:pt x="98192" y="145085"/>
                  </a:lnTo>
                  <a:lnTo>
                    <a:pt x="98192" y="145141"/>
                  </a:lnTo>
                  <a:lnTo>
                    <a:pt x="98149" y="145141"/>
                  </a:lnTo>
                  <a:lnTo>
                    <a:pt x="98149" y="145212"/>
                  </a:lnTo>
                  <a:lnTo>
                    <a:pt x="98107" y="145212"/>
                  </a:lnTo>
                  <a:lnTo>
                    <a:pt x="98065" y="145268"/>
                  </a:lnTo>
                  <a:lnTo>
                    <a:pt x="98023" y="145268"/>
                  </a:lnTo>
                  <a:lnTo>
                    <a:pt x="98023" y="145338"/>
                  </a:lnTo>
                  <a:lnTo>
                    <a:pt x="97981" y="145338"/>
                  </a:lnTo>
                  <a:lnTo>
                    <a:pt x="97938" y="145338"/>
                  </a:lnTo>
                  <a:lnTo>
                    <a:pt x="97896" y="145338"/>
                  </a:lnTo>
                  <a:lnTo>
                    <a:pt x="97854" y="145338"/>
                  </a:lnTo>
                  <a:lnTo>
                    <a:pt x="97854" y="145268"/>
                  </a:lnTo>
                  <a:lnTo>
                    <a:pt x="97854" y="145212"/>
                  </a:lnTo>
                  <a:lnTo>
                    <a:pt x="97812" y="145212"/>
                  </a:lnTo>
                  <a:lnTo>
                    <a:pt x="97812" y="145141"/>
                  </a:lnTo>
                  <a:lnTo>
                    <a:pt x="97812" y="145085"/>
                  </a:lnTo>
                  <a:lnTo>
                    <a:pt x="97812" y="145015"/>
                  </a:lnTo>
                  <a:lnTo>
                    <a:pt x="97854" y="145015"/>
                  </a:lnTo>
                  <a:lnTo>
                    <a:pt x="97896" y="144958"/>
                  </a:lnTo>
                  <a:lnTo>
                    <a:pt x="97938" y="144958"/>
                  </a:lnTo>
                  <a:lnTo>
                    <a:pt x="97981" y="144958"/>
                  </a:lnTo>
                  <a:lnTo>
                    <a:pt x="97981" y="144888"/>
                  </a:lnTo>
                  <a:lnTo>
                    <a:pt x="98023" y="144831"/>
                  </a:lnTo>
                  <a:lnTo>
                    <a:pt x="98065" y="144761"/>
                  </a:lnTo>
                  <a:lnTo>
                    <a:pt x="98065" y="144705"/>
                  </a:lnTo>
                  <a:lnTo>
                    <a:pt x="98023" y="144634"/>
                  </a:lnTo>
                  <a:lnTo>
                    <a:pt x="97981" y="144634"/>
                  </a:lnTo>
                  <a:lnTo>
                    <a:pt x="97938" y="144634"/>
                  </a:lnTo>
                  <a:lnTo>
                    <a:pt x="97896" y="144578"/>
                  </a:lnTo>
                  <a:lnTo>
                    <a:pt x="97854" y="144578"/>
                  </a:lnTo>
                  <a:lnTo>
                    <a:pt x="97812" y="144508"/>
                  </a:lnTo>
                  <a:lnTo>
                    <a:pt x="97769" y="144508"/>
                  </a:lnTo>
                  <a:lnTo>
                    <a:pt x="97727" y="144508"/>
                  </a:lnTo>
                  <a:lnTo>
                    <a:pt x="97727" y="144451"/>
                  </a:lnTo>
                  <a:lnTo>
                    <a:pt x="97685" y="144451"/>
                  </a:lnTo>
                  <a:lnTo>
                    <a:pt x="97643" y="144451"/>
                  </a:lnTo>
                  <a:lnTo>
                    <a:pt x="97600" y="144451"/>
                  </a:lnTo>
                  <a:lnTo>
                    <a:pt x="97516" y="144381"/>
                  </a:lnTo>
                  <a:lnTo>
                    <a:pt x="97474" y="144381"/>
                  </a:lnTo>
                  <a:lnTo>
                    <a:pt x="97431" y="144381"/>
                  </a:lnTo>
                  <a:lnTo>
                    <a:pt x="97389" y="144325"/>
                  </a:lnTo>
                  <a:lnTo>
                    <a:pt x="97347" y="144325"/>
                  </a:lnTo>
                  <a:lnTo>
                    <a:pt x="97305" y="144254"/>
                  </a:lnTo>
                  <a:lnTo>
                    <a:pt x="97305" y="144198"/>
                  </a:lnTo>
                  <a:lnTo>
                    <a:pt x="97305" y="144127"/>
                  </a:lnTo>
                  <a:lnTo>
                    <a:pt x="97305" y="144071"/>
                  </a:lnTo>
                  <a:lnTo>
                    <a:pt x="97347" y="144001"/>
                  </a:lnTo>
                  <a:lnTo>
                    <a:pt x="97389" y="143944"/>
                  </a:lnTo>
                  <a:lnTo>
                    <a:pt x="97389" y="143874"/>
                  </a:lnTo>
                  <a:lnTo>
                    <a:pt x="97347" y="143874"/>
                  </a:lnTo>
                  <a:lnTo>
                    <a:pt x="97305" y="143818"/>
                  </a:lnTo>
                  <a:lnTo>
                    <a:pt x="97262" y="143818"/>
                  </a:lnTo>
                  <a:lnTo>
                    <a:pt x="97220" y="143818"/>
                  </a:lnTo>
                  <a:lnTo>
                    <a:pt x="97178" y="143818"/>
                  </a:lnTo>
                  <a:lnTo>
                    <a:pt x="97136" y="143818"/>
                  </a:lnTo>
                  <a:lnTo>
                    <a:pt x="97093" y="143818"/>
                  </a:lnTo>
                  <a:lnTo>
                    <a:pt x="97051" y="143818"/>
                  </a:lnTo>
                  <a:lnTo>
                    <a:pt x="97009" y="143874"/>
                  </a:lnTo>
                  <a:lnTo>
                    <a:pt x="96967" y="143874"/>
                  </a:lnTo>
                  <a:lnTo>
                    <a:pt x="96924" y="143874"/>
                  </a:lnTo>
                  <a:lnTo>
                    <a:pt x="96840" y="143874"/>
                  </a:lnTo>
                  <a:lnTo>
                    <a:pt x="96798" y="143874"/>
                  </a:lnTo>
                  <a:lnTo>
                    <a:pt x="96755" y="143874"/>
                  </a:lnTo>
                  <a:lnTo>
                    <a:pt x="96755" y="143944"/>
                  </a:lnTo>
                  <a:lnTo>
                    <a:pt x="96755" y="143874"/>
                  </a:lnTo>
                  <a:lnTo>
                    <a:pt x="96713" y="143874"/>
                  </a:lnTo>
                  <a:lnTo>
                    <a:pt x="96671" y="143874"/>
                  </a:lnTo>
                  <a:lnTo>
                    <a:pt x="96671" y="143818"/>
                  </a:lnTo>
                  <a:lnTo>
                    <a:pt x="96629" y="143818"/>
                  </a:lnTo>
                  <a:lnTo>
                    <a:pt x="96586" y="143818"/>
                  </a:lnTo>
                  <a:lnTo>
                    <a:pt x="96544" y="143818"/>
                  </a:lnTo>
                  <a:lnTo>
                    <a:pt x="96502" y="143818"/>
                  </a:lnTo>
                  <a:lnTo>
                    <a:pt x="96502" y="143747"/>
                  </a:lnTo>
                  <a:lnTo>
                    <a:pt x="96460" y="143747"/>
                  </a:lnTo>
                  <a:lnTo>
                    <a:pt x="96460" y="143691"/>
                  </a:lnTo>
                  <a:lnTo>
                    <a:pt x="96417" y="143691"/>
                  </a:lnTo>
                  <a:lnTo>
                    <a:pt x="96375" y="143691"/>
                  </a:lnTo>
                  <a:lnTo>
                    <a:pt x="96333" y="143691"/>
                  </a:lnTo>
                  <a:lnTo>
                    <a:pt x="96291" y="143691"/>
                  </a:lnTo>
                  <a:lnTo>
                    <a:pt x="96248" y="143691"/>
                  </a:lnTo>
                  <a:lnTo>
                    <a:pt x="96248" y="143620"/>
                  </a:lnTo>
                  <a:lnTo>
                    <a:pt x="96206" y="143691"/>
                  </a:lnTo>
                  <a:lnTo>
                    <a:pt x="96206" y="143620"/>
                  </a:lnTo>
                  <a:lnTo>
                    <a:pt x="96164" y="143620"/>
                  </a:lnTo>
                  <a:lnTo>
                    <a:pt x="96122" y="143620"/>
                  </a:lnTo>
                  <a:lnTo>
                    <a:pt x="96079" y="143620"/>
                  </a:lnTo>
                  <a:lnTo>
                    <a:pt x="96037" y="143620"/>
                  </a:lnTo>
                  <a:lnTo>
                    <a:pt x="95995" y="143620"/>
                  </a:lnTo>
                  <a:lnTo>
                    <a:pt x="95953" y="143564"/>
                  </a:lnTo>
                  <a:lnTo>
                    <a:pt x="95911" y="143564"/>
                  </a:lnTo>
                  <a:lnTo>
                    <a:pt x="95868" y="143564"/>
                  </a:lnTo>
                  <a:lnTo>
                    <a:pt x="95826" y="143564"/>
                  </a:lnTo>
                  <a:lnTo>
                    <a:pt x="95868" y="143564"/>
                  </a:lnTo>
                  <a:lnTo>
                    <a:pt x="95826" y="143564"/>
                  </a:lnTo>
                  <a:lnTo>
                    <a:pt x="95784" y="143564"/>
                  </a:lnTo>
                  <a:lnTo>
                    <a:pt x="95742" y="143564"/>
                  </a:lnTo>
                  <a:lnTo>
                    <a:pt x="95699" y="143564"/>
                  </a:lnTo>
                  <a:lnTo>
                    <a:pt x="95657" y="143564"/>
                  </a:lnTo>
                  <a:lnTo>
                    <a:pt x="95615" y="143564"/>
                  </a:lnTo>
                  <a:lnTo>
                    <a:pt x="95573" y="143564"/>
                  </a:lnTo>
                  <a:lnTo>
                    <a:pt x="95530" y="143564"/>
                  </a:lnTo>
                  <a:lnTo>
                    <a:pt x="95446" y="143564"/>
                  </a:lnTo>
                  <a:lnTo>
                    <a:pt x="95404" y="143564"/>
                  </a:lnTo>
                  <a:lnTo>
                    <a:pt x="95361" y="143564"/>
                  </a:lnTo>
                  <a:lnTo>
                    <a:pt x="95319" y="143564"/>
                  </a:lnTo>
                  <a:lnTo>
                    <a:pt x="95277" y="143564"/>
                  </a:lnTo>
                  <a:lnTo>
                    <a:pt x="95277" y="143620"/>
                  </a:lnTo>
                  <a:lnTo>
                    <a:pt x="95235" y="143620"/>
                  </a:lnTo>
                  <a:lnTo>
                    <a:pt x="95192" y="143620"/>
                  </a:lnTo>
                  <a:lnTo>
                    <a:pt x="95108" y="143620"/>
                  </a:lnTo>
                  <a:lnTo>
                    <a:pt x="95066" y="143620"/>
                  </a:lnTo>
                  <a:lnTo>
                    <a:pt x="95023" y="143620"/>
                  </a:lnTo>
                  <a:lnTo>
                    <a:pt x="94981" y="143620"/>
                  </a:lnTo>
                  <a:lnTo>
                    <a:pt x="94939" y="143620"/>
                  </a:lnTo>
                  <a:lnTo>
                    <a:pt x="94897" y="143620"/>
                  </a:lnTo>
                  <a:lnTo>
                    <a:pt x="94854" y="143620"/>
                  </a:lnTo>
                  <a:lnTo>
                    <a:pt x="94812" y="143620"/>
                  </a:lnTo>
                  <a:lnTo>
                    <a:pt x="94770" y="143620"/>
                  </a:lnTo>
                  <a:lnTo>
                    <a:pt x="94812" y="143620"/>
                  </a:lnTo>
                  <a:lnTo>
                    <a:pt x="94854" y="143620"/>
                  </a:lnTo>
                  <a:lnTo>
                    <a:pt x="94897" y="143620"/>
                  </a:lnTo>
                  <a:lnTo>
                    <a:pt x="94939" y="143620"/>
                  </a:lnTo>
                  <a:lnTo>
                    <a:pt x="94981" y="143620"/>
                  </a:lnTo>
                  <a:lnTo>
                    <a:pt x="95023" y="143620"/>
                  </a:lnTo>
                  <a:lnTo>
                    <a:pt x="95066" y="143620"/>
                  </a:lnTo>
                  <a:lnTo>
                    <a:pt x="95108" y="143620"/>
                  </a:lnTo>
                  <a:lnTo>
                    <a:pt x="95150" y="143620"/>
                  </a:lnTo>
                  <a:lnTo>
                    <a:pt x="95192" y="143620"/>
                  </a:lnTo>
                  <a:lnTo>
                    <a:pt x="95235" y="143564"/>
                  </a:lnTo>
                  <a:lnTo>
                    <a:pt x="95277" y="143564"/>
                  </a:lnTo>
                  <a:lnTo>
                    <a:pt x="95319" y="143564"/>
                  </a:lnTo>
                  <a:lnTo>
                    <a:pt x="95361" y="143564"/>
                  </a:lnTo>
                  <a:lnTo>
                    <a:pt x="95319" y="143564"/>
                  </a:lnTo>
                  <a:lnTo>
                    <a:pt x="95277" y="143564"/>
                  </a:lnTo>
                  <a:lnTo>
                    <a:pt x="95235" y="143564"/>
                  </a:lnTo>
                  <a:lnTo>
                    <a:pt x="95192" y="143564"/>
                  </a:lnTo>
                  <a:lnTo>
                    <a:pt x="95235" y="143564"/>
                  </a:lnTo>
                  <a:lnTo>
                    <a:pt x="95235" y="143494"/>
                  </a:lnTo>
                  <a:lnTo>
                    <a:pt x="95277" y="143494"/>
                  </a:lnTo>
                  <a:lnTo>
                    <a:pt x="95235" y="143494"/>
                  </a:lnTo>
                  <a:lnTo>
                    <a:pt x="95192" y="143494"/>
                  </a:lnTo>
                  <a:lnTo>
                    <a:pt x="95192" y="143437"/>
                  </a:lnTo>
                  <a:lnTo>
                    <a:pt x="95235" y="143437"/>
                  </a:lnTo>
                  <a:lnTo>
                    <a:pt x="95277" y="143437"/>
                  </a:lnTo>
                  <a:lnTo>
                    <a:pt x="95319" y="143437"/>
                  </a:lnTo>
                  <a:lnTo>
                    <a:pt x="95361" y="143437"/>
                  </a:lnTo>
                  <a:lnTo>
                    <a:pt x="95404" y="143437"/>
                  </a:lnTo>
                  <a:lnTo>
                    <a:pt x="95446" y="143437"/>
                  </a:lnTo>
                  <a:lnTo>
                    <a:pt x="95488" y="143437"/>
                  </a:lnTo>
                  <a:lnTo>
                    <a:pt x="95530" y="143437"/>
                  </a:lnTo>
                  <a:lnTo>
                    <a:pt x="95573" y="143437"/>
                  </a:lnTo>
                  <a:lnTo>
                    <a:pt x="95615" y="143437"/>
                  </a:lnTo>
                  <a:lnTo>
                    <a:pt x="95657" y="143437"/>
                  </a:lnTo>
                  <a:lnTo>
                    <a:pt x="95657" y="143367"/>
                  </a:lnTo>
                  <a:lnTo>
                    <a:pt x="95699" y="143367"/>
                  </a:lnTo>
                  <a:lnTo>
                    <a:pt x="95657" y="143367"/>
                  </a:lnTo>
                  <a:lnTo>
                    <a:pt x="95699" y="143367"/>
                  </a:lnTo>
                  <a:lnTo>
                    <a:pt x="95742" y="143367"/>
                  </a:lnTo>
                  <a:lnTo>
                    <a:pt x="95742" y="143311"/>
                  </a:lnTo>
                  <a:lnTo>
                    <a:pt x="95784" y="143311"/>
                  </a:lnTo>
                  <a:lnTo>
                    <a:pt x="95826" y="143311"/>
                  </a:lnTo>
                  <a:lnTo>
                    <a:pt x="95868" y="143311"/>
                  </a:lnTo>
                  <a:lnTo>
                    <a:pt x="95911" y="143311"/>
                  </a:lnTo>
                  <a:lnTo>
                    <a:pt x="95953" y="143311"/>
                  </a:lnTo>
                  <a:lnTo>
                    <a:pt x="95995" y="143311"/>
                  </a:lnTo>
                  <a:lnTo>
                    <a:pt x="96037" y="143311"/>
                  </a:lnTo>
                  <a:lnTo>
                    <a:pt x="96079" y="143367"/>
                  </a:lnTo>
                  <a:lnTo>
                    <a:pt x="96122" y="143437"/>
                  </a:lnTo>
                  <a:lnTo>
                    <a:pt x="96164" y="143437"/>
                  </a:lnTo>
                  <a:lnTo>
                    <a:pt x="96206" y="143437"/>
                  </a:lnTo>
                  <a:lnTo>
                    <a:pt x="96248" y="143437"/>
                  </a:lnTo>
                  <a:lnTo>
                    <a:pt x="96291" y="143437"/>
                  </a:lnTo>
                  <a:lnTo>
                    <a:pt x="96333" y="143437"/>
                  </a:lnTo>
                  <a:lnTo>
                    <a:pt x="96375" y="143437"/>
                  </a:lnTo>
                  <a:lnTo>
                    <a:pt x="96417" y="143437"/>
                  </a:lnTo>
                  <a:lnTo>
                    <a:pt x="96502" y="143494"/>
                  </a:lnTo>
                  <a:lnTo>
                    <a:pt x="96544" y="143494"/>
                  </a:lnTo>
                  <a:lnTo>
                    <a:pt x="96586" y="143494"/>
                  </a:lnTo>
                  <a:lnTo>
                    <a:pt x="96671" y="143437"/>
                  </a:lnTo>
                  <a:lnTo>
                    <a:pt x="96713" y="143437"/>
                  </a:lnTo>
                  <a:lnTo>
                    <a:pt x="96755" y="143437"/>
                  </a:lnTo>
                  <a:lnTo>
                    <a:pt x="96798" y="143367"/>
                  </a:lnTo>
                  <a:lnTo>
                    <a:pt x="96840" y="143311"/>
                  </a:lnTo>
                  <a:lnTo>
                    <a:pt x="96840" y="143240"/>
                  </a:lnTo>
                  <a:lnTo>
                    <a:pt x="96798" y="143240"/>
                  </a:lnTo>
                  <a:lnTo>
                    <a:pt x="96798" y="143184"/>
                  </a:lnTo>
                  <a:lnTo>
                    <a:pt x="96840" y="143184"/>
                  </a:lnTo>
                  <a:lnTo>
                    <a:pt x="96755" y="143057"/>
                  </a:lnTo>
                  <a:lnTo>
                    <a:pt x="96755" y="142987"/>
                  </a:lnTo>
                  <a:lnTo>
                    <a:pt x="96713" y="142930"/>
                  </a:lnTo>
                  <a:lnTo>
                    <a:pt x="96671" y="142860"/>
                  </a:lnTo>
                  <a:lnTo>
                    <a:pt x="96671" y="142804"/>
                  </a:lnTo>
                  <a:lnTo>
                    <a:pt x="96629" y="142804"/>
                  </a:lnTo>
                  <a:lnTo>
                    <a:pt x="96586" y="142677"/>
                  </a:lnTo>
                  <a:lnTo>
                    <a:pt x="96460" y="142607"/>
                  </a:lnTo>
                  <a:lnTo>
                    <a:pt x="96417" y="142607"/>
                  </a:lnTo>
                  <a:lnTo>
                    <a:pt x="96417" y="142550"/>
                  </a:lnTo>
                  <a:lnTo>
                    <a:pt x="96375" y="142480"/>
                  </a:lnTo>
                  <a:lnTo>
                    <a:pt x="96375" y="142423"/>
                  </a:lnTo>
                  <a:lnTo>
                    <a:pt x="96333" y="142423"/>
                  </a:lnTo>
                  <a:lnTo>
                    <a:pt x="96333" y="142353"/>
                  </a:lnTo>
                  <a:lnTo>
                    <a:pt x="96291" y="142353"/>
                  </a:lnTo>
                  <a:lnTo>
                    <a:pt x="96248" y="142297"/>
                  </a:lnTo>
                  <a:lnTo>
                    <a:pt x="96248" y="142226"/>
                  </a:lnTo>
                  <a:lnTo>
                    <a:pt x="96248" y="142170"/>
                  </a:lnTo>
                  <a:lnTo>
                    <a:pt x="96206" y="142100"/>
                  </a:lnTo>
                  <a:lnTo>
                    <a:pt x="96122" y="141973"/>
                  </a:lnTo>
                  <a:lnTo>
                    <a:pt x="96122" y="141917"/>
                  </a:lnTo>
                  <a:lnTo>
                    <a:pt x="96079" y="141846"/>
                  </a:lnTo>
                  <a:lnTo>
                    <a:pt x="96037" y="141790"/>
                  </a:lnTo>
                  <a:lnTo>
                    <a:pt x="95995" y="141719"/>
                  </a:lnTo>
                  <a:lnTo>
                    <a:pt x="95995" y="141663"/>
                  </a:lnTo>
                  <a:lnTo>
                    <a:pt x="95953" y="141663"/>
                  </a:lnTo>
                  <a:lnTo>
                    <a:pt x="95953" y="141593"/>
                  </a:lnTo>
                  <a:lnTo>
                    <a:pt x="95868" y="141466"/>
                  </a:lnTo>
                  <a:lnTo>
                    <a:pt x="95868" y="141410"/>
                  </a:lnTo>
                  <a:lnTo>
                    <a:pt x="95868" y="141339"/>
                  </a:lnTo>
                  <a:lnTo>
                    <a:pt x="95911" y="141283"/>
                  </a:lnTo>
                  <a:lnTo>
                    <a:pt x="95953" y="141283"/>
                  </a:lnTo>
                  <a:lnTo>
                    <a:pt x="95995" y="141212"/>
                  </a:lnTo>
                  <a:lnTo>
                    <a:pt x="95995" y="141156"/>
                  </a:lnTo>
                  <a:lnTo>
                    <a:pt x="95995" y="141086"/>
                  </a:lnTo>
                  <a:lnTo>
                    <a:pt x="95995" y="141029"/>
                  </a:lnTo>
                  <a:lnTo>
                    <a:pt x="95953" y="141029"/>
                  </a:lnTo>
                  <a:lnTo>
                    <a:pt x="95953" y="140959"/>
                  </a:lnTo>
                  <a:lnTo>
                    <a:pt x="95911" y="140959"/>
                  </a:lnTo>
                  <a:lnTo>
                    <a:pt x="95868" y="140903"/>
                  </a:lnTo>
                  <a:lnTo>
                    <a:pt x="95826" y="140903"/>
                  </a:lnTo>
                  <a:lnTo>
                    <a:pt x="95784" y="140903"/>
                  </a:lnTo>
                  <a:lnTo>
                    <a:pt x="95742" y="140903"/>
                  </a:lnTo>
                  <a:lnTo>
                    <a:pt x="95742" y="140832"/>
                  </a:lnTo>
                  <a:lnTo>
                    <a:pt x="95699" y="140832"/>
                  </a:lnTo>
                  <a:lnTo>
                    <a:pt x="95657" y="140832"/>
                  </a:lnTo>
                  <a:lnTo>
                    <a:pt x="95615" y="140832"/>
                  </a:lnTo>
                  <a:lnTo>
                    <a:pt x="95615" y="140776"/>
                  </a:lnTo>
                  <a:lnTo>
                    <a:pt x="95742" y="140832"/>
                  </a:lnTo>
                  <a:lnTo>
                    <a:pt x="95784" y="140832"/>
                  </a:lnTo>
                  <a:lnTo>
                    <a:pt x="95826" y="140832"/>
                  </a:lnTo>
                  <a:lnTo>
                    <a:pt x="95868" y="140832"/>
                  </a:lnTo>
                  <a:lnTo>
                    <a:pt x="95868" y="140776"/>
                  </a:lnTo>
                  <a:lnTo>
                    <a:pt x="95826" y="140705"/>
                  </a:lnTo>
                  <a:lnTo>
                    <a:pt x="95784" y="140705"/>
                  </a:lnTo>
                  <a:lnTo>
                    <a:pt x="95784" y="140649"/>
                  </a:lnTo>
                  <a:lnTo>
                    <a:pt x="95742" y="140649"/>
                  </a:lnTo>
                  <a:lnTo>
                    <a:pt x="95742" y="140579"/>
                  </a:lnTo>
                  <a:lnTo>
                    <a:pt x="95699" y="140579"/>
                  </a:lnTo>
                  <a:lnTo>
                    <a:pt x="95615" y="140522"/>
                  </a:lnTo>
                  <a:lnTo>
                    <a:pt x="95573" y="140452"/>
                  </a:lnTo>
                  <a:lnTo>
                    <a:pt x="95530" y="140452"/>
                  </a:lnTo>
                  <a:lnTo>
                    <a:pt x="95488" y="140452"/>
                  </a:lnTo>
                  <a:lnTo>
                    <a:pt x="95488" y="140396"/>
                  </a:lnTo>
                  <a:lnTo>
                    <a:pt x="95530" y="140452"/>
                  </a:lnTo>
                  <a:lnTo>
                    <a:pt x="95573" y="140452"/>
                  </a:lnTo>
                  <a:lnTo>
                    <a:pt x="95615" y="140452"/>
                  </a:lnTo>
                  <a:lnTo>
                    <a:pt x="95657" y="140522"/>
                  </a:lnTo>
                  <a:lnTo>
                    <a:pt x="95699" y="140522"/>
                  </a:lnTo>
                  <a:lnTo>
                    <a:pt x="95742" y="140522"/>
                  </a:lnTo>
                  <a:lnTo>
                    <a:pt x="95784" y="140522"/>
                  </a:lnTo>
                  <a:lnTo>
                    <a:pt x="95826" y="140579"/>
                  </a:lnTo>
                  <a:lnTo>
                    <a:pt x="95868" y="140579"/>
                  </a:lnTo>
                  <a:lnTo>
                    <a:pt x="95868" y="140649"/>
                  </a:lnTo>
                  <a:lnTo>
                    <a:pt x="95911" y="140649"/>
                  </a:lnTo>
                  <a:lnTo>
                    <a:pt x="95911" y="140705"/>
                  </a:lnTo>
                  <a:lnTo>
                    <a:pt x="95911" y="140776"/>
                  </a:lnTo>
                  <a:lnTo>
                    <a:pt x="95911" y="140832"/>
                  </a:lnTo>
                  <a:lnTo>
                    <a:pt x="95911" y="140903"/>
                  </a:lnTo>
                  <a:lnTo>
                    <a:pt x="95953" y="140903"/>
                  </a:lnTo>
                  <a:lnTo>
                    <a:pt x="95995" y="140903"/>
                  </a:lnTo>
                  <a:lnTo>
                    <a:pt x="95995" y="141029"/>
                  </a:lnTo>
                  <a:lnTo>
                    <a:pt x="96037" y="141029"/>
                  </a:lnTo>
                  <a:lnTo>
                    <a:pt x="96037" y="141086"/>
                  </a:lnTo>
                  <a:lnTo>
                    <a:pt x="96037" y="141156"/>
                  </a:lnTo>
                  <a:lnTo>
                    <a:pt x="96037" y="141212"/>
                  </a:lnTo>
                  <a:lnTo>
                    <a:pt x="96079" y="141212"/>
                  </a:lnTo>
                  <a:lnTo>
                    <a:pt x="96079" y="141283"/>
                  </a:lnTo>
                  <a:lnTo>
                    <a:pt x="96079" y="141339"/>
                  </a:lnTo>
                  <a:lnTo>
                    <a:pt x="96079" y="141410"/>
                  </a:lnTo>
                  <a:lnTo>
                    <a:pt x="96079" y="141466"/>
                  </a:lnTo>
                  <a:lnTo>
                    <a:pt x="96079" y="141536"/>
                  </a:lnTo>
                  <a:lnTo>
                    <a:pt x="96122" y="141536"/>
                  </a:lnTo>
                  <a:lnTo>
                    <a:pt x="96122" y="141593"/>
                  </a:lnTo>
                  <a:lnTo>
                    <a:pt x="96164" y="141663"/>
                  </a:lnTo>
                  <a:lnTo>
                    <a:pt x="96164" y="141719"/>
                  </a:lnTo>
                  <a:lnTo>
                    <a:pt x="96206" y="141719"/>
                  </a:lnTo>
                  <a:lnTo>
                    <a:pt x="96248" y="141790"/>
                  </a:lnTo>
                  <a:lnTo>
                    <a:pt x="96291" y="141790"/>
                  </a:lnTo>
                  <a:lnTo>
                    <a:pt x="96291" y="141846"/>
                  </a:lnTo>
                  <a:lnTo>
                    <a:pt x="96333" y="141917"/>
                  </a:lnTo>
                  <a:lnTo>
                    <a:pt x="96375" y="141917"/>
                  </a:lnTo>
                  <a:lnTo>
                    <a:pt x="96417" y="141917"/>
                  </a:lnTo>
                  <a:lnTo>
                    <a:pt x="96417" y="141973"/>
                  </a:lnTo>
                  <a:lnTo>
                    <a:pt x="96460" y="141973"/>
                  </a:lnTo>
                  <a:lnTo>
                    <a:pt x="96502" y="142043"/>
                  </a:lnTo>
                  <a:lnTo>
                    <a:pt x="96586" y="142100"/>
                  </a:lnTo>
                  <a:lnTo>
                    <a:pt x="96671" y="142170"/>
                  </a:lnTo>
                  <a:lnTo>
                    <a:pt x="96713" y="142170"/>
                  </a:lnTo>
                  <a:lnTo>
                    <a:pt x="96713" y="142226"/>
                  </a:lnTo>
                  <a:lnTo>
                    <a:pt x="96755" y="142226"/>
                  </a:lnTo>
                  <a:lnTo>
                    <a:pt x="96755" y="142297"/>
                  </a:lnTo>
                  <a:lnTo>
                    <a:pt x="96713" y="142353"/>
                  </a:lnTo>
                  <a:lnTo>
                    <a:pt x="96713" y="142423"/>
                  </a:lnTo>
                  <a:lnTo>
                    <a:pt x="96671" y="142480"/>
                  </a:lnTo>
                  <a:lnTo>
                    <a:pt x="96671" y="142550"/>
                  </a:lnTo>
                  <a:lnTo>
                    <a:pt x="96671" y="142607"/>
                  </a:lnTo>
                  <a:lnTo>
                    <a:pt x="96671" y="142677"/>
                  </a:lnTo>
                  <a:lnTo>
                    <a:pt x="96713" y="142733"/>
                  </a:lnTo>
                  <a:lnTo>
                    <a:pt x="96755" y="142860"/>
                  </a:lnTo>
                  <a:lnTo>
                    <a:pt x="96798" y="142860"/>
                  </a:lnTo>
                  <a:lnTo>
                    <a:pt x="96840" y="142930"/>
                  </a:lnTo>
                  <a:lnTo>
                    <a:pt x="96840" y="142987"/>
                  </a:lnTo>
                  <a:lnTo>
                    <a:pt x="96882" y="142987"/>
                  </a:lnTo>
                  <a:lnTo>
                    <a:pt x="96882" y="143057"/>
                  </a:lnTo>
                  <a:lnTo>
                    <a:pt x="96924" y="143057"/>
                  </a:lnTo>
                  <a:lnTo>
                    <a:pt x="96967" y="143113"/>
                  </a:lnTo>
                  <a:lnTo>
                    <a:pt x="97009" y="143113"/>
                  </a:lnTo>
                  <a:lnTo>
                    <a:pt x="97093" y="143113"/>
                  </a:lnTo>
                  <a:lnTo>
                    <a:pt x="97136" y="143184"/>
                  </a:lnTo>
                  <a:lnTo>
                    <a:pt x="97220" y="143184"/>
                  </a:lnTo>
                  <a:lnTo>
                    <a:pt x="97305" y="143184"/>
                  </a:lnTo>
                  <a:lnTo>
                    <a:pt x="97347" y="143184"/>
                  </a:lnTo>
                  <a:lnTo>
                    <a:pt x="97389" y="143184"/>
                  </a:lnTo>
                  <a:lnTo>
                    <a:pt x="97431" y="143184"/>
                  </a:lnTo>
                  <a:lnTo>
                    <a:pt x="97474" y="143184"/>
                  </a:lnTo>
                  <a:lnTo>
                    <a:pt x="97516" y="143184"/>
                  </a:lnTo>
                  <a:lnTo>
                    <a:pt x="97558" y="143240"/>
                  </a:lnTo>
                  <a:lnTo>
                    <a:pt x="97600" y="143240"/>
                  </a:lnTo>
                  <a:lnTo>
                    <a:pt x="97600" y="143311"/>
                  </a:lnTo>
                  <a:lnTo>
                    <a:pt x="97643" y="143311"/>
                  </a:lnTo>
                  <a:lnTo>
                    <a:pt x="97643" y="143367"/>
                  </a:lnTo>
                  <a:lnTo>
                    <a:pt x="97643" y="143437"/>
                  </a:lnTo>
                  <a:lnTo>
                    <a:pt x="97685" y="143437"/>
                  </a:lnTo>
                  <a:lnTo>
                    <a:pt x="97685" y="143494"/>
                  </a:lnTo>
                  <a:lnTo>
                    <a:pt x="97685" y="143564"/>
                  </a:lnTo>
                  <a:lnTo>
                    <a:pt x="97727" y="143564"/>
                  </a:lnTo>
                  <a:lnTo>
                    <a:pt x="97727" y="143620"/>
                  </a:lnTo>
                  <a:lnTo>
                    <a:pt x="97769" y="143691"/>
                  </a:lnTo>
                  <a:lnTo>
                    <a:pt x="97812" y="143747"/>
                  </a:lnTo>
                  <a:lnTo>
                    <a:pt x="97812" y="143818"/>
                  </a:lnTo>
                  <a:lnTo>
                    <a:pt x="97854" y="143874"/>
                  </a:lnTo>
                  <a:lnTo>
                    <a:pt x="97896" y="143874"/>
                  </a:lnTo>
                  <a:lnTo>
                    <a:pt x="97896" y="143944"/>
                  </a:lnTo>
                  <a:lnTo>
                    <a:pt x="97938" y="143944"/>
                  </a:lnTo>
                  <a:lnTo>
                    <a:pt x="97938" y="144001"/>
                  </a:lnTo>
                  <a:lnTo>
                    <a:pt x="97981" y="144001"/>
                  </a:lnTo>
                  <a:lnTo>
                    <a:pt x="97981" y="144071"/>
                  </a:lnTo>
                  <a:lnTo>
                    <a:pt x="98023" y="144071"/>
                  </a:lnTo>
                  <a:lnTo>
                    <a:pt x="98065" y="144127"/>
                  </a:lnTo>
                  <a:lnTo>
                    <a:pt x="98107" y="144127"/>
                  </a:lnTo>
                  <a:lnTo>
                    <a:pt x="98107" y="144198"/>
                  </a:lnTo>
                  <a:lnTo>
                    <a:pt x="98149" y="144254"/>
                  </a:lnTo>
                  <a:lnTo>
                    <a:pt x="98149" y="144325"/>
                  </a:lnTo>
                  <a:lnTo>
                    <a:pt x="98192" y="144325"/>
                  </a:lnTo>
                  <a:lnTo>
                    <a:pt x="98192" y="144381"/>
                  </a:lnTo>
                  <a:lnTo>
                    <a:pt x="98234" y="144381"/>
                  </a:lnTo>
                  <a:lnTo>
                    <a:pt x="98276" y="144381"/>
                  </a:lnTo>
                  <a:lnTo>
                    <a:pt x="98276" y="144451"/>
                  </a:lnTo>
                  <a:lnTo>
                    <a:pt x="98318" y="144451"/>
                  </a:lnTo>
                  <a:lnTo>
                    <a:pt x="98361" y="144451"/>
                  </a:lnTo>
                  <a:lnTo>
                    <a:pt x="98403" y="144381"/>
                  </a:lnTo>
                  <a:lnTo>
                    <a:pt x="98445" y="144381"/>
                  </a:lnTo>
                  <a:lnTo>
                    <a:pt x="98572" y="144325"/>
                  </a:lnTo>
                  <a:lnTo>
                    <a:pt x="98572" y="144254"/>
                  </a:lnTo>
                  <a:lnTo>
                    <a:pt x="98614" y="144254"/>
                  </a:lnTo>
                  <a:lnTo>
                    <a:pt x="98614" y="144198"/>
                  </a:lnTo>
                  <a:lnTo>
                    <a:pt x="98656" y="144198"/>
                  </a:lnTo>
                  <a:lnTo>
                    <a:pt x="98699" y="144198"/>
                  </a:lnTo>
                  <a:lnTo>
                    <a:pt x="98699" y="144127"/>
                  </a:lnTo>
                  <a:lnTo>
                    <a:pt x="98741" y="144127"/>
                  </a:lnTo>
                  <a:lnTo>
                    <a:pt x="98783" y="144071"/>
                  </a:lnTo>
                  <a:lnTo>
                    <a:pt x="98783" y="144001"/>
                  </a:lnTo>
                  <a:lnTo>
                    <a:pt x="98825" y="144001"/>
                  </a:lnTo>
                  <a:lnTo>
                    <a:pt x="98825" y="143874"/>
                  </a:lnTo>
                  <a:lnTo>
                    <a:pt x="98868" y="143874"/>
                  </a:lnTo>
                  <a:lnTo>
                    <a:pt x="98868" y="143818"/>
                  </a:lnTo>
                  <a:lnTo>
                    <a:pt x="98910" y="143818"/>
                  </a:lnTo>
                  <a:lnTo>
                    <a:pt x="98910" y="143747"/>
                  </a:lnTo>
                  <a:lnTo>
                    <a:pt x="98952" y="143747"/>
                  </a:lnTo>
                  <a:lnTo>
                    <a:pt x="98952" y="143691"/>
                  </a:lnTo>
                  <a:lnTo>
                    <a:pt x="98994" y="143691"/>
                  </a:lnTo>
                  <a:lnTo>
                    <a:pt x="99037" y="143691"/>
                  </a:lnTo>
                  <a:lnTo>
                    <a:pt x="99037" y="143620"/>
                  </a:lnTo>
                  <a:lnTo>
                    <a:pt x="99079" y="143620"/>
                  </a:lnTo>
                  <a:lnTo>
                    <a:pt x="99079" y="143564"/>
                  </a:lnTo>
                  <a:lnTo>
                    <a:pt x="99121" y="143564"/>
                  </a:lnTo>
                  <a:lnTo>
                    <a:pt x="99163" y="143564"/>
                  </a:lnTo>
                  <a:lnTo>
                    <a:pt x="99163" y="143494"/>
                  </a:lnTo>
                  <a:lnTo>
                    <a:pt x="99121" y="143494"/>
                  </a:lnTo>
                  <a:lnTo>
                    <a:pt x="99121" y="143437"/>
                  </a:lnTo>
                  <a:lnTo>
                    <a:pt x="99121" y="143367"/>
                  </a:lnTo>
                  <a:lnTo>
                    <a:pt x="99163" y="143311"/>
                  </a:lnTo>
                  <a:lnTo>
                    <a:pt x="99163" y="143240"/>
                  </a:lnTo>
                  <a:lnTo>
                    <a:pt x="99206" y="143240"/>
                  </a:lnTo>
                  <a:lnTo>
                    <a:pt x="99206" y="143311"/>
                  </a:lnTo>
                  <a:lnTo>
                    <a:pt x="99248" y="143311"/>
                  </a:lnTo>
                  <a:lnTo>
                    <a:pt x="99248" y="143367"/>
                  </a:lnTo>
                  <a:lnTo>
                    <a:pt x="99206" y="143437"/>
                  </a:lnTo>
                  <a:lnTo>
                    <a:pt x="99248" y="143437"/>
                  </a:lnTo>
                  <a:lnTo>
                    <a:pt x="99248" y="143494"/>
                  </a:lnTo>
                  <a:lnTo>
                    <a:pt x="99290" y="143494"/>
                  </a:lnTo>
                  <a:lnTo>
                    <a:pt x="99332" y="143494"/>
                  </a:lnTo>
                  <a:lnTo>
                    <a:pt x="99332" y="143437"/>
                  </a:lnTo>
                  <a:lnTo>
                    <a:pt x="99375" y="143437"/>
                  </a:lnTo>
                  <a:lnTo>
                    <a:pt x="99417" y="143437"/>
                  </a:lnTo>
                  <a:lnTo>
                    <a:pt x="99417" y="143367"/>
                  </a:lnTo>
                  <a:lnTo>
                    <a:pt x="99459" y="143367"/>
                  </a:lnTo>
                  <a:lnTo>
                    <a:pt x="99501" y="143367"/>
                  </a:lnTo>
                  <a:lnTo>
                    <a:pt x="99501" y="143311"/>
                  </a:lnTo>
                  <a:lnTo>
                    <a:pt x="99544" y="143311"/>
                  </a:lnTo>
                  <a:lnTo>
                    <a:pt x="99586" y="143311"/>
                  </a:lnTo>
                  <a:lnTo>
                    <a:pt x="99586" y="143240"/>
                  </a:lnTo>
                  <a:lnTo>
                    <a:pt x="99628" y="143240"/>
                  </a:lnTo>
                  <a:lnTo>
                    <a:pt x="99670" y="143184"/>
                  </a:lnTo>
                  <a:lnTo>
                    <a:pt x="99713" y="143184"/>
                  </a:lnTo>
                  <a:lnTo>
                    <a:pt x="99713" y="143113"/>
                  </a:lnTo>
                  <a:lnTo>
                    <a:pt x="99755" y="143113"/>
                  </a:lnTo>
                  <a:lnTo>
                    <a:pt x="99797" y="143057"/>
                  </a:lnTo>
                  <a:lnTo>
                    <a:pt x="99839" y="143057"/>
                  </a:lnTo>
                  <a:lnTo>
                    <a:pt x="99924" y="143057"/>
                  </a:lnTo>
                  <a:lnTo>
                    <a:pt x="99966" y="143057"/>
                  </a:lnTo>
                  <a:lnTo>
                    <a:pt x="100008" y="143057"/>
                  </a:lnTo>
                  <a:lnTo>
                    <a:pt x="100051" y="143057"/>
                  </a:lnTo>
                  <a:lnTo>
                    <a:pt x="100135" y="143057"/>
                  </a:lnTo>
                  <a:lnTo>
                    <a:pt x="100135" y="142987"/>
                  </a:lnTo>
                  <a:lnTo>
                    <a:pt x="100177" y="142987"/>
                  </a:lnTo>
                  <a:lnTo>
                    <a:pt x="100220" y="142930"/>
                  </a:lnTo>
                  <a:lnTo>
                    <a:pt x="100262" y="142930"/>
                  </a:lnTo>
                  <a:lnTo>
                    <a:pt x="100262" y="142860"/>
                  </a:lnTo>
                  <a:lnTo>
                    <a:pt x="100304" y="142860"/>
                  </a:lnTo>
                  <a:lnTo>
                    <a:pt x="100346" y="142860"/>
                  </a:lnTo>
                  <a:lnTo>
                    <a:pt x="100388" y="142860"/>
                  </a:lnTo>
                  <a:lnTo>
                    <a:pt x="100388" y="142804"/>
                  </a:lnTo>
                  <a:lnTo>
                    <a:pt x="100346" y="142804"/>
                  </a:lnTo>
                  <a:lnTo>
                    <a:pt x="100346" y="142733"/>
                  </a:lnTo>
                  <a:lnTo>
                    <a:pt x="100346" y="142677"/>
                  </a:lnTo>
                  <a:lnTo>
                    <a:pt x="100304" y="142607"/>
                  </a:lnTo>
                  <a:lnTo>
                    <a:pt x="100304" y="142550"/>
                  </a:lnTo>
                  <a:lnTo>
                    <a:pt x="100262" y="142480"/>
                  </a:lnTo>
                  <a:lnTo>
                    <a:pt x="100220" y="142423"/>
                  </a:lnTo>
                  <a:lnTo>
                    <a:pt x="100177" y="142423"/>
                  </a:lnTo>
                  <a:lnTo>
                    <a:pt x="100177" y="142353"/>
                  </a:lnTo>
                  <a:lnTo>
                    <a:pt x="100177" y="142297"/>
                  </a:lnTo>
                  <a:lnTo>
                    <a:pt x="100135" y="142226"/>
                  </a:lnTo>
                  <a:lnTo>
                    <a:pt x="100093" y="142226"/>
                  </a:lnTo>
                  <a:lnTo>
                    <a:pt x="100093" y="142170"/>
                  </a:lnTo>
                  <a:lnTo>
                    <a:pt x="100093" y="142100"/>
                  </a:lnTo>
                  <a:lnTo>
                    <a:pt x="100051" y="142100"/>
                  </a:lnTo>
                  <a:lnTo>
                    <a:pt x="100008" y="142100"/>
                  </a:lnTo>
                  <a:lnTo>
                    <a:pt x="99924" y="142043"/>
                  </a:lnTo>
                  <a:lnTo>
                    <a:pt x="99882" y="142043"/>
                  </a:lnTo>
                  <a:lnTo>
                    <a:pt x="99924" y="141973"/>
                  </a:lnTo>
                  <a:lnTo>
                    <a:pt x="99966" y="141973"/>
                  </a:lnTo>
                  <a:lnTo>
                    <a:pt x="100008" y="141917"/>
                  </a:lnTo>
                  <a:lnTo>
                    <a:pt x="100051" y="141917"/>
                  </a:lnTo>
                  <a:lnTo>
                    <a:pt x="100051" y="141846"/>
                  </a:lnTo>
                  <a:lnTo>
                    <a:pt x="100093" y="141846"/>
                  </a:lnTo>
                  <a:lnTo>
                    <a:pt x="100093" y="141790"/>
                  </a:lnTo>
                  <a:lnTo>
                    <a:pt x="100135" y="141719"/>
                  </a:lnTo>
                  <a:lnTo>
                    <a:pt x="100093" y="141719"/>
                  </a:lnTo>
                  <a:lnTo>
                    <a:pt x="100093" y="141663"/>
                  </a:lnTo>
                  <a:lnTo>
                    <a:pt x="100093" y="141593"/>
                  </a:lnTo>
                  <a:lnTo>
                    <a:pt x="100135" y="141593"/>
                  </a:lnTo>
                  <a:lnTo>
                    <a:pt x="100135" y="141536"/>
                  </a:lnTo>
                  <a:lnTo>
                    <a:pt x="100177" y="141536"/>
                  </a:lnTo>
                  <a:lnTo>
                    <a:pt x="100177" y="141466"/>
                  </a:lnTo>
                  <a:lnTo>
                    <a:pt x="100220" y="141410"/>
                  </a:lnTo>
                  <a:lnTo>
                    <a:pt x="100220" y="141339"/>
                  </a:lnTo>
                  <a:lnTo>
                    <a:pt x="100262" y="141283"/>
                  </a:lnTo>
                  <a:lnTo>
                    <a:pt x="100262" y="141212"/>
                  </a:lnTo>
                  <a:lnTo>
                    <a:pt x="100304" y="141212"/>
                  </a:lnTo>
                  <a:lnTo>
                    <a:pt x="100304" y="141156"/>
                  </a:lnTo>
                  <a:lnTo>
                    <a:pt x="100262" y="141086"/>
                  </a:lnTo>
                  <a:lnTo>
                    <a:pt x="100304" y="141086"/>
                  </a:lnTo>
                  <a:lnTo>
                    <a:pt x="100346" y="141086"/>
                  </a:lnTo>
                  <a:lnTo>
                    <a:pt x="100388" y="141029"/>
                  </a:lnTo>
                  <a:lnTo>
                    <a:pt x="100431" y="141029"/>
                  </a:lnTo>
                  <a:lnTo>
                    <a:pt x="100473" y="140959"/>
                  </a:lnTo>
                  <a:lnTo>
                    <a:pt x="100473" y="140903"/>
                  </a:lnTo>
                  <a:lnTo>
                    <a:pt x="100515" y="140903"/>
                  </a:lnTo>
                  <a:lnTo>
                    <a:pt x="100515" y="140832"/>
                  </a:lnTo>
                  <a:lnTo>
                    <a:pt x="100515" y="140776"/>
                  </a:lnTo>
                  <a:lnTo>
                    <a:pt x="100515" y="140649"/>
                  </a:lnTo>
                  <a:lnTo>
                    <a:pt x="100557" y="140579"/>
                  </a:lnTo>
                  <a:lnTo>
                    <a:pt x="100557" y="140522"/>
                  </a:lnTo>
                  <a:lnTo>
                    <a:pt x="100600" y="140522"/>
                  </a:lnTo>
                  <a:lnTo>
                    <a:pt x="100600" y="140452"/>
                  </a:lnTo>
                  <a:lnTo>
                    <a:pt x="100642" y="140396"/>
                  </a:lnTo>
                  <a:lnTo>
                    <a:pt x="100642" y="140325"/>
                  </a:lnTo>
                  <a:lnTo>
                    <a:pt x="100642" y="140269"/>
                  </a:lnTo>
                  <a:lnTo>
                    <a:pt x="100684" y="140199"/>
                  </a:lnTo>
                  <a:lnTo>
                    <a:pt x="100726" y="140199"/>
                  </a:lnTo>
                  <a:lnTo>
                    <a:pt x="100769" y="140142"/>
                  </a:lnTo>
                  <a:lnTo>
                    <a:pt x="100811" y="140072"/>
                  </a:lnTo>
                  <a:lnTo>
                    <a:pt x="100853" y="140015"/>
                  </a:lnTo>
                  <a:lnTo>
                    <a:pt x="100853" y="139945"/>
                  </a:lnTo>
                  <a:lnTo>
                    <a:pt x="100895" y="139945"/>
                  </a:lnTo>
                  <a:lnTo>
                    <a:pt x="100895" y="139818"/>
                  </a:lnTo>
                  <a:lnTo>
                    <a:pt x="100938" y="139818"/>
                  </a:lnTo>
                  <a:lnTo>
                    <a:pt x="100938" y="139762"/>
                  </a:lnTo>
                  <a:lnTo>
                    <a:pt x="100980" y="139692"/>
                  </a:lnTo>
                  <a:lnTo>
                    <a:pt x="101064" y="139692"/>
                  </a:lnTo>
                  <a:lnTo>
                    <a:pt x="101064" y="139635"/>
                  </a:lnTo>
                  <a:lnTo>
                    <a:pt x="101107" y="139635"/>
                  </a:lnTo>
                  <a:lnTo>
                    <a:pt x="101149" y="139635"/>
                  </a:lnTo>
                  <a:lnTo>
                    <a:pt x="101149" y="139565"/>
                  </a:lnTo>
                  <a:lnTo>
                    <a:pt x="101191" y="139635"/>
                  </a:lnTo>
                  <a:lnTo>
                    <a:pt x="101233" y="139565"/>
                  </a:lnTo>
                  <a:lnTo>
                    <a:pt x="101276" y="139509"/>
                  </a:lnTo>
                  <a:lnTo>
                    <a:pt x="101318" y="139509"/>
                  </a:lnTo>
                  <a:lnTo>
                    <a:pt x="101318" y="139438"/>
                  </a:lnTo>
                  <a:lnTo>
                    <a:pt x="101360" y="139382"/>
                  </a:lnTo>
                  <a:lnTo>
                    <a:pt x="101360" y="139311"/>
                  </a:lnTo>
                  <a:lnTo>
                    <a:pt x="101402" y="139311"/>
                  </a:lnTo>
                  <a:lnTo>
                    <a:pt x="101402" y="139255"/>
                  </a:lnTo>
                  <a:lnTo>
                    <a:pt x="101360" y="139255"/>
                  </a:lnTo>
                  <a:lnTo>
                    <a:pt x="101318" y="139255"/>
                  </a:lnTo>
                  <a:lnTo>
                    <a:pt x="101276" y="139185"/>
                  </a:lnTo>
                  <a:lnTo>
                    <a:pt x="101276" y="139128"/>
                  </a:lnTo>
                  <a:lnTo>
                    <a:pt x="101276" y="139058"/>
                  </a:lnTo>
                  <a:lnTo>
                    <a:pt x="101318" y="139058"/>
                  </a:lnTo>
                  <a:lnTo>
                    <a:pt x="101318" y="139002"/>
                  </a:lnTo>
                  <a:lnTo>
                    <a:pt x="101360" y="139002"/>
                  </a:lnTo>
                  <a:lnTo>
                    <a:pt x="101318" y="139002"/>
                  </a:lnTo>
                  <a:lnTo>
                    <a:pt x="101360" y="139002"/>
                  </a:lnTo>
                  <a:lnTo>
                    <a:pt x="101360" y="138931"/>
                  </a:lnTo>
                  <a:lnTo>
                    <a:pt x="101360" y="138875"/>
                  </a:lnTo>
                  <a:lnTo>
                    <a:pt x="101360" y="138804"/>
                  </a:lnTo>
                  <a:lnTo>
                    <a:pt x="101402" y="138748"/>
                  </a:lnTo>
                  <a:lnTo>
                    <a:pt x="101445" y="138678"/>
                  </a:lnTo>
                  <a:lnTo>
                    <a:pt x="101487" y="138621"/>
                  </a:lnTo>
                  <a:lnTo>
                    <a:pt x="101529" y="138621"/>
                  </a:lnTo>
                  <a:lnTo>
                    <a:pt x="101571" y="138551"/>
                  </a:lnTo>
                  <a:lnTo>
                    <a:pt x="101614" y="138551"/>
                  </a:lnTo>
                  <a:lnTo>
                    <a:pt x="101656" y="138551"/>
                  </a:lnTo>
                  <a:lnTo>
                    <a:pt x="101698" y="138495"/>
                  </a:lnTo>
                  <a:lnTo>
                    <a:pt x="101740" y="138495"/>
                  </a:lnTo>
                  <a:lnTo>
                    <a:pt x="101740" y="138424"/>
                  </a:lnTo>
                  <a:lnTo>
                    <a:pt x="101740" y="138495"/>
                  </a:lnTo>
                  <a:lnTo>
                    <a:pt x="101783" y="138495"/>
                  </a:lnTo>
                  <a:lnTo>
                    <a:pt x="101783" y="138424"/>
                  </a:lnTo>
                  <a:lnTo>
                    <a:pt x="101825" y="138424"/>
                  </a:lnTo>
                  <a:lnTo>
                    <a:pt x="101867" y="138368"/>
                  </a:lnTo>
                  <a:lnTo>
                    <a:pt x="101909" y="138298"/>
                  </a:lnTo>
                  <a:lnTo>
                    <a:pt x="101952" y="138298"/>
                  </a:lnTo>
                  <a:lnTo>
                    <a:pt x="101994" y="138241"/>
                  </a:lnTo>
                  <a:lnTo>
                    <a:pt x="102036" y="138241"/>
                  </a:lnTo>
                  <a:lnTo>
                    <a:pt x="102036" y="138171"/>
                  </a:lnTo>
                  <a:lnTo>
                    <a:pt x="102078" y="138171"/>
                  </a:lnTo>
                  <a:lnTo>
                    <a:pt x="102163" y="138114"/>
                  </a:lnTo>
                  <a:lnTo>
                    <a:pt x="102163" y="138044"/>
                  </a:lnTo>
                  <a:lnTo>
                    <a:pt x="102205" y="138044"/>
                  </a:lnTo>
                  <a:lnTo>
                    <a:pt x="102247" y="138044"/>
                  </a:lnTo>
                  <a:lnTo>
                    <a:pt x="102247" y="137988"/>
                  </a:lnTo>
                  <a:lnTo>
                    <a:pt x="102290" y="137988"/>
                  </a:lnTo>
                  <a:lnTo>
                    <a:pt x="102332" y="137988"/>
                  </a:lnTo>
                  <a:lnTo>
                    <a:pt x="102374" y="137917"/>
                  </a:lnTo>
                  <a:lnTo>
                    <a:pt x="102416" y="137917"/>
                  </a:lnTo>
                  <a:lnTo>
                    <a:pt x="102458" y="137917"/>
                  </a:lnTo>
                  <a:lnTo>
                    <a:pt x="102458" y="137861"/>
                  </a:lnTo>
                  <a:lnTo>
                    <a:pt x="102458" y="137791"/>
                  </a:lnTo>
                  <a:lnTo>
                    <a:pt x="102501" y="137734"/>
                  </a:lnTo>
                  <a:lnTo>
                    <a:pt x="102543" y="137664"/>
                  </a:lnTo>
                  <a:lnTo>
                    <a:pt x="102585" y="137664"/>
                  </a:lnTo>
                  <a:lnTo>
                    <a:pt x="102627" y="137664"/>
                  </a:lnTo>
                  <a:lnTo>
                    <a:pt x="102585" y="137664"/>
                  </a:lnTo>
                  <a:lnTo>
                    <a:pt x="102585" y="137734"/>
                  </a:lnTo>
                  <a:lnTo>
                    <a:pt x="102627" y="137664"/>
                  </a:lnTo>
                  <a:lnTo>
                    <a:pt x="102670" y="137608"/>
                  </a:lnTo>
                  <a:lnTo>
                    <a:pt x="102712" y="137608"/>
                  </a:lnTo>
                  <a:lnTo>
                    <a:pt x="102712" y="137537"/>
                  </a:lnTo>
                  <a:lnTo>
                    <a:pt x="102754" y="137537"/>
                  </a:lnTo>
                  <a:lnTo>
                    <a:pt x="102754" y="137481"/>
                  </a:lnTo>
                  <a:lnTo>
                    <a:pt x="102796" y="137481"/>
                  </a:lnTo>
                  <a:lnTo>
                    <a:pt x="102881" y="137410"/>
                  </a:lnTo>
                  <a:lnTo>
                    <a:pt x="102923" y="137410"/>
                  </a:lnTo>
                  <a:lnTo>
                    <a:pt x="102923" y="137481"/>
                  </a:lnTo>
                  <a:lnTo>
                    <a:pt x="102881" y="137481"/>
                  </a:lnTo>
                  <a:lnTo>
                    <a:pt x="102839" y="137481"/>
                  </a:lnTo>
                  <a:lnTo>
                    <a:pt x="102796" y="137481"/>
                  </a:lnTo>
                  <a:lnTo>
                    <a:pt x="102796" y="137537"/>
                  </a:lnTo>
                  <a:lnTo>
                    <a:pt x="102754" y="137537"/>
                  </a:lnTo>
                  <a:lnTo>
                    <a:pt x="102712" y="137608"/>
                  </a:lnTo>
                  <a:lnTo>
                    <a:pt x="102712" y="137664"/>
                  </a:lnTo>
                  <a:lnTo>
                    <a:pt x="102670" y="137664"/>
                  </a:lnTo>
                  <a:lnTo>
                    <a:pt x="102627" y="137734"/>
                  </a:lnTo>
                  <a:lnTo>
                    <a:pt x="102585" y="137734"/>
                  </a:lnTo>
                  <a:lnTo>
                    <a:pt x="102543" y="137734"/>
                  </a:lnTo>
                  <a:lnTo>
                    <a:pt x="102501" y="137791"/>
                  </a:lnTo>
                  <a:lnTo>
                    <a:pt x="102501" y="137861"/>
                  </a:lnTo>
                  <a:lnTo>
                    <a:pt x="102543" y="137917"/>
                  </a:lnTo>
                  <a:lnTo>
                    <a:pt x="102585" y="137917"/>
                  </a:lnTo>
                  <a:lnTo>
                    <a:pt x="102543" y="137917"/>
                  </a:lnTo>
                  <a:lnTo>
                    <a:pt x="102585" y="137917"/>
                  </a:lnTo>
                  <a:lnTo>
                    <a:pt x="102585" y="137988"/>
                  </a:lnTo>
                  <a:lnTo>
                    <a:pt x="102543" y="137988"/>
                  </a:lnTo>
                  <a:lnTo>
                    <a:pt x="102543" y="137917"/>
                  </a:lnTo>
                  <a:lnTo>
                    <a:pt x="102501" y="137917"/>
                  </a:lnTo>
                  <a:lnTo>
                    <a:pt x="102458" y="137917"/>
                  </a:lnTo>
                  <a:lnTo>
                    <a:pt x="102458" y="137988"/>
                  </a:lnTo>
                  <a:lnTo>
                    <a:pt x="102416" y="137988"/>
                  </a:lnTo>
                  <a:lnTo>
                    <a:pt x="102374" y="137988"/>
                  </a:lnTo>
                  <a:lnTo>
                    <a:pt x="102374" y="138044"/>
                  </a:lnTo>
                  <a:lnTo>
                    <a:pt x="102332" y="138044"/>
                  </a:lnTo>
                  <a:lnTo>
                    <a:pt x="102290" y="138114"/>
                  </a:lnTo>
                  <a:lnTo>
                    <a:pt x="102247" y="138171"/>
                  </a:lnTo>
                  <a:lnTo>
                    <a:pt x="102205" y="138171"/>
                  </a:lnTo>
                  <a:lnTo>
                    <a:pt x="102205" y="138241"/>
                  </a:lnTo>
                  <a:lnTo>
                    <a:pt x="102163" y="138241"/>
                  </a:lnTo>
                  <a:lnTo>
                    <a:pt x="102121" y="138298"/>
                  </a:lnTo>
                  <a:lnTo>
                    <a:pt x="102036" y="138298"/>
                  </a:lnTo>
                  <a:lnTo>
                    <a:pt x="101994" y="138368"/>
                  </a:lnTo>
                  <a:lnTo>
                    <a:pt x="101952" y="138368"/>
                  </a:lnTo>
                  <a:lnTo>
                    <a:pt x="101952" y="138424"/>
                  </a:lnTo>
                  <a:lnTo>
                    <a:pt x="101909" y="138424"/>
                  </a:lnTo>
                  <a:lnTo>
                    <a:pt x="101867" y="138495"/>
                  </a:lnTo>
                  <a:lnTo>
                    <a:pt x="101825" y="138495"/>
                  </a:lnTo>
                  <a:lnTo>
                    <a:pt x="101783" y="138551"/>
                  </a:lnTo>
                  <a:lnTo>
                    <a:pt x="101740" y="138621"/>
                  </a:lnTo>
                  <a:lnTo>
                    <a:pt x="101698" y="138621"/>
                  </a:lnTo>
                  <a:lnTo>
                    <a:pt x="101656" y="138678"/>
                  </a:lnTo>
                  <a:lnTo>
                    <a:pt x="101614" y="138804"/>
                  </a:lnTo>
                  <a:lnTo>
                    <a:pt x="101614" y="138875"/>
                  </a:lnTo>
                  <a:lnTo>
                    <a:pt x="101571" y="139002"/>
                  </a:lnTo>
                  <a:lnTo>
                    <a:pt x="101571" y="139058"/>
                  </a:lnTo>
                  <a:lnTo>
                    <a:pt x="101529" y="139128"/>
                  </a:lnTo>
                  <a:lnTo>
                    <a:pt x="101529" y="139185"/>
                  </a:lnTo>
                  <a:lnTo>
                    <a:pt x="101571" y="139255"/>
                  </a:lnTo>
                  <a:lnTo>
                    <a:pt x="101571" y="139311"/>
                  </a:lnTo>
                  <a:lnTo>
                    <a:pt x="101571" y="139382"/>
                  </a:lnTo>
                  <a:lnTo>
                    <a:pt x="101614" y="139382"/>
                  </a:lnTo>
                  <a:lnTo>
                    <a:pt x="101614" y="139438"/>
                  </a:lnTo>
                  <a:lnTo>
                    <a:pt x="101571" y="139509"/>
                  </a:lnTo>
                  <a:lnTo>
                    <a:pt x="101571" y="139565"/>
                  </a:lnTo>
                  <a:lnTo>
                    <a:pt x="101571" y="139635"/>
                  </a:lnTo>
                  <a:lnTo>
                    <a:pt x="101529" y="139635"/>
                  </a:lnTo>
                  <a:lnTo>
                    <a:pt x="101487" y="139692"/>
                  </a:lnTo>
                  <a:lnTo>
                    <a:pt x="101360" y="139818"/>
                  </a:lnTo>
                  <a:lnTo>
                    <a:pt x="101318" y="139818"/>
                  </a:lnTo>
                  <a:lnTo>
                    <a:pt x="101276" y="139889"/>
                  </a:lnTo>
                  <a:lnTo>
                    <a:pt x="101276" y="139945"/>
                  </a:lnTo>
                  <a:lnTo>
                    <a:pt x="101233" y="139945"/>
                  </a:lnTo>
                  <a:lnTo>
                    <a:pt x="101191" y="139945"/>
                  </a:lnTo>
                  <a:lnTo>
                    <a:pt x="101149" y="139945"/>
                  </a:lnTo>
                  <a:lnTo>
                    <a:pt x="101149" y="140015"/>
                  </a:lnTo>
                  <a:lnTo>
                    <a:pt x="101107" y="140015"/>
                  </a:lnTo>
                  <a:lnTo>
                    <a:pt x="101107" y="140072"/>
                  </a:lnTo>
                  <a:lnTo>
                    <a:pt x="101107" y="140142"/>
                  </a:lnTo>
                  <a:lnTo>
                    <a:pt x="101107" y="140199"/>
                  </a:lnTo>
                  <a:lnTo>
                    <a:pt x="101107" y="140269"/>
                  </a:lnTo>
                  <a:lnTo>
                    <a:pt x="101107" y="140325"/>
                  </a:lnTo>
                  <a:lnTo>
                    <a:pt x="101107" y="140396"/>
                  </a:lnTo>
                  <a:lnTo>
                    <a:pt x="101064" y="140396"/>
                  </a:lnTo>
                  <a:lnTo>
                    <a:pt x="101064" y="140452"/>
                  </a:lnTo>
                  <a:lnTo>
                    <a:pt x="101022" y="140522"/>
                  </a:lnTo>
                  <a:lnTo>
                    <a:pt x="101022" y="140579"/>
                  </a:lnTo>
                  <a:lnTo>
                    <a:pt x="101022" y="140649"/>
                  </a:lnTo>
                  <a:lnTo>
                    <a:pt x="100980" y="140649"/>
                  </a:lnTo>
                  <a:lnTo>
                    <a:pt x="100980" y="140705"/>
                  </a:lnTo>
                  <a:lnTo>
                    <a:pt x="100938" y="140705"/>
                  </a:lnTo>
                  <a:lnTo>
                    <a:pt x="100938" y="140776"/>
                  </a:lnTo>
                  <a:lnTo>
                    <a:pt x="100895" y="140776"/>
                  </a:lnTo>
                  <a:lnTo>
                    <a:pt x="100895" y="140832"/>
                  </a:lnTo>
                  <a:lnTo>
                    <a:pt x="100853" y="140903"/>
                  </a:lnTo>
                  <a:lnTo>
                    <a:pt x="100853" y="140959"/>
                  </a:lnTo>
                  <a:lnTo>
                    <a:pt x="100853" y="141029"/>
                  </a:lnTo>
                  <a:lnTo>
                    <a:pt x="100811" y="141086"/>
                  </a:lnTo>
                  <a:lnTo>
                    <a:pt x="100769" y="141086"/>
                  </a:lnTo>
                  <a:lnTo>
                    <a:pt x="100769" y="141156"/>
                  </a:lnTo>
                  <a:lnTo>
                    <a:pt x="100769" y="141212"/>
                  </a:lnTo>
                  <a:lnTo>
                    <a:pt x="100769" y="141283"/>
                  </a:lnTo>
                  <a:lnTo>
                    <a:pt x="100769" y="141339"/>
                  </a:lnTo>
                  <a:lnTo>
                    <a:pt x="100726" y="141339"/>
                  </a:lnTo>
                  <a:lnTo>
                    <a:pt x="100726" y="141410"/>
                  </a:lnTo>
                  <a:lnTo>
                    <a:pt x="100684" y="141466"/>
                  </a:lnTo>
                  <a:lnTo>
                    <a:pt x="100684" y="141536"/>
                  </a:lnTo>
                  <a:lnTo>
                    <a:pt x="100642" y="141536"/>
                  </a:lnTo>
                  <a:lnTo>
                    <a:pt x="100642" y="141593"/>
                  </a:lnTo>
                  <a:lnTo>
                    <a:pt x="100600" y="141593"/>
                  </a:lnTo>
                  <a:lnTo>
                    <a:pt x="100557" y="141663"/>
                  </a:lnTo>
                  <a:lnTo>
                    <a:pt x="100557" y="141719"/>
                  </a:lnTo>
                  <a:lnTo>
                    <a:pt x="100515" y="141790"/>
                  </a:lnTo>
                  <a:lnTo>
                    <a:pt x="100515" y="141846"/>
                  </a:lnTo>
                  <a:lnTo>
                    <a:pt x="100515" y="141917"/>
                  </a:lnTo>
                  <a:lnTo>
                    <a:pt x="100473" y="141973"/>
                  </a:lnTo>
                  <a:lnTo>
                    <a:pt x="100515" y="141973"/>
                  </a:lnTo>
                  <a:lnTo>
                    <a:pt x="100473" y="142043"/>
                  </a:lnTo>
                  <a:lnTo>
                    <a:pt x="100473" y="142100"/>
                  </a:lnTo>
                  <a:lnTo>
                    <a:pt x="100473" y="142170"/>
                  </a:lnTo>
                  <a:lnTo>
                    <a:pt x="100473" y="142226"/>
                  </a:lnTo>
                  <a:lnTo>
                    <a:pt x="100515" y="142226"/>
                  </a:lnTo>
                  <a:lnTo>
                    <a:pt x="100515" y="142297"/>
                  </a:lnTo>
                  <a:lnTo>
                    <a:pt x="100557" y="142297"/>
                  </a:lnTo>
                  <a:lnTo>
                    <a:pt x="100557" y="142353"/>
                  </a:lnTo>
                  <a:lnTo>
                    <a:pt x="100600" y="142353"/>
                  </a:lnTo>
                  <a:lnTo>
                    <a:pt x="100642" y="142353"/>
                  </a:lnTo>
                  <a:lnTo>
                    <a:pt x="100684" y="142423"/>
                  </a:lnTo>
                  <a:lnTo>
                    <a:pt x="100726" y="142423"/>
                  </a:lnTo>
                  <a:lnTo>
                    <a:pt x="100726" y="142480"/>
                  </a:lnTo>
                  <a:lnTo>
                    <a:pt x="100726" y="142550"/>
                  </a:lnTo>
                  <a:lnTo>
                    <a:pt x="100684" y="142550"/>
                  </a:lnTo>
                  <a:lnTo>
                    <a:pt x="100726" y="142607"/>
                  </a:lnTo>
                  <a:lnTo>
                    <a:pt x="100726" y="142733"/>
                  </a:lnTo>
                  <a:lnTo>
                    <a:pt x="100726" y="142804"/>
                  </a:lnTo>
                  <a:lnTo>
                    <a:pt x="100726" y="142860"/>
                  </a:lnTo>
                  <a:lnTo>
                    <a:pt x="100684" y="142860"/>
                  </a:lnTo>
                  <a:lnTo>
                    <a:pt x="100684" y="142930"/>
                  </a:lnTo>
                  <a:lnTo>
                    <a:pt x="100684" y="142987"/>
                  </a:lnTo>
                  <a:lnTo>
                    <a:pt x="100642" y="142987"/>
                  </a:lnTo>
                  <a:lnTo>
                    <a:pt x="100600" y="143057"/>
                  </a:lnTo>
                  <a:lnTo>
                    <a:pt x="100600" y="143113"/>
                  </a:lnTo>
                  <a:lnTo>
                    <a:pt x="100557" y="143113"/>
                  </a:lnTo>
                  <a:lnTo>
                    <a:pt x="100557" y="143184"/>
                  </a:lnTo>
                  <a:lnTo>
                    <a:pt x="100515" y="143184"/>
                  </a:lnTo>
                  <a:lnTo>
                    <a:pt x="100473" y="143240"/>
                  </a:lnTo>
                  <a:lnTo>
                    <a:pt x="100515" y="143240"/>
                  </a:lnTo>
                  <a:lnTo>
                    <a:pt x="100515" y="143311"/>
                  </a:lnTo>
                  <a:lnTo>
                    <a:pt x="100557" y="143311"/>
                  </a:lnTo>
                  <a:lnTo>
                    <a:pt x="100515" y="143311"/>
                  </a:lnTo>
                  <a:lnTo>
                    <a:pt x="100473" y="143311"/>
                  </a:lnTo>
                  <a:lnTo>
                    <a:pt x="100431" y="143240"/>
                  </a:lnTo>
                  <a:lnTo>
                    <a:pt x="100388" y="143240"/>
                  </a:lnTo>
                  <a:lnTo>
                    <a:pt x="100346" y="143240"/>
                  </a:lnTo>
                  <a:lnTo>
                    <a:pt x="100304" y="143311"/>
                  </a:lnTo>
                  <a:lnTo>
                    <a:pt x="100262" y="143311"/>
                  </a:lnTo>
                  <a:lnTo>
                    <a:pt x="100220" y="143311"/>
                  </a:lnTo>
                  <a:lnTo>
                    <a:pt x="100177" y="143311"/>
                  </a:lnTo>
                  <a:lnTo>
                    <a:pt x="100177" y="143367"/>
                  </a:lnTo>
                  <a:lnTo>
                    <a:pt x="100135" y="143367"/>
                  </a:lnTo>
                  <a:lnTo>
                    <a:pt x="100093" y="143437"/>
                  </a:lnTo>
                  <a:lnTo>
                    <a:pt x="100051" y="143437"/>
                  </a:lnTo>
                  <a:lnTo>
                    <a:pt x="100008" y="143437"/>
                  </a:lnTo>
                  <a:lnTo>
                    <a:pt x="100008" y="143494"/>
                  </a:lnTo>
                  <a:lnTo>
                    <a:pt x="99966" y="143494"/>
                  </a:lnTo>
                  <a:lnTo>
                    <a:pt x="99924" y="143494"/>
                  </a:lnTo>
                  <a:lnTo>
                    <a:pt x="99882" y="143494"/>
                  </a:lnTo>
                  <a:lnTo>
                    <a:pt x="99882" y="143564"/>
                  </a:lnTo>
                  <a:lnTo>
                    <a:pt x="99839" y="143564"/>
                  </a:lnTo>
                  <a:lnTo>
                    <a:pt x="99797" y="143564"/>
                  </a:lnTo>
                  <a:lnTo>
                    <a:pt x="99755" y="143564"/>
                  </a:lnTo>
                  <a:lnTo>
                    <a:pt x="99755" y="143620"/>
                  </a:lnTo>
                  <a:lnTo>
                    <a:pt x="99713" y="143620"/>
                  </a:lnTo>
                  <a:lnTo>
                    <a:pt x="99670" y="143620"/>
                  </a:lnTo>
                  <a:lnTo>
                    <a:pt x="99628" y="143620"/>
                  </a:lnTo>
                  <a:lnTo>
                    <a:pt x="99628" y="143691"/>
                  </a:lnTo>
                  <a:lnTo>
                    <a:pt x="99586" y="143691"/>
                  </a:lnTo>
                  <a:lnTo>
                    <a:pt x="99544" y="143691"/>
                  </a:lnTo>
                  <a:lnTo>
                    <a:pt x="99459" y="143691"/>
                  </a:lnTo>
                  <a:lnTo>
                    <a:pt x="99417" y="143691"/>
                  </a:lnTo>
                  <a:lnTo>
                    <a:pt x="99417" y="143747"/>
                  </a:lnTo>
                  <a:lnTo>
                    <a:pt x="99375" y="143747"/>
                  </a:lnTo>
                  <a:lnTo>
                    <a:pt x="99332" y="143747"/>
                  </a:lnTo>
                  <a:lnTo>
                    <a:pt x="99290" y="143747"/>
                  </a:lnTo>
                  <a:lnTo>
                    <a:pt x="99290" y="143818"/>
                  </a:lnTo>
                  <a:lnTo>
                    <a:pt x="99248" y="143818"/>
                  </a:lnTo>
                  <a:lnTo>
                    <a:pt x="99206" y="143818"/>
                  </a:lnTo>
                  <a:lnTo>
                    <a:pt x="99206" y="143874"/>
                  </a:lnTo>
                  <a:lnTo>
                    <a:pt x="99163" y="143874"/>
                  </a:lnTo>
                  <a:lnTo>
                    <a:pt x="99163" y="143944"/>
                  </a:lnTo>
                  <a:lnTo>
                    <a:pt x="99121" y="143944"/>
                  </a:lnTo>
                  <a:lnTo>
                    <a:pt x="99121" y="144001"/>
                  </a:lnTo>
                  <a:lnTo>
                    <a:pt x="99079" y="144001"/>
                  </a:lnTo>
                  <a:lnTo>
                    <a:pt x="99079" y="144071"/>
                  </a:lnTo>
                  <a:lnTo>
                    <a:pt x="99121" y="144071"/>
                  </a:lnTo>
                  <a:lnTo>
                    <a:pt x="99163" y="144071"/>
                  </a:lnTo>
                  <a:lnTo>
                    <a:pt x="99206" y="144071"/>
                  </a:lnTo>
                  <a:lnTo>
                    <a:pt x="99206" y="144127"/>
                  </a:lnTo>
                  <a:lnTo>
                    <a:pt x="99248" y="144127"/>
                  </a:lnTo>
                  <a:lnTo>
                    <a:pt x="99290" y="144127"/>
                  </a:lnTo>
                  <a:lnTo>
                    <a:pt x="99332" y="144127"/>
                  </a:lnTo>
                  <a:lnTo>
                    <a:pt x="99375" y="144127"/>
                  </a:lnTo>
                  <a:lnTo>
                    <a:pt x="99417" y="144127"/>
                  </a:lnTo>
                  <a:lnTo>
                    <a:pt x="99459" y="144127"/>
                  </a:lnTo>
                  <a:lnTo>
                    <a:pt x="99501" y="144127"/>
                  </a:lnTo>
                  <a:lnTo>
                    <a:pt x="99544" y="144127"/>
                  </a:lnTo>
                  <a:lnTo>
                    <a:pt x="99586" y="144127"/>
                  </a:lnTo>
                  <a:lnTo>
                    <a:pt x="99628" y="144127"/>
                  </a:lnTo>
                  <a:lnTo>
                    <a:pt x="99670" y="144198"/>
                  </a:lnTo>
                  <a:lnTo>
                    <a:pt x="99713" y="144198"/>
                  </a:lnTo>
                  <a:lnTo>
                    <a:pt x="99755" y="144198"/>
                  </a:lnTo>
                  <a:lnTo>
                    <a:pt x="99755" y="144254"/>
                  </a:lnTo>
                  <a:lnTo>
                    <a:pt x="99797" y="144254"/>
                  </a:lnTo>
                  <a:lnTo>
                    <a:pt x="99839" y="144254"/>
                  </a:lnTo>
                  <a:lnTo>
                    <a:pt x="99882" y="144325"/>
                  </a:lnTo>
                  <a:lnTo>
                    <a:pt x="99924" y="144325"/>
                  </a:lnTo>
                  <a:lnTo>
                    <a:pt x="99966" y="144381"/>
                  </a:lnTo>
                  <a:lnTo>
                    <a:pt x="100008" y="144381"/>
                  </a:lnTo>
                  <a:lnTo>
                    <a:pt x="100051" y="144451"/>
                  </a:lnTo>
                  <a:lnTo>
                    <a:pt x="100093" y="144451"/>
                  </a:lnTo>
                  <a:lnTo>
                    <a:pt x="100093" y="144508"/>
                  </a:lnTo>
                  <a:lnTo>
                    <a:pt x="100135" y="144508"/>
                  </a:lnTo>
                  <a:lnTo>
                    <a:pt x="100177" y="144578"/>
                  </a:lnTo>
                  <a:lnTo>
                    <a:pt x="100177" y="144634"/>
                  </a:lnTo>
                  <a:lnTo>
                    <a:pt x="100220" y="144634"/>
                  </a:lnTo>
                  <a:lnTo>
                    <a:pt x="100262" y="144705"/>
                  </a:lnTo>
                  <a:lnTo>
                    <a:pt x="100262" y="144761"/>
                  </a:lnTo>
                  <a:lnTo>
                    <a:pt x="100262" y="144831"/>
                  </a:lnTo>
                  <a:lnTo>
                    <a:pt x="100304" y="144831"/>
                  </a:lnTo>
                  <a:lnTo>
                    <a:pt x="100304" y="144888"/>
                  </a:lnTo>
                  <a:lnTo>
                    <a:pt x="100262" y="144888"/>
                  </a:lnTo>
                  <a:lnTo>
                    <a:pt x="100262" y="144958"/>
                  </a:lnTo>
                  <a:lnTo>
                    <a:pt x="100262" y="145015"/>
                  </a:lnTo>
                  <a:lnTo>
                    <a:pt x="100262" y="145085"/>
                  </a:lnTo>
                  <a:lnTo>
                    <a:pt x="100220" y="145085"/>
                  </a:lnTo>
                  <a:lnTo>
                    <a:pt x="100220" y="145141"/>
                  </a:lnTo>
                  <a:lnTo>
                    <a:pt x="100220" y="145212"/>
                  </a:lnTo>
                  <a:lnTo>
                    <a:pt x="100177" y="145212"/>
                  </a:lnTo>
                  <a:lnTo>
                    <a:pt x="100177" y="145268"/>
                  </a:lnTo>
                  <a:lnTo>
                    <a:pt x="100135" y="145268"/>
                  </a:lnTo>
                  <a:lnTo>
                    <a:pt x="100135" y="145338"/>
                  </a:lnTo>
                  <a:lnTo>
                    <a:pt x="100093" y="145395"/>
                  </a:lnTo>
                  <a:lnTo>
                    <a:pt x="100051" y="145395"/>
                  </a:lnTo>
                  <a:lnTo>
                    <a:pt x="100051" y="145465"/>
                  </a:lnTo>
                  <a:lnTo>
                    <a:pt x="100051" y="145521"/>
                  </a:lnTo>
                  <a:lnTo>
                    <a:pt x="100093" y="145521"/>
                  </a:lnTo>
                  <a:lnTo>
                    <a:pt x="100135" y="145521"/>
                  </a:lnTo>
                  <a:lnTo>
                    <a:pt x="100177" y="145521"/>
                  </a:lnTo>
                  <a:lnTo>
                    <a:pt x="100177" y="145592"/>
                  </a:lnTo>
                  <a:lnTo>
                    <a:pt x="100135" y="145592"/>
                  </a:lnTo>
                  <a:lnTo>
                    <a:pt x="100093" y="145592"/>
                  </a:lnTo>
                  <a:lnTo>
                    <a:pt x="100051" y="145592"/>
                  </a:lnTo>
                  <a:lnTo>
                    <a:pt x="100008" y="145592"/>
                  </a:lnTo>
                  <a:lnTo>
                    <a:pt x="99966" y="145592"/>
                  </a:lnTo>
                  <a:lnTo>
                    <a:pt x="99966" y="145648"/>
                  </a:lnTo>
                  <a:lnTo>
                    <a:pt x="99924" y="145648"/>
                  </a:lnTo>
                  <a:lnTo>
                    <a:pt x="99882" y="145719"/>
                  </a:lnTo>
                  <a:lnTo>
                    <a:pt x="99839" y="145775"/>
                  </a:lnTo>
                  <a:lnTo>
                    <a:pt x="99839" y="145845"/>
                  </a:lnTo>
                  <a:lnTo>
                    <a:pt x="99797" y="145902"/>
                  </a:lnTo>
                  <a:lnTo>
                    <a:pt x="99797" y="145972"/>
                  </a:lnTo>
                  <a:lnTo>
                    <a:pt x="99797" y="146028"/>
                  </a:lnTo>
                  <a:lnTo>
                    <a:pt x="99797" y="146099"/>
                  </a:lnTo>
                  <a:lnTo>
                    <a:pt x="99755" y="146099"/>
                  </a:lnTo>
                  <a:lnTo>
                    <a:pt x="99755" y="146155"/>
                  </a:lnTo>
                  <a:lnTo>
                    <a:pt x="99755" y="146226"/>
                  </a:lnTo>
                  <a:lnTo>
                    <a:pt x="99755" y="146282"/>
                  </a:lnTo>
                  <a:lnTo>
                    <a:pt x="99797" y="146282"/>
                  </a:lnTo>
                  <a:lnTo>
                    <a:pt x="99755" y="146282"/>
                  </a:lnTo>
                  <a:lnTo>
                    <a:pt x="99797" y="146352"/>
                  </a:lnTo>
                  <a:lnTo>
                    <a:pt x="99797" y="146409"/>
                  </a:lnTo>
                  <a:lnTo>
                    <a:pt x="99797" y="146479"/>
                  </a:lnTo>
                  <a:lnTo>
                    <a:pt x="99797" y="146535"/>
                  </a:lnTo>
                  <a:lnTo>
                    <a:pt x="99797" y="146606"/>
                  </a:lnTo>
                  <a:lnTo>
                    <a:pt x="99839" y="146606"/>
                  </a:lnTo>
                  <a:lnTo>
                    <a:pt x="99882" y="146662"/>
                  </a:lnTo>
                  <a:lnTo>
                    <a:pt x="99924" y="146732"/>
                  </a:lnTo>
                  <a:lnTo>
                    <a:pt x="99924" y="146789"/>
                  </a:lnTo>
                  <a:lnTo>
                    <a:pt x="99924" y="146859"/>
                  </a:lnTo>
                  <a:lnTo>
                    <a:pt x="99924" y="146916"/>
                  </a:lnTo>
                  <a:lnTo>
                    <a:pt x="100008" y="146859"/>
                  </a:lnTo>
                  <a:lnTo>
                    <a:pt x="100051" y="146859"/>
                  </a:lnTo>
                  <a:lnTo>
                    <a:pt x="100093" y="146859"/>
                  </a:lnTo>
                  <a:lnTo>
                    <a:pt x="100135" y="146859"/>
                  </a:lnTo>
                  <a:lnTo>
                    <a:pt x="100135" y="146916"/>
                  </a:lnTo>
                  <a:lnTo>
                    <a:pt x="100093" y="146916"/>
                  </a:lnTo>
                  <a:lnTo>
                    <a:pt x="100093" y="146986"/>
                  </a:lnTo>
                  <a:lnTo>
                    <a:pt x="100051" y="146986"/>
                  </a:lnTo>
                  <a:lnTo>
                    <a:pt x="100051" y="147042"/>
                  </a:lnTo>
                  <a:lnTo>
                    <a:pt x="100008" y="147042"/>
                  </a:lnTo>
                  <a:lnTo>
                    <a:pt x="100008" y="147113"/>
                  </a:lnTo>
                  <a:lnTo>
                    <a:pt x="99966" y="147113"/>
                  </a:lnTo>
                  <a:lnTo>
                    <a:pt x="99966" y="147169"/>
                  </a:lnTo>
                  <a:lnTo>
                    <a:pt x="99966" y="147239"/>
                  </a:lnTo>
                  <a:lnTo>
                    <a:pt x="99966" y="147296"/>
                  </a:lnTo>
                  <a:lnTo>
                    <a:pt x="99966" y="147366"/>
                  </a:lnTo>
                  <a:lnTo>
                    <a:pt x="100008" y="147366"/>
                  </a:lnTo>
                  <a:lnTo>
                    <a:pt x="100051" y="147366"/>
                  </a:lnTo>
                  <a:lnTo>
                    <a:pt x="100051" y="147422"/>
                  </a:lnTo>
                  <a:lnTo>
                    <a:pt x="100093" y="147366"/>
                  </a:lnTo>
                  <a:lnTo>
                    <a:pt x="100135" y="147366"/>
                  </a:lnTo>
                  <a:lnTo>
                    <a:pt x="100177" y="147366"/>
                  </a:lnTo>
                  <a:lnTo>
                    <a:pt x="100177" y="147296"/>
                  </a:lnTo>
                  <a:lnTo>
                    <a:pt x="100220" y="147296"/>
                  </a:lnTo>
                  <a:lnTo>
                    <a:pt x="100220" y="147239"/>
                  </a:lnTo>
                  <a:lnTo>
                    <a:pt x="100262" y="147239"/>
                  </a:lnTo>
                  <a:lnTo>
                    <a:pt x="100304" y="147169"/>
                  </a:lnTo>
                  <a:lnTo>
                    <a:pt x="100346" y="147169"/>
                  </a:lnTo>
                  <a:lnTo>
                    <a:pt x="100388" y="147169"/>
                  </a:lnTo>
                  <a:lnTo>
                    <a:pt x="100388" y="147113"/>
                  </a:lnTo>
                  <a:lnTo>
                    <a:pt x="100431" y="147113"/>
                  </a:lnTo>
                  <a:lnTo>
                    <a:pt x="100431" y="147169"/>
                  </a:lnTo>
                  <a:lnTo>
                    <a:pt x="100473" y="147169"/>
                  </a:lnTo>
                  <a:lnTo>
                    <a:pt x="100473" y="147113"/>
                  </a:lnTo>
                  <a:lnTo>
                    <a:pt x="100515" y="147113"/>
                  </a:lnTo>
                  <a:lnTo>
                    <a:pt x="100557" y="147113"/>
                  </a:lnTo>
                  <a:lnTo>
                    <a:pt x="100600" y="147113"/>
                  </a:lnTo>
                  <a:lnTo>
                    <a:pt x="100642" y="147113"/>
                  </a:lnTo>
                  <a:lnTo>
                    <a:pt x="100684" y="147113"/>
                  </a:lnTo>
                  <a:lnTo>
                    <a:pt x="100726" y="147113"/>
                  </a:lnTo>
                  <a:lnTo>
                    <a:pt x="100726" y="147169"/>
                  </a:lnTo>
                  <a:lnTo>
                    <a:pt x="100769" y="147169"/>
                  </a:lnTo>
                  <a:lnTo>
                    <a:pt x="100811" y="147169"/>
                  </a:lnTo>
                  <a:lnTo>
                    <a:pt x="100853" y="147169"/>
                  </a:lnTo>
                  <a:lnTo>
                    <a:pt x="100895" y="147169"/>
                  </a:lnTo>
                  <a:lnTo>
                    <a:pt x="100938" y="147169"/>
                  </a:lnTo>
                  <a:lnTo>
                    <a:pt x="100980" y="147239"/>
                  </a:lnTo>
                  <a:lnTo>
                    <a:pt x="101022" y="147239"/>
                  </a:lnTo>
                  <a:lnTo>
                    <a:pt x="101064" y="147239"/>
                  </a:lnTo>
                  <a:lnTo>
                    <a:pt x="101107" y="147296"/>
                  </a:lnTo>
                  <a:lnTo>
                    <a:pt x="101149" y="147296"/>
                  </a:lnTo>
                  <a:lnTo>
                    <a:pt x="101149" y="147366"/>
                  </a:lnTo>
                  <a:lnTo>
                    <a:pt x="101191" y="147422"/>
                  </a:lnTo>
                  <a:lnTo>
                    <a:pt x="101191" y="147493"/>
                  </a:lnTo>
                  <a:lnTo>
                    <a:pt x="101233" y="147493"/>
                  </a:lnTo>
                  <a:lnTo>
                    <a:pt x="101233" y="147549"/>
                  </a:lnTo>
                  <a:lnTo>
                    <a:pt x="101276" y="147620"/>
                  </a:lnTo>
                  <a:lnTo>
                    <a:pt x="101318" y="147676"/>
                  </a:lnTo>
                  <a:lnTo>
                    <a:pt x="101360" y="147746"/>
                  </a:lnTo>
                  <a:lnTo>
                    <a:pt x="101402" y="147746"/>
                  </a:lnTo>
                  <a:lnTo>
                    <a:pt x="101445" y="147746"/>
                  </a:lnTo>
                  <a:lnTo>
                    <a:pt x="101445" y="147676"/>
                  </a:lnTo>
                  <a:lnTo>
                    <a:pt x="101487" y="147676"/>
                  </a:lnTo>
                  <a:lnTo>
                    <a:pt x="101529" y="147620"/>
                  </a:lnTo>
                  <a:lnTo>
                    <a:pt x="101571" y="147620"/>
                  </a:lnTo>
                  <a:lnTo>
                    <a:pt x="101614" y="147620"/>
                  </a:lnTo>
                  <a:lnTo>
                    <a:pt x="101614" y="147549"/>
                  </a:lnTo>
                  <a:lnTo>
                    <a:pt x="101656" y="147549"/>
                  </a:lnTo>
                  <a:lnTo>
                    <a:pt x="101698" y="147549"/>
                  </a:lnTo>
                  <a:lnTo>
                    <a:pt x="101698" y="147620"/>
                  </a:lnTo>
                  <a:lnTo>
                    <a:pt x="101656" y="147676"/>
                  </a:lnTo>
                  <a:lnTo>
                    <a:pt x="101614" y="147746"/>
                  </a:lnTo>
                  <a:lnTo>
                    <a:pt x="101614" y="147803"/>
                  </a:lnTo>
                  <a:lnTo>
                    <a:pt x="101571" y="147873"/>
                  </a:lnTo>
                  <a:lnTo>
                    <a:pt x="101614" y="147873"/>
                  </a:lnTo>
                  <a:lnTo>
                    <a:pt x="101656" y="147873"/>
                  </a:lnTo>
                  <a:lnTo>
                    <a:pt x="101783" y="147873"/>
                  </a:lnTo>
                  <a:lnTo>
                    <a:pt x="101825" y="147873"/>
                  </a:lnTo>
                  <a:lnTo>
                    <a:pt x="101825" y="147803"/>
                  </a:lnTo>
                  <a:lnTo>
                    <a:pt x="101867" y="147803"/>
                  </a:lnTo>
                  <a:lnTo>
                    <a:pt x="101909" y="147803"/>
                  </a:lnTo>
                  <a:lnTo>
                    <a:pt x="101909" y="147746"/>
                  </a:lnTo>
                  <a:lnTo>
                    <a:pt x="101952" y="147746"/>
                  </a:lnTo>
                  <a:lnTo>
                    <a:pt x="101994" y="147746"/>
                  </a:lnTo>
                  <a:lnTo>
                    <a:pt x="102036" y="147676"/>
                  </a:lnTo>
                  <a:lnTo>
                    <a:pt x="102078" y="147676"/>
                  </a:lnTo>
                  <a:lnTo>
                    <a:pt x="102121" y="147676"/>
                  </a:lnTo>
                  <a:lnTo>
                    <a:pt x="102163" y="147620"/>
                  </a:lnTo>
                  <a:lnTo>
                    <a:pt x="102205" y="147620"/>
                  </a:lnTo>
                  <a:lnTo>
                    <a:pt x="102290" y="147620"/>
                  </a:lnTo>
                  <a:lnTo>
                    <a:pt x="102332" y="147620"/>
                  </a:lnTo>
                  <a:lnTo>
                    <a:pt x="102374" y="147620"/>
                  </a:lnTo>
                  <a:lnTo>
                    <a:pt x="102374" y="147549"/>
                  </a:lnTo>
                  <a:lnTo>
                    <a:pt x="102416" y="147549"/>
                  </a:lnTo>
                  <a:lnTo>
                    <a:pt x="102458" y="147620"/>
                  </a:lnTo>
                  <a:lnTo>
                    <a:pt x="102501" y="147620"/>
                  </a:lnTo>
                  <a:lnTo>
                    <a:pt x="102543" y="147620"/>
                  </a:lnTo>
                  <a:lnTo>
                    <a:pt x="102543" y="147676"/>
                  </a:lnTo>
                  <a:lnTo>
                    <a:pt x="102585" y="147676"/>
                  </a:lnTo>
                  <a:lnTo>
                    <a:pt x="102627" y="147676"/>
                  </a:lnTo>
                  <a:lnTo>
                    <a:pt x="102670" y="147676"/>
                  </a:lnTo>
                  <a:lnTo>
                    <a:pt x="102712" y="147620"/>
                  </a:lnTo>
                  <a:lnTo>
                    <a:pt x="102796" y="147620"/>
                  </a:lnTo>
                  <a:lnTo>
                    <a:pt x="102839" y="147620"/>
                  </a:lnTo>
                  <a:lnTo>
                    <a:pt x="102881" y="147620"/>
                  </a:lnTo>
                  <a:lnTo>
                    <a:pt x="102881" y="147549"/>
                  </a:lnTo>
                  <a:lnTo>
                    <a:pt x="102923" y="147549"/>
                  </a:lnTo>
                  <a:lnTo>
                    <a:pt x="102965" y="147549"/>
                  </a:lnTo>
                  <a:lnTo>
                    <a:pt x="103008" y="147493"/>
                  </a:lnTo>
                  <a:lnTo>
                    <a:pt x="103050" y="147493"/>
                  </a:lnTo>
                  <a:lnTo>
                    <a:pt x="103008" y="147493"/>
                  </a:lnTo>
                  <a:lnTo>
                    <a:pt x="103008" y="147422"/>
                  </a:lnTo>
                  <a:lnTo>
                    <a:pt x="103050" y="147422"/>
                  </a:lnTo>
                  <a:lnTo>
                    <a:pt x="103092" y="147493"/>
                  </a:lnTo>
                  <a:lnTo>
                    <a:pt x="103092" y="147422"/>
                  </a:lnTo>
                  <a:lnTo>
                    <a:pt x="103134" y="147422"/>
                  </a:lnTo>
                  <a:lnTo>
                    <a:pt x="103177" y="147422"/>
                  </a:lnTo>
                  <a:lnTo>
                    <a:pt x="103219" y="147366"/>
                  </a:lnTo>
                  <a:lnTo>
                    <a:pt x="103261" y="147366"/>
                  </a:lnTo>
                  <a:lnTo>
                    <a:pt x="103303" y="147366"/>
                  </a:lnTo>
                  <a:lnTo>
                    <a:pt x="103346" y="147366"/>
                  </a:lnTo>
                  <a:lnTo>
                    <a:pt x="103388" y="147296"/>
                  </a:lnTo>
                  <a:lnTo>
                    <a:pt x="103430" y="147296"/>
                  </a:lnTo>
                  <a:lnTo>
                    <a:pt x="103472" y="147296"/>
                  </a:lnTo>
                  <a:lnTo>
                    <a:pt x="103515" y="147239"/>
                  </a:lnTo>
                  <a:lnTo>
                    <a:pt x="103557" y="147239"/>
                  </a:lnTo>
                  <a:lnTo>
                    <a:pt x="103557" y="147169"/>
                  </a:lnTo>
                  <a:lnTo>
                    <a:pt x="103641" y="147169"/>
                  </a:lnTo>
                  <a:lnTo>
                    <a:pt x="103684" y="147169"/>
                  </a:lnTo>
                  <a:lnTo>
                    <a:pt x="103726" y="147169"/>
                  </a:lnTo>
                  <a:lnTo>
                    <a:pt x="103768" y="147169"/>
                  </a:lnTo>
                  <a:lnTo>
                    <a:pt x="103768" y="147113"/>
                  </a:lnTo>
                  <a:lnTo>
                    <a:pt x="103768" y="147042"/>
                  </a:lnTo>
                  <a:lnTo>
                    <a:pt x="103726" y="147042"/>
                  </a:lnTo>
                  <a:lnTo>
                    <a:pt x="103726" y="146986"/>
                  </a:lnTo>
                  <a:lnTo>
                    <a:pt x="103726" y="146916"/>
                  </a:lnTo>
                  <a:lnTo>
                    <a:pt x="103726" y="146859"/>
                  </a:lnTo>
                  <a:lnTo>
                    <a:pt x="103684" y="146859"/>
                  </a:lnTo>
                  <a:lnTo>
                    <a:pt x="103641" y="146789"/>
                  </a:lnTo>
                  <a:lnTo>
                    <a:pt x="103641" y="146732"/>
                  </a:lnTo>
                  <a:lnTo>
                    <a:pt x="103641" y="146662"/>
                  </a:lnTo>
                  <a:lnTo>
                    <a:pt x="103641" y="146606"/>
                  </a:lnTo>
                  <a:lnTo>
                    <a:pt x="103684" y="146535"/>
                  </a:lnTo>
                  <a:lnTo>
                    <a:pt x="103726" y="146535"/>
                  </a:lnTo>
                  <a:lnTo>
                    <a:pt x="103726" y="146479"/>
                  </a:lnTo>
                  <a:lnTo>
                    <a:pt x="103768" y="146479"/>
                  </a:lnTo>
                  <a:lnTo>
                    <a:pt x="103768" y="146409"/>
                  </a:lnTo>
                  <a:lnTo>
                    <a:pt x="103810" y="146409"/>
                  </a:lnTo>
                  <a:lnTo>
                    <a:pt x="103853" y="146352"/>
                  </a:lnTo>
                  <a:lnTo>
                    <a:pt x="103895" y="146352"/>
                  </a:lnTo>
                  <a:lnTo>
                    <a:pt x="103979" y="146282"/>
                  </a:lnTo>
                  <a:lnTo>
                    <a:pt x="104022" y="146282"/>
                  </a:lnTo>
                  <a:lnTo>
                    <a:pt x="104064" y="146226"/>
                  </a:lnTo>
                  <a:lnTo>
                    <a:pt x="104106" y="146226"/>
                  </a:lnTo>
                  <a:lnTo>
                    <a:pt x="104148" y="146226"/>
                  </a:lnTo>
                  <a:lnTo>
                    <a:pt x="104191" y="146226"/>
                  </a:lnTo>
                  <a:lnTo>
                    <a:pt x="104233" y="146155"/>
                  </a:lnTo>
                  <a:lnTo>
                    <a:pt x="104275" y="146155"/>
                  </a:lnTo>
                  <a:lnTo>
                    <a:pt x="104317" y="146155"/>
                  </a:lnTo>
                  <a:lnTo>
                    <a:pt x="104360" y="146155"/>
                  </a:lnTo>
                  <a:lnTo>
                    <a:pt x="104402" y="146155"/>
                  </a:lnTo>
                  <a:lnTo>
                    <a:pt x="104402" y="146099"/>
                  </a:lnTo>
                  <a:lnTo>
                    <a:pt x="104444" y="146099"/>
                  </a:lnTo>
                  <a:lnTo>
                    <a:pt x="104486" y="146099"/>
                  </a:lnTo>
                  <a:lnTo>
                    <a:pt x="104528" y="146099"/>
                  </a:lnTo>
                  <a:lnTo>
                    <a:pt x="104528" y="146155"/>
                  </a:lnTo>
                  <a:lnTo>
                    <a:pt x="104571" y="146155"/>
                  </a:lnTo>
                  <a:lnTo>
                    <a:pt x="104613" y="146155"/>
                  </a:lnTo>
                  <a:lnTo>
                    <a:pt x="104655" y="146155"/>
                  </a:lnTo>
                  <a:lnTo>
                    <a:pt x="104697" y="146155"/>
                  </a:lnTo>
                  <a:lnTo>
                    <a:pt x="104740" y="146155"/>
                  </a:lnTo>
                  <a:lnTo>
                    <a:pt x="104782" y="146155"/>
                  </a:lnTo>
                  <a:lnTo>
                    <a:pt x="104824" y="146155"/>
                  </a:lnTo>
                  <a:lnTo>
                    <a:pt x="104866" y="146155"/>
                  </a:lnTo>
                  <a:lnTo>
                    <a:pt x="104909" y="146155"/>
                  </a:lnTo>
                  <a:lnTo>
                    <a:pt x="104951" y="146155"/>
                  </a:lnTo>
                  <a:lnTo>
                    <a:pt x="104993" y="146099"/>
                  </a:lnTo>
                  <a:lnTo>
                    <a:pt x="105035" y="146099"/>
                  </a:lnTo>
                  <a:lnTo>
                    <a:pt x="105035" y="146028"/>
                  </a:lnTo>
                  <a:lnTo>
                    <a:pt x="105035" y="145972"/>
                  </a:lnTo>
                  <a:lnTo>
                    <a:pt x="105035" y="145902"/>
                  </a:lnTo>
                  <a:lnTo>
                    <a:pt x="104993" y="145902"/>
                  </a:lnTo>
                  <a:lnTo>
                    <a:pt x="104951" y="145902"/>
                  </a:lnTo>
                  <a:lnTo>
                    <a:pt x="104909" y="145902"/>
                  </a:lnTo>
                  <a:lnTo>
                    <a:pt x="104866" y="145902"/>
                  </a:lnTo>
                  <a:lnTo>
                    <a:pt x="104824" y="145902"/>
                  </a:lnTo>
                  <a:lnTo>
                    <a:pt x="104782" y="145902"/>
                  </a:lnTo>
                  <a:lnTo>
                    <a:pt x="104782" y="145845"/>
                  </a:lnTo>
                  <a:lnTo>
                    <a:pt x="104740" y="145845"/>
                  </a:lnTo>
                  <a:lnTo>
                    <a:pt x="104740" y="145775"/>
                  </a:lnTo>
                  <a:lnTo>
                    <a:pt x="104697" y="145775"/>
                  </a:lnTo>
                  <a:lnTo>
                    <a:pt x="104697" y="145719"/>
                  </a:lnTo>
                  <a:lnTo>
                    <a:pt x="104740" y="145648"/>
                  </a:lnTo>
                  <a:lnTo>
                    <a:pt x="104740" y="145592"/>
                  </a:lnTo>
                  <a:lnTo>
                    <a:pt x="104697" y="145592"/>
                  </a:lnTo>
                  <a:lnTo>
                    <a:pt x="104740" y="145592"/>
                  </a:lnTo>
                  <a:lnTo>
                    <a:pt x="104740" y="145521"/>
                  </a:lnTo>
                  <a:lnTo>
                    <a:pt x="104697" y="145521"/>
                  </a:lnTo>
                  <a:lnTo>
                    <a:pt x="104655" y="145521"/>
                  </a:lnTo>
                  <a:lnTo>
                    <a:pt x="104613" y="145521"/>
                  </a:lnTo>
                  <a:lnTo>
                    <a:pt x="104571" y="145521"/>
                  </a:lnTo>
                  <a:lnTo>
                    <a:pt x="104571" y="145465"/>
                  </a:lnTo>
                  <a:lnTo>
                    <a:pt x="104528" y="145465"/>
                  </a:lnTo>
                  <a:lnTo>
                    <a:pt x="104528" y="145395"/>
                  </a:lnTo>
                  <a:lnTo>
                    <a:pt x="104571" y="145395"/>
                  </a:lnTo>
                  <a:lnTo>
                    <a:pt x="104613" y="145395"/>
                  </a:lnTo>
                  <a:lnTo>
                    <a:pt x="104613" y="145465"/>
                  </a:lnTo>
                  <a:lnTo>
                    <a:pt x="104655" y="145465"/>
                  </a:lnTo>
                  <a:lnTo>
                    <a:pt x="104697" y="145465"/>
                  </a:lnTo>
                  <a:lnTo>
                    <a:pt x="104740" y="145465"/>
                  </a:lnTo>
                  <a:lnTo>
                    <a:pt x="104782" y="145465"/>
                  </a:lnTo>
                  <a:lnTo>
                    <a:pt x="104782" y="145521"/>
                  </a:lnTo>
                  <a:lnTo>
                    <a:pt x="104824" y="145521"/>
                  </a:lnTo>
                  <a:lnTo>
                    <a:pt x="104866" y="145521"/>
                  </a:lnTo>
                  <a:lnTo>
                    <a:pt x="104909" y="145521"/>
                  </a:lnTo>
                  <a:lnTo>
                    <a:pt x="104909" y="145592"/>
                  </a:lnTo>
                  <a:lnTo>
                    <a:pt x="104909" y="145521"/>
                  </a:lnTo>
                  <a:lnTo>
                    <a:pt x="104951" y="145521"/>
                  </a:lnTo>
                  <a:lnTo>
                    <a:pt x="104951" y="145592"/>
                  </a:lnTo>
                  <a:lnTo>
                    <a:pt x="104993" y="145521"/>
                  </a:lnTo>
                  <a:lnTo>
                    <a:pt x="104993" y="145592"/>
                  </a:lnTo>
                  <a:lnTo>
                    <a:pt x="104993" y="145648"/>
                  </a:lnTo>
                  <a:lnTo>
                    <a:pt x="104993" y="145719"/>
                  </a:lnTo>
                  <a:lnTo>
                    <a:pt x="104951" y="145648"/>
                  </a:lnTo>
                  <a:lnTo>
                    <a:pt x="104951" y="145592"/>
                  </a:lnTo>
                  <a:lnTo>
                    <a:pt x="104909" y="145592"/>
                  </a:lnTo>
                  <a:lnTo>
                    <a:pt x="104866" y="145592"/>
                  </a:lnTo>
                  <a:lnTo>
                    <a:pt x="104909" y="145648"/>
                  </a:lnTo>
                  <a:lnTo>
                    <a:pt x="104866" y="145648"/>
                  </a:lnTo>
                  <a:lnTo>
                    <a:pt x="104866" y="145592"/>
                  </a:lnTo>
                  <a:lnTo>
                    <a:pt x="104824" y="145592"/>
                  </a:lnTo>
                  <a:lnTo>
                    <a:pt x="104824" y="145648"/>
                  </a:lnTo>
                  <a:lnTo>
                    <a:pt x="104824" y="145719"/>
                  </a:lnTo>
                  <a:lnTo>
                    <a:pt x="104824" y="145775"/>
                  </a:lnTo>
                  <a:lnTo>
                    <a:pt x="104866" y="145775"/>
                  </a:lnTo>
                  <a:lnTo>
                    <a:pt x="104909" y="145719"/>
                  </a:lnTo>
                  <a:lnTo>
                    <a:pt x="104951" y="145719"/>
                  </a:lnTo>
                  <a:lnTo>
                    <a:pt x="104993" y="145719"/>
                  </a:lnTo>
                  <a:lnTo>
                    <a:pt x="104993" y="145775"/>
                  </a:lnTo>
                  <a:lnTo>
                    <a:pt x="105035" y="145775"/>
                  </a:lnTo>
                  <a:lnTo>
                    <a:pt x="105078" y="145775"/>
                  </a:lnTo>
                  <a:lnTo>
                    <a:pt x="105120" y="145775"/>
                  </a:lnTo>
                  <a:lnTo>
                    <a:pt x="105162" y="145775"/>
                  </a:lnTo>
                  <a:lnTo>
                    <a:pt x="105204" y="145775"/>
                  </a:lnTo>
                  <a:lnTo>
                    <a:pt x="105247" y="145775"/>
                  </a:lnTo>
                  <a:lnTo>
                    <a:pt x="105289" y="145775"/>
                  </a:lnTo>
                  <a:lnTo>
                    <a:pt x="105331" y="145775"/>
                  </a:lnTo>
                  <a:lnTo>
                    <a:pt x="105373" y="145775"/>
                  </a:lnTo>
                  <a:lnTo>
                    <a:pt x="105416" y="145775"/>
                  </a:lnTo>
                  <a:lnTo>
                    <a:pt x="105458" y="145775"/>
                  </a:lnTo>
                  <a:lnTo>
                    <a:pt x="105500" y="145719"/>
                  </a:lnTo>
                  <a:lnTo>
                    <a:pt x="105542" y="145719"/>
                  </a:lnTo>
                  <a:lnTo>
                    <a:pt x="105542" y="145648"/>
                  </a:lnTo>
                  <a:lnTo>
                    <a:pt x="105585" y="145648"/>
                  </a:lnTo>
                  <a:lnTo>
                    <a:pt x="105627" y="145592"/>
                  </a:lnTo>
                  <a:lnTo>
                    <a:pt x="105669" y="145592"/>
                  </a:lnTo>
                  <a:lnTo>
                    <a:pt x="105669" y="145521"/>
                  </a:lnTo>
                  <a:lnTo>
                    <a:pt x="105669" y="145465"/>
                  </a:lnTo>
                  <a:lnTo>
                    <a:pt x="105711" y="145465"/>
                  </a:lnTo>
                  <a:lnTo>
                    <a:pt x="105711" y="145395"/>
                  </a:lnTo>
                  <a:lnTo>
                    <a:pt x="105754" y="145395"/>
                  </a:lnTo>
                  <a:lnTo>
                    <a:pt x="105796" y="145395"/>
                  </a:lnTo>
                  <a:lnTo>
                    <a:pt x="105796" y="145338"/>
                  </a:lnTo>
                  <a:lnTo>
                    <a:pt x="105838" y="145338"/>
                  </a:lnTo>
                  <a:lnTo>
                    <a:pt x="105838" y="145268"/>
                  </a:lnTo>
                  <a:lnTo>
                    <a:pt x="105880" y="145212"/>
                  </a:lnTo>
                  <a:lnTo>
                    <a:pt x="105923" y="145212"/>
                  </a:lnTo>
                  <a:lnTo>
                    <a:pt x="105965" y="145141"/>
                  </a:lnTo>
                  <a:lnTo>
                    <a:pt x="106007" y="145085"/>
                  </a:lnTo>
                  <a:lnTo>
                    <a:pt x="106007" y="145015"/>
                  </a:lnTo>
                  <a:lnTo>
                    <a:pt x="105965" y="145015"/>
                  </a:lnTo>
                  <a:lnTo>
                    <a:pt x="105965" y="144958"/>
                  </a:lnTo>
                  <a:lnTo>
                    <a:pt x="106007" y="144958"/>
                  </a:lnTo>
                  <a:lnTo>
                    <a:pt x="106007" y="145015"/>
                  </a:lnTo>
                  <a:lnTo>
                    <a:pt x="106049" y="144958"/>
                  </a:lnTo>
                  <a:lnTo>
                    <a:pt x="106049" y="145015"/>
                  </a:lnTo>
                  <a:lnTo>
                    <a:pt x="106007" y="145015"/>
                  </a:lnTo>
                  <a:lnTo>
                    <a:pt x="106049" y="145015"/>
                  </a:lnTo>
                  <a:lnTo>
                    <a:pt x="106049" y="145085"/>
                  </a:lnTo>
                  <a:lnTo>
                    <a:pt x="106007" y="145085"/>
                  </a:lnTo>
                  <a:lnTo>
                    <a:pt x="106007" y="145141"/>
                  </a:lnTo>
                  <a:lnTo>
                    <a:pt x="106049" y="145141"/>
                  </a:lnTo>
                  <a:lnTo>
                    <a:pt x="106092" y="145141"/>
                  </a:lnTo>
                  <a:lnTo>
                    <a:pt x="106134" y="145141"/>
                  </a:lnTo>
                  <a:lnTo>
                    <a:pt x="106176" y="145141"/>
                  </a:lnTo>
                  <a:lnTo>
                    <a:pt x="106176" y="145212"/>
                  </a:lnTo>
                  <a:lnTo>
                    <a:pt x="106176" y="145268"/>
                  </a:lnTo>
                  <a:lnTo>
                    <a:pt x="106134" y="145268"/>
                  </a:lnTo>
                  <a:lnTo>
                    <a:pt x="106134" y="145338"/>
                  </a:lnTo>
                  <a:lnTo>
                    <a:pt x="106176" y="145338"/>
                  </a:lnTo>
                  <a:lnTo>
                    <a:pt x="106176" y="145395"/>
                  </a:lnTo>
                  <a:lnTo>
                    <a:pt x="106134" y="145395"/>
                  </a:lnTo>
                  <a:lnTo>
                    <a:pt x="106134" y="145465"/>
                  </a:lnTo>
                  <a:lnTo>
                    <a:pt x="106134" y="145521"/>
                  </a:lnTo>
                  <a:lnTo>
                    <a:pt x="106134" y="145465"/>
                  </a:lnTo>
                  <a:lnTo>
                    <a:pt x="106176" y="145465"/>
                  </a:lnTo>
                  <a:lnTo>
                    <a:pt x="106218" y="145465"/>
                  </a:lnTo>
                  <a:lnTo>
                    <a:pt x="106261" y="145395"/>
                  </a:lnTo>
                  <a:lnTo>
                    <a:pt x="106303" y="145395"/>
                  </a:lnTo>
                  <a:lnTo>
                    <a:pt x="106303" y="145338"/>
                  </a:lnTo>
                  <a:lnTo>
                    <a:pt x="106303" y="145268"/>
                  </a:lnTo>
                  <a:lnTo>
                    <a:pt x="106261" y="145212"/>
                  </a:lnTo>
                  <a:lnTo>
                    <a:pt x="106218" y="145141"/>
                  </a:lnTo>
                  <a:lnTo>
                    <a:pt x="106176" y="145085"/>
                  </a:lnTo>
                  <a:lnTo>
                    <a:pt x="106176" y="145015"/>
                  </a:lnTo>
                  <a:lnTo>
                    <a:pt x="106176" y="144958"/>
                  </a:lnTo>
                  <a:lnTo>
                    <a:pt x="106176" y="144888"/>
                  </a:lnTo>
                  <a:lnTo>
                    <a:pt x="106218" y="144831"/>
                  </a:lnTo>
                  <a:lnTo>
                    <a:pt x="106261" y="144761"/>
                  </a:lnTo>
                  <a:lnTo>
                    <a:pt x="106303" y="144705"/>
                  </a:lnTo>
                  <a:lnTo>
                    <a:pt x="106345" y="144705"/>
                  </a:lnTo>
                  <a:lnTo>
                    <a:pt x="106387" y="144705"/>
                  </a:lnTo>
                  <a:lnTo>
                    <a:pt x="106387" y="144634"/>
                  </a:lnTo>
                  <a:lnTo>
                    <a:pt x="106430" y="144634"/>
                  </a:lnTo>
                  <a:lnTo>
                    <a:pt x="106430" y="144578"/>
                  </a:lnTo>
                  <a:lnTo>
                    <a:pt x="106387" y="144578"/>
                  </a:lnTo>
                  <a:lnTo>
                    <a:pt x="106387" y="144508"/>
                  </a:lnTo>
                  <a:lnTo>
                    <a:pt x="106387" y="144451"/>
                  </a:lnTo>
                  <a:lnTo>
                    <a:pt x="106345" y="144451"/>
                  </a:lnTo>
                  <a:lnTo>
                    <a:pt x="106345" y="144381"/>
                  </a:lnTo>
                  <a:lnTo>
                    <a:pt x="106387" y="144381"/>
                  </a:lnTo>
                  <a:lnTo>
                    <a:pt x="106345" y="144381"/>
                  </a:lnTo>
                  <a:lnTo>
                    <a:pt x="106387" y="144381"/>
                  </a:lnTo>
                  <a:lnTo>
                    <a:pt x="106387" y="144451"/>
                  </a:lnTo>
                  <a:lnTo>
                    <a:pt x="106387" y="144508"/>
                  </a:lnTo>
                  <a:lnTo>
                    <a:pt x="106430" y="144508"/>
                  </a:lnTo>
                  <a:lnTo>
                    <a:pt x="106430" y="144578"/>
                  </a:lnTo>
                  <a:lnTo>
                    <a:pt x="106430" y="144634"/>
                  </a:lnTo>
                  <a:lnTo>
                    <a:pt x="106387" y="144705"/>
                  </a:lnTo>
                  <a:lnTo>
                    <a:pt x="106345" y="144705"/>
                  </a:lnTo>
                  <a:lnTo>
                    <a:pt x="106345" y="144761"/>
                  </a:lnTo>
                  <a:lnTo>
                    <a:pt x="106303" y="144761"/>
                  </a:lnTo>
                  <a:lnTo>
                    <a:pt x="106261" y="144761"/>
                  </a:lnTo>
                  <a:lnTo>
                    <a:pt x="106261" y="144831"/>
                  </a:lnTo>
                  <a:lnTo>
                    <a:pt x="106218" y="144888"/>
                  </a:lnTo>
                  <a:lnTo>
                    <a:pt x="106176" y="144888"/>
                  </a:lnTo>
                  <a:lnTo>
                    <a:pt x="106176" y="144958"/>
                  </a:lnTo>
                  <a:lnTo>
                    <a:pt x="106218" y="144958"/>
                  </a:lnTo>
                  <a:lnTo>
                    <a:pt x="106218" y="145015"/>
                  </a:lnTo>
                  <a:lnTo>
                    <a:pt x="106218" y="145085"/>
                  </a:lnTo>
                  <a:lnTo>
                    <a:pt x="106261" y="145141"/>
                  </a:lnTo>
                  <a:lnTo>
                    <a:pt x="106303" y="145212"/>
                  </a:lnTo>
                  <a:lnTo>
                    <a:pt x="106345" y="145212"/>
                  </a:lnTo>
                  <a:lnTo>
                    <a:pt x="106345" y="145268"/>
                  </a:lnTo>
                  <a:lnTo>
                    <a:pt x="106345" y="145212"/>
                  </a:lnTo>
                  <a:lnTo>
                    <a:pt x="106345" y="145141"/>
                  </a:lnTo>
                  <a:lnTo>
                    <a:pt x="106345" y="145212"/>
                  </a:lnTo>
                  <a:lnTo>
                    <a:pt x="106387" y="145212"/>
                  </a:lnTo>
                  <a:lnTo>
                    <a:pt x="106387" y="145141"/>
                  </a:lnTo>
                  <a:lnTo>
                    <a:pt x="106430" y="145141"/>
                  </a:lnTo>
                  <a:lnTo>
                    <a:pt x="106472" y="145141"/>
                  </a:lnTo>
                  <a:lnTo>
                    <a:pt x="106514" y="145141"/>
                  </a:lnTo>
                  <a:lnTo>
                    <a:pt x="106556" y="145141"/>
                  </a:lnTo>
                  <a:lnTo>
                    <a:pt x="106598" y="145141"/>
                  </a:lnTo>
                  <a:lnTo>
                    <a:pt x="106641" y="145141"/>
                  </a:lnTo>
                  <a:lnTo>
                    <a:pt x="106683" y="145141"/>
                  </a:lnTo>
                  <a:lnTo>
                    <a:pt x="106683" y="145212"/>
                  </a:lnTo>
                  <a:lnTo>
                    <a:pt x="106725" y="145212"/>
                  </a:lnTo>
                  <a:lnTo>
                    <a:pt x="106767" y="145212"/>
                  </a:lnTo>
                  <a:lnTo>
                    <a:pt x="106810" y="145212"/>
                  </a:lnTo>
                  <a:lnTo>
                    <a:pt x="106810" y="145268"/>
                  </a:lnTo>
                  <a:lnTo>
                    <a:pt x="106852" y="145268"/>
                  </a:lnTo>
                  <a:lnTo>
                    <a:pt x="106894" y="145212"/>
                  </a:lnTo>
                  <a:lnTo>
                    <a:pt x="106894" y="145268"/>
                  </a:lnTo>
                  <a:lnTo>
                    <a:pt x="106936" y="145268"/>
                  </a:lnTo>
                  <a:lnTo>
                    <a:pt x="106979" y="145268"/>
                  </a:lnTo>
                  <a:lnTo>
                    <a:pt x="107021" y="145268"/>
                  </a:lnTo>
                  <a:lnTo>
                    <a:pt x="107063" y="145268"/>
                  </a:lnTo>
                  <a:lnTo>
                    <a:pt x="107063" y="145212"/>
                  </a:lnTo>
                  <a:lnTo>
                    <a:pt x="107105" y="145212"/>
                  </a:lnTo>
                  <a:lnTo>
                    <a:pt x="107148" y="145212"/>
                  </a:lnTo>
                  <a:lnTo>
                    <a:pt x="107148" y="145268"/>
                  </a:lnTo>
                  <a:lnTo>
                    <a:pt x="107190" y="145268"/>
                  </a:lnTo>
                  <a:lnTo>
                    <a:pt x="107190" y="145212"/>
                  </a:lnTo>
                  <a:lnTo>
                    <a:pt x="107232" y="145212"/>
                  </a:lnTo>
                  <a:lnTo>
                    <a:pt x="107274" y="145141"/>
                  </a:lnTo>
                  <a:lnTo>
                    <a:pt x="107317" y="145141"/>
                  </a:lnTo>
                  <a:lnTo>
                    <a:pt x="107359" y="145085"/>
                  </a:lnTo>
                  <a:lnTo>
                    <a:pt x="107401" y="145085"/>
                  </a:lnTo>
                  <a:lnTo>
                    <a:pt x="107443" y="145015"/>
                  </a:lnTo>
                  <a:lnTo>
                    <a:pt x="107486" y="145015"/>
                  </a:lnTo>
                  <a:lnTo>
                    <a:pt x="107528" y="145015"/>
                  </a:lnTo>
                  <a:lnTo>
                    <a:pt x="107570" y="145015"/>
                  </a:lnTo>
                  <a:lnTo>
                    <a:pt x="107612" y="145085"/>
                  </a:lnTo>
                  <a:lnTo>
                    <a:pt x="107655" y="145141"/>
                  </a:lnTo>
                  <a:lnTo>
                    <a:pt x="107697" y="145141"/>
                  </a:lnTo>
                  <a:lnTo>
                    <a:pt x="107739" y="145141"/>
                  </a:lnTo>
                  <a:lnTo>
                    <a:pt x="107824" y="145141"/>
                  </a:lnTo>
                  <a:lnTo>
                    <a:pt x="107824" y="145212"/>
                  </a:lnTo>
                  <a:lnTo>
                    <a:pt x="107866" y="145212"/>
                  </a:lnTo>
                  <a:lnTo>
                    <a:pt x="107908" y="145212"/>
                  </a:lnTo>
                  <a:lnTo>
                    <a:pt x="107950" y="145212"/>
                  </a:lnTo>
                  <a:lnTo>
                    <a:pt x="107908" y="145212"/>
                  </a:lnTo>
                  <a:lnTo>
                    <a:pt x="107866" y="145212"/>
                  </a:lnTo>
                  <a:lnTo>
                    <a:pt x="107824" y="145212"/>
                  </a:lnTo>
                  <a:lnTo>
                    <a:pt x="107781" y="145212"/>
                  </a:lnTo>
                  <a:lnTo>
                    <a:pt x="107739" y="145141"/>
                  </a:lnTo>
                  <a:lnTo>
                    <a:pt x="107697" y="145141"/>
                  </a:lnTo>
                  <a:lnTo>
                    <a:pt x="107655" y="145141"/>
                  </a:lnTo>
                  <a:lnTo>
                    <a:pt x="107612" y="145085"/>
                  </a:lnTo>
                  <a:lnTo>
                    <a:pt x="107570" y="145085"/>
                  </a:lnTo>
                  <a:lnTo>
                    <a:pt x="107528" y="145015"/>
                  </a:lnTo>
                  <a:lnTo>
                    <a:pt x="107486" y="145015"/>
                  </a:lnTo>
                  <a:lnTo>
                    <a:pt x="107443" y="145015"/>
                  </a:lnTo>
                  <a:lnTo>
                    <a:pt x="107443" y="145085"/>
                  </a:lnTo>
                  <a:lnTo>
                    <a:pt x="107401" y="145085"/>
                  </a:lnTo>
                  <a:lnTo>
                    <a:pt x="107359" y="145141"/>
                  </a:lnTo>
                  <a:lnTo>
                    <a:pt x="107317" y="145141"/>
                  </a:lnTo>
                  <a:lnTo>
                    <a:pt x="107274" y="145141"/>
                  </a:lnTo>
                  <a:lnTo>
                    <a:pt x="107274" y="145212"/>
                  </a:lnTo>
                  <a:lnTo>
                    <a:pt x="107232" y="145212"/>
                  </a:lnTo>
                  <a:lnTo>
                    <a:pt x="107232" y="145268"/>
                  </a:lnTo>
                  <a:lnTo>
                    <a:pt x="107190" y="145268"/>
                  </a:lnTo>
                  <a:lnTo>
                    <a:pt x="107190" y="145338"/>
                  </a:lnTo>
                  <a:lnTo>
                    <a:pt x="107190" y="145395"/>
                  </a:lnTo>
                  <a:lnTo>
                    <a:pt x="107148" y="145395"/>
                  </a:lnTo>
                  <a:lnTo>
                    <a:pt x="107148" y="145338"/>
                  </a:lnTo>
                  <a:lnTo>
                    <a:pt x="107190" y="145268"/>
                  </a:lnTo>
                  <a:lnTo>
                    <a:pt x="107148" y="145268"/>
                  </a:lnTo>
                  <a:lnTo>
                    <a:pt x="107105" y="145268"/>
                  </a:lnTo>
                  <a:lnTo>
                    <a:pt x="107063" y="145268"/>
                  </a:lnTo>
                  <a:lnTo>
                    <a:pt x="107021" y="145268"/>
                  </a:lnTo>
                  <a:lnTo>
                    <a:pt x="106979" y="145268"/>
                  </a:lnTo>
                  <a:lnTo>
                    <a:pt x="106936" y="145268"/>
                  </a:lnTo>
                  <a:lnTo>
                    <a:pt x="106936" y="145338"/>
                  </a:lnTo>
                  <a:lnTo>
                    <a:pt x="106894" y="145338"/>
                  </a:lnTo>
                  <a:lnTo>
                    <a:pt x="106894" y="145268"/>
                  </a:lnTo>
                  <a:lnTo>
                    <a:pt x="106852" y="145268"/>
                  </a:lnTo>
                  <a:lnTo>
                    <a:pt x="106810" y="145268"/>
                  </a:lnTo>
                  <a:lnTo>
                    <a:pt x="106767" y="145268"/>
                  </a:lnTo>
                  <a:lnTo>
                    <a:pt x="106725" y="145268"/>
                  </a:lnTo>
                  <a:lnTo>
                    <a:pt x="106725" y="145212"/>
                  </a:lnTo>
                  <a:lnTo>
                    <a:pt x="106683" y="145212"/>
                  </a:lnTo>
                  <a:lnTo>
                    <a:pt x="106641" y="145212"/>
                  </a:lnTo>
                  <a:lnTo>
                    <a:pt x="106641" y="145141"/>
                  </a:lnTo>
                  <a:lnTo>
                    <a:pt x="106598" y="145141"/>
                  </a:lnTo>
                  <a:lnTo>
                    <a:pt x="106556" y="145141"/>
                  </a:lnTo>
                  <a:lnTo>
                    <a:pt x="106514" y="145141"/>
                  </a:lnTo>
                  <a:lnTo>
                    <a:pt x="106472" y="145141"/>
                  </a:lnTo>
                  <a:lnTo>
                    <a:pt x="106430" y="145212"/>
                  </a:lnTo>
                  <a:lnTo>
                    <a:pt x="106387" y="145268"/>
                  </a:lnTo>
                  <a:lnTo>
                    <a:pt x="106387" y="145338"/>
                  </a:lnTo>
                  <a:lnTo>
                    <a:pt x="106387" y="145395"/>
                  </a:lnTo>
                  <a:lnTo>
                    <a:pt x="106345" y="145395"/>
                  </a:lnTo>
                  <a:lnTo>
                    <a:pt x="106345" y="145465"/>
                  </a:lnTo>
                  <a:lnTo>
                    <a:pt x="106303" y="145521"/>
                  </a:lnTo>
                  <a:lnTo>
                    <a:pt x="106261" y="145521"/>
                  </a:lnTo>
                  <a:lnTo>
                    <a:pt x="106261" y="145592"/>
                  </a:lnTo>
                  <a:lnTo>
                    <a:pt x="106218" y="145592"/>
                  </a:lnTo>
                  <a:lnTo>
                    <a:pt x="106218" y="145648"/>
                  </a:lnTo>
                  <a:lnTo>
                    <a:pt x="106261" y="145648"/>
                  </a:lnTo>
                  <a:lnTo>
                    <a:pt x="106261" y="145719"/>
                  </a:lnTo>
                  <a:lnTo>
                    <a:pt x="106218" y="145719"/>
                  </a:lnTo>
                  <a:lnTo>
                    <a:pt x="106176" y="145719"/>
                  </a:lnTo>
                  <a:lnTo>
                    <a:pt x="106134" y="145775"/>
                  </a:lnTo>
                  <a:lnTo>
                    <a:pt x="106134" y="145845"/>
                  </a:lnTo>
                  <a:lnTo>
                    <a:pt x="106092" y="145845"/>
                  </a:lnTo>
                  <a:lnTo>
                    <a:pt x="106092" y="145902"/>
                  </a:lnTo>
                  <a:lnTo>
                    <a:pt x="106092" y="145972"/>
                  </a:lnTo>
                  <a:lnTo>
                    <a:pt x="106049" y="145972"/>
                  </a:lnTo>
                  <a:lnTo>
                    <a:pt x="106049" y="146028"/>
                  </a:lnTo>
                  <a:lnTo>
                    <a:pt x="106007" y="146028"/>
                  </a:lnTo>
                  <a:lnTo>
                    <a:pt x="106007" y="146099"/>
                  </a:lnTo>
                  <a:lnTo>
                    <a:pt x="106007" y="146155"/>
                  </a:lnTo>
                  <a:lnTo>
                    <a:pt x="105965" y="146155"/>
                  </a:lnTo>
                  <a:lnTo>
                    <a:pt x="106007" y="146226"/>
                  </a:lnTo>
                  <a:lnTo>
                    <a:pt x="106007" y="146282"/>
                  </a:lnTo>
                  <a:lnTo>
                    <a:pt x="106049" y="146282"/>
                  </a:lnTo>
                  <a:lnTo>
                    <a:pt x="106092" y="146282"/>
                  </a:lnTo>
                  <a:lnTo>
                    <a:pt x="106134" y="146352"/>
                  </a:lnTo>
                  <a:lnTo>
                    <a:pt x="106176" y="146352"/>
                  </a:lnTo>
                  <a:lnTo>
                    <a:pt x="106176" y="146409"/>
                  </a:lnTo>
                  <a:lnTo>
                    <a:pt x="106218" y="146409"/>
                  </a:lnTo>
                  <a:lnTo>
                    <a:pt x="106218" y="146352"/>
                  </a:lnTo>
                  <a:lnTo>
                    <a:pt x="106261" y="146352"/>
                  </a:lnTo>
                  <a:lnTo>
                    <a:pt x="106261" y="146409"/>
                  </a:lnTo>
                  <a:lnTo>
                    <a:pt x="106303" y="146409"/>
                  </a:lnTo>
                  <a:lnTo>
                    <a:pt x="106345" y="146409"/>
                  </a:lnTo>
                  <a:lnTo>
                    <a:pt x="106387" y="146409"/>
                  </a:lnTo>
                  <a:lnTo>
                    <a:pt x="106387" y="146479"/>
                  </a:lnTo>
                  <a:lnTo>
                    <a:pt x="106430" y="146535"/>
                  </a:lnTo>
                  <a:lnTo>
                    <a:pt x="106430" y="146606"/>
                  </a:lnTo>
                  <a:lnTo>
                    <a:pt x="106430" y="146662"/>
                  </a:lnTo>
                  <a:lnTo>
                    <a:pt x="106430" y="146732"/>
                  </a:lnTo>
                  <a:lnTo>
                    <a:pt x="106472" y="146732"/>
                  </a:lnTo>
                  <a:lnTo>
                    <a:pt x="106472" y="146789"/>
                  </a:lnTo>
                  <a:lnTo>
                    <a:pt x="106430" y="146789"/>
                  </a:lnTo>
                  <a:lnTo>
                    <a:pt x="106387" y="146789"/>
                  </a:lnTo>
                  <a:lnTo>
                    <a:pt x="106387" y="146859"/>
                  </a:lnTo>
                  <a:lnTo>
                    <a:pt x="106345" y="146859"/>
                  </a:lnTo>
                  <a:lnTo>
                    <a:pt x="106345" y="146916"/>
                  </a:lnTo>
                  <a:lnTo>
                    <a:pt x="106387" y="146986"/>
                  </a:lnTo>
                  <a:lnTo>
                    <a:pt x="106345" y="146986"/>
                  </a:lnTo>
                  <a:lnTo>
                    <a:pt x="106387" y="146986"/>
                  </a:lnTo>
                  <a:lnTo>
                    <a:pt x="106387" y="147042"/>
                  </a:lnTo>
                  <a:lnTo>
                    <a:pt x="106430" y="147113"/>
                  </a:lnTo>
                  <a:lnTo>
                    <a:pt x="106472" y="147113"/>
                  </a:lnTo>
                  <a:lnTo>
                    <a:pt x="106472" y="147169"/>
                  </a:lnTo>
                  <a:lnTo>
                    <a:pt x="106514" y="147169"/>
                  </a:lnTo>
                  <a:lnTo>
                    <a:pt x="106556" y="147169"/>
                  </a:lnTo>
                  <a:lnTo>
                    <a:pt x="106598" y="147169"/>
                  </a:lnTo>
                  <a:lnTo>
                    <a:pt x="106641" y="147169"/>
                  </a:lnTo>
                  <a:lnTo>
                    <a:pt x="106683" y="147239"/>
                  </a:lnTo>
                  <a:lnTo>
                    <a:pt x="106641" y="147239"/>
                  </a:lnTo>
                  <a:lnTo>
                    <a:pt x="106641" y="147296"/>
                  </a:lnTo>
                  <a:lnTo>
                    <a:pt x="106683" y="147296"/>
                  </a:lnTo>
                  <a:lnTo>
                    <a:pt x="106725" y="147296"/>
                  </a:lnTo>
                  <a:lnTo>
                    <a:pt x="106767" y="147296"/>
                  </a:lnTo>
                  <a:lnTo>
                    <a:pt x="106810" y="147296"/>
                  </a:lnTo>
                  <a:lnTo>
                    <a:pt x="106852" y="147366"/>
                  </a:lnTo>
                  <a:lnTo>
                    <a:pt x="106894" y="147366"/>
                  </a:lnTo>
                  <a:lnTo>
                    <a:pt x="106894" y="147422"/>
                  </a:lnTo>
                  <a:lnTo>
                    <a:pt x="106852" y="147422"/>
                  </a:lnTo>
                  <a:lnTo>
                    <a:pt x="106852" y="147366"/>
                  </a:lnTo>
                  <a:lnTo>
                    <a:pt x="106810" y="147366"/>
                  </a:lnTo>
                  <a:lnTo>
                    <a:pt x="106767" y="147296"/>
                  </a:lnTo>
                  <a:lnTo>
                    <a:pt x="106767" y="147366"/>
                  </a:lnTo>
                  <a:lnTo>
                    <a:pt x="106725" y="147366"/>
                  </a:lnTo>
                  <a:lnTo>
                    <a:pt x="106683" y="147366"/>
                  </a:lnTo>
                  <a:lnTo>
                    <a:pt x="106683" y="147296"/>
                  </a:lnTo>
                  <a:lnTo>
                    <a:pt x="106641" y="147296"/>
                  </a:lnTo>
                  <a:lnTo>
                    <a:pt x="106598" y="147296"/>
                  </a:lnTo>
                  <a:lnTo>
                    <a:pt x="106598" y="147239"/>
                  </a:lnTo>
                  <a:lnTo>
                    <a:pt x="106641" y="147239"/>
                  </a:lnTo>
                  <a:lnTo>
                    <a:pt x="106556" y="147239"/>
                  </a:lnTo>
                  <a:lnTo>
                    <a:pt x="106514" y="147239"/>
                  </a:lnTo>
                  <a:lnTo>
                    <a:pt x="106514" y="147169"/>
                  </a:lnTo>
                  <a:lnTo>
                    <a:pt x="106472" y="147169"/>
                  </a:lnTo>
                  <a:lnTo>
                    <a:pt x="106430" y="147169"/>
                  </a:lnTo>
                  <a:lnTo>
                    <a:pt x="106387" y="147113"/>
                  </a:lnTo>
                  <a:lnTo>
                    <a:pt x="106345" y="147113"/>
                  </a:lnTo>
                  <a:lnTo>
                    <a:pt x="106345" y="147042"/>
                  </a:lnTo>
                  <a:lnTo>
                    <a:pt x="106303" y="146986"/>
                  </a:lnTo>
                  <a:lnTo>
                    <a:pt x="106303" y="146916"/>
                  </a:lnTo>
                  <a:lnTo>
                    <a:pt x="106303" y="146859"/>
                  </a:lnTo>
                  <a:lnTo>
                    <a:pt x="106345" y="146859"/>
                  </a:lnTo>
                  <a:lnTo>
                    <a:pt x="106345" y="146789"/>
                  </a:lnTo>
                  <a:lnTo>
                    <a:pt x="106345" y="146732"/>
                  </a:lnTo>
                  <a:lnTo>
                    <a:pt x="106345" y="146662"/>
                  </a:lnTo>
                  <a:lnTo>
                    <a:pt x="106345" y="146606"/>
                  </a:lnTo>
                  <a:lnTo>
                    <a:pt x="106303" y="146662"/>
                  </a:lnTo>
                  <a:lnTo>
                    <a:pt x="106303" y="146606"/>
                  </a:lnTo>
                  <a:lnTo>
                    <a:pt x="106303" y="146535"/>
                  </a:lnTo>
                  <a:lnTo>
                    <a:pt x="106261" y="146535"/>
                  </a:lnTo>
                  <a:lnTo>
                    <a:pt x="106261" y="146479"/>
                  </a:lnTo>
                  <a:lnTo>
                    <a:pt x="106218" y="146479"/>
                  </a:lnTo>
                  <a:lnTo>
                    <a:pt x="106176" y="146479"/>
                  </a:lnTo>
                  <a:lnTo>
                    <a:pt x="106134" y="146479"/>
                  </a:lnTo>
                  <a:lnTo>
                    <a:pt x="106092" y="146479"/>
                  </a:lnTo>
                  <a:lnTo>
                    <a:pt x="106049" y="146479"/>
                  </a:lnTo>
                  <a:lnTo>
                    <a:pt x="106007" y="146479"/>
                  </a:lnTo>
                  <a:lnTo>
                    <a:pt x="105965" y="146479"/>
                  </a:lnTo>
                  <a:lnTo>
                    <a:pt x="105923" y="146479"/>
                  </a:lnTo>
                  <a:lnTo>
                    <a:pt x="105880" y="146479"/>
                  </a:lnTo>
                  <a:lnTo>
                    <a:pt x="105838" y="146479"/>
                  </a:lnTo>
                  <a:lnTo>
                    <a:pt x="105796" y="146479"/>
                  </a:lnTo>
                  <a:lnTo>
                    <a:pt x="105754" y="146479"/>
                  </a:lnTo>
                  <a:lnTo>
                    <a:pt x="105711" y="146479"/>
                  </a:lnTo>
                  <a:lnTo>
                    <a:pt x="105711" y="146535"/>
                  </a:lnTo>
                  <a:lnTo>
                    <a:pt x="105669" y="146606"/>
                  </a:lnTo>
                  <a:lnTo>
                    <a:pt x="105627" y="146606"/>
                  </a:lnTo>
                  <a:lnTo>
                    <a:pt x="105627" y="146662"/>
                  </a:lnTo>
                  <a:lnTo>
                    <a:pt x="105585" y="146662"/>
                  </a:lnTo>
                  <a:lnTo>
                    <a:pt x="105542" y="146732"/>
                  </a:lnTo>
                  <a:lnTo>
                    <a:pt x="105500" y="146732"/>
                  </a:lnTo>
                  <a:lnTo>
                    <a:pt x="105458" y="146732"/>
                  </a:lnTo>
                  <a:lnTo>
                    <a:pt x="105416" y="146732"/>
                  </a:lnTo>
                  <a:lnTo>
                    <a:pt x="105373" y="146732"/>
                  </a:lnTo>
                  <a:lnTo>
                    <a:pt x="105331" y="146732"/>
                  </a:lnTo>
                  <a:lnTo>
                    <a:pt x="105289" y="146732"/>
                  </a:lnTo>
                  <a:lnTo>
                    <a:pt x="105247" y="146732"/>
                  </a:lnTo>
                  <a:lnTo>
                    <a:pt x="105204" y="146732"/>
                  </a:lnTo>
                  <a:lnTo>
                    <a:pt x="105162" y="146732"/>
                  </a:lnTo>
                  <a:lnTo>
                    <a:pt x="105120" y="146732"/>
                  </a:lnTo>
                  <a:lnTo>
                    <a:pt x="105078" y="146732"/>
                  </a:lnTo>
                  <a:lnTo>
                    <a:pt x="105035" y="146732"/>
                  </a:lnTo>
                  <a:lnTo>
                    <a:pt x="105035" y="146662"/>
                  </a:lnTo>
                  <a:lnTo>
                    <a:pt x="104993" y="146662"/>
                  </a:lnTo>
                  <a:lnTo>
                    <a:pt x="104951" y="146662"/>
                  </a:lnTo>
                  <a:lnTo>
                    <a:pt x="104909" y="146662"/>
                  </a:lnTo>
                  <a:lnTo>
                    <a:pt x="104909" y="146606"/>
                  </a:lnTo>
                  <a:lnTo>
                    <a:pt x="104866" y="146606"/>
                  </a:lnTo>
                  <a:lnTo>
                    <a:pt x="104824" y="146606"/>
                  </a:lnTo>
                  <a:lnTo>
                    <a:pt x="104782" y="146535"/>
                  </a:lnTo>
                  <a:lnTo>
                    <a:pt x="104740" y="146479"/>
                  </a:lnTo>
                  <a:lnTo>
                    <a:pt x="104697" y="146479"/>
                  </a:lnTo>
                  <a:lnTo>
                    <a:pt x="104655" y="146479"/>
                  </a:lnTo>
                  <a:lnTo>
                    <a:pt x="104613" y="146409"/>
                  </a:lnTo>
                  <a:lnTo>
                    <a:pt x="104571" y="146409"/>
                  </a:lnTo>
                  <a:lnTo>
                    <a:pt x="104528" y="146409"/>
                  </a:lnTo>
                  <a:lnTo>
                    <a:pt x="104486" y="146409"/>
                  </a:lnTo>
                  <a:lnTo>
                    <a:pt x="104444" y="146409"/>
                  </a:lnTo>
                  <a:lnTo>
                    <a:pt x="104402" y="146409"/>
                  </a:lnTo>
                  <a:lnTo>
                    <a:pt x="104360" y="146409"/>
                  </a:lnTo>
                  <a:lnTo>
                    <a:pt x="104317" y="146479"/>
                  </a:lnTo>
                  <a:lnTo>
                    <a:pt x="104275" y="146479"/>
                  </a:lnTo>
                  <a:lnTo>
                    <a:pt x="104275" y="146409"/>
                  </a:lnTo>
                  <a:lnTo>
                    <a:pt x="104233" y="146409"/>
                  </a:lnTo>
                  <a:lnTo>
                    <a:pt x="104191" y="146409"/>
                  </a:lnTo>
                  <a:lnTo>
                    <a:pt x="104148" y="146409"/>
                  </a:lnTo>
                  <a:lnTo>
                    <a:pt x="104106" y="146409"/>
                  </a:lnTo>
                  <a:lnTo>
                    <a:pt x="104106" y="146479"/>
                  </a:lnTo>
                  <a:lnTo>
                    <a:pt x="104064" y="146479"/>
                  </a:lnTo>
                  <a:lnTo>
                    <a:pt x="104022" y="146479"/>
                  </a:lnTo>
                  <a:lnTo>
                    <a:pt x="103979" y="146479"/>
                  </a:lnTo>
                  <a:lnTo>
                    <a:pt x="103979" y="146535"/>
                  </a:lnTo>
                  <a:lnTo>
                    <a:pt x="103937" y="146535"/>
                  </a:lnTo>
                  <a:lnTo>
                    <a:pt x="103937" y="146606"/>
                  </a:lnTo>
                  <a:lnTo>
                    <a:pt x="103979" y="146606"/>
                  </a:lnTo>
                  <a:lnTo>
                    <a:pt x="103979" y="146662"/>
                  </a:lnTo>
                  <a:lnTo>
                    <a:pt x="104022" y="146662"/>
                  </a:lnTo>
                  <a:lnTo>
                    <a:pt x="104022" y="146732"/>
                  </a:lnTo>
                  <a:lnTo>
                    <a:pt x="104064" y="146732"/>
                  </a:lnTo>
                  <a:lnTo>
                    <a:pt x="104064" y="146789"/>
                  </a:lnTo>
                  <a:lnTo>
                    <a:pt x="104064" y="146859"/>
                  </a:lnTo>
                  <a:lnTo>
                    <a:pt x="104106" y="146916"/>
                  </a:lnTo>
                  <a:lnTo>
                    <a:pt x="104106" y="146986"/>
                  </a:lnTo>
                  <a:lnTo>
                    <a:pt x="104148" y="146986"/>
                  </a:lnTo>
                  <a:lnTo>
                    <a:pt x="104191" y="146986"/>
                  </a:lnTo>
                  <a:lnTo>
                    <a:pt x="104233" y="146986"/>
                  </a:lnTo>
                  <a:lnTo>
                    <a:pt x="104275" y="146986"/>
                  </a:lnTo>
                  <a:lnTo>
                    <a:pt x="104317" y="146986"/>
                  </a:lnTo>
                  <a:lnTo>
                    <a:pt x="104317" y="147042"/>
                  </a:lnTo>
                  <a:lnTo>
                    <a:pt x="104360" y="147042"/>
                  </a:lnTo>
                  <a:lnTo>
                    <a:pt x="104402" y="147042"/>
                  </a:lnTo>
                  <a:lnTo>
                    <a:pt x="104444" y="147042"/>
                  </a:lnTo>
                  <a:lnTo>
                    <a:pt x="104486" y="147042"/>
                  </a:lnTo>
                  <a:lnTo>
                    <a:pt x="104528" y="147042"/>
                  </a:lnTo>
                  <a:lnTo>
                    <a:pt x="104571" y="147042"/>
                  </a:lnTo>
                  <a:lnTo>
                    <a:pt x="104613" y="147042"/>
                  </a:lnTo>
                  <a:lnTo>
                    <a:pt x="104655" y="147042"/>
                  </a:lnTo>
                  <a:lnTo>
                    <a:pt x="104697" y="147042"/>
                  </a:lnTo>
                  <a:lnTo>
                    <a:pt x="104697" y="146986"/>
                  </a:lnTo>
                  <a:lnTo>
                    <a:pt x="104740" y="147042"/>
                  </a:lnTo>
                  <a:lnTo>
                    <a:pt x="104782" y="147042"/>
                  </a:lnTo>
                  <a:lnTo>
                    <a:pt x="104866" y="147042"/>
                  </a:lnTo>
                  <a:lnTo>
                    <a:pt x="104909" y="147042"/>
                  </a:lnTo>
                  <a:lnTo>
                    <a:pt x="104951" y="147042"/>
                  </a:lnTo>
                  <a:lnTo>
                    <a:pt x="104993" y="147042"/>
                  </a:lnTo>
                  <a:lnTo>
                    <a:pt x="105035" y="147042"/>
                  </a:lnTo>
                  <a:lnTo>
                    <a:pt x="105120" y="146986"/>
                  </a:lnTo>
                  <a:lnTo>
                    <a:pt x="105162" y="146986"/>
                  </a:lnTo>
                  <a:lnTo>
                    <a:pt x="105204" y="146986"/>
                  </a:lnTo>
                  <a:lnTo>
                    <a:pt x="105247" y="146986"/>
                  </a:lnTo>
                  <a:lnTo>
                    <a:pt x="105289" y="146986"/>
                  </a:lnTo>
                  <a:lnTo>
                    <a:pt x="105331" y="146986"/>
                  </a:lnTo>
                  <a:lnTo>
                    <a:pt x="105373" y="146986"/>
                  </a:lnTo>
                  <a:lnTo>
                    <a:pt x="105416" y="147042"/>
                  </a:lnTo>
                  <a:lnTo>
                    <a:pt x="105458" y="147042"/>
                  </a:lnTo>
                  <a:lnTo>
                    <a:pt x="105458" y="147113"/>
                  </a:lnTo>
                  <a:lnTo>
                    <a:pt x="105500" y="147169"/>
                  </a:lnTo>
                  <a:lnTo>
                    <a:pt x="105542" y="147239"/>
                  </a:lnTo>
                  <a:lnTo>
                    <a:pt x="105542" y="147296"/>
                  </a:lnTo>
                  <a:lnTo>
                    <a:pt x="105542" y="147366"/>
                  </a:lnTo>
                  <a:lnTo>
                    <a:pt x="105500" y="147422"/>
                  </a:lnTo>
                  <a:lnTo>
                    <a:pt x="105542" y="147422"/>
                  </a:lnTo>
                  <a:lnTo>
                    <a:pt x="105542" y="147493"/>
                  </a:lnTo>
                  <a:lnTo>
                    <a:pt x="105500" y="147493"/>
                  </a:lnTo>
                  <a:lnTo>
                    <a:pt x="105500" y="147549"/>
                  </a:lnTo>
                  <a:lnTo>
                    <a:pt x="105458" y="147549"/>
                  </a:lnTo>
                  <a:lnTo>
                    <a:pt x="105458" y="147620"/>
                  </a:lnTo>
                  <a:lnTo>
                    <a:pt x="105416" y="147620"/>
                  </a:lnTo>
                  <a:lnTo>
                    <a:pt x="105458" y="147620"/>
                  </a:lnTo>
                  <a:lnTo>
                    <a:pt x="105458" y="147676"/>
                  </a:lnTo>
                  <a:lnTo>
                    <a:pt x="105416" y="147676"/>
                  </a:lnTo>
                  <a:lnTo>
                    <a:pt x="105373" y="147676"/>
                  </a:lnTo>
                  <a:lnTo>
                    <a:pt x="105331" y="147620"/>
                  </a:lnTo>
                  <a:lnTo>
                    <a:pt x="105373" y="147620"/>
                  </a:lnTo>
                  <a:lnTo>
                    <a:pt x="105373" y="147549"/>
                  </a:lnTo>
                  <a:lnTo>
                    <a:pt x="105331" y="147549"/>
                  </a:lnTo>
                  <a:lnTo>
                    <a:pt x="105289" y="147549"/>
                  </a:lnTo>
                  <a:lnTo>
                    <a:pt x="105247" y="147493"/>
                  </a:lnTo>
                  <a:lnTo>
                    <a:pt x="105204" y="147493"/>
                  </a:lnTo>
                  <a:lnTo>
                    <a:pt x="105162" y="147493"/>
                  </a:lnTo>
                  <a:lnTo>
                    <a:pt x="105120" y="147493"/>
                  </a:lnTo>
                  <a:lnTo>
                    <a:pt x="105078" y="147493"/>
                  </a:lnTo>
                  <a:lnTo>
                    <a:pt x="105035" y="147493"/>
                  </a:lnTo>
                  <a:lnTo>
                    <a:pt x="104993" y="147493"/>
                  </a:lnTo>
                  <a:lnTo>
                    <a:pt x="104951" y="147493"/>
                  </a:lnTo>
                  <a:lnTo>
                    <a:pt x="104909" y="147493"/>
                  </a:lnTo>
                  <a:lnTo>
                    <a:pt x="104866" y="147422"/>
                  </a:lnTo>
                  <a:lnTo>
                    <a:pt x="104824" y="147422"/>
                  </a:lnTo>
                  <a:lnTo>
                    <a:pt x="104824" y="147366"/>
                  </a:lnTo>
                  <a:lnTo>
                    <a:pt x="104782" y="147366"/>
                  </a:lnTo>
                  <a:lnTo>
                    <a:pt x="104740" y="147366"/>
                  </a:lnTo>
                  <a:lnTo>
                    <a:pt x="104697" y="147366"/>
                  </a:lnTo>
                  <a:lnTo>
                    <a:pt x="104655" y="147366"/>
                  </a:lnTo>
                  <a:lnTo>
                    <a:pt x="104613" y="147422"/>
                  </a:lnTo>
                  <a:lnTo>
                    <a:pt x="104571" y="147422"/>
                  </a:lnTo>
                  <a:lnTo>
                    <a:pt x="104528" y="147422"/>
                  </a:lnTo>
                  <a:lnTo>
                    <a:pt x="104486" y="147422"/>
                  </a:lnTo>
                  <a:lnTo>
                    <a:pt x="104486" y="147493"/>
                  </a:lnTo>
                  <a:lnTo>
                    <a:pt x="104444" y="147493"/>
                  </a:lnTo>
                  <a:lnTo>
                    <a:pt x="104444" y="147549"/>
                  </a:lnTo>
                  <a:lnTo>
                    <a:pt x="104444" y="147620"/>
                  </a:lnTo>
                  <a:lnTo>
                    <a:pt x="104486" y="147620"/>
                  </a:lnTo>
                  <a:lnTo>
                    <a:pt x="104486" y="147676"/>
                  </a:lnTo>
                  <a:lnTo>
                    <a:pt x="104528" y="147746"/>
                  </a:lnTo>
                  <a:lnTo>
                    <a:pt x="104528" y="147803"/>
                  </a:lnTo>
                  <a:lnTo>
                    <a:pt x="104486" y="147873"/>
                  </a:lnTo>
                  <a:lnTo>
                    <a:pt x="104528" y="147873"/>
                  </a:lnTo>
                  <a:lnTo>
                    <a:pt x="104528" y="147929"/>
                  </a:lnTo>
                  <a:lnTo>
                    <a:pt x="104486" y="147929"/>
                  </a:lnTo>
                  <a:lnTo>
                    <a:pt x="104486" y="148000"/>
                  </a:lnTo>
                  <a:lnTo>
                    <a:pt x="104528" y="148000"/>
                  </a:lnTo>
                  <a:lnTo>
                    <a:pt x="104528" y="148056"/>
                  </a:lnTo>
                  <a:lnTo>
                    <a:pt x="104571" y="148056"/>
                  </a:lnTo>
                  <a:lnTo>
                    <a:pt x="104571" y="148127"/>
                  </a:lnTo>
                  <a:lnTo>
                    <a:pt x="104528" y="148183"/>
                  </a:lnTo>
                  <a:lnTo>
                    <a:pt x="104486" y="148183"/>
                  </a:lnTo>
                  <a:lnTo>
                    <a:pt x="104444" y="148253"/>
                  </a:lnTo>
                  <a:lnTo>
                    <a:pt x="104444" y="148310"/>
                  </a:lnTo>
                  <a:lnTo>
                    <a:pt x="104444" y="148380"/>
                  </a:lnTo>
                  <a:lnTo>
                    <a:pt x="104444" y="148436"/>
                  </a:lnTo>
                  <a:lnTo>
                    <a:pt x="104444" y="148507"/>
                  </a:lnTo>
                  <a:lnTo>
                    <a:pt x="104402" y="148563"/>
                  </a:lnTo>
                  <a:lnTo>
                    <a:pt x="104402" y="148507"/>
                  </a:lnTo>
                  <a:lnTo>
                    <a:pt x="104402" y="148436"/>
                  </a:lnTo>
                  <a:lnTo>
                    <a:pt x="104360" y="148436"/>
                  </a:lnTo>
                  <a:lnTo>
                    <a:pt x="104317" y="148380"/>
                  </a:lnTo>
                  <a:lnTo>
                    <a:pt x="104275" y="148310"/>
                  </a:lnTo>
                  <a:lnTo>
                    <a:pt x="104275" y="148253"/>
                  </a:lnTo>
                  <a:lnTo>
                    <a:pt x="104275" y="148183"/>
                  </a:lnTo>
                  <a:lnTo>
                    <a:pt x="104275" y="148127"/>
                  </a:lnTo>
                  <a:lnTo>
                    <a:pt x="104317" y="148127"/>
                  </a:lnTo>
                  <a:lnTo>
                    <a:pt x="104360" y="148056"/>
                  </a:lnTo>
                  <a:lnTo>
                    <a:pt x="104360" y="148000"/>
                  </a:lnTo>
                  <a:lnTo>
                    <a:pt x="104317" y="147929"/>
                  </a:lnTo>
                  <a:lnTo>
                    <a:pt x="104317" y="147873"/>
                  </a:lnTo>
                  <a:lnTo>
                    <a:pt x="104360" y="147873"/>
                  </a:lnTo>
                  <a:lnTo>
                    <a:pt x="104360" y="147803"/>
                  </a:lnTo>
                  <a:lnTo>
                    <a:pt x="104317" y="147803"/>
                  </a:lnTo>
                  <a:lnTo>
                    <a:pt x="104317" y="147746"/>
                  </a:lnTo>
                  <a:lnTo>
                    <a:pt x="104275" y="147746"/>
                  </a:lnTo>
                  <a:lnTo>
                    <a:pt x="104275" y="147676"/>
                  </a:lnTo>
                  <a:lnTo>
                    <a:pt x="104275" y="147620"/>
                  </a:lnTo>
                  <a:lnTo>
                    <a:pt x="104233" y="147620"/>
                  </a:lnTo>
                  <a:lnTo>
                    <a:pt x="104191" y="147620"/>
                  </a:lnTo>
                  <a:lnTo>
                    <a:pt x="104191" y="147549"/>
                  </a:lnTo>
                  <a:lnTo>
                    <a:pt x="104148" y="147549"/>
                  </a:lnTo>
                  <a:lnTo>
                    <a:pt x="104106" y="147549"/>
                  </a:lnTo>
                  <a:lnTo>
                    <a:pt x="104064" y="147549"/>
                  </a:lnTo>
                  <a:lnTo>
                    <a:pt x="104022" y="147549"/>
                  </a:lnTo>
                  <a:lnTo>
                    <a:pt x="104022" y="147620"/>
                  </a:lnTo>
                  <a:lnTo>
                    <a:pt x="103979" y="147620"/>
                  </a:lnTo>
                  <a:lnTo>
                    <a:pt x="103937" y="147620"/>
                  </a:lnTo>
                  <a:lnTo>
                    <a:pt x="103937" y="147676"/>
                  </a:lnTo>
                  <a:lnTo>
                    <a:pt x="103895" y="147676"/>
                  </a:lnTo>
                  <a:lnTo>
                    <a:pt x="103853" y="147676"/>
                  </a:lnTo>
                  <a:lnTo>
                    <a:pt x="103810" y="147676"/>
                  </a:lnTo>
                  <a:lnTo>
                    <a:pt x="103768" y="147746"/>
                  </a:lnTo>
                  <a:lnTo>
                    <a:pt x="103768" y="147676"/>
                  </a:lnTo>
                  <a:lnTo>
                    <a:pt x="103726" y="147676"/>
                  </a:lnTo>
                  <a:lnTo>
                    <a:pt x="103684" y="147746"/>
                  </a:lnTo>
                  <a:lnTo>
                    <a:pt x="103684" y="147676"/>
                  </a:lnTo>
                  <a:lnTo>
                    <a:pt x="103641" y="147676"/>
                  </a:lnTo>
                  <a:lnTo>
                    <a:pt x="103599" y="147676"/>
                  </a:lnTo>
                  <a:lnTo>
                    <a:pt x="103557" y="147676"/>
                  </a:lnTo>
                  <a:lnTo>
                    <a:pt x="103515" y="147676"/>
                  </a:lnTo>
                  <a:lnTo>
                    <a:pt x="103472" y="147676"/>
                  </a:lnTo>
                  <a:lnTo>
                    <a:pt x="103430" y="147746"/>
                  </a:lnTo>
                  <a:lnTo>
                    <a:pt x="103388" y="147746"/>
                  </a:lnTo>
                  <a:lnTo>
                    <a:pt x="103346" y="147746"/>
                  </a:lnTo>
                  <a:lnTo>
                    <a:pt x="103346" y="147803"/>
                  </a:lnTo>
                  <a:lnTo>
                    <a:pt x="103303" y="147803"/>
                  </a:lnTo>
                  <a:lnTo>
                    <a:pt x="103261" y="147803"/>
                  </a:lnTo>
                  <a:lnTo>
                    <a:pt x="103219" y="147803"/>
                  </a:lnTo>
                  <a:lnTo>
                    <a:pt x="103177" y="147803"/>
                  </a:lnTo>
                  <a:lnTo>
                    <a:pt x="103134" y="147803"/>
                  </a:lnTo>
                  <a:lnTo>
                    <a:pt x="103092" y="147803"/>
                  </a:lnTo>
                  <a:lnTo>
                    <a:pt x="103092" y="147873"/>
                  </a:lnTo>
                  <a:lnTo>
                    <a:pt x="103050" y="147873"/>
                  </a:lnTo>
                  <a:lnTo>
                    <a:pt x="103008" y="147873"/>
                  </a:lnTo>
                  <a:lnTo>
                    <a:pt x="102965" y="147873"/>
                  </a:lnTo>
                  <a:lnTo>
                    <a:pt x="102923" y="147873"/>
                  </a:lnTo>
                  <a:lnTo>
                    <a:pt x="102881" y="147929"/>
                  </a:lnTo>
                  <a:lnTo>
                    <a:pt x="102796" y="147929"/>
                  </a:lnTo>
                  <a:lnTo>
                    <a:pt x="102754" y="147929"/>
                  </a:lnTo>
                  <a:lnTo>
                    <a:pt x="102754" y="148000"/>
                  </a:lnTo>
                  <a:lnTo>
                    <a:pt x="102796" y="148056"/>
                  </a:lnTo>
                  <a:lnTo>
                    <a:pt x="102796" y="148127"/>
                  </a:lnTo>
                  <a:lnTo>
                    <a:pt x="102839" y="148127"/>
                  </a:lnTo>
                  <a:lnTo>
                    <a:pt x="102881" y="148127"/>
                  </a:lnTo>
                  <a:lnTo>
                    <a:pt x="102881" y="148183"/>
                  </a:lnTo>
                  <a:lnTo>
                    <a:pt x="102923" y="148183"/>
                  </a:lnTo>
                  <a:lnTo>
                    <a:pt x="102923" y="148253"/>
                  </a:lnTo>
                  <a:lnTo>
                    <a:pt x="102923" y="148310"/>
                  </a:lnTo>
                  <a:lnTo>
                    <a:pt x="102923" y="148380"/>
                  </a:lnTo>
                  <a:lnTo>
                    <a:pt x="102881" y="148436"/>
                  </a:lnTo>
                  <a:lnTo>
                    <a:pt x="102881" y="148507"/>
                  </a:lnTo>
                  <a:lnTo>
                    <a:pt x="102839" y="148507"/>
                  </a:lnTo>
                  <a:lnTo>
                    <a:pt x="102796" y="148507"/>
                  </a:lnTo>
                  <a:lnTo>
                    <a:pt x="102839" y="148507"/>
                  </a:lnTo>
                  <a:lnTo>
                    <a:pt x="102839" y="148436"/>
                  </a:lnTo>
                  <a:lnTo>
                    <a:pt x="102839" y="148310"/>
                  </a:lnTo>
                  <a:lnTo>
                    <a:pt x="102796" y="148310"/>
                  </a:lnTo>
                  <a:lnTo>
                    <a:pt x="102754" y="148253"/>
                  </a:lnTo>
                  <a:lnTo>
                    <a:pt x="102754" y="148183"/>
                  </a:lnTo>
                  <a:lnTo>
                    <a:pt x="102712" y="148183"/>
                  </a:lnTo>
                  <a:lnTo>
                    <a:pt x="102712" y="148127"/>
                  </a:lnTo>
                  <a:lnTo>
                    <a:pt x="102670" y="148127"/>
                  </a:lnTo>
                  <a:lnTo>
                    <a:pt x="102670" y="148056"/>
                  </a:lnTo>
                  <a:lnTo>
                    <a:pt x="102627" y="148056"/>
                  </a:lnTo>
                  <a:lnTo>
                    <a:pt x="102627" y="148000"/>
                  </a:lnTo>
                  <a:lnTo>
                    <a:pt x="102585" y="147929"/>
                  </a:lnTo>
                  <a:lnTo>
                    <a:pt x="102543" y="147929"/>
                  </a:lnTo>
                  <a:lnTo>
                    <a:pt x="102501" y="147929"/>
                  </a:lnTo>
                  <a:lnTo>
                    <a:pt x="102458" y="148000"/>
                  </a:lnTo>
                  <a:lnTo>
                    <a:pt x="102416" y="148000"/>
                  </a:lnTo>
                  <a:lnTo>
                    <a:pt x="102374" y="148000"/>
                  </a:lnTo>
                  <a:lnTo>
                    <a:pt x="102332" y="148056"/>
                  </a:lnTo>
                  <a:lnTo>
                    <a:pt x="102290" y="148056"/>
                  </a:lnTo>
                  <a:lnTo>
                    <a:pt x="102247" y="148056"/>
                  </a:lnTo>
                  <a:lnTo>
                    <a:pt x="102205" y="148127"/>
                  </a:lnTo>
                  <a:lnTo>
                    <a:pt x="102163" y="148127"/>
                  </a:lnTo>
                  <a:lnTo>
                    <a:pt x="102121" y="148127"/>
                  </a:lnTo>
                  <a:lnTo>
                    <a:pt x="102078" y="148127"/>
                  </a:lnTo>
                  <a:lnTo>
                    <a:pt x="102036" y="148127"/>
                  </a:lnTo>
                  <a:lnTo>
                    <a:pt x="102036" y="148183"/>
                  </a:lnTo>
                  <a:lnTo>
                    <a:pt x="101994" y="148183"/>
                  </a:lnTo>
                  <a:lnTo>
                    <a:pt x="101952" y="148183"/>
                  </a:lnTo>
                  <a:lnTo>
                    <a:pt x="101909" y="148183"/>
                  </a:lnTo>
                  <a:lnTo>
                    <a:pt x="101867" y="148183"/>
                  </a:lnTo>
                  <a:lnTo>
                    <a:pt x="101825" y="148183"/>
                  </a:lnTo>
                  <a:lnTo>
                    <a:pt x="101783" y="148183"/>
                  </a:lnTo>
                  <a:lnTo>
                    <a:pt x="101740" y="148183"/>
                  </a:lnTo>
                  <a:lnTo>
                    <a:pt x="101698" y="148183"/>
                  </a:lnTo>
                  <a:lnTo>
                    <a:pt x="101656" y="148183"/>
                  </a:lnTo>
                  <a:lnTo>
                    <a:pt x="101614" y="148183"/>
                  </a:lnTo>
                  <a:lnTo>
                    <a:pt x="101529" y="148183"/>
                  </a:lnTo>
                  <a:lnTo>
                    <a:pt x="101487" y="148127"/>
                  </a:lnTo>
                  <a:lnTo>
                    <a:pt x="101445" y="148127"/>
                  </a:lnTo>
                  <a:lnTo>
                    <a:pt x="101445" y="148183"/>
                  </a:lnTo>
                  <a:lnTo>
                    <a:pt x="101402" y="148183"/>
                  </a:lnTo>
                  <a:lnTo>
                    <a:pt x="101360" y="148183"/>
                  </a:lnTo>
                  <a:lnTo>
                    <a:pt x="101318" y="148183"/>
                  </a:lnTo>
                  <a:lnTo>
                    <a:pt x="101276" y="148183"/>
                  </a:lnTo>
                  <a:lnTo>
                    <a:pt x="101233" y="148183"/>
                  </a:lnTo>
                  <a:lnTo>
                    <a:pt x="101191" y="148253"/>
                  </a:lnTo>
                  <a:lnTo>
                    <a:pt x="101149" y="148310"/>
                  </a:lnTo>
                  <a:lnTo>
                    <a:pt x="101149" y="148380"/>
                  </a:lnTo>
                  <a:lnTo>
                    <a:pt x="101191" y="148380"/>
                  </a:lnTo>
                  <a:lnTo>
                    <a:pt x="101191" y="148436"/>
                  </a:lnTo>
                  <a:lnTo>
                    <a:pt x="101149" y="148436"/>
                  </a:lnTo>
                  <a:lnTo>
                    <a:pt x="101107" y="148436"/>
                  </a:lnTo>
                  <a:lnTo>
                    <a:pt x="101107" y="148380"/>
                  </a:lnTo>
                  <a:lnTo>
                    <a:pt x="101107" y="148436"/>
                  </a:lnTo>
                  <a:lnTo>
                    <a:pt x="101064" y="148436"/>
                  </a:lnTo>
                  <a:lnTo>
                    <a:pt x="101064" y="148380"/>
                  </a:lnTo>
                  <a:lnTo>
                    <a:pt x="101022" y="148380"/>
                  </a:lnTo>
                  <a:lnTo>
                    <a:pt x="101022" y="148310"/>
                  </a:lnTo>
                  <a:lnTo>
                    <a:pt x="101022" y="148183"/>
                  </a:lnTo>
                  <a:lnTo>
                    <a:pt x="101064" y="148127"/>
                  </a:lnTo>
                  <a:lnTo>
                    <a:pt x="101064" y="148056"/>
                  </a:lnTo>
                  <a:lnTo>
                    <a:pt x="101064" y="148000"/>
                  </a:lnTo>
                  <a:lnTo>
                    <a:pt x="101022" y="148000"/>
                  </a:lnTo>
                  <a:lnTo>
                    <a:pt x="101022" y="147929"/>
                  </a:lnTo>
                  <a:lnTo>
                    <a:pt x="100980" y="147929"/>
                  </a:lnTo>
                  <a:lnTo>
                    <a:pt x="100980" y="147873"/>
                  </a:lnTo>
                  <a:lnTo>
                    <a:pt x="100938" y="147873"/>
                  </a:lnTo>
                  <a:lnTo>
                    <a:pt x="100895" y="147803"/>
                  </a:lnTo>
                  <a:lnTo>
                    <a:pt x="100895" y="147746"/>
                  </a:lnTo>
                  <a:lnTo>
                    <a:pt x="100853" y="147746"/>
                  </a:lnTo>
                  <a:lnTo>
                    <a:pt x="100853" y="147676"/>
                  </a:lnTo>
                  <a:lnTo>
                    <a:pt x="100811" y="147676"/>
                  </a:lnTo>
                  <a:lnTo>
                    <a:pt x="100811" y="147620"/>
                  </a:lnTo>
                  <a:lnTo>
                    <a:pt x="100769" y="147620"/>
                  </a:lnTo>
                  <a:lnTo>
                    <a:pt x="100769" y="147549"/>
                  </a:lnTo>
                  <a:lnTo>
                    <a:pt x="100769" y="147493"/>
                  </a:lnTo>
                  <a:lnTo>
                    <a:pt x="100726" y="147493"/>
                  </a:lnTo>
                  <a:lnTo>
                    <a:pt x="100684" y="147493"/>
                  </a:lnTo>
                  <a:lnTo>
                    <a:pt x="100642" y="147493"/>
                  </a:lnTo>
                  <a:lnTo>
                    <a:pt x="100600" y="147493"/>
                  </a:lnTo>
                  <a:lnTo>
                    <a:pt x="100600" y="147549"/>
                  </a:lnTo>
                  <a:lnTo>
                    <a:pt x="100557" y="147549"/>
                  </a:lnTo>
                  <a:lnTo>
                    <a:pt x="100515" y="147620"/>
                  </a:lnTo>
                  <a:lnTo>
                    <a:pt x="100473" y="147676"/>
                  </a:lnTo>
                  <a:lnTo>
                    <a:pt x="100431" y="147676"/>
                  </a:lnTo>
                  <a:lnTo>
                    <a:pt x="100388" y="147676"/>
                  </a:lnTo>
                  <a:lnTo>
                    <a:pt x="100388" y="147746"/>
                  </a:lnTo>
                  <a:lnTo>
                    <a:pt x="100346" y="147746"/>
                  </a:lnTo>
                  <a:lnTo>
                    <a:pt x="100304" y="147746"/>
                  </a:lnTo>
                  <a:lnTo>
                    <a:pt x="100304" y="147803"/>
                  </a:lnTo>
                  <a:lnTo>
                    <a:pt x="100262" y="147803"/>
                  </a:lnTo>
                  <a:lnTo>
                    <a:pt x="100220" y="147803"/>
                  </a:lnTo>
                  <a:lnTo>
                    <a:pt x="100177" y="147873"/>
                  </a:lnTo>
                  <a:lnTo>
                    <a:pt x="100135" y="147873"/>
                  </a:lnTo>
                  <a:lnTo>
                    <a:pt x="100135" y="147929"/>
                  </a:lnTo>
                  <a:lnTo>
                    <a:pt x="100093" y="147929"/>
                  </a:lnTo>
                  <a:lnTo>
                    <a:pt x="100051" y="148000"/>
                  </a:lnTo>
                  <a:lnTo>
                    <a:pt x="100008" y="148000"/>
                  </a:lnTo>
                  <a:lnTo>
                    <a:pt x="100008" y="148056"/>
                  </a:lnTo>
                  <a:lnTo>
                    <a:pt x="99924" y="148127"/>
                  </a:lnTo>
                  <a:lnTo>
                    <a:pt x="99924" y="148183"/>
                  </a:lnTo>
                  <a:lnTo>
                    <a:pt x="99882" y="148183"/>
                  </a:lnTo>
                  <a:lnTo>
                    <a:pt x="99839" y="148253"/>
                  </a:lnTo>
                  <a:lnTo>
                    <a:pt x="99797" y="148253"/>
                  </a:lnTo>
                  <a:lnTo>
                    <a:pt x="99755" y="148253"/>
                  </a:lnTo>
                  <a:lnTo>
                    <a:pt x="99755" y="148310"/>
                  </a:lnTo>
                  <a:lnTo>
                    <a:pt x="99713" y="148310"/>
                  </a:lnTo>
                  <a:lnTo>
                    <a:pt x="99670" y="148310"/>
                  </a:lnTo>
                  <a:lnTo>
                    <a:pt x="99628" y="148380"/>
                  </a:lnTo>
                  <a:lnTo>
                    <a:pt x="99586" y="148380"/>
                  </a:lnTo>
                  <a:lnTo>
                    <a:pt x="99544" y="148380"/>
                  </a:lnTo>
                  <a:lnTo>
                    <a:pt x="99501" y="148380"/>
                  </a:lnTo>
                  <a:lnTo>
                    <a:pt x="99459" y="148380"/>
                  </a:lnTo>
                  <a:lnTo>
                    <a:pt x="99417" y="148380"/>
                  </a:lnTo>
                  <a:lnTo>
                    <a:pt x="99375" y="148380"/>
                  </a:lnTo>
                  <a:lnTo>
                    <a:pt x="99332" y="148380"/>
                  </a:lnTo>
                  <a:lnTo>
                    <a:pt x="99290" y="148380"/>
                  </a:lnTo>
                  <a:lnTo>
                    <a:pt x="99248" y="148380"/>
                  </a:lnTo>
                  <a:lnTo>
                    <a:pt x="99206" y="148380"/>
                  </a:lnTo>
                  <a:lnTo>
                    <a:pt x="99163" y="148380"/>
                  </a:lnTo>
                  <a:lnTo>
                    <a:pt x="99121" y="148380"/>
                  </a:lnTo>
                  <a:lnTo>
                    <a:pt x="99079" y="148310"/>
                  </a:lnTo>
                  <a:lnTo>
                    <a:pt x="99037" y="148310"/>
                  </a:lnTo>
                  <a:lnTo>
                    <a:pt x="98994" y="148310"/>
                  </a:lnTo>
                  <a:lnTo>
                    <a:pt x="98952" y="148310"/>
                  </a:lnTo>
                  <a:lnTo>
                    <a:pt x="98910" y="148310"/>
                  </a:lnTo>
                  <a:lnTo>
                    <a:pt x="98910" y="148380"/>
                  </a:lnTo>
                  <a:lnTo>
                    <a:pt x="98868" y="148380"/>
                  </a:lnTo>
                  <a:lnTo>
                    <a:pt x="98868" y="148436"/>
                  </a:lnTo>
                  <a:lnTo>
                    <a:pt x="98825" y="148436"/>
                  </a:lnTo>
                  <a:lnTo>
                    <a:pt x="98825" y="148507"/>
                  </a:lnTo>
                  <a:lnTo>
                    <a:pt x="98783" y="148507"/>
                  </a:lnTo>
                  <a:lnTo>
                    <a:pt x="98783" y="148563"/>
                  </a:lnTo>
                  <a:lnTo>
                    <a:pt x="98741" y="148634"/>
                  </a:lnTo>
                  <a:lnTo>
                    <a:pt x="98741" y="148690"/>
                  </a:lnTo>
                  <a:lnTo>
                    <a:pt x="98741" y="148760"/>
                  </a:lnTo>
                  <a:lnTo>
                    <a:pt x="98741" y="148817"/>
                  </a:lnTo>
                  <a:lnTo>
                    <a:pt x="98741" y="148887"/>
                  </a:lnTo>
                  <a:lnTo>
                    <a:pt x="98741" y="148943"/>
                  </a:lnTo>
                  <a:lnTo>
                    <a:pt x="98741" y="149014"/>
                  </a:lnTo>
                  <a:lnTo>
                    <a:pt x="98699" y="149014"/>
                  </a:lnTo>
                  <a:lnTo>
                    <a:pt x="98699" y="149070"/>
                  </a:lnTo>
                  <a:lnTo>
                    <a:pt x="98656" y="149140"/>
                  </a:lnTo>
                  <a:lnTo>
                    <a:pt x="98656" y="149197"/>
                  </a:lnTo>
                  <a:lnTo>
                    <a:pt x="98656" y="149267"/>
                  </a:lnTo>
                  <a:lnTo>
                    <a:pt x="98614" y="149267"/>
                  </a:lnTo>
                  <a:lnTo>
                    <a:pt x="98614" y="149324"/>
                  </a:lnTo>
                  <a:lnTo>
                    <a:pt x="98656" y="149324"/>
                  </a:lnTo>
                  <a:lnTo>
                    <a:pt x="98656" y="149394"/>
                  </a:lnTo>
                  <a:lnTo>
                    <a:pt x="98699" y="149394"/>
                  </a:lnTo>
                  <a:lnTo>
                    <a:pt x="98699" y="149450"/>
                  </a:lnTo>
                  <a:lnTo>
                    <a:pt x="98699" y="149521"/>
                  </a:lnTo>
                  <a:lnTo>
                    <a:pt x="98699" y="149577"/>
                  </a:lnTo>
                  <a:lnTo>
                    <a:pt x="98699" y="149647"/>
                  </a:lnTo>
                  <a:lnTo>
                    <a:pt x="98699" y="149704"/>
                  </a:lnTo>
                  <a:lnTo>
                    <a:pt x="98741" y="149774"/>
                  </a:lnTo>
                  <a:lnTo>
                    <a:pt x="98825" y="149774"/>
                  </a:lnTo>
                  <a:lnTo>
                    <a:pt x="98825" y="149830"/>
                  </a:lnTo>
                  <a:lnTo>
                    <a:pt x="98783" y="149830"/>
                  </a:lnTo>
                  <a:lnTo>
                    <a:pt x="98699" y="149830"/>
                  </a:lnTo>
                  <a:lnTo>
                    <a:pt x="98656" y="149830"/>
                  </a:lnTo>
                  <a:lnTo>
                    <a:pt x="98656" y="149901"/>
                  </a:lnTo>
                  <a:lnTo>
                    <a:pt x="98656" y="149957"/>
                  </a:lnTo>
                  <a:lnTo>
                    <a:pt x="98656" y="150028"/>
                  </a:lnTo>
                  <a:lnTo>
                    <a:pt x="98699" y="150028"/>
                  </a:lnTo>
                  <a:lnTo>
                    <a:pt x="98699" y="150084"/>
                  </a:lnTo>
                  <a:lnTo>
                    <a:pt x="98699" y="150154"/>
                  </a:lnTo>
                  <a:lnTo>
                    <a:pt x="98699" y="150211"/>
                  </a:lnTo>
                  <a:lnTo>
                    <a:pt x="98741" y="150211"/>
                  </a:lnTo>
                  <a:lnTo>
                    <a:pt x="98741" y="150281"/>
                  </a:lnTo>
                  <a:lnTo>
                    <a:pt x="98783" y="150337"/>
                  </a:lnTo>
                  <a:lnTo>
                    <a:pt x="98825" y="150337"/>
                  </a:lnTo>
                  <a:lnTo>
                    <a:pt x="98868" y="150337"/>
                  </a:lnTo>
                  <a:lnTo>
                    <a:pt x="98910" y="150408"/>
                  </a:lnTo>
                  <a:lnTo>
                    <a:pt x="98868" y="150408"/>
                  </a:lnTo>
                  <a:lnTo>
                    <a:pt x="98825" y="150408"/>
                  </a:lnTo>
                  <a:lnTo>
                    <a:pt x="98783" y="150464"/>
                  </a:lnTo>
                  <a:lnTo>
                    <a:pt x="98741" y="150464"/>
                  </a:lnTo>
                  <a:lnTo>
                    <a:pt x="98741" y="150535"/>
                  </a:lnTo>
                  <a:lnTo>
                    <a:pt x="98741" y="150591"/>
                  </a:lnTo>
                  <a:lnTo>
                    <a:pt x="98741" y="150661"/>
                  </a:lnTo>
                  <a:lnTo>
                    <a:pt x="98741" y="150718"/>
                  </a:lnTo>
                  <a:lnTo>
                    <a:pt x="98741" y="150788"/>
                  </a:lnTo>
                  <a:lnTo>
                    <a:pt x="98699" y="150788"/>
                  </a:lnTo>
                  <a:lnTo>
                    <a:pt x="98699" y="150844"/>
                  </a:lnTo>
                  <a:lnTo>
                    <a:pt x="98656" y="150915"/>
                  </a:lnTo>
                  <a:lnTo>
                    <a:pt x="98614" y="151041"/>
                  </a:lnTo>
                  <a:lnTo>
                    <a:pt x="98530" y="151098"/>
                  </a:lnTo>
                  <a:lnTo>
                    <a:pt x="98487" y="151098"/>
                  </a:lnTo>
                  <a:lnTo>
                    <a:pt x="98487" y="151168"/>
                  </a:lnTo>
                  <a:lnTo>
                    <a:pt x="98445" y="151168"/>
                  </a:lnTo>
                  <a:lnTo>
                    <a:pt x="98403" y="151225"/>
                  </a:lnTo>
                  <a:lnTo>
                    <a:pt x="98361" y="151225"/>
                  </a:lnTo>
                  <a:lnTo>
                    <a:pt x="98361" y="151295"/>
                  </a:lnTo>
                  <a:lnTo>
                    <a:pt x="98318" y="151295"/>
                  </a:lnTo>
                  <a:lnTo>
                    <a:pt x="98276" y="151295"/>
                  </a:lnTo>
                  <a:lnTo>
                    <a:pt x="98276" y="151351"/>
                  </a:lnTo>
                  <a:lnTo>
                    <a:pt x="98234" y="151351"/>
                  </a:lnTo>
                  <a:lnTo>
                    <a:pt x="98192" y="151351"/>
                  </a:lnTo>
                  <a:lnTo>
                    <a:pt x="98149" y="151351"/>
                  </a:lnTo>
                  <a:lnTo>
                    <a:pt x="98149" y="151422"/>
                  </a:lnTo>
                  <a:lnTo>
                    <a:pt x="98107" y="151422"/>
                  </a:lnTo>
                  <a:lnTo>
                    <a:pt x="98107" y="151478"/>
                  </a:lnTo>
                  <a:lnTo>
                    <a:pt x="98149" y="151478"/>
                  </a:lnTo>
                  <a:lnTo>
                    <a:pt x="98192" y="151548"/>
                  </a:lnTo>
                  <a:lnTo>
                    <a:pt x="98149" y="151548"/>
                  </a:lnTo>
                  <a:lnTo>
                    <a:pt x="98192" y="151605"/>
                  </a:lnTo>
                  <a:lnTo>
                    <a:pt x="98234" y="151605"/>
                  </a:lnTo>
                  <a:lnTo>
                    <a:pt x="98234" y="151675"/>
                  </a:lnTo>
                  <a:lnTo>
                    <a:pt x="98276" y="151675"/>
                  </a:lnTo>
                  <a:lnTo>
                    <a:pt x="98318" y="151731"/>
                  </a:lnTo>
                  <a:lnTo>
                    <a:pt x="98361" y="151802"/>
                  </a:lnTo>
                  <a:lnTo>
                    <a:pt x="98403" y="151802"/>
                  </a:lnTo>
                  <a:lnTo>
                    <a:pt x="98445" y="151802"/>
                  </a:lnTo>
                  <a:lnTo>
                    <a:pt x="98445" y="151858"/>
                  </a:lnTo>
                  <a:lnTo>
                    <a:pt x="98403" y="151858"/>
                  </a:lnTo>
                  <a:lnTo>
                    <a:pt x="98361" y="151802"/>
                  </a:lnTo>
                  <a:lnTo>
                    <a:pt x="98318" y="151802"/>
                  </a:lnTo>
                  <a:lnTo>
                    <a:pt x="98276" y="151802"/>
                  </a:lnTo>
                  <a:lnTo>
                    <a:pt x="98234" y="151802"/>
                  </a:lnTo>
                  <a:lnTo>
                    <a:pt x="98234" y="151731"/>
                  </a:lnTo>
                  <a:lnTo>
                    <a:pt x="98192" y="151731"/>
                  </a:lnTo>
                  <a:lnTo>
                    <a:pt x="98149" y="151675"/>
                  </a:lnTo>
                  <a:lnTo>
                    <a:pt x="98107" y="151675"/>
                  </a:lnTo>
                  <a:lnTo>
                    <a:pt x="98065" y="151675"/>
                  </a:lnTo>
                  <a:lnTo>
                    <a:pt x="98065" y="151605"/>
                  </a:lnTo>
                  <a:lnTo>
                    <a:pt x="98023" y="151605"/>
                  </a:lnTo>
                  <a:lnTo>
                    <a:pt x="97981" y="151605"/>
                  </a:lnTo>
                  <a:lnTo>
                    <a:pt x="97938" y="151605"/>
                  </a:lnTo>
                  <a:lnTo>
                    <a:pt x="97896" y="151548"/>
                  </a:lnTo>
                  <a:lnTo>
                    <a:pt x="97854" y="151548"/>
                  </a:lnTo>
                  <a:lnTo>
                    <a:pt x="97812" y="151548"/>
                  </a:lnTo>
                  <a:lnTo>
                    <a:pt x="97812" y="151605"/>
                  </a:lnTo>
                  <a:lnTo>
                    <a:pt x="97769" y="151605"/>
                  </a:lnTo>
                  <a:lnTo>
                    <a:pt x="97727" y="151605"/>
                  </a:lnTo>
                  <a:lnTo>
                    <a:pt x="97685" y="151605"/>
                  </a:lnTo>
                  <a:lnTo>
                    <a:pt x="97643" y="151605"/>
                  </a:lnTo>
                  <a:lnTo>
                    <a:pt x="97600" y="151675"/>
                  </a:lnTo>
                  <a:lnTo>
                    <a:pt x="97558" y="151675"/>
                  </a:lnTo>
                  <a:lnTo>
                    <a:pt x="97516" y="151675"/>
                  </a:lnTo>
                  <a:lnTo>
                    <a:pt x="97516" y="151731"/>
                  </a:lnTo>
                  <a:lnTo>
                    <a:pt x="97474" y="151802"/>
                  </a:lnTo>
                  <a:lnTo>
                    <a:pt x="97431" y="151858"/>
                  </a:lnTo>
                  <a:lnTo>
                    <a:pt x="97431" y="151985"/>
                  </a:lnTo>
                  <a:lnTo>
                    <a:pt x="97431" y="152055"/>
                  </a:lnTo>
                  <a:lnTo>
                    <a:pt x="97474" y="152112"/>
                  </a:lnTo>
                  <a:lnTo>
                    <a:pt x="97516" y="152112"/>
                  </a:lnTo>
                  <a:lnTo>
                    <a:pt x="97516" y="152182"/>
                  </a:lnTo>
                  <a:lnTo>
                    <a:pt x="97558" y="152182"/>
                  </a:lnTo>
                  <a:lnTo>
                    <a:pt x="97600" y="152238"/>
                  </a:lnTo>
                  <a:lnTo>
                    <a:pt x="97643" y="152309"/>
                  </a:lnTo>
                  <a:lnTo>
                    <a:pt x="97685" y="152309"/>
                  </a:lnTo>
                  <a:lnTo>
                    <a:pt x="97685" y="152365"/>
                  </a:lnTo>
                  <a:lnTo>
                    <a:pt x="97727" y="152365"/>
                  </a:lnTo>
                  <a:lnTo>
                    <a:pt x="97727" y="152436"/>
                  </a:lnTo>
                  <a:lnTo>
                    <a:pt x="97769" y="152436"/>
                  </a:lnTo>
                  <a:lnTo>
                    <a:pt x="97769" y="152492"/>
                  </a:lnTo>
                  <a:lnTo>
                    <a:pt x="97812" y="152492"/>
                  </a:lnTo>
                  <a:lnTo>
                    <a:pt x="97854" y="152562"/>
                  </a:lnTo>
                  <a:lnTo>
                    <a:pt x="97854" y="152619"/>
                  </a:lnTo>
                  <a:lnTo>
                    <a:pt x="97854" y="152689"/>
                  </a:lnTo>
                  <a:lnTo>
                    <a:pt x="97896" y="152689"/>
                  </a:lnTo>
                  <a:lnTo>
                    <a:pt x="97896" y="152745"/>
                  </a:lnTo>
                  <a:lnTo>
                    <a:pt x="97896" y="152816"/>
                  </a:lnTo>
                  <a:lnTo>
                    <a:pt x="97938" y="152872"/>
                  </a:lnTo>
                  <a:lnTo>
                    <a:pt x="97938" y="152943"/>
                  </a:lnTo>
                  <a:lnTo>
                    <a:pt x="97938" y="152999"/>
                  </a:lnTo>
                  <a:lnTo>
                    <a:pt x="97981" y="152999"/>
                  </a:lnTo>
                  <a:lnTo>
                    <a:pt x="97981" y="153069"/>
                  </a:lnTo>
                  <a:lnTo>
                    <a:pt x="98023" y="153196"/>
                  </a:lnTo>
                  <a:lnTo>
                    <a:pt x="98023" y="153252"/>
                  </a:lnTo>
                  <a:lnTo>
                    <a:pt x="98023" y="153323"/>
                  </a:lnTo>
                  <a:lnTo>
                    <a:pt x="98065" y="153379"/>
                  </a:lnTo>
                  <a:lnTo>
                    <a:pt x="98065" y="153449"/>
                  </a:lnTo>
                  <a:lnTo>
                    <a:pt x="98065" y="153506"/>
                  </a:lnTo>
                  <a:lnTo>
                    <a:pt x="98065" y="153576"/>
                  </a:lnTo>
                  <a:lnTo>
                    <a:pt x="98107" y="153576"/>
                  </a:lnTo>
                  <a:lnTo>
                    <a:pt x="98107" y="153633"/>
                  </a:lnTo>
                  <a:lnTo>
                    <a:pt x="98149" y="153703"/>
                  </a:lnTo>
                  <a:lnTo>
                    <a:pt x="98149" y="153759"/>
                  </a:lnTo>
                  <a:lnTo>
                    <a:pt x="98107" y="153886"/>
                  </a:lnTo>
                  <a:lnTo>
                    <a:pt x="98107" y="153956"/>
                  </a:lnTo>
                  <a:lnTo>
                    <a:pt x="98149" y="154013"/>
                  </a:lnTo>
                  <a:lnTo>
                    <a:pt x="98192" y="154083"/>
                  </a:lnTo>
                  <a:lnTo>
                    <a:pt x="98234" y="154083"/>
                  </a:lnTo>
                  <a:lnTo>
                    <a:pt x="98234" y="154139"/>
                  </a:lnTo>
                  <a:lnTo>
                    <a:pt x="98234" y="154210"/>
                  </a:lnTo>
                  <a:lnTo>
                    <a:pt x="98234" y="154266"/>
                  </a:lnTo>
                  <a:lnTo>
                    <a:pt x="98234" y="154337"/>
                  </a:lnTo>
                  <a:lnTo>
                    <a:pt x="98234" y="154393"/>
                  </a:lnTo>
                  <a:lnTo>
                    <a:pt x="98276" y="154393"/>
                  </a:lnTo>
                  <a:lnTo>
                    <a:pt x="98276" y="154463"/>
                  </a:lnTo>
                  <a:lnTo>
                    <a:pt x="98276" y="154520"/>
                  </a:lnTo>
                  <a:lnTo>
                    <a:pt x="98276" y="154590"/>
                  </a:lnTo>
                  <a:lnTo>
                    <a:pt x="98276" y="154646"/>
                  </a:lnTo>
                  <a:lnTo>
                    <a:pt x="98276" y="154717"/>
                  </a:lnTo>
                  <a:lnTo>
                    <a:pt x="98276" y="154773"/>
                  </a:lnTo>
                  <a:lnTo>
                    <a:pt x="98276" y="154844"/>
                  </a:lnTo>
                  <a:lnTo>
                    <a:pt x="98318" y="154844"/>
                  </a:lnTo>
                  <a:lnTo>
                    <a:pt x="98318" y="154900"/>
                  </a:lnTo>
                  <a:lnTo>
                    <a:pt x="98318" y="154970"/>
                  </a:lnTo>
                  <a:lnTo>
                    <a:pt x="98318" y="155027"/>
                  </a:lnTo>
                  <a:lnTo>
                    <a:pt x="98318" y="155153"/>
                  </a:lnTo>
                  <a:lnTo>
                    <a:pt x="98318" y="155224"/>
                  </a:lnTo>
                  <a:lnTo>
                    <a:pt x="98318" y="155280"/>
                  </a:lnTo>
                  <a:lnTo>
                    <a:pt x="98361" y="155280"/>
                  </a:lnTo>
                  <a:lnTo>
                    <a:pt x="98361" y="155350"/>
                  </a:lnTo>
                  <a:lnTo>
                    <a:pt x="98361" y="155407"/>
                  </a:lnTo>
                  <a:lnTo>
                    <a:pt x="98403" y="155407"/>
                  </a:lnTo>
                  <a:lnTo>
                    <a:pt x="98361" y="155477"/>
                  </a:lnTo>
                  <a:lnTo>
                    <a:pt x="98361" y="155534"/>
                  </a:lnTo>
                  <a:lnTo>
                    <a:pt x="98403" y="155534"/>
                  </a:lnTo>
                  <a:lnTo>
                    <a:pt x="98403" y="155604"/>
                  </a:lnTo>
                  <a:lnTo>
                    <a:pt x="98445" y="155604"/>
                  </a:lnTo>
                  <a:lnTo>
                    <a:pt x="98445" y="155660"/>
                  </a:lnTo>
                  <a:lnTo>
                    <a:pt x="98487" y="155731"/>
                  </a:lnTo>
                  <a:lnTo>
                    <a:pt x="98530" y="155787"/>
                  </a:lnTo>
                  <a:lnTo>
                    <a:pt x="98530" y="155857"/>
                  </a:lnTo>
                  <a:lnTo>
                    <a:pt x="98572" y="155914"/>
                  </a:lnTo>
                  <a:lnTo>
                    <a:pt x="98572" y="155984"/>
                  </a:lnTo>
                  <a:lnTo>
                    <a:pt x="98614" y="155984"/>
                  </a:lnTo>
                  <a:lnTo>
                    <a:pt x="98656" y="155984"/>
                  </a:lnTo>
                  <a:lnTo>
                    <a:pt x="98656" y="156040"/>
                  </a:lnTo>
                  <a:lnTo>
                    <a:pt x="98699" y="156040"/>
                  </a:lnTo>
                  <a:lnTo>
                    <a:pt x="98741" y="156040"/>
                  </a:lnTo>
                  <a:lnTo>
                    <a:pt x="98783" y="156040"/>
                  </a:lnTo>
                  <a:lnTo>
                    <a:pt x="98783" y="155984"/>
                  </a:lnTo>
                  <a:lnTo>
                    <a:pt x="98825" y="155984"/>
                  </a:lnTo>
                  <a:lnTo>
                    <a:pt x="98868" y="155984"/>
                  </a:lnTo>
                  <a:lnTo>
                    <a:pt x="98868" y="155914"/>
                  </a:lnTo>
                  <a:lnTo>
                    <a:pt x="98910" y="155914"/>
                  </a:lnTo>
                  <a:lnTo>
                    <a:pt x="98952" y="155857"/>
                  </a:lnTo>
                  <a:lnTo>
                    <a:pt x="98994" y="155787"/>
                  </a:lnTo>
                  <a:lnTo>
                    <a:pt x="99037" y="155787"/>
                  </a:lnTo>
                  <a:lnTo>
                    <a:pt x="99079" y="155787"/>
                  </a:lnTo>
                  <a:lnTo>
                    <a:pt x="99079" y="155731"/>
                  </a:lnTo>
                  <a:lnTo>
                    <a:pt x="99121" y="155660"/>
                  </a:lnTo>
                  <a:lnTo>
                    <a:pt x="99163" y="155660"/>
                  </a:lnTo>
                  <a:lnTo>
                    <a:pt x="99206" y="155660"/>
                  </a:lnTo>
                  <a:lnTo>
                    <a:pt x="99248" y="155660"/>
                  </a:lnTo>
                  <a:lnTo>
                    <a:pt x="99290" y="155660"/>
                  </a:lnTo>
                  <a:lnTo>
                    <a:pt x="99290" y="155604"/>
                  </a:lnTo>
                  <a:lnTo>
                    <a:pt x="99332" y="155604"/>
                  </a:lnTo>
                  <a:lnTo>
                    <a:pt x="99332" y="155660"/>
                  </a:lnTo>
                  <a:lnTo>
                    <a:pt x="99417" y="155660"/>
                  </a:lnTo>
                  <a:lnTo>
                    <a:pt x="99459" y="155604"/>
                  </a:lnTo>
                  <a:lnTo>
                    <a:pt x="99501" y="155604"/>
                  </a:lnTo>
                  <a:lnTo>
                    <a:pt x="99544" y="155604"/>
                  </a:lnTo>
                  <a:lnTo>
                    <a:pt x="99586" y="155604"/>
                  </a:lnTo>
                  <a:lnTo>
                    <a:pt x="99628" y="155604"/>
                  </a:lnTo>
                  <a:lnTo>
                    <a:pt x="99670" y="155604"/>
                  </a:lnTo>
                  <a:lnTo>
                    <a:pt x="99670" y="155534"/>
                  </a:lnTo>
                  <a:lnTo>
                    <a:pt x="99713" y="155534"/>
                  </a:lnTo>
                  <a:lnTo>
                    <a:pt x="99713" y="155477"/>
                  </a:lnTo>
                  <a:lnTo>
                    <a:pt x="99713" y="155407"/>
                  </a:lnTo>
                  <a:lnTo>
                    <a:pt x="99755" y="155407"/>
                  </a:lnTo>
                  <a:lnTo>
                    <a:pt x="99755" y="155350"/>
                  </a:lnTo>
                  <a:lnTo>
                    <a:pt x="99755" y="155280"/>
                  </a:lnTo>
                  <a:lnTo>
                    <a:pt x="99755" y="155224"/>
                  </a:lnTo>
                  <a:lnTo>
                    <a:pt x="99797" y="155153"/>
                  </a:lnTo>
                  <a:lnTo>
                    <a:pt x="99839" y="155097"/>
                  </a:lnTo>
                  <a:lnTo>
                    <a:pt x="99839" y="155027"/>
                  </a:lnTo>
                  <a:lnTo>
                    <a:pt x="99797" y="155027"/>
                  </a:lnTo>
                  <a:lnTo>
                    <a:pt x="99755" y="154970"/>
                  </a:lnTo>
                  <a:lnTo>
                    <a:pt x="99713" y="154970"/>
                  </a:lnTo>
                  <a:lnTo>
                    <a:pt x="99713" y="154900"/>
                  </a:lnTo>
                  <a:lnTo>
                    <a:pt x="99755" y="154900"/>
                  </a:lnTo>
                  <a:lnTo>
                    <a:pt x="99797" y="154900"/>
                  </a:lnTo>
                  <a:lnTo>
                    <a:pt x="99797" y="154970"/>
                  </a:lnTo>
                  <a:lnTo>
                    <a:pt x="99882" y="154970"/>
                  </a:lnTo>
                  <a:lnTo>
                    <a:pt x="99882" y="154900"/>
                  </a:lnTo>
                  <a:lnTo>
                    <a:pt x="99839" y="154844"/>
                  </a:lnTo>
                  <a:lnTo>
                    <a:pt x="99882" y="154773"/>
                  </a:lnTo>
                  <a:lnTo>
                    <a:pt x="99882" y="154717"/>
                  </a:lnTo>
                  <a:lnTo>
                    <a:pt x="99882" y="154646"/>
                  </a:lnTo>
                  <a:lnTo>
                    <a:pt x="99882" y="154590"/>
                  </a:lnTo>
                  <a:lnTo>
                    <a:pt x="99924" y="154590"/>
                  </a:lnTo>
                  <a:lnTo>
                    <a:pt x="99924" y="154520"/>
                  </a:lnTo>
                  <a:lnTo>
                    <a:pt x="99966" y="154520"/>
                  </a:lnTo>
                  <a:lnTo>
                    <a:pt x="99966" y="154463"/>
                  </a:lnTo>
                  <a:lnTo>
                    <a:pt x="100008" y="154463"/>
                  </a:lnTo>
                  <a:lnTo>
                    <a:pt x="100008" y="154393"/>
                  </a:lnTo>
                  <a:lnTo>
                    <a:pt x="100008" y="154463"/>
                  </a:lnTo>
                  <a:lnTo>
                    <a:pt x="100008" y="154520"/>
                  </a:lnTo>
                  <a:lnTo>
                    <a:pt x="100008" y="154590"/>
                  </a:lnTo>
                  <a:lnTo>
                    <a:pt x="100008" y="154646"/>
                  </a:lnTo>
                  <a:lnTo>
                    <a:pt x="100008" y="154717"/>
                  </a:lnTo>
                  <a:lnTo>
                    <a:pt x="100008" y="154773"/>
                  </a:lnTo>
                  <a:lnTo>
                    <a:pt x="100051" y="154844"/>
                  </a:lnTo>
                  <a:lnTo>
                    <a:pt x="100051" y="154900"/>
                  </a:lnTo>
                  <a:lnTo>
                    <a:pt x="100093" y="154900"/>
                  </a:lnTo>
                  <a:lnTo>
                    <a:pt x="100051" y="154970"/>
                  </a:lnTo>
                  <a:lnTo>
                    <a:pt x="100051" y="155027"/>
                  </a:lnTo>
                  <a:lnTo>
                    <a:pt x="100051" y="155097"/>
                  </a:lnTo>
                  <a:lnTo>
                    <a:pt x="100008" y="155097"/>
                  </a:lnTo>
                  <a:lnTo>
                    <a:pt x="100008" y="155153"/>
                  </a:lnTo>
                  <a:lnTo>
                    <a:pt x="99966" y="155153"/>
                  </a:lnTo>
                  <a:lnTo>
                    <a:pt x="99966" y="155224"/>
                  </a:lnTo>
                  <a:lnTo>
                    <a:pt x="99966" y="155280"/>
                  </a:lnTo>
                  <a:lnTo>
                    <a:pt x="99966" y="155350"/>
                  </a:lnTo>
                  <a:lnTo>
                    <a:pt x="99924" y="155350"/>
                  </a:lnTo>
                  <a:lnTo>
                    <a:pt x="99924" y="155407"/>
                  </a:lnTo>
                  <a:lnTo>
                    <a:pt x="99924" y="155477"/>
                  </a:lnTo>
                  <a:lnTo>
                    <a:pt x="99924" y="155534"/>
                  </a:lnTo>
                  <a:lnTo>
                    <a:pt x="99924" y="155604"/>
                  </a:lnTo>
                  <a:lnTo>
                    <a:pt x="99882" y="155604"/>
                  </a:lnTo>
                  <a:lnTo>
                    <a:pt x="99924" y="155604"/>
                  </a:lnTo>
                  <a:lnTo>
                    <a:pt x="99924" y="155660"/>
                  </a:lnTo>
                  <a:lnTo>
                    <a:pt x="99924" y="155731"/>
                  </a:lnTo>
                  <a:lnTo>
                    <a:pt x="99966" y="155660"/>
                  </a:lnTo>
                  <a:lnTo>
                    <a:pt x="100008" y="155660"/>
                  </a:lnTo>
                  <a:lnTo>
                    <a:pt x="100051" y="155660"/>
                  </a:lnTo>
                  <a:lnTo>
                    <a:pt x="100051" y="155731"/>
                  </a:lnTo>
                  <a:lnTo>
                    <a:pt x="100051" y="155787"/>
                  </a:lnTo>
                  <a:lnTo>
                    <a:pt x="100008" y="155787"/>
                  </a:lnTo>
                  <a:lnTo>
                    <a:pt x="99966" y="155787"/>
                  </a:lnTo>
                  <a:lnTo>
                    <a:pt x="100008" y="155787"/>
                  </a:lnTo>
                  <a:lnTo>
                    <a:pt x="100008" y="155857"/>
                  </a:lnTo>
                  <a:lnTo>
                    <a:pt x="100008" y="155914"/>
                  </a:lnTo>
                  <a:lnTo>
                    <a:pt x="100051" y="155984"/>
                  </a:lnTo>
                  <a:lnTo>
                    <a:pt x="100008" y="155984"/>
                  </a:lnTo>
                  <a:lnTo>
                    <a:pt x="99966" y="156040"/>
                  </a:lnTo>
                  <a:lnTo>
                    <a:pt x="99882" y="155984"/>
                  </a:lnTo>
                  <a:lnTo>
                    <a:pt x="99882" y="155914"/>
                  </a:lnTo>
                  <a:lnTo>
                    <a:pt x="99839" y="155914"/>
                  </a:lnTo>
                  <a:lnTo>
                    <a:pt x="99839" y="155857"/>
                  </a:lnTo>
                  <a:lnTo>
                    <a:pt x="99797" y="155857"/>
                  </a:lnTo>
                  <a:lnTo>
                    <a:pt x="99755" y="155857"/>
                  </a:lnTo>
                  <a:lnTo>
                    <a:pt x="99713" y="155857"/>
                  </a:lnTo>
                  <a:lnTo>
                    <a:pt x="99670" y="155857"/>
                  </a:lnTo>
                  <a:lnTo>
                    <a:pt x="99713" y="155787"/>
                  </a:lnTo>
                  <a:lnTo>
                    <a:pt x="99755" y="155731"/>
                  </a:lnTo>
                  <a:lnTo>
                    <a:pt x="99797" y="155660"/>
                  </a:lnTo>
                  <a:lnTo>
                    <a:pt x="99839" y="155604"/>
                  </a:lnTo>
                  <a:lnTo>
                    <a:pt x="99839" y="155534"/>
                  </a:lnTo>
                  <a:lnTo>
                    <a:pt x="99797" y="155534"/>
                  </a:lnTo>
                  <a:lnTo>
                    <a:pt x="99797" y="155604"/>
                  </a:lnTo>
                  <a:lnTo>
                    <a:pt x="99713" y="155731"/>
                  </a:lnTo>
                  <a:lnTo>
                    <a:pt x="99713" y="155787"/>
                  </a:lnTo>
                  <a:lnTo>
                    <a:pt x="99670" y="155787"/>
                  </a:lnTo>
                  <a:lnTo>
                    <a:pt x="99670" y="155857"/>
                  </a:lnTo>
                  <a:lnTo>
                    <a:pt x="99628" y="155857"/>
                  </a:lnTo>
                  <a:lnTo>
                    <a:pt x="99586" y="155914"/>
                  </a:lnTo>
                  <a:lnTo>
                    <a:pt x="99544" y="155914"/>
                  </a:lnTo>
                  <a:lnTo>
                    <a:pt x="99501" y="155984"/>
                  </a:lnTo>
                  <a:lnTo>
                    <a:pt x="99459" y="155984"/>
                  </a:lnTo>
                  <a:lnTo>
                    <a:pt x="99417" y="156040"/>
                  </a:lnTo>
                  <a:lnTo>
                    <a:pt x="99375" y="156040"/>
                  </a:lnTo>
                  <a:lnTo>
                    <a:pt x="99332" y="156040"/>
                  </a:lnTo>
                  <a:lnTo>
                    <a:pt x="99290" y="156111"/>
                  </a:lnTo>
                  <a:lnTo>
                    <a:pt x="99248" y="156167"/>
                  </a:lnTo>
                  <a:lnTo>
                    <a:pt x="99248" y="156238"/>
                  </a:lnTo>
                  <a:lnTo>
                    <a:pt x="99290" y="156238"/>
                  </a:lnTo>
                  <a:lnTo>
                    <a:pt x="99290" y="156294"/>
                  </a:lnTo>
                  <a:lnTo>
                    <a:pt x="99332" y="156294"/>
                  </a:lnTo>
                  <a:lnTo>
                    <a:pt x="99332" y="156364"/>
                  </a:lnTo>
                  <a:lnTo>
                    <a:pt x="99332" y="156421"/>
                  </a:lnTo>
                  <a:lnTo>
                    <a:pt x="99332" y="156491"/>
                  </a:lnTo>
                  <a:lnTo>
                    <a:pt x="99332" y="156547"/>
                  </a:lnTo>
                  <a:lnTo>
                    <a:pt x="99332" y="156618"/>
                  </a:lnTo>
                  <a:lnTo>
                    <a:pt x="99332" y="156674"/>
                  </a:lnTo>
                  <a:lnTo>
                    <a:pt x="99290" y="156674"/>
                  </a:lnTo>
                  <a:lnTo>
                    <a:pt x="99332" y="156745"/>
                  </a:lnTo>
                  <a:lnTo>
                    <a:pt x="99332" y="156801"/>
                  </a:lnTo>
                  <a:lnTo>
                    <a:pt x="99332" y="156871"/>
                  </a:lnTo>
                  <a:lnTo>
                    <a:pt x="99332" y="156928"/>
                  </a:lnTo>
                  <a:lnTo>
                    <a:pt x="99332" y="156998"/>
                  </a:lnTo>
                  <a:lnTo>
                    <a:pt x="99332" y="157054"/>
                  </a:lnTo>
                  <a:lnTo>
                    <a:pt x="99290" y="157125"/>
                  </a:lnTo>
                  <a:lnTo>
                    <a:pt x="99248" y="157125"/>
                  </a:lnTo>
                  <a:lnTo>
                    <a:pt x="99248" y="157181"/>
                  </a:lnTo>
                  <a:lnTo>
                    <a:pt x="99206" y="157181"/>
                  </a:lnTo>
                  <a:lnTo>
                    <a:pt x="99163" y="157181"/>
                  </a:lnTo>
                  <a:lnTo>
                    <a:pt x="99121" y="157252"/>
                  </a:lnTo>
                  <a:lnTo>
                    <a:pt x="99079" y="157252"/>
                  </a:lnTo>
                  <a:lnTo>
                    <a:pt x="99037" y="157308"/>
                  </a:lnTo>
                  <a:lnTo>
                    <a:pt x="98994" y="157308"/>
                  </a:lnTo>
                  <a:lnTo>
                    <a:pt x="98994" y="157378"/>
                  </a:lnTo>
                  <a:lnTo>
                    <a:pt x="98952" y="157435"/>
                  </a:lnTo>
                  <a:lnTo>
                    <a:pt x="98952" y="157561"/>
                  </a:lnTo>
                  <a:lnTo>
                    <a:pt x="98910" y="157561"/>
                  </a:lnTo>
                  <a:lnTo>
                    <a:pt x="98910" y="157632"/>
                  </a:lnTo>
                  <a:lnTo>
                    <a:pt x="98910" y="157688"/>
                  </a:lnTo>
                  <a:lnTo>
                    <a:pt x="98910" y="157758"/>
                  </a:lnTo>
                  <a:lnTo>
                    <a:pt x="98910" y="157815"/>
                  </a:lnTo>
                  <a:lnTo>
                    <a:pt x="98952" y="157815"/>
                  </a:lnTo>
                  <a:lnTo>
                    <a:pt x="98994" y="157885"/>
                  </a:lnTo>
                  <a:lnTo>
                    <a:pt x="99037" y="157885"/>
                  </a:lnTo>
                  <a:lnTo>
                    <a:pt x="99037" y="157942"/>
                  </a:lnTo>
                  <a:lnTo>
                    <a:pt x="99079" y="157942"/>
                  </a:lnTo>
                  <a:lnTo>
                    <a:pt x="99121" y="158012"/>
                  </a:lnTo>
                  <a:lnTo>
                    <a:pt x="99121" y="158068"/>
                  </a:lnTo>
                  <a:lnTo>
                    <a:pt x="99079" y="158139"/>
                  </a:lnTo>
                  <a:lnTo>
                    <a:pt x="99079" y="158195"/>
                  </a:lnTo>
                  <a:lnTo>
                    <a:pt x="99037" y="158322"/>
                  </a:lnTo>
                  <a:lnTo>
                    <a:pt x="99037" y="158392"/>
                  </a:lnTo>
                  <a:lnTo>
                    <a:pt x="98994" y="158392"/>
                  </a:lnTo>
                  <a:lnTo>
                    <a:pt x="98952" y="158505"/>
                  </a:lnTo>
                  <a:lnTo>
                    <a:pt x="98910" y="158632"/>
                  </a:lnTo>
                  <a:lnTo>
                    <a:pt x="98868" y="158632"/>
                  </a:lnTo>
                  <a:lnTo>
                    <a:pt x="98868" y="158702"/>
                  </a:lnTo>
                  <a:lnTo>
                    <a:pt x="98910" y="158702"/>
                  </a:lnTo>
                  <a:lnTo>
                    <a:pt x="98910" y="158758"/>
                  </a:lnTo>
                  <a:lnTo>
                    <a:pt x="98910" y="158829"/>
                  </a:lnTo>
                  <a:lnTo>
                    <a:pt x="98868" y="158829"/>
                  </a:lnTo>
                  <a:lnTo>
                    <a:pt x="98868" y="158885"/>
                  </a:lnTo>
                  <a:lnTo>
                    <a:pt x="98825" y="158955"/>
                  </a:lnTo>
                  <a:lnTo>
                    <a:pt x="98825" y="159012"/>
                  </a:lnTo>
                  <a:lnTo>
                    <a:pt x="98825" y="159082"/>
                  </a:lnTo>
                  <a:lnTo>
                    <a:pt x="98825" y="159138"/>
                  </a:lnTo>
                  <a:lnTo>
                    <a:pt x="98825" y="159209"/>
                  </a:lnTo>
                  <a:lnTo>
                    <a:pt x="98783" y="159265"/>
                  </a:lnTo>
                  <a:lnTo>
                    <a:pt x="98783" y="159336"/>
                  </a:lnTo>
                  <a:lnTo>
                    <a:pt x="98783" y="159392"/>
                  </a:lnTo>
                  <a:lnTo>
                    <a:pt x="98741" y="159462"/>
                  </a:lnTo>
                  <a:lnTo>
                    <a:pt x="98699" y="159519"/>
                  </a:lnTo>
                  <a:lnTo>
                    <a:pt x="98656" y="159519"/>
                  </a:lnTo>
                  <a:lnTo>
                    <a:pt x="98656" y="159589"/>
                  </a:lnTo>
                  <a:lnTo>
                    <a:pt x="98656" y="159645"/>
                  </a:lnTo>
                  <a:lnTo>
                    <a:pt x="98614" y="159645"/>
                  </a:lnTo>
                  <a:lnTo>
                    <a:pt x="98572" y="159645"/>
                  </a:lnTo>
                  <a:lnTo>
                    <a:pt x="98530" y="159716"/>
                  </a:lnTo>
                  <a:lnTo>
                    <a:pt x="98487" y="159716"/>
                  </a:lnTo>
                  <a:lnTo>
                    <a:pt x="98487" y="159772"/>
                  </a:lnTo>
                  <a:lnTo>
                    <a:pt x="98445" y="159772"/>
                  </a:lnTo>
                  <a:lnTo>
                    <a:pt x="98445" y="159843"/>
                  </a:lnTo>
                  <a:lnTo>
                    <a:pt x="98403" y="159843"/>
                  </a:lnTo>
                  <a:lnTo>
                    <a:pt x="98361" y="159899"/>
                  </a:lnTo>
                  <a:lnTo>
                    <a:pt x="98361" y="159969"/>
                  </a:lnTo>
                  <a:lnTo>
                    <a:pt x="98361" y="160026"/>
                  </a:lnTo>
                  <a:lnTo>
                    <a:pt x="98318" y="160096"/>
                  </a:lnTo>
                  <a:lnTo>
                    <a:pt x="98318" y="160152"/>
                  </a:lnTo>
                  <a:lnTo>
                    <a:pt x="98276" y="160152"/>
                  </a:lnTo>
                  <a:lnTo>
                    <a:pt x="98276" y="160223"/>
                  </a:lnTo>
                  <a:lnTo>
                    <a:pt x="98318" y="160223"/>
                  </a:lnTo>
                  <a:lnTo>
                    <a:pt x="98318" y="160279"/>
                  </a:lnTo>
                  <a:lnTo>
                    <a:pt x="98276" y="160279"/>
                  </a:lnTo>
                  <a:lnTo>
                    <a:pt x="98276" y="160349"/>
                  </a:lnTo>
                  <a:lnTo>
                    <a:pt x="98234" y="160349"/>
                  </a:lnTo>
                  <a:lnTo>
                    <a:pt x="98234" y="160406"/>
                  </a:lnTo>
                  <a:lnTo>
                    <a:pt x="98234" y="160476"/>
                  </a:lnTo>
                  <a:lnTo>
                    <a:pt x="98276" y="160476"/>
                  </a:lnTo>
                  <a:lnTo>
                    <a:pt x="98318" y="160533"/>
                  </a:lnTo>
                  <a:lnTo>
                    <a:pt x="98361" y="160533"/>
                  </a:lnTo>
                  <a:lnTo>
                    <a:pt x="98318" y="160603"/>
                  </a:lnTo>
                  <a:lnTo>
                    <a:pt x="98361" y="160659"/>
                  </a:lnTo>
                  <a:lnTo>
                    <a:pt x="98403" y="160659"/>
                  </a:lnTo>
                  <a:lnTo>
                    <a:pt x="98403" y="160730"/>
                  </a:lnTo>
                  <a:lnTo>
                    <a:pt x="98445" y="160786"/>
                  </a:lnTo>
                  <a:lnTo>
                    <a:pt x="98487" y="160786"/>
                  </a:lnTo>
                  <a:lnTo>
                    <a:pt x="98487" y="160856"/>
                  </a:lnTo>
                  <a:lnTo>
                    <a:pt x="98530" y="160856"/>
                  </a:lnTo>
                  <a:lnTo>
                    <a:pt x="98530" y="160913"/>
                  </a:lnTo>
                  <a:lnTo>
                    <a:pt x="98530" y="160983"/>
                  </a:lnTo>
                  <a:lnTo>
                    <a:pt x="98572" y="160983"/>
                  </a:lnTo>
                  <a:lnTo>
                    <a:pt x="98614" y="160983"/>
                  </a:lnTo>
                  <a:lnTo>
                    <a:pt x="98656" y="160983"/>
                  </a:lnTo>
                  <a:lnTo>
                    <a:pt x="98699" y="161039"/>
                  </a:lnTo>
                  <a:lnTo>
                    <a:pt x="98699" y="161110"/>
                  </a:lnTo>
                  <a:lnTo>
                    <a:pt x="98741" y="161110"/>
                  </a:lnTo>
                  <a:lnTo>
                    <a:pt x="98741" y="161166"/>
                  </a:lnTo>
                  <a:lnTo>
                    <a:pt x="98783" y="161166"/>
                  </a:lnTo>
                  <a:lnTo>
                    <a:pt x="98825" y="161166"/>
                  </a:lnTo>
                  <a:lnTo>
                    <a:pt x="98868" y="161166"/>
                  </a:lnTo>
                  <a:lnTo>
                    <a:pt x="98910" y="161166"/>
                  </a:lnTo>
                  <a:lnTo>
                    <a:pt x="98910" y="161110"/>
                  </a:lnTo>
                  <a:lnTo>
                    <a:pt x="98952" y="161110"/>
                  </a:lnTo>
                  <a:lnTo>
                    <a:pt x="98994" y="161110"/>
                  </a:lnTo>
                  <a:lnTo>
                    <a:pt x="99037" y="161039"/>
                  </a:lnTo>
                  <a:lnTo>
                    <a:pt x="99079" y="161039"/>
                  </a:lnTo>
                  <a:lnTo>
                    <a:pt x="99079" y="160983"/>
                  </a:lnTo>
                  <a:lnTo>
                    <a:pt x="99121" y="160913"/>
                  </a:lnTo>
                  <a:lnTo>
                    <a:pt x="99163" y="160856"/>
                  </a:lnTo>
                  <a:lnTo>
                    <a:pt x="99206" y="160856"/>
                  </a:lnTo>
                  <a:lnTo>
                    <a:pt x="99206" y="160786"/>
                  </a:lnTo>
                  <a:lnTo>
                    <a:pt x="99248" y="160786"/>
                  </a:lnTo>
                  <a:lnTo>
                    <a:pt x="99290" y="160786"/>
                  </a:lnTo>
                  <a:lnTo>
                    <a:pt x="99290" y="160730"/>
                  </a:lnTo>
                  <a:lnTo>
                    <a:pt x="99332" y="160730"/>
                  </a:lnTo>
                  <a:lnTo>
                    <a:pt x="99375" y="160730"/>
                  </a:lnTo>
                  <a:lnTo>
                    <a:pt x="99375" y="160659"/>
                  </a:lnTo>
                  <a:lnTo>
                    <a:pt x="99417" y="160659"/>
                  </a:lnTo>
                  <a:lnTo>
                    <a:pt x="99501" y="160659"/>
                  </a:lnTo>
                  <a:lnTo>
                    <a:pt x="99586" y="160730"/>
                  </a:lnTo>
                  <a:lnTo>
                    <a:pt x="99628" y="160730"/>
                  </a:lnTo>
                  <a:lnTo>
                    <a:pt x="99670" y="160730"/>
                  </a:lnTo>
                  <a:lnTo>
                    <a:pt x="99713" y="160730"/>
                  </a:lnTo>
                  <a:lnTo>
                    <a:pt x="99755" y="160659"/>
                  </a:lnTo>
                  <a:lnTo>
                    <a:pt x="99797" y="160659"/>
                  </a:lnTo>
                  <a:lnTo>
                    <a:pt x="99839" y="160659"/>
                  </a:lnTo>
                  <a:lnTo>
                    <a:pt x="99882" y="160603"/>
                  </a:lnTo>
                  <a:lnTo>
                    <a:pt x="99924" y="160603"/>
                  </a:lnTo>
                  <a:lnTo>
                    <a:pt x="99966" y="160603"/>
                  </a:lnTo>
                  <a:lnTo>
                    <a:pt x="100008" y="160603"/>
                  </a:lnTo>
                  <a:lnTo>
                    <a:pt x="100051" y="160603"/>
                  </a:lnTo>
                  <a:lnTo>
                    <a:pt x="100051" y="160533"/>
                  </a:lnTo>
                  <a:lnTo>
                    <a:pt x="100008" y="160533"/>
                  </a:lnTo>
                  <a:lnTo>
                    <a:pt x="100008" y="160603"/>
                  </a:lnTo>
                  <a:lnTo>
                    <a:pt x="100008" y="160533"/>
                  </a:lnTo>
                  <a:lnTo>
                    <a:pt x="99924" y="160533"/>
                  </a:lnTo>
                  <a:lnTo>
                    <a:pt x="99966" y="160476"/>
                  </a:lnTo>
                  <a:lnTo>
                    <a:pt x="100008" y="160406"/>
                  </a:lnTo>
                  <a:lnTo>
                    <a:pt x="100051" y="160406"/>
                  </a:lnTo>
                  <a:lnTo>
                    <a:pt x="100051" y="160349"/>
                  </a:lnTo>
                  <a:lnTo>
                    <a:pt x="100093" y="160349"/>
                  </a:lnTo>
                  <a:lnTo>
                    <a:pt x="100135" y="160349"/>
                  </a:lnTo>
                  <a:lnTo>
                    <a:pt x="100135" y="160406"/>
                  </a:lnTo>
                  <a:lnTo>
                    <a:pt x="100220" y="160406"/>
                  </a:lnTo>
                  <a:lnTo>
                    <a:pt x="100262" y="160406"/>
                  </a:lnTo>
                  <a:lnTo>
                    <a:pt x="100304" y="160406"/>
                  </a:lnTo>
                  <a:lnTo>
                    <a:pt x="100346" y="160406"/>
                  </a:lnTo>
                  <a:lnTo>
                    <a:pt x="100388" y="160406"/>
                  </a:lnTo>
                  <a:lnTo>
                    <a:pt x="100473" y="160476"/>
                  </a:lnTo>
                  <a:lnTo>
                    <a:pt x="100515" y="160476"/>
                  </a:lnTo>
                  <a:lnTo>
                    <a:pt x="100600" y="160533"/>
                  </a:lnTo>
                  <a:lnTo>
                    <a:pt x="100642" y="160603"/>
                  </a:lnTo>
                  <a:lnTo>
                    <a:pt x="100726" y="160659"/>
                  </a:lnTo>
                  <a:lnTo>
                    <a:pt x="100726" y="160730"/>
                  </a:lnTo>
                  <a:lnTo>
                    <a:pt x="100769" y="160730"/>
                  </a:lnTo>
                  <a:lnTo>
                    <a:pt x="100769" y="160786"/>
                  </a:lnTo>
                  <a:lnTo>
                    <a:pt x="100811" y="160786"/>
                  </a:lnTo>
                  <a:lnTo>
                    <a:pt x="100853" y="160786"/>
                  </a:lnTo>
                  <a:lnTo>
                    <a:pt x="100853" y="160856"/>
                  </a:lnTo>
                  <a:lnTo>
                    <a:pt x="100895" y="160856"/>
                  </a:lnTo>
                  <a:lnTo>
                    <a:pt x="100938" y="160856"/>
                  </a:lnTo>
                  <a:lnTo>
                    <a:pt x="100980" y="160856"/>
                  </a:lnTo>
                  <a:lnTo>
                    <a:pt x="101022" y="160856"/>
                  </a:lnTo>
                  <a:lnTo>
                    <a:pt x="101064" y="160913"/>
                  </a:lnTo>
                  <a:lnTo>
                    <a:pt x="101107" y="160856"/>
                  </a:lnTo>
                  <a:lnTo>
                    <a:pt x="101149" y="160856"/>
                  </a:lnTo>
                  <a:lnTo>
                    <a:pt x="101149" y="160786"/>
                  </a:lnTo>
                  <a:lnTo>
                    <a:pt x="101191" y="160786"/>
                  </a:lnTo>
                  <a:lnTo>
                    <a:pt x="101233" y="160730"/>
                  </a:lnTo>
                  <a:lnTo>
                    <a:pt x="101276" y="160659"/>
                  </a:lnTo>
                  <a:lnTo>
                    <a:pt x="101233" y="160659"/>
                  </a:lnTo>
                  <a:lnTo>
                    <a:pt x="101276" y="160603"/>
                  </a:lnTo>
                  <a:lnTo>
                    <a:pt x="101276" y="160533"/>
                  </a:lnTo>
                  <a:lnTo>
                    <a:pt x="101276" y="160476"/>
                  </a:lnTo>
                  <a:lnTo>
                    <a:pt x="101318" y="160476"/>
                  </a:lnTo>
                  <a:lnTo>
                    <a:pt x="101276" y="160406"/>
                  </a:lnTo>
                  <a:lnTo>
                    <a:pt x="101233" y="160406"/>
                  </a:lnTo>
                  <a:lnTo>
                    <a:pt x="101233" y="160349"/>
                  </a:lnTo>
                  <a:lnTo>
                    <a:pt x="101233" y="160279"/>
                  </a:lnTo>
                  <a:lnTo>
                    <a:pt x="101233" y="160223"/>
                  </a:lnTo>
                  <a:lnTo>
                    <a:pt x="101233" y="160152"/>
                  </a:lnTo>
                  <a:lnTo>
                    <a:pt x="101191" y="160152"/>
                  </a:lnTo>
                  <a:lnTo>
                    <a:pt x="101149" y="160096"/>
                  </a:lnTo>
                  <a:lnTo>
                    <a:pt x="101107" y="160026"/>
                  </a:lnTo>
                  <a:lnTo>
                    <a:pt x="101064" y="160026"/>
                  </a:lnTo>
                  <a:lnTo>
                    <a:pt x="101064" y="159969"/>
                  </a:lnTo>
                  <a:lnTo>
                    <a:pt x="101064" y="159899"/>
                  </a:lnTo>
                  <a:lnTo>
                    <a:pt x="101107" y="159843"/>
                  </a:lnTo>
                  <a:lnTo>
                    <a:pt x="101149" y="159843"/>
                  </a:lnTo>
                  <a:lnTo>
                    <a:pt x="101191" y="159772"/>
                  </a:lnTo>
                  <a:lnTo>
                    <a:pt x="101233" y="159772"/>
                  </a:lnTo>
                  <a:lnTo>
                    <a:pt x="101276" y="159772"/>
                  </a:lnTo>
                  <a:lnTo>
                    <a:pt x="101318" y="159772"/>
                  </a:lnTo>
                  <a:lnTo>
                    <a:pt x="101360" y="159716"/>
                  </a:lnTo>
                  <a:lnTo>
                    <a:pt x="101402" y="159645"/>
                  </a:lnTo>
                  <a:lnTo>
                    <a:pt x="101487" y="159589"/>
                  </a:lnTo>
                  <a:lnTo>
                    <a:pt x="101487" y="159519"/>
                  </a:lnTo>
                  <a:lnTo>
                    <a:pt x="101487" y="159462"/>
                  </a:lnTo>
                  <a:lnTo>
                    <a:pt x="101487" y="159392"/>
                  </a:lnTo>
                  <a:lnTo>
                    <a:pt x="101529" y="159392"/>
                  </a:lnTo>
                  <a:lnTo>
                    <a:pt x="101529" y="159336"/>
                  </a:lnTo>
                  <a:lnTo>
                    <a:pt x="101571" y="159336"/>
                  </a:lnTo>
                  <a:lnTo>
                    <a:pt x="101614" y="159336"/>
                  </a:lnTo>
                  <a:lnTo>
                    <a:pt x="101656" y="159265"/>
                  </a:lnTo>
                  <a:lnTo>
                    <a:pt x="101698" y="159265"/>
                  </a:lnTo>
                  <a:lnTo>
                    <a:pt x="101740" y="159265"/>
                  </a:lnTo>
                  <a:lnTo>
                    <a:pt x="101740" y="159209"/>
                  </a:lnTo>
                  <a:lnTo>
                    <a:pt x="101698" y="159138"/>
                  </a:lnTo>
                  <a:lnTo>
                    <a:pt x="101656" y="159138"/>
                  </a:lnTo>
                  <a:lnTo>
                    <a:pt x="101614" y="159138"/>
                  </a:lnTo>
                  <a:lnTo>
                    <a:pt x="101614" y="159082"/>
                  </a:lnTo>
                  <a:lnTo>
                    <a:pt x="101571" y="159082"/>
                  </a:lnTo>
                  <a:lnTo>
                    <a:pt x="101571" y="159012"/>
                  </a:lnTo>
                  <a:lnTo>
                    <a:pt x="101529" y="159012"/>
                  </a:lnTo>
                  <a:lnTo>
                    <a:pt x="101529" y="158955"/>
                  </a:lnTo>
                  <a:lnTo>
                    <a:pt x="101487" y="158955"/>
                  </a:lnTo>
                  <a:lnTo>
                    <a:pt x="101487" y="158885"/>
                  </a:lnTo>
                  <a:lnTo>
                    <a:pt x="101445" y="158885"/>
                  </a:lnTo>
                  <a:lnTo>
                    <a:pt x="101402" y="158885"/>
                  </a:lnTo>
                  <a:lnTo>
                    <a:pt x="101402" y="158829"/>
                  </a:lnTo>
                  <a:lnTo>
                    <a:pt x="101360" y="158758"/>
                  </a:lnTo>
                  <a:lnTo>
                    <a:pt x="101318" y="158758"/>
                  </a:lnTo>
                  <a:lnTo>
                    <a:pt x="101276" y="158758"/>
                  </a:lnTo>
                  <a:lnTo>
                    <a:pt x="101276" y="158702"/>
                  </a:lnTo>
                  <a:lnTo>
                    <a:pt x="101276" y="158632"/>
                  </a:lnTo>
                  <a:lnTo>
                    <a:pt x="101276" y="158575"/>
                  </a:lnTo>
                  <a:lnTo>
                    <a:pt x="101233" y="158575"/>
                  </a:lnTo>
                  <a:lnTo>
                    <a:pt x="101233" y="158505"/>
                  </a:lnTo>
                  <a:lnTo>
                    <a:pt x="101191" y="158505"/>
                  </a:lnTo>
                  <a:lnTo>
                    <a:pt x="101191" y="158575"/>
                  </a:lnTo>
                  <a:lnTo>
                    <a:pt x="101149" y="158575"/>
                  </a:lnTo>
                  <a:lnTo>
                    <a:pt x="101149" y="158505"/>
                  </a:lnTo>
                  <a:lnTo>
                    <a:pt x="101191" y="158448"/>
                  </a:lnTo>
                  <a:lnTo>
                    <a:pt x="101233" y="158448"/>
                  </a:lnTo>
                  <a:lnTo>
                    <a:pt x="101276" y="158448"/>
                  </a:lnTo>
                  <a:lnTo>
                    <a:pt x="101318" y="158392"/>
                  </a:lnTo>
                  <a:lnTo>
                    <a:pt x="101276" y="158392"/>
                  </a:lnTo>
                  <a:lnTo>
                    <a:pt x="101276" y="158322"/>
                  </a:lnTo>
                  <a:lnTo>
                    <a:pt x="101318" y="158322"/>
                  </a:lnTo>
                  <a:lnTo>
                    <a:pt x="101318" y="158265"/>
                  </a:lnTo>
                  <a:lnTo>
                    <a:pt x="101276" y="158265"/>
                  </a:lnTo>
                  <a:lnTo>
                    <a:pt x="101276" y="158322"/>
                  </a:lnTo>
                  <a:lnTo>
                    <a:pt x="101276" y="158265"/>
                  </a:lnTo>
                  <a:lnTo>
                    <a:pt x="101233" y="158265"/>
                  </a:lnTo>
                  <a:lnTo>
                    <a:pt x="101191" y="158195"/>
                  </a:lnTo>
                  <a:lnTo>
                    <a:pt x="101149" y="158195"/>
                  </a:lnTo>
                  <a:lnTo>
                    <a:pt x="101107" y="158195"/>
                  </a:lnTo>
                  <a:lnTo>
                    <a:pt x="101064" y="158195"/>
                  </a:lnTo>
                  <a:lnTo>
                    <a:pt x="101064" y="158139"/>
                  </a:lnTo>
                  <a:lnTo>
                    <a:pt x="101107" y="158139"/>
                  </a:lnTo>
                  <a:lnTo>
                    <a:pt x="101149" y="158139"/>
                  </a:lnTo>
                  <a:lnTo>
                    <a:pt x="101191" y="158139"/>
                  </a:lnTo>
                  <a:lnTo>
                    <a:pt x="101233" y="158139"/>
                  </a:lnTo>
                  <a:lnTo>
                    <a:pt x="101318" y="158139"/>
                  </a:lnTo>
                  <a:lnTo>
                    <a:pt x="101360" y="158139"/>
                  </a:lnTo>
                  <a:lnTo>
                    <a:pt x="101529" y="158139"/>
                  </a:lnTo>
                  <a:lnTo>
                    <a:pt x="101571" y="158068"/>
                  </a:lnTo>
                  <a:lnTo>
                    <a:pt x="101614" y="158068"/>
                  </a:lnTo>
                  <a:lnTo>
                    <a:pt x="101656" y="158139"/>
                  </a:lnTo>
                  <a:lnTo>
                    <a:pt x="101698" y="158139"/>
                  </a:lnTo>
                  <a:lnTo>
                    <a:pt x="101740" y="158139"/>
                  </a:lnTo>
                  <a:lnTo>
                    <a:pt x="101783" y="158139"/>
                  </a:lnTo>
                  <a:lnTo>
                    <a:pt x="101825" y="158139"/>
                  </a:lnTo>
                  <a:lnTo>
                    <a:pt x="101867" y="158139"/>
                  </a:lnTo>
                  <a:lnTo>
                    <a:pt x="101909" y="158139"/>
                  </a:lnTo>
                  <a:lnTo>
                    <a:pt x="101952" y="158068"/>
                  </a:lnTo>
                  <a:lnTo>
                    <a:pt x="101994" y="158068"/>
                  </a:lnTo>
                  <a:lnTo>
                    <a:pt x="101994" y="158012"/>
                  </a:lnTo>
                  <a:lnTo>
                    <a:pt x="101952" y="158012"/>
                  </a:lnTo>
                  <a:lnTo>
                    <a:pt x="101952" y="157942"/>
                  </a:lnTo>
                  <a:lnTo>
                    <a:pt x="101994" y="157942"/>
                  </a:lnTo>
                  <a:lnTo>
                    <a:pt x="102036" y="157942"/>
                  </a:lnTo>
                  <a:lnTo>
                    <a:pt x="102078" y="157885"/>
                  </a:lnTo>
                  <a:lnTo>
                    <a:pt x="102121" y="157815"/>
                  </a:lnTo>
                  <a:lnTo>
                    <a:pt x="102121" y="157758"/>
                  </a:lnTo>
                  <a:lnTo>
                    <a:pt x="102163" y="157688"/>
                  </a:lnTo>
                  <a:lnTo>
                    <a:pt x="102205" y="157688"/>
                  </a:lnTo>
                  <a:lnTo>
                    <a:pt x="102247" y="157632"/>
                  </a:lnTo>
                  <a:lnTo>
                    <a:pt x="102205" y="157561"/>
                  </a:lnTo>
                  <a:lnTo>
                    <a:pt x="102163" y="157561"/>
                  </a:lnTo>
                  <a:lnTo>
                    <a:pt x="102163" y="157505"/>
                  </a:lnTo>
                  <a:lnTo>
                    <a:pt x="102121" y="157505"/>
                  </a:lnTo>
                  <a:lnTo>
                    <a:pt x="102078" y="157505"/>
                  </a:lnTo>
                  <a:lnTo>
                    <a:pt x="102078" y="157435"/>
                  </a:lnTo>
                  <a:lnTo>
                    <a:pt x="102078" y="157378"/>
                  </a:lnTo>
                  <a:lnTo>
                    <a:pt x="102078" y="157308"/>
                  </a:lnTo>
                  <a:lnTo>
                    <a:pt x="102078" y="157252"/>
                  </a:lnTo>
                  <a:lnTo>
                    <a:pt x="102036" y="157252"/>
                  </a:lnTo>
                  <a:lnTo>
                    <a:pt x="101994" y="157252"/>
                  </a:lnTo>
                  <a:lnTo>
                    <a:pt x="101994" y="157181"/>
                  </a:lnTo>
                  <a:lnTo>
                    <a:pt x="102036" y="157181"/>
                  </a:lnTo>
                  <a:lnTo>
                    <a:pt x="102036" y="157125"/>
                  </a:lnTo>
                  <a:lnTo>
                    <a:pt x="102078" y="157054"/>
                  </a:lnTo>
                  <a:lnTo>
                    <a:pt x="102078" y="156998"/>
                  </a:lnTo>
                  <a:lnTo>
                    <a:pt x="102121" y="156928"/>
                  </a:lnTo>
                  <a:lnTo>
                    <a:pt x="102121" y="156871"/>
                  </a:lnTo>
                  <a:lnTo>
                    <a:pt x="102163" y="156871"/>
                  </a:lnTo>
                  <a:lnTo>
                    <a:pt x="102163" y="156801"/>
                  </a:lnTo>
                  <a:lnTo>
                    <a:pt x="102163" y="156745"/>
                  </a:lnTo>
                  <a:lnTo>
                    <a:pt x="102205" y="156674"/>
                  </a:lnTo>
                  <a:lnTo>
                    <a:pt x="102205" y="156618"/>
                  </a:lnTo>
                  <a:lnTo>
                    <a:pt x="102205" y="156547"/>
                  </a:lnTo>
                  <a:lnTo>
                    <a:pt x="102205" y="156491"/>
                  </a:lnTo>
                  <a:lnTo>
                    <a:pt x="102205" y="156421"/>
                  </a:lnTo>
                  <a:lnTo>
                    <a:pt x="102163" y="156364"/>
                  </a:lnTo>
                  <a:lnTo>
                    <a:pt x="102163" y="156294"/>
                  </a:lnTo>
                  <a:lnTo>
                    <a:pt x="102163" y="156238"/>
                  </a:lnTo>
                  <a:lnTo>
                    <a:pt x="102205" y="156167"/>
                  </a:lnTo>
                  <a:lnTo>
                    <a:pt x="102205" y="156111"/>
                  </a:lnTo>
                  <a:lnTo>
                    <a:pt x="102247" y="156111"/>
                  </a:lnTo>
                  <a:lnTo>
                    <a:pt x="102290" y="156040"/>
                  </a:lnTo>
                  <a:lnTo>
                    <a:pt x="102247" y="155984"/>
                  </a:lnTo>
                  <a:lnTo>
                    <a:pt x="102247" y="155914"/>
                  </a:lnTo>
                  <a:lnTo>
                    <a:pt x="102205" y="155914"/>
                  </a:lnTo>
                  <a:lnTo>
                    <a:pt x="102163" y="155857"/>
                  </a:lnTo>
                  <a:lnTo>
                    <a:pt x="102121" y="155787"/>
                  </a:lnTo>
                  <a:lnTo>
                    <a:pt x="102078" y="155787"/>
                  </a:lnTo>
                  <a:lnTo>
                    <a:pt x="102036" y="155787"/>
                  </a:lnTo>
                  <a:lnTo>
                    <a:pt x="101994" y="155787"/>
                  </a:lnTo>
                  <a:lnTo>
                    <a:pt x="101952" y="155787"/>
                  </a:lnTo>
                  <a:lnTo>
                    <a:pt x="101909" y="155787"/>
                  </a:lnTo>
                  <a:lnTo>
                    <a:pt x="101909" y="155731"/>
                  </a:lnTo>
                  <a:lnTo>
                    <a:pt x="101909" y="155660"/>
                  </a:lnTo>
                  <a:lnTo>
                    <a:pt x="101952" y="155604"/>
                  </a:lnTo>
                  <a:lnTo>
                    <a:pt x="101994" y="155534"/>
                  </a:lnTo>
                  <a:lnTo>
                    <a:pt x="102036" y="155477"/>
                  </a:lnTo>
                  <a:lnTo>
                    <a:pt x="102078" y="155477"/>
                  </a:lnTo>
                  <a:lnTo>
                    <a:pt x="102078" y="155407"/>
                  </a:lnTo>
                  <a:lnTo>
                    <a:pt x="102078" y="155350"/>
                  </a:lnTo>
                  <a:lnTo>
                    <a:pt x="102121" y="155350"/>
                  </a:lnTo>
                  <a:lnTo>
                    <a:pt x="102121" y="155280"/>
                  </a:lnTo>
                  <a:lnTo>
                    <a:pt x="102078" y="155224"/>
                  </a:lnTo>
                  <a:lnTo>
                    <a:pt x="102121" y="155153"/>
                  </a:lnTo>
                  <a:lnTo>
                    <a:pt x="102121" y="155097"/>
                  </a:lnTo>
                  <a:lnTo>
                    <a:pt x="102121" y="155027"/>
                  </a:lnTo>
                  <a:lnTo>
                    <a:pt x="102121" y="154970"/>
                  </a:lnTo>
                  <a:lnTo>
                    <a:pt x="102078" y="154970"/>
                  </a:lnTo>
                  <a:lnTo>
                    <a:pt x="102121" y="154900"/>
                  </a:lnTo>
                  <a:lnTo>
                    <a:pt x="102121" y="154844"/>
                  </a:lnTo>
                  <a:lnTo>
                    <a:pt x="102121" y="154773"/>
                  </a:lnTo>
                  <a:lnTo>
                    <a:pt x="102163" y="154773"/>
                  </a:lnTo>
                  <a:lnTo>
                    <a:pt x="102163" y="154844"/>
                  </a:lnTo>
                  <a:lnTo>
                    <a:pt x="102163" y="154900"/>
                  </a:lnTo>
                  <a:lnTo>
                    <a:pt x="102205" y="154970"/>
                  </a:lnTo>
                  <a:lnTo>
                    <a:pt x="102205" y="155027"/>
                  </a:lnTo>
                  <a:lnTo>
                    <a:pt x="102205" y="155097"/>
                  </a:lnTo>
                  <a:lnTo>
                    <a:pt x="102205" y="155153"/>
                  </a:lnTo>
                  <a:lnTo>
                    <a:pt x="102205" y="155224"/>
                  </a:lnTo>
                  <a:lnTo>
                    <a:pt x="102205" y="155280"/>
                  </a:lnTo>
                  <a:lnTo>
                    <a:pt x="102205" y="155350"/>
                  </a:lnTo>
                  <a:lnTo>
                    <a:pt x="102205" y="155407"/>
                  </a:lnTo>
                  <a:lnTo>
                    <a:pt x="102163" y="155477"/>
                  </a:lnTo>
                  <a:lnTo>
                    <a:pt x="102121" y="155534"/>
                  </a:lnTo>
                  <a:lnTo>
                    <a:pt x="102078" y="155604"/>
                  </a:lnTo>
                  <a:lnTo>
                    <a:pt x="102036" y="155604"/>
                  </a:lnTo>
                  <a:lnTo>
                    <a:pt x="102036" y="155660"/>
                  </a:lnTo>
                  <a:lnTo>
                    <a:pt x="102036" y="155731"/>
                  </a:lnTo>
                  <a:lnTo>
                    <a:pt x="102078" y="155731"/>
                  </a:lnTo>
                  <a:lnTo>
                    <a:pt x="102121" y="155731"/>
                  </a:lnTo>
                  <a:lnTo>
                    <a:pt x="102163" y="155731"/>
                  </a:lnTo>
                  <a:lnTo>
                    <a:pt x="102205" y="155731"/>
                  </a:lnTo>
                  <a:lnTo>
                    <a:pt x="102247" y="155731"/>
                  </a:lnTo>
                  <a:lnTo>
                    <a:pt x="102290" y="155787"/>
                  </a:lnTo>
                  <a:lnTo>
                    <a:pt x="102332" y="155857"/>
                  </a:lnTo>
                  <a:lnTo>
                    <a:pt x="102374" y="155857"/>
                  </a:lnTo>
                  <a:lnTo>
                    <a:pt x="102374" y="155914"/>
                  </a:lnTo>
                  <a:lnTo>
                    <a:pt x="102416" y="155984"/>
                  </a:lnTo>
                  <a:lnTo>
                    <a:pt x="102416" y="156040"/>
                  </a:lnTo>
                  <a:lnTo>
                    <a:pt x="102374" y="156040"/>
                  </a:lnTo>
                  <a:lnTo>
                    <a:pt x="102374" y="156111"/>
                  </a:lnTo>
                  <a:lnTo>
                    <a:pt x="102374" y="156167"/>
                  </a:lnTo>
                  <a:lnTo>
                    <a:pt x="102332" y="156238"/>
                  </a:lnTo>
                  <a:lnTo>
                    <a:pt x="102332" y="156294"/>
                  </a:lnTo>
                  <a:lnTo>
                    <a:pt x="102332" y="156364"/>
                  </a:lnTo>
                  <a:lnTo>
                    <a:pt x="102374" y="156421"/>
                  </a:lnTo>
                  <a:lnTo>
                    <a:pt x="102416" y="156421"/>
                  </a:lnTo>
                  <a:lnTo>
                    <a:pt x="102416" y="156491"/>
                  </a:lnTo>
                  <a:lnTo>
                    <a:pt x="102458" y="156547"/>
                  </a:lnTo>
                  <a:lnTo>
                    <a:pt x="102458" y="156618"/>
                  </a:lnTo>
                  <a:lnTo>
                    <a:pt x="102458" y="156674"/>
                  </a:lnTo>
                  <a:lnTo>
                    <a:pt x="102416" y="156674"/>
                  </a:lnTo>
                  <a:lnTo>
                    <a:pt x="102416" y="156745"/>
                  </a:lnTo>
                  <a:lnTo>
                    <a:pt x="102416" y="156801"/>
                  </a:lnTo>
                  <a:lnTo>
                    <a:pt x="102374" y="156871"/>
                  </a:lnTo>
                  <a:lnTo>
                    <a:pt x="102332" y="156928"/>
                  </a:lnTo>
                  <a:lnTo>
                    <a:pt x="102290" y="156928"/>
                  </a:lnTo>
                  <a:lnTo>
                    <a:pt x="102290" y="156998"/>
                  </a:lnTo>
                  <a:lnTo>
                    <a:pt x="102247" y="157054"/>
                  </a:lnTo>
                  <a:lnTo>
                    <a:pt x="102290" y="157125"/>
                  </a:lnTo>
                  <a:lnTo>
                    <a:pt x="102247" y="157181"/>
                  </a:lnTo>
                  <a:lnTo>
                    <a:pt x="102290" y="157181"/>
                  </a:lnTo>
                  <a:lnTo>
                    <a:pt x="102290" y="157252"/>
                  </a:lnTo>
                  <a:lnTo>
                    <a:pt x="102247" y="157252"/>
                  </a:lnTo>
                  <a:lnTo>
                    <a:pt x="102290" y="157252"/>
                  </a:lnTo>
                  <a:lnTo>
                    <a:pt x="102290" y="157308"/>
                  </a:lnTo>
                  <a:lnTo>
                    <a:pt x="102332" y="157308"/>
                  </a:lnTo>
                  <a:lnTo>
                    <a:pt x="102332" y="157252"/>
                  </a:lnTo>
                  <a:lnTo>
                    <a:pt x="102374" y="157252"/>
                  </a:lnTo>
                  <a:lnTo>
                    <a:pt x="102416" y="157181"/>
                  </a:lnTo>
                  <a:lnTo>
                    <a:pt x="102501" y="157125"/>
                  </a:lnTo>
                  <a:lnTo>
                    <a:pt x="102585" y="156998"/>
                  </a:lnTo>
                  <a:lnTo>
                    <a:pt x="102627" y="156998"/>
                  </a:lnTo>
                  <a:lnTo>
                    <a:pt x="102712" y="156928"/>
                  </a:lnTo>
                  <a:lnTo>
                    <a:pt x="102754" y="156928"/>
                  </a:lnTo>
                  <a:lnTo>
                    <a:pt x="102839" y="156871"/>
                  </a:lnTo>
                  <a:lnTo>
                    <a:pt x="102923" y="156871"/>
                  </a:lnTo>
                  <a:lnTo>
                    <a:pt x="102965" y="156871"/>
                  </a:lnTo>
                  <a:lnTo>
                    <a:pt x="103008" y="156871"/>
                  </a:lnTo>
                  <a:lnTo>
                    <a:pt x="103008" y="156801"/>
                  </a:lnTo>
                  <a:lnTo>
                    <a:pt x="103050" y="156801"/>
                  </a:lnTo>
                  <a:lnTo>
                    <a:pt x="103134" y="156745"/>
                  </a:lnTo>
                  <a:lnTo>
                    <a:pt x="103177" y="156674"/>
                  </a:lnTo>
                  <a:lnTo>
                    <a:pt x="103219" y="156674"/>
                  </a:lnTo>
                  <a:lnTo>
                    <a:pt x="103219" y="156618"/>
                  </a:lnTo>
                  <a:lnTo>
                    <a:pt x="103219" y="156547"/>
                  </a:lnTo>
                  <a:lnTo>
                    <a:pt x="103219" y="156491"/>
                  </a:lnTo>
                  <a:lnTo>
                    <a:pt x="103219" y="156421"/>
                  </a:lnTo>
                  <a:lnTo>
                    <a:pt x="103261" y="156421"/>
                  </a:lnTo>
                  <a:lnTo>
                    <a:pt x="103261" y="156491"/>
                  </a:lnTo>
                  <a:lnTo>
                    <a:pt x="103219" y="156491"/>
                  </a:lnTo>
                  <a:lnTo>
                    <a:pt x="103261" y="156491"/>
                  </a:lnTo>
                  <a:lnTo>
                    <a:pt x="103261" y="156547"/>
                  </a:lnTo>
                  <a:lnTo>
                    <a:pt x="103261" y="156618"/>
                  </a:lnTo>
                  <a:lnTo>
                    <a:pt x="103303" y="156618"/>
                  </a:lnTo>
                  <a:lnTo>
                    <a:pt x="103303" y="156674"/>
                  </a:lnTo>
                  <a:lnTo>
                    <a:pt x="103261" y="156674"/>
                  </a:lnTo>
                  <a:lnTo>
                    <a:pt x="103219" y="156674"/>
                  </a:lnTo>
                  <a:lnTo>
                    <a:pt x="103219" y="156745"/>
                  </a:lnTo>
                  <a:lnTo>
                    <a:pt x="103177" y="156801"/>
                  </a:lnTo>
                  <a:lnTo>
                    <a:pt x="103219" y="156801"/>
                  </a:lnTo>
                  <a:lnTo>
                    <a:pt x="103177" y="156871"/>
                  </a:lnTo>
                  <a:lnTo>
                    <a:pt x="103134" y="156871"/>
                  </a:lnTo>
                  <a:lnTo>
                    <a:pt x="103092" y="156871"/>
                  </a:lnTo>
                  <a:lnTo>
                    <a:pt x="103092" y="156928"/>
                  </a:lnTo>
                  <a:lnTo>
                    <a:pt x="103050" y="156928"/>
                  </a:lnTo>
                  <a:lnTo>
                    <a:pt x="103008" y="156998"/>
                  </a:lnTo>
                  <a:lnTo>
                    <a:pt x="102965" y="156998"/>
                  </a:lnTo>
                  <a:lnTo>
                    <a:pt x="102923" y="157054"/>
                  </a:lnTo>
                  <a:lnTo>
                    <a:pt x="102881" y="157054"/>
                  </a:lnTo>
                  <a:lnTo>
                    <a:pt x="102839" y="157125"/>
                  </a:lnTo>
                  <a:lnTo>
                    <a:pt x="102796" y="157125"/>
                  </a:lnTo>
                  <a:lnTo>
                    <a:pt x="102754" y="157125"/>
                  </a:lnTo>
                  <a:lnTo>
                    <a:pt x="102712" y="157181"/>
                  </a:lnTo>
                  <a:lnTo>
                    <a:pt x="102670" y="157252"/>
                  </a:lnTo>
                  <a:lnTo>
                    <a:pt x="102627" y="157252"/>
                  </a:lnTo>
                  <a:lnTo>
                    <a:pt x="102627" y="157308"/>
                  </a:lnTo>
                  <a:lnTo>
                    <a:pt x="102670" y="157308"/>
                  </a:lnTo>
                  <a:lnTo>
                    <a:pt x="102670" y="157378"/>
                  </a:lnTo>
                  <a:lnTo>
                    <a:pt x="102670" y="157435"/>
                  </a:lnTo>
                  <a:lnTo>
                    <a:pt x="102712" y="157435"/>
                  </a:lnTo>
                  <a:lnTo>
                    <a:pt x="102712" y="157505"/>
                  </a:lnTo>
                  <a:lnTo>
                    <a:pt x="102670" y="157561"/>
                  </a:lnTo>
                  <a:lnTo>
                    <a:pt x="102670" y="157632"/>
                  </a:lnTo>
                  <a:lnTo>
                    <a:pt x="102627" y="157632"/>
                  </a:lnTo>
                  <a:lnTo>
                    <a:pt x="102627" y="157688"/>
                  </a:lnTo>
                  <a:lnTo>
                    <a:pt x="102585" y="157688"/>
                  </a:lnTo>
                  <a:lnTo>
                    <a:pt x="102585" y="157758"/>
                  </a:lnTo>
                  <a:lnTo>
                    <a:pt x="102501" y="157815"/>
                  </a:lnTo>
                  <a:lnTo>
                    <a:pt x="102458" y="157885"/>
                  </a:lnTo>
                  <a:lnTo>
                    <a:pt x="102416" y="157885"/>
                  </a:lnTo>
                  <a:lnTo>
                    <a:pt x="102374" y="157885"/>
                  </a:lnTo>
                  <a:lnTo>
                    <a:pt x="102332" y="157885"/>
                  </a:lnTo>
                  <a:lnTo>
                    <a:pt x="102332" y="157942"/>
                  </a:lnTo>
                  <a:lnTo>
                    <a:pt x="102332" y="158012"/>
                  </a:lnTo>
                  <a:lnTo>
                    <a:pt x="102374" y="158012"/>
                  </a:lnTo>
                  <a:lnTo>
                    <a:pt x="102374" y="158068"/>
                  </a:lnTo>
                  <a:lnTo>
                    <a:pt x="102374" y="158139"/>
                  </a:lnTo>
                  <a:lnTo>
                    <a:pt x="102332" y="158195"/>
                  </a:lnTo>
                  <a:lnTo>
                    <a:pt x="102290" y="158195"/>
                  </a:lnTo>
                  <a:lnTo>
                    <a:pt x="102247" y="158265"/>
                  </a:lnTo>
                  <a:lnTo>
                    <a:pt x="102205" y="158265"/>
                  </a:lnTo>
                  <a:lnTo>
                    <a:pt x="102205" y="158322"/>
                  </a:lnTo>
                  <a:lnTo>
                    <a:pt x="102163" y="158392"/>
                  </a:lnTo>
                  <a:lnTo>
                    <a:pt x="102121" y="158392"/>
                  </a:lnTo>
                  <a:lnTo>
                    <a:pt x="102078" y="158392"/>
                  </a:lnTo>
                  <a:lnTo>
                    <a:pt x="102036" y="158392"/>
                  </a:lnTo>
                  <a:lnTo>
                    <a:pt x="102036" y="158448"/>
                  </a:lnTo>
                  <a:lnTo>
                    <a:pt x="101952" y="158448"/>
                  </a:lnTo>
                  <a:lnTo>
                    <a:pt x="101909" y="158448"/>
                  </a:lnTo>
                  <a:lnTo>
                    <a:pt x="101867" y="158392"/>
                  </a:lnTo>
                  <a:lnTo>
                    <a:pt x="101825" y="158392"/>
                  </a:lnTo>
                  <a:lnTo>
                    <a:pt x="101783" y="158392"/>
                  </a:lnTo>
                  <a:lnTo>
                    <a:pt x="101740" y="158392"/>
                  </a:lnTo>
                  <a:lnTo>
                    <a:pt x="101698" y="158392"/>
                  </a:lnTo>
                  <a:lnTo>
                    <a:pt x="101698" y="158322"/>
                  </a:lnTo>
                  <a:lnTo>
                    <a:pt x="101656" y="158322"/>
                  </a:lnTo>
                  <a:lnTo>
                    <a:pt x="101614" y="158392"/>
                  </a:lnTo>
                  <a:lnTo>
                    <a:pt x="101614" y="158448"/>
                  </a:lnTo>
                  <a:lnTo>
                    <a:pt x="101571" y="158505"/>
                  </a:lnTo>
                  <a:lnTo>
                    <a:pt x="101614" y="158505"/>
                  </a:lnTo>
                  <a:lnTo>
                    <a:pt x="101614" y="158632"/>
                  </a:lnTo>
                  <a:lnTo>
                    <a:pt x="101614" y="158702"/>
                  </a:lnTo>
                  <a:lnTo>
                    <a:pt x="101656" y="158702"/>
                  </a:lnTo>
                  <a:lnTo>
                    <a:pt x="101656" y="158758"/>
                  </a:lnTo>
                  <a:lnTo>
                    <a:pt x="101698" y="158758"/>
                  </a:lnTo>
                  <a:lnTo>
                    <a:pt x="101698" y="158829"/>
                  </a:lnTo>
                  <a:lnTo>
                    <a:pt x="101740" y="158829"/>
                  </a:lnTo>
                  <a:lnTo>
                    <a:pt x="101825" y="158758"/>
                  </a:lnTo>
                  <a:lnTo>
                    <a:pt x="101825" y="158829"/>
                  </a:lnTo>
                  <a:lnTo>
                    <a:pt x="101867" y="158829"/>
                  </a:lnTo>
                  <a:lnTo>
                    <a:pt x="101909" y="158829"/>
                  </a:lnTo>
                  <a:lnTo>
                    <a:pt x="101909" y="158885"/>
                  </a:lnTo>
                  <a:lnTo>
                    <a:pt x="101952" y="158885"/>
                  </a:lnTo>
                  <a:lnTo>
                    <a:pt x="101994" y="158885"/>
                  </a:lnTo>
                  <a:lnTo>
                    <a:pt x="102036" y="158885"/>
                  </a:lnTo>
                  <a:lnTo>
                    <a:pt x="102078" y="158885"/>
                  </a:lnTo>
                  <a:lnTo>
                    <a:pt x="102121" y="158885"/>
                  </a:lnTo>
                  <a:lnTo>
                    <a:pt x="102163" y="158885"/>
                  </a:lnTo>
                  <a:lnTo>
                    <a:pt x="102247" y="158955"/>
                  </a:lnTo>
                  <a:lnTo>
                    <a:pt x="102290" y="158955"/>
                  </a:lnTo>
                  <a:lnTo>
                    <a:pt x="102290" y="158885"/>
                  </a:lnTo>
                  <a:lnTo>
                    <a:pt x="102332" y="158885"/>
                  </a:lnTo>
                  <a:lnTo>
                    <a:pt x="102374" y="158885"/>
                  </a:lnTo>
                  <a:lnTo>
                    <a:pt x="102374" y="158829"/>
                  </a:lnTo>
                  <a:lnTo>
                    <a:pt x="102416" y="158829"/>
                  </a:lnTo>
                  <a:lnTo>
                    <a:pt x="102416" y="158758"/>
                  </a:lnTo>
                  <a:lnTo>
                    <a:pt x="102458" y="158758"/>
                  </a:lnTo>
                  <a:lnTo>
                    <a:pt x="102458" y="158702"/>
                  </a:lnTo>
                  <a:lnTo>
                    <a:pt x="102501" y="158702"/>
                  </a:lnTo>
                  <a:lnTo>
                    <a:pt x="102543" y="158702"/>
                  </a:lnTo>
                  <a:lnTo>
                    <a:pt x="102543" y="158632"/>
                  </a:lnTo>
                  <a:lnTo>
                    <a:pt x="102585" y="158632"/>
                  </a:lnTo>
                  <a:lnTo>
                    <a:pt x="102627" y="158702"/>
                  </a:lnTo>
                  <a:lnTo>
                    <a:pt x="102627" y="158758"/>
                  </a:lnTo>
                  <a:lnTo>
                    <a:pt x="102670" y="158758"/>
                  </a:lnTo>
                  <a:lnTo>
                    <a:pt x="102627" y="158829"/>
                  </a:lnTo>
                  <a:lnTo>
                    <a:pt x="102585" y="158885"/>
                  </a:lnTo>
                  <a:lnTo>
                    <a:pt x="102543" y="158885"/>
                  </a:lnTo>
                  <a:lnTo>
                    <a:pt x="102543" y="158955"/>
                  </a:lnTo>
                  <a:lnTo>
                    <a:pt x="102501" y="159012"/>
                  </a:lnTo>
                  <a:lnTo>
                    <a:pt x="102458" y="159012"/>
                  </a:lnTo>
                  <a:lnTo>
                    <a:pt x="102458" y="159082"/>
                  </a:lnTo>
                  <a:lnTo>
                    <a:pt x="102416" y="159082"/>
                  </a:lnTo>
                  <a:lnTo>
                    <a:pt x="102374" y="159138"/>
                  </a:lnTo>
                  <a:lnTo>
                    <a:pt x="102332" y="159138"/>
                  </a:lnTo>
                  <a:lnTo>
                    <a:pt x="102332" y="159209"/>
                  </a:lnTo>
                  <a:lnTo>
                    <a:pt x="102332" y="159265"/>
                  </a:lnTo>
                  <a:lnTo>
                    <a:pt x="102290" y="159265"/>
                  </a:lnTo>
                  <a:lnTo>
                    <a:pt x="102290" y="159336"/>
                  </a:lnTo>
                  <a:lnTo>
                    <a:pt x="102247" y="159392"/>
                  </a:lnTo>
                  <a:lnTo>
                    <a:pt x="102205" y="159462"/>
                  </a:lnTo>
                  <a:lnTo>
                    <a:pt x="102205" y="159519"/>
                  </a:lnTo>
                  <a:lnTo>
                    <a:pt x="102205" y="159589"/>
                  </a:lnTo>
                  <a:lnTo>
                    <a:pt x="102205" y="159645"/>
                  </a:lnTo>
                  <a:lnTo>
                    <a:pt x="102247" y="159589"/>
                  </a:lnTo>
                  <a:lnTo>
                    <a:pt x="102247" y="159645"/>
                  </a:lnTo>
                  <a:lnTo>
                    <a:pt x="102290" y="159645"/>
                  </a:lnTo>
                  <a:lnTo>
                    <a:pt x="102290" y="159589"/>
                  </a:lnTo>
                  <a:lnTo>
                    <a:pt x="102332" y="159589"/>
                  </a:lnTo>
                  <a:lnTo>
                    <a:pt x="102374" y="159589"/>
                  </a:lnTo>
                  <a:lnTo>
                    <a:pt x="102416" y="159645"/>
                  </a:lnTo>
                  <a:lnTo>
                    <a:pt x="102458" y="159645"/>
                  </a:lnTo>
                  <a:lnTo>
                    <a:pt x="102501" y="159716"/>
                  </a:lnTo>
                  <a:lnTo>
                    <a:pt x="102543" y="159716"/>
                  </a:lnTo>
                  <a:lnTo>
                    <a:pt x="102585" y="159772"/>
                  </a:lnTo>
                  <a:lnTo>
                    <a:pt x="102585" y="159843"/>
                  </a:lnTo>
                  <a:lnTo>
                    <a:pt x="102627" y="159843"/>
                  </a:lnTo>
                  <a:lnTo>
                    <a:pt x="102627" y="159899"/>
                  </a:lnTo>
                  <a:lnTo>
                    <a:pt x="102670" y="159899"/>
                  </a:lnTo>
                  <a:lnTo>
                    <a:pt x="102712" y="159899"/>
                  </a:lnTo>
                  <a:lnTo>
                    <a:pt x="102754" y="159899"/>
                  </a:lnTo>
                  <a:lnTo>
                    <a:pt x="102796" y="159899"/>
                  </a:lnTo>
                  <a:lnTo>
                    <a:pt x="102796" y="159843"/>
                  </a:lnTo>
                  <a:lnTo>
                    <a:pt x="102839" y="159843"/>
                  </a:lnTo>
                  <a:lnTo>
                    <a:pt x="102881" y="159772"/>
                  </a:lnTo>
                  <a:lnTo>
                    <a:pt x="102923" y="159772"/>
                  </a:lnTo>
                  <a:lnTo>
                    <a:pt x="102965" y="159772"/>
                  </a:lnTo>
                  <a:lnTo>
                    <a:pt x="103008" y="159772"/>
                  </a:lnTo>
                  <a:lnTo>
                    <a:pt x="103050" y="159843"/>
                  </a:lnTo>
                  <a:lnTo>
                    <a:pt x="103092" y="159843"/>
                  </a:lnTo>
                  <a:lnTo>
                    <a:pt x="103134" y="159843"/>
                  </a:lnTo>
                  <a:lnTo>
                    <a:pt x="103177" y="159843"/>
                  </a:lnTo>
                  <a:lnTo>
                    <a:pt x="103219" y="159843"/>
                  </a:lnTo>
                  <a:lnTo>
                    <a:pt x="103261" y="159843"/>
                  </a:lnTo>
                  <a:lnTo>
                    <a:pt x="103303" y="159843"/>
                  </a:lnTo>
                  <a:lnTo>
                    <a:pt x="103346" y="159843"/>
                  </a:lnTo>
                  <a:lnTo>
                    <a:pt x="103388" y="159843"/>
                  </a:lnTo>
                  <a:lnTo>
                    <a:pt x="103388" y="159772"/>
                  </a:lnTo>
                  <a:lnTo>
                    <a:pt x="103430" y="159772"/>
                  </a:lnTo>
                  <a:lnTo>
                    <a:pt x="103430" y="159716"/>
                  </a:lnTo>
                  <a:lnTo>
                    <a:pt x="103472" y="159716"/>
                  </a:lnTo>
                  <a:lnTo>
                    <a:pt x="103472" y="159645"/>
                  </a:lnTo>
                  <a:lnTo>
                    <a:pt x="103515" y="159645"/>
                  </a:lnTo>
                  <a:lnTo>
                    <a:pt x="103557" y="159645"/>
                  </a:lnTo>
                  <a:lnTo>
                    <a:pt x="103599" y="159645"/>
                  </a:lnTo>
                  <a:lnTo>
                    <a:pt x="103641" y="159589"/>
                  </a:lnTo>
                  <a:lnTo>
                    <a:pt x="103684" y="159589"/>
                  </a:lnTo>
                  <a:lnTo>
                    <a:pt x="103684" y="159645"/>
                  </a:lnTo>
                  <a:lnTo>
                    <a:pt x="103641" y="159645"/>
                  </a:lnTo>
                  <a:lnTo>
                    <a:pt x="103599" y="159645"/>
                  </a:lnTo>
                  <a:lnTo>
                    <a:pt x="103599" y="159716"/>
                  </a:lnTo>
                  <a:lnTo>
                    <a:pt x="103557" y="159716"/>
                  </a:lnTo>
                  <a:lnTo>
                    <a:pt x="103515" y="159716"/>
                  </a:lnTo>
                  <a:lnTo>
                    <a:pt x="103515" y="159772"/>
                  </a:lnTo>
                  <a:lnTo>
                    <a:pt x="103472" y="159772"/>
                  </a:lnTo>
                  <a:lnTo>
                    <a:pt x="103472" y="159843"/>
                  </a:lnTo>
                  <a:lnTo>
                    <a:pt x="103430" y="159899"/>
                  </a:lnTo>
                  <a:lnTo>
                    <a:pt x="103430" y="159969"/>
                  </a:lnTo>
                  <a:lnTo>
                    <a:pt x="103388" y="159969"/>
                  </a:lnTo>
                  <a:lnTo>
                    <a:pt x="103346" y="160026"/>
                  </a:lnTo>
                  <a:lnTo>
                    <a:pt x="103346" y="159969"/>
                  </a:lnTo>
                  <a:lnTo>
                    <a:pt x="103346" y="160026"/>
                  </a:lnTo>
                  <a:lnTo>
                    <a:pt x="103303" y="160026"/>
                  </a:lnTo>
                  <a:lnTo>
                    <a:pt x="103261" y="160026"/>
                  </a:lnTo>
                  <a:lnTo>
                    <a:pt x="103261" y="159969"/>
                  </a:lnTo>
                  <a:lnTo>
                    <a:pt x="103219" y="160026"/>
                  </a:lnTo>
                  <a:lnTo>
                    <a:pt x="103219" y="159969"/>
                  </a:lnTo>
                  <a:lnTo>
                    <a:pt x="103177" y="159969"/>
                  </a:lnTo>
                  <a:lnTo>
                    <a:pt x="103134" y="159969"/>
                  </a:lnTo>
                  <a:lnTo>
                    <a:pt x="103092" y="159969"/>
                  </a:lnTo>
                  <a:lnTo>
                    <a:pt x="103050" y="159899"/>
                  </a:lnTo>
                  <a:lnTo>
                    <a:pt x="103008" y="159899"/>
                  </a:lnTo>
                  <a:lnTo>
                    <a:pt x="102965" y="159969"/>
                  </a:lnTo>
                  <a:lnTo>
                    <a:pt x="102923" y="159969"/>
                  </a:lnTo>
                  <a:lnTo>
                    <a:pt x="102881" y="159969"/>
                  </a:lnTo>
                  <a:lnTo>
                    <a:pt x="102839" y="159969"/>
                  </a:lnTo>
                  <a:lnTo>
                    <a:pt x="102796" y="160026"/>
                  </a:lnTo>
                  <a:lnTo>
                    <a:pt x="102754" y="160026"/>
                  </a:lnTo>
                  <a:lnTo>
                    <a:pt x="102712" y="160026"/>
                  </a:lnTo>
                  <a:lnTo>
                    <a:pt x="102670" y="160026"/>
                  </a:lnTo>
                  <a:lnTo>
                    <a:pt x="102627" y="160026"/>
                  </a:lnTo>
                  <a:lnTo>
                    <a:pt x="102585" y="160026"/>
                  </a:lnTo>
                  <a:lnTo>
                    <a:pt x="102543" y="160026"/>
                  </a:lnTo>
                  <a:lnTo>
                    <a:pt x="102543" y="159969"/>
                  </a:lnTo>
                  <a:lnTo>
                    <a:pt x="102501" y="159969"/>
                  </a:lnTo>
                  <a:lnTo>
                    <a:pt x="102458" y="159969"/>
                  </a:lnTo>
                  <a:lnTo>
                    <a:pt x="102416" y="159969"/>
                  </a:lnTo>
                  <a:lnTo>
                    <a:pt x="102374" y="159969"/>
                  </a:lnTo>
                  <a:lnTo>
                    <a:pt x="102332" y="159969"/>
                  </a:lnTo>
                  <a:lnTo>
                    <a:pt x="102290" y="159969"/>
                  </a:lnTo>
                  <a:lnTo>
                    <a:pt x="102247" y="159899"/>
                  </a:lnTo>
                  <a:lnTo>
                    <a:pt x="102205" y="159899"/>
                  </a:lnTo>
                  <a:lnTo>
                    <a:pt x="102163" y="159843"/>
                  </a:lnTo>
                  <a:lnTo>
                    <a:pt x="102121" y="159843"/>
                  </a:lnTo>
                  <a:lnTo>
                    <a:pt x="102078" y="159899"/>
                  </a:lnTo>
                  <a:lnTo>
                    <a:pt x="102036" y="159843"/>
                  </a:lnTo>
                  <a:lnTo>
                    <a:pt x="101994" y="159843"/>
                  </a:lnTo>
                  <a:lnTo>
                    <a:pt x="101994" y="159899"/>
                  </a:lnTo>
                  <a:lnTo>
                    <a:pt x="101952" y="159899"/>
                  </a:lnTo>
                  <a:lnTo>
                    <a:pt x="101952" y="159969"/>
                  </a:lnTo>
                  <a:lnTo>
                    <a:pt x="101952" y="160026"/>
                  </a:lnTo>
                  <a:lnTo>
                    <a:pt x="101909" y="160026"/>
                  </a:lnTo>
                  <a:lnTo>
                    <a:pt x="101909" y="160096"/>
                  </a:lnTo>
                  <a:lnTo>
                    <a:pt x="101867" y="160152"/>
                  </a:lnTo>
                  <a:lnTo>
                    <a:pt x="101867" y="160223"/>
                  </a:lnTo>
                  <a:lnTo>
                    <a:pt x="101825" y="160223"/>
                  </a:lnTo>
                  <a:lnTo>
                    <a:pt x="101825" y="160279"/>
                  </a:lnTo>
                  <a:lnTo>
                    <a:pt x="101825" y="160349"/>
                  </a:lnTo>
                  <a:lnTo>
                    <a:pt x="101825" y="160406"/>
                  </a:lnTo>
                  <a:lnTo>
                    <a:pt x="101825" y="160476"/>
                  </a:lnTo>
                  <a:lnTo>
                    <a:pt x="101867" y="160476"/>
                  </a:lnTo>
                  <a:lnTo>
                    <a:pt x="101909" y="160533"/>
                  </a:lnTo>
                  <a:lnTo>
                    <a:pt x="101909" y="160603"/>
                  </a:lnTo>
                  <a:lnTo>
                    <a:pt x="101909" y="160659"/>
                  </a:lnTo>
                  <a:lnTo>
                    <a:pt x="101909" y="160730"/>
                  </a:lnTo>
                  <a:lnTo>
                    <a:pt x="101867" y="160786"/>
                  </a:lnTo>
                  <a:lnTo>
                    <a:pt x="101825" y="160786"/>
                  </a:lnTo>
                  <a:lnTo>
                    <a:pt x="101783" y="160786"/>
                  </a:lnTo>
                  <a:lnTo>
                    <a:pt x="101783" y="160856"/>
                  </a:lnTo>
                  <a:lnTo>
                    <a:pt x="101783" y="160913"/>
                  </a:lnTo>
                  <a:lnTo>
                    <a:pt x="101783" y="160983"/>
                  </a:lnTo>
                  <a:lnTo>
                    <a:pt x="101783" y="161039"/>
                  </a:lnTo>
                  <a:lnTo>
                    <a:pt x="101740" y="161039"/>
                  </a:lnTo>
                  <a:lnTo>
                    <a:pt x="101698" y="161039"/>
                  </a:lnTo>
                  <a:lnTo>
                    <a:pt x="101698" y="161110"/>
                  </a:lnTo>
                  <a:lnTo>
                    <a:pt x="101656" y="161110"/>
                  </a:lnTo>
                  <a:lnTo>
                    <a:pt x="101656" y="161166"/>
                  </a:lnTo>
                  <a:lnTo>
                    <a:pt x="101614" y="161166"/>
                  </a:lnTo>
                  <a:lnTo>
                    <a:pt x="101571" y="161237"/>
                  </a:lnTo>
                  <a:lnTo>
                    <a:pt x="101529" y="161237"/>
                  </a:lnTo>
                  <a:lnTo>
                    <a:pt x="101529" y="161293"/>
                  </a:lnTo>
                  <a:lnTo>
                    <a:pt x="101487" y="161293"/>
                  </a:lnTo>
                  <a:lnTo>
                    <a:pt x="101487" y="161363"/>
                  </a:lnTo>
                  <a:lnTo>
                    <a:pt x="101445" y="161363"/>
                  </a:lnTo>
                  <a:lnTo>
                    <a:pt x="101445" y="161420"/>
                  </a:lnTo>
                  <a:lnTo>
                    <a:pt x="101402" y="161420"/>
                  </a:lnTo>
                  <a:lnTo>
                    <a:pt x="101360" y="161420"/>
                  </a:lnTo>
                  <a:lnTo>
                    <a:pt x="101360" y="161490"/>
                  </a:lnTo>
                  <a:lnTo>
                    <a:pt x="101318" y="161490"/>
                  </a:lnTo>
                  <a:lnTo>
                    <a:pt x="101318" y="161546"/>
                  </a:lnTo>
                  <a:lnTo>
                    <a:pt x="101318" y="161617"/>
                  </a:lnTo>
                  <a:lnTo>
                    <a:pt x="101276" y="161617"/>
                  </a:lnTo>
                  <a:lnTo>
                    <a:pt x="101276" y="161673"/>
                  </a:lnTo>
                  <a:lnTo>
                    <a:pt x="101276" y="161744"/>
                  </a:lnTo>
                  <a:lnTo>
                    <a:pt x="101276" y="161800"/>
                  </a:lnTo>
                  <a:lnTo>
                    <a:pt x="101276" y="161870"/>
                  </a:lnTo>
                  <a:lnTo>
                    <a:pt x="101318" y="161870"/>
                  </a:lnTo>
                  <a:lnTo>
                    <a:pt x="101318" y="161927"/>
                  </a:lnTo>
                  <a:lnTo>
                    <a:pt x="101360" y="161927"/>
                  </a:lnTo>
                  <a:lnTo>
                    <a:pt x="101318" y="161997"/>
                  </a:lnTo>
                  <a:lnTo>
                    <a:pt x="101276" y="161997"/>
                  </a:lnTo>
                  <a:lnTo>
                    <a:pt x="101233" y="161997"/>
                  </a:lnTo>
                  <a:lnTo>
                    <a:pt x="101191" y="161927"/>
                  </a:lnTo>
                  <a:lnTo>
                    <a:pt x="101149" y="161870"/>
                  </a:lnTo>
                  <a:lnTo>
                    <a:pt x="101107" y="161870"/>
                  </a:lnTo>
                  <a:lnTo>
                    <a:pt x="101064" y="161870"/>
                  </a:lnTo>
                  <a:lnTo>
                    <a:pt x="101022" y="161870"/>
                  </a:lnTo>
                  <a:lnTo>
                    <a:pt x="100980" y="161927"/>
                  </a:lnTo>
                  <a:lnTo>
                    <a:pt x="100938" y="161927"/>
                  </a:lnTo>
                  <a:lnTo>
                    <a:pt x="100938" y="161997"/>
                  </a:lnTo>
                  <a:lnTo>
                    <a:pt x="100895" y="161997"/>
                  </a:lnTo>
                  <a:lnTo>
                    <a:pt x="100895" y="161927"/>
                  </a:lnTo>
                  <a:lnTo>
                    <a:pt x="100811" y="161927"/>
                  </a:lnTo>
                  <a:lnTo>
                    <a:pt x="100811" y="161870"/>
                  </a:lnTo>
                  <a:lnTo>
                    <a:pt x="100769" y="161870"/>
                  </a:lnTo>
                  <a:lnTo>
                    <a:pt x="100726" y="161870"/>
                  </a:lnTo>
                  <a:lnTo>
                    <a:pt x="100726" y="161800"/>
                  </a:lnTo>
                  <a:lnTo>
                    <a:pt x="100684" y="161800"/>
                  </a:lnTo>
                  <a:lnTo>
                    <a:pt x="100684" y="161744"/>
                  </a:lnTo>
                  <a:lnTo>
                    <a:pt x="100684" y="161673"/>
                  </a:lnTo>
                  <a:lnTo>
                    <a:pt x="100726" y="161673"/>
                  </a:lnTo>
                  <a:lnTo>
                    <a:pt x="100769" y="161617"/>
                  </a:lnTo>
                  <a:lnTo>
                    <a:pt x="100811" y="161617"/>
                  </a:lnTo>
                  <a:lnTo>
                    <a:pt x="100853" y="161617"/>
                  </a:lnTo>
                  <a:lnTo>
                    <a:pt x="100853" y="161546"/>
                  </a:lnTo>
                  <a:lnTo>
                    <a:pt x="100811" y="161490"/>
                  </a:lnTo>
                  <a:lnTo>
                    <a:pt x="100769" y="161420"/>
                  </a:lnTo>
                  <a:lnTo>
                    <a:pt x="100769" y="161363"/>
                  </a:lnTo>
                  <a:lnTo>
                    <a:pt x="100726" y="161363"/>
                  </a:lnTo>
                  <a:lnTo>
                    <a:pt x="100684" y="161363"/>
                  </a:lnTo>
                  <a:lnTo>
                    <a:pt x="100642" y="161363"/>
                  </a:lnTo>
                  <a:lnTo>
                    <a:pt x="100642" y="161293"/>
                  </a:lnTo>
                  <a:lnTo>
                    <a:pt x="100642" y="161363"/>
                  </a:lnTo>
                  <a:lnTo>
                    <a:pt x="100600" y="161363"/>
                  </a:lnTo>
                  <a:lnTo>
                    <a:pt x="100557" y="161363"/>
                  </a:lnTo>
                  <a:lnTo>
                    <a:pt x="100515" y="161363"/>
                  </a:lnTo>
                  <a:lnTo>
                    <a:pt x="100473" y="161363"/>
                  </a:lnTo>
                  <a:lnTo>
                    <a:pt x="100431" y="161420"/>
                  </a:lnTo>
                  <a:lnTo>
                    <a:pt x="100388" y="161490"/>
                  </a:lnTo>
                  <a:lnTo>
                    <a:pt x="100346" y="161546"/>
                  </a:lnTo>
                  <a:lnTo>
                    <a:pt x="100304" y="161617"/>
                  </a:lnTo>
                  <a:lnTo>
                    <a:pt x="100262" y="161617"/>
                  </a:lnTo>
                  <a:lnTo>
                    <a:pt x="100262" y="161673"/>
                  </a:lnTo>
                  <a:lnTo>
                    <a:pt x="100220" y="161744"/>
                  </a:lnTo>
                  <a:lnTo>
                    <a:pt x="100220" y="161800"/>
                  </a:lnTo>
                  <a:lnTo>
                    <a:pt x="100177" y="161800"/>
                  </a:lnTo>
                  <a:lnTo>
                    <a:pt x="100135" y="161800"/>
                  </a:lnTo>
                  <a:lnTo>
                    <a:pt x="100135" y="161870"/>
                  </a:lnTo>
                  <a:lnTo>
                    <a:pt x="100093" y="161870"/>
                  </a:lnTo>
                  <a:lnTo>
                    <a:pt x="100051" y="161870"/>
                  </a:lnTo>
                  <a:lnTo>
                    <a:pt x="100051" y="161927"/>
                  </a:lnTo>
                  <a:lnTo>
                    <a:pt x="100008" y="161927"/>
                  </a:lnTo>
                  <a:lnTo>
                    <a:pt x="99966" y="161997"/>
                  </a:lnTo>
                  <a:lnTo>
                    <a:pt x="99924" y="161997"/>
                  </a:lnTo>
                  <a:lnTo>
                    <a:pt x="99882" y="162053"/>
                  </a:lnTo>
                  <a:lnTo>
                    <a:pt x="99839" y="162053"/>
                  </a:lnTo>
                  <a:lnTo>
                    <a:pt x="99797" y="162124"/>
                  </a:lnTo>
                  <a:lnTo>
                    <a:pt x="99713" y="162124"/>
                  </a:lnTo>
                  <a:lnTo>
                    <a:pt x="99670" y="162180"/>
                  </a:lnTo>
                  <a:lnTo>
                    <a:pt x="99628" y="162180"/>
                  </a:lnTo>
                  <a:lnTo>
                    <a:pt x="99628" y="162251"/>
                  </a:lnTo>
                  <a:lnTo>
                    <a:pt x="99586" y="162251"/>
                  </a:lnTo>
                  <a:lnTo>
                    <a:pt x="99586" y="162307"/>
                  </a:lnTo>
                  <a:lnTo>
                    <a:pt x="99586" y="162377"/>
                  </a:lnTo>
                  <a:lnTo>
                    <a:pt x="99544" y="162377"/>
                  </a:lnTo>
                  <a:lnTo>
                    <a:pt x="99586" y="162434"/>
                  </a:lnTo>
                  <a:lnTo>
                    <a:pt x="99586" y="162504"/>
                  </a:lnTo>
                  <a:lnTo>
                    <a:pt x="99628" y="162504"/>
                  </a:lnTo>
                  <a:lnTo>
                    <a:pt x="99670" y="162504"/>
                  </a:lnTo>
                  <a:lnTo>
                    <a:pt x="99670" y="162434"/>
                  </a:lnTo>
                  <a:lnTo>
                    <a:pt x="99713" y="162504"/>
                  </a:lnTo>
                  <a:lnTo>
                    <a:pt x="99755" y="162504"/>
                  </a:lnTo>
                  <a:lnTo>
                    <a:pt x="99755" y="162560"/>
                  </a:lnTo>
                  <a:lnTo>
                    <a:pt x="99755" y="162631"/>
                  </a:lnTo>
                  <a:lnTo>
                    <a:pt x="99755" y="162687"/>
                  </a:lnTo>
                  <a:lnTo>
                    <a:pt x="99755" y="162757"/>
                  </a:lnTo>
                  <a:lnTo>
                    <a:pt x="99797" y="162687"/>
                  </a:lnTo>
                  <a:lnTo>
                    <a:pt x="99797" y="162757"/>
                  </a:lnTo>
                  <a:lnTo>
                    <a:pt x="99797" y="162814"/>
                  </a:lnTo>
                  <a:lnTo>
                    <a:pt x="99755" y="162814"/>
                  </a:lnTo>
                  <a:lnTo>
                    <a:pt x="99755" y="162884"/>
                  </a:lnTo>
                  <a:lnTo>
                    <a:pt x="99797" y="162884"/>
                  </a:lnTo>
                  <a:lnTo>
                    <a:pt x="99839" y="162884"/>
                  </a:lnTo>
                  <a:lnTo>
                    <a:pt x="99882" y="162884"/>
                  </a:lnTo>
                  <a:lnTo>
                    <a:pt x="99924" y="162941"/>
                  </a:lnTo>
                  <a:lnTo>
                    <a:pt x="99924" y="163011"/>
                  </a:lnTo>
                  <a:lnTo>
                    <a:pt x="99924" y="163067"/>
                  </a:lnTo>
                  <a:lnTo>
                    <a:pt x="99966" y="163067"/>
                  </a:lnTo>
                  <a:lnTo>
                    <a:pt x="99924" y="163067"/>
                  </a:lnTo>
                  <a:lnTo>
                    <a:pt x="99966" y="163067"/>
                  </a:lnTo>
                  <a:lnTo>
                    <a:pt x="100008" y="163067"/>
                  </a:lnTo>
                  <a:lnTo>
                    <a:pt x="100008" y="163138"/>
                  </a:lnTo>
                  <a:lnTo>
                    <a:pt x="99966" y="163138"/>
                  </a:lnTo>
                  <a:lnTo>
                    <a:pt x="99966" y="163194"/>
                  </a:lnTo>
                  <a:lnTo>
                    <a:pt x="99966" y="163264"/>
                  </a:lnTo>
                  <a:lnTo>
                    <a:pt x="99924" y="163264"/>
                  </a:lnTo>
                  <a:lnTo>
                    <a:pt x="99924" y="163321"/>
                  </a:lnTo>
                  <a:lnTo>
                    <a:pt x="99924" y="163391"/>
                  </a:lnTo>
                  <a:lnTo>
                    <a:pt x="99924" y="163447"/>
                  </a:lnTo>
                  <a:lnTo>
                    <a:pt x="99924" y="163518"/>
                  </a:lnTo>
                  <a:lnTo>
                    <a:pt x="99882" y="163518"/>
                  </a:lnTo>
                  <a:lnTo>
                    <a:pt x="99882" y="163574"/>
                  </a:lnTo>
                  <a:lnTo>
                    <a:pt x="99839" y="163574"/>
                  </a:lnTo>
                  <a:lnTo>
                    <a:pt x="99882" y="163574"/>
                  </a:lnTo>
                  <a:lnTo>
                    <a:pt x="99839" y="163645"/>
                  </a:lnTo>
                  <a:lnTo>
                    <a:pt x="99839" y="163701"/>
                  </a:lnTo>
                  <a:lnTo>
                    <a:pt x="99797" y="163701"/>
                  </a:lnTo>
                  <a:lnTo>
                    <a:pt x="99755" y="163771"/>
                  </a:lnTo>
                  <a:lnTo>
                    <a:pt x="99797" y="163771"/>
                  </a:lnTo>
                  <a:lnTo>
                    <a:pt x="99797" y="163828"/>
                  </a:lnTo>
                  <a:lnTo>
                    <a:pt x="99839" y="163828"/>
                  </a:lnTo>
                  <a:lnTo>
                    <a:pt x="99882" y="163828"/>
                  </a:lnTo>
                  <a:lnTo>
                    <a:pt x="99924" y="163828"/>
                  </a:lnTo>
                  <a:lnTo>
                    <a:pt x="99882" y="163898"/>
                  </a:lnTo>
                  <a:lnTo>
                    <a:pt x="99924" y="163898"/>
                  </a:lnTo>
                  <a:lnTo>
                    <a:pt x="99966" y="163898"/>
                  </a:lnTo>
                  <a:lnTo>
                    <a:pt x="99924" y="163898"/>
                  </a:lnTo>
                  <a:lnTo>
                    <a:pt x="99966" y="163898"/>
                  </a:lnTo>
                  <a:lnTo>
                    <a:pt x="100008" y="163898"/>
                  </a:lnTo>
                  <a:lnTo>
                    <a:pt x="100051" y="163828"/>
                  </a:lnTo>
                  <a:lnTo>
                    <a:pt x="100051" y="163898"/>
                  </a:lnTo>
                  <a:lnTo>
                    <a:pt x="100093" y="163898"/>
                  </a:lnTo>
                  <a:lnTo>
                    <a:pt x="100093" y="163828"/>
                  </a:lnTo>
                  <a:lnTo>
                    <a:pt x="100135" y="163828"/>
                  </a:lnTo>
                  <a:lnTo>
                    <a:pt x="100177" y="163828"/>
                  </a:lnTo>
                  <a:lnTo>
                    <a:pt x="100177" y="163771"/>
                  </a:lnTo>
                  <a:lnTo>
                    <a:pt x="100220" y="163771"/>
                  </a:lnTo>
                  <a:lnTo>
                    <a:pt x="100262" y="163771"/>
                  </a:lnTo>
                  <a:lnTo>
                    <a:pt x="100262" y="163828"/>
                  </a:lnTo>
                  <a:lnTo>
                    <a:pt x="100304" y="163828"/>
                  </a:lnTo>
                  <a:lnTo>
                    <a:pt x="100262" y="163828"/>
                  </a:lnTo>
                  <a:lnTo>
                    <a:pt x="100262" y="163898"/>
                  </a:lnTo>
                  <a:lnTo>
                    <a:pt x="100304" y="163898"/>
                  </a:lnTo>
                  <a:lnTo>
                    <a:pt x="100346" y="163898"/>
                  </a:lnTo>
                  <a:lnTo>
                    <a:pt x="100346" y="163828"/>
                  </a:lnTo>
                  <a:lnTo>
                    <a:pt x="100346" y="163898"/>
                  </a:lnTo>
                  <a:lnTo>
                    <a:pt x="100346" y="163954"/>
                  </a:lnTo>
                  <a:lnTo>
                    <a:pt x="100388" y="163898"/>
                  </a:lnTo>
                  <a:lnTo>
                    <a:pt x="100431" y="163898"/>
                  </a:lnTo>
                  <a:lnTo>
                    <a:pt x="100473" y="163898"/>
                  </a:lnTo>
                  <a:lnTo>
                    <a:pt x="100473" y="163954"/>
                  </a:lnTo>
                  <a:lnTo>
                    <a:pt x="100431" y="164025"/>
                  </a:lnTo>
                  <a:lnTo>
                    <a:pt x="100473" y="164081"/>
                  </a:lnTo>
                  <a:lnTo>
                    <a:pt x="100515" y="164081"/>
                  </a:lnTo>
                  <a:lnTo>
                    <a:pt x="100557" y="164081"/>
                  </a:lnTo>
                  <a:lnTo>
                    <a:pt x="100557" y="164152"/>
                  </a:lnTo>
                  <a:lnTo>
                    <a:pt x="100600" y="164152"/>
                  </a:lnTo>
                  <a:lnTo>
                    <a:pt x="100642" y="164152"/>
                  </a:lnTo>
                  <a:lnTo>
                    <a:pt x="100642" y="164081"/>
                  </a:lnTo>
                  <a:lnTo>
                    <a:pt x="100684" y="164081"/>
                  </a:lnTo>
                  <a:lnTo>
                    <a:pt x="100684" y="164025"/>
                  </a:lnTo>
                  <a:lnTo>
                    <a:pt x="100726" y="164025"/>
                  </a:lnTo>
                  <a:lnTo>
                    <a:pt x="100684" y="164025"/>
                  </a:lnTo>
                  <a:lnTo>
                    <a:pt x="100684" y="164081"/>
                  </a:lnTo>
                  <a:lnTo>
                    <a:pt x="100726" y="164081"/>
                  </a:lnTo>
                  <a:lnTo>
                    <a:pt x="100769" y="164081"/>
                  </a:lnTo>
                  <a:lnTo>
                    <a:pt x="100811" y="164025"/>
                  </a:lnTo>
                  <a:lnTo>
                    <a:pt x="100853" y="164025"/>
                  </a:lnTo>
                  <a:lnTo>
                    <a:pt x="100895" y="163954"/>
                  </a:lnTo>
                  <a:lnTo>
                    <a:pt x="100895" y="163898"/>
                  </a:lnTo>
                  <a:lnTo>
                    <a:pt x="100938" y="163898"/>
                  </a:lnTo>
                  <a:lnTo>
                    <a:pt x="100938" y="163828"/>
                  </a:lnTo>
                  <a:lnTo>
                    <a:pt x="100938" y="163898"/>
                  </a:lnTo>
                  <a:lnTo>
                    <a:pt x="100980" y="163898"/>
                  </a:lnTo>
                  <a:lnTo>
                    <a:pt x="100980" y="163828"/>
                  </a:lnTo>
                  <a:lnTo>
                    <a:pt x="100980" y="163898"/>
                  </a:lnTo>
                  <a:lnTo>
                    <a:pt x="101022" y="163898"/>
                  </a:lnTo>
                  <a:lnTo>
                    <a:pt x="101022" y="163828"/>
                  </a:lnTo>
                  <a:lnTo>
                    <a:pt x="101022" y="163771"/>
                  </a:lnTo>
                  <a:lnTo>
                    <a:pt x="101064" y="163771"/>
                  </a:lnTo>
                  <a:lnTo>
                    <a:pt x="101107" y="163771"/>
                  </a:lnTo>
                  <a:lnTo>
                    <a:pt x="101107" y="163701"/>
                  </a:lnTo>
                  <a:lnTo>
                    <a:pt x="101149" y="163701"/>
                  </a:lnTo>
                  <a:lnTo>
                    <a:pt x="101149" y="163645"/>
                  </a:lnTo>
                  <a:lnTo>
                    <a:pt x="101191" y="163645"/>
                  </a:lnTo>
                  <a:lnTo>
                    <a:pt x="101191" y="163574"/>
                  </a:lnTo>
                  <a:lnTo>
                    <a:pt x="101191" y="163518"/>
                  </a:lnTo>
                  <a:lnTo>
                    <a:pt x="101191" y="163447"/>
                  </a:lnTo>
                  <a:lnTo>
                    <a:pt x="101233" y="163447"/>
                  </a:lnTo>
                  <a:lnTo>
                    <a:pt x="101233" y="163391"/>
                  </a:lnTo>
                  <a:lnTo>
                    <a:pt x="101276" y="163391"/>
                  </a:lnTo>
                  <a:lnTo>
                    <a:pt x="101276" y="163447"/>
                  </a:lnTo>
                  <a:lnTo>
                    <a:pt x="101318" y="163447"/>
                  </a:lnTo>
                  <a:lnTo>
                    <a:pt x="101360" y="163447"/>
                  </a:lnTo>
                  <a:lnTo>
                    <a:pt x="101402" y="163447"/>
                  </a:lnTo>
                  <a:lnTo>
                    <a:pt x="101402" y="163391"/>
                  </a:lnTo>
                  <a:lnTo>
                    <a:pt x="101445" y="163391"/>
                  </a:lnTo>
                  <a:lnTo>
                    <a:pt x="101487" y="163321"/>
                  </a:lnTo>
                  <a:lnTo>
                    <a:pt x="101529" y="163321"/>
                  </a:lnTo>
                  <a:lnTo>
                    <a:pt x="101571" y="163321"/>
                  </a:lnTo>
                  <a:lnTo>
                    <a:pt x="101571" y="163264"/>
                  </a:lnTo>
                  <a:lnTo>
                    <a:pt x="101614" y="163264"/>
                  </a:lnTo>
                  <a:lnTo>
                    <a:pt x="101656" y="163264"/>
                  </a:lnTo>
                  <a:lnTo>
                    <a:pt x="101656" y="163194"/>
                  </a:lnTo>
                  <a:lnTo>
                    <a:pt x="101698" y="163194"/>
                  </a:lnTo>
                  <a:lnTo>
                    <a:pt x="101740" y="163194"/>
                  </a:lnTo>
                  <a:lnTo>
                    <a:pt x="101783" y="163138"/>
                  </a:lnTo>
                  <a:lnTo>
                    <a:pt x="101825" y="163138"/>
                  </a:lnTo>
                  <a:lnTo>
                    <a:pt x="101825" y="163067"/>
                  </a:lnTo>
                  <a:lnTo>
                    <a:pt x="101867" y="163067"/>
                  </a:lnTo>
                  <a:lnTo>
                    <a:pt x="101909" y="163011"/>
                  </a:lnTo>
                  <a:lnTo>
                    <a:pt x="101952" y="163011"/>
                  </a:lnTo>
                  <a:lnTo>
                    <a:pt x="101952" y="162941"/>
                  </a:lnTo>
                  <a:lnTo>
                    <a:pt x="101994" y="162941"/>
                  </a:lnTo>
                  <a:lnTo>
                    <a:pt x="101994" y="162884"/>
                  </a:lnTo>
                  <a:lnTo>
                    <a:pt x="102036" y="162884"/>
                  </a:lnTo>
                  <a:lnTo>
                    <a:pt x="102036" y="162814"/>
                  </a:lnTo>
                  <a:lnTo>
                    <a:pt x="102078" y="162814"/>
                  </a:lnTo>
                  <a:lnTo>
                    <a:pt x="102078" y="162757"/>
                  </a:lnTo>
                  <a:lnTo>
                    <a:pt x="102121" y="162757"/>
                  </a:lnTo>
                  <a:lnTo>
                    <a:pt x="102121" y="162687"/>
                  </a:lnTo>
                  <a:lnTo>
                    <a:pt x="102163" y="162687"/>
                  </a:lnTo>
                  <a:lnTo>
                    <a:pt x="102163" y="162631"/>
                  </a:lnTo>
                  <a:lnTo>
                    <a:pt x="102205" y="162560"/>
                  </a:lnTo>
                  <a:lnTo>
                    <a:pt x="102247" y="162504"/>
                  </a:lnTo>
                  <a:lnTo>
                    <a:pt x="102290" y="162504"/>
                  </a:lnTo>
                  <a:lnTo>
                    <a:pt x="102290" y="162434"/>
                  </a:lnTo>
                  <a:lnTo>
                    <a:pt x="102332" y="162434"/>
                  </a:lnTo>
                  <a:lnTo>
                    <a:pt x="102290" y="162434"/>
                  </a:lnTo>
                  <a:lnTo>
                    <a:pt x="102332" y="162377"/>
                  </a:lnTo>
                  <a:lnTo>
                    <a:pt x="102374" y="162377"/>
                  </a:lnTo>
                  <a:lnTo>
                    <a:pt x="102416" y="162377"/>
                  </a:lnTo>
                  <a:lnTo>
                    <a:pt x="102458" y="162377"/>
                  </a:lnTo>
                  <a:lnTo>
                    <a:pt x="102458" y="162307"/>
                  </a:lnTo>
                  <a:lnTo>
                    <a:pt x="102501" y="162307"/>
                  </a:lnTo>
                  <a:lnTo>
                    <a:pt x="102543" y="162251"/>
                  </a:lnTo>
                  <a:lnTo>
                    <a:pt x="102585" y="162251"/>
                  </a:lnTo>
                  <a:lnTo>
                    <a:pt x="102627" y="162180"/>
                  </a:lnTo>
                  <a:lnTo>
                    <a:pt x="102670" y="162180"/>
                  </a:lnTo>
                  <a:lnTo>
                    <a:pt x="102712" y="162180"/>
                  </a:lnTo>
                  <a:lnTo>
                    <a:pt x="102712" y="162124"/>
                  </a:lnTo>
                  <a:lnTo>
                    <a:pt x="102754" y="162124"/>
                  </a:lnTo>
                  <a:lnTo>
                    <a:pt x="102839" y="162124"/>
                  </a:lnTo>
                  <a:lnTo>
                    <a:pt x="102881" y="162124"/>
                  </a:lnTo>
                  <a:lnTo>
                    <a:pt x="102923" y="162053"/>
                  </a:lnTo>
                  <a:lnTo>
                    <a:pt x="102965" y="162053"/>
                  </a:lnTo>
                  <a:lnTo>
                    <a:pt x="103008" y="162053"/>
                  </a:lnTo>
                  <a:lnTo>
                    <a:pt x="103008" y="162124"/>
                  </a:lnTo>
                  <a:lnTo>
                    <a:pt x="103050" y="162124"/>
                  </a:lnTo>
                  <a:lnTo>
                    <a:pt x="103092" y="162124"/>
                  </a:lnTo>
                  <a:lnTo>
                    <a:pt x="103134" y="162124"/>
                  </a:lnTo>
                  <a:lnTo>
                    <a:pt x="103134" y="162053"/>
                  </a:lnTo>
                  <a:lnTo>
                    <a:pt x="103134" y="162124"/>
                  </a:lnTo>
                  <a:lnTo>
                    <a:pt x="103134" y="162053"/>
                  </a:lnTo>
                  <a:lnTo>
                    <a:pt x="103177" y="162053"/>
                  </a:lnTo>
                  <a:lnTo>
                    <a:pt x="103219" y="162053"/>
                  </a:lnTo>
                  <a:lnTo>
                    <a:pt x="103261" y="162053"/>
                  </a:lnTo>
                  <a:lnTo>
                    <a:pt x="103303" y="162053"/>
                  </a:lnTo>
                  <a:lnTo>
                    <a:pt x="103303" y="161997"/>
                  </a:lnTo>
                  <a:lnTo>
                    <a:pt x="103303" y="162053"/>
                  </a:lnTo>
                  <a:lnTo>
                    <a:pt x="103303" y="161997"/>
                  </a:lnTo>
                  <a:lnTo>
                    <a:pt x="103346" y="161997"/>
                  </a:lnTo>
                  <a:lnTo>
                    <a:pt x="103388" y="161997"/>
                  </a:lnTo>
                  <a:lnTo>
                    <a:pt x="103388" y="162053"/>
                  </a:lnTo>
                  <a:lnTo>
                    <a:pt x="103388" y="162124"/>
                  </a:lnTo>
                  <a:lnTo>
                    <a:pt x="103388" y="162053"/>
                  </a:lnTo>
                  <a:lnTo>
                    <a:pt x="103430" y="162053"/>
                  </a:lnTo>
                  <a:lnTo>
                    <a:pt x="103430" y="162124"/>
                  </a:lnTo>
                  <a:lnTo>
                    <a:pt x="103388" y="162124"/>
                  </a:lnTo>
                  <a:lnTo>
                    <a:pt x="103346" y="162124"/>
                  </a:lnTo>
                  <a:lnTo>
                    <a:pt x="103388" y="162124"/>
                  </a:lnTo>
                  <a:lnTo>
                    <a:pt x="103388" y="162180"/>
                  </a:lnTo>
                  <a:lnTo>
                    <a:pt x="103430" y="162180"/>
                  </a:lnTo>
                  <a:lnTo>
                    <a:pt x="103472" y="162180"/>
                  </a:lnTo>
                  <a:lnTo>
                    <a:pt x="103515" y="162180"/>
                  </a:lnTo>
                  <a:lnTo>
                    <a:pt x="103515" y="162124"/>
                  </a:lnTo>
                  <a:lnTo>
                    <a:pt x="103557" y="162124"/>
                  </a:lnTo>
                  <a:lnTo>
                    <a:pt x="103515" y="162124"/>
                  </a:lnTo>
                  <a:lnTo>
                    <a:pt x="103557" y="162124"/>
                  </a:lnTo>
                  <a:lnTo>
                    <a:pt x="103557" y="162053"/>
                  </a:lnTo>
                  <a:lnTo>
                    <a:pt x="103599" y="162053"/>
                  </a:lnTo>
                  <a:lnTo>
                    <a:pt x="103641" y="162053"/>
                  </a:lnTo>
                  <a:lnTo>
                    <a:pt x="103684" y="162053"/>
                  </a:lnTo>
                  <a:lnTo>
                    <a:pt x="103684" y="161997"/>
                  </a:lnTo>
                  <a:lnTo>
                    <a:pt x="103726" y="161997"/>
                  </a:lnTo>
                  <a:lnTo>
                    <a:pt x="103768" y="161997"/>
                  </a:lnTo>
                  <a:lnTo>
                    <a:pt x="103768" y="162053"/>
                  </a:lnTo>
                  <a:lnTo>
                    <a:pt x="103726" y="162053"/>
                  </a:lnTo>
                  <a:lnTo>
                    <a:pt x="103726" y="162124"/>
                  </a:lnTo>
                  <a:lnTo>
                    <a:pt x="103684" y="162124"/>
                  </a:lnTo>
                  <a:lnTo>
                    <a:pt x="103726" y="162124"/>
                  </a:lnTo>
                  <a:lnTo>
                    <a:pt x="103768" y="162124"/>
                  </a:lnTo>
                  <a:lnTo>
                    <a:pt x="103810" y="162124"/>
                  </a:lnTo>
                  <a:lnTo>
                    <a:pt x="103853" y="162124"/>
                  </a:lnTo>
                  <a:lnTo>
                    <a:pt x="103853" y="162053"/>
                  </a:lnTo>
                  <a:lnTo>
                    <a:pt x="103895" y="162053"/>
                  </a:lnTo>
                  <a:lnTo>
                    <a:pt x="103895" y="161997"/>
                  </a:lnTo>
                  <a:lnTo>
                    <a:pt x="103937" y="161997"/>
                  </a:lnTo>
                  <a:lnTo>
                    <a:pt x="103937" y="161927"/>
                  </a:lnTo>
                  <a:lnTo>
                    <a:pt x="103979" y="161927"/>
                  </a:lnTo>
                  <a:lnTo>
                    <a:pt x="103979" y="161870"/>
                  </a:lnTo>
                  <a:lnTo>
                    <a:pt x="104022" y="161870"/>
                  </a:lnTo>
                  <a:lnTo>
                    <a:pt x="104064" y="161870"/>
                  </a:lnTo>
                  <a:lnTo>
                    <a:pt x="104022" y="161800"/>
                  </a:lnTo>
                  <a:lnTo>
                    <a:pt x="104064" y="161800"/>
                  </a:lnTo>
                  <a:lnTo>
                    <a:pt x="104106" y="161800"/>
                  </a:lnTo>
                  <a:lnTo>
                    <a:pt x="104106" y="161744"/>
                  </a:lnTo>
                  <a:lnTo>
                    <a:pt x="104148" y="161744"/>
                  </a:lnTo>
                  <a:lnTo>
                    <a:pt x="104148" y="161673"/>
                  </a:lnTo>
                  <a:lnTo>
                    <a:pt x="104106" y="161673"/>
                  </a:lnTo>
                  <a:lnTo>
                    <a:pt x="104064" y="161673"/>
                  </a:lnTo>
                  <a:lnTo>
                    <a:pt x="104106" y="161673"/>
                  </a:lnTo>
                  <a:lnTo>
                    <a:pt x="104106" y="161617"/>
                  </a:lnTo>
                  <a:lnTo>
                    <a:pt x="104064" y="161617"/>
                  </a:lnTo>
                  <a:lnTo>
                    <a:pt x="104022" y="161617"/>
                  </a:lnTo>
                  <a:lnTo>
                    <a:pt x="104064" y="161617"/>
                  </a:lnTo>
                  <a:lnTo>
                    <a:pt x="104064" y="161546"/>
                  </a:lnTo>
                  <a:lnTo>
                    <a:pt x="104022" y="161546"/>
                  </a:lnTo>
                  <a:lnTo>
                    <a:pt x="104064" y="161490"/>
                  </a:lnTo>
                  <a:lnTo>
                    <a:pt x="104022" y="161490"/>
                  </a:lnTo>
                  <a:lnTo>
                    <a:pt x="104022" y="161420"/>
                  </a:lnTo>
                  <a:lnTo>
                    <a:pt x="104022" y="161490"/>
                  </a:lnTo>
                  <a:lnTo>
                    <a:pt x="103979" y="161490"/>
                  </a:lnTo>
                  <a:lnTo>
                    <a:pt x="103979" y="161420"/>
                  </a:lnTo>
                  <a:lnTo>
                    <a:pt x="103937" y="161420"/>
                  </a:lnTo>
                  <a:lnTo>
                    <a:pt x="103895" y="161490"/>
                  </a:lnTo>
                  <a:lnTo>
                    <a:pt x="103853" y="161420"/>
                  </a:lnTo>
                  <a:lnTo>
                    <a:pt x="103853" y="161363"/>
                  </a:lnTo>
                  <a:lnTo>
                    <a:pt x="103853" y="161293"/>
                  </a:lnTo>
                  <a:lnTo>
                    <a:pt x="103853" y="161237"/>
                  </a:lnTo>
                  <a:lnTo>
                    <a:pt x="103895" y="161237"/>
                  </a:lnTo>
                  <a:lnTo>
                    <a:pt x="103853" y="161237"/>
                  </a:lnTo>
                  <a:lnTo>
                    <a:pt x="103853" y="161166"/>
                  </a:lnTo>
                  <a:lnTo>
                    <a:pt x="103895" y="161166"/>
                  </a:lnTo>
                  <a:lnTo>
                    <a:pt x="103853" y="161166"/>
                  </a:lnTo>
                  <a:lnTo>
                    <a:pt x="103895" y="161166"/>
                  </a:lnTo>
                  <a:lnTo>
                    <a:pt x="103895" y="161110"/>
                  </a:lnTo>
                  <a:lnTo>
                    <a:pt x="103853" y="161110"/>
                  </a:lnTo>
                  <a:lnTo>
                    <a:pt x="103853" y="161039"/>
                  </a:lnTo>
                  <a:lnTo>
                    <a:pt x="103810" y="161039"/>
                  </a:lnTo>
                  <a:lnTo>
                    <a:pt x="103853" y="161039"/>
                  </a:lnTo>
                  <a:lnTo>
                    <a:pt x="103810" y="161039"/>
                  </a:lnTo>
                  <a:lnTo>
                    <a:pt x="103810" y="160983"/>
                  </a:lnTo>
                  <a:lnTo>
                    <a:pt x="103768" y="160983"/>
                  </a:lnTo>
                  <a:lnTo>
                    <a:pt x="103810" y="160983"/>
                  </a:lnTo>
                  <a:lnTo>
                    <a:pt x="103810" y="160913"/>
                  </a:lnTo>
                  <a:lnTo>
                    <a:pt x="103810" y="160856"/>
                  </a:lnTo>
                  <a:lnTo>
                    <a:pt x="103810" y="160786"/>
                  </a:lnTo>
                  <a:lnTo>
                    <a:pt x="103810" y="160730"/>
                  </a:lnTo>
                  <a:lnTo>
                    <a:pt x="103853" y="160730"/>
                  </a:lnTo>
                  <a:lnTo>
                    <a:pt x="103853" y="160659"/>
                  </a:lnTo>
                  <a:lnTo>
                    <a:pt x="103895" y="160603"/>
                  </a:lnTo>
                  <a:lnTo>
                    <a:pt x="103937" y="160533"/>
                  </a:lnTo>
                  <a:lnTo>
                    <a:pt x="103979" y="160476"/>
                  </a:lnTo>
                  <a:lnTo>
                    <a:pt x="104022" y="160406"/>
                  </a:lnTo>
                  <a:lnTo>
                    <a:pt x="104064" y="160406"/>
                  </a:lnTo>
                  <a:lnTo>
                    <a:pt x="104064" y="160349"/>
                  </a:lnTo>
                  <a:lnTo>
                    <a:pt x="104106" y="160349"/>
                  </a:lnTo>
                  <a:lnTo>
                    <a:pt x="104148" y="160279"/>
                  </a:lnTo>
                  <a:lnTo>
                    <a:pt x="104191" y="160279"/>
                  </a:lnTo>
                  <a:lnTo>
                    <a:pt x="104191" y="160223"/>
                  </a:lnTo>
                  <a:lnTo>
                    <a:pt x="104233" y="160223"/>
                  </a:lnTo>
                  <a:lnTo>
                    <a:pt x="104275" y="160223"/>
                  </a:lnTo>
                  <a:lnTo>
                    <a:pt x="104317" y="160223"/>
                  </a:lnTo>
                  <a:lnTo>
                    <a:pt x="104317" y="160152"/>
                  </a:lnTo>
                  <a:lnTo>
                    <a:pt x="104360" y="160152"/>
                  </a:lnTo>
                  <a:lnTo>
                    <a:pt x="104402" y="160152"/>
                  </a:lnTo>
                  <a:lnTo>
                    <a:pt x="104444" y="160152"/>
                  </a:lnTo>
                  <a:lnTo>
                    <a:pt x="104486" y="160152"/>
                  </a:lnTo>
                  <a:lnTo>
                    <a:pt x="104528" y="160152"/>
                  </a:lnTo>
                  <a:lnTo>
                    <a:pt x="104571" y="160152"/>
                  </a:lnTo>
                  <a:lnTo>
                    <a:pt x="104571" y="160096"/>
                  </a:lnTo>
                  <a:lnTo>
                    <a:pt x="104613" y="160096"/>
                  </a:lnTo>
                  <a:lnTo>
                    <a:pt x="104655" y="160096"/>
                  </a:lnTo>
                  <a:lnTo>
                    <a:pt x="104655" y="160026"/>
                  </a:lnTo>
                  <a:lnTo>
                    <a:pt x="104697" y="160026"/>
                  </a:lnTo>
                  <a:lnTo>
                    <a:pt x="104655" y="160026"/>
                  </a:lnTo>
                  <a:lnTo>
                    <a:pt x="104655" y="159969"/>
                  </a:lnTo>
                  <a:lnTo>
                    <a:pt x="104697" y="159899"/>
                  </a:lnTo>
                  <a:lnTo>
                    <a:pt x="104740" y="159899"/>
                  </a:lnTo>
                  <a:lnTo>
                    <a:pt x="104740" y="159843"/>
                  </a:lnTo>
                  <a:lnTo>
                    <a:pt x="104740" y="159899"/>
                  </a:lnTo>
                  <a:lnTo>
                    <a:pt x="104740" y="159843"/>
                  </a:lnTo>
                  <a:lnTo>
                    <a:pt x="104782" y="159772"/>
                  </a:lnTo>
                  <a:lnTo>
                    <a:pt x="104824" y="159716"/>
                  </a:lnTo>
                  <a:lnTo>
                    <a:pt x="104866" y="159716"/>
                  </a:lnTo>
                  <a:lnTo>
                    <a:pt x="104866" y="159645"/>
                  </a:lnTo>
                  <a:lnTo>
                    <a:pt x="104909" y="159645"/>
                  </a:lnTo>
                  <a:lnTo>
                    <a:pt x="104951" y="159645"/>
                  </a:lnTo>
                  <a:lnTo>
                    <a:pt x="104951" y="159589"/>
                  </a:lnTo>
                  <a:lnTo>
                    <a:pt x="104993" y="159589"/>
                  </a:lnTo>
                  <a:lnTo>
                    <a:pt x="104993" y="159519"/>
                  </a:lnTo>
                  <a:lnTo>
                    <a:pt x="105035" y="159519"/>
                  </a:lnTo>
                  <a:lnTo>
                    <a:pt x="105078" y="159519"/>
                  </a:lnTo>
                  <a:lnTo>
                    <a:pt x="105120" y="159519"/>
                  </a:lnTo>
                  <a:lnTo>
                    <a:pt x="105120" y="159462"/>
                  </a:lnTo>
                  <a:lnTo>
                    <a:pt x="105162" y="159462"/>
                  </a:lnTo>
                  <a:lnTo>
                    <a:pt x="105204" y="159462"/>
                  </a:lnTo>
                  <a:lnTo>
                    <a:pt x="105162" y="159462"/>
                  </a:lnTo>
                  <a:lnTo>
                    <a:pt x="105162" y="159519"/>
                  </a:lnTo>
                  <a:lnTo>
                    <a:pt x="105204" y="159519"/>
                  </a:lnTo>
                  <a:lnTo>
                    <a:pt x="105204" y="159462"/>
                  </a:lnTo>
                  <a:lnTo>
                    <a:pt x="105247" y="159462"/>
                  </a:lnTo>
                  <a:lnTo>
                    <a:pt x="105289" y="159462"/>
                  </a:lnTo>
                  <a:lnTo>
                    <a:pt x="105289" y="159392"/>
                  </a:lnTo>
                  <a:lnTo>
                    <a:pt x="105247" y="159392"/>
                  </a:lnTo>
                  <a:lnTo>
                    <a:pt x="105289" y="159392"/>
                  </a:lnTo>
                  <a:lnTo>
                    <a:pt x="105289" y="159336"/>
                  </a:lnTo>
                  <a:lnTo>
                    <a:pt x="105331" y="159336"/>
                  </a:lnTo>
                  <a:lnTo>
                    <a:pt x="105331" y="159265"/>
                  </a:lnTo>
                  <a:lnTo>
                    <a:pt x="105289" y="159265"/>
                  </a:lnTo>
                  <a:lnTo>
                    <a:pt x="105289" y="159209"/>
                  </a:lnTo>
                  <a:lnTo>
                    <a:pt x="105289" y="159138"/>
                  </a:lnTo>
                  <a:lnTo>
                    <a:pt x="105247" y="159138"/>
                  </a:lnTo>
                  <a:lnTo>
                    <a:pt x="105204" y="159138"/>
                  </a:lnTo>
                  <a:lnTo>
                    <a:pt x="105247" y="159082"/>
                  </a:lnTo>
                  <a:lnTo>
                    <a:pt x="105204" y="159082"/>
                  </a:lnTo>
                  <a:lnTo>
                    <a:pt x="105204" y="159012"/>
                  </a:lnTo>
                  <a:lnTo>
                    <a:pt x="105204" y="158955"/>
                  </a:lnTo>
                  <a:lnTo>
                    <a:pt x="105204" y="159012"/>
                  </a:lnTo>
                  <a:lnTo>
                    <a:pt x="105162" y="159012"/>
                  </a:lnTo>
                  <a:lnTo>
                    <a:pt x="105162" y="158955"/>
                  </a:lnTo>
                  <a:lnTo>
                    <a:pt x="105204" y="158955"/>
                  </a:lnTo>
                  <a:lnTo>
                    <a:pt x="105162" y="158955"/>
                  </a:lnTo>
                  <a:lnTo>
                    <a:pt x="105162" y="158885"/>
                  </a:lnTo>
                  <a:lnTo>
                    <a:pt x="105204" y="158885"/>
                  </a:lnTo>
                  <a:lnTo>
                    <a:pt x="105162" y="158829"/>
                  </a:lnTo>
                  <a:lnTo>
                    <a:pt x="105162" y="158758"/>
                  </a:lnTo>
                  <a:lnTo>
                    <a:pt x="105204" y="158758"/>
                  </a:lnTo>
                  <a:lnTo>
                    <a:pt x="105204" y="158702"/>
                  </a:lnTo>
                  <a:lnTo>
                    <a:pt x="105162" y="158702"/>
                  </a:lnTo>
                  <a:lnTo>
                    <a:pt x="105162" y="158632"/>
                  </a:lnTo>
                  <a:lnTo>
                    <a:pt x="105162" y="158575"/>
                  </a:lnTo>
                  <a:lnTo>
                    <a:pt x="105162" y="158505"/>
                  </a:lnTo>
                  <a:lnTo>
                    <a:pt x="105204" y="158505"/>
                  </a:lnTo>
                  <a:lnTo>
                    <a:pt x="105204" y="158448"/>
                  </a:lnTo>
                  <a:lnTo>
                    <a:pt x="105162" y="158448"/>
                  </a:lnTo>
                  <a:lnTo>
                    <a:pt x="105162" y="158505"/>
                  </a:lnTo>
                  <a:lnTo>
                    <a:pt x="105162" y="158448"/>
                  </a:lnTo>
                  <a:lnTo>
                    <a:pt x="105204" y="158448"/>
                  </a:lnTo>
                  <a:lnTo>
                    <a:pt x="105162" y="158448"/>
                  </a:lnTo>
                  <a:lnTo>
                    <a:pt x="105120" y="158448"/>
                  </a:lnTo>
                  <a:lnTo>
                    <a:pt x="105120" y="158392"/>
                  </a:lnTo>
                  <a:lnTo>
                    <a:pt x="105120" y="158322"/>
                  </a:lnTo>
                  <a:lnTo>
                    <a:pt x="105120" y="158265"/>
                  </a:lnTo>
                  <a:lnTo>
                    <a:pt x="105162" y="158265"/>
                  </a:lnTo>
                  <a:lnTo>
                    <a:pt x="105120" y="158265"/>
                  </a:lnTo>
                  <a:lnTo>
                    <a:pt x="105162" y="158195"/>
                  </a:lnTo>
                  <a:lnTo>
                    <a:pt x="105120" y="158195"/>
                  </a:lnTo>
                  <a:lnTo>
                    <a:pt x="105162" y="158195"/>
                  </a:lnTo>
                  <a:lnTo>
                    <a:pt x="105162" y="158139"/>
                  </a:lnTo>
                  <a:lnTo>
                    <a:pt x="105162" y="158068"/>
                  </a:lnTo>
                  <a:lnTo>
                    <a:pt x="105120" y="158068"/>
                  </a:lnTo>
                  <a:lnTo>
                    <a:pt x="105120" y="158012"/>
                  </a:lnTo>
                  <a:lnTo>
                    <a:pt x="105162" y="158012"/>
                  </a:lnTo>
                  <a:lnTo>
                    <a:pt x="105162" y="157942"/>
                  </a:lnTo>
                  <a:lnTo>
                    <a:pt x="105120" y="157942"/>
                  </a:lnTo>
                  <a:lnTo>
                    <a:pt x="105162" y="157942"/>
                  </a:lnTo>
                  <a:lnTo>
                    <a:pt x="105120" y="157942"/>
                  </a:lnTo>
                  <a:lnTo>
                    <a:pt x="105120" y="157885"/>
                  </a:lnTo>
                  <a:lnTo>
                    <a:pt x="105162" y="157885"/>
                  </a:lnTo>
                  <a:lnTo>
                    <a:pt x="105162" y="157815"/>
                  </a:lnTo>
                  <a:lnTo>
                    <a:pt x="105120" y="157815"/>
                  </a:lnTo>
                  <a:lnTo>
                    <a:pt x="105120" y="157758"/>
                  </a:lnTo>
                  <a:lnTo>
                    <a:pt x="105162" y="157688"/>
                  </a:lnTo>
                  <a:lnTo>
                    <a:pt x="105162" y="157632"/>
                  </a:lnTo>
                  <a:lnTo>
                    <a:pt x="105204" y="157561"/>
                  </a:lnTo>
                  <a:lnTo>
                    <a:pt x="105204" y="157505"/>
                  </a:lnTo>
                  <a:lnTo>
                    <a:pt x="105247" y="157505"/>
                  </a:lnTo>
                  <a:lnTo>
                    <a:pt x="105247" y="157435"/>
                  </a:lnTo>
                  <a:lnTo>
                    <a:pt x="105204" y="157435"/>
                  </a:lnTo>
                  <a:lnTo>
                    <a:pt x="105247" y="157435"/>
                  </a:lnTo>
                  <a:lnTo>
                    <a:pt x="105247" y="157378"/>
                  </a:lnTo>
                  <a:lnTo>
                    <a:pt x="105289" y="157378"/>
                  </a:lnTo>
                  <a:lnTo>
                    <a:pt x="105247" y="157378"/>
                  </a:lnTo>
                  <a:lnTo>
                    <a:pt x="105204" y="157308"/>
                  </a:lnTo>
                  <a:lnTo>
                    <a:pt x="105247" y="157308"/>
                  </a:lnTo>
                  <a:lnTo>
                    <a:pt x="105247" y="157252"/>
                  </a:lnTo>
                  <a:lnTo>
                    <a:pt x="105289" y="157252"/>
                  </a:lnTo>
                  <a:lnTo>
                    <a:pt x="105289" y="157181"/>
                  </a:lnTo>
                  <a:lnTo>
                    <a:pt x="105331" y="157181"/>
                  </a:lnTo>
                  <a:lnTo>
                    <a:pt x="105331" y="157125"/>
                  </a:lnTo>
                  <a:lnTo>
                    <a:pt x="105331" y="157054"/>
                  </a:lnTo>
                  <a:lnTo>
                    <a:pt x="105373" y="157054"/>
                  </a:lnTo>
                  <a:lnTo>
                    <a:pt x="105373" y="156998"/>
                  </a:lnTo>
                  <a:lnTo>
                    <a:pt x="105373" y="156928"/>
                  </a:lnTo>
                  <a:lnTo>
                    <a:pt x="105416" y="156928"/>
                  </a:lnTo>
                  <a:lnTo>
                    <a:pt x="105416" y="156871"/>
                  </a:lnTo>
                  <a:lnTo>
                    <a:pt x="105458" y="156871"/>
                  </a:lnTo>
                  <a:lnTo>
                    <a:pt x="105500" y="156801"/>
                  </a:lnTo>
                  <a:lnTo>
                    <a:pt x="105500" y="156745"/>
                  </a:lnTo>
                  <a:lnTo>
                    <a:pt x="105458" y="156745"/>
                  </a:lnTo>
                  <a:lnTo>
                    <a:pt x="105416" y="156745"/>
                  </a:lnTo>
                  <a:lnTo>
                    <a:pt x="105458" y="156745"/>
                  </a:lnTo>
                  <a:lnTo>
                    <a:pt x="105416" y="156745"/>
                  </a:lnTo>
                  <a:lnTo>
                    <a:pt x="105458" y="156674"/>
                  </a:lnTo>
                  <a:lnTo>
                    <a:pt x="105458" y="156618"/>
                  </a:lnTo>
                  <a:lnTo>
                    <a:pt x="105416" y="156618"/>
                  </a:lnTo>
                  <a:lnTo>
                    <a:pt x="105373" y="156618"/>
                  </a:lnTo>
                  <a:lnTo>
                    <a:pt x="105373" y="156547"/>
                  </a:lnTo>
                  <a:lnTo>
                    <a:pt x="105373" y="156618"/>
                  </a:lnTo>
                  <a:lnTo>
                    <a:pt x="105331" y="156618"/>
                  </a:lnTo>
                  <a:lnTo>
                    <a:pt x="105331" y="156547"/>
                  </a:lnTo>
                  <a:lnTo>
                    <a:pt x="105331" y="156618"/>
                  </a:lnTo>
                  <a:lnTo>
                    <a:pt x="105331" y="156547"/>
                  </a:lnTo>
                  <a:lnTo>
                    <a:pt x="105289" y="156547"/>
                  </a:lnTo>
                  <a:lnTo>
                    <a:pt x="105247" y="156547"/>
                  </a:lnTo>
                  <a:lnTo>
                    <a:pt x="105204" y="156547"/>
                  </a:lnTo>
                  <a:lnTo>
                    <a:pt x="105204" y="156618"/>
                  </a:lnTo>
                  <a:lnTo>
                    <a:pt x="105162" y="156618"/>
                  </a:lnTo>
                  <a:lnTo>
                    <a:pt x="105162" y="156547"/>
                  </a:lnTo>
                  <a:lnTo>
                    <a:pt x="105120" y="156547"/>
                  </a:lnTo>
                  <a:lnTo>
                    <a:pt x="105078" y="156491"/>
                  </a:lnTo>
                  <a:lnTo>
                    <a:pt x="105078" y="156421"/>
                  </a:lnTo>
                  <a:lnTo>
                    <a:pt x="105035" y="156421"/>
                  </a:lnTo>
                  <a:lnTo>
                    <a:pt x="105035" y="156364"/>
                  </a:lnTo>
                  <a:lnTo>
                    <a:pt x="105035" y="156294"/>
                  </a:lnTo>
                  <a:lnTo>
                    <a:pt x="105035" y="156238"/>
                  </a:lnTo>
                  <a:lnTo>
                    <a:pt x="105078" y="156167"/>
                  </a:lnTo>
                  <a:lnTo>
                    <a:pt x="105035" y="156167"/>
                  </a:lnTo>
                  <a:lnTo>
                    <a:pt x="105035" y="156111"/>
                  </a:lnTo>
                  <a:lnTo>
                    <a:pt x="105035" y="156040"/>
                  </a:lnTo>
                  <a:lnTo>
                    <a:pt x="105035" y="155984"/>
                  </a:lnTo>
                  <a:lnTo>
                    <a:pt x="105035" y="155914"/>
                  </a:lnTo>
                  <a:lnTo>
                    <a:pt x="105035" y="155857"/>
                  </a:lnTo>
                  <a:lnTo>
                    <a:pt x="105078" y="155857"/>
                  </a:lnTo>
                  <a:lnTo>
                    <a:pt x="105078" y="155787"/>
                  </a:lnTo>
                  <a:lnTo>
                    <a:pt x="105078" y="155731"/>
                  </a:lnTo>
                  <a:lnTo>
                    <a:pt x="105120" y="155731"/>
                  </a:lnTo>
                  <a:lnTo>
                    <a:pt x="105120" y="155660"/>
                  </a:lnTo>
                  <a:lnTo>
                    <a:pt x="105162" y="155604"/>
                  </a:lnTo>
                  <a:lnTo>
                    <a:pt x="105162" y="155534"/>
                  </a:lnTo>
                  <a:lnTo>
                    <a:pt x="105204" y="155534"/>
                  </a:lnTo>
                  <a:lnTo>
                    <a:pt x="105162" y="155477"/>
                  </a:lnTo>
                  <a:lnTo>
                    <a:pt x="105204" y="155477"/>
                  </a:lnTo>
                  <a:lnTo>
                    <a:pt x="105204" y="155407"/>
                  </a:lnTo>
                  <a:lnTo>
                    <a:pt x="105204" y="155350"/>
                  </a:lnTo>
                  <a:lnTo>
                    <a:pt x="105162" y="155350"/>
                  </a:lnTo>
                  <a:lnTo>
                    <a:pt x="105247" y="155280"/>
                  </a:lnTo>
                  <a:lnTo>
                    <a:pt x="105289" y="155224"/>
                  </a:lnTo>
                  <a:lnTo>
                    <a:pt x="105331" y="155224"/>
                  </a:lnTo>
                  <a:lnTo>
                    <a:pt x="105373" y="155224"/>
                  </a:lnTo>
                  <a:lnTo>
                    <a:pt x="105416" y="155224"/>
                  </a:lnTo>
                  <a:lnTo>
                    <a:pt x="105458" y="155224"/>
                  </a:lnTo>
                  <a:lnTo>
                    <a:pt x="105500" y="155224"/>
                  </a:lnTo>
                  <a:lnTo>
                    <a:pt x="105542" y="155153"/>
                  </a:lnTo>
                  <a:lnTo>
                    <a:pt x="105542" y="155224"/>
                  </a:lnTo>
                  <a:lnTo>
                    <a:pt x="105585" y="155224"/>
                  </a:lnTo>
                  <a:lnTo>
                    <a:pt x="105585" y="155280"/>
                  </a:lnTo>
                  <a:lnTo>
                    <a:pt x="105627" y="155280"/>
                  </a:lnTo>
                  <a:lnTo>
                    <a:pt x="105585" y="155280"/>
                  </a:lnTo>
                  <a:lnTo>
                    <a:pt x="105627" y="155280"/>
                  </a:lnTo>
                  <a:lnTo>
                    <a:pt x="105669" y="155280"/>
                  </a:lnTo>
                  <a:lnTo>
                    <a:pt x="105711" y="155280"/>
                  </a:lnTo>
                  <a:lnTo>
                    <a:pt x="105754" y="155280"/>
                  </a:lnTo>
                  <a:lnTo>
                    <a:pt x="105796" y="155280"/>
                  </a:lnTo>
                  <a:lnTo>
                    <a:pt x="105838" y="155280"/>
                  </a:lnTo>
                  <a:lnTo>
                    <a:pt x="105838" y="155350"/>
                  </a:lnTo>
                  <a:lnTo>
                    <a:pt x="105880" y="155350"/>
                  </a:lnTo>
                  <a:lnTo>
                    <a:pt x="105923" y="155350"/>
                  </a:lnTo>
                  <a:lnTo>
                    <a:pt x="105923" y="155280"/>
                  </a:lnTo>
                  <a:lnTo>
                    <a:pt x="105880" y="155280"/>
                  </a:lnTo>
                  <a:lnTo>
                    <a:pt x="105923" y="155280"/>
                  </a:lnTo>
                  <a:lnTo>
                    <a:pt x="105923" y="155224"/>
                  </a:lnTo>
                  <a:lnTo>
                    <a:pt x="105880" y="155224"/>
                  </a:lnTo>
                  <a:lnTo>
                    <a:pt x="105880" y="155280"/>
                  </a:lnTo>
                  <a:lnTo>
                    <a:pt x="105880" y="155224"/>
                  </a:lnTo>
                  <a:lnTo>
                    <a:pt x="105923" y="155224"/>
                  </a:lnTo>
                  <a:lnTo>
                    <a:pt x="105923" y="155153"/>
                  </a:lnTo>
                  <a:lnTo>
                    <a:pt x="105880" y="155153"/>
                  </a:lnTo>
                  <a:lnTo>
                    <a:pt x="105838" y="155224"/>
                  </a:lnTo>
                  <a:lnTo>
                    <a:pt x="105838" y="155153"/>
                  </a:lnTo>
                  <a:lnTo>
                    <a:pt x="105880" y="155153"/>
                  </a:lnTo>
                  <a:lnTo>
                    <a:pt x="105923" y="155153"/>
                  </a:lnTo>
                  <a:lnTo>
                    <a:pt x="105923" y="155097"/>
                  </a:lnTo>
                  <a:lnTo>
                    <a:pt x="105880" y="155097"/>
                  </a:lnTo>
                  <a:lnTo>
                    <a:pt x="105880" y="155027"/>
                  </a:lnTo>
                  <a:lnTo>
                    <a:pt x="105923" y="155027"/>
                  </a:lnTo>
                  <a:lnTo>
                    <a:pt x="105923" y="154970"/>
                  </a:lnTo>
                  <a:lnTo>
                    <a:pt x="105880" y="154970"/>
                  </a:lnTo>
                  <a:lnTo>
                    <a:pt x="105923" y="154970"/>
                  </a:lnTo>
                  <a:lnTo>
                    <a:pt x="105880" y="154970"/>
                  </a:lnTo>
                  <a:lnTo>
                    <a:pt x="105880" y="154900"/>
                  </a:lnTo>
                  <a:lnTo>
                    <a:pt x="105923" y="154900"/>
                  </a:lnTo>
                  <a:lnTo>
                    <a:pt x="105880" y="154844"/>
                  </a:lnTo>
                  <a:lnTo>
                    <a:pt x="105838" y="154844"/>
                  </a:lnTo>
                  <a:lnTo>
                    <a:pt x="105880" y="154844"/>
                  </a:lnTo>
                  <a:lnTo>
                    <a:pt x="105880" y="154773"/>
                  </a:lnTo>
                  <a:lnTo>
                    <a:pt x="105838" y="154773"/>
                  </a:lnTo>
                  <a:lnTo>
                    <a:pt x="105880" y="154717"/>
                  </a:lnTo>
                  <a:lnTo>
                    <a:pt x="105838" y="154717"/>
                  </a:lnTo>
                  <a:lnTo>
                    <a:pt x="105880" y="154717"/>
                  </a:lnTo>
                  <a:lnTo>
                    <a:pt x="105838" y="154717"/>
                  </a:lnTo>
                  <a:lnTo>
                    <a:pt x="105796" y="154717"/>
                  </a:lnTo>
                  <a:lnTo>
                    <a:pt x="105796" y="154646"/>
                  </a:lnTo>
                  <a:lnTo>
                    <a:pt x="105796" y="154590"/>
                  </a:lnTo>
                  <a:lnTo>
                    <a:pt x="105838" y="154590"/>
                  </a:lnTo>
                  <a:lnTo>
                    <a:pt x="105838" y="154520"/>
                  </a:lnTo>
                  <a:lnTo>
                    <a:pt x="105796" y="154520"/>
                  </a:lnTo>
                  <a:lnTo>
                    <a:pt x="105796" y="154463"/>
                  </a:lnTo>
                  <a:lnTo>
                    <a:pt x="105754" y="154463"/>
                  </a:lnTo>
                  <a:lnTo>
                    <a:pt x="105796" y="154463"/>
                  </a:lnTo>
                  <a:lnTo>
                    <a:pt x="105796" y="154393"/>
                  </a:lnTo>
                  <a:lnTo>
                    <a:pt x="105796" y="154337"/>
                  </a:lnTo>
                  <a:lnTo>
                    <a:pt x="105754" y="154337"/>
                  </a:lnTo>
                  <a:lnTo>
                    <a:pt x="105796" y="154266"/>
                  </a:lnTo>
                  <a:lnTo>
                    <a:pt x="105796" y="154337"/>
                  </a:lnTo>
                  <a:lnTo>
                    <a:pt x="105838" y="154266"/>
                  </a:lnTo>
                  <a:lnTo>
                    <a:pt x="105796" y="154266"/>
                  </a:lnTo>
                  <a:lnTo>
                    <a:pt x="105796" y="154210"/>
                  </a:lnTo>
                  <a:lnTo>
                    <a:pt x="105754" y="154210"/>
                  </a:lnTo>
                  <a:lnTo>
                    <a:pt x="105796" y="154210"/>
                  </a:lnTo>
                  <a:lnTo>
                    <a:pt x="105838" y="154210"/>
                  </a:lnTo>
                  <a:lnTo>
                    <a:pt x="105796" y="154210"/>
                  </a:lnTo>
                  <a:lnTo>
                    <a:pt x="105796" y="154139"/>
                  </a:lnTo>
                  <a:lnTo>
                    <a:pt x="105796" y="154083"/>
                  </a:lnTo>
                  <a:lnTo>
                    <a:pt x="105838" y="154013"/>
                  </a:lnTo>
                  <a:lnTo>
                    <a:pt x="105880" y="154013"/>
                  </a:lnTo>
                  <a:lnTo>
                    <a:pt x="105923" y="153956"/>
                  </a:lnTo>
                  <a:lnTo>
                    <a:pt x="105923" y="153886"/>
                  </a:lnTo>
                  <a:lnTo>
                    <a:pt x="105965" y="153886"/>
                  </a:lnTo>
                  <a:lnTo>
                    <a:pt x="106007" y="153886"/>
                  </a:lnTo>
                  <a:lnTo>
                    <a:pt x="106007" y="153830"/>
                  </a:lnTo>
                  <a:lnTo>
                    <a:pt x="106049" y="153830"/>
                  </a:lnTo>
                  <a:lnTo>
                    <a:pt x="106092" y="153830"/>
                  </a:lnTo>
                  <a:lnTo>
                    <a:pt x="106092" y="153759"/>
                  </a:lnTo>
                  <a:lnTo>
                    <a:pt x="106134" y="153759"/>
                  </a:lnTo>
                  <a:lnTo>
                    <a:pt x="106134" y="153830"/>
                  </a:lnTo>
                  <a:lnTo>
                    <a:pt x="106176" y="153830"/>
                  </a:lnTo>
                  <a:lnTo>
                    <a:pt x="106176" y="153759"/>
                  </a:lnTo>
                  <a:lnTo>
                    <a:pt x="106176" y="153830"/>
                  </a:lnTo>
                  <a:lnTo>
                    <a:pt x="106218" y="153759"/>
                  </a:lnTo>
                  <a:lnTo>
                    <a:pt x="106218" y="153703"/>
                  </a:lnTo>
                  <a:lnTo>
                    <a:pt x="106218" y="153759"/>
                  </a:lnTo>
                  <a:lnTo>
                    <a:pt x="106176" y="153759"/>
                  </a:lnTo>
                  <a:lnTo>
                    <a:pt x="106176" y="153703"/>
                  </a:lnTo>
                  <a:lnTo>
                    <a:pt x="106218" y="153703"/>
                  </a:lnTo>
                  <a:lnTo>
                    <a:pt x="106218" y="153633"/>
                  </a:lnTo>
                  <a:lnTo>
                    <a:pt x="106261" y="153576"/>
                  </a:lnTo>
                  <a:lnTo>
                    <a:pt x="106218" y="153576"/>
                  </a:lnTo>
                  <a:lnTo>
                    <a:pt x="106261" y="153576"/>
                  </a:lnTo>
                  <a:lnTo>
                    <a:pt x="106303" y="153506"/>
                  </a:lnTo>
                  <a:lnTo>
                    <a:pt x="106345" y="153449"/>
                  </a:lnTo>
                  <a:lnTo>
                    <a:pt x="106387" y="153449"/>
                  </a:lnTo>
                  <a:lnTo>
                    <a:pt x="106430" y="153449"/>
                  </a:lnTo>
                  <a:lnTo>
                    <a:pt x="106430" y="153379"/>
                  </a:lnTo>
                  <a:lnTo>
                    <a:pt x="106472" y="153379"/>
                  </a:lnTo>
                  <a:lnTo>
                    <a:pt x="106514" y="153379"/>
                  </a:lnTo>
                  <a:lnTo>
                    <a:pt x="106556" y="153379"/>
                  </a:lnTo>
                  <a:lnTo>
                    <a:pt x="106598" y="153379"/>
                  </a:lnTo>
                  <a:lnTo>
                    <a:pt x="106598" y="153323"/>
                  </a:lnTo>
                  <a:lnTo>
                    <a:pt x="106641" y="153323"/>
                  </a:lnTo>
                  <a:lnTo>
                    <a:pt x="106641" y="153252"/>
                  </a:lnTo>
                  <a:lnTo>
                    <a:pt x="106598" y="153252"/>
                  </a:lnTo>
                  <a:lnTo>
                    <a:pt x="106598" y="153196"/>
                  </a:lnTo>
                  <a:lnTo>
                    <a:pt x="106556" y="153196"/>
                  </a:lnTo>
                  <a:lnTo>
                    <a:pt x="106556" y="153126"/>
                  </a:lnTo>
                  <a:lnTo>
                    <a:pt x="106514" y="153126"/>
                  </a:lnTo>
                  <a:lnTo>
                    <a:pt x="106556" y="153069"/>
                  </a:lnTo>
                  <a:lnTo>
                    <a:pt x="106598" y="152999"/>
                  </a:lnTo>
                  <a:lnTo>
                    <a:pt x="106641" y="152943"/>
                  </a:lnTo>
                  <a:lnTo>
                    <a:pt x="106683" y="152943"/>
                  </a:lnTo>
                  <a:lnTo>
                    <a:pt x="106683" y="152872"/>
                  </a:lnTo>
                  <a:lnTo>
                    <a:pt x="106725" y="152872"/>
                  </a:lnTo>
                  <a:lnTo>
                    <a:pt x="106767" y="152816"/>
                  </a:lnTo>
                  <a:lnTo>
                    <a:pt x="106810" y="152816"/>
                  </a:lnTo>
                  <a:lnTo>
                    <a:pt x="106852" y="152816"/>
                  </a:lnTo>
                  <a:lnTo>
                    <a:pt x="106894" y="152816"/>
                  </a:lnTo>
                  <a:lnTo>
                    <a:pt x="106894" y="152745"/>
                  </a:lnTo>
                  <a:lnTo>
                    <a:pt x="106852" y="152745"/>
                  </a:lnTo>
                  <a:lnTo>
                    <a:pt x="106894" y="152745"/>
                  </a:lnTo>
                  <a:lnTo>
                    <a:pt x="106852" y="152745"/>
                  </a:lnTo>
                  <a:lnTo>
                    <a:pt x="106852" y="152689"/>
                  </a:lnTo>
                  <a:lnTo>
                    <a:pt x="106894" y="152689"/>
                  </a:lnTo>
                  <a:lnTo>
                    <a:pt x="106894" y="152619"/>
                  </a:lnTo>
                  <a:lnTo>
                    <a:pt x="106936" y="152619"/>
                  </a:lnTo>
                  <a:lnTo>
                    <a:pt x="106936" y="152562"/>
                  </a:lnTo>
                  <a:lnTo>
                    <a:pt x="106936" y="152619"/>
                  </a:lnTo>
                  <a:lnTo>
                    <a:pt x="106894" y="152619"/>
                  </a:lnTo>
                  <a:lnTo>
                    <a:pt x="106894" y="152562"/>
                  </a:lnTo>
                  <a:lnTo>
                    <a:pt x="106936" y="152562"/>
                  </a:lnTo>
                  <a:lnTo>
                    <a:pt x="106979" y="152562"/>
                  </a:lnTo>
                  <a:lnTo>
                    <a:pt x="106936" y="152492"/>
                  </a:lnTo>
                  <a:lnTo>
                    <a:pt x="106979" y="152492"/>
                  </a:lnTo>
                  <a:lnTo>
                    <a:pt x="107021" y="152492"/>
                  </a:lnTo>
                  <a:lnTo>
                    <a:pt x="107063" y="152436"/>
                  </a:lnTo>
                  <a:lnTo>
                    <a:pt x="107105" y="152365"/>
                  </a:lnTo>
                  <a:lnTo>
                    <a:pt x="107063" y="152365"/>
                  </a:lnTo>
                  <a:lnTo>
                    <a:pt x="107105" y="152309"/>
                  </a:lnTo>
                  <a:lnTo>
                    <a:pt x="107148" y="152309"/>
                  </a:lnTo>
                  <a:lnTo>
                    <a:pt x="107148" y="152238"/>
                  </a:lnTo>
                  <a:lnTo>
                    <a:pt x="107148" y="152309"/>
                  </a:lnTo>
                  <a:lnTo>
                    <a:pt x="107190" y="152309"/>
                  </a:lnTo>
                  <a:lnTo>
                    <a:pt x="107190" y="152238"/>
                  </a:lnTo>
                  <a:lnTo>
                    <a:pt x="107148" y="152238"/>
                  </a:lnTo>
                  <a:lnTo>
                    <a:pt x="107190" y="152238"/>
                  </a:lnTo>
                  <a:lnTo>
                    <a:pt x="107190" y="152182"/>
                  </a:lnTo>
                  <a:lnTo>
                    <a:pt x="107232" y="152182"/>
                  </a:lnTo>
                  <a:lnTo>
                    <a:pt x="107274" y="152182"/>
                  </a:lnTo>
                  <a:lnTo>
                    <a:pt x="107317" y="152112"/>
                  </a:lnTo>
                  <a:lnTo>
                    <a:pt x="107359" y="152112"/>
                  </a:lnTo>
                  <a:lnTo>
                    <a:pt x="107401" y="152055"/>
                  </a:lnTo>
                  <a:lnTo>
                    <a:pt x="107443" y="152055"/>
                  </a:lnTo>
                  <a:lnTo>
                    <a:pt x="107486" y="152055"/>
                  </a:lnTo>
                  <a:lnTo>
                    <a:pt x="107486" y="151985"/>
                  </a:lnTo>
                  <a:lnTo>
                    <a:pt x="107528" y="151985"/>
                  </a:lnTo>
                  <a:lnTo>
                    <a:pt x="107570" y="151985"/>
                  </a:lnTo>
                  <a:lnTo>
                    <a:pt x="107612" y="151985"/>
                  </a:lnTo>
                  <a:lnTo>
                    <a:pt x="107655" y="151929"/>
                  </a:lnTo>
                  <a:lnTo>
                    <a:pt x="107697" y="151929"/>
                  </a:lnTo>
                  <a:lnTo>
                    <a:pt x="107739" y="151858"/>
                  </a:lnTo>
                  <a:lnTo>
                    <a:pt x="107824" y="151858"/>
                  </a:lnTo>
                  <a:lnTo>
                    <a:pt x="107866" y="151802"/>
                  </a:lnTo>
                  <a:lnTo>
                    <a:pt x="107950" y="151802"/>
                  </a:lnTo>
                  <a:lnTo>
                    <a:pt x="107993" y="151802"/>
                  </a:lnTo>
                  <a:lnTo>
                    <a:pt x="107993" y="151731"/>
                  </a:lnTo>
                  <a:lnTo>
                    <a:pt x="108035" y="151731"/>
                  </a:lnTo>
                  <a:lnTo>
                    <a:pt x="108077" y="151731"/>
                  </a:lnTo>
                  <a:lnTo>
                    <a:pt x="108119" y="151731"/>
                  </a:lnTo>
                  <a:lnTo>
                    <a:pt x="108119" y="151675"/>
                  </a:lnTo>
                  <a:lnTo>
                    <a:pt x="108162" y="151675"/>
                  </a:lnTo>
                  <a:lnTo>
                    <a:pt x="108204" y="151675"/>
                  </a:lnTo>
                  <a:lnTo>
                    <a:pt x="108246" y="151605"/>
                  </a:lnTo>
                  <a:lnTo>
                    <a:pt x="108288" y="151605"/>
                  </a:lnTo>
                  <a:lnTo>
                    <a:pt x="108331" y="151548"/>
                  </a:lnTo>
                  <a:lnTo>
                    <a:pt x="108373" y="151548"/>
                  </a:lnTo>
                  <a:lnTo>
                    <a:pt x="108415" y="151548"/>
                  </a:lnTo>
                  <a:lnTo>
                    <a:pt x="108457" y="151548"/>
                  </a:lnTo>
                  <a:lnTo>
                    <a:pt x="108457" y="151478"/>
                  </a:lnTo>
                  <a:lnTo>
                    <a:pt x="108500" y="151478"/>
                  </a:lnTo>
                  <a:lnTo>
                    <a:pt x="108542" y="151478"/>
                  </a:lnTo>
                  <a:lnTo>
                    <a:pt x="108584" y="151478"/>
                  </a:lnTo>
                  <a:lnTo>
                    <a:pt x="108626" y="151478"/>
                  </a:lnTo>
                  <a:lnTo>
                    <a:pt x="108668" y="151478"/>
                  </a:lnTo>
                  <a:lnTo>
                    <a:pt x="108711" y="151478"/>
                  </a:lnTo>
                  <a:lnTo>
                    <a:pt x="108753" y="151478"/>
                  </a:lnTo>
                  <a:lnTo>
                    <a:pt x="108795" y="151478"/>
                  </a:lnTo>
                  <a:lnTo>
                    <a:pt x="108837" y="151422"/>
                  </a:lnTo>
                  <a:lnTo>
                    <a:pt x="108880" y="151422"/>
                  </a:lnTo>
                  <a:lnTo>
                    <a:pt x="108922" y="151422"/>
                  </a:lnTo>
                  <a:lnTo>
                    <a:pt x="109006" y="151422"/>
                  </a:lnTo>
                  <a:lnTo>
                    <a:pt x="109049" y="151422"/>
                  </a:lnTo>
                  <a:lnTo>
                    <a:pt x="109133" y="151351"/>
                  </a:lnTo>
                  <a:lnTo>
                    <a:pt x="109175" y="151351"/>
                  </a:lnTo>
                  <a:lnTo>
                    <a:pt x="109260" y="151351"/>
                  </a:lnTo>
                  <a:lnTo>
                    <a:pt x="109302" y="151351"/>
                  </a:lnTo>
                  <a:lnTo>
                    <a:pt x="109344" y="151351"/>
                  </a:lnTo>
                  <a:lnTo>
                    <a:pt x="109429" y="151351"/>
                  </a:lnTo>
                  <a:lnTo>
                    <a:pt x="109429" y="151295"/>
                  </a:lnTo>
                  <a:lnTo>
                    <a:pt x="109471" y="151295"/>
                  </a:lnTo>
                  <a:lnTo>
                    <a:pt x="109513" y="151295"/>
                  </a:lnTo>
                  <a:lnTo>
                    <a:pt x="109556" y="151295"/>
                  </a:lnTo>
                  <a:lnTo>
                    <a:pt x="109640" y="151295"/>
                  </a:lnTo>
                  <a:lnTo>
                    <a:pt x="109682" y="151295"/>
                  </a:lnTo>
                  <a:lnTo>
                    <a:pt x="109725" y="151225"/>
                  </a:lnTo>
                  <a:lnTo>
                    <a:pt x="109809" y="151225"/>
                  </a:lnTo>
                  <a:lnTo>
                    <a:pt x="109809" y="151295"/>
                  </a:lnTo>
                  <a:lnTo>
                    <a:pt x="109851" y="151225"/>
                  </a:lnTo>
                  <a:lnTo>
                    <a:pt x="109851" y="151295"/>
                  </a:lnTo>
                  <a:lnTo>
                    <a:pt x="109894" y="151295"/>
                  </a:lnTo>
                  <a:lnTo>
                    <a:pt x="109894" y="151225"/>
                  </a:lnTo>
                  <a:lnTo>
                    <a:pt x="109936" y="151225"/>
                  </a:lnTo>
                  <a:lnTo>
                    <a:pt x="109978" y="151225"/>
                  </a:lnTo>
                  <a:lnTo>
                    <a:pt x="110020" y="151225"/>
                  </a:lnTo>
                  <a:lnTo>
                    <a:pt x="110063" y="151225"/>
                  </a:lnTo>
                  <a:lnTo>
                    <a:pt x="110063" y="151295"/>
                  </a:lnTo>
                  <a:lnTo>
                    <a:pt x="110105" y="151295"/>
                  </a:lnTo>
                  <a:lnTo>
                    <a:pt x="110105" y="151225"/>
                  </a:lnTo>
                  <a:lnTo>
                    <a:pt x="110147" y="151225"/>
                  </a:lnTo>
                  <a:lnTo>
                    <a:pt x="110189" y="151225"/>
                  </a:lnTo>
                  <a:lnTo>
                    <a:pt x="110232" y="151295"/>
                  </a:lnTo>
                  <a:lnTo>
                    <a:pt x="110274" y="151295"/>
                  </a:lnTo>
                  <a:lnTo>
                    <a:pt x="110316" y="151295"/>
                  </a:lnTo>
                  <a:lnTo>
                    <a:pt x="110316" y="151351"/>
                  </a:lnTo>
                  <a:lnTo>
                    <a:pt x="110358" y="151351"/>
                  </a:lnTo>
                  <a:lnTo>
                    <a:pt x="110401" y="151351"/>
                  </a:lnTo>
                  <a:lnTo>
                    <a:pt x="110443" y="151351"/>
                  </a:lnTo>
                  <a:lnTo>
                    <a:pt x="110443" y="151422"/>
                  </a:lnTo>
                  <a:lnTo>
                    <a:pt x="110485" y="151422"/>
                  </a:lnTo>
                  <a:lnTo>
                    <a:pt x="110485" y="151478"/>
                  </a:lnTo>
                  <a:lnTo>
                    <a:pt x="110485" y="151548"/>
                  </a:lnTo>
                  <a:lnTo>
                    <a:pt x="110527" y="151548"/>
                  </a:lnTo>
                  <a:lnTo>
                    <a:pt x="110570" y="151605"/>
                  </a:lnTo>
                  <a:lnTo>
                    <a:pt x="110612" y="151605"/>
                  </a:lnTo>
                  <a:lnTo>
                    <a:pt x="110696" y="151675"/>
                  </a:lnTo>
                  <a:lnTo>
                    <a:pt x="110739" y="151675"/>
                  </a:lnTo>
                  <a:lnTo>
                    <a:pt x="110781" y="151675"/>
                  </a:lnTo>
                  <a:lnTo>
                    <a:pt x="110823" y="151731"/>
                  </a:lnTo>
                  <a:lnTo>
                    <a:pt x="110823" y="151802"/>
                  </a:lnTo>
                  <a:lnTo>
                    <a:pt x="110865" y="151802"/>
                  </a:lnTo>
                  <a:lnTo>
                    <a:pt x="110865" y="151731"/>
                  </a:lnTo>
                  <a:lnTo>
                    <a:pt x="110907" y="151731"/>
                  </a:lnTo>
                  <a:lnTo>
                    <a:pt x="110907" y="151802"/>
                  </a:lnTo>
                  <a:lnTo>
                    <a:pt x="110907" y="151858"/>
                  </a:lnTo>
                  <a:lnTo>
                    <a:pt x="110950" y="151858"/>
                  </a:lnTo>
                  <a:lnTo>
                    <a:pt x="110992" y="151858"/>
                  </a:lnTo>
                  <a:lnTo>
                    <a:pt x="110992" y="151929"/>
                  </a:lnTo>
                  <a:lnTo>
                    <a:pt x="111034" y="151929"/>
                  </a:lnTo>
                  <a:lnTo>
                    <a:pt x="111034" y="151985"/>
                  </a:lnTo>
                  <a:lnTo>
                    <a:pt x="111076" y="151985"/>
                  </a:lnTo>
                  <a:lnTo>
                    <a:pt x="111076" y="151929"/>
                  </a:lnTo>
                  <a:lnTo>
                    <a:pt x="111119" y="151929"/>
                  </a:lnTo>
                  <a:lnTo>
                    <a:pt x="111119" y="151985"/>
                  </a:lnTo>
                  <a:lnTo>
                    <a:pt x="111161" y="151985"/>
                  </a:lnTo>
                  <a:lnTo>
                    <a:pt x="111203" y="152055"/>
                  </a:lnTo>
                  <a:lnTo>
                    <a:pt x="111245" y="152055"/>
                  </a:lnTo>
                  <a:lnTo>
                    <a:pt x="111245" y="152112"/>
                  </a:lnTo>
                  <a:lnTo>
                    <a:pt x="111288" y="152182"/>
                  </a:lnTo>
                  <a:lnTo>
                    <a:pt x="111245" y="152182"/>
                  </a:lnTo>
                  <a:lnTo>
                    <a:pt x="111288" y="152238"/>
                  </a:lnTo>
                  <a:lnTo>
                    <a:pt x="111330" y="152238"/>
                  </a:lnTo>
                  <a:lnTo>
                    <a:pt x="111372" y="152238"/>
                  </a:lnTo>
                  <a:lnTo>
                    <a:pt x="111414" y="152238"/>
                  </a:lnTo>
                  <a:lnTo>
                    <a:pt x="111414" y="152182"/>
                  </a:lnTo>
                  <a:lnTo>
                    <a:pt x="111457" y="152182"/>
                  </a:lnTo>
                  <a:lnTo>
                    <a:pt x="111499" y="152182"/>
                  </a:lnTo>
                  <a:lnTo>
                    <a:pt x="111499" y="152238"/>
                  </a:lnTo>
                  <a:lnTo>
                    <a:pt x="111541" y="152238"/>
                  </a:lnTo>
                  <a:lnTo>
                    <a:pt x="111583" y="152238"/>
                  </a:lnTo>
                  <a:lnTo>
                    <a:pt x="111583" y="152309"/>
                  </a:lnTo>
                  <a:lnTo>
                    <a:pt x="111541" y="152309"/>
                  </a:lnTo>
                  <a:lnTo>
                    <a:pt x="111541" y="152365"/>
                  </a:lnTo>
                  <a:lnTo>
                    <a:pt x="111541" y="152309"/>
                  </a:lnTo>
                  <a:lnTo>
                    <a:pt x="111583" y="152309"/>
                  </a:lnTo>
                  <a:lnTo>
                    <a:pt x="111541" y="152365"/>
                  </a:lnTo>
                  <a:lnTo>
                    <a:pt x="111583" y="152365"/>
                  </a:lnTo>
                  <a:lnTo>
                    <a:pt x="111583" y="152436"/>
                  </a:lnTo>
                  <a:lnTo>
                    <a:pt x="111583" y="152365"/>
                  </a:lnTo>
                  <a:lnTo>
                    <a:pt x="111583" y="152436"/>
                  </a:lnTo>
                  <a:lnTo>
                    <a:pt x="111583" y="152492"/>
                  </a:lnTo>
                  <a:lnTo>
                    <a:pt x="111626" y="152436"/>
                  </a:lnTo>
                  <a:lnTo>
                    <a:pt x="111626" y="152492"/>
                  </a:lnTo>
                  <a:lnTo>
                    <a:pt x="111583" y="152492"/>
                  </a:lnTo>
                  <a:lnTo>
                    <a:pt x="111541" y="152492"/>
                  </a:lnTo>
                  <a:lnTo>
                    <a:pt x="111541" y="152562"/>
                  </a:lnTo>
                  <a:lnTo>
                    <a:pt x="111583" y="152562"/>
                  </a:lnTo>
                  <a:lnTo>
                    <a:pt x="111583" y="152619"/>
                  </a:lnTo>
                  <a:lnTo>
                    <a:pt x="111626" y="152619"/>
                  </a:lnTo>
                  <a:lnTo>
                    <a:pt x="111626" y="152689"/>
                  </a:lnTo>
                  <a:lnTo>
                    <a:pt x="111668" y="152689"/>
                  </a:lnTo>
                  <a:lnTo>
                    <a:pt x="111626" y="152745"/>
                  </a:lnTo>
                  <a:lnTo>
                    <a:pt x="111668" y="152745"/>
                  </a:lnTo>
                  <a:lnTo>
                    <a:pt x="111668" y="152816"/>
                  </a:lnTo>
                  <a:lnTo>
                    <a:pt x="111668" y="152872"/>
                  </a:lnTo>
                  <a:lnTo>
                    <a:pt x="111668" y="152943"/>
                  </a:lnTo>
                  <a:lnTo>
                    <a:pt x="111710" y="152999"/>
                  </a:lnTo>
                  <a:lnTo>
                    <a:pt x="111668" y="152999"/>
                  </a:lnTo>
                  <a:lnTo>
                    <a:pt x="111710" y="152999"/>
                  </a:lnTo>
                  <a:lnTo>
                    <a:pt x="111710" y="153069"/>
                  </a:lnTo>
                  <a:lnTo>
                    <a:pt x="111710" y="153126"/>
                  </a:lnTo>
                  <a:lnTo>
                    <a:pt x="111668" y="153196"/>
                  </a:lnTo>
                  <a:lnTo>
                    <a:pt x="111626" y="153252"/>
                  </a:lnTo>
                  <a:lnTo>
                    <a:pt x="111668" y="153252"/>
                  </a:lnTo>
                  <a:lnTo>
                    <a:pt x="111668" y="153323"/>
                  </a:lnTo>
                  <a:lnTo>
                    <a:pt x="111710" y="153323"/>
                  </a:lnTo>
                  <a:lnTo>
                    <a:pt x="111710" y="153379"/>
                  </a:lnTo>
                  <a:lnTo>
                    <a:pt x="111710" y="153449"/>
                  </a:lnTo>
                  <a:lnTo>
                    <a:pt x="111752" y="153449"/>
                  </a:lnTo>
                  <a:lnTo>
                    <a:pt x="111795" y="153449"/>
                  </a:lnTo>
                  <a:lnTo>
                    <a:pt x="111837" y="153449"/>
                  </a:lnTo>
                  <a:lnTo>
                    <a:pt x="111879" y="153449"/>
                  </a:lnTo>
                  <a:lnTo>
                    <a:pt x="111879" y="153379"/>
                  </a:lnTo>
                  <a:lnTo>
                    <a:pt x="111921" y="153379"/>
                  </a:lnTo>
                  <a:lnTo>
                    <a:pt x="111964" y="153379"/>
                  </a:lnTo>
                  <a:lnTo>
                    <a:pt x="112006" y="153379"/>
                  </a:lnTo>
                  <a:lnTo>
                    <a:pt x="112006" y="153323"/>
                  </a:lnTo>
                  <a:lnTo>
                    <a:pt x="112048" y="153323"/>
                  </a:lnTo>
                  <a:lnTo>
                    <a:pt x="112090" y="153323"/>
                  </a:lnTo>
                  <a:lnTo>
                    <a:pt x="112133" y="153323"/>
                  </a:lnTo>
                  <a:lnTo>
                    <a:pt x="112175" y="153252"/>
                  </a:lnTo>
                  <a:lnTo>
                    <a:pt x="112217" y="153252"/>
                  </a:lnTo>
                  <a:lnTo>
                    <a:pt x="112259" y="153196"/>
                  </a:lnTo>
                  <a:lnTo>
                    <a:pt x="112302" y="153196"/>
                  </a:lnTo>
                  <a:lnTo>
                    <a:pt x="112344" y="153196"/>
                  </a:lnTo>
                  <a:lnTo>
                    <a:pt x="112386" y="153196"/>
                  </a:lnTo>
                  <a:lnTo>
                    <a:pt x="112428" y="153126"/>
                  </a:lnTo>
                  <a:lnTo>
                    <a:pt x="112471" y="153126"/>
                  </a:lnTo>
                  <a:lnTo>
                    <a:pt x="112513" y="153069"/>
                  </a:lnTo>
                  <a:lnTo>
                    <a:pt x="112555" y="152999"/>
                  </a:lnTo>
                  <a:lnTo>
                    <a:pt x="112597" y="152999"/>
                  </a:lnTo>
                  <a:lnTo>
                    <a:pt x="112597" y="152943"/>
                  </a:lnTo>
                  <a:lnTo>
                    <a:pt x="112640" y="152943"/>
                  </a:lnTo>
                  <a:lnTo>
                    <a:pt x="112682" y="152943"/>
                  </a:lnTo>
                  <a:lnTo>
                    <a:pt x="112682" y="152872"/>
                  </a:lnTo>
                  <a:lnTo>
                    <a:pt x="112682" y="152816"/>
                  </a:lnTo>
                  <a:lnTo>
                    <a:pt x="112724" y="152816"/>
                  </a:lnTo>
                  <a:lnTo>
                    <a:pt x="112724" y="152745"/>
                  </a:lnTo>
                  <a:lnTo>
                    <a:pt x="112766" y="152745"/>
                  </a:lnTo>
                  <a:lnTo>
                    <a:pt x="112809" y="152689"/>
                  </a:lnTo>
                  <a:lnTo>
                    <a:pt x="112851" y="152689"/>
                  </a:lnTo>
                  <a:lnTo>
                    <a:pt x="112851" y="152619"/>
                  </a:lnTo>
                  <a:lnTo>
                    <a:pt x="112893" y="152619"/>
                  </a:lnTo>
                  <a:lnTo>
                    <a:pt x="112893" y="152689"/>
                  </a:lnTo>
                  <a:lnTo>
                    <a:pt x="112893" y="152619"/>
                  </a:lnTo>
                  <a:lnTo>
                    <a:pt x="112935" y="152619"/>
                  </a:lnTo>
                  <a:lnTo>
                    <a:pt x="112935" y="152689"/>
                  </a:lnTo>
                  <a:lnTo>
                    <a:pt x="112977" y="152689"/>
                  </a:lnTo>
                  <a:lnTo>
                    <a:pt x="113020" y="152689"/>
                  </a:lnTo>
                  <a:lnTo>
                    <a:pt x="113062" y="152689"/>
                  </a:lnTo>
                  <a:lnTo>
                    <a:pt x="113062" y="152619"/>
                  </a:lnTo>
                  <a:lnTo>
                    <a:pt x="113020" y="152619"/>
                  </a:lnTo>
                  <a:lnTo>
                    <a:pt x="113062" y="152619"/>
                  </a:lnTo>
                  <a:lnTo>
                    <a:pt x="113062" y="152562"/>
                  </a:lnTo>
                  <a:lnTo>
                    <a:pt x="113104" y="152562"/>
                  </a:lnTo>
                  <a:lnTo>
                    <a:pt x="113104" y="152492"/>
                  </a:lnTo>
                  <a:lnTo>
                    <a:pt x="113146" y="152492"/>
                  </a:lnTo>
                  <a:lnTo>
                    <a:pt x="113146" y="152436"/>
                  </a:lnTo>
                  <a:lnTo>
                    <a:pt x="113104" y="152436"/>
                  </a:lnTo>
                  <a:lnTo>
                    <a:pt x="113104" y="152365"/>
                  </a:lnTo>
                  <a:lnTo>
                    <a:pt x="113104" y="152309"/>
                  </a:lnTo>
                  <a:lnTo>
                    <a:pt x="113146" y="152309"/>
                  </a:lnTo>
                  <a:lnTo>
                    <a:pt x="113189" y="152309"/>
                  </a:lnTo>
                  <a:lnTo>
                    <a:pt x="113189" y="152238"/>
                  </a:lnTo>
                  <a:lnTo>
                    <a:pt x="113189" y="152182"/>
                  </a:lnTo>
                  <a:lnTo>
                    <a:pt x="113231" y="152182"/>
                  </a:lnTo>
                  <a:lnTo>
                    <a:pt x="113189" y="152182"/>
                  </a:lnTo>
                  <a:lnTo>
                    <a:pt x="113231" y="152182"/>
                  </a:lnTo>
                  <a:lnTo>
                    <a:pt x="113231" y="152112"/>
                  </a:lnTo>
                  <a:lnTo>
                    <a:pt x="113273" y="152112"/>
                  </a:lnTo>
                  <a:lnTo>
                    <a:pt x="113231" y="152112"/>
                  </a:lnTo>
                  <a:lnTo>
                    <a:pt x="113189" y="152112"/>
                  </a:lnTo>
                  <a:lnTo>
                    <a:pt x="113189" y="152055"/>
                  </a:lnTo>
                  <a:lnTo>
                    <a:pt x="113189" y="151985"/>
                  </a:lnTo>
                  <a:lnTo>
                    <a:pt x="113189" y="151929"/>
                  </a:lnTo>
                  <a:lnTo>
                    <a:pt x="113231" y="151929"/>
                  </a:lnTo>
                  <a:lnTo>
                    <a:pt x="113189" y="151929"/>
                  </a:lnTo>
                  <a:lnTo>
                    <a:pt x="113189" y="151858"/>
                  </a:lnTo>
                  <a:lnTo>
                    <a:pt x="113189" y="151802"/>
                  </a:lnTo>
                  <a:lnTo>
                    <a:pt x="113146" y="151802"/>
                  </a:lnTo>
                  <a:lnTo>
                    <a:pt x="113189" y="151802"/>
                  </a:lnTo>
                  <a:lnTo>
                    <a:pt x="113189" y="151731"/>
                  </a:lnTo>
                  <a:lnTo>
                    <a:pt x="113189" y="151675"/>
                  </a:lnTo>
                  <a:lnTo>
                    <a:pt x="113146" y="151605"/>
                  </a:lnTo>
                  <a:lnTo>
                    <a:pt x="113189" y="151605"/>
                  </a:lnTo>
                  <a:lnTo>
                    <a:pt x="113189" y="151548"/>
                  </a:lnTo>
                  <a:lnTo>
                    <a:pt x="113231" y="151548"/>
                  </a:lnTo>
                  <a:lnTo>
                    <a:pt x="113273" y="151478"/>
                  </a:lnTo>
                  <a:lnTo>
                    <a:pt x="113315" y="151478"/>
                  </a:lnTo>
                  <a:lnTo>
                    <a:pt x="113358" y="151478"/>
                  </a:lnTo>
                  <a:lnTo>
                    <a:pt x="113358" y="151422"/>
                  </a:lnTo>
                  <a:lnTo>
                    <a:pt x="113400" y="151422"/>
                  </a:lnTo>
                  <a:lnTo>
                    <a:pt x="113442" y="151422"/>
                  </a:lnTo>
                  <a:lnTo>
                    <a:pt x="113484" y="151422"/>
                  </a:lnTo>
                  <a:lnTo>
                    <a:pt x="113484" y="151478"/>
                  </a:lnTo>
                  <a:lnTo>
                    <a:pt x="113527" y="151478"/>
                  </a:lnTo>
                  <a:lnTo>
                    <a:pt x="113569" y="151478"/>
                  </a:lnTo>
                  <a:lnTo>
                    <a:pt x="113611" y="151478"/>
                  </a:lnTo>
                  <a:lnTo>
                    <a:pt x="113653" y="151478"/>
                  </a:lnTo>
                  <a:lnTo>
                    <a:pt x="113653" y="151548"/>
                  </a:lnTo>
                  <a:lnTo>
                    <a:pt x="113696" y="151548"/>
                  </a:lnTo>
                  <a:lnTo>
                    <a:pt x="113653" y="151548"/>
                  </a:lnTo>
                  <a:lnTo>
                    <a:pt x="113696" y="151605"/>
                  </a:lnTo>
                  <a:lnTo>
                    <a:pt x="113696" y="151548"/>
                  </a:lnTo>
                  <a:lnTo>
                    <a:pt x="113696" y="151605"/>
                  </a:lnTo>
                  <a:lnTo>
                    <a:pt x="113738" y="151605"/>
                  </a:lnTo>
                  <a:lnTo>
                    <a:pt x="113780" y="151605"/>
                  </a:lnTo>
                  <a:lnTo>
                    <a:pt x="113822" y="151605"/>
                  </a:lnTo>
                  <a:lnTo>
                    <a:pt x="113865" y="151605"/>
                  </a:lnTo>
                  <a:lnTo>
                    <a:pt x="113865" y="151675"/>
                  </a:lnTo>
                  <a:lnTo>
                    <a:pt x="113907" y="151675"/>
                  </a:lnTo>
                  <a:lnTo>
                    <a:pt x="113907" y="151605"/>
                  </a:lnTo>
                  <a:lnTo>
                    <a:pt x="113949" y="151605"/>
                  </a:lnTo>
                  <a:lnTo>
                    <a:pt x="113949" y="151548"/>
                  </a:lnTo>
                  <a:lnTo>
                    <a:pt x="113991" y="151548"/>
                  </a:lnTo>
                  <a:lnTo>
                    <a:pt x="113991" y="151478"/>
                  </a:lnTo>
                  <a:lnTo>
                    <a:pt x="114034" y="151478"/>
                  </a:lnTo>
                  <a:lnTo>
                    <a:pt x="114034" y="151422"/>
                  </a:lnTo>
                  <a:lnTo>
                    <a:pt x="114076" y="151422"/>
                  </a:lnTo>
                  <a:lnTo>
                    <a:pt x="114076" y="151351"/>
                  </a:lnTo>
                  <a:lnTo>
                    <a:pt x="114118" y="151295"/>
                  </a:lnTo>
                  <a:lnTo>
                    <a:pt x="114118" y="151225"/>
                  </a:lnTo>
                  <a:lnTo>
                    <a:pt x="114160" y="151225"/>
                  </a:lnTo>
                  <a:lnTo>
                    <a:pt x="114160" y="151168"/>
                  </a:lnTo>
                  <a:lnTo>
                    <a:pt x="114203" y="151168"/>
                  </a:lnTo>
                  <a:lnTo>
                    <a:pt x="114160" y="151098"/>
                  </a:lnTo>
                  <a:lnTo>
                    <a:pt x="114203" y="151041"/>
                  </a:lnTo>
                  <a:lnTo>
                    <a:pt x="114160" y="151041"/>
                  </a:lnTo>
                  <a:lnTo>
                    <a:pt x="114118" y="150971"/>
                  </a:lnTo>
                  <a:lnTo>
                    <a:pt x="114076" y="150971"/>
                  </a:lnTo>
                  <a:lnTo>
                    <a:pt x="114118" y="150971"/>
                  </a:lnTo>
                  <a:lnTo>
                    <a:pt x="114160" y="150971"/>
                  </a:lnTo>
                  <a:lnTo>
                    <a:pt x="114203" y="150971"/>
                  </a:lnTo>
                  <a:lnTo>
                    <a:pt x="114203" y="150915"/>
                  </a:lnTo>
                  <a:lnTo>
                    <a:pt x="114160" y="150915"/>
                  </a:lnTo>
                  <a:lnTo>
                    <a:pt x="114118" y="150915"/>
                  </a:lnTo>
                  <a:lnTo>
                    <a:pt x="114076" y="150915"/>
                  </a:lnTo>
                  <a:lnTo>
                    <a:pt x="114034" y="150915"/>
                  </a:lnTo>
                  <a:lnTo>
                    <a:pt x="113991" y="150915"/>
                  </a:lnTo>
                  <a:lnTo>
                    <a:pt x="113991" y="150844"/>
                  </a:lnTo>
                  <a:lnTo>
                    <a:pt x="113949" y="150844"/>
                  </a:lnTo>
                  <a:lnTo>
                    <a:pt x="113907" y="150844"/>
                  </a:lnTo>
                  <a:lnTo>
                    <a:pt x="113907" y="150788"/>
                  </a:lnTo>
                  <a:lnTo>
                    <a:pt x="113949" y="150718"/>
                  </a:lnTo>
                  <a:lnTo>
                    <a:pt x="113991" y="150718"/>
                  </a:lnTo>
                  <a:lnTo>
                    <a:pt x="113991" y="150661"/>
                  </a:lnTo>
                  <a:lnTo>
                    <a:pt x="113991" y="150591"/>
                  </a:lnTo>
                  <a:lnTo>
                    <a:pt x="114034" y="150591"/>
                  </a:lnTo>
                  <a:lnTo>
                    <a:pt x="114034" y="150535"/>
                  </a:lnTo>
                  <a:lnTo>
                    <a:pt x="114076" y="150535"/>
                  </a:lnTo>
                  <a:lnTo>
                    <a:pt x="114034" y="150535"/>
                  </a:lnTo>
                  <a:lnTo>
                    <a:pt x="114076" y="150464"/>
                  </a:lnTo>
                  <a:lnTo>
                    <a:pt x="114118" y="150464"/>
                  </a:lnTo>
                  <a:lnTo>
                    <a:pt x="114076" y="150464"/>
                  </a:lnTo>
                  <a:lnTo>
                    <a:pt x="114076" y="150408"/>
                  </a:lnTo>
                  <a:lnTo>
                    <a:pt x="114034" y="150408"/>
                  </a:lnTo>
                  <a:lnTo>
                    <a:pt x="114076" y="150408"/>
                  </a:lnTo>
                  <a:lnTo>
                    <a:pt x="114118" y="150408"/>
                  </a:lnTo>
                  <a:lnTo>
                    <a:pt x="114118" y="150337"/>
                  </a:lnTo>
                  <a:lnTo>
                    <a:pt x="114076" y="150337"/>
                  </a:lnTo>
                  <a:lnTo>
                    <a:pt x="114076" y="150408"/>
                  </a:lnTo>
                  <a:lnTo>
                    <a:pt x="114034" y="150408"/>
                  </a:lnTo>
                  <a:lnTo>
                    <a:pt x="114034" y="150337"/>
                  </a:lnTo>
                  <a:lnTo>
                    <a:pt x="114076" y="150337"/>
                  </a:lnTo>
                  <a:lnTo>
                    <a:pt x="114118" y="150337"/>
                  </a:lnTo>
                  <a:lnTo>
                    <a:pt x="114118" y="150281"/>
                  </a:lnTo>
                  <a:lnTo>
                    <a:pt x="114160" y="150281"/>
                  </a:lnTo>
                  <a:lnTo>
                    <a:pt x="114160" y="150211"/>
                  </a:lnTo>
                  <a:lnTo>
                    <a:pt x="114203" y="150211"/>
                  </a:lnTo>
                  <a:lnTo>
                    <a:pt x="114203" y="150154"/>
                  </a:lnTo>
                  <a:lnTo>
                    <a:pt x="114245" y="150154"/>
                  </a:lnTo>
                  <a:lnTo>
                    <a:pt x="114287" y="150154"/>
                  </a:lnTo>
                  <a:lnTo>
                    <a:pt x="114329" y="150154"/>
                  </a:lnTo>
                  <a:lnTo>
                    <a:pt x="114329" y="150084"/>
                  </a:lnTo>
                  <a:lnTo>
                    <a:pt x="114329" y="150028"/>
                  </a:lnTo>
                  <a:lnTo>
                    <a:pt x="114372" y="150028"/>
                  </a:lnTo>
                  <a:lnTo>
                    <a:pt x="114372" y="149957"/>
                  </a:lnTo>
                  <a:lnTo>
                    <a:pt x="114414" y="149957"/>
                  </a:lnTo>
                  <a:lnTo>
                    <a:pt x="114456" y="149957"/>
                  </a:lnTo>
                  <a:lnTo>
                    <a:pt x="114456" y="149901"/>
                  </a:lnTo>
                  <a:lnTo>
                    <a:pt x="114498" y="149901"/>
                  </a:lnTo>
                  <a:lnTo>
                    <a:pt x="114541" y="149901"/>
                  </a:lnTo>
                  <a:lnTo>
                    <a:pt x="114583" y="149901"/>
                  </a:lnTo>
                  <a:lnTo>
                    <a:pt x="114583" y="149957"/>
                  </a:lnTo>
                  <a:lnTo>
                    <a:pt x="114625" y="149957"/>
                  </a:lnTo>
                  <a:lnTo>
                    <a:pt x="114667" y="149957"/>
                  </a:lnTo>
                  <a:lnTo>
                    <a:pt x="114710" y="149957"/>
                  </a:lnTo>
                  <a:lnTo>
                    <a:pt x="114710" y="150028"/>
                  </a:lnTo>
                  <a:lnTo>
                    <a:pt x="114752" y="150028"/>
                  </a:lnTo>
                  <a:lnTo>
                    <a:pt x="114794" y="150028"/>
                  </a:lnTo>
                  <a:lnTo>
                    <a:pt x="114836" y="150084"/>
                  </a:lnTo>
                  <a:lnTo>
                    <a:pt x="114879" y="150084"/>
                  </a:lnTo>
                  <a:lnTo>
                    <a:pt x="114836" y="150084"/>
                  </a:lnTo>
                  <a:lnTo>
                    <a:pt x="114879" y="150084"/>
                  </a:lnTo>
                  <a:lnTo>
                    <a:pt x="114921" y="150084"/>
                  </a:lnTo>
                  <a:lnTo>
                    <a:pt x="114921" y="150154"/>
                  </a:lnTo>
                  <a:lnTo>
                    <a:pt x="114879" y="150154"/>
                  </a:lnTo>
                  <a:lnTo>
                    <a:pt x="114921" y="150154"/>
                  </a:lnTo>
                  <a:lnTo>
                    <a:pt x="114963" y="150154"/>
                  </a:lnTo>
                  <a:lnTo>
                    <a:pt x="115005" y="150154"/>
                  </a:lnTo>
                  <a:lnTo>
                    <a:pt x="115047" y="150154"/>
                  </a:lnTo>
                  <a:lnTo>
                    <a:pt x="115047" y="150084"/>
                  </a:lnTo>
                  <a:lnTo>
                    <a:pt x="115090" y="150084"/>
                  </a:lnTo>
                  <a:lnTo>
                    <a:pt x="115047" y="150084"/>
                  </a:lnTo>
                  <a:lnTo>
                    <a:pt x="115047" y="150028"/>
                  </a:lnTo>
                  <a:lnTo>
                    <a:pt x="115090" y="150028"/>
                  </a:lnTo>
                  <a:lnTo>
                    <a:pt x="115132" y="150028"/>
                  </a:lnTo>
                  <a:lnTo>
                    <a:pt x="115132" y="149957"/>
                  </a:lnTo>
                  <a:lnTo>
                    <a:pt x="115174" y="149957"/>
                  </a:lnTo>
                  <a:lnTo>
                    <a:pt x="115174" y="149901"/>
                  </a:lnTo>
                  <a:lnTo>
                    <a:pt x="115174" y="149830"/>
                  </a:lnTo>
                  <a:lnTo>
                    <a:pt x="115216" y="149830"/>
                  </a:lnTo>
                  <a:lnTo>
                    <a:pt x="115216" y="149901"/>
                  </a:lnTo>
                  <a:lnTo>
                    <a:pt x="115216" y="149830"/>
                  </a:lnTo>
                  <a:lnTo>
                    <a:pt x="115259" y="149830"/>
                  </a:lnTo>
                  <a:lnTo>
                    <a:pt x="115301" y="149830"/>
                  </a:lnTo>
                  <a:lnTo>
                    <a:pt x="115343" y="149830"/>
                  </a:lnTo>
                  <a:lnTo>
                    <a:pt x="115343" y="149774"/>
                  </a:lnTo>
                  <a:lnTo>
                    <a:pt x="115343" y="149704"/>
                  </a:lnTo>
                  <a:lnTo>
                    <a:pt x="115343" y="149647"/>
                  </a:lnTo>
                  <a:lnTo>
                    <a:pt x="115343" y="149577"/>
                  </a:lnTo>
                  <a:lnTo>
                    <a:pt x="115301" y="149577"/>
                  </a:lnTo>
                  <a:lnTo>
                    <a:pt x="115343" y="149577"/>
                  </a:lnTo>
                  <a:lnTo>
                    <a:pt x="115343" y="149521"/>
                  </a:lnTo>
                  <a:lnTo>
                    <a:pt x="115385" y="149521"/>
                  </a:lnTo>
                  <a:lnTo>
                    <a:pt x="115385" y="149450"/>
                  </a:lnTo>
                  <a:lnTo>
                    <a:pt x="115385" y="149394"/>
                  </a:lnTo>
                  <a:lnTo>
                    <a:pt x="115428" y="149324"/>
                  </a:lnTo>
                  <a:lnTo>
                    <a:pt x="115470" y="149324"/>
                  </a:lnTo>
                  <a:lnTo>
                    <a:pt x="115512" y="149267"/>
                  </a:lnTo>
                  <a:lnTo>
                    <a:pt x="115554" y="149267"/>
                  </a:lnTo>
                  <a:lnTo>
                    <a:pt x="115597" y="149267"/>
                  </a:lnTo>
                  <a:lnTo>
                    <a:pt x="115597" y="149324"/>
                  </a:lnTo>
                  <a:lnTo>
                    <a:pt x="115639" y="149324"/>
                  </a:lnTo>
                  <a:lnTo>
                    <a:pt x="115681" y="149267"/>
                  </a:lnTo>
                  <a:lnTo>
                    <a:pt x="115639" y="149267"/>
                  </a:lnTo>
                  <a:lnTo>
                    <a:pt x="115639" y="149197"/>
                  </a:lnTo>
                  <a:lnTo>
                    <a:pt x="115681" y="149197"/>
                  </a:lnTo>
                  <a:lnTo>
                    <a:pt x="115681" y="149140"/>
                  </a:lnTo>
                  <a:lnTo>
                    <a:pt x="115639" y="149140"/>
                  </a:lnTo>
                  <a:lnTo>
                    <a:pt x="115639" y="149070"/>
                  </a:lnTo>
                  <a:lnTo>
                    <a:pt x="115597" y="149070"/>
                  </a:lnTo>
                  <a:lnTo>
                    <a:pt x="115554" y="149070"/>
                  </a:lnTo>
                  <a:lnTo>
                    <a:pt x="115597" y="149070"/>
                  </a:lnTo>
                  <a:lnTo>
                    <a:pt x="115639" y="149014"/>
                  </a:lnTo>
                  <a:lnTo>
                    <a:pt x="115681" y="149014"/>
                  </a:lnTo>
                  <a:lnTo>
                    <a:pt x="115723" y="149014"/>
                  </a:lnTo>
                  <a:lnTo>
                    <a:pt x="115723" y="149070"/>
                  </a:lnTo>
                  <a:lnTo>
                    <a:pt x="115766" y="149070"/>
                  </a:lnTo>
                  <a:lnTo>
                    <a:pt x="115808" y="149070"/>
                  </a:lnTo>
                  <a:lnTo>
                    <a:pt x="115850" y="149140"/>
                  </a:lnTo>
                  <a:lnTo>
                    <a:pt x="115892" y="149140"/>
                  </a:lnTo>
                  <a:lnTo>
                    <a:pt x="115935" y="149140"/>
                  </a:lnTo>
                  <a:lnTo>
                    <a:pt x="115977" y="149070"/>
                  </a:lnTo>
                  <a:lnTo>
                    <a:pt x="115977" y="149014"/>
                  </a:lnTo>
                  <a:lnTo>
                    <a:pt x="116019" y="149014"/>
                  </a:lnTo>
                  <a:lnTo>
                    <a:pt x="116019" y="148943"/>
                  </a:lnTo>
                  <a:lnTo>
                    <a:pt x="116061" y="148943"/>
                  </a:lnTo>
                  <a:lnTo>
                    <a:pt x="116061" y="148887"/>
                  </a:lnTo>
                  <a:lnTo>
                    <a:pt x="116019" y="148887"/>
                  </a:lnTo>
                  <a:lnTo>
                    <a:pt x="116061" y="148887"/>
                  </a:lnTo>
                  <a:lnTo>
                    <a:pt x="116104" y="148887"/>
                  </a:lnTo>
                  <a:lnTo>
                    <a:pt x="116104" y="148817"/>
                  </a:lnTo>
                  <a:lnTo>
                    <a:pt x="116146" y="148817"/>
                  </a:lnTo>
                  <a:lnTo>
                    <a:pt x="116146" y="148760"/>
                  </a:lnTo>
                  <a:lnTo>
                    <a:pt x="116188" y="148760"/>
                  </a:lnTo>
                  <a:lnTo>
                    <a:pt x="116188" y="148690"/>
                  </a:lnTo>
                  <a:lnTo>
                    <a:pt x="116188" y="148634"/>
                  </a:lnTo>
                  <a:lnTo>
                    <a:pt x="116230" y="148634"/>
                  </a:lnTo>
                  <a:lnTo>
                    <a:pt x="116230" y="148690"/>
                  </a:lnTo>
                  <a:lnTo>
                    <a:pt x="116230" y="148634"/>
                  </a:lnTo>
                  <a:lnTo>
                    <a:pt x="116273" y="148634"/>
                  </a:lnTo>
                  <a:lnTo>
                    <a:pt x="116273" y="148690"/>
                  </a:lnTo>
                  <a:lnTo>
                    <a:pt x="116315" y="148690"/>
                  </a:lnTo>
                  <a:lnTo>
                    <a:pt x="116357" y="148690"/>
                  </a:lnTo>
                  <a:lnTo>
                    <a:pt x="116357" y="148634"/>
                  </a:lnTo>
                  <a:lnTo>
                    <a:pt x="116399" y="148634"/>
                  </a:lnTo>
                  <a:lnTo>
                    <a:pt x="116399" y="148563"/>
                  </a:lnTo>
                  <a:lnTo>
                    <a:pt x="116357" y="148563"/>
                  </a:lnTo>
                  <a:lnTo>
                    <a:pt x="116399" y="148563"/>
                  </a:lnTo>
                  <a:lnTo>
                    <a:pt x="116442" y="148507"/>
                  </a:lnTo>
                  <a:lnTo>
                    <a:pt x="116399" y="148507"/>
                  </a:lnTo>
                  <a:lnTo>
                    <a:pt x="116399" y="148436"/>
                  </a:lnTo>
                  <a:lnTo>
                    <a:pt x="116442" y="148436"/>
                  </a:lnTo>
                  <a:lnTo>
                    <a:pt x="116399" y="148436"/>
                  </a:lnTo>
                  <a:lnTo>
                    <a:pt x="116442" y="148380"/>
                  </a:lnTo>
                  <a:lnTo>
                    <a:pt x="116484" y="148310"/>
                  </a:lnTo>
                  <a:lnTo>
                    <a:pt x="116526" y="148310"/>
                  </a:lnTo>
                  <a:lnTo>
                    <a:pt x="116526" y="148253"/>
                  </a:lnTo>
                  <a:lnTo>
                    <a:pt x="116484" y="148253"/>
                  </a:lnTo>
                  <a:lnTo>
                    <a:pt x="116526" y="148253"/>
                  </a:lnTo>
                  <a:lnTo>
                    <a:pt x="116568" y="148183"/>
                  </a:lnTo>
                  <a:lnTo>
                    <a:pt x="116611" y="148183"/>
                  </a:lnTo>
                  <a:lnTo>
                    <a:pt x="116611" y="148127"/>
                  </a:lnTo>
                  <a:lnTo>
                    <a:pt x="116611" y="148056"/>
                  </a:lnTo>
                  <a:lnTo>
                    <a:pt x="116653" y="148056"/>
                  </a:lnTo>
                  <a:lnTo>
                    <a:pt x="116653" y="148000"/>
                  </a:lnTo>
                  <a:lnTo>
                    <a:pt x="116695" y="148000"/>
                  </a:lnTo>
                  <a:lnTo>
                    <a:pt x="116737" y="148000"/>
                  </a:lnTo>
                  <a:lnTo>
                    <a:pt x="116737" y="148056"/>
                  </a:lnTo>
                  <a:lnTo>
                    <a:pt x="116780" y="148056"/>
                  </a:lnTo>
                  <a:lnTo>
                    <a:pt x="116822" y="148056"/>
                  </a:lnTo>
                  <a:lnTo>
                    <a:pt x="116864" y="148127"/>
                  </a:lnTo>
                  <a:lnTo>
                    <a:pt x="116906" y="148127"/>
                  </a:lnTo>
                  <a:lnTo>
                    <a:pt x="116949" y="148127"/>
                  </a:lnTo>
                  <a:lnTo>
                    <a:pt x="116991" y="148127"/>
                  </a:lnTo>
                  <a:lnTo>
                    <a:pt x="117033" y="148183"/>
                  </a:lnTo>
                  <a:lnTo>
                    <a:pt x="117075" y="148183"/>
                  </a:lnTo>
                  <a:lnTo>
                    <a:pt x="117117" y="148183"/>
                  </a:lnTo>
                  <a:lnTo>
                    <a:pt x="117117" y="148127"/>
                  </a:lnTo>
                  <a:lnTo>
                    <a:pt x="117075" y="148127"/>
                  </a:lnTo>
                  <a:lnTo>
                    <a:pt x="117033" y="148127"/>
                  </a:lnTo>
                  <a:lnTo>
                    <a:pt x="117075" y="148127"/>
                  </a:lnTo>
                  <a:lnTo>
                    <a:pt x="117075" y="148056"/>
                  </a:lnTo>
                  <a:lnTo>
                    <a:pt x="117117" y="148056"/>
                  </a:lnTo>
                  <a:lnTo>
                    <a:pt x="117075" y="148056"/>
                  </a:lnTo>
                  <a:lnTo>
                    <a:pt x="117117" y="148056"/>
                  </a:lnTo>
                  <a:lnTo>
                    <a:pt x="117117" y="148000"/>
                  </a:lnTo>
                  <a:lnTo>
                    <a:pt x="117160" y="148000"/>
                  </a:lnTo>
                  <a:lnTo>
                    <a:pt x="117202" y="148000"/>
                  </a:lnTo>
                  <a:lnTo>
                    <a:pt x="117244" y="147929"/>
                  </a:lnTo>
                  <a:lnTo>
                    <a:pt x="117286" y="147929"/>
                  </a:lnTo>
                  <a:lnTo>
                    <a:pt x="117329" y="147929"/>
                  </a:lnTo>
                  <a:lnTo>
                    <a:pt x="117371" y="147929"/>
                  </a:lnTo>
                  <a:lnTo>
                    <a:pt x="117413" y="147929"/>
                  </a:lnTo>
                  <a:lnTo>
                    <a:pt x="117455" y="147929"/>
                  </a:lnTo>
                  <a:lnTo>
                    <a:pt x="117498" y="147929"/>
                  </a:lnTo>
                  <a:lnTo>
                    <a:pt x="117540" y="147873"/>
                  </a:lnTo>
                  <a:lnTo>
                    <a:pt x="117498" y="147873"/>
                  </a:lnTo>
                  <a:lnTo>
                    <a:pt x="117540" y="147803"/>
                  </a:lnTo>
                  <a:lnTo>
                    <a:pt x="117582" y="147803"/>
                  </a:lnTo>
                  <a:lnTo>
                    <a:pt x="117540" y="147803"/>
                  </a:lnTo>
                  <a:lnTo>
                    <a:pt x="117540" y="147746"/>
                  </a:lnTo>
                  <a:lnTo>
                    <a:pt x="117498" y="147746"/>
                  </a:lnTo>
                  <a:lnTo>
                    <a:pt x="117540" y="147676"/>
                  </a:lnTo>
                  <a:lnTo>
                    <a:pt x="117540" y="147620"/>
                  </a:lnTo>
                  <a:lnTo>
                    <a:pt x="117540" y="147549"/>
                  </a:lnTo>
                  <a:lnTo>
                    <a:pt x="117582" y="147549"/>
                  </a:lnTo>
                  <a:lnTo>
                    <a:pt x="117624" y="147549"/>
                  </a:lnTo>
                  <a:lnTo>
                    <a:pt x="117624" y="147493"/>
                  </a:lnTo>
                  <a:lnTo>
                    <a:pt x="117582" y="147493"/>
                  </a:lnTo>
                  <a:lnTo>
                    <a:pt x="117582" y="147549"/>
                  </a:lnTo>
                  <a:lnTo>
                    <a:pt x="117540" y="147549"/>
                  </a:lnTo>
                  <a:lnTo>
                    <a:pt x="117540" y="147493"/>
                  </a:lnTo>
                  <a:lnTo>
                    <a:pt x="117582" y="147493"/>
                  </a:lnTo>
                  <a:lnTo>
                    <a:pt x="117582" y="147422"/>
                  </a:lnTo>
                  <a:lnTo>
                    <a:pt x="117624" y="147422"/>
                  </a:lnTo>
                  <a:lnTo>
                    <a:pt x="117624" y="147366"/>
                  </a:lnTo>
                  <a:lnTo>
                    <a:pt x="117667" y="147366"/>
                  </a:lnTo>
                  <a:lnTo>
                    <a:pt x="117709" y="147296"/>
                  </a:lnTo>
                  <a:lnTo>
                    <a:pt x="117709" y="147239"/>
                  </a:lnTo>
                  <a:lnTo>
                    <a:pt x="117751" y="147239"/>
                  </a:lnTo>
                  <a:lnTo>
                    <a:pt x="117751" y="147169"/>
                  </a:lnTo>
                  <a:lnTo>
                    <a:pt x="117793" y="147169"/>
                  </a:lnTo>
                  <a:lnTo>
                    <a:pt x="117793" y="147113"/>
                  </a:lnTo>
                  <a:lnTo>
                    <a:pt x="117793" y="147042"/>
                  </a:lnTo>
                  <a:lnTo>
                    <a:pt x="117836" y="147042"/>
                  </a:lnTo>
                  <a:lnTo>
                    <a:pt x="117836" y="146986"/>
                  </a:lnTo>
                  <a:lnTo>
                    <a:pt x="117836" y="147042"/>
                  </a:lnTo>
                  <a:lnTo>
                    <a:pt x="117878" y="147042"/>
                  </a:lnTo>
                  <a:lnTo>
                    <a:pt x="117878" y="146986"/>
                  </a:lnTo>
                  <a:lnTo>
                    <a:pt x="117920" y="146986"/>
                  </a:lnTo>
                  <a:lnTo>
                    <a:pt x="117878" y="146986"/>
                  </a:lnTo>
                  <a:lnTo>
                    <a:pt x="117836" y="146986"/>
                  </a:lnTo>
                  <a:lnTo>
                    <a:pt x="117793" y="146916"/>
                  </a:lnTo>
                  <a:lnTo>
                    <a:pt x="117793" y="146859"/>
                  </a:lnTo>
                  <a:lnTo>
                    <a:pt x="117836" y="146859"/>
                  </a:lnTo>
                  <a:lnTo>
                    <a:pt x="117793" y="146859"/>
                  </a:lnTo>
                  <a:lnTo>
                    <a:pt x="117793" y="146789"/>
                  </a:lnTo>
                  <a:lnTo>
                    <a:pt x="117793" y="146732"/>
                  </a:lnTo>
                  <a:lnTo>
                    <a:pt x="117836" y="146732"/>
                  </a:lnTo>
                  <a:lnTo>
                    <a:pt x="117836" y="146662"/>
                  </a:lnTo>
                  <a:lnTo>
                    <a:pt x="117878" y="146732"/>
                  </a:lnTo>
                  <a:lnTo>
                    <a:pt x="117920" y="146732"/>
                  </a:lnTo>
                  <a:lnTo>
                    <a:pt x="117962" y="146662"/>
                  </a:lnTo>
                  <a:lnTo>
                    <a:pt x="118005" y="146606"/>
                  </a:lnTo>
                  <a:lnTo>
                    <a:pt x="117962" y="146606"/>
                  </a:lnTo>
                  <a:lnTo>
                    <a:pt x="118005" y="146606"/>
                  </a:lnTo>
                  <a:lnTo>
                    <a:pt x="118005" y="146535"/>
                  </a:lnTo>
                  <a:lnTo>
                    <a:pt x="118047" y="146535"/>
                  </a:lnTo>
                  <a:lnTo>
                    <a:pt x="118089" y="146535"/>
                  </a:lnTo>
                  <a:lnTo>
                    <a:pt x="118131" y="146535"/>
                  </a:lnTo>
                  <a:lnTo>
                    <a:pt x="118131" y="146606"/>
                  </a:lnTo>
                  <a:lnTo>
                    <a:pt x="118174" y="146606"/>
                  </a:lnTo>
                  <a:lnTo>
                    <a:pt x="118216" y="146606"/>
                  </a:lnTo>
                  <a:lnTo>
                    <a:pt x="118258" y="146535"/>
                  </a:lnTo>
                  <a:lnTo>
                    <a:pt x="118385" y="146479"/>
                  </a:lnTo>
                  <a:lnTo>
                    <a:pt x="118427" y="146479"/>
                  </a:lnTo>
                  <a:lnTo>
                    <a:pt x="118427" y="146409"/>
                  </a:lnTo>
                  <a:lnTo>
                    <a:pt x="118469" y="146352"/>
                  </a:lnTo>
                  <a:lnTo>
                    <a:pt x="118512" y="146352"/>
                  </a:lnTo>
                  <a:lnTo>
                    <a:pt x="118554" y="146282"/>
                  </a:lnTo>
                  <a:lnTo>
                    <a:pt x="118596" y="146282"/>
                  </a:lnTo>
                  <a:lnTo>
                    <a:pt x="118596" y="146352"/>
                  </a:lnTo>
                  <a:lnTo>
                    <a:pt x="118596" y="146282"/>
                  </a:lnTo>
                  <a:lnTo>
                    <a:pt x="118638" y="146282"/>
                  </a:lnTo>
                  <a:lnTo>
                    <a:pt x="118596" y="146282"/>
                  </a:lnTo>
                  <a:lnTo>
                    <a:pt x="118681" y="146226"/>
                  </a:lnTo>
                  <a:lnTo>
                    <a:pt x="118723" y="146226"/>
                  </a:lnTo>
                  <a:lnTo>
                    <a:pt x="118723" y="146282"/>
                  </a:lnTo>
                  <a:lnTo>
                    <a:pt x="118765" y="146282"/>
                  </a:lnTo>
                  <a:lnTo>
                    <a:pt x="118807" y="146226"/>
                  </a:lnTo>
                  <a:lnTo>
                    <a:pt x="118850" y="146226"/>
                  </a:lnTo>
                  <a:lnTo>
                    <a:pt x="118850" y="146155"/>
                  </a:lnTo>
                  <a:lnTo>
                    <a:pt x="118892" y="146155"/>
                  </a:lnTo>
                  <a:lnTo>
                    <a:pt x="118850" y="146155"/>
                  </a:lnTo>
                  <a:lnTo>
                    <a:pt x="118850" y="146099"/>
                  </a:lnTo>
                  <a:lnTo>
                    <a:pt x="118807" y="146099"/>
                  </a:lnTo>
                  <a:lnTo>
                    <a:pt x="118807" y="146028"/>
                  </a:lnTo>
                  <a:lnTo>
                    <a:pt x="118765" y="146028"/>
                  </a:lnTo>
                  <a:lnTo>
                    <a:pt x="118807" y="146028"/>
                  </a:lnTo>
                  <a:lnTo>
                    <a:pt x="118807" y="145972"/>
                  </a:lnTo>
                  <a:lnTo>
                    <a:pt x="118892" y="145972"/>
                  </a:lnTo>
                  <a:lnTo>
                    <a:pt x="118934" y="145972"/>
                  </a:lnTo>
                  <a:lnTo>
                    <a:pt x="118976" y="145972"/>
                  </a:lnTo>
                  <a:lnTo>
                    <a:pt x="119019" y="145972"/>
                  </a:lnTo>
                  <a:lnTo>
                    <a:pt x="119019" y="145902"/>
                  </a:lnTo>
                  <a:lnTo>
                    <a:pt x="119061" y="145902"/>
                  </a:lnTo>
                  <a:lnTo>
                    <a:pt x="119145" y="145845"/>
                  </a:lnTo>
                  <a:lnTo>
                    <a:pt x="119188" y="145775"/>
                  </a:lnTo>
                  <a:lnTo>
                    <a:pt x="119230" y="145775"/>
                  </a:lnTo>
                  <a:lnTo>
                    <a:pt x="119272" y="145775"/>
                  </a:lnTo>
                  <a:lnTo>
                    <a:pt x="119314" y="145775"/>
                  </a:lnTo>
                  <a:lnTo>
                    <a:pt x="119314" y="145845"/>
                  </a:lnTo>
                  <a:lnTo>
                    <a:pt x="119356" y="145845"/>
                  </a:lnTo>
                  <a:lnTo>
                    <a:pt x="119356" y="145902"/>
                  </a:lnTo>
                  <a:lnTo>
                    <a:pt x="119399" y="145902"/>
                  </a:lnTo>
                  <a:lnTo>
                    <a:pt x="119399" y="145972"/>
                  </a:lnTo>
                  <a:lnTo>
                    <a:pt x="119356" y="145972"/>
                  </a:lnTo>
                  <a:lnTo>
                    <a:pt x="119399" y="145972"/>
                  </a:lnTo>
                  <a:lnTo>
                    <a:pt x="119441" y="145972"/>
                  </a:lnTo>
                  <a:lnTo>
                    <a:pt x="119483" y="145972"/>
                  </a:lnTo>
                  <a:lnTo>
                    <a:pt x="119525" y="145972"/>
                  </a:lnTo>
                  <a:lnTo>
                    <a:pt x="119568" y="145972"/>
                  </a:lnTo>
                  <a:lnTo>
                    <a:pt x="119610" y="145972"/>
                  </a:lnTo>
                  <a:lnTo>
                    <a:pt x="119652" y="145972"/>
                  </a:lnTo>
                  <a:lnTo>
                    <a:pt x="119652" y="145902"/>
                  </a:lnTo>
                  <a:lnTo>
                    <a:pt x="119694" y="145902"/>
                  </a:lnTo>
                  <a:lnTo>
                    <a:pt x="119737" y="145972"/>
                  </a:lnTo>
                  <a:lnTo>
                    <a:pt x="119779" y="145972"/>
                  </a:lnTo>
                  <a:lnTo>
                    <a:pt x="119821" y="145972"/>
                  </a:lnTo>
                  <a:lnTo>
                    <a:pt x="119863" y="145972"/>
                  </a:lnTo>
                  <a:lnTo>
                    <a:pt x="119863" y="146028"/>
                  </a:lnTo>
                  <a:lnTo>
                    <a:pt x="119906" y="146028"/>
                  </a:lnTo>
                  <a:lnTo>
                    <a:pt x="119948" y="146028"/>
                  </a:lnTo>
                  <a:lnTo>
                    <a:pt x="119906" y="146028"/>
                  </a:lnTo>
                  <a:lnTo>
                    <a:pt x="119906" y="145972"/>
                  </a:lnTo>
                  <a:lnTo>
                    <a:pt x="119948" y="146028"/>
                  </a:lnTo>
                  <a:lnTo>
                    <a:pt x="119990" y="146028"/>
                  </a:lnTo>
                  <a:lnTo>
                    <a:pt x="119990" y="145972"/>
                  </a:lnTo>
                  <a:lnTo>
                    <a:pt x="120032" y="145972"/>
                  </a:lnTo>
                  <a:lnTo>
                    <a:pt x="120075" y="145972"/>
                  </a:lnTo>
                  <a:lnTo>
                    <a:pt x="120117" y="145972"/>
                  </a:lnTo>
                  <a:lnTo>
                    <a:pt x="120159" y="145902"/>
                  </a:lnTo>
                  <a:lnTo>
                    <a:pt x="120201" y="145902"/>
                  </a:lnTo>
                  <a:lnTo>
                    <a:pt x="120244" y="145902"/>
                  </a:lnTo>
                  <a:lnTo>
                    <a:pt x="120286" y="145902"/>
                  </a:lnTo>
                  <a:lnTo>
                    <a:pt x="120328" y="145902"/>
                  </a:lnTo>
                  <a:lnTo>
                    <a:pt x="120370" y="145902"/>
                  </a:lnTo>
                  <a:lnTo>
                    <a:pt x="120413" y="145902"/>
                  </a:lnTo>
                  <a:lnTo>
                    <a:pt x="120455" y="145902"/>
                  </a:lnTo>
                  <a:lnTo>
                    <a:pt x="120497" y="145902"/>
                  </a:lnTo>
                  <a:lnTo>
                    <a:pt x="120539" y="145902"/>
                  </a:lnTo>
                  <a:lnTo>
                    <a:pt x="120582" y="145972"/>
                  </a:lnTo>
                  <a:lnTo>
                    <a:pt x="120624" y="145972"/>
                  </a:lnTo>
                  <a:lnTo>
                    <a:pt x="120582" y="145972"/>
                  </a:lnTo>
                  <a:lnTo>
                    <a:pt x="120582" y="146028"/>
                  </a:lnTo>
                  <a:lnTo>
                    <a:pt x="120624" y="146028"/>
                  </a:lnTo>
                  <a:lnTo>
                    <a:pt x="120666" y="145972"/>
                  </a:lnTo>
                  <a:lnTo>
                    <a:pt x="120708" y="145972"/>
                  </a:lnTo>
                  <a:lnTo>
                    <a:pt x="120708" y="145902"/>
                  </a:lnTo>
                  <a:lnTo>
                    <a:pt x="120751" y="145902"/>
                  </a:lnTo>
                  <a:lnTo>
                    <a:pt x="120793" y="145902"/>
                  </a:lnTo>
                  <a:lnTo>
                    <a:pt x="120793" y="145972"/>
                  </a:lnTo>
                  <a:lnTo>
                    <a:pt x="120835" y="145972"/>
                  </a:lnTo>
                  <a:lnTo>
                    <a:pt x="120877" y="145972"/>
                  </a:lnTo>
                  <a:lnTo>
                    <a:pt x="120920" y="145972"/>
                  </a:lnTo>
                  <a:lnTo>
                    <a:pt x="120920" y="146028"/>
                  </a:lnTo>
                  <a:lnTo>
                    <a:pt x="120920" y="146099"/>
                  </a:lnTo>
                  <a:lnTo>
                    <a:pt x="120920" y="146028"/>
                  </a:lnTo>
                  <a:lnTo>
                    <a:pt x="120962" y="146028"/>
                  </a:lnTo>
                  <a:lnTo>
                    <a:pt x="121004" y="146028"/>
                  </a:lnTo>
                  <a:lnTo>
                    <a:pt x="120962" y="146028"/>
                  </a:lnTo>
                  <a:lnTo>
                    <a:pt x="120962" y="145972"/>
                  </a:lnTo>
                  <a:lnTo>
                    <a:pt x="121004" y="145972"/>
                  </a:lnTo>
                  <a:lnTo>
                    <a:pt x="121046" y="145972"/>
                  </a:lnTo>
                  <a:lnTo>
                    <a:pt x="121089" y="145972"/>
                  </a:lnTo>
                  <a:lnTo>
                    <a:pt x="121131" y="145972"/>
                  </a:lnTo>
                  <a:lnTo>
                    <a:pt x="121173" y="145972"/>
                  </a:lnTo>
                  <a:lnTo>
                    <a:pt x="121131" y="145972"/>
                  </a:lnTo>
                  <a:lnTo>
                    <a:pt x="121173" y="145972"/>
                  </a:lnTo>
                  <a:lnTo>
                    <a:pt x="121215" y="145972"/>
                  </a:lnTo>
                  <a:lnTo>
                    <a:pt x="121258" y="145902"/>
                  </a:lnTo>
                  <a:lnTo>
                    <a:pt x="121300" y="145902"/>
                  </a:lnTo>
                  <a:lnTo>
                    <a:pt x="121300" y="145972"/>
                  </a:lnTo>
                  <a:lnTo>
                    <a:pt x="121342" y="145972"/>
                  </a:lnTo>
                  <a:lnTo>
                    <a:pt x="121384" y="145972"/>
                  </a:lnTo>
                  <a:lnTo>
                    <a:pt x="121426" y="145972"/>
                  </a:lnTo>
                  <a:lnTo>
                    <a:pt x="121469" y="145972"/>
                  </a:lnTo>
                  <a:lnTo>
                    <a:pt x="121511" y="145972"/>
                  </a:lnTo>
                  <a:lnTo>
                    <a:pt x="121511" y="145902"/>
                  </a:lnTo>
                  <a:lnTo>
                    <a:pt x="121469" y="145902"/>
                  </a:lnTo>
                  <a:lnTo>
                    <a:pt x="121511" y="145902"/>
                  </a:lnTo>
                  <a:lnTo>
                    <a:pt x="121511" y="145845"/>
                  </a:lnTo>
                  <a:lnTo>
                    <a:pt x="121511" y="145775"/>
                  </a:lnTo>
                  <a:lnTo>
                    <a:pt x="121511" y="145719"/>
                  </a:lnTo>
                  <a:lnTo>
                    <a:pt x="121553" y="145648"/>
                  </a:lnTo>
                  <a:lnTo>
                    <a:pt x="121511" y="145648"/>
                  </a:lnTo>
                  <a:lnTo>
                    <a:pt x="121553" y="145648"/>
                  </a:lnTo>
                  <a:lnTo>
                    <a:pt x="121553" y="145592"/>
                  </a:lnTo>
                  <a:lnTo>
                    <a:pt x="121595" y="145592"/>
                  </a:lnTo>
                  <a:lnTo>
                    <a:pt x="121638" y="145592"/>
                  </a:lnTo>
                  <a:lnTo>
                    <a:pt x="121680" y="145592"/>
                  </a:lnTo>
                  <a:lnTo>
                    <a:pt x="121722" y="145592"/>
                  </a:lnTo>
                  <a:lnTo>
                    <a:pt x="121764" y="145592"/>
                  </a:lnTo>
                  <a:lnTo>
                    <a:pt x="121849" y="145592"/>
                  </a:lnTo>
                  <a:lnTo>
                    <a:pt x="121891" y="145592"/>
                  </a:lnTo>
                  <a:lnTo>
                    <a:pt x="121933" y="145592"/>
                  </a:lnTo>
                  <a:lnTo>
                    <a:pt x="121933" y="145648"/>
                  </a:lnTo>
                  <a:lnTo>
                    <a:pt x="121933" y="145719"/>
                  </a:lnTo>
                  <a:lnTo>
                    <a:pt x="121976" y="145719"/>
                  </a:lnTo>
                  <a:lnTo>
                    <a:pt x="121976" y="145775"/>
                  </a:lnTo>
                  <a:lnTo>
                    <a:pt x="122018" y="145775"/>
                  </a:lnTo>
                  <a:lnTo>
                    <a:pt x="121976" y="145845"/>
                  </a:lnTo>
                  <a:lnTo>
                    <a:pt x="122018" y="145845"/>
                  </a:lnTo>
                  <a:lnTo>
                    <a:pt x="122018" y="145902"/>
                  </a:lnTo>
                  <a:lnTo>
                    <a:pt x="122060" y="145902"/>
                  </a:lnTo>
                  <a:lnTo>
                    <a:pt x="122102" y="145902"/>
                  </a:lnTo>
                  <a:lnTo>
                    <a:pt x="122145" y="145902"/>
                  </a:lnTo>
                  <a:lnTo>
                    <a:pt x="122187" y="145972"/>
                  </a:lnTo>
                  <a:lnTo>
                    <a:pt x="122145" y="145972"/>
                  </a:lnTo>
                  <a:lnTo>
                    <a:pt x="122145" y="146028"/>
                  </a:lnTo>
                  <a:lnTo>
                    <a:pt x="122145" y="146099"/>
                  </a:lnTo>
                  <a:lnTo>
                    <a:pt x="122102" y="146099"/>
                  </a:lnTo>
                  <a:lnTo>
                    <a:pt x="122145" y="146099"/>
                  </a:lnTo>
                  <a:lnTo>
                    <a:pt x="122145" y="146155"/>
                  </a:lnTo>
                  <a:lnTo>
                    <a:pt x="122102" y="146155"/>
                  </a:lnTo>
                  <a:lnTo>
                    <a:pt x="122102" y="146226"/>
                  </a:lnTo>
                  <a:lnTo>
                    <a:pt x="122060" y="146226"/>
                  </a:lnTo>
                  <a:lnTo>
                    <a:pt x="122102" y="146226"/>
                  </a:lnTo>
                  <a:lnTo>
                    <a:pt x="122060" y="146226"/>
                  </a:lnTo>
                  <a:lnTo>
                    <a:pt x="122060" y="146282"/>
                  </a:lnTo>
                  <a:lnTo>
                    <a:pt x="122102" y="146282"/>
                  </a:lnTo>
                  <a:lnTo>
                    <a:pt x="122145" y="146282"/>
                  </a:lnTo>
                  <a:lnTo>
                    <a:pt x="122145" y="146352"/>
                  </a:lnTo>
                  <a:lnTo>
                    <a:pt x="122187" y="146352"/>
                  </a:lnTo>
                  <a:lnTo>
                    <a:pt x="122187" y="146409"/>
                  </a:lnTo>
                  <a:lnTo>
                    <a:pt x="122229" y="146352"/>
                  </a:lnTo>
                  <a:lnTo>
                    <a:pt x="122271" y="146352"/>
                  </a:lnTo>
                  <a:lnTo>
                    <a:pt x="122271" y="146409"/>
                  </a:lnTo>
                  <a:lnTo>
                    <a:pt x="122229" y="146409"/>
                  </a:lnTo>
                  <a:lnTo>
                    <a:pt x="122229" y="146479"/>
                  </a:lnTo>
                  <a:lnTo>
                    <a:pt x="122271" y="146479"/>
                  </a:lnTo>
                  <a:lnTo>
                    <a:pt x="122314" y="146479"/>
                  </a:lnTo>
                  <a:lnTo>
                    <a:pt x="122314" y="146535"/>
                  </a:lnTo>
                  <a:lnTo>
                    <a:pt x="122314" y="146479"/>
                  </a:lnTo>
                  <a:lnTo>
                    <a:pt x="122356" y="146479"/>
                  </a:lnTo>
                  <a:lnTo>
                    <a:pt x="122356" y="146535"/>
                  </a:lnTo>
                  <a:lnTo>
                    <a:pt x="122398" y="146535"/>
                  </a:lnTo>
                  <a:lnTo>
                    <a:pt x="122398" y="146479"/>
                  </a:lnTo>
                  <a:lnTo>
                    <a:pt x="122440" y="146479"/>
                  </a:lnTo>
                  <a:lnTo>
                    <a:pt x="122483" y="146479"/>
                  </a:lnTo>
                  <a:lnTo>
                    <a:pt x="122525" y="146479"/>
                  </a:lnTo>
                  <a:lnTo>
                    <a:pt x="122525" y="146409"/>
                  </a:lnTo>
                  <a:lnTo>
                    <a:pt x="122567" y="146409"/>
                  </a:lnTo>
                  <a:lnTo>
                    <a:pt x="122609" y="146409"/>
                  </a:lnTo>
                  <a:lnTo>
                    <a:pt x="122609" y="146352"/>
                  </a:lnTo>
                  <a:lnTo>
                    <a:pt x="122652" y="146352"/>
                  </a:lnTo>
                  <a:lnTo>
                    <a:pt x="122694" y="146352"/>
                  </a:lnTo>
                  <a:lnTo>
                    <a:pt x="122736" y="146352"/>
                  </a:lnTo>
                  <a:lnTo>
                    <a:pt x="122694" y="146352"/>
                  </a:lnTo>
                  <a:lnTo>
                    <a:pt x="122694" y="146409"/>
                  </a:lnTo>
                  <a:lnTo>
                    <a:pt x="122736" y="146409"/>
                  </a:lnTo>
                  <a:lnTo>
                    <a:pt x="122736" y="146352"/>
                  </a:lnTo>
                  <a:lnTo>
                    <a:pt x="122736" y="146409"/>
                  </a:lnTo>
                  <a:lnTo>
                    <a:pt x="122778" y="146409"/>
                  </a:lnTo>
                  <a:lnTo>
                    <a:pt x="122778" y="146352"/>
                  </a:lnTo>
                  <a:lnTo>
                    <a:pt x="122821" y="146352"/>
                  </a:lnTo>
                  <a:lnTo>
                    <a:pt x="122821" y="146282"/>
                  </a:lnTo>
                  <a:lnTo>
                    <a:pt x="122863" y="146282"/>
                  </a:lnTo>
                  <a:lnTo>
                    <a:pt x="122863" y="146352"/>
                  </a:lnTo>
                  <a:lnTo>
                    <a:pt x="122821" y="146352"/>
                  </a:lnTo>
                  <a:lnTo>
                    <a:pt x="122821" y="146409"/>
                  </a:lnTo>
                  <a:lnTo>
                    <a:pt x="122821" y="146352"/>
                  </a:lnTo>
                  <a:lnTo>
                    <a:pt x="122863" y="146352"/>
                  </a:lnTo>
                  <a:lnTo>
                    <a:pt x="122863" y="146282"/>
                  </a:lnTo>
                  <a:lnTo>
                    <a:pt x="122905" y="146352"/>
                  </a:lnTo>
                  <a:lnTo>
                    <a:pt x="122905" y="146282"/>
                  </a:lnTo>
                  <a:lnTo>
                    <a:pt x="122947" y="146282"/>
                  </a:lnTo>
                  <a:lnTo>
                    <a:pt x="122905" y="146409"/>
                  </a:lnTo>
                  <a:lnTo>
                    <a:pt x="122947" y="146409"/>
                  </a:lnTo>
                  <a:lnTo>
                    <a:pt x="122947" y="146352"/>
                  </a:lnTo>
                  <a:lnTo>
                    <a:pt x="122990" y="146352"/>
                  </a:lnTo>
                  <a:lnTo>
                    <a:pt x="122990" y="146282"/>
                  </a:lnTo>
                  <a:lnTo>
                    <a:pt x="123032" y="146282"/>
                  </a:lnTo>
                  <a:lnTo>
                    <a:pt x="123032" y="146352"/>
                  </a:lnTo>
                  <a:lnTo>
                    <a:pt x="123074" y="146352"/>
                  </a:lnTo>
                  <a:lnTo>
                    <a:pt x="123074" y="146282"/>
                  </a:lnTo>
                  <a:lnTo>
                    <a:pt x="123116" y="146282"/>
                  </a:lnTo>
                  <a:lnTo>
                    <a:pt x="123116" y="146352"/>
                  </a:lnTo>
                  <a:lnTo>
                    <a:pt x="123074" y="146352"/>
                  </a:lnTo>
                  <a:lnTo>
                    <a:pt x="123116" y="146352"/>
                  </a:lnTo>
                  <a:lnTo>
                    <a:pt x="123116" y="146409"/>
                  </a:lnTo>
                  <a:lnTo>
                    <a:pt x="123159" y="146409"/>
                  </a:lnTo>
                  <a:lnTo>
                    <a:pt x="123159" y="146352"/>
                  </a:lnTo>
                  <a:lnTo>
                    <a:pt x="123201" y="146352"/>
                  </a:lnTo>
                  <a:lnTo>
                    <a:pt x="123201" y="146409"/>
                  </a:lnTo>
                  <a:lnTo>
                    <a:pt x="123201" y="146479"/>
                  </a:lnTo>
                  <a:lnTo>
                    <a:pt x="123201" y="146535"/>
                  </a:lnTo>
                  <a:lnTo>
                    <a:pt x="123201" y="146479"/>
                  </a:lnTo>
                  <a:lnTo>
                    <a:pt x="123243" y="146479"/>
                  </a:lnTo>
                  <a:lnTo>
                    <a:pt x="123201" y="146535"/>
                  </a:lnTo>
                  <a:lnTo>
                    <a:pt x="123243" y="146535"/>
                  </a:lnTo>
                  <a:lnTo>
                    <a:pt x="123243" y="146479"/>
                  </a:lnTo>
                  <a:lnTo>
                    <a:pt x="123243" y="146535"/>
                  </a:lnTo>
                  <a:lnTo>
                    <a:pt x="123285" y="146535"/>
                  </a:lnTo>
                  <a:lnTo>
                    <a:pt x="123285" y="146606"/>
                  </a:lnTo>
                  <a:lnTo>
                    <a:pt x="123328" y="146606"/>
                  </a:lnTo>
                  <a:lnTo>
                    <a:pt x="123285" y="146606"/>
                  </a:lnTo>
                  <a:lnTo>
                    <a:pt x="123328" y="146606"/>
                  </a:lnTo>
                  <a:lnTo>
                    <a:pt x="123370" y="146606"/>
                  </a:lnTo>
                  <a:lnTo>
                    <a:pt x="123328" y="146606"/>
                  </a:lnTo>
                  <a:lnTo>
                    <a:pt x="123328" y="146662"/>
                  </a:lnTo>
                  <a:lnTo>
                    <a:pt x="123285" y="146662"/>
                  </a:lnTo>
                  <a:lnTo>
                    <a:pt x="123243" y="146662"/>
                  </a:lnTo>
                  <a:lnTo>
                    <a:pt x="123285" y="146662"/>
                  </a:lnTo>
                  <a:lnTo>
                    <a:pt x="123328" y="146662"/>
                  </a:lnTo>
                  <a:lnTo>
                    <a:pt x="123328" y="146732"/>
                  </a:lnTo>
                  <a:lnTo>
                    <a:pt x="123285" y="146732"/>
                  </a:lnTo>
                  <a:lnTo>
                    <a:pt x="123243" y="146789"/>
                  </a:lnTo>
                  <a:lnTo>
                    <a:pt x="123243" y="146859"/>
                  </a:lnTo>
                  <a:lnTo>
                    <a:pt x="123285" y="146859"/>
                  </a:lnTo>
                  <a:lnTo>
                    <a:pt x="123328" y="146859"/>
                  </a:lnTo>
                  <a:lnTo>
                    <a:pt x="123328" y="146789"/>
                  </a:lnTo>
                  <a:lnTo>
                    <a:pt x="123370" y="146789"/>
                  </a:lnTo>
                  <a:lnTo>
                    <a:pt x="123412" y="146789"/>
                  </a:lnTo>
                  <a:lnTo>
                    <a:pt x="123454" y="146789"/>
                  </a:lnTo>
                  <a:lnTo>
                    <a:pt x="123496" y="146859"/>
                  </a:lnTo>
                  <a:lnTo>
                    <a:pt x="123539" y="146859"/>
                  </a:lnTo>
                  <a:lnTo>
                    <a:pt x="123539" y="146789"/>
                  </a:lnTo>
                  <a:lnTo>
                    <a:pt x="123581" y="146789"/>
                  </a:lnTo>
                  <a:lnTo>
                    <a:pt x="123581" y="146859"/>
                  </a:lnTo>
                  <a:lnTo>
                    <a:pt x="123623" y="146859"/>
                  </a:lnTo>
                  <a:lnTo>
                    <a:pt x="123623" y="146789"/>
                  </a:lnTo>
                  <a:lnTo>
                    <a:pt x="123665" y="146789"/>
                  </a:lnTo>
                  <a:lnTo>
                    <a:pt x="123708" y="146789"/>
                  </a:lnTo>
                  <a:lnTo>
                    <a:pt x="123750" y="146789"/>
                  </a:lnTo>
                  <a:lnTo>
                    <a:pt x="123792" y="146789"/>
                  </a:lnTo>
                  <a:lnTo>
                    <a:pt x="123834" y="146789"/>
                  </a:lnTo>
                  <a:lnTo>
                    <a:pt x="123877" y="146732"/>
                  </a:lnTo>
                  <a:lnTo>
                    <a:pt x="123919" y="146732"/>
                  </a:lnTo>
                  <a:lnTo>
                    <a:pt x="123961" y="146732"/>
                  </a:lnTo>
                  <a:lnTo>
                    <a:pt x="124003" y="146732"/>
                  </a:lnTo>
                  <a:lnTo>
                    <a:pt x="124046" y="146732"/>
                  </a:lnTo>
                  <a:lnTo>
                    <a:pt x="124088" y="146732"/>
                  </a:lnTo>
                  <a:lnTo>
                    <a:pt x="124130" y="146732"/>
                  </a:lnTo>
                  <a:lnTo>
                    <a:pt x="124130" y="146789"/>
                  </a:lnTo>
                  <a:lnTo>
                    <a:pt x="124172" y="146789"/>
                  </a:lnTo>
                  <a:lnTo>
                    <a:pt x="124172" y="146732"/>
                  </a:lnTo>
                  <a:lnTo>
                    <a:pt x="124215" y="146732"/>
                  </a:lnTo>
                  <a:lnTo>
                    <a:pt x="124215" y="146662"/>
                  </a:lnTo>
                  <a:lnTo>
                    <a:pt x="124257" y="146662"/>
                  </a:lnTo>
                  <a:lnTo>
                    <a:pt x="124299" y="146662"/>
                  </a:lnTo>
                  <a:lnTo>
                    <a:pt x="124341" y="146662"/>
                  </a:lnTo>
                  <a:lnTo>
                    <a:pt x="124341" y="146732"/>
                  </a:lnTo>
                  <a:lnTo>
                    <a:pt x="124384" y="146662"/>
                  </a:lnTo>
                  <a:lnTo>
                    <a:pt x="124426" y="146662"/>
                  </a:lnTo>
                  <a:lnTo>
                    <a:pt x="124426" y="146606"/>
                  </a:lnTo>
                  <a:lnTo>
                    <a:pt x="124468" y="146606"/>
                  </a:lnTo>
                  <a:lnTo>
                    <a:pt x="124468" y="146662"/>
                  </a:lnTo>
                  <a:lnTo>
                    <a:pt x="124510" y="146606"/>
                  </a:lnTo>
                  <a:lnTo>
                    <a:pt x="124553" y="146606"/>
                  </a:lnTo>
                  <a:lnTo>
                    <a:pt x="124510" y="146662"/>
                  </a:lnTo>
                  <a:lnTo>
                    <a:pt x="124553" y="146662"/>
                  </a:lnTo>
                  <a:lnTo>
                    <a:pt x="124553" y="146606"/>
                  </a:lnTo>
                  <a:lnTo>
                    <a:pt x="124595" y="146606"/>
                  </a:lnTo>
                  <a:lnTo>
                    <a:pt x="124637" y="146606"/>
                  </a:lnTo>
                  <a:lnTo>
                    <a:pt x="124679" y="146606"/>
                  </a:lnTo>
                  <a:lnTo>
                    <a:pt x="124722" y="146606"/>
                  </a:lnTo>
                  <a:lnTo>
                    <a:pt x="124722" y="146662"/>
                  </a:lnTo>
                  <a:lnTo>
                    <a:pt x="124722" y="146606"/>
                  </a:lnTo>
                  <a:lnTo>
                    <a:pt x="124764" y="146606"/>
                  </a:lnTo>
                  <a:lnTo>
                    <a:pt x="124806" y="146606"/>
                  </a:lnTo>
                  <a:lnTo>
                    <a:pt x="124848" y="146662"/>
                  </a:lnTo>
                  <a:lnTo>
                    <a:pt x="124891" y="146662"/>
                  </a:lnTo>
                  <a:lnTo>
                    <a:pt x="124891" y="146732"/>
                  </a:lnTo>
                  <a:lnTo>
                    <a:pt x="124848" y="146732"/>
                  </a:lnTo>
                  <a:lnTo>
                    <a:pt x="124848" y="146789"/>
                  </a:lnTo>
                  <a:lnTo>
                    <a:pt x="124891" y="146732"/>
                  </a:lnTo>
                  <a:lnTo>
                    <a:pt x="124891" y="146789"/>
                  </a:lnTo>
                  <a:lnTo>
                    <a:pt x="124933" y="146789"/>
                  </a:lnTo>
                  <a:lnTo>
                    <a:pt x="124891" y="146789"/>
                  </a:lnTo>
                  <a:lnTo>
                    <a:pt x="124933" y="146789"/>
                  </a:lnTo>
                  <a:lnTo>
                    <a:pt x="124975" y="146789"/>
                  </a:lnTo>
                  <a:lnTo>
                    <a:pt x="124975" y="146859"/>
                  </a:lnTo>
                  <a:lnTo>
                    <a:pt x="124975" y="146789"/>
                  </a:lnTo>
                  <a:lnTo>
                    <a:pt x="125017" y="146789"/>
                  </a:lnTo>
                  <a:lnTo>
                    <a:pt x="125060" y="146789"/>
                  </a:lnTo>
                  <a:lnTo>
                    <a:pt x="125102" y="146789"/>
                  </a:lnTo>
                  <a:lnTo>
                    <a:pt x="125144" y="146789"/>
                  </a:lnTo>
                  <a:lnTo>
                    <a:pt x="125186" y="146789"/>
                  </a:lnTo>
                  <a:lnTo>
                    <a:pt x="125186" y="146859"/>
                  </a:lnTo>
                  <a:lnTo>
                    <a:pt x="125229" y="146789"/>
                  </a:lnTo>
                  <a:lnTo>
                    <a:pt x="125229" y="146859"/>
                  </a:lnTo>
                  <a:lnTo>
                    <a:pt x="125271" y="146859"/>
                  </a:lnTo>
                  <a:lnTo>
                    <a:pt x="125313" y="146859"/>
                  </a:lnTo>
                  <a:lnTo>
                    <a:pt x="125355" y="146859"/>
                  </a:lnTo>
                  <a:lnTo>
                    <a:pt x="125398" y="146916"/>
                  </a:lnTo>
                  <a:lnTo>
                    <a:pt x="125440" y="146916"/>
                  </a:lnTo>
                  <a:lnTo>
                    <a:pt x="125482" y="146916"/>
                  </a:lnTo>
                  <a:lnTo>
                    <a:pt x="125482" y="146986"/>
                  </a:lnTo>
                  <a:lnTo>
                    <a:pt x="125524" y="146986"/>
                  </a:lnTo>
                  <a:lnTo>
                    <a:pt x="125482" y="147042"/>
                  </a:lnTo>
                  <a:lnTo>
                    <a:pt x="125524" y="147042"/>
                  </a:lnTo>
                  <a:lnTo>
                    <a:pt x="125524" y="147113"/>
                  </a:lnTo>
                  <a:lnTo>
                    <a:pt x="125524" y="147169"/>
                  </a:lnTo>
                  <a:lnTo>
                    <a:pt x="125566" y="147169"/>
                  </a:lnTo>
                  <a:lnTo>
                    <a:pt x="125566" y="147239"/>
                  </a:lnTo>
                  <a:lnTo>
                    <a:pt x="125566" y="147296"/>
                  </a:lnTo>
                  <a:lnTo>
                    <a:pt x="125609" y="147296"/>
                  </a:lnTo>
                  <a:lnTo>
                    <a:pt x="125609" y="147366"/>
                  </a:lnTo>
                  <a:lnTo>
                    <a:pt x="125566" y="147366"/>
                  </a:lnTo>
                  <a:lnTo>
                    <a:pt x="125524" y="147366"/>
                  </a:lnTo>
                  <a:lnTo>
                    <a:pt x="125524" y="147422"/>
                  </a:lnTo>
                  <a:lnTo>
                    <a:pt x="125566" y="147422"/>
                  </a:lnTo>
                  <a:lnTo>
                    <a:pt x="125609" y="147422"/>
                  </a:lnTo>
                  <a:lnTo>
                    <a:pt x="125609" y="147493"/>
                  </a:lnTo>
                  <a:lnTo>
                    <a:pt x="125609" y="147549"/>
                  </a:lnTo>
                  <a:lnTo>
                    <a:pt x="125609" y="147620"/>
                  </a:lnTo>
                  <a:lnTo>
                    <a:pt x="125566" y="147620"/>
                  </a:lnTo>
                  <a:lnTo>
                    <a:pt x="125566" y="147676"/>
                  </a:lnTo>
                  <a:lnTo>
                    <a:pt x="125609" y="147676"/>
                  </a:lnTo>
                  <a:lnTo>
                    <a:pt x="125609" y="147746"/>
                  </a:lnTo>
                  <a:lnTo>
                    <a:pt x="125566" y="147803"/>
                  </a:lnTo>
                  <a:lnTo>
                    <a:pt x="125566" y="147873"/>
                  </a:lnTo>
                  <a:lnTo>
                    <a:pt x="125566" y="147929"/>
                  </a:lnTo>
                  <a:lnTo>
                    <a:pt x="125609" y="147929"/>
                  </a:lnTo>
                  <a:lnTo>
                    <a:pt x="125651" y="147873"/>
                  </a:lnTo>
                  <a:lnTo>
                    <a:pt x="125693" y="147873"/>
                  </a:lnTo>
                  <a:lnTo>
                    <a:pt x="125735" y="147873"/>
                  </a:lnTo>
                  <a:lnTo>
                    <a:pt x="125778" y="147873"/>
                  </a:lnTo>
                  <a:lnTo>
                    <a:pt x="125778" y="147929"/>
                  </a:lnTo>
                  <a:lnTo>
                    <a:pt x="125778" y="147873"/>
                  </a:lnTo>
                  <a:lnTo>
                    <a:pt x="125820" y="147873"/>
                  </a:lnTo>
                  <a:lnTo>
                    <a:pt x="125820" y="147929"/>
                  </a:lnTo>
                  <a:lnTo>
                    <a:pt x="125862" y="148000"/>
                  </a:lnTo>
                  <a:lnTo>
                    <a:pt x="125820" y="148000"/>
                  </a:lnTo>
                  <a:lnTo>
                    <a:pt x="125820" y="148056"/>
                  </a:lnTo>
                  <a:lnTo>
                    <a:pt x="125820" y="148127"/>
                  </a:lnTo>
                  <a:lnTo>
                    <a:pt x="125820" y="148183"/>
                  </a:lnTo>
                  <a:lnTo>
                    <a:pt x="125820" y="148253"/>
                  </a:lnTo>
                  <a:lnTo>
                    <a:pt x="125862" y="148253"/>
                  </a:lnTo>
                  <a:lnTo>
                    <a:pt x="125862" y="148183"/>
                  </a:lnTo>
                  <a:lnTo>
                    <a:pt x="125904" y="148183"/>
                  </a:lnTo>
                  <a:lnTo>
                    <a:pt x="125947" y="148183"/>
                  </a:lnTo>
                  <a:lnTo>
                    <a:pt x="125989" y="148183"/>
                  </a:lnTo>
                  <a:lnTo>
                    <a:pt x="126031" y="148183"/>
                  </a:lnTo>
                  <a:lnTo>
                    <a:pt x="126031" y="148253"/>
                  </a:lnTo>
                  <a:lnTo>
                    <a:pt x="126073" y="148253"/>
                  </a:lnTo>
                  <a:lnTo>
                    <a:pt x="126073" y="148310"/>
                  </a:lnTo>
                  <a:lnTo>
                    <a:pt x="126116" y="148310"/>
                  </a:lnTo>
                  <a:lnTo>
                    <a:pt x="126116" y="148380"/>
                  </a:lnTo>
                  <a:lnTo>
                    <a:pt x="126116" y="148436"/>
                  </a:lnTo>
                  <a:lnTo>
                    <a:pt x="126116" y="148507"/>
                  </a:lnTo>
                  <a:lnTo>
                    <a:pt x="126116" y="148436"/>
                  </a:lnTo>
                  <a:lnTo>
                    <a:pt x="126158" y="148436"/>
                  </a:lnTo>
                  <a:lnTo>
                    <a:pt x="126158" y="148507"/>
                  </a:lnTo>
                  <a:lnTo>
                    <a:pt x="126158" y="148563"/>
                  </a:lnTo>
                  <a:lnTo>
                    <a:pt x="126200" y="148563"/>
                  </a:lnTo>
                  <a:lnTo>
                    <a:pt x="126200" y="148634"/>
                  </a:lnTo>
                  <a:lnTo>
                    <a:pt x="126242" y="148634"/>
                  </a:lnTo>
                  <a:lnTo>
                    <a:pt x="126285" y="148634"/>
                  </a:lnTo>
                  <a:lnTo>
                    <a:pt x="126327" y="148634"/>
                  </a:lnTo>
                  <a:lnTo>
                    <a:pt x="126369" y="148634"/>
                  </a:lnTo>
                  <a:lnTo>
                    <a:pt x="126411" y="148634"/>
                  </a:lnTo>
                  <a:lnTo>
                    <a:pt x="126454" y="148634"/>
                  </a:lnTo>
                  <a:lnTo>
                    <a:pt x="126454" y="148690"/>
                  </a:lnTo>
                  <a:lnTo>
                    <a:pt x="126454" y="148634"/>
                  </a:lnTo>
                  <a:lnTo>
                    <a:pt x="126496" y="148634"/>
                  </a:lnTo>
                  <a:lnTo>
                    <a:pt x="126496" y="148690"/>
                  </a:lnTo>
                  <a:lnTo>
                    <a:pt x="126454" y="148690"/>
                  </a:lnTo>
                  <a:lnTo>
                    <a:pt x="126454" y="148760"/>
                  </a:lnTo>
                  <a:lnTo>
                    <a:pt x="126496" y="148760"/>
                  </a:lnTo>
                  <a:lnTo>
                    <a:pt x="126538" y="148760"/>
                  </a:lnTo>
                  <a:lnTo>
                    <a:pt x="126538" y="148817"/>
                  </a:lnTo>
                  <a:lnTo>
                    <a:pt x="126538" y="148887"/>
                  </a:lnTo>
                  <a:lnTo>
                    <a:pt x="126580" y="148887"/>
                  </a:lnTo>
                  <a:lnTo>
                    <a:pt x="126580" y="148943"/>
                  </a:lnTo>
                  <a:lnTo>
                    <a:pt x="126538" y="148943"/>
                  </a:lnTo>
                  <a:lnTo>
                    <a:pt x="126496" y="148943"/>
                  </a:lnTo>
                  <a:lnTo>
                    <a:pt x="126496" y="149014"/>
                  </a:lnTo>
                  <a:lnTo>
                    <a:pt x="126538" y="149014"/>
                  </a:lnTo>
                  <a:lnTo>
                    <a:pt x="126538" y="149070"/>
                  </a:lnTo>
                  <a:lnTo>
                    <a:pt x="126580" y="149070"/>
                  </a:lnTo>
                  <a:lnTo>
                    <a:pt x="126623" y="149070"/>
                  </a:lnTo>
                  <a:lnTo>
                    <a:pt x="126665" y="149070"/>
                  </a:lnTo>
                  <a:lnTo>
                    <a:pt x="126623" y="149014"/>
                  </a:lnTo>
                  <a:lnTo>
                    <a:pt x="126665" y="149014"/>
                  </a:lnTo>
                  <a:lnTo>
                    <a:pt x="126665" y="149070"/>
                  </a:lnTo>
                  <a:lnTo>
                    <a:pt x="126707" y="149070"/>
                  </a:lnTo>
                  <a:lnTo>
                    <a:pt x="126749" y="149070"/>
                  </a:lnTo>
                  <a:lnTo>
                    <a:pt x="126792" y="149070"/>
                  </a:lnTo>
                  <a:lnTo>
                    <a:pt x="126792" y="149014"/>
                  </a:lnTo>
                  <a:lnTo>
                    <a:pt x="126834" y="149014"/>
                  </a:lnTo>
                  <a:lnTo>
                    <a:pt x="126834" y="149070"/>
                  </a:lnTo>
                  <a:lnTo>
                    <a:pt x="126876" y="149070"/>
                  </a:lnTo>
                  <a:lnTo>
                    <a:pt x="126918" y="149014"/>
                  </a:lnTo>
                  <a:lnTo>
                    <a:pt x="126961" y="149014"/>
                  </a:lnTo>
                  <a:lnTo>
                    <a:pt x="127003" y="149014"/>
                  </a:lnTo>
                  <a:lnTo>
                    <a:pt x="127045" y="148943"/>
                  </a:lnTo>
                  <a:lnTo>
                    <a:pt x="127087" y="148943"/>
                  </a:lnTo>
                  <a:lnTo>
                    <a:pt x="127130" y="148943"/>
                  </a:lnTo>
                  <a:lnTo>
                    <a:pt x="127172" y="148943"/>
                  </a:lnTo>
                  <a:lnTo>
                    <a:pt x="127214" y="148943"/>
                  </a:lnTo>
                  <a:lnTo>
                    <a:pt x="127256" y="148943"/>
                  </a:lnTo>
                  <a:lnTo>
                    <a:pt x="127299" y="148943"/>
                  </a:lnTo>
                  <a:lnTo>
                    <a:pt x="127341" y="148943"/>
                  </a:lnTo>
                  <a:lnTo>
                    <a:pt x="127341" y="148887"/>
                  </a:lnTo>
                  <a:lnTo>
                    <a:pt x="127383" y="148817"/>
                  </a:lnTo>
                  <a:lnTo>
                    <a:pt x="127425" y="148817"/>
                  </a:lnTo>
                  <a:lnTo>
                    <a:pt x="127425" y="148760"/>
                  </a:lnTo>
                  <a:lnTo>
                    <a:pt x="127468" y="148760"/>
                  </a:lnTo>
                  <a:lnTo>
                    <a:pt x="127468" y="148690"/>
                  </a:lnTo>
                  <a:lnTo>
                    <a:pt x="127468" y="148634"/>
                  </a:lnTo>
                  <a:lnTo>
                    <a:pt x="127510" y="148634"/>
                  </a:lnTo>
                  <a:lnTo>
                    <a:pt x="127510" y="148563"/>
                  </a:lnTo>
                  <a:lnTo>
                    <a:pt x="127510" y="148507"/>
                  </a:lnTo>
                  <a:lnTo>
                    <a:pt x="127552" y="148436"/>
                  </a:lnTo>
                  <a:lnTo>
                    <a:pt x="127510" y="148436"/>
                  </a:lnTo>
                  <a:lnTo>
                    <a:pt x="127468" y="148436"/>
                  </a:lnTo>
                  <a:lnTo>
                    <a:pt x="127510" y="148380"/>
                  </a:lnTo>
                  <a:lnTo>
                    <a:pt x="127468" y="148380"/>
                  </a:lnTo>
                  <a:lnTo>
                    <a:pt x="127468" y="148310"/>
                  </a:lnTo>
                  <a:lnTo>
                    <a:pt x="127425" y="148310"/>
                  </a:lnTo>
                  <a:lnTo>
                    <a:pt x="127425" y="148253"/>
                  </a:lnTo>
                  <a:lnTo>
                    <a:pt x="127468" y="148253"/>
                  </a:lnTo>
                  <a:lnTo>
                    <a:pt x="127510" y="148253"/>
                  </a:lnTo>
                  <a:lnTo>
                    <a:pt x="127468" y="148253"/>
                  </a:lnTo>
                  <a:lnTo>
                    <a:pt x="127468" y="148183"/>
                  </a:lnTo>
                  <a:lnTo>
                    <a:pt x="127468" y="148127"/>
                  </a:lnTo>
                  <a:lnTo>
                    <a:pt x="127425" y="148127"/>
                  </a:lnTo>
                  <a:lnTo>
                    <a:pt x="127425" y="148056"/>
                  </a:lnTo>
                  <a:lnTo>
                    <a:pt x="127468" y="148056"/>
                  </a:lnTo>
                  <a:lnTo>
                    <a:pt x="127468" y="148000"/>
                  </a:lnTo>
                  <a:lnTo>
                    <a:pt x="127468" y="147929"/>
                  </a:lnTo>
                  <a:lnTo>
                    <a:pt x="127425" y="147929"/>
                  </a:lnTo>
                  <a:lnTo>
                    <a:pt x="127425" y="147873"/>
                  </a:lnTo>
                  <a:lnTo>
                    <a:pt x="127383" y="147873"/>
                  </a:lnTo>
                  <a:lnTo>
                    <a:pt x="127425" y="147873"/>
                  </a:lnTo>
                  <a:lnTo>
                    <a:pt x="127425" y="147803"/>
                  </a:lnTo>
                  <a:lnTo>
                    <a:pt x="127425" y="147746"/>
                  </a:lnTo>
                  <a:lnTo>
                    <a:pt x="127425" y="147676"/>
                  </a:lnTo>
                  <a:lnTo>
                    <a:pt x="127383" y="147676"/>
                  </a:lnTo>
                  <a:lnTo>
                    <a:pt x="127341" y="147676"/>
                  </a:lnTo>
                  <a:lnTo>
                    <a:pt x="127299" y="147676"/>
                  </a:lnTo>
                  <a:lnTo>
                    <a:pt x="127299" y="147620"/>
                  </a:lnTo>
                  <a:lnTo>
                    <a:pt x="127299" y="147549"/>
                  </a:lnTo>
                  <a:lnTo>
                    <a:pt x="127256" y="147549"/>
                  </a:lnTo>
                  <a:lnTo>
                    <a:pt x="127256" y="147493"/>
                  </a:lnTo>
                  <a:lnTo>
                    <a:pt x="127299" y="147493"/>
                  </a:lnTo>
                  <a:lnTo>
                    <a:pt x="127299" y="147422"/>
                  </a:lnTo>
                  <a:lnTo>
                    <a:pt x="127256" y="147422"/>
                  </a:lnTo>
                  <a:lnTo>
                    <a:pt x="127299" y="147422"/>
                  </a:lnTo>
                  <a:lnTo>
                    <a:pt x="127256" y="147422"/>
                  </a:lnTo>
                  <a:lnTo>
                    <a:pt x="127299" y="147422"/>
                  </a:lnTo>
                  <a:lnTo>
                    <a:pt x="127299" y="147366"/>
                  </a:lnTo>
                  <a:lnTo>
                    <a:pt x="127256" y="147366"/>
                  </a:lnTo>
                  <a:lnTo>
                    <a:pt x="127299" y="147366"/>
                  </a:lnTo>
                  <a:lnTo>
                    <a:pt x="127299" y="147296"/>
                  </a:lnTo>
                  <a:lnTo>
                    <a:pt x="127299" y="147239"/>
                  </a:lnTo>
                  <a:lnTo>
                    <a:pt x="127341" y="147239"/>
                  </a:lnTo>
                  <a:lnTo>
                    <a:pt x="127341" y="147169"/>
                  </a:lnTo>
                  <a:lnTo>
                    <a:pt x="127299" y="147169"/>
                  </a:lnTo>
                  <a:lnTo>
                    <a:pt x="127341" y="147169"/>
                  </a:lnTo>
                  <a:lnTo>
                    <a:pt x="127341" y="147113"/>
                  </a:lnTo>
                  <a:lnTo>
                    <a:pt x="127383" y="147113"/>
                  </a:lnTo>
                  <a:lnTo>
                    <a:pt x="127383" y="147042"/>
                  </a:lnTo>
                  <a:lnTo>
                    <a:pt x="127341" y="147042"/>
                  </a:lnTo>
                  <a:lnTo>
                    <a:pt x="127383" y="146986"/>
                  </a:lnTo>
                  <a:lnTo>
                    <a:pt x="127383" y="146916"/>
                  </a:lnTo>
                  <a:lnTo>
                    <a:pt x="127383" y="146859"/>
                  </a:lnTo>
                  <a:lnTo>
                    <a:pt x="127425" y="146859"/>
                  </a:lnTo>
                  <a:lnTo>
                    <a:pt x="127425" y="146789"/>
                  </a:lnTo>
                  <a:lnTo>
                    <a:pt x="127468" y="146789"/>
                  </a:lnTo>
                  <a:lnTo>
                    <a:pt x="127468" y="146732"/>
                  </a:lnTo>
                  <a:lnTo>
                    <a:pt x="127510" y="146732"/>
                  </a:lnTo>
                  <a:lnTo>
                    <a:pt x="127552" y="146662"/>
                  </a:lnTo>
                  <a:lnTo>
                    <a:pt x="127594" y="146662"/>
                  </a:lnTo>
                  <a:lnTo>
                    <a:pt x="127594" y="146606"/>
                  </a:lnTo>
                  <a:lnTo>
                    <a:pt x="127636" y="146606"/>
                  </a:lnTo>
                  <a:lnTo>
                    <a:pt x="127636" y="146535"/>
                  </a:lnTo>
                  <a:lnTo>
                    <a:pt x="127679" y="146535"/>
                  </a:lnTo>
                  <a:lnTo>
                    <a:pt x="127721" y="146535"/>
                  </a:lnTo>
                  <a:lnTo>
                    <a:pt x="127763" y="146479"/>
                  </a:lnTo>
                  <a:lnTo>
                    <a:pt x="127805" y="146479"/>
                  </a:lnTo>
                  <a:lnTo>
                    <a:pt x="127805" y="146409"/>
                  </a:lnTo>
                  <a:lnTo>
                    <a:pt x="127848" y="146409"/>
                  </a:lnTo>
                  <a:lnTo>
                    <a:pt x="127890" y="146352"/>
                  </a:lnTo>
                  <a:lnTo>
                    <a:pt x="127974" y="146352"/>
                  </a:lnTo>
                  <a:lnTo>
                    <a:pt x="128017" y="146282"/>
                  </a:lnTo>
                  <a:lnTo>
                    <a:pt x="128059" y="146282"/>
                  </a:lnTo>
                  <a:lnTo>
                    <a:pt x="128101" y="146226"/>
                  </a:lnTo>
                  <a:lnTo>
                    <a:pt x="128143" y="146226"/>
                  </a:lnTo>
                  <a:lnTo>
                    <a:pt x="128186" y="146226"/>
                  </a:lnTo>
                  <a:lnTo>
                    <a:pt x="128270" y="146226"/>
                  </a:lnTo>
                  <a:lnTo>
                    <a:pt x="128355" y="146155"/>
                  </a:lnTo>
                  <a:lnTo>
                    <a:pt x="128439" y="146155"/>
                  </a:lnTo>
                  <a:lnTo>
                    <a:pt x="128481" y="146099"/>
                  </a:lnTo>
                  <a:lnTo>
                    <a:pt x="128566" y="146099"/>
                  </a:lnTo>
                  <a:lnTo>
                    <a:pt x="128608" y="146028"/>
                  </a:lnTo>
                  <a:lnTo>
                    <a:pt x="128650" y="146028"/>
                  </a:lnTo>
                  <a:lnTo>
                    <a:pt x="128693" y="146028"/>
                  </a:lnTo>
                  <a:lnTo>
                    <a:pt x="128735" y="145972"/>
                  </a:lnTo>
                  <a:lnTo>
                    <a:pt x="128777" y="145972"/>
                  </a:lnTo>
                  <a:lnTo>
                    <a:pt x="128819" y="145972"/>
                  </a:lnTo>
                  <a:lnTo>
                    <a:pt x="128862" y="145972"/>
                  </a:lnTo>
                  <a:lnTo>
                    <a:pt x="128904" y="145972"/>
                  </a:lnTo>
                  <a:lnTo>
                    <a:pt x="128946" y="145972"/>
                  </a:lnTo>
                  <a:lnTo>
                    <a:pt x="128988" y="145972"/>
                  </a:lnTo>
                  <a:lnTo>
                    <a:pt x="129031" y="145972"/>
                  </a:lnTo>
                  <a:lnTo>
                    <a:pt x="129031" y="146028"/>
                  </a:lnTo>
                  <a:lnTo>
                    <a:pt x="129073" y="146028"/>
                  </a:lnTo>
                  <a:lnTo>
                    <a:pt x="129115" y="146028"/>
                  </a:lnTo>
                  <a:lnTo>
                    <a:pt x="129073" y="146028"/>
                  </a:lnTo>
                  <a:lnTo>
                    <a:pt x="129115" y="146028"/>
                  </a:lnTo>
                  <a:lnTo>
                    <a:pt x="129157" y="146028"/>
                  </a:lnTo>
                  <a:lnTo>
                    <a:pt x="129200" y="146028"/>
                  </a:lnTo>
                  <a:lnTo>
                    <a:pt x="129157" y="146028"/>
                  </a:lnTo>
                  <a:lnTo>
                    <a:pt x="129200" y="145972"/>
                  </a:lnTo>
                  <a:lnTo>
                    <a:pt x="129157" y="145972"/>
                  </a:lnTo>
                  <a:lnTo>
                    <a:pt x="129200" y="145972"/>
                  </a:lnTo>
                  <a:lnTo>
                    <a:pt x="129242" y="145902"/>
                  </a:lnTo>
                  <a:lnTo>
                    <a:pt x="129284" y="145902"/>
                  </a:lnTo>
                  <a:lnTo>
                    <a:pt x="129242" y="145902"/>
                  </a:lnTo>
                  <a:lnTo>
                    <a:pt x="129284" y="145845"/>
                  </a:lnTo>
                  <a:lnTo>
                    <a:pt x="129242" y="145845"/>
                  </a:lnTo>
                  <a:lnTo>
                    <a:pt x="129242" y="145775"/>
                  </a:lnTo>
                  <a:lnTo>
                    <a:pt x="129284" y="145775"/>
                  </a:lnTo>
                  <a:lnTo>
                    <a:pt x="129242" y="145775"/>
                  </a:lnTo>
                  <a:lnTo>
                    <a:pt x="129284" y="145719"/>
                  </a:lnTo>
                  <a:lnTo>
                    <a:pt x="129326" y="145648"/>
                  </a:lnTo>
                  <a:lnTo>
                    <a:pt x="129284" y="145648"/>
                  </a:lnTo>
                  <a:lnTo>
                    <a:pt x="129326" y="145648"/>
                  </a:lnTo>
                  <a:lnTo>
                    <a:pt x="129369" y="145648"/>
                  </a:lnTo>
                  <a:lnTo>
                    <a:pt x="129369" y="145592"/>
                  </a:lnTo>
                  <a:lnTo>
                    <a:pt x="129411" y="145592"/>
                  </a:lnTo>
                  <a:lnTo>
                    <a:pt x="129453" y="145592"/>
                  </a:lnTo>
                  <a:lnTo>
                    <a:pt x="129495" y="145592"/>
                  </a:lnTo>
                  <a:lnTo>
                    <a:pt x="129453" y="145592"/>
                  </a:lnTo>
                  <a:lnTo>
                    <a:pt x="129411" y="145592"/>
                  </a:lnTo>
                  <a:lnTo>
                    <a:pt x="129453" y="145592"/>
                  </a:lnTo>
                  <a:lnTo>
                    <a:pt x="129453" y="145521"/>
                  </a:lnTo>
                  <a:lnTo>
                    <a:pt x="129495" y="145521"/>
                  </a:lnTo>
                  <a:lnTo>
                    <a:pt x="129538" y="145521"/>
                  </a:lnTo>
                  <a:lnTo>
                    <a:pt x="129580" y="145465"/>
                  </a:lnTo>
                  <a:lnTo>
                    <a:pt x="129538" y="145465"/>
                  </a:lnTo>
                  <a:lnTo>
                    <a:pt x="129580" y="145465"/>
                  </a:lnTo>
                  <a:lnTo>
                    <a:pt x="129538" y="145465"/>
                  </a:lnTo>
                  <a:lnTo>
                    <a:pt x="129538" y="145395"/>
                  </a:lnTo>
                  <a:lnTo>
                    <a:pt x="129495" y="145395"/>
                  </a:lnTo>
                  <a:lnTo>
                    <a:pt x="129453" y="145395"/>
                  </a:lnTo>
                  <a:lnTo>
                    <a:pt x="129411" y="145395"/>
                  </a:lnTo>
                  <a:lnTo>
                    <a:pt x="129369" y="145395"/>
                  </a:lnTo>
                  <a:lnTo>
                    <a:pt x="129326" y="145395"/>
                  </a:lnTo>
                  <a:lnTo>
                    <a:pt x="129284" y="145395"/>
                  </a:lnTo>
                  <a:lnTo>
                    <a:pt x="129284" y="145338"/>
                  </a:lnTo>
                  <a:lnTo>
                    <a:pt x="129242" y="145338"/>
                  </a:lnTo>
                  <a:lnTo>
                    <a:pt x="129242" y="145268"/>
                  </a:lnTo>
                  <a:lnTo>
                    <a:pt x="129200" y="145338"/>
                  </a:lnTo>
                  <a:lnTo>
                    <a:pt x="129157" y="145338"/>
                  </a:lnTo>
                  <a:lnTo>
                    <a:pt x="129200" y="145268"/>
                  </a:lnTo>
                  <a:lnTo>
                    <a:pt x="129157" y="145268"/>
                  </a:lnTo>
                  <a:lnTo>
                    <a:pt x="129115" y="145268"/>
                  </a:lnTo>
                  <a:lnTo>
                    <a:pt x="129157" y="145268"/>
                  </a:lnTo>
                  <a:lnTo>
                    <a:pt x="129115" y="145268"/>
                  </a:lnTo>
                  <a:lnTo>
                    <a:pt x="129115" y="145212"/>
                  </a:lnTo>
                  <a:lnTo>
                    <a:pt x="129157" y="145212"/>
                  </a:lnTo>
                  <a:lnTo>
                    <a:pt x="129115" y="145212"/>
                  </a:lnTo>
                  <a:lnTo>
                    <a:pt x="129073" y="145212"/>
                  </a:lnTo>
                  <a:lnTo>
                    <a:pt x="129115" y="145212"/>
                  </a:lnTo>
                  <a:lnTo>
                    <a:pt x="129157" y="145141"/>
                  </a:lnTo>
                  <a:lnTo>
                    <a:pt x="129115" y="145141"/>
                  </a:lnTo>
                  <a:lnTo>
                    <a:pt x="129073" y="145141"/>
                  </a:lnTo>
                  <a:lnTo>
                    <a:pt x="129073" y="145085"/>
                  </a:lnTo>
                  <a:lnTo>
                    <a:pt x="129031" y="145085"/>
                  </a:lnTo>
                  <a:lnTo>
                    <a:pt x="129073" y="145085"/>
                  </a:lnTo>
                  <a:lnTo>
                    <a:pt x="129073" y="145015"/>
                  </a:lnTo>
                  <a:lnTo>
                    <a:pt x="129031" y="145085"/>
                  </a:lnTo>
                  <a:lnTo>
                    <a:pt x="128988" y="145015"/>
                  </a:lnTo>
                  <a:lnTo>
                    <a:pt x="128946" y="145015"/>
                  </a:lnTo>
                  <a:lnTo>
                    <a:pt x="128988" y="145015"/>
                  </a:lnTo>
                  <a:lnTo>
                    <a:pt x="128946" y="145015"/>
                  </a:lnTo>
                  <a:lnTo>
                    <a:pt x="128904" y="145015"/>
                  </a:lnTo>
                  <a:lnTo>
                    <a:pt x="128904" y="144958"/>
                  </a:lnTo>
                  <a:lnTo>
                    <a:pt x="128904" y="145015"/>
                  </a:lnTo>
                  <a:lnTo>
                    <a:pt x="128904" y="144958"/>
                  </a:lnTo>
                  <a:lnTo>
                    <a:pt x="128862" y="144958"/>
                  </a:lnTo>
                  <a:lnTo>
                    <a:pt x="128904" y="144888"/>
                  </a:lnTo>
                  <a:lnTo>
                    <a:pt x="128946" y="144888"/>
                  </a:lnTo>
                  <a:lnTo>
                    <a:pt x="128904" y="144888"/>
                  </a:lnTo>
                  <a:lnTo>
                    <a:pt x="128904" y="144831"/>
                  </a:lnTo>
                  <a:lnTo>
                    <a:pt x="128862" y="144831"/>
                  </a:lnTo>
                  <a:lnTo>
                    <a:pt x="128904" y="144888"/>
                  </a:lnTo>
                  <a:lnTo>
                    <a:pt x="128819" y="144958"/>
                  </a:lnTo>
                  <a:lnTo>
                    <a:pt x="128777" y="144958"/>
                  </a:lnTo>
                  <a:lnTo>
                    <a:pt x="128735" y="144888"/>
                  </a:lnTo>
                  <a:lnTo>
                    <a:pt x="128693" y="144888"/>
                  </a:lnTo>
                  <a:lnTo>
                    <a:pt x="128693" y="144831"/>
                  </a:lnTo>
                  <a:lnTo>
                    <a:pt x="128650" y="144831"/>
                  </a:lnTo>
                  <a:lnTo>
                    <a:pt x="128650" y="144761"/>
                  </a:lnTo>
                  <a:lnTo>
                    <a:pt x="128693" y="144761"/>
                  </a:lnTo>
                  <a:lnTo>
                    <a:pt x="128693" y="144705"/>
                  </a:lnTo>
                  <a:lnTo>
                    <a:pt x="128735" y="144705"/>
                  </a:lnTo>
                  <a:lnTo>
                    <a:pt x="128777" y="144705"/>
                  </a:lnTo>
                  <a:lnTo>
                    <a:pt x="128735" y="144705"/>
                  </a:lnTo>
                  <a:lnTo>
                    <a:pt x="128693" y="144705"/>
                  </a:lnTo>
                  <a:lnTo>
                    <a:pt x="128693" y="144634"/>
                  </a:lnTo>
                  <a:lnTo>
                    <a:pt x="128650" y="144634"/>
                  </a:lnTo>
                  <a:lnTo>
                    <a:pt x="128650" y="144578"/>
                  </a:lnTo>
                  <a:lnTo>
                    <a:pt x="128693" y="144578"/>
                  </a:lnTo>
                  <a:lnTo>
                    <a:pt x="128735" y="144578"/>
                  </a:lnTo>
                  <a:lnTo>
                    <a:pt x="128735" y="144508"/>
                  </a:lnTo>
                  <a:lnTo>
                    <a:pt x="128777" y="144508"/>
                  </a:lnTo>
                  <a:lnTo>
                    <a:pt x="128819" y="144508"/>
                  </a:lnTo>
                  <a:lnTo>
                    <a:pt x="128862" y="144451"/>
                  </a:lnTo>
                  <a:lnTo>
                    <a:pt x="128904" y="144451"/>
                  </a:lnTo>
                  <a:lnTo>
                    <a:pt x="128862" y="144381"/>
                  </a:lnTo>
                  <a:lnTo>
                    <a:pt x="128904" y="144381"/>
                  </a:lnTo>
                  <a:lnTo>
                    <a:pt x="128862" y="144381"/>
                  </a:lnTo>
                  <a:lnTo>
                    <a:pt x="128904" y="144381"/>
                  </a:lnTo>
                  <a:lnTo>
                    <a:pt x="128946" y="144381"/>
                  </a:lnTo>
                  <a:lnTo>
                    <a:pt x="128946" y="144325"/>
                  </a:lnTo>
                  <a:lnTo>
                    <a:pt x="128988" y="144325"/>
                  </a:lnTo>
                  <a:lnTo>
                    <a:pt x="128988" y="144254"/>
                  </a:lnTo>
                  <a:lnTo>
                    <a:pt x="129031" y="144254"/>
                  </a:lnTo>
                  <a:lnTo>
                    <a:pt x="128988" y="144254"/>
                  </a:lnTo>
                  <a:lnTo>
                    <a:pt x="128946" y="144254"/>
                  </a:lnTo>
                  <a:lnTo>
                    <a:pt x="128988" y="144254"/>
                  </a:lnTo>
                  <a:lnTo>
                    <a:pt x="128988" y="144198"/>
                  </a:lnTo>
                  <a:lnTo>
                    <a:pt x="129031" y="144198"/>
                  </a:lnTo>
                  <a:lnTo>
                    <a:pt x="129031" y="144127"/>
                  </a:lnTo>
                  <a:lnTo>
                    <a:pt x="129031" y="144071"/>
                  </a:lnTo>
                  <a:lnTo>
                    <a:pt x="128988" y="144071"/>
                  </a:lnTo>
                  <a:lnTo>
                    <a:pt x="128946" y="144071"/>
                  </a:lnTo>
                  <a:lnTo>
                    <a:pt x="128988" y="144071"/>
                  </a:lnTo>
                  <a:lnTo>
                    <a:pt x="128946" y="144071"/>
                  </a:lnTo>
                  <a:lnTo>
                    <a:pt x="128988" y="144001"/>
                  </a:lnTo>
                  <a:lnTo>
                    <a:pt x="128988" y="143944"/>
                  </a:lnTo>
                  <a:lnTo>
                    <a:pt x="129031" y="143874"/>
                  </a:lnTo>
                  <a:lnTo>
                    <a:pt x="129073" y="143818"/>
                  </a:lnTo>
                  <a:lnTo>
                    <a:pt x="129157" y="143747"/>
                  </a:lnTo>
                  <a:lnTo>
                    <a:pt x="129200" y="143747"/>
                  </a:lnTo>
                  <a:lnTo>
                    <a:pt x="129284" y="143691"/>
                  </a:lnTo>
                  <a:lnTo>
                    <a:pt x="129369" y="143564"/>
                  </a:lnTo>
                  <a:lnTo>
                    <a:pt x="129495" y="143437"/>
                  </a:lnTo>
                  <a:lnTo>
                    <a:pt x="129538" y="143437"/>
                  </a:lnTo>
                  <a:lnTo>
                    <a:pt x="129538" y="143367"/>
                  </a:lnTo>
                  <a:lnTo>
                    <a:pt x="129580" y="143367"/>
                  </a:lnTo>
                  <a:lnTo>
                    <a:pt x="129580" y="143311"/>
                  </a:lnTo>
                  <a:lnTo>
                    <a:pt x="129622" y="143311"/>
                  </a:lnTo>
                  <a:lnTo>
                    <a:pt x="129664" y="143311"/>
                  </a:lnTo>
                  <a:lnTo>
                    <a:pt x="129707" y="143311"/>
                  </a:lnTo>
                  <a:lnTo>
                    <a:pt x="129707" y="143240"/>
                  </a:lnTo>
                  <a:lnTo>
                    <a:pt x="129749" y="143240"/>
                  </a:lnTo>
                  <a:lnTo>
                    <a:pt x="129791" y="143240"/>
                  </a:lnTo>
                  <a:lnTo>
                    <a:pt x="129791" y="143184"/>
                  </a:lnTo>
                  <a:lnTo>
                    <a:pt x="129833" y="143184"/>
                  </a:lnTo>
                  <a:lnTo>
                    <a:pt x="129875" y="143113"/>
                  </a:lnTo>
                  <a:lnTo>
                    <a:pt x="129918" y="143113"/>
                  </a:lnTo>
                  <a:lnTo>
                    <a:pt x="129960" y="143113"/>
                  </a:lnTo>
                  <a:lnTo>
                    <a:pt x="129960" y="143057"/>
                  </a:lnTo>
                  <a:lnTo>
                    <a:pt x="130002" y="142987"/>
                  </a:lnTo>
                  <a:lnTo>
                    <a:pt x="130087" y="142987"/>
                  </a:lnTo>
                  <a:lnTo>
                    <a:pt x="130129" y="142987"/>
                  </a:lnTo>
                  <a:lnTo>
                    <a:pt x="130171" y="142987"/>
                  </a:lnTo>
                  <a:lnTo>
                    <a:pt x="130213" y="142987"/>
                  </a:lnTo>
                  <a:lnTo>
                    <a:pt x="130256" y="142930"/>
                  </a:lnTo>
                  <a:lnTo>
                    <a:pt x="130298" y="142930"/>
                  </a:lnTo>
                  <a:lnTo>
                    <a:pt x="130340" y="142930"/>
                  </a:lnTo>
                  <a:lnTo>
                    <a:pt x="130382" y="142930"/>
                  </a:lnTo>
                  <a:lnTo>
                    <a:pt x="130425" y="142930"/>
                  </a:lnTo>
                  <a:lnTo>
                    <a:pt x="130425" y="142987"/>
                  </a:lnTo>
                  <a:lnTo>
                    <a:pt x="130467" y="142987"/>
                  </a:lnTo>
                  <a:lnTo>
                    <a:pt x="130425" y="142987"/>
                  </a:lnTo>
                  <a:lnTo>
                    <a:pt x="130467" y="142987"/>
                  </a:lnTo>
                  <a:lnTo>
                    <a:pt x="130509" y="142987"/>
                  </a:lnTo>
                  <a:lnTo>
                    <a:pt x="130551" y="142987"/>
                  </a:lnTo>
                  <a:lnTo>
                    <a:pt x="130594" y="142987"/>
                  </a:lnTo>
                  <a:lnTo>
                    <a:pt x="130636" y="142930"/>
                  </a:lnTo>
                  <a:lnTo>
                    <a:pt x="130594" y="142930"/>
                  </a:lnTo>
                  <a:lnTo>
                    <a:pt x="130636" y="142930"/>
                  </a:lnTo>
                  <a:lnTo>
                    <a:pt x="130678" y="142930"/>
                  </a:lnTo>
                  <a:lnTo>
                    <a:pt x="130720" y="142930"/>
                  </a:lnTo>
                  <a:lnTo>
                    <a:pt x="130678" y="142930"/>
                  </a:lnTo>
                  <a:lnTo>
                    <a:pt x="130720" y="142860"/>
                  </a:lnTo>
                  <a:lnTo>
                    <a:pt x="130763" y="142860"/>
                  </a:lnTo>
                  <a:lnTo>
                    <a:pt x="130720" y="142804"/>
                  </a:lnTo>
                  <a:lnTo>
                    <a:pt x="130763" y="142804"/>
                  </a:lnTo>
                  <a:lnTo>
                    <a:pt x="130720" y="142804"/>
                  </a:lnTo>
                  <a:lnTo>
                    <a:pt x="130763" y="142804"/>
                  </a:lnTo>
                  <a:lnTo>
                    <a:pt x="130763" y="142733"/>
                  </a:lnTo>
                  <a:lnTo>
                    <a:pt x="130805" y="142733"/>
                  </a:lnTo>
                  <a:lnTo>
                    <a:pt x="130847" y="142733"/>
                  </a:lnTo>
                  <a:lnTo>
                    <a:pt x="130889" y="142733"/>
                  </a:lnTo>
                  <a:lnTo>
                    <a:pt x="130932" y="142733"/>
                  </a:lnTo>
                  <a:lnTo>
                    <a:pt x="130974" y="142733"/>
                  </a:lnTo>
                  <a:lnTo>
                    <a:pt x="130932" y="142733"/>
                  </a:lnTo>
                  <a:lnTo>
                    <a:pt x="130974" y="142677"/>
                  </a:lnTo>
                  <a:lnTo>
                    <a:pt x="130932" y="142677"/>
                  </a:lnTo>
                  <a:lnTo>
                    <a:pt x="130889" y="142677"/>
                  </a:lnTo>
                  <a:lnTo>
                    <a:pt x="130932" y="142677"/>
                  </a:lnTo>
                  <a:lnTo>
                    <a:pt x="130974" y="142677"/>
                  </a:lnTo>
                  <a:lnTo>
                    <a:pt x="131016" y="142677"/>
                  </a:lnTo>
                  <a:lnTo>
                    <a:pt x="131058" y="142677"/>
                  </a:lnTo>
                  <a:lnTo>
                    <a:pt x="131058" y="142607"/>
                  </a:lnTo>
                  <a:lnTo>
                    <a:pt x="131101" y="142607"/>
                  </a:lnTo>
                  <a:lnTo>
                    <a:pt x="131143" y="142550"/>
                  </a:lnTo>
                  <a:lnTo>
                    <a:pt x="131101" y="142550"/>
                  </a:lnTo>
                  <a:lnTo>
                    <a:pt x="131058" y="142480"/>
                  </a:lnTo>
                  <a:lnTo>
                    <a:pt x="131101" y="142480"/>
                  </a:lnTo>
                  <a:lnTo>
                    <a:pt x="131101" y="142423"/>
                  </a:lnTo>
                  <a:lnTo>
                    <a:pt x="131143" y="142423"/>
                  </a:lnTo>
                  <a:lnTo>
                    <a:pt x="131185" y="142423"/>
                  </a:lnTo>
                  <a:lnTo>
                    <a:pt x="131185" y="142353"/>
                  </a:lnTo>
                  <a:lnTo>
                    <a:pt x="131143" y="142353"/>
                  </a:lnTo>
                  <a:lnTo>
                    <a:pt x="131185" y="142353"/>
                  </a:lnTo>
                  <a:lnTo>
                    <a:pt x="131227" y="142297"/>
                  </a:lnTo>
                  <a:lnTo>
                    <a:pt x="131185" y="142297"/>
                  </a:lnTo>
                  <a:lnTo>
                    <a:pt x="131185" y="142353"/>
                  </a:lnTo>
                  <a:lnTo>
                    <a:pt x="131143" y="142297"/>
                  </a:lnTo>
                  <a:lnTo>
                    <a:pt x="131101" y="142297"/>
                  </a:lnTo>
                  <a:lnTo>
                    <a:pt x="131058" y="142297"/>
                  </a:lnTo>
                  <a:lnTo>
                    <a:pt x="131101" y="142297"/>
                  </a:lnTo>
                  <a:lnTo>
                    <a:pt x="131101" y="142226"/>
                  </a:lnTo>
                  <a:lnTo>
                    <a:pt x="131058" y="142226"/>
                  </a:lnTo>
                  <a:lnTo>
                    <a:pt x="131101" y="142226"/>
                  </a:lnTo>
                  <a:lnTo>
                    <a:pt x="131058" y="142226"/>
                  </a:lnTo>
                  <a:lnTo>
                    <a:pt x="131016" y="142226"/>
                  </a:lnTo>
                  <a:lnTo>
                    <a:pt x="131016" y="142170"/>
                  </a:lnTo>
                  <a:lnTo>
                    <a:pt x="130974" y="142170"/>
                  </a:lnTo>
                  <a:lnTo>
                    <a:pt x="130932" y="142170"/>
                  </a:lnTo>
                  <a:lnTo>
                    <a:pt x="130889" y="142170"/>
                  </a:lnTo>
                  <a:lnTo>
                    <a:pt x="130847" y="142100"/>
                  </a:lnTo>
                  <a:lnTo>
                    <a:pt x="130847" y="142043"/>
                  </a:lnTo>
                  <a:lnTo>
                    <a:pt x="130847" y="141973"/>
                  </a:lnTo>
                  <a:lnTo>
                    <a:pt x="130889" y="141973"/>
                  </a:lnTo>
                  <a:lnTo>
                    <a:pt x="130847" y="141973"/>
                  </a:lnTo>
                  <a:lnTo>
                    <a:pt x="130889" y="141973"/>
                  </a:lnTo>
                  <a:lnTo>
                    <a:pt x="130889" y="141917"/>
                  </a:lnTo>
                  <a:lnTo>
                    <a:pt x="130932" y="141917"/>
                  </a:lnTo>
                  <a:lnTo>
                    <a:pt x="130974" y="141917"/>
                  </a:lnTo>
                  <a:lnTo>
                    <a:pt x="131016" y="141917"/>
                  </a:lnTo>
                  <a:lnTo>
                    <a:pt x="131058" y="141917"/>
                  </a:lnTo>
                  <a:lnTo>
                    <a:pt x="131058" y="141973"/>
                  </a:lnTo>
                  <a:lnTo>
                    <a:pt x="131058" y="141917"/>
                  </a:lnTo>
                  <a:lnTo>
                    <a:pt x="131101" y="141917"/>
                  </a:lnTo>
                  <a:lnTo>
                    <a:pt x="131143" y="141917"/>
                  </a:lnTo>
                  <a:lnTo>
                    <a:pt x="131185" y="141917"/>
                  </a:lnTo>
                  <a:lnTo>
                    <a:pt x="131227" y="141917"/>
                  </a:lnTo>
                  <a:lnTo>
                    <a:pt x="131270" y="141846"/>
                  </a:lnTo>
                  <a:lnTo>
                    <a:pt x="131270" y="141917"/>
                  </a:lnTo>
                  <a:lnTo>
                    <a:pt x="131312" y="141846"/>
                  </a:lnTo>
                  <a:lnTo>
                    <a:pt x="131270" y="141790"/>
                  </a:lnTo>
                  <a:lnTo>
                    <a:pt x="131270" y="141846"/>
                  </a:lnTo>
                  <a:lnTo>
                    <a:pt x="131227" y="141790"/>
                  </a:lnTo>
                  <a:lnTo>
                    <a:pt x="131227" y="141846"/>
                  </a:lnTo>
                  <a:lnTo>
                    <a:pt x="131227" y="141790"/>
                  </a:lnTo>
                  <a:lnTo>
                    <a:pt x="131185" y="141790"/>
                  </a:lnTo>
                  <a:lnTo>
                    <a:pt x="131227" y="141790"/>
                  </a:lnTo>
                  <a:lnTo>
                    <a:pt x="131185" y="141790"/>
                  </a:lnTo>
                  <a:lnTo>
                    <a:pt x="131143" y="141790"/>
                  </a:lnTo>
                  <a:lnTo>
                    <a:pt x="131185" y="141790"/>
                  </a:lnTo>
                  <a:lnTo>
                    <a:pt x="131143" y="141790"/>
                  </a:lnTo>
                  <a:lnTo>
                    <a:pt x="131101" y="141790"/>
                  </a:lnTo>
                  <a:lnTo>
                    <a:pt x="131058" y="141790"/>
                  </a:lnTo>
                  <a:lnTo>
                    <a:pt x="131016" y="141790"/>
                  </a:lnTo>
                  <a:lnTo>
                    <a:pt x="130974" y="141790"/>
                  </a:lnTo>
                  <a:lnTo>
                    <a:pt x="130932" y="141790"/>
                  </a:lnTo>
                  <a:lnTo>
                    <a:pt x="130974" y="141790"/>
                  </a:lnTo>
                  <a:lnTo>
                    <a:pt x="130932" y="141790"/>
                  </a:lnTo>
                  <a:lnTo>
                    <a:pt x="130889" y="141790"/>
                  </a:lnTo>
                  <a:lnTo>
                    <a:pt x="130889" y="141719"/>
                  </a:lnTo>
                  <a:lnTo>
                    <a:pt x="130932" y="141719"/>
                  </a:lnTo>
                  <a:lnTo>
                    <a:pt x="130889" y="141719"/>
                  </a:lnTo>
                  <a:lnTo>
                    <a:pt x="130932" y="141719"/>
                  </a:lnTo>
                  <a:lnTo>
                    <a:pt x="130932" y="141663"/>
                  </a:lnTo>
                  <a:lnTo>
                    <a:pt x="130889" y="141663"/>
                  </a:lnTo>
                  <a:lnTo>
                    <a:pt x="130847" y="141663"/>
                  </a:lnTo>
                  <a:lnTo>
                    <a:pt x="130805" y="141663"/>
                  </a:lnTo>
                  <a:lnTo>
                    <a:pt x="130847" y="141663"/>
                  </a:lnTo>
                  <a:lnTo>
                    <a:pt x="130805" y="141663"/>
                  </a:lnTo>
                  <a:lnTo>
                    <a:pt x="130847" y="141663"/>
                  </a:lnTo>
                  <a:lnTo>
                    <a:pt x="130847" y="141593"/>
                  </a:lnTo>
                  <a:lnTo>
                    <a:pt x="130889" y="141593"/>
                  </a:lnTo>
                  <a:lnTo>
                    <a:pt x="130847" y="141593"/>
                  </a:lnTo>
                  <a:lnTo>
                    <a:pt x="130805" y="141593"/>
                  </a:lnTo>
                  <a:lnTo>
                    <a:pt x="130805" y="141536"/>
                  </a:lnTo>
                  <a:lnTo>
                    <a:pt x="130763" y="141536"/>
                  </a:lnTo>
                  <a:lnTo>
                    <a:pt x="130720" y="141536"/>
                  </a:lnTo>
                  <a:lnTo>
                    <a:pt x="130678" y="141536"/>
                  </a:lnTo>
                  <a:lnTo>
                    <a:pt x="130636" y="141593"/>
                  </a:lnTo>
                  <a:lnTo>
                    <a:pt x="130594" y="141593"/>
                  </a:lnTo>
                  <a:lnTo>
                    <a:pt x="130551" y="141593"/>
                  </a:lnTo>
                  <a:lnTo>
                    <a:pt x="130509" y="141593"/>
                  </a:lnTo>
                  <a:lnTo>
                    <a:pt x="130467" y="141593"/>
                  </a:lnTo>
                  <a:lnTo>
                    <a:pt x="130425" y="141593"/>
                  </a:lnTo>
                  <a:lnTo>
                    <a:pt x="130382" y="141593"/>
                  </a:lnTo>
                  <a:lnTo>
                    <a:pt x="130382" y="141536"/>
                  </a:lnTo>
                  <a:lnTo>
                    <a:pt x="130340" y="141536"/>
                  </a:lnTo>
                  <a:lnTo>
                    <a:pt x="130382" y="141536"/>
                  </a:lnTo>
                  <a:lnTo>
                    <a:pt x="130382" y="141466"/>
                  </a:lnTo>
                  <a:lnTo>
                    <a:pt x="130340" y="141466"/>
                  </a:lnTo>
                  <a:lnTo>
                    <a:pt x="130298" y="141536"/>
                  </a:lnTo>
                  <a:lnTo>
                    <a:pt x="130298" y="141466"/>
                  </a:lnTo>
                  <a:lnTo>
                    <a:pt x="130256" y="141466"/>
                  </a:lnTo>
                  <a:lnTo>
                    <a:pt x="130256" y="141536"/>
                  </a:lnTo>
                  <a:lnTo>
                    <a:pt x="130256" y="141466"/>
                  </a:lnTo>
                  <a:lnTo>
                    <a:pt x="130213" y="141466"/>
                  </a:lnTo>
                  <a:lnTo>
                    <a:pt x="130171" y="141466"/>
                  </a:lnTo>
                  <a:lnTo>
                    <a:pt x="130129" y="141466"/>
                  </a:lnTo>
                  <a:lnTo>
                    <a:pt x="130171" y="141466"/>
                  </a:lnTo>
                  <a:lnTo>
                    <a:pt x="130129" y="141410"/>
                  </a:lnTo>
                  <a:lnTo>
                    <a:pt x="130129" y="141466"/>
                  </a:lnTo>
                  <a:lnTo>
                    <a:pt x="130087" y="141466"/>
                  </a:lnTo>
                  <a:lnTo>
                    <a:pt x="130087" y="141410"/>
                  </a:lnTo>
                  <a:lnTo>
                    <a:pt x="130044" y="141410"/>
                  </a:lnTo>
                  <a:lnTo>
                    <a:pt x="130087" y="141410"/>
                  </a:lnTo>
                  <a:lnTo>
                    <a:pt x="130044" y="141410"/>
                  </a:lnTo>
                  <a:lnTo>
                    <a:pt x="129960" y="141410"/>
                  </a:lnTo>
                  <a:lnTo>
                    <a:pt x="129918" y="141410"/>
                  </a:lnTo>
                  <a:lnTo>
                    <a:pt x="129875" y="141410"/>
                  </a:lnTo>
                  <a:lnTo>
                    <a:pt x="129918" y="141410"/>
                  </a:lnTo>
                  <a:lnTo>
                    <a:pt x="129918" y="141339"/>
                  </a:lnTo>
                  <a:lnTo>
                    <a:pt x="129875" y="141339"/>
                  </a:lnTo>
                  <a:lnTo>
                    <a:pt x="129833" y="141410"/>
                  </a:lnTo>
                  <a:lnTo>
                    <a:pt x="129833" y="141339"/>
                  </a:lnTo>
                  <a:lnTo>
                    <a:pt x="129791" y="141339"/>
                  </a:lnTo>
                  <a:lnTo>
                    <a:pt x="129749" y="141339"/>
                  </a:lnTo>
                  <a:lnTo>
                    <a:pt x="129749" y="141283"/>
                  </a:lnTo>
                  <a:lnTo>
                    <a:pt x="129707" y="141283"/>
                  </a:lnTo>
                  <a:lnTo>
                    <a:pt x="129707" y="141212"/>
                  </a:lnTo>
                  <a:lnTo>
                    <a:pt x="129664" y="141212"/>
                  </a:lnTo>
                  <a:lnTo>
                    <a:pt x="129622" y="141212"/>
                  </a:lnTo>
                  <a:lnTo>
                    <a:pt x="129580" y="141212"/>
                  </a:lnTo>
                  <a:lnTo>
                    <a:pt x="129580" y="141156"/>
                  </a:lnTo>
                  <a:lnTo>
                    <a:pt x="129580" y="141086"/>
                  </a:lnTo>
                  <a:lnTo>
                    <a:pt x="129538" y="141086"/>
                  </a:lnTo>
                  <a:lnTo>
                    <a:pt x="129495" y="141086"/>
                  </a:lnTo>
                  <a:lnTo>
                    <a:pt x="129453" y="141086"/>
                  </a:lnTo>
                  <a:lnTo>
                    <a:pt x="129411" y="141086"/>
                  </a:lnTo>
                  <a:lnTo>
                    <a:pt x="129411" y="141029"/>
                  </a:lnTo>
                  <a:lnTo>
                    <a:pt x="129411" y="140959"/>
                  </a:lnTo>
                  <a:lnTo>
                    <a:pt x="129369" y="140959"/>
                  </a:lnTo>
                  <a:lnTo>
                    <a:pt x="129326" y="140959"/>
                  </a:lnTo>
                  <a:lnTo>
                    <a:pt x="129326" y="140903"/>
                  </a:lnTo>
                  <a:lnTo>
                    <a:pt x="129284" y="140903"/>
                  </a:lnTo>
                  <a:lnTo>
                    <a:pt x="129242" y="140903"/>
                  </a:lnTo>
                  <a:lnTo>
                    <a:pt x="129200" y="140903"/>
                  </a:lnTo>
                  <a:lnTo>
                    <a:pt x="129157" y="140903"/>
                  </a:lnTo>
                  <a:lnTo>
                    <a:pt x="129157" y="140959"/>
                  </a:lnTo>
                  <a:lnTo>
                    <a:pt x="129115" y="140959"/>
                  </a:lnTo>
                  <a:lnTo>
                    <a:pt x="129073" y="140959"/>
                  </a:lnTo>
                  <a:lnTo>
                    <a:pt x="129073" y="140903"/>
                  </a:lnTo>
                  <a:lnTo>
                    <a:pt x="129031" y="140903"/>
                  </a:lnTo>
                  <a:lnTo>
                    <a:pt x="128988" y="140903"/>
                  </a:lnTo>
                  <a:lnTo>
                    <a:pt x="128946" y="140832"/>
                  </a:lnTo>
                  <a:lnTo>
                    <a:pt x="128946" y="140776"/>
                  </a:lnTo>
                  <a:lnTo>
                    <a:pt x="128988" y="140776"/>
                  </a:lnTo>
                  <a:lnTo>
                    <a:pt x="128988" y="140705"/>
                  </a:lnTo>
                  <a:lnTo>
                    <a:pt x="129031" y="140705"/>
                  </a:lnTo>
                  <a:lnTo>
                    <a:pt x="129073" y="140705"/>
                  </a:lnTo>
                  <a:lnTo>
                    <a:pt x="129157" y="140649"/>
                  </a:lnTo>
                  <a:lnTo>
                    <a:pt x="129200" y="140649"/>
                  </a:lnTo>
                  <a:lnTo>
                    <a:pt x="129242" y="140649"/>
                  </a:lnTo>
                  <a:lnTo>
                    <a:pt x="129242" y="140579"/>
                  </a:lnTo>
                  <a:lnTo>
                    <a:pt x="129200" y="140579"/>
                  </a:lnTo>
                  <a:lnTo>
                    <a:pt x="129200" y="140522"/>
                  </a:lnTo>
                  <a:lnTo>
                    <a:pt x="129242" y="140522"/>
                  </a:lnTo>
                  <a:lnTo>
                    <a:pt x="129200" y="140522"/>
                  </a:lnTo>
                  <a:lnTo>
                    <a:pt x="129157" y="140522"/>
                  </a:lnTo>
                  <a:lnTo>
                    <a:pt x="129157" y="140452"/>
                  </a:lnTo>
                  <a:lnTo>
                    <a:pt x="129157" y="140396"/>
                  </a:lnTo>
                  <a:lnTo>
                    <a:pt x="129200" y="140325"/>
                  </a:lnTo>
                  <a:lnTo>
                    <a:pt x="129200" y="140269"/>
                  </a:lnTo>
                  <a:lnTo>
                    <a:pt x="129157" y="140325"/>
                  </a:lnTo>
                  <a:lnTo>
                    <a:pt x="129157" y="140269"/>
                  </a:lnTo>
                  <a:lnTo>
                    <a:pt x="129115" y="140269"/>
                  </a:lnTo>
                  <a:lnTo>
                    <a:pt x="129115" y="140199"/>
                  </a:lnTo>
                  <a:lnTo>
                    <a:pt x="129157" y="140199"/>
                  </a:lnTo>
                  <a:lnTo>
                    <a:pt x="129157" y="140142"/>
                  </a:lnTo>
                  <a:lnTo>
                    <a:pt x="129200" y="140142"/>
                  </a:lnTo>
                  <a:lnTo>
                    <a:pt x="129242" y="140142"/>
                  </a:lnTo>
                  <a:lnTo>
                    <a:pt x="129242" y="140072"/>
                  </a:lnTo>
                  <a:lnTo>
                    <a:pt x="129326" y="140072"/>
                  </a:lnTo>
                  <a:lnTo>
                    <a:pt x="129369" y="140072"/>
                  </a:lnTo>
                  <a:lnTo>
                    <a:pt x="129369" y="140015"/>
                  </a:lnTo>
                  <a:lnTo>
                    <a:pt x="129411" y="140015"/>
                  </a:lnTo>
                  <a:lnTo>
                    <a:pt x="129369" y="140015"/>
                  </a:lnTo>
                  <a:lnTo>
                    <a:pt x="129326" y="140015"/>
                  </a:lnTo>
                  <a:lnTo>
                    <a:pt x="129369" y="140015"/>
                  </a:lnTo>
                  <a:lnTo>
                    <a:pt x="129411" y="139945"/>
                  </a:lnTo>
                  <a:lnTo>
                    <a:pt x="129369" y="139945"/>
                  </a:lnTo>
                  <a:lnTo>
                    <a:pt x="129411" y="139945"/>
                  </a:lnTo>
                  <a:lnTo>
                    <a:pt x="129453" y="139889"/>
                  </a:lnTo>
                  <a:lnTo>
                    <a:pt x="129411" y="139889"/>
                  </a:lnTo>
                  <a:lnTo>
                    <a:pt x="129369" y="139889"/>
                  </a:lnTo>
                  <a:lnTo>
                    <a:pt x="129369" y="139818"/>
                  </a:lnTo>
                  <a:lnTo>
                    <a:pt x="129411" y="139818"/>
                  </a:lnTo>
                  <a:lnTo>
                    <a:pt x="129369" y="139818"/>
                  </a:lnTo>
                  <a:lnTo>
                    <a:pt x="129326" y="139818"/>
                  </a:lnTo>
                  <a:lnTo>
                    <a:pt x="129369" y="139762"/>
                  </a:lnTo>
                  <a:lnTo>
                    <a:pt x="129326" y="139762"/>
                  </a:lnTo>
                  <a:lnTo>
                    <a:pt x="129369" y="139762"/>
                  </a:lnTo>
                  <a:lnTo>
                    <a:pt x="129411" y="139762"/>
                  </a:lnTo>
                  <a:lnTo>
                    <a:pt x="129411" y="139692"/>
                  </a:lnTo>
                  <a:lnTo>
                    <a:pt x="129369" y="139692"/>
                  </a:lnTo>
                  <a:lnTo>
                    <a:pt x="129326" y="139692"/>
                  </a:lnTo>
                  <a:lnTo>
                    <a:pt x="129326" y="139762"/>
                  </a:lnTo>
                  <a:lnTo>
                    <a:pt x="129284" y="139762"/>
                  </a:lnTo>
                  <a:lnTo>
                    <a:pt x="129284" y="139692"/>
                  </a:lnTo>
                  <a:lnTo>
                    <a:pt x="129326" y="139692"/>
                  </a:lnTo>
                  <a:lnTo>
                    <a:pt x="129369" y="139692"/>
                  </a:lnTo>
                  <a:lnTo>
                    <a:pt x="129326" y="139692"/>
                  </a:lnTo>
                  <a:lnTo>
                    <a:pt x="129284" y="139635"/>
                  </a:lnTo>
                  <a:lnTo>
                    <a:pt x="129326" y="139635"/>
                  </a:lnTo>
                  <a:lnTo>
                    <a:pt x="129369" y="139635"/>
                  </a:lnTo>
                  <a:lnTo>
                    <a:pt x="129453" y="139438"/>
                  </a:lnTo>
                  <a:lnTo>
                    <a:pt x="129369" y="139565"/>
                  </a:lnTo>
                  <a:lnTo>
                    <a:pt x="129326" y="139565"/>
                  </a:lnTo>
                  <a:lnTo>
                    <a:pt x="129284" y="139635"/>
                  </a:lnTo>
                  <a:lnTo>
                    <a:pt x="129284" y="139565"/>
                  </a:lnTo>
                  <a:lnTo>
                    <a:pt x="129242" y="139565"/>
                  </a:lnTo>
                  <a:lnTo>
                    <a:pt x="129200" y="139565"/>
                  </a:lnTo>
                  <a:lnTo>
                    <a:pt x="129157" y="139565"/>
                  </a:lnTo>
                  <a:lnTo>
                    <a:pt x="129115" y="139565"/>
                  </a:lnTo>
                  <a:lnTo>
                    <a:pt x="129073" y="139565"/>
                  </a:lnTo>
                  <a:lnTo>
                    <a:pt x="129031" y="139565"/>
                  </a:lnTo>
                  <a:lnTo>
                    <a:pt x="128988" y="139565"/>
                  </a:lnTo>
                  <a:lnTo>
                    <a:pt x="129031" y="139565"/>
                  </a:lnTo>
                  <a:lnTo>
                    <a:pt x="128988" y="139565"/>
                  </a:lnTo>
                  <a:lnTo>
                    <a:pt x="128988" y="139509"/>
                  </a:lnTo>
                  <a:lnTo>
                    <a:pt x="128946" y="139509"/>
                  </a:lnTo>
                  <a:lnTo>
                    <a:pt x="128904" y="139509"/>
                  </a:lnTo>
                  <a:lnTo>
                    <a:pt x="128862" y="139509"/>
                  </a:lnTo>
                  <a:lnTo>
                    <a:pt x="128904" y="139438"/>
                  </a:lnTo>
                  <a:lnTo>
                    <a:pt x="128819" y="139509"/>
                  </a:lnTo>
                  <a:lnTo>
                    <a:pt x="128819" y="139438"/>
                  </a:lnTo>
                  <a:lnTo>
                    <a:pt x="128819" y="139382"/>
                  </a:lnTo>
                  <a:lnTo>
                    <a:pt x="128862" y="139382"/>
                  </a:lnTo>
                  <a:lnTo>
                    <a:pt x="128862" y="139311"/>
                  </a:lnTo>
                  <a:lnTo>
                    <a:pt x="128819" y="139311"/>
                  </a:lnTo>
                  <a:lnTo>
                    <a:pt x="128819" y="139255"/>
                  </a:lnTo>
                  <a:lnTo>
                    <a:pt x="128862" y="139255"/>
                  </a:lnTo>
                  <a:lnTo>
                    <a:pt x="128904" y="139255"/>
                  </a:lnTo>
                  <a:lnTo>
                    <a:pt x="129031" y="139255"/>
                  </a:lnTo>
                  <a:lnTo>
                    <a:pt x="129073" y="139255"/>
                  </a:lnTo>
                  <a:lnTo>
                    <a:pt x="129115" y="139255"/>
                  </a:lnTo>
                  <a:lnTo>
                    <a:pt x="129115" y="139311"/>
                  </a:lnTo>
                  <a:lnTo>
                    <a:pt x="129031" y="139382"/>
                  </a:lnTo>
                  <a:lnTo>
                    <a:pt x="128946" y="139382"/>
                  </a:lnTo>
                  <a:lnTo>
                    <a:pt x="128946" y="139438"/>
                  </a:lnTo>
                  <a:lnTo>
                    <a:pt x="129031" y="139438"/>
                  </a:lnTo>
                  <a:lnTo>
                    <a:pt x="129157" y="139311"/>
                  </a:lnTo>
                  <a:lnTo>
                    <a:pt x="129200" y="139311"/>
                  </a:lnTo>
                  <a:lnTo>
                    <a:pt x="129242" y="139311"/>
                  </a:lnTo>
                  <a:lnTo>
                    <a:pt x="129284" y="139382"/>
                  </a:lnTo>
                  <a:lnTo>
                    <a:pt x="129326" y="139382"/>
                  </a:lnTo>
                  <a:lnTo>
                    <a:pt x="129369" y="139438"/>
                  </a:lnTo>
                  <a:lnTo>
                    <a:pt x="129369" y="139382"/>
                  </a:lnTo>
                  <a:lnTo>
                    <a:pt x="129326" y="139382"/>
                  </a:lnTo>
                  <a:lnTo>
                    <a:pt x="129326" y="139311"/>
                  </a:lnTo>
                  <a:lnTo>
                    <a:pt x="129284" y="139311"/>
                  </a:lnTo>
                  <a:lnTo>
                    <a:pt x="129242" y="139311"/>
                  </a:lnTo>
                  <a:lnTo>
                    <a:pt x="129200" y="139311"/>
                  </a:lnTo>
                  <a:lnTo>
                    <a:pt x="129200" y="139255"/>
                  </a:lnTo>
                  <a:lnTo>
                    <a:pt x="129242" y="139255"/>
                  </a:lnTo>
                  <a:lnTo>
                    <a:pt x="129284" y="139255"/>
                  </a:lnTo>
                  <a:lnTo>
                    <a:pt x="129242" y="139255"/>
                  </a:lnTo>
                  <a:lnTo>
                    <a:pt x="129242" y="139185"/>
                  </a:lnTo>
                  <a:lnTo>
                    <a:pt x="129200" y="139185"/>
                  </a:lnTo>
                  <a:lnTo>
                    <a:pt x="129242" y="139185"/>
                  </a:lnTo>
                  <a:lnTo>
                    <a:pt x="129242" y="139128"/>
                  </a:lnTo>
                  <a:lnTo>
                    <a:pt x="129200" y="139128"/>
                  </a:lnTo>
                  <a:lnTo>
                    <a:pt x="129157" y="139128"/>
                  </a:lnTo>
                  <a:lnTo>
                    <a:pt x="129200" y="139128"/>
                  </a:lnTo>
                  <a:lnTo>
                    <a:pt x="129200" y="139058"/>
                  </a:lnTo>
                  <a:lnTo>
                    <a:pt x="129242" y="139058"/>
                  </a:lnTo>
                  <a:lnTo>
                    <a:pt x="129200" y="139058"/>
                  </a:lnTo>
                  <a:lnTo>
                    <a:pt x="129157" y="139058"/>
                  </a:lnTo>
                  <a:lnTo>
                    <a:pt x="129157" y="139002"/>
                  </a:lnTo>
                  <a:lnTo>
                    <a:pt x="129157" y="139058"/>
                  </a:lnTo>
                  <a:lnTo>
                    <a:pt x="129200" y="139002"/>
                  </a:lnTo>
                  <a:lnTo>
                    <a:pt x="129157" y="139002"/>
                  </a:lnTo>
                  <a:lnTo>
                    <a:pt x="129200" y="139002"/>
                  </a:lnTo>
                  <a:lnTo>
                    <a:pt x="129242" y="139002"/>
                  </a:lnTo>
                  <a:lnTo>
                    <a:pt x="129284" y="139002"/>
                  </a:lnTo>
                  <a:lnTo>
                    <a:pt x="129326" y="139002"/>
                  </a:lnTo>
                  <a:lnTo>
                    <a:pt x="129326" y="138931"/>
                  </a:lnTo>
                  <a:lnTo>
                    <a:pt x="129284" y="138931"/>
                  </a:lnTo>
                  <a:lnTo>
                    <a:pt x="129326" y="138931"/>
                  </a:lnTo>
                  <a:lnTo>
                    <a:pt x="129326" y="138875"/>
                  </a:lnTo>
                  <a:lnTo>
                    <a:pt x="129284" y="138875"/>
                  </a:lnTo>
                  <a:lnTo>
                    <a:pt x="129284" y="138931"/>
                  </a:lnTo>
                  <a:lnTo>
                    <a:pt x="129242" y="138931"/>
                  </a:lnTo>
                  <a:lnTo>
                    <a:pt x="129200" y="138931"/>
                  </a:lnTo>
                  <a:lnTo>
                    <a:pt x="129242" y="138931"/>
                  </a:lnTo>
                  <a:lnTo>
                    <a:pt x="129242" y="138875"/>
                  </a:lnTo>
                  <a:lnTo>
                    <a:pt x="129284" y="138875"/>
                  </a:lnTo>
                  <a:lnTo>
                    <a:pt x="129242" y="138875"/>
                  </a:lnTo>
                  <a:lnTo>
                    <a:pt x="129200" y="138875"/>
                  </a:lnTo>
                  <a:lnTo>
                    <a:pt x="129157" y="138875"/>
                  </a:lnTo>
                  <a:lnTo>
                    <a:pt x="129200" y="138804"/>
                  </a:lnTo>
                  <a:lnTo>
                    <a:pt x="129157" y="138804"/>
                  </a:lnTo>
                  <a:lnTo>
                    <a:pt x="129157" y="138748"/>
                  </a:lnTo>
                  <a:lnTo>
                    <a:pt x="129200" y="138748"/>
                  </a:lnTo>
                  <a:lnTo>
                    <a:pt x="129157" y="138748"/>
                  </a:lnTo>
                  <a:lnTo>
                    <a:pt x="129157" y="138678"/>
                  </a:lnTo>
                  <a:lnTo>
                    <a:pt x="129115" y="138678"/>
                  </a:lnTo>
                  <a:lnTo>
                    <a:pt x="129115" y="138621"/>
                  </a:lnTo>
                  <a:lnTo>
                    <a:pt x="129157" y="138621"/>
                  </a:lnTo>
                  <a:lnTo>
                    <a:pt x="129200" y="138621"/>
                  </a:lnTo>
                  <a:lnTo>
                    <a:pt x="129200" y="138551"/>
                  </a:lnTo>
                  <a:lnTo>
                    <a:pt x="129157" y="138551"/>
                  </a:lnTo>
                  <a:lnTo>
                    <a:pt x="129157" y="138495"/>
                  </a:lnTo>
                  <a:lnTo>
                    <a:pt x="129157" y="138424"/>
                  </a:lnTo>
                  <a:lnTo>
                    <a:pt x="129200" y="138424"/>
                  </a:lnTo>
                  <a:lnTo>
                    <a:pt x="129200" y="138368"/>
                  </a:lnTo>
                  <a:lnTo>
                    <a:pt x="129200" y="138298"/>
                  </a:lnTo>
                  <a:lnTo>
                    <a:pt x="129242" y="138298"/>
                  </a:lnTo>
                  <a:lnTo>
                    <a:pt x="129284" y="138241"/>
                  </a:lnTo>
                  <a:lnTo>
                    <a:pt x="129326" y="138241"/>
                  </a:lnTo>
                  <a:lnTo>
                    <a:pt x="129326" y="138171"/>
                  </a:lnTo>
                  <a:lnTo>
                    <a:pt x="129369" y="138171"/>
                  </a:lnTo>
                  <a:lnTo>
                    <a:pt x="129411" y="138171"/>
                  </a:lnTo>
                  <a:lnTo>
                    <a:pt x="129453" y="138114"/>
                  </a:lnTo>
                  <a:lnTo>
                    <a:pt x="129411" y="138114"/>
                  </a:lnTo>
                  <a:lnTo>
                    <a:pt x="129453" y="138044"/>
                  </a:lnTo>
                  <a:lnTo>
                    <a:pt x="129495" y="138044"/>
                  </a:lnTo>
                  <a:lnTo>
                    <a:pt x="129495" y="137988"/>
                  </a:lnTo>
                  <a:lnTo>
                    <a:pt x="129538" y="137988"/>
                  </a:lnTo>
                  <a:lnTo>
                    <a:pt x="129580" y="137917"/>
                  </a:lnTo>
                  <a:lnTo>
                    <a:pt x="129622" y="137917"/>
                  </a:lnTo>
                  <a:lnTo>
                    <a:pt x="129664" y="137917"/>
                  </a:lnTo>
                  <a:lnTo>
                    <a:pt x="129664" y="137861"/>
                  </a:lnTo>
                  <a:lnTo>
                    <a:pt x="129707" y="137861"/>
                  </a:lnTo>
                  <a:lnTo>
                    <a:pt x="129664" y="137861"/>
                  </a:lnTo>
                  <a:lnTo>
                    <a:pt x="129622" y="137861"/>
                  </a:lnTo>
                  <a:lnTo>
                    <a:pt x="129622" y="137791"/>
                  </a:lnTo>
                  <a:lnTo>
                    <a:pt x="129580" y="137791"/>
                  </a:lnTo>
                  <a:lnTo>
                    <a:pt x="129580" y="137734"/>
                  </a:lnTo>
                  <a:lnTo>
                    <a:pt x="129622" y="137734"/>
                  </a:lnTo>
                  <a:lnTo>
                    <a:pt x="129707" y="137734"/>
                  </a:lnTo>
                  <a:lnTo>
                    <a:pt x="129749" y="137734"/>
                  </a:lnTo>
                  <a:lnTo>
                    <a:pt x="129749" y="137664"/>
                  </a:lnTo>
                  <a:lnTo>
                    <a:pt x="129791" y="137664"/>
                  </a:lnTo>
                  <a:lnTo>
                    <a:pt x="129833" y="137664"/>
                  </a:lnTo>
                  <a:lnTo>
                    <a:pt x="129833" y="137608"/>
                  </a:lnTo>
                  <a:lnTo>
                    <a:pt x="129875" y="137608"/>
                  </a:lnTo>
                  <a:lnTo>
                    <a:pt x="129918" y="137608"/>
                  </a:lnTo>
                  <a:lnTo>
                    <a:pt x="129960" y="137608"/>
                  </a:lnTo>
                  <a:lnTo>
                    <a:pt x="129918" y="137537"/>
                  </a:lnTo>
                  <a:lnTo>
                    <a:pt x="129875" y="137537"/>
                  </a:lnTo>
                  <a:lnTo>
                    <a:pt x="129875" y="137481"/>
                  </a:lnTo>
                  <a:lnTo>
                    <a:pt x="129833" y="137481"/>
                  </a:lnTo>
                  <a:lnTo>
                    <a:pt x="129791" y="137481"/>
                  </a:lnTo>
                  <a:lnTo>
                    <a:pt x="129833" y="137481"/>
                  </a:lnTo>
                  <a:lnTo>
                    <a:pt x="129791" y="137481"/>
                  </a:lnTo>
                  <a:lnTo>
                    <a:pt x="129791" y="137410"/>
                  </a:lnTo>
                  <a:lnTo>
                    <a:pt x="129749" y="137410"/>
                  </a:lnTo>
                  <a:lnTo>
                    <a:pt x="129707" y="137410"/>
                  </a:lnTo>
                  <a:lnTo>
                    <a:pt x="129664" y="137354"/>
                  </a:lnTo>
                  <a:lnTo>
                    <a:pt x="129622" y="137354"/>
                  </a:lnTo>
                  <a:lnTo>
                    <a:pt x="129664" y="137354"/>
                  </a:lnTo>
                  <a:lnTo>
                    <a:pt x="129622" y="137284"/>
                  </a:lnTo>
                  <a:lnTo>
                    <a:pt x="129622" y="137354"/>
                  </a:lnTo>
                  <a:lnTo>
                    <a:pt x="129580" y="137354"/>
                  </a:lnTo>
                  <a:lnTo>
                    <a:pt x="129580" y="137284"/>
                  </a:lnTo>
                  <a:lnTo>
                    <a:pt x="129580" y="137354"/>
                  </a:lnTo>
                  <a:lnTo>
                    <a:pt x="129580" y="137284"/>
                  </a:lnTo>
                  <a:lnTo>
                    <a:pt x="129538" y="137284"/>
                  </a:lnTo>
                  <a:lnTo>
                    <a:pt x="129580" y="137284"/>
                  </a:lnTo>
                  <a:lnTo>
                    <a:pt x="129580" y="137227"/>
                  </a:lnTo>
                  <a:lnTo>
                    <a:pt x="129538" y="137227"/>
                  </a:lnTo>
                  <a:lnTo>
                    <a:pt x="129495" y="137227"/>
                  </a:lnTo>
                  <a:lnTo>
                    <a:pt x="129453" y="137227"/>
                  </a:lnTo>
                  <a:lnTo>
                    <a:pt x="129411" y="137227"/>
                  </a:lnTo>
                  <a:lnTo>
                    <a:pt x="129411" y="137157"/>
                  </a:lnTo>
                  <a:lnTo>
                    <a:pt x="129369" y="137157"/>
                  </a:lnTo>
                  <a:lnTo>
                    <a:pt x="129326" y="137157"/>
                  </a:lnTo>
                  <a:lnTo>
                    <a:pt x="129326" y="137101"/>
                  </a:lnTo>
                  <a:lnTo>
                    <a:pt x="129284" y="137101"/>
                  </a:lnTo>
                  <a:lnTo>
                    <a:pt x="129326" y="137101"/>
                  </a:lnTo>
                  <a:lnTo>
                    <a:pt x="129326" y="137030"/>
                  </a:lnTo>
                  <a:lnTo>
                    <a:pt x="129326" y="136974"/>
                  </a:lnTo>
                  <a:lnTo>
                    <a:pt x="129369" y="136974"/>
                  </a:lnTo>
                  <a:lnTo>
                    <a:pt x="129411" y="136974"/>
                  </a:lnTo>
                  <a:lnTo>
                    <a:pt x="129411" y="136903"/>
                  </a:lnTo>
                  <a:lnTo>
                    <a:pt x="129453" y="136903"/>
                  </a:lnTo>
                  <a:lnTo>
                    <a:pt x="129411" y="136903"/>
                  </a:lnTo>
                  <a:lnTo>
                    <a:pt x="129369" y="136903"/>
                  </a:lnTo>
                  <a:lnTo>
                    <a:pt x="129326" y="136903"/>
                  </a:lnTo>
                  <a:lnTo>
                    <a:pt x="129326" y="136847"/>
                  </a:lnTo>
                  <a:lnTo>
                    <a:pt x="129369" y="136847"/>
                  </a:lnTo>
                  <a:lnTo>
                    <a:pt x="129326" y="136847"/>
                  </a:lnTo>
                  <a:lnTo>
                    <a:pt x="129284" y="136777"/>
                  </a:lnTo>
                  <a:lnTo>
                    <a:pt x="129284" y="136847"/>
                  </a:lnTo>
                  <a:lnTo>
                    <a:pt x="129242" y="136847"/>
                  </a:lnTo>
                  <a:lnTo>
                    <a:pt x="129200" y="136777"/>
                  </a:lnTo>
                  <a:lnTo>
                    <a:pt x="129242" y="136720"/>
                  </a:lnTo>
                  <a:lnTo>
                    <a:pt x="129242" y="136650"/>
                  </a:lnTo>
                  <a:lnTo>
                    <a:pt x="129200" y="136650"/>
                  </a:lnTo>
                  <a:lnTo>
                    <a:pt x="129157" y="136594"/>
                  </a:lnTo>
                  <a:lnTo>
                    <a:pt x="129200" y="136594"/>
                  </a:lnTo>
                  <a:lnTo>
                    <a:pt x="129200" y="136523"/>
                  </a:lnTo>
                  <a:lnTo>
                    <a:pt x="129157" y="136523"/>
                  </a:lnTo>
                  <a:lnTo>
                    <a:pt x="129115" y="136523"/>
                  </a:lnTo>
                  <a:lnTo>
                    <a:pt x="129157" y="136467"/>
                  </a:lnTo>
                  <a:lnTo>
                    <a:pt x="129200" y="136340"/>
                  </a:lnTo>
                  <a:lnTo>
                    <a:pt x="129284" y="136143"/>
                  </a:lnTo>
                  <a:lnTo>
                    <a:pt x="129369" y="136016"/>
                  </a:lnTo>
                  <a:lnTo>
                    <a:pt x="129411" y="135890"/>
                  </a:lnTo>
                  <a:lnTo>
                    <a:pt x="129495" y="135833"/>
                  </a:lnTo>
                  <a:lnTo>
                    <a:pt x="129580" y="135706"/>
                  </a:lnTo>
                  <a:lnTo>
                    <a:pt x="129622" y="135706"/>
                  </a:lnTo>
                  <a:lnTo>
                    <a:pt x="129622" y="135636"/>
                  </a:lnTo>
                  <a:lnTo>
                    <a:pt x="129580" y="135636"/>
                  </a:lnTo>
                  <a:lnTo>
                    <a:pt x="129580" y="135580"/>
                  </a:lnTo>
                  <a:lnTo>
                    <a:pt x="129580" y="135509"/>
                  </a:lnTo>
                  <a:lnTo>
                    <a:pt x="129538" y="135509"/>
                  </a:lnTo>
                  <a:lnTo>
                    <a:pt x="129580" y="135509"/>
                  </a:lnTo>
                  <a:lnTo>
                    <a:pt x="129707" y="135453"/>
                  </a:lnTo>
                  <a:lnTo>
                    <a:pt x="129749" y="135453"/>
                  </a:lnTo>
                  <a:lnTo>
                    <a:pt x="129791" y="135453"/>
                  </a:lnTo>
                  <a:lnTo>
                    <a:pt x="129918" y="135453"/>
                  </a:lnTo>
                  <a:lnTo>
                    <a:pt x="129833" y="135453"/>
                  </a:lnTo>
                  <a:lnTo>
                    <a:pt x="129833" y="135383"/>
                  </a:lnTo>
                  <a:lnTo>
                    <a:pt x="129875" y="135326"/>
                  </a:lnTo>
                  <a:lnTo>
                    <a:pt x="129918" y="135326"/>
                  </a:lnTo>
                  <a:lnTo>
                    <a:pt x="129918" y="135383"/>
                  </a:lnTo>
                  <a:lnTo>
                    <a:pt x="129960" y="135383"/>
                  </a:lnTo>
                  <a:lnTo>
                    <a:pt x="129960" y="135326"/>
                  </a:lnTo>
                  <a:lnTo>
                    <a:pt x="129918" y="135326"/>
                  </a:lnTo>
                  <a:lnTo>
                    <a:pt x="129960" y="135256"/>
                  </a:lnTo>
                  <a:lnTo>
                    <a:pt x="129960" y="135326"/>
                  </a:lnTo>
                  <a:lnTo>
                    <a:pt x="130002" y="135326"/>
                  </a:lnTo>
                  <a:lnTo>
                    <a:pt x="130044" y="135326"/>
                  </a:lnTo>
                  <a:lnTo>
                    <a:pt x="130087" y="135256"/>
                  </a:lnTo>
                  <a:lnTo>
                    <a:pt x="130129" y="135256"/>
                  </a:lnTo>
                  <a:lnTo>
                    <a:pt x="130129" y="135200"/>
                  </a:lnTo>
                  <a:lnTo>
                    <a:pt x="130171" y="135200"/>
                  </a:lnTo>
                  <a:lnTo>
                    <a:pt x="130213" y="135200"/>
                  </a:lnTo>
                  <a:lnTo>
                    <a:pt x="130256" y="135200"/>
                  </a:lnTo>
                  <a:lnTo>
                    <a:pt x="130256" y="135129"/>
                  </a:lnTo>
                  <a:lnTo>
                    <a:pt x="130340" y="135129"/>
                  </a:lnTo>
                  <a:lnTo>
                    <a:pt x="130382" y="135129"/>
                  </a:lnTo>
                  <a:lnTo>
                    <a:pt x="130425" y="135129"/>
                  </a:lnTo>
                  <a:lnTo>
                    <a:pt x="130425" y="135073"/>
                  </a:lnTo>
                  <a:lnTo>
                    <a:pt x="130467" y="135073"/>
                  </a:lnTo>
                  <a:lnTo>
                    <a:pt x="130509" y="135002"/>
                  </a:lnTo>
                  <a:lnTo>
                    <a:pt x="130509" y="134946"/>
                  </a:lnTo>
                  <a:lnTo>
                    <a:pt x="130551" y="134946"/>
                  </a:lnTo>
                  <a:lnTo>
                    <a:pt x="130509" y="134876"/>
                  </a:lnTo>
                  <a:lnTo>
                    <a:pt x="130467" y="134819"/>
                  </a:lnTo>
                  <a:lnTo>
                    <a:pt x="130425" y="134819"/>
                  </a:lnTo>
                  <a:lnTo>
                    <a:pt x="130467" y="134819"/>
                  </a:lnTo>
                  <a:lnTo>
                    <a:pt x="130467" y="134749"/>
                  </a:lnTo>
                  <a:lnTo>
                    <a:pt x="130509" y="134749"/>
                  </a:lnTo>
                  <a:lnTo>
                    <a:pt x="130467" y="134749"/>
                  </a:lnTo>
                  <a:lnTo>
                    <a:pt x="130467" y="134693"/>
                  </a:lnTo>
                  <a:lnTo>
                    <a:pt x="130509" y="134693"/>
                  </a:lnTo>
                  <a:lnTo>
                    <a:pt x="130551" y="134693"/>
                  </a:lnTo>
                  <a:lnTo>
                    <a:pt x="130594" y="134693"/>
                  </a:lnTo>
                  <a:lnTo>
                    <a:pt x="130636" y="134622"/>
                  </a:lnTo>
                  <a:lnTo>
                    <a:pt x="130636" y="134566"/>
                  </a:lnTo>
                  <a:lnTo>
                    <a:pt x="130594" y="134566"/>
                  </a:lnTo>
                  <a:lnTo>
                    <a:pt x="130636" y="134495"/>
                  </a:lnTo>
                  <a:lnTo>
                    <a:pt x="130678" y="134495"/>
                  </a:lnTo>
                  <a:lnTo>
                    <a:pt x="130678" y="134439"/>
                  </a:lnTo>
                  <a:lnTo>
                    <a:pt x="130720" y="134439"/>
                  </a:lnTo>
                  <a:lnTo>
                    <a:pt x="130763" y="134439"/>
                  </a:lnTo>
                  <a:lnTo>
                    <a:pt x="130805" y="134439"/>
                  </a:lnTo>
                  <a:lnTo>
                    <a:pt x="130847" y="134439"/>
                  </a:lnTo>
                  <a:lnTo>
                    <a:pt x="130889" y="134369"/>
                  </a:lnTo>
                  <a:lnTo>
                    <a:pt x="130889" y="134312"/>
                  </a:lnTo>
                  <a:lnTo>
                    <a:pt x="130932" y="134312"/>
                  </a:lnTo>
                  <a:lnTo>
                    <a:pt x="130974" y="134312"/>
                  </a:lnTo>
                  <a:lnTo>
                    <a:pt x="131016" y="134312"/>
                  </a:lnTo>
                  <a:lnTo>
                    <a:pt x="131016" y="134242"/>
                  </a:lnTo>
                  <a:lnTo>
                    <a:pt x="131058" y="134242"/>
                  </a:lnTo>
                  <a:lnTo>
                    <a:pt x="131016" y="134242"/>
                  </a:lnTo>
                  <a:lnTo>
                    <a:pt x="131058" y="134242"/>
                  </a:lnTo>
                  <a:lnTo>
                    <a:pt x="131101" y="134242"/>
                  </a:lnTo>
                  <a:lnTo>
                    <a:pt x="131143" y="134242"/>
                  </a:lnTo>
                  <a:lnTo>
                    <a:pt x="131185" y="134186"/>
                  </a:lnTo>
                  <a:lnTo>
                    <a:pt x="131227" y="134186"/>
                  </a:lnTo>
                  <a:lnTo>
                    <a:pt x="131270" y="134186"/>
                  </a:lnTo>
                  <a:lnTo>
                    <a:pt x="131312" y="134186"/>
                  </a:lnTo>
                  <a:lnTo>
                    <a:pt x="131312" y="134115"/>
                  </a:lnTo>
                  <a:lnTo>
                    <a:pt x="131354" y="134115"/>
                  </a:lnTo>
                  <a:lnTo>
                    <a:pt x="131354" y="134059"/>
                  </a:lnTo>
                  <a:lnTo>
                    <a:pt x="131354" y="133989"/>
                  </a:lnTo>
                  <a:lnTo>
                    <a:pt x="131312" y="133989"/>
                  </a:lnTo>
                  <a:lnTo>
                    <a:pt x="131312" y="133932"/>
                  </a:lnTo>
                  <a:lnTo>
                    <a:pt x="131270" y="133932"/>
                  </a:lnTo>
                  <a:lnTo>
                    <a:pt x="131270" y="133862"/>
                  </a:lnTo>
                  <a:lnTo>
                    <a:pt x="131270" y="133805"/>
                  </a:lnTo>
                  <a:lnTo>
                    <a:pt x="131312" y="133805"/>
                  </a:lnTo>
                  <a:lnTo>
                    <a:pt x="131354" y="133735"/>
                  </a:lnTo>
                  <a:lnTo>
                    <a:pt x="131396" y="133735"/>
                  </a:lnTo>
                  <a:lnTo>
                    <a:pt x="131439" y="133735"/>
                  </a:lnTo>
                  <a:lnTo>
                    <a:pt x="131481" y="133735"/>
                  </a:lnTo>
                  <a:lnTo>
                    <a:pt x="131481" y="133679"/>
                  </a:lnTo>
                  <a:lnTo>
                    <a:pt x="131523" y="133679"/>
                  </a:lnTo>
                  <a:lnTo>
                    <a:pt x="131565" y="133608"/>
                  </a:lnTo>
                  <a:lnTo>
                    <a:pt x="131650" y="133608"/>
                  </a:lnTo>
                  <a:lnTo>
                    <a:pt x="131650" y="133552"/>
                  </a:lnTo>
                  <a:lnTo>
                    <a:pt x="131692" y="133552"/>
                  </a:lnTo>
                  <a:lnTo>
                    <a:pt x="131734" y="133552"/>
                  </a:lnTo>
                  <a:lnTo>
                    <a:pt x="131777" y="133552"/>
                  </a:lnTo>
                  <a:lnTo>
                    <a:pt x="131819" y="133552"/>
                  </a:lnTo>
                  <a:lnTo>
                    <a:pt x="131819" y="133482"/>
                  </a:lnTo>
                  <a:lnTo>
                    <a:pt x="131861" y="133482"/>
                  </a:lnTo>
                  <a:lnTo>
                    <a:pt x="131903" y="133482"/>
                  </a:lnTo>
                  <a:lnTo>
                    <a:pt x="131945" y="133482"/>
                  </a:lnTo>
                  <a:lnTo>
                    <a:pt x="131988" y="133552"/>
                  </a:lnTo>
                  <a:lnTo>
                    <a:pt x="131988" y="133608"/>
                  </a:lnTo>
                  <a:lnTo>
                    <a:pt x="131988" y="133679"/>
                  </a:lnTo>
                  <a:lnTo>
                    <a:pt x="131988" y="133735"/>
                  </a:lnTo>
                  <a:lnTo>
                    <a:pt x="132030" y="133735"/>
                  </a:lnTo>
                  <a:lnTo>
                    <a:pt x="132072" y="133735"/>
                  </a:lnTo>
                  <a:lnTo>
                    <a:pt x="132114" y="133735"/>
                  </a:lnTo>
                  <a:lnTo>
                    <a:pt x="132114" y="133805"/>
                  </a:lnTo>
                  <a:lnTo>
                    <a:pt x="132157" y="133805"/>
                  </a:lnTo>
                  <a:lnTo>
                    <a:pt x="132199" y="133862"/>
                  </a:lnTo>
                  <a:lnTo>
                    <a:pt x="132241" y="133862"/>
                  </a:lnTo>
                  <a:lnTo>
                    <a:pt x="132283" y="133862"/>
                  </a:lnTo>
                  <a:lnTo>
                    <a:pt x="132283" y="133932"/>
                  </a:lnTo>
                  <a:lnTo>
                    <a:pt x="132326" y="133932"/>
                  </a:lnTo>
                  <a:lnTo>
                    <a:pt x="132368" y="133862"/>
                  </a:lnTo>
                  <a:lnTo>
                    <a:pt x="132410" y="133862"/>
                  </a:lnTo>
                  <a:lnTo>
                    <a:pt x="132410" y="133805"/>
                  </a:lnTo>
                  <a:lnTo>
                    <a:pt x="132452" y="133805"/>
                  </a:lnTo>
                  <a:lnTo>
                    <a:pt x="132452" y="133735"/>
                  </a:lnTo>
                  <a:lnTo>
                    <a:pt x="132452" y="133679"/>
                  </a:lnTo>
                  <a:lnTo>
                    <a:pt x="132495" y="133679"/>
                  </a:lnTo>
                  <a:lnTo>
                    <a:pt x="132537" y="133679"/>
                  </a:lnTo>
                  <a:lnTo>
                    <a:pt x="132579" y="133679"/>
                  </a:lnTo>
                  <a:lnTo>
                    <a:pt x="132579" y="133608"/>
                  </a:lnTo>
                  <a:lnTo>
                    <a:pt x="132621" y="133608"/>
                  </a:lnTo>
                  <a:lnTo>
                    <a:pt x="132664" y="133608"/>
                  </a:lnTo>
                  <a:lnTo>
                    <a:pt x="132664" y="133552"/>
                  </a:lnTo>
                  <a:lnTo>
                    <a:pt x="132706" y="133552"/>
                  </a:lnTo>
                  <a:lnTo>
                    <a:pt x="132748" y="133608"/>
                  </a:lnTo>
                  <a:lnTo>
                    <a:pt x="132790" y="133608"/>
                  </a:lnTo>
                  <a:lnTo>
                    <a:pt x="132748" y="133608"/>
                  </a:lnTo>
                  <a:lnTo>
                    <a:pt x="132748" y="133679"/>
                  </a:lnTo>
                  <a:lnTo>
                    <a:pt x="132706" y="133679"/>
                  </a:lnTo>
                  <a:lnTo>
                    <a:pt x="132706" y="133735"/>
                  </a:lnTo>
                  <a:lnTo>
                    <a:pt x="132748" y="133735"/>
                  </a:lnTo>
                  <a:lnTo>
                    <a:pt x="132790" y="133805"/>
                  </a:lnTo>
                  <a:lnTo>
                    <a:pt x="132790" y="133862"/>
                  </a:lnTo>
                  <a:lnTo>
                    <a:pt x="132875" y="133862"/>
                  </a:lnTo>
                  <a:lnTo>
                    <a:pt x="132875" y="133932"/>
                  </a:lnTo>
                  <a:lnTo>
                    <a:pt x="132917" y="133932"/>
                  </a:lnTo>
                  <a:lnTo>
                    <a:pt x="132959" y="133932"/>
                  </a:lnTo>
                  <a:lnTo>
                    <a:pt x="132959" y="133989"/>
                  </a:lnTo>
                  <a:lnTo>
                    <a:pt x="133002" y="133989"/>
                  </a:lnTo>
                  <a:lnTo>
                    <a:pt x="133044" y="133989"/>
                  </a:lnTo>
                  <a:lnTo>
                    <a:pt x="133044" y="133932"/>
                  </a:lnTo>
                  <a:lnTo>
                    <a:pt x="133044" y="133989"/>
                  </a:lnTo>
                  <a:lnTo>
                    <a:pt x="133086" y="133989"/>
                  </a:lnTo>
                  <a:lnTo>
                    <a:pt x="133086" y="133932"/>
                  </a:lnTo>
                  <a:lnTo>
                    <a:pt x="133128" y="133932"/>
                  </a:lnTo>
                  <a:lnTo>
                    <a:pt x="133171" y="133932"/>
                  </a:lnTo>
                  <a:lnTo>
                    <a:pt x="133171" y="133862"/>
                  </a:lnTo>
                  <a:lnTo>
                    <a:pt x="133171" y="133805"/>
                  </a:lnTo>
                  <a:lnTo>
                    <a:pt x="133171" y="133735"/>
                  </a:lnTo>
                  <a:lnTo>
                    <a:pt x="133128" y="133735"/>
                  </a:lnTo>
                  <a:lnTo>
                    <a:pt x="133086" y="133679"/>
                  </a:lnTo>
                  <a:lnTo>
                    <a:pt x="133044" y="133679"/>
                  </a:lnTo>
                  <a:lnTo>
                    <a:pt x="133044" y="133608"/>
                  </a:lnTo>
                  <a:lnTo>
                    <a:pt x="133002" y="133608"/>
                  </a:lnTo>
                  <a:lnTo>
                    <a:pt x="133002" y="133552"/>
                  </a:lnTo>
                  <a:lnTo>
                    <a:pt x="132959" y="133552"/>
                  </a:lnTo>
                  <a:lnTo>
                    <a:pt x="132959" y="133482"/>
                  </a:lnTo>
                  <a:lnTo>
                    <a:pt x="132917" y="133482"/>
                  </a:lnTo>
                  <a:lnTo>
                    <a:pt x="132875" y="133482"/>
                  </a:lnTo>
                  <a:lnTo>
                    <a:pt x="132917" y="133425"/>
                  </a:lnTo>
                  <a:lnTo>
                    <a:pt x="132875" y="133425"/>
                  </a:lnTo>
                  <a:lnTo>
                    <a:pt x="132833" y="133425"/>
                  </a:lnTo>
                  <a:lnTo>
                    <a:pt x="132833" y="133355"/>
                  </a:lnTo>
                  <a:lnTo>
                    <a:pt x="132875" y="133355"/>
                  </a:lnTo>
                  <a:lnTo>
                    <a:pt x="132833" y="133355"/>
                  </a:lnTo>
                  <a:lnTo>
                    <a:pt x="132790" y="133355"/>
                  </a:lnTo>
                  <a:lnTo>
                    <a:pt x="132790" y="133299"/>
                  </a:lnTo>
                  <a:lnTo>
                    <a:pt x="132790" y="133228"/>
                  </a:lnTo>
                  <a:lnTo>
                    <a:pt x="132790" y="133172"/>
                  </a:lnTo>
                  <a:lnTo>
                    <a:pt x="132833" y="133172"/>
                  </a:lnTo>
                  <a:lnTo>
                    <a:pt x="132833" y="133101"/>
                  </a:lnTo>
                  <a:lnTo>
                    <a:pt x="132833" y="132975"/>
                  </a:lnTo>
                  <a:lnTo>
                    <a:pt x="132833" y="132918"/>
                  </a:lnTo>
                  <a:lnTo>
                    <a:pt x="132875" y="132918"/>
                  </a:lnTo>
                  <a:lnTo>
                    <a:pt x="132917" y="132848"/>
                  </a:lnTo>
                  <a:lnTo>
                    <a:pt x="132959" y="132848"/>
                  </a:lnTo>
                  <a:lnTo>
                    <a:pt x="132959" y="132792"/>
                  </a:lnTo>
                  <a:lnTo>
                    <a:pt x="132917" y="132721"/>
                  </a:lnTo>
                  <a:lnTo>
                    <a:pt x="132959" y="132721"/>
                  </a:lnTo>
                  <a:lnTo>
                    <a:pt x="133002" y="132721"/>
                  </a:lnTo>
                  <a:lnTo>
                    <a:pt x="133002" y="132665"/>
                  </a:lnTo>
                  <a:lnTo>
                    <a:pt x="132959" y="132665"/>
                  </a:lnTo>
                  <a:lnTo>
                    <a:pt x="132959" y="132594"/>
                  </a:lnTo>
                  <a:lnTo>
                    <a:pt x="132959" y="132538"/>
                  </a:lnTo>
                  <a:lnTo>
                    <a:pt x="133002" y="132538"/>
                  </a:lnTo>
                  <a:lnTo>
                    <a:pt x="133002" y="132468"/>
                  </a:lnTo>
                  <a:lnTo>
                    <a:pt x="132959" y="132468"/>
                  </a:lnTo>
                  <a:lnTo>
                    <a:pt x="132917" y="132468"/>
                  </a:lnTo>
                  <a:lnTo>
                    <a:pt x="132875" y="132411"/>
                  </a:lnTo>
                  <a:lnTo>
                    <a:pt x="132833" y="132341"/>
                  </a:lnTo>
                  <a:lnTo>
                    <a:pt x="132833" y="132285"/>
                  </a:lnTo>
                  <a:lnTo>
                    <a:pt x="132833" y="132214"/>
                  </a:lnTo>
                  <a:lnTo>
                    <a:pt x="132790" y="132214"/>
                  </a:lnTo>
                  <a:lnTo>
                    <a:pt x="132748" y="132285"/>
                  </a:lnTo>
                  <a:lnTo>
                    <a:pt x="132706" y="132285"/>
                  </a:lnTo>
                  <a:lnTo>
                    <a:pt x="132664" y="132285"/>
                  </a:lnTo>
                  <a:lnTo>
                    <a:pt x="132621" y="132285"/>
                  </a:lnTo>
                  <a:lnTo>
                    <a:pt x="132579" y="132285"/>
                  </a:lnTo>
                  <a:lnTo>
                    <a:pt x="132537" y="132214"/>
                  </a:lnTo>
                  <a:lnTo>
                    <a:pt x="132495" y="132214"/>
                  </a:lnTo>
                  <a:lnTo>
                    <a:pt x="132452" y="132214"/>
                  </a:lnTo>
                  <a:lnTo>
                    <a:pt x="132410" y="132214"/>
                  </a:lnTo>
                  <a:lnTo>
                    <a:pt x="132368" y="132158"/>
                  </a:lnTo>
                  <a:lnTo>
                    <a:pt x="132326" y="132158"/>
                  </a:lnTo>
                  <a:lnTo>
                    <a:pt x="132283" y="132158"/>
                  </a:lnTo>
                  <a:lnTo>
                    <a:pt x="132283" y="132087"/>
                  </a:lnTo>
                  <a:lnTo>
                    <a:pt x="132241" y="132087"/>
                  </a:lnTo>
                  <a:lnTo>
                    <a:pt x="132199" y="132087"/>
                  </a:lnTo>
                  <a:lnTo>
                    <a:pt x="132157" y="132087"/>
                  </a:lnTo>
                  <a:lnTo>
                    <a:pt x="132114" y="132031"/>
                  </a:lnTo>
                  <a:lnTo>
                    <a:pt x="132072" y="132031"/>
                  </a:lnTo>
                  <a:lnTo>
                    <a:pt x="132072" y="131961"/>
                  </a:lnTo>
                  <a:lnTo>
                    <a:pt x="132030" y="131961"/>
                  </a:lnTo>
                  <a:lnTo>
                    <a:pt x="131988" y="131904"/>
                  </a:lnTo>
                  <a:lnTo>
                    <a:pt x="131945" y="131904"/>
                  </a:lnTo>
                  <a:lnTo>
                    <a:pt x="131945" y="131834"/>
                  </a:lnTo>
                  <a:lnTo>
                    <a:pt x="131903" y="131834"/>
                  </a:lnTo>
                  <a:lnTo>
                    <a:pt x="131903" y="131778"/>
                  </a:lnTo>
                  <a:lnTo>
                    <a:pt x="131861" y="131778"/>
                  </a:lnTo>
                  <a:lnTo>
                    <a:pt x="131861" y="131707"/>
                  </a:lnTo>
                  <a:lnTo>
                    <a:pt x="131819" y="131707"/>
                  </a:lnTo>
                  <a:lnTo>
                    <a:pt x="131777" y="131651"/>
                  </a:lnTo>
                  <a:lnTo>
                    <a:pt x="131777" y="131524"/>
                  </a:lnTo>
                  <a:lnTo>
                    <a:pt x="131777" y="131454"/>
                  </a:lnTo>
                  <a:lnTo>
                    <a:pt x="131819" y="131454"/>
                  </a:lnTo>
                  <a:lnTo>
                    <a:pt x="131819" y="131397"/>
                  </a:lnTo>
                  <a:lnTo>
                    <a:pt x="131777" y="131397"/>
                  </a:lnTo>
                  <a:lnTo>
                    <a:pt x="131777" y="131327"/>
                  </a:lnTo>
                  <a:lnTo>
                    <a:pt x="131734" y="131327"/>
                  </a:lnTo>
                  <a:lnTo>
                    <a:pt x="131692" y="131327"/>
                  </a:lnTo>
                  <a:lnTo>
                    <a:pt x="131692" y="131271"/>
                  </a:lnTo>
                  <a:lnTo>
                    <a:pt x="131650" y="131271"/>
                  </a:lnTo>
                  <a:lnTo>
                    <a:pt x="131608" y="131271"/>
                  </a:lnTo>
                  <a:lnTo>
                    <a:pt x="131608" y="131200"/>
                  </a:lnTo>
                  <a:lnTo>
                    <a:pt x="131608" y="131144"/>
                  </a:lnTo>
                  <a:lnTo>
                    <a:pt x="131565" y="131144"/>
                  </a:lnTo>
                  <a:lnTo>
                    <a:pt x="131565" y="131074"/>
                  </a:lnTo>
                  <a:lnTo>
                    <a:pt x="131608" y="131074"/>
                  </a:lnTo>
                  <a:lnTo>
                    <a:pt x="131608" y="131017"/>
                  </a:lnTo>
                  <a:lnTo>
                    <a:pt x="131650" y="131017"/>
                  </a:lnTo>
                  <a:lnTo>
                    <a:pt x="131692" y="131017"/>
                  </a:lnTo>
                  <a:lnTo>
                    <a:pt x="131650" y="130947"/>
                  </a:lnTo>
                  <a:lnTo>
                    <a:pt x="131608" y="130891"/>
                  </a:lnTo>
                  <a:lnTo>
                    <a:pt x="131608" y="130820"/>
                  </a:lnTo>
                  <a:lnTo>
                    <a:pt x="131650" y="130820"/>
                  </a:lnTo>
                  <a:lnTo>
                    <a:pt x="131650" y="130764"/>
                  </a:lnTo>
                  <a:lnTo>
                    <a:pt x="131692" y="130693"/>
                  </a:lnTo>
                  <a:lnTo>
                    <a:pt x="131692" y="130764"/>
                  </a:lnTo>
                  <a:lnTo>
                    <a:pt x="131734" y="130764"/>
                  </a:lnTo>
                  <a:lnTo>
                    <a:pt x="131734" y="130693"/>
                  </a:lnTo>
                  <a:lnTo>
                    <a:pt x="131692" y="130693"/>
                  </a:lnTo>
                  <a:lnTo>
                    <a:pt x="131734" y="130693"/>
                  </a:lnTo>
                  <a:lnTo>
                    <a:pt x="131734" y="130637"/>
                  </a:lnTo>
                  <a:lnTo>
                    <a:pt x="131777" y="130637"/>
                  </a:lnTo>
                  <a:lnTo>
                    <a:pt x="131734" y="130637"/>
                  </a:lnTo>
                  <a:lnTo>
                    <a:pt x="131692" y="130637"/>
                  </a:lnTo>
                  <a:lnTo>
                    <a:pt x="131650" y="130637"/>
                  </a:lnTo>
                  <a:lnTo>
                    <a:pt x="131650" y="130567"/>
                  </a:lnTo>
                  <a:lnTo>
                    <a:pt x="131608" y="130567"/>
                  </a:lnTo>
                  <a:lnTo>
                    <a:pt x="131565" y="130567"/>
                  </a:lnTo>
                  <a:lnTo>
                    <a:pt x="131523" y="130510"/>
                  </a:lnTo>
                  <a:lnTo>
                    <a:pt x="131565" y="130510"/>
                  </a:lnTo>
                  <a:lnTo>
                    <a:pt x="131523" y="130440"/>
                  </a:lnTo>
                  <a:lnTo>
                    <a:pt x="131565" y="130440"/>
                  </a:lnTo>
                  <a:lnTo>
                    <a:pt x="131565" y="130384"/>
                  </a:lnTo>
                  <a:lnTo>
                    <a:pt x="131523" y="130384"/>
                  </a:lnTo>
                  <a:lnTo>
                    <a:pt x="131523" y="130313"/>
                  </a:lnTo>
                  <a:lnTo>
                    <a:pt x="131523" y="130257"/>
                  </a:lnTo>
                  <a:lnTo>
                    <a:pt x="131481" y="130257"/>
                  </a:lnTo>
                  <a:lnTo>
                    <a:pt x="131523" y="130257"/>
                  </a:lnTo>
                  <a:lnTo>
                    <a:pt x="131481" y="130186"/>
                  </a:lnTo>
                  <a:lnTo>
                    <a:pt x="131481" y="130130"/>
                  </a:lnTo>
                  <a:lnTo>
                    <a:pt x="131523" y="130130"/>
                  </a:lnTo>
                  <a:lnTo>
                    <a:pt x="131523" y="130060"/>
                  </a:lnTo>
                  <a:lnTo>
                    <a:pt x="131481" y="130060"/>
                  </a:lnTo>
                  <a:lnTo>
                    <a:pt x="131439" y="130060"/>
                  </a:lnTo>
                  <a:lnTo>
                    <a:pt x="131439" y="130003"/>
                  </a:lnTo>
                  <a:lnTo>
                    <a:pt x="131396" y="130003"/>
                  </a:lnTo>
                  <a:lnTo>
                    <a:pt x="131396" y="129933"/>
                  </a:lnTo>
                  <a:lnTo>
                    <a:pt x="131439" y="129933"/>
                  </a:lnTo>
                  <a:lnTo>
                    <a:pt x="131439" y="129877"/>
                  </a:lnTo>
                  <a:lnTo>
                    <a:pt x="131396" y="129877"/>
                  </a:lnTo>
                  <a:lnTo>
                    <a:pt x="131396" y="129806"/>
                  </a:lnTo>
                  <a:lnTo>
                    <a:pt x="131396" y="129750"/>
                  </a:lnTo>
                  <a:lnTo>
                    <a:pt x="131354" y="129750"/>
                  </a:lnTo>
                  <a:lnTo>
                    <a:pt x="131354" y="129680"/>
                  </a:lnTo>
                  <a:lnTo>
                    <a:pt x="131354" y="129623"/>
                  </a:lnTo>
                  <a:lnTo>
                    <a:pt x="131396" y="129623"/>
                  </a:lnTo>
                  <a:lnTo>
                    <a:pt x="131396" y="129553"/>
                  </a:lnTo>
                  <a:lnTo>
                    <a:pt x="131439" y="129553"/>
                  </a:lnTo>
                  <a:lnTo>
                    <a:pt x="131439" y="129496"/>
                  </a:lnTo>
                  <a:lnTo>
                    <a:pt x="131439" y="129426"/>
                  </a:lnTo>
                  <a:lnTo>
                    <a:pt x="131396" y="129426"/>
                  </a:lnTo>
                  <a:lnTo>
                    <a:pt x="131354" y="129426"/>
                  </a:lnTo>
                  <a:lnTo>
                    <a:pt x="131354" y="129370"/>
                  </a:lnTo>
                  <a:lnTo>
                    <a:pt x="131396" y="129370"/>
                  </a:lnTo>
                  <a:lnTo>
                    <a:pt x="131396" y="129299"/>
                  </a:lnTo>
                  <a:lnTo>
                    <a:pt x="131396" y="129243"/>
                  </a:lnTo>
                  <a:lnTo>
                    <a:pt x="131439" y="129243"/>
                  </a:lnTo>
                  <a:lnTo>
                    <a:pt x="131439" y="129173"/>
                  </a:lnTo>
                  <a:lnTo>
                    <a:pt x="131481" y="129116"/>
                  </a:lnTo>
                  <a:lnTo>
                    <a:pt x="131523" y="129116"/>
                  </a:lnTo>
                  <a:lnTo>
                    <a:pt x="131523" y="129046"/>
                  </a:lnTo>
                  <a:lnTo>
                    <a:pt x="131565" y="129046"/>
                  </a:lnTo>
                  <a:lnTo>
                    <a:pt x="131565" y="128990"/>
                  </a:lnTo>
                  <a:lnTo>
                    <a:pt x="131608" y="128990"/>
                  </a:lnTo>
                  <a:lnTo>
                    <a:pt x="131650" y="128990"/>
                  </a:lnTo>
                  <a:lnTo>
                    <a:pt x="131692" y="128990"/>
                  </a:lnTo>
                  <a:lnTo>
                    <a:pt x="131734" y="128990"/>
                  </a:lnTo>
                  <a:lnTo>
                    <a:pt x="131777" y="128990"/>
                  </a:lnTo>
                  <a:lnTo>
                    <a:pt x="131819" y="128990"/>
                  </a:lnTo>
                  <a:lnTo>
                    <a:pt x="131861" y="129046"/>
                  </a:lnTo>
                  <a:lnTo>
                    <a:pt x="131903" y="129046"/>
                  </a:lnTo>
                  <a:lnTo>
                    <a:pt x="131903" y="128990"/>
                  </a:lnTo>
                  <a:lnTo>
                    <a:pt x="131945" y="128990"/>
                  </a:lnTo>
                  <a:lnTo>
                    <a:pt x="131988" y="128990"/>
                  </a:lnTo>
                  <a:lnTo>
                    <a:pt x="131945" y="128990"/>
                  </a:lnTo>
                  <a:lnTo>
                    <a:pt x="131945" y="128919"/>
                  </a:lnTo>
                  <a:lnTo>
                    <a:pt x="131945" y="128863"/>
                  </a:lnTo>
                  <a:lnTo>
                    <a:pt x="131903" y="128863"/>
                  </a:lnTo>
                  <a:lnTo>
                    <a:pt x="131903" y="128792"/>
                  </a:lnTo>
                  <a:lnTo>
                    <a:pt x="131861" y="128792"/>
                  </a:lnTo>
                  <a:lnTo>
                    <a:pt x="131861" y="128736"/>
                  </a:lnTo>
                  <a:lnTo>
                    <a:pt x="131819" y="128736"/>
                  </a:lnTo>
                  <a:lnTo>
                    <a:pt x="131819" y="128666"/>
                  </a:lnTo>
                  <a:lnTo>
                    <a:pt x="131819" y="128609"/>
                  </a:lnTo>
                  <a:lnTo>
                    <a:pt x="131861" y="128539"/>
                  </a:lnTo>
                  <a:lnTo>
                    <a:pt x="131903" y="128483"/>
                  </a:lnTo>
                  <a:lnTo>
                    <a:pt x="131945" y="128483"/>
                  </a:lnTo>
                  <a:lnTo>
                    <a:pt x="131945" y="128412"/>
                  </a:lnTo>
                  <a:lnTo>
                    <a:pt x="131988" y="128412"/>
                  </a:lnTo>
                  <a:lnTo>
                    <a:pt x="132030" y="128356"/>
                  </a:lnTo>
                  <a:lnTo>
                    <a:pt x="132072" y="128356"/>
                  </a:lnTo>
                  <a:lnTo>
                    <a:pt x="132072" y="128285"/>
                  </a:lnTo>
                  <a:lnTo>
                    <a:pt x="132114" y="128285"/>
                  </a:lnTo>
                  <a:lnTo>
                    <a:pt x="132199" y="128229"/>
                  </a:lnTo>
                  <a:lnTo>
                    <a:pt x="132241" y="128229"/>
                  </a:lnTo>
                  <a:lnTo>
                    <a:pt x="132241" y="128159"/>
                  </a:lnTo>
                  <a:lnTo>
                    <a:pt x="132283" y="128159"/>
                  </a:lnTo>
                  <a:lnTo>
                    <a:pt x="132326" y="128159"/>
                  </a:lnTo>
                  <a:lnTo>
                    <a:pt x="132368" y="128159"/>
                  </a:lnTo>
                  <a:lnTo>
                    <a:pt x="132410" y="128159"/>
                  </a:lnTo>
                  <a:lnTo>
                    <a:pt x="132452" y="128159"/>
                  </a:lnTo>
                  <a:lnTo>
                    <a:pt x="132495" y="128159"/>
                  </a:lnTo>
                  <a:lnTo>
                    <a:pt x="132495" y="128102"/>
                  </a:lnTo>
                  <a:lnTo>
                    <a:pt x="132537" y="128102"/>
                  </a:lnTo>
                  <a:lnTo>
                    <a:pt x="132579" y="128102"/>
                  </a:lnTo>
                  <a:lnTo>
                    <a:pt x="132621" y="128102"/>
                  </a:lnTo>
                  <a:lnTo>
                    <a:pt x="132621" y="128032"/>
                  </a:lnTo>
                  <a:lnTo>
                    <a:pt x="132621" y="127976"/>
                  </a:lnTo>
                  <a:lnTo>
                    <a:pt x="132579" y="127976"/>
                  </a:lnTo>
                  <a:lnTo>
                    <a:pt x="132579" y="127905"/>
                  </a:lnTo>
                  <a:lnTo>
                    <a:pt x="132621" y="127849"/>
                  </a:lnTo>
                  <a:lnTo>
                    <a:pt x="132621" y="127778"/>
                  </a:lnTo>
                  <a:lnTo>
                    <a:pt x="132621" y="127849"/>
                  </a:lnTo>
                  <a:lnTo>
                    <a:pt x="132664" y="127849"/>
                  </a:lnTo>
                  <a:lnTo>
                    <a:pt x="132706" y="127849"/>
                  </a:lnTo>
                  <a:lnTo>
                    <a:pt x="132748" y="127849"/>
                  </a:lnTo>
                  <a:lnTo>
                    <a:pt x="132664" y="127778"/>
                  </a:lnTo>
                  <a:lnTo>
                    <a:pt x="132621" y="127778"/>
                  </a:lnTo>
                  <a:lnTo>
                    <a:pt x="132621" y="127722"/>
                  </a:lnTo>
                  <a:lnTo>
                    <a:pt x="132664" y="127722"/>
                  </a:lnTo>
                  <a:lnTo>
                    <a:pt x="132706" y="127722"/>
                  </a:lnTo>
                  <a:lnTo>
                    <a:pt x="132664" y="127778"/>
                  </a:lnTo>
                  <a:lnTo>
                    <a:pt x="132706" y="127778"/>
                  </a:lnTo>
                  <a:lnTo>
                    <a:pt x="132706" y="127722"/>
                  </a:lnTo>
                  <a:lnTo>
                    <a:pt x="132748" y="127778"/>
                  </a:lnTo>
                  <a:lnTo>
                    <a:pt x="132748" y="127722"/>
                  </a:lnTo>
                  <a:lnTo>
                    <a:pt x="132790" y="127722"/>
                  </a:lnTo>
                  <a:lnTo>
                    <a:pt x="132833" y="127722"/>
                  </a:lnTo>
                  <a:lnTo>
                    <a:pt x="132833" y="127652"/>
                  </a:lnTo>
                  <a:lnTo>
                    <a:pt x="132875" y="127652"/>
                  </a:lnTo>
                  <a:lnTo>
                    <a:pt x="132917" y="127652"/>
                  </a:lnTo>
                  <a:lnTo>
                    <a:pt x="133002" y="127595"/>
                  </a:lnTo>
                  <a:lnTo>
                    <a:pt x="133044" y="127595"/>
                  </a:lnTo>
                  <a:lnTo>
                    <a:pt x="133086" y="127525"/>
                  </a:lnTo>
                  <a:lnTo>
                    <a:pt x="133128" y="127525"/>
                  </a:lnTo>
                  <a:lnTo>
                    <a:pt x="133171" y="127525"/>
                  </a:lnTo>
                  <a:lnTo>
                    <a:pt x="133213" y="127525"/>
                  </a:lnTo>
                  <a:lnTo>
                    <a:pt x="133255" y="127525"/>
                  </a:lnTo>
                  <a:lnTo>
                    <a:pt x="133297" y="127525"/>
                  </a:lnTo>
                  <a:lnTo>
                    <a:pt x="133340" y="127525"/>
                  </a:lnTo>
                  <a:lnTo>
                    <a:pt x="133340" y="127595"/>
                  </a:lnTo>
                  <a:lnTo>
                    <a:pt x="133382" y="127595"/>
                  </a:lnTo>
                  <a:lnTo>
                    <a:pt x="133424" y="127595"/>
                  </a:lnTo>
                  <a:lnTo>
                    <a:pt x="133424" y="127652"/>
                  </a:lnTo>
                  <a:lnTo>
                    <a:pt x="133466" y="127652"/>
                  </a:lnTo>
                  <a:lnTo>
                    <a:pt x="133509" y="127652"/>
                  </a:lnTo>
                  <a:lnTo>
                    <a:pt x="133509" y="127595"/>
                  </a:lnTo>
                  <a:lnTo>
                    <a:pt x="133509" y="127652"/>
                  </a:lnTo>
                  <a:lnTo>
                    <a:pt x="133551" y="127652"/>
                  </a:lnTo>
                  <a:lnTo>
                    <a:pt x="133551" y="127595"/>
                  </a:lnTo>
                  <a:lnTo>
                    <a:pt x="133509" y="127595"/>
                  </a:lnTo>
                  <a:lnTo>
                    <a:pt x="133509" y="127525"/>
                  </a:lnTo>
                  <a:lnTo>
                    <a:pt x="133551" y="127525"/>
                  </a:lnTo>
                  <a:lnTo>
                    <a:pt x="133593" y="127525"/>
                  </a:lnTo>
                  <a:lnTo>
                    <a:pt x="133593" y="127469"/>
                  </a:lnTo>
                  <a:lnTo>
                    <a:pt x="133635" y="127469"/>
                  </a:lnTo>
                  <a:lnTo>
                    <a:pt x="133678" y="127469"/>
                  </a:lnTo>
                  <a:lnTo>
                    <a:pt x="133678" y="127525"/>
                  </a:lnTo>
                  <a:lnTo>
                    <a:pt x="133720" y="127469"/>
                  </a:lnTo>
                  <a:lnTo>
                    <a:pt x="133720" y="127525"/>
                  </a:lnTo>
                  <a:lnTo>
                    <a:pt x="133762" y="127525"/>
                  </a:lnTo>
                  <a:lnTo>
                    <a:pt x="133804" y="127525"/>
                  </a:lnTo>
                  <a:lnTo>
                    <a:pt x="133804" y="127595"/>
                  </a:lnTo>
                  <a:lnTo>
                    <a:pt x="133847" y="127595"/>
                  </a:lnTo>
                  <a:lnTo>
                    <a:pt x="133847" y="127525"/>
                  </a:lnTo>
                  <a:lnTo>
                    <a:pt x="133889" y="127525"/>
                  </a:lnTo>
                  <a:lnTo>
                    <a:pt x="133889" y="127595"/>
                  </a:lnTo>
                  <a:lnTo>
                    <a:pt x="133931" y="127595"/>
                  </a:lnTo>
                  <a:lnTo>
                    <a:pt x="133973" y="127595"/>
                  </a:lnTo>
                  <a:lnTo>
                    <a:pt x="133973" y="127525"/>
                  </a:lnTo>
                  <a:lnTo>
                    <a:pt x="134015" y="127595"/>
                  </a:lnTo>
                  <a:lnTo>
                    <a:pt x="134058" y="127595"/>
                  </a:lnTo>
                  <a:lnTo>
                    <a:pt x="134058" y="127525"/>
                  </a:lnTo>
                  <a:lnTo>
                    <a:pt x="134100" y="127525"/>
                  </a:lnTo>
                  <a:lnTo>
                    <a:pt x="134142" y="127525"/>
                  </a:lnTo>
                  <a:lnTo>
                    <a:pt x="134142" y="127469"/>
                  </a:lnTo>
                  <a:lnTo>
                    <a:pt x="134184" y="127469"/>
                  </a:lnTo>
                  <a:lnTo>
                    <a:pt x="134184" y="127398"/>
                  </a:lnTo>
                  <a:lnTo>
                    <a:pt x="134227" y="127398"/>
                  </a:lnTo>
                  <a:lnTo>
                    <a:pt x="134269" y="127398"/>
                  </a:lnTo>
                  <a:lnTo>
                    <a:pt x="134269" y="127342"/>
                  </a:lnTo>
                  <a:lnTo>
                    <a:pt x="134311" y="127342"/>
                  </a:lnTo>
                  <a:lnTo>
                    <a:pt x="134311" y="127272"/>
                  </a:lnTo>
                  <a:lnTo>
                    <a:pt x="134353" y="127272"/>
                  </a:lnTo>
                  <a:lnTo>
                    <a:pt x="134353" y="127215"/>
                  </a:lnTo>
                  <a:lnTo>
                    <a:pt x="134396" y="127145"/>
                  </a:lnTo>
                  <a:lnTo>
                    <a:pt x="134438" y="127145"/>
                  </a:lnTo>
                  <a:lnTo>
                    <a:pt x="134480" y="127145"/>
                  </a:lnTo>
                  <a:lnTo>
                    <a:pt x="134480" y="127088"/>
                  </a:lnTo>
                  <a:lnTo>
                    <a:pt x="134522" y="127088"/>
                  </a:lnTo>
                  <a:lnTo>
                    <a:pt x="134522" y="127018"/>
                  </a:lnTo>
                  <a:lnTo>
                    <a:pt x="134565" y="127018"/>
                  </a:lnTo>
                  <a:lnTo>
                    <a:pt x="134607" y="127018"/>
                  </a:lnTo>
                  <a:lnTo>
                    <a:pt x="134649" y="127018"/>
                  </a:lnTo>
                  <a:lnTo>
                    <a:pt x="134649" y="126962"/>
                  </a:lnTo>
                  <a:lnTo>
                    <a:pt x="134691" y="126962"/>
                  </a:lnTo>
                  <a:lnTo>
                    <a:pt x="134734" y="126962"/>
                  </a:lnTo>
                  <a:lnTo>
                    <a:pt x="134776" y="126962"/>
                  </a:lnTo>
                  <a:lnTo>
                    <a:pt x="134776" y="126891"/>
                  </a:lnTo>
                  <a:lnTo>
                    <a:pt x="134818" y="126891"/>
                  </a:lnTo>
                  <a:lnTo>
                    <a:pt x="134860" y="126891"/>
                  </a:lnTo>
                  <a:lnTo>
                    <a:pt x="134860" y="126962"/>
                  </a:lnTo>
                  <a:lnTo>
                    <a:pt x="134903" y="126962"/>
                  </a:lnTo>
                  <a:lnTo>
                    <a:pt x="134945" y="126962"/>
                  </a:lnTo>
                  <a:lnTo>
                    <a:pt x="134945" y="126891"/>
                  </a:lnTo>
                  <a:lnTo>
                    <a:pt x="134987" y="126891"/>
                  </a:lnTo>
                  <a:lnTo>
                    <a:pt x="135029" y="126891"/>
                  </a:lnTo>
                  <a:lnTo>
                    <a:pt x="135072" y="126891"/>
                  </a:lnTo>
                  <a:lnTo>
                    <a:pt x="135072" y="126962"/>
                  </a:lnTo>
                  <a:lnTo>
                    <a:pt x="135114" y="126962"/>
                  </a:lnTo>
                  <a:lnTo>
                    <a:pt x="135156" y="126962"/>
                  </a:lnTo>
                  <a:lnTo>
                    <a:pt x="135156" y="126891"/>
                  </a:lnTo>
                  <a:lnTo>
                    <a:pt x="135198" y="126891"/>
                  </a:lnTo>
                  <a:lnTo>
                    <a:pt x="135241" y="126891"/>
                  </a:lnTo>
                  <a:lnTo>
                    <a:pt x="135283" y="126835"/>
                  </a:lnTo>
                  <a:lnTo>
                    <a:pt x="135283" y="126891"/>
                  </a:lnTo>
                  <a:lnTo>
                    <a:pt x="135283" y="126835"/>
                  </a:lnTo>
                  <a:lnTo>
                    <a:pt x="135325" y="126835"/>
                  </a:lnTo>
                  <a:lnTo>
                    <a:pt x="135367" y="126835"/>
                  </a:lnTo>
                  <a:lnTo>
                    <a:pt x="135452" y="126765"/>
                  </a:lnTo>
                  <a:lnTo>
                    <a:pt x="135536" y="126765"/>
                  </a:lnTo>
                  <a:lnTo>
                    <a:pt x="135579" y="126765"/>
                  </a:lnTo>
                  <a:lnTo>
                    <a:pt x="135621" y="126765"/>
                  </a:lnTo>
                  <a:lnTo>
                    <a:pt x="135621" y="126708"/>
                  </a:lnTo>
                  <a:lnTo>
                    <a:pt x="135663" y="126708"/>
                  </a:lnTo>
                  <a:lnTo>
                    <a:pt x="135705" y="126708"/>
                  </a:lnTo>
                  <a:lnTo>
                    <a:pt x="135748" y="126708"/>
                  </a:lnTo>
                  <a:lnTo>
                    <a:pt x="135874" y="126638"/>
                  </a:lnTo>
                  <a:lnTo>
                    <a:pt x="135959" y="126638"/>
                  </a:lnTo>
                  <a:lnTo>
                    <a:pt x="136043" y="126638"/>
                  </a:lnTo>
                  <a:lnTo>
                    <a:pt x="136085" y="126638"/>
                  </a:lnTo>
                  <a:lnTo>
                    <a:pt x="136212" y="126582"/>
                  </a:lnTo>
                  <a:lnTo>
                    <a:pt x="136297" y="126582"/>
                  </a:lnTo>
                  <a:lnTo>
                    <a:pt x="136381" y="126582"/>
                  </a:lnTo>
                  <a:lnTo>
                    <a:pt x="136466" y="126511"/>
                  </a:lnTo>
                  <a:lnTo>
                    <a:pt x="136508" y="126511"/>
                  </a:lnTo>
                  <a:lnTo>
                    <a:pt x="136550" y="126511"/>
                  </a:lnTo>
                  <a:lnTo>
                    <a:pt x="136592" y="126511"/>
                  </a:lnTo>
                  <a:lnTo>
                    <a:pt x="136635" y="126511"/>
                  </a:lnTo>
                  <a:lnTo>
                    <a:pt x="136677" y="126511"/>
                  </a:lnTo>
                  <a:lnTo>
                    <a:pt x="136719" y="126511"/>
                  </a:lnTo>
                  <a:lnTo>
                    <a:pt x="136719" y="126455"/>
                  </a:lnTo>
                  <a:lnTo>
                    <a:pt x="136761" y="126455"/>
                  </a:lnTo>
                  <a:lnTo>
                    <a:pt x="136846" y="126455"/>
                  </a:lnTo>
                  <a:lnTo>
                    <a:pt x="136888" y="126455"/>
                  </a:lnTo>
                  <a:lnTo>
                    <a:pt x="136930" y="126455"/>
                  </a:lnTo>
                  <a:lnTo>
                    <a:pt x="137015" y="126455"/>
                  </a:lnTo>
                  <a:lnTo>
                    <a:pt x="137226" y="126384"/>
                  </a:lnTo>
                  <a:lnTo>
                    <a:pt x="137311" y="126384"/>
                  </a:lnTo>
                  <a:lnTo>
                    <a:pt x="137480" y="126328"/>
                  </a:lnTo>
                  <a:lnTo>
                    <a:pt x="137480" y="126384"/>
                  </a:lnTo>
                  <a:lnTo>
                    <a:pt x="137522" y="126384"/>
                  </a:lnTo>
                  <a:lnTo>
                    <a:pt x="137564" y="126384"/>
                  </a:lnTo>
                  <a:lnTo>
                    <a:pt x="137564" y="126455"/>
                  </a:lnTo>
                  <a:lnTo>
                    <a:pt x="137606" y="126455"/>
                  </a:lnTo>
                  <a:lnTo>
                    <a:pt x="137606" y="126384"/>
                  </a:lnTo>
                  <a:lnTo>
                    <a:pt x="137606" y="126328"/>
                  </a:lnTo>
                  <a:lnTo>
                    <a:pt x="137649" y="126328"/>
                  </a:lnTo>
                  <a:lnTo>
                    <a:pt x="137691" y="126328"/>
                  </a:lnTo>
                  <a:lnTo>
                    <a:pt x="137733" y="126328"/>
                  </a:lnTo>
                  <a:lnTo>
                    <a:pt x="137775" y="126328"/>
                  </a:lnTo>
                  <a:lnTo>
                    <a:pt x="137818" y="126258"/>
                  </a:lnTo>
                  <a:lnTo>
                    <a:pt x="137860" y="126258"/>
                  </a:lnTo>
                  <a:lnTo>
                    <a:pt x="137902" y="126258"/>
                  </a:lnTo>
                  <a:lnTo>
                    <a:pt x="137944" y="126258"/>
                  </a:lnTo>
                  <a:lnTo>
                    <a:pt x="137987" y="126258"/>
                  </a:lnTo>
                  <a:lnTo>
                    <a:pt x="138029" y="126201"/>
                  </a:lnTo>
                  <a:lnTo>
                    <a:pt x="138071" y="126201"/>
                  </a:lnTo>
                  <a:lnTo>
                    <a:pt x="138113" y="126201"/>
                  </a:lnTo>
                  <a:lnTo>
                    <a:pt x="138155" y="126201"/>
                  </a:lnTo>
                  <a:lnTo>
                    <a:pt x="138155" y="126131"/>
                  </a:lnTo>
                  <a:lnTo>
                    <a:pt x="138198" y="126131"/>
                  </a:lnTo>
                  <a:lnTo>
                    <a:pt x="138282" y="126131"/>
                  </a:lnTo>
                  <a:lnTo>
                    <a:pt x="138324" y="126131"/>
                  </a:lnTo>
                  <a:lnTo>
                    <a:pt x="138367" y="126131"/>
                  </a:lnTo>
                  <a:lnTo>
                    <a:pt x="138409" y="126131"/>
                  </a:lnTo>
                  <a:lnTo>
                    <a:pt x="138409" y="126075"/>
                  </a:lnTo>
                  <a:lnTo>
                    <a:pt x="138451" y="126075"/>
                  </a:lnTo>
                  <a:lnTo>
                    <a:pt x="138493" y="126075"/>
                  </a:lnTo>
                  <a:lnTo>
                    <a:pt x="138493" y="126004"/>
                  </a:lnTo>
                  <a:lnTo>
                    <a:pt x="138536" y="126004"/>
                  </a:lnTo>
                  <a:lnTo>
                    <a:pt x="138578" y="126004"/>
                  </a:lnTo>
                  <a:lnTo>
                    <a:pt x="138578" y="126075"/>
                  </a:lnTo>
                  <a:lnTo>
                    <a:pt x="138578" y="126004"/>
                  </a:lnTo>
                  <a:lnTo>
                    <a:pt x="138578" y="125948"/>
                  </a:lnTo>
                  <a:lnTo>
                    <a:pt x="138578" y="126004"/>
                  </a:lnTo>
                  <a:lnTo>
                    <a:pt x="138620" y="126004"/>
                  </a:lnTo>
                  <a:lnTo>
                    <a:pt x="138620" y="125948"/>
                  </a:lnTo>
                  <a:lnTo>
                    <a:pt x="138662" y="125948"/>
                  </a:lnTo>
                  <a:lnTo>
                    <a:pt x="138705" y="125948"/>
                  </a:lnTo>
                  <a:lnTo>
                    <a:pt x="138747" y="125948"/>
                  </a:lnTo>
                  <a:lnTo>
                    <a:pt x="138789" y="125948"/>
                  </a:lnTo>
                  <a:lnTo>
                    <a:pt x="138874" y="125948"/>
                  </a:lnTo>
                  <a:lnTo>
                    <a:pt x="138916" y="125948"/>
                  </a:lnTo>
                  <a:lnTo>
                    <a:pt x="138958" y="125948"/>
                  </a:lnTo>
                  <a:lnTo>
                    <a:pt x="139000" y="125948"/>
                  </a:lnTo>
                  <a:lnTo>
                    <a:pt x="139043" y="125948"/>
                  </a:lnTo>
                  <a:lnTo>
                    <a:pt x="139085" y="125948"/>
                  </a:lnTo>
                  <a:lnTo>
                    <a:pt x="139043" y="125948"/>
                  </a:lnTo>
                  <a:lnTo>
                    <a:pt x="139085" y="125877"/>
                  </a:lnTo>
                  <a:lnTo>
                    <a:pt x="139127" y="125821"/>
                  </a:lnTo>
                  <a:lnTo>
                    <a:pt x="139169" y="125821"/>
                  </a:lnTo>
                  <a:lnTo>
                    <a:pt x="139169" y="125751"/>
                  </a:lnTo>
                  <a:lnTo>
                    <a:pt x="139169" y="125694"/>
                  </a:lnTo>
                  <a:lnTo>
                    <a:pt x="139212" y="125694"/>
                  </a:lnTo>
                  <a:lnTo>
                    <a:pt x="139212" y="125624"/>
                  </a:lnTo>
                  <a:lnTo>
                    <a:pt x="139254" y="125624"/>
                  </a:lnTo>
                  <a:lnTo>
                    <a:pt x="139338" y="125568"/>
                  </a:lnTo>
                  <a:lnTo>
                    <a:pt x="139423" y="125497"/>
                  </a:lnTo>
                  <a:lnTo>
                    <a:pt x="139465" y="125497"/>
                  </a:lnTo>
                  <a:lnTo>
                    <a:pt x="139507" y="125497"/>
                  </a:lnTo>
                  <a:lnTo>
                    <a:pt x="139550" y="125441"/>
                  </a:lnTo>
                  <a:lnTo>
                    <a:pt x="139592" y="125441"/>
                  </a:lnTo>
                  <a:lnTo>
                    <a:pt x="139634" y="125441"/>
                  </a:lnTo>
                  <a:lnTo>
                    <a:pt x="139676" y="125441"/>
                  </a:lnTo>
                  <a:lnTo>
                    <a:pt x="139676" y="125371"/>
                  </a:lnTo>
                  <a:lnTo>
                    <a:pt x="139719" y="125371"/>
                  </a:lnTo>
                  <a:lnTo>
                    <a:pt x="139592" y="125371"/>
                  </a:lnTo>
                  <a:lnTo>
                    <a:pt x="139550" y="125441"/>
                  </a:lnTo>
                  <a:lnTo>
                    <a:pt x="139592" y="125441"/>
                  </a:lnTo>
                  <a:lnTo>
                    <a:pt x="139507" y="125441"/>
                  </a:lnTo>
                  <a:lnTo>
                    <a:pt x="139465" y="125441"/>
                  </a:lnTo>
                  <a:lnTo>
                    <a:pt x="139296" y="125568"/>
                  </a:lnTo>
                  <a:lnTo>
                    <a:pt x="139254" y="125568"/>
                  </a:lnTo>
                  <a:lnTo>
                    <a:pt x="139254" y="125497"/>
                  </a:lnTo>
                  <a:lnTo>
                    <a:pt x="139212" y="125497"/>
                  </a:lnTo>
                  <a:lnTo>
                    <a:pt x="139169" y="125441"/>
                  </a:lnTo>
                  <a:lnTo>
                    <a:pt x="139127" y="125441"/>
                  </a:lnTo>
                  <a:lnTo>
                    <a:pt x="139127" y="125371"/>
                  </a:lnTo>
                  <a:lnTo>
                    <a:pt x="139127" y="125314"/>
                  </a:lnTo>
                  <a:lnTo>
                    <a:pt x="139000" y="125314"/>
                  </a:lnTo>
                  <a:lnTo>
                    <a:pt x="138958" y="125314"/>
                  </a:lnTo>
                  <a:lnTo>
                    <a:pt x="138958" y="125244"/>
                  </a:lnTo>
                  <a:lnTo>
                    <a:pt x="139254" y="125314"/>
                  </a:lnTo>
                  <a:lnTo>
                    <a:pt x="139254" y="125244"/>
                  </a:lnTo>
                  <a:lnTo>
                    <a:pt x="139085" y="125244"/>
                  </a:lnTo>
                  <a:lnTo>
                    <a:pt x="139085" y="125187"/>
                  </a:lnTo>
                  <a:lnTo>
                    <a:pt x="139127" y="125187"/>
                  </a:lnTo>
                  <a:lnTo>
                    <a:pt x="139254" y="125187"/>
                  </a:lnTo>
                  <a:lnTo>
                    <a:pt x="139296" y="125117"/>
                  </a:lnTo>
                  <a:lnTo>
                    <a:pt x="139085" y="124990"/>
                  </a:lnTo>
                  <a:lnTo>
                    <a:pt x="139676" y="125314"/>
                  </a:lnTo>
                  <a:lnTo>
                    <a:pt x="139803" y="125187"/>
                  </a:lnTo>
                  <a:lnTo>
                    <a:pt x="139676" y="124990"/>
                  </a:lnTo>
                  <a:lnTo>
                    <a:pt x="139634" y="124990"/>
                  </a:lnTo>
                  <a:lnTo>
                    <a:pt x="139550" y="124864"/>
                  </a:lnTo>
                  <a:lnTo>
                    <a:pt x="139550" y="124807"/>
                  </a:lnTo>
                  <a:lnTo>
                    <a:pt x="139423" y="124610"/>
                  </a:lnTo>
                  <a:lnTo>
                    <a:pt x="139381" y="124483"/>
                  </a:lnTo>
                  <a:lnTo>
                    <a:pt x="139338" y="124483"/>
                  </a:lnTo>
                  <a:lnTo>
                    <a:pt x="139338" y="124427"/>
                  </a:lnTo>
                  <a:lnTo>
                    <a:pt x="139296" y="124357"/>
                  </a:lnTo>
                  <a:lnTo>
                    <a:pt x="139254" y="124427"/>
                  </a:lnTo>
                  <a:lnTo>
                    <a:pt x="139212" y="124427"/>
                  </a:lnTo>
                  <a:lnTo>
                    <a:pt x="139169" y="124357"/>
                  </a:lnTo>
                  <a:lnTo>
                    <a:pt x="139127" y="124357"/>
                  </a:lnTo>
                  <a:lnTo>
                    <a:pt x="139169" y="124357"/>
                  </a:lnTo>
                  <a:lnTo>
                    <a:pt x="139212" y="124357"/>
                  </a:lnTo>
                  <a:lnTo>
                    <a:pt x="139254" y="124357"/>
                  </a:lnTo>
                  <a:lnTo>
                    <a:pt x="139296" y="124357"/>
                  </a:lnTo>
                  <a:lnTo>
                    <a:pt x="139338" y="124357"/>
                  </a:lnTo>
                  <a:lnTo>
                    <a:pt x="139338" y="124300"/>
                  </a:lnTo>
                  <a:lnTo>
                    <a:pt x="139338" y="124357"/>
                  </a:lnTo>
                  <a:lnTo>
                    <a:pt x="139381" y="124357"/>
                  </a:lnTo>
                  <a:lnTo>
                    <a:pt x="139381" y="124427"/>
                  </a:lnTo>
                  <a:lnTo>
                    <a:pt x="139423" y="124483"/>
                  </a:lnTo>
                  <a:lnTo>
                    <a:pt x="139423" y="124554"/>
                  </a:lnTo>
                  <a:lnTo>
                    <a:pt x="139465" y="124554"/>
                  </a:lnTo>
                  <a:lnTo>
                    <a:pt x="139465" y="124681"/>
                  </a:lnTo>
                  <a:lnTo>
                    <a:pt x="139507" y="124681"/>
                  </a:lnTo>
                  <a:lnTo>
                    <a:pt x="139592" y="124681"/>
                  </a:lnTo>
                  <a:lnTo>
                    <a:pt x="139634" y="124681"/>
                  </a:lnTo>
                  <a:lnTo>
                    <a:pt x="139676" y="124610"/>
                  </a:lnTo>
                  <a:lnTo>
                    <a:pt x="139719" y="124610"/>
                  </a:lnTo>
                  <a:lnTo>
                    <a:pt x="139761" y="124610"/>
                  </a:lnTo>
                  <a:lnTo>
                    <a:pt x="139845" y="124554"/>
                  </a:lnTo>
                  <a:lnTo>
                    <a:pt x="139888" y="124554"/>
                  </a:lnTo>
                  <a:lnTo>
                    <a:pt x="139972" y="124554"/>
                  </a:lnTo>
                  <a:lnTo>
                    <a:pt x="140014" y="124554"/>
                  </a:lnTo>
                  <a:lnTo>
                    <a:pt x="140057" y="124554"/>
                  </a:lnTo>
                  <a:lnTo>
                    <a:pt x="140099" y="124554"/>
                  </a:lnTo>
                  <a:lnTo>
                    <a:pt x="140141" y="124554"/>
                  </a:lnTo>
                  <a:lnTo>
                    <a:pt x="140183" y="124554"/>
                  </a:lnTo>
                  <a:lnTo>
                    <a:pt x="140226" y="124554"/>
                  </a:lnTo>
                  <a:lnTo>
                    <a:pt x="140352" y="124554"/>
                  </a:lnTo>
                  <a:lnTo>
                    <a:pt x="140437" y="124554"/>
                  </a:lnTo>
                  <a:lnTo>
                    <a:pt x="140479" y="124554"/>
                  </a:lnTo>
                  <a:lnTo>
                    <a:pt x="140521" y="124554"/>
                  </a:lnTo>
                  <a:lnTo>
                    <a:pt x="140563" y="124610"/>
                  </a:lnTo>
                  <a:lnTo>
                    <a:pt x="140606" y="124610"/>
                  </a:lnTo>
                  <a:lnTo>
                    <a:pt x="140648" y="124610"/>
                  </a:lnTo>
                  <a:lnTo>
                    <a:pt x="140775" y="124681"/>
                  </a:lnTo>
                  <a:lnTo>
                    <a:pt x="140859" y="124681"/>
                  </a:lnTo>
                  <a:lnTo>
                    <a:pt x="140901" y="124737"/>
                  </a:lnTo>
                  <a:lnTo>
                    <a:pt x="140944" y="124737"/>
                  </a:lnTo>
                  <a:lnTo>
                    <a:pt x="141028" y="124807"/>
                  </a:lnTo>
                  <a:lnTo>
                    <a:pt x="141070" y="124807"/>
                  </a:lnTo>
                  <a:lnTo>
                    <a:pt x="141113" y="124807"/>
                  </a:lnTo>
                  <a:lnTo>
                    <a:pt x="141113" y="124864"/>
                  </a:lnTo>
                  <a:lnTo>
                    <a:pt x="141113" y="124934"/>
                  </a:lnTo>
                  <a:lnTo>
                    <a:pt x="141070" y="124934"/>
                  </a:lnTo>
                  <a:lnTo>
                    <a:pt x="141113" y="124934"/>
                  </a:lnTo>
                  <a:lnTo>
                    <a:pt x="141070" y="124990"/>
                  </a:lnTo>
                  <a:lnTo>
                    <a:pt x="141070" y="125061"/>
                  </a:lnTo>
                  <a:lnTo>
                    <a:pt x="141070" y="125117"/>
                  </a:lnTo>
                  <a:lnTo>
                    <a:pt x="141070" y="125187"/>
                  </a:lnTo>
                  <a:lnTo>
                    <a:pt x="141113" y="125244"/>
                  </a:lnTo>
                  <a:lnTo>
                    <a:pt x="141113" y="125314"/>
                  </a:lnTo>
                  <a:lnTo>
                    <a:pt x="141155" y="125314"/>
                  </a:lnTo>
                  <a:lnTo>
                    <a:pt x="141197" y="125314"/>
                  </a:lnTo>
                  <a:lnTo>
                    <a:pt x="141239" y="125314"/>
                  </a:lnTo>
                  <a:lnTo>
                    <a:pt x="141197" y="125314"/>
                  </a:lnTo>
                  <a:lnTo>
                    <a:pt x="141197" y="125371"/>
                  </a:lnTo>
                  <a:lnTo>
                    <a:pt x="141239" y="125371"/>
                  </a:lnTo>
                  <a:lnTo>
                    <a:pt x="141239" y="125441"/>
                  </a:lnTo>
                  <a:lnTo>
                    <a:pt x="141197" y="125441"/>
                  </a:lnTo>
                  <a:lnTo>
                    <a:pt x="141155" y="125441"/>
                  </a:lnTo>
                  <a:lnTo>
                    <a:pt x="141197" y="125441"/>
                  </a:lnTo>
                  <a:lnTo>
                    <a:pt x="141155" y="125497"/>
                  </a:lnTo>
                  <a:lnTo>
                    <a:pt x="141197" y="125497"/>
                  </a:lnTo>
                  <a:lnTo>
                    <a:pt x="141155" y="125497"/>
                  </a:lnTo>
                  <a:lnTo>
                    <a:pt x="141155" y="125568"/>
                  </a:lnTo>
                  <a:lnTo>
                    <a:pt x="141155" y="125624"/>
                  </a:lnTo>
                  <a:lnTo>
                    <a:pt x="141155" y="125694"/>
                  </a:lnTo>
                  <a:lnTo>
                    <a:pt x="141197" y="125694"/>
                  </a:lnTo>
                  <a:lnTo>
                    <a:pt x="141197" y="125751"/>
                  </a:lnTo>
                  <a:lnTo>
                    <a:pt x="141239" y="125751"/>
                  </a:lnTo>
                  <a:lnTo>
                    <a:pt x="141239" y="125821"/>
                  </a:lnTo>
                  <a:lnTo>
                    <a:pt x="141282" y="125821"/>
                  </a:lnTo>
                  <a:lnTo>
                    <a:pt x="141282" y="125751"/>
                  </a:lnTo>
                  <a:lnTo>
                    <a:pt x="141324" y="125751"/>
                  </a:lnTo>
                  <a:lnTo>
                    <a:pt x="141366" y="125751"/>
                  </a:lnTo>
                  <a:lnTo>
                    <a:pt x="141408" y="125751"/>
                  </a:lnTo>
                  <a:lnTo>
                    <a:pt x="141451" y="125821"/>
                  </a:lnTo>
                  <a:lnTo>
                    <a:pt x="141493" y="125821"/>
                  </a:lnTo>
                  <a:lnTo>
                    <a:pt x="141535" y="125821"/>
                  </a:lnTo>
                  <a:lnTo>
                    <a:pt x="141577" y="125821"/>
                  </a:lnTo>
                  <a:lnTo>
                    <a:pt x="141620" y="125877"/>
                  </a:lnTo>
                  <a:lnTo>
                    <a:pt x="141662" y="125948"/>
                  </a:lnTo>
                  <a:lnTo>
                    <a:pt x="141620" y="125948"/>
                  </a:lnTo>
                  <a:lnTo>
                    <a:pt x="141662" y="126004"/>
                  </a:lnTo>
                  <a:lnTo>
                    <a:pt x="141620" y="126004"/>
                  </a:lnTo>
                  <a:lnTo>
                    <a:pt x="141620" y="126075"/>
                  </a:lnTo>
                  <a:lnTo>
                    <a:pt x="141662" y="126131"/>
                  </a:lnTo>
                  <a:lnTo>
                    <a:pt x="141620" y="126131"/>
                  </a:lnTo>
                  <a:lnTo>
                    <a:pt x="141620" y="126201"/>
                  </a:lnTo>
                  <a:lnTo>
                    <a:pt x="141662" y="126201"/>
                  </a:lnTo>
                  <a:lnTo>
                    <a:pt x="141662" y="126131"/>
                  </a:lnTo>
                  <a:lnTo>
                    <a:pt x="141704" y="126131"/>
                  </a:lnTo>
                  <a:lnTo>
                    <a:pt x="141746" y="126131"/>
                  </a:lnTo>
                  <a:lnTo>
                    <a:pt x="141789" y="126201"/>
                  </a:lnTo>
                  <a:lnTo>
                    <a:pt x="141831" y="126201"/>
                  </a:lnTo>
                  <a:lnTo>
                    <a:pt x="141873" y="126201"/>
                  </a:lnTo>
                  <a:lnTo>
                    <a:pt x="141915" y="126201"/>
                  </a:lnTo>
                  <a:lnTo>
                    <a:pt x="141915" y="126258"/>
                  </a:lnTo>
                  <a:lnTo>
                    <a:pt x="141958" y="126258"/>
                  </a:lnTo>
                  <a:lnTo>
                    <a:pt x="142000" y="126258"/>
                  </a:lnTo>
                  <a:lnTo>
                    <a:pt x="142042" y="126328"/>
                  </a:lnTo>
                  <a:lnTo>
                    <a:pt x="142084" y="126328"/>
                  </a:lnTo>
                  <a:lnTo>
                    <a:pt x="142127" y="126328"/>
                  </a:lnTo>
                  <a:lnTo>
                    <a:pt x="142127" y="126384"/>
                  </a:lnTo>
                  <a:lnTo>
                    <a:pt x="142169" y="126384"/>
                  </a:lnTo>
                  <a:lnTo>
                    <a:pt x="142169" y="126455"/>
                  </a:lnTo>
                  <a:lnTo>
                    <a:pt x="142169" y="126511"/>
                  </a:lnTo>
                  <a:lnTo>
                    <a:pt x="142127" y="126582"/>
                  </a:lnTo>
                  <a:lnTo>
                    <a:pt x="142084" y="126582"/>
                  </a:lnTo>
                  <a:lnTo>
                    <a:pt x="142042" y="126511"/>
                  </a:lnTo>
                  <a:lnTo>
                    <a:pt x="142084" y="126511"/>
                  </a:lnTo>
                  <a:lnTo>
                    <a:pt x="142042" y="126511"/>
                  </a:lnTo>
                  <a:lnTo>
                    <a:pt x="142042" y="126582"/>
                  </a:lnTo>
                  <a:lnTo>
                    <a:pt x="142084" y="126582"/>
                  </a:lnTo>
                  <a:lnTo>
                    <a:pt x="142084" y="126638"/>
                  </a:lnTo>
                  <a:lnTo>
                    <a:pt x="142084" y="126708"/>
                  </a:lnTo>
                  <a:lnTo>
                    <a:pt x="142042" y="126708"/>
                  </a:lnTo>
                  <a:lnTo>
                    <a:pt x="142042" y="126765"/>
                  </a:lnTo>
                  <a:lnTo>
                    <a:pt x="142000" y="126765"/>
                  </a:lnTo>
                  <a:lnTo>
                    <a:pt x="141958" y="126765"/>
                  </a:lnTo>
                  <a:lnTo>
                    <a:pt x="142000" y="126765"/>
                  </a:lnTo>
                  <a:lnTo>
                    <a:pt x="142042" y="126765"/>
                  </a:lnTo>
                  <a:lnTo>
                    <a:pt x="142042" y="126835"/>
                  </a:lnTo>
                  <a:lnTo>
                    <a:pt x="142084" y="126835"/>
                  </a:lnTo>
                  <a:lnTo>
                    <a:pt x="142084" y="126891"/>
                  </a:lnTo>
                  <a:lnTo>
                    <a:pt x="142042" y="126891"/>
                  </a:lnTo>
                  <a:lnTo>
                    <a:pt x="142084" y="126891"/>
                  </a:lnTo>
                  <a:lnTo>
                    <a:pt x="142084" y="126962"/>
                  </a:lnTo>
                  <a:lnTo>
                    <a:pt x="142042" y="126962"/>
                  </a:lnTo>
                  <a:lnTo>
                    <a:pt x="142084" y="126962"/>
                  </a:lnTo>
                  <a:lnTo>
                    <a:pt x="142042" y="127018"/>
                  </a:lnTo>
                  <a:lnTo>
                    <a:pt x="142084" y="127018"/>
                  </a:lnTo>
                  <a:lnTo>
                    <a:pt x="142084" y="127088"/>
                  </a:lnTo>
                  <a:lnTo>
                    <a:pt x="142042" y="127088"/>
                  </a:lnTo>
                  <a:lnTo>
                    <a:pt x="142042" y="127145"/>
                  </a:lnTo>
                  <a:lnTo>
                    <a:pt x="142000" y="127145"/>
                  </a:lnTo>
                  <a:lnTo>
                    <a:pt x="142000" y="127215"/>
                  </a:lnTo>
                  <a:lnTo>
                    <a:pt x="142042" y="127215"/>
                  </a:lnTo>
                  <a:lnTo>
                    <a:pt x="142042" y="127272"/>
                  </a:lnTo>
                  <a:lnTo>
                    <a:pt x="142042" y="127342"/>
                  </a:lnTo>
                  <a:lnTo>
                    <a:pt x="142084" y="127342"/>
                  </a:lnTo>
                  <a:lnTo>
                    <a:pt x="142084" y="127398"/>
                  </a:lnTo>
                  <a:lnTo>
                    <a:pt x="142042" y="127398"/>
                  </a:lnTo>
                  <a:lnTo>
                    <a:pt x="142084" y="127398"/>
                  </a:lnTo>
                  <a:lnTo>
                    <a:pt x="142042" y="127398"/>
                  </a:lnTo>
                  <a:lnTo>
                    <a:pt x="142042" y="127469"/>
                  </a:lnTo>
                  <a:lnTo>
                    <a:pt x="142084" y="127469"/>
                  </a:lnTo>
                  <a:lnTo>
                    <a:pt x="142042" y="127525"/>
                  </a:lnTo>
                  <a:lnTo>
                    <a:pt x="142084" y="127525"/>
                  </a:lnTo>
                  <a:lnTo>
                    <a:pt x="142042" y="127525"/>
                  </a:lnTo>
                  <a:lnTo>
                    <a:pt x="142042" y="127595"/>
                  </a:lnTo>
                  <a:lnTo>
                    <a:pt x="142042" y="127652"/>
                  </a:lnTo>
                  <a:lnTo>
                    <a:pt x="142000" y="127652"/>
                  </a:lnTo>
                  <a:lnTo>
                    <a:pt x="142042" y="127652"/>
                  </a:lnTo>
                  <a:lnTo>
                    <a:pt x="142000" y="127652"/>
                  </a:lnTo>
                  <a:lnTo>
                    <a:pt x="142000" y="127722"/>
                  </a:lnTo>
                  <a:lnTo>
                    <a:pt x="142000" y="127778"/>
                  </a:lnTo>
                  <a:lnTo>
                    <a:pt x="142000" y="127849"/>
                  </a:lnTo>
                  <a:lnTo>
                    <a:pt x="142042" y="127849"/>
                  </a:lnTo>
                  <a:lnTo>
                    <a:pt x="142042" y="127778"/>
                  </a:lnTo>
                  <a:lnTo>
                    <a:pt x="142084" y="127778"/>
                  </a:lnTo>
                  <a:lnTo>
                    <a:pt x="142042" y="127849"/>
                  </a:lnTo>
                  <a:lnTo>
                    <a:pt x="142084" y="127849"/>
                  </a:lnTo>
                  <a:lnTo>
                    <a:pt x="142084" y="127905"/>
                  </a:lnTo>
                  <a:lnTo>
                    <a:pt x="142084" y="127976"/>
                  </a:lnTo>
                  <a:lnTo>
                    <a:pt x="142042" y="127976"/>
                  </a:lnTo>
                  <a:lnTo>
                    <a:pt x="142042" y="128032"/>
                  </a:lnTo>
                  <a:lnTo>
                    <a:pt x="142084" y="128032"/>
                  </a:lnTo>
                  <a:lnTo>
                    <a:pt x="142084" y="128102"/>
                  </a:lnTo>
                  <a:lnTo>
                    <a:pt x="142084" y="128159"/>
                  </a:lnTo>
                  <a:lnTo>
                    <a:pt x="142084" y="128229"/>
                  </a:lnTo>
                  <a:lnTo>
                    <a:pt x="142042" y="128229"/>
                  </a:lnTo>
                  <a:lnTo>
                    <a:pt x="142084" y="128229"/>
                  </a:lnTo>
                  <a:lnTo>
                    <a:pt x="142042" y="128229"/>
                  </a:lnTo>
                  <a:lnTo>
                    <a:pt x="142042" y="128285"/>
                  </a:lnTo>
                  <a:lnTo>
                    <a:pt x="142084" y="128285"/>
                  </a:lnTo>
                  <a:lnTo>
                    <a:pt x="142084" y="128356"/>
                  </a:lnTo>
                  <a:lnTo>
                    <a:pt x="142127" y="128356"/>
                  </a:lnTo>
                  <a:lnTo>
                    <a:pt x="142084" y="128412"/>
                  </a:lnTo>
                  <a:lnTo>
                    <a:pt x="142042" y="128412"/>
                  </a:lnTo>
                  <a:lnTo>
                    <a:pt x="142084" y="128412"/>
                  </a:lnTo>
                  <a:lnTo>
                    <a:pt x="142084" y="128483"/>
                  </a:lnTo>
                  <a:lnTo>
                    <a:pt x="142042" y="128483"/>
                  </a:lnTo>
                  <a:lnTo>
                    <a:pt x="142084" y="128483"/>
                  </a:lnTo>
                  <a:lnTo>
                    <a:pt x="142084" y="128539"/>
                  </a:lnTo>
                  <a:lnTo>
                    <a:pt x="142042" y="128539"/>
                  </a:lnTo>
                  <a:lnTo>
                    <a:pt x="142042" y="128609"/>
                  </a:lnTo>
                  <a:lnTo>
                    <a:pt x="142000" y="128609"/>
                  </a:lnTo>
                  <a:lnTo>
                    <a:pt x="142042" y="128666"/>
                  </a:lnTo>
                  <a:lnTo>
                    <a:pt x="142084" y="128666"/>
                  </a:lnTo>
                  <a:lnTo>
                    <a:pt x="142084" y="128736"/>
                  </a:lnTo>
                  <a:lnTo>
                    <a:pt x="142042" y="128736"/>
                  </a:lnTo>
                  <a:lnTo>
                    <a:pt x="142000" y="128666"/>
                  </a:lnTo>
                  <a:lnTo>
                    <a:pt x="142000" y="128736"/>
                  </a:lnTo>
                  <a:lnTo>
                    <a:pt x="142042" y="128736"/>
                  </a:lnTo>
                  <a:lnTo>
                    <a:pt x="142084" y="128736"/>
                  </a:lnTo>
                  <a:lnTo>
                    <a:pt x="142084" y="128792"/>
                  </a:lnTo>
                  <a:lnTo>
                    <a:pt x="142042" y="128792"/>
                  </a:lnTo>
                  <a:lnTo>
                    <a:pt x="142084" y="128792"/>
                  </a:lnTo>
                  <a:lnTo>
                    <a:pt x="142042" y="128792"/>
                  </a:lnTo>
                  <a:lnTo>
                    <a:pt x="142042" y="128863"/>
                  </a:lnTo>
                  <a:lnTo>
                    <a:pt x="142084" y="128863"/>
                  </a:lnTo>
                  <a:lnTo>
                    <a:pt x="142127" y="128863"/>
                  </a:lnTo>
                  <a:lnTo>
                    <a:pt x="142084" y="128863"/>
                  </a:lnTo>
                  <a:lnTo>
                    <a:pt x="142084" y="128919"/>
                  </a:lnTo>
                  <a:lnTo>
                    <a:pt x="142084" y="128990"/>
                  </a:lnTo>
                  <a:lnTo>
                    <a:pt x="142042" y="128990"/>
                  </a:lnTo>
                  <a:lnTo>
                    <a:pt x="142084" y="128990"/>
                  </a:lnTo>
                  <a:lnTo>
                    <a:pt x="142084" y="129046"/>
                  </a:lnTo>
                  <a:lnTo>
                    <a:pt x="142042" y="129046"/>
                  </a:lnTo>
                  <a:lnTo>
                    <a:pt x="142084" y="129046"/>
                  </a:lnTo>
                  <a:lnTo>
                    <a:pt x="142084" y="129116"/>
                  </a:lnTo>
                  <a:lnTo>
                    <a:pt x="142127" y="129116"/>
                  </a:lnTo>
                  <a:lnTo>
                    <a:pt x="142127" y="129173"/>
                  </a:lnTo>
                  <a:lnTo>
                    <a:pt x="142084" y="129173"/>
                  </a:lnTo>
                  <a:lnTo>
                    <a:pt x="142084" y="129243"/>
                  </a:lnTo>
                  <a:lnTo>
                    <a:pt x="142042" y="129243"/>
                  </a:lnTo>
                  <a:lnTo>
                    <a:pt x="142042" y="129299"/>
                  </a:lnTo>
                  <a:lnTo>
                    <a:pt x="142084" y="129299"/>
                  </a:lnTo>
                  <a:lnTo>
                    <a:pt x="142042" y="129299"/>
                  </a:lnTo>
                  <a:lnTo>
                    <a:pt x="142042" y="129370"/>
                  </a:lnTo>
                  <a:lnTo>
                    <a:pt x="142084" y="129370"/>
                  </a:lnTo>
                  <a:lnTo>
                    <a:pt x="142042" y="129370"/>
                  </a:lnTo>
                  <a:lnTo>
                    <a:pt x="142000" y="129370"/>
                  </a:lnTo>
                  <a:lnTo>
                    <a:pt x="141958" y="129426"/>
                  </a:lnTo>
                  <a:lnTo>
                    <a:pt x="142000" y="129426"/>
                  </a:lnTo>
                  <a:lnTo>
                    <a:pt x="142000" y="129496"/>
                  </a:lnTo>
                  <a:lnTo>
                    <a:pt x="141958" y="129496"/>
                  </a:lnTo>
                  <a:lnTo>
                    <a:pt x="142000" y="129496"/>
                  </a:lnTo>
                  <a:lnTo>
                    <a:pt x="142000" y="129553"/>
                  </a:lnTo>
                  <a:lnTo>
                    <a:pt x="141958" y="129553"/>
                  </a:lnTo>
                  <a:lnTo>
                    <a:pt x="141915" y="129553"/>
                  </a:lnTo>
                  <a:lnTo>
                    <a:pt x="141915" y="129623"/>
                  </a:lnTo>
                  <a:lnTo>
                    <a:pt x="141873" y="129623"/>
                  </a:lnTo>
                  <a:lnTo>
                    <a:pt x="141831" y="129623"/>
                  </a:lnTo>
                  <a:lnTo>
                    <a:pt x="141789" y="129680"/>
                  </a:lnTo>
                  <a:lnTo>
                    <a:pt x="141831" y="129680"/>
                  </a:lnTo>
                  <a:lnTo>
                    <a:pt x="141831" y="129750"/>
                  </a:lnTo>
                  <a:lnTo>
                    <a:pt x="141789" y="129750"/>
                  </a:lnTo>
                  <a:lnTo>
                    <a:pt x="141746" y="129806"/>
                  </a:lnTo>
                  <a:lnTo>
                    <a:pt x="141789" y="129806"/>
                  </a:lnTo>
                  <a:lnTo>
                    <a:pt x="141831" y="129806"/>
                  </a:lnTo>
                  <a:lnTo>
                    <a:pt x="141789" y="129806"/>
                  </a:lnTo>
                  <a:lnTo>
                    <a:pt x="141831" y="129806"/>
                  </a:lnTo>
                  <a:lnTo>
                    <a:pt x="141873" y="129806"/>
                  </a:lnTo>
                  <a:lnTo>
                    <a:pt x="141915" y="129806"/>
                  </a:lnTo>
                  <a:lnTo>
                    <a:pt x="141958" y="129806"/>
                  </a:lnTo>
                  <a:lnTo>
                    <a:pt x="141958" y="129877"/>
                  </a:lnTo>
                  <a:lnTo>
                    <a:pt x="142000" y="129877"/>
                  </a:lnTo>
                  <a:lnTo>
                    <a:pt x="141958" y="129877"/>
                  </a:lnTo>
                  <a:lnTo>
                    <a:pt x="142000" y="129877"/>
                  </a:lnTo>
                  <a:lnTo>
                    <a:pt x="142042" y="129877"/>
                  </a:lnTo>
                  <a:lnTo>
                    <a:pt x="142084" y="129877"/>
                  </a:lnTo>
                  <a:lnTo>
                    <a:pt x="142127" y="129877"/>
                  </a:lnTo>
                  <a:lnTo>
                    <a:pt x="142169" y="129877"/>
                  </a:lnTo>
                  <a:lnTo>
                    <a:pt x="142211" y="129877"/>
                  </a:lnTo>
                  <a:lnTo>
                    <a:pt x="142211" y="129933"/>
                  </a:lnTo>
                  <a:lnTo>
                    <a:pt x="142169" y="129933"/>
                  </a:lnTo>
                  <a:lnTo>
                    <a:pt x="142211" y="129933"/>
                  </a:lnTo>
                  <a:lnTo>
                    <a:pt x="142211" y="130003"/>
                  </a:lnTo>
                  <a:lnTo>
                    <a:pt x="142211" y="130060"/>
                  </a:lnTo>
                  <a:lnTo>
                    <a:pt x="142169" y="130060"/>
                  </a:lnTo>
                  <a:lnTo>
                    <a:pt x="142169" y="130130"/>
                  </a:lnTo>
                  <a:lnTo>
                    <a:pt x="142211" y="130130"/>
                  </a:lnTo>
                  <a:lnTo>
                    <a:pt x="142253" y="130130"/>
                  </a:lnTo>
                  <a:lnTo>
                    <a:pt x="142296" y="130130"/>
                  </a:lnTo>
                  <a:lnTo>
                    <a:pt x="142338" y="130130"/>
                  </a:lnTo>
                  <a:lnTo>
                    <a:pt x="142380" y="130130"/>
                  </a:lnTo>
                  <a:lnTo>
                    <a:pt x="142422" y="130130"/>
                  </a:lnTo>
                  <a:lnTo>
                    <a:pt x="142464" y="130130"/>
                  </a:lnTo>
                  <a:lnTo>
                    <a:pt x="142464" y="130060"/>
                  </a:lnTo>
                  <a:lnTo>
                    <a:pt x="142507" y="130060"/>
                  </a:lnTo>
                  <a:lnTo>
                    <a:pt x="142507" y="130130"/>
                  </a:lnTo>
                  <a:lnTo>
                    <a:pt x="142549" y="130130"/>
                  </a:lnTo>
                  <a:lnTo>
                    <a:pt x="142591" y="130130"/>
                  </a:lnTo>
                  <a:lnTo>
                    <a:pt x="142591" y="130186"/>
                  </a:lnTo>
                  <a:lnTo>
                    <a:pt x="142633" y="130186"/>
                  </a:lnTo>
                  <a:lnTo>
                    <a:pt x="142676" y="130186"/>
                  </a:lnTo>
                  <a:lnTo>
                    <a:pt x="142718" y="130186"/>
                  </a:lnTo>
                  <a:lnTo>
                    <a:pt x="142760" y="130186"/>
                  </a:lnTo>
                  <a:lnTo>
                    <a:pt x="142802" y="130186"/>
                  </a:lnTo>
                  <a:lnTo>
                    <a:pt x="142802" y="130257"/>
                  </a:lnTo>
                  <a:lnTo>
                    <a:pt x="142802" y="130313"/>
                  </a:lnTo>
                  <a:lnTo>
                    <a:pt x="142845" y="130313"/>
                  </a:lnTo>
                  <a:lnTo>
                    <a:pt x="142845" y="130384"/>
                  </a:lnTo>
                  <a:lnTo>
                    <a:pt x="142887" y="130384"/>
                  </a:lnTo>
                  <a:lnTo>
                    <a:pt x="142887" y="130440"/>
                  </a:lnTo>
                  <a:lnTo>
                    <a:pt x="142887" y="130510"/>
                  </a:lnTo>
                  <a:lnTo>
                    <a:pt x="142887" y="130567"/>
                  </a:lnTo>
                  <a:lnTo>
                    <a:pt x="142929" y="130567"/>
                  </a:lnTo>
                  <a:lnTo>
                    <a:pt x="142929" y="130637"/>
                  </a:lnTo>
                  <a:lnTo>
                    <a:pt x="142929" y="130693"/>
                  </a:lnTo>
                  <a:lnTo>
                    <a:pt x="142887" y="130693"/>
                  </a:lnTo>
                  <a:lnTo>
                    <a:pt x="142929" y="130693"/>
                  </a:lnTo>
                  <a:lnTo>
                    <a:pt x="142929" y="130764"/>
                  </a:lnTo>
                  <a:lnTo>
                    <a:pt x="142971" y="130764"/>
                  </a:lnTo>
                  <a:lnTo>
                    <a:pt x="142971" y="130820"/>
                  </a:lnTo>
                  <a:lnTo>
                    <a:pt x="142929" y="130820"/>
                  </a:lnTo>
                  <a:lnTo>
                    <a:pt x="142971" y="130820"/>
                  </a:lnTo>
                  <a:lnTo>
                    <a:pt x="143014" y="130820"/>
                  </a:lnTo>
                  <a:lnTo>
                    <a:pt x="143056" y="130820"/>
                  </a:lnTo>
                  <a:lnTo>
                    <a:pt x="143140" y="130820"/>
                  </a:lnTo>
                  <a:lnTo>
                    <a:pt x="143183" y="130891"/>
                  </a:lnTo>
                  <a:lnTo>
                    <a:pt x="143225" y="130891"/>
                  </a:lnTo>
                  <a:lnTo>
                    <a:pt x="143225" y="130947"/>
                  </a:lnTo>
                  <a:lnTo>
                    <a:pt x="143267" y="130947"/>
                  </a:lnTo>
                  <a:lnTo>
                    <a:pt x="143309" y="130947"/>
                  </a:lnTo>
                  <a:lnTo>
                    <a:pt x="143309" y="130891"/>
                  </a:lnTo>
                  <a:lnTo>
                    <a:pt x="143352" y="130891"/>
                  </a:lnTo>
                  <a:lnTo>
                    <a:pt x="143394" y="130891"/>
                  </a:lnTo>
                  <a:lnTo>
                    <a:pt x="143436" y="130891"/>
                  </a:lnTo>
                  <a:lnTo>
                    <a:pt x="143478" y="130891"/>
                  </a:lnTo>
                  <a:lnTo>
                    <a:pt x="143521" y="130891"/>
                  </a:lnTo>
                  <a:lnTo>
                    <a:pt x="143478" y="130820"/>
                  </a:lnTo>
                  <a:lnTo>
                    <a:pt x="143436" y="130820"/>
                  </a:lnTo>
                  <a:lnTo>
                    <a:pt x="143436" y="130764"/>
                  </a:lnTo>
                  <a:lnTo>
                    <a:pt x="143478" y="130764"/>
                  </a:lnTo>
                  <a:lnTo>
                    <a:pt x="143478" y="130693"/>
                  </a:lnTo>
                  <a:lnTo>
                    <a:pt x="143521" y="130693"/>
                  </a:lnTo>
                  <a:lnTo>
                    <a:pt x="143521" y="130764"/>
                  </a:lnTo>
                  <a:lnTo>
                    <a:pt x="143563" y="130764"/>
                  </a:lnTo>
                  <a:lnTo>
                    <a:pt x="143605" y="130764"/>
                  </a:lnTo>
                  <a:lnTo>
                    <a:pt x="143647" y="130764"/>
                  </a:lnTo>
                  <a:lnTo>
                    <a:pt x="143647" y="130693"/>
                  </a:lnTo>
                  <a:lnTo>
                    <a:pt x="143605" y="130637"/>
                  </a:lnTo>
                  <a:lnTo>
                    <a:pt x="143647" y="130637"/>
                  </a:lnTo>
                  <a:lnTo>
                    <a:pt x="143690" y="130637"/>
                  </a:lnTo>
                  <a:lnTo>
                    <a:pt x="143690" y="130567"/>
                  </a:lnTo>
                  <a:lnTo>
                    <a:pt x="143647" y="130567"/>
                  </a:lnTo>
                  <a:lnTo>
                    <a:pt x="143605" y="130567"/>
                  </a:lnTo>
                  <a:lnTo>
                    <a:pt x="143647" y="130567"/>
                  </a:lnTo>
                  <a:lnTo>
                    <a:pt x="143690" y="130567"/>
                  </a:lnTo>
                  <a:lnTo>
                    <a:pt x="143732" y="130510"/>
                  </a:lnTo>
                  <a:lnTo>
                    <a:pt x="143774" y="130510"/>
                  </a:lnTo>
                  <a:lnTo>
                    <a:pt x="143732" y="130510"/>
                  </a:lnTo>
                  <a:lnTo>
                    <a:pt x="143774" y="130440"/>
                  </a:lnTo>
                  <a:lnTo>
                    <a:pt x="143732" y="130384"/>
                  </a:lnTo>
                  <a:lnTo>
                    <a:pt x="143690" y="130313"/>
                  </a:lnTo>
                  <a:lnTo>
                    <a:pt x="143647" y="130313"/>
                  </a:lnTo>
                  <a:lnTo>
                    <a:pt x="143690" y="130257"/>
                  </a:lnTo>
                  <a:lnTo>
                    <a:pt x="143732" y="130313"/>
                  </a:lnTo>
                  <a:lnTo>
                    <a:pt x="143774" y="130313"/>
                  </a:lnTo>
                  <a:lnTo>
                    <a:pt x="143732" y="130257"/>
                  </a:lnTo>
                  <a:lnTo>
                    <a:pt x="143774" y="130257"/>
                  </a:lnTo>
                  <a:lnTo>
                    <a:pt x="143732" y="130257"/>
                  </a:lnTo>
                  <a:lnTo>
                    <a:pt x="143732" y="130186"/>
                  </a:lnTo>
                  <a:lnTo>
                    <a:pt x="143774" y="130186"/>
                  </a:lnTo>
                  <a:lnTo>
                    <a:pt x="143816" y="130130"/>
                  </a:lnTo>
                  <a:lnTo>
                    <a:pt x="143774" y="130130"/>
                  </a:lnTo>
                  <a:lnTo>
                    <a:pt x="143774" y="130060"/>
                  </a:lnTo>
                  <a:lnTo>
                    <a:pt x="143732" y="130060"/>
                  </a:lnTo>
                  <a:lnTo>
                    <a:pt x="143732" y="130003"/>
                  </a:lnTo>
                  <a:lnTo>
                    <a:pt x="143732" y="129933"/>
                  </a:lnTo>
                  <a:lnTo>
                    <a:pt x="143732" y="129877"/>
                  </a:lnTo>
                  <a:lnTo>
                    <a:pt x="143690" y="129877"/>
                  </a:lnTo>
                  <a:lnTo>
                    <a:pt x="143690" y="129806"/>
                  </a:lnTo>
                  <a:lnTo>
                    <a:pt x="143690" y="129750"/>
                  </a:lnTo>
                  <a:lnTo>
                    <a:pt x="143732" y="129680"/>
                  </a:lnTo>
                  <a:lnTo>
                    <a:pt x="143774" y="129680"/>
                  </a:lnTo>
                  <a:lnTo>
                    <a:pt x="143774" y="129623"/>
                  </a:lnTo>
                  <a:lnTo>
                    <a:pt x="143774" y="129553"/>
                  </a:lnTo>
                  <a:lnTo>
                    <a:pt x="143816" y="129623"/>
                  </a:lnTo>
                  <a:lnTo>
                    <a:pt x="143859" y="129623"/>
                  </a:lnTo>
                  <a:lnTo>
                    <a:pt x="143901" y="129680"/>
                  </a:lnTo>
                  <a:lnTo>
                    <a:pt x="143943" y="129680"/>
                  </a:lnTo>
                  <a:lnTo>
                    <a:pt x="143985" y="129680"/>
                  </a:lnTo>
                  <a:lnTo>
                    <a:pt x="143985" y="129623"/>
                  </a:lnTo>
                  <a:lnTo>
                    <a:pt x="143943" y="129623"/>
                  </a:lnTo>
                  <a:lnTo>
                    <a:pt x="143943" y="129553"/>
                  </a:lnTo>
                  <a:lnTo>
                    <a:pt x="143901" y="129553"/>
                  </a:lnTo>
                  <a:lnTo>
                    <a:pt x="143859" y="129553"/>
                  </a:lnTo>
                  <a:lnTo>
                    <a:pt x="143859" y="129496"/>
                  </a:lnTo>
                  <a:lnTo>
                    <a:pt x="143859" y="129426"/>
                  </a:lnTo>
                  <a:lnTo>
                    <a:pt x="143901" y="129426"/>
                  </a:lnTo>
                  <a:lnTo>
                    <a:pt x="143943" y="129426"/>
                  </a:lnTo>
                  <a:lnTo>
                    <a:pt x="143943" y="129370"/>
                  </a:lnTo>
                  <a:lnTo>
                    <a:pt x="143901" y="129370"/>
                  </a:lnTo>
                  <a:lnTo>
                    <a:pt x="143859" y="129370"/>
                  </a:lnTo>
                  <a:lnTo>
                    <a:pt x="143901" y="129299"/>
                  </a:lnTo>
                  <a:lnTo>
                    <a:pt x="143901" y="129243"/>
                  </a:lnTo>
                  <a:lnTo>
                    <a:pt x="143943" y="129243"/>
                  </a:lnTo>
                  <a:lnTo>
                    <a:pt x="143985" y="129243"/>
                  </a:lnTo>
                  <a:lnTo>
                    <a:pt x="144028" y="129243"/>
                  </a:lnTo>
                  <a:lnTo>
                    <a:pt x="144070" y="129243"/>
                  </a:lnTo>
                  <a:lnTo>
                    <a:pt x="144070" y="129173"/>
                  </a:lnTo>
                  <a:lnTo>
                    <a:pt x="144112" y="129173"/>
                  </a:lnTo>
                  <a:lnTo>
                    <a:pt x="144112" y="129116"/>
                  </a:lnTo>
                  <a:lnTo>
                    <a:pt x="144154" y="129116"/>
                  </a:lnTo>
                  <a:lnTo>
                    <a:pt x="144197" y="129116"/>
                  </a:lnTo>
                  <a:lnTo>
                    <a:pt x="144239" y="129116"/>
                  </a:lnTo>
                  <a:lnTo>
                    <a:pt x="144239" y="129173"/>
                  </a:lnTo>
                  <a:lnTo>
                    <a:pt x="144239" y="129243"/>
                  </a:lnTo>
                  <a:lnTo>
                    <a:pt x="144281" y="129243"/>
                  </a:lnTo>
                  <a:lnTo>
                    <a:pt x="144281" y="129299"/>
                  </a:lnTo>
                  <a:lnTo>
                    <a:pt x="144323" y="129299"/>
                  </a:lnTo>
                  <a:lnTo>
                    <a:pt x="144323" y="129370"/>
                  </a:lnTo>
                  <a:lnTo>
                    <a:pt x="144323" y="129426"/>
                  </a:lnTo>
                  <a:lnTo>
                    <a:pt x="144323" y="129496"/>
                  </a:lnTo>
                  <a:lnTo>
                    <a:pt x="144366" y="129496"/>
                  </a:lnTo>
                  <a:lnTo>
                    <a:pt x="144408" y="129496"/>
                  </a:lnTo>
                  <a:lnTo>
                    <a:pt x="144450" y="129496"/>
                  </a:lnTo>
                  <a:lnTo>
                    <a:pt x="144450" y="129426"/>
                  </a:lnTo>
                  <a:lnTo>
                    <a:pt x="144408" y="129426"/>
                  </a:lnTo>
                  <a:lnTo>
                    <a:pt x="144450" y="129426"/>
                  </a:lnTo>
                  <a:lnTo>
                    <a:pt x="144492" y="129426"/>
                  </a:lnTo>
                  <a:lnTo>
                    <a:pt x="144534" y="129426"/>
                  </a:lnTo>
                  <a:lnTo>
                    <a:pt x="144534" y="129370"/>
                  </a:lnTo>
                  <a:lnTo>
                    <a:pt x="144534" y="129426"/>
                  </a:lnTo>
                  <a:lnTo>
                    <a:pt x="144577" y="129426"/>
                  </a:lnTo>
                  <a:lnTo>
                    <a:pt x="144577" y="129370"/>
                  </a:lnTo>
                  <a:lnTo>
                    <a:pt x="144619" y="129370"/>
                  </a:lnTo>
                  <a:lnTo>
                    <a:pt x="144577" y="129426"/>
                  </a:lnTo>
                  <a:lnTo>
                    <a:pt x="144619" y="129426"/>
                  </a:lnTo>
                  <a:lnTo>
                    <a:pt x="144619" y="129370"/>
                  </a:lnTo>
                  <a:lnTo>
                    <a:pt x="144661" y="129370"/>
                  </a:lnTo>
                  <a:lnTo>
                    <a:pt x="144619" y="129426"/>
                  </a:lnTo>
                  <a:lnTo>
                    <a:pt x="144661" y="129426"/>
                  </a:lnTo>
                  <a:lnTo>
                    <a:pt x="144661" y="129370"/>
                  </a:lnTo>
                  <a:lnTo>
                    <a:pt x="144703" y="129370"/>
                  </a:lnTo>
                  <a:lnTo>
                    <a:pt x="144746" y="129370"/>
                  </a:lnTo>
                  <a:lnTo>
                    <a:pt x="144788" y="129370"/>
                  </a:lnTo>
                  <a:lnTo>
                    <a:pt x="144830" y="129370"/>
                  </a:lnTo>
                  <a:lnTo>
                    <a:pt x="144830" y="129299"/>
                  </a:lnTo>
                  <a:lnTo>
                    <a:pt x="144872" y="129370"/>
                  </a:lnTo>
                  <a:lnTo>
                    <a:pt x="144872" y="129299"/>
                  </a:lnTo>
                  <a:lnTo>
                    <a:pt x="144915" y="129299"/>
                  </a:lnTo>
                  <a:lnTo>
                    <a:pt x="144957" y="129299"/>
                  </a:lnTo>
                  <a:lnTo>
                    <a:pt x="144915" y="129299"/>
                  </a:lnTo>
                  <a:lnTo>
                    <a:pt x="144915" y="129243"/>
                  </a:lnTo>
                  <a:lnTo>
                    <a:pt x="144957" y="129243"/>
                  </a:lnTo>
                  <a:lnTo>
                    <a:pt x="144999" y="129243"/>
                  </a:lnTo>
                  <a:lnTo>
                    <a:pt x="145041" y="129173"/>
                  </a:lnTo>
                  <a:lnTo>
                    <a:pt x="145084" y="129173"/>
                  </a:lnTo>
                  <a:lnTo>
                    <a:pt x="145126" y="129173"/>
                  </a:lnTo>
                  <a:lnTo>
                    <a:pt x="145126" y="129243"/>
                  </a:lnTo>
                  <a:lnTo>
                    <a:pt x="145168" y="129243"/>
                  </a:lnTo>
                  <a:lnTo>
                    <a:pt x="145168" y="129173"/>
                  </a:lnTo>
                  <a:lnTo>
                    <a:pt x="145210" y="129173"/>
                  </a:lnTo>
                  <a:lnTo>
                    <a:pt x="145253" y="129173"/>
                  </a:lnTo>
                  <a:lnTo>
                    <a:pt x="145253" y="129243"/>
                  </a:lnTo>
                  <a:lnTo>
                    <a:pt x="145295" y="129243"/>
                  </a:lnTo>
                  <a:lnTo>
                    <a:pt x="145295" y="129173"/>
                  </a:lnTo>
                  <a:lnTo>
                    <a:pt x="145337" y="129173"/>
                  </a:lnTo>
                  <a:lnTo>
                    <a:pt x="145379" y="129173"/>
                  </a:lnTo>
                  <a:lnTo>
                    <a:pt x="145337" y="129173"/>
                  </a:lnTo>
                  <a:lnTo>
                    <a:pt x="145337" y="129243"/>
                  </a:lnTo>
                  <a:lnTo>
                    <a:pt x="145295" y="129243"/>
                  </a:lnTo>
                  <a:lnTo>
                    <a:pt x="145337" y="129243"/>
                  </a:lnTo>
                  <a:lnTo>
                    <a:pt x="145379" y="129243"/>
                  </a:lnTo>
                  <a:lnTo>
                    <a:pt x="145422" y="129243"/>
                  </a:lnTo>
                  <a:lnTo>
                    <a:pt x="145464" y="129243"/>
                  </a:lnTo>
                  <a:lnTo>
                    <a:pt x="145506" y="129173"/>
                  </a:lnTo>
                  <a:lnTo>
                    <a:pt x="145506" y="129243"/>
                  </a:lnTo>
                  <a:lnTo>
                    <a:pt x="145548" y="129243"/>
                  </a:lnTo>
                  <a:lnTo>
                    <a:pt x="145548" y="129173"/>
                  </a:lnTo>
                  <a:lnTo>
                    <a:pt x="145591" y="129173"/>
                  </a:lnTo>
                  <a:lnTo>
                    <a:pt x="145591" y="129243"/>
                  </a:lnTo>
                  <a:lnTo>
                    <a:pt x="145591" y="129173"/>
                  </a:lnTo>
                  <a:lnTo>
                    <a:pt x="145633" y="129173"/>
                  </a:lnTo>
                  <a:lnTo>
                    <a:pt x="145633" y="129116"/>
                  </a:lnTo>
                  <a:lnTo>
                    <a:pt x="145675" y="129116"/>
                  </a:lnTo>
                  <a:lnTo>
                    <a:pt x="145717" y="129116"/>
                  </a:lnTo>
                  <a:lnTo>
                    <a:pt x="145675" y="129116"/>
                  </a:lnTo>
                  <a:lnTo>
                    <a:pt x="145717" y="129116"/>
                  </a:lnTo>
                  <a:lnTo>
                    <a:pt x="145760" y="129116"/>
                  </a:lnTo>
                  <a:lnTo>
                    <a:pt x="145717" y="129116"/>
                  </a:lnTo>
                  <a:lnTo>
                    <a:pt x="145717" y="129046"/>
                  </a:lnTo>
                  <a:lnTo>
                    <a:pt x="145760" y="129046"/>
                  </a:lnTo>
                  <a:lnTo>
                    <a:pt x="145717" y="129046"/>
                  </a:lnTo>
                  <a:lnTo>
                    <a:pt x="145717" y="128990"/>
                  </a:lnTo>
                  <a:lnTo>
                    <a:pt x="145760" y="128990"/>
                  </a:lnTo>
                  <a:lnTo>
                    <a:pt x="145802" y="128990"/>
                  </a:lnTo>
                  <a:lnTo>
                    <a:pt x="145844" y="128990"/>
                  </a:lnTo>
                  <a:lnTo>
                    <a:pt x="145802" y="128919"/>
                  </a:lnTo>
                  <a:lnTo>
                    <a:pt x="145844" y="128919"/>
                  </a:lnTo>
                  <a:lnTo>
                    <a:pt x="145844" y="128863"/>
                  </a:lnTo>
                  <a:lnTo>
                    <a:pt x="145886" y="128863"/>
                  </a:lnTo>
                  <a:lnTo>
                    <a:pt x="145844" y="128863"/>
                  </a:lnTo>
                  <a:lnTo>
                    <a:pt x="145802" y="128863"/>
                  </a:lnTo>
                  <a:lnTo>
                    <a:pt x="145844" y="128863"/>
                  </a:lnTo>
                  <a:lnTo>
                    <a:pt x="145844" y="128792"/>
                  </a:lnTo>
                  <a:lnTo>
                    <a:pt x="145802" y="128792"/>
                  </a:lnTo>
                  <a:lnTo>
                    <a:pt x="145760" y="128792"/>
                  </a:lnTo>
                  <a:lnTo>
                    <a:pt x="145802" y="128792"/>
                  </a:lnTo>
                  <a:lnTo>
                    <a:pt x="145760" y="128792"/>
                  </a:lnTo>
                  <a:lnTo>
                    <a:pt x="145760" y="128736"/>
                  </a:lnTo>
                  <a:lnTo>
                    <a:pt x="145802" y="128736"/>
                  </a:lnTo>
                  <a:lnTo>
                    <a:pt x="145844" y="128736"/>
                  </a:lnTo>
                  <a:lnTo>
                    <a:pt x="145844" y="128666"/>
                  </a:lnTo>
                  <a:lnTo>
                    <a:pt x="145886" y="128666"/>
                  </a:lnTo>
                  <a:lnTo>
                    <a:pt x="145844" y="128666"/>
                  </a:lnTo>
                  <a:lnTo>
                    <a:pt x="145844" y="128609"/>
                  </a:lnTo>
                  <a:lnTo>
                    <a:pt x="145886" y="128609"/>
                  </a:lnTo>
                  <a:lnTo>
                    <a:pt x="145844" y="128609"/>
                  </a:lnTo>
                  <a:lnTo>
                    <a:pt x="145844" y="128539"/>
                  </a:lnTo>
                  <a:lnTo>
                    <a:pt x="145886" y="128539"/>
                  </a:lnTo>
                  <a:lnTo>
                    <a:pt x="145929" y="128483"/>
                  </a:lnTo>
                  <a:lnTo>
                    <a:pt x="145971" y="128539"/>
                  </a:lnTo>
                  <a:lnTo>
                    <a:pt x="146013" y="128539"/>
                  </a:lnTo>
                  <a:lnTo>
                    <a:pt x="146055" y="128539"/>
                  </a:lnTo>
                  <a:lnTo>
                    <a:pt x="146013" y="128539"/>
                  </a:lnTo>
                  <a:lnTo>
                    <a:pt x="146055" y="128483"/>
                  </a:lnTo>
                  <a:lnTo>
                    <a:pt x="146098" y="128483"/>
                  </a:lnTo>
                  <a:lnTo>
                    <a:pt x="146098" y="128539"/>
                  </a:lnTo>
                  <a:lnTo>
                    <a:pt x="146140" y="128539"/>
                  </a:lnTo>
                  <a:lnTo>
                    <a:pt x="146182" y="128539"/>
                  </a:lnTo>
                  <a:lnTo>
                    <a:pt x="146224" y="128539"/>
                  </a:lnTo>
                  <a:lnTo>
                    <a:pt x="146224" y="128483"/>
                  </a:lnTo>
                  <a:lnTo>
                    <a:pt x="146267" y="128483"/>
                  </a:lnTo>
                  <a:lnTo>
                    <a:pt x="146309" y="128483"/>
                  </a:lnTo>
                  <a:lnTo>
                    <a:pt x="146309" y="128412"/>
                  </a:lnTo>
                  <a:lnTo>
                    <a:pt x="146309" y="128483"/>
                  </a:lnTo>
                  <a:lnTo>
                    <a:pt x="146351" y="128483"/>
                  </a:lnTo>
                  <a:lnTo>
                    <a:pt x="146393" y="128483"/>
                  </a:lnTo>
                  <a:lnTo>
                    <a:pt x="146351" y="128483"/>
                  </a:lnTo>
                  <a:lnTo>
                    <a:pt x="146393" y="128483"/>
                  </a:lnTo>
                  <a:lnTo>
                    <a:pt x="146436" y="128483"/>
                  </a:lnTo>
                  <a:lnTo>
                    <a:pt x="146436" y="128412"/>
                  </a:lnTo>
                  <a:lnTo>
                    <a:pt x="146436" y="128483"/>
                  </a:lnTo>
                  <a:lnTo>
                    <a:pt x="146478" y="128539"/>
                  </a:lnTo>
                  <a:lnTo>
                    <a:pt x="146520" y="128539"/>
                  </a:lnTo>
                  <a:lnTo>
                    <a:pt x="146562" y="128539"/>
                  </a:lnTo>
                  <a:lnTo>
                    <a:pt x="146604" y="128483"/>
                  </a:lnTo>
                  <a:lnTo>
                    <a:pt x="146562" y="128412"/>
                  </a:lnTo>
                  <a:lnTo>
                    <a:pt x="146604" y="128356"/>
                  </a:lnTo>
                  <a:lnTo>
                    <a:pt x="146562" y="128356"/>
                  </a:lnTo>
                  <a:lnTo>
                    <a:pt x="146604" y="128356"/>
                  </a:lnTo>
                  <a:lnTo>
                    <a:pt x="146647" y="128356"/>
                  </a:lnTo>
                  <a:lnTo>
                    <a:pt x="146689" y="128356"/>
                  </a:lnTo>
                  <a:lnTo>
                    <a:pt x="146689" y="128412"/>
                  </a:lnTo>
                  <a:lnTo>
                    <a:pt x="146731" y="128412"/>
                  </a:lnTo>
                  <a:lnTo>
                    <a:pt x="146773" y="128412"/>
                  </a:lnTo>
                  <a:lnTo>
                    <a:pt x="146773" y="128356"/>
                  </a:lnTo>
                  <a:lnTo>
                    <a:pt x="146816" y="128356"/>
                  </a:lnTo>
                  <a:lnTo>
                    <a:pt x="146858" y="128356"/>
                  </a:lnTo>
                  <a:lnTo>
                    <a:pt x="146900" y="128285"/>
                  </a:lnTo>
                  <a:lnTo>
                    <a:pt x="146942" y="128285"/>
                  </a:lnTo>
                  <a:lnTo>
                    <a:pt x="146985" y="128285"/>
                  </a:lnTo>
                  <a:lnTo>
                    <a:pt x="146985" y="128229"/>
                  </a:lnTo>
                  <a:lnTo>
                    <a:pt x="146942" y="128229"/>
                  </a:lnTo>
                  <a:lnTo>
                    <a:pt x="146900" y="128229"/>
                  </a:lnTo>
                  <a:lnTo>
                    <a:pt x="146858" y="128159"/>
                  </a:lnTo>
                  <a:lnTo>
                    <a:pt x="146816" y="128159"/>
                  </a:lnTo>
                  <a:lnTo>
                    <a:pt x="146816" y="128102"/>
                  </a:lnTo>
                  <a:lnTo>
                    <a:pt x="146773" y="128102"/>
                  </a:lnTo>
                  <a:lnTo>
                    <a:pt x="146773" y="128032"/>
                  </a:lnTo>
                  <a:lnTo>
                    <a:pt x="146816" y="128032"/>
                  </a:lnTo>
                  <a:lnTo>
                    <a:pt x="146858" y="128032"/>
                  </a:lnTo>
                  <a:lnTo>
                    <a:pt x="146900" y="128032"/>
                  </a:lnTo>
                  <a:lnTo>
                    <a:pt x="146942" y="128032"/>
                  </a:lnTo>
                  <a:lnTo>
                    <a:pt x="146942" y="128102"/>
                  </a:lnTo>
                  <a:lnTo>
                    <a:pt x="146985" y="128102"/>
                  </a:lnTo>
                  <a:lnTo>
                    <a:pt x="147027" y="128102"/>
                  </a:lnTo>
                  <a:lnTo>
                    <a:pt x="147027" y="128032"/>
                  </a:lnTo>
                  <a:lnTo>
                    <a:pt x="146985" y="127976"/>
                  </a:lnTo>
                  <a:lnTo>
                    <a:pt x="147027" y="127976"/>
                  </a:lnTo>
                  <a:lnTo>
                    <a:pt x="147069" y="127976"/>
                  </a:lnTo>
                  <a:lnTo>
                    <a:pt x="147069" y="127905"/>
                  </a:lnTo>
                  <a:lnTo>
                    <a:pt x="147111" y="127849"/>
                  </a:lnTo>
                  <a:lnTo>
                    <a:pt x="147111" y="127778"/>
                  </a:lnTo>
                  <a:lnTo>
                    <a:pt x="147154" y="127778"/>
                  </a:lnTo>
                  <a:lnTo>
                    <a:pt x="147111" y="127778"/>
                  </a:lnTo>
                  <a:lnTo>
                    <a:pt x="147154" y="127722"/>
                  </a:lnTo>
                  <a:lnTo>
                    <a:pt x="147196" y="127722"/>
                  </a:lnTo>
                  <a:lnTo>
                    <a:pt x="147154" y="127722"/>
                  </a:lnTo>
                  <a:lnTo>
                    <a:pt x="147196" y="127722"/>
                  </a:lnTo>
                  <a:lnTo>
                    <a:pt x="147196" y="127652"/>
                  </a:lnTo>
                  <a:lnTo>
                    <a:pt x="147238" y="127652"/>
                  </a:lnTo>
                  <a:lnTo>
                    <a:pt x="147196" y="127652"/>
                  </a:lnTo>
                  <a:lnTo>
                    <a:pt x="147238" y="127652"/>
                  </a:lnTo>
                  <a:lnTo>
                    <a:pt x="147280" y="127595"/>
                  </a:lnTo>
                  <a:lnTo>
                    <a:pt x="147280" y="127652"/>
                  </a:lnTo>
                  <a:lnTo>
                    <a:pt x="147323" y="127652"/>
                  </a:lnTo>
                  <a:lnTo>
                    <a:pt x="147323" y="127595"/>
                  </a:lnTo>
                  <a:lnTo>
                    <a:pt x="147280" y="127595"/>
                  </a:lnTo>
                  <a:lnTo>
                    <a:pt x="147323" y="127595"/>
                  </a:lnTo>
                  <a:lnTo>
                    <a:pt x="147365" y="127595"/>
                  </a:lnTo>
                  <a:lnTo>
                    <a:pt x="147407" y="127595"/>
                  </a:lnTo>
                  <a:lnTo>
                    <a:pt x="147407" y="127525"/>
                  </a:lnTo>
                  <a:lnTo>
                    <a:pt x="147449" y="127525"/>
                  </a:lnTo>
                  <a:lnTo>
                    <a:pt x="147534" y="127469"/>
                  </a:lnTo>
                  <a:lnTo>
                    <a:pt x="147618" y="127469"/>
                  </a:lnTo>
                  <a:lnTo>
                    <a:pt x="147618" y="127398"/>
                  </a:lnTo>
                  <a:lnTo>
                    <a:pt x="147661" y="127398"/>
                  </a:lnTo>
                  <a:lnTo>
                    <a:pt x="147703" y="127398"/>
                  </a:lnTo>
                  <a:lnTo>
                    <a:pt x="147745" y="127398"/>
                  </a:lnTo>
                  <a:lnTo>
                    <a:pt x="147745" y="127342"/>
                  </a:lnTo>
                  <a:lnTo>
                    <a:pt x="147787" y="127342"/>
                  </a:lnTo>
                  <a:lnTo>
                    <a:pt x="147703" y="127342"/>
                  </a:lnTo>
                  <a:lnTo>
                    <a:pt x="147703" y="127272"/>
                  </a:lnTo>
                  <a:lnTo>
                    <a:pt x="147745" y="127272"/>
                  </a:lnTo>
                  <a:lnTo>
                    <a:pt x="147745" y="127215"/>
                  </a:lnTo>
                  <a:lnTo>
                    <a:pt x="147787" y="127215"/>
                  </a:lnTo>
                  <a:lnTo>
                    <a:pt x="147872" y="127145"/>
                  </a:lnTo>
                  <a:lnTo>
                    <a:pt x="147914" y="127145"/>
                  </a:lnTo>
                  <a:lnTo>
                    <a:pt x="147914" y="127088"/>
                  </a:lnTo>
                  <a:lnTo>
                    <a:pt x="147956" y="127088"/>
                  </a:lnTo>
                  <a:lnTo>
                    <a:pt x="147999" y="127018"/>
                  </a:lnTo>
                  <a:lnTo>
                    <a:pt x="148083" y="127018"/>
                  </a:lnTo>
                  <a:lnTo>
                    <a:pt x="148125" y="126962"/>
                  </a:lnTo>
                  <a:lnTo>
                    <a:pt x="148168" y="126962"/>
                  </a:lnTo>
                  <a:lnTo>
                    <a:pt x="148125" y="126962"/>
                  </a:lnTo>
                  <a:lnTo>
                    <a:pt x="148125" y="126891"/>
                  </a:lnTo>
                  <a:lnTo>
                    <a:pt x="148168" y="126835"/>
                  </a:lnTo>
                  <a:lnTo>
                    <a:pt x="148210" y="126835"/>
                  </a:lnTo>
                  <a:lnTo>
                    <a:pt x="148210" y="126765"/>
                  </a:lnTo>
                  <a:lnTo>
                    <a:pt x="148252" y="126708"/>
                  </a:lnTo>
                  <a:lnTo>
                    <a:pt x="148294" y="126638"/>
                  </a:lnTo>
                  <a:lnTo>
                    <a:pt x="148294" y="126582"/>
                  </a:lnTo>
                  <a:lnTo>
                    <a:pt x="148337" y="126511"/>
                  </a:lnTo>
                  <a:lnTo>
                    <a:pt x="148337" y="126455"/>
                  </a:lnTo>
                  <a:lnTo>
                    <a:pt x="148379" y="126455"/>
                  </a:lnTo>
                  <a:lnTo>
                    <a:pt x="148379" y="126384"/>
                  </a:lnTo>
                  <a:lnTo>
                    <a:pt x="148421" y="126328"/>
                  </a:lnTo>
                  <a:lnTo>
                    <a:pt x="148421" y="126258"/>
                  </a:lnTo>
                  <a:lnTo>
                    <a:pt x="148421" y="126201"/>
                  </a:lnTo>
                  <a:lnTo>
                    <a:pt x="148379" y="126131"/>
                  </a:lnTo>
                  <a:lnTo>
                    <a:pt x="148379" y="126075"/>
                  </a:lnTo>
                  <a:lnTo>
                    <a:pt x="148337" y="126075"/>
                  </a:lnTo>
                  <a:lnTo>
                    <a:pt x="148294" y="126075"/>
                  </a:lnTo>
                  <a:lnTo>
                    <a:pt x="148294" y="126004"/>
                  </a:lnTo>
                  <a:lnTo>
                    <a:pt x="148252" y="126004"/>
                  </a:lnTo>
                  <a:lnTo>
                    <a:pt x="148210" y="126004"/>
                  </a:lnTo>
                  <a:lnTo>
                    <a:pt x="148252" y="126004"/>
                  </a:lnTo>
                  <a:lnTo>
                    <a:pt x="148252" y="125948"/>
                  </a:lnTo>
                  <a:lnTo>
                    <a:pt x="148210" y="125948"/>
                  </a:lnTo>
                  <a:lnTo>
                    <a:pt x="148168" y="125948"/>
                  </a:lnTo>
                  <a:lnTo>
                    <a:pt x="148210" y="125948"/>
                  </a:lnTo>
                  <a:lnTo>
                    <a:pt x="148210" y="125877"/>
                  </a:lnTo>
                  <a:lnTo>
                    <a:pt x="148252" y="125877"/>
                  </a:lnTo>
                  <a:lnTo>
                    <a:pt x="148294" y="125877"/>
                  </a:lnTo>
                  <a:lnTo>
                    <a:pt x="148252" y="125877"/>
                  </a:lnTo>
                  <a:lnTo>
                    <a:pt x="148294" y="125821"/>
                  </a:lnTo>
                  <a:lnTo>
                    <a:pt x="148294" y="125751"/>
                  </a:lnTo>
                  <a:lnTo>
                    <a:pt x="148294" y="125694"/>
                  </a:lnTo>
                  <a:lnTo>
                    <a:pt x="148294" y="125624"/>
                  </a:lnTo>
                  <a:lnTo>
                    <a:pt x="148337" y="125568"/>
                  </a:lnTo>
                  <a:lnTo>
                    <a:pt x="148379" y="125497"/>
                  </a:lnTo>
                  <a:lnTo>
                    <a:pt x="148421" y="125441"/>
                  </a:lnTo>
                  <a:lnTo>
                    <a:pt x="148421" y="125371"/>
                  </a:lnTo>
                  <a:lnTo>
                    <a:pt x="148421" y="125314"/>
                  </a:lnTo>
                  <a:lnTo>
                    <a:pt x="148463" y="125314"/>
                  </a:lnTo>
                  <a:lnTo>
                    <a:pt x="148506" y="125244"/>
                  </a:lnTo>
                  <a:lnTo>
                    <a:pt x="148548" y="125244"/>
                  </a:lnTo>
                  <a:lnTo>
                    <a:pt x="148548" y="125187"/>
                  </a:lnTo>
                  <a:lnTo>
                    <a:pt x="148506" y="125187"/>
                  </a:lnTo>
                  <a:lnTo>
                    <a:pt x="148548" y="125117"/>
                  </a:lnTo>
                  <a:lnTo>
                    <a:pt x="148506" y="125117"/>
                  </a:lnTo>
                  <a:lnTo>
                    <a:pt x="148463" y="125061"/>
                  </a:lnTo>
                  <a:lnTo>
                    <a:pt x="148421" y="125061"/>
                  </a:lnTo>
                  <a:lnTo>
                    <a:pt x="148294" y="124990"/>
                  </a:lnTo>
                  <a:lnTo>
                    <a:pt x="148252" y="124990"/>
                  </a:lnTo>
                  <a:lnTo>
                    <a:pt x="148168" y="124990"/>
                  </a:lnTo>
                  <a:lnTo>
                    <a:pt x="148125" y="124990"/>
                  </a:lnTo>
                  <a:lnTo>
                    <a:pt x="148083" y="124990"/>
                  </a:lnTo>
                  <a:lnTo>
                    <a:pt x="147999" y="124934"/>
                  </a:lnTo>
                  <a:lnTo>
                    <a:pt x="147914" y="124934"/>
                  </a:lnTo>
                  <a:lnTo>
                    <a:pt x="147872" y="124934"/>
                  </a:lnTo>
                  <a:lnTo>
                    <a:pt x="147830" y="124934"/>
                  </a:lnTo>
                  <a:lnTo>
                    <a:pt x="147872" y="124864"/>
                  </a:lnTo>
                  <a:lnTo>
                    <a:pt x="147830" y="124807"/>
                  </a:lnTo>
                  <a:lnTo>
                    <a:pt x="147745" y="124807"/>
                  </a:lnTo>
                  <a:lnTo>
                    <a:pt x="147703" y="124737"/>
                  </a:lnTo>
                  <a:lnTo>
                    <a:pt x="147703" y="124681"/>
                  </a:lnTo>
                  <a:lnTo>
                    <a:pt x="147703" y="124610"/>
                  </a:lnTo>
                  <a:lnTo>
                    <a:pt x="147703" y="124554"/>
                  </a:lnTo>
                  <a:lnTo>
                    <a:pt x="147703" y="124483"/>
                  </a:lnTo>
                  <a:lnTo>
                    <a:pt x="147745" y="124357"/>
                  </a:lnTo>
                  <a:lnTo>
                    <a:pt x="147745" y="124300"/>
                  </a:lnTo>
                  <a:lnTo>
                    <a:pt x="147745" y="124230"/>
                  </a:lnTo>
                  <a:lnTo>
                    <a:pt x="147787" y="124230"/>
                  </a:lnTo>
                  <a:lnTo>
                    <a:pt x="147787" y="124174"/>
                  </a:lnTo>
                  <a:lnTo>
                    <a:pt x="147787" y="124047"/>
                  </a:lnTo>
                  <a:lnTo>
                    <a:pt x="147787" y="123976"/>
                  </a:lnTo>
                  <a:lnTo>
                    <a:pt x="147787" y="123920"/>
                  </a:lnTo>
                  <a:lnTo>
                    <a:pt x="147787" y="123850"/>
                  </a:lnTo>
                  <a:lnTo>
                    <a:pt x="147745" y="123850"/>
                  </a:lnTo>
                  <a:lnTo>
                    <a:pt x="147787" y="123850"/>
                  </a:lnTo>
                  <a:lnTo>
                    <a:pt x="147787" y="123793"/>
                  </a:lnTo>
                  <a:lnTo>
                    <a:pt x="147745" y="123723"/>
                  </a:lnTo>
                  <a:lnTo>
                    <a:pt x="147745" y="123667"/>
                  </a:lnTo>
                  <a:lnTo>
                    <a:pt x="147703" y="123596"/>
                  </a:lnTo>
                  <a:lnTo>
                    <a:pt x="147661" y="123540"/>
                  </a:lnTo>
                  <a:lnTo>
                    <a:pt x="147661" y="123469"/>
                  </a:lnTo>
                  <a:lnTo>
                    <a:pt x="147618" y="123413"/>
                  </a:lnTo>
                  <a:lnTo>
                    <a:pt x="147576" y="123413"/>
                  </a:lnTo>
                  <a:lnTo>
                    <a:pt x="147576" y="123343"/>
                  </a:lnTo>
                  <a:lnTo>
                    <a:pt x="147534" y="123343"/>
                  </a:lnTo>
                  <a:lnTo>
                    <a:pt x="147534" y="123413"/>
                  </a:lnTo>
                  <a:lnTo>
                    <a:pt x="147492" y="123413"/>
                  </a:lnTo>
                  <a:lnTo>
                    <a:pt x="147492" y="123343"/>
                  </a:lnTo>
                  <a:lnTo>
                    <a:pt x="147407" y="123343"/>
                  </a:lnTo>
                  <a:lnTo>
                    <a:pt x="147365" y="123343"/>
                  </a:lnTo>
                  <a:lnTo>
                    <a:pt x="147323" y="123343"/>
                  </a:lnTo>
                  <a:lnTo>
                    <a:pt x="147323" y="123286"/>
                  </a:lnTo>
                  <a:lnTo>
                    <a:pt x="147280" y="123286"/>
                  </a:lnTo>
                  <a:lnTo>
                    <a:pt x="147238" y="123286"/>
                  </a:lnTo>
                  <a:lnTo>
                    <a:pt x="147196" y="123286"/>
                  </a:lnTo>
                  <a:lnTo>
                    <a:pt x="147196" y="123216"/>
                  </a:lnTo>
                  <a:lnTo>
                    <a:pt x="147238" y="123216"/>
                  </a:lnTo>
                  <a:lnTo>
                    <a:pt x="147280" y="123216"/>
                  </a:lnTo>
                  <a:lnTo>
                    <a:pt x="147323" y="123216"/>
                  </a:lnTo>
                  <a:lnTo>
                    <a:pt x="147365" y="123216"/>
                  </a:lnTo>
                  <a:lnTo>
                    <a:pt x="147407" y="123216"/>
                  </a:lnTo>
                  <a:lnTo>
                    <a:pt x="147449" y="123216"/>
                  </a:lnTo>
                  <a:lnTo>
                    <a:pt x="147492" y="123216"/>
                  </a:lnTo>
                  <a:lnTo>
                    <a:pt x="147492" y="123286"/>
                  </a:lnTo>
                  <a:lnTo>
                    <a:pt x="147492" y="123343"/>
                  </a:lnTo>
                  <a:lnTo>
                    <a:pt x="147576" y="123343"/>
                  </a:lnTo>
                  <a:lnTo>
                    <a:pt x="147534" y="123286"/>
                  </a:lnTo>
                  <a:lnTo>
                    <a:pt x="147534" y="123216"/>
                  </a:lnTo>
                  <a:lnTo>
                    <a:pt x="147534" y="123160"/>
                  </a:lnTo>
                  <a:lnTo>
                    <a:pt x="147534" y="123089"/>
                  </a:lnTo>
                  <a:lnTo>
                    <a:pt x="147534" y="123033"/>
                  </a:lnTo>
                  <a:lnTo>
                    <a:pt x="147534" y="122963"/>
                  </a:lnTo>
                  <a:lnTo>
                    <a:pt x="147534" y="122906"/>
                  </a:lnTo>
                  <a:lnTo>
                    <a:pt x="147492" y="122906"/>
                  </a:lnTo>
                  <a:lnTo>
                    <a:pt x="147534" y="122836"/>
                  </a:lnTo>
                  <a:lnTo>
                    <a:pt x="147534" y="122779"/>
                  </a:lnTo>
                  <a:lnTo>
                    <a:pt x="147534" y="122709"/>
                  </a:lnTo>
                  <a:lnTo>
                    <a:pt x="147534" y="122582"/>
                  </a:lnTo>
                  <a:lnTo>
                    <a:pt x="147534" y="122526"/>
                  </a:lnTo>
                  <a:lnTo>
                    <a:pt x="147576" y="122456"/>
                  </a:lnTo>
                  <a:lnTo>
                    <a:pt x="147576" y="122399"/>
                  </a:lnTo>
                  <a:lnTo>
                    <a:pt x="147576" y="122329"/>
                  </a:lnTo>
                  <a:lnTo>
                    <a:pt x="147576" y="122273"/>
                  </a:lnTo>
                  <a:lnTo>
                    <a:pt x="147576" y="122202"/>
                  </a:lnTo>
                  <a:lnTo>
                    <a:pt x="147576" y="122075"/>
                  </a:lnTo>
                  <a:lnTo>
                    <a:pt x="147576" y="122019"/>
                  </a:lnTo>
                  <a:lnTo>
                    <a:pt x="147534" y="122019"/>
                  </a:lnTo>
                  <a:lnTo>
                    <a:pt x="147534" y="121949"/>
                  </a:lnTo>
                  <a:lnTo>
                    <a:pt x="147534" y="121892"/>
                  </a:lnTo>
                  <a:lnTo>
                    <a:pt x="147492" y="121822"/>
                  </a:lnTo>
                  <a:lnTo>
                    <a:pt x="147449" y="121822"/>
                  </a:lnTo>
                  <a:lnTo>
                    <a:pt x="147449" y="121892"/>
                  </a:lnTo>
                  <a:lnTo>
                    <a:pt x="147407" y="121822"/>
                  </a:lnTo>
                  <a:lnTo>
                    <a:pt x="147407" y="121766"/>
                  </a:lnTo>
                  <a:lnTo>
                    <a:pt x="147365" y="121766"/>
                  </a:lnTo>
                  <a:lnTo>
                    <a:pt x="147365" y="121695"/>
                  </a:lnTo>
                  <a:lnTo>
                    <a:pt x="147323" y="121695"/>
                  </a:lnTo>
                  <a:lnTo>
                    <a:pt x="147323" y="121639"/>
                  </a:lnTo>
                  <a:lnTo>
                    <a:pt x="147280" y="121639"/>
                  </a:lnTo>
                  <a:lnTo>
                    <a:pt x="147323" y="121639"/>
                  </a:lnTo>
                  <a:lnTo>
                    <a:pt x="147323" y="121568"/>
                  </a:lnTo>
                  <a:lnTo>
                    <a:pt x="147323" y="121512"/>
                  </a:lnTo>
                  <a:lnTo>
                    <a:pt x="147365" y="121512"/>
                  </a:lnTo>
                  <a:lnTo>
                    <a:pt x="147323" y="121512"/>
                  </a:lnTo>
                  <a:lnTo>
                    <a:pt x="147323" y="121442"/>
                  </a:lnTo>
                  <a:lnTo>
                    <a:pt x="147323" y="121512"/>
                  </a:lnTo>
                  <a:lnTo>
                    <a:pt x="147280" y="121512"/>
                  </a:lnTo>
                  <a:lnTo>
                    <a:pt x="147323" y="121442"/>
                  </a:lnTo>
                  <a:lnTo>
                    <a:pt x="147323" y="121385"/>
                  </a:lnTo>
                  <a:lnTo>
                    <a:pt x="147365" y="121315"/>
                  </a:lnTo>
                  <a:lnTo>
                    <a:pt x="147365" y="121259"/>
                  </a:lnTo>
                  <a:lnTo>
                    <a:pt x="147365" y="121188"/>
                  </a:lnTo>
                  <a:lnTo>
                    <a:pt x="147407" y="121188"/>
                  </a:lnTo>
                  <a:lnTo>
                    <a:pt x="147407" y="121132"/>
                  </a:lnTo>
                  <a:lnTo>
                    <a:pt x="147449" y="121132"/>
                  </a:lnTo>
                  <a:lnTo>
                    <a:pt x="147407" y="121315"/>
                  </a:lnTo>
                  <a:lnTo>
                    <a:pt x="147407" y="121385"/>
                  </a:lnTo>
                  <a:lnTo>
                    <a:pt x="147407" y="121442"/>
                  </a:lnTo>
                  <a:lnTo>
                    <a:pt x="147407" y="121512"/>
                  </a:lnTo>
                  <a:lnTo>
                    <a:pt x="147407" y="121568"/>
                  </a:lnTo>
                  <a:lnTo>
                    <a:pt x="147407" y="121639"/>
                  </a:lnTo>
                  <a:lnTo>
                    <a:pt x="147407" y="121766"/>
                  </a:lnTo>
                  <a:lnTo>
                    <a:pt x="147407" y="121822"/>
                  </a:lnTo>
                  <a:lnTo>
                    <a:pt x="147449" y="121822"/>
                  </a:lnTo>
                  <a:lnTo>
                    <a:pt x="147492" y="121766"/>
                  </a:lnTo>
                  <a:lnTo>
                    <a:pt x="147449" y="121695"/>
                  </a:lnTo>
                  <a:lnTo>
                    <a:pt x="147449" y="121568"/>
                  </a:lnTo>
                  <a:lnTo>
                    <a:pt x="147449" y="121512"/>
                  </a:lnTo>
                  <a:lnTo>
                    <a:pt x="147449" y="121385"/>
                  </a:lnTo>
                  <a:lnTo>
                    <a:pt x="147449" y="121315"/>
                  </a:lnTo>
                  <a:lnTo>
                    <a:pt x="147492" y="121315"/>
                  </a:lnTo>
                  <a:lnTo>
                    <a:pt x="147492" y="121259"/>
                  </a:lnTo>
                  <a:lnTo>
                    <a:pt x="147492" y="121188"/>
                  </a:lnTo>
                  <a:lnTo>
                    <a:pt x="147534" y="121062"/>
                  </a:lnTo>
                  <a:lnTo>
                    <a:pt x="147534" y="121005"/>
                  </a:lnTo>
                  <a:lnTo>
                    <a:pt x="147576" y="120935"/>
                  </a:lnTo>
                  <a:lnTo>
                    <a:pt x="147576" y="120878"/>
                  </a:lnTo>
                  <a:lnTo>
                    <a:pt x="147576" y="120808"/>
                  </a:lnTo>
                  <a:lnTo>
                    <a:pt x="147576" y="120752"/>
                  </a:lnTo>
                  <a:lnTo>
                    <a:pt x="147576" y="120681"/>
                  </a:lnTo>
                  <a:lnTo>
                    <a:pt x="147576" y="120625"/>
                  </a:lnTo>
                  <a:lnTo>
                    <a:pt x="147576" y="120555"/>
                  </a:lnTo>
                  <a:lnTo>
                    <a:pt x="147576" y="120498"/>
                  </a:lnTo>
                  <a:lnTo>
                    <a:pt x="147618" y="120498"/>
                  </a:lnTo>
                  <a:lnTo>
                    <a:pt x="147618" y="120428"/>
                  </a:lnTo>
                  <a:lnTo>
                    <a:pt x="147618" y="120371"/>
                  </a:lnTo>
                  <a:lnTo>
                    <a:pt x="147618" y="120301"/>
                  </a:lnTo>
                  <a:lnTo>
                    <a:pt x="147576" y="120301"/>
                  </a:lnTo>
                  <a:lnTo>
                    <a:pt x="147576" y="120245"/>
                  </a:lnTo>
                  <a:lnTo>
                    <a:pt x="147534" y="120174"/>
                  </a:lnTo>
                  <a:lnTo>
                    <a:pt x="147492" y="120118"/>
                  </a:lnTo>
                  <a:lnTo>
                    <a:pt x="147449" y="120048"/>
                  </a:lnTo>
                  <a:lnTo>
                    <a:pt x="147492" y="120048"/>
                  </a:lnTo>
                  <a:lnTo>
                    <a:pt x="147449" y="120048"/>
                  </a:lnTo>
                  <a:lnTo>
                    <a:pt x="147407" y="119991"/>
                  </a:lnTo>
                  <a:lnTo>
                    <a:pt x="147365" y="119991"/>
                  </a:lnTo>
                  <a:lnTo>
                    <a:pt x="147323" y="119921"/>
                  </a:lnTo>
                  <a:lnTo>
                    <a:pt x="147238" y="119921"/>
                  </a:lnTo>
                  <a:lnTo>
                    <a:pt x="147196" y="119865"/>
                  </a:lnTo>
                  <a:lnTo>
                    <a:pt x="147154" y="119865"/>
                  </a:lnTo>
                  <a:lnTo>
                    <a:pt x="147111" y="119865"/>
                  </a:lnTo>
                  <a:lnTo>
                    <a:pt x="147111" y="119794"/>
                  </a:lnTo>
                  <a:lnTo>
                    <a:pt x="147069" y="119794"/>
                  </a:lnTo>
                  <a:lnTo>
                    <a:pt x="147027" y="119794"/>
                  </a:lnTo>
                  <a:lnTo>
                    <a:pt x="147027" y="119738"/>
                  </a:lnTo>
                  <a:lnTo>
                    <a:pt x="146985" y="119738"/>
                  </a:lnTo>
                  <a:lnTo>
                    <a:pt x="146985" y="119794"/>
                  </a:lnTo>
                  <a:lnTo>
                    <a:pt x="146942" y="119794"/>
                  </a:lnTo>
                  <a:lnTo>
                    <a:pt x="146985" y="119738"/>
                  </a:lnTo>
                  <a:lnTo>
                    <a:pt x="146942" y="119738"/>
                  </a:lnTo>
                  <a:lnTo>
                    <a:pt x="146900" y="119667"/>
                  </a:lnTo>
                  <a:lnTo>
                    <a:pt x="146858" y="119611"/>
                  </a:lnTo>
                  <a:lnTo>
                    <a:pt x="146816" y="119611"/>
                  </a:lnTo>
                  <a:lnTo>
                    <a:pt x="146773" y="119541"/>
                  </a:lnTo>
                  <a:lnTo>
                    <a:pt x="146731" y="119541"/>
                  </a:lnTo>
                  <a:lnTo>
                    <a:pt x="146731" y="119484"/>
                  </a:lnTo>
                  <a:lnTo>
                    <a:pt x="146689" y="119484"/>
                  </a:lnTo>
                  <a:lnTo>
                    <a:pt x="146647" y="119414"/>
                  </a:lnTo>
                  <a:lnTo>
                    <a:pt x="146604" y="119414"/>
                  </a:lnTo>
                  <a:lnTo>
                    <a:pt x="146562" y="119287"/>
                  </a:lnTo>
                  <a:lnTo>
                    <a:pt x="146520" y="119287"/>
                  </a:lnTo>
                  <a:lnTo>
                    <a:pt x="146520" y="119231"/>
                  </a:lnTo>
                  <a:lnTo>
                    <a:pt x="146436" y="119160"/>
                  </a:lnTo>
                  <a:lnTo>
                    <a:pt x="146393" y="119104"/>
                  </a:lnTo>
                  <a:lnTo>
                    <a:pt x="146351" y="119104"/>
                  </a:lnTo>
                  <a:lnTo>
                    <a:pt x="146309" y="119048"/>
                  </a:lnTo>
                  <a:lnTo>
                    <a:pt x="146267" y="119048"/>
                  </a:lnTo>
                  <a:lnTo>
                    <a:pt x="146224" y="118977"/>
                  </a:lnTo>
                  <a:lnTo>
                    <a:pt x="146182" y="118977"/>
                  </a:lnTo>
                  <a:lnTo>
                    <a:pt x="146224" y="119048"/>
                  </a:lnTo>
                  <a:lnTo>
                    <a:pt x="146267" y="119104"/>
                  </a:lnTo>
                  <a:lnTo>
                    <a:pt x="146224" y="119160"/>
                  </a:lnTo>
                  <a:lnTo>
                    <a:pt x="146182" y="119160"/>
                  </a:lnTo>
                  <a:lnTo>
                    <a:pt x="146140" y="119231"/>
                  </a:lnTo>
                  <a:lnTo>
                    <a:pt x="146098" y="119231"/>
                  </a:lnTo>
                  <a:lnTo>
                    <a:pt x="146013" y="119287"/>
                  </a:lnTo>
                  <a:lnTo>
                    <a:pt x="145971" y="119287"/>
                  </a:lnTo>
                  <a:lnTo>
                    <a:pt x="145929" y="119287"/>
                  </a:lnTo>
                  <a:lnTo>
                    <a:pt x="145886" y="119287"/>
                  </a:lnTo>
                  <a:lnTo>
                    <a:pt x="145844" y="119287"/>
                  </a:lnTo>
                  <a:lnTo>
                    <a:pt x="145802" y="119358"/>
                  </a:lnTo>
                  <a:lnTo>
                    <a:pt x="145760" y="119414"/>
                  </a:lnTo>
                  <a:lnTo>
                    <a:pt x="145717" y="119414"/>
                  </a:lnTo>
                  <a:lnTo>
                    <a:pt x="145717" y="119484"/>
                  </a:lnTo>
                  <a:lnTo>
                    <a:pt x="145675" y="119484"/>
                  </a:lnTo>
                  <a:lnTo>
                    <a:pt x="145675" y="119541"/>
                  </a:lnTo>
                  <a:lnTo>
                    <a:pt x="145633" y="119541"/>
                  </a:lnTo>
                  <a:lnTo>
                    <a:pt x="145591" y="119541"/>
                  </a:lnTo>
                  <a:lnTo>
                    <a:pt x="145591" y="119611"/>
                  </a:lnTo>
                  <a:lnTo>
                    <a:pt x="145591" y="119541"/>
                  </a:lnTo>
                  <a:lnTo>
                    <a:pt x="145633" y="119541"/>
                  </a:lnTo>
                  <a:lnTo>
                    <a:pt x="145591" y="119484"/>
                  </a:lnTo>
                  <a:lnTo>
                    <a:pt x="145633" y="119484"/>
                  </a:lnTo>
                  <a:lnTo>
                    <a:pt x="145675" y="119484"/>
                  </a:lnTo>
                  <a:lnTo>
                    <a:pt x="145675" y="119414"/>
                  </a:lnTo>
                  <a:lnTo>
                    <a:pt x="145675" y="119358"/>
                  </a:lnTo>
                  <a:lnTo>
                    <a:pt x="145717" y="119358"/>
                  </a:lnTo>
                  <a:lnTo>
                    <a:pt x="145717" y="119287"/>
                  </a:lnTo>
                  <a:lnTo>
                    <a:pt x="145760" y="119287"/>
                  </a:lnTo>
                  <a:lnTo>
                    <a:pt x="145760" y="119231"/>
                  </a:lnTo>
                  <a:lnTo>
                    <a:pt x="145802" y="119231"/>
                  </a:lnTo>
                  <a:lnTo>
                    <a:pt x="145802" y="119160"/>
                  </a:lnTo>
                  <a:lnTo>
                    <a:pt x="145844" y="119160"/>
                  </a:lnTo>
                  <a:lnTo>
                    <a:pt x="145886" y="119160"/>
                  </a:lnTo>
                  <a:lnTo>
                    <a:pt x="145929" y="119160"/>
                  </a:lnTo>
                  <a:lnTo>
                    <a:pt x="145971" y="119104"/>
                  </a:lnTo>
                  <a:lnTo>
                    <a:pt x="146013" y="119104"/>
                  </a:lnTo>
                  <a:lnTo>
                    <a:pt x="146055" y="119104"/>
                  </a:lnTo>
                  <a:lnTo>
                    <a:pt x="146098" y="119048"/>
                  </a:lnTo>
                  <a:lnTo>
                    <a:pt x="146140" y="118977"/>
                  </a:lnTo>
                  <a:lnTo>
                    <a:pt x="146182" y="118977"/>
                  </a:lnTo>
                  <a:lnTo>
                    <a:pt x="146182" y="118921"/>
                  </a:lnTo>
                  <a:lnTo>
                    <a:pt x="146140" y="118921"/>
                  </a:lnTo>
                  <a:lnTo>
                    <a:pt x="146098" y="118851"/>
                  </a:lnTo>
                  <a:lnTo>
                    <a:pt x="146055" y="118851"/>
                  </a:lnTo>
                  <a:lnTo>
                    <a:pt x="146013" y="118851"/>
                  </a:lnTo>
                  <a:lnTo>
                    <a:pt x="145971" y="118851"/>
                  </a:lnTo>
                  <a:lnTo>
                    <a:pt x="145971" y="118794"/>
                  </a:lnTo>
                  <a:lnTo>
                    <a:pt x="145929" y="118794"/>
                  </a:lnTo>
                  <a:lnTo>
                    <a:pt x="145886" y="118794"/>
                  </a:lnTo>
                  <a:lnTo>
                    <a:pt x="145844" y="118724"/>
                  </a:lnTo>
                  <a:lnTo>
                    <a:pt x="145802" y="118724"/>
                  </a:lnTo>
                  <a:lnTo>
                    <a:pt x="145760" y="118724"/>
                  </a:lnTo>
                  <a:lnTo>
                    <a:pt x="145760" y="118668"/>
                  </a:lnTo>
                  <a:lnTo>
                    <a:pt x="145717" y="118668"/>
                  </a:lnTo>
                  <a:lnTo>
                    <a:pt x="145675" y="118668"/>
                  </a:lnTo>
                  <a:lnTo>
                    <a:pt x="145675" y="118597"/>
                  </a:lnTo>
                  <a:lnTo>
                    <a:pt x="145591" y="118597"/>
                  </a:lnTo>
                  <a:lnTo>
                    <a:pt x="145591" y="118541"/>
                  </a:lnTo>
                  <a:lnTo>
                    <a:pt x="145548" y="118541"/>
                  </a:lnTo>
                  <a:lnTo>
                    <a:pt x="145548" y="118470"/>
                  </a:lnTo>
                  <a:lnTo>
                    <a:pt x="145464" y="118470"/>
                  </a:lnTo>
                  <a:lnTo>
                    <a:pt x="145464" y="118414"/>
                  </a:lnTo>
                  <a:lnTo>
                    <a:pt x="145422" y="118344"/>
                  </a:lnTo>
                  <a:lnTo>
                    <a:pt x="145422" y="118287"/>
                  </a:lnTo>
                  <a:lnTo>
                    <a:pt x="145379" y="118287"/>
                  </a:lnTo>
                  <a:lnTo>
                    <a:pt x="145379" y="118217"/>
                  </a:lnTo>
                  <a:lnTo>
                    <a:pt x="145337" y="118161"/>
                  </a:lnTo>
                  <a:lnTo>
                    <a:pt x="145337" y="118090"/>
                  </a:lnTo>
                  <a:lnTo>
                    <a:pt x="145337" y="118034"/>
                  </a:lnTo>
                  <a:lnTo>
                    <a:pt x="145295" y="117964"/>
                  </a:lnTo>
                  <a:lnTo>
                    <a:pt x="145295" y="117837"/>
                  </a:lnTo>
                  <a:lnTo>
                    <a:pt x="145253" y="117780"/>
                  </a:lnTo>
                  <a:lnTo>
                    <a:pt x="145253" y="117710"/>
                  </a:lnTo>
                  <a:lnTo>
                    <a:pt x="145210" y="117654"/>
                  </a:lnTo>
                  <a:lnTo>
                    <a:pt x="145168" y="117583"/>
                  </a:lnTo>
                  <a:lnTo>
                    <a:pt x="145126" y="117527"/>
                  </a:lnTo>
                  <a:lnTo>
                    <a:pt x="145041" y="117457"/>
                  </a:lnTo>
                  <a:lnTo>
                    <a:pt x="145041" y="117400"/>
                  </a:lnTo>
                  <a:lnTo>
                    <a:pt x="144999" y="117400"/>
                  </a:lnTo>
                  <a:lnTo>
                    <a:pt x="144957" y="117330"/>
                  </a:lnTo>
                  <a:lnTo>
                    <a:pt x="144872" y="117274"/>
                  </a:lnTo>
                  <a:lnTo>
                    <a:pt x="144872" y="117203"/>
                  </a:lnTo>
                  <a:lnTo>
                    <a:pt x="144788" y="117076"/>
                  </a:lnTo>
                  <a:lnTo>
                    <a:pt x="144746" y="117020"/>
                  </a:lnTo>
                  <a:lnTo>
                    <a:pt x="144703" y="116950"/>
                  </a:lnTo>
                  <a:lnTo>
                    <a:pt x="144703" y="116893"/>
                  </a:lnTo>
                  <a:lnTo>
                    <a:pt x="144661" y="116823"/>
                  </a:lnTo>
                  <a:lnTo>
                    <a:pt x="144619" y="116696"/>
                  </a:lnTo>
                  <a:lnTo>
                    <a:pt x="144577" y="116640"/>
                  </a:lnTo>
                  <a:lnTo>
                    <a:pt x="144534" y="116569"/>
                  </a:lnTo>
                  <a:lnTo>
                    <a:pt x="144534" y="116513"/>
                  </a:lnTo>
                  <a:lnTo>
                    <a:pt x="144534" y="116443"/>
                  </a:lnTo>
                  <a:lnTo>
                    <a:pt x="144534" y="116386"/>
                  </a:lnTo>
                  <a:lnTo>
                    <a:pt x="144492" y="116386"/>
                  </a:lnTo>
                  <a:lnTo>
                    <a:pt x="144450" y="116386"/>
                  </a:lnTo>
                  <a:lnTo>
                    <a:pt x="144408" y="116386"/>
                  </a:lnTo>
                  <a:lnTo>
                    <a:pt x="144366" y="116386"/>
                  </a:lnTo>
                  <a:lnTo>
                    <a:pt x="144366" y="116316"/>
                  </a:lnTo>
                  <a:lnTo>
                    <a:pt x="144323" y="116316"/>
                  </a:lnTo>
                  <a:lnTo>
                    <a:pt x="144281" y="116316"/>
                  </a:lnTo>
                  <a:lnTo>
                    <a:pt x="144239" y="116386"/>
                  </a:lnTo>
                  <a:lnTo>
                    <a:pt x="144197" y="116443"/>
                  </a:lnTo>
                  <a:lnTo>
                    <a:pt x="144154" y="116443"/>
                  </a:lnTo>
                  <a:lnTo>
                    <a:pt x="144112" y="116443"/>
                  </a:lnTo>
                  <a:lnTo>
                    <a:pt x="144070" y="116443"/>
                  </a:lnTo>
                  <a:lnTo>
                    <a:pt x="144112" y="116443"/>
                  </a:lnTo>
                  <a:lnTo>
                    <a:pt x="144154" y="116386"/>
                  </a:lnTo>
                  <a:lnTo>
                    <a:pt x="144197" y="116386"/>
                  </a:lnTo>
                  <a:lnTo>
                    <a:pt x="144239" y="116386"/>
                  </a:lnTo>
                  <a:lnTo>
                    <a:pt x="144281" y="116316"/>
                  </a:lnTo>
                  <a:lnTo>
                    <a:pt x="144323" y="116316"/>
                  </a:lnTo>
                  <a:lnTo>
                    <a:pt x="144366" y="116316"/>
                  </a:lnTo>
                  <a:lnTo>
                    <a:pt x="144408" y="116316"/>
                  </a:lnTo>
                  <a:lnTo>
                    <a:pt x="144450" y="116316"/>
                  </a:lnTo>
                  <a:lnTo>
                    <a:pt x="144492" y="116316"/>
                  </a:lnTo>
                  <a:lnTo>
                    <a:pt x="144492" y="116260"/>
                  </a:lnTo>
                  <a:lnTo>
                    <a:pt x="144450" y="116189"/>
                  </a:lnTo>
                  <a:lnTo>
                    <a:pt x="144450" y="116133"/>
                  </a:lnTo>
                  <a:lnTo>
                    <a:pt x="144450" y="116062"/>
                  </a:lnTo>
                  <a:lnTo>
                    <a:pt x="144408" y="116062"/>
                  </a:lnTo>
                  <a:lnTo>
                    <a:pt x="144408" y="116006"/>
                  </a:lnTo>
                  <a:lnTo>
                    <a:pt x="144366" y="116006"/>
                  </a:lnTo>
                  <a:lnTo>
                    <a:pt x="144366" y="115879"/>
                  </a:lnTo>
                  <a:lnTo>
                    <a:pt x="144323" y="115879"/>
                  </a:lnTo>
                  <a:lnTo>
                    <a:pt x="144366" y="115809"/>
                  </a:lnTo>
                  <a:lnTo>
                    <a:pt x="144366" y="115879"/>
                  </a:lnTo>
                  <a:lnTo>
                    <a:pt x="144366" y="115809"/>
                  </a:lnTo>
                  <a:lnTo>
                    <a:pt x="144366" y="115753"/>
                  </a:lnTo>
                  <a:lnTo>
                    <a:pt x="144366" y="115682"/>
                  </a:lnTo>
                  <a:lnTo>
                    <a:pt x="144366" y="115626"/>
                  </a:lnTo>
                  <a:lnTo>
                    <a:pt x="144366" y="115556"/>
                  </a:lnTo>
                  <a:lnTo>
                    <a:pt x="144408" y="115556"/>
                  </a:lnTo>
                  <a:lnTo>
                    <a:pt x="144408" y="115626"/>
                  </a:lnTo>
                  <a:lnTo>
                    <a:pt x="144366" y="115626"/>
                  </a:lnTo>
                  <a:lnTo>
                    <a:pt x="144366" y="115682"/>
                  </a:lnTo>
                  <a:lnTo>
                    <a:pt x="144408" y="115682"/>
                  </a:lnTo>
                  <a:lnTo>
                    <a:pt x="144366" y="115682"/>
                  </a:lnTo>
                  <a:lnTo>
                    <a:pt x="144408" y="115809"/>
                  </a:lnTo>
                  <a:lnTo>
                    <a:pt x="144408" y="115879"/>
                  </a:lnTo>
                  <a:lnTo>
                    <a:pt x="144408" y="115936"/>
                  </a:lnTo>
                  <a:lnTo>
                    <a:pt x="144450" y="116006"/>
                  </a:lnTo>
                  <a:lnTo>
                    <a:pt x="144450" y="116062"/>
                  </a:lnTo>
                  <a:lnTo>
                    <a:pt x="144492" y="116062"/>
                  </a:lnTo>
                  <a:lnTo>
                    <a:pt x="144492" y="116133"/>
                  </a:lnTo>
                  <a:lnTo>
                    <a:pt x="144534" y="116133"/>
                  </a:lnTo>
                  <a:lnTo>
                    <a:pt x="144534" y="116189"/>
                  </a:lnTo>
                  <a:lnTo>
                    <a:pt x="144534" y="116133"/>
                  </a:lnTo>
                  <a:lnTo>
                    <a:pt x="144577" y="116133"/>
                  </a:lnTo>
                  <a:lnTo>
                    <a:pt x="144577" y="116062"/>
                  </a:lnTo>
                  <a:lnTo>
                    <a:pt x="144577" y="116006"/>
                  </a:lnTo>
                  <a:lnTo>
                    <a:pt x="144577" y="115936"/>
                  </a:lnTo>
                  <a:lnTo>
                    <a:pt x="144577" y="115879"/>
                  </a:lnTo>
                  <a:lnTo>
                    <a:pt x="144577" y="115809"/>
                  </a:lnTo>
                  <a:lnTo>
                    <a:pt x="144577" y="115753"/>
                  </a:lnTo>
                  <a:lnTo>
                    <a:pt x="144577" y="115682"/>
                  </a:lnTo>
                  <a:lnTo>
                    <a:pt x="144577" y="115626"/>
                  </a:lnTo>
                  <a:lnTo>
                    <a:pt x="144577" y="115556"/>
                  </a:lnTo>
                  <a:lnTo>
                    <a:pt x="144534" y="115556"/>
                  </a:lnTo>
                  <a:lnTo>
                    <a:pt x="144534" y="115499"/>
                  </a:lnTo>
                  <a:lnTo>
                    <a:pt x="144534" y="115429"/>
                  </a:lnTo>
                  <a:lnTo>
                    <a:pt x="144534" y="115372"/>
                  </a:lnTo>
                  <a:lnTo>
                    <a:pt x="144534" y="115302"/>
                  </a:lnTo>
                  <a:lnTo>
                    <a:pt x="144492" y="115302"/>
                  </a:lnTo>
                  <a:lnTo>
                    <a:pt x="144450" y="115302"/>
                  </a:lnTo>
                  <a:lnTo>
                    <a:pt x="144408" y="115302"/>
                  </a:lnTo>
                  <a:lnTo>
                    <a:pt x="144408" y="115246"/>
                  </a:lnTo>
                  <a:lnTo>
                    <a:pt x="144366" y="115246"/>
                  </a:lnTo>
                  <a:lnTo>
                    <a:pt x="144323" y="115246"/>
                  </a:lnTo>
                  <a:lnTo>
                    <a:pt x="144323" y="115175"/>
                  </a:lnTo>
                  <a:lnTo>
                    <a:pt x="144323" y="115119"/>
                  </a:lnTo>
                  <a:lnTo>
                    <a:pt x="144323" y="115049"/>
                  </a:lnTo>
                  <a:lnTo>
                    <a:pt x="144366" y="115049"/>
                  </a:lnTo>
                  <a:lnTo>
                    <a:pt x="144408" y="115049"/>
                  </a:lnTo>
                  <a:lnTo>
                    <a:pt x="144408" y="114992"/>
                  </a:lnTo>
                  <a:lnTo>
                    <a:pt x="144366" y="114992"/>
                  </a:lnTo>
                  <a:lnTo>
                    <a:pt x="144323" y="114992"/>
                  </a:lnTo>
                  <a:lnTo>
                    <a:pt x="144281" y="114992"/>
                  </a:lnTo>
                  <a:lnTo>
                    <a:pt x="144239" y="114992"/>
                  </a:lnTo>
                  <a:lnTo>
                    <a:pt x="144197" y="114992"/>
                  </a:lnTo>
                  <a:lnTo>
                    <a:pt x="144197" y="114922"/>
                  </a:lnTo>
                  <a:lnTo>
                    <a:pt x="144154" y="114866"/>
                  </a:lnTo>
                  <a:lnTo>
                    <a:pt x="144197" y="114866"/>
                  </a:lnTo>
                  <a:lnTo>
                    <a:pt x="144239" y="114795"/>
                  </a:lnTo>
                  <a:lnTo>
                    <a:pt x="144197" y="114795"/>
                  </a:lnTo>
                  <a:lnTo>
                    <a:pt x="144154" y="114795"/>
                  </a:lnTo>
                  <a:lnTo>
                    <a:pt x="144112" y="114795"/>
                  </a:lnTo>
                  <a:lnTo>
                    <a:pt x="144070" y="114795"/>
                  </a:lnTo>
                  <a:lnTo>
                    <a:pt x="144070" y="114739"/>
                  </a:lnTo>
                  <a:lnTo>
                    <a:pt x="144028" y="114739"/>
                  </a:lnTo>
                  <a:lnTo>
                    <a:pt x="143985" y="114739"/>
                  </a:lnTo>
                  <a:lnTo>
                    <a:pt x="143985" y="114668"/>
                  </a:lnTo>
                  <a:lnTo>
                    <a:pt x="143901" y="114612"/>
                  </a:lnTo>
                  <a:lnTo>
                    <a:pt x="143859" y="114612"/>
                  </a:lnTo>
                  <a:lnTo>
                    <a:pt x="143816" y="114542"/>
                  </a:lnTo>
                  <a:lnTo>
                    <a:pt x="143816" y="114485"/>
                  </a:lnTo>
                  <a:lnTo>
                    <a:pt x="143774" y="114415"/>
                  </a:lnTo>
                  <a:lnTo>
                    <a:pt x="143774" y="114359"/>
                  </a:lnTo>
                  <a:lnTo>
                    <a:pt x="143816" y="114288"/>
                  </a:lnTo>
                  <a:lnTo>
                    <a:pt x="143859" y="114232"/>
                  </a:lnTo>
                  <a:lnTo>
                    <a:pt x="143816" y="114232"/>
                  </a:lnTo>
                  <a:lnTo>
                    <a:pt x="143816" y="114161"/>
                  </a:lnTo>
                  <a:lnTo>
                    <a:pt x="143774" y="114161"/>
                  </a:lnTo>
                  <a:lnTo>
                    <a:pt x="143774" y="114105"/>
                  </a:lnTo>
                  <a:lnTo>
                    <a:pt x="143774" y="114035"/>
                  </a:lnTo>
                  <a:lnTo>
                    <a:pt x="143774" y="113978"/>
                  </a:lnTo>
                  <a:lnTo>
                    <a:pt x="143816" y="113978"/>
                  </a:lnTo>
                  <a:lnTo>
                    <a:pt x="143816" y="113908"/>
                  </a:lnTo>
                  <a:lnTo>
                    <a:pt x="143816" y="113852"/>
                  </a:lnTo>
                  <a:lnTo>
                    <a:pt x="143816" y="113781"/>
                  </a:lnTo>
                  <a:lnTo>
                    <a:pt x="143732" y="113655"/>
                  </a:lnTo>
                  <a:lnTo>
                    <a:pt x="143732" y="113598"/>
                  </a:lnTo>
                  <a:lnTo>
                    <a:pt x="143774" y="113528"/>
                  </a:lnTo>
                  <a:lnTo>
                    <a:pt x="143816" y="113471"/>
                  </a:lnTo>
                  <a:lnTo>
                    <a:pt x="143859" y="113401"/>
                  </a:lnTo>
                  <a:lnTo>
                    <a:pt x="143901" y="113345"/>
                  </a:lnTo>
                  <a:lnTo>
                    <a:pt x="143943" y="113345"/>
                  </a:lnTo>
                  <a:lnTo>
                    <a:pt x="143985" y="113274"/>
                  </a:lnTo>
                  <a:lnTo>
                    <a:pt x="143985" y="113218"/>
                  </a:lnTo>
                  <a:lnTo>
                    <a:pt x="144028" y="113148"/>
                  </a:lnTo>
                  <a:lnTo>
                    <a:pt x="144028" y="113091"/>
                  </a:lnTo>
                  <a:lnTo>
                    <a:pt x="144028" y="113021"/>
                  </a:lnTo>
                  <a:lnTo>
                    <a:pt x="143985" y="112894"/>
                  </a:lnTo>
                  <a:lnTo>
                    <a:pt x="143985" y="112838"/>
                  </a:lnTo>
                  <a:lnTo>
                    <a:pt x="143943" y="112838"/>
                  </a:lnTo>
                  <a:lnTo>
                    <a:pt x="143943" y="112767"/>
                  </a:lnTo>
                  <a:lnTo>
                    <a:pt x="143901" y="112711"/>
                  </a:lnTo>
                  <a:lnTo>
                    <a:pt x="143943" y="112711"/>
                  </a:lnTo>
                  <a:lnTo>
                    <a:pt x="143943" y="112767"/>
                  </a:lnTo>
                  <a:lnTo>
                    <a:pt x="143985" y="112767"/>
                  </a:lnTo>
                  <a:lnTo>
                    <a:pt x="143985" y="112838"/>
                  </a:lnTo>
                  <a:lnTo>
                    <a:pt x="143985" y="112894"/>
                  </a:lnTo>
                  <a:lnTo>
                    <a:pt x="144028" y="112894"/>
                  </a:lnTo>
                  <a:lnTo>
                    <a:pt x="144028" y="112965"/>
                  </a:lnTo>
                  <a:lnTo>
                    <a:pt x="144028" y="113021"/>
                  </a:lnTo>
                  <a:lnTo>
                    <a:pt x="144070" y="113021"/>
                  </a:lnTo>
                  <a:lnTo>
                    <a:pt x="144070" y="113091"/>
                  </a:lnTo>
                  <a:lnTo>
                    <a:pt x="144070" y="113148"/>
                  </a:lnTo>
                  <a:lnTo>
                    <a:pt x="144070" y="113218"/>
                  </a:lnTo>
                  <a:lnTo>
                    <a:pt x="144070" y="113274"/>
                  </a:lnTo>
                  <a:lnTo>
                    <a:pt x="144028" y="113274"/>
                  </a:lnTo>
                  <a:lnTo>
                    <a:pt x="143985" y="113274"/>
                  </a:lnTo>
                  <a:lnTo>
                    <a:pt x="143985" y="113345"/>
                  </a:lnTo>
                  <a:lnTo>
                    <a:pt x="143943" y="113345"/>
                  </a:lnTo>
                  <a:lnTo>
                    <a:pt x="143943" y="113401"/>
                  </a:lnTo>
                  <a:lnTo>
                    <a:pt x="143901" y="113401"/>
                  </a:lnTo>
                  <a:lnTo>
                    <a:pt x="143859" y="113471"/>
                  </a:lnTo>
                  <a:lnTo>
                    <a:pt x="143816" y="113528"/>
                  </a:lnTo>
                  <a:lnTo>
                    <a:pt x="143774" y="113528"/>
                  </a:lnTo>
                  <a:lnTo>
                    <a:pt x="143774" y="113598"/>
                  </a:lnTo>
                  <a:lnTo>
                    <a:pt x="143732" y="113598"/>
                  </a:lnTo>
                  <a:lnTo>
                    <a:pt x="143732" y="113655"/>
                  </a:lnTo>
                  <a:lnTo>
                    <a:pt x="143774" y="113655"/>
                  </a:lnTo>
                  <a:lnTo>
                    <a:pt x="143774" y="113725"/>
                  </a:lnTo>
                  <a:lnTo>
                    <a:pt x="143816" y="113725"/>
                  </a:lnTo>
                  <a:lnTo>
                    <a:pt x="143859" y="113781"/>
                  </a:lnTo>
                  <a:lnTo>
                    <a:pt x="143859" y="113852"/>
                  </a:lnTo>
                  <a:lnTo>
                    <a:pt x="143859" y="113908"/>
                  </a:lnTo>
                  <a:lnTo>
                    <a:pt x="143816" y="113978"/>
                  </a:lnTo>
                  <a:lnTo>
                    <a:pt x="143816" y="114035"/>
                  </a:lnTo>
                  <a:lnTo>
                    <a:pt x="143816" y="114105"/>
                  </a:lnTo>
                  <a:lnTo>
                    <a:pt x="143816" y="114161"/>
                  </a:lnTo>
                  <a:lnTo>
                    <a:pt x="143859" y="114161"/>
                  </a:lnTo>
                  <a:lnTo>
                    <a:pt x="143859" y="114232"/>
                  </a:lnTo>
                  <a:lnTo>
                    <a:pt x="143901" y="114232"/>
                  </a:lnTo>
                  <a:lnTo>
                    <a:pt x="143901" y="114288"/>
                  </a:lnTo>
                  <a:lnTo>
                    <a:pt x="143859" y="114288"/>
                  </a:lnTo>
                  <a:lnTo>
                    <a:pt x="143816" y="114359"/>
                  </a:lnTo>
                  <a:lnTo>
                    <a:pt x="143816" y="114415"/>
                  </a:lnTo>
                  <a:lnTo>
                    <a:pt x="143859" y="114485"/>
                  </a:lnTo>
                  <a:lnTo>
                    <a:pt x="143901" y="114542"/>
                  </a:lnTo>
                  <a:lnTo>
                    <a:pt x="143943" y="114612"/>
                  </a:lnTo>
                  <a:lnTo>
                    <a:pt x="143985" y="114612"/>
                  </a:lnTo>
                  <a:lnTo>
                    <a:pt x="143985" y="114668"/>
                  </a:lnTo>
                  <a:lnTo>
                    <a:pt x="144028" y="114668"/>
                  </a:lnTo>
                  <a:lnTo>
                    <a:pt x="144070" y="114739"/>
                  </a:lnTo>
                  <a:lnTo>
                    <a:pt x="144112" y="114739"/>
                  </a:lnTo>
                  <a:lnTo>
                    <a:pt x="144154" y="114739"/>
                  </a:lnTo>
                  <a:lnTo>
                    <a:pt x="144239" y="114739"/>
                  </a:lnTo>
                  <a:lnTo>
                    <a:pt x="144281" y="114739"/>
                  </a:lnTo>
                  <a:lnTo>
                    <a:pt x="144281" y="114795"/>
                  </a:lnTo>
                  <a:lnTo>
                    <a:pt x="144239" y="114866"/>
                  </a:lnTo>
                  <a:lnTo>
                    <a:pt x="144239" y="114922"/>
                  </a:lnTo>
                  <a:lnTo>
                    <a:pt x="144197" y="114922"/>
                  </a:lnTo>
                  <a:lnTo>
                    <a:pt x="144239" y="114922"/>
                  </a:lnTo>
                  <a:lnTo>
                    <a:pt x="144281" y="114922"/>
                  </a:lnTo>
                  <a:lnTo>
                    <a:pt x="144323" y="114922"/>
                  </a:lnTo>
                  <a:lnTo>
                    <a:pt x="144366" y="114922"/>
                  </a:lnTo>
                  <a:lnTo>
                    <a:pt x="144408" y="114922"/>
                  </a:lnTo>
                  <a:lnTo>
                    <a:pt x="144450" y="114992"/>
                  </a:lnTo>
                  <a:lnTo>
                    <a:pt x="144450" y="115049"/>
                  </a:lnTo>
                  <a:lnTo>
                    <a:pt x="144408" y="115119"/>
                  </a:lnTo>
                  <a:lnTo>
                    <a:pt x="144366" y="115119"/>
                  </a:lnTo>
                  <a:lnTo>
                    <a:pt x="144366" y="115175"/>
                  </a:lnTo>
                  <a:lnTo>
                    <a:pt x="144408" y="115175"/>
                  </a:lnTo>
                  <a:lnTo>
                    <a:pt x="144408" y="115246"/>
                  </a:lnTo>
                  <a:lnTo>
                    <a:pt x="144450" y="115246"/>
                  </a:lnTo>
                  <a:lnTo>
                    <a:pt x="144492" y="115246"/>
                  </a:lnTo>
                  <a:lnTo>
                    <a:pt x="144534" y="115246"/>
                  </a:lnTo>
                  <a:lnTo>
                    <a:pt x="144577" y="115246"/>
                  </a:lnTo>
                  <a:lnTo>
                    <a:pt x="144577" y="115302"/>
                  </a:lnTo>
                  <a:lnTo>
                    <a:pt x="144619" y="115372"/>
                  </a:lnTo>
                  <a:lnTo>
                    <a:pt x="144619" y="115429"/>
                  </a:lnTo>
                  <a:lnTo>
                    <a:pt x="144619" y="115499"/>
                  </a:lnTo>
                  <a:lnTo>
                    <a:pt x="144619" y="115556"/>
                  </a:lnTo>
                  <a:lnTo>
                    <a:pt x="144619" y="115626"/>
                  </a:lnTo>
                  <a:lnTo>
                    <a:pt x="144661" y="115682"/>
                  </a:lnTo>
                  <a:lnTo>
                    <a:pt x="144661" y="115753"/>
                  </a:lnTo>
                  <a:lnTo>
                    <a:pt x="144619" y="115809"/>
                  </a:lnTo>
                  <a:lnTo>
                    <a:pt x="144619" y="115879"/>
                  </a:lnTo>
                  <a:lnTo>
                    <a:pt x="144661" y="115879"/>
                  </a:lnTo>
                  <a:lnTo>
                    <a:pt x="144661" y="115936"/>
                  </a:lnTo>
                  <a:lnTo>
                    <a:pt x="144661" y="116062"/>
                  </a:lnTo>
                  <a:lnTo>
                    <a:pt x="144661" y="116133"/>
                  </a:lnTo>
                  <a:lnTo>
                    <a:pt x="144619" y="116189"/>
                  </a:lnTo>
                  <a:lnTo>
                    <a:pt x="144619" y="116260"/>
                  </a:lnTo>
                  <a:lnTo>
                    <a:pt x="144661" y="116260"/>
                  </a:lnTo>
                  <a:lnTo>
                    <a:pt x="144619" y="116260"/>
                  </a:lnTo>
                  <a:lnTo>
                    <a:pt x="144619" y="116316"/>
                  </a:lnTo>
                  <a:lnTo>
                    <a:pt x="144661" y="116316"/>
                  </a:lnTo>
                  <a:lnTo>
                    <a:pt x="144661" y="116386"/>
                  </a:lnTo>
                  <a:lnTo>
                    <a:pt x="144703" y="116443"/>
                  </a:lnTo>
                  <a:lnTo>
                    <a:pt x="144661" y="116443"/>
                  </a:lnTo>
                  <a:lnTo>
                    <a:pt x="144661" y="116513"/>
                  </a:lnTo>
                  <a:lnTo>
                    <a:pt x="144703" y="116513"/>
                  </a:lnTo>
                  <a:lnTo>
                    <a:pt x="144703" y="116569"/>
                  </a:lnTo>
                  <a:lnTo>
                    <a:pt x="144703" y="116640"/>
                  </a:lnTo>
                  <a:lnTo>
                    <a:pt x="144746" y="116640"/>
                  </a:lnTo>
                  <a:lnTo>
                    <a:pt x="144746" y="116696"/>
                  </a:lnTo>
                  <a:lnTo>
                    <a:pt x="144788" y="116767"/>
                  </a:lnTo>
                  <a:lnTo>
                    <a:pt x="144830" y="116767"/>
                  </a:lnTo>
                  <a:lnTo>
                    <a:pt x="144830" y="116823"/>
                  </a:lnTo>
                  <a:lnTo>
                    <a:pt x="144872" y="116823"/>
                  </a:lnTo>
                  <a:lnTo>
                    <a:pt x="144915" y="116823"/>
                  </a:lnTo>
                  <a:lnTo>
                    <a:pt x="144957" y="116823"/>
                  </a:lnTo>
                  <a:lnTo>
                    <a:pt x="144957" y="116767"/>
                  </a:lnTo>
                  <a:lnTo>
                    <a:pt x="144999" y="116767"/>
                  </a:lnTo>
                  <a:lnTo>
                    <a:pt x="144999" y="116823"/>
                  </a:lnTo>
                  <a:lnTo>
                    <a:pt x="145041" y="116767"/>
                  </a:lnTo>
                  <a:lnTo>
                    <a:pt x="145084" y="116767"/>
                  </a:lnTo>
                  <a:lnTo>
                    <a:pt x="145084" y="116823"/>
                  </a:lnTo>
                  <a:lnTo>
                    <a:pt x="145041" y="116823"/>
                  </a:lnTo>
                  <a:lnTo>
                    <a:pt x="144999" y="116823"/>
                  </a:lnTo>
                  <a:lnTo>
                    <a:pt x="144957" y="116823"/>
                  </a:lnTo>
                  <a:lnTo>
                    <a:pt x="144957" y="116893"/>
                  </a:lnTo>
                  <a:lnTo>
                    <a:pt x="144999" y="116950"/>
                  </a:lnTo>
                  <a:lnTo>
                    <a:pt x="145041" y="117020"/>
                  </a:lnTo>
                  <a:lnTo>
                    <a:pt x="145084" y="117020"/>
                  </a:lnTo>
                  <a:lnTo>
                    <a:pt x="145084" y="117076"/>
                  </a:lnTo>
                  <a:lnTo>
                    <a:pt x="145126" y="117076"/>
                  </a:lnTo>
                  <a:lnTo>
                    <a:pt x="145126" y="117147"/>
                  </a:lnTo>
                  <a:lnTo>
                    <a:pt x="145210" y="117203"/>
                  </a:lnTo>
                  <a:lnTo>
                    <a:pt x="145253" y="117274"/>
                  </a:lnTo>
                  <a:lnTo>
                    <a:pt x="145253" y="117330"/>
                  </a:lnTo>
                  <a:lnTo>
                    <a:pt x="145295" y="117330"/>
                  </a:lnTo>
                  <a:lnTo>
                    <a:pt x="145337" y="117400"/>
                  </a:lnTo>
                  <a:lnTo>
                    <a:pt x="145337" y="117457"/>
                  </a:lnTo>
                  <a:lnTo>
                    <a:pt x="145379" y="117457"/>
                  </a:lnTo>
                  <a:lnTo>
                    <a:pt x="145379" y="117527"/>
                  </a:lnTo>
                  <a:lnTo>
                    <a:pt x="145422" y="117527"/>
                  </a:lnTo>
                  <a:lnTo>
                    <a:pt x="145464" y="117583"/>
                  </a:lnTo>
                  <a:lnTo>
                    <a:pt x="145506" y="117583"/>
                  </a:lnTo>
                  <a:lnTo>
                    <a:pt x="145506" y="117654"/>
                  </a:lnTo>
                  <a:lnTo>
                    <a:pt x="145548" y="117654"/>
                  </a:lnTo>
                  <a:lnTo>
                    <a:pt x="145591" y="117654"/>
                  </a:lnTo>
                  <a:lnTo>
                    <a:pt x="145591" y="117710"/>
                  </a:lnTo>
                  <a:lnTo>
                    <a:pt x="145633" y="117710"/>
                  </a:lnTo>
                  <a:lnTo>
                    <a:pt x="145675" y="117710"/>
                  </a:lnTo>
                  <a:lnTo>
                    <a:pt x="145675" y="117780"/>
                  </a:lnTo>
                  <a:lnTo>
                    <a:pt x="145717" y="117837"/>
                  </a:lnTo>
                  <a:lnTo>
                    <a:pt x="145717" y="117907"/>
                  </a:lnTo>
                  <a:lnTo>
                    <a:pt x="145760" y="117907"/>
                  </a:lnTo>
                  <a:lnTo>
                    <a:pt x="145717" y="117964"/>
                  </a:lnTo>
                  <a:lnTo>
                    <a:pt x="145760" y="117964"/>
                  </a:lnTo>
                  <a:lnTo>
                    <a:pt x="145802" y="118034"/>
                  </a:lnTo>
                  <a:lnTo>
                    <a:pt x="145844" y="118034"/>
                  </a:lnTo>
                  <a:lnTo>
                    <a:pt x="145886" y="118034"/>
                  </a:lnTo>
                  <a:lnTo>
                    <a:pt x="145929" y="118034"/>
                  </a:lnTo>
                  <a:lnTo>
                    <a:pt x="145971" y="118034"/>
                  </a:lnTo>
                  <a:lnTo>
                    <a:pt x="146013" y="118034"/>
                  </a:lnTo>
                  <a:lnTo>
                    <a:pt x="146013" y="118090"/>
                  </a:lnTo>
                  <a:lnTo>
                    <a:pt x="146055" y="118090"/>
                  </a:lnTo>
                  <a:lnTo>
                    <a:pt x="146098" y="118090"/>
                  </a:lnTo>
                  <a:lnTo>
                    <a:pt x="146098" y="118161"/>
                  </a:lnTo>
                  <a:lnTo>
                    <a:pt x="146182" y="118161"/>
                  </a:lnTo>
                  <a:lnTo>
                    <a:pt x="146224" y="118217"/>
                  </a:lnTo>
                  <a:lnTo>
                    <a:pt x="146267" y="118217"/>
                  </a:lnTo>
                  <a:lnTo>
                    <a:pt x="146309" y="118217"/>
                  </a:lnTo>
                  <a:lnTo>
                    <a:pt x="146351" y="118287"/>
                  </a:lnTo>
                  <a:lnTo>
                    <a:pt x="146393" y="118287"/>
                  </a:lnTo>
                  <a:lnTo>
                    <a:pt x="146436" y="118287"/>
                  </a:lnTo>
                  <a:lnTo>
                    <a:pt x="146478" y="118344"/>
                  </a:lnTo>
                  <a:lnTo>
                    <a:pt x="146478" y="118414"/>
                  </a:lnTo>
                  <a:lnTo>
                    <a:pt x="146520" y="118414"/>
                  </a:lnTo>
                  <a:lnTo>
                    <a:pt x="146562" y="118414"/>
                  </a:lnTo>
                  <a:lnTo>
                    <a:pt x="146604" y="118470"/>
                  </a:lnTo>
                  <a:lnTo>
                    <a:pt x="146647" y="118470"/>
                  </a:lnTo>
                  <a:lnTo>
                    <a:pt x="146647" y="118541"/>
                  </a:lnTo>
                  <a:lnTo>
                    <a:pt x="146689" y="118541"/>
                  </a:lnTo>
                  <a:lnTo>
                    <a:pt x="146689" y="118597"/>
                  </a:lnTo>
                  <a:lnTo>
                    <a:pt x="146731" y="118597"/>
                  </a:lnTo>
                  <a:lnTo>
                    <a:pt x="146731" y="118668"/>
                  </a:lnTo>
                  <a:lnTo>
                    <a:pt x="146773" y="118668"/>
                  </a:lnTo>
                  <a:lnTo>
                    <a:pt x="146773" y="118724"/>
                  </a:lnTo>
                  <a:lnTo>
                    <a:pt x="146816" y="118724"/>
                  </a:lnTo>
                  <a:lnTo>
                    <a:pt x="146816" y="118794"/>
                  </a:lnTo>
                  <a:lnTo>
                    <a:pt x="146858" y="118794"/>
                  </a:lnTo>
                  <a:lnTo>
                    <a:pt x="146900" y="118851"/>
                  </a:lnTo>
                  <a:lnTo>
                    <a:pt x="146942" y="118851"/>
                  </a:lnTo>
                  <a:lnTo>
                    <a:pt x="146942" y="118921"/>
                  </a:lnTo>
                  <a:lnTo>
                    <a:pt x="146985" y="118921"/>
                  </a:lnTo>
                  <a:lnTo>
                    <a:pt x="147027" y="118977"/>
                  </a:lnTo>
                  <a:lnTo>
                    <a:pt x="147069" y="118977"/>
                  </a:lnTo>
                  <a:lnTo>
                    <a:pt x="147069" y="119048"/>
                  </a:lnTo>
                  <a:lnTo>
                    <a:pt x="147111" y="119048"/>
                  </a:lnTo>
                  <a:lnTo>
                    <a:pt x="147154" y="119104"/>
                  </a:lnTo>
                  <a:lnTo>
                    <a:pt x="147196" y="119104"/>
                  </a:lnTo>
                  <a:lnTo>
                    <a:pt x="147196" y="119160"/>
                  </a:lnTo>
                  <a:lnTo>
                    <a:pt x="147238" y="119231"/>
                  </a:lnTo>
                  <a:lnTo>
                    <a:pt x="147280" y="119287"/>
                  </a:lnTo>
                  <a:lnTo>
                    <a:pt x="147323" y="119358"/>
                  </a:lnTo>
                  <a:lnTo>
                    <a:pt x="147365" y="119414"/>
                  </a:lnTo>
                  <a:lnTo>
                    <a:pt x="147407" y="119484"/>
                  </a:lnTo>
                  <a:lnTo>
                    <a:pt x="147449" y="119484"/>
                  </a:lnTo>
                  <a:lnTo>
                    <a:pt x="147492" y="119541"/>
                  </a:lnTo>
                  <a:lnTo>
                    <a:pt x="147534" y="119611"/>
                  </a:lnTo>
                  <a:lnTo>
                    <a:pt x="147576" y="119611"/>
                  </a:lnTo>
                  <a:lnTo>
                    <a:pt x="147618" y="119667"/>
                  </a:lnTo>
                  <a:lnTo>
                    <a:pt x="147661" y="119738"/>
                  </a:lnTo>
                  <a:lnTo>
                    <a:pt x="147703" y="119738"/>
                  </a:lnTo>
                  <a:lnTo>
                    <a:pt x="147745" y="119738"/>
                  </a:lnTo>
                  <a:lnTo>
                    <a:pt x="147787" y="119738"/>
                  </a:lnTo>
                  <a:lnTo>
                    <a:pt x="147830" y="119738"/>
                  </a:lnTo>
                  <a:lnTo>
                    <a:pt x="147830" y="119667"/>
                  </a:lnTo>
                  <a:lnTo>
                    <a:pt x="147872" y="119667"/>
                  </a:lnTo>
                  <a:lnTo>
                    <a:pt x="147872" y="119611"/>
                  </a:lnTo>
                  <a:lnTo>
                    <a:pt x="147914" y="119611"/>
                  </a:lnTo>
                  <a:lnTo>
                    <a:pt x="147914" y="119541"/>
                  </a:lnTo>
                  <a:lnTo>
                    <a:pt x="147914" y="119484"/>
                  </a:lnTo>
                  <a:lnTo>
                    <a:pt x="147914" y="119414"/>
                  </a:lnTo>
                  <a:lnTo>
                    <a:pt x="147914" y="119358"/>
                  </a:lnTo>
                  <a:lnTo>
                    <a:pt x="147914" y="119287"/>
                  </a:lnTo>
                  <a:lnTo>
                    <a:pt x="147914" y="119231"/>
                  </a:lnTo>
                  <a:lnTo>
                    <a:pt x="147872" y="119160"/>
                  </a:lnTo>
                  <a:lnTo>
                    <a:pt x="147872" y="119104"/>
                  </a:lnTo>
                  <a:lnTo>
                    <a:pt x="147914" y="119104"/>
                  </a:lnTo>
                  <a:lnTo>
                    <a:pt x="147914" y="119048"/>
                  </a:lnTo>
                  <a:lnTo>
                    <a:pt x="147914" y="118977"/>
                  </a:lnTo>
                  <a:lnTo>
                    <a:pt x="147956" y="118977"/>
                  </a:lnTo>
                  <a:lnTo>
                    <a:pt x="147956" y="118921"/>
                  </a:lnTo>
                  <a:lnTo>
                    <a:pt x="147956" y="118851"/>
                  </a:lnTo>
                  <a:lnTo>
                    <a:pt x="147999" y="118851"/>
                  </a:lnTo>
                  <a:lnTo>
                    <a:pt x="147999" y="118794"/>
                  </a:lnTo>
                  <a:lnTo>
                    <a:pt x="147999" y="118724"/>
                  </a:lnTo>
                  <a:lnTo>
                    <a:pt x="147999" y="118668"/>
                  </a:lnTo>
                  <a:lnTo>
                    <a:pt x="148041" y="118668"/>
                  </a:lnTo>
                  <a:lnTo>
                    <a:pt x="148041" y="118597"/>
                  </a:lnTo>
                  <a:lnTo>
                    <a:pt x="148041" y="118541"/>
                  </a:lnTo>
                  <a:lnTo>
                    <a:pt x="147999" y="118541"/>
                  </a:lnTo>
                  <a:lnTo>
                    <a:pt x="147956" y="118541"/>
                  </a:lnTo>
                  <a:lnTo>
                    <a:pt x="147956" y="118470"/>
                  </a:lnTo>
                  <a:lnTo>
                    <a:pt x="147914" y="118470"/>
                  </a:lnTo>
                  <a:lnTo>
                    <a:pt x="147956" y="118470"/>
                  </a:lnTo>
                  <a:lnTo>
                    <a:pt x="147999" y="118470"/>
                  </a:lnTo>
                  <a:lnTo>
                    <a:pt x="148041" y="118470"/>
                  </a:lnTo>
                  <a:lnTo>
                    <a:pt x="148083" y="118470"/>
                  </a:lnTo>
                  <a:lnTo>
                    <a:pt x="148125" y="118470"/>
                  </a:lnTo>
                  <a:lnTo>
                    <a:pt x="148168" y="118414"/>
                  </a:lnTo>
                  <a:lnTo>
                    <a:pt x="148168" y="118344"/>
                  </a:lnTo>
                  <a:lnTo>
                    <a:pt x="148210" y="118344"/>
                  </a:lnTo>
                  <a:lnTo>
                    <a:pt x="148252" y="118287"/>
                  </a:lnTo>
                  <a:lnTo>
                    <a:pt x="148294" y="118287"/>
                  </a:lnTo>
                  <a:lnTo>
                    <a:pt x="148337" y="118287"/>
                  </a:lnTo>
                  <a:lnTo>
                    <a:pt x="148379" y="118287"/>
                  </a:lnTo>
                  <a:lnTo>
                    <a:pt x="148421" y="118287"/>
                  </a:lnTo>
                  <a:lnTo>
                    <a:pt x="148463" y="118287"/>
                  </a:lnTo>
                  <a:lnTo>
                    <a:pt x="148506" y="118287"/>
                  </a:lnTo>
                  <a:lnTo>
                    <a:pt x="148548" y="118287"/>
                  </a:lnTo>
                  <a:lnTo>
                    <a:pt x="148548" y="118217"/>
                  </a:lnTo>
                  <a:lnTo>
                    <a:pt x="148590" y="118217"/>
                  </a:lnTo>
                  <a:lnTo>
                    <a:pt x="148548" y="118161"/>
                  </a:lnTo>
                  <a:lnTo>
                    <a:pt x="148548" y="118090"/>
                  </a:lnTo>
                  <a:lnTo>
                    <a:pt x="148590" y="118034"/>
                  </a:lnTo>
                  <a:lnTo>
                    <a:pt x="148548" y="117964"/>
                  </a:lnTo>
                  <a:lnTo>
                    <a:pt x="148590" y="117964"/>
                  </a:lnTo>
                  <a:lnTo>
                    <a:pt x="148590" y="118034"/>
                  </a:lnTo>
                  <a:lnTo>
                    <a:pt x="148632" y="118034"/>
                  </a:lnTo>
                  <a:lnTo>
                    <a:pt x="148632" y="118090"/>
                  </a:lnTo>
                  <a:lnTo>
                    <a:pt x="148632" y="118161"/>
                  </a:lnTo>
                  <a:lnTo>
                    <a:pt x="148632" y="118217"/>
                  </a:lnTo>
                  <a:lnTo>
                    <a:pt x="148675" y="118217"/>
                  </a:lnTo>
                  <a:lnTo>
                    <a:pt x="148717" y="118217"/>
                  </a:lnTo>
                  <a:lnTo>
                    <a:pt x="148759" y="118217"/>
                  </a:lnTo>
                  <a:lnTo>
                    <a:pt x="148801" y="118217"/>
                  </a:lnTo>
                  <a:lnTo>
                    <a:pt x="148843" y="118217"/>
                  </a:lnTo>
                  <a:lnTo>
                    <a:pt x="148886" y="118217"/>
                  </a:lnTo>
                  <a:lnTo>
                    <a:pt x="148928" y="118287"/>
                  </a:lnTo>
                  <a:lnTo>
                    <a:pt x="148970" y="118287"/>
                  </a:lnTo>
                  <a:lnTo>
                    <a:pt x="149012" y="118217"/>
                  </a:lnTo>
                  <a:lnTo>
                    <a:pt x="149055" y="118217"/>
                  </a:lnTo>
                  <a:lnTo>
                    <a:pt x="149097" y="118217"/>
                  </a:lnTo>
                  <a:lnTo>
                    <a:pt x="149181" y="118217"/>
                  </a:lnTo>
                  <a:lnTo>
                    <a:pt x="149224" y="118217"/>
                  </a:lnTo>
                  <a:lnTo>
                    <a:pt x="149224" y="118161"/>
                  </a:lnTo>
                  <a:lnTo>
                    <a:pt x="149266" y="118161"/>
                  </a:lnTo>
                  <a:lnTo>
                    <a:pt x="149308" y="118161"/>
                  </a:lnTo>
                  <a:lnTo>
                    <a:pt x="149350" y="118161"/>
                  </a:lnTo>
                  <a:lnTo>
                    <a:pt x="149350" y="118090"/>
                  </a:lnTo>
                  <a:lnTo>
                    <a:pt x="149350" y="118034"/>
                  </a:lnTo>
                  <a:lnTo>
                    <a:pt x="149393" y="118034"/>
                  </a:lnTo>
                  <a:lnTo>
                    <a:pt x="149435" y="118034"/>
                  </a:lnTo>
                  <a:lnTo>
                    <a:pt x="149477" y="117964"/>
                  </a:lnTo>
                  <a:lnTo>
                    <a:pt x="149519" y="117964"/>
                  </a:lnTo>
                  <a:lnTo>
                    <a:pt x="149562" y="117964"/>
                  </a:lnTo>
                  <a:lnTo>
                    <a:pt x="149604" y="117964"/>
                  </a:lnTo>
                  <a:lnTo>
                    <a:pt x="149646" y="117964"/>
                  </a:lnTo>
                  <a:lnTo>
                    <a:pt x="149646" y="117907"/>
                  </a:lnTo>
                  <a:lnTo>
                    <a:pt x="149688" y="117907"/>
                  </a:lnTo>
                  <a:lnTo>
                    <a:pt x="149731" y="117907"/>
                  </a:lnTo>
                  <a:lnTo>
                    <a:pt x="149731" y="117837"/>
                  </a:lnTo>
                  <a:lnTo>
                    <a:pt x="149773" y="117837"/>
                  </a:lnTo>
                  <a:lnTo>
                    <a:pt x="149815" y="117837"/>
                  </a:lnTo>
                  <a:lnTo>
                    <a:pt x="149857" y="117837"/>
                  </a:lnTo>
                  <a:lnTo>
                    <a:pt x="149900" y="117780"/>
                  </a:lnTo>
                  <a:lnTo>
                    <a:pt x="150026" y="117710"/>
                  </a:lnTo>
                  <a:lnTo>
                    <a:pt x="150153" y="117654"/>
                  </a:lnTo>
                  <a:lnTo>
                    <a:pt x="150153" y="117710"/>
                  </a:lnTo>
                  <a:lnTo>
                    <a:pt x="150153" y="117654"/>
                  </a:lnTo>
                  <a:lnTo>
                    <a:pt x="150195" y="117654"/>
                  </a:lnTo>
                  <a:lnTo>
                    <a:pt x="150238" y="117583"/>
                  </a:lnTo>
                  <a:lnTo>
                    <a:pt x="150280" y="117583"/>
                  </a:lnTo>
                  <a:lnTo>
                    <a:pt x="150322" y="117527"/>
                  </a:lnTo>
                  <a:lnTo>
                    <a:pt x="150364" y="117527"/>
                  </a:lnTo>
                  <a:lnTo>
                    <a:pt x="150407" y="117457"/>
                  </a:lnTo>
                  <a:lnTo>
                    <a:pt x="150449" y="117457"/>
                  </a:lnTo>
                  <a:lnTo>
                    <a:pt x="150449" y="117400"/>
                  </a:lnTo>
                  <a:lnTo>
                    <a:pt x="150491" y="117400"/>
                  </a:lnTo>
                  <a:lnTo>
                    <a:pt x="150449" y="117457"/>
                  </a:lnTo>
                  <a:lnTo>
                    <a:pt x="150407" y="117457"/>
                  </a:lnTo>
                  <a:lnTo>
                    <a:pt x="150449" y="117457"/>
                  </a:lnTo>
                  <a:lnTo>
                    <a:pt x="150491" y="117457"/>
                  </a:lnTo>
                  <a:lnTo>
                    <a:pt x="150449" y="117527"/>
                  </a:lnTo>
                  <a:lnTo>
                    <a:pt x="150407" y="117527"/>
                  </a:lnTo>
                  <a:lnTo>
                    <a:pt x="150364" y="117527"/>
                  </a:lnTo>
                  <a:lnTo>
                    <a:pt x="150364" y="117583"/>
                  </a:lnTo>
                  <a:lnTo>
                    <a:pt x="150280" y="117654"/>
                  </a:lnTo>
                  <a:lnTo>
                    <a:pt x="150238" y="117654"/>
                  </a:lnTo>
                  <a:lnTo>
                    <a:pt x="150238" y="117710"/>
                  </a:lnTo>
                  <a:lnTo>
                    <a:pt x="150195" y="117710"/>
                  </a:lnTo>
                  <a:lnTo>
                    <a:pt x="150153" y="117837"/>
                  </a:lnTo>
                  <a:lnTo>
                    <a:pt x="150111" y="117837"/>
                  </a:lnTo>
                  <a:lnTo>
                    <a:pt x="150069" y="117837"/>
                  </a:lnTo>
                  <a:lnTo>
                    <a:pt x="150069" y="117907"/>
                  </a:lnTo>
                  <a:lnTo>
                    <a:pt x="150026" y="117907"/>
                  </a:lnTo>
                  <a:lnTo>
                    <a:pt x="149984" y="117907"/>
                  </a:lnTo>
                  <a:lnTo>
                    <a:pt x="149900" y="117964"/>
                  </a:lnTo>
                  <a:lnTo>
                    <a:pt x="149942" y="118034"/>
                  </a:lnTo>
                  <a:lnTo>
                    <a:pt x="149984" y="118034"/>
                  </a:lnTo>
                  <a:lnTo>
                    <a:pt x="149942" y="118034"/>
                  </a:lnTo>
                  <a:lnTo>
                    <a:pt x="149900" y="117964"/>
                  </a:lnTo>
                  <a:lnTo>
                    <a:pt x="149857" y="117964"/>
                  </a:lnTo>
                  <a:lnTo>
                    <a:pt x="149815" y="117964"/>
                  </a:lnTo>
                  <a:lnTo>
                    <a:pt x="149773" y="118034"/>
                  </a:lnTo>
                  <a:lnTo>
                    <a:pt x="149688" y="118034"/>
                  </a:lnTo>
                  <a:lnTo>
                    <a:pt x="149688" y="118090"/>
                  </a:lnTo>
                  <a:lnTo>
                    <a:pt x="149646" y="118090"/>
                  </a:lnTo>
                  <a:lnTo>
                    <a:pt x="149562" y="118161"/>
                  </a:lnTo>
                  <a:lnTo>
                    <a:pt x="149519" y="118161"/>
                  </a:lnTo>
                  <a:lnTo>
                    <a:pt x="149477" y="118161"/>
                  </a:lnTo>
                  <a:lnTo>
                    <a:pt x="149435" y="118161"/>
                  </a:lnTo>
                  <a:lnTo>
                    <a:pt x="149393" y="118161"/>
                  </a:lnTo>
                  <a:lnTo>
                    <a:pt x="149350" y="118161"/>
                  </a:lnTo>
                  <a:lnTo>
                    <a:pt x="149350" y="118217"/>
                  </a:lnTo>
                  <a:lnTo>
                    <a:pt x="149308" y="118217"/>
                  </a:lnTo>
                  <a:lnTo>
                    <a:pt x="149266" y="118217"/>
                  </a:lnTo>
                  <a:lnTo>
                    <a:pt x="149224" y="118217"/>
                  </a:lnTo>
                  <a:lnTo>
                    <a:pt x="149224" y="118287"/>
                  </a:lnTo>
                  <a:lnTo>
                    <a:pt x="149181" y="118287"/>
                  </a:lnTo>
                  <a:lnTo>
                    <a:pt x="149181" y="118344"/>
                  </a:lnTo>
                  <a:lnTo>
                    <a:pt x="149224" y="118344"/>
                  </a:lnTo>
                  <a:lnTo>
                    <a:pt x="149181" y="118344"/>
                  </a:lnTo>
                  <a:lnTo>
                    <a:pt x="149139" y="118344"/>
                  </a:lnTo>
                  <a:lnTo>
                    <a:pt x="149097" y="118344"/>
                  </a:lnTo>
                  <a:lnTo>
                    <a:pt x="149055" y="118344"/>
                  </a:lnTo>
                  <a:lnTo>
                    <a:pt x="149012" y="118344"/>
                  </a:lnTo>
                  <a:lnTo>
                    <a:pt x="148928" y="118344"/>
                  </a:lnTo>
                  <a:lnTo>
                    <a:pt x="148886" y="118344"/>
                  </a:lnTo>
                  <a:lnTo>
                    <a:pt x="148843" y="118344"/>
                  </a:lnTo>
                  <a:lnTo>
                    <a:pt x="148801" y="118344"/>
                  </a:lnTo>
                  <a:lnTo>
                    <a:pt x="148717" y="118287"/>
                  </a:lnTo>
                  <a:lnTo>
                    <a:pt x="148675" y="118287"/>
                  </a:lnTo>
                  <a:lnTo>
                    <a:pt x="148632" y="118287"/>
                  </a:lnTo>
                  <a:lnTo>
                    <a:pt x="148590" y="118344"/>
                  </a:lnTo>
                  <a:lnTo>
                    <a:pt x="148548" y="118344"/>
                  </a:lnTo>
                  <a:lnTo>
                    <a:pt x="148506" y="118344"/>
                  </a:lnTo>
                  <a:lnTo>
                    <a:pt x="148548" y="118344"/>
                  </a:lnTo>
                  <a:lnTo>
                    <a:pt x="148506" y="118344"/>
                  </a:lnTo>
                  <a:lnTo>
                    <a:pt x="148463" y="118344"/>
                  </a:lnTo>
                  <a:lnTo>
                    <a:pt x="148421" y="118344"/>
                  </a:lnTo>
                  <a:lnTo>
                    <a:pt x="148421" y="118414"/>
                  </a:lnTo>
                  <a:lnTo>
                    <a:pt x="148379" y="118414"/>
                  </a:lnTo>
                  <a:lnTo>
                    <a:pt x="148337" y="118470"/>
                  </a:lnTo>
                  <a:lnTo>
                    <a:pt x="148294" y="118470"/>
                  </a:lnTo>
                  <a:lnTo>
                    <a:pt x="148252" y="118541"/>
                  </a:lnTo>
                  <a:lnTo>
                    <a:pt x="148210" y="118597"/>
                  </a:lnTo>
                  <a:lnTo>
                    <a:pt x="148168" y="118668"/>
                  </a:lnTo>
                  <a:lnTo>
                    <a:pt x="148168" y="118724"/>
                  </a:lnTo>
                  <a:lnTo>
                    <a:pt x="148168" y="118794"/>
                  </a:lnTo>
                  <a:lnTo>
                    <a:pt x="148168" y="118851"/>
                  </a:lnTo>
                  <a:lnTo>
                    <a:pt x="148210" y="118921"/>
                  </a:lnTo>
                  <a:lnTo>
                    <a:pt x="148210" y="118977"/>
                  </a:lnTo>
                  <a:lnTo>
                    <a:pt x="148252" y="118977"/>
                  </a:lnTo>
                  <a:lnTo>
                    <a:pt x="148294" y="118977"/>
                  </a:lnTo>
                  <a:lnTo>
                    <a:pt x="148252" y="119048"/>
                  </a:lnTo>
                  <a:lnTo>
                    <a:pt x="148210" y="119048"/>
                  </a:lnTo>
                  <a:lnTo>
                    <a:pt x="148210" y="118977"/>
                  </a:lnTo>
                  <a:lnTo>
                    <a:pt x="148210" y="119048"/>
                  </a:lnTo>
                  <a:lnTo>
                    <a:pt x="148168" y="119048"/>
                  </a:lnTo>
                  <a:lnTo>
                    <a:pt x="148168" y="119104"/>
                  </a:lnTo>
                  <a:lnTo>
                    <a:pt x="148168" y="119160"/>
                  </a:lnTo>
                  <a:lnTo>
                    <a:pt x="148168" y="119231"/>
                  </a:lnTo>
                  <a:lnTo>
                    <a:pt x="148168" y="119287"/>
                  </a:lnTo>
                  <a:lnTo>
                    <a:pt x="148210" y="119287"/>
                  </a:lnTo>
                  <a:lnTo>
                    <a:pt x="148210" y="119358"/>
                  </a:lnTo>
                  <a:lnTo>
                    <a:pt x="148210" y="119414"/>
                  </a:lnTo>
                  <a:lnTo>
                    <a:pt x="148210" y="119484"/>
                  </a:lnTo>
                  <a:lnTo>
                    <a:pt x="148210" y="119541"/>
                  </a:lnTo>
                  <a:lnTo>
                    <a:pt x="148210" y="119611"/>
                  </a:lnTo>
                  <a:lnTo>
                    <a:pt x="148168" y="119667"/>
                  </a:lnTo>
                  <a:lnTo>
                    <a:pt x="148168" y="119738"/>
                  </a:lnTo>
                  <a:lnTo>
                    <a:pt x="148125" y="119794"/>
                  </a:lnTo>
                  <a:lnTo>
                    <a:pt x="148083" y="119794"/>
                  </a:lnTo>
                  <a:lnTo>
                    <a:pt x="148083" y="119865"/>
                  </a:lnTo>
                  <a:lnTo>
                    <a:pt x="148083" y="119921"/>
                  </a:lnTo>
                  <a:lnTo>
                    <a:pt x="148083" y="119991"/>
                  </a:lnTo>
                  <a:lnTo>
                    <a:pt x="148083" y="120048"/>
                  </a:lnTo>
                  <a:lnTo>
                    <a:pt x="148041" y="120048"/>
                  </a:lnTo>
                  <a:lnTo>
                    <a:pt x="148041" y="120118"/>
                  </a:lnTo>
                  <a:lnTo>
                    <a:pt x="148041" y="120174"/>
                  </a:lnTo>
                  <a:lnTo>
                    <a:pt x="147999" y="120245"/>
                  </a:lnTo>
                  <a:lnTo>
                    <a:pt x="147999" y="120301"/>
                  </a:lnTo>
                  <a:lnTo>
                    <a:pt x="148041" y="120371"/>
                  </a:lnTo>
                  <a:lnTo>
                    <a:pt x="148041" y="120428"/>
                  </a:lnTo>
                  <a:lnTo>
                    <a:pt x="148083" y="120428"/>
                  </a:lnTo>
                  <a:lnTo>
                    <a:pt x="148083" y="120498"/>
                  </a:lnTo>
                  <a:lnTo>
                    <a:pt x="148125" y="120498"/>
                  </a:lnTo>
                  <a:lnTo>
                    <a:pt x="148168" y="120498"/>
                  </a:lnTo>
                  <a:lnTo>
                    <a:pt x="148168" y="120555"/>
                  </a:lnTo>
                  <a:lnTo>
                    <a:pt x="148210" y="120555"/>
                  </a:lnTo>
                  <a:lnTo>
                    <a:pt x="148252" y="120555"/>
                  </a:lnTo>
                  <a:lnTo>
                    <a:pt x="148210" y="120625"/>
                  </a:lnTo>
                  <a:lnTo>
                    <a:pt x="148168" y="120625"/>
                  </a:lnTo>
                  <a:lnTo>
                    <a:pt x="148125" y="120625"/>
                  </a:lnTo>
                  <a:lnTo>
                    <a:pt x="148125" y="120681"/>
                  </a:lnTo>
                  <a:lnTo>
                    <a:pt x="148168" y="120752"/>
                  </a:lnTo>
                  <a:lnTo>
                    <a:pt x="148168" y="120808"/>
                  </a:lnTo>
                  <a:lnTo>
                    <a:pt x="148210" y="120808"/>
                  </a:lnTo>
                  <a:lnTo>
                    <a:pt x="148210" y="120878"/>
                  </a:lnTo>
                  <a:lnTo>
                    <a:pt x="148210" y="120935"/>
                  </a:lnTo>
                  <a:lnTo>
                    <a:pt x="148210" y="121005"/>
                  </a:lnTo>
                  <a:lnTo>
                    <a:pt x="148210" y="121062"/>
                  </a:lnTo>
                  <a:lnTo>
                    <a:pt x="148210" y="121132"/>
                  </a:lnTo>
                  <a:lnTo>
                    <a:pt x="148252" y="121132"/>
                  </a:lnTo>
                  <a:lnTo>
                    <a:pt x="148252" y="121188"/>
                  </a:lnTo>
                  <a:lnTo>
                    <a:pt x="148210" y="121188"/>
                  </a:lnTo>
                  <a:lnTo>
                    <a:pt x="148210" y="121259"/>
                  </a:lnTo>
                  <a:lnTo>
                    <a:pt x="148210" y="121315"/>
                  </a:lnTo>
                  <a:lnTo>
                    <a:pt x="148210" y="121385"/>
                  </a:lnTo>
                  <a:lnTo>
                    <a:pt x="148210" y="121442"/>
                  </a:lnTo>
                  <a:lnTo>
                    <a:pt x="148168" y="121512"/>
                  </a:lnTo>
                  <a:lnTo>
                    <a:pt x="148168" y="121568"/>
                  </a:lnTo>
                  <a:lnTo>
                    <a:pt x="148125" y="121568"/>
                  </a:lnTo>
                  <a:lnTo>
                    <a:pt x="148125" y="121639"/>
                  </a:lnTo>
                  <a:lnTo>
                    <a:pt x="148125" y="121695"/>
                  </a:lnTo>
                  <a:lnTo>
                    <a:pt x="148083" y="121695"/>
                  </a:lnTo>
                  <a:lnTo>
                    <a:pt x="148041" y="121766"/>
                  </a:lnTo>
                  <a:lnTo>
                    <a:pt x="147999" y="121766"/>
                  </a:lnTo>
                  <a:lnTo>
                    <a:pt x="147999" y="121822"/>
                  </a:lnTo>
                  <a:lnTo>
                    <a:pt x="147956" y="121892"/>
                  </a:lnTo>
                  <a:lnTo>
                    <a:pt x="147956" y="121949"/>
                  </a:lnTo>
                  <a:lnTo>
                    <a:pt x="147914" y="122019"/>
                  </a:lnTo>
                  <a:lnTo>
                    <a:pt x="147914" y="122075"/>
                  </a:lnTo>
                  <a:lnTo>
                    <a:pt x="147914" y="122146"/>
                  </a:lnTo>
                  <a:lnTo>
                    <a:pt x="147914" y="122202"/>
                  </a:lnTo>
                  <a:lnTo>
                    <a:pt x="147956" y="122202"/>
                  </a:lnTo>
                  <a:lnTo>
                    <a:pt x="147956" y="122273"/>
                  </a:lnTo>
                  <a:lnTo>
                    <a:pt x="147999" y="122273"/>
                  </a:lnTo>
                  <a:lnTo>
                    <a:pt x="148041" y="122273"/>
                  </a:lnTo>
                  <a:lnTo>
                    <a:pt x="148083" y="122273"/>
                  </a:lnTo>
                  <a:lnTo>
                    <a:pt x="148125" y="122273"/>
                  </a:lnTo>
                  <a:lnTo>
                    <a:pt x="148168" y="122273"/>
                  </a:lnTo>
                  <a:lnTo>
                    <a:pt x="148210" y="122329"/>
                  </a:lnTo>
                  <a:lnTo>
                    <a:pt x="148252" y="122329"/>
                  </a:lnTo>
                  <a:lnTo>
                    <a:pt x="148294" y="122329"/>
                  </a:lnTo>
                  <a:lnTo>
                    <a:pt x="148337" y="122329"/>
                  </a:lnTo>
                  <a:lnTo>
                    <a:pt x="148379" y="122399"/>
                  </a:lnTo>
                  <a:lnTo>
                    <a:pt x="148421" y="122399"/>
                  </a:lnTo>
                  <a:lnTo>
                    <a:pt x="148463" y="122399"/>
                  </a:lnTo>
                  <a:lnTo>
                    <a:pt x="148506" y="122456"/>
                  </a:lnTo>
                  <a:lnTo>
                    <a:pt x="148548" y="122456"/>
                  </a:lnTo>
                  <a:lnTo>
                    <a:pt x="148590" y="122456"/>
                  </a:lnTo>
                  <a:lnTo>
                    <a:pt x="148632" y="122456"/>
                  </a:lnTo>
                  <a:lnTo>
                    <a:pt x="148675" y="122526"/>
                  </a:lnTo>
                  <a:lnTo>
                    <a:pt x="148717" y="122526"/>
                  </a:lnTo>
                  <a:lnTo>
                    <a:pt x="148759" y="122526"/>
                  </a:lnTo>
                  <a:lnTo>
                    <a:pt x="148801" y="122526"/>
                  </a:lnTo>
                  <a:lnTo>
                    <a:pt x="148843" y="122526"/>
                  </a:lnTo>
                  <a:lnTo>
                    <a:pt x="148928" y="122526"/>
                  </a:lnTo>
                  <a:lnTo>
                    <a:pt x="148970" y="122582"/>
                  </a:lnTo>
                  <a:lnTo>
                    <a:pt x="148970" y="122526"/>
                  </a:lnTo>
                  <a:lnTo>
                    <a:pt x="149055" y="122526"/>
                  </a:lnTo>
                  <a:lnTo>
                    <a:pt x="149097" y="122526"/>
                  </a:lnTo>
                  <a:lnTo>
                    <a:pt x="149139" y="122456"/>
                  </a:lnTo>
                  <a:lnTo>
                    <a:pt x="149181" y="122456"/>
                  </a:lnTo>
                  <a:lnTo>
                    <a:pt x="149224" y="122399"/>
                  </a:lnTo>
                  <a:lnTo>
                    <a:pt x="149308" y="122329"/>
                  </a:lnTo>
                  <a:lnTo>
                    <a:pt x="149350" y="122329"/>
                  </a:lnTo>
                  <a:lnTo>
                    <a:pt x="149393" y="122329"/>
                  </a:lnTo>
                  <a:lnTo>
                    <a:pt x="149393" y="122273"/>
                  </a:lnTo>
                  <a:lnTo>
                    <a:pt x="149435" y="122273"/>
                  </a:lnTo>
                  <a:lnTo>
                    <a:pt x="149477" y="122273"/>
                  </a:lnTo>
                  <a:lnTo>
                    <a:pt x="149477" y="122202"/>
                  </a:lnTo>
                  <a:lnTo>
                    <a:pt x="149477" y="122146"/>
                  </a:lnTo>
                  <a:lnTo>
                    <a:pt x="149435" y="122075"/>
                  </a:lnTo>
                  <a:lnTo>
                    <a:pt x="149435" y="122019"/>
                  </a:lnTo>
                  <a:lnTo>
                    <a:pt x="149477" y="122019"/>
                  </a:lnTo>
                  <a:lnTo>
                    <a:pt x="149519" y="122019"/>
                  </a:lnTo>
                  <a:lnTo>
                    <a:pt x="149519" y="122075"/>
                  </a:lnTo>
                  <a:lnTo>
                    <a:pt x="149562" y="122075"/>
                  </a:lnTo>
                  <a:lnTo>
                    <a:pt x="149562" y="122146"/>
                  </a:lnTo>
                  <a:lnTo>
                    <a:pt x="149604" y="122202"/>
                  </a:lnTo>
                  <a:lnTo>
                    <a:pt x="149604" y="122273"/>
                  </a:lnTo>
                  <a:lnTo>
                    <a:pt x="149646" y="122273"/>
                  </a:lnTo>
                  <a:lnTo>
                    <a:pt x="149688" y="122273"/>
                  </a:lnTo>
                  <a:lnTo>
                    <a:pt x="149731" y="122273"/>
                  </a:lnTo>
                  <a:lnTo>
                    <a:pt x="149773" y="122273"/>
                  </a:lnTo>
                  <a:lnTo>
                    <a:pt x="149815" y="122273"/>
                  </a:lnTo>
                  <a:lnTo>
                    <a:pt x="149815" y="122329"/>
                  </a:lnTo>
                  <a:lnTo>
                    <a:pt x="149857" y="122329"/>
                  </a:lnTo>
                  <a:lnTo>
                    <a:pt x="149900" y="122329"/>
                  </a:lnTo>
                  <a:lnTo>
                    <a:pt x="149942" y="122329"/>
                  </a:lnTo>
                  <a:lnTo>
                    <a:pt x="149984" y="122399"/>
                  </a:lnTo>
                  <a:lnTo>
                    <a:pt x="150026" y="122399"/>
                  </a:lnTo>
                  <a:lnTo>
                    <a:pt x="150069" y="122399"/>
                  </a:lnTo>
                  <a:lnTo>
                    <a:pt x="150111" y="122456"/>
                  </a:lnTo>
                  <a:lnTo>
                    <a:pt x="150153" y="122456"/>
                  </a:lnTo>
                  <a:lnTo>
                    <a:pt x="150153" y="122526"/>
                  </a:lnTo>
                  <a:lnTo>
                    <a:pt x="150195" y="122526"/>
                  </a:lnTo>
                  <a:lnTo>
                    <a:pt x="150238" y="122526"/>
                  </a:lnTo>
                  <a:lnTo>
                    <a:pt x="150238" y="122582"/>
                  </a:lnTo>
                  <a:lnTo>
                    <a:pt x="150280" y="122582"/>
                  </a:lnTo>
                  <a:lnTo>
                    <a:pt x="150322" y="122582"/>
                  </a:lnTo>
                  <a:lnTo>
                    <a:pt x="150364" y="122582"/>
                  </a:lnTo>
                  <a:lnTo>
                    <a:pt x="150407" y="122582"/>
                  </a:lnTo>
                  <a:lnTo>
                    <a:pt x="150449" y="122582"/>
                  </a:lnTo>
                  <a:lnTo>
                    <a:pt x="150576" y="122582"/>
                  </a:lnTo>
                  <a:lnTo>
                    <a:pt x="150618" y="122582"/>
                  </a:lnTo>
                  <a:lnTo>
                    <a:pt x="150660" y="122582"/>
                  </a:lnTo>
                  <a:lnTo>
                    <a:pt x="150702" y="122582"/>
                  </a:lnTo>
                  <a:lnTo>
                    <a:pt x="150745" y="122582"/>
                  </a:lnTo>
                  <a:lnTo>
                    <a:pt x="150787" y="122582"/>
                  </a:lnTo>
                  <a:lnTo>
                    <a:pt x="150829" y="122582"/>
                  </a:lnTo>
                  <a:lnTo>
                    <a:pt x="150913" y="122526"/>
                  </a:lnTo>
                  <a:lnTo>
                    <a:pt x="150956" y="122456"/>
                  </a:lnTo>
                  <a:lnTo>
                    <a:pt x="151040" y="122456"/>
                  </a:lnTo>
                  <a:lnTo>
                    <a:pt x="151082" y="122456"/>
                  </a:lnTo>
                  <a:lnTo>
                    <a:pt x="151125" y="122399"/>
                  </a:lnTo>
                  <a:lnTo>
                    <a:pt x="151167" y="122399"/>
                  </a:lnTo>
                  <a:lnTo>
                    <a:pt x="151209" y="122399"/>
                  </a:lnTo>
                  <a:lnTo>
                    <a:pt x="151251" y="122329"/>
                  </a:lnTo>
                  <a:lnTo>
                    <a:pt x="151294" y="122399"/>
                  </a:lnTo>
                  <a:lnTo>
                    <a:pt x="151294" y="122329"/>
                  </a:lnTo>
                  <a:lnTo>
                    <a:pt x="151336" y="122329"/>
                  </a:lnTo>
                  <a:lnTo>
                    <a:pt x="151378" y="122329"/>
                  </a:lnTo>
                  <a:lnTo>
                    <a:pt x="151420" y="122329"/>
                  </a:lnTo>
                  <a:lnTo>
                    <a:pt x="151420" y="122273"/>
                  </a:lnTo>
                  <a:lnTo>
                    <a:pt x="151463" y="122202"/>
                  </a:lnTo>
                  <a:lnTo>
                    <a:pt x="151505" y="122202"/>
                  </a:lnTo>
                  <a:lnTo>
                    <a:pt x="151547" y="122202"/>
                  </a:lnTo>
                  <a:lnTo>
                    <a:pt x="151589" y="122202"/>
                  </a:lnTo>
                  <a:lnTo>
                    <a:pt x="151589" y="122146"/>
                  </a:lnTo>
                  <a:lnTo>
                    <a:pt x="151589" y="122075"/>
                  </a:lnTo>
                  <a:lnTo>
                    <a:pt x="151632" y="122075"/>
                  </a:lnTo>
                  <a:lnTo>
                    <a:pt x="151674" y="122019"/>
                  </a:lnTo>
                  <a:lnTo>
                    <a:pt x="151674" y="122075"/>
                  </a:lnTo>
                  <a:lnTo>
                    <a:pt x="151632" y="122075"/>
                  </a:lnTo>
                  <a:lnTo>
                    <a:pt x="151632" y="122146"/>
                  </a:lnTo>
                  <a:lnTo>
                    <a:pt x="151632" y="122202"/>
                  </a:lnTo>
                  <a:lnTo>
                    <a:pt x="151589" y="122273"/>
                  </a:lnTo>
                  <a:lnTo>
                    <a:pt x="151547" y="122273"/>
                  </a:lnTo>
                  <a:lnTo>
                    <a:pt x="151505" y="122329"/>
                  </a:lnTo>
                  <a:lnTo>
                    <a:pt x="151463" y="122399"/>
                  </a:lnTo>
                  <a:lnTo>
                    <a:pt x="151420" y="122399"/>
                  </a:lnTo>
                  <a:lnTo>
                    <a:pt x="151420" y="122456"/>
                  </a:lnTo>
                  <a:lnTo>
                    <a:pt x="151378" y="122456"/>
                  </a:lnTo>
                  <a:lnTo>
                    <a:pt x="151336" y="122456"/>
                  </a:lnTo>
                  <a:lnTo>
                    <a:pt x="151294" y="122456"/>
                  </a:lnTo>
                  <a:lnTo>
                    <a:pt x="151251" y="122456"/>
                  </a:lnTo>
                  <a:lnTo>
                    <a:pt x="151251" y="122526"/>
                  </a:lnTo>
                  <a:lnTo>
                    <a:pt x="151209" y="122526"/>
                  </a:lnTo>
                  <a:lnTo>
                    <a:pt x="151167" y="122526"/>
                  </a:lnTo>
                  <a:lnTo>
                    <a:pt x="151125" y="122526"/>
                  </a:lnTo>
                  <a:lnTo>
                    <a:pt x="151082" y="122582"/>
                  </a:lnTo>
                  <a:lnTo>
                    <a:pt x="151040" y="122582"/>
                  </a:lnTo>
                  <a:lnTo>
                    <a:pt x="150998" y="122582"/>
                  </a:lnTo>
                  <a:lnTo>
                    <a:pt x="150956" y="122653"/>
                  </a:lnTo>
                  <a:lnTo>
                    <a:pt x="150913" y="122653"/>
                  </a:lnTo>
                  <a:lnTo>
                    <a:pt x="150829" y="122653"/>
                  </a:lnTo>
                  <a:lnTo>
                    <a:pt x="150787" y="122653"/>
                  </a:lnTo>
                  <a:lnTo>
                    <a:pt x="150745" y="122709"/>
                  </a:lnTo>
                  <a:lnTo>
                    <a:pt x="150702" y="122709"/>
                  </a:lnTo>
                  <a:lnTo>
                    <a:pt x="150660" y="122709"/>
                  </a:lnTo>
                  <a:lnTo>
                    <a:pt x="150618" y="122709"/>
                  </a:lnTo>
                  <a:lnTo>
                    <a:pt x="150576" y="122709"/>
                  </a:lnTo>
                  <a:lnTo>
                    <a:pt x="150576" y="122653"/>
                  </a:lnTo>
                  <a:lnTo>
                    <a:pt x="150576" y="122709"/>
                  </a:lnTo>
                  <a:lnTo>
                    <a:pt x="150533" y="122709"/>
                  </a:lnTo>
                  <a:lnTo>
                    <a:pt x="150491" y="122709"/>
                  </a:lnTo>
                  <a:lnTo>
                    <a:pt x="150449" y="122709"/>
                  </a:lnTo>
                  <a:lnTo>
                    <a:pt x="150407" y="122709"/>
                  </a:lnTo>
                  <a:lnTo>
                    <a:pt x="150364" y="122709"/>
                  </a:lnTo>
                  <a:lnTo>
                    <a:pt x="150280" y="122709"/>
                  </a:lnTo>
                  <a:lnTo>
                    <a:pt x="150238" y="122653"/>
                  </a:lnTo>
                  <a:lnTo>
                    <a:pt x="150195" y="122653"/>
                  </a:lnTo>
                  <a:lnTo>
                    <a:pt x="150153" y="122653"/>
                  </a:lnTo>
                  <a:lnTo>
                    <a:pt x="150111" y="122582"/>
                  </a:lnTo>
                  <a:lnTo>
                    <a:pt x="150069" y="122582"/>
                  </a:lnTo>
                  <a:lnTo>
                    <a:pt x="150026" y="122582"/>
                  </a:lnTo>
                  <a:lnTo>
                    <a:pt x="150026" y="122526"/>
                  </a:lnTo>
                  <a:lnTo>
                    <a:pt x="149984" y="122526"/>
                  </a:lnTo>
                  <a:lnTo>
                    <a:pt x="149942" y="122526"/>
                  </a:lnTo>
                  <a:lnTo>
                    <a:pt x="149942" y="122456"/>
                  </a:lnTo>
                  <a:lnTo>
                    <a:pt x="149900" y="122456"/>
                  </a:lnTo>
                  <a:lnTo>
                    <a:pt x="149857" y="122456"/>
                  </a:lnTo>
                  <a:lnTo>
                    <a:pt x="149815" y="122456"/>
                  </a:lnTo>
                  <a:lnTo>
                    <a:pt x="149773" y="122456"/>
                  </a:lnTo>
                  <a:lnTo>
                    <a:pt x="149688" y="122456"/>
                  </a:lnTo>
                  <a:lnTo>
                    <a:pt x="149646" y="122456"/>
                  </a:lnTo>
                  <a:lnTo>
                    <a:pt x="149646" y="122399"/>
                  </a:lnTo>
                  <a:lnTo>
                    <a:pt x="149604" y="122456"/>
                  </a:lnTo>
                  <a:lnTo>
                    <a:pt x="149562" y="122456"/>
                  </a:lnTo>
                  <a:lnTo>
                    <a:pt x="149519" y="122526"/>
                  </a:lnTo>
                  <a:lnTo>
                    <a:pt x="149477" y="122526"/>
                  </a:lnTo>
                  <a:lnTo>
                    <a:pt x="149477" y="122582"/>
                  </a:lnTo>
                  <a:lnTo>
                    <a:pt x="149435" y="122582"/>
                  </a:lnTo>
                  <a:lnTo>
                    <a:pt x="149393" y="122653"/>
                  </a:lnTo>
                  <a:lnTo>
                    <a:pt x="149393" y="122709"/>
                  </a:lnTo>
                  <a:lnTo>
                    <a:pt x="149350" y="122779"/>
                  </a:lnTo>
                  <a:lnTo>
                    <a:pt x="149308" y="122709"/>
                  </a:lnTo>
                  <a:lnTo>
                    <a:pt x="149266" y="122709"/>
                  </a:lnTo>
                  <a:lnTo>
                    <a:pt x="149266" y="122653"/>
                  </a:lnTo>
                  <a:lnTo>
                    <a:pt x="149224" y="122653"/>
                  </a:lnTo>
                  <a:lnTo>
                    <a:pt x="149181" y="122709"/>
                  </a:lnTo>
                  <a:lnTo>
                    <a:pt x="149139" y="122709"/>
                  </a:lnTo>
                  <a:lnTo>
                    <a:pt x="149097" y="122709"/>
                  </a:lnTo>
                  <a:lnTo>
                    <a:pt x="149055" y="122709"/>
                  </a:lnTo>
                  <a:lnTo>
                    <a:pt x="149012" y="122709"/>
                  </a:lnTo>
                  <a:lnTo>
                    <a:pt x="148970" y="122779"/>
                  </a:lnTo>
                  <a:lnTo>
                    <a:pt x="148928" y="122709"/>
                  </a:lnTo>
                  <a:lnTo>
                    <a:pt x="148886" y="122709"/>
                  </a:lnTo>
                  <a:lnTo>
                    <a:pt x="148843" y="122709"/>
                  </a:lnTo>
                  <a:lnTo>
                    <a:pt x="148801" y="122709"/>
                  </a:lnTo>
                  <a:lnTo>
                    <a:pt x="148759" y="122709"/>
                  </a:lnTo>
                  <a:lnTo>
                    <a:pt x="148717" y="122709"/>
                  </a:lnTo>
                  <a:lnTo>
                    <a:pt x="148675" y="122709"/>
                  </a:lnTo>
                  <a:lnTo>
                    <a:pt x="148632" y="122653"/>
                  </a:lnTo>
                  <a:lnTo>
                    <a:pt x="148590" y="122653"/>
                  </a:lnTo>
                  <a:lnTo>
                    <a:pt x="148548" y="122653"/>
                  </a:lnTo>
                  <a:lnTo>
                    <a:pt x="148506" y="122653"/>
                  </a:lnTo>
                  <a:lnTo>
                    <a:pt x="148463" y="122653"/>
                  </a:lnTo>
                  <a:lnTo>
                    <a:pt x="148421" y="122653"/>
                  </a:lnTo>
                  <a:lnTo>
                    <a:pt x="148379" y="122582"/>
                  </a:lnTo>
                  <a:lnTo>
                    <a:pt x="148337" y="122582"/>
                  </a:lnTo>
                  <a:lnTo>
                    <a:pt x="148294" y="122582"/>
                  </a:lnTo>
                  <a:lnTo>
                    <a:pt x="148252" y="122582"/>
                  </a:lnTo>
                  <a:lnTo>
                    <a:pt x="148210" y="122526"/>
                  </a:lnTo>
                  <a:lnTo>
                    <a:pt x="148168" y="122526"/>
                  </a:lnTo>
                  <a:lnTo>
                    <a:pt x="148125" y="122526"/>
                  </a:lnTo>
                  <a:lnTo>
                    <a:pt x="148083" y="122526"/>
                  </a:lnTo>
                  <a:lnTo>
                    <a:pt x="148041" y="122526"/>
                  </a:lnTo>
                  <a:lnTo>
                    <a:pt x="147999" y="122526"/>
                  </a:lnTo>
                  <a:lnTo>
                    <a:pt x="147956" y="122526"/>
                  </a:lnTo>
                  <a:lnTo>
                    <a:pt x="147914" y="122582"/>
                  </a:lnTo>
                  <a:lnTo>
                    <a:pt x="147914" y="122653"/>
                  </a:lnTo>
                  <a:lnTo>
                    <a:pt x="147914" y="122709"/>
                  </a:lnTo>
                  <a:lnTo>
                    <a:pt x="147914" y="122779"/>
                  </a:lnTo>
                  <a:lnTo>
                    <a:pt x="147914" y="122836"/>
                  </a:lnTo>
                  <a:lnTo>
                    <a:pt x="147872" y="122906"/>
                  </a:lnTo>
                  <a:lnTo>
                    <a:pt x="147872" y="122963"/>
                  </a:lnTo>
                  <a:lnTo>
                    <a:pt x="147872" y="123033"/>
                  </a:lnTo>
                  <a:lnTo>
                    <a:pt x="147872" y="123089"/>
                  </a:lnTo>
                  <a:lnTo>
                    <a:pt x="147914" y="123089"/>
                  </a:lnTo>
                  <a:lnTo>
                    <a:pt x="147914" y="123160"/>
                  </a:lnTo>
                  <a:lnTo>
                    <a:pt x="147914" y="123216"/>
                  </a:lnTo>
                  <a:lnTo>
                    <a:pt x="147914" y="123286"/>
                  </a:lnTo>
                  <a:lnTo>
                    <a:pt x="147956" y="123343"/>
                  </a:lnTo>
                  <a:lnTo>
                    <a:pt x="147914" y="123413"/>
                  </a:lnTo>
                  <a:lnTo>
                    <a:pt x="147956" y="123413"/>
                  </a:lnTo>
                  <a:lnTo>
                    <a:pt x="147956" y="123469"/>
                  </a:lnTo>
                  <a:lnTo>
                    <a:pt x="147956" y="123540"/>
                  </a:lnTo>
                  <a:lnTo>
                    <a:pt x="147956" y="123596"/>
                  </a:lnTo>
                  <a:lnTo>
                    <a:pt x="147999" y="123596"/>
                  </a:lnTo>
                  <a:lnTo>
                    <a:pt x="147999" y="123667"/>
                  </a:lnTo>
                  <a:lnTo>
                    <a:pt x="147999" y="123723"/>
                  </a:lnTo>
                  <a:lnTo>
                    <a:pt x="148041" y="123793"/>
                  </a:lnTo>
                  <a:lnTo>
                    <a:pt x="148041" y="123850"/>
                  </a:lnTo>
                  <a:lnTo>
                    <a:pt x="148041" y="123920"/>
                  </a:lnTo>
                  <a:lnTo>
                    <a:pt x="148083" y="123920"/>
                  </a:lnTo>
                  <a:lnTo>
                    <a:pt x="148041" y="123920"/>
                  </a:lnTo>
                  <a:lnTo>
                    <a:pt x="148041" y="123976"/>
                  </a:lnTo>
                  <a:lnTo>
                    <a:pt x="148083" y="123976"/>
                  </a:lnTo>
                  <a:lnTo>
                    <a:pt x="148083" y="124047"/>
                  </a:lnTo>
                  <a:lnTo>
                    <a:pt x="148125" y="124103"/>
                  </a:lnTo>
                  <a:lnTo>
                    <a:pt x="148125" y="124174"/>
                  </a:lnTo>
                  <a:lnTo>
                    <a:pt x="148125" y="124230"/>
                  </a:lnTo>
                  <a:lnTo>
                    <a:pt x="148083" y="124230"/>
                  </a:lnTo>
                  <a:lnTo>
                    <a:pt x="148083" y="124300"/>
                  </a:lnTo>
                  <a:lnTo>
                    <a:pt x="148041" y="124357"/>
                  </a:lnTo>
                  <a:lnTo>
                    <a:pt x="148041" y="124427"/>
                  </a:lnTo>
                  <a:lnTo>
                    <a:pt x="147999" y="124427"/>
                  </a:lnTo>
                  <a:lnTo>
                    <a:pt x="147999" y="124483"/>
                  </a:lnTo>
                  <a:lnTo>
                    <a:pt x="147956" y="124554"/>
                  </a:lnTo>
                  <a:lnTo>
                    <a:pt x="147956" y="124610"/>
                  </a:lnTo>
                  <a:lnTo>
                    <a:pt x="147914" y="124610"/>
                  </a:lnTo>
                  <a:lnTo>
                    <a:pt x="147956" y="124681"/>
                  </a:lnTo>
                  <a:lnTo>
                    <a:pt x="147999" y="124681"/>
                  </a:lnTo>
                  <a:lnTo>
                    <a:pt x="148083" y="124681"/>
                  </a:lnTo>
                  <a:lnTo>
                    <a:pt x="148125" y="124737"/>
                  </a:lnTo>
                  <a:lnTo>
                    <a:pt x="148168" y="124737"/>
                  </a:lnTo>
                  <a:lnTo>
                    <a:pt x="148210" y="124737"/>
                  </a:lnTo>
                  <a:lnTo>
                    <a:pt x="148252" y="124737"/>
                  </a:lnTo>
                  <a:lnTo>
                    <a:pt x="148252" y="124681"/>
                  </a:lnTo>
                  <a:lnTo>
                    <a:pt x="148294" y="124681"/>
                  </a:lnTo>
                  <a:lnTo>
                    <a:pt x="148337" y="124681"/>
                  </a:lnTo>
                  <a:lnTo>
                    <a:pt x="148379" y="124681"/>
                  </a:lnTo>
                  <a:lnTo>
                    <a:pt x="148421" y="124737"/>
                  </a:lnTo>
                  <a:lnTo>
                    <a:pt x="148463" y="124737"/>
                  </a:lnTo>
                  <a:lnTo>
                    <a:pt x="148506" y="124737"/>
                  </a:lnTo>
                  <a:lnTo>
                    <a:pt x="148548" y="124737"/>
                  </a:lnTo>
                  <a:lnTo>
                    <a:pt x="148590" y="124737"/>
                  </a:lnTo>
                  <a:lnTo>
                    <a:pt x="148632" y="124737"/>
                  </a:lnTo>
                  <a:lnTo>
                    <a:pt x="148675" y="124681"/>
                  </a:lnTo>
                  <a:lnTo>
                    <a:pt x="148717" y="124681"/>
                  </a:lnTo>
                  <a:lnTo>
                    <a:pt x="148843" y="124610"/>
                  </a:lnTo>
                  <a:lnTo>
                    <a:pt x="148886" y="124610"/>
                  </a:lnTo>
                  <a:lnTo>
                    <a:pt x="148886" y="124554"/>
                  </a:lnTo>
                  <a:lnTo>
                    <a:pt x="148928" y="124554"/>
                  </a:lnTo>
                  <a:lnTo>
                    <a:pt x="148928" y="124483"/>
                  </a:lnTo>
                  <a:lnTo>
                    <a:pt x="148970" y="124483"/>
                  </a:lnTo>
                  <a:lnTo>
                    <a:pt x="149012" y="124483"/>
                  </a:lnTo>
                  <a:lnTo>
                    <a:pt x="149012" y="124554"/>
                  </a:lnTo>
                  <a:lnTo>
                    <a:pt x="149012" y="124610"/>
                  </a:lnTo>
                  <a:lnTo>
                    <a:pt x="148970" y="124681"/>
                  </a:lnTo>
                  <a:lnTo>
                    <a:pt x="148970" y="124737"/>
                  </a:lnTo>
                  <a:lnTo>
                    <a:pt x="149012" y="124737"/>
                  </a:lnTo>
                  <a:lnTo>
                    <a:pt x="149012" y="124807"/>
                  </a:lnTo>
                  <a:lnTo>
                    <a:pt x="149055" y="124807"/>
                  </a:lnTo>
                  <a:lnTo>
                    <a:pt x="149012" y="124807"/>
                  </a:lnTo>
                  <a:lnTo>
                    <a:pt x="148970" y="124807"/>
                  </a:lnTo>
                  <a:lnTo>
                    <a:pt x="148928" y="124807"/>
                  </a:lnTo>
                  <a:lnTo>
                    <a:pt x="148928" y="124737"/>
                  </a:lnTo>
                  <a:lnTo>
                    <a:pt x="148886" y="124737"/>
                  </a:lnTo>
                  <a:lnTo>
                    <a:pt x="148886" y="124807"/>
                  </a:lnTo>
                  <a:lnTo>
                    <a:pt x="148843" y="124807"/>
                  </a:lnTo>
                  <a:lnTo>
                    <a:pt x="148843" y="124864"/>
                  </a:lnTo>
                  <a:lnTo>
                    <a:pt x="148801" y="124864"/>
                  </a:lnTo>
                  <a:lnTo>
                    <a:pt x="148801" y="124934"/>
                  </a:lnTo>
                  <a:lnTo>
                    <a:pt x="148759" y="124934"/>
                  </a:lnTo>
                  <a:lnTo>
                    <a:pt x="148717" y="124934"/>
                  </a:lnTo>
                  <a:lnTo>
                    <a:pt x="148717" y="124990"/>
                  </a:lnTo>
                  <a:lnTo>
                    <a:pt x="148759" y="124990"/>
                  </a:lnTo>
                  <a:lnTo>
                    <a:pt x="148801" y="124990"/>
                  </a:lnTo>
                  <a:lnTo>
                    <a:pt x="148801" y="125061"/>
                  </a:lnTo>
                  <a:lnTo>
                    <a:pt x="148843" y="125117"/>
                  </a:lnTo>
                  <a:lnTo>
                    <a:pt x="148801" y="125117"/>
                  </a:lnTo>
                  <a:lnTo>
                    <a:pt x="148801" y="125187"/>
                  </a:lnTo>
                  <a:lnTo>
                    <a:pt x="148843" y="125187"/>
                  </a:lnTo>
                  <a:lnTo>
                    <a:pt x="148801" y="125187"/>
                  </a:lnTo>
                  <a:lnTo>
                    <a:pt x="148801" y="125244"/>
                  </a:lnTo>
                  <a:lnTo>
                    <a:pt x="148801" y="125314"/>
                  </a:lnTo>
                  <a:lnTo>
                    <a:pt x="148843" y="125314"/>
                  </a:lnTo>
                  <a:lnTo>
                    <a:pt x="148843" y="125371"/>
                  </a:lnTo>
                  <a:lnTo>
                    <a:pt x="148801" y="125371"/>
                  </a:lnTo>
                  <a:lnTo>
                    <a:pt x="148801" y="125441"/>
                  </a:lnTo>
                  <a:lnTo>
                    <a:pt x="148759" y="125441"/>
                  </a:lnTo>
                  <a:lnTo>
                    <a:pt x="148717" y="125441"/>
                  </a:lnTo>
                  <a:lnTo>
                    <a:pt x="148717" y="125497"/>
                  </a:lnTo>
                  <a:lnTo>
                    <a:pt x="148675" y="125497"/>
                  </a:lnTo>
                  <a:lnTo>
                    <a:pt x="148675" y="125568"/>
                  </a:lnTo>
                  <a:lnTo>
                    <a:pt x="148632" y="125624"/>
                  </a:lnTo>
                  <a:lnTo>
                    <a:pt x="148590" y="125694"/>
                  </a:lnTo>
                  <a:lnTo>
                    <a:pt x="148548" y="125694"/>
                  </a:lnTo>
                  <a:lnTo>
                    <a:pt x="148506" y="125751"/>
                  </a:lnTo>
                  <a:lnTo>
                    <a:pt x="148506" y="125821"/>
                  </a:lnTo>
                  <a:lnTo>
                    <a:pt x="148506" y="125877"/>
                  </a:lnTo>
                  <a:lnTo>
                    <a:pt x="148548" y="125877"/>
                  </a:lnTo>
                  <a:lnTo>
                    <a:pt x="148548" y="125948"/>
                  </a:lnTo>
                  <a:lnTo>
                    <a:pt x="148548" y="126004"/>
                  </a:lnTo>
                  <a:lnTo>
                    <a:pt x="148590" y="126004"/>
                  </a:lnTo>
                  <a:lnTo>
                    <a:pt x="148632" y="126075"/>
                  </a:lnTo>
                  <a:lnTo>
                    <a:pt x="148675" y="126075"/>
                  </a:lnTo>
                  <a:lnTo>
                    <a:pt x="148632" y="126075"/>
                  </a:lnTo>
                  <a:lnTo>
                    <a:pt x="148632" y="126131"/>
                  </a:lnTo>
                  <a:lnTo>
                    <a:pt x="148675" y="126131"/>
                  </a:lnTo>
                  <a:lnTo>
                    <a:pt x="148675" y="126201"/>
                  </a:lnTo>
                  <a:lnTo>
                    <a:pt x="148717" y="126258"/>
                  </a:lnTo>
                  <a:lnTo>
                    <a:pt x="148717" y="126328"/>
                  </a:lnTo>
                  <a:lnTo>
                    <a:pt x="148717" y="126384"/>
                  </a:lnTo>
                  <a:lnTo>
                    <a:pt x="148717" y="126455"/>
                  </a:lnTo>
                  <a:lnTo>
                    <a:pt x="148717" y="126511"/>
                  </a:lnTo>
                  <a:lnTo>
                    <a:pt x="148717" y="126582"/>
                  </a:lnTo>
                  <a:lnTo>
                    <a:pt x="148675" y="126582"/>
                  </a:lnTo>
                  <a:lnTo>
                    <a:pt x="148675" y="126638"/>
                  </a:lnTo>
                  <a:lnTo>
                    <a:pt x="148717" y="126638"/>
                  </a:lnTo>
                  <a:lnTo>
                    <a:pt x="148675" y="126638"/>
                  </a:lnTo>
                  <a:lnTo>
                    <a:pt x="148717" y="126638"/>
                  </a:lnTo>
                  <a:lnTo>
                    <a:pt x="148717" y="126708"/>
                  </a:lnTo>
                  <a:lnTo>
                    <a:pt x="148717" y="126765"/>
                  </a:lnTo>
                  <a:lnTo>
                    <a:pt x="148759" y="126765"/>
                  </a:lnTo>
                  <a:lnTo>
                    <a:pt x="148759" y="126835"/>
                  </a:lnTo>
                  <a:lnTo>
                    <a:pt x="148759" y="126891"/>
                  </a:lnTo>
                  <a:lnTo>
                    <a:pt x="148717" y="126962"/>
                  </a:lnTo>
                  <a:lnTo>
                    <a:pt x="148717" y="127018"/>
                  </a:lnTo>
                  <a:lnTo>
                    <a:pt x="148717" y="127088"/>
                  </a:lnTo>
                  <a:lnTo>
                    <a:pt x="148759" y="127088"/>
                  </a:lnTo>
                  <a:lnTo>
                    <a:pt x="148759" y="127018"/>
                  </a:lnTo>
                  <a:lnTo>
                    <a:pt x="148801" y="127088"/>
                  </a:lnTo>
                  <a:lnTo>
                    <a:pt x="148843" y="127088"/>
                  </a:lnTo>
                  <a:lnTo>
                    <a:pt x="148886" y="127088"/>
                  </a:lnTo>
                  <a:lnTo>
                    <a:pt x="148928" y="127088"/>
                  </a:lnTo>
                  <a:lnTo>
                    <a:pt x="148970" y="127088"/>
                  </a:lnTo>
                  <a:lnTo>
                    <a:pt x="149055" y="127088"/>
                  </a:lnTo>
                  <a:lnTo>
                    <a:pt x="149097" y="127088"/>
                  </a:lnTo>
                  <a:lnTo>
                    <a:pt x="149139" y="127088"/>
                  </a:lnTo>
                  <a:lnTo>
                    <a:pt x="149181" y="127088"/>
                  </a:lnTo>
                  <a:lnTo>
                    <a:pt x="149224" y="127088"/>
                  </a:lnTo>
                  <a:lnTo>
                    <a:pt x="149266" y="127018"/>
                  </a:lnTo>
                  <a:lnTo>
                    <a:pt x="149308" y="127018"/>
                  </a:lnTo>
                  <a:lnTo>
                    <a:pt x="149350" y="127018"/>
                  </a:lnTo>
                  <a:lnTo>
                    <a:pt x="149350" y="126962"/>
                  </a:lnTo>
                  <a:lnTo>
                    <a:pt x="149393" y="126962"/>
                  </a:lnTo>
                  <a:lnTo>
                    <a:pt x="149435" y="126891"/>
                  </a:lnTo>
                  <a:lnTo>
                    <a:pt x="149477" y="126891"/>
                  </a:lnTo>
                  <a:lnTo>
                    <a:pt x="149519" y="126835"/>
                  </a:lnTo>
                  <a:lnTo>
                    <a:pt x="149562" y="126835"/>
                  </a:lnTo>
                  <a:lnTo>
                    <a:pt x="149604" y="126835"/>
                  </a:lnTo>
                  <a:lnTo>
                    <a:pt x="149646" y="126835"/>
                  </a:lnTo>
                  <a:lnTo>
                    <a:pt x="149688" y="126835"/>
                  </a:lnTo>
                  <a:lnTo>
                    <a:pt x="149731" y="126835"/>
                  </a:lnTo>
                  <a:lnTo>
                    <a:pt x="149773" y="126835"/>
                  </a:lnTo>
                  <a:lnTo>
                    <a:pt x="149815" y="126835"/>
                  </a:lnTo>
                  <a:lnTo>
                    <a:pt x="149857" y="126835"/>
                  </a:lnTo>
                  <a:lnTo>
                    <a:pt x="149942" y="126835"/>
                  </a:lnTo>
                  <a:lnTo>
                    <a:pt x="149984" y="126835"/>
                  </a:lnTo>
                  <a:lnTo>
                    <a:pt x="150026" y="126835"/>
                  </a:lnTo>
                  <a:lnTo>
                    <a:pt x="150069" y="126835"/>
                  </a:lnTo>
                  <a:lnTo>
                    <a:pt x="150111" y="126891"/>
                  </a:lnTo>
                  <a:lnTo>
                    <a:pt x="150153" y="126891"/>
                  </a:lnTo>
                  <a:lnTo>
                    <a:pt x="150195" y="126891"/>
                  </a:lnTo>
                  <a:lnTo>
                    <a:pt x="150238" y="126891"/>
                  </a:lnTo>
                  <a:lnTo>
                    <a:pt x="150280" y="126891"/>
                  </a:lnTo>
                  <a:lnTo>
                    <a:pt x="150322" y="126891"/>
                  </a:lnTo>
                  <a:lnTo>
                    <a:pt x="150364" y="126835"/>
                  </a:lnTo>
                  <a:lnTo>
                    <a:pt x="150407" y="126765"/>
                  </a:lnTo>
                  <a:lnTo>
                    <a:pt x="150449" y="126765"/>
                  </a:lnTo>
                  <a:lnTo>
                    <a:pt x="150449" y="126708"/>
                  </a:lnTo>
                  <a:lnTo>
                    <a:pt x="150491" y="126708"/>
                  </a:lnTo>
                  <a:lnTo>
                    <a:pt x="150533" y="126708"/>
                  </a:lnTo>
                  <a:lnTo>
                    <a:pt x="150576" y="126708"/>
                  </a:lnTo>
                  <a:lnTo>
                    <a:pt x="150576" y="126638"/>
                  </a:lnTo>
                  <a:lnTo>
                    <a:pt x="150618" y="126638"/>
                  </a:lnTo>
                  <a:lnTo>
                    <a:pt x="150660" y="126638"/>
                  </a:lnTo>
                  <a:lnTo>
                    <a:pt x="150660" y="126582"/>
                  </a:lnTo>
                  <a:lnTo>
                    <a:pt x="150702" y="126582"/>
                  </a:lnTo>
                  <a:lnTo>
                    <a:pt x="150745" y="126582"/>
                  </a:lnTo>
                  <a:lnTo>
                    <a:pt x="150745" y="126511"/>
                  </a:lnTo>
                  <a:lnTo>
                    <a:pt x="150787" y="126511"/>
                  </a:lnTo>
                  <a:lnTo>
                    <a:pt x="150829" y="126511"/>
                  </a:lnTo>
                  <a:lnTo>
                    <a:pt x="150871" y="126455"/>
                  </a:lnTo>
                  <a:lnTo>
                    <a:pt x="150956" y="126455"/>
                  </a:lnTo>
                  <a:lnTo>
                    <a:pt x="150998" y="126455"/>
                  </a:lnTo>
                  <a:lnTo>
                    <a:pt x="151040" y="126455"/>
                  </a:lnTo>
                  <a:lnTo>
                    <a:pt x="151082" y="126455"/>
                  </a:lnTo>
                  <a:lnTo>
                    <a:pt x="151125" y="126455"/>
                  </a:lnTo>
                  <a:lnTo>
                    <a:pt x="151167" y="126511"/>
                  </a:lnTo>
                  <a:lnTo>
                    <a:pt x="151209" y="126455"/>
                  </a:lnTo>
                  <a:lnTo>
                    <a:pt x="151251" y="126455"/>
                  </a:lnTo>
                  <a:lnTo>
                    <a:pt x="151294" y="126384"/>
                  </a:lnTo>
                  <a:lnTo>
                    <a:pt x="151336" y="126384"/>
                  </a:lnTo>
                  <a:lnTo>
                    <a:pt x="151336" y="126328"/>
                  </a:lnTo>
                  <a:lnTo>
                    <a:pt x="151378" y="126328"/>
                  </a:lnTo>
                  <a:lnTo>
                    <a:pt x="151336" y="126384"/>
                  </a:lnTo>
                  <a:lnTo>
                    <a:pt x="151336" y="126455"/>
                  </a:lnTo>
                  <a:lnTo>
                    <a:pt x="151294" y="126511"/>
                  </a:lnTo>
                  <a:lnTo>
                    <a:pt x="151251" y="126511"/>
                  </a:lnTo>
                  <a:lnTo>
                    <a:pt x="151209" y="126582"/>
                  </a:lnTo>
                  <a:lnTo>
                    <a:pt x="151167" y="126582"/>
                  </a:lnTo>
                  <a:lnTo>
                    <a:pt x="151167" y="126511"/>
                  </a:lnTo>
                  <a:lnTo>
                    <a:pt x="151125" y="126511"/>
                  </a:lnTo>
                  <a:lnTo>
                    <a:pt x="151125" y="126582"/>
                  </a:lnTo>
                  <a:lnTo>
                    <a:pt x="151040" y="126582"/>
                  </a:lnTo>
                  <a:lnTo>
                    <a:pt x="151040" y="126511"/>
                  </a:lnTo>
                  <a:lnTo>
                    <a:pt x="150998" y="126582"/>
                  </a:lnTo>
                  <a:lnTo>
                    <a:pt x="150956" y="126582"/>
                  </a:lnTo>
                  <a:lnTo>
                    <a:pt x="150913" y="126582"/>
                  </a:lnTo>
                  <a:lnTo>
                    <a:pt x="150913" y="126638"/>
                  </a:lnTo>
                  <a:lnTo>
                    <a:pt x="150871" y="126638"/>
                  </a:lnTo>
                  <a:lnTo>
                    <a:pt x="150829" y="126638"/>
                  </a:lnTo>
                  <a:lnTo>
                    <a:pt x="150829" y="126708"/>
                  </a:lnTo>
                  <a:lnTo>
                    <a:pt x="150787" y="126708"/>
                  </a:lnTo>
                  <a:lnTo>
                    <a:pt x="150745" y="126708"/>
                  </a:lnTo>
                  <a:lnTo>
                    <a:pt x="150745" y="126765"/>
                  </a:lnTo>
                  <a:lnTo>
                    <a:pt x="150702" y="126765"/>
                  </a:lnTo>
                  <a:lnTo>
                    <a:pt x="150660" y="126765"/>
                  </a:lnTo>
                  <a:lnTo>
                    <a:pt x="150618" y="126765"/>
                  </a:lnTo>
                  <a:lnTo>
                    <a:pt x="150576" y="126835"/>
                  </a:lnTo>
                  <a:lnTo>
                    <a:pt x="150533" y="126835"/>
                  </a:lnTo>
                  <a:lnTo>
                    <a:pt x="150491" y="126835"/>
                  </a:lnTo>
                  <a:lnTo>
                    <a:pt x="150491" y="126891"/>
                  </a:lnTo>
                  <a:lnTo>
                    <a:pt x="150491" y="126962"/>
                  </a:lnTo>
                  <a:lnTo>
                    <a:pt x="150449" y="127018"/>
                  </a:lnTo>
                  <a:lnTo>
                    <a:pt x="150407" y="127018"/>
                  </a:lnTo>
                  <a:lnTo>
                    <a:pt x="150407" y="127088"/>
                  </a:lnTo>
                  <a:lnTo>
                    <a:pt x="150364" y="127088"/>
                  </a:lnTo>
                  <a:lnTo>
                    <a:pt x="150322" y="127088"/>
                  </a:lnTo>
                  <a:lnTo>
                    <a:pt x="150322" y="127145"/>
                  </a:lnTo>
                  <a:lnTo>
                    <a:pt x="150280" y="127145"/>
                  </a:lnTo>
                  <a:lnTo>
                    <a:pt x="150238" y="127145"/>
                  </a:lnTo>
                  <a:lnTo>
                    <a:pt x="150195" y="127145"/>
                  </a:lnTo>
                  <a:lnTo>
                    <a:pt x="150153" y="127145"/>
                  </a:lnTo>
                  <a:lnTo>
                    <a:pt x="150111" y="127145"/>
                  </a:lnTo>
                  <a:lnTo>
                    <a:pt x="150069" y="127145"/>
                  </a:lnTo>
                  <a:lnTo>
                    <a:pt x="150026" y="127088"/>
                  </a:lnTo>
                  <a:lnTo>
                    <a:pt x="149984" y="127088"/>
                  </a:lnTo>
                  <a:lnTo>
                    <a:pt x="149942" y="127088"/>
                  </a:lnTo>
                  <a:lnTo>
                    <a:pt x="149900" y="127088"/>
                  </a:lnTo>
                  <a:lnTo>
                    <a:pt x="149857" y="127088"/>
                  </a:lnTo>
                  <a:lnTo>
                    <a:pt x="149815" y="127088"/>
                  </a:lnTo>
                  <a:lnTo>
                    <a:pt x="149773" y="127088"/>
                  </a:lnTo>
                  <a:lnTo>
                    <a:pt x="149731" y="127088"/>
                  </a:lnTo>
                  <a:lnTo>
                    <a:pt x="149731" y="127145"/>
                  </a:lnTo>
                  <a:lnTo>
                    <a:pt x="149688" y="127145"/>
                  </a:lnTo>
                  <a:lnTo>
                    <a:pt x="149646" y="127088"/>
                  </a:lnTo>
                  <a:lnTo>
                    <a:pt x="149604" y="127145"/>
                  </a:lnTo>
                  <a:lnTo>
                    <a:pt x="149562" y="127145"/>
                  </a:lnTo>
                  <a:lnTo>
                    <a:pt x="149562" y="127215"/>
                  </a:lnTo>
                  <a:lnTo>
                    <a:pt x="149519" y="127215"/>
                  </a:lnTo>
                  <a:lnTo>
                    <a:pt x="149519" y="127272"/>
                  </a:lnTo>
                  <a:lnTo>
                    <a:pt x="149519" y="127342"/>
                  </a:lnTo>
                  <a:lnTo>
                    <a:pt x="149477" y="127342"/>
                  </a:lnTo>
                  <a:lnTo>
                    <a:pt x="149477" y="127272"/>
                  </a:lnTo>
                  <a:lnTo>
                    <a:pt x="149435" y="127272"/>
                  </a:lnTo>
                  <a:lnTo>
                    <a:pt x="149435" y="127342"/>
                  </a:lnTo>
                  <a:lnTo>
                    <a:pt x="149393" y="127342"/>
                  </a:lnTo>
                  <a:lnTo>
                    <a:pt x="149350" y="127342"/>
                  </a:lnTo>
                  <a:lnTo>
                    <a:pt x="149308" y="127342"/>
                  </a:lnTo>
                  <a:lnTo>
                    <a:pt x="149266" y="127342"/>
                  </a:lnTo>
                  <a:lnTo>
                    <a:pt x="149224" y="127342"/>
                  </a:lnTo>
                  <a:lnTo>
                    <a:pt x="149181" y="127342"/>
                  </a:lnTo>
                  <a:lnTo>
                    <a:pt x="149139" y="127342"/>
                  </a:lnTo>
                  <a:lnTo>
                    <a:pt x="149097" y="127342"/>
                  </a:lnTo>
                  <a:lnTo>
                    <a:pt x="149055" y="127342"/>
                  </a:lnTo>
                  <a:lnTo>
                    <a:pt x="149055" y="127398"/>
                  </a:lnTo>
                  <a:lnTo>
                    <a:pt x="149012" y="127398"/>
                  </a:lnTo>
                  <a:lnTo>
                    <a:pt x="148970" y="127398"/>
                  </a:lnTo>
                  <a:lnTo>
                    <a:pt x="148928" y="127469"/>
                  </a:lnTo>
                  <a:lnTo>
                    <a:pt x="148886" y="127469"/>
                  </a:lnTo>
                  <a:lnTo>
                    <a:pt x="148843" y="127469"/>
                  </a:lnTo>
                  <a:lnTo>
                    <a:pt x="148801" y="127469"/>
                  </a:lnTo>
                  <a:lnTo>
                    <a:pt x="148759" y="127469"/>
                  </a:lnTo>
                  <a:lnTo>
                    <a:pt x="148717" y="127469"/>
                  </a:lnTo>
                  <a:lnTo>
                    <a:pt x="148675" y="127469"/>
                  </a:lnTo>
                  <a:lnTo>
                    <a:pt x="148632" y="127595"/>
                  </a:lnTo>
                  <a:lnTo>
                    <a:pt x="148632" y="127525"/>
                  </a:lnTo>
                  <a:lnTo>
                    <a:pt x="148548" y="127652"/>
                  </a:lnTo>
                  <a:lnTo>
                    <a:pt x="148675" y="127469"/>
                  </a:lnTo>
                  <a:lnTo>
                    <a:pt x="148632" y="127469"/>
                  </a:lnTo>
                  <a:lnTo>
                    <a:pt x="148590" y="127525"/>
                  </a:lnTo>
                  <a:lnTo>
                    <a:pt x="148548" y="127595"/>
                  </a:lnTo>
                  <a:lnTo>
                    <a:pt x="148506" y="127595"/>
                  </a:lnTo>
                  <a:lnTo>
                    <a:pt x="148506" y="127652"/>
                  </a:lnTo>
                  <a:lnTo>
                    <a:pt x="148463" y="127652"/>
                  </a:lnTo>
                  <a:lnTo>
                    <a:pt x="148463" y="127722"/>
                  </a:lnTo>
                  <a:lnTo>
                    <a:pt x="148463" y="127778"/>
                  </a:lnTo>
                  <a:lnTo>
                    <a:pt x="148421" y="127778"/>
                  </a:lnTo>
                  <a:lnTo>
                    <a:pt x="148421" y="127849"/>
                  </a:lnTo>
                  <a:lnTo>
                    <a:pt x="148379" y="127849"/>
                  </a:lnTo>
                  <a:lnTo>
                    <a:pt x="148337" y="127849"/>
                  </a:lnTo>
                  <a:lnTo>
                    <a:pt x="148337" y="127905"/>
                  </a:lnTo>
                  <a:lnTo>
                    <a:pt x="148294" y="127905"/>
                  </a:lnTo>
                  <a:lnTo>
                    <a:pt x="148252" y="127976"/>
                  </a:lnTo>
                  <a:lnTo>
                    <a:pt x="148210" y="127976"/>
                  </a:lnTo>
                  <a:lnTo>
                    <a:pt x="148168" y="128032"/>
                  </a:lnTo>
                  <a:lnTo>
                    <a:pt x="148083" y="128032"/>
                  </a:lnTo>
                  <a:lnTo>
                    <a:pt x="148083" y="127976"/>
                  </a:lnTo>
                  <a:lnTo>
                    <a:pt x="148041" y="128032"/>
                  </a:lnTo>
                  <a:lnTo>
                    <a:pt x="148041" y="128102"/>
                  </a:lnTo>
                  <a:lnTo>
                    <a:pt x="147999" y="128102"/>
                  </a:lnTo>
                  <a:lnTo>
                    <a:pt x="147956" y="128102"/>
                  </a:lnTo>
                  <a:lnTo>
                    <a:pt x="147914" y="128102"/>
                  </a:lnTo>
                  <a:lnTo>
                    <a:pt x="147872" y="128032"/>
                  </a:lnTo>
                  <a:lnTo>
                    <a:pt x="147830" y="128032"/>
                  </a:lnTo>
                  <a:lnTo>
                    <a:pt x="147787" y="128032"/>
                  </a:lnTo>
                  <a:lnTo>
                    <a:pt x="147787" y="127976"/>
                  </a:lnTo>
                  <a:lnTo>
                    <a:pt x="147745" y="127976"/>
                  </a:lnTo>
                  <a:lnTo>
                    <a:pt x="147703" y="127976"/>
                  </a:lnTo>
                  <a:lnTo>
                    <a:pt x="147703" y="127905"/>
                  </a:lnTo>
                  <a:lnTo>
                    <a:pt x="147661" y="127905"/>
                  </a:lnTo>
                  <a:lnTo>
                    <a:pt x="147661" y="127976"/>
                  </a:lnTo>
                  <a:lnTo>
                    <a:pt x="147618" y="127976"/>
                  </a:lnTo>
                  <a:lnTo>
                    <a:pt x="147618" y="128032"/>
                  </a:lnTo>
                  <a:lnTo>
                    <a:pt x="147576" y="128032"/>
                  </a:lnTo>
                  <a:lnTo>
                    <a:pt x="147618" y="128102"/>
                  </a:lnTo>
                  <a:lnTo>
                    <a:pt x="147576" y="128102"/>
                  </a:lnTo>
                  <a:lnTo>
                    <a:pt x="147534" y="128102"/>
                  </a:lnTo>
                  <a:lnTo>
                    <a:pt x="147534" y="128159"/>
                  </a:lnTo>
                  <a:lnTo>
                    <a:pt x="147576" y="128229"/>
                  </a:lnTo>
                  <a:lnTo>
                    <a:pt x="147534" y="128229"/>
                  </a:lnTo>
                  <a:lnTo>
                    <a:pt x="147492" y="128229"/>
                  </a:lnTo>
                  <a:lnTo>
                    <a:pt x="147449" y="128229"/>
                  </a:lnTo>
                  <a:lnTo>
                    <a:pt x="147449" y="128285"/>
                  </a:lnTo>
                  <a:lnTo>
                    <a:pt x="147449" y="128356"/>
                  </a:lnTo>
                  <a:lnTo>
                    <a:pt x="147492" y="128356"/>
                  </a:lnTo>
                  <a:lnTo>
                    <a:pt x="147534" y="128412"/>
                  </a:lnTo>
                  <a:lnTo>
                    <a:pt x="147534" y="128483"/>
                  </a:lnTo>
                  <a:lnTo>
                    <a:pt x="147492" y="128483"/>
                  </a:lnTo>
                  <a:lnTo>
                    <a:pt x="147534" y="128483"/>
                  </a:lnTo>
                  <a:lnTo>
                    <a:pt x="147576" y="128483"/>
                  </a:lnTo>
                  <a:lnTo>
                    <a:pt x="147618" y="128483"/>
                  </a:lnTo>
                  <a:lnTo>
                    <a:pt x="147661" y="128483"/>
                  </a:lnTo>
                  <a:lnTo>
                    <a:pt x="147618" y="128483"/>
                  </a:lnTo>
                  <a:lnTo>
                    <a:pt x="147618" y="128539"/>
                  </a:lnTo>
                  <a:lnTo>
                    <a:pt x="147576" y="128539"/>
                  </a:lnTo>
                  <a:lnTo>
                    <a:pt x="147534" y="128539"/>
                  </a:lnTo>
                  <a:lnTo>
                    <a:pt x="147576" y="128609"/>
                  </a:lnTo>
                  <a:lnTo>
                    <a:pt x="147534" y="128609"/>
                  </a:lnTo>
                  <a:lnTo>
                    <a:pt x="147576" y="128609"/>
                  </a:lnTo>
                  <a:lnTo>
                    <a:pt x="147576" y="128666"/>
                  </a:lnTo>
                  <a:lnTo>
                    <a:pt x="147618" y="128666"/>
                  </a:lnTo>
                  <a:lnTo>
                    <a:pt x="147661" y="128609"/>
                  </a:lnTo>
                  <a:lnTo>
                    <a:pt x="147661" y="128666"/>
                  </a:lnTo>
                  <a:lnTo>
                    <a:pt x="147703" y="128666"/>
                  </a:lnTo>
                  <a:lnTo>
                    <a:pt x="147745" y="128666"/>
                  </a:lnTo>
                  <a:lnTo>
                    <a:pt x="147787" y="128666"/>
                  </a:lnTo>
                  <a:lnTo>
                    <a:pt x="147830" y="128666"/>
                  </a:lnTo>
                  <a:lnTo>
                    <a:pt x="147872" y="128666"/>
                  </a:lnTo>
                  <a:lnTo>
                    <a:pt x="147914" y="128666"/>
                  </a:lnTo>
                  <a:lnTo>
                    <a:pt x="147914" y="128736"/>
                  </a:lnTo>
                  <a:lnTo>
                    <a:pt x="147956" y="128736"/>
                  </a:lnTo>
                  <a:lnTo>
                    <a:pt x="147999" y="128736"/>
                  </a:lnTo>
                  <a:lnTo>
                    <a:pt x="147999" y="128792"/>
                  </a:lnTo>
                  <a:lnTo>
                    <a:pt x="147956" y="128792"/>
                  </a:lnTo>
                  <a:lnTo>
                    <a:pt x="147914" y="128792"/>
                  </a:lnTo>
                  <a:lnTo>
                    <a:pt x="147872" y="128792"/>
                  </a:lnTo>
                  <a:lnTo>
                    <a:pt x="147872" y="128863"/>
                  </a:lnTo>
                  <a:lnTo>
                    <a:pt x="147914" y="128863"/>
                  </a:lnTo>
                  <a:lnTo>
                    <a:pt x="147956" y="128863"/>
                  </a:lnTo>
                  <a:lnTo>
                    <a:pt x="147999" y="128863"/>
                  </a:lnTo>
                  <a:lnTo>
                    <a:pt x="147999" y="128919"/>
                  </a:lnTo>
                  <a:lnTo>
                    <a:pt x="148041" y="128919"/>
                  </a:lnTo>
                  <a:lnTo>
                    <a:pt x="148041" y="128863"/>
                  </a:lnTo>
                  <a:lnTo>
                    <a:pt x="148083" y="128863"/>
                  </a:lnTo>
                  <a:lnTo>
                    <a:pt x="148041" y="128792"/>
                  </a:lnTo>
                  <a:lnTo>
                    <a:pt x="148083" y="128792"/>
                  </a:lnTo>
                  <a:lnTo>
                    <a:pt x="148083" y="128863"/>
                  </a:lnTo>
                  <a:lnTo>
                    <a:pt x="148125" y="128863"/>
                  </a:lnTo>
                  <a:lnTo>
                    <a:pt x="148125" y="128792"/>
                  </a:lnTo>
                  <a:lnTo>
                    <a:pt x="148125" y="128863"/>
                  </a:lnTo>
                  <a:lnTo>
                    <a:pt x="148125" y="128792"/>
                  </a:lnTo>
                  <a:lnTo>
                    <a:pt x="148168" y="128792"/>
                  </a:lnTo>
                  <a:lnTo>
                    <a:pt x="148168" y="128736"/>
                  </a:lnTo>
                  <a:lnTo>
                    <a:pt x="148210" y="128736"/>
                  </a:lnTo>
                  <a:lnTo>
                    <a:pt x="148210" y="128792"/>
                  </a:lnTo>
                  <a:lnTo>
                    <a:pt x="148210" y="128736"/>
                  </a:lnTo>
                  <a:lnTo>
                    <a:pt x="148210" y="128792"/>
                  </a:lnTo>
                  <a:lnTo>
                    <a:pt x="148168" y="128792"/>
                  </a:lnTo>
                  <a:lnTo>
                    <a:pt x="148168" y="128863"/>
                  </a:lnTo>
                  <a:lnTo>
                    <a:pt x="148210" y="128863"/>
                  </a:lnTo>
                  <a:lnTo>
                    <a:pt x="148210" y="128919"/>
                  </a:lnTo>
                  <a:lnTo>
                    <a:pt x="148252" y="128919"/>
                  </a:lnTo>
                  <a:lnTo>
                    <a:pt x="148252" y="128990"/>
                  </a:lnTo>
                  <a:lnTo>
                    <a:pt x="148252" y="128919"/>
                  </a:lnTo>
                  <a:lnTo>
                    <a:pt x="148294" y="128919"/>
                  </a:lnTo>
                  <a:lnTo>
                    <a:pt x="148294" y="128990"/>
                  </a:lnTo>
                  <a:lnTo>
                    <a:pt x="148337" y="128990"/>
                  </a:lnTo>
                  <a:lnTo>
                    <a:pt x="148379" y="128990"/>
                  </a:lnTo>
                  <a:lnTo>
                    <a:pt x="148421" y="128990"/>
                  </a:lnTo>
                  <a:lnTo>
                    <a:pt x="148463" y="128990"/>
                  </a:lnTo>
                  <a:lnTo>
                    <a:pt x="148506" y="128990"/>
                  </a:lnTo>
                  <a:lnTo>
                    <a:pt x="148548" y="128990"/>
                  </a:lnTo>
                  <a:lnTo>
                    <a:pt x="148590" y="128990"/>
                  </a:lnTo>
                  <a:lnTo>
                    <a:pt x="148632" y="128990"/>
                  </a:lnTo>
                  <a:lnTo>
                    <a:pt x="148675" y="128990"/>
                  </a:lnTo>
                  <a:lnTo>
                    <a:pt x="148717" y="128990"/>
                  </a:lnTo>
                  <a:lnTo>
                    <a:pt x="148717" y="128919"/>
                  </a:lnTo>
                  <a:lnTo>
                    <a:pt x="148759" y="128919"/>
                  </a:lnTo>
                  <a:lnTo>
                    <a:pt x="148801" y="128919"/>
                  </a:lnTo>
                  <a:lnTo>
                    <a:pt x="148843" y="128919"/>
                  </a:lnTo>
                  <a:lnTo>
                    <a:pt x="148843" y="128990"/>
                  </a:lnTo>
                  <a:lnTo>
                    <a:pt x="148886" y="128990"/>
                  </a:lnTo>
                  <a:lnTo>
                    <a:pt x="148928" y="128990"/>
                  </a:lnTo>
                  <a:lnTo>
                    <a:pt x="148970" y="128990"/>
                  </a:lnTo>
                  <a:lnTo>
                    <a:pt x="149012" y="128990"/>
                  </a:lnTo>
                  <a:lnTo>
                    <a:pt x="149055" y="128990"/>
                  </a:lnTo>
                  <a:lnTo>
                    <a:pt x="149097" y="128990"/>
                  </a:lnTo>
                  <a:lnTo>
                    <a:pt x="149139" y="129046"/>
                  </a:lnTo>
                  <a:lnTo>
                    <a:pt x="149224" y="129046"/>
                  </a:lnTo>
                  <a:lnTo>
                    <a:pt x="149266" y="129046"/>
                  </a:lnTo>
                  <a:lnTo>
                    <a:pt x="149308" y="129046"/>
                  </a:lnTo>
                  <a:lnTo>
                    <a:pt x="149350" y="129046"/>
                  </a:lnTo>
                  <a:lnTo>
                    <a:pt x="149393" y="129046"/>
                  </a:lnTo>
                  <a:lnTo>
                    <a:pt x="149435" y="128990"/>
                  </a:lnTo>
                  <a:lnTo>
                    <a:pt x="149435" y="128919"/>
                  </a:lnTo>
                  <a:lnTo>
                    <a:pt x="149477" y="128919"/>
                  </a:lnTo>
                  <a:lnTo>
                    <a:pt x="149519" y="128919"/>
                  </a:lnTo>
                  <a:lnTo>
                    <a:pt x="149562" y="128919"/>
                  </a:lnTo>
                  <a:lnTo>
                    <a:pt x="149562" y="128990"/>
                  </a:lnTo>
                  <a:lnTo>
                    <a:pt x="149604" y="128990"/>
                  </a:lnTo>
                  <a:lnTo>
                    <a:pt x="149646" y="128990"/>
                  </a:lnTo>
                  <a:lnTo>
                    <a:pt x="149688" y="128990"/>
                  </a:lnTo>
                  <a:lnTo>
                    <a:pt x="149731" y="128990"/>
                  </a:lnTo>
                  <a:lnTo>
                    <a:pt x="149773" y="128990"/>
                  </a:lnTo>
                  <a:lnTo>
                    <a:pt x="149815" y="128990"/>
                  </a:lnTo>
                  <a:lnTo>
                    <a:pt x="149815" y="129046"/>
                  </a:lnTo>
                  <a:lnTo>
                    <a:pt x="149857" y="129046"/>
                  </a:lnTo>
                  <a:lnTo>
                    <a:pt x="149857" y="128990"/>
                  </a:lnTo>
                  <a:lnTo>
                    <a:pt x="149900" y="128990"/>
                  </a:lnTo>
                  <a:lnTo>
                    <a:pt x="149900" y="129046"/>
                  </a:lnTo>
                  <a:lnTo>
                    <a:pt x="149942" y="129046"/>
                  </a:lnTo>
                  <a:lnTo>
                    <a:pt x="149942" y="128990"/>
                  </a:lnTo>
                  <a:lnTo>
                    <a:pt x="149942" y="129046"/>
                  </a:lnTo>
                  <a:lnTo>
                    <a:pt x="149984" y="129046"/>
                  </a:lnTo>
                  <a:lnTo>
                    <a:pt x="150026" y="129046"/>
                  </a:lnTo>
                  <a:lnTo>
                    <a:pt x="150069" y="129046"/>
                  </a:lnTo>
                  <a:lnTo>
                    <a:pt x="150069" y="129116"/>
                  </a:lnTo>
                  <a:lnTo>
                    <a:pt x="150111" y="129046"/>
                  </a:lnTo>
                  <a:lnTo>
                    <a:pt x="150153" y="129116"/>
                  </a:lnTo>
                  <a:lnTo>
                    <a:pt x="150153" y="129046"/>
                  </a:lnTo>
                  <a:lnTo>
                    <a:pt x="150195" y="129046"/>
                  </a:lnTo>
                  <a:lnTo>
                    <a:pt x="150153" y="129046"/>
                  </a:lnTo>
                  <a:lnTo>
                    <a:pt x="150153" y="128990"/>
                  </a:lnTo>
                  <a:lnTo>
                    <a:pt x="150195" y="128990"/>
                  </a:lnTo>
                  <a:lnTo>
                    <a:pt x="150238" y="128990"/>
                  </a:lnTo>
                  <a:lnTo>
                    <a:pt x="150280" y="128990"/>
                  </a:lnTo>
                  <a:lnTo>
                    <a:pt x="150322" y="128990"/>
                  </a:lnTo>
                  <a:lnTo>
                    <a:pt x="150280" y="128990"/>
                  </a:lnTo>
                  <a:lnTo>
                    <a:pt x="150322" y="128990"/>
                  </a:lnTo>
                  <a:lnTo>
                    <a:pt x="150364" y="128990"/>
                  </a:lnTo>
                  <a:lnTo>
                    <a:pt x="150407" y="128990"/>
                  </a:lnTo>
                  <a:lnTo>
                    <a:pt x="150407" y="128919"/>
                  </a:lnTo>
                  <a:lnTo>
                    <a:pt x="150449" y="128919"/>
                  </a:lnTo>
                  <a:lnTo>
                    <a:pt x="150491" y="128919"/>
                  </a:lnTo>
                  <a:lnTo>
                    <a:pt x="150533" y="128919"/>
                  </a:lnTo>
                  <a:lnTo>
                    <a:pt x="150533" y="128863"/>
                  </a:lnTo>
                  <a:lnTo>
                    <a:pt x="150576" y="128863"/>
                  </a:lnTo>
                  <a:lnTo>
                    <a:pt x="150618" y="128863"/>
                  </a:lnTo>
                  <a:lnTo>
                    <a:pt x="150618" y="128792"/>
                  </a:lnTo>
                  <a:lnTo>
                    <a:pt x="150576" y="128792"/>
                  </a:lnTo>
                  <a:lnTo>
                    <a:pt x="150618" y="128792"/>
                  </a:lnTo>
                  <a:lnTo>
                    <a:pt x="150618" y="128736"/>
                  </a:lnTo>
                  <a:lnTo>
                    <a:pt x="150576" y="128666"/>
                  </a:lnTo>
                  <a:lnTo>
                    <a:pt x="150618" y="128666"/>
                  </a:lnTo>
                  <a:lnTo>
                    <a:pt x="150660" y="128666"/>
                  </a:lnTo>
                  <a:lnTo>
                    <a:pt x="150702" y="128736"/>
                  </a:lnTo>
                  <a:lnTo>
                    <a:pt x="150702" y="128666"/>
                  </a:lnTo>
                  <a:lnTo>
                    <a:pt x="150702" y="128609"/>
                  </a:lnTo>
                  <a:lnTo>
                    <a:pt x="150660" y="128609"/>
                  </a:lnTo>
                  <a:lnTo>
                    <a:pt x="150702" y="128609"/>
                  </a:lnTo>
                  <a:lnTo>
                    <a:pt x="150745" y="128609"/>
                  </a:lnTo>
                  <a:lnTo>
                    <a:pt x="150745" y="128539"/>
                  </a:lnTo>
                  <a:lnTo>
                    <a:pt x="150702" y="128539"/>
                  </a:lnTo>
                  <a:lnTo>
                    <a:pt x="150745" y="128539"/>
                  </a:lnTo>
                  <a:lnTo>
                    <a:pt x="150745" y="128483"/>
                  </a:lnTo>
                  <a:lnTo>
                    <a:pt x="150787" y="128483"/>
                  </a:lnTo>
                  <a:lnTo>
                    <a:pt x="150787" y="128412"/>
                  </a:lnTo>
                  <a:lnTo>
                    <a:pt x="150787" y="128356"/>
                  </a:lnTo>
                  <a:lnTo>
                    <a:pt x="150829" y="128412"/>
                  </a:lnTo>
                  <a:lnTo>
                    <a:pt x="150829" y="128356"/>
                  </a:lnTo>
                  <a:lnTo>
                    <a:pt x="150871" y="128356"/>
                  </a:lnTo>
                  <a:lnTo>
                    <a:pt x="150913" y="128356"/>
                  </a:lnTo>
                  <a:lnTo>
                    <a:pt x="150913" y="128285"/>
                  </a:lnTo>
                  <a:lnTo>
                    <a:pt x="150956" y="128229"/>
                  </a:lnTo>
                  <a:lnTo>
                    <a:pt x="150956" y="128285"/>
                  </a:lnTo>
                  <a:lnTo>
                    <a:pt x="150998" y="128285"/>
                  </a:lnTo>
                  <a:lnTo>
                    <a:pt x="151040" y="128285"/>
                  </a:lnTo>
                  <a:lnTo>
                    <a:pt x="151040" y="128229"/>
                  </a:lnTo>
                  <a:lnTo>
                    <a:pt x="151082" y="128285"/>
                  </a:lnTo>
                  <a:lnTo>
                    <a:pt x="151125" y="128285"/>
                  </a:lnTo>
                  <a:lnTo>
                    <a:pt x="151125" y="128229"/>
                  </a:lnTo>
                  <a:lnTo>
                    <a:pt x="151125" y="128285"/>
                  </a:lnTo>
                  <a:lnTo>
                    <a:pt x="151167" y="128285"/>
                  </a:lnTo>
                  <a:lnTo>
                    <a:pt x="151167" y="128229"/>
                  </a:lnTo>
                  <a:lnTo>
                    <a:pt x="151209" y="128229"/>
                  </a:lnTo>
                  <a:lnTo>
                    <a:pt x="151251" y="128229"/>
                  </a:lnTo>
                  <a:lnTo>
                    <a:pt x="151251" y="128159"/>
                  </a:lnTo>
                  <a:lnTo>
                    <a:pt x="151251" y="128229"/>
                  </a:lnTo>
                  <a:lnTo>
                    <a:pt x="151251" y="128159"/>
                  </a:lnTo>
                  <a:lnTo>
                    <a:pt x="151294" y="128159"/>
                  </a:lnTo>
                  <a:lnTo>
                    <a:pt x="151294" y="128229"/>
                  </a:lnTo>
                  <a:lnTo>
                    <a:pt x="151336" y="128229"/>
                  </a:lnTo>
                  <a:lnTo>
                    <a:pt x="151378" y="128229"/>
                  </a:lnTo>
                  <a:lnTo>
                    <a:pt x="151420" y="128229"/>
                  </a:lnTo>
                  <a:lnTo>
                    <a:pt x="151420" y="128159"/>
                  </a:lnTo>
                  <a:lnTo>
                    <a:pt x="151463" y="128159"/>
                  </a:lnTo>
                  <a:lnTo>
                    <a:pt x="151505" y="128159"/>
                  </a:lnTo>
                  <a:lnTo>
                    <a:pt x="151547" y="128159"/>
                  </a:lnTo>
                  <a:lnTo>
                    <a:pt x="151589" y="128159"/>
                  </a:lnTo>
                  <a:lnTo>
                    <a:pt x="151589" y="128229"/>
                  </a:lnTo>
                  <a:lnTo>
                    <a:pt x="151632" y="128229"/>
                  </a:lnTo>
                  <a:lnTo>
                    <a:pt x="151632" y="128159"/>
                  </a:lnTo>
                  <a:lnTo>
                    <a:pt x="151589" y="128159"/>
                  </a:lnTo>
                  <a:lnTo>
                    <a:pt x="151632" y="128159"/>
                  </a:lnTo>
                  <a:lnTo>
                    <a:pt x="151632" y="128102"/>
                  </a:lnTo>
                  <a:lnTo>
                    <a:pt x="151632" y="128159"/>
                  </a:lnTo>
                  <a:lnTo>
                    <a:pt x="151674" y="128159"/>
                  </a:lnTo>
                  <a:lnTo>
                    <a:pt x="151716" y="128159"/>
                  </a:lnTo>
                  <a:lnTo>
                    <a:pt x="151758" y="128159"/>
                  </a:lnTo>
                  <a:lnTo>
                    <a:pt x="151801" y="128159"/>
                  </a:lnTo>
                  <a:lnTo>
                    <a:pt x="151843" y="128159"/>
                  </a:lnTo>
                  <a:lnTo>
                    <a:pt x="151885" y="128159"/>
                  </a:lnTo>
                  <a:lnTo>
                    <a:pt x="151927" y="128159"/>
                  </a:lnTo>
                  <a:lnTo>
                    <a:pt x="151970" y="128159"/>
                  </a:lnTo>
                  <a:lnTo>
                    <a:pt x="152012" y="128159"/>
                  </a:lnTo>
                  <a:lnTo>
                    <a:pt x="152054" y="128159"/>
                  </a:lnTo>
                  <a:lnTo>
                    <a:pt x="152096" y="128159"/>
                  </a:lnTo>
                  <a:lnTo>
                    <a:pt x="152096" y="128229"/>
                  </a:lnTo>
                  <a:lnTo>
                    <a:pt x="152054" y="128285"/>
                  </a:lnTo>
                  <a:lnTo>
                    <a:pt x="152054" y="128356"/>
                  </a:lnTo>
                  <a:lnTo>
                    <a:pt x="152096" y="128356"/>
                  </a:lnTo>
                  <a:lnTo>
                    <a:pt x="152139" y="128356"/>
                  </a:lnTo>
                  <a:lnTo>
                    <a:pt x="152181" y="128356"/>
                  </a:lnTo>
                  <a:lnTo>
                    <a:pt x="152181" y="128412"/>
                  </a:lnTo>
                  <a:lnTo>
                    <a:pt x="152223" y="128412"/>
                  </a:lnTo>
                  <a:lnTo>
                    <a:pt x="152265" y="128483"/>
                  </a:lnTo>
                  <a:lnTo>
                    <a:pt x="152308" y="128483"/>
                  </a:lnTo>
                  <a:lnTo>
                    <a:pt x="152350" y="128483"/>
                  </a:lnTo>
                  <a:lnTo>
                    <a:pt x="152308" y="128539"/>
                  </a:lnTo>
                  <a:lnTo>
                    <a:pt x="152308" y="128609"/>
                  </a:lnTo>
                  <a:lnTo>
                    <a:pt x="152265" y="128609"/>
                  </a:lnTo>
                  <a:lnTo>
                    <a:pt x="152265" y="128666"/>
                  </a:lnTo>
                  <a:lnTo>
                    <a:pt x="152223" y="128666"/>
                  </a:lnTo>
                  <a:lnTo>
                    <a:pt x="152181" y="128666"/>
                  </a:lnTo>
                  <a:lnTo>
                    <a:pt x="152181" y="128736"/>
                  </a:lnTo>
                  <a:lnTo>
                    <a:pt x="152181" y="128792"/>
                  </a:lnTo>
                  <a:lnTo>
                    <a:pt x="152181" y="128863"/>
                  </a:lnTo>
                  <a:lnTo>
                    <a:pt x="152181" y="128919"/>
                  </a:lnTo>
                  <a:lnTo>
                    <a:pt x="152223" y="128863"/>
                  </a:lnTo>
                  <a:lnTo>
                    <a:pt x="152223" y="128919"/>
                  </a:lnTo>
                  <a:lnTo>
                    <a:pt x="152181" y="128919"/>
                  </a:lnTo>
                  <a:lnTo>
                    <a:pt x="152181" y="128990"/>
                  </a:lnTo>
                  <a:lnTo>
                    <a:pt x="152223" y="128990"/>
                  </a:lnTo>
                  <a:lnTo>
                    <a:pt x="152223" y="128919"/>
                  </a:lnTo>
                  <a:lnTo>
                    <a:pt x="152265" y="128919"/>
                  </a:lnTo>
                  <a:lnTo>
                    <a:pt x="152265" y="128990"/>
                  </a:lnTo>
                  <a:lnTo>
                    <a:pt x="152308" y="128990"/>
                  </a:lnTo>
                  <a:lnTo>
                    <a:pt x="152350" y="128990"/>
                  </a:lnTo>
                  <a:lnTo>
                    <a:pt x="152350" y="129046"/>
                  </a:lnTo>
                  <a:lnTo>
                    <a:pt x="152392" y="129046"/>
                  </a:lnTo>
                  <a:lnTo>
                    <a:pt x="152434" y="129046"/>
                  </a:lnTo>
                  <a:lnTo>
                    <a:pt x="152477" y="129046"/>
                  </a:lnTo>
                  <a:lnTo>
                    <a:pt x="152519" y="129046"/>
                  </a:lnTo>
                  <a:lnTo>
                    <a:pt x="152561" y="129046"/>
                  </a:lnTo>
                  <a:lnTo>
                    <a:pt x="152603" y="129046"/>
                  </a:lnTo>
                  <a:lnTo>
                    <a:pt x="152646" y="129046"/>
                  </a:lnTo>
                  <a:lnTo>
                    <a:pt x="152688" y="129046"/>
                  </a:lnTo>
                  <a:lnTo>
                    <a:pt x="152646" y="129046"/>
                  </a:lnTo>
                  <a:lnTo>
                    <a:pt x="152688" y="129046"/>
                  </a:lnTo>
                  <a:lnTo>
                    <a:pt x="152730" y="129046"/>
                  </a:lnTo>
                  <a:lnTo>
                    <a:pt x="152772" y="129046"/>
                  </a:lnTo>
                  <a:lnTo>
                    <a:pt x="152815" y="129046"/>
                  </a:lnTo>
                  <a:lnTo>
                    <a:pt x="152815" y="128990"/>
                  </a:lnTo>
                  <a:lnTo>
                    <a:pt x="152857" y="128990"/>
                  </a:lnTo>
                  <a:lnTo>
                    <a:pt x="152857" y="128919"/>
                  </a:lnTo>
                  <a:lnTo>
                    <a:pt x="152899" y="128919"/>
                  </a:lnTo>
                  <a:lnTo>
                    <a:pt x="152857" y="128919"/>
                  </a:lnTo>
                  <a:lnTo>
                    <a:pt x="152857" y="128863"/>
                  </a:lnTo>
                  <a:lnTo>
                    <a:pt x="152899" y="128863"/>
                  </a:lnTo>
                  <a:lnTo>
                    <a:pt x="152899" y="128792"/>
                  </a:lnTo>
                  <a:lnTo>
                    <a:pt x="152857" y="128792"/>
                  </a:lnTo>
                  <a:lnTo>
                    <a:pt x="152857" y="128736"/>
                  </a:lnTo>
                  <a:lnTo>
                    <a:pt x="152857" y="128666"/>
                  </a:lnTo>
                  <a:lnTo>
                    <a:pt x="152857" y="128609"/>
                  </a:lnTo>
                  <a:lnTo>
                    <a:pt x="152857" y="128539"/>
                  </a:lnTo>
                  <a:lnTo>
                    <a:pt x="152899" y="128539"/>
                  </a:lnTo>
                  <a:lnTo>
                    <a:pt x="152941" y="128539"/>
                  </a:lnTo>
                  <a:lnTo>
                    <a:pt x="152983" y="128539"/>
                  </a:lnTo>
                  <a:lnTo>
                    <a:pt x="152941" y="128539"/>
                  </a:lnTo>
                  <a:lnTo>
                    <a:pt x="152983" y="128539"/>
                  </a:lnTo>
                  <a:lnTo>
                    <a:pt x="152983" y="128483"/>
                  </a:lnTo>
                  <a:lnTo>
                    <a:pt x="153026" y="128483"/>
                  </a:lnTo>
                  <a:lnTo>
                    <a:pt x="153026" y="128539"/>
                  </a:lnTo>
                  <a:lnTo>
                    <a:pt x="153026" y="128483"/>
                  </a:lnTo>
                  <a:lnTo>
                    <a:pt x="153068" y="128483"/>
                  </a:lnTo>
                  <a:lnTo>
                    <a:pt x="153026" y="128483"/>
                  </a:lnTo>
                  <a:lnTo>
                    <a:pt x="153026" y="128412"/>
                  </a:lnTo>
                  <a:lnTo>
                    <a:pt x="153026" y="128483"/>
                  </a:lnTo>
                  <a:lnTo>
                    <a:pt x="153068" y="128483"/>
                  </a:lnTo>
                  <a:lnTo>
                    <a:pt x="153068" y="128412"/>
                  </a:lnTo>
                  <a:lnTo>
                    <a:pt x="153110" y="128412"/>
                  </a:lnTo>
                  <a:lnTo>
                    <a:pt x="153152" y="128412"/>
                  </a:lnTo>
                  <a:lnTo>
                    <a:pt x="153195" y="128412"/>
                  </a:lnTo>
                  <a:lnTo>
                    <a:pt x="153152" y="128356"/>
                  </a:lnTo>
                  <a:lnTo>
                    <a:pt x="153110" y="128356"/>
                  </a:lnTo>
                  <a:lnTo>
                    <a:pt x="153152" y="128356"/>
                  </a:lnTo>
                  <a:lnTo>
                    <a:pt x="153110" y="128285"/>
                  </a:lnTo>
                  <a:lnTo>
                    <a:pt x="153152" y="128285"/>
                  </a:lnTo>
                  <a:lnTo>
                    <a:pt x="153152" y="128356"/>
                  </a:lnTo>
                  <a:lnTo>
                    <a:pt x="153195" y="128356"/>
                  </a:lnTo>
                  <a:lnTo>
                    <a:pt x="153195" y="128285"/>
                  </a:lnTo>
                  <a:lnTo>
                    <a:pt x="153237" y="128285"/>
                  </a:lnTo>
                  <a:lnTo>
                    <a:pt x="153279" y="128356"/>
                  </a:lnTo>
                  <a:lnTo>
                    <a:pt x="153279" y="128285"/>
                  </a:lnTo>
                  <a:lnTo>
                    <a:pt x="153321" y="128285"/>
                  </a:lnTo>
                  <a:lnTo>
                    <a:pt x="153364" y="128285"/>
                  </a:lnTo>
                  <a:lnTo>
                    <a:pt x="153364" y="128229"/>
                  </a:lnTo>
                  <a:lnTo>
                    <a:pt x="153406" y="128229"/>
                  </a:lnTo>
                  <a:lnTo>
                    <a:pt x="153448" y="128229"/>
                  </a:lnTo>
                  <a:lnTo>
                    <a:pt x="153490" y="128229"/>
                  </a:lnTo>
                  <a:lnTo>
                    <a:pt x="153448" y="128159"/>
                  </a:lnTo>
                  <a:lnTo>
                    <a:pt x="153490" y="128159"/>
                  </a:lnTo>
                  <a:lnTo>
                    <a:pt x="153490" y="128102"/>
                  </a:lnTo>
                  <a:lnTo>
                    <a:pt x="153448" y="128102"/>
                  </a:lnTo>
                  <a:lnTo>
                    <a:pt x="153490" y="128102"/>
                  </a:lnTo>
                  <a:lnTo>
                    <a:pt x="153533" y="128102"/>
                  </a:lnTo>
                  <a:lnTo>
                    <a:pt x="153490" y="128032"/>
                  </a:lnTo>
                  <a:lnTo>
                    <a:pt x="153448" y="128032"/>
                  </a:lnTo>
                  <a:lnTo>
                    <a:pt x="153490" y="128032"/>
                  </a:lnTo>
                  <a:lnTo>
                    <a:pt x="153533" y="128032"/>
                  </a:lnTo>
                  <a:lnTo>
                    <a:pt x="153575" y="128032"/>
                  </a:lnTo>
                  <a:lnTo>
                    <a:pt x="153617" y="128032"/>
                  </a:lnTo>
                  <a:lnTo>
                    <a:pt x="153617" y="127976"/>
                  </a:lnTo>
                  <a:lnTo>
                    <a:pt x="153659" y="127976"/>
                  </a:lnTo>
                  <a:lnTo>
                    <a:pt x="153659" y="127905"/>
                  </a:lnTo>
                  <a:lnTo>
                    <a:pt x="153702" y="127905"/>
                  </a:lnTo>
                  <a:lnTo>
                    <a:pt x="153702" y="127849"/>
                  </a:lnTo>
                  <a:lnTo>
                    <a:pt x="153659" y="127849"/>
                  </a:lnTo>
                  <a:lnTo>
                    <a:pt x="153702" y="127849"/>
                  </a:lnTo>
                  <a:lnTo>
                    <a:pt x="153744" y="127849"/>
                  </a:lnTo>
                  <a:lnTo>
                    <a:pt x="153786" y="127849"/>
                  </a:lnTo>
                  <a:lnTo>
                    <a:pt x="153744" y="127778"/>
                  </a:lnTo>
                  <a:lnTo>
                    <a:pt x="153786" y="127778"/>
                  </a:lnTo>
                  <a:lnTo>
                    <a:pt x="153828" y="127778"/>
                  </a:lnTo>
                  <a:lnTo>
                    <a:pt x="153828" y="127849"/>
                  </a:lnTo>
                  <a:lnTo>
                    <a:pt x="153871" y="127849"/>
                  </a:lnTo>
                  <a:lnTo>
                    <a:pt x="153913" y="127778"/>
                  </a:lnTo>
                  <a:lnTo>
                    <a:pt x="153955" y="127722"/>
                  </a:lnTo>
                  <a:lnTo>
                    <a:pt x="153997" y="127722"/>
                  </a:lnTo>
                  <a:lnTo>
                    <a:pt x="153997" y="127652"/>
                  </a:lnTo>
                  <a:lnTo>
                    <a:pt x="154040" y="127652"/>
                  </a:lnTo>
                  <a:lnTo>
                    <a:pt x="154040" y="127595"/>
                  </a:lnTo>
                  <a:lnTo>
                    <a:pt x="154082" y="127595"/>
                  </a:lnTo>
                  <a:lnTo>
                    <a:pt x="154082" y="127525"/>
                  </a:lnTo>
                  <a:lnTo>
                    <a:pt x="154124" y="127525"/>
                  </a:lnTo>
                  <a:lnTo>
                    <a:pt x="154166" y="127525"/>
                  </a:lnTo>
                  <a:lnTo>
                    <a:pt x="154209" y="127525"/>
                  </a:lnTo>
                  <a:lnTo>
                    <a:pt x="154166" y="127525"/>
                  </a:lnTo>
                  <a:lnTo>
                    <a:pt x="154166" y="127595"/>
                  </a:lnTo>
                  <a:lnTo>
                    <a:pt x="154209" y="127595"/>
                  </a:lnTo>
                  <a:lnTo>
                    <a:pt x="154209" y="127525"/>
                  </a:lnTo>
                  <a:lnTo>
                    <a:pt x="154209" y="127595"/>
                  </a:lnTo>
                  <a:lnTo>
                    <a:pt x="154251" y="127595"/>
                  </a:lnTo>
                  <a:lnTo>
                    <a:pt x="154251" y="127525"/>
                  </a:lnTo>
                  <a:lnTo>
                    <a:pt x="154293" y="127525"/>
                  </a:lnTo>
                  <a:lnTo>
                    <a:pt x="154335" y="127525"/>
                  </a:lnTo>
                  <a:lnTo>
                    <a:pt x="154378" y="127469"/>
                  </a:lnTo>
                  <a:lnTo>
                    <a:pt x="154378" y="127525"/>
                  </a:lnTo>
                  <a:lnTo>
                    <a:pt x="154420" y="127525"/>
                  </a:lnTo>
                  <a:lnTo>
                    <a:pt x="154420" y="127469"/>
                  </a:lnTo>
                  <a:lnTo>
                    <a:pt x="154420" y="127525"/>
                  </a:lnTo>
                  <a:lnTo>
                    <a:pt x="154462" y="127525"/>
                  </a:lnTo>
                  <a:lnTo>
                    <a:pt x="154462" y="127469"/>
                  </a:lnTo>
                  <a:lnTo>
                    <a:pt x="154504" y="127469"/>
                  </a:lnTo>
                  <a:lnTo>
                    <a:pt x="154504" y="127525"/>
                  </a:lnTo>
                  <a:lnTo>
                    <a:pt x="154547" y="127525"/>
                  </a:lnTo>
                  <a:lnTo>
                    <a:pt x="154547" y="127595"/>
                  </a:lnTo>
                  <a:lnTo>
                    <a:pt x="154547" y="127525"/>
                  </a:lnTo>
                  <a:lnTo>
                    <a:pt x="154589" y="127525"/>
                  </a:lnTo>
                  <a:lnTo>
                    <a:pt x="154631" y="127525"/>
                  </a:lnTo>
                  <a:lnTo>
                    <a:pt x="154631" y="127595"/>
                  </a:lnTo>
                  <a:lnTo>
                    <a:pt x="154589" y="127595"/>
                  </a:lnTo>
                  <a:lnTo>
                    <a:pt x="154589" y="127652"/>
                  </a:lnTo>
                  <a:lnTo>
                    <a:pt x="154589" y="127722"/>
                  </a:lnTo>
                  <a:lnTo>
                    <a:pt x="154631" y="127652"/>
                  </a:lnTo>
                  <a:lnTo>
                    <a:pt x="154673" y="127652"/>
                  </a:lnTo>
                  <a:lnTo>
                    <a:pt x="154673" y="127722"/>
                  </a:lnTo>
                  <a:lnTo>
                    <a:pt x="154631" y="127722"/>
                  </a:lnTo>
                  <a:lnTo>
                    <a:pt x="154673" y="127722"/>
                  </a:lnTo>
                  <a:lnTo>
                    <a:pt x="154716" y="127722"/>
                  </a:lnTo>
                  <a:lnTo>
                    <a:pt x="154758" y="127652"/>
                  </a:lnTo>
                  <a:lnTo>
                    <a:pt x="154800" y="127652"/>
                  </a:lnTo>
                  <a:lnTo>
                    <a:pt x="154758" y="127652"/>
                  </a:lnTo>
                  <a:lnTo>
                    <a:pt x="154716" y="127652"/>
                  </a:lnTo>
                  <a:lnTo>
                    <a:pt x="154716" y="127595"/>
                  </a:lnTo>
                  <a:lnTo>
                    <a:pt x="154758" y="127595"/>
                  </a:lnTo>
                  <a:lnTo>
                    <a:pt x="154800" y="127595"/>
                  </a:lnTo>
                  <a:lnTo>
                    <a:pt x="154842" y="127595"/>
                  </a:lnTo>
                  <a:lnTo>
                    <a:pt x="154885" y="127595"/>
                  </a:lnTo>
                  <a:lnTo>
                    <a:pt x="154842" y="127595"/>
                  </a:lnTo>
                  <a:lnTo>
                    <a:pt x="154885" y="127595"/>
                  </a:lnTo>
                  <a:lnTo>
                    <a:pt x="154927" y="127595"/>
                  </a:lnTo>
                  <a:lnTo>
                    <a:pt x="154969" y="127595"/>
                  </a:lnTo>
                  <a:lnTo>
                    <a:pt x="154969" y="127525"/>
                  </a:lnTo>
                  <a:lnTo>
                    <a:pt x="155011" y="127525"/>
                  </a:lnTo>
                  <a:lnTo>
                    <a:pt x="155053" y="127525"/>
                  </a:lnTo>
                  <a:lnTo>
                    <a:pt x="155096" y="127525"/>
                  </a:lnTo>
                  <a:lnTo>
                    <a:pt x="155096" y="127469"/>
                  </a:lnTo>
                  <a:lnTo>
                    <a:pt x="155138" y="127469"/>
                  </a:lnTo>
                  <a:lnTo>
                    <a:pt x="155180" y="127469"/>
                  </a:lnTo>
                  <a:lnTo>
                    <a:pt x="155222" y="127469"/>
                  </a:lnTo>
                  <a:lnTo>
                    <a:pt x="155265" y="127469"/>
                  </a:lnTo>
                  <a:lnTo>
                    <a:pt x="155307" y="127469"/>
                  </a:lnTo>
                  <a:lnTo>
                    <a:pt x="155307" y="127525"/>
                  </a:lnTo>
                  <a:lnTo>
                    <a:pt x="155307" y="127595"/>
                  </a:lnTo>
                  <a:lnTo>
                    <a:pt x="155265" y="127595"/>
                  </a:lnTo>
                  <a:lnTo>
                    <a:pt x="155222" y="127595"/>
                  </a:lnTo>
                  <a:lnTo>
                    <a:pt x="155265" y="127595"/>
                  </a:lnTo>
                  <a:lnTo>
                    <a:pt x="155307" y="127652"/>
                  </a:lnTo>
                  <a:lnTo>
                    <a:pt x="155349" y="127595"/>
                  </a:lnTo>
                  <a:lnTo>
                    <a:pt x="155307" y="127652"/>
                  </a:lnTo>
                  <a:lnTo>
                    <a:pt x="155349" y="127652"/>
                  </a:lnTo>
                  <a:lnTo>
                    <a:pt x="155391" y="127652"/>
                  </a:lnTo>
                  <a:lnTo>
                    <a:pt x="155434" y="127652"/>
                  </a:lnTo>
                  <a:lnTo>
                    <a:pt x="155476" y="127595"/>
                  </a:lnTo>
                  <a:lnTo>
                    <a:pt x="155476" y="127525"/>
                  </a:lnTo>
                  <a:lnTo>
                    <a:pt x="155518" y="127525"/>
                  </a:lnTo>
                  <a:lnTo>
                    <a:pt x="155560" y="127595"/>
                  </a:lnTo>
                  <a:lnTo>
                    <a:pt x="155603" y="127595"/>
                  </a:lnTo>
                  <a:lnTo>
                    <a:pt x="155603" y="127652"/>
                  </a:lnTo>
                  <a:lnTo>
                    <a:pt x="155560" y="127652"/>
                  </a:lnTo>
                  <a:lnTo>
                    <a:pt x="155603" y="127652"/>
                  </a:lnTo>
                  <a:lnTo>
                    <a:pt x="155560" y="127652"/>
                  </a:lnTo>
                  <a:lnTo>
                    <a:pt x="155560" y="127722"/>
                  </a:lnTo>
                  <a:lnTo>
                    <a:pt x="155518" y="127722"/>
                  </a:lnTo>
                  <a:lnTo>
                    <a:pt x="155560" y="127722"/>
                  </a:lnTo>
                  <a:lnTo>
                    <a:pt x="155603" y="127722"/>
                  </a:lnTo>
                  <a:lnTo>
                    <a:pt x="155645" y="127778"/>
                  </a:lnTo>
                  <a:lnTo>
                    <a:pt x="155687" y="127778"/>
                  </a:lnTo>
                  <a:lnTo>
                    <a:pt x="155729" y="127778"/>
                  </a:lnTo>
                  <a:lnTo>
                    <a:pt x="155729" y="127849"/>
                  </a:lnTo>
                  <a:lnTo>
                    <a:pt x="155729" y="127778"/>
                  </a:lnTo>
                  <a:lnTo>
                    <a:pt x="155772" y="127778"/>
                  </a:lnTo>
                  <a:lnTo>
                    <a:pt x="155729" y="127778"/>
                  </a:lnTo>
                  <a:lnTo>
                    <a:pt x="155772" y="127778"/>
                  </a:lnTo>
                  <a:lnTo>
                    <a:pt x="155772" y="127722"/>
                  </a:lnTo>
                  <a:lnTo>
                    <a:pt x="155814" y="127722"/>
                  </a:lnTo>
                  <a:lnTo>
                    <a:pt x="155856" y="127722"/>
                  </a:lnTo>
                  <a:lnTo>
                    <a:pt x="155814" y="127778"/>
                  </a:lnTo>
                  <a:lnTo>
                    <a:pt x="155772" y="127778"/>
                  </a:lnTo>
                  <a:lnTo>
                    <a:pt x="155772" y="127849"/>
                  </a:lnTo>
                  <a:lnTo>
                    <a:pt x="155814" y="127849"/>
                  </a:lnTo>
                  <a:lnTo>
                    <a:pt x="155856" y="127849"/>
                  </a:lnTo>
                  <a:lnTo>
                    <a:pt x="155898" y="127849"/>
                  </a:lnTo>
                  <a:lnTo>
                    <a:pt x="155941" y="127849"/>
                  </a:lnTo>
                  <a:lnTo>
                    <a:pt x="155941" y="127778"/>
                  </a:lnTo>
                  <a:lnTo>
                    <a:pt x="155941" y="127849"/>
                  </a:lnTo>
                  <a:lnTo>
                    <a:pt x="155898" y="127849"/>
                  </a:lnTo>
                  <a:lnTo>
                    <a:pt x="155898" y="127905"/>
                  </a:lnTo>
                  <a:lnTo>
                    <a:pt x="155941" y="127905"/>
                  </a:lnTo>
                  <a:lnTo>
                    <a:pt x="155983" y="127905"/>
                  </a:lnTo>
                  <a:lnTo>
                    <a:pt x="155983" y="127849"/>
                  </a:lnTo>
                  <a:lnTo>
                    <a:pt x="156025" y="127849"/>
                  </a:lnTo>
                  <a:lnTo>
                    <a:pt x="156067" y="127849"/>
                  </a:lnTo>
                  <a:lnTo>
                    <a:pt x="156067" y="127905"/>
                  </a:lnTo>
                  <a:lnTo>
                    <a:pt x="156025" y="127905"/>
                  </a:lnTo>
                  <a:lnTo>
                    <a:pt x="156067" y="127905"/>
                  </a:lnTo>
                  <a:lnTo>
                    <a:pt x="156067" y="127976"/>
                  </a:lnTo>
                  <a:lnTo>
                    <a:pt x="156110" y="127976"/>
                  </a:lnTo>
                  <a:lnTo>
                    <a:pt x="156152" y="127976"/>
                  </a:lnTo>
                  <a:lnTo>
                    <a:pt x="156194" y="127976"/>
                  </a:lnTo>
                  <a:lnTo>
                    <a:pt x="156194" y="128032"/>
                  </a:lnTo>
                  <a:lnTo>
                    <a:pt x="156236" y="127976"/>
                  </a:lnTo>
                  <a:lnTo>
                    <a:pt x="156279" y="127976"/>
                  </a:lnTo>
                  <a:lnTo>
                    <a:pt x="156279" y="128032"/>
                  </a:lnTo>
                  <a:lnTo>
                    <a:pt x="156321" y="128032"/>
                  </a:lnTo>
                  <a:lnTo>
                    <a:pt x="156279" y="128032"/>
                  </a:lnTo>
                  <a:lnTo>
                    <a:pt x="156279" y="128102"/>
                  </a:lnTo>
                  <a:lnTo>
                    <a:pt x="156321" y="128032"/>
                  </a:lnTo>
                  <a:lnTo>
                    <a:pt x="156321" y="128102"/>
                  </a:lnTo>
                  <a:lnTo>
                    <a:pt x="156363" y="128102"/>
                  </a:lnTo>
                  <a:lnTo>
                    <a:pt x="156405" y="128102"/>
                  </a:lnTo>
                  <a:lnTo>
                    <a:pt x="156448" y="128102"/>
                  </a:lnTo>
                  <a:lnTo>
                    <a:pt x="156490" y="128102"/>
                  </a:lnTo>
                  <a:lnTo>
                    <a:pt x="156490" y="128159"/>
                  </a:lnTo>
                  <a:lnTo>
                    <a:pt x="156532" y="128159"/>
                  </a:lnTo>
                  <a:lnTo>
                    <a:pt x="156574" y="128159"/>
                  </a:lnTo>
                  <a:lnTo>
                    <a:pt x="156574" y="128102"/>
                  </a:lnTo>
                  <a:lnTo>
                    <a:pt x="156617" y="128102"/>
                  </a:lnTo>
                  <a:lnTo>
                    <a:pt x="156617" y="128159"/>
                  </a:lnTo>
                  <a:lnTo>
                    <a:pt x="156574" y="128159"/>
                  </a:lnTo>
                  <a:lnTo>
                    <a:pt x="156617" y="128229"/>
                  </a:lnTo>
                  <a:lnTo>
                    <a:pt x="156659" y="128229"/>
                  </a:lnTo>
                  <a:lnTo>
                    <a:pt x="156701" y="128229"/>
                  </a:lnTo>
                  <a:lnTo>
                    <a:pt x="156701" y="128159"/>
                  </a:lnTo>
                  <a:lnTo>
                    <a:pt x="156743" y="128159"/>
                  </a:lnTo>
                  <a:lnTo>
                    <a:pt x="156743" y="128229"/>
                  </a:lnTo>
                  <a:lnTo>
                    <a:pt x="156786" y="128229"/>
                  </a:lnTo>
                  <a:lnTo>
                    <a:pt x="156828" y="128229"/>
                  </a:lnTo>
                  <a:lnTo>
                    <a:pt x="156870" y="128229"/>
                  </a:lnTo>
                  <a:lnTo>
                    <a:pt x="156870" y="128285"/>
                  </a:lnTo>
                  <a:lnTo>
                    <a:pt x="156912" y="128285"/>
                  </a:lnTo>
                  <a:lnTo>
                    <a:pt x="156955" y="128285"/>
                  </a:lnTo>
                  <a:lnTo>
                    <a:pt x="156997" y="128285"/>
                  </a:lnTo>
                  <a:lnTo>
                    <a:pt x="157039" y="128285"/>
                  </a:lnTo>
                  <a:lnTo>
                    <a:pt x="157081" y="128285"/>
                  </a:lnTo>
                  <a:lnTo>
                    <a:pt x="157123" y="128285"/>
                  </a:lnTo>
                  <a:lnTo>
                    <a:pt x="157166" y="128285"/>
                  </a:lnTo>
                  <a:lnTo>
                    <a:pt x="157208" y="128285"/>
                  </a:lnTo>
                  <a:lnTo>
                    <a:pt x="157250" y="128285"/>
                  </a:lnTo>
                  <a:lnTo>
                    <a:pt x="157292" y="128285"/>
                  </a:lnTo>
                  <a:lnTo>
                    <a:pt x="157335" y="128285"/>
                  </a:lnTo>
                  <a:lnTo>
                    <a:pt x="157335" y="128356"/>
                  </a:lnTo>
                  <a:lnTo>
                    <a:pt x="157377" y="128356"/>
                  </a:lnTo>
                  <a:lnTo>
                    <a:pt x="157419" y="128356"/>
                  </a:lnTo>
                  <a:lnTo>
                    <a:pt x="157419" y="128412"/>
                  </a:lnTo>
                  <a:lnTo>
                    <a:pt x="157461" y="128412"/>
                  </a:lnTo>
                  <a:lnTo>
                    <a:pt x="157504" y="128412"/>
                  </a:lnTo>
                  <a:lnTo>
                    <a:pt x="157546" y="128412"/>
                  </a:lnTo>
                  <a:lnTo>
                    <a:pt x="157546" y="128356"/>
                  </a:lnTo>
                  <a:lnTo>
                    <a:pt x="157504" y="128356"/>
                  </a:lnTo>
                  <a:lnTo>
                    <a:pt x="157546" y="128356"/>
                  </a:lnTo>
                  <a:lnTo>
                    <a:pt x="157588" y="128356"/>
                  </a:lnTo>
                  <a:lnTo>
                    <a:pt x="157630" y="128356"/>
                  </a:lnTo>
                  <a:lnTo>
                    <a:pt x="157673" y="128356"/>
                  </a:lnTo>
                  <a:lnTo>
                    <a:pt x="157715" y="128356"/>
                  </a:lnTo>
                  <a:lnTo>
                    <a:pt x="157715" y="128412"/>
                  </a:lnTo>
                  <a:lnTo>
                    <a:pt x="157715" y="128483"/>
                  </a:lnTo>
                  <a:lnTo>
                    <a:pt x="157757" y="128483"/>
                  </a:lnTo>
                  <a:lnTo>
                    <a:pt x="157757" y="128539"/>
                  </a:lnTo>
                  <a:lnTo>
                    <a:pt x="157799" y="128539"/>
                  </a:lnTo>
                  <a:lnTo>
                    <a:pt x="157799" y="128609"/>
                  </a:lnTo>
                  <a:lnTo>
                    <a:pt x="157842" y="128609"/>
                  </a:lnTo>
                  <a:lnTo>
                    <a:pt x="157884" y="128609"/>
                  </a:lnTo>
                  <a:lnTo>
                    <a:pt x="157926" y="128609"/>
                  </a:lnTo>
                  <a:lnTo>
                    <a:pt x="157968" y="128609"/>
                  </a:lnTo>
                  <a:lnTo>
                    <a:pt x="158011" y="128609"/>
                  </a:lnTo>
                  <a:lnTo>
                    <a:pt x="158011" y="128666"/>
                  </a:lnTo>
                  <a:lnTo>
                    <a:pt x="157968" y="128666"/>
                  </a:lnTo>
                  <a:lnTo>
                    <a:pt x="157926" y="128666"/>
                  </a:lnTo>
                  <a:lnTo>
                    <a:pt x="157968" y="128666"/>
                  </a:lnTo>
                  <a:lnTo>
                    <a:pt x="158011" y="128666"/>
                  </a:lnTo>
                  <a:lnTo>
                    <a:pt x="158053" y="128666"/>
                  </a:lnTo>
                  <a:lnTo>
                    <a:pt x="158095" y="128666"/>
                  </a:lnTo>
                  <a:lnTo>
                    <a:pt x="158053" y="128666"/>
                  </a:lnTo>
                  <a:lnTo>
                    <a:pt x="158095" y="128666"/>
                  </a:lnTo>
                  <a:lnTo>
                    <a:pt x="158137" y="128666"/>
                  </a:lnTo>
                  <a:lnTo>
                    <a:pt x="158095" y="128736"/>
                  </a:lnTo>
                  <a:lnTo>
                    <a:pt x="158137" y="128736"/>
                  </a:lnTo>
                  <a:lnTo>
                    <a:pt x="158180" y="128792"/>
                  </a:lnTo>
                  <a:lnTo>
                    <a:pt x="158222" y="128736"/>
                  </a:lnTo>
                  <a:lnTo>
                    <a:pt x="158264" y="128736"/>
                  </a:lnTo>
                  <a:lnTo>
                    <a:pt x="158264" y="128666"/>
                  </a:lnTo>
                  <a:lnTo>
                    <a:pt x="158306" y="128666"/>
                  </a:lnTo>
                  <a:lnTo>
                    <a:pt x="158349" y="128666"/>
                  </a:lnTo>
                  <a:lnTo>
                    <a:pt x="158349" y="128736"/>
                  </a:lnTo>
                  <a:lnTo>
                    <a:pt x="158391" y="128792"/>
                  </a:lnTo>
                  <a:lnTo>
                    <a:pt x="158391" y="128736"/>
                  </a:lnTo>
                  <a:lnTo>
                    <a:pt x="158433" y="128736"/>
                  </a:lnTo>
                  <a:lnTo>
                    <a:pt x="158433" y="128792"/>
                  </a:lnTo>
                  <a:lnTo>
                    <a:pt x="158433" y="128736"/>
                  </a:lnTo>
                  <a:lnTo>
                    <a:pt x="158475" y="128736"/>
                  </a:lnTo>
                  <a:lnTo>
                    <a:pt x="158518" y="128736"/>
                  </a:lnTo>
                  <a:lnTo>
                    <a:pt x="158518" y="128792"/>
                  </a:lnTo>
                  <a:lnTo>
                    <a:pt x="158560" y="128736"/>
                  </a:lnTo>
                  <a:lnTo>
                    <a:pt x="158602" y="128736"/>
                  </a:lnTo>
                  <a:lnTo>
                    <a:pt x="158644" y="128736"/>
                  </a:lnTo>
                  <a:lnTo>
                    <a:pt x="158644" y="128792"/>
                  </a:lnTo>
                  <a:lnTo>
                    <a:pt x="158602" y="128792"/>
                  </a:lnTo>
                  <a:lnTo>
                    <a:pt x="158560" y="128863"/>
                  </a:lnTo>
                  <a:lnTo>
                    <a:pt x="158518" y="128863"/>
                  </a:lnTo>
                  <a:lnTo>
                    <a:pt x="158560" y="128863"/>
                  </a:lnTo>
                  <a:lnTo>
                    <a:pt x="158560" y="128919"/>
                  </a:lnTo>
                  <a:lnTo>
                    <a:pt x="158602" y="128919"/>
                  </a:lnTo>
                  <a:lnTo>
                    <a:pt x="158602" y="128863"/>
                  </a:lnTo>
                  <a:lnTo>
                    <a:pt x="158644" y="128863"/>
                  </a:lnTo>
                  <a:lnTo>
                    <a:pt x="158644" y="128919"/>
                  </a:lnTo>
                  <a:lnTo>
                    <a:pt x="158602" y="128919"/>
                  </a:lnTo>
                  <a:lnTo>
                    <a:pt x="158602" y="128990"/>
                  </a:lnTo>
                  <a:lnTo>
                    <a:pt x="158644" y="128990"/>
                  </a:lnTo>
                  <a:lnTo>
                    <a:pt x="158687" y="128990"/>
                  </a:lnTo>
                  <a:lnTo>
                    <a:pt x="158729" y="128990"/>
                  </a:lnTo>
                  <a:lnTo>
                    <a:pt x="158729" y="129046"/>
                  </a:lnTo>
                  <a:lnTo>
                    <a:pt x="158771" y="129046"/>
                  </a:lnTo>
                  <a:lnTo>
                    <a:pt x="158813" y="129046"/>
                  </a:lnTo>
                  <a:lnTo>
                    <a:pt x="158856" y="129046"/>
                  </a:lnTo>
                  <a:lnTo>
                    <a:pt x="158898" y="129046"/>
                  </a:lnTo>
                  <a:lnTo>
                    <a:pt x="158898" y="128990"/>
                  </a:lnTo>
                  <a:lnTo>
                    <a:pt x="158940" y="128990"/>
                  </a:lnTo>
                  <a:lnTo>
                    <a:pt x="158982" y="128990"/>
                  </a:lnTo>
                  <a:lnTo>
                    <a:pt x="158982" y="129046"/>
                  </a:lnTo>
                  <a:lnTo>
                    <a:pt x="159025" y="128990"/>
                  </a:lnTo>
                  <a:lnTo>
                    <a:pt x="159067" y="128990"/>
                  </a:lnTo>
                  <a:lnTo>
                    <a:pt x="159067" y="129046"/>
                  </a:lnTo>
                  <a:lnTo>
                    <a:pt x="159109" y="129046"/>
                  </a:lnTo>
                  <a:lnTo>
                    <a:pt x="159151" y="129046"/>
                  </a:lnTo>
                  <a:lnTo>
                    <a:pt x="159151" y="128990"/>
                  </a:lnTo>
                  <a:lnTo>
                    <a:pt x="159109" y="128990"/>
                  </a:lnTo>
                  <a:lnTo>
                    <a:pt x="159151" y="128990"/>
                  </a:lnTo>
                  <a:lnTo>
                    <a:pt x="159194" y="128990"/>
                  </a:lnTo>
                  <a:lnTo>
                    <a:pt x="159236" y="128990"/>
                  </a:lnTo>
                  <a:lnTo>
                    <a:pt x="159194" y="128990"/>
                  </a:lnTo>
                  <a:lnTo>
                    <a:pt x="159194" y="128919"/>
                  </a:lnTo>
                  <a:lnTo>
                    <a:pt x="159236" y="128919"/>
                  </a:lnTo>
                  <a:lnTo>
                    <a:pt x="159278" y="128919"/>
                  </a:lnTo>
                  <a:lnTo>
                    <a:pt x="159320" y="128919"/>
                  </a:lnTo>
                  <a:lnTo>
                    <a:pt x="159362" y="128919"/>
                  </a:lnTo>
                  <a:lnTo>
                    <a:pt x="159405" y="128919"/>
                  </a:lnTo>
                  <a:lnTo>
                    <a:pt x="159447" y="128919"/>
                  </a:lnTo>
                  <a:lnTo>
                    <a:pt x="159489" y="128919"/>
                  </a:lnTo>
                  <a:lnTo>
                    <a:pt x="159447" y="128863"/>
                  </a:lnTo>
                  <a:lnTo>
                    <a:pt x="159489" y="128863"/>
                  </a:lnTo>
                  <a:lnTo>
                    <a:pt x="159531" y="128919"/>
                  </a:lnTo>
                  <a:lnTo>
                    <a:pt x="159531" y="128863"/>
                  </a:lnTo>
                  <a:lnTo>
                    <a:pt x="159574" y="128863"/>
                  </a:lnTo>
                  <a:lnTo>
                    <a:pt x="159574" y="128919"/>
                  </a:lnTo>
                  <a:lnTo>
                    <a:pt x="159531" y="128919"/>
                  </a:lnTo>
                  <a:lnTo>
                    <a:pt x="159574" y="128919"/>
                  </a:lnTo>
                  <a:lnTo>
                    <a:pt x="159574" y="128990"/>
                  </a:lnTo>
                  <a:lnTo>
                    <a:pt x="159616" y="128990"/>
                  </a:lnTo>
                  <a:lnTo>
                    <a:pt x="159658" y="128990"/>
                  </a:lnTo>
                  <a:lnTo>
                    <a:pt x="159658" y="129046"/>
                  </a:lnTo>
                  <a:lnTo>
                    <a:pt x="159700" y="129046"/>
                  </a:lnTo>
                  <a:lnTo>
                    <a:pt x="159743" y="129046"/>
                  </a:lnTo>
                  <a:lnTo>
                    <a:pt x="159785" y="129046"/>
                  </a:lnTo>
                  <a:lnTo>
                    <a:pt x="159785" y="128990"/>
                  </a:lnTo>
                  <a:lnTo>
                    <a:pt x="159827" y="128990"/>
                  </a:lnTo>
                  <a:lnTo>
                    <a:pt x="159869" y="128990"/>
                  </a:lnTo>
                  <a:lnTo>
                    <a:pt x="159912" y="128990"/>
                  </a:lnTo>
                  <a:lnTo>
                    <a:pt x="159954" y="128990"/>
                  </a:lnTo>
                  <a:lnTo>
                    <a:pt x="159996" y="128990"/>
                  </a:lnTo>
                  <a:lnTo>
                    <a:pt x="159954" y="128990"/>
                  </a:lnTo>
                  <a:lnTo>
                    <a:pt x="159996" y="128990"/>
                  </a:lnTo>
                  <a:lnTo>
                    <a:pt x="160038" y="128990"/>
                  </a:lnTo>
                  <a:lnTo>
                    <a:pt x="160038" y="128919"/>
                  </a:lnTo>
                  <a:lnTo>
                    <a:pt x="160081" y="128990"/>
                  </a:lnTo>
                  <a:lnTo>
                    <a:pt x="160081" y="128919"/>
                  </a:lnTo>
                  <a:lnTo>
                    <a:pt x="160123" y="128919"/>
                  </a:lnTo>
                  <a:lnTo>
                    <a:pt x="160165" y="128919"/>
                  </a:lnTo>
                  <a:lnTo>
                    <a:pt x="160123" y="128919"/>
                  </a:lnTo>
                  <a:lnTo>
                    <a:pt x="160123" y="128990"/>
                  </a:lnTo>
                  <a:lnTo>
                    <a:pt x="160081" y="128990"/>
                  </a:lnTo>
                  <a:lnTo>
                    <a:pt x="160123" y="128990"/>
                  </a:lnTo>
                  <a:lnTo>
                    <a:pt x="160081" y="128990"/>
                  </a:lnTo>
                  <a:lnTo>
                    <a:pt x="160081" y="129046"/>
                  </a:lnTo>
                  <a:lnTo>
                    <a:pt x="160123" y="129046"/>
                  </a:lnTo>
                  <a:lnTo>
                    <a:pt x="160123" y="128990"/>
                  </a:lnTo>
                  <a:lnTo>
                    <a:pt x="160165" y="128990"/>
                  </a:lnTo>
                  <a:lnTo>
                    <a:pt x="160207" y="128990"/>
                  </a:lnTo>
                  <a:lnTo>
                    <a:pt x="160250" y="128990"/>
                  </a:lnTo>
                  <a:lnTo>
                    <a:pt x="160250" y="129046"/>
                  </a:lnTo>
                  <a:lnTo>
                    <a:pt x="160207" y="129046"/>
                  </a:lnTo>
                  <a:lnTo>
                    <a:pt x="160207" y="129116"/>
                  </a:lnTo>
                  <a:lnTo>
                    <a:pt x="160250" y="129116"/>
                  </a:lnTo>
                  <a:lnTo>
                    <a:pt x="160250" y="129046"/>
                  </a:lnTo>
                  <a:lnTo>
                    <a:pt x="160292" y="129046"/>
                  </a:lnTo>
                  <a:lnTo>
                    <a:pt x="160334" y="129046"/>
                  </a:lnTo>
                  <a:lnTo>
                    <a:pt x="160376" y="129046"/>
                  </a:lnTo>
                  <a:lnTo>
                    <a:pt x="160419" y="129046"/>
                  </a:lnTo>
                  <a:lnTo>
                    <a:pt x="160461" y="129046"/>
                  </a:lnTo>
                  <a:lnTo>
                    <a:pt x="160503" y="129046"/>
                  </a:lnTo>
                  <a:lnTo>
                    <a:pt x="160503" y="128990"/>
                  </a:lnTo>
                  <a:lnTo>
                    <a:pt x="160461" y="128990"/>
                  </a:lnTo>
                  <a:lnTo>
                    <a:pt x="160503" y="128990"/>
                  </a:lnTo>
                  <a:lnTo>
                    <a:pt x="160545" y="129046"/>
                  </a:lnTo>
                  <a:lnTo>
                    <a:pt x="160545" y="128990"/>
                  </a:lnTo>
                  <a:lnTo>
                    <a:pt x="160630" y="128990"/>
                  </a:lnTo>
                  <a:lnTo>
                    <a:pt x="160672" y="128990"/>
                  </a:lnTo>
                  <a:lnTo>
                    <a:pt x="160672" y="128919"/>
                  </a:lnTo>
                  <a:lnTo>
                    <a:pt x="160714" y="128919"/>
                  </a:lnTo>
                  <a:lnTo>
                    <a:pt x="160757" y="128919"/>
                  </a:lnTo>
                  <a:lnTo>
                    <a:pt x="160799" y="128919"/>
                  </a:lnTo>
                  <a:lnTo>
                    <a:pt x="160841" y="128919"/>
                  </a:lnTo>
                  <a:lnTo>
                    <a:pt x="160883" y="128919"/>
                  </a:lnTo>
                  <a:lnTo>
                    <a:pt x="160883" y="128863"/>
                  </a:lnTo>
                  <a:lnTo>
                    <a:pt x="160926" y="128863"/>
                  </a:lnTo>
                  <a:lnTo>
                    <a:pt x="160968" y="128863"/>
                  </a:lnTo>
                  <a:lnTo>
                    <a:pt x="161010" y="128863"/>
                  </a:lnTo>
                  <a:lnTo>
                    <a:pt x="160968" y="128863"/>
                  </a:lnTo>
                  <a:lnTo>
                    <a:pt x="160968" y="128919"/>
                  </a:lnTo>
                  <a:lnTo>
                    <a:pt x="161010" y="128863"/>
                  </a:lnTo>
                  <a:lnTo>
                    <a:pt x="161052" y="128863"/>
                  </a:lnTo>
                  <a:lnTo>
                    <a:pt x="161095" y="128863"/>
                  </a:lnTo>
                  <a:lnTo>
                    <a:pt x="161095" y="128919"/>
                  </a:lnTo>
                  <a:lnTo>
                    <a:pt x="161095" y="128863"/>
                  </a:lnTo>
                  <a:lnTo>
                    <a:pt x="161095" y="128919"/>
                  </a:lnTo>
                  <a:lnTo>
                    <a:pt x="161137" y="128863"/>
                  </a:lnTo>
                  <a:lnTo>
                    <a:pt x="161179" y="128863"/>
                  </a:lnTo>
                  <a:lnTo>
                    <a:pt x="161221" y="128863"/>
                  </a:lnTo>
                  <a:lnTo>
                    <a:pt x="161264" y="128863"/>
                  </a:lnTo>
                  <a:lnTo>
                    <a:pt x="161264" y="128792"/>
                  </a:lnTo>
                  <a:lnTo>
                    <a:pt x="161306" y="128792"/>
                  </a:lnTo>
                  <a:lnTo>
                    <a:pt x="161348" y="128792"/>
                  </a:lnTo>
                  <a:lnTo>
                    <a:pt x="161390" y="128792"/>
                  </a:lnTo>
                  <a:lnTo>
                    <a:pt x="161432" y="128736"/>
                  </a:lnTo>
                  <a:lnTo>
                    <a:pt x="161475" y="128736"/>
                  </a:lnTo>
                  <a:lnTo>
                    <a:pt x="161517" y="128666"/>
                  </a:lnTo>
                  <a:lnTo>
                    <a:pt x="161559" y="128666"/>
                  </a:lnTo>
                  <a:lnTo>
                    <a:pt x="161601" y="128666"/>
                  </a:lnTo>
                  <a:lnTo>
                    <a:pt x="161644" y="128666"/>
                  </a:lnTo>
                  <a:lnTo>
                    <a:pt x="161644" y="128609"/>
                  </a:lnTo>
                  <a:lnTo>
                    <a:pt x="161686" y="128609"/>
                  </a:lnTo>
                  <a:lnTo>
                    <a:pt x="161728" y="128609"/>
                  </a:lnTo>
                  <a:lnTo>
                    <a:pt x="161686" y="128539"/>
                  </a:lnTo>
                  <a:lnTo>
                    <a:pt x="161728" y="128539"/>
                  </a:lnTo>
                  <a:lnTo>
                    <a:pt x="161770" y="128539"/>
                  </a:lnTo>
                  <a:lnTo>
                    <a:pt x="161813" y="128483"/>
                  </a:lnTo>
                  <a:lnTo>
                    <a:pt x="161855" y="128483"/>
                  </a:lnTo>
                  <a:lnTo>
                    <a:pt x="161813" y="128483"/>
                  </a:lnTo>
                  <a:lnTo>
                    <a:pt x="161855" y="128483"/>
                  </a:lnTo>
                  <a:lnTo>
                    <a:pt x="161897" y="128483"/>
                  </a:lnTo>
                  <a:lnTo>
                    <a:pt x="161897" y="128412"/>
                  </a:lnTo>
                  <a:lnTo>
                    <a:pt x="161939" y="128412"/>
                  </a:lnTo>
                  <a:lnTo>
                    <a:pt x="161897" y="128412"/>
                  </a:lnTo>
                  <a:lnTo>
                    <a:pt x="161897" y="128356"/>
                  </a:lnTo>
                  <a:lnTo>
                    <a:pt x="161939" y="128356"/>
                  </a:lnTo>
                  <a:lnTo>
                    <a:pt x="161982" y="128356"/>
                  </a:lnTo>
                  <a:lnTo>
                    <a:pt x="162024" y="128356"/>
                  </a:lnTo>
                  <a:lnTo>
                    <a:pt x="162024" y="128285"/>
                  </a:lnTo>
                  <a:lnTo>
                    <a:pt x="162024" y="128356"/>
                  </a:lnTo>
                  <a:lnTo>
                    <a:pt x="161982" y="128356"/>
                  </a:lnTo>
                  <a:lnTo>
                    <a:pt x="162024" y="128412"/>
                  </a:lnTo>
                  <a:lnTo>
                    <a:pt x="162066" y="128412"/>
                  </a:lnTo>
                  <a:lnTo>
                    <a:pt x="162108" y="128412"/>
                  </a:lnTo>
                  <a:lnTo>
                    <a:pt x="162151" y="128356"/>
                  </a:lnTo>
                  <a:lnTo>
                    <a:pt x="162193" y="128412"/>
                  </a:lnTo>
                  <a:lnTo>
                    <a:pt x="162151" y="128412"/>
                  </a:lnTo>
                  <a:lnTo>
                    <a:pt x="162193" y="128412"/>
                  </a:lnTo>
                  <a:lnTo>
                    <a:pt x="162235" y="128412"/>
                  </a:lnTo>
                  <a:lnTo>
                    <a:pt x="162277" y="128412"/>
                  </a:lnTo>
                  <a:lnTo>
                    <a:pt x="162277" y="128356"/>
                  </a:lnTo>
                  <a:lnTo>
                    <a:pt x="162320" y="128356"/>
                  </a:lnTo>
                  <a:lnTo>
                    <a:pt x="162362" y="128356"/>
                  </a:lnTo>
                  <a:lnTo>
                    <a:pt x="162404" y="128356"/>
                  </a:lnTo>
                  <a:lnTo>
                    <a:pt x="162446" y="128285"/>
                  </a:lnTo>
                  <a:lnTo>
                    <a:pt x="162489" y="128285"/>
                  </a:lnTo>
                  <a:lnTo>
                    <a:pt x="162489" y="128229"/>
                  </a:lnTo>
                  <a:lnTo>
                    <a:pt x="162489" y="128285"/>
                  </a:lnTo>
                  <a:lnTo>
                    <a:pt x="162531" y="128285"/>
                  </a:lnTo>
                  <a:lnTo>
                    <a:pt x="162573" y="128285"/>
                  </a:lnTo>
                  <a:lnTo>
                    <a:pt x="162615" y="128285"/>
                  </a:lnTo>
                  <a:lnTo>
                    <a:pt x="162658" y="128285"/>
                  </a:lnTo>
                  <a:lnTo>
                    <a:pt x="162658" y="128229"/>
                  </a:lnTo>
                  <a:lnTo>
                    <a:pt x="162700" y="128229"/>
                  </a:lnTo>
                  <a:lnTo>
                    <a:pt x="162742" y="128229"/>
                  </a:lnTo>
                  <a:lnTo>
                    <a:pt x="162742" y="128159"/>
                  </a:lnTo>
                  <a:lnTo>
                    <a:pt x="162700" y="128159"/>
                  </a:lnTo>
                  <a:lnTo>
                    <a:pt x="162742" y="128159"/>
                  </a:lnTo>
                  <a:lnTo>
                    <a:pt x="162784" y="128159"/>
                  </a:lnTo>
                  <a:lnTo>
                    <a:pt x="162827" y="128159"/>
                  </a:lnTo>
                  <a:lnTo>
                    <a:pt x="162869" y="128159"/>
                  </a:lnTo>
                  <a:lnTo>
                    <a:pt x="162911" y="128102"/>
                  </a:lnTo>
                  <a:lnTo>
                    <a:pt x="162953" y="128102"/>
                  </a:lnTo>
                  <a:lnTo>
                    <a:pt x="162911" y="128102"/>
                  </a:lnTo>
                  <a:lnTo>
                    <a:pt x="162953" y="128102"/>
                  </a:lnTo>
                  <a:lnTo>
                    <a:pt x="162996" y="128032"/>
                  </a:lnTo>
                  <a:lnTo>
                    <a:pt x="163038" y="128032"/>
                  </a:lnTo>
                  <a:lnTo>
                    <a:pt x="163038" y="127976"/>
                  </a:lnTo>
                  <a:lnTo>
                    <a:pt x="163080" y="127905"/>
                  </a:lnTo>
                  <a:lnTo>
                    <a:pt x="163122" y="127976"/>
                  </a:lnTo>
                  <a:lnTo>
                    <a:pt x="163165" y="127976"/>
                  </a:lnTo>
                  <a:lnTo>
                    <a:pt x="163207" y="127976"/>
                  </a:lnTo>
                  <a:lnTo>
                    <a:pt x="163249" y="127976"/>
                  </a:lnTo>
                  <a:lnTo>
                    <a:pt x="163291" y="127905"/>
                  </a:lnTo>
                  <a:lnTo>
                    <a:pt x="163249" y="127905"/>
                  </a:lnTo>
                  <a:lnTo>
                    <a:pt x="163207" y="127905"/>
                  </a:lnTo>
                  <a:lnTo>
                    <a:pt x="163207" y="127849"/>
                  </a:lnTo>
                  <a:lnTo>
                    <a:pt x="163165" y="127849"/>
                  </a:lnTo>
                  <a:lnTo>
                    <a:pt x="163122" y="127849"/>
                  </a:lnTo>
                  <a:lnTo>
                    <a:pt x="163080" y="127849"/>
                  </a:lnTo>
                  <a:lnTo>
                    <a:pt x="163080" y="127778"/>
                  </a:lnTo>
                  <a:lnTo>
                    <a:pt x="163038" y="127778"/>
                  </a:lnTo>
                  <a:lnTo>
                    <a:pt x="163122" y="127722"/>
                  </a:lnTo>
                  <a:lnTo>
                    <a:pt x="162996" y="127722"/>
                  </a:lnTo>
                  <a:lnTo>
                    <a:pt x="162996" y="127652"/>
                  </a:lnTo>
                  <a:lnTo>
                    <a:pt x="162953" y="127722"/>
                  </a:lnTo>
                  <a:lnTo>
                    <a:pt x="162827" y="127652"/>
                  </a:lnTo>
                  <a:lnTo>
                    <a:pt x="162911" y="127652"/>
                  </a:lnTo>
                  <a:lnTo>
                    <a:pt x="162996" y="127652"/>
                  </a:lnTo>
                  <a:lnTo>
                    <a:pt x="163038" y="127652"/>
                  </a:lnTo>
                  <a:lnTo>
                    <a:pt x="163080" y="127652"/>
                  </a:lnTo>
                  <a:lnTo>
                    <a:pt x="163122" y="127652"/>
                  </a:lnTo>
                  <a:lnTo>
                    <a:pt x="163207" y="127722"/>
                  </a:lnTo>
                  <a:lnTo>
                    <a:pt x="163165" y="127722"/>
                  </a:lnTo>
                  <a:lnTo>
                    <a:pt x="163207" y="127778"/>
                  </a:lnTo>
                  <a:lnTo>
                    <a:pt x="163207" y="127722"/>
                  </a:lnTo>
                  <a:lnTo>
                    <a:pt x="163249" y="127722"/>
                  </a:lnTo>
                  <a:lnTo>
                    <a:pt x="163291" y="127778"/>
                  </a:lnTo>
                  <a:lnTo>
                    <a:pt x="163334" y="127778"/>
                  </a:lnTo>
                  <a:lnTo>
                    <a:pt x="163376" y="127778"/>
                  </a:lnTo>
                  <a:lnTo>
                    <a:pt x="163376" y="127849"/>
                  </a:lnTo>
                  <a:lnTo>
                    <a:pt x="163418" y="127849"/>
                  </a:lnTo>
                  <a:lnTo>
                    <a:pt x="163460" y="127849"/>
                  </a:lnTo>
                  <a:lnTo>
                    <a:pt x="163418" y="127849"/>
                  </a:lnTo>
                  <a:lnTo>
                    <a:pt x="163460" y="127849"/>
                  </a:lnTo>
                  <a:lnTo>
                    <a:pt x="163502" y="127849"/>
                  </a:lnTo>
                  <a:lnTo>
                    <a:pt x="163460" y="127849"/>
                  </a:lnTo>
                  <a:lnTo>
                    <a:pt x="163460" y="127905"/>
                  </a:lnTo>
                  <a:lnTo>
                    <a:pt x="163502" y="127905"/>
                  </a:lnTo>
                  <a:lnTo>
                    <a:pt x="163545" y="127905"/>
                  </a:lnTo>
                  <a:lnTo>
                    <a:pt x="163545" y="127976"/>
                  </a:lnTo>
                  <a:lnTo>
                    <a:pt x="163545" y="127905"/>
                  </a:lnTo>
                  <a:lnTo>
                    <a:pt x="163587" y="127905"/>
                  </a:lnTo>
                  <a:lnTo>
                    <a:pt x="163545" y="127849"/>
                  </a:lnTo>
                  <a:lnTo>
                    <a:pt x="163587" y="127849"/>
                  </a:lnTo>
                  <a:lnTo>
                    <a:pt x="163587" y="127905"/>
                  </a:lnTo>
                  <a:lnTo>
                    <a:pt x="163629" y="127905"/>
                  </a:lnTo>
                  <a:lnTo>
                    <a:pt x="163671" y="127905"/>
                  </a:lnTo>
                  <a:lnTo>
                    <a:pt x="163714" y="127905"/>
                  </a:lnTo>
                  <a:lnTo>
                    <a:pt x="163756" y="127849"/>
                  </a:lnTo>
                  <a:lnTo>
                    <a:pt x="163756" y="127905"/>
                  </a:lnTo>
                  <a:lnTo>
                    <a:pt x="163756" y="127849"/>
                  </a:lnTo>
                  <a:lnTo>
                    <a:pt x="163798" y="127849"/>
                  </a:lnTo>
                  <a:lnTo>
                    <a:pt x="163840" y="127849"/>
                  </a:lnTo>
                  <a:lnTo>
                    <a:pt x="163883" y="127849"/>
                  </a:lnTo>
                  <a:lnTo>
                    <a:pt x="163925" y="127849"/>
                  </a:lnTo>
                  <a:lnTo>
                    <a:pt x="163967" y="127849"/>
                  </a:lnTo>
                  <a:lnTo>
                    <a:pt x="163967" y="127778"/>
                  </a:lnTo>
                  <a:lnTo>
                    <a:pt x="164009" y="127778"/>
                  </a:lnTo>
                  <a:lnTo>
                    <a:pt x="164052" y="127849"/>
                  </a:lnTo>
                  <a:lnTo>
                    <a:pt x="164094" y="127849"/>
                  </a:lnTo>
                  <a:lnTo>
                    <a:pt x="164094" y="127778"/>
                  </a:lnTo>
                  <a:lnTo>
                    <a:pt x="164136" y="127778"/>
                  </a:lnTo>
                  <a:lnTo>
                    <a:pt x="164136" y="127722"/>
                  </a:lnTo>
                  <a:lnTo>
                    <a:pt x="164178" y="127722"/>
                  </a:lnTo>
                  <a:lnTo>
                    <a:pt x="164221" y="127722"/>
                  </a:lnTo>
                  <a:lnTo>
                    <a:pt x="164221" y="127652"/>
                  </a:lnTo>
                  <a:lnTo>
                    <a:pt x="164221" y="127722"/>
                  </a:lnTo>
                  <a:lnTo>
                    <a:pt x="164178" y="127722"/>
                  </a:lnTo>
                  <a:lnTo>
                    <a:pt x="164178" y="127778"/>
                  </a:lnTo>
                  <a:lnTo>
                    <a:pt x="164221" y="127778"/>
                  </a:lnTo>
                  <a:lnTo>
                    <a:pt x="164263" y="127778"/>
                  </a:lnTo>
                  <a:lnTo>
                    <a:pt x="164221" y="127778"/>
                  </a:lnTo>
                  <a:lnTo>
                    <a:pt x="164263" y="127778"/>
                  </a:lnTo>
                  <a:lnTo>
                    <a:pt x="164263" y="127849"/>
                  </a:lnTo>
                  <a:lnTo>
                    <a:pt x="164305" y="127849"/>
                  </a:lnTo>
                  <a:lnTo>
                    <a:pt x="164347" y="127849"/>
                  </a:lnTo>
                  <a:lnTo>
                    <a:pt x="164305" y="127778"/>
                  </a:lnTo>
                  <a:lnTo>
                    <a:pt x="164347" y="127778"/>
                  </a:lnTo>
                  <a:lnTo>
                    <a:pt x="164390" y="127778"/>
                  </a:lnTo>
                  <a:lnTo>
                    <a:pt x="164432" y="127778"/>
                  </a:lnTo>
                  <a:lnTo>
                    <a:pt x="164474" y="127778"/>
                  </a:lnTo>
                  <a:lnTo>
                    <a:pt x="164516" y="127778"/>
                  </a:lnTo>
                  <a:lnTo>
                    <a:pt x="164559" y="127778"/>
                  </a:lnTo>
                  <a:lnTo>
                    <a:pt x="164516" y="127778"/>
                  </a:lnTo>
                  <a:lnTo>
                    <a:pt x="164559" y="127778"/>
                  </a:lnTo>
                  <a:lnTo>
                    <a:pt x="164601" y="127722"/>
                  </a:lnTo>
                  <a:lnTo>
                    <a:pt x="164643" y="127722"/>
                  </a:lnTo>
                  <a:lnTo>
                    <a:pt x="164685" y="127722"/>
                  </a:lnTo>
                  <a:lnTo>
                    <a:pt x="164685" y="127778"/>
                  </a:lnTo>
                  <a:lnTo>
                    <a:pt x="164685" y="127722"/>
                  </a:lnTo>
                  <a:lnTo>
                    <a:pt x="164685" y="127778"/>
                  </a:lnTo>
                  <a:lnTo>
                    <a:pt x="164728" y="127778"/>
                  </a:lnTo>
                  <a:lnTo>
                    <a:pt x="164685" y="127778"/>
                  </a:lnTo>
                  <a:lnTo>
                    <a:pt x="164728" y="127778"/>
                  </a:lnTo>
                  <a:lnTo>
                    <a:pt x="164685" y="127778"/>
                  </a:lnTo>
                  <a:lnTo>
                    <a:pt x="164643" y="127778"/>
                  </a:lnTo>
                  <a:lnTo>
                    <a:pt x="164643" y="127849"/>
                  </a:lnTo>
                  <a:lnTo>
                    <a:pt x="164685" y="127849"/>
                  </a:lnTo>
                  <a:lnTo>
                    <a:pt x="164728" y="127778"/>
                  </a:lnTo>
                  <a:lnTo>
                    <a:pt x="164728" y="127849"/>
                  </a:lnTo>
                  <a:lnTo>
                    <a:pt x="164770" y="127849"/>
                  </a:lnTo>
                  <a:lnTo>
                    <a:pt x="164812" y="127849"/>
                  </a:lnTo>
                  <a:lnTo>
                    <a:pt x="164812" y="127778"/>
                  </a:lnTo>
                  <a:lnTo>
                    <a:pt x="164770" y="127778"/>
                  </a:lnTo>
                  <a:lnTo>
                    <a:pt x="164812" y="127778"/>
                  </a:lnTo>
                  <a:lnTo>
                    <a:pt x="164770" y="127778"/>
                  </a:lnTo>
                  <a:lnTo>
                    <a:pt x="164812" y="127778"/>
                  </a:lnTo>
                  <a:lnTo>
                    <a:pt x="164854" y="127778"/>
                  </a:lnTo>
                  <a:lnTo>
                    <a:pt x="164897" y="127778"/>
                  </a:lnTo>
                  <a:lnTo>
                    <a:pt x="164939" y="127778"/>
                  </a:lnTo>
                  <a:lnTo>
                    <a:pt x="164897" y="127778"/>
                  </a:lnTo>
                  <a:lnTo>
                    <a:pt x="164897" y="127722"/>
                  </a:lnTo>
                  <a:lnTo>
                    <a:pt x="164939" y="127722"/>
                  </a:lnTo>
                  <a:lnTo>
                    <a:pt x="164981" y="127722"/>
                  </a:lnTo>
                  <a:lnTo>
                    <a:pt x="164981" y="127652"/>
                  </a:lnTo>
                  <a:lnTo>
                    <a:pt x="165023" y="127652"/>
                  </a:lnTo>
                  <a:lnTo>
                    <a:pt x="164981" y="127652"/>
                  </a:lnTo>
                  <a:lnTo>
                    <a:pt x="164981" y="127595"/>
                  </a:lnTo>
                  <a:lnTo>
                    <a:pt x="165023" y="127595"/>
                  </a:lnTo>
                  <a:lnTo>
                    <a:pt x="165066" y="127595"/>
                  </a:lnTo>
                  <a:lnTo>
                    <a:pt x="165066" y="127525"/>
                  </a:lnTo>
                  <a:lnTo>
                    <a:pt x="165066" y="127595"/>
                  </a:lnTo>
                  <a:lnTo>
                    <a:pt x="165066" y="127525"/>
                  </a:lnTo>
                  <a:lnTo>
                    <a:pt x="165108" y="127525"/>
                  </a:lnTo>
                  <a:lnTo>
                    <a:pt x="165150" y="127525"/>
                  </a:lnTo>
                  <a:lnTo>
                    <a:pt x="165192" y="127525"/>
                  </a:lnTo>
                  <a:lnTo>
                    <a:pt x="165150" y="127525"/>
                  </a:lnTo>
                  <a:lnTo>
                    <a:pt x="165150" y="127469"/>
                  </a:lnTo>
                  <a:lnTo>
                    <a:pt x="165108" y="127469"/>
                  </a:lnTo>
                  <a:lnTo>
                    <a:pt x="165150" y="127469"/>
                  </a:lnTo>
                  <a:lnTo>
                    <a:pt x="165192" y="127469"/>
                  </a:lnTo>
                  <a:lnTo>
                    <a:pt x="165235" y="127469"/>
                  </a:lnTo>
                  <a:lnTo>
                    <a:pt x="165235" y="127398"/>
                  </a:lnTo>
                  <a:lnTo>
                    <a:pt x="165192" y="127398"/>
                  </a:lnTo>
                  <a:lnTo>
                    <a:pt x="165192" y="127342"/>
                  </a:lnTo>
                  <a:lnTo>
                    <a:pt x="165235" y="127342"/>
                  </a:lnTo>
                  <a:lnTo>
                    <a:pt x="165277" y="127342"/>
                  </a:lnTo>
                  <a:lnTo>
                    <a:pt x="165277" y="127272"/>
                  </a:lnTo>
                  <a:lnTo>
                    <a:pt x="165235" y="127272"/>
                  </a:lnTo>
                  <a:lnTo>
                    <a:pt x="165235" y="127215"/>
                  </a:lnTo>
                  <a:lnTo>
                    <a:pt x="165192" y="127215"/>
                  </a:lnTo>
                  <a:lnTo>
                    <a:pt x="165235" y="127215"/>
                  </a:lnTo>
                  <a:lnTo>
                    <a:pt x="165235" y="127145"/>
                  </a:lnTo>
                  <a:lnTo>
                    <a:pt x="165192" y="127145"/>
                  </a:lnTo>
                  <a:lnTo>
                    <a:pt x="165192" y="127088"/>
                  </a:lnTo>
                  <a:lnTo>
                    <a:pt x="165150" y="127088"/>
                  </a:lnTo>
                  <a:lnTo>
                    <a:pt x="165192" y="127018"/>
                  </a:lnTo>
                  <a:lnTo>
                    <a:pt x="165150" y="127018"/>
                  </a:lnTo>
                  <a:lnTo>
                    <a:pt x="165192" y="127018"/>
                  </a:lnTo>
                  <a:lnTo>
                    <a:pt x="165235" y="127018"/>
                  </a:lnTo>
                  <a:lnTo>
                    <a:pt x="165235" y="126962"/>
                  </a:lnTo>
                  <a:lnTo>
                    <a:pt x="165192" y="126962"/>
                  </a:lnTo>
                  <a:lnTo>
                    <a:pt x="165192" y="126891"/>
                  </a:lnTo>
                  <a:lnTo>
                    <a:pt x="165235" y="126891"/>
                  </a:lnTo>
                  <a:lnTo>
                    <a:pt x="165277" y="126891"/>
                  </a:lnTo>
                  <a:lnTo>
                    <a:pt x="165235" y="126891"/>
                  </a:lnTo>
                  <a:lnTo>
                    <a:pt x="165277" y="126891"/>
                  </a:lnTo>
                  <a:lnTo>
                    <a:pt x="165235" y="126891"/>
                  </a:lnTo>
                  <a:lnTo>
                    <a:pt x="165235" y="126835"/>
                  </a:lnTo>
                  <a:lnTo>
                    <a:pt x="165277" y="126835"/>
                  </a:lnTo>
                  <a:lnTo>
                    <a:pt x="165235" y="126835"/>
                  </a:lnTo>
                  <a:lnTo>
                    <a:pt x="165277" y="126765"/>
                  </a:lnTo>
                  <a:lnTo>
                    <a:pt x="165319" y="126708"/>
                  </a:lnTo>
                  <a:lnTo>
                    <a:pt x="165361" y="126638"/>
                  </a:lnTo>
                  <a:lnTo>
                    <a:pt x="165404" y="126638"/>
                  </a:lnTo>
                  <a:lnTo>
                    <a:pt x="165361" y="126582"/>
                  </a:lnTo>
                  <a:lnTo>
                    <a:pt x="165404" y="126511"/>
                  </a:lnTo>
                  <a:lnTo>
                    <a:pt x="165446" y="126511"/>
                  </a:lnTo>
                  <a:lnTo>
                    <a:pt x="165488" y="126511"/>
                  </a:lnTo>
                  <a:lnTo>
                    <a:pt x="165530" y="126511"/>
                  </a:lnTo>
                  <a:lnTo>
                    <a:pt x="165530" y="126582"/>
                  </a:lnTo>
                  <a:lnTo>
                    <a:pt x="165572" y="126582"/>
                  </a:lnTo>
                  <a:lnTo>
                    <a:pt x="165572" y="126638"/>
                  </a:lnTo>
                  <a:lnTo>
                    <a:pt x="165615" y="126638"/>
                  </a:lnTo>
                  <a:lnTo>
                    <a:pt x="165657" y="126638"/>
                  </a:lnTo>
                  <a:lnTo>
                    <a:pt x="165699" y="126638"/>
                  </a:lnTo>
                  <a:lnTo>
                    <a:pt x="165741" y="126638"/>
                  </a:lnTo>
                  <a:lnTo>
                    <a:pt x="165741" y="126582"/>
                  </a:lnTo>
                  <a:lnTo>
                    <a:pt x="165784" y="126582"/>
                  </a:lnTo>
                  <a:lnTo>
                    <a:pt x="165826" y="126582"/>
                  </a:lnTo>
                  <a:lnTo>
                    <a:pt x="165868" y="126582"/>
                  </a:lnTo>
                  <a:lnTo>
                    <a:pt x="165910" y="126582"/>
                  </a:lnTo>
                  <a:lnTo>
                    <a:pt x="165953" y="126582"/>
                  </a:lnTo>
                  <a:lnTo>
                    <a:pt x="165995" y="126582"/>
                  </a:lnTo>
                  <a:lnTo>
                    <a:pt x="166037" y="126582"/>
                  </a:lnTo>
                  <a:lnTo>
                    <a:pt x="166079" y="126638"/>
                  </a:lnTo>
                  <a:lnTo>
                    <a:pt x="166122" y="126638"/>
                  </a:lnTo>
                  <a:lnTo>
                    <a:pt x="166122" y="126708"/>
                  </a:lnTo>
                  <a:lnTo>
                    <a:pt x="166122" y="126765"/>
                  </a:lnTo>
                  <a:lnTo>
                    <a:pt x="166079" y="126765"/>
                  </a:lnTo>
                  <a:lnTo>
                    <a:pt x="166079" y="126835"/>
                  </a:lnTo>
                  <a:lnTo>
                    <a:pt x="166122" y="126835"/>
                  </a:lnTo>
                  <a:lnTo>
                    <a:pt x="166164" y="126835"/>
                  </a:lnTo>
                  <a:lnTo>
                    <a:pt x="166206" y="126835"/>
                  </a:lnTo>
                  <a:lnTo>
                    <a:pt x="166206" y="126891"/>
                  </a:lnTo>
                  <a:lnTo>
                    <a:pt x="166164" y="126891"/>
                  </a:lnTo>
                  <a:lnTo>
                    <a:pt x="166206" y="126891"/>
                  </a:lnTo>
                  <a:lnTo>
                    <a:pt x="166248" y="126891"/>
                  </a:lnTo>
                  <a:lnTo>
                    <a:pt x="166291" y="126891"/>
                  </a:lnTo>
                  <a:lnTo>
                    <a:pt x="166333" y="126891"/>
                  </a:lnTo>
                  <a:lnTo>
                    <a:pt x="166375" y="126891"/>
                  </a:lnTo>
                  <a:lnTo>
                    <a:pt x="166417" y="126891"/>
                  </a:lnTo>
                  <a:lnTo>
                    <a:pt x="166460" y="126891"/>
                  </a:lnTo>
                  <a:lnTo>
                    <a:pt x="166502" y="126891"/>
                  </a:lnTo>
                  <a:lnTo>
                    <a:pt x="166544" y="126891"/>
                  </a:lnTo>
                  <a:lnTo>
                    <a:pt x="166586" y="126891"/>
                  </a:lnTo>
                  <a:lnTo>
                    <a:pt x="166629" y="126891"/>
                  </a:lnTo>
                  <a:lnTo>
                    <a:pt x="166586" y="126891"/>
                  </a:lnTo>
                  <a:lnTo>
                    <a:pt x="166629" y="126891"/>
                  </a:lnTo>
                  <a:lnTo>
                    <a:pt x="166671" y="126891"/>
                  </a:lnTo>
                  <a:lnTo>
                    <a:pt x="166713" y="126891"/>
                  </a:lnTo>
                  <a:lnTo>
                    <a:pt x="166755" y="126891"/>
                  </a:lnTo>
                  <a:lnTo>
                    <a:pt x="166798" y="126891"/>
                  </a:lnTo>
                  <a:lnTo>
                    <a:pt x="166840" y="126891"/>
                  </a:lnTo>
                  <a:lnTo>
                    <a:pt x="166882" y="126891"/>
                  </a:lnTo>
                  <a:lnTo>
                    <a:pt x="166882" y="126835"/>
                  </a:lnTo>
                  <a:lnTo>
                    <a:pt x="166924" y="126835"/>
                  </a:lnTo>
                  <a:lnTo>
                    <a:pt x="166882" y="126835"/>
                  </a:lnTo>
                  <a:lnTo>
                    <a:pt x="166924" y="126835"/>
                  </a:lnTo>
                  <a:lnTo>
                    <a:pt x="166967" y="126835"/>
                  </a:lnTo>
                  <a:lnTo>
                    <a:pt x="167009" y="126835"/>
                  </a:lnTo>
                  <a:lnTo>
                    <a:pt x="167009" y="126891"/>
                  </a:lnTo>
                  <a:lnTo>
                    <a:pt x="167051" y="126891"/>
                  </a:lnTo>
                  <a:lnTo>
                    <a:pt x="167009" y="126891"/>
                  </a:lnTo>
                  <a:lnTo>
                    <a:pt x="167051" y="126962"/>
                  </a:lnTo>
                  <a:lnTo>
                    <a:pt x="167093" y="126962"/>
                  </a:lnTo>
                  <a:lnTo>
                    <a:pt x="167136" y="126962"/>
                  </a:lnTo>
                  <a:lnTo>
                    <a:pt x="167136" y="127018"/>
                  </a:lnTo>
                  <a:lnTo>
                    <a:pt x="167136" y="126962"/>
                  </a:lnTo>
                  <a:lnTo>
                    <a:pt x="167178" y="126962"/>
                  </a:lnTo>
                  <a:lnTo>
                    <a:pt x="167220" y="126962"/>
                  </a:lnTo>
                  <a:lnTo>
                    <a:pt x="167220" y="127018"/>
                  </a:lnTo>
                  <a:lnTo>
                    <a:pt x="167220" y="127088"/>
                  </a:lnTo>
                  <a:lnTo>
                    <a:pt x="167262" y="127088"/>
                  </a:lnTo>
                  <a:lnTo>
                    <a:pt x="167305" y="127088"/>
                  </a:lnTo>
                  <a:lnTo>
                    <a:pt x="167262" y="127088"/>
                  </a:lnTo>
                  <a:lnTo>
                    <a:pt x="167220" y="127088"/>
                  </a:lnTo>
                  <a:lnTo>
                    <a:pt x="167262" y="127088"/>
                  </a:lnTo>
                  <a:lnTo>
                    <a:pt x="167305" y="127088"/>
                  </a:lnTo>
                  <a:lnTo>
                    <a:pt x="167347" y="127088"/>
                  </a:lnTo>
                  <a:lnTo>
                    <a:pt x="167389" y="127145"/>
                  </a:lnTo>
                  <a:lnTo>
                    <a:pt x="167389" y="127088"/>
                  </a:lnTo>
                  <a:lnTo>
                    <a:pt x="167431" y="127088"/>
                  </a:lnTo>
                  <a:lnTo>
                    <a:pt x="167474" y="127088"/>
                  </a:lnTo>
                  <a:lnTo>
                    <a:pt x="167516" y="127088"/>
                  </a:lnTo>
                  <a:lnTo>
                    <a:pt x="167516" y="127145"/>
                  </a:lnTo>
                  <a:lnTo>
                    <a:pt x="167600" y="127145"/>
                  </a:lnTo>
                  <a:lnTo>
                    <a:pt x="167642" y="127145"/>
                  </a:lnTo>
                  <a:lnTo>
                    <a:pt x="167600" y="127145"/>
                  </a:lnTo>
                  <a:lnTo>
                    <a:pt x="167642" y="127145"/>
                  </a:lnTo>
                  <a:lnTo>
                    <a:pt x="167642" y="127215"/>
                  </a:lnTo>
                  <a:lnTo>
                    <a:pt x="167685" y="127215"/>
                  </a:lnTo>
                  <a:lnTo>
                    <a:pt x="167727" y="127215"/>
                  </a:lnTo>
                  <a:lnTo>
                    <a:pt x="167769" y="127215"/>
                  </a:lnTo>
                  <a:lnTo>
                    <a:pt x="167727" y="127215"/>
                  </a:lnTo>
                  <a:lnTo>
                    <a:pt x="167727" y="127272"/>
                  </a:lnTo>
                  <a:lnTo>
                    <a:pt x="167769" y="127272"/>
                  </a:lnTo>
                  <a:lnTo>
                    <a:pt x="167811" y="127272"/>
                  </a:lnTo>
                  <a:lnTo>
                    <a:pt x="167811" y="127215"/>
                  </a:lnTo>
                  <a:lnTo>
                    <a:pt x="167854" y="127215"/>
                  </a:lnTo>
                  <a:lnTo>
                    <a:pt x="167896" y="127215"/>
                  </a:lnTo>
                  <a:lnTo>
                    <a:pt x="167938" y="127215"/>
                  </a:lnTo>
                  <a:lnTo>
                    <a:pt x="167938" y="127272"/>
                  </a:lnTo>
                  <a:lnTo>
                    <a:pt x="167980" y="127272"/>
                  </a:lnTo>
                  <a:lnTo>
                    <a:pt x="168023" y="127272"/>
                  </a:lnTo>
                  <a:lnTo>
                    <a:pt x="168065" y="127272"/>
                  </a:lnTo>
                  <a:lnTo>
                    <a:pt x="168107" y="127272"/>
                  </a:lnTo>
                  <a:lnTo>
                    <a:pt x="168149" y="127272"/>
                  </a:lnTo>
                  <a:lnTo>
                    <a:pt x="168107" y="127272"/>
                  </a:lnTo>
                  <a:lnTo>
                    <a:pt x="168107" y="127342"/>
                  </a:lnTo>
                  <a:lnTo>
                    <a:pt x="168149" y="127342"/>
                  </a:lnTo>
                  <a:lnTo>
                    <a:pt x="168192" y="127342"/>
                  </a:lnTo>
                  <a:lnTo>
                    <a:pt x="168234" y="127342"/>
                  </a:lnTo>
                  <a:lnTo>
                    <a:pt x="168276" y="127342"/>
                  </a:lnTo>
                  <a:lnTo>
                    <a:pt x="168318" y="127342"/>
                  </a:lnTo>
                  <a:lnTo>
                    <a:pt x="168361" y="127342"/>
                  </a:lnTo>
                  <a:lnTo>
                    <a:pt x="168403" y="127342"/>
                  </a:lnTo>
                  <a:lnTo>
                    <a:pt x="168445" y="127342"/>
                  </a:lnTo>
                  <a:lnTo>
                    <a:pt x="168487" y="127342"/>
                  </a:lnTo>
                  <a:lnTo>
                    <a:pt x="168530" y="127342"/>
                  </a:lnTo>
                  <a:lnTo>
                    <a:pt x="168572" y="127342"/>
                  </a:lnTo>
                  <a:lnTo>
                    <a:pt x="168614" y="127342"/>
                  </a:lnTo>
                  <a:lnTo>
                    <a:pt x="168614" y="127272"/>
                  </a:lnTo>
                  <a:lnTo>
                    <a:pt x="168656" y="127272"/>
                  </a:lnTo>
                  <a:lnTo>
                    <a:pt x="168656" y="127215"/>
                  </a:lnTo>
                  <a:lnTo>
                    <a:pt x="168614" y="127215"/>
                  </a:lnTo>
                  <a:lnTo>
                    <a:pt x="168656" y="127215"/>
                  </a:lnTo>
                  <a:lnTo>
                    <a:pt x="168656" y="127145"/>
                  </a:lnTo>
                  <a:lnTo>
                    <a:pt x="168614" y="127145"/>
                  </a:lnTo>
                  <a:lnTo>
                    <a:pt x="168656" y="127145"/>
                  </a:lnTo>
                  <a:lnTo>
                    <a:pt x="168614" y="127145"/>
                  </a:lnTo>
                  <a:lnTo>
                    <a:pt x="168656" y="127145"/>
                  </a:lnTo>
                  <a:lnTo>
                    <a:pt x="168699" y="127145"/>
                  </a:lnTo>
                  <a:lnTo>
                    <a:pt x="168741" y="127145"/>
                  </a:lnTo>
                  <a:lnTo>
                    <a:pt x="168699" y="127145"/>
                  </a:lnTo>
                  <a:lnTo>
                    <a:pt x="168741" y="127088"/>
                  </a:lnTo>
                  <a:lnTo>
                    <a:pt x="168699" y="127088"/>
                  </a:lnTo>
                  <a:lnTo>
                    <a:pt x="168741" y="127088"/>
                  </a:lnTo>
                  <a:lnTo>
                    <a:pt x="168741" y="127018"/>
                  </a:lnTo>
                  <a:lnTo>
                    <a:pt x="168783" y="127018"/>
                  </a:lnTo>
                  <a:lnTo>
                    <a:pt x="168741" y="127018"/>
                  </a:lnTo>
                  <a:lnTo>
                    <a:pt x="168699" y="127018"/>
                  </a:lnTo>
                  <a:lnTo>
                    <a:pt x="168741" y="127018"/>
                  </a:lnTo>
                  <a:lnTo>
                    <a:pt x="168741" y="126962"/>
                  </a:lnTo>
                  <a:lnTo>
                    <a:pt x="168699" y="126962"/>
                  </a:lnTo>
                  <a:lnTo>
                    <a:pt x="168741" y="126962"/>
                  </a:lnTo>
                  <a:lnTo>
                    <a:pt x="168741" y="126891"/>
                  </a:lnTo>
                  <a:lnTo>
                    <a:pt x="168783" y="126891"/>
                  </a:lnTo>
                  <a:lnTo>
                    <a:pt x="168825" y="126891"/>
                  </a:lnTo>
                  <a:lnTo>
                    <a:pt x="168825" y="126835"/>
                  </a:lnTo>
                  <a:lnTo>
                    <a:pt x="168783" y="126835"/>
                  </a:lnTo>
                  <a:lnTo>
                    <a:pt x="168741" y="126835"/>
                  </a:lnTo>
                  <a:lnTo>
                    <a:pt x="168699" y="126835"/>
                  </a:lnTo>
                  <a:lnTo>
                    <a:pt x="168656" y="126835"/>
                  </a:lnTo>
                  <a:lnTo>
                    <a:pt x="168656" y="126765"/>
                  </a:lnTo>
                  <a:lnTo>
                    <a:pt x="168699" y="126765"/>
                  </a:lnTo>
                  <a:lnTo>
                    <a:pt x="168656" y="126765"/>
                  </a:lnTo>
                  <a:lnTo>
                    <a:pt x="168656" y="126708"/>
                  </a:lnTo>
                  <a:lnTo>
                    <a:pt x="168614" y="126708"/>
                  </a:lnTo>
                  <a:lnTo>
                    <a:pt x="168656" y="126708"/>
                  </a:lnTo>
                  <a:lnTo>
                    <a:pt x="168656" y="126638"/>
                  </a:lnTo>
                  <a:lnTo>
                    <a:pt x="168614" y="126638"/>
                  </a:lnTo>
                  <a:lnTo>
                    <a:pt x="168572" y="126638"/>
                  </a:lnTo>
                  <a:lnTo>
                    <a:pt x="168530" y="126582"/>
                  </a:lnTo>
                  <a:lnTo>
                    <a:pt x="168572" y="126582"/>
                  </a:lnTo>
                  <a:lnTo>
                    <a:pt x="168530" y="126582"/>
                  </a:lnTo>
                  <a:lnTo>
                    <a:pt x="168572" y="126582"/>
                  </a:lnTo>
                  <a:lnTo>
                    <a:pt x="168530" y="126511"/>
                  </a:lnTo>
                  <a:lnTo>
                    <a:pt x="168572" y="126511"/>
                  </a:lnTo>
                  <a:lnTo>
                    <a:pt x="168530" y="126511"/>
                  </a:lnTo>
                  <a:lnTo>
                    <a:pt x="168572" y="126511"/>
                  </a:lnTo>
                  <a:lnTo>
                    <a:pt x="168530" y="126455"/>
                  </a:lnTo>
                  <a:lnTo>
                    <a:pt x="168530" y="126384"/>
                  </a:lnTo>
                  <a:lnTo>
                    <a:pt x="168487" y="126384"/>
                  </a:lnTo>
                  <a:lnTo>
                    <a:pt x="168530" y="126384"/>
                  </a:lnTo>
                  <a:lnTo>
                    <a:pt x="168530" y="126328"/>
                  </a:lnTo>
                  <a:lnTo>
                    <a:pt x="168572" y="126258"/>
                  </a:lnTo>
                  <a:lnTo>
                    <a:pt x="168614" y="126258"/>
                  </a:lnTo>
                  <a:lnTo>
                    <a:pt x="168656" y="126201"/>
                  </a:lnTo>
                  <a:lnTo>
                    <a:pt x="168699" y="126201"/>
                  </a:lnTo>
                  <a:lnTo>
                    <a:pt x="168741" y="126201"/>
                  </a:lnTo>
                  <a:lnTo>
                    <a:pt x="168741" y="126258"/>
                  </a:lnTo>
                  <a:lnTo>
                    <a:pt x="168783" y="126201"/>
                  </a:lnTo>
                  <a:lnTo>
                    <a:pt x="168825" y="126201"/>
                  </a:lnTo>
                  <a:lnTo>
                    <a:pt x="168825" y="126131"/>
                  </a:lnTo>
                  <a:lnTo>
                    <a:pt x="168868" y="126131"/>
                  </a:lnTo>
                  <a:lnTo>
                    <a:pt x="168910" y="126075"/>
                  </a:lnTo>
                  <a:lnTo>
                    <a:pt x="168952" y="126075"/>
                  </a:lnTo>
                  <a:lnTo>
                    <a:pt x="168994" y="126075"/>
                  </a:lnTo>
                  <a:lnTo>
                    <a:pt x="169037" y="126004"/>
                  </a:lnTo>
                  <a:lnTo>
                    <a:pt x="169079" y="126004"/>
                  </a:lnTo>
                  <a:lnTo>
                    <a:pt x="169121" y="126004"/>
                  </a:lnTo>
                  <a:lnTo>
                    <a:pt x="169163" y="126004"/>
                  </a:lnTo>
                  <a:lnTo>
                    <a:pt x="169163" y="125948"/>
                  </a:lnTo>
                  <a:lnTo>
                    <a:pt x="169206" y="125948"/>
                  </a:lnTo>
                  <a:lnTo>
                    <a:pt x="169248" y="125948"/>
                  </a:lnTo>
                  <a:lnTo>
                    <a:pt x="169290" y="125948"/>
                  </a:lnTo>
                  <a:lnTo>
                    <a:pt x="169332" y="125948"/>
                  </a:lnTo>
                  <a:lnTo>
                    <a:pt x="169332" y="126004"/>
                  </a:lnTo>
                  <a:lnTo>
                    <a:pt x="169332" y="126075"/>
                  </a:lnTo>
                  <a:lnTo>
                    <a:pt x="169375" y="126075"/>
                  </a:lnTo>
                  <a:lnTo>
                    <a:pt x="169375" y="126004"/>
                  </a:lnTo>
                  <a:lnTo>
                    <a:pt x="169417" y="126004"/>
                  </a:lnTo>
                  <a:lnTo>
                    <a:pt x="169375" y="126004"/>
                  </a:lnTo>
                  <a:lnTo>
                    <a:pt x="169417" y="125948"/>
                  </a:lnTo>
                  <a:lnTo>
                    <a:pt x="169417" y="125877"/>
                  </a:lnTo>
                  <a:lnTo>
                    <a:pt x="169459" y="125877"/>
                  </a:lnTo>
                  <a:lnTo>
                    <a:pt x="169501" y="125821"/>
                  </a:lnTo>
                  <a:lnTo>
                    <a:pt x="169544" y="125821"/>
                  </a:lnTo>
                  <a:lnTo>
                    <a:pt x="169586" y="125821"/>
                  </a:lnTo>
                  <a:lnTo>
                    <a:pt x="169628" y="125821"/>
                  </a:lnTo>
                  <a:lnTo>
                    <a:pt x="169670" y="125821"/>
                  </a:lnTo>
                  <a:lnTo>
                    <a:pt x="169670" y="125751"/>
                  </a:lnTo>
                  <a:lnTo>
                    <a:pt x="169713" y="125751"/>
                  </a:lnTo>
                  <a:lnTo>
                    <a:pt x="169755" y="125751"/>
                  </a:lnTo>
                  <a:lnTo>
                    <a:pt x="169797" y="125751"/>
                  </a:lnTo>
                  <a:lnTo>
                    <a:pt x="169839" y="125751"/>
                  </a:lnTo>
                  <a:lnTo>
                    <a:pt x="169881" y="125751"/>
                  </a:lnTo>
                  <a:lnTo>
                    <a:pt x="169924" y="125751"/>
                  </a:lnTo>
                  <a:lnTo>
                    <a:pt x="169966" y="125751"/>
                  </a:lnTo>
                  <a:lnTo>
                    <a:pt x="170008" y="125751"/>
                  </a:lnTo>
                  <a:lnTo>
                    <a:pt x="170093" y="125751"/>
                  </a:lnTo>
                  <a:lnTo>
                    <a:pt x="170135" y="125751"/>
                  </a:lnTo>
                  <a:lnTo>
                    <a:pt x="170177" y="125751"/>
                  </a:lnTo>
                  <a:lnTo>
                    <a:pt x="170219" y="125751"/>
                  </a:lnTo>
                  <a:lnTo>
                    <a:pt x="170219" y="125694"/>
                  </a:lnTo>
                  <a:lnTo>
                    <a:pt x="170262" y="125694"/>
                  </a:lnTo>
                  <a:lnTo>
                    <a:pt x="170219" y="125694"/>
                  </a:lnTo>
                  <a:lnTo>
                    <a:pt x="170262" y="125694"/>
                  </a:lnTo>
                  <a:lnTo>
                    <a:pt x="170304" y="125624"/>
                  </a:lnTo>
                  <a:lnTo>
                    <a:pt x="170346" y="125624"/>
                  </a:lnTo>
                  <a:lnTo>
                    <a:pt x="170388" y="125568"/>
                  </a:lnTo>
                  <a:lnTo>
                    <a:pt x="170388" y="125497"/>
                  </a:lnTo>
                  <a:lnTo>
                    <a:pt x="170388" y="125441"/>
                  </a:lnTo>
                  <a:lnTo>
                    <a:pt x="170431" y="125441"/>
                  </a:lnTo>
                  <a:lnTo>
                    <a:pt x="170388" y="125441"/>
                  </a:lnTo>
                  <a:lnTo>
                    <a:pt x="170388" y="125371"/>
                  </a:lnTo>
                  <a:lnTo>
                    <a:pt x="170431" y="125371"/>
                  </a:lnTo>
                  <a:lnTo>
                    <a:pt x="170431" y="125314"/>
                  </a:lnTo>
                  <a:lnTo>
                    <a:pt x="170473" y="125314"/>
                  </a:lnTo>
                  <a:lnTo>
                    <a:pt x="170515" y="125244"/>
                  </a:lnTo>
                  <a:lnTo>
                    <a:pt x="170557" y="125244"/>
                  </a:lnTo>
                  <a:lnTo>
                    <a:pt x="170600" y="125244"/>
                  </a:lnTo>
                  <a:lnTo>
                    <a:pt x="170642" y="125244"/>
                  </a:lnTo>
                  <a:lnTo>
                    <a:pt x="170684" y="125244"/>
                  </a:lnTo>
                  <a:lnTo>
                    <a:pt x="170769" y="125187"/>
                  </a:lnTo>
                  <a:lnTo>
                    <a:pt x="170853" y="125187"/>
                  </a:lnTo>
                  <a:lnTo>
                    <a:pt x="170895" y="125187"/>
                  </a:lnTo>
                  <a:lnTo>
                    <a:pt x="170938" y="125187"/>
                  </a:lnTo>
                  <a:lnTo>
                    <a:pt x="171022" y="125117"/>
                  </a:lnTo>
                  <a:lnTo>
                    <a:pt x="171064" y="125117"/>
                  </a:lnTo>
                  <a:lnTo>
                    <a:pt x="171107" y="125117"/>
                  </a:lnTo>
                  <a:lnTo>
                    <a:pt x="171149" y="125117"/>
                  </a:lnTo>
                  <a:lnTo>
                    <a:pt x="171149" y="125061"/>
                  </a:lnTo>
                  <a:lnTo>
                    <a:pt x="171191" y="125061"/>
                  </a:lnTo>
                  <a:lnTo>
                    <a:pt x="171191" y="124990"/>
                  </a:lnTo>
                  <a:lnTo>
                    <a:pt x="171233" y="124934"/>
                  </a:lnTo>
                  <a:lnTo>
                    <a:pt x="171233" y="124864"/>
                  </a:lnTo>
                  <a:lnTo>
                    <a:pt x="171276" y="124807"/>
                  </a:lnTo>
                  <a:lnTo>
                    <a:pt x="171318" y="124737"/>
                  </a:lnTo>
                  <a:lnTo>
                    <a:pt x="171318" y="124681"/>
                  </a:lnTo>
                  <a:lnTo>
                    <a:pt x="171318" y="124610"/>
                  </a:lnTo>
                  <a:lnTo>
                    <a:pt x="171360" y="124610"/>
                  </a:lnTo>
                  <a:lnTo>
                    <a:pt x="171360" y="124554"/>
                  </a:lnTo>
                  <a:lnTo>
                    <a:pt x="171360" y="124483"/>
                  </a:lnTo>
                  <a:lnTo>
                    <a:pt x="171402" y="124483"/>
                  </a:lnTo>
                  <a:lnTo>
                    <a:pt x="171360" y="124483"/>
                  </a:lnTo>
                  <a:lnTo>
                    <a:pt x="171360" y="124427"/>
                  </a:lnTo>
                  <a:lnTo>
                    <a:pt x="171360" y="124357"/>
                  </a:lnTo>
                  <a:lnTo>
                    <a:pt x="171402" y="124300"/>
                  </a:lnTo>
                  <a:lnTo>
                    <a:pt x="171402" y="124230"/>
                  </a:lnTo>
                  <a:lnTo>
                    <a:pt x="171360" y="124230"/>
                  </a:lnTo>
                  <a:lnTo>
                    <a:pt x="171360" y="124174"/>
                  </a:lnTo>
                  <a:lnTo>
                    <a:pt x="171318" y="124174"/>
                  </a:lnTo>
                  <a:lnTo>
                    <a:pt x="171360" y="124103"/>
                  </a:lnTo>
                  <a:lnTo>
                    <a:pt x="171318" y="124103"/>
                  </a:lnTo>
                  <a:lnTo>
                    <a:pt x="171318" y="124047"/>
                  </a:lnTo>
                  <a:lnTo>
                    <a:pt x="171276" y="124047"/>
                  </a:lnTo>
                  <a:lnTo>
                    <a:pt x="171233" y="124047"/>
                  </a:lnTo>
                  <a:lnTo>
                    <a:pt x="171191" y="123976"/>
                  </a:lnTo>
                  <a:lnTo>
                    <a:pt x="171149" y="123976"/>
                  </a:lnTo>
                  <a:lnTo>
                    <a:pt x="171107" y="123920"/>
                  </a:lnTo>
                  <a:lnTo>
                    <a:pt x="171064" y="123920"/>
                  </a:lnTo>
                  <a:lnTo>
                    <a:pt x="170980" y="123920"/>
                  </a:lnTo>
                  <a:lnTo>
                    <a:pt x="170980" y="123850"/>
                  </a:lnTo>
                  <a:lnTo>
                    <a:pt x="170938" y="123793"/>
                  </a:lnTo>
                  <a:lnTo>
                    <a:pt x="170938" y="123723"/>
                  </a:lnTo>
                  <a:lnTo>
                    <a:pt x="170895" y="123723"/>
                  </a:lnTo>
                  <a:lnTo>
                    <a:pt x="170853" y="123667"/>
                  </a:lnTo>
                  <a:lnTo>
                    <a:pt x="170811" y="123596"/>
                  </a:lnTo>
                  <a:lnTo>
                    <a:pt x="170769" y="123540"/>
                  </a:lnTo>
                  <a:lnTo>
                    <a:pt x="170726" y="123540"/>
                  </a:lnTo>
                  <a:lnTo>
                    <a:pt x="170726" y="123413"/>
                  </a:lnTo>
                  <a:lnTo>
                    <a:pt x="170684" y="123343"/>
                  </a:lnTo>
                  <a:lnTo>
                    <a:pt x="170684" y="123286"/>
                  </a:lnTo>
                  <a:lnTo>
                    <a:pt x="170684" y="123216"/>
                  </a:lnTo>
                  <a:lnTo>
                    <a:pt x="170684" y="123160"/>
                  </a:lnTo>
                  <a:lnTo>
                    <a:pt x="170642" y="123033"/>
                  </a:lnTo>
                  <a:lnTo>
                    <a:pt x="170642" y="122963"/>
                  </a:lnTo>
                  <a:lnTo>
                    <a:pt x="170642" y="122906"/>
                  </a:lnTo>
                  <a:lnTo>
                    <a:pt x="170642" y="122836"/>
                  </a:lnTo>
                  <a:lnTo>
                    <a:pt x="170600" y="122836"/>
                  </a:lnTo>
                  <a:lnTo>
                    <a:pt x="170642" y="122836"/>
                  </a:lnTo>
                  <a:lnTo>
                    <a:pt x="170600" y="122779"/>
                  </a:lnTo>
                  <a:lnTo>
                    <a:pt x="170642" y="122779"/>
                  </a:lnTo>
                  <a:lnTo>
                    <a:pt x="170642" y="122709"/>
                  </a:lnTo>
                  <a:lnTo>
                    <a:pt x="170642" y="122653"/>
                  </a:lnTo>
                  <a:lnTo>
                    <a:pt x="170600" y="122582"/>
                  </a:lnTo>
                  <a:lnTo>
                    <a:pt x="170557" y="122582"/>
                  </a:lnTo>
                  <a:lnTo>
                    <a:pt x="170557" y="122526"/>
                  </a:lnTo>
                  <a:lnTo>
                    <a:pt x="170515" y="122526"/>
                  </a:lnTo>
                  <a:lnTo>
                    <a:pt x="170515" y="122582"/>
                  </a:lnTo>
                  <a:lnTo>
                    <a:pt x="170473" y="122582"/>
                  </a:lnTo>
                  <a:lnTo>
                    <a:pt x="170473" y="122653"/>
                  </a:lnTo>
                  <a:lnTo>
                    <a:pt x="170431" y="122653"/>
                  </a:lnTo>
                  <a:lnTo>
                    <a:pt x="170346" y="122653"/>
                  </a:lnTo>
                  <a:lnTo>
                    <a:pt x="170304" y="122653"/>
                  </a:lnTo>
                  <a:lnTo>
                    <a:pt x="170262" y="122653"/>
                  </a:lnTo>
                  <a:lnTo>
                    <a:pt x="170262" y="122582"/>
                  </a:lnTo>
                  <a:lnTo>
                    <a:pt x="170219" y="122582"/>
                  </a:lnTo>
                  <a:lnTo>
                    <a:pt x="170177" y="122582"/>
                  </a:lnTo>
                  <a:lnTo>
                    <a:pt x="170135" y="122582"/>
                  </a:lnTo>
                  <a:lnTo>
                    <a:pt x="170093" y="122582"/>
                  </a:lnTo>
                  <a:lnTo>
                    <a:pt x="170008" y="122582"/>
                  </a:lnTo>
                  <a:lnTo>
                    <a:pt x="169966" y="122582"/>
                  </a:lnTo>
                  <a:lnTo>
                    <a:pt x="169881" y="122582"/>
                  </a:lnTo>
                  <a:lnTo>
                    <a:pt x="169839" y="122582"/>
                  </a:lnTo>
                  <a:lnTo>
                    <a:pt x="169839" y="122653"/>
                  </a:lnTo>
                  <a:lnTo>
                    <a:pt x="169797" y="122653"/>
                  </a:lnTo>
                  <a:lnTo>
                    <a:pt x="169755" y="122653"/>
                  </a:lnTo>
                  <a:lnTo>
                    <a:pt x="169713" y="122653"/>
                  </a:lnTo>
                  <a:lnTo>
                    <a:pt x="169670" y="122653"/>
                  </a:lnTo>
                  <a:lnTo>
                    <a:pt x="169586" y="122582"/>
                  </a:lnTo>
                  <a:lnTo>
                    <a:pt x="169544" y="122526"/>
                  </a:lnTo>
                  <a:lnTo>
                    <a:pt x="169501" y="122456"/>
                  </a:lnTo>
                  <a:lnTo>
                    <a:pt x="169459" y="122456"/>
                  </a:lnTo>
                  <a:lnTo>
                    <a:pt x="169417" y="122399"/>
                  </a:lnTo>
                  <a:lnTo>
                    <a:pt x="169332" y="122329"/>
                  </a:lnTo>
                  <a:lnTo>
                    <a:pt x="169290" y="122329"/>
                  </a:lnTo>
                  <a:lnTo>
                    <a:pt x="169248" y="122329"/>
                  </a:lnTo>
                  <a:lnTo>
                    <a:pt x="169206" y="122273"/>
                  </a:lnTo>
                  <a:lnTo>
                    <a:pt x="169163" y="122202"/>
                  </a:lnTo>
                  <a:lnTo>
                    <a:pt x="169121" y="122202"/>
                  </a:lnTo>
                  <a:lnTo>
                    <a:pt x="169163" y="122146"/>
                  </a:lnTo>
                  <a:lnTo>
                    <a:pt x="169121" y="122146"/>
                  </a:lnTo>
                  <a:lnTo>
                    <a:pt x="169121" y="122075"/>
                  </a:lnTo>
                  <a:lnTo>
                    <a:pt x="169079" y="122019"/>
                  </a:lnTo>
                  <a:lnTo>
                    <a:pt x="169037" y="122019"/>
                  </a:lnTo>
                  <a:lnTo>
                    <a:pt x="169037" y="121949"/>
                  </a:lnTo>
                  <a:lnTo>
                    <a:pt x="169079" y="121892"/>
                  </a:lnTo>
                  <a:lnTo>
                    <a:pt x="169079" y="121822"/>
                  </a:lnTo>
                  <a:lnTo>
                    <a:pt x="169079" y="121766"/>
                  </a:lnTo>
                  <a:lnTo>
                    <a:pt x="169037" y="121766"/>
                  </a:lnTo>
                  <a:lnTo>
                    <a:pt x="169037" y="121695"/>
                  </a:lnTo>
                  <a:lnTo>
                    <a:pt x="168994" y="121695"/>
                  </a:lnTo>
                  <a:lnTo>
                    <a:pt x="168952" y="121695"/>
                  </a:lnTo>
                  <a:lnTo>
                    <a:pt x="168910" y="121695"/>
                  </a:lnTo>
                  <a:lnTo>
                    <a:pt x="168868" y="121695"/>
                  </a:lnTo>
                  <a:lnTo>
                    <a:pt x="168825" y="121695"/>
                  </a:lnTo>
                  <a:lnTo>
                    <a:pt x="168783" y="121766"/>
                  </a:lnTo>
                  <a:lnTo>
                    <a:pt x="168741" y="121766"/>
                  </a:lnTo>
                  <a:lnTo>
                    <a:pt x="168656" y="121766"/>
                  </a:lnTo>
                  <a:lnTo>
                    <a:pt x="168572" y="121766"/>
                  </a:lnTo>
                  <a:lnTo>
                    <a:pt x="168530" y="121766"/>
                  </a:lnTo>
                  <a:lnTo>
                    <a:pt x="168487" y="121766"/>
                  </a:lnTo>
                  <a:lnTo>
                    <a:pt x="168445" y="121766"/>
                  </a:lnTo>
                  <a:lnTo>
                    <a:pt x="168403" y="121766"/>
                  </a:lnTo>
                  <a:lnTo>
                    <a:pt x="168318" y="121766"/>
                  </a:lnTo>
                  <a:lnTo>
                    <a:pt x="168276" y="121766"/>
                  </a:lnTo>
                  <a:lnTo>
                    <a:pt x="168192" y="121766"/>
                  </a:lnTo>
                  <a:lnTo>
                    <a:pt x="168149" y="121766"/>
                  </a:lnTo>
                  <a:lnTo>
                    <a:pt x="168107" y="121766"/>
                  </a:lnTo>
                  <a:lnTo>
                    <a:pt x="168065" y="121766"/>
                  </a:lnTo>
                  <a:lnTo>
                    <a:pt x="168023" y="121766"/>
                  </a:lnTo>
                  <a:lnTo>
                    <a:pt x="167980" y="121766"/>
                  </a:lnTo>
                  <a:lnTo>
                    <a:pt x="167938" y="121766"/>
                  </a:lnTo>
                  <a:lnTo>
                    <a:pt x="167811" y="121766"/>
                  </a:lnTo>
                  <a:lnTo>
                    <a:pt x="167769" y="121766"/>
                  </a:lnTo>
                  <a:lnTo>
                    <a:pt x="167727" y="121766"/>
                  </a:lnTo>
                  <a:lnTo>
                    <a:pt x="167685" y="121766"/>
                  </a:lnTo>
                  <a:lnTo>
                    <a:pt x="167642" y="121695"/>
                  </a:lnTo>
                  <a:lnTo>
                    <a:pt x="167600" y="121639"/>
                  </a:lnTo>
                  <a:lnTo>
                    <a:pt x="167558" y="121639"/>
                  </a:lnTo>
                  <a:lnTo>
                    <a:pt x="167558" y="121568"/>
                  </a:lnTo>
                  <a:lnTo>
                    <a:pt x="167516" y="121512"/>
                  </a:lnTo>
                  <a:lnTo>
                    <a:pt x="167474" y="121442"/>
                  </a:lnTo>
                  <a:lnTo>
                    <a:pt x="167431" y="121442"/>
                  </a:lnTo>
                  <a:lnTo>
                    <a:pt x="167474" y="121442"/>
                  </a:lnTo>
                  <a:lnTo>
                    <a:pt x="167431" y="121385"/>
                  </a:lnTo>
                  <a:lnTo>
                    <a:pt x="167389" y="121385"/>
                  </a:lnTo>
                  <a:lnTo>
                    <a:pt x="167347" y="121385"/>
                  </a:lnTo>
                  <a:lnTo>
                    <a:pt x="167305" y="121385"/>
                  </a:lnTo>
                  <a:lnTo>
                    <a:pt x="167262" y="121385"/>
                  </a:lnTo>
                  <a:lnTo>
                    <a:pt x="167220" y="121385"/>
                  </a:lnTo>
                  <a:lnTo>
                    <a:pt x="167178" y="121442"/>
                  </a:lnTo>
                  <a:lnTo>
                    <a:pt x="167136" y="121442"/>
                  </a:lnTo>
                  <a:lnTo>
                    <a:pt x="167093" y="121385"/>
                  </a:lnTo>
                  <a:lnTo>
                    <a:pt x="167051" y="121385"/>
                  </a:lnTo>
                  <a:lnTo>
                    <a:pt x="167051" y="121315"/>
                  </a:lnTo>
                  <a:lnTo>
                    <a:pt x="167009" y="121315"/>
                  </a:lnTo>
                  <a:lnTo>
                    <a:pt x="167009" y="121259"/>
                  </a:lnTo>
                  <a:lnTo>
                    <a:pt x="166967" y="121259"/>
                  </a:lnTo>
                  <a:lnTo>
                    <a:pt x="166924" y="121188"/>
                  </a:lnTo>
                  <a:lnTo>
                    <a:pt x="166924" y="121132"/>
                  </a:lnTo>
                  <a:lnTo>
                    <a:pt x="166967" y="121132"/>
                  </a:lnTo>
                  <a:lnTo>
                    <a:pt x="166967" y="121062"/>
                  </a:lnTo>
                  <a:lnTo>
                    <a:pt x="166967" y="121005"/>
                  </a:lnTo>
                  <a:lnTo>
                    <a:pt x="167009" y="120935"/>
                  </a:lnTo>
                  <a:lnTo>
                    <a:pt x="167009" y="120878"/>
                  </a:lnTo>
                  <a:lnTo>
                    <a:pt x="167051" y="120808"/>
                  </a:lnTo>
                  <a:lnTo>
                    <a:pt x="167051" y="120752"/>
                  </a:lnTo>
                  <a:lnTo>
                    <a:pt x="167009" y="120752"/>
                  </a:lnTo>
                  <a:lnTo>
                    <a:pt x="167009" y="120808"/>
                  </a:lnTo>
                  <a:lnTo>
                    <a:pt x="166967" y="120808"/>
                  </a:lnTo>
                  <a:lnTo>
                    <a:pt x="166924" y="120808"/>
                  </a:lnTo>
                  <a:lnTo>
                    <a:pt x="166924" y="120752"/>
                  </a:lnTo>
                  <a:lnTo>
                    <a:pt x="166967" y="120681"/>
                  </a:lnTo>
                  <a:lnTo>
                    <a:pt x="167009" y="120681"/>
                  </a:lnTo>
                  <a:lnTo>
                    <a:pt x="167009" y="120625"/>
                  </a:lnTo>
                  <a:lnTo>
                    <a:pt x="166967" y="120625"/>
                  </a:lnTo>
                  <a:lnTo>
                    <a:pt x="166924" y="120625"/>
                  </a:lnTo>
                  <a:lnTo>
                    <a:pt x="166882" y="120625"/>
                  </a:lnTo>
                  <a:lnTo>
                    <a:pt x="166882" y="120555"/>
                  </a:lnTo>
                  <a:lnTo>
                    <a:pt x="166840" y="120555"/>
                  </a:lnTo>
                  <a:lnTo>
                    <a:pt x="166798" y="120555"/>
                  </a:lnTo>
                  <a:lnTo>
                    <a:pt x="166755" y="120555"/>
                  </a:lnTo>
                  <a:lnTo>
                    <a:pt x="166755" y="120498"/>
                  </a:lnTo>
                  <a:lnTo>
                    <a:pt x="166713" y="120498"/>
                  </a:lnTo>
                  <a:lnTo>
                    <a:pt x="166755" y="120498"/>
                  </a:lnTo>
                  <a:lnTo>
                    <a:pt x="166798" y="120498"/>
                  </a:lnTo>
                  <a:lnTo>
                    <a:pt x="166755" y="120498"/>
                  </a:lnTo>
                  <a:lnTo>
                    <a:pt x="166798" y="120498"/>
                  </a:lnTo>
                  <a:lnTo>
                    <a:pt x="166840" y="120498"/>
                  </a:lnTo>
                  <a:lnTo>
                    <a:pt x="166882" y="120498"/>
                  </a:lnTo>
                  <a:lnTo>
                    <a:pt x="166882" y="120555"/>
                  </a:lnTo>
                  <a:lnTo>
                    <a:pt x="166924" y="120555"/>
                  </a:lnTo>
                  <a:lnTo>
                    <a:pt x="166967" y="120555"/>
                  </a:lnTo>
                  <a:lnTo>
                    <a:pt x="166967" y="120625"/>
                  </a:lnTo>
                  <a:lnTo>
                    <a:pt x="167009" y="120625"/>
                  </a:lnTo>
                  <a:lnTo>
                    <a:pt x="167009" y="120681"/>
                  </a:lnTo>
                  <a:lnTo>
                    <a:pt x="166967" y="120752"/>
                  </a:lnTo>
                  <a:lnTo>
                    <a:pt x="166924" y="120752"/>
                  </a:lnTo>
                  <a:lnTo>
                    <a:pt x="166967" y="120752"/>
                  </a:lnTo>
                  <a:lnTo>
                    <a:pt x="166967" y="120808"/>
                  </a:lnTo>
                  <a:lnTo>
                    <a:pt x="166967" y="120752"/>
                  </a:lnTo>
                  <a:lnTo>
                    <a:pt x="167009" y="120752"/>
                  </a:lnTo>
                  <a:lnTo>
                    <a:pt x="167051" y="120752"/>
                  </a:lnTo>
                  <a:lnTo>
                    <a:pt x="167051" y="120808"/>
                  </a:lnTo>
                  <a:lnTo>
                    <a:pt x="167009" y="120878"/>
                  </a:lnTo>
                  <a:lnTo>
                    <a:pt x="167009" y="120935"/>
                  </a:lnTo>
                  <a:lnTo>
                    <a:pt x="167009" y="121005"/>
                  </a:lnTo>
                  <a:lnTo>
                    <a:pt x="167009" y="121062"/>
                  </a:lnTo>
                  <a:lnTo>
                    <a:pt x="167009" y="121132"/>
                  </a:lnTo>
                  <a:lnTo>
                    <a:pt x="166967" y="121132"/>
                  </a:lnTo>
                  <a:lnTo>
                    <a:pt x="166967" y="121188"/>
                  </a:lnTo>
                  <a:lnTo>
                    <a:pt x="166967" y="121259"/>
                  </a:lnTo>
                  <a:lnTo>
                    <a:pt x="167009" y="121259"/>
                  </a:lnTo>
                  <a:lnTo>
                    <a:pt x="167051" y="121259"/>
                  </a:lnTo>
                  <a:lnTo>
                    <a:pt x="167051" y="121315"/>
                  </a:lnTo>
                  <a:lnTo>
                    <a:pt x="167093" y="121315"/>
                  </a:lnTo>
                  <a:lnTo>
                    <a:pt x="167093" y="121385"/>
                  </a:lnTo>
                  <a:lnTo>
                    <a:pt x="167136" y="121385"/>
                  </a:lnTo>
                  <a:lnTo>
                    <a:pt x="167178" y="121385"/>
                  </a:lnTo>
                  <a:lnTo>
                    <a:pt x="167220" y="121385"/>
                  </a:lnTo>
                  <a:lnTo>
                    <a:pt x="167262" y="121315"/>
                  </a:lnTo>
                  <a:lnTo>
                    <a:pt x="167262" y="121259"/>
                  </a:lnTo>
                  <a:lnTo>
                    <a:pt x="167262" y="121315"/>
                  </a:lnTo>
                  <a:lnTo>
                    <a:pt x="167305" y="121315"/>
                  </a:lnTo>
                  <a:lnTo>
                    <a:pt x="167347" y="121315"/>
                  </a:lnTo>
                  <a:lnTo>
                    <a:pt x="167389" y="121315"/>
                  </a:lnTo>
                  <a:lnTo>
                    <a:pt x="167431" y="121315"/>
                  </a:lnTo>
                  <a:lnTo>
                    <a:pt x="167474" y="121315"/>
                  </a:lnTo>
                  <a:lnTo>
                    <a:pt x="167474" y="121385"/>
                  </a:lnTo>
                  <a:lnTo>
                    <a:pt x="167516" y="121385"/>
                  </a:lnTo>
                  <a:lnTo>
                    <a:pt x="167558" y="121442"/>
                  </a:lnTo>
                  <a:lnTo>
                    <a:pt x="167600" y="121512"/>
                  </a:lnTo>
                  <a:lnTo>
                    <a:pt x="167642" y="121568"/>
                  </a:lnTo>
                  <a:lnTo>
                    <a:pt x="167685" y="121639"/>
                  </a:lnTo>
                  <a:lnTo>
                    <a:pt x="167727" y="121639"/>
                  </a:lnTo>
                  <a:lnTo>
                    <a:pt x="167727" y="121695"/>
                  </a:lnTo>
                  <a:lnTo>
                    <a:pt x="167769" y="121695"/>
                  </a:lnTo>
                  <a:lnTo>
                    <a:pt x="167811" y="121639"/>
                  </a:lnTo>
                  <a:lnTo>
                    <a:pt x="167938" y="121639"/>
                  </a:lnTo>
                  <a:lnTo>
                    <a:pt x="167980" y="121639"/>
                  </a:lnTo>
                  <a:lnTo>
                    <a:pt x="168023" y="121639"/>
                  </a:lnTo>
                  <a:lnTo>
                    <a:pt x="168065" y="121639"/>
                  </a:lnTo>
                  <a:lnTo>
                    <a:pt x="168065" y="121568"/>
                  </a:lnTo>
                  <a:lnTo>
                    <a:pt x="168192" y="121568"/>
                  </a:lnTo>
                  <a:lnTo>
                    <a:pt x="168234" y="121568"/>
                  </a:lnTo>
                  <a:lnTo>
                    <a:pt x="168403" y="121568"/>
                  </a:lnTo>
                  <a:lnTo>
                    <a:pt x="168445" y="121568"/>
                  </a:lnTo>
                  <a:lnTo>
                    <a:pt x="168487" y="121568"/>
                  </a:lnTo>
                  <a:lnTo>
                    <a:pt x="168530" y="121568"/>
                  </a:lnTo>
                  <a:lnTo>
                    <a:pt x="168572" y="121568"/>
                  </a:lnTo>
                  <a:lnTo>
                    <a:pt x="168656" y="121568"/>
                  </a:lnTo>
                  <a:lnTo>
                    <a:pt x="168741" y="121568"/>
                  </a:lnTo>
                  <a:lnTo>
                    <a:pt x="168783" y="121568"/>
                  </a:lnTo>
                  <a:lnTo>
                    <a:pt x="168825" y="121568"/>
                  </a:lnTo>
                  <a:lnTo>
                    <a:pt x="168868" y="121568"/>
                  </a:lnTo>
                  <a:lnTo>
                    <a:pt x="168910" y="121568"/>
                  </a:lnTo>
                  <a:lnTo>
                    <a:pt x="168952" y="121568"/>
                  </a:lnTo>
                  <a:lnTo>
                    <a:pt x="168994" y="121512"/>
                  </a:lnTo>
                  <a:lnTo>
                    <a:pt x="169037" y="121512"/>
                  </a:lnTo>
                  <a:lnTo>
                    <a:pt x="169079" y="121568"/>
                  </a:lnTo>
                  <a:lnTo>
                    <a:pt x="169121" y="121568"/>
                  </a:lnTo>
                  <a:lnTo>
                    <a:pt x="169163" y="121639"/>
                  </a:lnTo>
                  <a:lnTo>
                    <a:pt x="169206" y="121639"/>
                  </a:lnTo>
                  <a:lnTo>
                    <a:pt x="169206" y="121695"/>
                  </a:lnTo>
                  <a:lnTo>
                    <a:pt x="169248" y="121695"/>
                  </a:lnTo>
                  <a:lnTo>
                    <a:pt x="169248" y="121766"/>
                  </a:lnTo>
                  <a:lnTo>
                    <a:pt x="169248" y="121892"/>
                  </a:lnTo>
                  <a:lnTo>
                    <a:pt x="169248" y="121949"/>
                  </a:lnTo>
                  <a:lnTo>
                    <a:pt x="169290" y="122019"/>
                  </a:lnTo>
                  <a:lnTo>
                    <a:pt x="169290" y="122075"/>
                  </a:lnTo>
                  <a:lnTo>
                    <a:pt x="169332" y="122075"/>
                  </a:lnTo>
                  <a:lnTo>
                    <a:pt x="169375" y="122146"/>
                  </a:lnTo>
                  <a:lnTo>
                    <a:pt x="169417" y="122146"/>
                  </a:lnTo>
                  <a:lnTo>
                    <a:pt x="169501" y="122273"/>
                  </a:lnTo>
                  <a:lnTo>
                    <a:pt x="169544" y="122329"/>
                  </a:lnTo>
                  <a:lnTo>
                    <a:pt x="169586" y="122329"/>
                  </a:lnTo>
                  <a:lnTo>
                    <a:pt x="169586" y="122399"/>
                  </a:lnTo>
                  <a:lnTo>
                    <a:pt x="169628" y="122399"/>
                  </a:lnTo>
                  <a:lnTo>
                    <a:pt x="169670" y="122399"/>
                  </a:lnTo>
                  <a:lnTo>
                    <a:pt x="169713" y="122456"/>
                  </a:lnTo>
                  <a:lnTo>
                    <a:pt x="169755" y="122456"/>
                  </a:lnTo>
                  <a:lnTo>
                    <a:pt x="169797" y="122456"/>
                  </a:lnTo>
                  <a:lnTo>
                    <a:pt x="169924" y="122456"/>
                  </a:lnTo>
                  <a:lnTo>
                    <a:pt x="169966" y="122456"/>
                  </a:lnTo>
                  <a:lnTo>
                    <a:pt x="170008" y="122456"/>
                  </a:lnTo>
                  <a:lnTo>
                    <a:pt x="170050" y="122399"/>
                  </a:lnTo>
                  <a:lnTo>
                    <a:pt x="170093" y="122399"/>
                  </a:lnTo>
                  <a:lnTo>
                    <a:pt x="170135" y="122399"/>
                  </a:lnTo>
                  <a:lnTo>
                    <a:pt x="170177" y="122399"/>
                  </a:lnTo>
                  <a:lnTo>
                    <a:pt x="170219" y="122399"/>
                  </a:lnTo>
                  <a:lnTo>
                    <a:pt x="170219" y="122329"/>
                  </a:lnTo>
                  <a:lnTo>
                    <a:pt x="170262" y="122329"/>
                  </a:lnTo>
                  <a:lnTo>
                    <a:pt x="170262" y="122399"/>
                  </a:lnTo>
                  <a:lnTo>
                    <a:pt x="170304" y="122399"/>
                  </a:lnTo>
                  <a:lnTo>
                    <a:pt x="170262" y="122329"/>
                  </a:lnTo>
                  <a:lnTo>
                    <a:pt x="170262" y="122273"/>
                  </a:lnTo>
                  <a:lnTo>
                    <a:pt x="170262" y="122202"/>
                  </a:lnTo>
                  <a:lnTo>
                    <a:pt x="170262" y="122146"/>
                  </a:lnTo>
                  <a:lnTo>
                    <a:pt x="170304" y="122075"/>
                  </a:lnTo>
                  <a:lnTo>
                    <a:pt x="170304" y="122019"/>
                  </a:lnTo>
                  <a:lnTo>
                    <a:pt x="170304" y="121949"/>
                  </a:lnTo>
                  <a:lnTo>
                    <a:pt x="170346" y="121892"/>
                  </a:lnTo>
                  <a:lnTo>
                    <a:pt x="170388" y="121892"/>
                  </a:lnTo>
                  <a:lnTo>
                    <a:pt x="170388" y="121822"/>
                  </a:lnTo>
                  <a:lnTo>
                    <a:pt x="170431" y="121766"/>
                  </a:lnTo>
                  <a:lnTo>
                    <a:pt x="170431" y="121695"/>
                  </a:lnTo>
                  <a:lnTo>
                    <a:pt x="170388" y="121695"/>
                  </a:lnTo>
                  <a:lnTo>
                    <a:pt x="170388" y="121639"/>
                  </a:lnTo>
                  <a:lnTo>
                    <a:pt x="170388" y="121568"/>
                  </a:lnTo>
                  <a:lnTo>
                    <a:pt x="170388" y="121512"/>
                  </a:lnTo>
                  <a:lnTo>
                    <a:pt x="170388" y="121442"/>
                  </a:lnTo>
                  <a:lnTo>
                    <a:pt x="170346" y="121385"/>
                  </a:lnTo>
                  <a:lnTo>
                    <a:pt x="170346" y="121315"/>
                  </a:lnTo>
                  <a:lnTo>
                    <a:pt x="170304" y="121315"/>
                  </a:lnTo>
                  <a:lnTo>
                    <a:pt x="170304" y="121259"/>
                  </a:lnTo>
                  <a:lnTo>
                    <a:pt x="170304" y="121188"/>
                  </a:lnTo>
                  <a:lnTo>
                    <a:pt x="170304" y="121132"/>
                  </a:lnTo>
                  <a:lnTo>
                    <a:pt x="170304" y="121062"/>
                  </a:lnTo>
                  <a:lnTo>
                    <a:pt x="170346" y="121062"/>
                  </a:lnTo>
                  <a:lnTo>
                    <a:pt x="170304" y="121005"/>
                  </a:lnTo>
                  <a:lnTo>
                    <a:pt x="170262" y="120935"/>
                  </a:lnTo>
                  <a:lnTo>
                    <a:pt x="170219" y="120935"/>
                  </a:lnTo>
                  <a:lnTo>
                    <a:pt x="170219" y="120878"/>
                  </a:lnTo>
                  <a:lnTo>
                    <a:pt x="170177" y="120878"/>
                  </a:lnTo>
                  <a:lnTo>
                    <a:pt x="170177" y="120808"/>
                  </a:lnTo>
                  <a:lnTo>
                    <a:pt x="170135" y="120808"/>
                  </a:lnTo>
                  <a:lnTo>
                    <a:pt x="170135" y="120752"/>
                  </a:lnTo>
                  <a:lnTo>
                    <a:pt x="170177" y="120752"/>
                  </a:lnTo>
                  <a:lnTo>
                    <a:pt x="170177" y="120681"/>
                  </a:lnTo>
                  <a:lnTo>
                    <a:pt x="170219" y="120681"/>
                  </a:lnTo>
                  <a:lnTo>
                    <a:pt x="170177" y="120681"/>
                  </a:lnTo>
                  <a:lnTo>
                    <a:pt x="170177" y="120625"/>
                  </a:lnTo>
                  <a:lnTo>
                    <a:pt x="170135" y="120555"/>
                  </a:lnTo>
                  <a:lnTo>
                    <a:pt x="170177" y="120555"/>
                  </a:lnTo>
                  <a:lnTo>
                    <a:pt x="170135" y="120498"/>
                  </a:lnTo>
                  <a:lnTo>
                    <a:pt x="170135" y="120428"/>
                  </a:lnTo>
                  <a:lnTo>
                    <a:pt x="170093" y="120428"/>
                  </a:lnTo>
                  <a:lnTo>
                    <a:pt x="170093" y="120371"/>
                  </a:lnTo>
                  <a:lnTo>
                    <a:pt x="170093" y="120301"/>
                  </a:lnTo>
                  <a:lnTo>
                    <a:pt x="170050" y="120301"/>
                  </a:lnTo>
                  <a:lnTo>
                    <a:pt x="170050" y="120245"/>
                  </a:lnTo>
                  <a:lnTo>
                    <a:pt x="170050" y="120174"/>
                  </a:lnTo>
                  <a:lnTo>
                    <a:pt x="170050" y="120118"/>
                  </a:lnTo>
                  <a:lnTo>
                    <a:pt x="170008" y="120118"/>
                  </a:lnTo>
                  <a:lnTo>
                    <a:pt x="170008" y="120048"/>
                  </a:lnTo>
                  <a:lnTo>
                    <a:pt x="170008" y="119991"/>
                  </a:lnTo>
                  <a:lnTo>
                    <a:pt x="170008" y="119921"/>
                  </a:lnTo>
                  <a:lnTo>
                    <a:pt x="169966" y="119921"/>
                  </a:lnTo>
                  <a:lnTo>
                    <a:pt x="169966" y="119865"/>
                  </a:lnTo>
                  <a:lnTo>
                    <a:pt x="169924" y="119794"/>
                  </a:lnTo>
                  <a:lnTo>
                    <a:pt x="169881" y="119794"/>
                  </a:lnTo>
                  <a:lnTo>
                    <a:pt x="169881" y="119738"/>
                  </a:lnTo>
                  <a:lnTo>
                    <a:pt x="169839" y="119738"/>
                  </a:lnTo>
                  <a:lnTo>
                    <a:pt x="169797" y="119738"/>
                  </a:lnTo>
                  <a:lnTo>
                    <a:pt x="169755" y="119667"/>
                  </a:lnTo>
                  <a:lnTo>
                    <a:pt x="169713" y="119611"/>
                  </a:lnTo>
                  <a:lnTo>
                    <a:pt x="169670" y="119611"/>
                  </a:lnTo>
                  <a:lnTo>
                    <a:pt x="169628" y="119611"/>
                  </a:lnTo>
                  <a:lnTo>
                    <a:pt x="169586" y="119611"/>
                  </a:lnTo>
                  <a:lnTo>
                    <a:pt x="169544" y="119541"/>
                  </a:lnTo>
                  <a:lnTo>
                    <a:pt x="169501" y="119484"/>
                  </a:lnTo>
                  <a:lnTo>
                    <a:pt x="169459" y="119414"/>
                  </a:lnTo>
                  <a:lnTo>
                    <a:pt x="169417" y="119414"/>
                  </a:lnTo>
                  <a:lnTo>
                    <a:pt x="169417" y="119358"/>
                  </a:lnTo>
                  <a:lnTo>
                    <a:pt x="169375" y="119358"/>
                  </a:lnTo>
                  <a:lnTo>
                    <a:pt x="169375" y="119287"/>
                  </a:lnTo>
                  <a:lnTo>
                    <a:pt x="169375" y="119231"/>
                  </a:lnTo>
                  <a:lnTo>
                    <a:pt x="169417" y="119231"/>
                  </a:lnTo>
                  <a:lnTo>
                    <a:pt x="169459" y="119231"/>
                  </a:lnTo>
                  <a:lnTo>
                    <a:pt x="169501" y="119231"/>
                  </a:lnTo>
                  <a:lnTo>
                    <a:pt x="169459" y="119160"/>
                  </a:lnTo>
                  <a:lnTo>
                    <a:pt x="169417" y="119104"/>
                  </a:lnTo>
                  <a:lnTo>
                    <a:pt x="169417" y="119048"/>
                  </a:lnTo>
                  <a:lnTo>
                    <a:pt x="169459" y="119048"/>
                  </a:lnTo>
                  <a:lnTo>
                    <a:pt x="169459" y="118977"/>
                  </a:lnTo>
                  <a:lnTo>
                    <a:pt x="169501" y="118977"/>
                  </a:lnTo>
                  <a:lnTo>
                    <a:pt x="169544" y="118977"/>
                  </a:lnTo>
                  <a:lnTo>
                    <a:pt x="169501" y="118977"/>
                  </a:lnTo>
                  <a:lnTo>
                    <a:pt x="169459" y="118977"/>
                  </a:lnTo>
                  <a:lnTo>
                    <a:pt x="169459" y="118921"/>
                  </a:lnTo>
                  <a:lnTo>
                    <a:pt x="169501" y="118921"/>
                  </a:lnTo>
                  <a:lnTo>
                    <a:pt x="169501" y="118977"/>
                  </a:lnTo>
                  <a:lnTo>
                    <a:pt x="169544" y="118977"/>
                  </a:lnTo>
                  <a:lnTo>
                    <a:pt x="169544" y="118921"/>
                  </a:lnTo>
                  <a:lnTo>
                    <a:pt x="169544" y="118851"/>
                  </a:lnTo>
                  <a:lnTo>
                    <a:pt x="169586" y="118724"/>
                  </a:lnTo>
                  <a:lnTo>
                    <a:pt x="169586" y="118668"/>
                  </a:lnTo>
                  <a:lnTo>
                    <a:pt x="169586" y="118597"/>
                  </a:lnTo>
                  <a:lnTo>
                    <a:pt x="169586" y="118541"/>
                  </a:lnTo>
                  <a:lnTo>
                    <a:pt x="169544" y="118541"/>
                  </a:lnTo>
                  <a:lnTo>
                    <a:pt x="169544" y="118470"/>
                  </a:lnTo>
                  <a:lnTo>
                    <a:pt x="169501" y="118470"/>
                  </a:lnTo>
                  <a:lnTo>
                    <a:pt x="169459" y="118414"/>
                  </a:lnTo>
                  <a:lnTo>
                    <a:pt x="169459" y="118344"/>
                  </a:lnTo>
                  <a:lnTo>
                    <a:pt x="169417" y="118344"/>
                  </a:lnTo>
                  <a:lnTo>
                    <a:pt x="169417" y="118217"/>
                  </a:lnTo>
                  <a:lnTo>
                    <a:pt x="169459" y="118217"/>
                  </a:lnTo>
                  <a:lnTo>
                    <a:pt x="169501" y="118217"/>
                  </a:lnTo>
                  <a:lnTo>
                    <a:pt x="169544" y="118161"/>
                  </a:lnTo>
                  <a:lnTo>
                    <a:pt x="169586" y="118161"/>
                  </a:lnTo>
                  <a:lnTo>
                    <a:pt x="169628" y="118161"/>
                  </a:lnTo>
                  <a:lnTo>
                    <a:pt x="169670" y="118090"/>
                  </a:lnTo>
                  <a:lnTo>
                    <a:pt x="169713" y="118034"/>
                  </a:lnTo>
                  <a:lnTo>
                    <a:pt x="169713" y="117964"/>
                  </a:lnTo>
                  <a:lnTo>
                    <a:pt x="169755" y="117964"/>
                  </a:lnTo>
                  <a:lnTo>
                    <a:pt x="169755" y="117907"/>
                  </a:lnTo>
                  <a:lnTo>
                    <a:pt x="169755" y="117837"/>
                  </a:lnTo>
                  <a:lnTo>
                    <a:pt x="169755" y="117780"/>
                  </a:lnTo>
                  <a:lnTo>
                    <a:pt x="169713" y="117710"/>
                  </a:lnTo>
                  <a:lnTo>
                    <a:pt x="169670" y="117654"/>
                  </a:lnTo>
                  <a:lnTo>
                    <a:pt x="169670" y="117583"/>
                  </a:lnTo>
                  <a:lnTo>
                    <a:pt x="169628" y="117583"/>
                  </a:lnTo>
                  <a:lnTo>
                    <a:pt x="169628" y="117527"/>
                  </a:lnTo>
                  <a:lnTo>
                    <a:pt x="169586" y="117400"/>
                  </a:lnTo>
                  <a:lnTo>
                    <a:pt x="169586" y="117330"/>
                  </a:lnTo>
                  <a:lnTo>
                    <a:pt x="169586" y="117274"/>
                  </a:lnTo>
                  <a:lnTo>
                    <a:pt x="169586" y="117203"/>
                  </a:lnTo>
                  <a:lnTo>
                    <a:pt x="169544" y="117203"/>
                  </a:lnTo>
                  <a:lnTo>
                    <a:pt x="169544" y="117147"/>
                  </a:lnTo>
                  <a:lnTo>
                    <a:pt x="169544" y="117076"/>
                  </a:lnTo>
                  <a:lnTo>
                    <a:pt x="169544" y="117020"/>
                  </a:lnTo>
                  <a:lnTo>
                    <a:pt x="169586" y="117020"/>
                  </a:lnTo>
                  <a:lnTo>
                    <a:pt x="169544" y="116950"/>
                  </a:lnTo>
                  <a:lnTo>
                    <a:pt x="169501" y="116893"/>
                  </a:lnTo>
                  <a:lnTo>
                    <a:pt x="169459" y="116893"/>
                  </a:lnTo>
                  <a:lnTo>
                    <a:pt x="169459" y="116823"/>
                  </a:lnTo>
                  <a:lnTo>
                    <a:pt x="169417" y="116823"/>
                  </a:lnTo>
                  <a:lnTo>
                    <a:pt x="169375" y="116767"/>
                  </a:lnTo>
                  <a:lnTo>
                    <a:pt x="169332" y="116696"/>
                  </a:lnTo>
                  <a:lnTo>
                    <a:pt x="169332" y="116640"/>
                  </a:lnTo>
                  <a:lnTo>
                    <a:pt x="169290" y="116640"/>
                  </a:lnTo>
                  <a:lnTo>
                    <a:pt x="169290" y="116569"/>
                  </a:lnTo>
                  <a:lnTo>
                    <a:pt x="169290" y="116513"/>
                  </a:lnTo>
                  <a:lnTo>
                    <a:pt x="169290" y="116443"/>
                  </a:lnTo>
                  <a:lnTo>
                    <a:pt x="169332" y="116443"/>
                  </a:lnTo>
                  <a:lnTo>
                    <a:pt x="169332" y="116386"/>
                  </a:lnTo>
                  <a:lnTo>
                    <a:pt x="169332" y="116443"/>
                  </a:lnTo>
                  <a:lnTo>
                    <a:pt x="169332" y="116513"/>
                  </a:lnTo>
                  <a:lnTo>
                    <a:pt x="169332" y="116569"/>
                  </a:lnTo>
                  <a:lnTo>
                    <a:pt x="169332" y="116640"/>
                  </a:lnTo>
                  <a:lnTo>
                    <a:pt x="169332" y="116696"/>
                  </a:lnTo>
                  <a:lnTo>
                    <a:pt x="169375" y="116696"/>
                  </a:lnTo>
                  <a:lnTo>
                    <a:pt x="169459" y="116823"/>
                  </a:lnTo>
                  <a:lnTo>
                    <a:pt x="169544" y="116893"/>
                  </a:lnTo>
                  <a:lnTo>
                    <a:pt x="169544" y="116950"/>
                  </a:lnTo>
                  <a:lnTo>
                    <a:pt x="169586" y="116950"/>
                  </a:lnTo>
                  <a:lnTo>
                    <a:pt x="169586" y="117020"/>
                  </a:lnTo>
                  <a:lnTo>
                    <a:pt x="169586" y="117076"/>
                  </a:lnTo>
                  <a:lnTo>
                    <a:pt x="169586" y="117147"/>
                  </a:lnTo>
                  <a:lnTo>
                    <a:pt x="169544" y="117147"/>
                  </a:lnTo>
                  <a:lnTo>
                    <a:pt x="169586" y="117203"/>
                  </a:lnTo>
                  <a:lnTo>
                    <a:pt x="169628" y="117203"/>
                  </a:lnTo>
                  <a:lnTo>
                    <a:pt x="169628" y="117274"/>
                  </a:lnTo>
                  <a:lnTo>
                    <a:pt x="169586" y="117274"/>
                  </a:lnTo>
                  <a:lnTo>
                    <a:pt x="169586" y="117330"/>
                  </a:lnTo>
                  <a:lnTo>
                    <a:pt x="169628" y="117400"/>
                  </a:lnTo>
                  <a:lnTo>
                    <a:pt x="169628" y="117457"/>
                  </a:lnTo>
                  <a:lnTo>
                    <a:pt x="169628" y="117527"/>
                  </a:lnTo>
                  <a:lnTo>
                    <a:pt x="169670" y="117527"/>
                  </a:lnTo>
                  <a:lnTo>
                    <a:pt x="169670" y="117583"/>
                  </a:lnTo>
                  <a:lnTo>
                    <a:pt x="169713" y="117583"/>
                  </a:lnTo>
                  <a:lnTo>
                    <a:pt x="169713" y="117654"/>
                  </a:lnTo>
                  <a:lnTo>
                    <a:pt x="169755" y="117710"/>
                  </a:lnTo>
                  <a:lnTo>
                    <a:pt x="169755" y="117780"/>
                  </a:lnTo>
                  <a:lnTo>
                    <a:pt x="169797" y="117780"/>
                  </a:lnTo>
                  <a:lnTo>
                    <a:pt x="169797" y="117837"/>
                  </a:lnTo>
                  <a:lnTo>
                    <a:pt x="169797" y="117907"/>
                  </a:lnTo>
                  <a:lnTo>
                    <a:pt x="169755" y="117907"/>
                  </a:lnTo>
                  <a:lnTo>
                    <a:pt x="169755" y="117964"/>
                  </a:lnTo>
                  <a:lnTo>
                    <a:pt x="169755" y="118034"/>
                  </a:lnTo>
                  <a:lnTo>
                    <a:pt x="169713" y="118034"/>
                  </a:lnTo>
                  <a:lnTo>
                    <a:pt x="169713" y="118090"/>
                  </a:lnTo>
                  <a:lnTo>
                    <a:pt x="169670" y="118090"/>
                  </a:lnTo>
                  <a:lnTo>
                    <a:pt x="169670" y="118161"/>
                  </a:lnTo>
                  <a:lnTo>
                    <a:pt x="169628" y="118161"/>
                  </a:lnTo>
                  <a:lnTo>
                    <a:pt x="169544" y="118217"/>
                  </a:lnTo>
                  <a:lnTo>
                    <a:pt x="169501" y="118217"/>
                  </a:lnTo>
                  <a:lnTo>
                    <a:pt x="169459" y="118217"/>
                  </a:lnTo>
                  <a:lnTo>
                    <a:pt x="169459" y="118287"/>
                  </a:lnTo>
                  <a:lnTo>
                    <a:pt x="169459" y="118344"/>
                  </a:lnTo>
                  <a:lnTo>
                    <a:pt x="169501" y="118414"/>
                  </a:lnTo>
                  <a:lnTo>
                    <a:pt x="169501" y="118470"/>
                  </a:lnTo>
                  <a:lnTo>
                    <a:pt x="169544" y="118470"/>
                  </a:lnTo>
                  <a:lnTo>
                    <a:pt x="169586" y="118541"/>
                  </a:lnTo>
                  <a:lnTo>
                    <a:pt x="169586" y="118597"/>
                  </a:lnTo>
                  <a:lnTo>
                    <a:pt x="169586" y="118668"/>
                  </a:lnTo>
                  <a:lnTo>
                    <a:pt x="169586" y="118851"/>
                  </a:lnTo>
                  <a:lnTo>
                    <a:pt x="169544" y="118977"/>
                  </a:lnTo>
                  <a:lnTo>
                    <a:pt x="169544" y="119048"/>
                  </a:lnTo>
                  <a:lnTo>
                    <a:pt x="169501" y="119048"/>
                  </a:lnTo>
                  <a:lnTo>
                    <a:pt x="169501" y="119104"/>
                  </a:lnTo>
                  <a:lnTo>
                    <a:pt x="169544" y="119104"/>
                  </a:lnTo>
                  <a:lnTo>
                    <a:pt x="169544" y="119160"/>
                  </a:lnTo>
                  <a:lnTo>
                    <a:pt x="169544" y="119231"/>
                  </a:lnTo>
                  <a:lnTo>
                    <a:pt x="169544" y="119287"/>
                  </a:lnTo>
                  <a:lnTo>
                    <a:pt x="169544" y="119358"/>
                  </a:lnTo>
                  <a:lnTo>
                    <a:pt x="169586" y="119358"/>
                  </a:lnTo>
                  <a:lnTo>
                    <a:pt x="169586" y="119414"/>
                  </a:lnTo>
                  <a:lnTo>
                    <a:pt x="169628" y="119484"/>
                  </a:lnTo>
                  <a:lnTo>
                    <a:pt x="169670" y="119484"/>
                  </a:lnTo>
                  <a:lnTo>
                    <a:pt x="169628" y="119484"/>
                  </a:lnTo>
                  <a:lnTo>
                    <a:pt x="169628" y="119541"/>
                  </a:lnTo>
                  <a:lnTo>
                    <a:pt x="169670" y="119541"/>
                  </a:lnTo>
                  <a:lnTo>
                    <a:pt x="169713" y="119541"/>
                  </a:lnTo>
                  <a:lnTo>
                    <a:pt x="169755" y="119541"/>
                  </a:lnTo>
                  <a:lnTo>
                    <a:pt x="169797" y="119541"/>
                  </a:lnTo>
                  <a:lnTo>
                    <a:pt x="169839" y="119541"/>
                  </a:lnTo>
                  <a:lnTo>
                    <a:pt x="169839" y="119611"/>
                  </a:lnTo>
                  <a:lnTo>
                    <a:pt x="169881" y="119541"/>
                  </a:lnTo>
                  <a:lnTo>
                    <a:pt x="169839" y="119541"/>
                  </a:lnTo>
                  <a:lnTo>
                    <a:pt x="169797" y="119484"/>
                  </a:lnTo>
                  <a:lnTo>
                    <a:pt x="169755" y="119484"/>
                  </a:lnTo>
                  <a:lnTo>
                    <a:pt x="169713" y="119484"/>
                  </a:lnTo>
                  <a:lnTo>
                    <a:pt x="169755" y="119484"/>
                  </a:lnTo>
                  <a:lnTo>
                    <a:pt x="169797" y="119484"/>
                  </a:lnTo>
                  <a:lnTo>
                    <a:pt x="169839" y="119484"/>
                  </a:lnTo>
                  <a:lnTo>
                    <a:pt x="169881" y="119541"/>
                  </a:lnTo>
                  <a:lnTo>
                    <a:pt x="169924" y="119541"/>
                  </a:lnTo>
                  <a:lnTo>
                    <a:pt x="169924" y="119611"/>
                  </a:lnTo>
                  <a:lnTo>
                    <a:pt x="169966" y="119611"/>
                  </a:lnTo>
                  <a:lnTo>
                    <a:pt x="169966" y="119667"/>
                  </a:lnTo>
                  <a:lnTo>
                    <a:pt x="170008" y="119667"/>
                  </a:lnTo>
                  <a:lnTo>
                    <a:pt x="170050" y="119738"/>
                  </a:lnTo>
                  <a:lnTo>
                    <a:pt x="170093" y="119738"/>
                  </a:lnTo>
                  <a:lnTo>
                    <a:pt x="170093" y="119794"/>
                  </a:lnTo>
                  <a:lnTo>
                    <a:pt x="170135" y="119865"/>
                  </a:lnTo>
                  <a:lnTo>
                    <a:pt x="170177" y="119921"/>
                  </a:lnTo>
                  <a:lnTo>
                    <a:pt x="170177" y="119991"/>
                  </a:lnTo>
                  <a:lnTo>
                    <a:pt x="170177" y="120118"/>
                  </a:lnTo>
                  <a:lnTo>
                    <a:pt x="170219" y="120174"/>
                  </a:lnTo>
                  <a:lnTo>
                    <a:pt x="170219" y="120245"/>
                  </a:lnTo>
                  <a:lnTo>
                    <a:pt x="170262" y="120301"/>
                  </a:lnTo>
                  <a:lnTo>
                    <a:pt x="170304" y="120371"/>
                  </a:lnTo>
                  <a:lnTo>
                    <a:pt x="170304" y="120428"/>
                  </a:lnTo>
                  <a:lnTo>
                    <a:pt x="170346" y="120555"/>
                  </a:lnTo>
                  <a:lnTo>
                    <a:pt x="170431" y="120752"/>
                  </a:lnTo>
                  <a:lnTo>
                    <a:pt x="170473" y="120808"/>
                  </a:lnTo>
                  <a:lnTo>
                    <a:pt x="170515" y="120878"/>
                  </a:lnTo>
                  <a:lnTo>
                    <a:pt x="170515" y="120935"/>
                  </a:lnTo>
                  <a:lnTo>
                    <a:pt x="170515" y="121005"/>
                  </a:lnTo>
                  <a:lnTo>
                    <a:pt x="170557" y="121005"/>
                  </a:lnTo>
                  <a:lnTo>
                    <a:pt x="170557" y="121062"/>
                  </a:lnTo>
                  <a:lnTo>
                    <a:pt x="170557" y="121132"/>
                  </a:lnTo>
                  <a:lnTo>
                    <a:pt x="170515" y="121188"/>
                  </a:lnTo>
                  <a:lnTo>
                    <a:pt x="170515" y="121259"/>
                  </a:lnTo>
                  <a:lnTo>
                    <a:pt x="170515" y="121315"/>
                  </a:lnTo>
                  <a:lnTo>
                    <a:pt x="170557" y="121385"/>
                  </a:lnTo>
                  <a:lnTo>
                    <a:pt x="170600" y="121639"/>
                  </a:lnTo>
                  <a:lnTo>
                    <a:pt x="170642" y="121695"/>
                  </a:lnTo>
                  <a:lnTo>
                    <a:pt x="170642" y="121766"/>
                  </a:lnTo>
                  <a:lnTo>
                    <a:pt x="170642" y="121822"/>
                  </a:lnTo>
                  <a:lnTo>
                    <a:pt x="170642" y="121949"/>
                  </a:lnTo>
                  <a:lnTo>
                    <a:pt x="170642" y="122019"/>
                  </a:lnTo>
                  <a:lnTo>
                    <a:pt x="170600" y="122075"/>
                  </a:lnTo>
                  <a:lnTo>
                    <a:pt x="170600" y="122146"/>
                  </a:lnTo>
                  <a:lnTo>
                    <a:pt x="170600" y="122202"/>
                  </a:lnTo>
                  <a:lnTo>
                    <a:pt x="170600" y="122273"/>
                  </a:lnTo>
                  <a:lnTo>
                    <a:pt x="170642" y="122329"/>
                  </a:lnTo>
                  <a:lnTo>
                    <a:pt x="170642" y="122399"/>
                  </a:lnTo>
                  <a:lnTo>
                    <a:pt x="170684" y="122399"/>
                  </a:lnTo>
                  <a:lnTo>
                    <a:pt x="170684" y="122456"/>
                  </a:lnTo>
                  <a:lnTo>
                    <a:pt x="170726" y="122456"/>
                  </a:lnTo>
                  <a:lnTo>
                    <a:pt x="170726" y="122526"/>
                  </a:lnTo>
                  <a:lnTo>
                    <a:pt x="170769" y="122582"/>
                  </a:lnTo>
                  <a:lnTo>
                    <a:pt x="170769" y="122653"/>
                  </a:lnTo>
                  <a:lnTo>
                    <a:pt x="170769" y="122709"/>
                  </a:lnTo>
                  <a:lnTo>
                    <a:pt x="170769" y="122779"/>
                  </a:lnTo>
                  <a:lnTo>
                    <a:pt x="170769" y="122906"/>
                  </a:lnTo>
                  <a:lnTo>
                    <a:pt x="170769" y="122963"/>
                  </a:lnTo>
                  <a:lnTo>
                    <a:pt x="170811" y="123033"/>
                  </a:lnTo>
                  <a:lnTo>
                    <a:pt x="170811" y="123160"/>
                  </a:lnTo>
                  <a:lnTo>
                    <a:pt x="170811" y="123216"/>
                  </a:lnTo>
                  <a:lnTo>
                    <a:pt x="170853" y="123343"/>
                  </a:lnTo>
                  <a:lnTo>
                    <a:pt x="170853" y="123469"/>
                  </a:lnTo>
                  <a:lnTo>
                    <a:pt x="170895" y="123596"/>
                  </a:lnTo>
                  <a:lnTo>
                    <a:pt x="170938" y="123667"/>
                  </a:lnTo>
                  <a:lnTo>
                    <a:pt x="170980" y="123723"/>
                  </a:lnTo>
                  <a:lnTo>
                    <a:pt x="171022" y="123723"/>
                  </a:lnTo>
                  <a:lnTo>
                    <a:pt x="171064" y="123793"/>
                  </a:lnTo>
                  <a:lnTo>
                    <a:pt x="171107" y="123793"/>
                  </a:lnTo>
                  <a:lnTo>
                    <a:pt x="171064" y="123793"/>
                  </a:lnTo>
                  <a:lnTo>
                    <a:pt x="171107" y="123850"/>
                  </a:lnTo>
                  <a:lnTo>
                    <a:pt x="171149" y="123850"/>
                  </a:lnTo>
                  <a:lnTo>
                    <a:pt x="171149" y="123920"/>
                  </a:lnTo>
                  <a:lnTo>
                    <a:pt x="171191" y="123920"/>
                  </a:lnTo>
                  <a:lnTo>
                    <a:pt x="171276" y="123920"/>
                  </a:lnTo>
                  <a:lnTo>
                    <a:pt x="171318" y="123920"/>
                  </a:lnTo>
                  <a:lnTo>
                    <a:pt x="171318" y="123976"/>
                  </a:lnTo>
                  <a:lnTo>
                    <a:pt x="171360" y="123920"/>
                  </a:lnTo>
                  <a:lnTo>
                    <a:pt x="171318" y="123920"/>
                  </a:lnTo>
                  <a:lnTo>
                    <a:pt x="171191" y="123850"/>
                  </a:lnTo>
                  <a:lnTo>
                    <a:pt x="171149" y="123850"/>
                  </a:lnTo>
                  <a:lnTo>
                    <a:pt x="171149" y="123793"/>
                  </a:lnTo>
                  <a:lnTo>
                    <a:pt x="171191" y="123723"/>
                  </a:lnTo>
                  <a:lnTo>
                    <a:pt x="171233" y="123667"/>
                  </a:lnTo>
                  <a:lnTo>
                    <a:pt x="171233" y="123596"/>
                  </a:lnTo>
                  <a:lnTo>
                    <a:pt x="171276" y="123596"/>
                  </a:lnTo>
                  <a:lnTo>
                    <a:pt x="171318" y="123596"/>
                  </a:lnTo>
                  <a:lnTo>
                    <a:pt x="171360" y="123596"/>
                  </a:lnTo>
                  <a:lnTo>
                    <a:pt x="171402" y="123540"/>
                  </a:lnTo>
                  <a:lnTo>
                    <a:pt x="171445" y="123540"/>
                  </a:lnTo>
                  <a:lnTo>
                    <a:pt x="171487" y="123540"/>
                  </a:lnTo>
                  <a:lnTo>
                    <a:pt x="171529" y="123540"/>
                  </a:lnTo>
                  <a:lnTo>
                    <a:pt x="171571" y="123540"/>
                  </a:lnTo>
                  <a:lnTo>
                    <a:pt x="171614" y="123469"/>
                  </a:lnTo>
                  <a:lnTo>
                    <a:pt x="171656" y="123413"/>
                  </a:lnTo>
                  <a:lnTo>
                    <a:pt x="171656" y="123343"/>
                  </a:lnTo>
                  <a:lnTo>
                    <a:pt x="171698" y="123343"/>
                  </a:lnTo>
                  <a:lnTo>
                    <a:pt x="171698" y="123286"/>
                  </a:lnTo>
                  <a:lnTo>
                    <a:pt x="171740" y="123286"/>
                  </a:lnTo>
                  <a:lnTo>
                    <a:pt x="171740" y="123216"/>
                  </a:lnTo>
                  <a:lnTo>
                    <a:pt x="171783" y="123216"/>
                  </a:lnTo>
                  <a:lnTo>
                    <a:pt x="171825" y="123216"/>
                  </a:lnTo>
                  <a:lnTo>
                    <a:pt x="171867" y="123216"/>
                  </a:lnTo>
                  <a:lnTo>
                    <a:pt x="171909" y="123216"/>
                  </a:lnTo>
                  <a:lnTo>
                    <a:pt x="171951" y="123160"/>
                  </a:lnTo>
                  <a:lnTo>
                    <a:pt x="171994" y="123160"/>
                  </a:lnTo>
                  <a:lnTo>
                    <a:pt x="171994" y="123089"/>
                  </a:lnTo>
                  <a:lnTo>
                    <a:pt x="172036" y="123089"/>
                  </a:lnTo>
                  <a:lnTo>
                    <a:pt x="172036" y="123033"/>
                  </a:lnTo>
                  <a:lnTo>
                    <a:pt x="172078" y="123033"/>
                  </a:lnTo>
                  <a:lnTo>
                    <a:pt x="172078" y="122963"/>
                  </a:lnTo>
                  <a:lnTo>
                    <a:pt x="172120" y="122963"/>
                  </a:lnTo>
                  <a:lnTo>
                    <a:pt x="172120" y="122906"/>
                  </a:lnTo>
                  <a:lnTo>
                    <a:pt x="172163" y="122906"/>
                  </a:lnTo>
                  <a:lnTo>
                    <a:pt x="172205" y="122836"/>
                  </a:lnTo>
                  <a:lnTo>
                    <a:pt x="172247" y="122779"/>
                  </a:lnTo>
                  <a:lnTo>
                    <a:pt x="172247" y="122709"/>
                  </a:lnTo>
                  <a:lnTo>
                    <a:pt x="172289" y="122709"/>
                  </a:lnTo>
                  <a:lnTo>
                    <a:pt x="172332" y="122709"/>
                  </a:lnTo>
                  <a:lnTo>
                    <a:pt x="172374" y="122709"/>
                  </a:lnTo>
                  <a:lnTo>
                    <a:pt x="172374" y="122653"/>
                  </a:lnTo>
                  <a:lnTo>
                    <a:pt x="172416" y="122653"/>
                  </a:lnTo>
                  <a:lnTo>
                    <a:pt x="172458" y="122653"/>
                  </a:lnTo>
                  <a:lnTo>
                    <a:pt x="172458" y="122582"/>
                  </a:lnTo>
                  <a:lnTo>
                    <a:pt x="172416" y="122582"/>
                  </a:lnTo>
                  <a:lnTo>
                    <a:pt x="172458" y="122582"/>
                  </a:lnTo>
                  <a:lnTo>
                    <a:pt x="172501" y="122582"/>
                  </a:lnTo>
                  <a:lnTo>
                    <a:pt x="172543" y="122582"/>
                  </a:lnTo>
                  <a:lnTo>
                    <a:pt x="172543" y="122526"/>
                  </a:lnTo>
                  <a:lnTo>
                    <a:pt x="172543" y="122456"/>
                  </a:lnTo>
                  <a:lnTo>
                    <a:pt x="172585" y="122456"/>
                  </a:lnTo>
                  <a:lnTo>
                    <a:pt x="172627" y="122456"/>
                  </a:lnTo>
                  <a:lnTo>
                    <a:pt x="172627" y="122399"/>
                  </a:lnTo>
                  <a:lnTo>
                    <a:pt x="172670" y="122399"/>
                  </a:lnTo>
                  <a:lnTo>
                    <a:pt x="172712" y="122399"/>
                  </a:lnTo>
                  <a:lnTo>
                    <a:pt x="172754" y="122329"/>
                  </a:lnTo>
                  <a:lnTo>
                    <a:pt x="172796" y="122329"/>
                  </a:lnTo>
                  <a:lnTo>
                    <a:pt x="172881" y="122273"/>
                  </a:lnTo>
                  <a:lnTo>
                    <a:pt x="172923" y="122273"/>
                  </a:lnTo>
                  <a:lnTo>
                    <a:pt x="172965" y="122273"/>
                  </a:lnTo>
                  <a:lnTo>
                    <a:pt x="172965" y="122329"/>
                  </a:lnTo>
                  <a:lnTo>
                    <a:pt x="173008" y="122329"/>
                  </a:lnTo>
                  <a:lnTo>
                    <a:pt x="173008" y="122273"/>
                  </a:lnTo>
                  <a:lnTo>
                    <a:pt x="173050" y="122273"/>
                  </a:lnTo>
                  <a:lnTo>
                    <a:pt x="173050" y="122202"/>
                  </a:lnTo>
                  <a:lnTo>
                    <a:pt x="173092" y="122202"/>
                  </a:lnTo>
                  <a:lnTo>
                    <a:pt x="173092" y="122146"/>
                  </a:lnTo>
                  <a:lnTo>
                    <a:pt x="173092" y="122075"/>
                  </a:lnTo>
                  <a:lnTo>
                    <a:pt x="173177" y="122019"/>
                  </a:lnTo>
                  <a:lnTo>
                    <a:pt x="173219" y="122019"/>
                  </a:lnTo>
                  <a:lnTo>
                    <a:pt x="173261" y="122019"/>
                  </a:lnTo>
                  <a:lnTo>
                    <a:pt x="173303" y="122019"/>
                  </a:lnTo>
                  <a:lnTo>
                    <a:pt x="173346" y="122146"/>
                  </a:lnTo>
                  <a:lnTo>
                    <a:pt x="173388" y="122075"/>
                  </a:lnTo>
                  <a:lnTo>
                    <a:pt x="173346" y="122075"/>
                  </a:lnTo>
                  <a:lnTo>
                    <a:pt x="173346" y="122019"/>
                  </a:lnTo>
                  <a:lnTo>
                    <a:pt x="173388" y="122075"/>
                  </a:lnTo>
                  <a:lnTo>
                    <a:pt x="173430" y="122075"/>
                  </a:lnTo>
                  <a:lnTo>
                    <a:pt x="173430" y="122146"/>
                  </a:lnTo>
                  <a:lnTo>
                    <a:pt x="173472" y="122075"/>
                  </a:lnTo>
                  <a:lnTo>
                    <a:pt x="173515" y="122075"/>
                  </a:lnTo>
                  <a:lnTo>
                    <a:pt x="173557" y="122075"/>
                  </a:lnTo>
                  <a:lnTo>
                    <a:pt x="173599" y="122075"/>
                  </a:lnTo>
                  <a:lnTo>
                    <a:pt x="173684" y="122075"/>
                  </a:lnTo>
                  <a:lnTo>
                    <a:pt x="173726" y="122075"/>
                  </a:lnTo>
                  <a:lnTo>
                    <a:pt x="173768" y="122019"/>
                  </a:lnTo>
                  <a:lnTo>
                    <a:pt x="173853" y="122019"/>
                  </a:lnTo>
                  <a:lnTo>
                    <a:pt x="173937" y="121949"/>
                  </a:lnTo>
                  <a:lnTo>
                    <a:pt x="173979" y="121949"/>
                  </a:lnTo>
                  <a:lnTo>
                    <a:pt x="174064" y="121949"/>
                  </a:lnTo>
                  <a:lnTo>
                    <a:pt x="174148" y="121892"/>
                  </a:lnTo>
                  <a:lnTo>
                    <a:pt x="174233" y="121892"/>
                  </a:lnTo>
                  <a:lnTo>
                    <a:pt x="174275" y="121892"/>
                  </a:lnTo>
                  <a:lnTo>
                    <a:pt x="174317" y="121892"/>
                  </a:lnTo>
                  <a:lnTo>
                    <a:pt x="174359" y="121892"/>
                  </a:lnTo>
                  <a:lnTo>
                    <a:pt x="174402" y="121892"/>
                  </a:lnTo>
                  <a:lnTo>
                    <a:pt x="174444" y="121892"/>
                  </a:lnTo>
                  <a:lnTo>
                    <a:pt x="174486" y="121892"/>
                  </a:lnTo>
                  <a:lnTo>
                    <a:pt x="174528" y="121892"/>
                  </a:lnTo>
                  <a:lnTo>
                    <a:pt x="174571" y="121892"/>
                  </a:lnTo>
                  <a:lnTo>
                    <a:pt x="174655" y="121892"/>
                  </a:lnTo>
                  <a:lnTo>
                    <a:pt x="174740" y="121892"/>
                  </a:lnTo>
                  <a:lnTo>
                    <a:pt x="174909" y="121892"/>
                  </a:lnTo>
                  <a:lnTo>
                    <a:pt x="174951" y="121892"/>
                  </a:lnTo>
                  <a:lnTo>
                    <a:pt x="174993" y="121892"/>
                  </a:lnTo>
                  <a:lnTo>
                    <a:pt x="175035" y="121892"/>
                  </a:lnTo>
                  <a:lnTo>
                    <a:pt x="175120" y="121892"/>
                  </a:lnTo>
                  <a:lnTo>
                    <a:pt x="175247" y="121822"/>
                  </a:lnTo>
                  <a:lnTo>
                    <a:pt x="175289" y="121822"/>
                  </a:lnTo>
                  <a:lnTo>
                    <a:pt x="175331" y="121822"/>
                  </a:lnTo>
                  <a:lnTo>
                    <a:pt x="175373" y="121822"/>
                  </a:lnTo>
                  <a:lnTo>
                    <a:pt x="175416" y="121822"/>
                  </a:lnTo>
                  <a:lnTo>
                    <a:pt x="175458" y="121822"/>
                  </a:lnTo>
                  <a:lnTo>
                    <a:pt x="175500" y="121822"/>
                  </a:lnTo>
                  <a:lnTo>
                    <a:pt x="175542" y="121822"/>
                  </a:lnTo>
                  <a:lnTo>
                    <a:pt x="175585" y="121766"/>
                  </a:lnTo>
                  <a:lnTo>
                    <a:pt x="175627" y="121766"/>
                  </a:lnTo>
                  <a:lnTo>
                    <a:pt x="175669" y="121766"/>
                  </a:lnTo>
                  <a:lnTo>
                    <a:pt x="175669" y="121695"/>
                  </a:lnTo>
                  <a:lnTo>
                    <a:pt x="175711" y="121695"/>
                  </a:lnTo>
                  <a:lnTo>
                    <a:pt x="175754" y="121695"/>
                  </a:lnTo>
                  <a:lnTo>
                    <a:pt x="175796" y="121695"/>
                  </a:lnTo>
                  <a:lnTo>
                    <a:pt x="175838" y="121695"/>
                  </a:lnTo>
                  <a:lnTo>
                    <a:pt x="175880" y="121695"/>
                  </a:lnTo>
                  <a:lnTo>
                    <a:pt x="175923" y="121695"/>
                  </a:lnTo>
                  <a:lnTo>
                    <a:pt x="175965" y="121695"/>
                  </a:lnTo>
                  <a:lnTo>
                    <a:pt x="176007" y="121639"/>
                  </a:lnTo>
                  <a:lnTo>
                    <a:pt x="176049" y="121639"/>
                  </a:lnTo>
                  <a:lnTo>
                    <a:pt x="176049" y="121568"/>
                  </a:lnTo>
                  <a:lnTo>
                    <a:pt x="176091" y="121568"/>
                  </a:lnTo>
                  <a:lnTo>
                    <a:pt x="176134" y="121568"/>
                  </a:lnTo>
                  <a:lnTo>
                    <a:pt x="176176" y="121568"/>
                  </a:lnTo>
                  <a:lnTo>
                    <a:pt x="176218" y="121568"/>
                  </a:lnTo>
                  <a:lnTo>
                    <a:pt x="176260" y="121568"/>
                  </a:lnTo>
                  <a:lnTo>
                    <a:pt x="176260" y="121512"/>
                  </a:lnTo>
                  <a:lnTo>
                    <a:pt x="176303" y="121512"/>
                  </a:lnTo>
                  <a:lnTo>
                    <a:pt x="176345" y="121512"/>
                  </a:lnTo>
                  <a:lnTo>
                    <a:pt x="176387" y="121512"/>
                  </a:lnTo>
                  <a:lnTo>
                    <a:pt x="176429" y="121442"/>
                  </a:lnTo>
                  <a:lnTo>
                    <a:pt x="176472" y="121442"/>
                  </a:lnTo>
                  <a:lnTo>
                    <a:pt x="176514" y="121442"/>
                  </a:lnTo>
                  <a:lnTo>
                    <a:pt x="176598" y="121442"/>
                  </a:lnTo>
                  <a:lnTo>
                    <a:pt x="176641" y="121442"/>
                  </a:lnTo>
                  <a:lnTo>
                    <a:pt x="176683" y="121442"/>
                  </a:lnTo>
                  <a:lnTo>
                    <a:pt x="176767" y="121442"/>
                  </a:lnTo>
                  <a:lnTo>
                    <a:pt x="176810" y="121442"/>
                  </a:lnTo>
                  <a:lnTo>
                    <a:pt x="176852" y="121442"/>
                  </a:lnTo>
                  <a:lnTo>
                    <a:pt x="176894" y="121442"/>
                  </a:lnTo>
                  <a:lnTo>
                    <a:pt x="176936" y="121442"/>
                  </a:lnTo>
                  <a:lnTo>
                    <a:pt x="176936" y="121512"/>
                  </a:lnTo>
                  <a:lnTo>
                    <a:pt x="176979" y="121512"/>
                  </a:lnTo>
                  <a:lnTo>
                    <a:pt x="177021" y="121512"/>
                  </a:lnTo>
                  <a:lnTo>
                    <a:pt x="177063" y="121512"/>
                  </a:lnTo>
                  <a:lnTo>
                    <a:pt x="177105" y="121512"/>
                  </a:lnTo>
                  <a:lnTo>
                    <a:pt x="177148" y="121512"/>
                  </a:lnTo>
                  <a:lnTo>
                    <a:pt x="177232" y="121512"/>
                  </a:lnTo>
                  <a:lnTo>
                    <a:pt x="177274" y="121512"/>
                  </a:lnTo>
                  <a:lnTo>
                    <a:pt x="177359" y="121512"/>
                  </a:lnTo>
                  <a:lnTo>
                    <a:pt x="177401" y="121512"/>
                  </a:lnTo>
                  <a:lnTo>
                    <a:pt x="177443" y="121512"/>
                  </a:lnTo>
                  <a:lnTo>
                    <a:pt x="177486" y="121512"/>
                  </a:lnTo>
                  <a:lnTo>
                    <a:pt x="177570" y="121512"/>
                  </a:lnTo>
                  <a:lnTo>
                    <a:pt x="177612" y="121512"/>
                  </a:lnTo>
                  <a:lnTo>
                    <a:pt x="177655" y="121568"/>
                  </a:lnTo>
                  <a:lnTo>
                    <a:pt x="177697" y="121568"/>
                  </a:lnTo>
                  <a:lnTo>
                    <a:pt x="177739" y="121568"/>
                  </a:lnTo>
                  <a:lnTo>
                    <a:pt x="177781" y="121568"/>
                  </a:lnTo>
                  <a:lnTo>
                    <a:pt x="177824" y="121568"/>
                  </a:lnTo>
                  <a:lnTo>
                    <a:pt x="177866" y="121568"/>
                  </a:lnTo>
                  <a:lnTo>
                    <a:pt x="177908" y="121568"/>
                  </a:lnTo>
                  <a:lnTo>
                    <a:pt x="177950" y="121568"/>
                  </a:lnTo>
                  <a:lnTo>
                    <a:pt x="178035" y="121568"/>
                  </a:lnTo>
                  <a:lnTo>
                    <a:pt x="178288" y="121568"/>
                  </a:lnTo>
                  <a:lnTo>
                    <a:pt x="178373" y="121568"/>
                  </a:lnTo>
                  <a:lnTo>
                    <a:pt x="178415" y="121568"/>
                  </a:lnTo>
                  <a:lnTo>
                    <a:pt x="178542" y="121639"/>
                  </a:lnTo>
                  <a:lnTo>
                    <a:pt x="178626" y="121639"/>
                  </a:lnTo>
                  <a:lnTo>
                    <a:pt x="178668" y="121639"/>
                  </a:lnTo>
                  <a:lnTo>
                    <a:pt x="178711" y="121639"/>
                  </a:lnTo>
                  <a:lnTo>
                    <a:pt x="178711" y="121568"/>
                  </a:lnTo>
                  <a:lnTo>
                    <a:pt x="178753" y="121568"/>
                  </a:lnTo>
                  <a:lnTo>
                    <a:pt x="178837" y="121568"/>
                  </a:lnTo>
                  <a:lnTo>
                    <a:pt x="178837" y="121512"/>
                  </a:lnTo>
                  <a:lnTo>
                    <a:pt x="178880" y="121512"/>
                  </a:lnTo>
                  <a:lnTo>
                    <a:pt x="178922" y="121512"/>
                  </a:lnTo>
                  <a:lnTo>
                    <a:pt x="178964" y="121512"/>
                  </a:lnTo>
                  <a:lnTo>
                    <a:pt x="179006" y="121512"/>
                  </a:lnTo>
                  <a:lnTo>
                    <a:pt x="179049" y="121512"/>
                  </a:lnTo>
                  <a:lnTo>
                    <a:pt x="179091" y="121442"/>
                  </a:lnTo>
                  <a:lnTo>
                    <a:pt x="179133" y="121442"/>
                  </a:lnTo>
                  <a:lnTo>
                    <a:pt x="179175" y="121442"/>
                  </a:lnTo>
                  <a:lnTo>
                    <a:pt x="179175" y="121385"/>
                  </a:lnTo>
                  <a:lnTo>
                    <a:pt x="179218" y="121385"/>
                  </a:lnTo>
                  <a:lnTo>
                    <a:pt x="179260" y="121385"/>
                  </a:lnTo>
                  <a:lnTo>
                    <a:pt x="179260" y="121315"/>
                  </a:lnTo>
                  <a:lnTo>
                    <a:pt x="179302" y="121315"/>
                  </a:lnTo>
                  <a:lnTo>
                    <a:pt x="179344" y="121315"/>
                  </a:lnTo>
                  <a:lnTo>
                    <a:pt x="179387" y="121315"/>
                  </a:lnTo>
                  <a:lnTo>
                    <a:pt x="179429" y="121315"/>
                  </a:lnTo>
                  <a:lnTo>
                    <a:pt x="179471" y="121315"/>
                  </a:lnTo>
                  <a:lnTo>
                    <a:pt x="179513" y="121315"/>
                  </a:lnTo>
                  <a:lnTo>
                    <a:pt x="179513" y="121259"/>
                  </a:lnTo>
                  <a:lnTo>
                    <a:pt x="179471" y="121188"/>
                  </a:lnTo>
                  <a:lnTo>
                    <a:pt x="179429" y="121132"/>
                  </a:lnTo>
                  <a:lnTo>
                    <a:pt x="179471" y="121132"/>
                  </a:lnTo>
                  <a:lnTo>
                    <a:pt x="179471" y="121188"/>
                  </a:lnTo>
                  <a:lnTo>
                    <a:pt x="179513" y="121188"/>
                  </a:lnTo>
                  <a:lnTo>
                    <a:pt x="179513" y="121259"/>
                  </a:lnTo>
                  <a:lnTo>
                    <a:pt x="179556" y="121259"/>
                  </a:lnTo>
                  <a:lnTo>
                    <a:pt x="179556" y="121315"/>
                  </a:lnTo>
                  <a:lnTo>
                    <a:pt x="179513" y="121315"/>
                  </a:lnTo>
                  <a:lnTo>
                    <a:pt x="179471" y="121315"/>
                  </a:lnTo>
                  <a:lnTo>
                    <a:pt x="179429" y="121315"/>
                  </a:lnTo>
                  <a:lnTo>
                    <a:pt x="179429" y="121385"/>
                  </a:lnTo>
                  <a:lnTo>
                    <a:pt x="179387" y="121385"/>
                  </a:lnTo>
                  <a:lnTo>
                    <a:pt x="179429" y="121385"/>
                  </a:lnTo>
                  <a:lnTo>
                    <a:pt x="179471" y="121385"/>
                  </a:lnTo>
                  <a:lnTo>
                    <a:pt x="179513" y="121385"/>
                  </a:lnTo>
                  <a:lnTo>
                    <a:pt x="179556" y="121442"/>
                  </a:lnTo>
                  <a:lnTo>
                    <a:pt x="179640" y="121442"/>
                  </a:lnTo>
                  <a:lnTo>
                    <a:pt x="179682" y="121442"/>
                  </a:lnTo>
                  <a:lnTo>
                    <a:pt x="179725" y="121512"/>
                  </a:lnTo>
                  <a:lnTo>
                    <a:pt x="179767" y="121512"/>
                  </a:lnTo>
                  <a:lnTo>
                    <a:pt x="179809" y="121512"/>
                  </a:lnTo>
                  <a:lnTo>
                    <a:pt x="179936" y="121568"/>
                  </a:lnTo>
                  <a:lnTo>
                    <a:pt x="180020" y="121639"/>
                  </a:lnTo>
                  <a:lnTo>
                    <a:pt x="180063" y="121639"/>
                  </a:lnTo>
                  <a:lnTo>
                    <a:pt x="180105" y="121639"/>
                  </a:lnTo>
                  <a:lnTo>
                    <a:pt x="180147" y="121695"/>
                  </a:lnTo>
                  <a:lnTo>
                    <a:pt x="180189" y="121695"/>
                  </a:lnTo>
                  <a:lnTo>
                    <a:pt x="180232" y="121695"/>
                  </a:lnTo>
                  <a:lnTo>
                    <a:pt x="180274" y="121695"/>
                  </a:lnTo>
                  <a:lnTo>
                    <a:pt x="180316" y="121766"/>
                  </a:lnTo>
                  <a:lnTo>
                    <a:pt x="180485" y="121766"/>
                  </a:lnTo>
                  <a:lnTo>
                    <a:pt x="180527" y="121822"/>
                  </a:lnTo>
                  <a:lnTo>
                    <a:pt x="180612" y="121822"/>
                  </a:lnTo>
                  <a:lnTo>
                    <a:pt x="180654" y="121822"/>
                  </a:lnTo>
                  <a:lnTo>
                    <a:pt x="180696" y="121822"/>
                  </a:lnTo>
                  <a:lnTo>
                    <a:pt x="180738" y="121822"/>
                  </a:lnTo>
                  <a:lnTo>
                    <a:pt x="180781" y="121892"/>
                  </a:lnTo>
                  <a:lnTo>
                    <a:pt x="180865" y="121892"/>
                  </a:lnTo>
                  <a:lnTo>
                    <a:pt x="180950" y="121892"/>
                  </a:lnTo>
                  <a:lnTo>
                    <a:pt x="181034" y="121949"/>
                  </a:lnTo>
                  <a:lnTo>
                    <a:pt x="181119" y="121949"/>
                  </a:lnTo>
                  <a:lnTo>
                    <a:pt x="181161" y="121949"/>
                  </a:lnTo>
                  <a:lnTo>
                    <a:pt x="181288" y="122019"/>
                  </a:lnTo>
                  <a:lnTo>
                    <a:pt x="181330" y="122019"/>
                  </a:lnTo>
                  <a:lnTo>
                    <a:pt x="181372" y="122019"/>
                  </a:lnTo>
                  <a:lnTo>
                    <a:pt x="181541" y="122075"/>
                  </a:lnTo>
                  <a:lnTo>
                    <a:pt x="181583" y="122075"/>
                  </a:lnTo>
                  <a:lnTo>
                    <a:pt x="181710" y="122146"/>
                  </a:lnTo>
                  <a:lnTo>
                    <a:pt x="181837" y="122146"/>
                  </a:lnTo>
                  <a:lnTo>
                    <a:pt x="181879" y="122146"/>
                  </a:lnTo>
                  <a:lnTo>
                    <a:pt x="181964" y="122202"/>
                  </a:lnTo>
                  <a:lnTo>
                    <a:pt x="182048" y="122202"/>
                  </a:lnTo>
                  <a:lnTo>
                    <a:pt x="182217" y="122202"/>
                  </a:lnTo>
                  <a:lnTo>
                    <a:pt x="182259" y="122202"/>
                  </a:lnTo>
                  <a:lnTo>
                    <a:pt x="182302" y="122202"/>
                  </a:lnTo>
                  <a:lnTo>
                    <a:pt x="182386" y="122202"/>
                  </a:lnTo>
                  <a:lnTo>
                    <a:pt x="182428" y="122202"/>
                  </a:lnTo>
                  <a:lnTo>
                    <a:pt x="182470" y="122202"/>
                  </a:lnTo>
                  <a:lnTo>
                    <a:pt x="182513" y="122202"/>
                  </a:lnTo>
                  <a:lnTo>
                    <a:pt x="182597" y="122202"/>
                  </a:lnTo>
                  <a:lnTo>
                    <a:pt x="182639" y="122202"/>
                  </a:lnTo>
                  <a:lnTo>
                    <a:pt x="182682" y="122202"/>
                  </a:lnTo>
                  <a:lnTo>
                    <a:pt x="182766" y="122146"/>
                  </a:lnTo>
                  <a:lnTo>
                    <a:pt x="182851" y="122146"/>
                  </a:lnTo>
                  <a:lnTo>
                    <a:pt x="182851" y="122075"/>
                  </a:lnTo>
                  <a:lnTo>
                    <a:pt x="182893" y="122075"/>
                  </a:lnTo>
                  <a:lnTo>
                    <a:pt x="182935" y="122075"/>
                  </a:lnTo>
                  <a:lnTo>
                    <a:pt x="182977" y="122019"/>
                  </a:lnTo>
                  <a:lnTo>
                    <a:pt x="183020" y="122075"/>
                  </a:lnTo>
                  <a:lnTo>
                    <a:pt x="183062" y="122075"/>
                  </a:lnTo>
                  <a:lnTo>
                    <a:pt x="183062" y="122019"/>
                  </a:lnTo>
                  <a:lnTo>
                    <a:pt x="183104" y="122019"/>
                  </a:lnTo>
                  <a:lnTo>
                    <a:pt x="183104" y="121949"/>
                  </a:lnTo>
                  <a:lnTo>
                    <a:pt x="183146" y="121949"/>
                  </a:lnTo>
                  <a:lnTo>
                    <a:pt x="183189" y="121949"/>
                  </a:lnTo>
                  <a:lnTo>
                    <a:pt x="183231" y="121949"/>
                  </a:lnTo>
                  <a:lnTo>
                    <a:pt x="183273" y="121949"/>
                  </a:lnTo>
                  <a:lnTo>
                    <a:pt x="183315" y="121949"/>
                  </a:lnTo>
                  <a:lnTo>
                    <a:pt x="183358" y="121949"/>
                  </a:lnTo>
                  <a:lnTo>
                    <a:pt x="183400" y="121892"/>
                  </a:lnTo>
                  <a:lnTo>
                    <a:pt x="183442" y="121892"/>
                  </a:lnTo>
                  <a:lnTo>
                    <a:pt x="183484" y="121892"/>
                  </a:lnTo>
                  <a:lnTo>
                    <a:pt x="183527" y="121892"/>
                  </a:lnTo>
                  <a:lnTo>
                    <a:pt x="183569" y="121892"/>
                  </a:lnTo>
                  <a:lnTo>
                    <a:pt x="183611" y="121892"/>
                  </a:lnTo>
                  <a:lnTo>
                    <a:pt x="183696" y="121892"/>
                  </a:lnTo>
                  <a:lnTo>
                    <a:pt x="183738" y="121892"/>
                  </a:lnTo>
                  <a:lnTo>
                    <a:pt x="183822" y="121949"/>
                  </a:lnTo>
                  <a:lnTo>
                    <a:pt x="183865" y="121949"/>
                  </a:lnTo>
                  <a:lnTo>
                    <a:pt x="183907" y="121949"/>
                  </a:lnTo>
                  <a:lnTo>
                    <a:pt x="183949" y="122019"/>
                  </a:lnTo>
                  <a:lnTo>
                    <a:pt x="183991" y="121949"/>
                  </a:lnTo>
                  <a:lnTo>
                    <a:pt x="183991" y="122019"/>
                  </a:lnTo>
                  <a:lnTo>
                    <a:pt x="184034" y="122019"/>
                  </a:lnTo>
                  <a:lnTo>
                    <a:pt x="184076" y="122019"/>
                  </a:lnTo>
                  <a:lnTo>
                    <a:pt x="184160" y="122019"/>
                  </a:lnTo>
                  <a:lnTo>
                    <a:pt x="184203" y="122019"/>
                  </a:lnTo>
                  <a:lnTo>
                    <a:pt x="184245" y="122019"/>
                  </a:lnTo>
                  <a:lnTo>
                    <a:pt x="184287" y="122019"/>
                  </a:lnTo>
                  <a:lnTo>
                    <a:pt x="184329" y="122019"/>
                  </a:lnTo>
                  <a:lnTo>
                    <a:pt x="184372" y="122019"/>
                  </a:lnTo>
                  <a:lnTo>
                    <a:pt x="184414" y="122019"/>
                  </a:lnTo>
                  <a:lnTo>
                    <a:pt x="184456" y="122019"/>
                  </a:lnTo>
                  <a:lnTo>
                    <a:pt x="184540" y="122019"/>
                  </a:lnTo>
                  <a:lnTo>
                    <a:pt x="184625" y="122019"/>
                  </a:lnTo>
                  <a:lnTo>
                    <a:pt x="184709" y="122075"/>
                  </a:lnTo>
                  <a:lnTo>
                    <a:pt x="184794" y="122075"/>
                  </a:lnTo>
                  <a:lnTo>
                    <a:pt x="184836" y="122075"/>
                  </a:lnTo>
                  <a:lnTo>
                    <a:pt x="184921" y="122075"/>
                  </a:lnTo>
                  <a:lnTo>
                    <a:pt x="185132" y="122146"/>
                  </a:lnTo>
                  <a:lnTo>
                    <a:pt x="185259" y="122202"/>
                  </a:lnTo>
                  <a:lnTo>
                    <a:pt x="185428" y="122202"/>
                  </a:lnTo>
                  <a:lnTo>
                    <a:pt x="185512" y="122273"/>
                  </a:lnTo>
                  <a:lnTo>
                    <a:pt x="185597" y="122329"/>
                  </a:lnTo>
                  <a:lnTo>
                    <a:pt x="185639" y="122329"/>
                  </a:lnTo>
                  <a:lnTo>
                    <a:pt x="185681" y="122273"/>
                  </a:lnTo>
                  <a:lnTo>
                    <a:pt x="185723" y="122273"/>
                  </a:lnTo>
                  <a:lnTo>
                    <a:pt x="185766" y="122273"/>
                  </a:lnTo>
                  <a:lnTo>
                    <a:pt x="185808" y="122273"/>
                  </a:lnTo>
                  <a:lnTo>
                    <a:pt x="185808" y="122202"/>
                  </a:lnTo>
                  <a:lnTo>
                    <a:pt x="185850" y="122202"/>
                  </a:lnTo>
                  <a:lnTo>
                    <a:pt x="185892" y="122146"/>
                  </a:lnTo>
                  <a:lnTo>
                    <a:pt x="185935" y="122146"/>
                  </a:lnTo>
                  <a:lnTo>
                    <a:pt x="185977" y="122075"/>
                  </a:lnTo>
                  <a:lnTo>
                    <a:pt x="186019" y="122075"/>
                  </a:lnTo>
                  <a:lnTo>
                    <a:pt x="186061" y="122075"/>
                  </a:lnTo>
                  <a:lnTo>
                    <a:pt x="186104" y="122019"/>
                  </a:lnTo>
                  <a:lnTo>
                    <a:pt x="186146" y="122019"/>
                  </a:lnTo>
                  <a:lnTo>
                    <a:pt x="186188" y="122019"/>
                  </a:lnTo>
                  <a:lnTo>
                    <a:pt x="186188" y="121949"/>
                  </a:lnTo>
                  <a:lnTo>
                    <a:pt x="186230" y="121949"/>
                  </a:lnTo>
                  <a:lnTo>
                    <a:pt x="186273" y="121949"/>
                  </a:lnTo>
                  <a:lnTo>
                    <a:pt x="186273" y="121892"/>
                  </a:lnTo>
                  <a:lnTo>
                    <a:pt x="186273" y="121822"/>
                  </a:lnTo>
                  <a:lnTo>
                    <a:pt x="186315" y="121822"/>
                  </a:lnTo>
                  <a:lnTo>
                    <a:pt x="186357" y="121822"/>
                  </a:lnTo>
                  <a:lnTo>
                    <a:pt x="186357" y="121766"/>
                  </a:lnTo>
                  <a:lnTo>
                    <a:pt x="186399" y="121766"/>
                  </a:lnTo>
                  <a:lnTo>
                    <a:pt x="186442" y="121766"/>
                  </a:lnTo>
                  <a:lnTo>
                    <a:pt x="186484" y="121766"/>
                  </a:lnTo>
                  <a:lnTo>
                    <a:pt x="186526" y="121822"/>
                  </a:lnTo>
                  <a:lnTo>
                    <a:pt x="186568" y="121822"/>
                  </a:lnTo>
                  <a:lnTo>
                    <a:pt x="186610" y="121822"/>
                  </a:lnTo>
                  <a:lnTo>
                    <a:pt x="186653" y="121822"/>
                  </a:lnTo>
                  <a:lnTo>
                    <a:pt x="186653" y="121892"/>
                  </a:lnTo>
                  <a:lnTo>
                    <a:pt x="186695" y="121892"/>
                  </a:lnTo>
                  <a:lnTo>
                    <a:pt x="186779" y="121892"/>
                  </a:lnTo>
                  <a:lnTo>
                    <a:pt x="186822" y="121822"/>
                  </a:lnTo>
                  <a:lnTo>
                    <a:pt x="186864" y="121822"/>
                  </a:lnTo>
                  <a:lnTo>
                    <a:pt x="186906" y="121822"/>
                  </a:lnTo>
                  <a:lnTo>
                    <a:pt x="186948" y="121892"/>
                  </a:lnTo>
                  <a:lnTo>
                    <a:pt x="186991" y="121892"/>
                  </a:lnTo>
                  <a:lnTo>
                    <a:pt x="187033" y="121892"/>
                  </a:lnTo>
                  <a:lnTo>
                    <a:pt x="187033" y="121949"/>
                  </a:lnTo>
                  <a:lnTo>
                    <a:pt x="186991" y="121949"/>
                  </a:lnTo>
                  <a:lnTo>
                    <a:pt x="187033" y="121949"/>
                  </a:lnTo>
                  <a:lnTo>
                    <a:pt x="187033" y="121892"/>
                  </a:lnTo>
                  <a:lnTo>
                    <a:pt x="187075" y="121892"/>
                  </a:lnTo>
                  <a:lnTo>
                    <a:pt x="187033" y="121892"/>
                  </a:lnTo>
                  <a:lnTo>
                    <a:pt x="187075" y="121892"/>
                  </a:lnTo>
                  <a:lnTo>
                    <a:pt x="187117" y="121822"/>
                  </a:lnTo>
                  <a:lnTo>
                    <a:pt x="187160" y="121822"/>
                  </a:lnTo>
                  <a:lnTo>
                    <a:pt x="187202" y="121822"/>
                  </a:lnTo>
                  <a:lnTo>
                    <a:pt x="187286" y="121822"/>
                  </a:lnTo>
                  <a:lnTo>
                    <a:pt x="187329" y="121822"/>
                  </a:lnTo>
                  <a:lnTo>
                    <a:pt x="187371" y="121892"/>
                  </a:lnTo>
                  <a:lnTo>
                    <a:pt x="187455" y="121892"/>
                  </a:lnTo>
                  <a:lnTo>
                    <a:pt x="187455" y="121949"/>
                  </a:lnTo>
                  <a:lnTo>
                    <a:pt x="187498" y="121949"/>
                  </a:lnTo>
                  <a:lnTo>
                    <a:pt x="187455" y="122019"/>
                  </a:lnTo>
                  <a:lnTo>
                    <a:pt x="187498" y="121949"/>
                  </a:lnTo>
                  <a:lnTo>
                    <a:pt x="187540" y="121949"/>
                  </a:lnTo>
                  <a:lnTo>
                    <a:pt x="187582" y="121949"/>
                  </a:lnTo>
                  <a:lnTo>
                    <a:pt x="187582" y="121892"/>
                  </a:lnTo>
                  <a:lnTo>
                    <a:pt x="187624" y="121892"/>
                  </a:lnTo>
                  <a:lnTo>
                    <a:pt x="187667" y="121892"/>
                  </a:lnTo>
                  <a:lnTo>
                    <a:pt x="187667" y="121949"/>
                  </a:lnTo>
                  <a:lnTo>
                    <a:pt x="187667" y="121892"/>
                  </a:lnTo>
                  <a:lnTo>
                    <a:pt x="187751" y="121892"/>
                  </a:lnTo>
                  <a:lnTo>
                    <a:pt x="187793" y="121892"/>
                  </a:lnTo>
                  <a:lnTo>
                    <a:pt x="187836" y="121892"/>
                  </a:lnTo>
                  <a:lnTo>
                    <a:pt x="187836" y="121949"/>
                  </a:lnTo>
                  <a:lnTo>
                    <a:pt x="187878" y="121949"/>
                  </a:lnTo>
                  <a:lnTo>
                    <a:pt x="187920" y="122019"/>
                  </a:lnTo>
                  <a:lnTo>
                    <a:pt x="187962" y="122019"/>
                  </a:lnTo>
                  <a:lnTo>
                    <a:pt x="188005" y="121949"/>
                  </a:lnTo>
                  <a:lnTo>
                    <a:pt x="188047" y="121949"/>
                  </a:lnTo>
                  <a:lnTo>
                    <a:pt x="188131" y="121949"/>
                  </a:lnTo>
                  <a:lnTo>
                    <a:pt x="188174" y="121892"/>
                  </a:lnTo>
                  <a:lnTo>
                    <a:pt x="188216" y="121892"/>
                  </a:lnTo>
                  <a:lnTo>
                    <a:pt x="188258" y="121822"/>
                  </a:lnTo>
                  <a:lnTo>
                    <a:pt x="188300" y="121822"/>
                  </a:lnTo>
                  <a:lnTo>
                    <a:pt x="188343" y="121822"/>
                  </a:lnTo>
                  <a:lnTo>
                    <a:pt x="188385" y="121822"/>
                  </a:lnTo>
                  <a:lnTo>
                    <a:pt x="188427" y="121822"/>
                  </a:lnTo>
                  <a:lnTo>
                    <a:pt x="188427" y="121892"/>
                  </a:lnTo>
                  <a:lnTo>
                    <a:pt x="188469" y="121892"/>
                  </a:lnTo>
                  <a:lnTo>
                    <a:pt x="188512" y="121892"/>
                  </a:lnTo>
                  <a:lnTo>
                    <a:pt x="188554" y="121949"/>
                  </a:lnTo>
                  <a:lnTo>
                    <a:pt x="188554" y="122019"/>
                  </a:lnTo>
                  <a:lnTo>
                    <a:pt x="188596" y="122019"/>
                  </a:lnTo>
                  <a:lnTo>
                    <a:pt x="188596" y="121949"/>
                  </a:lnTo>
                  <a:lnTo>
                    <a:pt x="188596" y="122019"/>
                  </a:lnTo>
                  <a:lnTo>
                    <a:pt x="188554" y="122019"/>
                  </a:lnTo>
                  <a:lnTo>
                    <a:pt x="188596" y="122019"/>
                  </a:lnTo>
                  <a:lnTo>
                    <a:pt x="188638" y="122019"/>
                  </a:lnTo>
                  <a:lnTo>
                    <a:pt x="188681" y="122019"/>
                  </a:lnTo>
                  <a:lnTo>
                    <a:pt x="188723" y="122019"/>
                  </a:lnTo>
                  <a:lnTo>
                    <a:pt x="188765" y="122019"/>
                  </a:lnTo>
                  <a:lnTo>
                    <a:pt x="188849" y="122019"/>
                  </a:lnTo>
                  <a:lnTo>
                    <a:pt x="188892" y="122019"/>
                  </a:lnTo>
                  <a:lnTo>
                    <a:pt x="188934" y="122019"/>
                  </a:lnTo>
                  <a:lnTo>
                    <a:pt x="188976" y="122019"/>
                  </a:lnTo>
                  <a:lnTo>
                    <a:pt x="189018" y="122019"/>
                  </a:lnTo>
                  <a:lnTo>
                    <a:pt x="189061" y="122019"/>
                  </a:lnTo>
                  <a:lnTo>
                    <a:pt x="189103" y="122019"/>
                  </a:lnTo>
                  <a:lnTo>
                    <a:pt x="189103" y="121949"/>
                  </a:lnTo>
                  <a:lnTo>
                    <a:pt x="189187" y="121949"/>
                  </a:lnTo>
                  <a:lnTo>
                    <a:pt x="189314" y="121949"/>
                  </a:lnTo>
                  <a:lnTo>
                    <a:pt x="189356" y="121949"/>
                  </a:lnTo>
                  <a:lnTo>
                    <a:pt x="189399" y="121949"/>
                  </a:lnTo>
                  <a:lnTo>
                    <a:pt x="189441" y="121949"/>
                  </a:lnTo>
                  <a:lnTo>
                    <a:pt x="189483" y="121949"/>
                  </a:lnTo>
                  <a:lnTo>
                    <a:pt x="189525" y="121949"/>
                  </a:lnTo>
                  <a:lnTo>
                    <a:pt x="189525" y="122019"/>
                  </a:lnTo>
                  <a:lnTo>
                    <a:pt x="189610" y="122019"/>
                  </a:lnTo>
                  <a:lnTo>
                    <a:pt x="189610" y="122075"/>
                  </a:lnTo>
                  <a:lnTo>
                    <a:pt x="189652" y="122075"/>
                  </a:lnTo>
                  <a:lnTo>
                    <a:pt x="189694" y="122075"/>
                  </a:lnTo>
                  <a:lnTo>
                    <a:pt x="189694" y="122146"/>
                  </a:lnTo>
                  <a:lnTo>
                    <a:pt x="189737" y="122146"/>
                  </a:lnTo>
                  <a:lnTo>
                    <a:pt x="189779" y="122146"/>
                  </a:lnTo>
                  <a:lnTo>
                    <a:pt x="189821" y="122146"/>
                  </a:lnTo>
                  <a:lnTo>
                    <a:pt x="189863" y="122146"/>
                  </a:lnTo>
                  <a:lnTo>
                    <a:pt x="189906" y="122075"/>
                  </a:lnTo>
                  <a:lnTo>
                    <a:pt x="189990" y="122075"/>
                  </a:lnTo>
                  <a:lnTo>
                    <a:pt x="189990" y="122146"/>
                  </a:lnTo>
                  <a:lnTo>
                    <a:pt x="190032" y="122146"/>
                  </a:lnTo>
                  <a:lnTo>
                    <a:pt x="190117" y="122146"/>
                  </a:lnTo>
                  <a:lnTo>
                    <a:pt x="190159" y="122146"/>
                  </a:lnTo>
                  <a:lnTo>
                    <a:pt x="190201" y="122202"/>
                  </a:lnTo>
                  <a:lnTo>
                    <a:pt x="190244" y="122202"/>
                  </a:lnTo>
                  <a:lnTo>
                    <a:pt x="190286" y="122202"/>
                  </a:lnTo>
                  <a:lnTo>
                    <a:pt x="190328" y="122202"/>
                  </a:lnTo>
                  <a:lnTo>
                    <a:pt x="190370" y="122273"/>
                  </a:lnTo>
                  <a:lnTo>
                    <a:pt x="190413" y="122273"/>
                  </a:lnTo>
                  <a:lnTo>
                    <a:pt x="190413" y="122329"/>
                  </a:lnTo>
                  <a:lnTo>
                    <a:pt x="190455" y="122329"/>
                  </a:lnTo>
                  <a:lnTo>
                    <a:pt x="190497" y="122273"/>
                  </a:lnTo>
                  <a:lnTo>
                    <a:pt x="190539" y="122273"/>
                  </a:lnTo>
                  <a:lnTo>
                    <a:pt x="190497" y="122273"/>
                  </a:lnTo>
                  <a:lnTo>
                    <a:pt x="190539" y="122329"/>
                  </a:lnTo>
                  <a:lnTo>
                    <a:pt x="190539" y="122273"/>
                  </a:lnTo>
                  <a:lnTo>
                    <a:pt x="190582" y="122273"/>
                  </a:lnTo>
                  <a:lnTo>
                    <a:pt x="190624" y="122273"/>
                  </a:lnTo>
                  <a:lnTo>
                    <a:pt x="190666" y="122273"/>
                  </a:lnTo>
                  <a:lnTo>
                    <a:pt x="190624" y="122273"/>
                  </a:lnTo>
                  <a:lnTo>
                    <a:pt x="190666" y="122273"/>
                  </a:lnTo>
                  <a:lnTo>
                    <a:pt x="190666" y="122329"/>
                  </a:lnTo>
                  <a:lnTo>
                    <a:pt x="190708" y="122329"/>
                  </a:lnTo>
                  <a:lnTo>
                    <a:pt x="190751" y="122273"/>
                  </a:lnTo>
                  <a:lnTo>
                    <a:pt x="190793" y="122273"/>
                  </a:lnTo>
                  <a:lnTo>
                    <a:pt x="190793" y="122329"/>
                  </a:lnTo>
                  <a:lnTo>
                    <a:pt x="190835" y="122329"/>
                  </a:lnTo>
                  <a:lnTo>
                    <a:pt x="190877" y="122399"/>
                  </a:lnTo>
                  <a:lnTo>
                    <a:pt x="190835" y="122456"/>
                  </a:lnTo>
                  <a:lnTo>
                    <a:pt x="190877" y="122399"/>
                  </a:lnTo>
                  <a:lnTo>
                    <a:pt x="190919" y="122399"/>
                  </a:lnTo>
                  <a:lnTo>
                    <a:pt x="190919" y="122456"/>
                  </a:lnTo>
                  <a:lnTo>
                    <a:pt x="190877" y="122456"/>
                  </a:lnTo>
                  <a:lnTo>
                    <a:pt x="190919" y="122456"/>
                  </a:lnTo>
                  <a:lnTo>
                    <a:pt x="190962" y="122456"/>
                  </a:lnTo>
                  <a:lnTo>
                    <a:pt x="191004" y="122456"/>
                  </a:lnTo>
                  <a:lnTo>
                    <a:pt x="191046" y="122456"/>
                  </a:lnTo>
                  <a:lnTo>
                    <a:pt x="191088" y="122456"/>
                  </a:lnTo>
                  <a:lnTo>
                    <a:pt x="191131" y="122456"/>
                  </a:lnTo>
                  <a:lnTo>
                    <a:pt x="191173" y="122456"/>
                  </a:lnTo>
                  <a:lnTo>
                    <a:pt x="191215" y="122456"/>
                  </a:lnTo>
                  <a:lnTo>
                    <a:pt x="191257" y="122456"/>
                  </a:lnTo>
                  <a:lnTo>
                    <a:pt x="191300" y="122456"/>
                  </a:lnTo>
                  <a:lnTo>
                    <a:pt x="191342" y="122456"/>
                  </a:lnTo>
                  <a:lnTo>
                    <a:pt x="191384" y="122456"/>
                  </a:lnTo>
                  <a:lnTo>
                    <a:pt x="191426" y="122456"/>
                  </a:lnTo>
                  <a:lnTo>
                    <a:pt x="191511" y="122456"/>
                  </a:lnTo>
                  <a:lnTo>
                    <a:pt x="191553" y="122456"/>
                  </a:lnTo>
                  <a:lnTo>
                    <a:pt x="191553" y="122526"/>
                  </a:lnTo>
                  <a:lnTo>
                    <a:pt x="191595" y="122526"/>
                  </a:lnTo>
                  <a:lnTo>
                    <a:pt x="191595" y="122582"/>
                  </a:lnTo>
                  <a:lnTo>
                    <a:pt x="191638" y="122582"/>
                  </a:lnTo>
                  <a:lnTo>
                    <a:pt x="191680" y="122582"/>
                  </a:lnTo>
                  <a:lnTo>
                    <a:pt x="191680" y="122653"/>
                  </a:lnTo>
                  <a:lnTo>
                    <a:pt x="191722" y="122653"/>
                  </a:lnTo>
                  <a:lnTo>
                    <a:pt x="191764" y="122653"/>
                  </a:lnTo>
                  <a:lnTo>
                    <a:pt x="191807" y="122653"/>
                  </a:lnTo>
                  <a:lnTo>
                    <a:pt x="191849" y="122653"/>
                  </a:lnTo>
                  <a:lnTo>
                    <a:pt x="191891" y="122653"/>
                  </a:lnTo>
                  <a:lnTo>
                    <a:pt x="191933" y="122653"/>
                  </a:lnTo>
                  <a:lnTo>
                    <a:pt x="191891" y="122709"/>
                  </a:lnTo>
                  <a:lnTo>
                    <a:pt x="191933" y="122709"/>
                  </a:lnTo>
                  <a:lnTo>
                    <a:pt x="191976" y="122709"/>
                  </a:lnTo>
                  <a:lnTo>
                    <a:pt x="192018" y="122709"/>
                  </a:lnTo>
                  <a:lnTo>
                    <a:pt x="192060" y="122709"/>
                  </a:lnTo>
                  <a:lnTo>
                    <a:pt x="192145" y="122779"/>
                  </a:lnTo>
                  <a:lnTo>
                    <a:pt x="192187" y="122779"/>
                  </a:lnTo>
                  <a:lnTo>
                    <a:pt x="192271" y="122779"/>
                  </a:lnTo>
                  <a:lnTo>
                    <a:pt x="192314" y="122779"/>
                  </a:lnTo>
                  <a:lnTo>
                    <a:pt x="192398" y="122779"/>
                  </a:lnTo>
                  <a:lnTo>
                    <a:pt x="192440" y="122779"/>
                  </a:lnTo>
                  <a:lnTo>
                    <a:pt x="192440" y="122836"/>
                  </a:lnTo>
                  <a:lnTo>
                    <a:pt x="192483" y="122836"/>
                  </a:lnTo>
                  <a:lnTo>
                    <a:pt x="192525" y="122836"/>
                  </a:lnTo>
                  <a:lnTo>
                    <a:pt x="192525" y="122779"/>
                  </a:lnTo>
                  <a:lnTo>
                    <a:pt x="192567" y="122779"/>
                  </a:lnTo>
                  <a:lnTo>
                    <a:pt x="192609" y="122836"/>
                  </a:lnTo>
                  <a:lnTo>
                    <a:pt x="192652" y="122836"/>
                  </a:lnTo>
                  <a:lnTo>
                    <a:pt x="192694" y="122836"/>
                  </a:lnTo>
                  <a:lnTo>
                    <a:pt x="192736" y="122836"/>
                  </a:lnTo>
                  <a:lnTo>
                    <a:pt x="192778" y="122836"/>
                  </a:lnTo>
                  <a:lnTo>
                    <a:pt x="192778" y="122906"/>
                  </a:lnTo>
                  <a:lnTo>
                    <a:pt x="192821" y="122906"/>
                  </a:lnTo>
                  <a:lnTo>
                    <a:pt x="192863" y="122906"/>
                  </a:lnTo>
                  <a:lnTo>
                    <a:pt x="192863" y="122963"/>
                  </a:lnTo>
                  <a:lnTo>
                    <a:pt x="192905" y="122963"/>
                  </a:lnTo>
                  <a:lnTo>
                    <a:pt x="192947" y="122963"/>
                  </a:lnTo>
                  <a:lnTo>
                    <a:pt x="192947" y="123033"/>
                  </a:lnTo>
                  <a:lnTo>
                    <a:pt x="192989" y="123033"/>
                  </a:lnTo>
                  <a:lnTo>
                    <a:pt x="193032" y="122963"/>
                  </a:lnTo>
                  <a:lnTo>
                    <a:pt x="193032" y="123033"/>
                  </a:lnTo>
                  <a:lnTo>
                    <a:pt x="193074" y="123033"/>
                  </a:lnTo>
                  <a:lnTo>
                    <a:pt x="193116" y="123033"/>
                  </a:lnTo>
                  <a:lnTo>
                    <a:pt x="193158" y="123033"/>
                  </a:lnTo>
                  <a:lnTo>
                    <a:pt x="193158" y="123089"/>
                  </a:lnTo>
                  <a:lnTo>
                    <a:pt x="193201" y="123089"/>
                  </a:lnTo>
                  <a:lnTo>
                    <a:pt x="193243" y="123089"/>
                  </a:lnTo>
                  <a:lnTo>
                    <a:pt x="193285" y="123089"/>
                  </a:lnTo>
                  <a:lnTo>
                    <a:pt x="193327" y="123160"/>
                  </a:lnTo>
                  <a:lnTo>
                    <a:pt x="193370" y="123160"/>
                  </a:lnTo>
                  <a:lnTo>
                    <a:pt x="193370" y="123216"/>
                  </a:lnTo>
                  <a:lnTo>
                    <a:pt x="193412" y="123216"/>
                  </a:lnTo>
                  <a:lnTo>
                    <a:pt x="193454" y="123216"/>
                  </a:lnTo>
                  <a:lnTo>
                    <a:pt x="193496" y="123216"/>
                  </a:lnTo>
                  <a:lnTo>
                    <a:pt x="193539" y="123286"/>
                  </a:lnTo>
                  <a:lnTo>
                    <a:pt x="193623" y="123286"/>
                  </a:lnTo>
                  <a:lnTo>
                    <a:pt x="193708" y="123343"/>
                  </a:lnTo>
                  <a:lnTo>
                    <a:pt x="193750" y="123413"/>
                  </a:lnTo>
                  <a:lnTo>
                    <a:pt x="193877" y="123469"/>
                  </a:lnTo>
                  <a:lnTo>
                    <a:pt x="193919" y="123469"/>
                  </a:lnTo>
                  <a:lnTo>
                    <a:pt x="193961" y="123540"/>
                  </a:lnTo>
                  <a:lnTo>
                    <a:pt x="194003" y="123540"/>
                  </a:lnTo>
                  <a:lnTo>
                    <a:pt x="194046" y="123540"/>
                  </a:lnTo>
                  <a:lnTo>
                    <a:pt x="194088" y="123596"/>
                  </a:lnTo>
                  <a:lnTo>
                    <a:pt x="194172" y="123596"/>
                  </a:lnTo>
                  <a:lnTo>
                    <a:pt x="194215" y="123667"/>
                  </a:lnTo>
                  <a:lnTo>
                    <a:pt x="194215" y="123723"/>
                  </a:lnTo>
                  <a:lnTo>
                    <a:pt x="194257" y="123723"/>
                  </a:lnTo>
                  <a:lnTo>
                    <a:pt x="194299" y="123723"/>
                  </a:lnTo>
                  <a:lnTo>
                    <a:pt x="194341" y="123793"/>
                  </a:lnTo>
                  <a:lnTo>
                    <a:pt x="194384" y="123793"/>
                  </a:lnTo>
                  <a:lnTo>
                    <a:pt x="194426" y="123850"/>
                  </a:lnTo>
                  <a:lnTo>
                    <a:pt x="194426" y="123920"/>
                  </a:lnTo>
                  <a:lnTo>
                    <a:pt x="194468" y="123920"/>
                  </a:lnTo>
                  <a:lnTo>
                    <a:pt x="194510" y="123976"/>
                  </a:lnTo>
                  <a:lnTo>
                    <a:pt x="194553" y="123976"/>
                  </a:lnTo>
                  <a:lnTo>
                    <a:pt x="194553" y="123920"/>
                  </a:lnTo>
                  <a:lnTo>
                    <a:pt x="194595" y="123920"/>
                  </a:lnTo>
                  <a:lnTo>
                    <a:pt x="194595" y="123976"/>
                  </a:lnTo>
                  <a:lnTo>
                    <a:pt x="194637" y="123976"/>
                  </a:lnTo>
                  <a:lnTo>
                    <a:pt x="194679" y="123976"/>
                  </a:lnTo>
                  <a:lnTo>
                    <a:pt x="194679" y="124047"/>
                  </a:lnTo>
                  <a:lnTo>
                    <a:pt x="194637" y="124047"/>
                  </a:lnTo>
                  <a:lnTo>
                    <a:pt x="194679" y="124047"/>
                  </a:lnTo>
                  <a:lnTo>
                    <a:pt x="194679" y="124103"/>
                  </a:lnTo>
                  <a:lnTo>
                    <a:pt x="194722" y="124103"/>
                  </a:lnTo>
                  <a:lnTo>
                    <a:pt x="194764" y="124103"/>
                  </a:lnTo>
                  <a:lnTo>
                    <a:pt x="194806" y="124103"/>
                  </a:lnTo>
                  <a:lnTo>
                    <a:pt x="194848" y="124174"/>
                  </a:lnTo>
                  <a:lnTo>
                    <a:pt x="194891" y="124174"/>
                  </a:lnTo>
                  <a:lnTo>
                    <a:pt x="194933" y="124174"/>
                  </a:lnTo>
                  <a:lnTo>
                    <a:pt x="194933" y="124103"/>
                  </a:lnTo>
                  <a:lnTo>
                    <a:pt x="194933" y="124174"/>
                  </a:lnTo>
                  <a:lnTo>
                    <a:pt x="194975" y="124174"/>
                  </a:lnTo>
                  <a:lnTo>
                    <a:pt x="195017" y="124174"/>
                  </a:lnTo>
                  <a:lnTo>
                    <a:pt x="195059" y="124174"/>
                  </a:lnTo>
                  <a:lnTo>
                    <a:pt x="195017" y="124230"/>
                  </a:lnTo>
                  <a:lnTo>
                    <a:pt x="195059" y="124230"/>
                  </a:lnTo>
                  <a:lnTo>
                    <a:pt x="195059" y="124300"/>
                  </a:lnTo>
                  <a:lnTo>
                    <a:pt x="195102" y="124300"/>
                  </a:lnTo>
                  <a:lnTo>
                    <a:pt x="195144" y="124300"/>
                  </a:lnTo>
                  <a:lnTo>
                    <a:pt x="195144" y="124357"/>
                  </a:lnTo>
                  <a:lnTo>
                    <a:pt x="195102" y="124357"/>
                  </a:lnTo>
                  <a:lnTo>
                    <a:pt x="195102" y="124427"/>
                  </a:lnTo>
                  <a:lnTo>
                    <a:pt x="195144" y="124427"/>
                  </a:lnTo>
                  <a:lnTo>
                    <a:pt x="195186" y="124427"/>
                  </a:lnTo>
                  <a:lnTo>
                    <a:pt x="195228" y="124357"/>
                  </a:lnTo>
                  <a:lnTo>
                    <a:pt x="195271" y="124357"/>
                  </a:lnTo>
                  <a:lnTo>
                    <a:pt x="195313" y="124357"/>
                  </a:lnTo>
                  <a:lnTo>
                    <a:pt x="195313" y="124427"/>
                  </a:lnTo>
                  <a:lnTo>
                    <a:pt x="195355" y="124427"/>
                  </a:lnTo>
                  <a:lnTo>
                    <a:pt x="195397" y="124427"/>
                  </a:lnTo>
                  <a:lnTo>
                    <a:pt x="195440" y="124427"/>
                  </a:lnTo>
                  <a:lnTo>
                    <a:pt x="195482" y="124427"/>
                  </a:lnTo>
                  <a:lnTo>
                    <a:pt x="195482" y="124483"/>
                  </a:lnTo>
                  <a:lnTo>
                    <a:pt x="195524" y="124554"/>
                  </a:lnTo>
                  <a:lnTo>
                    <a:pt x="195566" y="124554"/>
                  </a:lnTo>
                  <a:lnTo>
                    <a:pt x="195566" y="124610"/>
                  </a:lnTo>
                  <a:lnTo>
                    <a:pt x="195524" y="124610"/>
                  </a:lnTo>
                  <a:lnTo>
                    <a:pt x="195524" y="124681"/>
                  </a:lnTo>
                  <a:lnTo>
                    <a:pt x="195482" y="124681"/>
                  </a:lnTo>
                  <a:lnTo>
                    <a:pt x="195482" y="124737"/>
                  </a:lnTo>
                  <a:lnTo>
                    <a:pt x="195524" y="124737"/>
                  </a:lnTo>
                  <a:lnTo>
                    <a:pt x="195524" y="124681"/>
                  </a:lnTo>
                  <a:lnTo>
                    <a:pt x="195566" y="124681"/>
                  </a:lnTo>
                  <a:lnTo>
                    <a:pt x="195609" y="124681"/>
                  </a:lnTo>
                  <a:lnTo>
                    <a:pt x="195651" y="124681"/>
                  </a:lnTo>
                  <a:lnTo>
                    <a:pt x="195693" y="124681"/>
                  </a:lnTo>
                  <a:lnTo>
                    <a:pt x="195778" y="124681"/>
                  </a:lnTo>
                  <a:lnTo>
                    <a:pt x="195820" y="124681"/>
                  </a:lnTo>
                  <a:lnTo>
                    <a:pt x="195862" y="124681"/>
                  </a:lnTo>
                  <a:lnTo>
                    <a:pt x="195862" y="124737"/>
                  </a:lnTo>
                  <a:lnTo>
                    <a:pt x="195862" y="124681"/>
                  </a:lnTo>
                  <a:lnTo>
                    <a:pt x="195904" y="124681"/>
                  </a:lnTo>
                  <a:lnTo>
                    <a:pt x="195947" y="124681"/>
                  </a:lnTo>
                  <a:lnTo>
                    <a:pt x="195989" y="124681"/>
                  </a:lnTo>
                  <a:lnTo>
                    <a:pt x="196031" y="124681"/>
                  </a:lnTo>
                  <a:lnTo>
                    <a:pt x="196031" y="124737"/>
                  </a:lnTo>
                  <a:lnTo>
                    <a:pt x="196073" y="124737"/>
                  </a:lnTo>
                  <a:lnTo>
                    <a:pt x="196116" y="124807"/>
                  </a:lnTo>
                  <a:lnTo>
                    <a:pt x="196158" y="124807"/>
                  </a:lnTo>
                  <a:lnTo>
                    <a:pt x="196200" y="124807"/>
                  </a:lnTo>
                  <a:lnTo>
                    <a:pt x="196200" y="124864"/>
                  </a:lnTo>
                  <a:lnTo>
                    <a:pt x="196200" y="124934"/>
                  </a:lnTo>
                  <a:lnTo>
                    <a:pt x="196242" y="124934"/>
                  </a:lnTo>
                  <a:lnTo>
                    <a:pt x="196285" y="124934"/>
                  </a:lnTo>
                  <a:lnTo>
                    <a:pt x="196327" y="124934"/>
                  </a:lnTo>
                  <a:lnTo>
                    <a:pt x="196369" y="124934"/>
                  </a:lnTo>
                  <a:lnTo>
                    <a:pt x="196369" y="124990"/>
                  </a:lnTo>
                  <a:lnTo>
                    <a:pt x="196411" y="124934"/>
                  </a:lnTo>
                  <a:lnTo>
                    <a:pt x="196411" y="124990"/>
                  </a:lnTo>
                  <a:lnTo>
                    <a:pt x="196454" y="125061"/>
                  </a:lnTo>
                  <a:lnTo>
                    <a:pt x="196496" y="125061"/>
                  </a:lnTo>
                  <a:lnTo>
                    <a:pt x="196454" y="125061"/>
                  </a:lnTo>
                  <a:lnTo>
                    <a:pt x="196454" y="125117"/>
                  </a:lnTo>
                  <a:lnTo>
                    <a:pt x="196496" y="125187"/>
                  </a:lnTo>
                  <a:lnTo>
                    <a:pt x="196496" y="125117"/>
                  </a:lnTo>
                  <a:lnTo>
                    <a:pt x="196538" y="125117"/>
                  </a:lnTo>
                  <a:lnTo>
                    <a:pt x="196538" y="125187"/>
                  </a:lnTo>
                  <a:lnTo>
                    <a:pt x="196580" y="125187"/>
                  </a:lnTo>
                  <a:lnTo>
                    <a:pt x="196623" y="125187"/>
                  </a:lnTo>
                  <a:lnTo>
                    <a:pt x="196665" y="125187"/>
                  </a:lnTo>
                  <a:lnTo>
                    <a:pt x="196707" y="125187"/>
                  </a:lnTo>
                  <a:lnTo>
                    <a:pt x="196749" y="125187"/>
                  </a:lnTo>
                  <a:lnTo>
                    <a:pt x="196792" y="125244"/>
                  </a:lnTo>
                  <a:lnTo>
                    <a:pt x="196834" y="125244"/>
                  </a:lnTo>
                  <a:lnTo>
                    <a:pt x="196834" y="125314"/>
                  </a:lnTo>
                  <a:lnTo>
                    <a:pt x="196876" y="125314"/>
                  </a:lnTo>
                  <a:lnTo>
                    <a:pt x="196918" y="125314"/>
                  </a:lnTo>
                  <a:lnTo>
                    <a:pt x="196961" y="125314"/>
                  </a:lnTo>
                  <a:lnTo>
                    <a:pt x="197003" y="125371"/>
                  </a:lnTo>
                  <a:lnTo>
                    <a:pt x="196961" y="125371"/>
                  </a:lnTo>
                  <a:lnTo>
                    <a:pt x="197045" y="125441"/>
                  </a:lnTo>
                  <a:lnTo>
                    <a:pt x="197003" y="125441"/>
                  </a:lnTo>
                  <a:lnTo>
                    <a:pt x="197045" y="125441"/>
                  </a:lnTo>
                  <a:lnTo>
                    <a:pt x="197045" y="125497"/>
                  </a:lnTo>
                  <a:lnTo>
                    <a:pt x="197087" y="125497"/>
                  </a:lnTo>
                  <a:lnTo>
                    <a:pt x="197129" y="125497"/>
                  </a:lnTo>
                  <a:lnTo>
                    <a:pt x="197172" y="125497"/>
                  </a:lnTo>
                  <a:lnTo>
                    <a:pt x="197214" y="125497"/>
                  </a:lnTo>
                  <a:lnTo>
                    <a:pt x="197256" y="125497"/>
                  </a:lnTo>
                  <a:lnTo>
                    <a:pt x="197256" y="125568"/>
                  </a:lnTo>
                  <a:lnTo>
                    <a:pt x="197341" y="125568"/>
                  </a:lnTo>
                  <a:lnTo>
                    <a:pt x="197383" y="125568"/>
                  </a:lnTo>
                  <a:lnTo>
                    <a:pt x="197425" y="125624"/>
                  </a:lnTo>
                  <a:lnTo>
                    <a:pt x="197467" y="125624"/>
                  </a:lnTo>
                  <a:lnTo>
                    <a:pt x="197594" y="125751"/>
                  </a:lnTo>
                  <a:lnTo>
                    <a:pt x="197636" y="125751"/>
                  </a:lnTo>
                  <a:lnTo>
                    <a:pt x="197679" y="125821"/>
                  </a:lnTo>
                  <a:lnTo>
                    <a:pt x="197679" y="125877"/>
                  </a:lnTo>
                  <a:lnTo>
                    <a:pt x="197763" y="125877"/>
                  </a:lnTo>
                  <a:lnTo>
                    <a:pt x="197805" y="125948"/>
                  </a:lnTo>
                  <a:lnTo>
                    <a:pt x="197848" y="125948"/>
                  </a:lnTo>
                  <a:lnTo>
                    <a:pt x="197848" y="126004"/>
                  </a:lnTo>
                  <a:lnTo>
                    <a:pt x="197890" y="126004"/>
                  </a:lnTo>
                  <a:lnTo>
                    <a:pt x="197932" y="126075"/>
                  </a:lnTo>
                  <a:lnTo>
                    <a:pt x="198059" y="126131"/>
                  </a:lnTo>
                  <a:lnTo>
                    <a:pt x="198101" y="126131"/>
                  </a:lnTo>
                  <a:lnTo>
                    <a:pt x="198186" y="126258"/>
                  </a:lnTo>
                  <a:lnTo>
                    <a:pt x="198228" y="126258"/>
                  </a:lnTo>
                  <a:lnTo>
                    <a:pt x="198270" y="126328"/>
                  </a:lnTo>
                  <a:lnTo>
                    <a:pt x="198312" y="126328"/>
                  </a:lnTo>
                  <a:lnTo>
                    <a:pt x="198312" y="126384"/>
                  </a:lnTo>
                  <a:lnTo>
                    <a:pt x="198355" y="126384"/>
                  </a:lnTo>
                  <a:lnTo>
                    <a:pt x="198439" y="126455"/>
                  </a:lnTo>
                  <a:lnTo>
                    <a:pt x="198524" y="126455"/>
                  </a:lnTo>
                  <a:lnTo>
                    <a:pt x="198566" y="126511"/>
                  </a:lnTo>
                  <a:lnTo>
                    <a:pt x="198608" y="126511"/>
                  </a:lnTo>
                  <a:lnTo>
                    <a:pt x="198608" y="126582"/>
                  </a:lnTo>
                  <a:lnTo>
                    <a:pt x="198650" y="126582"/>
                  </a:lnTo>
                  <a:lnTo>
                    <a:pt x="198693" y="126582"/>
                  </a:lnTo>
                  <a:lnTo>
                    <a:pt x="198735" y="126638"/>
                  </a:lnTo>
                  <a:lnTo>
                    <a:pt x="198777" y="126638"/>
                  </a:lnTo>
                  <a:lnTo>
                    <a:pt x="198777" y="126708"/>
                  </a:lnTo>
                  <a:lnTo>
                    <a:pt x="198862" y="126765"/>
                  </a:lnTo>
                  <a:lnTo>
                    <a:pt x="198904" y="126765"/>
                  </a:lnTo>
                  <a:lnTo>
                    <a:pt x="198904" y="126835"/>
                  </a:lnTo>
                  <a:lnTo>
                    <a:pt x="198946" y="126891"/>
                  </a:lnTo>
                  <a:lnTo>
                    <a:pt x="198988" y="126891"/>
                  </a:lnTo>
                  <a:lnTo>
                    <a:pt x="198988" y="126962"/>
                  </a:lnTo>
                  <a:lnTo>
                    <a:pt x="199031" y="126962"/>
                  </a:lnTo>
                  <a:lnTo>
                    <a:pt x="199073" y="127018"/>
                  </a:lnTo>
                  <a:lnTo>
                    <a:pt x="199115" y="127018"/>
                  </a:lnTo>
                  <a:lnTo>
                    <a:pt x="199157" y="127018"/>
                  </a:lnTo>
                  <a:lnTo>
                    <a:pt x="199200" y="127088"/>
                  </a:lnTo>
                  <a:lnTo>
                    <a:pt x="199242" y="127088"/>
                  </a:lnTo>
                  <a:lnTo>
                    <a:pt x="199284" y="127088"/>
                  </a:lnTo>
                  <a:lnTo>
                    <a:pt x="199284" y="127145"/>
                  </a:lnTo>
                  <a:lnTo>
                    <a:pt x="199284" y="127215"/>
                  </a:lnTo>
                  <a:lnTo>
                    <a:pt x="199326" y="127215"/>
                  </a:lnTo>
                  <a:lnTo>
                    <a:pt x="199411" y="127215"/>
                  </a:lnTo>
                  <a:lnTo>
                    <a:pt x="199453" y="127272"/>
                  </a:lnTo>
                  <a:lnTo>
                    <a:pt x="199495" y="127342"/>
                  </a:lnTo>
                  <a:lnTo>
                    <a:pt x="199453" y="127342"/>
                  </a:lnTo>
                  <a:lnTo>
                    <a:pt x="199495" y="127342"/>
                  </a:lnTo>
                  <a:lnTo>
                    <a:pt x="199537" y="127342"/>
                  </a:lnTo>
                  <a:lnTo>
                    <a:pt x="199537" y="127398"/>
                  </a:lnTo>
                  <a:lnTo>
                    <a:pt x="199537" y="127469"/>
                  </a:lnTo>
                  <a:lnTo>
                    <a:pt x="199580" y="127469"/>
                  </a:lnTo>
                  <a:lnTo>
                    <a:pt x="199622" y="127469"/>
                  </a:lnTo>
                  <a:lnTo>
                    <a:pt x="199664" y="127469"/>
                  </a:lnTo>
                  <a:lnTo>
                    <a:pt x="199706" y="127525"/>
                  </a:lnTo>
                  <a:lnTo>
                    <a:pt x="199749" y="127595"/>
                  </a:lnTo>
                  <a:lnTo>
                    <a:pt x="199749" y="127652"/>
                  </a:lnTo>
                  <a:lnTo>
                    <a:pt x="199791" y="127652"/>
                  </a:lnTo>
                  <a:lnTo>
                    <a:pt x="199833" y="127722"/>
                  </a:lnTo>
                  <a:lnTo>
                    <a:pt x="199875" y="127722"/>
                  </a:lnTo>
                  <a:lnTo>
                    <a:pt x="199875" y="127778"/>
                  </a:lnTo>
                  <a:lnTo>
                    <a:pt x="199833" y="127778"/>
                  </a:lnTo>
                  <a:lnTo>
                    <a:pt x="199833" y="127849"/>
                  </a:lnTo>
                  <a:lnTo>
                    <a:pt x="199875" y="127849"/>
                  </a:lnTo>
                  <a:lnTo>
                    <a:pt x="199918" y="127849"/>
                  </a:lnTo>
                  <a:lnTo>
                    <a:pt x="199918" y="127905"/>
                  </a:lnTo>
                  <a:lnTo>
                    <a:pt x="199960" y="127905"/>
                  </a:lnTo>
                  <a:lnTo>
                    <a:pt x="200002" y="127905"/>
                  </a:lnTo>
                  <a:lnTo>
                    <a:pt x="200044" y="127976"/>
                  </a:lnTo>
                  <a:lnTo>
                    <a:pt x="200087" y="127976"/>
                  </a:lnTo>
                  <a:lnTo>
                    <a:pt x="200087" y="128032"/>
                  </a:lnTo>
                  <a:lnTo>
                    <a:pt x="200129" y="128032"/>
                  </a:lnTo>
                  <a:lnTo>
                    <a:pt x="200129" y="128102"/>
                  </a:lnTo>
                  <a:lnTo>
                    <a:pt x="200171" y="128102"/>
                  </a:lnTo>
                  <a:lnTo>
                    <a:pt x="200171" y="128159"/>
                  </a:lnTo>
                  <a:lnTo>
                    <a:pt x="200171" y="128229"/>
                  </a:lnTo>
                  <a:lnTo>
                    <a:pt x="200171" y="128159"/>
                  </a:lnTo>
                  <a:lnTo>
                    <a:pt x="200213" y="128159"/>
                  </a:lnTo>
                  <a:lnTo>
                    <a:pt x="200213" y="128229"/>
                  </a:lnTo>
                  <a:lnTo>
                    <a:pt x="200256" y="128229"/>
                  </a:lnTo>
                  <a:lnTo>
                    <a:pt x="200298" y="128229"/>
                  </a:lnTo>
                  <a:lnTo>
                    <a:pt x="200298" y="128285"/>
                  </a:lnTo>
                  <a:lnTo>
                    <a:pt x="200340" y="128285"/>
                  </a:lnTo>
                  <a:lnTo>
                    <a:pt x="200340" y="128356"/>
                  </a:lnTo>
                  <a:lnTo>
                    <a:pt x="200298" y="128412"/>
                  </a:lnTo>
                  <a:lnTo>
                    <a:pt x="200298" y="128483"/>
                  </a:lnTo>
                  <a:lnTo>
                    <a:pt x="200382" y="128412"/>
                  </a:lnTo>
                  <a:lnTo>
                    <a:pt x="200425" y="128483"/>
                  </a:lnTo>
                  <a:lnTo>
                    <a:pt x="200467" y="128483"/>
                  </a:lnTo>
                  <a:lnTo>
                    <a:pt x="200425" y="128483"/>
                  </a:lnTo>
                  <a:lnTo>
                    <a:pt x="200467" y="128483"/>
                  </a:lnTo>
                  <a:lnTo>
                    <a:pt x="200467" y="128539"/>
                  </a:lnTo>
                  <a:lnTo>
                    <a:pt x="200509" y="128539"/>
                  </a:lnTo>
                  <a:lnTo>
                    <a:pt x="200509" y="128609"/>
                  </a:lnTo>
                  <a:lnTo>
                    <a:pt x="200467" y="128609"/>
                  </a:lnTo>
                  <a:lnTo>
                    <a:pt x="200509" y="128609"/>
                  </a:lnTo>
                  <a:lnTo>
                    <a:pt x="200551" y="128666"/>
                  </a:lnTo>
                  <a:lnTo>
                    <a:pt x="200551" y="128736"/>
                  </a:lnTo>
                  <a:lnTo>
                    <a:pt x="200551" y="128792"/>
                  </a:lnTo>
                  <a:lnTo>
                    <a:pt x="200551" y="128863"/>
                  </a:lnTo>
                  <a:lnTo>
                    <a:pt x="200594" y="128863"/>
                  </a:lnTo>
                  <a:lnTo>
                    <a:pt x="200551" y="128863"/>
                  </a:lnTo>
                  <a:lnTo>
                    <a:pt x="200594" y="128863"/>
                  </a:lnTo>
                  <a:lnTo>
                    <a:pt x="200594" y="128919"/>
                  </a:lnTo>
                  <a:lnTo>
                    <a:pt x="200636" y="128919"/>
                  </a:lnTo>
                  <a:lnTo>
                    <a:pt x="200678" y="128990"/>
                  </a:lnTo>
                  <a:lnTo>
                    <a:pt x="200636" y="128990"/>
                  </a:lnTo>
                  <a:lnTo>
                    <a:pt x="200594" y="128990"/>
                  </a:lnTo>
                  <a:lnTo>
                    <a:pt x="200636" y="128990"/>
                  </a:lnTo>
                  <a:lnTo>
                    <a:pt x="200636" y="129046"/>
                  </a:lnTo>
                  <a:lnTo>
                    <a:pt x="200678" y="129046"/>
                  </a:lnTo>
                  <a:lnTo>
                    <a:pt x="200636" y="129116"/>
                  </a:lnTo>
                  <a:lnTo>
                    <a:pt x="200678" y="129116"/>
                  </a:lnTo>
                  <a:lnTo>
                    <a:pt x="200636" y="129116"/>
                  </a:lnTo>
                  <a:lnTo>
                    <a:pt x="200594" y="129116"/>
                  </a:lnTo>
                  <a:lnTo>
                    <a:pt x="200551" y="129116"/>
                  </a:lnTo>
                  <a:lnTo>
                    <a:pt x="200594" y="129116"/>
                  </a:lnTo>
                  <a:lnTo>
                    <a:pt x="200551" y="129173"/>
                  </a:lnTo>
                  <a:lnTo>
                    <a:pt x="200594" y="129173"/>
                  </a:lnTo>
                  <a:lnTo>
                    <a:pt x="200594" y="129243"/>
                  </a:lnTo>
                  <a:lnTo>
                    <a:pt x="200551" y="129243"/>
                  </a:lnTo>
                  <a:lnTo>
                    <a:pt x="200594" y="129243"/>
                  </a:lnTo>
                  <a:lnTo>
                    <a:pt x="200551" y="129243"/>
                  </a:lnTo>
                  <a:lnTo>
                    <a:pt x="200551" y="129299"/>
                  </a:lnTo>
                  <a:lnTo>
                    <a:pt x="200594" y="129299"/>
                  </a:lnTo>
                  <a:lnTo>
                    <a:pt x="200636" y="129299"/>
                  </a:lnTo>
                  <a:lnTo>
                    <a:pt x="200594" y="129299"/>
                  </a:lnTo>
                  <a:lnTo>
                    <a:pt x="200636" y="129299"/>
                  </a:lnTo>
                  <a:lnTo>
                    <a:pt x="200594" y="129299"/>
                  </a:lnTo>
                  <a:lnTo>
                    <a:pt x="200636" y="129299"/>
                  </a:lnTo>
                  <a:lnTo>
                    <a:pt x="200636" y="129370"/>
                  </a:lnTo>
                  <a:lnTo>
                    <a:pt x="200594" y="129370"/>
                  </a:lnTo>
                  <a:lnTo>
                    <a:pt x="200551" y="129370"/>
                  </a:lnTo>
                  <a:lnTo>
                    <a:pt x="200509" y="129370"/>
                  </a:lnTo>
                  <a:lnTo>
                    <a:pt x="200467" y="129426"/>
                  </a:lnTo>
                  <a:lnTo>
                    <a:pt x="200425" y="129496"/>
                  </a:lnTo>
                  <a:lnTo>
                    <a:pt x="200382" y="129496"/>
                  </a:lnTo>
                  <a:lnTo>
                    <a:pt x="200340" y="129496"/>
                  </a:lnTo>
                  <a:lnTo>
                    <a:pt x="200298" y="129496"/>
                  </a:lnTo>
                  <a:lnTo>
                    <a:pt x="200298" y="129553"/>
                  </a:lnTo>
                  <a:lnTo>
                    <a:pt x="200340" y="129553"/>
                  </a:lnTo>
                  <a:lnTo>
                    <a:pt x="200340" y="129623"/>
                  </a:lnTo>
                  <a:lnTo>
                    <a:pt x="200298" y="129623"/>
                  </a:lnTo>
                  <a:lnTo>
                    <a:pt x="200298" y="129553"/>
                  </a:lnTo>
                  <a:lnTo>
                    <a:pt x="200256" y="129623"/>
                  </a:lnTo>
                  <a:lnTo>
                    <a:pt x="200298" y="129623"/>
                  </a:lnTo>
                  <a:lnTo>
                    <a:pt x="200256" y="129623"/>
                  </a:lnTo>
                  <a:lnTo>
                    <a:pt x="200213" y="129623"/>
                  </a:lnTo>
                  <a:lnTo>
                    <a:pt x="200171" y="129623"/>
                  </a:lnTo>
                  <a:lnTo>
                    <a:pt x="200129" y="129623"/>
                  </a:lnTo>
                  <a:lnTo>
                    <a:pt x="200129" y="129680"/>
                  </a:lnTo>
                  <a:lnTo>
                    <a:pt x="200087" y="129680"/>
                  </a:lnTo>
                  <a:lnTo>
                    <a:pt x="200044" y="129680"/>
                  </a:lnTo>
                  <a:lnTo>
                    <a:pt x="200002" y="129750"/>
                  </a:lnTo>
                  <a:lnTo>
                    <a:pt x="199960" y="129750"/>
                  </a:lnTo>
                  <a:lnTo>
                    <a:pt x="199960" y="129806"/>
                  </a:lnTo>
                  <a:lnTo>
                    <a:pt x="200002" y="129806"/>
                  </a:lnTo>
                  <a:lnTo>
                    <a:pt x="199960" y="129806"/>
                  </a:lnTo>
                  <a:lnTo>
                    <a:pt x="199918" y="129806"/>
                  </a:lnTo>
                  <a:lnTo>
                    <a:pt x="199875" y="129806"/>
                  </a:lnTo>
                  <a:lnTo>
                    <a:pt x="199833" y="129806"/>
                  </a:lnTo>
                  <a:lnTo>
                    <a:pt x="199791" y="129806"/>
                  </a:lnTo>
                  <a:lnTo>
                    <a:pt x="199791" y="129877"/>
                  </a:lnTo>
                  <a:lnTo>
                    <a:pt x="199791" y="129933"/>
                  </a:lnTo>
                  <a:lnTo>
                    <a:pt x="199791" y="129877"/>
                  </a:lnTo>
                  <a:lnTo>
                    <a:pt x="199749" y="129877"/>
                  </a:lnTo>
                  <a:lnTo>
                    <a:pt x="199749" y="129933"/>
                  </a:lnTo>
                  <a:lnTo>
                    <a:pt x="199706" y="129933"/>
                  </a:lnTo>
                  <a:lnTo>
                    <a:pt x="199706" y="130003"/>
                  </a:lnTo>
                  <a:lnTo>
                    <a:pt x="199664" y="130003"/>
                  </a:lnTo>
                  <a:lnTo>
                    <a:pt x="199706" y="130003"/>
                  </a:lnTo>
                  <a:lnTo>
                    <a:pt x="199706" y="130060"/>
                  </a:lnTo>
                  <a:lnTo>
                    <a:pt x="199749" y="130060"/>
                  </a:lnTo>
                  <a:lnTo>
                    <a:pt x="199749" y="130130"/>
                  </a:lnTo>
                  <a:lnTo>
                    <a:pt x="199791" y="130130"/>
                  </a:lnTo>
                  <a:lnTo>
                    <a:pt x="199749" y="130130"/>
                  </a:lnTo>
                  <a:lnTo>
                    <a:pt x="199749" y="130186"/>
                  </a:lnTo>
                  <a:lnTo>
                    <a:pt x="199791" y="130186"/>
                  </a:lnTo>
                  <a:lnTo>
                    <a:pt x="199791" y="130130"/>
                  </a:lnTo>
                  <a:lnTo>
                    <a:pt x="199833" y="130130"/>
                  </a:lnTo>
                  <a:lnTo>
                    <a:pt x="199791" y="130186"/>
                  </a:lnTo>
                  <a:lnTo>
                    <a:pt x="199833" y="130186"/>
                  </a:lnTo>
                  <a:lnTo>
                    <a:pt x="199875" y="130186"/>
                  </a:lnTo>
                  <a:lnTo>
                    <a:pt x="199875" y="130257"/>
                  </a:lnTo>
                  <a:lnTo>
                    <a:pt x="199875" y="130186"/>
                  </a:lnTo>
                  <a:lnTo>
                    <a:pt x="199918" y="130257"/>
                  </a:lnTo>
                  <a:lnTo>
                    <a:pt x="199960" y="130257"/>
                  </a:lnTo>
                  <a:lnTo>
                    <a:pt x="200002" y="130257"/>
                  </a:lnTo>
                  <a:lnTo>
                    <a:pt x="200002" y="130313"/>
                  </a:lnTo>
                  <a:lnTo>
                    <a:pt x="200044" y="130313"/>
                  </a:lnTo>
                  <a:lnTo>
                    <a:pt x="200087" y="130313"/>
                  </a:lnTo>
                  <a:lnTo>
                    <a:pt x="200044" y="130384"/>
                  </a:lnTo>
                  <a:lnTo>
                    <a:pt x="200087" y="130384"/>
                  </a:lnTo>
                  <a:lnTo>
                    <a:pt x="200129" y="130384"/>
                  </a:lnTo>
                  <a:lnTo>
                    <a:pt x="200171" y="130384"/>
                  </a:lnTo>
                  <a:lnTo>
                    <a:pt x="200129" y="130384"/>
                  </a:lnTo>
                  <a:lnTo>
                    <a:pt x="200129" y="130440"/>
                  </a:lnTo>
                  <a:lnTo>
                    <a:pt x="200171" y="130440"/>
                  </a:lnTo>
                  <a:lnTo>
                    <a:pt x="200171" y="130510"/>
                  </a:lnTo>
                  <a:lnTo>
                    <a:pt x="200129" y="130510"/>
                  </a:lnTo>
                  <a:lnTo>
                    <a:pt x="200087" y="130510"/>
                  </a:lnTo>
                  <a:lnTo>
                    <a:pt x="200129" y="130510"/>
                  </a:lnTo>
                  <a:lnTo>
                    <a:pt x="200171" y="130510"/>
                  </a:lnTo>
                  <a:lnTo>
                    <a:pt x="200171" y="130567"/>
                  </a:lnTo>
                  <a:lnTo>
                    <a:pt x="200129" y="130637"/>
                  </a:lnTo>
                  <a:lnTo>
                    <a:pt x="200171" y="130637"/>
                  </a:lnTo>
                  <a:lnTo>
                    <a:pt x="200129" y="130637"/>
                  </a:lnTo>
                  <a:lnTo>
                    <a:pt x="200129" y="130693"/>
                  </a:lnTo>
                  <a:lnTo>
                    <a:pt x="200129" y="130764"/>
                  </a:lnTo>
                  <a:lnTo>
                    <a:pt x="200087" y="130764"/>
                  </a:lnTo>
                  <a:lnTo>
                    <a:pt x="200044" y="130764"/>
                  </a:lnTo>
                  <a:lnTo>
                    <a:pt x="200002" y="130764"/>
                  </a:lnTo>
                  <a:lnTo>
                    <a:pt x="200002" y="130820"/>
                  </a:lnTo>
                  <a:lnTo>
                    <a:pt x="199960" y="130820"/>
                  </a:lnTo>
                  <a:lnTo>
                    <a:pt x="199918" y="130820"/>
                  </a:lnTo>
                  <a:lnTo>
                    <a:pt x="199875" y="130820"/>
                  </a:lnTo>
                  <a:lnTo>
                    <a:pt x="199875" y="130891"/>
                  </a:lnTo>
                  <a:lnTo>
                    <a:pt x="199918" y="130891"/>
                  </a:lnTo>
                  <a:lnTo>
                    <a:pt x="199875" y="130891"/>
                  </a:lnTo>
                  <a:lnTo>
                    <a:pt x="199833" y="130947"/>
                  </a:lnTo>
                  <a:lnTo>
                    <a:pt x="199791" y="130947"/>
                  </a:lnTo>
                  <a:lnTo>
                    <a:pt x="199749" y="130947"/>
                  </a:lnTo>
                  <a:lnTo>
                    <a:pt x="199791" y="130947"/>
                  </a:lnTo>
                  <a:lnTo>
                    <a:pt x="199791" y="131017"/>
                  </a:lnTo>
                  <a:lnTo>
                    <a:pt x="199749" y="131017"/>
                  </a:lnTo>
                  <a:lnTo>
                    <a:pt x="199749" y="131074"/>
                  </a:lnTo>
                  <a:lnTo>
                    <a:pt x="199791" y="131074"/>
                  </a:lnTo>
                  <a:lnTo>
                    <a:pt x="199833" y="131074"/>
                  </a:lnTo>
                  <a:lnTo>
                    <a:pt x="199875" y="131074"/>
                  </a:lnTo>
                  <a:lnTo>
                    <a:pt x="199833" y="131074"/>
                  </a:lnTo>
                  <a:lnTo>
                    <a:pt x="199833" y="131144"/>
                  </a:lnTo>
                  <a:lnTo>
                    <a:pt x="199875" y="131144"/>
                  </a:lnTo>
                  <a:lnTo>
                    <a:pt x="199833" y="131144"/>
                  </a:lnTo>
                  <a:lnTo>
                    <a:pt x="199791" y="131144"/>
                  </a:lnTo>
                  <a:lnTo>
                    <a:pt x="199791" y="131200"/>
                  </a:lnTo>
                  <a:lnTo>
                    <a:pt x="199833" y="131200"/>
                  </a:lnTo>
                  <a:lnTo>
                    <a:pt x="199875" y="131200"/>
                  </a:lnTo>
                  <a:lnTo>
                    <a:pt x="199918" y="131200"/>
                  </a:lnTo>
                  <a:lnTo>
                    <a:pt x="199960" y="131200"/>
                  </a:lnTo>
                  <a:lnTo>
                    <a:pt x="199960" y="131271"/>
                  </a:lnTo>
                  <a:lnTo>
                    <a:pt x="200002" y="131271"/>
                  </a:lnTo>
                  <a:lnTo>
                    <a:pt x="200002" y="131327"/>
                  </a:lnTo>
                  <a:lnTo>
                    <a:pt x="200044" y="131327"/>
                  </a:lnTo>
                  <a:lnTo>
                    <a:pt x="200044" y="131397"/>
                  </a:lnTo>
                  <a:lnTo>
                    <a:pt x="200087" y="131397"/>
                  </a:lnTo>
                  <a:lnTo>
                    <a:pt x="200044" y="131397"/>
                  </a:lnTo>
                  <a:lnTo>
                    <a:pt x="200087" y="131454"/>
                  </a:lnTo>
                  <a:lnTo>
                    <a:pt x="200129" y="131454"/>
                  </a:lnTo>
                  <a:lnTo>
                    <a:pt x="200171" y="131454"/>
                  </a:lnTo>
                  <a:lnTo>
                    <a:pt x="200213" y="131454"/>
                  </a:lnTo>
                  <a:lnTo>
                    <a:pt x="200256" y="131454"/>
                  </a:lnTo>
                  <a:lnTo>
                    <a:pt x="200298" y="131454"/>
                  </a:lnTo>
                  <a:lnTo>
                    <a:pt x="200340" y="131397"/>
                  </a:lnTo>
                  <a:lnTo>
                    <a:pt x="200382" y="131397"/>
                  </a:lnTo>
                  <a:lnTo>
                    <a:pt x="200425" y="131327"/>
                  </a:lnTo>
                  <a:lnTo>
                    <a:pt x="200467" y="131327"/>
                  </a:lnTo>
                  <a:lnTo>
                    <a:pt x="200467" y="131271"/>
                  </a:lnTo>
                  <a:lnTo>
                    <a:pt x="200509" y="131271"/>
                  </a:lnTo>
                  <a:lnTo>
                    <a:pt x="200551" y="131271"/>
                  </a:lnTo>
                  <a:lnTo>
                    <a:pt x="200509" y="131271"/>
                  </a:lnTo>
                  <a:lnTo>
                    <a:pt x="200509" y="131200"/>
                  </a:lnTo>
                  <a:lnTo>
                    <a:pt x="200551" y="131200"/>
                  </a:lnTo>
                  <a:lnTo>
                    <a:pt x="200594" y="131200"/>
                  </a:lnTo>
                  <a:lnTo>
                    <a:pt x="200594" y="131144"/>
                  </a:lnTo>
                  <a:lnTo>
                    <a:pt x="200551" y="131144"/>
                  </a:lnTo>
                  <a:lnTo>
                    <a:pt x="200509" y="131144"/>
                  </a:lnTo>
                  <a:lnTo>
                    <a:pt x="200467" y="131144"/>
                  </a:lnTo>
                  <a:lnTo>
                    <a:pt x="200509" y="131144"/>
                  </a:lnTo>
                  <a:lnTo>
                    <a:pt x="200551" y="131144"/>
                  </a:lnTo>
                  <a:lnTo>
                    <a:pt x="200551" y="131074"/>
                  </a:lnTo>
                  <a:lnTo>
                    <a:pt x="200509" y="131074"/>
                  </a:lnTo>
                  <a:lnTo>
                    <a:pt x="200467" y="131074"/>
                  </a:lnTo>
                  <a:lnTo>
                    <a:pt x="200467" y="131017"/>
                  </a:lnTo>
                  <a:lnTo>
                    <a:pt x="200425" y="131017"/>
                  </a:lnTo>
                  <a:lnTo>
                    <a:pt x="200425" y="130947"/>
                  </a:lnTo>
                  <a:lnTo>
                    <a:pt x="200425" y="130891"/>
                  </a:lnTo>
                  <a:lnTo>
                    <a:pt x="200425" y="130820"/>
                  </a:lnTo>
                  <a:lnTo>
                    <a:pt x="200467" y="130820"/>
                  </a:lnTo>
                  <a:lnTo>
                    <a:pt x="200509" y="130820"/>
                  </a:lnTo>
                  <a:lnTo>
                    <a:pt x="200509" y="130891"/>
                  </a:lnTo>
                  <a:lnTo>
                    <a:pt x="200551" y="130891"/>
                  </a:lnTo>
                  <a:lnTo>
                    <a:pt x="200594" y="130891"/>
                  </a:lnTo>
                  <a:lnTo>
                    <a:pt x="200594" y="130820"/>
                  </a:lnTo>
                  <a:lnTo>
                    <a:pt x="200636" y="130891"/>
                  </a:lnTo>
                  <a:lnTo>
                    <a:pt x="200678" y="130820"/>
                  </a:lnTo>
                  <a:lnTo>
                    <a:pt x="200720" y="130820"/>
                  </a:lnTo>
                  <a:lnTo>
                    <a:pt x="200763" y="130820"/>
                  </a:lnTo>
                  <a:lnTo>
                    <a:pt x="200763" y="130764"/>
                  </a:lnTo>
                  <a:lnTo>
                    <a:pt x="200720" y="130764"/>
                  </a:lnTo>
                  <a:lnTo>
                    <a:pt x="200763" y="130764"/>
                  </a:lnTo>
                  <a:lnTo>
                    <a:pt x="200805" y="130764"/>
                  </a:lnTo>
                  <a:lnTo>
                    <a:pt x="200847" y="130764"/>
                  </a:lnTo>
                  <a:lnTo>
                    <a:pt x="200889" y="130764"/>
                  </a:lnTo>
                  <a:lnTo>
                    <a:pt x="200974" y="130693"/>
                  </a:lnTo>
                  <a:lnTo>
                    <a:pt x="201016" y="130693"/>
                  </a:lnTo>
                  <a:lnTo>
                    <a:pt x="201016" y="130637"/>
                  </a:lnTo>
                  <a:lnTo>
                    <a:pt x="201058" y="130637"/>
                  </a:lnTo>
                  <a:lnTo>
                    <a:pt x="201058" y="130567"/>
                  </a:lnTo>
                  <a:lnTo>
                    <a:pt x="201101" y="130567"/>
                  </a:lnTo>
                  <a:lnTo>
                    <a:pt x="201143" y="130567"/>
                  </a:lnTo>
                  <a:lnTo>
                    <a:pt x="201185" y="130567"/>
                  </a:lnTo>
                  <a:lnTo>
                    <a:pt x="201227" y="130567"/>
                  </a:lnTo>
                  <a:lnTo>
                    <a:pt x="201270" y="130510"/>
                  </a:lnTo>
                  <a:lnTo>
                    <a:pt x="201227" y="130510"/>
                  </a:lnTo>
                  <a:lnTo>
                    <a:pt x="201185" y="130510"/>
                  </a:lnTo>
                  <a:lnTo>
                    <a:pt x="201143" y="130510"/>
                  </a:lnTo>
                  <a:lnTo>
                    <a:pt x="201143" y="130440"/>
                  </a:lnTo>
                  <a:lnTo>
                    <a:pt x="201185" y="130440"/>
                  </a:lnTo>
                  <a:lnTo>
                    <a:pt x="201227" y="130440"/>
                  </a:lnTo>
                  <a:lnTo>
                    <a:pt x="201270" y="130440"/>
                  </a:lnTo>
                  <a:lnTo>
                    <a:pt x="201312" y="130440"/>
                  </a:lnTo>
                  <a:lnTo>
                    <a:pt x="201354" y="130384"/>
                  </a:lnTo>
                  <a:lnTo>
                    <a:pt x="201396" y="130384"/>
                  </a:lnTo>
                  <a:lnTo>
                    <a:pt x="201438" y="130384"/>
                  </a:lnTo>
                  <a:lnTo>
                    <a:pt x="201438" y="130313"/>
                  </a:lnTo>
                  <a:lnTo>
                    <a:pt x="201523" y="130313"/>
                  </a:lnTo>
                  <a:lnTo>
                    <a:pt x="201565" y="130313"/>
                  </a:lnTo>
                  <a:lnTo>
                    <a:pt x="201565" y="130257"/>
                  </a:lnTo>
                  <a:lnTo>
                    <a:pt x="201607" y="130257"/>
                  </a:lnTo>
                  <a:lnTo>
                    <a:pt x="201650" y="130257"/>
                  </a:lnTo>
                  <a:lnTo>
                    <a:pt x="201692" y="130257"/>
                  </a:lnTo>
                  <a:lnTo>
                    <a:pt x="201734" y="130186"/>
                  </a:lnTo>
                  <a:lnTo>
                    <a:pt x="201776" y="130186"/>
                  </a:lnTo>
                  <a:lnTo>
                    <a:pt x="201819" y="130186"/>
                  </a:lnTo>
                  <a:lnTo>
                    <a:pt x="201776" y="130130"/>
                  </a:lnTo>
                  <a:lnTo>
                    <a:pt x="201819" y="130130"/>
                  </a:lnTo>
                  <a:lnTo>
                    <a:pt x="201861" y="130130"/>
                  </a:lnTo>
                  <a:lnTo>
                    <a:pt x="201903" y="130130"/>
                  </a:lnTo>
                  <a:lnTo>
                    <a:pt x="201945" y="130130"/>
                  </a:lnTo>
                  <a:lnTo>
                    <a:pt x="201903" y="130130"/>
                  </a:lnTo>
                  <a:lnTo>
                    <a:pt x="201945" y="130130"/>
                  </a:lnTo>
                  <a:lnTo>
                    <a:pt x="201988" y="130130"/>
                  </a:lnTo>
                  <a:lnTo>
                    <a:pt x="202030" y="130130"/>
                  </a:lnTo>
                  <a:lnTo>
                    <a:pt x="202072" y="130130"/>
                  </a:lnTo>
                  <a:lnTo>
                    <a:pt x="202072" y="130060"/>
                  </a:lnTo>
                  <a:lnTo>
                    <a:pt x="202114" y="130060"/>
                  </a:lnTo>
                  <a:lnTo>
                    <a:pt x="202114" y="130130"/>
                  </a:lnTo>
                  <a:lnTo>
                    <a:pt x="202157" y="130060"/>
                  </a:lnTo>
                  <a:lnTo>
                    <a:pt x="202199" y="130060"/>
                  </a:lnTo>
                  <a:lnTo>
                    <a:pt x="202241" y="130130"/>
                  </a:lnTo>
                  <a:lnTo>
                    <a:pt x="202283" y="130060"/>
                  </a:lnTo>
                  <a:lnTo>
                    <a:pt x="202326" y="130060"/>
                  </a:lnTo>
                  <a:lnTo>
                    <a:pt x="202326" y="130130"/>
                  </a:lnTo>
                  <a:lnTo>
                    <a:pt x="202368" y="130130"/>
                  </a:lnTo>
                  <a:lnTo>
                    <a:pt x="202410" y="130130"/>
                  </a:lnTo>
                  <a:lnTo>
                    <a:pt x="202452" y="130186"/>
                  </a:lnTo>
                  <a:lnTo>
                    <a:pt x="202495" y="130186"/>
                  </a:lnTo>
                  <a:lnTo>
                    <a:pt x="202537" y="130186"/>
                  </a:lnTo>
                  <a:lnTo>
                    <a:pt x="202537" y="130130"/>
                  </a:lnTo>
                  <a:lnTo>
                    <a:pt x="202495" y="130130"/>
                  </a:lnTo>
                  <a:lnTo>
                    <a:pt x="202452" y="130130"/>
                  </a:lnTo>
                  <a:lnTo>
                    <a:pt x="202495" y="130130"/>
                  </a:lnTo>
                  <a:lnTo>
                    <a:pt x="202537" y="130130"/>
                  </a:lnTo>
                  <a:lnTo>
                    <a:pt x="202579" y="130130"/>
                  </a:lnTo>
                  <a:lnTo>
                    <a:pt x="202621" y="130130"/>
                  </a:lnTo>
                  <a:lnTo>
                    <a:pt x="202664" y="130130"/>
                  </a:lnTo>
                  <a:lnTo>
                    <a:pt x="202706" y="130130"/>
                  </a:lnTo>
                  <a:lnTo>
                    <a:pt x="202748" y="130130"/>
                  </a:lnTo>
                  <a:lnTo>
                    <a:pt x="202790" y="130130"/>
                  </a:lnTo>
                  <a:lnTo>
                    <a:pt x="202790" y="130060"/>
                  </a:lnTo>
                  <a:lnTo>
                    <a:pt x="202790" y="130130"/>
                  </a:lnTo>
                  <a:lnTo>
                    <a:pt x="202833" y="130130"/>
                  </a:lnTo>
                  <a:lnTo>
                    <a:pt x="202875" y="130130"/>
                  </a:lnTo>
                  <a:lnTo>
                    <a:pt x="202917" y="130130"/>
                  </a:lnTo>
                  <a:lnTo>
                    <a:pt x="202959" y="130130"/>
                  </a:lnTo>
                  <a:lnTo>
                    <a:pt x="203002" y="130130"/>
                  </a:lnTo>
                  <a:lnTo>
                    <a:pt x="203044" y="130186"/>
                  </a:lnTo>
                  <a:lnTo>
                    <a:pt x="203086" y="130186"/>
                  </a:lnTo>
                  <a:lnTo>
                    <a:pt x="203128" y="130186"/>
                  </a:lnTo>
                  <a:lnTo>
                    <a:pt x="203171" y="130186"/>
                  </a:lnTo>
                  <a:lnTo>
                    <a:pt x="203213" y="130186"/>
                  </a:lnTo>
                  <a:lnTo>
                    <a:pt x="203213" y="130130"/>
                  </a:lnTo>
                  <a:lnTo>
                    <a:pt x="203213" y="130186"/>
                  </a:lnTo>
                  <a:lnTo>
                    <a:pt x="203255" y="130186"/>
                  </a:lnTo>
                  <a:lnTo>
                    <a:pt x="203297" y="130186"/>
                  </a:lnTo>
                  <a:lnTo>
                    <a:pt x="203340" y="130186"/>
                  </a:lnTo>
                  <a:lnTo>
                    <a:pt x="203382" y="130186"/>
                  </a:lnTo>
                  <a:lnTo>
                    <a:pt x="203382" y="130130"/>
                  </a:lnTo>
                  <a:lnTo>
                    <a:pt x="203424" y="130130"/>
                  </a:lnTo>
                  <a:lnTo>
                    <a:pt x="203424" y="130186"/>
                  </a:lnTo>
                  <a:lnTo>
                    <a:pt x="203424" y="130130"/>
                  </a:lnTo>
                  <a:lnTo>
                    <a:pt x="203466" y="130130"/>
                  </a:lnTo>
                  <a:lnTo>
                    <a:pt x="203466" y="130060"/>
                  </a:lnTo>
                  <a:lnTo>
                    <a:pt x="203466" y="130130"/>
                  </a:lnTo>
                  <a:lnTo>
                    <a:pt x="203508" y="130186"/>
                  </a:lnTo>
                  <a:lnTo>
                    <a:pt x="203551" y="130186"/>
                  </a:lnTo>
                  <a:lnTo>
                    <a:pt x="203593" y="130186"/>
                  </a:lnTo>
                  <a:lnTo>
                    <a:pt x="203593" y="130130"/>
                  </a:lnTo>
                  <a:lnTo>
                    <a:pt x="203635" y="130130"/>
                  </a:lnTo>
                  <a:lnTo>
                    <a:pt x="203677" y="130130"/>
                  </a:lnTo>
                  <a:lnTo>
                    <a:pt x="203720" y="130130"/>
                  </a:lnTo>
                  <a:lnTo>
                    <a:pt x="203762" y="130130"/>
                  </a:lnTo>
                  <a:lnTo>
                    <a:pt x="203804" y="130186"/>
                  </a:lnTo>
                  <a:lnTo>
                    <a:pt x="203846" y="130186"/>
                  </a:lnTo>
                  <a:lnTo>
                    <a:pt x="203889" y="130186"/>
                  </a:lnTo>
                  <a:lnTo>
                    <a:pt x="203931" y="130186"/>
                  </a:lnTo>
                  <a:lnTo>
                    <a:pt x="203889" y="130130"/>
                  </a:lnTo>
                  <a:lnTo>
                    <a:pt x="203846" y="130130"/>
                  </a:lnTo>
                  <a:lnTo>
                    <a:pt x="203889" y="130060"/>
                  </a:lnTo>
                  <a:lnTo>
                    <a:pt x="203889" y="130130"/>
                  </a:lnTo>
                  <a:lnTo>
                    <a:pt x="203973" y="130186"/>
                  </a:lnTo>
                  <a:lnTo>
                    <a:pt x="204015" y="130186"/>
                  </a:lnTo>
                  <a:lnTo>
                    <a:pt x="204058" y="130186"/>
                  </a:lnTo>
                  <a:lnTo>
                    <a:pt x="204100" y="130186"/>
                  </a:lnTo>
                  <a:lnTo>
                    <a:pt x="204100" y="130257"/>
                  </a:lnTo>
                  <a:lnTo>
                    <a:pt x="204142" y="130257"/>
                  </a:lnTo>
                  <a:lnTo>
                    <a:pt x="204184" y="130257"/>
                  </a:lnTo>
                  <a:lnTo>
                    <a:pt x="204227" y="130257"/>
                  </a:lnTo>
                  <a:lnTo>
                    <a:pt x="204227" y="130313"/>
                  </a:lnTo>
                  <a:lnTo>
                    <a:pt x="204227" y="130257"/>
                  </a:lnTo>
                  <a:lnTo>
                    <a:pt x="204184" y="130257"/>
                  </a:lnTo>
                  <a:lnTo>
                    <a:pt x="204142" y="130186"/>
                  </a:lnTo>
                  <a:lnTo>
                    <a:pt x="204184" y="130186"/>
                  </a:lnTo>
                  <a:lnTo>
                    <a:pt x="204227" y="130186"/>
                  </a:lnTo>
                  <a:lnTo>
                    <a:pt x="204269" y="130257"/>
                  </a:lnTo>
                  <a:lnTo>
                    <a:pt x="204311" y="130257"/>
                  </a:lnTo>
                  <a:lnTo>
                    <a:pt x="204353" y="130257"/>
                  </a:lnTo>
                  <a:lnTo>
                    <a:pt x="204396" y="130257"/>
                  </a:lnTo>
                  <a:lnTo>
                    <a:pt x="204438" y="130257"/>
                  </a:lnTo>
                  <a:lnTo>
                    <a:pt x="204480" y="130257"/>
                  </a:lnTo>
                  <a:lnTo>
                    <a:pt x="204522" y="130257"/>
                  </a:lnTo>
                  <a:lnTo>
                    <a:pt x="204565" y="130257"/>
                  </a:lnTo>
                  <a:lnTo>
                    <a:pt x="204607" y="130257"/>
                  </a:lnTo>
                  <a:lnTo>
                    <a:pt x="204607" y="130186"/>
                  </a:lnTo>
                  <a:lnTo>
                    <a:pt x="204565" y="130186"/>
                  </a:lnTo>
                  <a:lnTo>
                    <a:pt x="204607" y="130186"/>
                  </a:lnTo>
                  <a:lnTo>
                    <a:pt x="204565" y="130186"/>
                  </a:lnTo>
                  <a:lnTo>
                    <a:pt x="204522" y="130186"/>
                  </a:lnTo>
                  <a:lnTo>
                    <a:pt x="204480" y="130186"/>
                  </a:lnTo>
                  <a:lnTo>
                    <a:pt x="204522" y="130130"/>
                  </a:lnTo>
                  <a:lnTo>
                    <a:pt x="204565" y="130130"/>
                  </a:lnTo>
                  <a:lnTo>
                    <a:pt x="204522" y="130130"/>
                  </a:lnTo>
                  <a:lnTo>
                    <a:pt x="204522" y="130060"/>
                  </a:lnTo>
                  <a:lnTo>
                    <a:pt x="204480" y="130060"/>
                  </a:lnTo>
                  <a:lnTo>
                    <a:pt x="204522" y="130060"/>
                  </a:lnTo>
                  <a:lnTo>
                    <a:pt x="204522" y="130003"/>
                  </a:lnTo>
                  <a:lnTo>
                    <a:pt x="204565" y="130003"/>
                  </a:lnTo>
                  <a:lnTo>
                    <a:pt x="204565" y="129933"/>
                  </a:lnTo>
                  <a:lnTo>
                    <a:pt x="204522" y="129933"/>
                  </a:lnTo>
                  <a:lnTo>
                    <a:pt x="204480" y="129933"/>
                  </a:lnTo>
                  <a:lnTo>
                    <a:pt x="204438" y="129933"/>
                  </a:lnTo>
                  <a:lnTo>
                    <a:pt x="204438" y="129877"/>
                  </a:lnTo>
                  <a:lnTo>
                    <a:pt x="204480" y="129877"/>
                  </a:lnTo>
                  <a:lnTo>
                    <a:pt x="204522" y="129877"/>
                  </a:lnTo>
                  <a:lnTo>
                    <a:pt x="204565" y="129877"/>
                  </a:lnTo>
                  <a:lnTo>
                    <a:pt x="204565" y="129806"/>
                  </a:lnTo>
                  <a:lnTo>
                    <a:pt x="204522" y="129806"/>
                  </a:lnTo>
                  <a:lnTo>
                    <a:pt x="204522" y="129750"/>
                  </a:lnTo>
                  <a:lnTo>
                    <a:pt x="204480" y="129750"/>
                  </a:lnTo>
                  <a:lnTo>
                    <a:pt x="204438" y="129750"/>
                  </a:lnTo>
                  <a:lnTo>
                    <a:pt x="204480" y="129750"/>
                  </a:lnTo>
                  <a:lnTo>
                    <a:pt x="204522" y="129680"/>
                  </a:lnTo>
                  <a:lnTo>
                    <a:pt x="204480" y="129680"/>
                  </a:lnTo>
                  <a:lnTo>
                    <a:pt x="204480" y="129623"/>
                  </a:lnTo>
                  <a:lnTo>
                    <a:pt x="204438" y="129623"/>
                  </a:lnTo>
                  <a:lnTo>
                    <a:pt x="204396" y="129623"/>
                  </a:lnTo>
                  <a:lnTo>
                    <a:pt x="204438" y="129623"/>
                  </a:lnTo>
                  <a:lnTo>
                    <a:pt x="204396" y="129623"/>
                  </a:lnTo>
                  <a:lnTo>
                    <a:pt x="204438" y="129553"/>
                  </a:lnTo>
                  <a:lnTo>
                    <a:pt x="204480" y="129623"/>
                  </a:lnTo>
                  <a:lnTo>
                    <a:pt x="204480" y="129553"/>
                  </a:lnTo>
                  <a:lnTo>
                    <a:pt x="204438" y="129553"/>
                  </a:lnTo>
                  <a:lnTo>
                    <a:pt x="204480" y="129553"/>
                  </a:lnTo>
                  <a:lnTo>
                    <a:pt x="204522" y="129553"/>
                  </a:lnTo>
                  <a:lnTo>
                    <a:pt x="204522" y="129496"/>
                  </a:lnTo>
                  <a:lnTo>
                    <a:pt x="204480" y="129496"/>
                  </a:lnTo>
                  <a:lnTo>
                    <a:pt x="204438" y="129496"/>
                  </a:lnTo>
                  <a:lnTo>
                    <a:pt x="204438" y="129426"/>
                  </a:lnTo>
                  <a:lnTo>
                    <a:pt x="204396" y="129426"/>
                  </a:lnTo>
                  <a:lnTo>
                    <a:pt x="204438" y="129426"/>
                  </a:lnTo>
                  <a:lnTo>
                    <a:pt x="204438" y="129370"/>
                  </a:lnTo>
                  <a:lnTo>
                    <a:pt x="204438" y="129426"/>
                  </a:lnTo>
                  <a:lnTo>
                    <a:pt x="204480" y="129426"/>
                  </a:lnTo>
                  <a:lnTo>
                    <a:pt x="204522" y="129370"/>
                  </a:lnTo>
                  <a:lnTo>
                    <a:pt x="204565" y="129370"/>
                  </a:lnTo>
                  <a:lnTo>
                    <a:pt x="204522" y="129299"/>
                  </a:lnTo>
                  <a:lnTo>
                    <a:pt x="204480" y="129299"/>
                  </a:lnTo>
                  <a:lnTo>
                    <a:pt x="204438" y="129243"/>
                  </a:lnTo>
                  <a:lnTo>
                    <a:pt x="204480" y="129243"/>
                  </a:lnTo>
                  <a:lnTo>
                    <a:pt x="204480" y="129299"/>
                  </a:lnTo>
                  <a:lnTo>
                    <a:pt x="204522" y="129299"/>
                  </a:lnTo>
                  <a:lnTo>
                    <a:pt x="204522" y="129243"/>
                  </a:lnTo>
                  <a:lnTo>
                    <a:pt x="204480" y="129243"/>
                  </a:lnTo>
                  <a:lnTo>
                    <a:pt x="204480" y="129173"/>
                  </a:lnTo>
                  <a:lnTo>
                    <a:pt x="204438" y="129173"/>
                  </a:lnTo>
                  <a:lnTo>
                    <a:pt x="204396" y="129173"/>
                  </a:lnTo>
                  <a:lnTo>
                    <a:pt x="204353" y="129173"/>
                  </a:lnTo>
                  <a:lnTo>
                    <a:pt x="204353" y="129116"/>
                  </a:lnTo>
                  <a:lnTo>
                    <a:pt x="204396" y="129116"/>
                  </a:lnTo>
                  <a:lnTo>
                    <a:pt x="204438" y="129116"/>
                  </a:lnTo>
                  <a:lnTo>
                    <a:pt x="204396" y="129116"/>
                  </a:lnTo>
                  <a:lnTo>
                    <a:pt x="204396" y="129046"/>
                  </a:lnTo>
                  <a:lnTo>
                    <a:pt x="204353" y="129046"/>
                  </a:lnTo>
                  <a:lnTo>
                    <a:pt x="204311" y="129046"/>
                  </a:lnTo>
                  <a:lnTo>
                    <a:pt x="204269" y="128990"/>
                  </a:lnTo>
                  <a:lnTo>
                    <a:pt x="204311" y="128990"/>
                  </a:lnTo>
                  <a:lnTo>
                    <a:pt x="204353" y="128990"/>
                  </a:lnTo>
                  <a:lnTo>
                    <a:pt x="204311" y="128990"/>
                  </a:lnTo>
                  <a:lnTo>
                    <a:pt x="204311" y="128919"/>
                  </a:lnTo>
                  <a:lnTo>
                    <a:pt x="204269" y="128919"/>
                  </a:lnTo>
                  <a:lnTo>
                    <a:pt x="204227" y="128919"/>
                  </a:lnTo>
                  <a:lnTo>
                    <a:pt x="204184" y="128863"/>
                  </a:lnTo>
                  <a:lnTo>
                    <a:pt x="204184" y="128792"/>
                  </a:lnTo>
                  <a:lnTo>
                    <a:pt x="204142" y="128792"/>
                  </a:lnTo>
                  <a:lnTo>
                    <a:pt x="204100" y="128792"/>
                  </a:lnTo>
                  <a:lnTo>
                    <a:pt x="204142" y="128863"/>
                  </a:lnTo>
                  <a:lnTo>
                    <a:pt x="204100" y="128863"/>
                  </a:lnTo>
                  <a:lnTo>
                    <a:pt x="204100" y="128792"/>
                  </a:lnTo>
                  <a:lnTo>
                    <a:pt x="204058" y="128792"/>
                  </a:lnTo>
                  <a:lnTo>
                    <a:pt x="204015" y="128792"/>
                  </a:lnTo>
                  <a:lnTo>
                    <a:pt x="203973" y="128792"/>
                  </a:lnTo>
                  <a:lnTo>
                    <a:pt x="203973" y="128736"/>
                  </a:lnTo>
                  <a:lnTo>
                    <a:pt x="204015" y="128736"/>
                  </a:lnTo>
                  <a:lnTo>
                    <a:pt x="203973" y="128736"/>
                  </a:lnTo>
                  <a:lnTo>
                    <a:pt x="203889" y="128666"/>
                  </a:lnTo>
                  <a:lnTo>
                    <a:pt x="203846" y="128666"/>
                  </a:lnTo>
                  <a:lnTo>
                    <a:pt x="203846" y="128609"/>
                  </a:lnTo>
                  <a:lnTo>
                    <a:pt x="203804" y="128609"/>
                  </a:lnTo>
                  <a:lnTo>
                    <a:pt x="203762" y="128609"/>
                  </a:lnTo>
                  <a:lnTo>
                    <a:pt x="203720" y="128609"/>
                  </a:lnTo>
                  <a:lnTo>
                    <a:pt x="203720" y="128539"/>
                  </a:lnTo>
                  <a:lnTo>
                    <a:pt x="203677" y="128539"/>
                  </a:lnTo>
                  <a:lnTo>
                    <a:pt x="203635" y="128539"/>
                  </a:lnTo>
                  <a:lnTo>
                    <a:pt x="203593" y="128539"/>
                  </a:lnTo>
                  <a:lnTo>
                    <a:pt x="203593" y="128483"/>
                  </a:lnTo>
                  <a:lnTo>
                    <a:pt x="203551" y="128483"/>
                  </a:lnTo>
                  <a:lnTo>
                    <a:pt x="203508" y="128412"/>
                  </a:lnTo>
                  <a:lnTo>
                    <a:pt x="203466" y="128412"/>
                  </a:lnTo>
                  <a:lnTo>
                    <a:pt x="203508" y="128412"/>
                  </a:lnTo>
                  <a:lnTo>
                    <a:pt x="203466" y="128412"/>
                  </a:lnTo>
                  <a:lnTo>
                    <a:pt x="203424" y="128412"/>
                  </a:lnTo>
                  <a:lnTo>
                    <a:pt x="203424" y="128356"/>
                  </a:lnTo>
                  <a:lnTo>
                    <a:pt x="203382" y="128356"/>
                  </a:lnTo>
                  <a:lnTo>
                    <a:pt x="203340" y="128356"/>
                  </a:lnTo>
                  <a:lnTo>
                    <a:pt x="203340" y="128285"/>
                  </a:lnTo>
                  <a:lnTo>
                    <a:pt x="203297" y="128285"/>
                  </a:lnTo>
                  <a:lnTo>
                    <a:pt x="203255" y="128229"/>
                  </a:lnTo>
                  <a:lnTo>
                    <a:pt x="203213" y="128229"/>
                  </a:lnTo>
                  <a:lnTo>
                    <a:pt x="203213" y="128159"/>
                  </a:lnTo>
                  <a:lnTo>
                    <a:pt x="203171" y="128102"/>
                  </a:lnTo>
                  <a:lnTo>
                    <a:pt x="203171" y="128032"/>
                  </a:lnTo>
                  <a:lnTo>
                    <a:pt x="203128" y="128032"/>
                  </a:lnTo>
                  <a:lnTo>
                    <a:pt x="203086" y="128032"/>
                  </a:lnTo>
                  <a:lnTo>
                    <a:pt x="203044" y="128032"/>
                  </a:lnTo>
                  <a:lnTo>
                    <a:pt x="203002" y="127976"/>
                  </a:lnTo>
                  <a:lnTo>
                    <a:pt x="203002" y="127905"/>
                  </a:lnTo>
                  <a:lnTo>
                    <a:pt x="203002" y="127849"/>
                  </a:lnTo>
                  <a:lnTo>
                    <a:pt x="202959" y="127849"/>
                  </a:lnTo>
                  <a:lnTo>
                    <a:pt x="202959" y="127778"/>
                  </a:lnTo>
                  <a:lnTo>
                    <a:pt x="202959" y="127722"/>
                  </a:lnTo>
                  <a:lnTo>
                    <a:pt x="202959" y="127652"/>
                  </a:lnTo>
                  <a:lnTo>
                    <a:pt x="203002" y="127652"/>
                  </a:lnTo>
                  <a:lnTo>
                    <a:pt x="203044" y="127652"/>
                  </a:lnTo>
                  <a:lnTo>
                    <a:pt x="203044" y="127595"/>
                  </a:lnTo>
                  <a:lnTo>
                    <a:pt x="203086" y="127595"/>
                  </a:lnTo>
                  <a:lnTo>
                    <a:pt x="203044" y="127595"/>
                  </a:lnTo>
                  <a:lnTo>
                    <a:pt x="203086" y="127595"/>
                  </a:lnTo>
                  <a:lnTo>
                    <a:pt x="203086" y="127525"/>
                  </a:lnTo>
                  <a:lnTo>
                    <a:pt x="203044" y="127525"/>
                  </a:lnTo>
                  <a:lnTo>
                    <a:pt x="203044" y="127469"/>
                  </a:lnTo>
                  <a:lnTo>
                    <a:pt x="203044" y="127398"/>
                  </a:lnTo>
                  <a:lnTo>
                    <a:pt x="203002" y="127398"/>
                  </a:lnTo>
                  <a:lnTo>
                    <a:pt x="202959" y="127342"/>
                  </a:lnTo>
                  <a:lnTo>
                    <a:pt x="203002" y="127342"/>
                  </a:lnTo>
                  <a:lnTo>
                    <a:pt x="203002" y="127272"/>
                  </a:lnTo>
                  <a:lnTo>
                    <a:pt x="203044" y="127272"/>
                  </a:lnTo>
                  <a:lnTo>
                    <a:pt x="203086" y="127272"/>
                  </a:lnTo>
                  <a:lnTo>
                    <a:pt x="203044" y="127272"/>
                  </a:lnTo>
                  <a:lnTo>
                    <a:pt x="203086" y="127215"/>
                  </a:lnTo>
                  <a:lnTo>
                    <a:pt x="203086" y="127145"/>
                  </a:lnTo>
                  <a:lnTo>
                    <a:pt x="203128" y="127145"/>
                  </a:lnTo>
                  <a:lnTo>
                    <a:pt x="203171" y="127088"/>
                  </a:lnTo>
                  <a:lnTo>
                    <a:pt x="203213" y="127088"/>
                  </a:lnTo>
                  <a:lnTo>
                    <a:pt x="203255" y="127088"/>
                  </a:lnTo>
                  <a:lnTo>
                    <a:pt x="203297" y="127018"/>
                  </a:lnTo>
                  <a:lnTo>
                    <a:pt x="203340" y="127018"/>
                  </a:lnTo>
                  <a:lnTo>
                    <a:pt x="203340" y="126962"/>
                  </a:lnTo>
                  <a:lnTo>
                    <a:pt x="203382" y="126962"/>
                  </a:lnTo>
                  <a:lnTo>
                    <a:pt x="203382" y="126891"/>
                  </a:lnTo>
                  <a:lnTo>
                    <a:pt x="203424" y="126891"/>
                  </a:lnTo>
                  <a:lnTo>
                    <a:pt x="203424" y="126835"/>
                  </a:lnTo>
                  <a:lnTo>
                    <a:pt x="203466" y="126835"/>
                  </a:lnTo>
                  <a:lnTo>
                    <a:pt x="203508" y="126835"/>
                  </a:lnTo>
                  <a:lnTo>
                    <a:pt x="203508" y="126765"/>
                  </a:lnTo>
                  <a:lnTo>
                    <a:pt x="203551" y="126765"/>
                  </a:lnTo>
                  <a:lnTo>
                    <a:pt x="203593" y="126765"/>
                  </a:lnTo>
                  <a:lnTo>
                    <a:pt x="203635" y="126765"/>
                  </a:lnTo>
                  <a:lnTo>
                    <a:pt x="203635" y="126708"/>
                  </a:lnTo>
                  <a:lnTo>
                    <a:pt x="203635" y="126638"/>
                  </a:lnTo>
                  <a:lnTo>
                    <a:pt x="203677" y="126708"/>
                  </a:lnTo>
                  <a:lnTo>
                    <a:pt x="203677" y="126638"/>
                  </a:lnTo>
                  <a:lnTo>
                    <a:pt x="203720" y="126638"/>
                  </a:lnTo>
                  <a:lnTo>
                    <a:pt x="203762" y="126638"/>
                  </a:lnTo>
                  <a:lnTo>
                    <a:pt x="203762" y="126582"/>
                  </a:lnTo>
                  <a:lnTo>
                    <a:pt x="203804" y="126582"/>
                  </a:lnTo>
                  <a:lnTo>
                    <a:pt x="203846" y="126582"/>
                  </a:lnTo>
                  <a:lnTo>
                    <a:pt x="203889" y="126511"/>
                  </a:lnTo>
                  <a:lnTo>
                    <a:pt x="203931" y="126455"/>
                  </a:lnTo>
                  <a:lnTo>
                    <a:pt x="203973" y="126455"/>
                  </a:lnTo>
                  <a:lnTo>
                    <a:pt x="203973" y="126384"/>
                  </a:lnTo>
                  <a:lnTo>
                    <a:pt x="204058" y="126384"/>
                  </a:lnTo>
                  <a:lnTo>
                    <a:pt x="204058" y="126328"/>
                  </a:lnTo>
                  <a:lnTo>
                    <a:pt x="204100" y="126328"/>
                  </a:lnTo>
                  <a:lnTo>
                    <a:pt x="204100" y="126258"/>
                  </a:lnTo>
                  <a:lnTo>
                    <a:pt x="204142" y="126258"/>
                  </a:lnTo>
                  <a:lnTo>
                    <a:pt x="204142" y="126201"/>
                  </a:lnTo>
                  <a:lnTo>
                    <a:pt x="204184" y="126201"/>
                  </a:lnTo>
                  <a:lnTo>
                    <a:pt x="204184" y="126131"/>
                  </a:lnTo>
                  <a:lnTo>
                    <a:pt x="204227" y="126131"/>
                  </a:lnTo>
                  <a:lnTo>
                    <a:pt x="204269" y="126131"/>
                  </a:lnTo>
                  <a:lnTo>
                    <a:pt x="204269" y="126075"/>
                  </a:lnTo>
                  <a:lnTo>
                    <a:pt x="204311" y="126075"/>
                  </a:lnTo>
                  <a:lnTo>
                    <a:pt x="204353" y="126075"/>
                  </a:lnTo>
                  <a:lnTo>
                    <a:pt x="204396" y="126075"/>
                  </a:lnTo>
                  <a:lnTo>
                    <a:pt x="204438" y="126075"/>
                  </a:lnTo>
                  <a:lnTo>
                    <a:pt x="204438" y="126004"/>
                  </a:lnTo>
                  <a:lnTo>
                    <a:pt x="204480" y="126004"/>
                  </a:lnTo>
                  <a:lnTo>
                    <a:pt x="204480" y="125948"/>
                  </a:lnTo>
                  <a:lnTo>
                    <a:pt x="204522" y="125948"/>
                  </a:lnTo>
                  <a:lnTo>
                    <a:pt x="204565" y="125877"/>
                  </a:lnTo>
                  <a:lnTo>
                    <a:pt x="204607" y="125877"/>
                  </a:lnTo>
                  <a:lnTo>
                    <a:pt x="204649" y="125877"/>
                  </a:lnTo>
                  <a:lnTo>
                    <a:pt x="204649" y="125821"/>
                  </a:lnTo>
                  <a:lnTo>
                    <a:pt x="204691" y="125821"/>
                  </a:lnTo>
                  <a:lnTo>
                    <a:pt x="204734" y="125877"/>
                  </a:lnTo>
                  <a:lnTo>
                    <a:pt x="204776" y="125877"/>
                  </a:lnTo>
                  <a:lnTo>
                    <a:pt x="204818" y="125877"/>
                  </a:lnTo>
                  <a:lnTo>
                    <a:pt x="204818" y="125821"/>
                  </a:lnTo>
                  <a:lnTo>
                    <a:pt x="204860" y="125821"/>
                  </a:lnTo>
                  <a:lnTo>
                    <a:pt x="204903" y="125751"/>
                  </a:lnTo>
                  <a:lnTo>
                    <a:pt x="204945" y="125821"/>
                  </a:lnTo>
                  <a:lnTo>
                    <a:pt x="204945" y="125751"/>
                  </a:lnTo>
                  <a:lnTo>
                    <a:pt x="204987" y="125751"/>
                  </a:lnTo>
                  <a:lnTo>
                    <a:pt x="205029" y="125751"/>
                  </a:lnTo>
                  <a:lnTo>
                    <a:pt x="205072" y="125751"/>
                  </a:lnTo>
                  <a:lnTo>
                    <a:pt x="205114" y="125751"/>
                  </a:lnTo>
                  <a:lnTo>
                    <a:pt x="205156" y="125751"/>
                  </a:lnTo>
                  <a:lnTo>
                    <a:pt x="205283" y="125751"/>
                  </a:lnTo>
                  <a:lnTo>
                    <a:pt x="205325" y="125751"/>
                  </a:lnTo>
                  <a:lnTo>
                    <a:pt x="205367" y="125751"/>
                  </a:lnTo>
                  <a:lnTo>
                    <a:pt x="205410" y="125751"/>
                  </a:lnTo>
                  <a:lnTo>
                    <a:pt x="205494" y="125694"/>
                  </a:lnTo>
                  <a:lnTo>
                    <a:pt x="205536" y="125694"/>
                  </a:lnTo>
                  <a:lnTo>
                    <a:pt x="205536" y="125751"/>
                  </a:lnTo>
                  <a:lnTo>
                    <a:pt x="205578" y="125751"/>
                  </a:lnTo>
                  <a:lnTo>
                    <a:pt x="205578" y="125694"/>
                  </a:lnTo>
                  <a:lnTo>
                    <a:pt x="205621" y="125624"/>
                  </a:lnTo>
                  <a:lnTo>
                    <a:pt x="205663" y="125624"/>
                  </a:lnTo>
                  <a:lnTo>
                    <a:pt x="205705" y="125624"/>
                  </a:lnTo>
                  <a:lnTo>
                    <a:pt x="205747" y="125624"/>
                  </a:lnTo>
                  <a:lnTo>
                    <a:pt x="205747" y="125568"/>
                  </a:lnTo>
                  <a:lnTo>
                    <a:pt x="205790" y="125568"/>
                  </a:lnTo>
                  <a:lnTo>
                    <a:pt x="205832" y="125568"/>
                  </a:lnTo>
                  <a:lnTo>
                    <a:pt x="205874" y="125497"/>
                  </a:lnTo>
                  <a:lnTo>
                    <a:pt x="205959" y="125441"/>
                  </a:lnTo>
                  <a:lnTo>
                    <a:pt x="206001" y="125441"/>
                  </a:lnTo>
                  <a:lnTo>
                    <a:pt x="206043" y="125441"/>
                  </a:lnTo>
                  <a:lnTo>
                    <a:pt x="206085" y="125441"/>
                  </a:lnTo>
                  <a:lnTo>
                    <a:pt x="206170" y="125441"/>
                  </a:lnTo>
                  <a:lnTo>
                    <a:pt x="206212" y="125371"/>
                  </a:lnTo>
                  <a:lnTo>
                    <a:pt x="206254" y="125371"/>
                  </a:lnTo>
                  <a:lnTo>
                    <a:pt x="206297" y="125441"/>
                  </a:lnTo>
                  <a:lnTo>
                    <a:pt x="206339" y="125441"/>
                  </a:lnTo>
                  <a:lnTo>
                    <a:pt x="206381" y="125371"/>
                  </a:lnTo>
                  <a:lnTo>
                    <a:pt x="206423" y="125371"/>
                  </a:lnTo>
                  <a:lnTo>
                    <a:pt x="206466" y="125371"/>
                  </a:lnTo>
                  <a:lnTo>
                    <a:pt x="206508" y="125371"/>
                  </a:lnTo>
                  <a:lnTo>
                    <a:pt x="206550" y="125371"/>
                  </a:lnTo>
                  <a:lnTo>
                    <a:pt x="206592" y="125371"/>
                  </a:lnTo>
                  <a:lnTo>
                    <a:pt x="206635" y="125441"/>
                  </a:lnTo>
                  <a:lnTo>
                    <a:pt x="206677" y="125441"/>
                  </a:lnTo>
                  <a:lnTo>
                    <a:pt x="206719" y="125441"/>
                  </a:lnTo>
                  <a:lnTo>
                    <a:pt x="206761" y="125441"/>
                  </a:lnTo>
                  <a:lnTo>
                    <a:pt x="206804" y="125441"/>
                  </a:lnTo>
                  <a:lnTo>
                    <a:pt x="206846" y="125441"/>
                  </a:lnTo>
                  <a:lnTo>
                    <a:pt x="206888" y="125441"/>
                  </a:lnTo>
                  <a:lnTo>
                    <a:pt x="206930" y="125441"/>
                  </a:lnTo>
                  <a:lnTo>
                    <a:pt x="206888" y="125441"/>
                  </a:lnTo>
                  <a:lnTo>
                    <a:pt x="206846" y="125371"/>
                  </a:lnTo>
                  <a:lnTo>
                    <a:pt x="206804" y="125371"/>
                  </a:lnTo>
                  <a:lnTo>
                    <a:pt x="206761" y="125371"/>
                  </a:lnTo>
                  <a:lnTo>
                    <a:pt x="206804" y="125314"/>
                  </a:lnTo>
                  <a:lnTo>
                    <a:pt x="206846" y="125314"/>
                  </a:lnTo>
                  <a:lnTo>
                    <a:pt x="206846" y="125244"/>
                  </a:lnTo>
                  <a:lnTo>
                    <a:pt x="206888" y="125244"/>
                  </a:lnTo>
                  <a:lnTo>
                    <a:pt x="206930" y="125187"/>
                  </a:lnTo>
                  <a:lnTo>
                    <a:pt x="206973" y="125187"/>
                  </a:lnTo>
                  <a:lnTo>
                    <a:pt x="207015" y="125187"/>
                  </a:lnTo>
                  <a:lnTo>
                    <a:pt x="207015" y="125117"/>
                  </a:lnTo>
                  <a:lnTo>
                    <a:pt x="207057" y="125117"/>
                  </a:lnTo>
                  <a:lnTo>
                    <a:pt x="207099" y="125117"/>
                  </a:lnTo>
                  <a:lnTo>
                    <a:pt x="207099" y="125061"/>
                  </a:lnTo>
                  <a:lnTo>
                    <a:pt x="207142" y="125061"/>
                  </a:lnTo>
                  <a:lnTo>
                    <a:pt x="207184" y="125061"/>
                  </a:lnTo>
                  <a:lnTo>
                    <a:pt x="207184" y="124990"/>
                  </a:lnTo>
                  <a:lnTo>
                    <a:pt x="207268" y="124934"/>
                  </a:lnTo>
                  <a:lnTo>
                    <a:pt x="207311" y="124864"/>
                  </a:lnTo>
                  <a:lnTo>
                    <a:pt x="207311" y="124807"/>
                  </a:lnTo>
                  <a:lnTo>
                    <a:pt x="207353" y="124807"/>
                  </a:lnTo>
                  <a:lnTo>
                    <a:pt x="207353" y="124737"/>
                  </a:lnTo>
                  <a:lnTo>
                    <a:pt x="207353" y="124681"/>
                  </a:lnTo>
                  <a:lnTo>
                    <a:pt x="207353" y="124610"/>
                  </a:lnTo>
                  <a:lnTo>
                    <a:pt x="207395" y="124554"/>
                  </a:lnTo>
                  <a:lnTo>
                    <a:pt x="207395" y="124483"/>
                  </a:lnTo>
                  <a:lnTo>
                    <a:pt x="207395" y="124427"/>
                  </a:lnTo>
                  <a:lnTo>
                    <a:pt x="207395" y="124357"/>
                  </a:lnTo>
                  <a:lnTo>
                    <a:pt x="207353" y="124300"/>
                  </a:lnTo>
                  <a:lnTo>
                    <a:pt x="207311" y="124300"/>
                  </a:lnTo>
                  <a:lnTo>
                    <a:pt x="207311" y="124230"/>
                  </a:lnTo>
                  <a:lnTo>
                    <a:pt x="207268" y="124230"/>
                  </a:lnTo>
                  <a:lnTo>
                    <a:pt x="207268" y="124174"/>
                  </a:lnTo>
                  <a:lnTo>
                    <a:pt x="207311" y="124103"/>
                  </a:lnTo>
                  <a:lnTo>
                    <a:pt x="207268" y="124103"/>
                  </a:lnTo>
                  <a:lnTo>
                    <a:pt x="207311" y="124047"/>
                  </a:lnTo>
                  <a:lnTo>
                    <a:pt x="207311" y="123976"/>
                  </a:lnTo>
                  <a:lnTo>
                    <a:pt x="207353" y="123976"/>
                  </a:lnTo>
                  <a:lnTo>
                    <a:pt x="207353" y="123920"/>
                  </a:lnTo>
                  <a:lnTo>
                    <a:pt x="207311" y="123920"/>
                  </a:lnTo>
                  <a:lnTo>
                    <a:pt x="207353" y="123920"/>
                  </a:lnTo>
                  <a:lnTo>
                    <a:pt x="207353" y="123850"/>
                  </a:lnTo>
                  <a:lnTo>
                    <a:pt x="207311" y="123793"/>
                  </a:lnTo>
                  <a:lnTo>
                    <a:pt x="207311" y="123723"/>
                  </a:lnTo>
                  <a:lnTo>
                    <a:pt x="207268" y="123723"/>
                  </a:lnTo>
                  <a:lnTo>
                    <a:pt x="207226" y="123723"/>
                  </a:lnTo>
                  <a:lnTo>
                    <a:pt x="207184" y="123723"/>
                  </a:lnTo>
                  <a:lnTo>
                    <a:pt x="207184" y="123667"/>
                  </a:lnTo>
                  <a:lnTo>
                    <a:pt x="207142" y="123596"/>
                  </a:lnTo>
                  <a:lnTo>
                    <a:pt x="207142" y="123540"/>
                  </a:lnTo>
                  <a:lnTo>
                    <a:pt x="207099" y="123540"/>
                  </a:lnTo>
                  <a:lnTo>
                    <a:pt x="207057" y="123540"/>
                  </a:lnTo>
                  <a:lnTo>
                    <a:pt x="207057" y="123469"/>
                  </a:lnTo>
                  <a:lnTo>
                    <a:pt x="206973" y="123413"/>
                  </a:lnTo>
                  <a:lnTo>
                    <a:pt x="206930" y="123469"/>
                  </a:lnTo>
                  <a:lnTo>
                    <a:pt x="206888" y="123413"/>
                  </a:lnTo>
                  <a:lnTo>
                    <a:pt x="206846" y="123413"/>
                  </a:lnTo>
                  <a:lnTo>
                    <a:pt x="206804" y="123343"/>
                  </a:lnTo>
                  <a:lnTo>
                    <a:pt x="206761" y="123286"/>
                  </a:lnTo>
                  <a:lnTo>
                    <a:pt x="206719" y="123286"/>
                  </a:lnTo>
                  <a:lnTo>
                    <a:pt x="206719" y="123216"/>
                  </a:lnTo>
                  <a:lnTo>
                    <a:pt x="206761" y="123216"/>
                  </a:lnTo>
                  <a:lnTo>
                    <a:pt x="206719" y="123216"/>
                  </a:lnTo>
                  <a:lnTo>
                    <a:pt x="206677" y="123216"/>
                  </a:lnTo>
                  <a:lnTo>
                    <a:pt x="206677" y="123160"/>
                  </a:lnTo>
                  <a:lnTo>
                    <a:pt x="206635" y="123160"/>
                  </a:lnTo>
                  <a:lnTo>
                    <a:pt x="206592" y="123089"/>
                  </a:lnTo>
                  <a:lnTo>
                    <a:pt x="206635" y="123089"/>
                  </a:lnTo>
                  <a:lnTo>
                    <a:pt x="206592" y="123089"/>
                  </a:lnTo>
                  <a:lnTo>
                    <a:pt x="206550" y="123089"/>
                  </a:lnTo>
                  <a:lnTo>
                    <a:pt x="206550" y="123033"/>
                  </a:lnTo>
                  <a:lnTo>
                    <a:pt x="206550" y="122963"/>
                  </a:lnTo>
                  <a:lnTo>
                    <a:pt x="206550" y="122906"/>
                  </a:lnTo>
                  <a:lnTo>
                    <a:pt x="206592" y="122836"/>
                  </a:lnTo>
                  <a:lnTo>
                    <a:pt x="206592" y="122779"/>
                  </a:lnTo>
                  <a:lnTo>
                    <a:pt x="206635" y="122779"/>
                  </a:lnTo>
                  <a:lnTo>
                    <a:pt x="206677" y="122709"/>
                  </a:lnTo>
                  <a:lnTo>
                    <a:pt x="206677" y="122653"/>
                  </a:lnTo>
                  <a:lnTo>
                    <a:pt x="206719" y="122653"/>
                  </a:lnTo>
                  <a:lnTo>
                    <a:pt x="206719" y="122582"/>
                  </a:lnTo>
                  <a:lnTo>
                    <a:pt x="206761" y="122582"/>
                  </a:lnTo>
                  <a:lnTo>
                    <a:pt x="206761" y="122526"/>
                  </a:lnTo>
                  <a:lnTo>
                    <a:pt x="206719" y="122526"/>
                  </a:lnTo>
                  <a:lnTo>
                    <a:pt x="206719" y="122456"/>
                  </a:lnTo>
                  <a:lnTo>
                    <a:pt x="206677" y="122399"/>
                  </a:lnTo>
                  <a:lnTo>
                    <a:pt x="206635" y="122399"/>
                  </a:lnTo>
                  <a:lnTo>
                    <a:pt x="206592" y="122399"/>
                  </a:lnTo>
                  <a:lnTo>
                    <a:pt x="206550" y="122399"/>
                  </a:lnTo>
                  <a:lnTo>
                    <a:pt x="206508" y="122399"/>
                  </a:lnTo>
                  <a:lnTo>
                    <a:pt x="206423" y="122399"/>
                  </a:lnTo>
                  <a:lnTo>
                    <a:pt x="206423" y="122329"/>
                  </a:lnTo>
                  <a:lnTo>
                    <a:pt x="206381" y="122329"/>
                  </a:lnTo>
                  <a:lnTo>
                    <a:pt x="206381" y="122273"/>
                  </a:lnTo>
                  <a:lnTo>
                    <a:pt x="206339" y="122273"/>
                  </a:lnTo>
                  <a:lnTo>
                    <a:pt x="206339" y="122202"/>
                  </a:lnTo>
                  <a:lnTo>
                    <a:pt x="206381" y="122202"/>
                  </a:lnTo>
                  <a:lnTo>
                    <a:pt x="206339" y="122202"/>
                  </a:lnTo>
                  <a:lnTo>
                    <a:pt x="206339" y="122146"/>
                  </a:lnTo>
                  <a:lnTo>
                    <a:pt x="206381" y="122146"/>
                  </a:lnTo>
                  <a:lnTo>
                    <a:pt x="206339" y="122146"/>
                  </a:lnTo>
                  <a:lnTo>
                    <a:pt x="206339" y="122075"/>
                  </a:lnTo>
                  <a:lnTo>
                    <a:pt x="206297" y="122075"/>
                  </a:lnTo>
                  <a:lnTo>
                    <a:pt x="206254" y="122075"/>
                  </a:lnTo>
                  <a:lnTo>
                    <a:pt x="206212" y="122075"/>
                  </a:lnTo>
                  <a:lnTo>
                    <a:pt x="206170" y="122075"/>
                  </a:lnTo>
                  <a:lnTo>
                    <a:pt x="206128" y="122019"/>
                  </a:lnTo>
                  <a:lnTo>
                    <a:pt x="206085" y="122019"/>
                  </a:lnTo>
                  <a:lnTo>
                    <a:pt x="206043" y="122019"/>
                  </a:lnTo>
                  <a:lnTo>
                    <a:pt x="206001" y="122019"/>
                  </a:lnTo>
                  <a:lnTo>
                    <a:pt x="206043" y="122019"/>
                  </a:lnTo>
                  <a:lnTo>
                    <a:pt x="206043" y="122075"/>
                  </a:lnTo>
                  <a:lnTo>
                    <a:pt x="206001" y="122075"/>
                  </a:lnTo>
                  <a:lnTo>
                    <a:pt x="206001" y="122146"/>
                  </a:lnTo>
                  <a:lnTo>
                    <a:pt x="205959" y="122146"/>
                  </a:lnTo>
                  <a:lnTo>
                    <a:pt x="205959" y="122075"/>
                  </a:lnTo>
                  <a:lnTo>
                    <a:pt x="205916" y="122075"/>
                  </a:lnTo>
                  <a:lnTo>
                    <a:pt x="205959" y="122146"/>
                  </a:lnTo>
                  <a:lnTo>
                    <a:pt x="205916" y="122146"/>
                  </a:lnTo>
                  <a:lnTo>
                    <a:pt x="205874" y="122146"/>
                  </a:lnTo>
                  <a:lnTo>
                    <a:pt x="205832" y="122146"/>
                  </a:lnTo>
                  <a:lnTo>
                    <a:pt x="205874" y="122075"/>
                  </a:lnTo>
                  <a:lnTo>
                    <a:pt x="205790" y="122146"/>
                  </a:lnTo>
                  <a:lnTo>
                    <a:pt x="205747" y="122146"/>
                  </a:lnTo>
                  <a:lnTo>
                    <a:pt x="205663" y="122146"/>
                  </a:lnTo>
                  <a:lnTo>
                    <a:pt x="205621" y="122146"/>
                  </a:lnTo>
                  <a:lnTo>
                    <a:pt x="205578" y="122146"/>
                  </a:lnTo>
                  <a:lnTo>
                    <a:pt x="205578" y="122202"/>
                  </a:lnTo>
                  <a:lnTo>
                    <a:pt x="205578" y="122273"/>
                  </a:lnTo>
                  <a:lnTo>
                    <a:pt x="205536" y="122273"/>
                  </a:lnTo>
                  <a:lnTo>
                    <a:pt x="205536" y="122329"/>
                  </a:lnTo>
                  <a:lnTo>
                    <a:pt x="205494" y="122329"/>
                  </a:lnTo>
                  <a:lnTo>
                    <a:pt x="205452" y="122399"/>
                  </a:lnTo>
                  <a:lnTo>
                    <a:pt x="205452" y="122456"/>
                  </a:lnTo>
                  <a:lnTo>
                    <a:pt x="205410" y="122526"/>
                  </a:lnTo>
                  <a:lnTo>
                    <a:pt x="205367" y="122526"/>
                  </a:lnTo>
                  <a:lnTo>
                    <a:pt x="205367" y="122582"/>
                  </a:lnTo>
                  <a:lnTo>
                    <a:pt x="205367" y="122653"/>
                  </a:lnTo>
                  <a:lnTo>
                    <a:pt x="205325" y="122709"/>
                  </a:lnTo>
                  <a:lnTo>
                    <a:pt x="205283" y="122709"/>
                  </a:lnTo>
                  <a:lnTo>
                    <a:pt x="205283" y="122779"/>
                  </a:lnTo>
                  <a:lnTo>
                    <a:pt x="205241" y="122779"/>
                  </a:lnTo>
                  <a:lnTo>
                    <a:pt x="205198" y="122779"/>
                  </a:lnTo>
                  <a:lnTo>
                    <a:pt x="205198" y="122836"/>
                  </a:lnTo>
                  <a:lnTo>
                    <a:pt x="205156" y="122836"/>
                  </a:lnTo>
                  <a:lnTo>
                    <a:pt x="205114" y="122836"/>
                  </a:lnTo>
                  <a:lnTo>
                    <a:pt x="205072" y="122836"/>
                  </a:lnTo>
                  <a:lnTo>
                    <a:pt x="205029" y="122836"/>
                  </a:lnTo>
                  <a:lnTo>
                    <a:pt x="204987" y="122836"/>
                  </a:lnTo>
                  <a:lnTo>
                    <a:pt x="204945" y="122836"/>
                  </a:lnTo>
                  <a:lnTo>
                    <a:pt x="204860" y="122836"/>
                  </a:lnTo>
                  <a:lnTo>
                    <a:pt x="204818" y="122836"/>
                  </a:lnTo>
                  <a:lnTo>
                    <a:pt x="204818" y="122906"/>
                  </a:lnTo>
                  <a:lnTo>
                    <a:pt x="204776" y="122963"/>
                  </a:lnTo>
                  <a:lnTo>
                    <a:pt x="204734" y="122963"/>
                  </a:lnTo>
                  <a:lnTo>
                    <a:pt x="204734" y="123033"/>
                  </a:lnTo>
                  <a:lnTo>
                    <a:pt x="204734" y="122963"/>
                  </a:lnTo>
                  <a:lnTo>
                    <a:pt x="204776" y="123033"/>
                  </a:lnTo>
                  <a:lnTo>
                    <a:pt x="204818" y="123033"/>
                  </a:lnTo>
                  <a:lnTo>
                    <a:pt x="204776" y="123089"/>
                  </a:lnTo>
                  <a:lnTo>
                    <a:pt x="204734" y="123089"/>
                  </a:lnTo>
                  <a:lnTo>
                    <a:pt x="204691" y="123033"/>
                  </a:lnTo>
                  <a:lnTo>
                    <a:pt x="204691" y="123089"/>
                  </a:lnTo>
                  <a:lnTo>
                    <a:pt x="204607" y="123089"/>
                  </a:lnTo>
                  <a:lnTo>
                    <a:pt x="204565" y="123089"/>
                  </a:lnTo>
                  <a:lnTo>
                    <a:pt x="204522" y="123089"/>
                  </a:lnTo>
                  <a:lnTo>
                    <a:pt x="204438" y="123089"/>
                  </a:lnTo>
                  <a:lnTo>
                    <a:pt x="204396" y="123089"/>
                  </a:lnTo>
                  <a:lnTo>
                    <a:pt x="204396" y="123160"/>
                  </a:lnTo>
                  <a:lnTo>
                    <a:pt x="204353" y="123160"/>
                  </a:lnTo>
                  <a:lnTo>
                    <a:pt x="204311" y="123160"/>
                  </a:lnTo>
                  <a:lnTo>
                    <a:pt x="204311" y="123216"/>
                  </a:lnTo>
                  <a:lnTo>
                    <a:pt x="204269" y="123286"/>
                  </a:lnTo>
                  <a:lnTo>
                    <a:pt x="204227" y="123286"/>
                  </a:lnTo>
                  <a:lnTo>
                    <a:pt x="204184" y="123286"/>
                  </a:lnTo>
                  <a:lnTo>
                    <a:pt x="204142" y="123286"/>
                  </a:lnTo>
                  <a:lnTo>
                    <a:pt x="204100" y="123343"/>
                  </a:lnTo>
                  <a:lnTo>
                    <a:pt x="204058" y="123343"/>
                  </a:lnTo>
                  <a:lnTo>
                    <a:pt x="204015" y="123343"/>
                  </a:lnTo>
                  <a:lnTo>
                    <a:pt x="204015" y="123413"/>
                  </a:lnTo>
                  <a:lnTo>
                    <a:pt x="203973" y="123413"/>
                  </a:lnTo>
                  <a:lnTo>
                    <a:pt x="203931" y="123469"/>
                  </a:lnTo>
                  <a:lnTo>
                    <a:pt x="203931" y="123540"/>
                  </a:lnTo>
                  <a:lnTo>
                    <a:pt x="203973" y="123540"/>
                  </a:lnTo>
                  <a:lnTo>
                    <a:pt x="203931" y="123540"/>
                  </a:lnTo>
                  <a:lnTo>
                    <a:pt x="203931" y="123596"/>
                  </a:lnTo>
                  <a:lnTo>
                    <a:pt x="203973" y="123596"/>
                  </a:lnTo>
                  <a:lnTo>
                    <a:pt x="204015" y="123667"/>
                  </a:lnTo>
                  <a:lnTo>
                    <a:pt x="204015" y="123723"/>
                  </a:lnTo>
                  <a:lnTo>
                    <a:pt x="204058" y="123723"/>
                  </a:lnTo>
                  <a:lnTo>
                    <a:pt x="204100" y="123723"/>
                  </a:lnTo>
                  <a:lnTo>
                    <a:pt x="204142" y="123723"/>
                  </a:lnTo>
                  <a:lnTo>
                    <a:pt x="204184" y="123793"/>
                  </a:lnTo>
                  <a:lnTo>
                    <a:pt x="204227" y="123793"/>
                  </a:lnTo>
                  <a:lnTo>
                    <a:pt x="204269" y="123793"/>
                  </a:lnTo>
                  <a:lnTo>
                    <a:pt x="204269" y="123850"/>
                  </a:lnTo>
                  <a:lnTo>
                    <a:pt x="204227" y="123920"/>
                  </a:lnTo>
                  <a:lnTo>
                    <a:pt x="204184" y="123920"/>
                  </a:lnTo>
                  <a:lnTo>
                    <a:pt x="204142" y="123920"/>
                  </a:lnTo>
                  <a:lnTo>
                    <a:pt x="204100" y="123976"/>
                  </a:lnTo>
                  <a:lnTo>
                    <a:pt x="204058" y="124047"/>
                  </a:lnTo>
                  <a:lnTo>
                    <a:pt x="204015" y="124047"/>
                  </a:lnTo>
                  <a:lnTo>
                    <a:pt x="203973" y="124047"/>
                  </a:lnTo>
                  <a:lnTo>
                    <a:pt x="203973" y="123976"/>
                  </a:lnTo>
                  <a:lnTo>
                    <a:pt x="203973" y="124047"/>
                  </a:lnTo>
                  <a:lnTo>
                    <a:pt x="203931" y="124047"/>
                  </a:lnTo>
                  <a:lnTo>
                    <a:pt x="203973" y="124047"/>
                  </a:lnTo>
                  <a:lnTo>
                    <a:pt x="203931" y="124047"/>
                  </a:lnTo>
                  <a:lnTo>
                    <a:pt x="203889" y="124047"/>
                  </a:lnTo>
                  <a:lnTo>
                    <a:pt x="203846" y="124103"/>
                  </a:lnTo>
                  <a:lnTo>
                    <a:pt x="203762" y="124103"/>
                  </a:lnTo>
                  <a:lnTo>
                    <a:pt x="203720" y="124174"/>
                  </a:lnTo>
                  <a:lnTo>
                    <a:pt x="203593" y="124174"/>
                  </a:lnTo>
                  <a:lnTo>
                    <a:pt x="203508" y="124174"/>
                  </a:lnTo>
                  <a:lnTo>
                    <a:pt x="203466" y="124174"/>
                  </a:lnTo>
                  <a:lnTo>
                    <a:pt x="203466" y="124230"/>
                  </a:lnTo>
                  <a:lnTo>
                    <a:pt x="203424" y="124230"/>
                  </a:lnTo>
                  <a:lnTo>
                    <a:pt x="203382" y="124230"/>
                  </a:lnTo>
                  <a:lnTo>
                    <a:pt x="203255" y="124300"/>
                  </a:lnTo>
                  <a:lnTo>
                    <a:pt x="203171" y="124300"/>
                  </a:lnTo>
                  <a:lnTo>
                    <a:pt x="203128" y="124300"/>
                  </a:lnTo>
                  <a:lnTo>
                    <a:pt x="203086" y="124357"/>
                  </a:lnTo>
                  <a:lnTo>
                    <a:pt x="203044" y="124357"/>
                  </a:lnTo>
                  <a:lnTo>
                    <a:pt x="203044" y="124427"/>
                  </a:lnTo>
                  <a:lnTo>
                    <a:pt x="203002" y="124427"/>
                  </a:lnTo>
                  <a:lnTo>
                    <a:pt x="202917" y="124483"/>
                  </a:lnTo>
                  <a:lnTo>
                    <a:pt x="202875" y="124483"/>
                  </a:lnTo>
                  <a:lnTo>
                    <a:pt x="202833" y="124554"/>
                  </a:lnTo>
                  <a:lnTo>
                    <a:pt x="202790" y="124554"/>
                  </a:lnTo>
                  <a:lnTo>
                    <a:pt x="202748" y="124554"/>
                  </a:lnTo>
                  <a:lnTo>
                    <a:pt x="202748" y="124610"/>
                  </a:lnTo>
                  <a:lnTo>
                    <a:pt x="202664" y="124681"/>
                  </a:lnTo>
                  <a:lnTo>
                    <a:pt x="202621" y="124681"/>
                  </a:lnTo>
                  <a:lnTo>
                    <a:pt x="202579" y="124681"/>
                  </a:lnTo>
                  <a:lnTo>
                    <a:pt x="202537" y="124681"/>
                  </a:lnTo>
                  <a:lnTo>
                    <a:pt x="202495" y="124610"/>
                  </a:lnTo>
                  <a:lnTo>
                    <a:pt x="202495" y="124554"/>
                  </a:lnTo>
                  <a:lnTo>
                    <a:pt x="202452" y="124483"/>
                  </a:lnTo>
                  <a:lnTo>
                    <a:pt x="202410" y="124483"/>
                  </a:lnTo>
                  <a:lnTo>
                    <a:pt x="202368" y="124483"/>
                  </a:lnTo>
                  <a:lnTo>
                    <a:pt x="202368" y="124554"/>
                  </a:lnTo>
                  <a:lnTo>
                    <a:pt x="202368" y="124610"/>
                  </a:lnTo>
                  <a:lnTo>
                    <a:pt x="202326" y="124681"/>
                  </a:lnTo>
                  <a:lnTo>
                    <a:pt x="202283" y="124681"/>
                  </a:lnTo>
                  <a:lnTo>
                    <a:pt x="202241" y="124681"/>
                  </a:lnTo>
                  <a:lnTo>
                    <a:pt x="202157" y="124681"/>
                  </a:lnTo>
                  <a:lnTo>
                    <a:pt x="202114" y="124681"/>
                  </a:lnTo>
                  <a:lnTo>
                    <a:pt x="202072" y="124681"/>
                  </a:lnTo>
                  <a:lnTo>
                    <a:pt x="202030" y="124681"/>
                  </a:lnTo>
                  <a:lnTo>
                    <a:pt x="202072" y="124681"/>
                  </a:lnTo>
                  <a:lnTo>
                    <a:pt x="202072" y="124610"/>
                  </a:lnTo>
                  <a:lnTo>
                    <a:pt x="202114" y="124610"/>
                  </a:lnTo>
                  <a:lnTo>
                    <a:pt x="202157" y="124610"/>
                  </a:lnTo>
                  <a:lnTo>
                    <a:pt x="202157" y="124554"/>
                  </a:lnTo>
                  <a:lnTo>
                    <a:pt x="202241" y="124554"/>
                  </a:lnTo>
                  <a:lnTo>
                    <a:pt x="202241" y="124483"/>
                  </a:lnTo>
                  <a:lnTo>
                    <a:pt x="202283" y="124483"/>
                  </a:lnTo>
                  <a:lnTo>
                    <a:pt x="202283" y="124427"/>
                  </a:lnTo>
                  <a:lnTo>
                    <a:pt x="202241" y="124357"/>
                  </a:lnTo>
                  <a:lnTo>
                    <a:pt x="202199" y="124357"/>
                  </a:lnTo>
                  <a:lnTo>
                    <a:pt x="202157" y="124357"/>
                  </a:lnTo>
                  <a:lnTo>
                    <a:pt x="202114" y="124357"/>
                  </a:lnTo>
                  <a:lnTo>
                    <a:pt x="202072" y="124357"/>
                  </a:lnTo>
                  <a:lnTo>
                    <a:pt x="202030" y="124300"/>
                  </a:lnTo>
                  <a:lnTo>
                    <a:pt x="201945" y="124300"/>
                  </a:lnTo>
                  <a:lnTo>
                    <a:pt x="201903" y="124230"/>
                  </a:lnTo>
                  <a:lnTo>
                    <a:pt x="201861" y="124174"/>
                  </a:lnTo>
                  <a:lnTo>
                    <a:pt x="201861" y="124103"/>
                  </a:lnTo>
                  <a:lnTo>
                    <a:pt x="201861" y="124047"/>
                  </a:lnTo>
                  <a:lnTo>
                    <a:pt x="201903" y="123976"/>
                  </a:lnTo>
                  <a:lnTo>
                    <a:pt x="201945" y="123976"/>
                  </a:lnTo>
                  <a:lnTo>
                    <a:pt x="201988" y="124047"/>
                  </a:lnTo>
                  <a:lnTo>
                    <a:pt x="201988" y="123976"/>
                  </a:lnTo>
                  <a:lnTo>
                    <a:pt x="202030" y="123976"/>
                  </a:lnTo>
                  <a:lnTo>
                    <a:pt x="201988" y="123976"/>
                  </a:lnTo>
                  <a:lnTo>
                    <a:pt x="201988" y="123920"/>
                  </a:lnTo>
                  <a:lnTo>
                    <a:pt x="202030" y="123920"/>
                  </a:lnTo>
                  <a:lnTo>
                    <a:pt x="202072" y="123920"/>
                  </a:lnTo>
                  <a:lnTo>
                    <a:pt x="202114" y="123920"/>
                  </a:lnTo>
                  <a:lnTo>
                    <a:pt x="202157" y="123920"/>
                  </a:lnTo>
                  <a:lnTo>
                    <a:pt x="202199" y="123976"/>
                  </a:lnTo>
                  <a:lnTo>
                    <a:pt x="202283" y="124047"/>
                  </a:lnTo>
                  <a:lnTo>
                    <a:pt x="202326" y="124047"/>
                  </a:lnTo>
                  <a:lnTo>
                    <a:pt x="202368" y="124047"/>
                  </a:lnTo>
                  <a:lnTo>
                    <a:pt x="202368" y="124103"/>
                  </a:lnTo>
                  <a:lnTo>
                    <a:pt x="202410" y="124103"/>
                  </a:lnTo>
                  <a:lnTo>
                    <a:pt x="202410" y="124174"/>
                  </a:lnTo>
                  <a:lnTo>
                    <a:pt x="202410" y="124230"/>
                  </a:lnTo>
                  <a:lnTo>
                    <a:pt x="202410" y="124300"/>
                  </a:lnTo>
                  <a:lnTo>
                    <a:pt x="202452" y="124357"/>
                  </a:lnTo>
                  <a:lnTo>
                    <a:pt x="202452" y="124300"/>
                  </a:lnTo>
                  <a:lnTo>
                    <a:pt x="202495" y="124300"/>
                  </a:lnTo>
                  <a:lnTo>
                    <a:pt x="202495" y="124357"/>
                  </a:lnTo>
                  <a:lnTo>
                    <a:pt x="202537" y="124357"/>
                  </a:lnTo>
                  <a:lnTo>
                    <a:pt x="202579" y="124357"/>
                  </a:lnTo>
                  <a:lnTo>
                    <a:pt x="202621" y="124357"/>
                  </a:lnTo>
                  <a:lnTo>
                    <a:pt x="202664" y="124357"/>
                  </a:lnTo>
                  <a:lnTo>
                    <a:pt x="202664" y="124300"/>
                  </a:lnTo>
                  <a:lnTo>
                    <a:pt x="202706" y="124300"/>
                  </a:lnTo>
                  <a:lnTo>
                    <a:pt x="202706" y="124230"/>
                  </a:lnTo>
                  <a:lnTo>
                    <a:pt x="202748" y="124230"/>
                  </a:lnTo>
                  <a:lnTo>
                    <a:pt x="202748" y="124174"/>
                  </a:lnTo>
                  <a:lnTo>
                    <a:pt x="202748" y="124103"/>
                  </a:lnTo>
                  <a:lnTo>
                    <a:pt x="202706" y="124047"/>
                  </a:lnTo>
                  <a:lnTo>
                    <a:pt x="202748" y="123976"/>
                  </a:lnTo>
                  <a:lnTo>
                    <a:pt x="202748" y="123920"/>
                  </a:lnTo>
                  <a:lnTo>
                    <a:pt x="202790" y="123920"/>
                  </a:lnTo>
                  <a:lnTo>
                    <a:pt x="202790" y="123850"/>
                  </a:lnTo>
                  <a:lnTo>
                    <a:pt x="202833" y="123793"/>
                  </a:lnTo>
                  <a:lnTo>
                    <a:pt x="202875" y="123723"/>
                  </a:lnTo>
                  <a:lnTo>
                    <a:pt x="202917" y="123723"/>
                  </a:lnTo>
                  <a:lnTo>
                    <a:pt x="202917" y="123667"/>
                  </a:lnTo>
                  <a:lnTo>
                    <a:pt x="202959" y="123667"/>
                  </a:lnTo>
                  <a:lnTo>
                    <a:pt x="202959" y="123596"/>
                  </a:lnTo>
                  <a:lnTo>
                    <a:pt x="203002" y="123596"/>
                  </a:lnTo>
                  <a:lnTo>
                    <a:pt x="203044" y="123596"/>
                  </a:lnTo>
                  <a:lnTo>
                    <a:pt x="203086" y="123596"/>
                  </a:lnTo>
                  <a:lnTo>
                    <a:pt x="203128" y="123596"/>
                  </a:lnTo>
                  <a:lnTo>
                    <a:pt x="203171" y="123596"/>
                  </a:lnTo>
                  <a:lnTo>
                    <a:pt x="203213" y="123667"/>
                  </a:lnTo>
                  <a:lnTo>
                    <a:pt x="203255" y="123667"/>
                  </a:lnTo>
                  <a:lnTo>
                    <a:pt x="203255" y="123596"/>
                  </a:lnTo>
                  <a:lnTo>
                    <a:pt x="203297" y="123596"/>
                  </a:lnTo>
                  <a:lnTo>
                    <a:pt x="203340" y="123596"/>
                  </a:lnTo>
                  <a:lnTo>
                    <a:pt x="203382" y="123596"/>
                  </a:lnTo>
                  <a:lnTo>
                    <a:pt x="203382" y="123540"/>
                  </a:lnTo>
                  <a:lnTo>
                    <a:pt x="203340" y="123540"/>
                  </a:lnTo>
                  <a:lnTo>
                    <a:pt x="203340" y="123469"/>
                  </a:lnTo>
                  <a:lnTo>
                    <a:pt x="203466" y="123469"/>
                  </a:lnTo>
                  <a:lnTo>
                    <a:pt x="203508" y="123469"/>
                  </a:lnTo>
                  <a:lnTo>
                    <a:pt x="203508" y="123413"/>
                  </a:lnTo>
                  <a:lnTo>
                    <a:pt x="203508" y="123343"/>
                  </a:lnTo>
                  <a:lnTo>
                    <a:pt x="203551" y="123413"/>
                  </a:lnTo>
                  <a:lnTo>
                    <a:pt x="203593" y="123343"/>
                  </a:lnTo>
                  <a:lnTo>
                    <a:pt x="203551" y="123286"/>
                  </a:lnTo>
                  <a:lnTo>
                    <a:pt x="203593" y="123286"/>
                  </a:lnTo>
                  <a:lnTo>
                    <a:pt x="203551" y="123216"/>
                  </a:lnTo>
                  <a:lnTo>
                    <a:pt x="203551" y="123160"/>
                  </a:lnTo>
                  <a:lnTo>
                    <a:pt x="203593" y="123160"/>
                  </a:lnTo>
                  <a:lnTo>
                    <a:pt x="203551" y="123160"/>
                  </a:lnTo>
                  <a:lnTo>
                    <a:pt x="203551" y="123089"/>
                  </a:lnTo>
                  <a:lnTo>
                    <a:pt x="203508" y="123089"/>
                  </a:lnTo>
                  <a:lnTo>
                    <a:pt x="203466" y="123089"/>
                  </a:lnTo>
                  <a:lnTo>
                    <a:pt x="203466" y="123033"/>
                  </a:lnTo>
                  <a:lnTo>
                    <a:pt x="203508" y="123033"/>
                  </a:lnTo>
                  <a:lnTo>
                    <a:pt x="203508" y="122963"/>
                  </a:lnTo>
                  <a:lnTo>
                    <a:pt x="203466" y="122906"/>
                  </a:lnTo>
                  <a:lnTo>
                    <a:pt x="203424" y="122836"/>
                  </a:lnTo>
                  <a:lnTo>
                    <a:pt x="203382" y="122836"/>
                  </a:lnTo>
                  <a:lnTo>
                    <a:pt x="203340" y="122836"/>
                  </a:lnTo>
                  <a:lnTo>
                    <a:pt x="203340" y="122779"/>
                  </a:lnTo>
                  <a:lnTo>
                    <a:pt x="203382" y="122779"/>
                  </a:lnTo>
                  <a:lnTo>
                    <a:pt x="203424" y="122779"/>
                  </a:lnTo>
                  <a:lnTo>
                    <a:pt x="203466" y="122779"/>
                  </a:lnTo>
                  <a:lnTo>
                    <a:pt x="203508" y="122779"/>
                  </a:lnTo>
                  <a:lnTo>
                    <a:pt x="203466" y="122709"/>
                  </a:lnTo>
                  <a:lnTo>
                    <a:pt x="203466" y="122653"/>
                  </a:lnTo>
                  <a:lnTo>
                    <a:pt x="203508" y="122653"/>
                  </a:lnTo>
                  <a:lnTo>
                    <a:pt x="203551" y="122582"/>
                  </a:lnTo>
                  <a:lnTo>
                    <a:pt x="203551" y="122526"/>
                  </a:lnTo>
                  <a:lnTo>
                    <a:pt x="203551" y="122456"/>
                  </a:lnTo>
                  <a:lnTo>
                    <a:pt x="203593" y="122456"/>
                  </a:lnTo>
                  <a:lnTo>
                    <a:pt x="203551" y="122399"/>
                  </a:lnTo>
                  <a:lnTo>
                    <a:pt x="203551" y="122329"/>
                  </a:lnTo>
                  <a:lnTo>
                    <a:pt x="203508" y="122273"/>
                  </a:lnTo>
                  <a:lnTo>
                    <a:pt x="203466" y="122273"/>
                  </a:lnTo>
                  <a:lnTo>
                    <a:pt x="203424" y="122273"/>
                  </a:lnTo>
                  <a:lnTo>
                    <a:pt x="203382" y="122273"/>
                  </a:lnTo>
                  <a:lnTo>
                    <a:pt x="203340" y="122273"/>
                  </a:lnTo>
                  <a:lnTo>
                    <a:pt x="203297" y="122273"/>
                  </a:lnTo>
                  <a:lnTo>
                    <a:pt x="203255" y="122273"/>
                  </a:lnTo>
                  <a:lnTo>
                    <a:pt x="203213" y="122273"/>
                  </a:lnTo>
                  <a:lnTo>
                    <a:pt x="203128" y="122273"/>
                  </a:lnTo>
                  <a:lnTo>
                    <a:pt x="203086" y="122273"/>
                  </a:lnTo>
                  <a:lnTo>
                    <a:pt x="203086" y="122202"/>
                  </a:lnTo>
                  <a:lnTo>
                    <a:pt x="203044" y="122202"/>
                  </a:lnTo>
                  <a:lnTo>
                    <a:pt x="202959" y="122202"/>
                  </a:lnTo>
                  <a:lnTo>
                    <a:pt x="202917" y="122202"/>
                  </a:lnTo>
                  <a:lnTo>
                    <a:pt x="202875" y="122202"/>
                  </a:lnTo>
                  <a:lnTo>
                    <a:pt x="202833" y="122202"/>
                  </a:lnTo>
                  <a:lnTo>
                    <a:pt x="202833" y="122146"/>
                  </a:lnTo>
                  <a:lnTo>
                    <a:pt x="202790" y="122146"/>
                  </a:lnTo>
                  <a:lnTo>
                    <a:pt x="202790" y="122075"/>
                  </a:lnTo>
                  <a:lnTo>
                    <a:pt x="202748" y="122075"/>
                  </a:lnTo>
                  <a:lnTo>
                    <a:pt x="202706" y="122075"/>
                  </a:lnTo>
                  <a:lnTo>
                    <a:pt x="202664" y="122075"/>
                  </a:lnTo>
                  <a:lnTo>
                    <a:pt x="202664" y="122019"/>
                  </a:lnTo>
                  <a:lnTo>
                    <a:pt x="202579" y="122019"/>
                  </a:lnTo>
                  <a:lnTo>
                    <a:pt x="202537" y="122019"/>
                  </a:lnTo>
                  <a:lnTo>
                    <a:pt x="202495" y="122019"/>
                  </a:lnTo>
                  <a:lnTo>
                    <a:pt x="202495" y="121949"/>
                  </a:lnTo>
                  <a:lnTo>
                    <a:pt x="202452" y="121949"/>
                  </a:lnTo>
                  <a:lnTo>
                    <a:pt x="202410" y="121949"/>
                  </a:lnTo>
                  <a:lnTo>
                    <a:pt x="202410" y="121892"/>
                  </a:lnTo>
                  <a:lnTo>
                    <a:pt x="202368" y="121892"/>
                  </a:lnTo>
                  <a:lnTo>
                    <a:pt x="202326" y="121892"/>
                  </a:lnTo>
                  <a:lnTo>
                    <a:pt x="202283" y="121892"/>
                  </a:lnTo>
                  <a:lnTo>
                    <a:pt x="202283" y="121949"/>
                  </a:lnTo>
                  <a:lnTo>
                    <a:pt x="202241" y="121892"/>
                  </a:lnTo>
                  <a:lnTo>
                    <a:pt x="202199" y="121892"/>
                  </a:lnTo>
                  <a:lnTo>
                    <a:pt x="202157" y="121949"/>
                  </a:lnTo>
                  <a:lnTo>
                    <a:pt x="202114" y="121949"/>
                  </a:lnTo>
                  <a:lnTo>
                    <a:pt x="202072" y="121949"/>
                  </a:lnTo>
                  <a:lnTo>
                    <a:pt x="202030" y="121949"/>
                  </a:lnTo>
                  <a:lnTo>
                    <a:pt x="202072" y="121949"/>
                  </a:lnTo>
                  <a:lnTo>
                    <a:pt x="202072" y="122019"/>
                  </a:lnTo>
                  <a:lnTo>
                    <a:pt x="202114" y="122019"/>
                  </a:lnTo>
                  <a:lnTo>
                    <a:pt x="202157" y="122019"/>
                  </a:lnTo>
                  <a:lnTo>
                    <a:pt x="202157" y="122075"/>
                  </a:lnTo>
                  <a:lnTo>
                    <a:pt x="202157" y="122146"/>
                  </a:lnTo>
                  <a:lnTo>
                    <a:pt x="202114" y="122202"/>
                  </a:lnTo>
                  <a:lnTo>
                    <a:pt x="202072" y="122273"/>
                  </a:lnTo>
                  <a:lnTo>
                    <a:pt x="202072" y="122329"/>
                  </a:lnTo>
                  <a:lnTo>
                    <a:pt x="202030" y="122329"/>
                  </a:lnTo>
                  <a:lnTo>
                    <a:pt x="201988" y="122329"/>
                  </a:lnTo>
                  <a:lnTo>
                    <a:pt x="201945" y="122329"/>
                  </a:lnTo>
                  <a:lnTo>
                    <a:pt x="201903" y="122329"/>
                  </a:lnTo>
                  <a:lnTo>
                    <a:pt x="201861" y="122329"/>
                  </a:lnTo>
                  <a:lnTo>
                    <a:pt x="201819" y="122329"/>
                  </a:lnTo>
                  <a:lnTo>
                    <a:pt x="201776" y="122329"/>
                  </a:lnTo>
                  <a:lnTo>
                    <a:pt x="201734" y="122329"/>
                  </a:lnTo>
                  <a:lnTo>
                    <a:pt x="201692" y="122329"/>
                  </a:lnTo>
                  <a:lnTo>
                    <a:pt x="201650" y="122329"/>
                  </a:lnTo>
                  <a:lnTo>
                    <a:pt x="201607" y="122329"/>
                  </a:lnTo>
                  <a:lnTo>
                    <a:pt x="201607" y="122399"/>
                  </a:lnTo>
                  <a:lnTo>
                    <a:pt x="201565" y="122399"/>
                  </a:lnTo>
                  <a:lnTo>
                    <a:pt x="201523" y="122399"/>
                  </a:lnTo>
                  <a:lnTo>
                    <a:pt x="201481" y="122399"/>
                  </a:lnTo>
                  <a:lnTo>
                    <a:pt x="201438" y="122399"/>
                  </a:lnTo>
                  <a:lnTo>
                    <a:pt x="201396" y="122399"/>
                  </a:lnTo>
                  <a:lnTo>
                    <a:pt x="201312" y="122399"/>
                  </a:lnTo>
                  <a:lnTo>
                    <a:pt x="201227" y="122399"/>
                  </a:lnTo>
                  <a:lnTo>
                    <a:pt x="201143" y="122399"/>
                  </a:lnTo>
                  <a:lnTo>
                    <a:pt x="201101" y="122399"/>
                  </a:lnTo>
                  <a:lnTo>
                    <a:pt x="201058" y="122399"/>
                  </a:lnTo>
                  <a:lnTo>
                    <a:pt x="201016" y="122399"/>
                  </a:lnTo>
                  <a:lnTo>
                    <a:pt x="200974" y="122399"/>
                  </a:lnTo>
                  <a:lnTo>
                    <a:pt x="200974" y="122329"/>
                  </a:lnTo>
                  <a:lnTo>
                    <a:pt x="200932" y="122329"/>
                  </a:lnTo>
                  <a:lnTo>
                    <a:pt x="200889" y="122329"/>
                  </a:lnTo>
                  <a:lnTo>
                    <a:pt x="200889" y="122273"/>
                  </a:lnTo>
                  <a:lnTo>
                    <a:pt x="200847" y="122273"/>
                  </a:lnTo>
                  <a:lnTo>
                    <a:pt x="200805" y="122273"/>
                  </a:lnTo>
                  <a:lnTo>
                    <a:pt x="200763" y="122273"/>
                  </a:lnTo>
                  <a:lnTo>
                    <a:pt x="200720" y="122329"/>
                  </a:lnTo>
                  <a:lnTo>
                    <a:pt x="200678" y="122329"/>
                  </a:lnTo>
                  <a:lnTo>
                    <a:pt x="200636" y="122329"/>
                  </a:lnTo>
                  <a:lnTo>
                    <a:pt x="200594" y="122329"/>
                  </a:lnTo>
                  <a:lnTo>
                    <a:pt x="200551" y="122329"/>
                  </a:lnTo>
                  <a:lnTo>
                    <a:pt x="200509" y="122329"/>
                  </a:lnTo>
                  <a:lnTo>
                    <a:pt x="200467" y="122329"/>
                  </a:lnTo>
                  <a:lnTo>
                    <a:pt x="200425" y="122329"/>
                  </a:lnTo>
                  <a:lnTo>
                    <a:pt x="200382" y="122329"/>
                  </a:lnTo>
                  <a:lnTo>
                    <a:pt x="200382" y="122399"/>
                  </a:lnTo>
                  <a:lnTo>
                    <a:pt x="200298" y="122399"/>
                  </a:lnTo>
                  <a:lnTo>
                    <a:pt x="200256" y="122399"/>
                  </a:lnTo>
                  <a:lnTo>
                    <a:pt x="200213" y="122399"/>
                  </a:lnTo>
                  <a:lnTo>
                    <a:pt x="200171" y="122399"/>
                  </a:lnTo>
                  <a:lnTo>
                    <a:pt x="200213" y="122456"/>
                  </a:lnTo>
                  <a:lnTo>
                    <a:pt x="200171" y="122456"/>
                  </a:lnTo>
                  <a:lnTo>
                    <a:pt x="200129" y="122456"/>
                  </a:lnTo>
                  <a:lnTo>
                    <a:pt x="200087" y="122456"/>
                  </a:lnTo>
                  <a:lnTo>
                    <a:pt x="200129" y="122456"/>
                  </a:lnTo>
                  <a:lnTo>
                    <a:pt x="200171" y="122399"/>
                  </a:lnTo>
                  <a:lnTo>
                    <a:pt x="200213" y="122329"/>
                  </a:lnTo>
                  <a:lnTo>
                    <a:pt x="200256" y="122329"/>
                  </a:lnTo>
                  <a:lnTo>
                    <a:pt x="200298" y="122329"/>
                  </a:lnTo>
                  <a:lnTo>
                    <a:pt x="200298" y="122273"/>
                  </a:lnTo>
                  <a:lnTo>
                    <a:pt x="200340" y="122273"/>
                  </a:lnTo>
                  <a:lnTo>
                    <a:pt x="200382" y="122202"/>
                  </a:lnTo>
                  <a:lnTo>
                    <a:pt x="200425" y="122202"/>
                  </a:lnTo>
                  <a:lnTo>
                    <a:pt x="200467" y="122202"/>
                  </a:lnTo>
                  <a:lnTo>
                    <a:pt x="200509" y="122202"/>
                  </a:lnTo>
                  <a:lnTo>
                    <a:pt x="200594" y="122146"/>
                  </a:lnTo>
                  <a:lnTo>
                    <a:pt x="200636" y="122146"/>
                  </a:lnTo>
                  <a:lnTo>
                    <a:pt x="200678" y="122146"/>
                  </a:lnTo>
                  <a:lnTo>
                    <a:pt x="200720" y="122146"/>
                  </a:lnTo>
                  <a:lnTo>
                    <a:pt x="200720" y="122075"/>
                  </a:lnTo>
                  <a:lnTo>
                    <a:pt x="200763" y="122075"/>
                  </a:lnTo>
                  <a:lnTo>
                    <a:pt x="200805" y="122019"/>
                  </a:lnTo>
                  <a:lnTo>
                    <a:pt x="200847" y="122019"/>
                  </a:lnTo>
                  <a:lnTo>
                    <a:pt x="200847" y="121949"/>
                  </a:lnTo>
                  <a:lnTo>
                    <a:pt x="200889" y="121949"/>
                  </a:lnTo>
                  <a:lnTo>
                    <a:pt x="200889" y="121892"/>
                  </a:lnTo>
                  <a:lnTo>
                    <a:pt x="200932" y="121892"/>
                  </a:lnTo>
                  <a:lnTo>
                    <a:pt x="200932" y="121822"/>
                  </a:lnTo>
                  <a:lnTo>
                    <a:pt x="200889" y="121766"/>
                  </a:lnTo>
                  <a:lnTo>
                    <a:pt x="200847" y="121766"/>
                  </a:lnTo>
                  <a:lnTo>
                    <a:pt x="200805" y="121766"/>
                  </a:lnTo>
                  <a:lnTo>
                    <a:pt x="200763" y="121766"/>
                  </a:lnTo>
                  <a:lnTo>
                    <a:pt x="200678" y="121695"/>
                  </a:lnTo>
                  <a:lnTo>
                    <a:pt x="200594" y="121695"/>
                  </a:lnTo>
                  <a:lnTo>
                    <a:pt x="200551" y="121695"/>
                  </a:lnTo>
                  <a:lnTo>
                    <a:pt x="200509" y="121695"/>
                  </a:lnTo>
                  <a:lnTo>
                    <a:pt x="200467" y="121695"/>
                  </a:lnTo>
                  <a:lnTo>
                    <a:pt x="200467" y="121639"/>
                  </a:lnTo>
                  <a:lnTo>
                    <a:pt x="200425" y="121639"/>
                  </a:lnTo>
                  <a:lnTo>
                    <a:pt x="200425" y="121568"/>
                  </a:lnTo>
                  <a:lnTo>
                    <a:pt x="200382" y="121568"/>
                  </a:lnTo>
                  <a:lnTo>
                    <a:pt x="200340" y="121568"/>
                  </a:lnTo>
                  <a:lnTo>
                    <a:pt x="200298" y="121568"/>
                  </a:lnTo>
                  <a:lnTo>
                    <a:pt x="200256" y="121568"/>
                  </a:lnTo>
                  <a:lnTo>
                    <a:pt x="200213" y="121568"/>
                  </a:lnTo>
                  <a:lnTo>
                    <a:pt x="200171" y="121568"/>
                  </a:lnTo>
                  <a:lnTo>
                    <a:pt x="200129" y="121568"/>
                  </a:lnTo>
                  <a:lnTo>
                    <a:pt x="200087" y="121568"/>
                  </a:lnTo>
                  <a:lnTo>
                    <a:pt x="200044" y="121639"/>
                  </a:lnTo>
                  <a:lnTo>
                    <a:pt x="200002" y="121639"/>
                  </a:lnTo>
                  <a:lnTo>
                    <a:pt x="199960" y="121639"/>
                  </a:lnTo>
                  <a:lnTo>
                    <a:pt x="199918" y="121639"/>
                  </a:lnTo>
                  <a:lnTo>
                    <a:pt x="199875" y="121639"/>
                  </a:lnTo>
                  <a:lnTo>
                    <a:pt x="199833" y="121639"/>
                  </a:lnTo>
                  <a:lnTo>
                    <a:pt x="199749" y="121639"/>
                  </a:lnTo>
                  <a:lnTo>
                    <a:pt x="199706" y="121639"/>
                  </a:lnTo>
                  <a:lnTo>
                    <a:pt x="199664" y="121639"/>
                  </a:lnTo>
                  <a:lnTo>
                    <a:pt x="199622" y="121639"/>
                  </a:lnTo>
                  <a:lnTo>
                    <a:pt x="199622" y="121568"/>
                  </a:lnTo>
                  <a:lnTo>
                    <a:pt x="199622" y="121639"/>
                  </a:lnTo>
                  <a:lnTo>
                    <a:pt x="199537" y="121639"/>
                  </a:lnTo>
                  <a:lnTo>
                    <a:pt x="199495" y="121639"/>
                  </a:lnTo>
                  <a:lnTo>
                    <a:pt x="199495" y="121568"/>
                  </a:lnTo>
                  <a:lnTo>
                    <a:pt x="199453" y="121568"/>
                  </a:lnTo>
                  <a:lnTo>
                    <a:pt x="199411" y="121568"/>
                  </a:lnTo>
                  <a:lnTo>
                    <a:pt x="199368" y="121568"/>
                  </a:lnTo>
                  <a:lnTo>
                    <a:pt x="199326" y="121568"/>
                  </a:lnTo>
                  <a:lnTo>
                    <a:pt x="199326" y="121512"/>
                  </a:lnTo>
                  <a:lnTo>
                    <a:pt x="199284" y="121512"/>
                  </a:lnTo>
                  <a:lnTo>
                    <a:pt x="199242" y="121512"/>
                  </a:lnTo>
                  <a:lnTo>
                    <a:pt x="199200" y="121512"/>
                  </a:lnTo>
                  <a:lnTo>
                    <a:pt x="199157" y="121512"/>
                  </a:lnTo>
                  <a:lnTo>
                    <a:pt x="199115" y="121512"/>
                  </a:lnTo>
                  <a:lnTo>
                    <a:pt x="199073" y="121512"/>
                  </a:lnTo>
                  <a:lnTo>
                    <a:pt x="199031" y="121512"/>
                  </a:lnTo>
                  <a:lnTo>
                    <a:pt x="198988" y="121512"/>
                  </a:lnTo>
                  <a:lnTo>
                    <a:pt x="198946" y="121512"/>
                  </a:lnTo>
                  <a:lnTo>
                    <a:pt x="198819" y="121512"/>
                  </a:lnTo>
                  <a:lnTo>
                    <a:pt x="198777" y="121512"/>
                  </a:lnTo>
                  <a:lnTo>
                    <a:pt x="198735" y="121512"/>
                  </a:lnTo>
                  <a:lnTo>
                    <a:pt x="198693" y="121512"/>
                  </a:lnTo>
                  <a:lnTo>
                    <a:pt x="198650" y="121512"/>
                  </a:lnTo>
                  <a:lnTo>
                    <a:pt x="198608" y="121512"/>
                  </a:lnTo>
                  <a:lnTo>
                    <a:pt x="198566" y="121512"/>
                  </a:lnTo>
                  <a:lnTo>
                    <a:pt x="198481" y="121568"/>
                  </a:lnTo>
                  <a:lnTo>
                    <a:pt x="198524" y="121568"/>
                  </a:lnTo>
                  <a:lnTo>
                    <a:pt x="198524" y="121639"/>
                  </a:lnTo>
                  <a:lnTo>
                    <a:pt x="198481" y="121639"/>
                  </a:lnTo>
                  <a:lnTo>
                    <a:pt x="198481" y="121568"/>
                  </a:lnTo>
                  <a:lnTo>
                    <a:pt x="198481" y="121639"/>
                  </a:lnTo>
                  <a:lnTo>
                    <a:pt x="198481" y="121695"/>
                  </a:lnTo>
                  <a:lnTo>
                    <a:pt x="198481" y="121766"/>
                  </a:lnTo>
                  <a:lnTo>
                    <a:pt x="198481" y="121822"/>
                  </a:lnTo>
                  <a:lnTo>
                    <a:pt x="198397" y="121822"/>
                  </a:lnTo>
                  <a:lnTo>
                    <a:pt x="198355" y="121822"/>
                  </a:lnTo>
                  <a:lnTo>
                    <a:pt x="198355" y="121892"/>
                  </a:lnTo>
                  <a:lnTo>
                    <a:pt x="198312" y="121892"/>
                  </a:lnTo>
                  <a:lnTo>
                    <a:pt x="198270" y="121892"/>
                  </a:lnTo>
                  <a:lnTo>
                    <a:pt x="198186" y="121892"/>
                  </a:lnTo>
                  <a:lnTo>
                    <a:pt x="198143" y="121892"/>
                  </a:lnTo>
                  <a:lnTo>
                    <a:pt x="198186" y="121892"/>
                  </a:lnTo>
                  <a:lnTo>
                    <a:pt x="198228" y="121892"/>
                  </a:lnTo>
                  <a:lnTo>
                    <a:pt x="198270" y="121892"/>
                  </a:lnTo>
                  <a:lnTo>
                    <a:pt x="198312" y="121892"/>
                  </a:lnTo>
                  <a:lnTo>
                    <a:pt x="198355" y="121822"/>
                  </a:lnTo>
                  <a:lnTo>
                    <a:pt x="198312" y="121822"/>
                  </a:lnTo>
                  <a:lnTo>
                    <a:pt x="198270" y="121822"/>
                  </a:lnTo>
                  <a:lnTo>
                    <a:pt x="198270" y="121892"/>
                  </a:lnTo>
                  <a:lnTo>
                    <a:pt x="198228" y="121892"/>
                  </a:lnTo>
                  <a:lnTo>
                    <a:pt x="198186" y="121892"/>
                  </a:lnTo>
                  <a:lnTo>
                    <a:pt x="198228" y="121822"/>
                  </a:lnTo>
                  <a:lnTo>
                    <a:pt x="198270" y="121822"/>
                  </a:lnTo>
                  <a:lnTo>
                    <a:pt x="198270" y="121766"/>
                  </a:lnTo>
                  <a:lnTo>
                    <a:pt x="198312" y="121766"/>
                  </a:lnTo>
                  <a:lnTo>
                    <a:pt x="198312" y="121822"/>
                  </a:lnTo>
                  <a:lnTo>
                    <a:pt x="198355" y="121822"/>
                  </a:lnTo>
                  <a:lnTo>
                    <a:pt x="198355" y="121766"/>
                  </a:lnTo>
                  <a:lnTo>
                    <a:pt x="198355" y="121695"/>
                  </a:lnTo>
                  <a:lnTo>
                    <a:pt x="198397" y="121695"/>
                  </a:lnTo>
                  <a:lnTo>
                    <a:pt x="198397" y="121639"/>
                  </a:lnTo>
                  <a:lnTo>
                    <a:pt x="198439" y="121639"/>
                  </a:lnTo>
                  <a:lnTo>
                    <a:pt x="198439" y="121568"/>
                  </a:lnTo>
                  <a:lnTo>
                    <a:pt x="198439" y="121512"/>
                  </a:lnTo>
                  <a:lnTo>
                    <a:pt x="198481" y="121512"/>
                  </a:lnTo>
                  <a:lnTo>
                    <a:pt x="198481" y="121442"/>
                  </a:lnTo>
                  <a:lnTo>
                    <a:pt x="198524" y="121442"/>
                  </a:lnTo>
                  <a:lnTo>
                    <a:pt x="198566" y="121385"/>
                  </a:lnTo>
                  <a:lnTo>
                    <a:pt x="198608" y="121385"/>
                  </a:lnTo>
                  <a:lnTo>
                    <a:pt x="198566" y="121385"/>
                  </a:lnTo>
                  <a:lnTo>
                    <a:pt x="198566" y="121315"/>
                  </a:lnTo>
                  <a:lnTo>
                    <a:pt x="198524" y="121315"/>
                  </a:lnTo>
                  <a:lnTo>
                    <a:pt x="198481" y="121315"/>
                  </a:lnTo>
                  <a:lnTo>
                    <a:pt x="198481" y="121259"/>
                  </a:lnTo>
                  <a:lnTo>
                    <a:pt x="198439" y="121259"/>
                  </a:lnTo>
                  <a:lnTo>
                    <a:pt x="198439" y="121188"/>
                  </a:lnTo>
                  <a:lnTo>
                    <a:pt x="198481" y="121132"/>
                  </a:lnTo>
                  <a:lnTo>
                    <a:pt x="198524" y="121132"/>
                  </a:lnTo>
                  <a:lnTo>
                    <a:pt x="198524" y="121188"/>
                  </a:lnTo>
                  <a:lnTo>
                    <a:pt x="198566" y="121188"/>
                  </a:lnTo>
                  <a:lnTo>
                    <a:pt x="198608" y="121188"/>
                  </a:lnTo>
                  <a:lnTo>
                    <a:pt x="198650" y="121188"/>
                  </a:lnTo>
                  <a:lnTo>
                    <a:pt x="198693" y="121188"/>
                  </a:lnTo>
                  <a:lnTo>
                    <a:pt x="198735" y="121188"/>
                  </a:lnTo>
                  <a:lnTo>
                    <a:pt x="198777" y="121188"/>
                  </a:lnTo>
                  <a:lnTo>
                    <a:pt x="198819" y="121188"/>
                  </a:lnTo>
                  <a:lnTo>
                    <a:pt x="198862" y="121132"/>
                  </a:lnTo>
                  <a:lnTo>
                    <a:pt x="198904" y="121132"/>
                  </a:lnTo>
                  <a:lnTo>
                    <a:pt x="198946" y="121132"/>
                  </a:lnTo>
                  <a:lnTo>
                    <a:pt x="198946" y="121062"/>
                  </a:lnTo>
                  <a:lnTo>
                    <a:pt x="198988" y="121062"/>
                  </a:lnTo>
                  <a:lnTo>
                    <a:pt x="199031" y="121062"/>
                  </a:lnTo>
                  <a:lnTo>
                    <a:pt x="199073" y="121062"/>
                  </a:lnTo>
                  <a:lnTo>
                    <a:pt x="199073" y="121132"/>
                  </a:lnTo>
                  <a:lnTo>
                    <a:pt x="199115" y="121132"/>
                  </a:lnTo>
                  <a:lnTo>
                    <a:pt x="199157" y="121132"/>
                  </a:lnTo>
                  <a:lnTo>
                    <a:pt x="199200" y="121132"/>
                  </a:lnTo>
                  <a:lnTo>
                    <a:pt x="199242" y="121188"/>
                  </a:lnTo>
                  <a:lnTo>
                    <a:pt x="199242" y="121132"/>
                  </a:lnTo>
                  <a:lnTo>
                    <a:pt x="199284" y="121132"/>
                  </a:lnTo>
                  <a:lnTo>
                    <a:pt x="199284" y="121188"/>
                  </a:lnTo>
                  <a:lnTo>
                    <a:pt x="199326" y="121188"/>
                  </a:lnTo>
                  <a:lnTo>
                    <a:pt x="199368" y="121188"/>
                  </a:lnTo>
                  <a:lnTo>
                    <a:pt x="199368" y="121132"/>
                  </a:lnTo>
                  <a:lnTo>
                    <a:pt x="199411" y="121132"/>
                  </a:lnTo>
                  <a:lnTo>
                    <a:pt x="199453" y="121062"/>
                  </a:lnTo>
                  <a:lnTo>
                    <a:pt x="199495" y="121005"/>
                  </a:lnTo>
                  <a:lnTo>
                    <a:pt x="199537" y="121005"/>
                  </a:lnTo>
                  <a:lnTo>
                    <a:pt x="199580" y="121005"/>
                  </a:lnTo>
                  <a:lnTo>
                    <a:pt x="199622" y="121005"/>
                  </a:lnTo>
                  <a:lnTo>
                    <a:pt x="199664" y="121005"/>
                  </a:lnTo>
                  <a:lnTo>
                    <a:pt x="199706" y="121005"/>
                  </a:lnTo>
                  <a:lnTo>
                    <a:pt x="199749" y="120935"/>
                  </a:lnTo>
                  <a:lnTo>
                    <a:pt x="199791" y="120935"/>
                  </a:lnTo>
                  <a:lnTo>
                    <a:pt x="199833" y="120935"/>
                  </a:lnTo>
                  <a:lnTo>
                    <a:pt x="199875" y="120935"/>
                  </a:lnTo>
                  <a:lnTo>
                    <a:pt x="199918" y="120935"/>
                  </a:lnTo>
                  <a:lnTo>
                    <a:pt x="199918" y="120878"/>
                  </a:lnTo>
                  <a:lnTo>
                    <a:pt x="199960" y="120878"/>
                  </a:lnTo>
                  <a:lnTo>
                    <a:pt x="200002" y="120878"/>
                  </a:lnTo>
                  <a:lnTo>
                    <a:pt x="200002" y="120808"/>
                  </a:lnTo>
                  <a:lnTo>
                    <a:pt x="200044" y="120808"/>
                  </a:lnTo>
                  <a:lnTo>
                    <a:pt x="200087" y="120808"/>
                  </a:lnTo>
                  <a:lnTo>
                    <a:pt x="200129" y="120752"/>
                  </a:lnTo>
                  <a:lnTo>
                    <a:pt x="200171" y="120752"/>
                  </a:lnTo>
                  <a:lnTo>
                    <a:pt x="200213" y="120752"/>
                  </a:lnTo>
                  <a:lnTo>
                    <a:pt x="200213" y="120681"/>
                  </a:lnTo>
                  <a:lnTo>
                    <a:pt x="200256" y="120681"/>
                  </a:lnTo>
                  <a:lnTo>
                    <a:pt x="200256" y="120625"/>
                  </a:lnTo>
                  <a:lnTo>
                    <a:pt x="200256" y="120555"/>
                  </a:lnTo>
                  <a:lnTo>
                    <a:pt x="200298" y="120555"/>
                  </a:lnTo>
                  <a:lnTo>
                    <a:pt x="200340" y="120555"/>
                  </a:lnTo>
                  <a:lnTo>
                    <a:pt x="200340" y="120498"/>
                  </a:lnTo>
                  <a:lnTo>
                    <a:pt x="200298" y="120428"/>
                  </a:lnTo>
                  <a:lnTo>
                    <a:pt x="200256" y="120428"/>
                  </a:lnTo>
                  <a:lnTo>
                    <a:pt x="200256" y="120371"/>
                  </a:lnTo>
                  <a:lnTo>
                    <a:pt x="200213" y="120371"/>
                  </a:lnTo>
                  <a:lnTo>
                    <a:pt x="200171" y="120301"/>
                  </a:lnTo>
                  <a:lnTo>
                    <a:pt x="200129" y="120301"/>
                  </a:lnTo>
                  <a:lnTo>
                    <a:pt x="200087" y="120301"/>
                  </a:lnTo>
                  <a:lnTo>
                    <a:pt x="200044" y="120301"/>
                  </a:lnTo>
                  <a:lnTo>
                    <a:pt x="200044" y="120245"/>
                  </a:lnTo>
                  <a:lnTo>
                    <a:pt x="200002" y="120174"/>
                  </a:lnTo>
                  <a:lnTo>
                    <a:pt x="200044" y="120174"/>
                  </a:lnTo>
                  <a:lnTo>
                    <a:pt x="200087" y="120245"/>
                  </a:lnTo>
                  <a:lnTo>
                    <a:pt x="200129" y="120301"/>
                  </a:lnTo>
                  <a:lnTo>
                    <a:pt x="200171" y="120301"/>
                  </a:lnTo>
                  <a:lnTo>
                    <a:pt x="200213" y="120301"/>
                  </a:lnTo>
                  <a:lnTo>
                    <a:pt x="200213" y="120371"/>
                  </a:lnTo>
                  <a:lnTo>
                    <a:pt x="200256" y="120371"/>
                  </a:lnTo>
                  <a:lnTo>
                    <a:pt x="200298" y="120371"/>
                  </a:lnTo>
                  <a:lnTo>
                    <a:pt x="200340" y="120428"/>
                  </a:lnTo>
                  <a:lnTo>
                    <a:pt x="200382" y="120428"/>
                  </a:lnTo>
                  <a:lnTo>
                    <a:pt x="200382" y="120498"/>
                  </a:lnTo>
                  <a:lnTo>
                    <a:pt x="200425" y="120498"/>
                  </a:lnTo>
                  <a:lnTo>
                    <a:pt x="200467" y="120498"/>
                  </a:lnTo>
                  <a:lnTo>
                    <a:pt x="200467" y="120555"/>
                  </a:lnTo>
                  <a:lnTo>
                    <a:pt x="200509" y="120555"/>
                  </a:lnTo>
                  <a:lnTo>
                    <a:pt x="200551" y="120555"/>
                  </a:lnTo>
                  <a:lnTo>
                    <a:pt x="200594" y="120625"/>
                  </a:lnTo>
                  <a:lnTo>
                    <a:pt x="200636" y="120681"/>
                  </a:lnTo>
                  <a:lnTo>
                    <a:pt x="200594" y="120752"/>
                  </a:lnTo>
                  <a:lnTo>
                    <a:pt x="200594" y="120808"/>
                  </a:lnTo>
                  <a:lnTo>
                    <a:pt x="200636" y="120878"/>
                  </a:lnTo>
                  <a:lnTo>
                    <a:pt x="200636" y="120935"/>
                  </a:lnTo>
                  <a:lnTo>
                    <a:pt x="200678" y="120935"/>
                  </a:lnTo>
                  <a:lnTo>
                    <a:pt x="200720" y="120935"/>
                  </a:lnTo>
                  <a:lnTo>
                    <a:pt x="200763" y="120935"/>
                  </a:lnTo>
                  <a:lnTo>
                    <a:pt x="200805" y="120935"/>
                  </a:lnTo>
                  <a:lnTo>
                    <a:pt x="200805" y="120878"/>
                  </a:lnTo>
                  <a:lnTo>
                    <a:pt x="200763" y="120878"/>
                  </a:lnTo>
                  <a:lnTo>
                    <a:pt x="200720" y="120808"/>
                  </a:lnTo>
                  <a:lnTo>
                    <a:pt x="200720" y="120752"/>
                  </a:lnTo>
                  <a:lnTo>
                    <a:pt x="200763" y="120681"/>
                  </a:lnTo>
                  <a:lnTo>
                    <a:pt x="200805" y="120681"/>
                  </a:lnTo>
                  <a:lnTo>
                    <a:pt x="200805" y="120752"/>
                  </a:lnTo>
                  <a:lnTo>
                    <a:pt x="200847" y="120681"/>
                  </a:lnTo>
                  <a:lnTo>
                    <a:pt x="200805" y="120681"/>
                  </a:lnTo>
                  <a:lnTo>
                    <a:pt x="200847" y="120681"/>
                  </a:lnTo>
                  <a:lnTo>
                    <a:pt x="200889" y="120681"/>
                  </a:lnTo>
                  <a:lnTo>
                    <a:pt x="200932" y="120681"/>
                  </a:lnTo>
                  <a:lnTo>
                    <a:pt x="200974" y="120681"/>
                  </a:lnTo>
                  <a:lnTo>
                    <a:pt x="201016" y="120681"/>
                  </a:lnTo>
                  <a:lnTo>
                    <a:pt x="201058" y="120625"/>
                  </a:lnTo>
                  <a:lnTo>
                    <a:pt x="201101" y="120625"/>
                  </a:lnTo>
                  <a:lnTo>
                    <a:pt x="201143" y="120625"/>
                  </a:lnTo>
                  <a:lnTo>
                    <a:pt x="201101" y="120625"/>
                  </a:lnTo>
                  <a:lnTo>
                    <a:pt x="201143" y="120555"/>
                  </a:lnTo>
                  <a:lnTo>
                    <a:pt x="201185" y="120555"/>
                  </a:lnTo>
                  <a:lnTo>
                    <a:pt x="201227" y="120555"/>
                  </a:lnTo>
                  <a:lnTo>
                    <a:pt x="201270" y="120498"/>
                  </a:lnTo>
                  <a:lnTo>
                    <a:pt x="201312" y="120498"/>
                  </a:lnTo>
                  <a:lnTo>
                    <a:pt x="201354" y="120498"/>
                  </a:lnTo>
                  <a:lnTo>
                    <a:pt x="201354" y="120428"/>
                  </a:lnTo>
                  <a:lnTo>
                    <a:pt x="201396" y="120428"/>
                  </a:lnTo>
                  <a:lnTo>
                    <a:pt x="201438" y="120428"/>
                  </a:lnTo>
                  <a:lnTo>
                    <a:pt x="201481" y="120428"/>
                  </a:lnTo>
                  <a:lnTo>
                    <a:pt x="201523" y="120428"/>
                  </a:lnTo>
                  <a:lnTo>
                    <a:pt x="201523" y="120371"/>
                  </a:lnTo>
                  <a:lnTo>
                    <a:pt x="201565" y="120371"/>
                  </a:lnTo>
                  <a:lnTo>
                    <a:pt x="201607" y="120371"/>
                  </a:lnTo>
                  <a:lnTo>
                    <a:pt x="201650" y="120371"/>
                  </a:lnTo>
                  <a:lnTo>
                    <a:pt x="201692" y="120371"/>
                  </a:lnTo>
                  <a:lnTo>
                    <a:pt x="201734" y="120371"/>
                  </a:lnTo>
                  <a:lnTo>
                    <a:pt x="201776" y="120371"/>
                  </a:lnTo>
                  <a:lnTo>
                    <a:pt x="201819" y="120371"/>
                  </a:lnTo>
                  <a:lnTo>
                    <a:pt x="201861" y="120371"/>
                  </a:lnTo>
                  <a:lnTo>
                    <a:pt x="201903" y="120371"/>
                  </a:lnTo>
                  <a:lnTo>
                    <a:pt x="201945" y="120371"/>
                  </a:lnTo>
                  <a:lnTo>
                    <a:pt x="201988" y="120371"/>
                  </a:lnTo>
                  <a:lnTo>
                    <a:pt x="202030" y="120371"/>
                  </a:lnTo>
                  <a:lnTo>
                    <a:pt x="202072" y="120371"/>
                  </a:lnTo>
                  <a:lnTo>
                    <a:pt x="202114" y="120301"/>
                  </a:lnTo>
                  <a:lnTo>
                    <a:pt x="202157" y="120371"/>
                  </a:lnTo>
                  <a:lnTo>
                    <a:pt x="202157" y="120301"/>
                  </a:lnTo>
                  <a:lnTo>
                    <a:pt x="202199" y="120245"/>
                  </a:lnTo>
                  <a:lnTo>
                    <a:pt x="202241" y="120245"/>
                  </a:lnTo>
                  <a:lnTo>
                    <a:pt x="202241" y="120174"/>
                  </a:lnTo>
                  <a:lnTo>
                    <a:pt x="202199" y="120118"/>
                  </a:lnTo>
                  <a:lnTo>
                    <a:pt x="202157" y="120118"/>
                  </a:lnTo>
                  <a:lnTo>
                    <a:pt x="202157" y="120048"/>
                  </a:lnTo>
                  <a:lnTo>
                    <a:pt x="202114" y="120048"/>
                  </a:lnTo>
                  <a:lnTo>
                    <a:pt x="202072" y="120048"/>
                  </a:lnTo>
                  <a:lnTo>
                    <a:pt x="202030" y="120048"/>
                  </a:lnTo>
                  <a:lnTo>
                    <a:pt x="202030" y="119991"/>
                  </a:lnTo>
                  <a:lnTo>
                    <a:pt x="202072" y="119991"/>
                  </a:lnTo>
                  <a:lnTo>
                    <a:pt x="202072" y="119921"/>
                  </a:lnTo>
                  <a:lnTo>
                    <a:pt x="202030" y="119921"/>
                  </a:lnTo>
                  <a:lnTo>
                    <a:pt x="202072" y="119921"/>
                  </a:lnTo>
                  <a:lnTo>
                    <a:pt x="202072" y="119865"/>
                  </a:lnTo>
                  <a:lnTo>
                    <a:pt x="202030" y="119865"/>
                  </a:lnTo>
                  <a:lnTo>
                    <a:pt x="201988" y="119794"/>
                  </a:lnTo>
                  <a:lnTo>
                    <a:pt x="201945" y="119794"/>
                  </a:lnTo>
                  <a:lnTo>
                    <a:pt x="201903" y="119794"/>
                  </a:lnTo>
                  <a:lnTo>
                    <a:pt x="201861" y="119794"/>
                  </a:lnTo>
                  <a:lnTo>
                    <a:pt x="201819" y="119738"/>
                  </a:lnTo>
                  <a:lnTo>
                    <a:pt x="201776" y="119738"/>
                  </a:lnTo>
                  <a:lnTo>
                    <a:pt x="201734" y="119738"/>
                  </a:lnTo>
                  <a:lnTo>
                    <a:pt x="201692" y="119667"/>
                  </a:lnTo>
                  <a:lnTo>
                    <a:pt x="201734" y="119667"/>
                  </a:lnTo>
                  <a:lnTo>
                    <a:pt x="201734" y="119738"/>
                  </a:lnTo>
                  <a:lnTo>
                    <a:pt x="201776" y="119738"/>
                  </a:lnTo>
                  <a:lnTo>
                    <a:pt x="201819" y="119738"/>
                  </a:lnTo>
                  <a:lnTo>
                    <a:pt x="201861" y="119738"/>
                  </a:lnTo>
                  <a:lnTo>
                    <a:pt x="201903" y="119794"/>
                  </a:lnTo>
                  <a:lnTo>
                    <a:pt x="201945" y="119794"/>
                  </a:lnTo>
                  <a:lnTo>
                    <a:pt x="201988" y="119794"/>
                  </a:lnTo>
                  <a:lnTo>
                    <a:pt x="202030" y="119794"/>
                  </a:lnTo>
                  <a:lnTo>
                    <a:pt x="202030" y="119865"/>
                  </a:lnTo>
                  <a:lnTo>
                    <a:pt x="202072" y="119865"/>
                  </a:lnTo>
                  <a:lnTo>
                    <a:pt x="202072" y="119921"/>
                  </a:lnTo>
                  <a:lnTo>
                    <a:pt x="202114" y="119921"/>
                  </a:lnTo>
                  <a:lnTo>
                    <a:pt x="202157" y="119921"/>
                  </a:lnTo>
                  <a:lnTo>
                    <a:pt x="202157" y="119865"/>
                  </a:lnTo>
                  <a:lnTo>
                    <a:pt x="202199" y="119865"/>
                  </a:lnTo>
                  <a:lnTo>
                    <a:pt x="202241" y="119865"/>
                  </a:lnTo>
                  <a:lnTo>
                    <a:pt x="202283" y="119865"/>
                  </a:lnTo>
                  <a:lnTo>
                    <a:pt x="202326" y="119865"/>
                  </a:lnTo>
                  <a:lnTo>
                    <a:pt x="202326" y="119921"/>
                  </a:lnTo>
                  <a:lnTo>
                    <a:pt x="202368" y="119921"/>
                  </a:lnTo>
                  <a:lnTo>
                    <a:pt x="202410" y="119921"/>
                  </a:lnTo>
                  <a:lnTo>
                    <a:pt x="202410" y="119991"/>
                  </a:lnTo>
                  <a:lnTo>
                    <a:pt x="202452" y="119991"/>
                  </a:lnTo>
                  <a:lnTo>
                    <a:pt x="202495" y="119991"/>
                  </a:lnTo>
                  <a:lnTo>
                    <a:pt x="202537" y="119991"/>
                  </a:lnTo>
                  <a:lnTo>
                    <a:pt x="202537" y="120048"/>
                  </a:lnTo>
                  <a:lnTo>
                    <a:pt x="202579" y="120048"/>
                  </a:lnTo>
                  <a:lnTo>
                    <a:pt x="202621" y="120118"/>
                  </a:lnTo>
                  <a:lnTo>
                    <a:pt x="202664" y="120118"/>
                  </a:lnTo>
                  <a:lnTo>
                    <a:pt x="202706" y="120174"/>
                  </a:lnTo>
                  <a:lnTo>
                    <a:pt x="202748" y="120174"/>
                  </a:lnTo>
                  <a:lnTo>
                    <a:pt x="202790" y="120174"/>
                  </a:lnTo>
                  <a:lnTo>
                    <a:pt x="202790" y="120245"/>
                  </a:lnTo>
                  <a:lnTo>
                    <a:pt x="202833" y="120245"/>
                  </a:lnTo>
                  <a:lnTo>
                    <a:pt x="202917" y="120245"/>
                  </a:lnTo>
                  <a:lnTo>
                    <a:pt x="202917" y="120301"/>
                  </a:lnTo>
                  <a:lnTo>
                    <a:pt x="202959" y="120301"/>
                  </a:lnTo>
                  <a:lnTo>
                    <a:pt x="203002" y="120245"/>
                  </a:lnTo>
                  <a:lnTo>
                    <a:pt x="203044" y="120245"/>
                  </a:lnTo>
                  <a:lnTo>
                    <a:pt x="203086" y="120245"/>
                  </a:lnTo>
                  <a:lnTo>
                    <a:pt x="203086" y="120301"/>
                  </a:lnTo>
                  <a:lnTo>
                    <a:pt x="203128" y="120301"/>
                  </a:lnTo>
                  <a:lnTo>
                    <a:pt x="203171" y="120301"/>
                  </a:lnTo>
                  <a:lnTo>
                    <a:pt x="203213" y="120245"/>
                  </a:lnTo>
                  <a:lnTo>
                    <a:pt x="203255" y="120245"/>
                  </a:lnTo>
                  <a:lnTo>
                    <a:pt x="203297" y="120245"/>
                  </a:lnTo>
                  <a:lnTo>
                    <a:pt x="203297" y="120174"/>
                  </a:lnTo>
                  <a:lnTo>
                    <a:pt x="203340" y="120174"/>
                  </a:lnTo>
                  <a:lnTo>
                    <a:pt x="203382" y="120174"/>
                  </a:lnTo>
                  <a:lnTo>
                    <a:pt x="203382" y="120118"/>
                  </a:lnTo>
                  <a:lnTo>
                    <a:pt x="203424" y="120118"/>
                  </a:lnTo>
                  <a:lnTo>
                    <a:pt x="203508" y="120048"/>
                  </a:lnTo>
                  <a:lnTo>
                    <a:pt x="203551" y="120048"/>
                  </a:lnTo>
                  <a:lnTo>
                    <a:pt x="203593" y="120048"/>
                  </a:lnTo>
                  <a:lnTo>
                    <a:pt x="203635" y="120048"/>
                  </a:lnTo>
                  <a:lnTo>
                    <a:pt x="203677" y="119991"/>
                  </a:lnTo>
                  <a:lnTo>
                    <a:pt x="203720" y="119991"/>
                  </a:lnTo>
                  <a:lnTo>
                    <a:pt x="203720" y="119921"/>
                  </a:lnTo>
                  <a:lnTo>
                    <a:pt x="203762" y="119921"/>
                  </a:lnTo>
                  <a:lnTo>
                    <a:pt x="203804" y="119921"/>
                  </a:lnTo>
                  <a:lnTo>
                    <a:pt x="203804" y="119865"/>
                  </a:lnTo>
                  <a:lnTo>
                    <a:pt x="203846" y="119794"/>
                  </a:lnTo>
                  <a:lnTo>
                    <a:pt x="203804" y="119794"/>
                  </a:lnTo>
                  <a:lnTo>
                    <a:pt x="203804" y="119738"/>
                  </a:lnTo>
                  <a:lnTo>
                    <a:pt x="203846" y="119794"/>
                  </a:lnTo>
                  <a:lnTo>
                    <a:pt x="203889" y="119738"/>
                  </a:lnTo>
                  <a:lnTo>
                    <a:pt x="203846" y="119738"/>
                  </a:lnTo>
                  <a:lnTo>
                    <a:pt x="203846" y="119667"/>
                  </a:lnTo>
                  <a:lnTo>
                    <a:pt x="203804" y="119667"/>
                  </a:lnTo>
                  <a:lnTo>
                    <a:pt x="203804" y="119611"/>
                  </a:lnTo>
                  <a:lnTo>
                    <a:pt x="203804" y="119541"/>
                  </a:lnTo>
                  <a:lnTo>
                    <a:pt x="203846" y="119541"/>
                  </a:lnTo>
                  <a:lnTo>
                    <a:pt x="203889" y="119541"/>
                  </a:lnTo>
                  <a:lnTo>
                    <a:pt x="203973" y="119484"/>
                  </a:lnTo>
                  <a:lnTo>
                    <a:pt x="204015" y="119484"/>
                  </a:lnTo>
                  <a:lnTo>
                    <a:pt x="204015" y="119414"/>
                  </a:lnTo>
                  <a:lnTo>
                    <a:pt x="204015" y="119231"/>
                  </a:lnTo>
                  <a:lnTo>
                    <a:pt x="203931" y="119231"/>
                  </a:lnTo>
                  <a:lnTo>
                    <a:pt x="203846" y="119104"/>
                  </a:lnTo>
                  <a:lnTo>
                    <a:pt x="203804" y="119104"/>
                  </a:lnTo>
                  <a:lnTo>
                    <a:pt x="203720" y="119104"/>
                  </a:lnTo>
                  <a:lnTo>
                    <a:pt x="203635" y="119048"/>
                  </a:lnTo>
                  <a:lnTo>
                    <a:pt x="203593" y="119048"/>
                  </a:lnTo>
                  <a:lnTo>
                    <a:pt x="203551" y="119048"/>
                  </a:lnTo>
                  <a:lnTo>
                    <a:pt x="203508" y="118977"/>
                  </a:lnTo>
                  <a:lnTo>
                    <a:pt x="203466" y="118977"/>
                  </a:lnTo>
                  <a:lnTo>
                    <a:pt x="203424" y="118977"/>
                  </a:lnTo>
                  <a:lnTo>
                    <a:pt x="203424" y="118921"/>
                  </a:lnTo>
                  <a:lnTo>
                    <a:pt x="203382" y="118921"/>
                  </a:lnTo>
                  <a:lnTo>
                    <a:pt x="203424" y="118921"/>
                  </a:lnTo>
                  <a:lnTo>
                    <a:pt x="203508" y="118794"/>
                  </a:lnTo>
                  <a:lnTo>
                    <a:pt x="203551" y="118724"/>
                  </a:lnTo>
                  <a:lnTo>
                    <a:pt x="203508" y="118724"/>
                  </a:lnTo>
                  <a:lnTo>
                    <a:pt x="203466" y="118724"/>
                  </a:lnTo>
                  <a:lnTo>
                    <a:pt x="203382" y="118724"/>
                  </a:lnTo>
                  <a:lnTo>
                    <a:pt x="203340" y="118668"/>
                  </a:lnTo>
                  <a:lnTo>
                    <a:pt x="203297" y="118668"/>
                  </a:lnTo>
                  <a:lnTo>
                    <a:pt x="203255" y="118724"/>
                  </a:lnTo>
                  <a:lnTo>
                    <a:pt x="203171" y="118668"/>
                  </a:lnTo>
                  <a:lnTo>
                    <a:pt x="203086" y="118668"/>
                  </a:lnTo>
                  <a:lnTo>
                    <a:pt x="203044" y="118668"/>
                  </a:lnTo>
                  <a:lnTo>
                    <a:pt x="202959" y="118668"/>
                  </a:lnTo>
                  <a:lnTo>
                    <a:pt x="202917" y="118668"/>
                  </a:lnTo>
                  <a:lnTo>
                    <a:pt x="202875" y="118668"/>
                  </a:lnTo>
                  <a:lnTo>
                    <a:pt x="202833" y="118597"/>
                  </a:lnTo>
                  <a:lnTo>
                    <a:pt x="202790" y="118597"/>
                  </a:lnTo>
                  <a:lnTo>
                    <a:pt x="202790" y="118414"/>
                  </a:lnTo>
                  <a:lnTo>
                    <a:pt x="202790" y="118344"/>
                  </a:lnTo>
                  <a:lnTo>
                    <a:pt x="202790" y="118287"/>
                  </a:lnTo>
                  <a:lnTo>
                    <a:pt x="202833" y="118287"/>
                  </a:lnTo>
                  <a:lnTo>
                    <a:pt x="202875" y="118287"/>
                  </a:lnTo>
                  <a:lnTo>
                    <a:pt x="202917" y="118287"/>
                  </a:lnTo>
                  <a:lnTo>
                    <a:pt x="202917" y="118217"/>
                  </a:lnTo>
                  <a:lnTo>
                    <a:pt x="202959" y="118217"/>
                  </a:lnTo>
                  <a:lnTo>
                    <a:pt x="203002" y="118217"/>
                  </a:lnTo>
                  <a:lnTo>
                    <a:pt x="203002" y="118287"/>
                  </a:lnTo>
                  <a:lnTo>
                    <a:pt x="203044" y="118287"/>
                  </a:lnTo>
                  <a:lnTo>
                    <a:pt x="203086" y="118217"/>
                  </a:lnTo>
                  <a:lnTo>
                    <a:pt x="203128" y="118217"/>
                  </a:lnTo>
                  <a:lnTo>
                    <a:pt x="203171" y="118217"/>
                  </a:lnTo>
                  <a:lnTo>
                    <a:pt x="203213" y="118217"/>
                  </a:lnTo>
                  <a:lnTo>
                    <a:pt x="203255" y="118217"/>
                  </a:lnTo>
                  <a:lnTo>
                    <a:pt x="203255" y="118161"/>
                  </a:lnTo>
                  <a:lnTo>
                    <a:pt x="203297" y="118161"/>
                  </a:lnTo>
                  <a:lnTo>
                    <a:pt x="203340" y="118161"/>
                  </a:lnTo>
                  <a:lnTo>
                    <a:pt x="203340" y="118090"/>
                  </a:lnTo>
                  <a:lnTo>
                    <a:pt x="203382" y="118090"/>
                  </a:lnTo>
                  <a:lnTo>
                    <a:pt x="203382" y="118034"/>
                  </a:lnTo>
                  <a:lnTo>
                    <a:pt x="203382" y="117964"/>
                  </a:lnTo>
                  <a:lnTo>
                    <a:pt x="203340" y="117964"/>
                  </a:lnTo>
                  <a:lnTo>
                    <a:pt x="203340" y="117907"/>
                  </a:lnTo>
                  <a:lnTo>
                    <a:pt x="203297" y="117907"/>
                  </a:lnTo>
                  <a:lnTo>
                    <a:pt x="203297" y="117837"/>
                  </a:lnTo>
                  <a:lnTo>
                    <a:pt x="203255" y="117780"/>
                  </a:lnTo>
                  <a:lnTo>
                    <a:pt x="203213" y="117780"/>
                  </a:lnTo>
                  <a:lnTo>
                    <a:pt x="203171" y="117780"/>
                  </a:lnTo>
                  <a:lnTo>
                    <a:pt x="203128" y="117780"/>
                  </a:lnTo>
                  <a:lnTo>
                    <a:pt x="203086" y="117780"/>
                  </a:lnTo>
                  <a:lnTo>
                    <a:pt x="203086" y="117710"/>
                  </a:lnTo>
                  <a:lnTo>
                    <a:pt x="203044" y="117710"/>
                  </a:lnTo>
                  <a:lnTo>
                    <a:pt x="203002" y="117710"/>
                  </a:lnTo>
                  <a:lnTo>
                    <a:pt x="202917" y="117710"/>
                  </a:lnTo>
                  <a:lnTo>
                    <a:pt x="202875" y="117710"/>
                  </a:lnTo>
                  <a:lnTo>
                    <a:pt x="202833" y="117710"/>
                  </a:lnTo>
                  <a:lnTo>
                    <a:pt x="202790" y="117710"/>
                  </a:lnTo>
                  <a:lnTo>
                    <a:pt x="202748" y="117710"/>
                  </a:lnTo>
                  <a:lnTo>
                    <a:pt x="202706" y="117710"/>
                  </a:lnTo>
                  <a:lnTo>
                    <a:pt x="202664" y="117710"/>
                  </a:lnTo>
                  <a:lnTo>
                    <a:pt x="202664" y="117654"/>
                  </a:lnTo>
                  <a:lnTo>
                    <a:pt x="202621" y="117654"/>
                  </a:lnTo>
                  <a:lnTo>
                    <a:pt x="202621" y="117583"/>
                  </a:lnTo>
                  <a:lnTo>
                    <a:pt x="202579" y="117527"/>
                  </a:lnTo>
                  <a:lnTo>
                    <a:pt x="202537" y="117527"/>
                  </a:lnTo>
                  <a:lnTo>
                    <a:pt x="202495" y="117527"/>
                  </a:lnTo>
                  <a:lnTo>
                    <a:pt x="202495" y="117457"/>
                  </a:lnTo>
                  <a:lnTo>
                    <a:pt x="202452" y="117457"/>
                  </a:lnTo>
                  <a:lnTo>
                    <a:pt x="202410" y="117457"/>
                  </a:lnTo>
                  <a:lnTo>
                    <a:pt x="202326" y="117457"/>
                  </a:lnTo>
                  <a:lnTo>
                    <a:pt x="202283" y="117457"/>
                  </a:lnTo>
                  <a:lnTo>
                    <a:pt x="202283" y="117400"/>
                  </a:lnTo>
                  <a:lnTo>
                    <a:pt x="202241" y="117400"/>
                  </a:lnTo>
                  <a:lnTo>
                    <a:pt x="202199" y="117400"/>
                  </a:lnTo>
                  <a:lnTo>
                    <a:pt x="202157" y="117400"/>
                  </a:lnTo>
                  <a:lnTo>
                    <a:pt x="202114" y="117400"/>
                  </a:lnTo>
                  <a:lnTo>
                    <a:pt x="202072" y="117400"/>
                  </a:lnTo>
                  <a:lnTo>
                    <a:pt x="202030" y="117400"/>
                  </a:lnTo>
                  <a:lnTo>
                    <a:pt x="201988" y="117400"/>
                  </a:lnTo>
                  <a:lnTo>
                    <a:pt x="201945" y="117400"/>
                  </a:lnTo>
                  <a:lnTo>
                    <a:pt x="201945" y="117330"/>
                  </a:lnTo>
                  <a:lnTo>
                    <a:pt x="201903" y="117330"/>
                  </a:lnTo>
                  <a:lnTo>
                    <a:pt x="201945" y="117330"/>
                  </a:lnTo>
                  <a:lnTo>
                    <a:pt x="201945" y="117274"/>
                  </a:lnTo>
                  <a:lnTo>
                    <a:pt x="201988" y="117203"/>
                  </a:lnTo>
                  <a:lnTo>
                    <a:pt x="202030" y="117203"/>
                  </a:lnTo>
                  <a:lnTo>
                    <a:pt x="202030" y="117147"/>
                  </a:lnTo>
                  <a:lnTo>
                    <a:pt x="202072" y="117147"/>
                  </a:lnTo>
                  <a:lnTo>
                    <a:pt x="202072" y="117076"/>
                  </a:lnTo>
                  <a:lnTo>
                    <a:pt x="202114" y="117076"/>
                  </a:lnTo>
                  <a:lnTo>
                    <a:pt x="202114" y="117020"/>
                  </a:lnTo>
                  <a:lnTo>
                    <a:pt x="202157" y="117020"/>
                  </a:lnTo>
                  <a:lnTo>
                    <a:pt x="202199" y="117020"/>
                  </a:lnTo>
                  <a:lnTo>
                    <a:pt x="202241" y="117020"/>
                  </a:lnTo>
                  <a:lnTo>
                    <a:pt x="202283" y="117020"/>
                  </a:lnTo>
                  <a:lnTo>
                    <a:pt x="202326" y="117020"/>
                  </a:lnTo>
                  <a:lnTo>
                    <a:pt x="202368" y="117020"/>
                  </a:lnTo>
                  <a:lnTo>
                    <a:pt x="202410" y="117020"/>
                  </a:lnTo>
                  <a:lnTo>
                    <a:pt x="202452" y="117076"/>
                  </a:lnTo>
                  <a:lnTo>
                    <a:pt x="202495" y="117076"/>
                  </a:lnTo>
                  <a:lnTo>
                    <a:pt x="202537" y="117076"/>
                  </a:lnTo>
                  <a:lnTo>
                    <a:pt x="202579" y="117147"/>
                  </a:lnTo>
                  <a:lnTo>
                    <a:pt x="202621" y="117147"/>
                  </a:lnTo>
                  <a:lnTo>
                    <a:pt x="202621" y="117076"/>
                  </a:lnTo>
                  <a:lnTo>
                    <a:pt x="202664" y="117076"/>
                  </a:lnTo>
                  <a:lnTo>
                    <a:pt x="202706" y="117076"/>
                  </a:lnTo>
                  <a:lnTo>
                    <a:pt x="202748" y="117076"/>
                  </a:lnTo>
                  <a:lnTo>
                    <a:pt x="202790" y="117076"/>
                  </a:lnTo>
                  <a:lnTo>
                    <a:pt x="202833" y="117076"/>
                  </a:lnTo>
                  <a:lnTo>
                    <a:pt x="202875" y="117076"/>
                  </a:lnTo>
                  <a:lnTo>
                    <a:pt x="202875" y="117020"/>
                  </a:lnTo>
                  <a:lnTo>
                    <a:pt x="202917" y="117020"/>
                  </a:lnTo>
                  <a:lnTo>
                    <a:pt x="202917" y="116950"/>
                  </a:lnTo>
                  <a:lnTo>
                    <a:pt x="202917" y="116893"/>
                  </a:lnTo>
                  <a:lnTo>
                    <a:pt x="202875" y="116893"/>
                  </a:lnTo>
                  <a:lnTo>
                    <a:pt x="202875" y="116823"/>
                  </a:lnTo>
                  <a:lnTo>
                    <a:pt x="202833" y="116823"/>
                  </a:lnTo>
                  <a:lnTo>
                    <a:pt x="202790" y="116823"/>
                  </a:lnTo>
                  <a:lnTo>
                    <a:pt x="202748" y="116823"/>
                  </a:lnTo>
                  <a:lnTo>
                    <a:pt x="202706" y="116767"/>
                  </a:lnTo>
                  <a:lnTo>
                    <a:pt x="202664" y="116767"/>
                  </a:lnTo>
                  <a:lnTo>
                    <a:pt x="202621" y="116767"/>
                  </a:lnTo>
                  <a:lnTo>
                    <a:pt x="202579" y="116767"/>
                  </a:lnTo>
                  <a:lnTo>
                    <a:pt x="202537" y="116767"/>
                  </a:lnTo>
                  <a:lnTo>
                    <a:pt x="202537" y="116696"/>
                  </a:lnTo>
                  <a:lnTo>
                    <a:pt x="202495" y="116696"/>
                  </a:lnTo>
                  <a:lnTo>
                    <a:pt x="202495" y="116767"/>
                  </a:lnTo>
                  <a:lnTo>
                    <a:pt x="202495" y="116696"/>
                  </a:lnTo>
                  <a:lnTo>
                    <a:pt x="202452" y="116696"/>
                  </a:lnTo>
                  <a:lnTo>
                    <a:pt x="202452" y="116767"/>
                  </a:lnTo>
                  <a:lnTo>
                    <a:pt x="202410" y="116767"/>
                  </a:lnTo>
                  <a:lnTo>
                    <a:pt x="202410" y="116696"/>
                  </a:lnTo>
                  <a:lnTo>
                    <a:pt x="202368" y="116696"/>
                  </a:lnTo>
                  <a:lnTo>
                    <a:pt x="202326" y="116696"/>
                  </a:lnTo>
                  <a:lnTo>
                    <a:pt x="202326" y="116640"/>
                  </a:lnTo>
                  <a:lnTo>
                    <a:pt x="202241" y="116569"/>
                  </a:lnTo>
                  <a:lnTo>
                    <a:pt x="202241" y="116513"/>
                  </a:lnTo>
                  <a:lnTo>
                    <a:pt x="202199" y="116513"/>
                  </a:lnTo>
                  <a:lnTo>
                    <a:pt x="202157" y="116443"/>
                  </a:lnTo>
                  <a:lnTo>
                    <a:pt x="202114" y="116443"/>
                  </a:lnTo>
                  <a:lnTo>
                    <a:pt x="202072" y="116386"/>
                  </a:lnTo>
                  <a:lnTo>
                    <a:pt x="202072" y="116316"/>
                  </a:lnTo>
                  <a:lnTo>
                    <a:pt x="202030" y="116316"/>
                  </a:lnTo>
                  <a:lnTo>
                    <a:pt x="201988" y="116316"/>
                  </a:lnTo>
                  <a:lnTo>
                    <a:pt x="201945" y="116316"/>
                  </a:lnTo>
                  <a:lnTo>
                    <a:pt x="201988" y="116316"/>
                  </a:lnTo>
                  <a:lnTo>
                    <a:pt x="201988" y="116260"/>
                  </a:lnTo>
                  <a:lnTo>
                    <a:pt x="201945" y="116260"/>
                  </a:lnTo>
                  <a:lnTo>
                    <a:pt x="201945" y="116189"/>
                  </a:lnTo>
                  <a:lnTo>
                    <a:pt x="201903" y="116189"/>
                  </a:lnTo>
                  <a:lnTo>
                    <a:pt x="201861" y="116189"/>
                  </a:lnTo>
                  <a:lnTo>
                    <a:pt x="201861" y="116133"/>
                  </a:lnTo>
                  <a:lnTo>
                    <a:pt x="201819" y="116062"/>
                  </a:lnTo>
                  <a:lnTo>
                    <a:pt x="201776" y="116062"/>
                  </a:lnTo>
                  <a:lnTo>
                    <a:pt x="201734" y="116062"/>
                  </a:lnTo>
                  <a:lnTo>
                    <a:pt x="201650" y="116006"/>
                  </a:lnTo>
                  <a:lnTo>
                    <a:pt x="201607" y="116062"/>
                  </a:lnTo>
                  <a:lnTo>
                    <a:pt x="201565" y="116006"/>
                  </a:lnTo>
                  <a:lnTo>
                    <a:pt x="201523" y="116006"/>
                  </a:lnTo>
                  <a:lnTo>
                    <a:pt x="201481" y="116006"/>
                  </a:lnTo>
                  <a:lnTo>
                    <a:pt x="201438" y="116006"/>
                  </a:lnTo>
                  <a:lnTo>
                    <a:pt x="201396" y="116062"/>
                  </a:lnTo>
                  <a:lnTo>
                    <a:pt x="201354" y="116062"/>
                  </a:lnTo>
                  <a:lnTo>
                    <a:pt x="201312" y="116133"/>
                  </a:lnTo>
                  <a:lnTo>
                    <a:pt x="201270" y="116133"/>
                  </a:lnTo>
                  <a:lnTo>
                    <a:pt x="201227" y="116133"/>
                  </a:lnTo>
                  <a:lnTo>
                    <a:pt x="201185" y="116062"/>
                  </a:lnTo>
                  <a:lnTo>
                    <a:pt x="201143" y="116062"/>
                  </a:lnTo>
                  <a:lnTo>
                    <a:pt x="201101" y="116062"/>
                  </a:lnTo>
                  <a:lnTo>
                    <a:pt x="201101" y="116133"/>
                  </a:lnTo>
                  <a:lnTo>
                    <a:pt x="201058" y="116133"/>
                  </a:lnTo>
                  <a:lnTo>
                    <a:pt x="200974" y="116133"/>
                  </a:lnTo>
                  <a:lnTo>
                    <a:pt x="200932" y="116133"/>
                  </a:lnTo>
                  <a:lnTo>
                    <a:pt x="200889" y="116133"/>
                  </a:lnTo>
                  <a:lnTo>
                    <a:pt x="200847" y="116133"/>
                  </a:lnTo>
                  <a:lnTo>
                    <a:pt x="200805" y="116133"/>
                  </a:lnTo>
                  <a:lnTo>
                    <a:pt x="200763" y="116133"/>
                  </a:lnTo>
                  <a:lnTo>
                    <a:pt x="200720" y="116189"/>
                  </a:lnTo>
                  <a:lnTo>
                    <a:pt x="200678" y="116189"/>
                  </a:lnTo>
                  <a:lnTo>
                    <a:pt x="200636" y="116260"/>
                  </a:lnTo>
                  <a:lnTo>
                    <a:pt x="200594" y="116316"/>
                  </a:lnTo>
                  <a:lnTo>
                    <a:pt x="200509" y="116260"/>
                  </a:lnTo>
                  <a:lnTo>
                    <a:pt x="200467" y="116260"/>
                  </a:lnTo>
                  <a:lnTo>
                    <a:pt x="200425" y="116260"/>
                  </a:lnTo>
                  <a:lnTo>
                    <a:pt x="200382" y="116260"/>
                  </a:lnTo>
                  <a:lnTo>
                    <a:pt x="200382" y="116316"/>
                  </a:lnTo>
                  <a:lnTo>
                    <a:pt x="200340" y="116316"/>
                  </a:lnTo>
                  <a:lnTo>
                    <a:pt x="200298" y="116316"/>
                  </a:lnTo>
                  <a:lnTo>
                    <a:pt x="200256" y="116316"/>
                  </a:lnTo>
                  <a:lnTo>
                    <a:pt x="200256" y="116386"/>
                  </a:lnTo>
                  <a:lnTo>
                    <a:pt x="200213" y="116386"/>
                  </a:lnTo>
                  <a:lnTo>
                    <a:pt x="200213" y="116443"/>
                  </a:lnTo>
                  <a:lnTo>
                    <a:pt x="200171" y="116443"/>
                  </a:lnTo>
                  <a:lnTo>
                    <a:pt x="200171" y="116513"/>
                  </a:lnTo>
                  <a:lnTo>
                    <a:pt x="200129" y="116513"/>
                  </a:lnTo>
                  <a:lnTo>
                    <a:pt x="200087" y="116513"/>
                  </a:lnTo>
                  <a:lnTo>
                    <a:pt x="200044" y="116513"/>
                  </a:lnTo>
                  <a:lnTo>
                    <a:pt x="200002" y="116569"/>
                  </a:lnTo>
                  <a:lnTo>
                    <a:pt x="199960" y="116569"/>
                  </a:lnTo>
                  <a:lnTo>
                    <a:pt x="199918" y="116640"/>
                  </a:lnTo>
                  <a:lnTo>
                    <a:pt x="199833" y="116640"/>
                  </a:lnTo>
                  <a:lnTo>
                    <a:pt x="199791" y="116640"/>
                  </a:lnTo>
                  <a:lnTo>
                    <a:pt x="199622" y="116640"/>
                  </a:lnTo>
                  <a:lnTo>
                    <a:pt x="199580" y="116640"/>
                  </a:lnTo>
                  <a:lnTo>
                    <a:pt x="199537" y="116640"/>
                  </a:lnTo>
                  <a:lnTo>
                    <a:pt x="199495" y="116640"/>
                  </a:lnTo>
                  <a:lnTo>
                    <a:pt x="199495" y="116569"/>
                  </a:lnTo>
                  <a:lnTo>
                    <a:pt x="199453" y="116569"/>
                  </a:lnTo>
                  <a:lnTo>
                    <a:pt x="199411" y="116569"/>
                  </a:lnTo>
                  <a:lnTo>
                    <a:pt x="199368" y="116513"/>
                  </a:lnTo>
                  <a:lnTo>
                    <a:pt x="199326" y="116513"/>
                  </a:lnTo>
                  <a:lnTo>
                    <a:pt x="199326" y="116443"/>
                  </a:lnTo>
                  <a:lnTo>
                    <a:pt x="199284" y="116443"/>
                  </a:lnTo>
                  <a:lnTo>
                    <a:pt x="199242" y="116443"/>
                  </a:lnTo>
                  <a:lnTo>
                    <a:pt x="199200" y="116443"/>
                  </a:lnTo>
                  <a:lnTo>
                    <a:pt x="199200" y="116513"/>
                  </a:lnTo>
                  <a:lnTo>
                    <a:pt x="199157" y="116513"/>
                  </a:lnTo>
                  <a:lnTo>
                    <a:pt x="199115" y="116513"/>
                  </a:lnTo>
                  <a:lnTo>
                    <a:pt x="199073" y="116569"/>
                  </a:lnTo>
                  <a:lnTo>
                    <a:pt x="199073" y="116640"/>
                  </a:lnTo>
                  <a:lnTo>
                    <a:pt x="199031" y="116640"/>
                  </a:lnTo>
                  <a:lnTo>
                    <a:pt x="199031" y="116696"/>
                  </a:lnTo>
                  <a:lnTo>
                    <a:pt x="198988" y="116767"/>
                  </a:lnTo>
                  <a:lnTo>
                    <a:pt x="198946" y="116767"/>
                  </a:lnTo>
                  <a:lnTo>
                    <a:pt x="198904" y="116767"/>
                  </a:lnTo>
                  <a:lnTo>
                    <a:pt x="198862" y="116767"/>
                  </a:lnTo>
                  <a:lnTo>
                    <a:pt x="198862" y="116823"/>
                  </a:lnTo>
                  <a:lnTo>
                    <a:pt x="198777" y="116893"/>
                  </a:lnTo>
                  <a:lnTo>
                    <a:pt x="198735" y="116950"/>
                  </a:lnTo>
                  <a:lnTo>
                    <a:pt x="198693" y="116950"/>
                  </a:lnTo>
                  <a:lnTo>
                    <a:pt x="198693" y="117020"/>
                  </a:lnTo>
                  <a:lnTo>
                    <a:pt x="198650" y="117020"/>
                  </a:lnTo>
                  <a:lnTo>
                    <a:pt x="198650" y="117076"/>
                  </a:lnTo>
                  <a:lnTo>
                    <a:pt x="198650" y="117147"/>
                  </a:lnTo>
                  <a:lnTo>
                    <a:pt x="198650" y="117203"/>
                  </a:lnTo>
                  <a:lnTo>
                    <a:pt x="198693" y="117274"/>
                  </a:lnTo>
                  <a:lnTo>
                    <a:pt x="198693" y="117330"/>
                  </a:lnTo>
                  <a:lnTo>
                    <a:pt x="198650" y="117400"/>
                  </a:lnTo>
                  <a:lnTo>
                    <a:pt x="198693" y="117400"/>
                  </a:lnTo>
                  <a:lnTo>
                    <a:pt x="198693" y="117457"/>
                  </a:lnTo>
                  <a:lnTo>
                    <a:pt x="198693" y="117527"/>
                  </a:lnTo>
                  <a:lnTo>
                    <a:pt x="198693" y="117583"/>
                  </a:lnTo>
                  <a:lnTo>
                    <a:pt x="198735" y="117583"/>
                  </a:lnTo>
                  <a:lnTo>
                    <a:pt x="198777" y="117583"/>
                  </a:lnTo>
                  <a:lnTo>
                    <a:pt x="198777" y="117654"/>
                  </a:lnTo>
                  <a:lnTo>
                    <a:pt x="198819" y="117654"/>
                  </a:lnTo>
                  <a:lnTo>
                    <a:pt x="198862" y="117654"/>
                  </a:lnTo>
                  <a:lnTo>
                    <a:pt x="198904" y="117654"/>
                  </a:lnTo>
                  <a:lnTo>
                    <a:pt x="198862" y="117654"/>
                  </a:lnTo>
                  <a:lnTo>
                    <a:pt x="198862" y="117710"/>
                  </a:lnTo>
                  <a:lnTo>
                    <a:pt x="198819" y="117710"/>
                  </a:lnTo>
                  <a:lnTo>
                    <a:pt x="198777" y="117710"/>
                  </a:lnTo>
                  <a:lnTo>
                    <a:pt x="198735" y="117710"/>
                  </a:lnTo>
                  <a:lnTo>
                    <a:pt x="198693" y="117710"/>
                  </a:lnTo>
                  <a:lnTo>
                    <a:pt x="198650" y="117710"/>
                  </a:lnTo>
                  <a:lnTo>
                    <a:pt x="198608" y="117710"/>
                  </a:lnTo>
                  <a:lnTo>
                    <a:pt x="198566" y="117780"/>
                  </a:lnTo>
                  <a:lnTo>
                    <a:pt x="198524" y="117780"/>
                  </a:lnTo>
                  <a:lnTo>
                    <a:pt x="198439" y="117780"/>
                  </a:lnTo>
                  <a:lnTo>
                    <a:pt x="198439" y="117837"/>
                  </a:lnTo>
                  <a:lnTo>
                    <a:pt x="198397" y="117837"/>
                  </a:lnTo>
                  <a:lnTo>
                    <a:pt x="198355" y="117837"/>
                  </a:lnTo>
                  <a:lnTo>
                    <a:pt x="198397" y="117907"/>
                  </a:lnTo>
                  <a:lnTo>
                    <a:pt x="198397" y="118034"/>
                  </a:lnTo>
                  <a:lnTo>
                    <a:pt x="198439" y="118090"/>
                  </a:lnTo>
                  <a:lnTo>
                    <a:pt x="198439" y="118161"/>
                  </a:lnTo>
                  <a:lnTo>
                    <a:pt x="198397" y="118161"/>
                  </a:lnTo>
                  <a:lnTo>
                    <a:pt x="198355" y="118161"/>
                  </a:lnTo>
                  <a:lnTo>
                    <a:pt x="198312" y="118161"/>
                  </a:lnTo>
                  <a:lnTo>
                    <a:pt x="198270" y="118161"/>
                  </a:lnTo>
                  <a:lnTo>
                    <a:pt x="198270" y="118217"/>
                  </a:lnTo>
                  <a:lnTo>
                    <a:pt x="198228" y="118287"/>
                  </a:lnTo>
                  <a:lnTo>
                    <a:pt x="198186" y="118287"/>
                  </a:lnTo>
                  <a:lnTo>
                    <a:pt x="198143" y="118287"/>
                  </a:lnTo>
                  <a:lnTo>
                    <a:pt x="198143" y="118344"/>
                  </a:lnTo>
                  <a:lnTo>
                    <a:pt x="198101" y="118414"/>
                  </a:lnTo>
                  <a:lnTo>
                    <a:pt x="198059" y="118414"/>
                  </a:lnTo>
                  <a:lnTo>
                    <a:pt x="198059" y="118470"/>
                  </a:lnTo>
                  <a:lnTo>
                    <a:pt x="198017" y="118470"/>
                  </a:lnTo>
                  <a:lnTo>
                    <a:pt x="197974" y="118470"/>
                  </a:lnTo>
                  <a:lnTo>
                    <a:pt x="197932" y="118470"/>
                  </a:lnTo>
                  <a:lnTo>
                    <a:pt x="197890" y="118470"/>
                  </a:lnTo>
                  <a:lnTo>
                    <a:pt x="197848" y="118470"/>
                  </a:lnTo>
                  <a:lnTo>
                    <a:pt x="197848" y="118541"/>
                  </a:lnTo>
                  <a:lnTo>
                    <a:pt x="197805" y="118541"/>
                  </a:lnTo>
                  <a:lnTo>
                    <a:pt x="197763" y="118541"/>
                  </a:lnTo>
                  <a:lnTo>
                    <a:pt x="197721" y="118541"/>
                  </a:lnTo>
                  <a:lnTo>
                    <a:pt x="197721" y="118597"/>
                  </a:lnTo>
                  <a:lnTo>
                    <a:pt x="197679" y="118597"/>
                  </a:lnTo>
                  <a:lnTo>
                    <a:pt x="197636" y="118597"/>
                  </a:lnTo>
                  <a:lnTo>
                    <a:pt x="197594" y="118668"/>
                  </a:lnTo>
                  <a:lnTo>
                    <a:pt x="197594" y="118724"/>
                  </a:lnTo>
                  <a:lnTo>
                    <a:pt x="197636" y="118724"/>
                  </a:lnTo>
                  <a:lnTo>
                    <a:pt x="197636" y="118794"/>
                  </a:lnTo>
                  <a:lnTo>
                    <a:pt x="197594" y="118794"/>
                  </a:lnTo>
                  <a:lnTo>
                    <a:pt x="197510" y="118794"/>
                  </a:lnTo>
                  <a:lnTo>
                    <a:pt x="197467" y="118794"/>
                  </a:lnTo>
                  <a:lnTo>
                    <a:pt x="197467" y="118851"/>
                  </a:lnTo>
                  <a:lnTo>
                    <a:pt x="197467" y="118921"/>
                  </a:lnTo>
                  <a:lnTo>
                    <a:pt x="197425" y="118977"/>
                  </a:lnTo>
                  <a:lnTo>
                    <a:pt x="197383" y="118921"/>
                  </a:lnTo>
                  <a:lnTo>
                    <a:pt x="197341" y="118921"/>
                  </a:lnTo>
                  <a:lnTo>
                    <a:pt x="197298" y="118921"/>
                  </a:lnTo>
                  <a:lnTo>
                    <a:pt x="197256" y="118921"/>
                  </a:lnTo>
                  <a:lnTo>
                    <a:pt x="197256" y="118977"/>
                  </a:lnTo>
                  <a:lnTo>
                    <a:pt x="197214" y="118921"/>
                  </a:lnTo>
                  <a:lnTo>
                    <a:pt x="197129" y="118921"/>
                  </a:lnTo>
                  <a:lnTo>
                    <a:pt x="197087" y="118921"/>
                  </a:lnTo>
                  <a:lnTo>
                    <a:pt x="197045" y="118921"/>
                  </a:lnTo>
                  <a:lnTo>
                    <a:pt x="197003" y="118921"/>
                  </a:lnTo>
                  <a:lnTo>
                    <a:pt x="196961" y="118921"/>
                  </a:lnTo>
                  <a:lnTo>
                    <a:pt x="196918" y="118921"/>
                  </a:lnTo>
                  <a:lnTo>
                    <a:pt x="196876" y="118921"/>
                  </a:lnTo>
                  <a:lnTo>
                    <a:pt x="196876" y="118977"/>
                  </a:lnTo>
                  <a:lnTo>
                    <a:pt x="196918" y="118977"/>
                  </a:lnTo>
                  <a:lnTo>
                    <a:pt x="196918" y="119048"/>
                  </a:lnTo>
                  <a:lnTo>
                    <a:pt x="196876" y="119048"/>
                  </a:lnTo>
                  <a:lnTo>
                    <a:pt x="196876" y="119104"/>
                  </a:lnTo>
                  <a:lnTo>
                    <a:pt x="196876" y="119160"/>
                  </a:lnTo>
                  <a:lnTo>
                    <a:pt x="196876" y="119231"/>
                  </a:lnTo>
                  <a:lnTo>
                    <a:pt x="196876" y="119287"/>
                  </a:lnTo>
                  <a:lnTo>
                    <a:pt x="196918" y="119358"/>
                  </a:lnTo>
                  <a:lnTo>
                    <a:pt x="196918" y="119414"/>
                  </a:lnTo>
                  <a:lnTo>
                    <a:pt x="196961" y="119414"/>
                  </a:lnTo>
                  <a:lnTo>
                    <a:pt x="196918" y="119414"/>
                  </a:lnTo>
                  <a:lnTo>
                    <a:pt x="196918" y="119484"/>
                  </a:lnTo>
                  <a:lnTo>
                    <a:pt x="196876" y="119484"/>
                  </a:lnTo>
                  <a:lnTo>
                    <a:pt x="196834" y="119484"/>
                  </a:lnTo>
                  <a:lnTo>
                    <a:pt x="196749" y="119484"/>
                  </a:lnTo>
                  <a:lnTo>
                    <a:pt x="196749" y="119414"/>
                  </a:lnTo>
                  <a:lnTo>
                    <a:pt x="196707" y="119414"/>
                  </a:lnTo>
                  <a:lnTo>
                    <a:pt x="196707" y="119358"/>
                  </a:lnTo>
                  <a:lnTo>
                    <a:pt x="196665" y="119358"/>
                  </a:lnTo>
                  <a:lnTo>
                    <a:pt x="196665" y="119287"/>
                  </a:lnTo>
                  <a:lnTo>
                    <a:pt x="196665" y="119231"/>
                  </a:lnTo>
                  <a:lnTo>
                    <a:pt x="196623" y="119231"/>
                  </a:lnTo>
                  <a:lnTo>
                    <a:pt x="196580" y="119231"/>
                  </a:lnTo>
                  <a:lnTo>
                    <a:pt x="196580" y="119160"/>
                  </a:lnTo>
                  <a:lnTo>
                    <a:pt x="196538" y="119160"/>
                  </a:lnTo>
                  <a:lnTo>
                    <a:pt x="196496" y="119160"/>
                  </a:lnTo>
                  <a:lnTo>
                    <a:pt x="196411" y="119160"/>
                  </a:lnTo>
                  <a:lnTo>
                    <a:pt x="196369" y="119160"/>
                  </a:lnTo>
                  <a:lnTo>
                    <a:pt x="196327" y="119160"/>
                  </a:lnTo>
                  <a:lnTo>
                    <a:pt x="196285" y="119160"/>
                  </a:lnTo>
                  <a:lnTo>
                    <a:pt x="196242" y="119160"/>
                  </a:lnTo>
                  <a:lnTo>
                    <a:pt x="196158" y="119104"/>
                  </a:lnTo>
                  <a:lnTo>
                    <a:pt x="196116" y="119104"/>
                  </a:lnTo>
                  <a:lnTo>
                    <a:pt x="196116" y="119160"/>
                  </a:lnTo>
                  <a:lnTo>
                    <a:pt x="196116" y="119231"/>
                  </a:lnTo>
                  <a:lnTo>
                    <a:pt x="196073" y="119231"/>
                  </a:lnTo>
                  <a:lnTo>
                    <a:pt x="195989" y="119287"/>
                  </a:lnTo>
                  <a:lnTo>
                    <a:pt x="195947" y="119287"/>
                  </a:lnTo>
                  <a:lnTo>
                    <a:pt x="196031" y="119231"/>
                  </a:lnTo>
                  <a:lnTo>
                    <a:pt x="196073" y="119231"/>
                  </a:lnTo>
                  <a:lnTo>
                    <a:pt x="196073" y="119160"/>
                  </a:lnTo>
                  <a:lnTo>
                    <a:pt x="196073" y="119104"/>
                  </a:lnTo>
                  <a:lnTo>
                    <a:pt x="195989" y="119104"/>
                  </a:lnTo>
                  <a:lnTo>
                    <a:pt x="195989" y="119160"/>
                  </a:lnTo>
                  <a:lnTo>
                    <a:pt x="196031" y="119160"/>
                  </a:lnTo>
                  <a:lnTo>
                    <a:pt x="195989" y="119231"/>
                  </a:lnTo>
                  <a:lnTo>
                    <a:pt x="195947" y="119231"/>
                  </a:lnTo>
                  <a:lnTo>
                    <a:pt x="195947" y="119160"/>
                  </a:lnTo>
                  <a:lnTo>
                    <a:pt x="195904" y="119160"/>
                  </a:lnTo>
                  <a:lnTo>
                    <a:pt x="195947" y="119160"/>
                  </a:lnTo>
                  <a:lnTo>
                    <a:pt x="195904" y="119231"/>
                  </a:lnTo>
                  <a:lnTo>
                    <a:pt x="195904" y="119160"/>
                  </a:lnTo>
                  <a:lnTo>
                    <a:pt x="195862" y="119160"/>
                  </a:lnTo>
                  <a:lnTo>
                    <a:pt x="195862" y="119231"/>
                  </a:lnTo>
                  <a:lnTo>
                    <a:pt x="195820" y="119231"/>
                  </a:lnTo>
                  <a:lnTo>
                    <a:pt x="195820" y="119287"/>
                  </a:lnTo>
                  <a:lnTo>
                    <a:pt x="195862" y="119287"/>
                  </a:lnTo>
                  <a:lnTo>
                    <a:pt x="195862" y="119358"/>
                  </a:lnTo>
                  <a:lnTo>
                    <a:pt x="195904" y="119358"/>
                  </a:lnTo>
                  <a:lnTo>
                    <a:pt x="195904" y="119414"/>
                  </a:lnTo>
                  <a:lnTo>
                    <a:pt x="195862" y="119414"/>
                  </a:lnTo>
                  <a:lnTo>
                    <a:pt x="195820" y="119484"/>
                  </a:lnTo>
                  <a:lnTo>
                    <a:pt x="195820" y="119414"/>
                  </a:lnTo>
                  <a:lnTo>
                    <a:pt x="195778" y="119484"/>
                  </a:lnTo>
                  <a:lnTo>
                    <a:pt x="195778" y="119414"/>
                  </a:lnTo>
                  <a:lnTo>
                    <a:pt x="195735" y="119414"/>
                  </a:lnTo>
                  <a:lnTo>
                    <a:pt x="195693" y="119414"/>
                  </a:lnTo>
                  <a:lnTo>
                    <a:pt x="195651" y="119414"/>
                  </a:lnTo>
                  <a:lnTo>
                    <a:pt x="195609" y="119414"/>
                  </a:lnTo>
                  <a:lnTo>
                    <a:pt x="195566" y="119358"/>
                  </a:lnTo>
                  <a:lnTo>
                    <a:pt x="195566" y="119287"/>
                  </a:lnTo>
                  <a:lnTo>
                    <a:pt x="195566" y="119231"/>
                  </a:lnTo>
                  <a:lnTo>
                    <a:pt x="195566" y="119287"/>
                  </a:lnTo>
                  <a:lnTo>
                    <a:pt x="195609" y="119287"/>
                  </a:lnTo>
                  <a:lnTo>
                    <a:pt x="195651" y="119287"/>
                  </a:lnTo>
                  <a:lnTo>
                    <a:pt x="195693" y="119287"/>
                  </a:lnTo>
                  <a:lnTo>
                    <a:pt x="195735" y="119287"/>
                  </a:lnTo>
                  <a:lnTo>
                    <a:pt x="195778" y="119287"/>
                  </a:lnTo>
                  <a:lnTo>
                    <a:pt x="195778" y="119231"/>
                  </a:lnTo>
                  <a:lnTo>
                    <a:pt x="195820" y="119231"/>
                  </a:lnTo>
                  <a:lnTo>
                    <a:pt x="195778" y="119231"/>
                  </a:lnTo>
                  <a:lnTo>
                    <a:pt x="195735" y="119231"/>
                  </a:lnTo>
                  <a:lnTo>
                    <a:pt x="195778" y="119231"/>
                  </a:lnTo>
                  <a:lnTo>
                    <a:pt x="195778" y="119160"/>
                  </a:lnTo>
                  <a:lnTo>
                    <a:pt x="195820" y="119160"/>
                  </a:lnTo>
                  <a:lnTo>
                    <a:pt x="195862" y="119104"/>
                  </a:lnTo>
                  <a:lnTo>
                    <a:pt x="195820" y="119104"/>
                  </a:lnTo>
                  <a:lnTo>
                    <a:pt x="195820" y="119048"/>
                  </a:lnTo>
                  <a:lnTo>
                    <a:pt x="195778" y="119048"/>
                  </a:lnTo>
                  <a:lnTo>
                    <a:pt x="195693" y="119048"/>
                  </a:lnTo>
                  <a:lnTo>
                    <a:pt x="195566" y="119048"/>
                  </a:lnTo>
                  <a:lnTo>
                    <a:pt x="195482" y="119048"/>
                  </a:lnTo>
                  <a:lnTo>
                    <a:pt x="195397" y="119104"/>
                  </a:lnTo>
                  <a:lnTo>
                    <a:pt x="195355" y="119104"/>
                  </a:lnTo>
                  <a:lnTo>
                    <a:pt x="195313" y="119104"/>
                  </a:lnTo>
                  <a:lnTo>
                    <a:pt x="195228" y="119160"/>
                  </a:lnTo>
                  <a:lnTo>
                    <a:pt x="195186" y="119160"/>
                  </a:lnTo>
                  <a:lnTo>
                    <a:pt x="195144" y="119160"/>
                  </a:lnTo>
                  <a:lnTo>
                    <a:pt x="195102" y="119231"/>
                  </a:lnTo>
                  <a:lnTo>
                    <a:pt x="195059" y="119231"/>
                  </a:lnTo>
                  <a:lnTo>
                    <a:pt x="195017" y="119231"/>
                  </a:lnTo>
                  <a:lnTo>
                    <a:pt x="194975" y="119231"/>
                  </a:lnTo>
                  <a:lnTo>
                    <a:pt x="194933" y="119287"/>
                  </a:lnTo>
                  <a:lnTo>
                    <a:pt x="194891" y="119287"/>
                  </a:lnTo>
                  <a:lnTo>
                    <a:pt x="194848" y="119358"/>
                  </a:lnTo>
                  <a:lnTo>
                    <a:pt x="194806" y="119414"/>
                  </a:lnTo>
                  <a:lnTo>
                    <a:pt x="194764" y="119414"/>
                  </a:lnTo>
                  <a:lnTo>
                    <a:pt x="194764" y="119484"/>
                  </a:lnTo>
                  <a:lnTo>
                    <a:pt x="194764" y="119541"/>
                  </a:lnTo>
                  <a:lnTo>
                    <a:pt x="194722" y="119541"/>
                  </a:lnTo>
                  <a:lnTo>
                    <a:pt x="194679" y="119611"/>
                  </a:lnTo>
                  <a:lnTo>
                    <a:pt x="194637" y="119667"/>
                  </a:lnTo>
                  <a:lnTo>
                    <a:pt x="194679" y="119667"/>
                  </a:lnTo>
                  <a:lnTo>
                    <a:pt x="194722" y="119738"/>
                  </a:lnTo>
                  <a:lnTo>
                    <a:pt x="194722" y="119794"/>
                  </a:lnTo>
                  <a:lnTo>
                    <a:pt x="194764" y="119865"/>
                  </a:lnTo>
                  <a:lnTo>
                    <a:pt x="194764" y="119921"/>
                  </a:lnTo>
                  <a:lnTo>
                    <a:pt x="194806" y="119921"/>
                  </a:lnTo>
                  <a:lnTo>
                    <a:pt x="194848" y="119991"/>
                  </a:lnTo>
                  <a:lnTo>
                    <a:pt x="194848" y="120048"/>
                  </a:lnTo>
                  <a:lnTo>
                    <a:pt x="194848" y="120118"/>
                  </a:lnTo>
                  <a:lnTo>
                    <a:pt x="194848" y="120174"/>
                  </a:lnTo>
                  <a:lnTo>
                    <a:pt x="194806" y="120174"/>
                  </a:lnTo>
                  <a:lnTo>
                    <a:pt x="194806" y="120245"/>
                  </a:lnTo>
                  <a:lnTo>
                    <a:pt x="194764" y="120301"/>
                  </a:lnTo>
                  <a:lnTo>
                    <a:pt x="194722" y="120371"/>
                  </a:lnTo>
                  <a:lnTo>
                    <a:pt x="194679" y="120428"/>
                  </a:lnTo>
                  <a:lnTo>
                    <a:pt x="194637" y="120371"/>
                  </a:lnTo>
                  <a:lnTo>
                    <a:pt x="194637" y="120301"/>
                  </a:lnTo>
                  <a:lnTo>
                    <a:pt x="194679" y="120301"/>
                  </a:lnTo>
                  <a:lnTo>
                    <a:pt x="194679" y="120245"/>
                  </a:lnTo>
                  <a:lnTo>
                    <a:pt x="194679" y="120174"/>
                  </a:lnTo>
                  <a:lnTo>
                    <a:pt x="194679" y="120118"/>
                  </a:lnTo>
                  <a:lnTo>
                    <a:pt x="194679" y="120048"/>
                  </a:lnTo>
                  <a:lnTo>
                    <a:pt x="194637" y="119991"/>
                  </a:lnTo>
                  <a:lnTo>
                    <a:pt x="194595" y="119991"/>
                  </a:lnTo>
                  <a:lnTo>
                    <a:pt x="194595" y="119921"/>
                  </a:lnTo>
                  <a:lnTo>
                    <a:pt x="194553" y="119921"/>
                  </a:lnTo>
                  <a:lnTo>
                    <a:pt x="194510" y="119921"/>
                  </a:lnTo>
                  <a:lnTo>
                    <a:pt x="194468" y="119921"/>
                  </a:lnTo>
                  <a:lnTo>
                    <a:pt x="194426" y="119921"/>
                  </a:lnTo>
                  <a:lnTo>
                    <a:pt x="194384" y="119921"/>
                  </a:lnTo>
                  <a:lnTo>
                    <a:pt x="194384" y="119865"/>
                  </a:lnTo>
                  <a:lnTo>
                    <a:pt x="194341" y="119865"/>
                  </a:lnTo>
                  <a:lnTo>
                    <a:pt x="194384" y="119865"/>
                  </a:lnTo>
                  <a:lnTo>
                    <a:pt x="194426" y="119865"/>
                  </a:lnTo>
                  <a:lnTo>
                    <a:pt x="194468" y="119865"/>
                  </a:lnTo>
                  <a:lnTo>
                    <a:pt x="194426" y="119794"/>
                  </a:lnTo>
                  <a:lnTo>
                    <a:pt x="194384" y="119794"/>
                  </a:lnTo>
                  <a:lnTo>
                    <a:pt x="194341" y="119794"/>
                  </a:lnTo>
                  <a:lnTo>
                    <a:pt x="194341" y="119865"/>
                  </a:lnTo>
                  <a:lnTo>
                    <a:pt x="194299" y="119865"/>
                  </a:lnTo>
                  <a:lnTo>
                    <a:pt x="194341" y="119865"/>
                  </a:lnTo>
                  <a:lnTo>
                    <a:pt x="194299" y="119865"/>
                  </a:lnTo>
                  <a:lnTo>
                    <a:pt x="194299" y="119921"/>
                  </a:lnTo>
                  <a:lnTo>
                    <a:pt x="194215" y="119921"/>
                  </a:lnTo>
                  <a:lnTo>
                    <a:pt x="194172" y="119921"/>
                  </a:lnTo>
                  <a:lnTo>
                    <a:pt x="194130" y="119921"/>
                  </a:lnTo>
                  <a:lnTo>
                    <a:pt x="194088" y="119921"/>
                  </a:lnTo>
                  <a:lnTo>
                    <a:pt x="194046" y="119921"/>
                  </a:lnTo>
                  <a:lnTo>
                    <a:pt x="194003" y="119921"/>
                  </a:lnTo>
                  <a:lnTo>
                    <a:pt x="193961" y="119921"/>
                  </a:lnTo>
                  <a:lnTo>
                    <a:pt x="194046" y="119921"/>
                  </a:lnTo>
                  <a:lnTo>
                    <a:pt x="194088" y="119921"/>
                  </a:lnTo>
                  <a:lnTo>
                    <a:pt x="194130" y="119921"/>
                  </a:lnTo>
                  <a:lnTo>
                    <a:pt x="194130" y="119865"/>
                  </a:lnTo>
                  <a:lnTo>
                    <a:pt x="194172" y="119865"/>
                  </a:lnTo>
                  <a:lnTo>
                    <a:pt x="194215" y="119865"/>
                  </a:lnTo>
                  <a:lnTo>
                    <a:pt x="194215" y="119794"/>
                  </a:lnTo>
                  <a:lnTo>
                    <a:pt x="194257" y="119794"/>
                  </a:lnTo>
                  <a:lnTo>
                    <a:pt x="194215" y="119794"/>
                  </a:lnTo>
                  <a:lnTo>
                    <a:pt x="194172" y="119794"/>
                  </a:lnTo>
                  <a:lnTo>
                    <a:pt x="194130" y="119794"/>
                  </a:lnTo>
                  <a:lnTo>
                    <a:pt x="194088" y="119794"/>
                  </a:lnTo>
                  <a:lnTo>
                    <a:pt x="194046" y="119865"/>
                  </a:lnTo>
                  <a:lnTo>
                    <a:pt x="194003" y="119865"/>
                  </a:lnTo>
                  <a:lnTo>
                    <a:pt x="194046" y="119865"/>
                  </a:lnTo>
                  <a:lnTo>
                    <a:pt x="194003" y="119865"/>
                  </a:lnTo>
                  <a:lnTo>
                    <a:pt x="194003" y="119921"/>
                  </a:lnTo>
                  <a:lnTo>
                    <a:pt x="193961" y="119921"/>
                  </a:lnTo>
                  <a:lnTo>
                    <a:pt x="193919" y="119921"/>
                  </a:lnTo>
                  <a:lnTo>
                    <a:pt x="193877" y="119921"/>
                  </a:lnTo>
                  <a:lnTo>
                    <a:pt x="193834" y="119921"/>
                  </a:lnTo>
                  <a:lnTo>
                    <a:pt x="193834" y="119991"/>
                  </a:lnTo>
                  <a:lnTo>
                    <a:pt x="193750" y="119991"/>
                  </a:lnTo>
                  <a:lnTo>
                    <a:pt x="193665" y="119991"/>
                  </a:lnTo>
                  <a:lnTo>
                    <a:pt x="193623" y="119991"/>
                  </a:lnTo>
                  <a:lnTo>
                    <a:pt x="193581" y="119991"/>
                  </a:lnTo>
                  <a:lnTo>
                    <a:pt x="193581" y="120048"/>
                  </a:lnTo>
                  <a:lnTo>
                    <a:pt x="193539" y="120048"/>
                  </a:lnTo>
                  <a:lnTo>
                    <a:pt x="193496" y="120048"/>
                  </a:lnTo>
                  <a:lnTo>
                    <a:pt x="193454" y="120048"/>
                  </a:lnTo>
                  <a:lnTo>
                    <a:pt x="193412" y="120048"/>
                  </a:lnTo>
                  <a:lnTo>
                    <a:pt x="193327" y="120048"/>
                  </a:lnTo>
                  <a:lnTo>
                    <a:pt x="193285" y="120048"/>
                  </a:lnTo>
                  <a:lnTo>
                    <a:pt x="193243" y="120048"/>
                  </a:lnTo>
                  <a:lnTo>
                    <a:pt x="193243" y="120118"/>
                  </a:lnTo>
                  <a:lnTo>
                    <a:pt x="193243" y="120174"/>
                  </a:lnTo>
                  <a:lnTo>
                    <a:pt x="193201" y="120174"/>
                  </a:lnTo>
                  <a:lnTo>
                    <a:pt x="193201" y="120245"/>
                  </a:lnTo>
                  <a:lnTo>
                    <a:pt x="193158" y="120245"/>
                  </a:lnTo>
                  <a:lnTo>
                    <a:pt x="193116" y="120301"/>
                  </a:lnTo>
                  <a:lnTo>
                    <a:pt x="193074" y="120301"/>
                  </a:lnTo>
                  <a:lnTo>
                    <a:pt x="193032" y="120371"/>
                  </a:lnTo>
                  <a:lnTo>
                    <a:pt x="192989" y="120371"/>
                  </a:lnTo>
                  <a:lnTo>
                    <a:pt x="192989" y="120301"/>
                  </a:lnTo>
                  <a:lnTo>
                    <a:pt x="193032" y="120301"/>
                  </a:lnTo>
                  <a:lnTo>
                    <a:pt x="193032" y="120245"/>
                  </a:lnTo>
                  <a:lnTo>
                    <a:pt x="193074" y="120245"/>
                  </a:lnTo>
                  <a:lnTo>
                    <a:pt x="193116" y="120174"/>
                  </a:lnTo>
                  <a:lnTo>
                    <a:pt x="193158" y="120118"/>
                  </a:lnTo>
                  <a:lnTo>
                    <a:pt x="193116" y="120048"/>
                  </a:lnTo>
                  <a:lnTo>
                    <a:pt x="193074" y="120118"/>
                  </a:lnTo>
                  <a:lnTo>
                    <a:pt x="193032" y="120048"/>
                  </a:lnTo>
                  <a:lnTo>
                    <a:pt x="192905" y="120048"/>
                  </a:lnTo>
                  <a:lnTo>
                    <a:pt x="192863" y="120048"/>
                  </a:lnTo>
                  <a:lnTo>
                    <a:pt x="192821" y="120048"/>
                  </a:lnTo>
                  <a:lnTo>
                    <a:pt x="192778" y="120048"/>
                  </a:lnTo>
                  <a:lnTo>
                    <a:pt x="192736" y="120048"/>
                  </a:lnTo>
                  <a:lnTo>
                    <a:pt x="192694" y="120048"/>
                  </a:lnTo>
                  <a:lnTo>
                    <a:pt x="192736" y="120048"/>
                  </a:lnTo>
                  <a:lnTo>
                    <a:pt x="192778" y="120048"/>
                  </a:lnTo>
                  <a:lnTo>
                    <a:pt x="192778" y="119991"/>
                  </a:lnTo>
                  <a:lnTo>
                    <a:pt x="192821" y="119991"/>
                  </a:lnTo>
                  <a:lnTo>
                    <a:pt x="192863" y="119991"/>
                  </a:lnTo>
                  <a:lnTo>
                    <a:pt x="192905" y="119991"/>
                  </a:lnTo>
                  <a:lnTo>
                    <a:pt x="192947" y="119991"/>
                  </a:lnTo>
                  <a:lnTo>
                    <a:pt x="192989" y="119991"/>
                  </a:lnTo>
                  <a:lnTo>
                    <a:pt x="193032" y="119991"/>
                  </a:lnTo>
                  <a:lnTo>
                    <a:pt x="193074" y="119991"/>
                  </a:lnTo>
                  <a:lnTo>
                    <a:pt x="193074" y="120048"/>
                  </a:lnTo>
                  <a:lnTo>
                    <a:pt x="193116" y="120048"/>
                  </a:lnTo>
                  <a:lnTo>
                    <a:pt x="193116" y="119991"/>
                  </a:lnTo>
                  <a:lnTo>
                    <a:pt x="193201" y="119921"/>
                  </a:lnTo>
                  <a:lnTo>
                    <a:pt x="193243" y="119921"/>
                  </a:lnTo>
                  <a:lnTo>
                    <a:pt x="193285" y="119921"/>
                  </a:lnTo>
                  <a:lnTo>
                    <a:pt x="193327" y="119921"/>
                  </a:lnTo>
                  <a:lnTo>
                    <a:pt x="193370" y="119921"/>
                  </a:lnTo>
                  <a:lnTo>
                    <a:pt x="193412" y="119921"/>
                  </a:lnTo>
                  <a:lnTo>
                    <a:pt x="193412" y="119865"/>
                  </a:lnTo>
                  <a:lnTo>
                    <a:pt x="193454" y="119865"/>
                  </a:lnTo>
                  <a:lnTo>
                    <a:pt x="193539" y="119865"/>
                  </a:lnTo>
                  <a:lnTo>
                    <a:pt x="193581" y="119865"/>
                  </a:lnTo>
                  <a:lnTo>
                    <a:pt x="193623" y="119865"/>
                  </a:lnTo>
                  <a:lnTo>
                    <a:pt x="193665" y="119865"/>
                  </a:lnTo>
                  <a:lnTo>
                    <a:pt x="193708" y="119865"/>
                  </a:lnTo>
                  <a:lnTo>
                    <a:pt x="193750" y="119865"/>
                  </a:lnTo>
                  <a:lnTo>
                    <a:pt x="193792" y="119865"/>
                  </a:lnTo>
                  <a:lnTo>
                    <a:pt x="193834" y="119865"/>
                  </a:lnTo>
                  <a:lnTo>
                    <a:pt x="193834" y="119794"/>
                  </a:lnTo>
                  <a:lnTo>
                    <a:pt x="193877" y="119794"/>
                  </a:lnTo>
                  <a:lnTo>
                    <a:pt x="193919" y="119794"/>
                  </a:lnTo>
                  <a:lnTo>
                    <a:pt x="193961" y="119794"/>
                  </a:lnTo>
                  <a:lnTo>
                    <a:pt x="193961" y="119738"/>
                  </a:lnTo>
                  <a:lnTo>
                    <a:pt x="194003" y="119738"/>
                  </a:lnTo>
                  <a:lnTo>
                    <a:pt x="194172" y="119667"/>
                  </a:lnTo>
                  <a:lnTo>
                    <a:pt x="194215" y="119667"/>
                  </a:lnTo>
                  <a:lnTo>
                    <a:pt x="194299" y="119667"/>
                  </a:lnTo>
                  <a:lnTo>
                    <a:pt x="194341" y="119667"/>
                  </a:lnTo>
                  <a:lnTo>
                    <a:pt x="194384" y="119667"/>
                  </a:lnTo>
                  <a:lnTo>
                    <a:pt x="194426" y="119667"/>
                  </a:lnTo>
                  <a:lnTo>
                    <a:pt x="194468" y="119667"/>
                  </a:lnTo>
                  <a:lnTo>
                    <a:pt x="194468" y="119611"/>
                  </a:lnTo>
                  <a:lnTo>
                    <a:pt x="194468" y="119541"/>
                  </a:lnTo>
                  <a:lnTo>
                    <a:pt x="194468" y="119484"/>
                  </a:lnTo>
                  <a:lnTo>
                    <a:pt x="194510" y="119484"/>
                  </a:lnTo>
                  <a:lnTo>
                    <a:pt x="194510" y="119414"/>
                  </a:lnTo>
                  <a:lnTo>
                    <a:pt x="194510" y="119358"/>
                  </a:lnTo>
                  <a:lnTo>
                    <a:pt x="194510" y="119287"/>
                  </a:lnTo>
                  <a:lnTo>
                    <a:pt x="194468" y="119287"/>
                  </a:lnTo>
                  <a:lnTo>
                    <a:pt x="194426" y="119287"/>
                  </a:lnTo>
                  <a:lnTo>
                    <a:pt x="194384" y="119287"/>
                  </a:lnTo>
                  <a:lnTo>
                    <a:pt x="194341" y="119287"/>
                  </a:lnTo>
                  <a:lnTo>
                    <a:pt x="194299" y="119358"/>
                  </a:lnTo>
                  <a:lnTo>
                    <a:pt x="194257" y="119358"/>
                  </a:lnTo>
                  <a:lnTo>
                    <a:pt x="194215" y="119358"/>
                  </a:lnTo>
                  <a:lnTo>
                    <a:pt x="194172" y="119358"/>
                  </a:lnTo>
                  <a:lnTo>
                    <a:pt x="194130" y="119358"/>
                  </a:lnTo>
                  <a:lnTo>
                    <a:pt x="194046" y="119414"/>
                  </a:lnTo>
                  <a:lnTo>
                    <a:pt x="194003" y="119484"/>
                  </a:lnTo>
                  <a:lnTo>
                    <a:pt x="193961" y="119484"/>
                  </a:lnTo>
                  <a:lnTo>
                    <a:pt x="193919" y="119541"/>
                  </a:lnTo>
                  <a:lnTo>
                    <a:pt x="193834" y="119541"/>
                  </a:lnTo>
                  <a:lnTo>
                    <a:pt x="193792" y="119541"/>
                  </a:lnTo>
                  <a:lnTo>
                    <a:pt x="193750" y="119541"/>
                  </a:lnTo>
                  <a:lnTo>
                    <a:pt x="193708" y="119541"/>
                  </a:lnTo>
                  <a:lnTo>
                    <a:pt x="193708" y="119611"/>
                  </a:lnTo>
                  <a:lnTo>
                    <a:pt x="193665" y="119611"/>
                  </a:lnTo>
                  <a:lnTo>
                    <a:pt x="193623" y="119541"/>
                  </a:lnTo>
                  <a:lnTo>
                    <a:pt x="193581" y="119611"/>
                  </a:lnTo>
                  <a:lnTo>
                    <a:pt x="193539" y="119541"/>
                  </a:lnTo>
                  <a:lnTo>
                    <a:pt x="193496" y="119541"/>
                  </a:lnTo>
                  <a:lnTo>
                    <a:pt x="193454" y="119541"/>
                  </a:lnTo>
                  <a:lnTo>
                    <a:pt x="193412" y="119484"/>
                  </a:lnTo>
                  <a:lnTo>
                    <a:pt x="193370" y="119484"/>
                  </a:lnTo>
                  <a:lnTo>
                    <a:pt x="193327" y="119484"/>
                  </a:lnTo>
                  <a:lnTo>
                    <a:pt x="193327" y="119414"/>
                  </a:lnTo>
                  <a:lnTo>
                    <a:pt x="193285" y="119414"/>
                  </a:lnTo>
                  <a:lnTo>
                    <a:pt x="193285" y="119358"/>
                  </a:lnTo>
                  <a:lnTo>
                    <a:pt x="193243" y="119358"/>
                  </a:lnTo>
                  <a:lnTo>
                    <a:pt x="193243" y="119287"/>
                  </a:lnTo>
                  <a:lnTo>
                    <a:pt x="193201" y="119287"/>
                  </a:lnTo>
                  <a:lnTo>
                    <a:pt x="193158" y="119231"/>
                  </a:lnTo>
                  <a:lnTo>
                    <a:pt x="193158" y="119160"/>
                  </a:lnTo>
                  <a:lnTo>
                    <a:pt x="193116" y="119160"/>
                  </a:lnTo>
                  <a:lnTo>
                    <a:pt x="193116" y="119104"/>
                  </a:lnTo>
                  <a:lnTo>
                    <a:pt x="193074" y="119104"/>
                  </a:lnTo>
                  <a:lnTo>
                    <a:pt x="193074" y="119048"/>
                  </a:lnTo>
                  <a:lnTo>
                    <a:pt x="193116" y="119048"/>
                  </a:lnTo>
                  <a:lnTo>
                    <a:pt x="193074" y="118977"/>
                  </a:lnTo>
                  <a:lnTo>
                    <a:pt x="193074" y="118921"/>
                  </a:lnTo>
                  <a:lnTo>
                    <a:pt x="193032" y="118851"/>
                  </a:lnTo>
                  <a:lnTo>
                    <a:pt x="192989" y="118851"/>
                  </a:lnTo>
                  <a:lnTo>
                    <a:pt x="192905" y="118794"/>
                  </a:lnTo>
                  <a:lnTo>
                    <a:pt x="192863" y="118794"/>
                  </a:lnTo>
                  <a:lnTo>
                    <a:pt x="192863" y="118724"/>
                  </a:lnTo>
                  <a:lnTo>
                    <a:pt x="192821" y="118724"/>
                  </a:lnTo>
                  <a:lnTo>
                    <a:pt x="192778" y="118724"/>
                  </a:lnTo>
                  <a:lnTo>
                    <a:pt x="192778" y="118668"/>
                  </a:lnTo>
                  <a:lnTo>
                    <a:pt x="192736" y="118668"/>
                  </a:lnTo>
                  <a:lnTo>
                    <a:pt x="192694" y="118668"/>
                  </a:lnTo>
                  <a:lnTo>
                    <a:pt x="192694" y="118597"/>
                  </a:lnTo>
                  <a:lnTo>
                    <a:pt x="192652" y="118597"/>
                  </a:lnTo>
                  <a:lnTo>
                    <a:pt x="192609" y="118541"/>
                  </a:lnTo>
                  <a:lnTo>
                    <a:pt x="192567" y="118541"/>
                  </a:lnTo>
                  <a:lnTo>
                    <a:pt x="192567" y="118470"/>
                  </a:lnTo>
                  <a:lnTo>
                    <a:pt x="192525" y="118470"/>
                  </a:lnTo>
                  <a:lnTo>
                    <a:pt x="192483" y="118470"/>
                  </a:lnTo>
                  <a:lnTo>
                    <a:pt x="192483" y="118414"/>
                  </a:lnTo>
                  <a:lnTo>
                    <a:pt x="192440" y="118344"/>
                  </a:lnTo>
                  <a:lnTo>
                    <a:pt x="192440" y="118287"/>
                  </a:lnTo>
                  <a:lnTo>
                    <a:pt x="192398" y="118217"/>
                  </a:lnTo>
                  <a:lnTo>
                    <a:pt x="192356" y="118161"/>
                  </a:lnTo>
                  <a:lnTo>
                    <a:pt x="192271" y="118034"/>
                  </a:lnTo>
                  <a:lnTo>
                    <a:pt x="192229" y="118034"/>
                  </a:lnTo>
                  <a:lnTo>
                    <a:pt x="192229" y="117964"/>
                  </a:lnTo>
                  <a:lnTo>
                    <a:pt x="192187" y="117964"/>
                  </a:lnTo>
                  <a:lnTo>
                    <a:pt x="192145" y="117964"/>
                  </a:lnTo>
                  <a:lnTo>
                    <a:pt x="192145" y="117907"/>
                  </a:lnTo>
                  <a:lnTo>
                    <a:pt x="192102" y="117907"/>
                  </a:lnTo>
                  <a:lnTo>
                    <a:pt x="192018" y="117837"/>
                  </a:lnTo>
                  <a:lnTo>
                    <a:pt x="191933" y="117780"/>
                  </a:lnTo>
                  <a:lnTo>
                    <a:pt x="191891" y="117780"/>
                  </a:lnTo>
                  <a:lnTo>
                    <a:pt x="191849" y="117780"/>
                  </a:lnTo>
                  <a:lnTo>
                    <a:pt x="191807" y="117710"/>
                  </a:lnTo>
                  <a:lnTo>
                    <a:pt x="191764" y="117710"/>
                  </a:lnTo>
                  <a:lnTo>
                    <a:pt x="191638" y="117654"/>
                  </a:lnTo>
                  <a:lnTo>
                    <a:pt x="191553" y="117654"/>
                  </a:lnTo>
                  <a:lnTo>
                    <a:pt x="191553" y="117583"/>
                  </a:lnTo>
                  <a:lnTo>
                    <a:pt x="191511" y="117583"/>
                  </a:lnTo>
                  <a:lnTo>
                    <a:pt x="191469" y="117583"/>
                  </a:lnTo>
                  <a:lnTo>
                    <a:pt x="191469" y="117527"/>
                  </a:lnTo>
                  <a:lnTo>
                    <a:pt x="191426" y="117527"/>
                  </a:lnTo>
                  <a:lnTo>
                    <a:pt x="191426" y="117457"/>
                  </a:lnTo>
                  <a:lnTo>
                    <a:pt x="191384" y="117457"/>
                  </a:lnTo>
                  <a:lnTo>
                    <a:pt x="191342" y="117457"/>
                  </a:lnTo>
                  <a:lnTo>
                    <a:pt x="191342" y="117400"/>
                  </a:lnTo>
                  <a:lnTo>
                    <a:pt x="191300" y="117400"/>
                  </a:lnTo>
                  <a:lnTo>
                    <a:pt x="191257" y="117400"/>
                  </a:lnTo>
                  <a:lnTo>
                    <a:pt x="191215" y="117400"/>
                  </a:lnTo>
                  <a:lnTo>
                    <a:pt x="191257" y="117330"/>
                  </a:lnTo>
                  <a:lnTo>
                    <a:pt x="191215" y="117330"/>
                  </a:lnTo>
                  <a:lnTo>
                    <a:pt x="191257" y="117330"/>
                  </a:lnTo>
                  <a:lnTo>
                    <a:pt x="191257" y="117274"/>
                  </a:lnTo>
                  <a:lnTo>
                    <a:pt x="191215" y="117274"/>
                  </a:lnTo>
                  <a:lnTo>
                    <a:pt x="191173" y="117203"/>
                  </a:lnTo>
                  <a:lnTo>
                    <a:pt x="191131" y="117147"/>
                  </a:lnTo>
                  <a:lnTo>
                    <a:pt x="191088" y="117147"/>
                  </a:lnTo>
                  <a:lnTo>
                    <a:pt x="191046" y="117147"/>
                  </a:lnTo>
                  <a:lnTo>
                    <a:pt x="191046" y="117203"/>
                  </a:lnTo>
                  <a:lnTo>
                    <a:pt x="191004" y="117274"/>
                  </a:lnTo>
                  <a:lnTo>
                    <a:pt x="191004" y="117330"/>
                  </a:lnTo>
                  <a:lnTo>
                    <a:pt x="191004" y="117400"/>
                  </a:lnTo>
                  <a:lnTo>
                    <a:pt x="191046" y="117457"/>
                  </a:lnTo>
                  <a:lnTo>
                    <a:pt x="191004" y="117527"/>
                  </a:lnTo>
                  <a:lnTo>
                    <a:pt x="191004" y="117583"/>
                  </a:lnTo>
                  <a:lnTo>
                    <a:pt x="191004" y="117654"/>
                  </a:lnTo>
                  <a:lnTo>
                    <a:pt x="190962" y="117710"/>
                  </a:lnTo>
                  <a:lnTo>
                    <a:pt x="190919" y="117780"/>
                  </a:lnTo>
                  <a:lnTo>
                    <a:pt x="190877" y="117780"/>
                  </a:lnTo>
                  <a:lnTo>
                    <a:pt x="190835" y="117837"/>
                  </a:lnTo>
                  <a:lnTo>
                    <a:pt x="190877" y="117837"/>
                  </a:lnTo>
                  <a:lnTo>
                    <a:pt x="190877" y="117907"/>
                  </a:lnTo>
                  <a:lnTo>
                    <a:pt x="190919" y="117907"/>
                  </a:lnTo>
                  <a:lnTo>
                    <a:pt x="190877" y="117907"/>
                  </a:lnTo>
                  <a:lnTo>
                    <a:pt x="190877" y="117837"/>
                  </a:lnTo>
                  <a:lnTo>
                    <a:pt x="190919" y="117837"/>
                  </a:lnTo>
                  <a:lnTo>
                    <a:pt x="190919" y="117907"/>
                  </a:lnTo>
                  <a:lnTo>
                    <a:pt x="190919" y="117964"/>
                  </a:lnTo>
                  <a:lnTo>
                    <a:pt x="190877" y="117964"/>
                  </a:lnTo>
                  <a:lnTo>
                    <a:pt x="190835" y="117907"/>
                  </a:lnTo>
                  <a:lnTo>
                    <a:pt x="190835" y="117837"/>
                  </a:lnTo>
                  <a:lnTo>
                    <a:pt x="190793" y="117837"/>
                  </a:lnTo>
                  <a:lnTo>
                    <a:pt x="190751" y="117837"/>
                  </a:lnTo>
                  <a:lnTo>
                    <a:pt x="190708" y="117837"/>
                  </a:lnTo>
                  <a:lnTo>
                    <a:pt x="190666" y="117837"/>
                  </a:lnTo>
                  <a:lnTo>
                    <a:pt x="190624" y="117837"/>
                  </a:lnTo>
                  <a:lnTo>
                    <a:pt x="190582" y="117780"/>
                  </a:lnTo>
                  <a:lnTo>
                    <a:pt x="190539" y="117780"/>
                  </a:lnTo>
                  <a:lnTo>
                    <a:pt x="190497" y="117780"/>
                  </a:lnTo>
                  <a:lnTo>
                    <a:pt x="190455" y="117780"/>
                  </a:lnTo>
                  <a:lnTo>
                    <a:pt x="190413" y="117837"/>
                  </a:lnTo>
                  <a:lnTo>
                    <a:pt x="190370" y="117837"/>
                  </a:lnTo>
                  <a:lnTo>
                    <a:pt x="190328" y="117837"/>
                  </a:lnTo>
                  <a:lnTo>
                    <a:pt x="190328" y="117907"/>
                  </a:lnTo>
                  <a:lnTo>
                    <a:pt x="190286" y="117907"/>
                  </a:lnTo>
                  <a:lnTo>
                    <a:pt x="190244" y="117964"/>
                  </a:lnTo>
                  <a:lnTo>
                    <a:pt x="190244" y="118090"/>
                  </a:lnTo>
                  <a:lnTo>
                    <a:pt x="190201" y="118161"/>
                  </a:lnTo>
                  <a:lnTo>
                    <a:pt x="190159" y="118217"/>
                  </a:lnTo>
                  <a:lnTo>
                    <a:pt x="190117" y="118217"/>
                  </a:lnTo>
                  <a:lnTo>
                    <a:pt x="190075" y="118287"/>
                  </a:lnTo>
                  <a:lnTo>
                    <a:pt x="190032" y="118287"/>
                  </a:lnTo>
                  <a:lnTo>
                    <a:pt x="189948" y="118287"/>
                  </a:lnTo>
                  <a:lnTo>
                    <a:pt x="189906" y="118287"/>
                  </a:lnTo>
                  <a:lnTo>
                    <a:pt x="189906" y="118344"/>
                  </a:lnTo>
                  <a:lnTo>
                    <a:pt x="189906" y="118414"/>
                  </a:lnTo>
                  <a:lnTo>
                    <a:pt x="189906" y="118597"/>
                  </a:lnTo>
                  <a:lnTo>
                    <a:pt x="189906" y="118668"/>
                  </a:lnTo>
                  <a:lnTo>
                    <a:pt x="189948" y="118724"/>
                  </a:lnTo>
                  <a:lnTo>
                    <a:pt x="189948" y="118794"/>
                  </a:lnTo>
                  <a:lnTo>
                    <a:pt x="189906" y="118794"/>
                  </a:lnTo>
                  <a:lnTo>
                    <a:pt x="189906" y="118851"/>
                  </a:lnTo>
                  <a:lnTo>
                    <a:pt x="189863" y="118851"/>
                  </a:lnTo>
                  <a:lnTo>
                    <a:pt x="189863" y="118921"/>
                  </a:lnTo>
                  <a:lnTo>
                    <a:pt x="189863" y="118977"/>
                  </a:lnTo>
                  <a:lnTo>
                    <a:pt x="189821" y="118977"/>
                  </a:lnTo>
                  <a:lnTo>
                    <a:pt x="189779" y="119048"/>
                  </a:lnTo>
                  <a:lnTo>
                    <a:pt x="189779" y="119104"/>
                  </a:lnTo>
                  <a:lnTo>
                    <a:pt x="189737" y="119104"/>
                  </a:lnTo>
                  <a:lnTo>
                    <a:pt x="189737" y="119160"/>
                  </a:lnTo>
                  <a:lnTo>
                    <a:pt x="189694" y="119160"/>
                  </a:lnTo>
                  <a:lnTo>
                    <a:pt x="189694" y="119231"/>
                  </a:lnTo>
                  <a:lnTo>
                    <a:pt x="189652" y="119231"/>
                  </a:lnTo>
                  <a:lnTo>
                    <a:pt x="189610" y="119231"/>
                  </a:lnTo>
                  <a:lnTo>
                    <a:pt x="189610" y="119287"/>
                  </a:lnTo>
                  <a:lnTo>
                    <a:pt x="189568" y="119358"/>
                  </a:lnTo>
                  <a:lnTo>
                    <a:pt x="189568" y="119414"/>
                  </a:lnTo>
                  <a:lnTo>
                    <a:pt x="189525" y="119414"/>
                  </a:lnTo>
                  <a:lnTo>
                    <a:pt x="189525" y="119358"/>
                  </a:lnTo>
                  <a:lnTo>
                    <a:pt x="189568" y="119358"/>
                  </a:lnTo>
                  <a:lnTo>
                    <a:pt x="189568" y="119287"/>
                  </a:lnTo>
                  <a:lnTo>
                    <a:pt x="189610" y="119231"/>
                  </a:lnTo>
                  <a:lnTo>
                    <a:pt x="189652" y="119231"/>
                  </a:lnTo>
                  <a:lnTo>
                    <a:pt x="189652" y="119160"/>
                  </a:lnTo>
                  <a:lnTo>
                    <a:pt x="189694" y="119160"/>
                  </a:lnTo>
                  <a:lnTo>
                    <a:pt x="189694" y="119104"/>
                  </a:lnTo>
                  <a:lnTo>
                    <a:pt x="189737" y="119104"/>
                  </a:lnTo>
                  <a:lnTo>
                    <a:pt x="189694" y="119104"/>
                  </a:lnTo>
                  <a:lnTo>
                    <a:pt x="189694" y="119048"/>
                  </a:lnTo>
                  <a:lnTo>
                    <a:pt x="189694" y="118977"/>
                  </a:lnTo>
                  <a:lnTo>
                    <a:pt x="189737" y="118977"/>
                  </a:lnTo>
                  <a:lnTo>
                    <a:pt x="189737" y="118921"/>
                  </a:lnTo>
                  <a:lnTo>
                    <a:pt x="189737" y="118851"/>
                  </a:lnTo>
                  <a:lnTo>
                    <a:pt x="189779" y="118921"/>
                  </a:lnTo>
                  <a:lnTo>
                    <a:pt x="189779" y="118851"/>
                  </a:lnTo>
                  <a:lnTo>
                    <a:pt x="189737" y="118851"/>
                  </a:lnTo>
                  <a:lnTo>
                    <a:pt x="189779" y="118851"/>
                  </a:lnTo>
                  <a:lnTo>
                    <a:pt x="189779" y="118794"/>
                  </a:lnTo>
                  <a:lnTo>
                    <a:pt x="189779" y="118724"/>
                  </a:lnTo>
                  <a:lnTo>
                    <a:pt x="189821" y="118724"/>
                  </a:lnTo>
                  <a:lnTo>
                    <a:pt x="189779" y="118724"/>
                  </a:lnTo>
                  <a:lnTo>
                    <a:pt x="189821" y="118668"/>
                  </a:lnTo>
                  <a:lnTo>
                    <a:pt x="189863" y="118668"/>
                  </a:lnTo>
                  <a:lnTo>
                    <a:pt x="189863" y="118597"/>
                  </a:lnTo>
                  <a:lnTo>
                    <a:pt x="189821" y="118597"/>
                  </a:lnTo>
                  <a:lnTo>
                    <a:pt x="189821" y="118541"/>
                  </a:lnTo>
                  <a:lnTo>
                    <a:pt x="189821" y="118470"/>
                  </a:lnTo>
                  <a:lnTo>
                    <a:pt x="189863" y="118470"/>
                  </a:lnTo>
                  <a:lnTo>
                    <a:pt x="189821" y="118344"/>
                  </a:lnTo>
                  <a:lnTo>
                    <a:pt x="189821" y="118287"/>
                  </a:lnTo>
                  <a:lnTo>
                    <a:pt x="189821" y="118217"/>
                  </a:lnTo>
                  <a:lnTo>
                    <a:pt x="189863" y="118217"/>
                  </a:lnTo>
                  <a:lnTo>
                    <a:pt x="189906" y="118217"/>
                  </a:lnTo>
                  <a:lnTo>
                    <a:pt x="189948" y="118161"/>
                  </a:lnTo>
                  <a:lnTo>
                    <a:pt x="189990" y="118161"/>
                  </a:lnTo>
                  <a:lnTo>
                    <a:pt x="190075" y="118161"/>
                  </a:lnTo>
                  <a:lnTo>
                    <a:pt x="190117" y="118161"/>
                  </a:lnTo>
                  <a:lnTo>
                    <a:pt x="190159" y="118161"/>
                  </a:lnTo>
                  <a:lnTo>
                    <a:pt x="190159" y="118090"/>
                  </a:lnTo>
                  <a:lnTo>
                    <a:pt x="190201" y="118090"/>
                  </a:lnTo>
                  <a:lnTo>
                    <a:pt x="190159" y="118090"/>
                  </a:lnTo>
                  <a:lnTo>
                    <a:pt x="190117" y="118090"/>
                  </a:lnTo>
                  <a:lnTo>
                    <a:pt x="190075" y="118090"/>
                  </a:lnTo>
                  <a:lnTo>
                    <a:pt x="190032" y="118090"/>
                  </a:lnTo>
                  <a:lnTo>
                    <a:pt x="189990" y="118161"/>
                  </a:lnTo>
                  <a:lnTo>
                    <a:pt x="189990" y="118090"/>
                  </a:lnTo>
                  <a:lnTo>
                    <a:pt x="189990" y="118034"/>
                  </a:lnTo>
                  <a:lnTo>
                    <a:pt x="190032" y="118034"/>
                  </a:lnTo>
                  <a:lnTo>
                    <a:pt x="190075" y="118034"/>
                  </a:lnTo>
                  <a:lnTo>
                    <a:pt x="190117" y="118034"/>
                  </a:lnTo>
                  <a:lnTo>
                    <a:pt x="190159" y="118034"/>
                  </a:lnTo>
                  <a:lnTo>
                    <a:pt x="190201" y="118034"/>
                  </a:lnTo>
                  <a:lnTo>
                    <a:pt x="190201" y="117964"/>
                  </a:lnTo>
                  <a:lnTo>
                    <a:pt x="190244" y="117907"/>
                  </a:lnTo>
                  <a:lnTo>
                    <a:pt x="190286" y="117837"/>
                  </a:lnTo>
                  <a:lnTo>
                    <a:pt x="190328" y="117780"/>
                  </a:lnTo>
                  <a:lnTo>
                    <a:pt x="190370" y="117780"/>
                  </a:lnTo>
                  <a:lnTo>
                    <a:pt x="190455" y="117710"/>
                  </a:lnTo>
                  <a:lnTo>
                    <a:pt x="190497" y="117710"/>
                  </a:lnTo>
                  <a:lnTo>
                    <a:pt x="190539" y="117710"/>
                  </a:lnTo>
                  <a:lnTo>
                    <a:pt x="190582" y="117710"/>
                  </a:lnTo>
                  <a:lnTo>
                    <a:pt x="190624" y="117710"/>
                  </a:lnTo>
                  <a:lnTo>
                    <a:pt x="190624" y="117780"/>
                  </a:lnTo>
                  <a:lnTo>
                    <a:pt x="190666" y="117780"/>
                  </a:lnTo>
                  <a:lnTo>
                    <a:pt x="190708" y="117780"/>
                  </a:lnTo>
                  <a:lnTo>
                    <a:pt x="190751" y="117780"/>
                  </a:lnTo>
                  <a:lnTo>
                    <a:pt x="190793" y="117780"/>
                  </a:lnTo>
                  <a:lnTo>
                    <a:pt x="190835" y="117780"/>
                  </a:lnTo>
                  <a:lnTo>
                    <a:pt x="190877" y="117710"/>
                  </a:lnTo>
                  <a:lnTo>
                    <a:pt x="190919" y="117654"/>
                  </a:lnTo>
                  <a:lnTo>
                    <a:pt x="190919" y="117583"/>
                  </a:lnTo>
                  <a:lnTo>
                    <a:pt x="190962" y="117527"/>
                  </a:lnTo>
                  <a:lnTo>
                    <a:pt x="190962" y="117457"/>
                  </a:lnTo>
                  <a:lnTo>
                    <a:pt x="190962" y="117400"/>
                  </a:lnTo>
                  <a:lnTo>
                    <a:pt x="190919" y="117400"/>
                  </a:lnTo>
                  <a:lnTo>
                    <a:pt x="190962" y="117400"/>
                  </a:lnTo>
                  <a:lnTo>
                    <a:pt x="190962" y="117330"/>
                  </a:lnTo>
                  <a:lnTo>
                    <a:pt x="190919" y="117330"/>
                  </a:lnTo>
                  <a:lnTo>
                    <a:pt x="190919" y="117274"/>
                  </a:lnTo>
                  <a:lnTo>
                    <a:pt x="190962" y="117147"/>
                  </a:lnTo>
                  <a:lnTo>
                    <a:pt x="190962" y="117076"/>
                  </a:lnTo>
                  <a:lnTo>
                    <a:pt x="191004" y="117076"/>
                  </a:lnTo>
                  <a:lnTo>
                    <a:pt x="191046" y="117020"/>
                  </a:lnTo>
                  <a:lnTo>
                    <a:pt x="191004" y="117020"/>
                  </a:lnTo>
                  <a:lnTo>
                    <a:pt x="190962" y="117020"/>
                  </a:lnTo>
                  <a:lnTo>
                    <a:pt x="190877" y="117020"/>
                  </a:lnTo>
                  <a:lnTo>
                    <a:pt x="190877" y="116950"/>
                  </a:lnTo>
                  <a:lnTo>
                    <a:pt x="190835" y="116950"/>
                  </a:lnTo>
                  <a:lnTo>
                    <a:pt x="190793" y="116950"/>
                  </a:lnTo>
                  <a:lnTo>
                    <a:pt x="190751" y="116950"/>
                  </a:lnTo>
                  <a:lnTo>
                    <a:pt x="190708" y="116950"/>
                  </a:lnTo>
                  <a:lnTo>
                    <a:pt x="190708" y="116893"/>
                  </a:lnTo>
                  <a:lnTo>
                    <a:pt x="190666" y="116893"/>
                  </a:lnTo>
                  <a:lnTo>
                    <a:pt x="190624" y="116893"/>
                  </a:lnTo>
                  <a:lnTo>
                    <a:pt x="190582" y="116893"/>
                  </a:lnTo>
                  <a:lnTo>
                    <a:pt x="190582" y="116823"/>
                  </a:lnTo>
                  <a:lnTo>
                    <a:pt x="190539" y="116823"/>
                  </a:lnTo>
                  <a:lnTo>
                    <a:pt x="190497" y="116823"/>
                  </a:lnTo>
                  <a:lnTo>
                    <a:pt x="190455" y="116823"/>
                  </a:lnTo>
                  <a:lnTo>
                    <a:pt x="190413" y="116823"/>
                  </a:lnTo>
                  <a:lnTo>
                    <a:pt x="190370" y="116823"/>
                  </a:lnTo>
                  <a:lnTo>
                    <a:pt x="190370" y="116767"/>
                  </a:lnTo>
                  <a:lnTo>
                    <a:pt x="190328" y="116767"/>
                  </a:lnTo>
                  <a:lnTo>
                    <a:pt x="190328" y="116823"/>
                  </a:lnTo>
                  <a:lnTo>
                    <a:pt x="190286" y="116823"/>
                  </a:lnTo>
                  <a:lnTo>
                    <a:pt x="190244" y="116823"/>
                  </a:lnTo>
                  <a:lnTo>
                    <a:pt x="190244" y="116893"/>
                  </a:lnTo>
                  <a:lnTo>
                    <a:pt x="190286" y="116893"/>
                  </a:lnTo>
                  <a:lnTo>
                    <a:pt x="190286" y="116823"/>
                  </a:lnTo>
                  <a:lnTo>
                    <a:pt x="190328" y="116823"/>
                  </a:lnTo>
                  <a:lnTo>
                    <a:pt x="190328" y="116893"/>
                  </a:lnTo>
                  <a:lnTo>
                    <a:pt x="190244" y="116893"/>
                  </a:lnTo>
                  <a:lnTo>
                    <a:pt x="190201" y="116893"/>
                  </a:lnTo>
                  <a:lnTo>
                    <a:pt x="190201" y="116950"/>
                  </a:lnTo>
                  <a:lnTo>
                    <a:pt x="190244" y="116950"/>
                  </a:lnTo>
                  <a:lnTo>
                    <a:pt x="190286" y="116950"/>
                  </a:lnTo>
                  <a:lnTo>
                    <a:pt x="190244" y="117020"/>
                  </a:lnTo>
                  <a:lnTo>
                    <a:pt x="190286" y="117020"/>
                  </a:lnTo>
                  <a:lnTo>
                    <a:pt x="190286" y="117076"/>
                  </a:lnTo>
                  <a:lnTo>
                    <a:pt x="190244" y="117076"/>
                  </a:lnTo>
                  <a:lnTo>
                    <a:pt x="190244" y="117020"/>
                  </a:lnTo>
                  <a:lnTo>
                    <a:pt x="190201" y="117020"/>
                  </a:lnTo>
                  <a:lnTo>
                    <a:pt x="190201" y="117076"/>
                  </a:lnTo>
                  <a:lnTo>
                    <a:pt x="190159" y="117076"/>
                  </a:lnTo>
                  <a:lnTo>
                    <a:pt x="190201" y="117076"/>
                  </a:lnTo>
                  <a:lnTo>
                    <a:pt x="190201" y="117020"/>
                  </a:lnTo>
                  <a:lnTo>
                    <a:pt x="190159" y="117020"/>
                  </a:lnTo>
                  <a:lnTo>
                    <a:pt x="190159" y="116950"/>
                  </a:lnTo>
                  <a:lnTo>
                    <a:pt x="190201" y="116950"/>
                  </a:lnTo>
                  <a:lnTo>
                    <a:pt x="190201" y="116893"/>
                  </a:lnTo>
                  <a:lnTo>
                    <a:pt x="190159" y="116893"/>
                  </a:lnTo>
                  <a:lnTo>
                    <a:pt x="190159" y="116950"/>
                  </a:lnTo>
                  <a:lnTo>
                    <a:pt x="190117" y="116950"/>
                  </a:lnTo>
                  <a:lnTo>
                    <a:pt x="190075" y="116950"/>
                  </a:lnTo>
                  <a:lnTo>
                    <a:pt x="190075" y="117020"/>
                  </a:lnTo>
                  <a:lnTo>
                    <a:pt x="190032" y="117020"/>
                  </a:lnTo>
                  <a:lnTo>
                    <a:pt x="189990" y="117020"/>
                  </a:lnTo>
                  <a:lnTo>
                    <a:pt x="189948" y="116950"/>
                  </a:lnTo>
                  <a:lnTo>
                    <a:pt x="189906" y="116950"/>
                  </a:lnTo>
                  <a:lnTo>
                    <a:pt x="189863" y="116950"/>
                  </a:lnTo>
                  <a:lnTo>
                    <a:pt x="189821" y="116950"/>
                  </a:lnTo>
                  <a:lnTo>
                    <a:pt x="189863" y="117020"/>
                  </a:lnTo>
                  <a:lnTo>
                    <a:pt x="189821" y="117020"/>
                  </a:lnTo>
                  <a:lnTo>
                    <a:pt x="189779" y="117020"/>
                  </a:lnTo>
                  <a:lnTo>
                    <a:pt x="189821" y="116950"/>
                  </a:lnTo>
                  <a:lnTo>
                    <a:pt x="189821" y="116893"/>
                  </a:lnTo>
                  <a:lnTo>
                    <a:pt x="189779" y="116893"/>
                  </a:lnTo>
                  <a:lnTo>
                    <a:pt x="189737" y="116823"/>
                  </a:lnTo>
                  <a:lnTo>
                    <a:pt x="189694" y="116823"/>
                  </a:lnTo>
                  <a:lnTo>
                    <a:pt x="189694" y="116767"/>
                  </a:lnTo>
                  <a:lnTo>
                    <a:pt x="189652" y="116767"/>
                  </a:lnTo>
                  <a:lnTo>
                    <a:pt x="189610" y="116696"/>
                  </a:lnTo>
                  <a:lnTo>
                    <a:pt x="189568" y="116696"/>
                  </a:lnTo>
                  <a:lnTo>
                    <a:pt x="189568" y="116767"/>
                  </a:lnTo>
                  <a:lnTo>
                    <a:pt x="189525" y="116767"/>
                  </a:lnTo>
                  <a:lnTo>
                    <a:pt x="189525" y="116823"/>
                  </a:lnTo>
                  <a:lnTo>
                    <a:pt x="189483" y="116823"/>
                  </a:lnTo>
                  <a:lnTo>
                    <a:pt x="189483" y="116893"/>
                  </a:lnTo>
                  <a:lnTo>
                    <a:pt x="189441" y="116893"/>
                  </a:lnTo>
                  <a:lnTo>
                    <a:pt x="189441" y="116950"/>
                  </a:lnTo>
                  <a:lnTo>
                    <a:pt x="189399" y="116950"/>
                  </a:lnTo>
                  <a:lnTo>
                    <a:pt x="189356" y="116950"/>
                  </a:lnTo>
                  <a:lnTo>
                    <a:pt x="189399" y="116950"/>
                  </a:lnTo>
                  <a:lnTo>
                    <a:pt x="189399" y="116893"/>
                  </a:lnTo>
                  <a:lnTo>
                    <a:pt x="189441" y="116893"/>
                  </a:lnTo>
                  <a:lnTo>
                    <a:pt x="189441" y="116823"/>
                  </a:lnTo>
                  <a:lnTo>
                    <a:pt x="189399" y="116767"/>
                  </a:lnTo>
                  <a:lnTo>
                    <a:pt x="189356" y="116823"/>
                  </a:lnTo>
                  <a:lnTo>
                    <a:pt x="189356" y="116767"/>
                  </a:lnTo>
                  <a:lnTo>
                    <a:pt x="189399" y="116767"/>
                  </a:lnTo>
                  <a:lnTo>
                    <a:pt x="189441" y="116767"/>
                  </a:lnTo>
                  <a:lnTo>
                    <a:pt x="189441" y="116823"/>
                  </a:lnTo>
                  <a:lnTo>
                    <a:pt x="189483" y="116823"/>
                  </a:lnTo>
                  <a:lnTo>
                    <a:pt x="189483" y="116767"/>
                  </a:lnTo>
                  <a:lnTo>
                    <a:pt x="189525" y="116767"/>
                  </a:lnTo>
                  <a:lnTo>
                    <a:pt x="189525" y="116696"/>
                  </a:lnTo>
                  <a:lnTo>
                    <a:pt x="189568" y="116696"/>
                  </a:lnTo>
                  <a:lnTo>
                    <a:pt x="189568" y="116640"/>
                  </a:lnTo>
                  <a:lnTo>
                    <a:pt x="189610" y="116640"/>
                  </a:lnTo>
                  <a:lnTo>
                    <a:pt x="189610" y="116569"/>
                  </a:lnTo>
                  <a:lnTo>
                    <a:pt x="189568" y="116569"/>
                  </a:lnTo>
                  <a:lnTo>
                    <a:pt x="189525" y="116513"/>
                  </a:lnTo>
                  <a:lnTo>
                    <a:pt x="189483" y="116513"/>
                  </a:lnTo>
                  <a:lnTo>
                    <a:pt x="189441" y="116443"/>
                  </a:lnTo>
                  <a:lnTo>
                    <a:pt x="189399" y="116443"/>
                  </a:lnTo>
                  <a:lnTo>
                    <a:pt x="189356" y="116443"/>
                  </a:lnTo>
                  <a:lnTo>
                    <a:pt x="189314" y="116443"/>
                  </a:lnTo>
                  <a:lnTo>
                    <a:pt x="189272" y="116513"/>
                  </a:lnTo>
                  <a:lnTo>
                    <a:pt x="189230" y="116513"/>
                  </a:lnTo>
                  <a:lnTo>
                    <a:pt x="189187" y="116513"/>
                  </a:lnTo>
                  <a:lnTo>
                    <a:pt x="189145" y="116569"/>
                  </a:lnTo>
                  <a:lnTo>
                    <a:pt x="189103" y="116569"/>
                  </a:lnTo>
                  <a:lnTo>
                    <a:pt x="189103" y="116640"/>
                  </a:lnTo>
                  <a:lnTo>
                    <a:pt x="189061" y="116640"/>
                  </a:lnTo>
                  <a:lnTo>
                    <a:pt x="189018" y="116640"/>
                  </a:lnTo>
                  <a:lnTo>
                    <a:pt x="188976" y="116640"/>
                  </a:lnTo>
                  <a:lnTo>
                    <a:pt x="188934" y="116640"/>
                  </a:lnTo>
                  <a:lnTo>
                    <a:pt x="188892" y="116569"/>
                  </a:lnTo>
                  <a:lnTo>
                    <a:pt x="188849" y="116569"/>
                  </a:lnTo>
                  <a:lnTo>
                    <a:pt x="188807" y="116640"/>
                  </a:lnTo>
                  <a:lnTo>
                    <a:pt x="188849" y="116569"/>
                  </a:lnTo>
                  <a:lnTo>
                    <a:pt x="188849" y="116513"/>
                  </a:lnTo>
                  <a:lnTo>
                    <a:pt x="188807" y="116513"/>
                  </a:lnTo>
                  <a:lnTo>
                    <a:pt x="188765" y="116513"/>
                  </a:lnTo>
                  <a:lnTo>
                    <a:pt x="188723" y="116513"/>
                  </a:lnTo>
                  <a:lnTo>
                    <a:pt x="188681" y="116513"/>
                  </a:lnTo>
                  <a:lnTo>
                    <a:pt x="188638" y="116513"/>
                  </a:lnTo>
                  <a:lnTo>
                    <a:pt x="188596" y="116513"/>
                  </a:lnTo>
                  <a:lnTo>
                    <a:pt x="188554" y="116569"/>
                  </a:lnTo>
                  <a:lnTo>
                    <a:pt x="188512" y="116569"/>
                  </a:lnTo>
                  <a:lnTo>
                    <a:pt x="188469" y="116640"/>
                  </a:lnTo>
                  <a:lnTo>
                    <a:pt x="188427" y="116640"/>
                  </a:lnTo>
                  <a:lnTo>
                    <a:pt x="188469" y="116640"/>
                  </a:lnTo>
                  <a:lnTo>
                    <a:pt x="188469" y="116696"/>
                  </a:lnTo>
                  <a:lnTo>
                    <a:pt x="188512" y="116696"/>
                  </a:lnTo>
                  <a:lnTo>
                    <a:pt x="188554" y="116640"/>
                  </a:lnTo>
                  <a:lnTo>
                    <a:pt x="188596" y="116640"/>
                  </a:lnTo>
                  <a:lnTo>
                    <a:pt x="188638" y="116640"/>
                  </a:lnTo>
                  <a:lnTo>
                    <a:pt x="188681" y="116640"/>
                  </a:lnTo>
                  <a:lnTo>
                    <a:pt x="188723" y="116640"/>
                  </a:lnTo>
                  <a:lnTo>
                    <a:pt x="188723" y="116696"/>
                  </a:lnTo>
                  <a:lnTo>
                    <a:pt x="188765" y="116696"/>
                  </a:lnTo>
                  <a:lnTo>
                    <a:pt x="188723" y="116696"/>
                  </a:lnTo>
                  <a:lnTo>
                    <a:pt x="188638" y="116696"/>
                  </a:lnTo>
                  <a:lnTo>
                    <a:pt x="188681" y="116696"/>
                  </a:lnTo>
                  <a:lnTo>
                    <a:pt x="188681" y="116640"/>
                  </a:lnTo>
                  <a:lnTo>
                    <a:pt x="188723" y="116640"/>
                  </a:lnTo>
                  <a:lnTo>
                    <a:pt x="188681" y="116640"/>
                  </a:lnTo>
                  <a:lnTo>
                    <a:pt x="188596" y="116696"/>
                  </a:lnTo>
                  <a:lnTo>
                    <a:pt x="188596" y="116640"/>
                  </a:lnTo>
                  <a:lnTo>
                    <a:pt x="188554" y="116640"/>
                  </a:lnTo>
                  <a:lnTo>
                    <a:pt x="188554" y="116696"/>
                  </a:lnTo>
                  <a:lnTo>
                    <a:pt x="188512" y="116696"/>
                  </a:lnTo>
                  <a:lnTo>
                    <a:pt x="188469" y="116696"/>
                  </a:lnTo>
                  <a:lnTo>
                    <a:pt x="188427" y="116696"/>
                  </a:lnTo>
                  <a:lnTo>
                    <a:pt x="188385" y="116640"/>
                  </a:lnTo>
                  <a:lnTo>
                    <a:pt x="188343" y="116640"/>
                  </a:lnTo>
                  <a:lnTo>
                    <a:pt x="188343" y="116696"/>
                  </a:lnTo>
                  <a:lnTo>
                    <a:pt x="188258" y="116640"/>
                  </a:lnTo>
                  <a:lnTo>
                    <a:pt x="188216" y="116640"/>
                  </a:lnTo>
                  <a:lnTo>
                    <a:pt x="188174" y="116569"/>
                  </a:lnTo>
                  <a:lnTo>
                    <a:pt x="188131" y="116569"/>
                  </a:lnTo>
                  <a:lnTo>
                    <a:pt x="188131" y="116513"/>
                  </a:lnTo>
                  <a:lnTo>
                    <a:pt x="188089" y="116513"/>
                  </a:lnTo>
                  <a:lnTo>
                    <a:pt x="188047" y="116513"/>
                  </a:lnTo>
                  <a:lnTo>
                    <a:pt x="188005" y="116513"/>
                  </a:lnTo>
                  <a:lnTo>
                    <a:pt x="188005" y="116569"/>
                  </a:lnTo>
                  <a:lnTo>
                    <a:pt x="188047" y="116569"/>
                  </a:lnTo>
                  <a:lnTo>
                    <a:pt x="188047" y="116640"/>
                  </a:lnTo>
                  <a:lnTo>
                    <a:pt x="188005" y="116569"/>
                  </a:lnTo>
                  <a:lnTo>
                    <a:pt x="187962" y="116569"/>
                  </a:lnTo>
                  <a:lnTo>
                    <a:pt x="187962" y="116513"/>
                  </a:lnTo>
                  <a:lnTo>
                    <a:pt x="187920" y="116513"/>
                  </a:lnTo>
                  <a:lnTo>
                    <a:pt x="187920" y="116569"/>
                  </a:lnTo>
                  <a:lnTo>
                    <a:pt x="187878" y="116569"/>
                  </a:lnTo>
                  <a:lnTo>
                    <a:pt x="187836" y="116569"/>
                  </a:lnTo>
                  <a:lnTo>
                    <a:pt x="187836" y="116640"/>
                  </a:lnTo>
                  <a:lnTo>
                    <a:pt x="187878" y="116640"/>
                  </a:lnTo>
                  <a:lnTo>
                    <a:pt x="187920" y="116640"/>
                  </a:lnTo>
                  <a:lnTo>
                    <a:pt x="187962" y="116640"/>
                  </a:lnTo>
                  <a:lnTo>
                    <a:pt x="187920" y="116640"/>
                  </a:lnTo>
                  <a:lnTo>
                    <a:pt x="187920" y="116696"/>
                  </a:lnTo>
                  <a:lnTo>
                    <a:pt x="187878" y="116696"/>
                  </a:lnTo>
                  <a:lnTo>
                    <a:pt x="187878" y="116640"/>
                  </a:lnTo>
                  <a:lnTo>
                    <a:pt x="187836" y="116640"/>
                  </a:lnTo>
                  <a:lnTo>
                    <a:pt x="187793" y="116696"/>
                  </a:lnTo>
                  <a:lnTo>
                    <a:pt x="187751" y="116696"/>
                  </a:lnTo>
                  <a:lnTo>
                    <a:pt x="187667" y="116696"/>
                  </a:lnTo>
                  <a:lnTo>
                    <a:pt x="187624" y="116696"/>
                  </a:lnTo>
                  <a:lnTo>
                    <a:pt x="187582" y="116696"/>
                  </a:lnTo>
                  <a:lnTo>
                    <a:pt x="187540" y="116696"/>
                  </a:lnTo>
                  <a:lnTo>
                    <a:pt x="187498" y="116696"/>
                  </a:lnTo>
                  <a:lnTo>
                    <a:pt x="187455" y="116696"/>
                  </a:lnTo>
                  <a:lnTo>
                    <a:pt x="187413" y="116696"/>
                  </a:lnTo>
                  <a:lnTo>
                    <a:pt x="187371" y="116696"/>
                  </a:lnTo>
                  <a:lnTo>
                    <a:pt x="187329" y="116696"/>
                  </a:lnTo>
                  <a:lnTo>
                    <a:pt x="187329" y="116767"/>
                  </a:lnTo>
                  <a:lnTo>
                    <a:pt x="187286" y="116767"/>
                  </a:lnTo>
                  <a:lnTo>
                    <a:pt x="187329" y="116696"/>
                  </a:lnTo>
                  <a:lnTo>
                    <a:pt x="187286" y="116696"/>
                  </a:lnTo>
                  <a:lnTo>
                    <a:pt x="187329" y="116696"/>
                  </a:lnTo>
                  <a:lnTo>
                    <a:pt x="187413" y="116696"/>
                  </a:lnTo>
                  <a:lnTo>
                    <a:pt x="187455" y="116696"/>
                  </a:lnTo>
                  <a:lnTo>
                    <a:pt x="187455" y="116640"/>
                  </a:lnTo>
                  <a:lnTo>
                    <a:pt x="187498" y="116640"/>
                  </a:lnTo>
                  <a:lnTo>
                    <a:pt x="187540" y="116640"/>
                  </a:lnTo>
                  <a:lnTo>
                    <a:pt x="187498" y="116569"/>
                  </a:lnTo>
                  <a:lnTo>
                    <a:pt x="187540" y="116569"/>
                  </a:lnTo>
                  <a:lnTo>
                    <a:pt x="187582" y="116569"/>
                  </a:lnTo>
                  <a:lnTo>
                    <a:pt x="187540" y="116569"/>
                  </a:lnTo>
                  <a:lnTo>
                    <a:pt x="187582" y="116569"/>
                  </a:lnTo>
                  <a:lnTo>
                    <a:pt x="187582" y="116513"/>
                  </a:lnTo>
                  <a:lnTo>
                    <a:pt x="187624" y="116513"/>
                  </a:lnTo>
                  <a:lnTo>
                    <a:pt x="187624" y="116569"/>
                  </a:lnTo>
                  <a:lnTo>
                    <a:pt x="187667" y="116569"/>
                  </a:lnTo>
                  <a:lnTo>
                    <a:pt x="187709" y="116569"/>
                  </a:lnTo>
                  <a:lnTo>
                    <a:pt x="187751" y="116569"/>
                  </a:lnTo>
                  <a:lnTo>
                    <a:pt x="187793" y="116569"/>
                  </a:lnTo>
                  <a:lnTo>
                    <a:pt x="187836" y="116569"/>
                  </a:lnTo>
                  <a:lnTo>
                    <a:pt x="187836" y="116513"/>
                  </a:lnTo>
                  <a:lnTo>
                    <a:pt x="187878" y="116513"/>
                  </a:lnTo>
                  <a:lnTo>
                    <a:pt x="187920" y="116513"/>
                  </a:lnTo>
                  <a:lnTo>
                    <a:pt x="187962" y="116513"/>
                  </a:lnTo>
                  <a:lnTo>
                    <a:pt x="188005" y="116443"/>
                  </a:lnTo>
                  <a:lnTo>
                    <a:pt x="188047" y="116443"/>
                  </a:lnTo>
                  <a:lnTo>
                    <a:pt x="188089" y="116443"/>
                  </a:lnTo>
                  <a:lnTo>
                    <a:pt x="188131" y="116513"/>
                  </a:lnTo>
                  <a:lnTo>
                    <a:pt x="188216" y="116513"/>
                  </a:lnTo>
                  <a:lnTo>
                    <a:pt x="188216" y="116569"/>
                  </a:lnTo>
                  <a:lnTo>
                    <a:pt x="188258" y="116569"/>
                  </a:lnTo>
                  <a:lnTo>
                    <a:pt x="188300" y="116569"/>
                  </a:lnTo>
                  <a:lnTo>
                    <a:pt x="188343" y="116569"/>
                  </a:lnTo>
                  <a:lnTo>
                    <a:pt x="188343" y="116640"/>
                  </a:lnTo>
                  <a:lnTo>
                    <a:pt x="188385" y="116569"/>
                  </a:lnTo>
                  <a:lnTo>
                    <a:pt x="188427" y="116569"/>
                  </a:lnTo>
                  <a:lnTo>
                    <a:pt x="188427" y="116513"/>
                  </a:lnTo>
                  <a:lnTo>
                    <a:pt x="188469" y="116513"/>
                  </a:lnTo>
                  <a:lnTo>
                    <a:pt x="188512" y="116513"/>
                  </a:lnTo>
                  <a:lnTo>
                    <a:pt x="188512" y="116443"/>
                  </a:lnTo>
                  <a:lnTo>
                    <a:pt x="188554" y="116513"/>
                  </a:lnTo>
                  <a:lnTo>
                    <a:pt x="188596" y="116513"/>
                  </a:lnTo>
                  <a:lnTo>
                    <a:pt x="188596" y="116443"/>
                  </a:lnTo>
                  <a:lnTo>
                    <a:pt x="188638" y="116443"/>
                  </a:lnTo>
                  <a:lnTo>
                    <a:pt x="188681" y="116443"/>
                  </a:lnTo>
                  <a:lnTo>
                    <a:pt x="188723" y="116443"/>
                  </a:lnTo>
                  <a:lnTo>
                    <a:pt x="188765" y="116443"/>
                  </a:lnTo>
                  <a:lnTo>
                    <a:pt x="188849" y="116443"/>
                  </a:lnTo>
                  <a:lnTo>
                    <a:pt x="188892" y="116443"/>
                  </a:lnTo>
                  <a:lnTo>
                    <a:pt x="188934" y="116513"/>
                  </a:lnTo>
                  <a:lnTo>
                    <a:pt x="188976" y="116513"/>
                  </a:lnTo>
                  <a:lnTo>
                    <a:pt x="189018" y="116513"/>
                  </a:lnTo>
                  <a:lnTo>
                    <a:pt x="189061" y="116513"/>
                  </a:lnTo>
                  <a:lnTo>
                    <a:pt x="189103" y="116513"/>
                  </a:lnTo>
                  <a:lnTo>
                    <a:pt x="189145" y="116443"/>
                  </a:lnTo>
                  <a:lnTo>
                    <a:pt x="189187" y="116443"/>
                  </a:lnTo>
                  <a:lnTo>
                    <a:pt x="189230" y="116443"/>
                  </a:lnTo>
                  <a:lnTo>
                    <a:pt x="189314" y="116386"/>
                  </a:lnTo>
                  <a:lnTo>
                    <a:pt x="189356" y="116386"/>
                  </a:lnTo>
                  <a:lnTo>
                    <a:pt x="189356" y="116316"/>
                  </a:lnTo>
                  <a:lnTo>
                    <a:pt x="189314" y="116316"/>
                  </a:lnTo>
                  <a:lnTo>
                    <a:pt x="189356" y="116316"/>
                  </a:lnTo>
                  <a:lnTo>
                    <a:pt x="189356" y="116260"/>
                  </a:lnTo>
                  <a:lnTo>
                    <a:pt x="189399" y="116260"/>
                  </a:lnTo>
                  <a:lnTo>
                    <a:pt x="189441" y="116260"/>
                  </a:lnTo>
                  <a:lnTo>
                    <a:pt x="189441" y="116316"/>
                  </a:lnTo>
                  <a:lnTo>
                    <a:pt x="189399" y="116316"/>
                  </a:lnTo>
                  <a:lnTo>
                    <a:pt x="189399" y="116386"/>
                  </a:lnTo>
                  <a:lnTo>
                    <a:pt x="189356" y="116386"/>
                  </a:lnTo>
                  <a:lnTo>
                    <a:pt x="189399" y="116386"/>
                  </a:lnTo>
                  <a:lnTo>
                    <a:pt x="189441" y="116386"/>
                  </a:lnTo>
                  <a:lnTo>
                    <a:pt x="189483" y="116386"/>
                  </a:lnTo>
                  <a:lnTo>
                    <a:pt x="189525" y="116443"/>
                  </a:lnTo>
                  <a:lnTo>
                    <a:pt x="189568" y="116443"/>
                  </a:lnTo>
                  <a:lnTo>
                    <a:pt x="189610" y="116443"/>
                  </a:lnTo>
                  <a:lnTo>
                    <a:pt x="189610" y="116513"/>
                  </a:lnTo>
                  <a:lnTo>
                    <a:pt x="189652" y="116569"/>
                  </a:lnTo>
                  <a:lnTo>
                    <a:pt x="189694" y="116569"/>
                  </a:lnTo>
                  <a:lnTo>
                    <a:pt x="189694" y="116640"/>
                  </a:lnTo>
                  <a:lnTo>
                    <a:pt x="189737" y="116696"/>
                  </a:lnTo>
                  <a:lnTo>
                    <a:pt x="189779" y="116767"/>
                  </a:lnTo>
                  <a:lnTo>
                    <a:pt x="189779" y="116823"/>
                  </a:lnTo>
                  <a:lnTo>
                    <a:pt x="189821" y="116823"/>
                  </a:lnTo>
                  <a:lnTo>
                    <a:pt x="189863" y="116893"/>
                  </a:lnTo>
                  <a:lnTo>
                    <a:pt x="189906" y="116893"/>
                  </a:lnTo>
                  <a:lnTo>
                    <a:pt x="189948" y="116893"/>
                  </a:lnTo>
                  <a:lnTo>
                    <a:pt x="189990" y="116893"/>
                  </a:lnTo>
                  <a:lnTo>
                    <a:pt x="190032" y="116893"/>
                  </a:lnTo>
                  <a:lnTo>
                    <a:pt x="190075" y="116893"/>
                  </a:lnTo>
                  <a:lnTo>
                    <a:pt x="190075" y="116823"/>
                  </a:lnTo>
                  <a:lnTo>
                    <a:pt x="190075" y="116767"/>
                  </a:lnTo>
                  <a:lnTo>
                    <a:pt x="190075" y="116696"/>
                  </a:lnTo>
                  <a:lnTo>
                    <a:pt x="190117" y="116640"/>
                  </a:lnTo>
                  <a:lnTo>
                    <a:pt x="190117" y="116569"/>
                  </a:lnTo>
                  <a:lnTo>
                    <a:pt x="190159" y="116569"/>
                  </a:lnTo>
                  <a:lnTo>
                    <a:pt x="190159" y="116513"/>
                  </a:lnTo>
                  <a:lnTo>
                    <a:pt x="190201" y="116513"/>
                  </a:lnTo>
                  <a:lnTo>
                    <a:pt x="190159" y="116443"/>
                  </a:lnTo>
                  <a:lnTo>
                    <a:pt x="190159" y="116386"/>
                  </a:lnTo>
                  <a:lnTo>
                    <a:pt x="190117" y="116386"/>
                  </a:lnTo>
                  <a:lnTo>
                    <a:pt x="190075" y="116260"/>
                  </a:lnTo>
                  <a:lnTo>
                    <a:pt x="190075" y="116189"/>
                  </a:lnTo>
                  <a:lnTo>
                    <a:pt x="190032" y="116189"/>
                  </a:lnTo>
                  <a:lnTo>
                    <a:pt x="190032" y="116133"/>
                  </a:lnTo>
                  <a:lnTo>
                    <a:pt x="190032" y="116062"/>
                  </a:lnTo>
                  <a:lnTo>
                    <a:pt x="190032" y="116006"/>
                  </a:lnTo>
                  <a:lnTo>
                    <a:pt x="190032" y="115936"/>
                  </a:lnTo>
                  <a:lnTo>
                    <a:pt x="190075" y="115936"/>
                  </a:lnTo>
                  <a:lnTo>
                    <a:pt x="190075" y="115879"/>
                  </a:lnTo>
                  <a:lnTo>
                    <a:pt x="190117" y="115682"/>
                  </a:lnTo>
                  <a:lnTo>
                    <a:pt x="190117" y="115626"/>
                  </a:lnTo>
                  <a:lnTo>
                    <a:pt x="190159" y="115556"/>
                  </a:lnTo>
                  <a:lnTo>
                    <a:pt x="190159" y="115499"/>
                  </a:lnTo>
                  <a:lnTo>
                    <a:pt x="190159" y="115429"/>
                  </a:lnTo>
                  <a:lnTo>
                    <a:pt x="190201" y="115429"/>
                  </a:lnTo>
                  <a:lnTo>
                    <a:pt x="190201" y="115372"/>
                  </a:lnTo>
                  <a:lnTo>
                    <a:pt x="190201" y="115429"/>
                  </a:lnTo>
                  <a:lnTo>
                    <a:pt x="190159" y="115499"/>
                  </a:lnTo>
                  <a:lnTo>
                    <a:pt x="190159" y="115556"/>
                  </a:lnTo>
                  <a:lnTo>
                    <a:pt x="190201" y="115499"/>
                  </a:lnTo>
                  <a:lnTo>
                    <a:pt x="190244" y="115499"/>
                  </a:lnTo>
                  <a:lnTo>
                    <a:pt x="190286" y="115429"/>
                  </a:lnTo>
                  <a:lnTo>
                    <a:pt x="190286" y="115372"/>
                  </a:lnTo>
                  <a:lnTo>
                    <a:pt x="190286" y="115302"/>
                  </a:lnTo>
                  <a:lnTo>
                    <a:pt x="190286" y="115246"/>
                  </a:lnTo>
                  <a:lnTo>
                    <a:pt x="190244" y="115246"/>
                  </a:lnTo>
                  <a:lnTo>
                    <a:pt x="190286" y="115246"/>
                  </a:lnTo>
                  <a:lnTo>
                    <a:pt x="190244" y="115175"/>
                  </a:lnTo>
                  <a:lnTo>
                    <a:pt x="190244" y="115119"/>
                  </a:lnTo>
                  <a:lnTo>
                    <a:pt x="190201" y="115119"/>
                  </a:lnTo>
                  <a:lnTo>
                    <a:pt x="190159" y="115049"/>
                  </a:lnTo>
                  <a:lnTo>
                    <a:pt x="190117" y="115049"/>
                  </a:lnTo>
                  <a:lnTo>
                    <a:pt x="190032" y="115049"/>
                  </a:lnTo>
                  <a:lnTo>
                    <a:pt x="189990" y="114992"/>
                  </a:lnTo>
                  <a:lnTo>
                    <a:pt x="189906" y="114992"/>
                  </a:lnTo>
                  <a:lnTo>
                    <a:pt x="189863" y="114922"/>
                  </a:lnTo>
                  <a:lnTo>
                    <a:pt x="189906" y="114922"/>
                  </a:lnTo>
                  <a:lnTo>
                    <a:pt x="189948" y="114992"/>
                  </a:lnTo>
                  <a:lnTo>
                    <a:pt x="189906" y="114922"/>
                  </a:lnTo>
                  <a:lnTo>
                    <a:pt x="189863" y="114866"/>
                  </a:lnTo>
                  <a:lnTo>
                    <a:pt x="189821" y="114866"/>
                  </a:lnTo>
                  <a:lnTo>
                    <a:pt x="189779" y="114866"/>
                  </a:lnTo>
                  <a:lnTo>
                    <a:pt x="189737" y="114866"/>
                  </a:lnTo>
                  <a:lnTo>
                    <a:pt x="189694" y="114866"/>
                  </a:lnTo>
                  <a:lnTo>
                    <a:pt x="189652" y="114866"/>
                  </a:lnTo>
                  <a:lnTo>
                    <a:pt x="189652" y="114795"/>
                  </a:lnTo>
                  <a:lnTo>
                    <a:pt x="189652" y="114739"/>
                  </a:lnTo>
                  <a:lnTo>
                    <a:pt x="189610" y="114739"/>
                  </a:lnTo>
                  <a:lnTo>
                    <a:pt x="189610" y="114668"/>
                  </a:lnTo>
                  <a:lnTo>
                    <a:pt x="189610" y="114612"/>
                  </a:lnTo>
                  <a:lnTo>
                    <a:pt x="189610" y="114542"/>
                  </a:lnTo>
                  <a:lnTo>
                    <a:pt x="189610" y="114485"/>
                  </a:lnTo>
                  <a:lnTo>
                    <a:pt x="189610" y="114415"/>
                  </a:lnTo>
                  <a:lnTo>
                    <a:pt x="189610" y="114359"/>
                  </a:lnTo>
                  <a:lnTo>
                    <a:pt x="189610" y="114232"/>
                  </a:lnTo>
                  <a:lnTo>
                    <a:pt x="189652" y="114161"/>
                  </a:lnTo>
                  <a:lnTo>
                    <a:pt x="189694" y="114035"/>
                  </a:lnTo>
                  <a:lnTo>
                    <a:pt x="189737" y="114035"/>
                  </a:lnTo>
                  <a:lnTo>
                    <a:pt x="189779" y="113978"/>
                  </a:lnTo>
                  <a:lnTo>
                    <a:pt x="189821" y="113978"/>
                  </a:lnTo>
                  <a:lnTo>
                    <a:pt x="189863" y="113978"/>
                  </a:lnTo>
                  <a:lnTo>
                    <a:pt x="189821" y="113908"/>
                  </a:lnTo>
                  <a:lnTo>
                    <a:pt x="189821" y="113978"/>
                  </a:lnTo>
                  <a:lnTo>
                    <a:pt x="189779" y="113978"/>
                  </a:lnTo>
                  <a:lnTo>
                    <a:pt x="189779" y="113908"/>
                  </a:lnTo>
                  <a:lnTo>
                    <a:pt x="189821" y="113908"/>
                  </a:lnTo>
                  <a:lnTo>
                    <a:pt x="189863" y="113852"/>
                  </a:lnTo>
                  <a:lnTo>
                    <a:pt x="189906" y="113852"/>
                  </a:lnTo>
                  <a:lnTo>
                    <a:pt x="189906" y="113908"/>
                  </a:lnTo>
                  <a:lnTo>
                    <a:pt x="189863" y="113908"/>
                  </a:lnTo>
                  <a:lnTo>
                    <a:pt x="189906" y="113908"/>
                  </a:lnTo>
                  <a:lnTo>
                    <a:pt x="189948" y="113908"/>
                  </a:lnTo>
                  <a:lnTo>
                    <a:pt x="190032" y="113852"/>
                  </a:lnTo>
                  <a:lnTo>
                    <a:pt x="190075" y="113852"/>
                  </a:lnTo>
                  <a:lnTo>
                    <a:pt x="190117" y="113781"/>
                  </a:lnTo>
                  <a:lnTo>
                    <a:pt x="190117" y="113725"/>
                  </a:lnTo>
                  <a:lnTo>
                    <a:pt x="190075" y="113725"/>
                  </a:lnTo>
                  <a:lnTo>
                    <a:pt x="190075" y="113655"/>
                  </a:lnTo>
                  <a:lnTo>
                    <a:pt x="190032" y="113655"/>
                  </a:lnTo>
                  <a:lnTo>
                    <a:pt x="190032" y="113598"/>
                  </a:lnTo>
                  <a:lnTo>
                    <a:pt x="189990" y="113598"/>
                  </a:lnTo>
                  <a:lnTo>
                    <a:pt x="189948" y="113598"/>
                  </a:lnTo>
                  <a:lnTo>
                    <a:pt x="189906" y="113598"/>
                  </a:lnTo>
                  <a:lnTo>
                    <a:pt x="189863" y="113598"/>
                  </a:lnTo>
                  <a:lnTo>
                    <a:pt x="189863" y="113528"/>
                  </a:lnTo>
                  <a:lnTo>
                    <a:pt x="189863" y="113471"/>
                  </a:lnTo>
                  <a:lnTo>
                    <a:pt x="189821" y="113471"/>
                  </a:lnTo>
                  <a:lnTo>
                    <a:pt x="189779" y="113401"/>
                  </a:lnTo>
                  <a:lnTo>
                    <a:pt x="189779" y="113345"/>
                  </a:lnTo>
                  <a:lnTo>
                    <a:pt x="189779" y="113274"/>
                  </a:lnTo>
                  <a:lnTo>
                    <a:pt x="189779" y="113218"/>
                  </a:lnTo>
                  <a:lnTo>
                    <a:pt x="189779" y="113148"/>
                  </a:lnTo>
                  <a:lnTo>
                    <a:pt x="189737" y="113148"/>
                  </a:lnTo>
                  <a:lnTo>
                    <a:pt x="189694" y="113148"/>
                  </a:lnTo>
                  <a:lnTo>
                    <a:pt x="189652" y="113148"/>
                  </a:lnTo>
                  <a:lnTo>
                    <a:pt x="189610" y="113148"/>
                  </a:lnTo>
                  <a:lnTo>
                    <a:pt x="189568" y="113148"/>
                  </a:lnTo>
                  <a:lnTo>
                    <a:pt x="189525" y="113091"/>
                  </a:lnTo>
                  <a:lnTo>
                    <a:pt x="189483" y="113091"/>
                  </a:lnTo>
                  <a:lnTo>
                    <a:pt x="189441" y="113021"/>
                  </a:lnTo>
                  <a:lnTo>
                    <a:pt x="189356" y="112965"/>
                  </a:lnTo>
                  <a:lnTo>
                    <a:pt x="189356" y="112894"/>
                  </a:lnTo>
                  <a:lnTo>
                    <a:pt x="189399" y="112894"/>
                  </a:lnTo>
                  <a:lnTo>
                    <a:pt x="189399" y="112838"/>
                  </a:lnTo>
                  <a:lnTo>
                    <a:pt x="189441" y="112767"/>
                  </a:lnTo>
                  <a:lnTo>
                    <a:pt x="189483" y="112767"/>
                  </a:lnTo>
                  <a:lnTo>
                    <a:pt x="189483" y="112711"/>
                  </a:lnTo>
                  <a:lnTo>
                    <a:pt x="189525" y="112711"/>
                  </a:lnTo>
                  <a:lnTo>
                    <a:pt x="189483" y="112711"/>
                  </a:lnTo>
                  <a:lnTo>
                    <a:pt x="189441" y="112641"/>
                  </a:lnTo>
                  <a:lnTo>
                    <a:pt x="189399" y="112641"/>
                  </a:lnTo>
                  <a:lnTo>
                    <a:pt x="189356" y="112641"/>
                  </a:lnTo>
                  <a:lnTo>
                    <a:pt x="189314" y="112711"/>
                  </a:lnTo>
                  <a:lnTo>
                    <a:pt x="189272" y="112711"/>
                  </a:lnTo>
                  <a:lnTo>
                    <a:pt x="189230" y="112711"/>
                  </a:lnTo>
                  <a:lnTo>
                    <a:pt x="189187" y="112711"/>
                  </a:lnTo>
                  <a:lnTo>
                    <a:pt x="189145" y="112641"/>
                  </a:lnTo>
                  <a:lnTo>
                    <a:pt x="189103" y="112584"/>
                  </a:lnTo>
                  <a:lnTo>
                    <a:pt x="189103" y="112641"/>
                  </a:lnTo>
                  <a:lnTo>
                    <a:pt x="189061" y="112584"/>
                  </a:lnTo>
                  <a:lnTo>
                    <a:pt x="189103" y="112584"/>
                  </a:lnTo>
                  <a:lnTo>
                    <a:pt x="189018" y="112514"/>
                  </a:lnTo>
                  <a:lnTo>
                    <a:pt x="188976" y="112514"/>
                  </a:lnTo>
                  <a:lnTo>
                    <a:pt x="188934" y="112458"/>
                  </a:lnTo>
                  <a:lnTo>
                    <a:pt x="188934" y="112387"/>
                  </a:lnTo>
                  <a:lnTo>
                    <a:pt x="188976" y="112387"/>
                  </a:lnTo>
                  <a:lnTo>
                    <a:pt x="189018" y="112331"/>
                  </a:lnTo>
                  <a:lnTo>
                    <a:pt x="189018" y="112260"/>
                  </a:lnTo>
                  <a:lnTo>
                    <a:pt x="188976" y="112204"/>
                  </a:lnTo>
                  <a:lnTo>
                    <a:pt x="188934" y="112204"/>
                  </a:lnTo>
                  <a:lnTo>
                    <a:pt x="188849" y="112134"/>
                  </a:lnTo>
                  <a:lnTo>
                    <a:pt x="188807" y="112134"/>
                  </a:lnTo>
                  <a:lnTo>
                    <a:pt x="188807" y="112077"/>
                  </a:lnTo>
                  <a:lnTo>
                    <a:pt x="188765" y="112077"/>
                  </a:lnTo>
                  <a:lnTo>
                    <a:pt x="188765" y="112007"/>
                  </a:lnTo>
                  <a:lnTo>
                    <a:pt x="188765" y="111951"/>
                  </a:lnTo>
                  <a:lnTo>
                    <a:pt x="188723" y="111951"/>
                  </a:lnTo>
                  <a:lnTo>
                    <a:pt x="188681" y="111951"/>
                  </a:lnTo>
                  <a:lnTo>
                    <a:pt x="188596" y="111951"/>
                  </a:lnTo>
                  <a:lnTo>
                    <a:pt x="188554" y="111951"/>
                  </a:lnTo>
                  <a:lnTo>
                    <a:pt x="188512" y="111951"/>
                  </a:lnTo>
                  <a:lnTo>
                    <a:pt x="188469" y="112007"/>
                  </a:lnTo>
                  <a:lnTo>
                    <a:pt x="188427" y="112007"/>
                  </a:lnTo>
                  <a:lnTo>
                    <a:pt x="188385" y="112077"/>
                  </a:lnTo>
                  <a:lnTo>
                    <a:pt x="188343" y="112077"/>
                  </a:lnTo>
                  <a:lnTo>
                    <a:pt x="188300" y="112007"/>
                  </a:lnTo>
                  <a:lnTo>
                    <a:pt x="188174" y="112007"/>
                  </a:lnTo>
                  <a:lnTo>
                    <a:pt x="188131" y="111951"/>
                  </a:lnTo>
                  <a:lnTo>
                    <a:pt x="188089" y="111951"/>
                  </a:lnTo>
                  <a:lnTo>
                    <a:pt x="188047" y="111880"/>
                  </a:lnTo>
                  <a:lnTo>
                    <a:pt x="188047" y="111824"/>
                  </a:lnTo>
                  <a:lnTo>
                    <a:pt x="188047" y="111753"/>
                  </a:lnTo>
                  <a:lnTo>
                    <a:pt x="188047" y="111697"/>
                  </a:lnTo>
                  <a:lnTo>
                    <a:pt x="188005" y="111697"/>
                  </a:lnTo>
                  <a:lnTo>
                    <a:pt x="187962" y="111697"/>
                  </a:lnTo>
                  <a:lnTo>
                    <a:pt x="187962" y="111627"/>
                  </a:lnTo>
                  <a:lnTo>
                    <a:pt x="187920" y="111627"/>
                  </a:lnTo>
                  <a:lnTo>
                    <a:pt x="187836" y="111627"/>
                  </a:lnTo>
                  <a:lnTo>
                    <a:pt x="187793" y="111697"/>
                  </a:lnTo>
                  <a:lnTo>
                    <a:pt x="187751" y="111697"/>
                  </a:lnTo>
                  <a:lnTo>
                    <a:pt x="187709" y="111697"/>
                  </a:lnTo>
                  <a:lnTo>
                    <a:pt x="187667" y="111753"/>
                  </a:lnTo>
                  <a:lnTo>
                    <a:pt x="187667" y="111824"/>
                  </a:lnTo>
                  <a:lnTo>
                    <a:pt x="187667" y="111880"/>
                  </a:lnTo>
                  <a:lnTo>
                    <a:pt x="187624" y="111951"/>
                  </a:lnTo>
                  <a:lnTo>
                    <a:pt x="187624" y="112007"/>
                  </a:lnTo>
                  <a:lnTo>
                    <a:pt x="187582" y="112007"/>
                  </a:lnTo>
                  <a:lnTo>
                    <a:pt x="187540" y="112007"/>
                  </a:lnTo>
                  <a:lnTo>
                    <a:pt x="187540" y="112077"/>
                  </a:lnTo>
                  <a:lnTo>
                    <a:pt x="187455" y="112077"/>
                  </a:lnTo>
                  <a:lnTo>
                    <a:pt x="187455" y="112134"/>
                  </a:lnTo>
                  <a:lnTo>
                    <a:pt x="187413" y="112134"/>
                  </a:lnTo>
                  <a:lnTo>
                    <a:pt x="187371" y="112204"/>
                  </a:lnTo>
                  <a:lnTo>
                    <a:pt x="187329" y="112260"/>
                  </a:lnTo>
                  <a:lnTo>
                    <a:pt x="187286" y="112260"/>
                  </a:lnTo>
                  <a:lnTo>
                    <a:pt x="187286" y="112331"/>
                  </a:lnTo>
                  <a:lnTo>
                    <a:pt x="187244" y="112331"/>
                  </a:lnTo>
                  <a:lnTo>
                    <a:pt x="187202" y="112331"/>
                  </a:lnTo>
                  <a:lnTo>
                    <a:pt x="187160" y="112331"/>
                  </a:lnTo>
                  <a:lnTo>
                    <a:pt x="187117" y="112331"/>
                  </a:lnTo>
                  <a:lnTo>
                    <a:pt x="187075" y="112331"/>
                  </a:lnTo>
                  <a:lnTo>
                    <a:pt x="187117" y="112331"/>
                  </a:lnTo>
                  <a:lnTo>
                    <a:pt x="187160" y="112260"/>
                  </a:lnTo>
                  <a:lnTo>
                    <a:pt x="187202" y="112260"/>
                  </a:lnTo>
                  <a:lnTo>
                    <a:pt x="187244" y="112260"/>
                  </a:lnTo>
                  <a:lnTo>
                    <a:pt x="187286" y="112260"/>
                  </a:lnTo>
                  <a:lnTo>
                    <a:pt x="187329" y="112260"/>
                  </a:lnTo>
                  <a:lnTo>
                    <a:pt x="187329" y="112204"/>
                  </a:lnTo>
                  <a:lnTo>
                    <a:pt x="187455" y="112077"/>
                  </a:lnTo>
                  <a:lnTo>
                    <a:pt x="187540" y="112007"/>
                  </a:lnTo>
                  <a:lnTo>
                    <a:pt x="187582" y="112007"/>
                  </a:lnTo>
                  <a:lnTo>
                    <a:pt x="187624" y="111951"/>
                  </a:lnTo>
                  <a:lnTo>
                    <a:pt x="187624" y="111880"/>
                  </a:lnTo>
                  <a:lnTo>
                    <a:pt x="187624" y="111824"/>
                  </a:lnTo>
                  <a:lnTo>
                    <a:pt x="187624" y="111753"/>
                  </a:lnTo>
                  <a:lnTo>
                    <a:pt x="187667" y="111753"/>
                  </a:lnTo>
                  <a:lnTo>
                    <a:pt x="187667" y="111697"/>
                  </a:lnTo>
                  <a:lnTo>
                    <a:pt x="187709" y="111697"/>
                  </a:lnTo>
                  <a:lnTo>
                    <a:pt x="187793" y="111627"/>
                  </a:lnTo>
                  <a:lnTo>
                    <a:pt x="187836" y="111627"/>
                  </a:lnTo>
                  <a:lnTo>
                    <a:pt x="187878" y="111627"/>
                  </a:lnTo>
                  <a:lnTo>
                    <a:pt x="187920" y="111627"/>
                  </a:lnTo>
                  <a:lnTo>
                    <a:pt x="187962" y="111627"/>
                  </a:lnTo>
                  <a:lnTo>
                    <a:pt x="188005" y="111627"/>
                  </a:lnTo>
                  <a:lnTo>
                    <a:pt x="188047" y="111697"/>
                  </a:lnTo>
                  <a:lnTo>
                    <a:pt x="188089" y="111697"/>
                  </a:lnTo>
                  <a:lnTo>
                    <a:pt x="188089" y="111753"/>
                  </a:lnTo>
                  <a:lnTo>
                    <a:pt x="188047" y="111824"/>
                  </a:lnTo>
                  <a:lnTo>
                    <a:pt x="188047" y="111880"/>
                  </a:lnTo>
                  <a:lnTo>
                    <a:pt x="188089" y="111880"/>
                  </a:lnTo>
                  <a:lnTo>
                    <a:pt x="188131" y="111951"/>
                  </a:lnTo>
                  <a:lnTo>
                    <a:pt x="188216" y="111951"/>
                  </a:lnTo>
                  <a:lnTo>
                    <a:pt x="188258" y="112007"/>
                  </a:lnTo>
                  <a:lnTo>
                    <a:pt x="188300" y="112007"/>
                  </a:lnTo>
                  <a:lnTo>
                    <a:pt x="188343" y="112007"/>
                  </a:lnTo>
                  <a:lnTo>
                    <a:pt x="188385" y="112007"/>
                  </a:lnTo>
                  <a:lnTo>
                    <a:pt x="188427" y="112007"/>
                  </a:lnTo>
                  <a:lnTo>
                    <a:pt x="188469" y="111951"/>
                  </a:lnTo>
                  <a:lnTo>
                    <a:pt x="188512" y="111880"/>
                  </a:lnTo>
                  <a:lnTo>
                    <a:pt x="188554" y="111880"/>
                  </a:lnTo>
                  <a:lnTo>
                    <a:pt x="188638" y="111880"/>
                  </a:lnTo>
                  <a:lnTo>
                    <a:pt x="188723" y="111951"/>
                  </a:lnTo>
                  <a:lnTo>
                    <a:pt x="188765" y="111951"/>
                  </a:lnTo>
                  <a:lnTo>
                    <a:pt x="188765" y="112007"/>
                  </a:lnTo>
                  <a:lnTo>
                    <a:pt x="188807" y="112007"/>
                  </a:lnTo>
                  <a:lnTo>
                    <a:pt x="188807" y="112077"/>
                  </a:lnTo>
                  <a:lnTo>
                    <a:pt x="188849" y="112077"/>
                  </a:lnTo>
                  <a:lnTo>
                    <a:pt x="188849" y="112134"/>
                  </a:lnTo>
                  <a:lnTo>
                    <a:pt x="188892" y="112134"/>
                  </a:lnTo>
                  <a:lnTo>
                    <a:pt x="188934" y="112134"/>
                  </a:lnTo>
                  <a:lnTo>
                    <a:pt x="188976" y="112204"/>
                  </a:lnTo>
                  <a:lnTo>
                    <a:pt x="189018" y="112204"/>
                  </a:lnTo>
                  <a:lnTo>
                    <a:pt x="189018" y="112260"/>
                  </a:lnTo>
                  <a:lnTo>
                    <a:pt x="189061" y="112260"/>
                  </a:lnTo>
                  <a:lnTo>
                    <a:pt x="189061" y="112331"/>
                  </a:lnTo>
                  <a:lnTo>
                    <a:pt x="189018" y="112331"/>
                  </a:lnTo>
                  <a:lnTo>
                    <a:pt x="189018" y="112387"/>
                  </a:lnTo>
                  <a:lnTo>
                    <a:pt x="188976" y="112387"/>
                  </a:lnTo>
                  <a:lnTo>
                    <a:pt x="188976" y="112458"/>
                  </a:lnTo>
                  <a:lnTo>
                    <a:pt x="189018" y="112514"/>
                  </a:lnTo>
                  <a:lnTo>
                    <a:pt x="189061" y="112514"/>
                  </a:lnTo>
                  <a:lnTo>
                    <a:pt x="189061" y="112584"/>
                  </a:lnTo>
                  <a:lnTo>
                    <a:pt x="189103" y="112584"/>
                  </a:lnTo>
                  <a:lnTo>
                    <a:pt x="189187" y="112641"/>
                  </a:lnTo>
                  <a:lnTo>
                    <a:pt x="189230" y="112641"/>
                  </a:lnTo>
                  <a:lnTo>
                    <a:pt x="189272" y="112641"/>
                  </a:lnTo>
                  <a:lnTo>
                    <a:pt x="189314" y="112641"/>
                  </a:lnTo>
                  <a:lnTo>
                    <a:pt x="189356" y="112641"/>
                  </a:lnTo>
                  <a:lnTo>
                    <a:pt x="189399" y="112641"/>
                  </a:lnTo>
                  <a:lnTo>
                    <a:pt x="189441" y="112641"/>
                  </a:lnTo>
                  <a:lnTo>
                    <a:pt x="189483" y="112641"/>
                  </a:lnTo>
                  <a:lnTo>
                    <a:pt x="189483" y="112584"/>
                  </a:lnTo>
                  <a:lnTo>
                    <a:pt x="189441" y="112584"/>
                  </a:lnTo>
                  <a:lnTo>
                    <a:pt x="189441" y="112514"/>
                  </a:lnTo>
                  <a:lnTo>
                    <a:pt x="189399" y="112514"/>
                  </a:lnTo>
                  <a:lnTo>
                    <a:pt x="189356" y="112514"/>
                  </a:lnTo>
                  <a:lnTo>
                    <a:pt x="189314" y="112514"/>
                  </a:lnTo>
                  <a:lnTo>
                    <a:pt x="189314" y="112584"/>
                  </a:lnTo>
                  <a:lnTo>
                    <a:pt x="189356" y="112584"/>
                  </a:lnTo>
                  <a:lnTo>
                    <a:pt x="189314" y="112584"/>
                  </a:lnTo>
                  <a:lnTo>
                    <a:pt x="189272" y="112584"/>
                  </a:lnTo>
                  <a:lnTo>
                    <a:pt x="189230" y="112584"/>
                  </a:lnTo>
                  <a:lnTo>
                    <a:pt x="189187" y="112584"/>
                  </a:lnTo>
                  <a:lnTo>
                    <a:pt x="189187" y="112514"/>
                  </a:lnTo>
                  <a:lnTo>
                    <a:pt x="189230" y="112514"/>
                  </a:lnTo>
                  <a:lnTo>
                    <a:pt x="189272" y="112514"/>
                  </a:lnTo>
                  <a:lnTo>
                    <a:pt x="189314" y="112514"/>
                  </a:lnTo>
                  <a:lnTo>
                    <a:pt x="189314" y="112458"/>
                  </a:lnTo>
                  <a:lnTo>
                    <a:pt x="189314" y="112514"/>
                  </a:lnTo>
                  <a:lnTo>
                    <a:pt x="189399" y="112514"/>
                  </a:lnTo>
                  <a:lnTo>
                    <a:pt x="189441" y="112514"/>
                  </a:lnTo>
                  <a:lnTo>
                    <a:pt x="189483" y="112584"/>
                  </a:lnTo>
                  <a:lnTo>
                    <a:pt x="189525" y="112584"/>
                  </a:lnTo>
                  <a:lnTo>
                    <a:pt x="189525" y="112641"/>
                  </a:lnTo>
                  <a:lnTo>
                    <a:pt x="189525" y="112711"/>
                  </a:lnTo>
                  <a:lnTo>
                    <a:pt x="189525" y="112767"/>
                  </a:lnTo>
                  <a:lnTo>
                    <a:pt x="189483" y="112767"/>
                  </a:lnTo>
                  <a:lnTo>
                    <a:pt x="189441" y="112838"/>
                  </a:lnTo>
                  <a:lnTo>
                    <a:pt x="189441" y="112894"/>
                  </a:lnTo>
                  <a:lnTo>
                    <a:pt x="189399" y="112894"/>
                  </a:lnTo>
                  <a:lnTo>
                    <a:pt x="189441" y="112965"/>
                  </a:lnTo>
                  <a:lnTo>
                    <a:pt x="189483" y="113021"/>
                  </a:lnTo>
                  <a:lnTo>
                    <a:pt x="189525" y="113021"/>
                  </a:lnTo>
                  <a:lnTo>
                    <a:pt x="189525" y="113091"/>
                  </a:lnTo>
                  <a:lnTo>
                    <a:pt x="189568" y="113091"/>
                  </a:lnTo>
                  <a:lnTo>
                    <a:pt x="189610" y="113091"/>
                  </a:lnTo>
                  <a:lnTo>
                    <a:pt x="189652" y="113091"/>
                  </a:lnTo>
                  <a:lnTo>
                    <a:pt x="189694" y="113091"/>
                  </a:lnTo>
                  <a:lnTo>
                    <a:pt x="189737" y="113091"/>
                  </a:lnTo>
                  <a:lnTo>
                    <a:pt x="189779" y="113091"/>
                  </a:lnTo>
                  <a:lnTo>
                    <a:pt x="189821" y="113091"/>
                  </a:lnTo>
                  <a:lnTo>
                    <a:pt x="189821" y="113148"/>
                  </a:lnTo>
                  <a:lnTo>
                    <a:pt x="189863" y="113148"/>
                  </a:lnTo>
                  <a:lnTo>
                    <a:pt x="189863" y="113218"/>
                  </a:lnTo>
                  <a:lnTo>
                    <a:pt x="189821" y="113218"/>
                  </a:lnTo>
                  <a:lnTo>
                    <a:pt x="189863" y="113218"/>
                  </a:lnTo>
                  <a:lnTo>
                    <a:pt x="189906" y="113218"/>
                  </a:lnTo>
                  <a:lnTo>
                    <a:pt x="189948" y="113274"/>
                  </a:lnTo>
                  <a:lnTo>
                    <a:pt x="189990" y="113274"/>
                  </a:lnTo>
                  <a:lnTo>
                    <a:pt x="190032" y="113274"/>
                  </a:lnTo>
                  <a:lnTo>
                    <a:pt x="190075" y="113274"/>
                  </a:lnTo>
                  <a:lnTo>
                    <a:pt x="190117" y="113274"/>
                  </a:lnTo>
                  <a:lnTo>
                    <a:pt x="190159" y="113274"/>
                  </a:lnTo>
                  <a:lnTo>
                    <a:pt x="190201" y="113218"/>
                  </a:lnTo>
                  <a:lnTo>
                    <a:pt x="190244" y="113218"/>
                  </a:lnTo>
                  <a:lnTo>
                    <a:pt x="190201" y="113218"/>
                  </a:lnTo>
                  <a:lnTo>
                    <a:pt x="190201" y="113274"/>
                  </a:lnTo>
                  <a:lnTo>
                    <a:pt x="190159" y="113274"/>
                  </a:lnTo>
                  <a:lnTo>
                    <a:pt x="190117" y="113274"/>
                  </a:lnTo>
                  <a:lnTo>
                    <a:pt x="190075" y="113274"/>
                  </a:lnTo>
                  <a:lnTo>
                    <a:pt x="190075" y="113345"/>
                  </a:lnTo>
                  <a:lnTo>
                    <a:pt x="190075" y="113274"/>
                  </a:lnTo>
                  <a:lnTo>
                    <a:pt x="190032" y="113274"/>
                  </a:lnTo>
                  <a:lnTo>
                    <a:pt x="189990" y="113274"/>
                  </a:lnTo>
                  <a:lnTo>
                    <a:pt x="189990" y="113345"/>
                  </a:lnTo>
                  <a:lnTo>
                    <a:pt x="190032" y="113274"/>
                  </a:lnTo>
                  <a:lnTo>
                    <a:pt x="190032" y="113345"/>
                  </a:lnTo>
                  <a:lnTo>
                    <a:pt x="189990" y="113345"/>
                  </a:lnTo>
                  <a:lnTo>
                    <a:pt x="189948" y="113345"/>
                  </a:lnTo>
                  <a:lnTo>
                    <a:pt x="189906" y="113345"/>
                  </a:lnTo>
                  <a:lnTo>
                    <a:pt x="189948" y="113345"/>
                  </a:lnTo>
                  <a:lnTo>
                    <a:pt x="189948" y="113274"/>
                  </a:lnTo>
                  <a:lnTo>
                    <a:pt x="189990" y="113274"/>
                  </a:lnTo>
                  <a:lnTo>
                    <a:pt x="189948" y="113274"/>
                  </a:lnTo>
                  <a:lnTo>
                    <a:pt x="189906" y="113274"/>
                  </a:lnTo>
                  <a:lnTo>
                    <a:pt x="189863" y="113274"/>
                  </a:lnTo>
                  <a:lnTo>
                    <a:pt x="189863" y="113345"/>
                  </a:lnTo>
                  <a:lnTo>
                    <a:pt x="189906" y="113401"/>
                  </a:lnTo>
                  <a:lnTo>
                    <a:pt x="189906" y="113471"/>
                  </a:lnTo>
                  <a:lnTo>
                    <a:pt x="189948" y="113471"/>
                  </a:lnTo>
                  <a:lnTo>
                    <a:pt x="189990" y="113471"/>
                  </a:lnTo>
                  <a:lnTo>
                    <a:pt x="189990" y="113528"/>
                  </a:lnTo>
                  <a:lnTo>
                    <a:pt x="190075" y="113598"/>
                  </a:lnTo>
                  <a:lnTo>
                    <a:pt x="190075" y="113655"/>
                  </a:lnTo>
                  <a:lnTo>
                    <a:pt x="190117" y="113655"/>
                  </a:lnTo>
                  <a:lnTo>
                    <a:pt x="190159" y="113725"/>
                  </a:lnTo>
                  <a:lnTo>
                    <a:pt x="190159" y="113781"/>
                  </a:lnTo>
                  <a:lnTo>
                    <a:pt x="190159" y="113852"/>
                  </a:lnTo>
                  <a:lnTo>
                    <a:pt x="190117" y="113852"/>
                  </a:lnTo>
                  <a:lnTo>
                    <a:pt x="190117" y="113908"/>
                  </a:lnTo>
                  <a:lnTo>
                    <a:pt x="190075" y="113908"/>
                  </a:lnTo>
                  <a:lnTo>
                    <a:pt x="190075" y="113978"/>
                  </a:lnTo>
                  <a:lnTo>
                    <a:pt x="190032" y="113978"/>
                  </a:lnTo>
                  <a:lnTo>
                    <a:pt x="190032" y="114035"/>
                  </a:lnTo>
                  <a:lnTo>
                    <a:pt x="189990" y="114035"/>
                  </a:lnTo>
                  <a:lnTo>
                    <a:pt x="189948" y="114035"/>
                  </a:lnTo>
                  <a:lnTo>
                    <a:pt x="189948" y="114105"/>
                  </a:lnTo>
                  <a:lnTo>
                    <a:pt x="189906" y="114105"/>
                  </a:lnTo>
                  <a:lnTo>
                    <a:pt x="189863" y="114161"/>
                  </a:lnTo>
                  <a:lnTo>
                    <a:pt x="189863" y="114232"/>
                  </a:lnTo>
                  <a:lnTo>
                    <a:pt x="189821" y="114232"/>
                  </a:lnTo>
                  <a:lnTo>
                    <a:pt x="189821" y="114288"/>
                  </a:lnTo>
                  <a:lnTo>
                    <a:pt x="189779" y="114288"/>
                  </a:lnTo>
                  <a:lnTo>
                    <a:pt x="189779" y="114359"/>
                  </a:lnTo>
                  <a:lnTo>
                    <a:pt x="189779" y="114415"/>
                  </a:lnTo>
                  <a:lnTo>
                    <a:pt x="189779" y="114485"/>
                  </a:lnTo>
                  <a:lnTo>
                    <a:pt x="189821" y="114485"/>
                  </a:lnTo>
                  <a:lnTo>
                    <a:pt x="189821" y="114415"/>
                  </a:lnTo>
                  <a:lnTo>
                    <a:pt x="189863" y="114415"/>
                  </a:lnTo>
                  <a:lnTo>
                    <a:pt x="189906" y="114415"/>
                  </a:lnTo>
                  <a:lnTo>
                    <a:pt x="189948" y="114415"/>
                  </a:lnTo>
                  <a:lnTo>
                    <a:pt x="189948" y="114485"/>
                  </a:lnTo>
                  <a:lnTo>
                    <a:pt x="189990" y="114542"/>
                  </a:lnTo>
                  <a:lnTo>
                    <a:pt x="190032" y="114542"/>
                  </a:lnTo>
                  <a:lnTo>
                    <a:pt x="190075" y="114612"/>
                  </a:lnTo>
                  <a:lnTo>
                    <a:pt x="190117" y="114612"/>
                  </a:lnTo>
                  <a:lnTo>
                    <a:pt x="190159" y="114612"/>
                  </a:lnTo>
                  <a:lnTo>
                    <a:pt x="190201" y="114612"/>
                  </a:lnTo>
                  <a:lnTo>
                    <a:pt x="190201" y="114668"/>
                  </a:lnTo>
                  <a:lnTo>
                    <a:pt x="190244" y="114668"/>
                  </a:lnTo>
                  <a:lnTo>
                    <a:pt x="190328" y="114668"/>
                  </a:lnTo>
                  <a:lnTo>
                    <a:pt x="190370" y="114668"/>
                  </a:lnTo>
                  <a:lnTo>
                    <a:pt x="190413" y="114668"/>
                  </a:lnTo>
                  <a:lnTo>
                    <a:pt x="190455" y="114668"/>
                  </a:lnTo>
                  <a:lnTo>
                    <a:pt x="190497" y="114668"/>
                  </a:lnTo>
                  <a:lnTo>
                    <a:pt x="190582" y="114668"/>
                  </a:lnTo>
                  <a:lnTo>
                    <a:pt x="190624" y="114668"/>
                  </a:lnTo>
                  <a:lnTo>
                    <a:pt x="190666" y="114668"/>
                  </a:lnTo>
                  <a:lnTo>
                    <a:pt x="190708" y="114668"/>
                  </a:lnTo>
                  <a:lnTo>
                    <a:pt x="190751" y="114668"/>
                  </a:lnTo>
                  <a:lnTo>
                    <a:pt x="190793" y="114668"/>
                  </a:lnTo>
                  <a:lnTo>
                    <a:pt x="190835" y="114668"/>
                  </a:lnTo>
                  <a:lnTo>
                    <a:pt x="190835" y="114612"/>
                  </a:lnTo>
                  <a:lnTo>
                    <a:pt x="190877" y="114612"/>
                  </a:lnTo>
                  <a:lnTo>
                    <a:pt x="190877" y="114668"/>
                  </a:lnTo>
                  <a:lnTo>
                    <a:pt x="190835" y="114668"/>
                  </a:lnTo>
                  <a:lnTo>
                    <a:pt x="190793" y="114668"/>
                  </a:lnTo>
                  <a:lnTo>
                    <a:pt x="190793" y="114739"/>
                  </a:lnTo>
                  <a:lnTo>
                    <a:pt x="190751" y="114739"/>
                  </a:lnTo>
                  <a:lnTo>
                    <a:pt x="190708" y="114739"/>
                  </a:lnTo>
                  <a:lnTo>
                    <a:pt x="190624" y="114739"/>
                  </a:lnTo>
                  <a:lnTo>
                    <a:pt x="190582" y="114739"/>
                  </a:lnTo>
                  <a:lnTo>
                    <a:pt x="190539" y="114739"/>
                  </a:lnTo>
                  <a:lnTo>
                    <a:pt x="190497" y="114668"/>
                  </a:lnTo>
                  <a:lnTo>
                    <a:pt x="190455" y="114739"/>
                  </a:lnTo>
                  <a:lnTo>
                    <a:pt x="190413" y="114739"/>
                  </a:lnTo>
                  <a:lnTo>
                    <a:pt x="190370" y="114739"/>
                  </a:lnTo>
                  <a:lnTo>
                    <a:pt x="190413" y="114739"/>
                  </a:lnTo>
                  <a:lnTo>
                    <a:pt x="190455" y="114866"/>
                  </a:lnTo>
                  <a:lnTo>
                    <a:pt x="190497" y="114922"/>
                  </a:lnTo>
                  <a:lnTo>
                    <a:pt x="190497" y="115049"/>
                  </a:lnTo>
                  <a:lnTo>
                    <a:pt x="190539" y="115049"/>
                  </a:lnTo>
                  <a:lnTo>
                    <a:pt x="190539" y="115119"/>
                  </a:lnTo>
                  <a:lnTo>
                    <a:pt x="190582" y="115175"/>
                  </a:lnTo>
                  <a:lnTo>
                    <a:pt x="190582" y="115246"/>
                  </a:lnTo>
                  <a:lnTo>
                    <a:pt x="190624" y="115246"/>
                  </a:lnTo>
                  <a:lnTo>
                    <a:pt x="190666" y="115246"/>
                  </a:lnTo>
                  <a:lnTo>
                    <a:pt x="190708" y="115175"/>
                  </a:lnTo>
                  <a:lnTo>
                    <a:pt x="190751" y="115119"/>
                  </a:lnTo>
                  <a:lnTo>
                    <a:pt x="190793" y="115119"/>
                  </a:lnTo>
                  <a:lnTo>
                    <a:pt x="190835" y="115119"/>
                  </a:lnTo>
                  <a:lnTo>
                    <a:pt x="190793" y="115119"/>
                  </a:lnTo>
                  <a:lnTo>
                    <a:pt x="190793" y="115175"/>
                  </a:lnTo>
                  <a:lnTo>
                    <a:pt x="190751" y="115175"/>
                  </a:lnTo>
                  <a:lnTo>
                    <a:pt x="190793" y="115175"/>
                  </a:lnTo>
                  <a:lnTo>
                    <a:pt x="190751" y="115175"/>
                  </a:lnTo>
                  <a:lnTo>
                    <a:pt x="190751" y="115246"/>
                  </a:lnTo>
                  <a:lnTo>
                    <a:pt x="190708" y="115246"/>
                  </a:lnTo>
                  <a:lnTo>
                    <a:pt x="190708" y="115302"/>
                  </a:lnTo>
                  <a:lnTo>
                    <a:pt x="190708" y="115246"/>
                  </a:lnTo>
                  <a:lnTo>
                    <a:pt x="190666" y="115246"/>
                  </a:lnTo>
                  <a:lnTo>
                    <a:pt x="190624" y="115246"/>
                  </a:lnTo>
                  <a:lnTo>
                    <a:pt x="190582" y="115246"/>
                  </a:lnTo>
                  <a:lnTo>
                    <a:pt x="190539" y="115175"/>
                  </a:lnTo>
                  <a:lnTo>
                    <a:pt x="190539" y="115246"/>
                  </a:lnTo>
                  <a:lnTo>
                    <a:pt x="190539" y="115302"/>
                  </a:lnTo>
                  <a:lnTo>
                    <a:pt x="190497" y="115429"/>
                  </a:lnTo>
                  <a:lnTo>
                    <a:pt x="190455" y="115499"/>
                  </a:lnTo>
                  <a:lnTo>
                    <a:pt x="190370" y="115626"/>
                  </a:lnTo>
                  <a:lnTo>
                    <a:pt x="190413" y="115626"/>
                  </a:lnTo>
                  <a:lnTo>
                    <a:pt x="190497" y="115626"/>
                  </a:lnTo>
                  <a:lnTo>
                    <a:pt x="190539" y="115626"/>
                  </a:lnTo>
                  <a:lnTo>
                    <a:pt x="190582" y="115626"/>
                  </a:lnTo>
                  <a:lnTo>
                    <a:pt x="190582" y="115682"/>
                  </a:lnTo>
                  <a:lnTo>
                    <a:pt x="190539" y="115626"/>
                  </a:lnTo>
                  <a:lnTo>
                    <a:pt x="190497" y="115626"/>
                  </a:lnTo>
                  <a:lnTo>
                    <a:pt x="190455" y="115626"/>
                  </a:lnTo>
                  <a:lnTo>
                    <a:pt x="190413" y="115626"/>
                  </a:lnTo>
                  <a:lnTo>
                    <a:pt x="190370" y="115626"/>
                  </a:lnTo>
                  <a:lnTo>
                    <a:pt x="190328" y="115626"/>
                  </a:lnTo>
                  <a:lnTo>
                    <a:pt x="190328" y="115682"/>
                  </a:lnTo>
                  <a:lnTo>
                    <a:pt x="190286" y="115682"/>
                  </a:lnTo>
                  <a:lnTo>
                    <a:pt x="190286" y="115753"/>
                  </a:lnTo>
                  <a:lnTo>
                    <a:pt x="190286" y="115809"/>
                  </a:lnTo>
                  <a:lnTo>
                    <a:pt x="190286" y="115879"/>
                  </a:lnTo>
                  <a:lnTo>
                    <a:pt x="190286" y="115936"/>
                  </a:lnTo>
                  <a:lnTo>
                    <a:pt x="190244" y="116006"/>
                  </a:lnTo>
                  <a:lnTo>
                    <a:pt x="190286" y="116062"/>
                  </a:lnTo>
                  <a:lnTo>
                    <a:pt x="190286" y="116133"/>
                  </a:lnTo>
                  <a:lnTo>
                    <a:pt x="190286" y="116189"/>
                  </a:lnTo>
                  <a:lnTo>
                    <a:pt x="190328" y="116260"/>
                  </a:lnTo>
                  <a:lnTo>
                    <a:pt x="190370" y="116260"/>
                  </a:lnTo>
                  <a:lnTo>
                    <a:pt x="190413" y="116316"/>
                  </a:lnTo>
                  <a:lnTo>
                    <a:pt x="190455" y="116316"/>
                  </a:lnTo>
                  <a:lnTo>
                    <a:pt x="190497" y="116316"/>
                  </a:lnTo>
                  <a:lnTo>
                    <a:pt x="190455" y="116316"/>
                  </a:lnTo>
                  <a:lnTo>
                    <a:pt x="190455" y="116260"/>
                  </a:lnTo>
                  <a:lnTo>
                    <a:pt x="190497" y="116260"/>
                  </a:lnTo>
                  <a:lnTo>
                    <a:pt x="190497" y="116316"/>
                  </a:lnTo>
                  <a:lnTo>
                    <a:pt x="190539" y="116386"/>
                  </a:lnTo>
                  <a:lnTo>
                    <a:pt x="190582" y="116443"/>
                  </a:lnTo>
                  <a:lnTo>
                    <a:pt x="190624" y="116443"/>
                  </a:lnTo>
                  <a:lnTo>
                    <a:pt x="190666" y="116443"/>
                  </a:lnTo>
                  <a:lnTo>
                    <a:pt x="190708" y="116443"/>
                  </a:lnTo>
                  <a:lnTo>
                    <a:pt x="190751" y="116513"/>
                  </a:lnTo>
                  <a:lnTo>
                    <a:pt x="190793" y="116513"/>
                  </a:lnTo>
                  <a:lnTo>
                    <a:pt x="190835" y="116513"/>
                  </a:lnTo>
                  <a:lnTo>
                    <a:pt x="190877" y="116513"/>
                  </a:lnTo>
                  <a:lnTo>
                    <a:pt x="190919" y="116569"/>
                  </a:lnTo>
                  <a:lnTo>
                    <a:pt x="190962" y="116569"/>
                  </a:lnTo>
                  <a:lnTo>
                    <a:pt x="191004" y="116569"/>
                  </a:lnTo>
                  <a:lnTo>
                    <a:pt x="191046" y="116569"/>
                  </a:lnTo>
                  <a:lnTo>
                    <a:pt x="191088" y="116640"/>
                  </a:lnTo>
                  <a:lnTo>
                    <a:pt x="191088" y="116569"/>
                  </a:lnTo>
                  <a:lnTo>
                    <a:pt x="191131" y="116640"/>
                  </a:lnTo>
                  <a:lnTo>
                    <a:pt x="191173" y="116640"/>
                  </a:lnTo>
                  <a:lnTo>
                    <a:pt x="191215" y="116640"/>
                  </a:lnTo>
                  <a:lnTo>
                    <a:pt x="191215" y="116696"/>
                  </a:lnTo>
                  <a:lnTo>
                    <a:pt x="191257" y="116696"/>
                  </a:lnTo>
                  <a:lnTo>
                    <a:pt x="191300" y="116696"/>
                  </a:lnTo>
                  <a:lnTo>
                    <a:pt x="191342" y="116640"/>
                  </a:lnTo>
                  <a:lnTo>
                    <a:pt x="191342" y="116569"/>
                  </a:lnTo>
                  <a:lnTo>
                    <a:pt x="191384" y="116569"/>
                  </a:lnTo>
                  <a:lnTo>
                    <a:pt x="191384" y="116513"/>
                  </a:lnTo>
                  <a:lnTo>
                    <a:pt x="191384" y="116443"/>
                  </a:lnTo>
                  <a:lnTo>
                    <a:pt x="191426" y="116443"/>
                  </a:lnTo>
                  <a:lnTo>
                    <a:pt x="191426" y="116386"/>
                  </a:lnTo>
                  <a:lnTo>
                    <a:pt x="191342" y="116316"/>
                  </a:lnTo>
                  <a:lnTo>
                    <a:pt x="191384" y="116386"/>
                  </a:lnTo>
                  <a:lnTo>
                    <a:pt x="191426" y="116386"/>
                  </a:lnTo>
                  <a:lnTo>
                    <a:pt x="191426" y="116316"/>
                  </a:lnTo>
                  <a:lnTo>
                    <a:pt x="191469" y="116316"/>
                  </a:lnTo>
                  <a:lnTo>
                    <a:pt x="191469" y="116260"/>
                  </a:lnTo>
                  <a:lnTo>
                    <a:pt x="191469" y="116189"/>
                  </a:lnTo>
                  <a:lnTo>
                    <a:pt x="191426" y="116189"/>
                  </a:lnTo>
                  <a:lnTo>
                    <a:pt x="191469" y="116189"/>
                  </a:lnTo>
                  <a:lnTo>
                    <a:pt x="191469" y="116133"/>
                  </a:lnTo>
                  <a:lnTo>
                    <a:pt x="191511" y="116133"/>
                  </a:lnTo>
                  <a:lnTo>
                    <a:pt x="191511" y="116062"/>
                  </a:lnTo>
                  <a:lnTo>
                    <a:pt x="191511" y="116006"/>
                  </a:lnTo>
                  <a:lnTo>
                    <a:pt x="191511" y="115936"/>
                  </a:lnTo>
                  <a:lnTo>
                    <a:pt x="191511" y="115879"/>
                  </a:lnTo>
                  <a:lnTo>
                    <a:pt x="191553" y="115809"/>
                  </a:lnTo>
                  <a:lnTo>
                    <a:pt x="191511" y="115809"/>
                  </a:lnTo>
                  <a:lnTo>
                    <a:pt x="191553" y="115753"/>
                  </a:lnTo>
                  <a:lnTo>
                    <a:pt x="191595" y="115753"/>
                  </a:lnTo>
                  <a:lnTo>
                    <a:pt x="191595" y="115682"/>
                  </a:lnTo>
                  <a:lnTo>
                    <a:pt x="191638" y="115682"/>
                  </a:lnTo>
                  <a:lnTo>
                    <a:pt x="191680" y="115682"/>
                  </a:lnTo>
                  <a:lnTo>
                    <a:pt x="191680" y="115626"/>
                  </a:lnTo>
                  <a:lnTo>
                    <a:pt x="191722" y="115626"/>
                  </a:lnTo>
                  <a:lnTo>
                    <a:pt x="191764" y="115626"/>
                  </a:lnTo>
                  <a:lnTo>
                    <a:pt x="191849" y="115626"/>
                  </a:lnTo>
                  <a:lnTo>
                    <a:pt x="191891" y="115626"/>
                  </a:lnTo>
                  <a:lnTo>
                    <a:pt x="191933" y="115626"/>
                  </a:lnTo>
                  <a:lnTo>
                    <a:pt x="191976" y="115556"/>
                  </a:lnTo>
                  <a:lnTo>
                    <a:pt x="192060" y="115556"/>
                  </a:lnTo>
                  <a:lnTo>
                    <a:pt x="192102" y="115499"/>
                  </a:lnTo>
                  <a:lnTo>
                    <a:pt x="192145" y="115429"/>
                  </a:lnTo>
                  <a:lnTo>
                    <a:pt x="192187" y="115429"/>
                  </a:lnTo>
                  <a:lnTo>
                    <a:pt x="192229" y="115429"/>
                  </a:lnTo>
                  <a:lnTo>
                    <a:pt x="192314" y="115372"/>
                  </a:lnTo>
                  <a:lnTo>
                    <a:pt x="192356" y="115302"/>
                  </a:lnTo>
                  <a:lnTo>
                    <a:pt x="192398" y="115302"/>
                  </a:lnTo>
                  <a:lnTo>
                    <a:pt x="192398" y="115246"/>
                  </a:lnTo>
                  <a:lnTo>
                    <a:pt x="192525" y="115119"/>
                  </a:lnTo>
                  <a:lnTo>
                    <a:pt x="192609" y="115049"/>
                  </a:lnTo>
                  <a:lnTo>
                    <a:pt x="192609" y="114992"/>
                  </a:lnTo>
                  <a:lnTo>
                    <a:pt x="192652" y="114922"/>
                  </a:lnTo>
                  <a:lnTo>
                    <a:pt x="192652" y="114992"/>
                  </a:lnTo>
                  <a:lnTo>
                    <a:pt x="192694" y="114992"/>
                  </a:lnTo>
                  <a:lnTo>
                    <a:pt x="192694" y="114922"/>
                  </a:lnTo>
                  <a:lnTo>
                    <a:pt x="192736" y="114866"/>
                  </a:lnTo>
                  <a:lnTo>
                    <a:pt x="192778" y="114739"/>
                  </a:lnTo>
                  <a:lnTo>
                    <a:pt x="192821" y="114739"/>
                  </a:lnTo>
                  <a:lnTo>
                    <a:pt x="192821" y="114668"/>
                  </a:lnTo>
                  <a:lnTo>
                    <a:pt x="192821" y="114612"/>
                  </a:lnTo>
                  <a:lnTo>
                    <a:pt x="192821" y="114542"/>
                  </a:lnTo>
                  <a:lnTo>
                    <a:pt x="192863" y="114485"/>
                  </a:lnTo>
                  <a:lnTo>
                    <a:pt x="192863" y="114415"/>
                  </a:lnTo>
                  <a:lnTo>
                    <a:pt x="192905" y="114415"/>
                  </a:lnTo>
                  <a:lnTo>
                    <a:pt x="192905" y="114359"/>
                  </a:lnTo>
                  <a:lnTo>
                    <a:pt x="192863" y="114359"/>
                  </a:lnTo>
                  <a:lnTo>
                    <a:pt x="192863" y="114288"/>
                  </a:lnTo>
                  <a:lnTo>
                    <a:pt x="192863" y="114232"/>
                  </a:lnTo>
                  <a:lnTo>
                    <a:pt x="192821" y="114232"/>
                  </a:lnTo>
                  <a:lnTo>
                    <a:pt x="192863" y="114161"/>
                  </a:lnTo>
                  <a:lnTo>
                    <a:pt x="192863" y="114105"/>
                  </a:lnTo>
                  <a:lnTo>
                    <a:pt x="192821" y="114105"/>
                  </a:lnTo>
                  <a:lnTo>
                    <a:pt x="192821" y="114035"/>
                  </a:lnTo>
                  <a:lnTo>
                    <a:pt x="192821" y="113978"/>
                  </a:lnTo>
                  <a:lnTo>
                    <a:pt x="192821" y="113852"/>
                  </a:lnTo>
                  <a:lnTo>
                    <a:pt x="192821" y="113781"/>
                  </a:lnTo>
                  <a:lnTo>
                    <a:pt x="192821" y="113725"/>
                  </a:lnTo>
                  <a:lnTo>
                    <a:pt x="192863" y="113655"/>
                  </a:lnTo>
                  <a:lnTo>
                    <a:pt x="192863" y="113598"/>
                  </a:lnTo>
                  <a:lnTo>
                    <a:pt x="192905" y="113598"/>
                  </a:lnTo>
                  <a:lnTo>
                    <a:pt x="192905" y="113528"/>
                  </a:lnTo>
                  <a:lnTo>
                    <a:pt x="192989" y="113471"/>
                  </a:lnTo>
                  <a:lnTo>
                    <a:pt x="192947" y="113471"/>
                  </a:lnTo>
                  <a:lnTo>
                    <a:pt x="192905" y="113471"/>
                  </a:lnTo>
                  <a:lnTo>
                    <a:pt x="192947" y="113401"/>
                  </a:lnTo>
                  <a:lnTo>
                    <a:pt x="192989" y="113401"/>
                  </a:lnTo>
                  <a:lnTo>
                    <a:pt x="193032" y="113401"/>
                  </a:lnTo>
                  <a:lnTo>
                    <a:pt x="193116" y="113345"/>
                  </a:lnTo>
                  <a:lnTo>
                    <a:pt x="193074" y="113345"/>
                  </a:lnTo>
                  <a:lnTo>
                    <a:pt x="193032" y="113345"/>
                  </a:lnTo>
                  <a:lnTo>
                    <a:pt x="192989" y="113345"/>
                  </a:lnTo>
                  <a:lnTo>
                    <a:pt x="192947" y="113345"/>
                  </a:lnTo>
                  <a:lnTo>
                    <a:pt x="192989" y="113274"/>
                  </a:lnTo>
                  <a:lnTo>
                    <a:pt x="193032" y="113274"/>
                  </a:lnTo>
                  <a:lnTo>
                    <a:pt x="193074" y="113274"/>
                  </a:lnTo>
                  <a:lnTo>
                    <a:pt x="193116" y="113274"/>
                  </a:lnTo>
                  <a:lnTo>
                    <a:pt x="193158" y="113274"/>
                  </a:lnTo>
                  <a:lnTo>
                    <a:pt x="193158" y="113218"/>
                  </a:lnTo>
                  <a:lnTo>
                    <a:pt x="193158" y="113148"/>
                  </a:lnTo>
                  <a:lnTo>
                    <a:pt x="193158" y="113091"/>
                  </a:lnTo>
                  <a:lnTo>
                    <a:pt x="193116" y="113091"/>
                  </a:lnTo>
                  <a:lnTo>
                    <a:pt x="193116" y="113148"/>
                  </a:lnTo>
                  <a:lnTo>
                    <a:pt x="193074" y="113148"/>
                  </a:lnTo>
                  <a:lnTo>
                    <a:pt x="193074" y="113091"/>
                  </a:lnTo>
                  <a:lnTo>
                    <a:pt x="193032" y="113091"/>
                  </a:lnTo>
                  <a:lnTo>
                    <a:pt x="192989" y="113148"/>
                  </a:lnTo>
                  <a:lnTo>
                    <a:pt x="193032" y="113148"/>
                  </a:lnTo>
                  <a:lnTo>
                    <a:pt x="193032" y="113218"/>
                  </a:lnTo>
                  <a:lnTo>
                    <a:pt x="193032" y="113148"/>
                  </a:lnTo>
                  <a:lnTo>
                    <a:pt x="192989" y="113148"/>
                  </a:lnTo>
                  <a:lnTo>
                    <a:pt x="192989" y="113091"/>
                  </a:lnTo>
                  <a:lnTo>
                    <a:pt x="193032" y="113091"/>
                  </a:lnTo>
                  <a:lnTo>
                    <a:pt x="193032" y="113021"/>
                  </a:lnTo>
                  <a:lnTo>
                    <a:pt x="193074" y="113021"/>
                  </a:lnTo>
                  <a:lnTo>
                    <a:pt x="193074" y="113091"/>
                  </a:lnTo>
                  <a:lnTo>
                    <a:pt x="193116" y="113091"/>
                  </a:lnTo>
                  <a:lnTo>
                    <a:pt x="193158" y="113091"/>
                  </a:lnTo>
                  <a:lnTo>
                    <a:pt x="193158" y="113021"/>
                  </a:lnTo>
                  <a:lnTo>
                    <a:pt x="193158" y="112965"/>
                  </a:lnTo>
                  <a:lnTo>
                    <a:pt x="193158" y="112894"/>
                  </a:lnTo>
                  <a:lnTo>
                    <a:pt x="193116" y="112894"/>
                  </a:lnTo>
                  <a:lnTo>
                    <a:pt x="193116" y="112838"/>
                  </a:lnTo>
                  <a:lnTo>
                    <a:pt x="193074" y="112894"/>
                  </a:lnTo>
                  <a:lnTo>
                    <a:pt x="193074" y="112838"/>
                  </a:lnTo>
                  <a:lnTo>
                    <a:pt x="193032" y="112838"/>
                  </a:lnTo>
                  <a:lnTo>
                    <a:pt x="192989" y="112767"/>
                  </a:lnTo>
                  <a:lnTo>
                    <a:pt x="193032" y="112767"/>
                  </a:lnTo>
                  <a:lnTo>
                    <a:pt x="193074" y="112767"/>
                  </a:lnTo>
                  <a:lnTo>
                    <a:pt x="193074" y="112838"/>
                  </a:lnTo>
                  <a:lnTo>
                    <a:pt x="193116" y="112838"/>
                  </a:lnTo>
                  <a:lnTo>
                    <a:pt x="193158" y="112838"/>
                  </a:lnTo>
                  <a:lnTo>
                    <a:pt x="193158" y="112767"/>
                  </a:lnTo>
                  <a:lnTo>
                    <a:pt x="193116" y="112767"/>
                  </a:lnTo>
                  <a:lnTo>
                    <a:pt x="193116" y="112711"/>
                  </a:lnTo>
                  <a:lnTo>
                    <a:pt x="193074" y="112711"/>
                  </a:lnTo>
                  <a:lnTo>
                    <a:pt x="193032" y="112711"/>
                  </a:lnTo>
                  <a:lnTo>
                    <a:pt x="192989" y="112711"/>
                  </a:lnTo>
                  <a:lnTo>
                    <a:pt x="193032" y="112711"/>
                  </a:lnTo>
                  <a:lnTo>
                    <a:pt x="193074" y="112641"/>
                  </a:lnTo>
                  <a:lnTo>
                    <a:pt x="193116" y="112641"/>
                  </a:lnTo>
                  <a:lnTo>
                    <a:pt x="193116" y="112767"/>
                  </a:lnTo>
                  <a:lnTo>
                    <a:pt x="193158" y="112767"/>
                  </a:lnTo>
                  <a:lnTo>
                    <a:pt x="193201" y="112711"/>
                  </a:lnTo>
                  <a:lnTo>
                    <a:pt x="193201" y="112584"/>
                  </a:lnTo>
                  <a:lnTo>
                    <a:pt x="193201" y="112514"/>
                  </a:lnTo>
                  <a:lnTo>
                    <a:pt x="193201" y="112458"/>
                  </a:lnTo>
                  <a:lnTo>
                    <a:pt x="193158" y="112387"/>
                  </a:lnTo>
                  <a:lnTo>
                    <a:pt x="193074" y="112331"/>
                  </a:lnTo>
                  <a:lnTo>
                    <a:pt x="193116" y="112331"/>
                  </a:lnTo>
                  <a:lnTo>
                    <a:pt x="193158" y="112387"/>
                  </a:lnTo>
                  <a:lnTo>
                    <a:pt x="193201" y="112387"/>
                  </a:lnTo>
                  <a:lnTo>
                    <a:pt x="193116" y="112260"/>
                  </a:lnTo>
                  <a:lnTo>
                    <a:pt x="193074" y="112204"/>
                  </a:lnTo>
                  <a:lnTo>
                    <a:pt x="193074" y="112134"/>
                  </a:lnTo>
                  <a:lnTo>
                    <a:pt x="193116" y="112134"/>
                  </a:lnTo>
                  <a:lnTo>
                    <a:pt x="193116" y="112077"/>
                  </a:lnTo>
                  <a:lnTo>
                    <a:pt x="193158" y="112077"/>
                  </a:lnTo>
                  <a:lnTo>
                    <a:pt x="193158" y="112007"/>
                  </a:lnTo>
                  <a:lnTo>
                    <a:pt x="193158" y="111951"/>
                  </a:lnTo>
                  <a:lnTo>
                    <a:pt x="193201" y="111951"/>
                  </a:lnTo>
                  <a:lnTo>
                    <a:pt x="193201" y="111880"/>
                  </a:lnTo>
                  <a:lnTo>
                    <a:pt x="193285" y="111880"/>
                  </a:lnTo>
                  <a:lnTo>
                    <a:pt x="193327" y="111824"/>
                  </a:lnTo>
                  <a:lnTo>
                    <a:pt x="193370" y="111824"/>
                  </a:lnTo>
                  <a:lnTo>
                    <a:pt x="193412" y="111824"/>
                  </a:lnTo>
                  <a:lnTo>
                    <a:pt x="193454" y="111824"/>
                  </a:lnTo>
                  <a:lnTo>
                    <a:pt x="193496" y="111753"/>
                  </a:lnTo>
                  <a:lnTo>
                    <a:pt x="193539" y="111697"/>
                  </a:lnTo>
                  <a:lnTo>
                    <a:pt x="193581" y="111627"/>
                  </a:lnTo>
                  <a:lnTo>
                    <a:pt x="193623" y="111627"/>
                  </a:lnTo>
                  <a:lnTo>
                    <a:pt x="193665" y="111570"/>
                  </a:lnTo>
                  <a:lnTo>
                    <a:pt x="193665" y="111500"/>
                  </a:lnTo>
                  <a:lnTo>
                    <a:pt x="193708" y="111500"/>
                  </a:lnTo>
                  <a:lnTo>
                    <a:pt x="193750" y="111500"/>
                  </a:lnTo>
                  <a:lnTo>
                    <a:pt x="193792" y="111500"/>
                  </a:lnTo>
                  <a:lnTo>
                    <a:pt x="193877" y="111444"/>
                  </a:lnTo>
                  <a:lnTo>
                    <a:pt x="193919" y="111444"/>
                  </a:lnTo>
                  <a:lnTo>
                    <a:pt x="193919" y="111373"/>
                  </a:lnTo>
                  <a:lnTo>
                    <a:pt x="193877" y="111317"/>
                  </a:lnTo>
                  <a:lnTo>
                    <a:pt x="193877" y="111247"/>
                  </a:lnTo>
                  <a:lnTo>
                    <a:pt x="193877" y="111190"/>
                  </a:lnTo>
                  <a:lnTo>
                    <a:pt x="193834" y="111190"/>
                  </a:lnTo>
                  <a:lnTo>
                    <a:pt x="193877" y="111120"/>
                  </a:lnTo>
                  <a:lnTo>
                    <a:pt x="193877" y="111063"/>
                  </a:lnTo>
                  <a:lnTo>
                    <a:pt x="193877" y="110993"/>
                  </a:lnTo>
                  <a:lnTo>
                    <a:pt x="193877" y="110937"/>
                  </a:lnTo>
                  <a:lnTo>
                    <a:pt x="193919" y="110937"/>
                  </a:lnTo>
                  <a:lnTo>
                    <a:pt x="193877" y="110866"/>
                  </a:lnTo>
                  <a:lnTo>
                    <a:pt x="193834" y="110810"/>
                  </a:lnTo>
                  <a:lnTo>
                    <a:pt x="193792" y="110810"/>
                  </a:lnTo>
                  <a:lnTo>
                    <a:pt x="193792" y="110740"/>
                  </a:lnTo>
                  <a:lnTo>
                    <a:pt x="193834" y="110740"/>
                  </a:lnTo>
                  <a:lnTo>
                    <a:pt x="193834" y="110683"/>
                  </a:lnTo>
                  <a:lnTo>
                    <a:pt x="193792" y="110613"/>
                  </a:lnTo>
                  <a:lnTo>
                    <a:pt x="193750" y="110613"/>
                  </a:lnTo>
                  <a:lnTo>
                    <a:pt x="193708" y="110613"/>
                  </a:lnTo>
                  <a:lnTo>
                    <a:pt x="193708" y="110557"/>
                  </a:lnTo>
                  <a:lnTo>
                    <a:pt x="193665" y="110486"/>
                  </a:lnTo>
                  <a:lnTo>
                    <a:pt x="193623" y="110486"/>
                  </a:lnTo>
                  <a:lnTo>
                    <a:pt x="193581" y="110430"/>
                  </a:lnTo>
                  <a:lnTo>
                    <a:pt x="193581" y="110359"/>
                  </a:lnTo>
                  <a:lnTo>
                    <a:pt x="193581" y="110233"/>
                  </a:lnTo>
                  <a:lnTo>
                    <a:pt x="193539" y="110176"/>
                  </a:lnTo>
                  <a:lnTo>
                    <a:pt x="193539" y="110106"/>
                  </a:lnTo>
                  <a:lnTo>
                    <a:pt x="193496" y="110050"/>
                  </a:lnTo>
                  <a:lnTo>
                    <a:pt x="193496" y="109979"/>
                  </a:lnTo>
                  <a:lnTo>
                    <a:pt x="193496" y="109923"/>
                  </a:lnTo>
                  <a:lnTo>
                    <a:pt x="193539" y="109852"/>
                  </a:lnTo>
                  <a:lnTo>
                    <a:pt x="193539" y="109796"/>
                  </a:lnTo>
                  <a:lnTo>
                    <a:pt x="193581" y="109796"/>
                  </a:lnTo>
                  <a:lnTo>
                    <a:pt x="193581" y="109726"/>
                  </a:lnTo>
                  <a:lnTo>
                    <a:pt x="193623" y="109669"/>
                  </a:lnTo>
                  <a:lnTo>
                    <a:pt x="193623" y="109599"/>
                  </a:lnTo>
                  <a:lnTo>
                    <a:pt x="193581" y="109599"/>
                  </a:lnTo>
                  <a:lnTo>
                    <a:pt x="193581" y="109543"/>
                  </a:lnTo>
                  <a:lnTo>
                    <a:pt x="193539" y="109472"/>
                  </a:lnTo>
                  <a:lnTo>
                    <a:pt x="193496" y="109416"/>
                  </a:lnTo>
                  <a:lnTo>
                    <a:pt x="193496" y="109346"/>
                  </a:lnTo>
                  <a:lnTo>
                    <a:pt x="193496" y="109289"/>
                  </a:lnTo>
                  <a:lnTo>
                    <a:pt x="193454" y="109219"/>
                  </a:lnTo>
                  <a:lnTo>
                    <a:pt x="193412" y="109162"/>
                  </a:lnTo>
                  <a:lnTo>
                    <a:pt x="193412" y="109092"/>
                  </a:lnTo>
                  <a:lnTo>
                    <a:pt x="193370" y="109092"/>
                  </a:lnTo>
                  <a:lnTo>
                    <a:pt x="193327" y="109036"/>
                  </a:lnTo>
                  <a:lnTo>
                    <a:pt x="193285" y="108965"/>
                  </a:lnTo>
                  <a:lnTo>
                    <a:pt x="193327" y="108965"/>
                  </a:lnTo>
                  <a:lnTo>
                    <a:pt x="193370" y="108965"/>
                  </a:lnTo>
                  <a:lnTo>
                    <a:pt x="193370" y="109036"/>
                  </a:lnTo>
                  <a:lnTo>
                    <a:pt x="193412" y="109036"/>
                  </a:lnTo>
                  <a:lnTo>
                    <a:pt x="193412" y="109092"/>
                  </a:lnTo>
                  <a:lnTo>
                    <a:pt x="193454" y="109162"/>
                  </a:lnTo>
                  <a:lnTo>
                    <a:pt x="193496" y="109219"/>
                  </a:lnTo>
                  <a:lnTo>
                    <a:pt x="193496" y="109289"/>
                  </a:lnTo>
                  <a:lnTo>
                    <a:pt x="193539" y="109289"/>
                  </a:lnTo>
                  <a:lnTo>
                    <a:pt x="193539" y="109346"/>
                  </a:lnTo>
                  <a:lnTo>
                    <a:pt x="193539" y="109416"/>
                  </a:lnTo>
                  <a:lnTo>
                    <a:pt x="193581" y="109472"/>
                  </a:lnTo>
                  <a:lnTo>
                    <a:pt x="193581" y="109543"/>
                  </a:lnTo>
                  <a:lnTo>
                    <a:pt x="193623" y="109543"/>
                  </a:lnTo>
                  <a:lnTo>
                    <a:pt x="193623" y="109599"/>
                  </a:lnTo>
                  <a:lnTo>
                    <a:pt x="193623" y="109669"/>
                  </a:lnTo>
                  <a:lnTo>
                    <a:pt x="193623" y="109726"/>
                  </a:lnTo>
                  <a:lnTo>
                    <a:pt x="193623" y="109796"/>
                  </a:lnTo>
                  <a:lnTo>
                    <a:pt x="193581" y="109852"/>
                  </a:lnTo>
                  <a:lnTo>
                    <a:pt x="193539" y="109852"/>
                  </a:lnTo>
                  <a:lnTo>
                    <a:pt x="193539" y="109923"/>
                  </a:lnTo>
                  <a:lnTo>
                    <a:pt x="193539" y="109979"/>
                  </a:lnTo>
                  <a:lnTo>
                    <a:pt x="193539" y="110050"/>
                  </a:lnTo>
                  <a:lnTo>
                    <a:pt x="193539" y="110106"/>
                  </a:lnTo>
                  <a:lnTo>
                    <a:pt x="193581" y="110106"/>
                  </a:lnTo>
                  <a:lnTo>
                    <a:pt x="193581" y="110176"/>
                  </a:lnTo>
                  <a:lnTo>
                    <a:pt x="193581" y="110233"/>
                  </a:lnTo>
                  <a:lnTo>
                    <a:pt x="193581" y="110359"/>
                  </a:lnTo>
                  <a:lnTo>
                    <a:pt x="193581" y="110430"/>
                  </a:lnTo>
                  <a:lnTo>
                    <a:pt x="193623" y="110430"/>
                  </a:lnTo>
                  <a:lnTo>
                    <a:pt x="193665" y="110486"/>
                  </a:lnTo>
                  <a:lnTo>
                    <a:pt x="193708" y="110486"/>
                  </a:lnTo>
                  <a:lnTo>
                    <a:pt x="193750" y="110557"/>
                  </a:lnTo>
                  <a:lnTo>
                    <a:pt x="193792" y="110613"/>
                  </a:lnTo>
                  <a:lnTo>
                    <a:pt x="193834" y="110613"/>
                  </a:lnTo>
                  <a:lnTo>
                    <a:pt x="193877" y="110613"/>
                  </a:lnTo>
                  <a:lnTo>
                    <a:pt x="193877" y="110683"/>
                  </a:lnTo>
                  <a:lnTo>
                    <a:pt x="193919" y="110683"/>
                  </a:lnTo>
                  <a:lnTo>
                    <a:pt x="193877" y="110740"/>
                  </a:lnTo>
                  <a:lnTo>
                    <a:pt x="193877" y="110810"/>
                  </a:lnTo>
                  <a:lnTo>
                    <a:pt x="193961" y="110866"/>
                  </a:lnTo>
                  <a:lnTo>
                    <a:pt x="194003" y="110866"/>
                  </a:lnTo>
                  <a:lnTo>
                    <a:pt x="194046" y="110866"/>
                  </a:lnTo>
                  <a:lnTo>
                    <a:pt x="194046" y="110937"/>
                  </a:lnTo>
                  <a:lnTo>
                    <a:pt x="193961" y="110993"/>
                  </a:lnTo>
                  <a:lnTo>
                    <a:pt x="193919" y="111063"/>
                  </a:lnTo>
                  <a:lnTo>
                    <a:pt x="193919" y="111120"/>
                  </a:lnTo>
                  <a:lnTo>
                    <a:pt x="193919" y="111190"/>
                  </a:lnTo>
                  <a:lnTo>
                    <a:pt x="193919" y="111247"/>
                  </a:lnTo>
                  <a:lnTo>
                    <a:pt x="193919" y="111317"/>
                  </a:lnTo>
                  <a:lnTo>
                    <a:pt x="193919" y="111373"/>
                  </a:lnTo>
                  <a:lnTo>
                    <a:pt x="193961" y="111373"/>
                  </a:lnTo>
                  <a:lnTo>
                    <a:pt x="193919" y="111444"/>
                  </a:lnTo>
                  <a:lnTo>
                    <a:pt x="193877" y="111500"/>
                  </a:lnTo>
                  <a:lnTo>
                    <a:pt x="193834" y="111500"/>
                  </a:lnTo>
                  <a:lnTo>
                    <a:pt x="193792" y="111500"/>
                  </a:lnTo>
                  <a:lnTo>
                    <a:pt x="193750" y="111500"/>
                  </a:lnTo>
                  <a:lnTo>
                    <a:pt x="193750" y="111570"/>
                  </a:lnTo>
                  <a:lnTo>
                    <a:pt x="193708" y="111570"/>
                  </a:lnTo>
                  <a:lnTo>
                    <a:pt x="193665" y="111627"/>
                  </a:lnTo>
                  <a:lnTo>
                    <a:pt x="193623" y="111697"/>
                  </a:lnTo>
                  <a:lnTo>
                    <a:pt x="193581" y="111697"/>
                  </a:lnTo>
                  <a:lnTo>
                    <a:pt x="193581" y="111753"/>
                  </a:lnTo>
                  <a:lnTo>
                    <a:pt x="193539" y="111753"/>
                  </a:lnTo>
                  <a:lnTo>
                    <a:pt x="193539" y="111824"/>
                  </a:lnTo>
                  <a:lnTo>
                    <a:pt x="193454" y="111824"/>
                  </a:lnTo>
                  <a:lnTo>
                    <a:pt x="193243" y="111951"/>
                  </a:lnTo>
                  <a:lnTo>
                    <a:pt x="193201" y="111951"/>
                  </a:lnTo>
                  <a:lnTo>
                    <a:pt x="193201" y="112007"/>
                  </a:lnTo>
                  <a:lnTo>
                    <a:pt x="193201" y="112134"/>
                  </a:lnTo>
                  <a:lnTo>
                    <a:pt x="193158" y="112134"/>
                  </a:lnTo>
                  <a:lnTo>
                    <a:pt x="193158" y="112204"/>
                  </a:lnTo>
                  <a:lnTo>
                    <a:pt x="193201" y="112204"/>
                  </a:lnTo>
                  <a:lnTo>
                    <a:pt x="193201" y="112260"/>
                  </a:lnTo>
                  <a:lnTo>
                    <a:pt x="193201" y="112331"/>
                  </a:lnTo>
                  <a:lnTo>
                    <a:pt x="193243" y="112387"/>
                  </a:lnTo>
                  <a:lnTo>
                    <a:pt x="193285" y="112458"/>
                  </a:lnTo>
                  <a:lnTo>
                    <a:pt x="193285" y="112514"/>
                  </a:lnTo>
                  <a:lnTo>
                    <a:pt x="193285" y="112584"/>
                  </a:lnTo>
                  <a:lnTo>
                    <a:pt x="193285" y="112641"/>
                  </a:lnTo>
                  <a:lnTo>
                    <a:pt x="193285" y="112711"/>
                  </a:lnTo>
                  <a:lnTo>
                    <a:pt x="193285" y="112767"/>
                  </a:lnTo>
                  <a:lnTo>
                    <a:pt x="193243" y="112838"/>
                  </a:lnTo>
                  <a:lnTo>
                    <a:pt x="193243" y="112965"/>
                  </a:lnTo>
                  <a:lnTo>
                    <a:pt x="193285" y="113021"/>
                  </a:lnTo>
                  <a:lnTo>
                    <a:pt x="193285" y="113091"/>
                  </a:lnTo>
                  <a:lnTo>
                    <a:pt x="193285" y="113148"/>
                  </a:lnTo>
                  <a:lnTo>
                    <a:pt x="193285" y="113218"/>
                  </a:lnTo>
                  <a:lnTo>
                    <a:pt x="193370" y="113218"/>
                  </a:lnTo>
                  <a:lnTo>
                    <a:pt x="193327" y="113148"/>
                  </a:lnTo>
                  <a:lnTo>
                    <a:pt x="193327" y="113091"/>
                  </a:lnTo>
                  <a:lnTo>
                    <a:pt x="193370" y="113091"/>
                  </a:lnTo>
                  <a:lnTo>
                    <a:pt x="193370" y="113148"/>
                  </a:lnTo>
                  <a:lnTo>
                    <a:pt x="193370" y="113218"/>
                  </a:lnTo>
                  <a:lnTo>
                    <a:pt x="193412" y="113218"/>
                  </a:lnTo>
                  <a:lnTo>
                    <a:pt x="193370" y="113274"/>
                  </a:lnTo>
                  <a:lnTo>
                    <a:pt x="193327" y="113274"/>
                  </a:lnTo>
                  <a:lnTo>
                    <a:pt x="193285" y="113274"/>
                  </a:lnTo>
                  <a:lnTo>
                    <a:pt x="193285" y="113218"/>
                  </a:lnTo>
                  <a:lnTo>
                    <a:pt x="193243" y="113218"/>
                  </a:lnTo>
                  <a:lnTo>
                    <a:pt x="193243" y="113274"/>
                  </a:lnTo>
                  <a:lnTo>
                    <a:pt x="193201" y="113345"/>
                  </a:lnTo>
                  <a:lnTo>
                    <a:pt x="193243" y="113345"/>
                  </a:lnTo>
                  <a:lnTo>
                    <a:pt x="193201" y="113345"/>
                  </a:lnTo>
                  <a:lnTo>
                    <a:pt x="193201" y="113401"/>
                  </a:lnTo>
                  <a:lnTo>
                    <a:pt x="193158" y="113471"/>
                  </a:lnTo>
                  <a:lnTo>
                    <a:pt x="193116" y="113471"/>
                  </a:lnTo>
                  <a:lnTo>
                    <a:pt x="193116" y="113528"/>
                  </a:lnTo>
                  <a:lnTo>
                    <a:pt x="193074" y="113528"/>
                  </a:lnTo>
                  <a:lnTo>
                    <a:pt x="193074" y="113598"/>
                  </a:lnTo>
                  <a:lnTo>
                    <a:pt x="193032" y="113598"/>
                  </a:lnTo>
                  <a:lnTo>
                    <a:pt x="193032" y="113655"/>
                  </a:lnTo>
                  <a:lnTo>
                    <a:pt x="192989" y="113655"/>
                  </a:lnTo>
                  <a:lnTo>
                    <a:pt x="192989" y="113725"/>
                  </a:lnTo>
                  <a:lnTo>
                    <a:pt x="193032" y="113725"/>
                  </a:lnTo>
                  <a:lnTo>
                    <a:pt x="193032" y="113781"/>
                  </a:lnTo>
                  <a:lnTo>
                    <a:pt x="193074" y="113781"/>
                  </a:lnTo>
                  <a:lnTo>
                    <a:pt x="193116" y="113781"/>
                  </a:lnTo>
                  <a:lnTo>
                    <a:pt x="193116" y="113725"/>
                  </a:lnTo>
                  <a:lnTo>
                    <a:pt x="193158" y="113725"/>
                  </a:lnTo>
                  <a:lnTo>
                    <a:pt x="193158" y="113781"/>
                  </a:lnTo>
                  <a:lnTo>
                    <a:pt x="193116" y="113781"/>
                  </a:lnTo>
                  <a:lnTo>
                    <a:pt x="193074" y="113781"/>
                  </a:lnTo>
                  <a:lnTo>
                    <a:pt x="193032" y="113781"/>
                  </a:lnTo>
                  <a:lnTo>
                    <a:pt x="192989" y="113725"/>
                  </a:lnTo>
                  <a:lnTo>
                    <a:pt x="192989" y="113781"/>
                  </a:lnTo>
                  <a:lnTo>
                    <a:pt x="192947" y="113852"/>
                  </a:lnTo>
                  <a:lnTo>
                    <a:pt x="192947" y="113908"/>
                  </a:lnTo>
                  <a:lnTo>
                    <a:pt x="192947" y="113978"/>
                  </a:lnTo>
                  <a:lnTo>
                    <a:pt x="192947" y="114035"/>
                  </a:lnTo>
                  <a:lnTo>
                    <a:pt x="192947" y="114105"/>
                  </a:lnTo>
                  <a:lnTo>
                    <a:pt x="192947" y="114161"/>
                  </a:lnTo>
                  <a:lnTo>
                    <a:pt x="192989" y="114232"/>
                  </a:lnTo>
                  <a:lnTo>
                    <a:pt x="192989" y="114359"/>
                  </a:lnTo>
                  <a:lnTo>
                    <a:pt x="192989" y="114415"/>
                  </a:lnTo>
                  <a:lnTo>
                    <a:pt x="193032" y="114485"/>
                  </a:lnTo>
                  <a:lnTo>
                    <a:pt x="192989" y="114542"/>
                  </a:lnTo>
                  <a:lnTo>
                    <a:pt x="192989" y="114612"/>
                  </a:lnTo>
                  <a:lnTo>
                    <a:pt x="192989" y="114668"/>
                  </a:lnTo>
                  <a:lnTo>
                    <a:pt x="192947" y="114668"/>
                  </a:lnTo>
                  <a:lnTo>
                    <a:pt x="192905" y="114739"/>
                  </a:lnTo>
                  <a:lnTo>
                    <a:pt x="192905" y="114795"/>
                  </a:lnTo>
                  <a:lnTo>
                    <a:pt x="192905" y="114866"/>
                  </a:lnTo>
                  <a:lnTo>
                    <a:pt x="192947" y="114866"/>
                  </a:lnTo>
                  <a:lnTo>
                    <a:pt x="192989" y="114866"/>
                  </a:lnTo>
                  <a:lnTo>
                    <a:pt x="193032" y="114922"/>
                  </a:lnTo>
                  <a:lnTo>
                    <a:pt x="193074" y="114922"/>
                  </a:lnTo>
                  <a:lnTo>
                    <a:pt x="193116" y="114922"/>
                  </a:lnTo>
                  <a:lnTo>
                    <a:pt x="193116" y="114992"/>
                  </a:lnTo>
                  <a:lnTo>
                    <a:pt x="193158" y="114992"/>
                  </a:lnTo>
                  <a:lnTo>
                    <a:pt x="193201" y="114992"/>
                  </a:lnTo>
                  <a:lnTo>
                    <a:pt x="193243" y="114992"/>
                  </a:lnTo>
                  <a:lnTo>
                    <a:pt x="193285" y="114992"/>
                  </a:lnTo>
                  <a:lnTo>
                    <a:pt x="193327" y="114992"/>
                  </a:lnTo>
                  <a:lnTo>
                    <a:pt x="193370" y="114992"/>
                  </a:lnTo>
                  <a:lnTo>
                    <a:pt x="193412" y="114992"/>
                  </a:lnTo>
                  <a:lnTo>
                    <a:pt x="193412" y="115049"/>
                  </a:lnTo>
                  <a:lnTo>
                    <a:pt x="193370" y="115049"/>
                  </a:lnTo>
                  <a:lnTo>
                    <a:pt x="193327" y="115049"/>
                  </a:lnTo>
                  <a:lnTo>
                    <a:pt x="193285" y="115049"/>
                  </a:lnTo>
                  <a:lnTo>
                    <a:pt x="193201" y="115049"/>
                  </a:lnTo>
                  <a:lnTo>
                    <a:pt x="193201" y="114992"/>
                  </a:lnTo>
                  <a:lnTo>
                    <a:pt x="193158" y="114992"/>
                  </a:lnTo>
                  <a:lnTo>
                    <a:pt x="193116" y="114992"/>
                  </a:lnTo>
                  <a:lnTo>
                    <a:pt x="193074" y="114992"/>
                  </a:lnTo>
                  <a:lnTo>
                    <a:pt x="193032" y="114922"/>
                  </a:lnTo>
                  <a:lnTo>
                    <a:pt x="192989" y="114922"/>
                  </a:lnTo>
                  <a:lnTo>
                    <a:pt x="192947" y="114866"/>
                  </a:lnTo>
                  <a:lnTo>
                    <a:pt x="192905" y="114866"/>
                  </a:lnTo>
                  <a:lnTo>
                    <a:pt x="192905" y="114922"/>
                  </a:lnTo>
                  <a:lnTo>
                    <a:pt x="192905" y="114992"/>
                  </a:lnTo>
                  <a:lnTo>
                    <a:pt x="192863" y="114992"/>
                  </a:lnTo>
                  <a:lnTo>
                    <a:pt x="192821" y="114992"/>
                  </a:lnTo>
                  <a:lnTo>
                    <a:pt x="192778" y="115049"/>
                  </a:lnTo>
                  <a:lnTo>
                    <a:pt x="192778" y="115119"/>
                  </a:lnTo>
                  <a:lnTo>
                    <a:pt x="192736" y="115119"/>
                  </a:lnTo>
                  <a:lnTo>
                    <a:pt x="192736" y="115175"/>
                  </a:lnTo>
                  <a:lnTo>
                    <a:pt x="192694" y="115175"/>
                  </a:lnTo>
                  <a:lnTo>
                    <a:pt x="192694" y="115246"/>
                  </a:lnTo>
                  <a:lnTo>
                    <a:pt x="192652" y="115246"/>
                  </a:lnTo>
                  <a:lnTo>
                    <a:pt x="192652" y="115302"/>
                  </a:lnTo>
                  <a:lnTo>
                    <a:pt x="192652" y="115372"/>
                  </a:lnTo>
                  <a:lnTo>
                    <a:pt x="192609" y="115372"/>
                  </a:lnTo>
                  <a:lnTo>
                    <a:pt x="192609" y="115429"/>
                  </a:lnTo>
                  <a:lnTo>
                    <a:pt x="192567" y="115429"/>
                  </a:lnTo>
                  <a:lnTo>
                    <a:pt x="192525" y="115429"/>
                  </a:lnTo>
                  <a:lnTo>
                    <a:pt x="192483" y="115429"/>
                  </a:lnTo>
                  <a:lnTo>
                    <a:pt x="192483" y="115499"/>
                  </a:lnTo>
                  <a:lnTo>
                    <a:pt x="192440" y="115499"/>
                  </a:lnTo>
                  <a:lnTo>
                    <a:pt x="192398" y="115556"/>
                  </a:lnTo>
                  <a:lnTo>
                    <a:pt x="192356" y="115556"/>
                  </a:lnTo>
                  <a:lnTo>
                    <a:pt x="192314" y="115556"/>
                  </a:lnTo>
                  <a:lnTo>
                    <a:pt x="192271" y="115626"/>
                  </a:lnTo>
                  <a:lnTo>
                    <a:pt x="192229" y="115626"/>
                  </a:lnTo>
                  <a:lnTo>
                    <a:pt x="192187" y="115626"/>
                  </a:lnTo>
                  <a:lnTo>
                    <a:pt x="192187" y="115682"/>
                  </a:lnTo>
                  <a:lnTo>
                    <a:pt x="192145" y="115682"/>
                  </a:lnTo>
                  <a:lnTo>
                    <a:pt x="192102" y="115682"/>
                  </a:lnTo>
                  <a:lnTo>
                    <a:pt x="192102" y="115753"/>
                  </a:lnTo>
                  <a:lnTo>
                    <a:pt x="192060" y="115753"/>
                  </a:lnTo>
                  <a:lnTo>
                    <a:pt x="192060" y="115809"/>
                  </a:lnTo>
                  <a:lnTo>
                    <a:pt x="192018" y="115809"/>
                  </a:lnTo>
                  <a:lnTo>
                    <a:pt x="191976" y="115809"/>
                  </a:lnTo>
                  <a:lnTo>
                    <a:pt x="191976" y="115879"/>
                  </a:lnTo>
                  <a:lnTo>
                    <a:pt x="191933" y="115879"/>
                  </a:lnTo>
                  <a:lnTo>
                    <a:pt x="191891" y="115879"/>
                  </a:lnTo>
                  <a:lnTo>
                    <a:pt x="191891" y="115936"/>
                  </a:lnTo>
                  <a:lnTo>
                    <a:pt x="191849" y="115936"/>
                  </a:lnTo>
                  <a:lnTo>
                    <a:pt x="191849" y="116006"/>
                  </a:lnTo>
                  <a:lnTo>
                    <a:pt x="191891" y="116006"/>
                  </a:lnTo>
                  <a:lnTo>
                    <a:pt x="191891" y="116062"/>
                  </a:lnTo>
                  <a:lnTo>
                    <a:pt x="191933" y="116062"/>
                  </a:lnTo>
                  <a:lnTo>
                    <a:pt x="191976" y="116062"/>
                  </a:lnTo>
                  <a:lnTo>
                    <a:pt x="192018" y="116062"/>
                  </a:lnTo>
                  <a:lnTo>
                    <a:pt x="192018" y="116133"/>
                  </a:lnTo>
                  <a:lnTo>
                    <a:pt x="191976" y="116133"/>
                  </a:lnTo>
                  <a:lnTo>
                    <a:pt x="191976" y="116062"/>
                  </a:lnTo>
                  <a:lnTo>
                    <a:pt x="191933" y="116062"/>
                  </a:lnTo>
                  <a:lnTo>
                    <a:pt x="191891" y="116062"/>
                  </a:lnTo>
                  <a:lnTo>
                    <a:pt x="191849" y="116062"/>
                  </a:lnTo>
                  <a:lnTo>
                    <a:pt x="191807" y="116062"/>
                  </a:lnTo>
                  <a:lnTo>
                    <a:pt x="191764" y="116006"/>
                  </a:lnTo>
                  <a:lnTo>
                    <a:pt x="191764" y="116062"/>
                  </a:lnTo>
                  <a:lnTo>
                    <a:pt x="191722" y="116062"/>
                  </a:lnTo>
                  <a:lnTo>
                    <a:pt x="191722" y="116133"/>
                  </a:lnTo>
                  <a:lnTo>
                    <a:pt x="191722" y="116189"/>
                  </a:lnTo>
                  <a:lnTo>
                    <a:pt x="191764" y="116189"/>
                  </a:lnTo>
                  <a:lnTo>
                    <a:pt x="191722" y="116260"/>
                  </a:lnTo>
                  <a:lnTo>
                    <a:pt x="191722" y="116316"/>
                  </a:lnTo>
                  <a:lnTo>
                    <a:pt x="191722" y="116386"/>
                  </a:lnTo>
                  <a:lnTo>
                    <a:pt x="191722" y="116443"/>
                  </a:lnTo>
                  <a:lnTo>
                    <a:pt x="191764" y="116443"/>
                  </a:lnTo>
                  <a:lnTo>
                    <a:pt x="191764" y="116386"/>
                  </a:lnTo>
                  <a:lnTo>
                    <a:pt x="191764" y="116316"/>
                  </a:lnTo>
                  <a:lnTo>
                    <a:pt x="191807" y="116316"/>
                  </a:lnTo>
                  <a:lnTo>
                    <a:pt x="191764" y="116316"/>
                  </a:lnTo>
                  <a:lnTo>
                    <a:pt x="191764" y="116386"/>
                  </a:lnTo>
                  <a:lnTo>
                    <a:pt x="191764" y="116443"/>
                  </a:lnTo>
                  <a:lnTo>
                    <a:pt x="191722" y="116443"/>
                  </a:lnTo>
                  <a:lnTo>
                    <a:pt x="191680" y="116443"/>
                  </a:lnTo>
                  <a:lnTo>
                    <a:pt x="191722" y="116513"/>
                  </a:lnTo>
                  <a:lnTo>
                    <a:pt x="191722" y="116569"/>
                  </a:lnTo>
                  <a:lnTo>
                    <a:pt x="191764" y="116569"/>
                  </a:lnTo>
                  <a:lnTo>
                    <a:pt x="191722" y="116640"/>
                  </a:lnTo>
                  <a:lnTo>
                    <a:pt x="191764" y="116640"/>
                  </a:lnTo>
                  <a:lnTo>
                    <a:pt x="191764" y="116696"/>
                  </a:lnTo>
                  <a:lnTo>
                    <a:pt x="191807" y="116696"/>
                  </a:lnTo>
                  <a:lnTo>
                    <a:pt x="191807" y="116767"/>
                  </a:lnTo>
                  <a:lnTo>
                    <a:pt x="191849" y="116767"/>
                  </a:lnTo>
                  <a:lnTo>
                    <a:pt x="191849" y="116823"/>
                  </a:lnTo>
                  <a:lnTo>
                    <a:pt x="191849" y="116893"/>
                  </a:lnTo>
                  <a:lnTo>
                    <a:pt x="191891" y="116893"/>
                  </a:lnTo>
                  <a:lnTo>
                    <a:pt x="191891" y="116823"/>
                  </a:lnTo>
                  <a:lnTo>
                    <a:pt x="191933" y="116823"/>
                  </a:lnTo>
                  <a:lnTo>
                    <a:pt x="191976" y="116767"/>
                  </a:lnTo>
                  <a:lnTo>
                    <a:pt x="191976" y="116696"/>
                  </a:lnTo>
                  <a:lnTo>
                    <a:pt x="191933" y="116696"/>
                  </a:lnTo>
                  <a:lnTo>
                    <a:pt x="191976" y="116696"/>
                  </a:lnTo>
                  <a:lnTo>
                    <a:pt x="191976" y="116767"/>
                  </a:lnTo>
                  <a:lnTo>
                    <a:pt x="192018" y="116767"/>
                  </a:lnTo>
                  <a:lnTo>
                    <a:pt x="192018" y="116696"/>
                  </a:lnTo>
                  <a:lnTo>
                    <a:pt x="192018" y="116640"/>
                  </a:lnTo>
                  <a:lnTo>
                    <a:pt x="192060" y="116640"/>
                  </a:lnTo>
                  <a:lnTo>
                    <a:pt x="192018" y="116640"/>
                  </a:lnTo>
                  <a:lnTo>
                    <a:pt x="192060" y="116640"/>
                  </a:lnTo>
                  <a:lnTo>
                    <a:pt x="192060" y="116569"/>
                  </a:lnTo>
                  <a:lnTo>
                    <a:pt x="192018" y="116569"/>
                  </a:lnTo>
                  <a:lnTo>
                    <a:pt x="191976" y="116569"/>
                  </a:lnTo>
                  <a:lnTo>
                    <a:pt x="191933" y="116569"/>
                  </a:lnTo>
                  <a:lnTo>
                    <a:pt x="191891" y="116569"/>
                  </a:lnTo>
                  <a:lnTo>
                    <a:pt x="191933" y="116569"/>
                  </a:lnTo>
                  <a:lnTo>
                    <a:pt x="191976" y="116569"/>
                  </a:lnTo>
                  <a:lnTo>
                    <a:pt x="191976" y="116513"/>
                  </a:lnTo>
                  <a:lnTo>
                    <a:pt x="192018" y="116513"/>
                  </a:lnTo>
                  <a:lnTo>
                    <a:pt x="192060" y="116513"/>
                  </a:lnTo>
                  <a:lnTo>
                    <a:pt x="192018" y="116513"/>
                  </a:lnTo>
                  <a:lnTo>
                    <a:pt x="192060" y="116513"/>
                  </a:lnTo>
                  <a:lnTo>
                    <a:pt x="192060" y="116443"/>
                  </a:lnTo>
                  <a:lnTo>
                    <a:pt x="192018" y="116443"/>
                  </a:lnTo>
                  <a:lnTo>
                    <a:pt x="191976" y="116443"/>
                  </a:lnTo>
                  <a:lnTo>
                    <a:pt x="191933" y="116443"/>
                  </a:lnTo>
                  <a:lnTo>
                    <a:pt x="191933" y="116513"/>
                  </a:lnTo>
                  <a:lnTo>
                    <a:pt x="191933" y="116443"/>
                  </a:lnTo>
                  <a:lnTo>
                    <a:pt x="191976" y="116443"/>
                  </a:lnTo>
                  <a:lnTo>
                    <a:pt x="192018" y="116443"/>
                  </a:lnTo>
                  <a:lnTo>
                    <a:pt x="192018" y="116386"/>
                  </a:lnTo>
                  <a:lnTo>
                    <a:pt x="191976" y="116386"/>
                  </a:lnTo>
                  <a:lnTo>
                    <a:pt x="191976" y="116316"/>
                  </a:lnTo>
                  <a:lnTo>
                    <a:pt x="191976" y="116260"/>
                  </a:lnTo>
                  <a:lnTo>
                    <a:pt x="192018" y="116189"/>
                  </a:lnTo>
                  <a:lnTo>
                    <a:pt x="192018" y="116260"/>
                  </a:lnTo>
                  <a:lnTo>
                    <a:pt x="192018" y="116316"/>
                  </a:lnTo>
                  <a:lnTo>
                    <a:pt x="192018" y="116386"/>
                  </a:lnTo>
                  <a:lnTo>
                    <a:pt x="192060" y="116443"/>
                  </a:lnTo>
                  <a:lnTo>
                    <a:pt x="192102" y="116443"/>
                  </a:lnTo>
                  <a:lnTo>
                    <a:pt x="192102" y="116513"/>
                  </a:lnTo>
                  <a:lnTo>
                    <a:pt x="192145" y="116513"/>
                  </a:lnTo>
                  <a:lnTo>
                    <a:pt x="192102" y="116513"/>
                  </a:lnTo>
                  <a:lnTo>
                    <a:pt x="192102" y="116569"/>
                  </a:lnTo>
                  <a:lnTo>
                    <a:pt x="192060" y="116640"/>
                  </a:lnTo>
                  <a:lnTo>
                    <a:pt x="192102" y="116696"/>
                  </a:lnTo>
                  <a:lnTo>
                    <a:pt x="192102" y="116640"/>
                  </a:lnTo>
                  <a:lnTo>
                    <a:pt x="192145" y="116640"/>
                  </a:lnTo>
                  <a:lnTo>
                    <a:pt x="192145" y="116569"/>
                  </a:lnTo>
                  <a:lnTo>
                    <a:pt x="192187" y="116569"/>
                  </a:lnTo>
                  <a:lnTo>
                    <a:pt x="192187" y="116640"/>
                  </a:lnTo>
                  <a:lnTo>
                    <a:pt x="192145" y="116640"/>
                  </a:lnTo>
                  <a:lnTo>
                    <a:pt x="192145" y="116696"/>
                  </a:lnTo>
                  <a:lnTo>
                    <a:pt x="192102" y="116696"/>
                  </a:lnTo>
                  <a:lnTo>
                    <a:pt x="192060" y="116696"/>
                  </a:lnTo>
                  <a:lnTo>
                    <a:pt x="192102" y="116767"/>
                  </a:lnTo>
                  <a:lnTo>
                    <a:pt x="192145" y="116767"/>
                  </a:lnTo>
                  <a:lnTo>
                    <a:pt x="192187" y="116696"/>
                  </a:lnTo>
                  <a:lnTo>
                    <a:pt x="192229" y="116696"/>
                  </a:lnTo>
                  <a:lnTo>
                    <a:pt x="192314" y="116640"/>
                  </a:lnTo>
                  <a:lnTo>
                    <a:pt x="192356" y="116640"/>
                  </a:lnTo>
                  <a:lnTo>
                    <a:pt x="192398" y="116640"/>
                  </a:lnTo>
                  <a:lnTo>
                    <a:pt x="192440" y="116640"/>
                  </a:lnTo>
                  <a:lnTo>
                    <a:pt x="192483" y="116569"/>
                  </a:lnTo>
                  <a:lnTo>
                    <a:pt x="192525" y="116569"/>
                  </a:lnTo>
                  <a:lnTo>
                    <a:pt x="192483" y="116513"/>
                  </a:lnTo>
                  <a:lnTo>
                    <a:pt x="192525" y="116513"/>
                  </a:lnTo>
                  <a:lnTo>
                    <a:pt x="192567" y="116443"/>
                  </a:lnTo>
                  <a:lnTo>
                    <a:pt x="192609" y="116443"/>
                  </a:lnTo>
                  <a:lnTo>
                    <a:pt x="192652" y="116443"/>
                  </a:lnTo>
                  <a:lnTo>
                    <a:pt x="192652" y="116386"/>
                  </a:lnTo>
                  <a:lnTo>
                    <a:pt x="192694" y="116386"/>
                  </a:lnTo>
                  <a:lnTo>
                    <a:pt x="192694" y="116316"/>
                  </a:lnTo>
                  <a:lnTo>
                    <a:pt x="192736" y="116316"/>
                  </a:lnTo>
                  <a:lnTo>
                    <a:pt x="192736" y="116260"/>
                  </a:lnTo>
                  <a:lnTo>
                    <a:pt x="192736" y="116316"/>
                  </a:lnTo>
                  <a:lnTo>
                    <a:pt x="192694" y="116316"/>
                  </a:lnTo>
                  <a:lnTo>
                    <a:pt x="192694" y="116386"/>
                  </a:lnTo>
                  <a:lnTo>
                    <a:pt x="192652" y="116443"/>
                  </a:lnTo>
                  <a:lnTo>
                    <a:pt x="192609" y="116443"/>
                  </a:lnTo>
                  <a:lnTo>
                    <a:pt x="192609" y="116513"/>
                  </a:lnTo>
                  <a:lnTo>
                    <a:pt x="192567" y="116513"/>
                  </a:lnTo>
                  <a:lnTo>
                    <a:pt x="192567" y="116569"/>
                  </a:lnTo>
                  <a:lnTo>
                    <a:pt x="192609" y="116569"/>
                  </a:lnTo>
                  <a:lnTo>
                    <a:pt x="192609" y="116640"/>
                  </a:lnTo>
                  <a:lnTo>
                    <a:pt x="192652" y="116640"/>
                  </a:lnTo>
                  <a:lnTo>
                    <a:pt x="192652" y="116696"/>
                  </a:lnTo>
                  <a:lnTo>
                    <a:pt x="192609" y="116640"/>
                  </a:lnTo>
                  <a:lnTo>
                    <a:pt x="192567" y="116640"/>
                  </a:lnTo>
                  <a:lnTo>
                    <a:pt x="192609" y="116640"/>
                  </a:lnTo>
                  <a:lnTo>
                    <a:pt x="192609" y="116569"/>
                  </a:lnTo>
                  <a:lnTo>
                    <a:pt x="192567" y="116569"/>
                  </a:lnTo>
                  <a:lnTo>
                    <a:pt x="192567" y="116640"/>
                  </a:lnTo>
                  <a:lnTo>
                    <a:pt x="192525" y="116640"/>
                  </a:lnTo>
                  <a:lnTo>
                    <a:pt x="192483" y="116640"/>
                  </a:lnTo>
                  <a:lnTo>
                    <a:pt x="192440" y="116640"/>
                  </a:lnTo>
                  <a:lnTo>
                    <a:pt x="192398" y="116640"/>
                  </a:lnTo>
                  <a:lnTo>
                    <a:pt x="192356" y="116696"/>
                  </a:lnTo>
                  <a:lnTo>
                    <a:pt x="192314" y="116696"/>
                  </a:lnTo>
                  <a:lnTo>
                    <a:pt x="192271" y="116696"/>
                  </a:lnTo>
                  <a:lnTo>
                    <a:pt x="192271" y="116767"/>
                  </a:lnTo>
                  <a:lnTo>
                    <a:pt x="192229" y="116767"/>
                  </a:lnTo>
                  <a:lnTo>
                    <a:pt x="192187" y="116767"/>
                  </a:lnTo>
                  <a:lnTo>
                    <a:pt x="192145" y="116767"/>
                  </a:lnTo>
                  <a:lnTo>
                    <a:pt x="192060" y="116767"/>
                  </a:lnTo>
                  <a:lnTo>
                    <a:pt x="192018" y="116823"/>
                  </a:lnTo>
                  <a:lnTo>
                    <a:pt x="191976" y="116823"/>
                  </a:lnTo>
                  <a:lnTo>
                    <a:pt x="191976" y="116893"/>
                  </a:lnTo>
                  <a:lnTo>
                    <a:pt x="191933" y="116893"/>
                  </a:lnTo>
                  <a:lnTo>
                    <a:pt x="191891" y="116950"/>
                  </a:lnTo>
                  <a:lnTo>
                    <a:pt x="191891" y="117020"/>
                  </a:lnTo>
                  <a:lnTo>
                    <a:pt x="191933" y="117020"/>
                  </a:lnTo>
                  <a:lnTo>
                    <a:pt x="191891" y="117076"/>
                  </a:lnTo>
                  <a:lnTo>
                    <a:pt x="191933" y="117076"/>
                  </a:lnTo>
                  <a:lnTo>
                    <a:pt x="191933" y="117147"/>
                  </a:lnTo>
                  <a:lnTo>
                    <a:pt x="191976" y="117147"/>
                  </a:lnTo>
                  <a:lnTo>
                    <a:pt x="192018" y="117147"/>
                  </a:lnTo>
                  <a:lnTo>
                    <a:pt x="192018" y="117203"/>
                  </a:lnTo>
                  <a:lnTo>
                    <a:pt x="192060" y="117203"/>
                  </a:lnTo>
                  <a:lnTo>
                    <a:pt x="192060" y="117147"/>
                  </a:lnTo>
                  <a:lnTo>
                    <a:pt x="192102" y="117147"/>
                  </a:lnTo>
                  <a:lnTo>
                    <a:pt x="192060" y="117147"/>
                  </a:lnTo>
                  <a:lnTo>
                    <a:pt x="192060" y="117203"/>
                  </a:lnTo>
                  <a:lnTo>
                    <a:pt x="192060" y="117274"/>
                  </a:lnTo>
                  <a:lnTo>
                    <a:pt x="192102" y="117274"/>
                  </a:lnTo>
                  <a:lnTo>
                    <a:pt x="192145" y="117274"/>
                  </a:lnTo>
                  <a:lnTo>
                    <a:pt x="192145" y="117330"/>
                  </a:lnTo>
                  <a:lnTo>
                    <a:pt x="192187" y="117330"/>
                  </a:lnTo>
                  <a:lnTo>
                    <a:pt x="192229" y="117400"/>
                  </a:lnTo>
                  <a:lnTo>
                    <a:pt x="192271" y="117400"/>
                  </a:lnTo>
                  <a:lnTo>
                    <a:pt x="192314" y="117400"/>
                  </a:lnTo>
                  <a:lnTo>
                    <a:pt x="192314" y="117330"/>
                  </a:lnTo>
                  <a:lnTo>
                    <a:pt x="192356" y="117330"/>
                  </a:lnTo>
                  <a:lnTo>
                    <a:pt x="192356" y="117400"/>
                  </a:lnTo>
                  <a:lnTo>
                    <a:pt x="192314" y="117400"/>
                  </a:lnTo>
                  <a:lnTo>
                    <a:pt x="192271" y="117400"/>
                  </a:lnTo>
                  <a:lnTo>
                    <a:pt x="192271" y="117457"/>
                  </a:lnTo>
                  <a:lnTo>
                    <a:pt x="192314" y="117457"/>
                  </a:lnTo>
                  <a:lnTo>
                    <a:pt x="192356" y="117527"/>
                  </a:lnTo>
                  <a:lnTo>
                    <a:pt x="192398" y="117527"/>
                  </a:lnTo>
                  <a:lnTo>
                    <a:pt x="192398" y="117583"/>
                  </a:lnTo>
                  <a:lnTo>
                    <a:pt x="192440" y="117583"/>
                  </a:lnTo>
                  <a:lnTo>
                    <a:pt x="192440" y="117527"/>
                  </a:lnTo>
                  <a:lnTo>
                    <a:pt x="192483" y="117457"/>
                  </a:lnTo>
                  <a:lnTo>
                    <a:pt x="192440" y="117457"/>
                  </a:lnTo>
                  <a:lnTo>
                    <a:pt x="192440" y="117400"/>
                  </a:lnTo>
                  <a:lnTo>
                    <a:pt x="192398" y="117400"/>
                  </a:lnTo>
                  <a:lnTo>
                    <a:pt x="192356" y="117400"/>
                  </a:lnTo>
                  <a:lnTo>
                    <a:pt x="192398" y="117400"/>
                  </a:lnTo>
                  <a:lnTo>
                    <a:pt x="192440" y="117400"/>
                  </a:lnTo>
                  <a:lnTo>
                    <a:pt x="192483" y="117400"/>
                  </a:lnTo>
                  <a:lnTo>
                    <a:pt x="192525" y="117400"/>
                  </a:lnTo>
                  <a:lnTo>
                    <a:pt x="192567" y="117400"/>
                  </a:lnTo>
                  <a:lnTo>
                    <a:pt x="192567" y="117330"/>
                  </a:lnTo>
                  <a:lnTo>
                    <a:pt x="192609" y="117330"/>
                  </a:lnTo>
                  <a:lnTo>
                    <a:pt x="192609" y="117274"/>
                  </a:lnTo>
                  <a:lnTo>
                    <a:pt x="192652" y="117274"/>
                  </a:lnTo>
                  <a:lnTo>
                    <a:pt x="192652" y="117330"/>
                  </a:lnTo>
                  <a:lnTo>
                    <a:pt x="192694" y="117330"/>
                  </a:lnTo>
                  <a:lnTo>
                    <a:pt x="192694" y="117274"/>
                  </a:lnTo>
                  <a:lnTo>
                    <a:pt x="192736" y="117274"/>
                  </a:lnTo>
                  <a:lnTo>
                    <a:pt x="192736" y="117203"/>
                  </a:lnTo>
                  <a:lnTo>
                    <a:pt x="192736" y="117147"/>
                  </a:lnTo>
                  <a:lnTo>
                    <a:pt x="192778" y="117147"/>
                  </a:lnTo>
                  <a:lnTo>
                    <a:pt x="192778" y="117076"/>
                  </a:lnTo>
                  <a:lnTo>
                    <a:pt x="192821" y="117020"/>
                  </a:lnTo>
                  <a:lnTo>
                    <a:pt x="192778" y="117020"/>
                  </a:lnTo>
                  <a:lnTo>
                    <a:pt x="192736" y="116950"/>
                  </a:lnTo>
                  <a:lnTo>
                    <a:pt x="192736" y="117020"/>
                  </a:lnTo>
                  <a:lnTo>
                    <a:pt x="192694" y="117020"/>
                  </a:lnTo>
                  <a:lnTo>
                    <a:pt x="192694" y="116950"/>
                  </a:lnTo>
                  <a:lnTo>
                    <a:pt x="192736" y="116950"/>
                  </a:lnTo>
                  <a:lnTo>
                    <a:pt x="192778" y="116950"/>
                  </a:lnTo>
                  <a:lnTo>
                    <a:pt x="192778" y="116893"/>
                  </a:lnTo>
                  <a:lnTo>
                    <a:pt x="192821" y="116893"/>
                  </a:lnTo>
                  <a:lnTo>
                    <a:pt x="192821" y="116950"/>
                  </a:lnTo>
                  <a:lnTo>
                    <a:pt x="192821" y="117020"/>
                  </a:lnTo>
                  <a:lnTo>
                    <a:pt x="192863" y="117020"/>
                  </a:lnTo>
                  <a:lnTo>
                    <a:pt x="192863" y="116950"/>
                  </a:lnTo>
                  <a:lnTo>
                    <a:pt x="192905" y="116950"/>
                  </a:lnTo>
                  <a:lnTo>
                    <a:pt x="192905" y="116893"/>
                  </a:lnTo>
                  <a:lnTo>
                    <a:pt x="192947" y="116893"/>
                  </a:lnTo>
                  <a:lnTo>
                    <a:pt x="192947" y="116950"/>
                  </a:lnTo>
                  <a:lnTo>
                    <a:pt x="192947" y="116893"/>
                  </a:lnTo>
                  <a:lnTo>
                    <a:pt x="192989" y="116893"/>
                  </a:lnTo>
                  <a:lnTo>
                    <a:pt x="193032" y="116950"/>
                  </a:lnTo>
                  <a:lnTo>
                    <a:pt x="192989" y="116950"/>
                  </a:lnTo>
                  <a:lnTo>
                    <a:pt x="192947" y="116950"/>
                  </a:lnTo>
                  <a:lnTo>
                    <a:pt x="192905" y="116950"/>
                  </a:lnTo>
                  <a:lnTo>
                    <a:pt x="192905" y="117020"/>
                  </a:lnTo>
                  <a:lnTo>
                    <a:pt x="192863" y="117020"/>
                  </a:lnTo>
                  <a:lnTo>
                    <a:pt x="192863" y="117076"/>
                  </a:lnTo>
                  <a:lnTo>
                    <a:pt x="192821" y="117076"/>
                  </a:lnTo>
                  <a:lnTo>
                    <a:pt x="192778" y="117076"/>
                  </a:lnTo>
                  <a:lnTo>
                    <a:pt x="192778" y="117147"/>
                  </a:lnTo>
                  <a:lnTo>
                    <a:pt x="192778" y="117203"/>
                  </a:lnTo>
                  <a:lnTo>
                    <a:pt x="192778" y="117274"/>
                  </a:lnTo>
                  <a:lnTo>
                    <a:pt x="192778" y="117330"/>
                  </a:lnTo>
                  <a:lnTo>
                    <a:pt x="192736" y="117330"/>
                  </a:lnTo>
                  <a:lnTo>
                    <a:pt x="192736" y="117400"/>
                  </a:lnTo>
                  <a:lnTo>
                    <a:pt x="192694" y="117400"/>
                  </a:lnTo>
                  <a:lnTo>
                    <a:pt x="192652" y="117400"/>
                  </a:lnTo>
                  <a:lnTo>
                    <a:pt x="192609" y="117400"/>
                  </a:lnTo>
                  <a:lnTo>
                    <a:pt x="192567" y="117400"/>
                  </a:lnTo>
                  <a:lnTo>
                    <a:pt x="192567" y="117457"/>
                  </a:lnTo>
                  <a:lnTo>
                    <a:pt x="192525" y="117457"/>
                  </a:lnTo>
                  <a:lnTo>
                    <a:pt x="192525" y="117527"/>
                  </a:lnTo>
                  <a:lnTo>
                    <a:pt x="192483" y="117527"/>
                  </a:lnTo>
                  <a:lnTo>
                    <a:pt x="192483" y="117583"/>
                  </a:lnTo>
                  <a:lnTo>
                    <a:pt x="192483" y="117654"/>
                  </a:lnTo>
                  <a:lnTo>
                    <a:pt x="192483" y="117710"/>
                  </a:lnTo>
                  <a:lnTo>
                    <a:pt x="192525" y="117710"/>
                  </a:lnTo>
                  <a:lnTo>
                    <a:pt x="192525" y="117780"/>
                  </a:lnTo>
                  <a:lnTo>
                    <a:pt x="192525" y="117837"/>
                  </a:lnTo>
                  <a:lnTo>
                    <a:pt x="192525" y="117907"/>
                  </a:lnTo>
                  <a:lnTo>
                    <a:pt x="192567" y="117907"/>
                  </a:lnTo>
                  <a:lnTo>
                    <a:pt x="192609" y="117964"/>
                  </a:lnTo>
                  <a:lnTo>
                    <a:pt x="192609" y="118034"/>
                  </a:lnTo>
                  <a:lnTo>
                    <a:pt x="192609" y="118090"/>
                  </a:lnTo>
                  <a:lnTo>
                    <a:pt x="192652" y="118090"/>
                  </a:lnTo>
                  <a:lnTo>
                    <a:pt x="192652" y="118161"/>
                  </a:lnTo>
                  <a:lnTo>
                    <a:pt x="192694" y="118161"/>
                  </a:lnTo>
                  <a:lnTo>
                    <a:pt x="192778" y="118217"/>
                  </a:lnTo>
                  <a:lnTo>
                    <a:pt x="192821" y="118287"/>
                  </a:lnTo>
                  <a:lnTo>
                    <a:pt x="192905" y="118344"/>
                  </a:lnTo>
                  <a:lnTo>
                    <a:pt x="192905" y="118414"/>
                  </a:lnTo>
                  <a:lnTo>
                    <a:pt x="192947" y="118414"/>
                  </a:lnTo>
                  <a:lnTo>
                    <a:pt x="192947" y="118344"/>
                  </a:lnTo>
                  <a:lnTo>
                    <a:pt x="192947" y="118414"/>
                  </a:lnTo>
                  <a:lnTo>
                    <a:pt x="192989" y="118414"/>
                  </a:lnTo>
                  <a:lnTo>
                    <a:pt x="193032" y="118414"/>
                  </a:lnTo>
                  <a:lnTo>
                    <a:pt x="193032" y="118470"/>
                  </a:lnTo>
                  <a:lnTo>
                    <a:pt x="193074" y="118470"/>
                  </a:lnTo>
                  <a:lnTo>
                    <a:pt x="193158" y="118597"/>
                  </a:lnTo>
                  <a:lnTo>
                    <a:pt x="193201" y="118597"/>
                  </a:lnTo>
                  <a:lnTo>
                    <a:pt x="193243" y="118668"/>
                  </a:lnTo>
                  <a:lnTo>
                    <a:pt x="193285" y="118668"/>
                  </a:lnTo>
                  <a:lnTo>
                    <a:pt x="193285" y="118724"/>
                  </a:lnTo>
                  <a:lnTo>
                    <a:pt x="193327" y="118724"/>
                  </a:lnTo>
                  <a:lnTo>
                    <a:pt x="193370" y="118794"/>
                  </a:lnTo>
                  <a:lnTo>
                    <a:pt x="193412" y="118921"/>
                  </a:lnTo>
                  <a:lnTo>
                    <a:pt x="193454" y="118977"/>
                  </a:lnTo>
                  <a:lnTo>
                    <a:pt x="193496" y="119048"/>
                  </a:lnTo>
                  <a:lnTo>
                    <a:pt x="193496" y="118977"/>
                  </a:lnTo>
                  <a:lnTo>
                    <a:pt x="193539" y="118977"/>
                  </a:lnTo>
                  <a:lnTo>
                    <a:pt x="193623" y="118977"/>
                  </a:lnTo>
                  <a:lnTo>
                    <a:pt x="193665" y="118977"/>
                  </a:lnTo>
                  <a:lnTo>
                    <a:pt x="193665" y="119048"/>
                  </a:lnTo>
                  <a:lnTo>
                    <a:pt x="193708" y="119048"/>
                  </a:lnTo>
                  <a:lnTo>
                    <a:pt x="193750" y="119048"/>
                  </a:lnTo>
                  <a:lnTo>
                    <a:pt x="193792" y="119048"/>
                  </a:lnTo>
                  <a:lnTo>
                    <a:pt x="193834" y="119048"/>
                  </a:lnTo>
                  <a:lnTo>
                    <a:pt x="193877" y="119048"/>
                  </a:lnTo>
                  <a:lnTo>
                    <a:pt x="193877" y="118977"/>
                  </a:lnTo>
                  <a:lnTo>
                    <a:pt x="193919" y="118977"/>
                  </a:lnTo>
                  <a:lnTo>
                    <a:pt x="193919" y="118921"/>
                  </a:lnTo>
                  <a:lnTo>
                    <a:pt x="194003" y="118921"/>
                  </a:lnTo>
                  <a:lnTo>
                    <a:pt x="194046" y="118851"/>
                  </a:lnTo>
                  <a:lnTo>
                    <a:pt x="194088" y="118794"/>
                  </a:lnTo>
                  <a:lnTo>
                    <a:pt x="194088" y="118724"/>
                  </a:lnTo>
                  <a:lnTo>
                    <a:pt x="194088" y="118668"/>
                  </a:lnTo>
                  <a:lnTo>
                    <a:pt x="194088" y="118597"/>
                  </a:lnTo>
                  <a:lnTo>
                    <a:pt x="194130" y="118597"/>
                  </a:lnTo>
                  <a:lnTo>
                    <a:pt x="194172" y="118541"/>
                  </a:lnTo>
                  <a:lnTo>
                    <a:pt x="194172" y="118470"/>
                  </a:lnTo>
                  <a:lnTo>
                    <a:pt x="194215" y="118344"/>
                  </a:lnTo>
                  <a:lnTo>
                    <a:pt x="194215" y="118287"/>
                  </a:lnTo>
                  <a:lnTo>
                    <a:pt x="194215" y="118217"/>
                  </a:lnTo>
                  <a:lnTo>
                    <a:pt x="194172" y="118217"/>
                  </a:lnTo>
                  <a:lnTo>
                    <a:pt x="194172" y="118161"/>
                  </a:lnTo>
                  <a:lnTo>
                    <a:pt x="194215" y="118090"/>
                  </a:lnTo>
                  <a:lnTo>
                    <a:pt x="194215" y="117964"/>
                  </a:lnTo>
                  <a:lnTo>
                    <a:pt x="194172" y="117780"/>
                  </a:lnTo>
                  <a:lnTo>
                    <a:pt x="194215" y="117654"/>
                  </a:lnTo>
                  <a:lnTo>
                    <a:pt x="194215" y="117583"/>
                  </a:lnTo>
                  <a:lnTo>
                    <a:pt x="194215" y="117527"/>
                  </a:lnTo>
                  <a:lnTo>
                    <a:pt x="194172" y="117457"/>
                  </a:lnTo>
                  <a:lnTo>
                    <a:pt x="194172" y="117527"/>
                  </a:lnTo>
                  <a:lnTo>
                    <a:pt x="194172" y="117457"/>
                  </a:lnTo>
                  <a:lnTo>
                    <a:pt x="194172" y="117400"/>
                  </a:lnTo>
                  <a:lnTo>
                    <a:pt x="194130" y="117400"/>
                  </a:lnTo>
                  <a:lnTo>
                    <a:pt x="194088" y="117400"/>
                  </a:lnTo>
                  <a:lnTo>
                    <a:pt x="194046" y="117457"/>
                  </a:lnTo>
                  <a:lnTo>
                    <a:pt x="194003" y="117457"/>
                  </a:lnTo>
                  <a:lnTo>
                    <a:pt x="193961" y="117457"/>
                  </a:lnTo>
                  <a:lnTo>
                    <a:pt x="193919" y="117457"/>
                  </a:lnTo>
                  <a:lnTo>
                    <a:pt x="193919" y="117527"/>
                  </a:lnTo>
                  <a:lnTo>
                    <a:pt x="193961" y="117527"/>
                  </a:lnTo>
                  <a:lnTo>
                    <a:pt x="193961" y="117457"/>
                  </a:lnTo>
                  <a:lnTo>
                    <a:pt x="194003" y="117457"/>
                  </a:lnTo>
                  <a:lnTo>
                    <a:pt x="194046" y="117457"/>
                  </a:lnTo>
                  <a:lnTo>
                    <a:pt x="194003" y="117457"/>
                  </a:lnTo>
                  <a:lnTo>
                    <a:pt x="194003" y="117527"/>
                  </a:lnTo>
                  <a:lnTo>
                    <a:pt x="193961" y="117527"/>
                  </a:lnTo>
                  <a:lnTo>
                    <a:pt x="193919" y="117527"/>
                  </a:lnTo>
                  <a:lnTo>
                    <a:pt x="193877" y="117457"/>
                  </a:lnTo>
                  <a:lnTo>
                    <a:pt x="193919" y="117400"/>
                  </a:lnTo>
                  <a:lnTo>
                    <a:pt x="193919" y="117330"/>
                  </a:lnTo>
                  <a:lnTo>
                    <a:pt x="193919" y="117274"/>
                  </a:lnTo>
                  <a:lnTo>
                    <a:pt x="193919" y="117330"/>
                  </a:lnTo>
                  <a:lnTo>
                    <a:pt x="193961" y="117330"/>
                  </a:lnTo>
                  <a:lnTo>
                    <a:pt x="194003" y="117330"/>
                  </a:lnTo>
                  <a:lnTo>
                    <a:pt x="194046" y="117330"/>
                  </a:lnTo>
                  <a:lnTo>
                    <a:pt x="194088" y="117330"/>
                  </a:lnTo>
                  <a:lnTo>
                    <a:pt x="194088" y="117274"/>
                  </a:lnTo>
                  <a:lnTo>
                    <a:pt x="194088" y="117203"/>
                  </a:lnTo>
                  <a:lnTo>
                    <a:pt x="194130" y="117203"/>
                  </a:lnTo>
                  <a:lnTo>
                    <a:pt x="194088" y="117203"/>
                  </a:lnTo>
                  <a:lnTo>
                    <a:pt x="194046" y="117203"/>
                  </a:lnTo>
                  <a:lnTo>
                    <a:pt x="194046" y="117147"/>
                  </a:lnTo>
                  <a:lnTo>
                    <a:pt x="194088" y="117147"/>
                  </a:lnTo>
                  <a:lnTo>
                    <a:pt x="194088" y="117076"/>
                  </a:lnTo>
                  <a:lnTo>
                    <a:pt x="194130" y="117076"/>
                  </a:lnTo>
                  <a:lnTo>
                    <a:pt x="194172" y="117076"/>
                  </a:lnTo>
                  <a:lnTo>
                    <a:pt x="194130" y="117147"/>
                  </a:lnTo>
                  <a:lnTo>
                    <a:pt x="194172" y="117147"/>
                  </a:lnTo>
                  <a:lnTo>
                    <a:pt x="194215" y="117147"/>
                  </a:lnTo>
                  <a:lnTo>
                    <a:pt x="194299" y="117147"/>
                  </a:lnTo>
                  <a:lnTo>
                    <a:pt x="194341" y="117147"/>
                  </a:lnTo>
                  <a:lnTo>
                    <a:pt x="194384" y="117147"/>
                  </a:lnTo>
                  <a:lnTo>
                    <a:pt x="194468" y="117147"/>
                  </a:lnTo>
                  <a:lnTo>
                    <a:pt x="194510" y="117076"/>
                  </a:lnTo>
                  <a:lnTo>
                    <a:pt x="194553" y="117076"/>
                  </a:lnTo>
                  <a:lnTo>
                    <a:pt x="194595" y="117076"/>
                  </a:lnTo>
                  <a:lnTo>
                    <a:pt x="194637" y="117076"/>
                  </a:lnTo>
                  <a:lnTo>
                    <a:pt x="194679" y="117076"/>
                  </a:lnTo>
                  <a:lnTo>
                    <a:pt x="194722" y="117076"/>
                  </a:lnTo>
                  <a:lnTo>
                    <a:pt x="194764" y="117076"/>
                  </a:lnTo>
                  <a:lnTo>
                    <a:pt x="194806" y="117076"/>
                  </a:lnTo>
                  <a:lnTo>
                    <a:pt x="194848" y="117147"/>
                  </a:lnTo>
                  <a:lnTo>
                    <a:pt x="194933" y="117147"/>
                  </a:lnTo>
                  <a:lnTo>
                    <a:pt x="194975" y="117147"/>
                  </a:lnTo>
                  <a:lnTo>
                    <a:pt x="195017" y="117203"/>
                  </a:lnTo>
                  <a:lnTo>
                    <a:pt x="195059" y="117203"/>
                  </a:lnTo>
                  <a:lnTo>
                    <a:pt x="195102" y="117203"/>
                  </a:lnTo>
                  <a:lnTo>
                    <a:pt x="195144" y="117203"/>
                  </a:lnTo>
                  <a:lnTo>
                    <a:pt x="195144" y="117274"/>
                  </a:lnTo>
                  <a:lnTo>
                    <a:pt x="195144" y="117203"/>
                  </a:lnTo>
                  <a:lnTo>
                    <a:pt x="195186" y="117203"/>
                  </a:lnTo>
                  <a:lnTo>
                    <a:pt x="195271" y="117274"/>
                  </a:lnTo>
                  <a:lnTo>
                    <a:pt x="195313" y="117274"/>
                  </a:lnTo>
                  <a:lnTo>
                    <a:pt x="195397" y="117274"/>
                  </a:lnTo>
                  <a:lnTo>
                    <a:pt x="195482" y="117330"/>
                  </a:lnTo>
                  <a:lnTo>
                    <a:pt x="195524" y="117330"/>
                  </a:lnTo>
                  <a:lnTo>
                    <a:pt x="195524" y="117400"/>
                  </a:lnTo>
                  <a:lnTo>
                    <a:pt x="195566" y="117400"/>
                  </a:lnTo>
                  <a:lnTo>
                    <a:pt x="195609" y="117400"/>
                  </a:lnTo>
                  <a:lnTo>
                    <a:pt x="195651" y="117400"/>
                  </a:lnTo>
                  <a:lnTo>
                    <a:pt x="195693" y="117400"/>
                  </a:lnTo>
                  <a:lnTo>
                    <a:pt x="195735" y="117457"/>
                  </a:lnTo>
                  <a:lnTo>
                    <a:pt x="195778" y="117457"/>
                  </a:lnTo>
                  <a:lnTo>
                    <a:pt x="195820" y="117457"/>
                  </a:lnTo>
                  <a:lnTo>
                    <a:pt x="195862" y="117527"/>
                  </a:lnTo>
                  <a:lnTo>
                    <a:pt x="195904" y="117583"/>
                  </a:lnTo>
                  <a:lnTo>
                    <a:pt x="195947" y="117583"/>
                  </a:lnTo>
                  <a:lnTo>
                    <a:pt x="195989" y="117583"/>
                  </a:lnTo>
                  <a:lnTo>
                    <a:pt x="196031" y="117654"/>
                  </a:lnTo>
                  <a:lnTo>
                    <a:pt x="196073" y="117710"/>
                  </a:lnTo>
                  <a:lnTo>
                    <a:pt x="196073" y="117780"/>
                  </a:lnTo>
                  <a:lnTo>
                    <a:pt x="196116" y="117780"/>
                  </a:lnTo>
                  <a:lnTo>
                    <a:pt x="196158" y="117780"/>
                  </a:lnTo>
                  <a:lnTo>
                    <a:pt x="196200" y="117780"/>
                  </a:lnTo>
                  <a:lnTo>
                    <a:pt x="196242" y="117780"/>
                  </a:lnTo>
                  <a:lnTo>
                    <a:pt x="196285" y="117780"/>
                  </a:lnTo>
                  <a:lnTo>
                    <a:pt x="196327" y="117780"/>
                  </a:lnTo>
                  <a:lnTo>
                    <a:pt x="196327" y="117710"/>
                  </a:lnTo>
                  <a:lnTo>
                    <a:pt x="196285" y="117710"/>
                  </a:lnTo>
                  <a:lnTo>
                    <a:pt x="196285" y="117654"/>
                  </a:lnTo>
                  <a:lnTo>
                    <a:pt x="196327" y="117654"/>
                  </a:lnTo>
                  <a:lnTo>
                    <a:pt x="196369" y="117583"/>
                  </a:lnTo>
                  <a:lnTo>
                    <a:pt x="196411" y="117583"/>
                  </a:lnTo>
                  <a:lnTo>
                    <a:pt x="196454" y="117583"/>
                  </a:lnTo>
                  <a:lnTo>
                    <a:pt x="196496" y="117583"/>
                  </a:lnTo>
                  <a:lnTo>
                    <a:pt x="196538" y="117583"/>
                  </a:lnTo>
                  <a:lnTo>
                    <a:pt x="196580" y="117583"/>
                  </a:lnTo>
                  <a:lnTo>
                    <a:pt x="196623" y="117583"/>
                  </a:lnTo>
                  <a:lnTo>
                    <a:pt x="196665" y="117583"/>
                  </a:lnTo>
                  <a:lnTo>
                    <a:pt x="196707" y="117583"/>
                  </a:lnTo>
                  <a:lnTo>
                    <a:pt x="196749" y="117583"/>
                  </a:lnTo>
                  <a:lnTo>
                    <a:pt x="196792" y="117527"/>
                  </a:lnTo>
                  <a:lnTo>
                    <a:pt x="196834" y="117527"/>
                  </a:lnTo>
                  <a:lnTo>
                    <a:pt x="196876" y="117527"/>
                  </a:lnTo>
                  <a:lnTo>
                    <a:pt x="196876" y="117457"/>
                  </a:lnTo>
                  <a:lnTo>
                    <a:pt x="196918" y="117457"/>
                  </a:lnTo>
                  <a:lnTo>
                    <a:pt x="197003" y="117457"/>
                  </a:lnTo>
                  <a:lnTo>
                    <a:pt x="197045" y="117400"/>
                  </a:lnTo>
                  <a:lnTo>
                    <a:pt x="197087" y="117400"/>
                  </a:lnTo>
                  <a:lnTo>
                    <a:pt x="197129" y="117330"/>
                  </a:lnTo>
                  <a:lnTo>
                    <a:pt x="197172" y="117330"/>
                  </a:lnTo>
                  <a:lnTo>
                    <a:pt x="197172" y="117274"/>
                  </a:lnTo>
                  <a:lnTo>
                    <a:pt x="197214" y="117274"/>
                  </a:lnTo>
                  <a:lnTo>
                    <a:pt x="197256" y="117203"/>
                  </a:lnTo>
                  <a:lnTo>
                    <a:pt x="197298" y="117203"/>
                  </a:lnTo>
                  <a:lnTo>
                    <a:pt x="197383" y="117147"/>
                  </a:lnTo>
                  <a:lnTo>
                    <a:pt x="197383" y="117076"/>
                  </a:lnTo>
                  <a:lnTo>
                    <a:pt x="197425" y="117076"/>
                  </a:lnTo>
                  <a:lnTo>
                    <a:pt x="197383" y="117076"/>
                  </a:lnTo>
                  <a:lnTo>
                    <a:pt x="197383" y="117020"/>
                  </a:lnTo>
                  <a:lnTo>
                    <a:pt x="197341" y="117020"/>
                  </a:lnTo>
                  <a:lnTo>
                    <a:pt x="197298" y="117020"/>
                  </a:lnTo>
                  <a:lnTo>
                    <a:pt x="197256" y="117020"/>
                  </a:lnTo>
                  <a:lnTo>
                    <a:pt x="197172" y="116950"/>
                  </a:lnTo>
                  <a:lnTo>
                    <a:pt x="197129" y="116950"/>
                  </a:lnTo>
                  <a:lnTo>
                    <a:pt x="197087" y="116893"/>
                  </a:lnTo>
                  <a:lnTo>
                    <a:pt x="197045" y="116893"/>
                  </a:lnTo>
                  <a:lnTo>
                    <a:pt x="197003" y="116823"/>
                  </a:lnTo>
                  <a:lnTo>
                    <a:pt x="196918" y="116767"/>
                  </a:lnTo>
                  <a:lnTo>
                    <a:pt x="196876" y="116767"/>
                  </a:lnTo>
                  <a:lnTo>
                    <a:pt x="196834" y="116767"/>
                  </a:lnTo>
                  <a:lnTo>
                    <a:pt x="196876" y="116767"/>
                  </a:lnTo>
                  <a:lnTo>
                    <a:pt x="196876" y="116696"/>
                  </a:lnTo>
                  <a:lnTo>
                    <a:pt x="196834" y="116696"/>
                  </a:lnTo>
                  <a:lnTo>
                    <a:pt x="196792" y="116696"/>
                  </a:lnTo>
                  <a:lnTo>
                    <a:pt x="196792" y="116767"/>
                  </a:lnTo>
                  <a:lnTo>
                    <a:pt x="196749" y="116696"/>
                  </a:lnTo>
                  <a:lnTo>
                    <a:pt x="196749" y="116767"/>
                  </a:lnTo>
                  <a:lnTo>
                    <a:pt x="196707" y="116767"/>
                  </a:lnTo>
                  <a:lnTo>
                    <a:pt x="196665" y="116767"/>
                  </a:lnTo>
                  <a:lnTo>
                    <a:pt x="196623" y="116696"/>
                  </a:lnTo>
                  <a:lnTo>
                    <a:pt x="196623" y="116767"/>
                  </a:lnTo>
                  <a:lnTo>
                    <a:pt x="196580" y="116823"/>
                  </a:lnTo>
                  <a:lnTo>
                    <a:pt x="196538" y="116823"/>
                  </a:lnTo>
                  <a:lnTo>
                    <a:pt x="196538" y="116893"/>
                  </a:lnTo>
                  <a:lnTo>
                    <a:pt x="196496" y="116893"/>
                  </a:lnTo>
                  <a:lnTo>
                    <a:pt x="196454" y="116893"/>
                  </a:lnTo>
                  <a:lnTo>
                    <a:pt x="196454" y="116823"/>
                  </a:lnTo>
                  <a:lnTo>
                    <a:pt x="196454" y="116767"/>
                  </a:lnTo>
                  <a:lnTo>
                    <a:pt x="196454" y="116696"/>
                  </a:lnTo>
                  <a:lnTo>
                    <a:pt x="196496" y="116640"/>
                  </a:lnTo>
                  <a:lnTo>
                    <a:pt x="196538" y="116640"/>
                  </a:lnTo>
                  <a:lnTo>
                    <a:pt x="196580" y="116640"/>
                  </a:lnTo>
                  <a:lnTo>
                    <a:pt x="196580" y="116569"/>
                  </a:lnTo>
                  <a:lnTo>
                    <a:pt x="196623" y="116569"/>
                  </a:lnTo>
                  <a:lnTo>
                    <a:pt x="196665" y="116569"/>
                  </a:lnTo>
                  <a:lnTo>
                    <a:pt x="196707" y="116569"/>
                  </a:lnTo>
                  <a:lnTo>
                    <a:pt x="196749" y="116569"/>
                  </a:lnTo>
                  <a:lnTo>
                    <a:pt x="196792" y="116569"/>
                  </a:lnTo>
                  <a:lnTo>
                    <a:pt x="196834" y="116569"/>
                  </a:lnTo>
                  <a:lnTo>
                    <a:pt x="196876" y="116513"/>
                  </a:lnTo>
                  <a:lnTo>
                    <a:pt x="196918" y="116513"/>
                  </a:lnTo>
                  <a:lnTo>
                    <a:pt x="196961" y="116513"/>
                  </a:lnTo>
                  <a:lnTo>
                    <a:pt x="196961" y="116443"/>
                  </a:lnTo>
                  <a:lnTo>
                    <a:pt x="196918" y="116443"/>
                  </a:lnTo>
                  <a:lnTo>
                    <a:pt x="196961" y="116443"/>
                  </a:lnTo>
                  <a:lnTo>
                    <a:pt x="197003" y="116443"/>
                  </a:lnTo>
                  <a:lnTo>
                    <a:pt x="197045" y="116443"/>
                  </a:lnTo>
                  <a:lnTo>
                    <a:pt x="197087" y="116443"/>
                  </a:lnTo>
                  <a:lnTo>
                    <a:pt x="197087" y="116386"/>
                  </a:lnTo>
                  <a:lnTo>
                    <a:pt x="197045" y="116386"/>
                  </a:lnTo>
                  <a:lnTo>
                    <a:pt x="197003" y="116386"/>
                  </a:lnTo>
                  <a:lnTo>
                    <a:pt x="196961" y="116386"/>
                  </a:lnTo>
                  <a:lnTo>
                    <a:pt x="196918" y="116386"/>
                  </a:lnTo>
                  <a:lnTo>
                    <a:pt x="196876" y="116386"/>
                  </a:lnTo>
                  <a:lnTo>
                    <a:pt x="196792" y="116316"/>
                  </a:lnTo>
                  <a:lnTo>
                    <a:pt x="196749" y="116260"/>
                  </a:lnTo>
                  <a:lnTo>
                    <a:pt x="196749" y="116189"/>
                  </a:lnTo>
                  <a:lnTo>
                    <a:pt x="196707" y="116189"/>
                  </a:lnTo>
                  <a:lnTo>
                    <a:pt x="196665" y="116189"/>
                  </a:lnTo>
                  <a:lnTo>
                    <a:pt x="196623" y="116189"/>
                  </a:lnTo>
                  <a:lnTo>
                    <a:pt x="196580" y="116260"/>
                  </a:lnTo>
                  <a:lnTo>
                    <a:pt x="196538" y="116189"/>
                  </a:lnTo>
                  <a:lnTo>
                    <a:pt x="196580" y="116133"/>
                  </a:lnTo>
                  <a:lnTo>
                    <a:pt x="196623" y="116133"/>
                  </a:lnTo>
                  <a:lnTo>
                    <a:pt x="196623" y="116062"/>
                  </a:lnTo>
                  <a:lnTo>
                    <a:pt x="196665" y="116062"/>
                  </a:lnTo>
                  <a:lnTo>
                    <a:pt x="196623" y="116062"/>
                  </a:lnTo>
                  <a:lnTo>
                    <a:pt x="196580" y="116062"/>
                  </a:lnTo>
                  <a:lnTo>
                    <a:pt x="196580" y="116006"/>
                  </a:lnTo>
                  <a:lnTo>
                    <a:pt x="196538" y="116006"/>
                  </a:lnTo>
                  <a:lnTo>
                    <a:pt x="196538" y="115936"/>
                  </a:lnTo>
                  <a:lnTo>
                    <a:pt x="196496" y="115936"/>
                  </a:lnTo>
                  <a:lnTo>
                    <a:pt x="196496" y="115879"/>
                  </a:lnTo>
                  <a:lnTo>
                    <a:pt x="196454" y="115879"/>
                  </a:lnTo>
                  <a:lnTo>
                    <a:pt x="196496" y="115879"/>
                  </a:lnTo>
                  <a:lnTo>
                    <a:pt x="196538" y="115879"/>
                  </a:lnTo>
                  <a:lnTo>
                    <a:pt x="196580" y="115879"/>
                  </a:lnTo>
                  <a:lnTo>
                    <a:pt x="196580" y="115936"/>
                  </a:lnTo>
                  <a:lnTo>
                    <a:pt x="196623" y="115936"/>
                  </a:lnTo>
                  <a:lnTo>
                    <a:pt x="196665" y="115936"/>
                  </a:lnTo>
                  <a:lnTo>
                    <a:pt x="196707" y="115936"/>
                  </a:lnTo>
                  <a:lnTo>
                    <a:pt x="196749" y="115936"/>
                  </a:lnTo>
                  <a:lnTo>
                    <a:pt x="196792" y="115936"/>
                  </a:lnTo>
                  <a:lnTo>
                    <a:pt x="196834" y="115936"/>
                  </a:lnTo>
                  <a:lnTo>
                    <a:pt x="196876" y="115879"/>
                  </a:lnTo>
                  <a:lnTo>
                    <a:pt x="196918" y="115809"/>
                  </a:lnTo>
                  <a:lnTo>
                    <a:pt x="196961" y="115809"/>
                  </a:lnTo>
                  <a:lnTo>
                    <a:pt x="197003" y="115809"/>
                  </a:lnTo>
                  <a:lnTo>
                    <a:pt x="197045" y="115809"/>
                  </a:lnTo>
                  <a:lnTo>
                    <a:pt x="197087" y="115809"/>
                  </a:lnTo>
                  <a:lnTo>
                    <a:pt x="197129" y="115809"/>
                  </a:lnTo>
                  <a:lnTo>
                    <a:pt x="197172" y="115809"/>
                  </a:lnTo>
                  <a:lnTo>
                    <a:pt x="197129" y="115809"/>
                  </a:lnTo>
                  <a:lnTo>
                    <a:pt x="197129" y="115879"/>
                  </a:lnTo>
                  <a:lnTo>
                    <a:pt x="197087" y="115879"/>
                  </a:lnTo>
                  <a:lnTo>
                    <a:pt x="197087" y="115936"/>
                  </a:lnTo>
                  <a:lnTo>
                    <a:pt x="197045" y="115936"/>
                  </a:lnTo>
                  <a:lnTo>
                    <a:pt x="197003" y="116006"/>
                  </a:lnTo>
                  <a:lnTo>
                    <a:pt x="196961" y="116006"/>
                  </a:lnTo>
                  <a:lnTo>
                    <a:pt x="196961" y="116062"/>
                  </a:lnTo>
                  <a:lnTo>
                    <a:pt x="196918" y="116062"/>
                  </a:lnTo>
                  <a:lnTo>
                    <a:pt x="196918" y="116133"/>
                  </a:lnTo>
                  <a:lnTo>
                    <a:pt x="196961" y="116133"/>
                  </a:lnTo>
                  <a:lnTo>
                    <a:pt x="196961" y="116189"/>
                  </a:lnTo>
                  <a:lnTo>
                    <a:pt x="196961" y="116133"/>
                  </a:lnTo>
                  <a:lnTo>
                    <a:pt x="196918" y="116133"/>
                  </a:lnTo>
                  <a:lnTo>
                    <a:pt x="196876" y="116133"/>
                  </a:lnTo>
                  <a:lnTo>
                    <a:pt x="196876" y="116189"/>
                  </a:lnTo>
                  <a:lnTo>
                    <a:pt x="196918" y="116260"/>
                  </a:lnTo>
                  <a:lnTo>
                    <a:pt x="196961" y="116260"/>
                  </a:lnTo>
                  <a:lnTo>
                    <a:pt x="196961" y="116189"/>
                  </a:lnTo>
                  <a:lnTo>
                    <a:pt x="197003" y="116260"/>
                  </a:lnTo>
                  <a:lnTo>
                    <a:pt x="197045" y="116260"/>
                  </a:lnTo>
                  <a:lnTo>
                    <a:pt x="197087" y="116316"/>
                  </a:lnTo>
                  <a:lnTo>
                    <a:pt x="197129" y="116316"/>
                  </a:lnTo>
                  <a:lnTo>
                    <a:pt x="197129" y="116386"/>
                  </a:lnTo>
                  <a:lnTo>
                    <a:pt x="197172" y="116386"/>
                  </a:lnTo>
                  <a:lnTo>
                    <a:pt x="197214" y="116386"/>
                  </a:lnTo>
                  <a:lnTo>
                    <a:pt x="197214" y="116443"/>
                  </a:lnTo>
                  <a:lnTo>
                    <a:pt x="197256" y="116443"/>
                  </a:lnTo>
                  <a:lnTo>
                    <a:pt x="197298" y="116443"/>
                  </a:lnTo>
                  <a:lnTo>
                    <a:pt x="197298" y="116513"/>
                  </a:lnTo>
                  <a:lnTo>
                    <a:pt x="197341" y="116513"/>
                  </a:lnTo>
                  <a:lnTo>
                    <a:pt x="197341" y="116569"/>
                  </a:lnTo>
                  <a:lnTo>
                    <a:pt x="197425" y="116569"/>
                  </a:lnTo>
                  <a:lnTo>
                    <a:pt x="197467" y="116640"/>
                  </a:lnTo>
                  <a:lnTo>
                    <a:pt x="197552" y="116640"/>
                  </a:lnTo>
                  <a:lnTo>
                    <a:pt x="197552" y="116696"/>
                  </a:lnTo>
                  <a:lnTo>
                    <a:pt x="197594" y="116696"/>
                  </a:lnTo>
                  <a:lnTo>
                    <a:pt x="197636" y="116696"/>
                  </a:lnTo>
                  <a:lnTo>
                    <a:pt x="197679" y="116640"/>
                  </a:lnTo>
                  <a:lnTo>
                    <a:pt x="197721" y="116640"/>
                  </a:lnTo>
                  <a:lnTo>
                    <a:pt x="197805" y="116640"/>
                  </a:lnTo>
                  <a:lnTo>
                    <a:pt x="197848" y="116569"/>
                  </a:lnTo>
                  <a:lnTo>
                    <a:pt x="197890" y="116569"/>
                  </a:lnTo>
                  <a:lnTo>
                    <a:pt x="197848" y="116513"/>
                  </a:lnTo>
                  <a:lnTo>
                    <a:pt x="197805" y="116513"/>
                  </a:lnTo>
                  <a:lnTo>
                    <a:pt x="197763" y="116386"/>
                  </a:lnTo>
                  <a:lnTo>
                    <a:pt x="197805" y="116316"/>
                  </a:lnTo>
                  <a:lnTo>
                    <a:pt x="197805" y="116260"/>
                  </a:lnTo>
                  <a:lnTo>
                    <a:pt x="197848" y="116189"/>
                  </a:lnTo>
                  <a:lnTo>
                    <a:pt x="197890" y="116189"/>
                  </a:lnTo>
                  <a:lnTo>
                    <a:pt x="197932" y="116133"/>
                  </a:lnTo>
                  <a:lnTo>
                    <a:pt x="198017" y="116133"/>
                  </a:lnTo>
                  <a:lnTo>
                    <a:pt x="198059" y="116062"/>
                  </a:lnTo>
                  <a:lnTo>
                    <a:pt x="198101" y="116062"/>
                  </a:lnTo>
                  <a:lnTo>
                    <a:pt x="198143" y="116006"/>
                  </a:lnTo>
                  <a:lnTo>
                    <a:pt x="198270" y="115936"/>
                  </a:lnTo>
                  <a:lnTo>
                    <a:pt x="198312" y="115936"/>
                  </a:lnTo>
                  <a:lnTo>
                    <a:pt x="198355" y="115936"/>
                  </a:lnTo>
                  <a:lnTo>
                    <a:pt x="198397" y="115936"/>
                  </a:lnTo>
                  <a:lnTo>
                    <a:pt x="198439" y="115879"/>
                  </a:lnTo>
                  <a:lnTo>
                    <a:pt x="198481" y="115879"/>
                  </a:lnTo>
                  <a:lnTo>
                    <a:pt x="198608" y="115879"/>
                  </a:lnTo>
                  <a:lnTo>
                    <a:pt x="198650" y="115879"/>
                  </a:lnTo>
                  <a:lnTo>
                    <a:pt x="198693" y="115879"/>
                  </a:lnTo>
                  <a:lnTo>
                    <a:pt x="198735" y="115879"/>
                  </a:lnTo>
                  <a:lnTo>
                    <a:pt x="198777" y="115879"/>
                  </a:lnTo>
                  <a:lnTo>
                    <a:pt x="198819" y="115879"/>
                  </a:lnTo>
                  <a:lnTo>
                    <a:pt x="198904" y="115879"/>
                  </a:lnTo>
                  <a:lnTo>
                    <a:pt x="198904" y="115809"/>
                  </a:lnTo>
                  <a:lnTo>
                    <a:pt x="198819" y="115879"/>
                  </a:lnTo>
                  <a:lnTo>
                    <a:pt x="198819" y="115809"/>
                  </a:lnTo>
                  <a:lnTo>
                    <a:pt x="198862" y="115809"/>
                  </a:lnTo>
                  <a:lnTo>
                    <a:pt x="198904" y="115753"/>
                  </a:lnTo>
                  <a:lnTo>
                    <a:pt x="198946" y="115809"/>
                  </a:lnTo>
                  <a:lnTo>
                    <a:pt x="198988" y="115809"/>
                  </a:lnTo>
                  <a:lnTo>
                    <a:pt x="198946" y="115809"/>
                  </a:lnTo>
                  <a:lnTo>
                    <a:pt x="198988" y="115753"/>
                  </a:lnTo>
                  <a:lnTo>
                    <a:pt x="199031" y="115682"/>
                  </a:lnTo>
                  <a:lnTo>
                    <a:pt x="199073" y="115682"/>
                  </a:lnTo>
                  <a:lnTo>
                    <a:pt x="199073" y="115626"/>
                  </a:lnTo>
                  <a:lnTo>
                    <a:pt x="198988" y="115556"/>
                  </a:lnTo>
                  <a:lnTo>
                    <a:pt x="198988" y="115499"/>
                  </a:lnTo>
                  <a:lnTo>
                    <a:pt x="198946" y="115499"/>
                  </a:lnTo>
                  <a:lnTo>
                    <a:pt x="198988" y="115499"/>
                  </a:lnTo>
                  <a:lnTo>
                    <a:pt x="198946" y="115499"/>
                  </a:lnTo>
                  <a:lnTo>
                    <a:pt x="198946" y="115429"/>
                  </a:lnTo>
                  <a:lnTo>
                    <a:pt x="198988" y="115429"/>
                  </a:lnTo>
                  <a:lnTo>
                    <a:pt x="199031" y="115429"/>
                  </a:lnTo>
                  <a:lnTo>
                    <a:pt x="199031" y="115372"/>
                  </a:lnTo>
                  <a:lnTo>
                    <a:pt x="199031" y="115302"/>
                  </a:lnTo>
                  <a:lnTo>
                    <a:pt x="198904" y="115175"/>
                  </a:lnTo>
                  <a:lnTo>
                    <a:pt x="198862" y="115119"/>
                  </a:lnTo>
                  <a:lnTo>
                    <a:pt x="198819" y="115049"/>
                  </a:lnTo>
                  <a:lnTo>
                    <a:pt x="198777" y="115049"/>
                  </a:lnTo>
                  <a:lnTo>
                    <a:pt x="198735" y="115049"/>
                  </a:lnTo>
                  <a:lnTo>
                    <a:pt x="198735" y="114992"/>
                  </a:lnTo>
                  <a:lnTo>
                    <a:pt x="198777" y="114992"/>
                  </a:lnTo>
                  <a:lnTo>
                    <a:pt x="198777" y="114866"/>
                  </a:lnTo>
                  <a:lnTo>
                    <a:pt x="198777" y="114795"/>
                  </a:lnTo>
                  <a:lnTo>
                    <a:pt x="198819" y="114795"/>
                  </a:lnTo>
                  <a:lnTo>
                    <a:pt x="198819" y="114739"/>
                  </a:lnTo>
                  <a:lnTo>
                    <a:pt x="198862" y="114739"/>
                  </a:lnTo>
                  <a:lnTo>
                    <a:pt x="198904" y="114739"/>
                  </a:lnTo>
                  <a:lnTo>
                    <a:pt x="198904" y="114668"/>
                  </a:lnTo>
                  <a:lnTo>
                    <a:pt x="198862" y="114668"/>
                  </a:lnTo>
                  <a:lnTo>
                    <a:pt x="198904" y="114668"/>
                  </a:lnTo>
                  <a:lnTo>
                    <a:pt x="198862" y="114612"/>
                  </a:lnTo>
                  <a:lnTo>
                    <a:pt x="198819" y="114542"/>
                  </a:lnTo>
                  <a:lnTo>
                    <a:pt x="198777" y="114542"/>
                  </a:lnTo>
                  <a:lnTo>
                    <a:pt x="198735" y="114485"/>
                  </a:lnTo>
                  <a:lnTo>
                    <a:pt x="198693" y="114485"/>
                  </a:lnTo>
                  <a:lnTo>
                    <a:pt x="198608" y="114359"/>
                  </a:lnTo>
                  <a:lnTo>
                    <a:pt x="198693" y="114359"/>
                  </a:lnTo>
                  <a:lnTo>
                    <a:pt x="198693" y="114415"/>
                  </a:lnTo>
                  <a:lnTo>
                    <a:pt x="198735" y="114415"/>
                  </a:lnTo>
                  <a:lnTo>
                    <a:pt x="198777" y="114415"/>
                  </a:lnTo>
                  <a:lnTo>
                    <a:pt x="198819" y="114415"/>
                  </a:lnTo>
                  <a:lnTo>
                    <a:pt x="198862" y="114415"/>
                  </a:lnTo>
                  <a:lnTo>
                    <a:pt x="198904" y="114485"/>
                  </a:lnTo>
                  <a:lnTo>
                    <a:pt x="198946" y="114542"/>
                  </a:lnTo>
                  <a:lnTo>
                    <a:pt x="198946" y="114612"/>
                  </a:lnTo>
                  <a:lnTo>
                    <a:pt x="198946" y="114668"/>
                  </a:lnTo>
                  <a:lnTo>
                    <a:pt x="198946" y="114795"/>
                  </a:lnTo>
                  <a:lnTo>
                    <a:pt x="198988" y="114866"/>
                  </a:lnTo>
                  <a:lnTo>
                    <a:pt x="198946" y="114922"/>
                  </a:lnTo>
                  <a:lnTo>
                    <a:pt x="198988" y="114922"/>
                  </a:lnTo>
                  <a:lnTo>
                    <a:pt x="198988" y="114992"/>
                  </a:lnTo>
                  <a:lnTo>
                    <a:pt x="199031" y="114992"/>
                  </a:lnTo>
                  <a:lnTo>
                    <a:pt x="199031" y="115049"/>
                  </a:lnTo>
                  <a:lnTo>
                    <a:pt x="198988" y="115049"/>
                  </a:lnTo>
                  <a:lnTo>
                    <a:pt x="198988" y="115119"/>
                  </a:lnTo>
                  <a:lnTo>
                    <a:pt x="199031" y="115175"/>
                  </a:lnTo>
                  <a:lnTo>
                    <a:pt x="199073" y="115175"/>
                  </a:lnTo>
                  <a:lnTo>
                    <a:pt x="199115" y="115175"/>
                  </a:lnTo>
                  <a:lnTo>
                    <a:pt x="199326" y="115175"/>
                  </a:lnTo>
                  <a:lnTo>
                    <a:pt x="199368" y="115175"/>
                  </a:lnTo>
                  <a:lnTo>
                    <a:pt x="199368" y="115119"/>
                  </a:lnTo>
                  <a:lnTo>
                    <a:pt x="199495" y="115175"/>
                  </a:lnTo>
                  <a:lnTo>
                    <a:pt x="199453" y="115175"/>
                  </a:lnTo>
                  <a:lnTo>
                    <a:pt x="199453" y="115246"/>
                  </a:lnTo>
                  <a:lnTo>
                    <a:pt x="199411" y="115246"/>
                  </a:lnTo>
                  <a:lnTo>
                    <a:pt x="199368" y="115246"/>
                  </a:lnTo>
                  <a:lnTo>
                    <a:pt x="199368" y="115302"/>
                  </a:lnTo>
                  <a:lnTo>
                    <a:pt x="199326" y="115372"/>
                  </a:lnTo>
                  <a:lnTo>
                    <a:pt x="199284" y="115372"/>
                  </a:lnTo>
                  <a:lnTo>
                    <a:pt x="199284" y="115429"/>
                  </a:lnTo>
                  <a:lnTo>
                    <a:pt x="199326" y="115499"/>
                  </a:lnTo>
                  <a:lnTo>
                    <a:pt x="199368" y="115499"/>
                  </a:lnTo>
                  <a:lnTo>
                    <a:pt x="199368" y="115556"/>
                  </a:lnTo>
                  <a:lnTo>
                    <a:pt x="199368" y="115626"/>
                  </a:lnTo>
                  <a:lnTo>
                    <a:pt x="199326" y="115682"/>
                  </a:lnTo>
                  <a:lnTo>
                    <a:pt x="199326" y="115753"/>
                  </a:lnTo>
                  <a:lnTo>
                    <a:pt x="199284" y="115753"/>
                  </a:lnTo>
                  <a:lnTo>
                    <a:pt x="199326" y="115753"/>
                  </a:lnTo>
                  <a:lnTo>
                    <a:pt x="199326" y="115809"/>
                  </a:lnTo>
                  <a:lnTo>
                    <a:pt x="199368" y="115809"/>
                  </a:lnTo>
                  <a:lnTo>
                    <a:pt x="199411" y="115809"/>
                  </a:lnTo>
                  <a:lnTo>
                    <a:pt x="199453" y="115879"/>
                  </a:lnTo>
                  <a:lnTo>
                    <a:pt x="199495" y="115879"/>
                  </a:lnTo>
                  <a:lnTo>
                    <a:pt x="199537" y="115879"/>
                  </a:lnTo>
                  <a:lnTo>
                    <a:pt x="199580" y="115879"/>
                  </a:lnTo>
                  <a:lnTo>
                    <a:pt x="199622" y="115879"/>
                  </a:lnTo>
                  <a:lnTo>
                    <a:pt x="199664" y="115879"/>
                  </a:lnTo>
                  <a:lnTo>
                    <a:pt x="199706" y="115879"/>
                  </a:lnTo>
                  <a:lnTo>
                    <a:pt x="199749" y="115879"/>
                  </a:lnTo>
                  <a:lnTo>
                    <a:pt x="199791" y="115879"/>
                  </a:lnTo>
                  <a:lnTo>
                    <a:pt x="199791" y="115809"/>
                  </a:lnTo>
                  <a:lnTo>
                    <a:pt x="199833" y="115809"/>
                  </a:lnTo>
                  <a:lnTo>
                    <a:pt x="199833" y="115753"/>
                  </a:lnTo>
                  <a:lnTo>
                    <a:pt x="199918" y="115682"/>
                  </a:lnTo>
                  <a:lnTo>
                    <a:pt x="199918" y="115626"/>
                  </a:lnTo>
                  <a:lnTo>
                    <a:pt x="199960" y="115626"/>
                  </a:lnTo>
                  <a:lnTo>
                    <a:pt x="199918" y="115626"/>
                  </a:lnTo>
                  <a:lnTo>
                    <a:pt x="199875" y="115626"/>
                  </a:lnTo>
                  <a:lnTo>
                    <a:pt x="199875" y="115556"/>
                  </a:lnTo>
                  <a:lnTo>
                    <a:pt x="199875" y="115499"/>
                  </a:lnTo>
                  <a:lnTo>
                    <a:pt x="199875" y="115429"/>
                  </a:lnTo>
                  <a:lnTo>
                    <a:pt x="199875" y="115372"/>
                  </a:lnTo>
                  <a:lnTo>
                    <a:pt x="199918" y="115372"/>
                  </a:lnTo>
                  <a:lnTo>
                    <a:pt x="199918" y="115302"/>
                  </a:lnTo>
                  <a:lnTo>
                    <a:pt x="199960" y="115302"/>
                  </a:lnTo>
                  <a:lnTo>
                    <a:pt x="200002" y="115302"/>
                  </a:lnTo>
                  <a:lnTo>
                    <a:pt x="200044" y="115302"/>
                  </a:lnTo>
                  <a:lnTo>
                    <a:pt x="200087" y="115302"/>
                  </a:lnTo>
                  <a:lnTo>
                    <a:pt x="200129" y="115302"/>
                  </a:lnTo>
                  <a:lnTo>
                    <a:pt x="200129" y="115246"/>
                  </a:lnTo>
                  <a:lnTo>
                    <a:pt x="200171" y="115246"/>
                  </a:lnTo>
                  <a:lnTo>
                    <a:pt x="200213" y="115246"/>
                  </a:lnTo>
                  <a:lnTo>
                    <a:pt x="200213" y="115175"/>
                  </a:lnTo>
                  <a:lnTo>
                    <a:pt x="200256" y="115175"/>
                  </a:lnTo>
                  <a:lnTo>
                    <a:pt x="200340" y="115119"/>
                  </a:lnTo>
                  <a:lnTo>
                    <a:pt x="200382" y="115119"/>
                  </a:lnTo>
                  <a:lnTo>
                    <a:pt x="200425" y="115119"/>
                  </a:lnTo>
                  <a:lnTo>
                    <a:pt x="200467" y="115119"/>
                  </a:lnTo>
                  <a:lnTo>
                    <a:pt x="200509" y="115119"/>
                  </a:lnTo>
                  <a:lnTo>
                    <a:pt x="200551" y="115119"/>
                  </a:lnTo>
                  <a:lnTo>
                    <a:pt x="200636" y="115119"/>
                  </a:lnTo>
                  <a:lnTo>
                    <a:pt x="200678" y="115119"/>
                  </a:lnTo>
                  <a:lnTo>
                    <a:pt x="200763" y="115119"/>
                  </a:lnTo>
                  <a:lnTo>
                    <a:pt x="200847" y="115119"/>
                  </a:lnTo>
                  <a:lnTo>
                    <a:pt x="200889" y="115119"/>
                  </a:lnTo>
                  <a:lnTo>
                    <a:pt x="200889" y="115049"/>
                  </a:lnTo>
                  <a:lnTo>
                    <a:pt x="200932" y="115049"/>
                  </a:lnTo>
                  <a:lnTo>
                    <a:pt x="200974" y="115049"/>
                  </a:lnTo>
                  <a:lnTo>
                    <a:pt x="200974" y="114992"/>
                  </a:lnTo>
                  <a:lnTo>
                    <a:pt x="201016" y="114992"/>
                  </a:lnTo>
                  <a:lnTo>
                    <a:pt x="201058" y="114992"/>
                  </a:lnTo>
                  <a:lnTo>
                    <a:pt x="201016" y="114992"/>
                  </a:lnTo>
                  <a:lnTo>
                    <a:pt x="201058" y="114922"/>
                  </a:lnTo>
                  <a:lnTo>
                    <a:pt x="201143" y="114866"/>
                  </a:lnTo>
                  <a:lnTo>
                    <a:pt x="201185" y="114866"/>
                  </a:lnTo>
                  <a:lnTo>
                    <a:pt x="201227" y="114866"/>
                  </a:lnTo>
                  <a:lnTo>
                    <a:pt x="201270" y="114795"/>
                  </a:lnTo>
                  <a:lnTo>
                    <a:pt x="201312" y="114795"/>
                  </a:lnTo>
                  <a:lnTo>
                    <a:pt x="201354" y="114795"/>
                  </a:lnTo>
                  <a:lnTo>
                    <a:pt x="201396" y="114795"/>
                  </a:lnTo>
                  <a:lnTo>
                    <a:pt x="201438" y="114795"/>
                  </a:lnTo>
                  <a:lnTo>
                    <a:pt x="201481" y="114795"/>
                  </a:lnTo>
                  <a:lnTo>
                    <a:pt x="201523" y="114795"/>
                  </a:lnTo>
                  <a:lnTo>
                    <a:pt x="201565" y="114795"/>
                  </a:lnTo>
                  <a:lnTo>
                    <a:pt x="201607" y="114795"/>
                  </a:lnTo>
                  <a:lnTo>
                    <a:pt x="201607" y="114739"/>
                  </a:lnTo>
                  <a:lnTo>
                    <a:pt x="201650" y="114739"/>
                  </a:lnTo>
                  <a:lnTo>
                    <a:pt x="201650" y="114668"/>
                  </a:lnTo>
                  <a:lnTo>
                    <a:pt x="201607" y="114668"/>
                  </a:lnTo>
                  <a:lnTo>
                    <a:pt x="201607" y="114612"/>
                  </a:lnTo>
                  <a:lnTo>
                    <a:pt x="201650" y="114612"/>
                  </a:lnTo>
                  <a:lnTo>
                    <a:pt x="201650" y="114542"/>
                  </a:lnTo>
                  <a:lnTo>
                    <a:pt x="201692" y="114542"/>
                  </a:lnTo>
                  <a:lnTo>
                    <a:pt x="201692" y="114485"/>
                  </a:lnTo>
                  <a:lnTo>
                    <a:pt x="201734" y="114415"/>
                  </a:lnTo>
                  <a:lnTo>
                    <a:pt x="201776" y="114415"/>
                  </a:lnTo>
                  <a:lnTo>
                    <a:pt x="201776" y="114359"/>
                  </a:lnTo>
                  <a:lnTo>
                    <a:pt x="201776" y="114288"/>
                  </a:lnTo>
                  <a:lnTo>
                    <a:pt x="201776" y="114232"/>
                  </a:lnTo>
                  <a:lnTo>
                    <a:pt x="201819" y="114232"/>
                  </a:lnTo>
                  <a:lnTo>
                    <a:pt x="201819" y="114161"/>
                  </a:lnTo>
                  <a:lnTo>
                    <a:pt x="201861" y="114161"/>
                  </a:lnTo>
                  <a:lnTo>
                    <a:pt x="201861" y="114105"/>
                  </a:lnTo>
                  <a:lnTo>
                    <a:pt x="201861" y="113978"/>
                  </a:lnTo>
                  <a:lnTo>
                    <a:pt x="201861" y="113908"/>
                  </a:lnTo>
                  <a:lnTo>
                    <a:pt x="201861" y="113852"/>
                  </a:lnTo>
                  <a:lnTo>
                    <a:pt x="201819" y="113852"/>
                  </a:lnTo>
                  <a:lnTo>
                    <a:pt x="201776" y="113852"/>
                  </a:lnTo>
                  <a:lnTo>
                    <a:pt x="201734" y="113852"/>
                  </a:lnTo>
                  <a:lnTo>
                    <a:pt x="201692" y="113852"/>
                  </a:lnTo>
                  <a:lnTo>
                    <a:pt x="201650" y="113852"/>
                  </a:lnTo>
                  <a:lnTo>
                    <a:pt x="201607" y="113852"/>
                  </a:lnTo>
                  <a:lnTo>
                    <a:pt x="201565" y="113852"/>
                  </a:lnTo>
                  <a:lnTo>
                    <a:pt x="201565" y="113781"/>
                  </a:lnTo>
                  <a:lnTo>
                    <a:pt x="201523" y="113781"/>
                  </a:lnTo>
                  <a:lnTo>
                    <a:pt x="201523" y="113852"/>
                  </a:lnTo>
                  <a:lnTo>
                    <a:pt x="201481" y="113781"/>
                  </a:lnTo>
                  <a:lnTo>
                    <a:pt x="201481" y="113725"/>
                  </a:lnTo>
                  <a:lnTo>
                    <a:pt x="201438" y="113725"/>
                  </a:lnTo>
                  <a:lnTo>
                    <a:pt x="201481" y="113725"/>
                  </a:lnTo>
                  <a:lnTo>
                    <a:pt x="201523" y="113655"/>
                  </a:lnTo>
                  <a:lnTo>
                    <a:pt x="201565" y="113655"/>
                  </a:lnTo>
                  <a:lnTo>
                    <a:pt x="201607" y="113655"/>
                  </a:lnTo>
                  <a:lnTo>
                    <a:pt x="201650" y="113655"/>
                  </a:lnTo>
                  <a:lnTo>
                    <a:pt x="201734" y="113655"/>
                  </a:lnTo>
                  <a:lnTo>
                    <a:pt x="201776" y="113655"/>
                  </a:lnTo>
                  <a:lnTo>
                    <a:pt x="201819" y="113655"/>
                  </a:lnTo>
                  <a:lnTo>
                    <a:pt x="201861" y="113655"/>
                  </a:lnTo>
                  <a:lnTo>
                    <a:pt x="201903" y="113655"/>
                  </a:lnTo>
                  <a:lnTo>
                    <a:pt x="201945" y="113655"/>
                  </a:lnTo>
                  <a:lnTo>
                    <a:pt x="201988" y="113655"/>
                  </a:lnTo>
                  <a:lnTo>
                    <a:pt x="202030" y="113655"/>
                  </a:lnTo>
                  <a:lnTo>
                    <a:pt x="202030" y="113598"/>
                  </a:lnTo>
                  <a:lnTo>
                    <a:pt x="202072" y="113598"/>
                  </a:lnTo>
                  <a:lnTo>
                    <a:pt x="202157" y="113528"/>
                  </a:lnTo>
                  <a:lnTo>
                    <a:pt x="202199" y="113401"/>
                  </a:lnTo>
                  <a:lnTo>
                    <a:pt x="202241" y="113401"/>
                  </a:lnTo>
                  <a:lnTo>
                    <a:pt x="202283" y="113401"/>
                  </a:lnTo>
                  <a:lnTo>
                    <a:pt x="202283" y="113345"/>
                  </a:lnTo>
                  <a:lnTo>
                    <a:pt x="202326" y="113345"/>
                  </a:lnTo>
                  <a:lnTo>
                    <a:pt x="202326" y="113274"/>
                  </a:lnTo>
                  <a:lnTo>
                    <a:pt x="202326" y="113218"/>
                  </a:lnTo>
                  <a:lnTo>
                    <a:pt x="202368" y="113218"/>
                  </a:lnTo>
                  <a:lnTo>
                    <a:pt x="202368" y="113148"/>
                  </a:lnTo>
                  <a:lnTo>
                    <a:pt x="202410" y="113148"/>
                  </a:lnTo>
                  <a:lnTo>
                    <a:pt x="202368" y="113091"/>
                  </a:lnTo>
                  <a:lnTo>
                    <a:pt x="202410" y="113021"/>
                  </a:lnTo>
                  <a:lnTo>
                    <a:pt x="202368" y="113091"/>
                  </a:lnTo>
                  <a:lnTo>
                    <a:pt x="202326" y="113021"/>
                  </a:lnTo>
                  <a:lnTo>
                    <a:pt x="202283" y="112965"/>
                  </a:lnTo>
                  <a:lnTo>
                    <a:pt x="202326" y="112894"/>
                  </a:lnTo>
                  <a:lnTo>
                    <a:pt x="202326" y="112838"/>
                  </a:lnTo>
                  <a:lnTo>
                    <a:pt x="202326" y="112767"/>
                  </a:lnTo>
                  <a:lnTo>
                    <a:pt x="202241" y="112767"/>
                  </a:lnTo>
                  <a:lnTo>
                    <a:pt x="202241" y="112584"/>
                  </a:lnTo>
                  <a:lnTo>
                    <a:pt x="202157" y="112584"/>
                  </a:lnTo>
                  <a:lnTo>
                    <a:pt x="202114" y="112514"/>
                  </a:lnTo>
                  <a:lnTo>
                    <a:pt x="202072" y="112458"/>
                  </a:lnTo>
                  <a:lnTo>
                    <a:pt x="202072" y="112387"/>
                  </a:lnTo>
                  <a:lnTo>
                    <a:pt x="202030" y="112387"/>
                  </a:lnTo>
                  <a:lnTo>
                    <a:pt x="201988" y="112387"/>
                  </a:lnTo>
                  <a:lnTo>
                    <a:pt x="201988" y="112331"/>
                  </a:lnTo>
                  <a:lnTo>
                    <a:pt x="201903" y="112331"/>
                  </a:lnTo>
                  <a:lnTo>
                    <a:pt x="201903" y="112260"/>
                  </a:lnTo>
                  <a:lnTo>
                    <a:pt x="201861" y="112260"/>
                  </a:lnTo>
                  <a:lnTo>
                    <a:pt x="201861" y="112204"/>
                  </a:lnTo>
                  <a:lnTo>
                    <a:pt x="201819" y="112134"/>
                  </a:lnTo>
                  <a:lnTo>
                    <a:pt x="201776" y="112077"/>
                  </a:lnTo>
                  <a:lnTo>
                    <a:pt x="201734" y="112077"/>
                  </a:lnTo>
                  <a:lnTo>
                    <a:pt x="201692" y="112007"/>
                  </a:lnTo>
                  <a:lnTo>
                    <a:pt x="201650" y="112007"/>
                  </a:lnTo>
                  <a:lnTo>
                    <a:pt x="201607" y="111951"/>
                  </a:lnTo>
                  <a:lnTo>
                    <a:pt x="201607" y="112007"/>
                  </a:lnTo>
                  <a:lnTo>
                    <a:pt x="201565" y="112007"/>
                  </a:lnTo>
                  <a:lnTo>
                    <a:pt x="201565" y="111951"/>
                  </a:lnTo>
                  <a:lnTo>
                    <a:pt x="201565" y="111880"/>
                  </a:lnTo>
                  <a:lnTo>
                    <a:pt x="201565" y="111824"/>
                  </a:lnTo>
                  <a:lnTo>
                    <a:pt x="201607" y="111824"/>
                  </a:lnTo>
                  <a:lnTo>
                    <a:pt x="201650" y="111824"/>
                  </a:lnTo>
                  <a:lnTo>
                    <a:pt x="201650" y="111753"/>
                  </a:lnTo>
                  <a:lnTo>
                    <a:pt x="201650" y="111570"/>
                  </a:lnTo>
                  <a:lnTo>
                    <a:pt x="201650" y="111500"/>
                  </a:lnTo>
                  <a:lnTo>
                    <a:pt x="201650" y="111444"/>
                  </a:lnTo>
                  <a:lnTo>
                    <a:pt x="201607" y="111444"/>
                  </a:lnTo>
                  <a:lnTo>
                    <a:pt x="201565" y="111444"/>
                  </a:lnTo>
                  <a:lnTo>
                    <a:pt x="201523" y="111444"/>
                  </a:lnTo>
                  <a:lnTo>
                    <a:pt x="201481" y="111444"/>
                  </a:lnTo>
                  <a:lnTo>
                    <a:pt x="201481" y="111500"/>
                  </a:lnTo>
                  <a:lnTo>
                    <a:pt x="201438" y="111500"/>
                  </a:lnTo>
                  <a:lnTo>
                    <a:pt x="201270" y="111697"/>
                  </a:lnTo>
                  <a:lnTo>
                    <a:pt x="201185" y="111753"/>
                  </a:lnTo>
                  <a:lnTo>
                    <a:pt x="201143" y="111753"/>
                  </a:lnTo>
                  <a:lnTo>
                    <a:pt x="201185" y="111697"/>
                  </a:lnTo>
                  <a:lnTo>
                    <a:pt x="201227" y="111697"/>
                  </a:lnTo>
                  <a:lnTo>
                    <a:pt x="201227" y="111627"/>
                  </a:lnTo>
                  <a:lnTo>
                    <a:pt x="201270" y="111627"/>
                  </a:lnTo>
                  <a:lnTo>
                    <a:pt x="201312" y="111627"/>
                  </a:lnTo>
                  <a:lnTo>
                    <a:pt x="201354" y="111570"/>
                  </a:lnTo>
                  <a:lnTo>
                    <a:pt x="201396" y="111570"/>
                  </a:lnTo>
                  <a:lnTo>
                    <a:pt x="201396" y="111500"/>
                  </a:lnTo>
                  <a:lnTo>
                    <a:pt x="201438" y="111500"/>
                  </a:lnTo>
                  <a:lnTo>
                    <a:pt x="201523" y="111444"/>
                  </a:lnTo>
                  <a:lnTo>
                    <a:pt x="201565" y="111444"/>
                  </a:lnTo>
                  <a:lnTo>
                    <a:pt x="201607" y="111444"/>
                  </a:lnTo>
                  <a:lnTo>
                    <a:pt x="201650" y="111444"/>
                  </a:lnTo>
                  <a:lnTo>
                    <a:pt x="201692" y="111444"/>
                  </a:lnTo>
                  <a:lnTo>
                    <a:pt x="201650" y="111444"/>
                  </a:lnTo>
                  <a:lnTo>
                    <a:pt x="201692" y="111444"/>
                  </a:lnTo>
                  <a:lnTo>
                    <a:pt x="201650" y="111373"/>
                  </a:lnTo>
                  <a:lnTo>
                    <a:pt x="201692" y="111373"/>
                  </a:lnTo>
                  <a:lnTo>
                    <a:pt x="201692" y="111317"/>
                  </a:lnTo>
                  <a:lnTo>
                    <a:pt x="201650" y="111317"/>
                  </a:lnTo>
                  <a:lnTo>
                    <a:pt x="201650" y="111247"/>
                  </a:lnTo>
                  <a:lnTo>
                    <a:pt x="201692" y="111247"/>
                  </a:lnTo>
                  <a:lnTo>
                    <a:pt x="201692" y="111190"/>
                  </a:lnTo>
                  <a:lnTo>
                    <a:pt x="201734" y="111190"/>
                  </a:lnTo>
                  <a:lnTo>
                    <a:pt x="201734" y="111120"/>
                  </a:lnTo>
                  <a:lnTo>
                    <a:pt x="201776" y="111063"/>
                  </a:lnTo>
                  <a:lnTo>
                    <a:pt x="201776" y="110993"/>
                  </a:lnTo>
                  <a:lnTo>
                    <a:pt x="201776" y="110937"/>
                  </a:lnTo>
                  <a:lnTo>
                    <a:pt x="201776" y="110866"/>
                  </a:lnTo>
                  <a:lnTo>
                    <a:pt x="201776" y="110810"/>
                  </a:lnTo>
                  <a:lnTo>
                    <a:pt x="201776" y="110740"/>
                  </a:lnTo>
                  <a:lnTo>
                    <a:pt x="201734" y="110740"/>
                  </a:lnTo>
                  <a:lnTo>
                    <a:pt x="201692" y="110683"/>
                  </a:lnTo>
                  <a:lnTo>
                    <a:pt x="201692" y="110613"/>
                  </a:lnTo>
                  <a:lnTo>
                    <a:pt x="201692" y="110557"/>
                  </a:lnTo>
                  <a:lnTo>
                    <a:pt x="201734" y="110486"/>
                  </a:lnTo>
                  <a:lnTo>
                    <a:pt x="201734" y="110430"/>
                  </a:lnTo>
                  <a:lnTo>
                    <a:pt x="201776" y="110430"/>
                  </a:lnTo>
                  <a:lnTo>
                    <a:pt x="201734" y="110359"/>
                  </a:lnTo>
                  <a:lnTo>
                    <a:pt x="201734" y="110303"/>
                  </a:lnTo>
                  <a:lnTo>
                    <a:pt x="201734" y="110233"/>
                  </a:lnTo>
                  <a:lnTo>
                    <a:pt x="201692" y="110233"/>
                  </a:lnTo>
                  <a:lnTo>
                    <a:pt x="201692" y="110176"/>
                  </a:lnTo>
                  <a:lnTo>
                    <a:pt x="201692" y="110106"/>
                  </a:lnTo>
                  <a:lnTo>
                    <a:pt x="201692" y="110050"/>
                  </a:lnTo>
                  <a:lnTo>
                    <a:pt x="201734" y="110050"/>
                  </a:lnTo>
                  <a:lnTo>
                    <a:pt x="201776" y="109979"/>
                  </a:lnTo>
                  <a:lnTo>
                    <a:pt x="201819" y="109923"/>
                  </a:lnTo>
                  <a:lnTo>
                    <a:pt x="201861" y="109923"/>
                  </a:lnTo>
                  <a:lnTo>
                    <a:pt x="201861" y="109852"/>
                  </a:lnTo>
                  <a:lnTo>
                    <a:pt x="201903" y="109796"/>
                  </a:lnTo>
                  <a:lnTo>
                    <a:pt x="201861" y="109726"/>
                  </a:lnTo>
                  <a:lnTo>
                    <a:pt x="201819" y="109726"/>
                  </a:lnTo>
                  <a:lnTo>
                    <a:pt x="201776" y="109669"/>
                  </a:lnTo>
                  <a:lnTo>
                    <a:pt x="201734" y="109669"/>
                  </a:lnTo>
                  <a:lnTo>
                    <a:pt x="201692" y="109669"/>
                  </a:lnTo>
                  <a:lnTo>
                    <a:pt x="201692" y="109599"/>
                  </a:lnTo>
                  <a:lnTo>
                    <a:pt x="201650" y="109599"/>
                  </a:lnTo>
                  <a:lnTo>
                    <a:pt x="201607" y="109669"/>
                  </a:lnTo>
                  <a:lnTo>
                    <a:pt x="201565" y="109669"/>
                  </a:lnTo>
                  <a:lnTo>
                    <a:pt x="201565" y="109599"/>
                  </a:lnTo>
                  <a:lnTo>
                    <a:pt x="201523" y="109599"/>
                  </a:lnTo>
                  <a:lnTo>
                    <a:pt x="201438" y="109543"/>
                  </a:lnTo>
                  <a:lnTo>
                    <a:pt x="201396" y="109543"/>
                  </a:lnTo>
                  <a:lnTo>
                    <a:pt x="201354" y="109543"/>
                  </a:lnTo>
                  <a:lnTo>
                    <a:pt x="201312" y="109543"/>
                  </a:lnTo>
                  <a:lnTo>
                    <a:pt x="201270" y="109543"/>
                  </a:lnTo>
                  <a:lnTo>
                    <a:pt x="201227" y="109543"/>
                  </a:lnTo>
                  <a:lnTo>
                    <a:pt x="201227" y="109599"/>
                  </a:lnTo>
                  <a:lnTo>
                    <a:pt x="201270" y="109599"/>
                  </a:lnTo>
                  <a:lnTo>
                    <a:pt x="201312" y="109599"/>
                  </a:lnTo>
                  <a:lnTo>
                    <a:pt x="201438" y="109669"/>
                  </a:lnTo>
                  <a:lnTo>
                    <a:pt x="201481" y="109669"/>
                  </a:lnTo>
                  <a:lnTo>
                    <a:pt x="201523" y="109669"/>
                  </a:lnTo>
                  <a:lnTo>
                    <a:pt x="201481" y="109669"/>
                  </a:lnTo>
                  <a:lnTo>
                    <a:pt x="201438" y="109669"/>
                  </a:lnTo>
                  <a:lnTo>
                    <a:pt x="201396" y="109669"/>
                  </a:lnTo>
                  <a:lnTo>
                    <a:pt x="201312" y="109669"/>
                  </a:lnTo>
                  <a:lnTo>
                    <a:pt x="201270" y="109669"/>
                  </a:lnTo>
                  <a:lnTo>
                    <a:pt x="201227" y="109669"/>
                  </a:lnTo>
                  <a:lnTo>
                    <a:pt x="201185" y="109599"/>
                  </a:lnTo>
                  <a:lnTo>
                    <a:pt x="201058" y="109669"/>
                  </a:lnTo>
                  <a:lnTo>
                    <a:pt x="201016" y="109669"/>
                  </a:lnTo>
                  <a:lnTo>
                    <a:pt x="201058" y="109669"/>
                  </a:lnTo>
                  <a:lnTo>
                    <a:pt x="201101" y="109669"/>
                  </a:lnTo>
                  <a:lnTo>
                    <a:pt x="201143" y="109669"/>
                  </a:lnTo>
                  <a:lnTo>
                    <a:pt x="201101" y="109669"/>
                  </a:lnTo>
                  <a:lnTo>
                    <a:pt x="201058" y="109669"/>
                  </a:lnTo>
                  <a:lnTo>
                    <a:pt x="201058" y="109726"/>
                  </a:lnTo>
                  <a:lnTo>
                    <a:pt x="200974" y="109726"/>
                  </a:lnTo>
                  <a:lnTo>
                    <a:pt x="200932" y="109726"/>
                  </a:lnTo>
                  <a:lnTo>
                    <a:pt x="200847" y="109726"/>
                  </a:lnTo>
                  <a:lnTo>
                    <a:pt x="200847" y="109669"/>
                  </a:lnTo>
                  <a:lnTo>
                    <a:pt x="200847" y="109726"/>
                  </a:lnTo>
                  <a:lnTo>
                    <a:pt x="200805" y="109796"/>
                  </a:lnTo>
                  <a:lnTo>
                    <a:pt x="200763" y="109852"/>
                  </a:lnTo>
                  <a:lnTo>
                    <a:pt x="200678" y="109852"/>
                  </a:lnTo>
                  <a:lnTo>
                    <a:pt x="200720" y="109852"/>
                  </a:lnTo>
                  <a:lnTo>
                    <a:pt x="200678" y="109852"/>
                  </a:lnTo>
                  <a:lnTo>
                    <a:pt x="200636" y="109852"/>
                  </a:lnTo>
                  <a:lnTo>
                    <a:pt x="200594" y="109852"/>
                  </a:lnTo>
                  <a:lnTo>
                    <a:pt x="200551" y="109852"/>
                  </a:lnTo>
                  <a:lnTo>
                    <a:pt x="200509" y="109852"/>
                  </a:lnTo>
                  <a:lnTo>
                    <a:pt x="200467" y="109852"/>
                  </a:lnTo>
                  <a:lnTo>
                    <a:pt x="200425" y="109852"/>
                  </a:lnTo>
                  <a:lnTo>
                    <a:pt x="200382" y="109852"/>
                  </a:lnTo>
                  <a:lnTo>
                    <a:pt x="200340" y="109852"/>
                  </a:lnTo>
                  <a:lnTo>
                    <a:pt x="200298" y="109796"/>
                  </a:lnTo>
                  <a:lnTo>
                    <a:pt x="200298" y="109852"/>
                  </a:lnTo>
                  <a:lnTo>
                    <a:pt x="200340" y="109852"/>
                  </a:lnTo>
                  <a:lnTo>
                    <a:pt x="200382" y="109923"/>
                  </a:lnTo>
                  <a:lnTo>
                    <a:pt x="200382" y="109979"/>
                  </a:lnTo>
                  <a:lnTo>
                    <a:pt x="200382" y="110050"/>
                  </a:lnTo>
                  <a:lnTo>
                    <a:pt x="200340" y="110050"/>
                  </a:lnTo>
                  <a:lnTo>
                    <a:pt x="200382" y="110106"/>
                  </a:lnTo>
                  <a:lnTo>
                    <a:pt x="200425" y="110106"/>
                  </a:lnTo>
                  <a:lnTo>
                    <a:pt x="200467" y="110176"/>
                  </a:lnTo>
                  <a:lnTo>
                    <a:pt x="200425" y="110176"/>
                  </a:lnTo>
                  <a:lnTo>
                    <a:pt x="200382" y="110176"/>
                  </a:lnTo>
                  <a:lnTo>
                    <a:pt x="200382" y="110233"/>
                  </a:lnTo>
                  <a:lnTo>
                    <a:pt x="200340" y="110233"/>
                  </a:lnTo>
                  <a:lnTo>
                    <a:pt x="200298" y="110303"/>
                  </a:lnTo>
                  <a:lnTo>
                    <a:pt x="200256" y="110303"/>
                  </a:lnTo>
                  <a:lnTo>
                    <a:pt x="200213" y="110359"/>
                  </a:lnTo>
                  <a:lnTo>
                    <a:pt x="200171" y="110430"/>
                  </a:lnTo>
                  <a:lnTo>
                    <a:pt x="200129" y="110430"/>
                  </a:lnTo>
                  <a:lnTo>
                    <a:pt x="200087" y="110430"/>
                  </a:lnTo>
                  <a:lnTo>
                    <a:pt x="200129" y="110359"/>
                  </a:lnTo>
                  <a:lnTo>
                    <a:pt x="200213" y="110233"/>
                  </a:lnTo>
                  <a:lnTo>
                    <a:pt x="200256" y="110233"/>
                  </a:lnTo>
                  <a:lnTo>
                    <a:pt x="200256" y="110176"/>
                  </a:lnTo>
                  <a:lnTo>
                    <a:pt x="200256" y="110106"/>
                  </a:lnTo>
                  <a:lnTo>
                    <a:pt x="200256" y="110050"/>
                  </a:lnTo>
                  <a:lnTo>
                    <a:pt x="200213" y="109979"/>
                  </a:lnTo>
                  <a:lnTo>
                    <a:pt x="200171" y="109979"/>
                  </a:lnTo>
                  <a:lnTo>
                    <a:pt x="200129" y="109979"/>
                  </a:lnTo>
                  <a:lnTo>
                    <a:pt x="200087" y="109979"/>
                  </a:lnTo>
                  <a:lnTo>
                    <a:pt x="200002" y="110050"/>
                  </a:lnTo>
                  <a:lnTo>
                    <a:pt x="199960" y="109979"/>
                  </a:lnTo>
                  <a:lnTo>
                    <a:pt x="199918" y="109979"/>
                  </a:lnTo>
                  <a:lnTo>
                    <a:pt x="199875" y="109923"/>
                  </a:lnTo>
                  <a:lnTo>
                    <a:pt x="199833" y="109923"/>
                  </a:lnTo>
                  <a:lnTo>
                    <a:pt x="199749" y="109923"/>
                  </a:lnTo>
                  <a:lnTo>
                    <a:pt x="199706" y="109923"/>
                  </a:lnTo>
                  <a:lnTo>
                    <a:pt x="199622" y="109923"/>
                  </a:lnTo>
                  <a:lnTo>
                    <a:pt x="199537" y="109923"/>
                  </a:lnTo>
                  <a:lnTo>
                    <a:pt x="199495" y="109923"/>
                  </a:lnTo>
                  <a:lnTo>
                    <a:pt x="199453" y="109852"/>
                  </a:lnTo>
                  <a:lnTo>
                    <a:pt x="199368" y="109852"/>
                  </a:lnTo>
                  <a:lnTo>
                    <a:pt x="199453" y="109796"/>
                  </a:lnTo>
                  <a:lnTo>
                    <a:pt x="199495" y="109852"/>
                  </a:lnTo>
                  <a:lnTo>
                    <a:pt x="199537" y="109852"/>
                  </a:lnTo>
                  <a:lnTo>
                    <a:pt x="199580" y="109796"/>
                  </a:lnTo>
                  <a:lnTo>
                    <a:pt x="199622" y="109852"/>
                  </a:lnTo>
                  <a:lnTo>
                    <a:pt x="199664" y="109852"/>
                  </a:lnTo>
                  <a:lnTo>
                    <a:pt x="199664" y="109796"/>
                  </a:lnTo>
                  <a:lnTo>
                    <a:pt x="199706" y="109796"/>
                  </a:lnTo>
                  <a:lnTo>
                    <a:pt x="199749" y="109796"/>
                  </a:lnTo>
                  <a:lnTo>
                    <a:pt x="199791" y="109796"/>
                  </a:lnTo>
                  <a:lnTo>
                    <a:pt x="199791" y="109852"/>
                  </a:lnTo>
                  <a:lnTo>
                    <a:pt x="199875" y="109796"/>
                  </a:lnTo>
                  <a:lnTo>
                    <a:pt x="199875" y="109852"/>
                  </a:lnTo>
                  <a:lnTo>
                    <a:pt x="199918" y="109852"/>
                  </a:lnTo>
                  <a:lnTo>
                    <a:pt x="199918" y="109796"/>
                  </a:lnTo>
                  <a:lnTo>
                    <a:pt x="199960" y="109852"/>
                  </a:lnTo>
                  <a:lnTo>
                    <a:pt x="200044" y="109796"/>
                  </a:lnTo>
                  <a:lnTo>
                    <a:pt x="200087" y="109852"/>
                  </a:lnTo>
                  <a:lnTo>
                    <a:pt x="200087" y="109796"/>
                  </a:lnTo>
                  <a:lnTo>
                    <a:pt x="200129" y="109796"/>
                  </a:lnTo>
                  <a:lnTo>
                    <a:pt x="200087" y="109796"/>
                  </a:lnTo>
                  <a:lnTo>
                    <a:pt x="200044" y="109726"/>
                  </a:lnTo>
                  <a:lnTo>
                    <a:pt x="200044" y="109669"/>
                  </a:lnTo>
                  <a:lnTo>
                    <a:pt x="200087" y="109669"/>
                  </a:lnTo>
                  <a:lnTo>
                    <a:pt x="200087" y="109599"/>
                  </a:lnTo>
                  <a:lnTo>
                    <a:pt x="200087" y="109543"/>
                  </a:lnTo>
                  <a:lnTo>
                    <a:pt x="200044" y="109543"/>
                  </a:lnTo>
                  <a:lnTo>
                    <a:pt x="200044" y="109472"/>
                  </a:lnTo>
                  <a:lnTo>
                    <a:pt x="200002" y="109472"/>
                  </a:lnTo>
                  <a:lnTo>
                    <a:pt x="199918" y="109472"/>
                  </a:lnTo>
                  <a:lnTo>
                    <a:pt x="199918" y="109416"/>
                  </a:lnTo>
                  <a:lnTo>
                    <a:pt x="199875" y="109416"/>
                  </a:lnTo>
                  <a:lnTo>
                    <a:pt x="199833" y="109416"/>
                  </a:lnTo>
                  <a:lnTo>
                    <a:pt x="199749" y="109416"/>
                  </a:lnTo>
                  <a:lnTo>
                    <a:pt x="199706" y="109346"/>
                  </a:lnTo>
                  <a:lnTo>
                    <a:pt x="199664" y="109346"/>
                  </a:lnTo>
                  <a:lnTo>
                    <a:pt x="199622" y="109346"/>
                  </a:lnTo>
                  <a:lnTo>
                    <a:pt x="199580" y="109289"/>
                  </a:lnTo>
                  <a:lnTo>
                    <a:pt x="199622" y="109289"/>
                  </a:lnTo>
                  <a:lnTo>
                    <a:pt x="199580" y="109289"/>
                  </a:lnTo>
                  <a:lnTo>
                    <a:pt x="199537" y="109092"/>
                  </a:lnTo>
                  <a:lnTo>
                    <a:pt x="199537" y="109036"/>
                  </a:lnTo>
                  <a:lnTo>
                    <a:pt x="199537" y="108965"/>
                  </a:lnTo>
                  <a:lnTo>
                    <a:pt x="199580" y="108965"/>
                  </a:lnTo>
                  <a:lnTo>
                    <a:pt x="199664" y="108965"/>
                  </a:lnTo>
                  <a:lnTo>
                    <a:pt x="199706" y="108965"/>
                  </a:lnTo>
                  <a:lnTo>
                    <a:pt x="199749" y="108965"/>
                  </a:lnTo>
                  <a:lnTo>
                    <a:pt x="199749" y="108909"/>
                  </a:lnTo>
                  <a:lnTo>
                    <a:pt x="199706" y="108909"/>
                  </a:lnTo>
                  <a:lnTo>
                    <a:pt x="199706" y="108839"/>
                  </a:lnTo>
                  <a:lnTo>
                    <a:pt x="199706" y="108782"/>
                  </a:lnTo>
                  <a:lnTo>
                    <a:pt x="199706" y="108712"/>
                  </a:lnTo>
                  <a:lnTo>
                    <a:pt x="199749" y="108712"/>
                  </a:lnTo>
                  <a:lnTo>
                    <a:pt x="199749" y="108656"/>
                  </a:lnTo>
                  <a:lnTo>
                    <a:pt x="199749" y="108585"/>
                  </a:lnTo>
                  <a:lnTo>
                    <a:pt x="199706" y="108529"/>
                  </a:lnTo>
                  <a:lnTo>
                    <a:pt x="199706" y="108458"/>
                  </a:lnTo>
                  <a:lnTo>
                    <a:pt x="199706" y="108402"/>
                  </a:lnTo>
                  <a:lnTo>
                    <a:pt x="199664" y="108402"/>
                  </a:lnTo>
                  <a:lnTo>
                    <a:pt x="199706" y="108332"/>
                  </a:lnTo>
                  <a:lnTo>
                    <a:pt x="199664" y="108275"/>
                  </a:lnTo>
                  <a:lnTo>
                    <a:pt x="199664" y="108205"/>
                  </a:lnTo>
                  <a:lnTo>
                    <a:pt x="199622" y="108149"/>
                  </a:lnTo>
                  <a:lnTo>
                    <a:pt x="199622" y="108078"/>
                  </a:lnTo>
                  <a:lnTo>
                    <a:pt x="199622" y="108022"/>
                  </a:lnTo>
                  <a:lnTo>
                    <a:pt x="199580" y="107951"/>
                  </a:lnTo>
                  <a:lnTo>
                    <a:pt x="199622" y="107951"/>
                  </a:lnTo>
                  <a:lnTo>
                    <a:pt x="199664" y="107951"/>
                  </a:lnTo>
                  <a:lnTo>
                    <a:pt x="199706" y="108022"/>
                  </a:lnTo>
                  <a:lnTo>
                    <a:pt x="199749" y="107951"/>
                  </a:lnTo>
                  <a:lnTo>
                    <a:pt x="199706" y="107951"/>
                  </a:lnTo>
                  <a:lnTo>
                    <a:pt x="199664" y="107951"/>
                  </a:lnTo>
                  <a:lnTo>
                    <a:pt x="199706" y="107951"/>
                  </a:lnTo>
                  <a:lnTo>
                    <a:pt x="199664" y="107895"/>
                  </a:lnTo>
                  <a:lnTo>
                    <a:pt x="199664" y="107951"/>
                  </a:lnTo>
                  <a:lnTo>
                    <a:pt x="199622" y="107895"/>
                  </a:lnTo>
                  <a:lnTo>
                    <a:pt x="199664" y="107895"/>
                  </a:lnTo>
                  <a:lnTo>
                    <a:pt x="199622" y="107895"/>
                  </a:lnTo>
                  <a:lnTo>
                    <a:pt x="199537" y="107825"/>
                  </a:lnTo>
                  <a:lnTo>
                    <a:pt x="199495" y="107825"/>
                  </a:lnTo>
                  <a:lnTo>
                    <a:pt x="199495" y="107895"/>
                  </a:lnTo>
                  <a:lnTo>
                    <a:pt x="199537" y="107895"/>
                  </a:lnTo>
                  <a:lnTo>
                    <a:pt x="199495" y="107895"/>
                  </a:lnTo>
                  <a:lnTo>
                    <a:pt x="199453" y="107895"/>
                  </a:lnTo>
                  <a:lnTo>
                    <a:pt x="199284" y="107895"/>
                  </a:lnTo>
                  <a:lnTo>
                    <a:pt x="199242" y="107895"/>
                  </a:lnTo>
                  <a:lnTo>
                    <a:pt x="199200" y="107895"/>
                  </a:lnTo>
                  <a:lnTo>
                    <a:pt x="199200" y="107825"/>
                  </a:lnTo>
                  <a:lnTo>
                    <a:pt x="199157" y="107825"/>
                  </a:lnTo>
                  <a:lnTo>
                    <a:pt x="199115" y="107825"/>
                  </a:lnTo>
                  <a:lnTo>
                    <a:pt x="199073" y="107825"/>
                  </a:lnTo>
                  <a:lnTo>
                    <a:pt x="199073" y="107768"/>
                  </a:lnTo>
                  <a:lnTo>
                    <a:pt x="199031" y="107768"/>
                  </a:lnTo>
                  <a:lnTo>
                    <a:pt x="198988" y="107768"/>
                  </a:lnTo>
                  <a:lnTo>
                    <a:pt x="198862" y="107698"/>
                  </a:lnTo>
                  <a:lnTo>
                    <a:pt x="198777" y="107698"/>
                  </a:lnTo>
                  <a:lnTo>
                    <a:pt x="198819" y="107698"/>
                  </a:lnTo>
                  <a:lnTo>
                    <a:pt x="198819" y="107642"/>
                  </a:lnTo>
                  <a:lnTo>
                    <a:pt x="198777" y="107642"/>
                  </a:lnTo>
                  <a:lnTo>
                    <a:pt x="198862" y="107571"/>
                  </a:lnTo>
                  <a:lnTo>
                    <a:pt x="198904" y="107515"/>
                  </a:lnTo>
                  <a:lnTo>
                    <a:pt x="198862" y="107515"/>
                  </a:lnTo>
                  <a:lnTo>
                    <a:pt x="198862" y="107444"/>
                  </a:lnTo>
                  <a:lnTo>
                    <a:pt x="198819" y="107388"/>
                  </a:lnTo>
                  <a:lnTo>
                    <a:pt x="198777" y="107388"/>
                  </a:lnTo>
                  <a:lnTo>
                    <a:pt x="198693" y="107388"/>
                  </a:lnTo>
                  <a:lnTo>
                    <a:pt x="198693" y="107318"/>
                  </a:lnTo>
                  <a:lnTo>
                    <a:pt x="198650" y="107318"/>
                  </a:lnTo>
                  <a:lnTo>
                    <a:pt x="198524" y="107318"/>
                  </a:lnTo>
                  <a:lnTo>
                    <a:pt x="198481" y="107318"/>
                  </a:lnTo>
                  <a:lnTo>
                    <a:pt x="198481" y="107261"/>
                  </a:lnTo>
                  <a:lnTo>
                    <a:pt x="198524" y="107261"/>
                  </a:lnTo>
                  <a:lnTo>
                    <a:pt x="198566" y="107261"/>
                  </a:lnTo>
                  <a:lnTo>
                    <a:pt x="198608" y="107261"/>
                  </a:lnTo>
                  <a:lnTo>
                    <a:pt x="198650" y="107261"/>
                  </a:lnTo>
                  <a:lnTo>
                    <a:pt x="198777" y="107261"/>
                  </a:lnTo>
                  <a:lnTo>
                    <a:pt x="198777" y="107318"/>
                  </a:lnTo>
                  <a:lnTo>
                    <a:pt x="198819" y="107318"/>
                  </a:lnTo>
                  <a:lnTo>
                    <a:pt x="198862" y="107318"/>
                  </a:lnTo>
                  <a:lnTo>
                    <a:pt x="198904" y="107318"/>
                  </a:lnTo>
                  <a:lnTo>
                    <a:pt x="198946" y="107261"/>
                  </a:lnTo>
                  <a:lnTo>
                    <a:pt x="198946" y="107318"/>
                  </a:lnTo>
                  <a:lnTo>
                    <a:pt x="198988" y="107318"/>
                  </a:lnTo>
                  <a:lnTo>
                    <a:pt x="198988" y="107388"/>
                  </a:lnTo>
                  <a:lnTo>
                    <a:pt x="198946" y="107388"/>
                  </a:lnTo>
                  <a:lnTo>
                    <a:pt x="198946" y="107444"/>
                  </a:lnTo>
                  <a:lnTo>
                    <a:pt x="198988" y="107444"/>
                  </a:lnTo>
                  <a:lnTo>
                    <a:pt x="198988" y="107515"/>
                  </a:lnTo>
                  <a:lnTo>
                    <a:pt x="198988" y="107571"/>
                  </a:lnTo>
                  <a:lnTo>
                    <a:pt x="199031" y="107571"/>
                  </a:lnTo>
                  <a:lnTo>
                    <a:pt x="199031" y="107642"/>
                  </a:lnTo>
                  <a:lnTo>
                    <a:pt x="199073" y="107642"/>
                  </a:lnTo>
                  <a:lnTo>
                    <a:pt x="199115" y="107642"/>
                  </a:lnTo>
                  <a:lnTo>
                    <a:pt x="199200" y="107698"/>
                  </a:lnTo>
                  <a:lnTo>
                    <a:pt x="199242" y="107698"/>
                  </a:lnTo>
                  <a:lnTo>
                    <a:pt x="199284" y="107698"/>
                  </a:lnTo>
                  <a:lnTo>
                    <a:pt x="199326" y="107768"/>
                  </a:lnTo>
                  <a:lnTo>
                    <a:pt x="199368" y="107768"/>
                  </a:lnTo>
                  <a:lnTo>
                    <a:pt x="199411" y="107698"/>
                  </a:lnTo>
                  <a:lnTo>
                    <a:pt x="199453" y="107698"/>
                  </a:lnTo>
                  <a:lnTo>
                    <a:pt x="199537" y="107768"/>
                  </a:lnTo>
                  <a:lnTo>
                    <a:pt x="199622" y="107768"/>
                  </a:lnTo>
                  <a:lnTo>
                    <a:pt x="199664" y="107768"/>
                  </a:lnTo>
                  <a:lnTo>
                    <a:pt x="199706" y="107825"/>
                  </a:lnTo>
                  <a:lnTo>
                    <a:pt x="199749" y="107825"/>
                  </a:lnTo>
                  <a:lnTo>
                    <a:pt x="199791" y="107825"/>
                  </a:lnTo>
                  <a:lnTo>
                    <a:pt x="199791" y="107895"/>
                  </a:lnTo>
                  <a:lnTo>
                    <a:pt x="199833" y="107951"/>
                  </a:lnTo>
                  <a:lnTo>
                    <a:pt x="199833" y="108022"/>
                  </a:lnTo>
                  <a:lnTo>
                    <a:pt x="199833" y="108078"/>
                  </a:lnTo>
                  <a:lnTo>
                    <a:pt x="199875" y="108149"/>
                  </a:lnTo>
                  <a:lnTo>
                    <a:pt x="199875" y="108205"/>
                  </a:lnTo>
                  <a:lnTo>
                    <a:pt x="199918" y="108275"/>
                  </a:lnTo>
                  <a:lnTo>
                    <a:pt x="199960" y="108275"/>
                  </a:lnTo>
                  <a:lnTo>
                    <a:pt x="199960" y="108332"/>
                  </a:lnTo>
                  <a:lnTo>
                    <a:pt x="199918" y="108332"/>
                  </a:lnTo>
                  <a:lnTo>
                    <a:pt x="199875" y="108332"/>
                  </a:lnTo>
                  <a:lnTo>
                    <a:pt x="199875" y="108402"/>
                  </a:lnTo>
                  <a:lnTo>
                    <a:pt x="199918" y="108402"/>
                  </a:lnTo>
                  <a:lnTo>
                    <a:pt x="199875" y="108402"/>
                  </a:lnTo>
                  <a:lnTo>
                    <a:pt x="199875" y="108458"/>
                  </a:lnTo>
                  <a:lnTo>
                    <a:pt x="199918" y="108458"/>
                  </a:lnTo>
                  <a:lnTo>
                    <a:pt x="199918" y="108529"/>
                  </a:lnTo>
                  <a:lnTo>
                    <a:pt x="199960" y="108529"/>
                  </a:lnTo>
                  <a:lnTo>
                    <a:pt x="200002" y="108529"/>
                  </a:lnTo>
                  <a:lnTo>
                    <a:pt x="200002" y="108585"/>
                  </a:lnTo>
                  <a:lnTo>
                    <a:pt x="199960" y="108529"/>
                  </a:lnTo>
                  <a:lnTo>
                    <a:pt x="199875" y="108529"/>
                  </a:lnTo>
                  <a:lnTo>
                    <a:pt x="199918" y="108585"/>
                  </a:lnTo>
                  <a:lnTo>
                    <a:pt x="199875" y="108585"/>
                  </a:lnTo>
                  <a:lnTo>
                    <a:pt x="199918" y="108585"/>
                  </a:lnTo>
                  <a:lnTo>
                    <a:pt x="199960" y="108656"/>
                  </a:lnTo>
                  <a:lnTo>
                    <a:pt x="199960" y="108712"/>
                  </a:lnTo>
                  <a:lnTo>
                    <a:pt x="199918" y="108712"/>
                  </a:lnTo>
                  <a:lnTo>
                    <a:pt x="199918" y="108656"/>
                  </a:lnTo>
                  <a:lnTo>
                    <a:pt x="199875" y="108656"/>
                  </a:lnTo>
                  <a:lnTo>
                    <a:pt x="199833" y="108712"/>
                  </a:lnTo>
                  <a:lnTo>
                    <a:pt x="199875" y="108712"/>
                  </a:lnTo>
                  <a:lnTo>
                    <a:pt x="199875" y="108782"/>
                  </a:lnTo>
                  <a:lnTo>
                    <a:pt x="199918" y="108839"/>
                  </a:lnTo>
                  <a:lnTo>
                    <a:pt x="199960" y="108909"/>
                  </a:lnTo>
                  <a:lnTo>
                    <a:pt x="200002" y="108909"/>
                  </a:lnTo>
                  <a:lnTo>
                    <a:pt x="200002" y="108965"/>
                  </a:lnTo>
                  <a:lnTo>
                    <a:pt x="200002" y="109036"/>
                  </a:lnTo>
                  <a:lnTo>
                    <a:pt x="199960" y="108965"/>
                  </a:lnTo>
                  <a:lnTo>
                    <a:pt x="199960" y="108909"/>
                  </a:lnTo>
                  <a:lnTo>
                    <a:pt x="199918" y="108909"/>
                  </a:lnTo>
                  <a:lnTo>
                    <a:pt x="199918" y="108965"/>
                  </a:lnTo>
                  <a:lnTo>
                    <a:pt x="199875" y="108965"/>
                  </a:lnTo>
                  <a:lnTo>
                    <a:pt x="199875" y="108909"/>
                  </a:lnTo>
                  <a:lnTo>
                    <a:pt x="199833" y="108909"/>
                  </a:lnTo>
                  <a:lnTo>
                    <a:pt x="199833" y="109036"/>
                  </a:lnTo>
                  <a:lnTo>
                    <a:pt x="199875" y="109036"/>
                  </a:lnTo>
                  <a:lnTo>
                    <a:pt x="199875" y="109092"/>
                  </a:lnTo>
                  <a:lnTo>
                    <a:pt x="199875" y="109162"/>
                  </a:lnTo>
                  <a:lnTo>
                    <a:pt x="199960" y="109092"/>
                  </a:lnTo>
                  <a:lnTo>
                    <a:pt x="200002" y="109092"/>
                  </a:lnTo>
                  <a:lnTo>
                    <a:pt x="199960" y="109092"/>
                  </a:lnTo>
                  <a:lnTo>
                    <a:pt x="199875" y="109162"/>
                  </a:lnTo>
                  <a:lnTo>
                    <a:pt x="199875" y="109219"/>
                  </a:lnTo>
                  <a:lnTo>
                    <a:pt x="199918" y="109219"/>
                  </a:lnTo>
                  <a:lnTo>
                    <a:pt x="199960" y="109162"/>
                  </a:lnTo>
                  <a:lnTo>
                    <a:pt x="199960" y="109219"/>
                  </a:lnTo>
                  <a:lnTo>
                    <a:pt x="199918" y="109219"/>
                  </a:lnTo>
                  <a:lnTo>
                    <a:pt x="199960" y="109289"/>
                  </a:lnTo>
                  <a:lnTo>
                    <a:pt x="200002" y="109346"/>
                  </a:lnTo>
                  <a:lnTo>
                    <a:pt x="200044" y="109346"/>
                  </a:lnTo>
                  <a:lnTo>
                    <a:pt x="200087" y="109346"/>
                  </a:lnTo>
                  <a:lnTo>
                    <a:pt x="200129" y="109416"/>
                  </a:lnTo>
                  <a:lnTo>
                    <a:pt x="200171" y="109472"/>
                  </a:lnTo>
                  <a:lnTo>
                    <a:pt x="200213" y="109543"/>
                  </a:lnTo>
                  <a:lnTo>
                    <a:pt x="200256" y="109543"/>
                  </a:lnTo>
                  <a:lnTo>
                    <a:pt x="200298" y="109669"/>
                  </a:lnTo>
                  <a:lnTo>
                    <a:pt x="200340" y="109669"/>
                  </a:lnTo>
                  <a:lnTo>
                    <a:pt x="200382" y="109669"/>
                  </a:lnTo>
                  <a:lnTo>
                    <a:pt x="200425" y="109726"/>
                  </a:lnTo>
                  <a:lnTo>
                    <a:pt x="200467" y="109726"/>
                  </a:lnTo>
                  <a:lnTo>
                    <a:pt x="200509" y="109726"/>
                  </a:lnTo>
                  <a:lnTo>
                    <a:pt x="200551" y="109726"/>
                  </a:lnTo>
                  <a:lnTo>
                    <a:pt x="200594" y="109669"/>
                  </a:lnTo>
                  <a:lnTo>
                    <a:pt x="200636" y="109669"/>
                  </a:lnTo>
                  <a:lnTo>
                    <a:pt x="200678" y="109669"/>
                  </a:lnTo>
                  <a:lnTo>
                    <a:pt x="200720" y="109599"/>
                  </a:lnTo>
                  <a:lnTo>
                    <a:pt x="200763" y="109543"/>
                  </a:lnTo>
                  <a:lnTo>
                    <a:pt x="200763" y="109472"/>
                  </a:lnTo>
                  <a:lnTo>
                    <a:pt x="200720" y="109472"/>
                  </a:lnTo>
                  <a:lnTo>
                    <a:pt x="200678" y="109472"/>
                  </a:lnTo>
                  <a:lnTo>
                    <a:pt x="200636" y="109472"/>
                  </a:lnTo>
                  <a:lnTo>
                    <a:pt x="200594" y="109416"/>
                  </a:lnTo>
                  <a:lnTo>
                    <a:pt x="200551" y="109416"/>
                  </a:lnTo>
                  <a:lnTo>
                    <a:pt x="200636" y="109416"/>
                  </a:lnTo>
                  <a:lnTo>
                    <a:pt x="200678" y="109472"/>
                  </a:lnTo>
                  <a:lnTo>
                    <a:pt x="200720" y="109416"/>
                  </a:lnTo>
                  <a:lnTo>
                    <a:pt x="200763" y="109416"/>
                  </a:lnTo>
                  <a:lnTo>
                    <a:pt x="200805" y="109346"/>
                  </a:lnTo>
                  <a:lnTo>
                    <a:pt x="200847" y="109346"/>
                  </a:lnTo>
                  <a:lnTo>
                    <a:pt x="200889" y="109416"/>
                  </a:lnTo>
                  <a:lnTo>
                    <a:pt x="200932" y="109416"/>
                  </a:lnTo>
                  <a:lnTo>
                    <a:pt x="200932" y="109346"/>
                  </a:lnTo>
                  <a:lnTo>
                    <a:pt x="200847" y="109289"/>
                  </a:lnTo>
                  <a:lnTo>
                    <a:pt x="200932" y="109289"/>
                  </a:lnTo>
                  <a:lnTo>
                    <a:pt x="200932" y="109219"/>
                  </a:lnTo>
                  <a:lnTo>
                    <a:pt x="200889" y="109289"/>
                  </a:lnTo>
                  <a:lnTo>
                    <a:pt x="200805" y="109289"/>
                  </a:lnTo>
                  <a:lnTo>
                    <a:pt x="200763" y="109219"/>
                  </a:lnTo>
                  <a:lnTo>
                    <a:pt x="200847" y="109289"/>
                  </a:lnTo>
                  <a:lnTo>
                    <a:pt x="200847" y="109219"/>
                  </a:lnTo>
                  <a:lnTo>
                    <a:pt x="200805" y="109219"/>
                  </a:lnTo>
                  <a:lnTo>
                    <a:pt x="200763" y="109162"/>
                  </a:lnTo>
                  <a:lnTo>
                    <a:pt x="200805" y="109162"/>
                  </a:lnTo>
                  <a:lnTo>
                    <a:pt x="200763" y="109092"/>
                  </a:lnTo>
                  <a:lnTo>
                    <a:pt x="200763" y="109036"/>
                  </a:lnTo>
                  <a:lnTo>
                    <a:pt x="200805" y="109036"/>
                  </a:lnTo>
                  <a:lnTo>
                    <a:pt x="200847" y="109092"/>
                  </a:lnTo>
                  <a:lnTo>
                    <a:pt x="200805" y="109092"/>
                  </a:lnTo>
                  <a:lnTo>
                    <a:pt x="200847" y="109162"/>
                  </a:lnTo>
                  <a:lnTo>
                    <a:pt x="200847" y="109219"/>
                  </a:lnTo>
                  <a:lnTo>
                    <a:pt x="200889" y="109219"/>
                  </a:lnTo>
                  <a:lnTo>
                    <a:pt x="200974" y="109219"/>
                  </a:lnTo>
                  <a:lnTo>
                    <a:pt x="200974" y="109162"/>
                  </a:lnTo>
                  <a:lnTo>
                    <a:pt x="200932" y="109162"/>
                  </a:lnTo>
                  <a:lnTo>
                    <a:pt x="200889" y="109092"/>
                  </a:lnTo>
                  <a:lnTo>
                    <a:pt x="200847" y="109092"/>
                  </a:lnTo>
                  <a:lnTo>
                    <a:pt x="200889" y="109092"/>
                  </a:lnTo>
                  <a:lnTo>
                    <a:pt x="200932" y="109036"/>
                  </a:lnTo>
                  <a:lnTo>
                    <a:pt x="200974" y="109036"/>
                  </a:lnTo>
                  <a:lnTo>
                    <a:pt x="200932" y="109036"/>
                  </a:lnTo>
                  <a:lnTo>
                    <a:pt x="200974" y="108965"/>
                  </a:lnTo>
                  <a:lnTo>
                    <a:pt x="201016" y="108965"/>
                  </a:lnTo>
                  <a:lnTo>
                    <a:pt x="201058" y="108965"/>
                  </a:lnTo>
                  <a:lnTo>
                    <a:pt x="201016" y="108965"/>
                  </a:lnTo>
                  <a:lnTo>
                    <a:pt x="201016" y="109036"/>
                  </a:lnTo>
                  <a:lnTo>
                    <a:pt x="200974" y="109036"/>
                  </a:lnTo>
                  <a:lnTo>
                    <a:pt x="200974" y="109092"/>
                  </a:lnTo>
                  <a:lnTo>
                    <a:pt x="201016" y="109092"/>
                  </a:lnTo>
                  <a:lnTo>
                    <a:pt x="200974" y="109162"/>
                  </a:lnTo>
                  <a:lnTo>
                    <a:pt x="201016" y="109162"/>
                  </a:lnTo>
                  <a:lnTo>
                    <a:pt x="201058" y="109162"/>
                  </a:lnTo>
                  <a:lnTo>
                    <a:pt x="201101" y="109162"/>
                  </a:lnTo>
                  <a:lnTo>
                    <a:pt x="201143" y="109162"/>
                  </a:lnTo>
                  <a:lnTo>
                    <a:pt x="201143" y="109092"/>
                  </a:lnTo>
                  <a:lnTo>
                    <a:pt x="201185" y="109092"/>
                  </a:lnTo>
                  <a:lnTo>
                    <a:pt x="201227" y="109036"/>
                  </a:lnTo>
                  <a:lnTo>
                    <a:pt x="201270" y="109036"/>
                  </a:lnTo>
                  <a:lnTo>
                    <a:pt x="201312" y="109036"/>
                  </a:lnTo>
                  <a:lnTo>
                    <a:pt x="201312" y="108965"/>
                  </a:lnTo>
                  <a:lnTo>
                    <a:pt x="201354" y="108965"/>
                  </a:lnTo>
                  <a:lnTo>
                    <a:pt x="201438" y="108965"/>
                  </a:lnTo>
                  <a:lnTo>
                    <a:pt x="201607" y="108965"/>
                  </a:lnTo>
                  <a:lnTo>
                    <a:pt x="201650" y="108965"/>
                  </a:lnTo>
                  <a:lnTo>
                    <a:pt x="202114" y="109036"/>
                  </a:lnTo>
                  <a:lnTo>
                    <a:pt x="202326" y="109036"/>
                  </a:lnTo>
                  <a:lnTo>
                    <a:pt x="202368" y="109036"/>
                  </a:lnTo>
                  <a:lnTo>
                    <a:pt x="202410" y="109092"/>
                  </a:lnTo>
                  <a:lnTo>
                    <a:pt x="202410" y="109036"/>
                  </a:lnTo>
                  <a:lnTo>
                    <a:pt x="202452" y="109036"/>
                  </a:lnTo>
                  <a:lnTo>
                    <a:pt x="202495" y="109036"/>
                  </a:lnTo>
                  <a:lnTo>
                    <a:pt x="202495" y="108965"/>
                  </a:lnTo>
                  <a:lnTo>
                    <a:pt x="202579" y="108965"/>
                  </a:lnTo>
                  <a:lnTo>
                    <a:pt x="202621" y="108965"/>
                  </a:lnTo>
                  <a:lnTo>
                    <a:pt x="202621" y="108909"/>
                  </a:lnTo>
                  <a:lnTo>
                    <a:pt x="202664" y="108909"/>
                  </a:lnTo>
                  <a:lnTo>
                    <a:pt x="202664" y="108839"/>
                  </a:lnTo>
                  <a:lnTo>
                    <a:pt x="202664" y="108782"/>
                  </a:lnTo>
                  <a:lnTo>
                    <a:pt x="202706" y="108782"/>
                  </a:lnTo>
                  <a:lnTo>
                    <a:pt x="202706" y="108712"/>
                  </a:lnTo>
                  <a:lnTo>
                    <a:pt x="202790" y="108712"/>
                  </a:lnTo>
                  <a:lnTo>
                    <a:pt x="202790" y="108656"/>
                  </a:lnTo>
                  <a:lnTo>
                    <a:pt x="202748" y="108585"/>
                  </a:lnTo>
                  <a:lnTo>
                    <a:pt x="202748" y="108529"/>
                  </a:lnTo>
                  <a:lnTo>
                    <a:pt x="202748" y="108458"/>
                  </a:lnTo>
                  <a:lnTo>
                    <a:pt x="202748" y="108402"/>
                  </a:lnTo>
                  <a:lnTo>
                    <a:pt x="202790" y="108402"/>
                  </a:lnTo>
                  <a:lnTo>
                    <a:pt x="202790" y="108332"/>
                  </a:lnTo>
                  <a:lnTo>
                    <a:pt x="202833" y="108332"/>
                  </a:lnTo>
                  <a:lnTo>
                    <a:pt x="202875" y="108275"/>
                  </a:lnTo>
                  <a:lnTo>
                    <a:pt x="202875" y="108205"/>
                  </a:lnTo>
                  <a:lnTo>
                    <a:pt x="202917" y="108205"/>
                  </a:lnTo>
                  <a:lnTo>
                    <a:pt x="202917" y="108149"/>
                  </a:lnTo>
                  <a:lnTo>
                    <a:pt x="202959" y="108149"/>
                  </a:lnTo>
                  <a:lnTo>
                    <a:pt x="202959" y="108078"/>
                  </a:lnTo>
                  <a:lnTo>
                    <a:pt x="203002" y="108078"/>
                  </a:lnTo>
                  <a:lnTo>
                    <a:pt x="203002" y="108022"/>
                  </a:lnTo>
                  <a:lnTo>
                    <a:pt x="203044" y="108022"/>
                  </a:lnTo>
                  <a:lnTo>
                    <a:pt x="203086" y="108022"/>
                  </a:lnTo>
                  <a:lnTo>
                    <a:pt x="203086" y="107951"/>
                  </a:lnTo>
                  <a:lnTo>
                    <a:pt x="203128" y="107951"/>
                  </a:lnTo>
                  <a:lnTo>
                    <a:pt x="203128" y="107895"/>
                  </a:lnTo>
                  <a:lnTo>
                    <a:pt x="203171" y="107895"/>
                  </a:lnTo>
                  <a:lnTo>
                    <a:pt x="203213" y="107825"/>
                  </a:lnTo>
                  <a:lnTo>
                    <a:pt x="203213" y="107768"/>
                  </a:lnTo>
                  <a:lnTo>
                    <a:pt x="203213" y="107698"/>
                  </a:lnTo>
                  <a:lnTo>
                    <a:pt x="203171" y="107642"/>
                  </a:lnTo>
                  <a:lnTo>
                    <a:pt x="203171" y="107571"/>
                  </a:lnTo>
                  <a:lnTo>
                    <a:pt x="203128" y="107571"/>
                  </a:lnTo>
                  <a:lnTo>
                    <a:pt x="203128" y="107515"/>
                  </a:lnTo>
                  <a:lnTo>
                    <a:pt x="203086" y="107444"/>
                  </a:lnTo>
                  <a:lnTo>
                    <a:pt x="203044" y="107388"/>
                  </a:lnTo>
                  <a:lnTo>
                    <a:pt x="203002" y="107388"/>
                  </a:lnTo>
                  <a:lnTo>
                    <a:pt x="202959" y="107388"/>
                  </a:lnTo>
                  <a:lnTo>
                    <a:pt x="202959" y="107318"/>
                  </a:lnTo>
                  <a:lnTo>
                    <a:pt x="202917" y="107318"/>
                  </a:lnTo>
                  <a:lnTo>
                    <a:pt x="202875" y="107318"/>
                  </a:lnTo>
                  <a:lnTo>
                    <a:pt x="202833" y="107261"/>
                  </a:lnTo>
                  <a:lnTo>
                    <a:pt x="202790" y="107261"/>
                  </a:lnTo>
                  <a:lnTo>
                    <a:pt x="202748" y="107191"/>
                  </a:lnTo>
                  <a:lnTo>
                    <a:pt x="202664" y="107135"/>
                  </a:lnTo>
                  <a:lnTo>
                    <a:pt x="202664" y="107064"/>
                  </a:lnTo>
                  <a:lnTo>
                    <a:pt x="202621" y="107064"/>
                  </a:lnTo>
                  <a:lnTo>
                    <a:pt x="202579" y="107064"/>
                  </a:lnTo>
                  <a:lnTo>
                    <a:pt x="202537" y="107008"/>
                  </a:lnTo>
                  <a:lnTo>
                    <a:pt x="202495" y="107008"/>
                  </a:lnTo>
                  <a:lnTo>
                    <a:pt x="202452" y="106938"/>
                  </a:lnTo>
                  <a:lnTo>
                    <a:pt x="202410" y="106938"/>
                  </a:lnTo>
                  <a:lnTo>
                    <a:pt x="202368" y="106881"/>
                  </a:lnTo>
                  <a:lnTo>
                    <a:pt x="202368" y="106811"/>
                  </a:lnTo>
                  <a:lnTo>
                    <a:pt x="202368" y="106754"/>
                  </a:lnTo>
                  <a:lnTo>
                    <a:pt x="202410" y="106754"/>
                  </a:lnTo>
                  <a:lnTo>
                    <a:pt x="202452" y="106684"/>
                  </a:lnTo>
                  <a:lnTo>
                    <a:pt x="202495" y="106684"/>
                  </a:lnTo>
                  <a:lnTo>
                    <a:pt x="202537" y="106684"/>
                  </a:lnTo>
                  <a:lnTo>
                    <a:pt x="202621" y="106628"/>
                  </a:lnTo>
                  <a:lnTo>
                    <a:pt x="202664" y="106628"/>
                  </a:lnTo>
                  <a:lnTo>
                    <a:pt x="202706" y="106628"/>
                  </a:lnTo>
                  <a:lnTo>
                    <a:pt x="202748" y="106628"/>
                  </a:lnTo>
                  <a:lnTo>
                    <a:pt x="202748" y="106557"/>
                  </a:lnTo>
                  <a:lnTo>
                    <a:pt x="202706" y="106557"/>
                  </a:lnTo>
                  <a:lnTo>
                    <a:pt x="202748" y="106557"/>
                  </a:lnTo>
                  <a:lnTo>
                    <a:pt x="202706" y="106501"/>
                  </a:lnTo>
                  <a:lnTo>
                    <a:pt x="202706" y="106557"/>
                  </a:lnTo>
                  <a:lnTo>
                    <a:pt x="202664" y="106501"/>
                  </a:lnTo>
                  <a:lnTo>
                    <a:pt x="202621" y="106501"/>
                  </a:lnTo>
                  <a:lnTo>
                    <a:pt x="202621" y="106431"/>
                  </a:lnTo>
                  <a:lnTo>
                    <a:pt x="202579" y="106431"/>
                  </a:lnTo>
                  <a:lnTo>
                    <a:pt x="202495" y="106374"/>
                  </a:lnTo>
                  <a:lnTo>
                    <a:pt x="202495" y="106431"/>
                  </a:lnTo>
                  <a:lnTo>
                    <a:pt x="202452" y="106431"/>
                  </a:lnTo>
                  <a:lnTo>
                    <a:pt x="202452" y="106374"/>
                  </a:lnTo>
                  <a:lnTo>
                    <a:pt x="202410" y="106374"/>
                  </a:lnTo>
                  <a:lnTo>
                    <a:pt x="202368" y="106374"/>
                  </a:lnTo>
                  <a:lnTo>
                    <a:pt x="202326" y="106374"/>
                  </a:lnTo>
                  <a:lnTo>
                    <a:pt x="202283" y="106304"/>
                  </a:lnTo>
                  <a:lnTo>
                    <a:pt x="202241" y="106304"/>
                  </a:lnTo>
                  <a:lnTo>
                    <a:pt x="202199" y="106248"/>
                  </a:lnTo>
                  <a:lnTo>
                    <a:pt x="202157" y="106248"/>
                  </a:lnTo>
                  <a:lnTo>
                    <a:pt x="202157" y="106177"/>
                  </a:lnTo>
                  <a:lnTo>
                    <a:pt x="202114" y="106177"/>
                  </a:lnTo>
                  <a:lnTo>
                    <a:pt x="202114" y="106121"/>
                  </a:lnTo>
                  <a:lnTo>
                    <a:pt x="202030" y="106050"/>
                  </a:lnTo>
                  <a:lnTo>
                    <a:pt x="201988" y="105994"/>
                  </a:lnTo>
                  <a:lnTo>
                    <a:pt x="201945" y="105994"/>
                  </a:lnTo>
                  <a:lnTo>
                    <a:pt x="201903" y="105994"/>
                  </a:lnTo>
                  <a:lnTo>
                    <a:pt x="201819" y="105994"/>
                  </a:lnTo>
                  <a:lnTo>
                    <a:pt x="201776" y="105994"/>
                  </a:lnTo>
                  <a:lnTo>
                    <a:pt x="201734" y="105994"/>
                  </a:lnTo>
                  <a:lnTo>
                    <a:pt x="201692" y="105994"/>
                  </a:lnTo>
                  <a:lnTo>
                    <a:pt x="201692" y="105924"/>
                  </a:lnTo>
                  <a:lnTo>
                    <a:pt x="201734" y="105924"/>
                  </a:lnTo>
                  <a:lnTo>
                    <a:pt x="201776" y="105924"/>
                  </a:lnTo>
                  <a:lnTo>
                    <a:pt x="201776" y="105867"/>
                  </a:lnTo>
                  <a:lnTo>
                    <a:pt x="201819" y="105867"/>
                  </a:lnTo>
                  <a:lnTo>
                    <a:pt x="201861" y="105924"/>
                  </a:lnTo>
                  <a:lnTo>
                    <a:pt x="201903" y="105924"/>
                  </a:lnTo>
                  <a:lnTo>
                    <a:pt x="201903" y="105867"/>
                  </a:lnTo>
                  <a:lnTo>
                    <a:pt x="201903" y="105797"/>
                  </a:lnTo>
                  <a:lnTo>
                    <a:pt x="201903" y="105741"/>
                  </a:lnTo>
                  <a:lnTo>
                    <a:pt x="201903" y="105670"/>
                  </a:lnTo>
                  <a:lnTo>
                    <a:pt x="201903" y="105614"/>
                  </a:lnTo>
                  <a:lnTo>
                    <a:pt x="201903" y="105543"/>
                  </a:lnTo>
                  <a:lnTo>
                    <a:pt x="201903" y="105487"/>
                  </a:lnTo>
                  <a:lnTo>
                    <a:pt x="201945" y="105487"/>
                  </a:lnTo>
                  <a:lnTo>
                    <a:pt x="201945" y="105417"/>
                  </a:lnTo>
                  <a:lnTo>
                    <a:pt x="201945" y="105360"/>
                  </a:lnTo>
                  <a:lnTo>
                    <a:pt x="201903" y="105290"/>
                  </a:lnTo>
                  <a:lnTo>
                    <a:pt x="201903" y="105234"/>
                  </a:lnTo>
                  <a:lnTo>
                    <a:pt x="201861" y="105163"/>
                  </a:lnTo>
                  <a:lnTo>
                    <a:pt x="201819" y="105163"/>
                  </a:lnTo>
                  <a:lnTo>
                    <a:pt x="201819" y="105107"/>
                  </a:lnTo>
                  <a:lnTo>
                    <a:pt x="201776" y="105107"/>
                  </a:lnTo>
                  <a:lnTo>
                    <a:pt x="201776" y="105037"/>
                  </a:lnTo>
                  <a:lnTo>
                    <a:pt x="201776" y="104910"/>
                  </a:lnTo>
                  <a:lnTo>
                    <a:pt x="201776" y="104853"/>
                  </a:lnTo>
                  <a:lnTo>
                    <a:pt x="201734" y="104783"/>
                  </a:lnTo>
                  <a:lnTo>
                    <a:pt x="201776" y="104783"/>
                  </a:lnTo>
                  <a:lnTo>
                    <a:pt x="201776" y="104727"/>
                  </a:lnTo>
                  <a:lnTo>
                    <a:pt x="201776" y="104656"/>
                  </a:lnTo>
                  <a:lnTo>
                    <a:pt x="201734" y="104656"/>
                  </a:lnTo>
                  <a:lnTo>
                    <a:pt x="201734" y="104600"/>
                  </a:lnTo>
                  <a:lnTo>
                    <a:pt x="201692" y="104600"/>
                  </a:lnTo>
                  <a:lnTo>
                    <a:pt x="201650" y="104600"/>
                  </a:lnTo>
                  <a:lnTo>
                    <a:pt x="201607" y="104600"/>
                  </a:lnTo>
                  <a:lnTo>
                    <a:pt x="201565" y="104600"/>
                  </a:lnTo>
                  <a:lnTo>
                    <a:pt x="201523" y="104600"/>
                  </a:lnTo>
                  <a:lnTo>
                    <a:pt x="201565" y="104600"/>
                  </a:lnTo>
                  <a:lnTo>
                    <a:pt x="201565" y="104530"/>
                  </a:lnTo>
                  <a:lnTo>
                    <a:pt x="201607" y="104530"/>
                  </a:lnTo>
                  <a:lnTo>
                    <a:pt x="201650" y="104473"/>
                  </a:lnTo>
                  <a:lnTo>
                    <a:pt x="201692" y="104403"/>
                  </a:lnTo>
                  <a:lnTo>
                    <a:pt x="201692" y="104347"/>
                  </a:lnTo>
                  <a:lnTo>
                    <a:pt x="201692" y="104276"/>
                  </a:lnTo>
                  <a:lnTo>
                    <a:pt x="201692" y="104220"/>
                  </a:lnTo>
                  <a:lnTo>
                    <a:pt x="201650" y="104149"/>
                  </a:lnTo>
                  <a:lnTo>
                    <a:pt x="201650" y="104093"/>
                  </a:lnTo>
                  <a:lnTo>
                    <a:pt x="201692" y="104093"/>
                  </a:lnTo>
                  <a:lnTo>
                    <a:pt x="201692" y="104023"/>
                  </a:lnTo>
                  <a:lnTo>
                    <a:pt x="201650" y="103966"/>
                  </a:lnTo>
                  <a:lnTo>
                    <a:pt x="201650" y="103840"/>
                  </a:lnTo>
                  <a:lnTo>
                    <a:pt x="201607" y="103840"/>
                  </a:lnTo>
                  <a:lnTo>
                    <a:pt x="201607" y="103769"/>
                  </a:lnTo>
                  <a:lnTo>
                    <a:pt x="201565" y="103713"/>
                  </a:lnTo>
                  <a:lnTo>
                    <a:pt x="201565" y="103586"/>
                  </a:lnTo>
                  <a:lnTo>
                    <a:pt x="201523" y="103516"/>
                  </a:lnTo>
                  <a:lnTo>
                    <a:pt x="201481" y="103459"/>
                  </a:lnTo>
                  <a:lnTo>
                    <a:pt x="201438" y="103389"/>
                  </a:lnTo>
                  <a:lnTo>
                    <a:pt x="201354" y="103135"/>
                  </a:lnTo>
                  <a:lnTo>
                    <a:pt x="201312" y="103079"/>
                  </a:lnTo>
                  <a:lnTo>
                    <a:pt x="201270" y="103079"/>
                  </a:lnTo>
                  <a:lnTo>
                    <a:pt x="201227" y="103009"/>
                  </a:lnTo>
                  <a:lnTo>
                    <a:pt x="201185" y="103009"/>
                  </a:lnTo>
                  <a:lnTo>
                    <a:pt x="201185" y="102952"/>
                  </a:lnTo>
                  <a:lnTo>
                    <a:pt x="201185" y="102882"/>
                  </a:lnTo>
                  <a:lnTo>
                    <a:pt x="201143" y="102882"/>
                  </a:lnTo>
                  <a:lnTo>
                    <a:pt x="201143" y="102826"/>
                  </a:lnTo>
                  <a:lnTo>
                    <a:pt x="201101" y="102826"/>
                  </a:lnTo>
                  <a:lnTo>
                    <a:pt x="201101" y="102755"/>
                  </a:lnTo>
                  <a:lnTo>
                    <a:pt x="201058" y="102755"/>
                  </a:lnTo>
                  <a:lnTo>
                    <a:pt x="201058" y="102699"/>
                  </a:lnTo>
                  <a:lnTo>
                    <a:pt x="201058" y="102629"/>
                  </a:lnTo>
                  <a:lnTo>
                    <a:pt x="201016" y="102629"/>
                  </a:lnTo>
                  <a:lnTo>
                    <a:pt x="201016" y="102572"/>
                  </a:lnTo>
                  <a:lnTo>
                    <a:pt x="200974" y="102572"/>
                  </a:lnTo>
                  <a:lnTo>
                    <a:pt x="200974" y="102502"/>
                  </a:lnTo>
                  <a:lnTo>
                    <a:pt x="200974" y="102445"/>
                  </a:lnTo>
                  <a:lnTo>
                    <a:pt x="200932" y="102445"/>
                  </a:lnTo>
                  <a:lnTo>
                    <a:pt x="200889" y="102445"/>
                  </a:lnTo>
                  <a:lnTo>
                    <a:pt x="200889" y="102375"/>
                  </a:lnTo>
                  <a:lnTo>
                    <a:pt x="200805" y="102375"/>
                  </a:lnTo>
                  <a:lnTo>
                    <a:pt x="200763" y="102445"/>
                  </a:lnTo>
                  <a:lnTo>
                    <a:pt x="200720" y="102445"/>
                  </a:lnTo>
                  <a:lnTo>
                    <a:pt x="200678" y="102445"/>
                  </a:lnTo>
                  <a:lnTo>
                    <a:pt x="200636" y="102445"/>
                  </a:lnTo>
                  <a:lnTo>
                    <a:pt x="200594" y="102502"/>
                  </a:lnTo>
                  <a:lnTo>
                    <a:pt x="200551" y="102502"/>
                  </a:lnTo>
                  <a:lnTo>
                    <a:pt x="200509" y="102502"/>
                  </a:lnTo>
                  <a:lnTo>
                    <a:pt x="200467" y="102572"/>
                  </a:lnTo>
                  <a:lnTo>
                    <a:pt x="200509" y="102629"/>
                  </a:lnTo>
                  <a:lnTo>
                    <a:pt x="200551" y="102629"/>
                  </a:lnTo>
                  <a:lnTo>
                    <a:pt x="200551" y="102699"/>
                  </a:lnTo>
                  <a:lnTo>
                    <a:pt x="200594" y="102699"/>
                  </a:lnTo>
                  <a:lnTo>
                    <a:pt x="200594" y="102629"/>
                  </a:lnTo>
                  <a:lnTo>
                    <a:pt x="200636" y="102629"/>
                  </a:lnTo>
                  <a:lnTo>
                    <a:pt x="200636" y="102699"/>
                  </a:lnTo>
                  <a:lnTo>
                    <a:pt x="200594" y="102699"/>
                  </a:lnTo>
                  <a:lnTo>
                    <a:pt x="200551" y="102699"/>
                  </a:lnTo>
                  <a:lnTo>
                    <a:pt x="200509" y="102629"/>
                  </a:lnTo>
                  <a:lnTo>
                    <a:pt x="200467" y="102629"/>
                  </a:lnTo>
                  <a:lnTo>
                    <a:pt x="200425" y="102629"/>
                  </a:lnTo>
                  <a:lnTo>
                    <a:pt x="200382" y="102629"/>
                  </a:lnTo>
                  <a:lnTo>
                    <a:pt x="200340" y="102629"/>
                  </a:lnTo>
                  <a:lnTo>
                    <a:pt x="200298" y="102629"/>
                  </a:lnTo>
                  <a:lnTo>
                    <a:pt x="200298" y="102699"/>
                  </a:lnTo>
                  <a:lnTo>
                    <a:pt x="200256" y="102699"/>
                  </a:lnTo>
                  <a:lnTo>
                    <a:pt x="200171" y="102826"/>
                  </a:lnTo>
                  <a:lnTo>
                    <a:pt x="200129" y="102826"/>
                  </a:lnTo>
                  <a:lnTo>
                    <a:pt x="200129" y="102882"/>
                  </a:lnTo>
                  <a:lnTo>
                    <a:pt x="200087" y="102882"/>
                  </a:lnTo>
                  <a:lnTo>
                    <a:pt x="200087" y="102952"/>
                  </a:lnTo>
                  <a:lnTo>
                    <a:pt x="200044" y="103009"/>
                  </a:lnTo>
                  <a:lnTo>
                    <a:pt x="200044" y="103079"/>
                  </a:lnTo>
                  <a:lnTo>
                    <a:pt x="200044" y="103135"/>
                  </a:lnTo>
                  <a:lnTo>
                    <a:pt x="200044" y="103206"/>
                  </a:lnTo>
                  <a:lnTo>
                    <a:pt x="200087" y="103206"/>
                  </a:lnTo>
                  <a:lnTo>
                    <a:pt x="200087" y="103262"/>
                  </a:lnTo>
                  <a:lnTo>
                    <a:pt x="200087" y="103333"/>
                  </a:lnTo>
                  <a:lnTo>
                    <a:pt x="200087" y="103389"/>
                  </a:lnTo>
                  <a:lnTo>
                    <a:pt x="200087" y="103459"/>
                  </a:lnTo>
                  <a:lnTo>
                    <a:pt x="200044" y="103516"/>
                  </a:lnTo>
                  <a:lnTo>
                    <a:pt x="199960" y="103642"/>
                  </a:lnTo>
                  <a:lnTo>
                    <a:pt x="199918" y="103642"/>
                  </a:lnTo>
                  <a:lnTo>
                    <a:pt x="199918" y="103713"/>
                  </a:lnTo>
                  <a:lnTo>
                    <a:pt x="199875" y="103713"/>
                  </a:lnTo>
                  <a:lnTo>
                    <a:pt x="199833" y="103769"/>
                  </a:lnTo>
                  <a:lnTo>
                    <a:pt x="199749" y="103840"/>
                  </a:lnTo>
                  <a:lnTo>
                    <a:pt x="199664" y="103966"/>
                  </a:lnTo>
                  <a:lnTo>
                    <a:pt x="199622" y="103966"/>
                  </a:lnTo>
                  <a:lnTo>
                    <a:pt x="199622" y="104023"/>
                  </a:lnTo>
                  <a:lnTo>
                    <a:pt x="199580" y="104023"/>
                  </a:lnTo>
                  <a:lnTo>
                    <a:pt x="199580" y="104093"/>
                  </a:lnTo>
                  <a:lnTo>
                    <a:pt x="199537" y="104093"/>
                  </a:lnTo>
                  <a:lnTo>
                    <a:pt x="199495" y="104149"/>
                  </a:lnTo>
                  <a:lnTo>
                    <a:pt x="199453" y="104149"/>
                  </a:lnTo>
                  <a:lnTo>
                    <a:pt x="199368" y="104149"/>
                  </a:lnTo>
                  <a:lnTo>
                    <a:pt x="199284" y="104149"/>
                  </a:lnTo>
                  <a:lnTo>
                    <a:pt x="199242" y="104149"/>
                  </a:lnTo>
                  <a:lnTo>
                    <a:pt x="199157" y="104149"/>
                  </a:lnTo>
                  <a:lnTo>
                    <a:pt x="199115" y="104093"/>
                  </a:lnTo>
                  <a:lnTo>
                    <a:pt x="199031" y="104093"/>
                  </a:lnTo>
                  <a:lnTo>
                    <a:pt x="198988" y="104093"/>
                  </a:lnTo>
                  <a:lnTo>
                    <a:pt x="198988" y="104023"/>
                  </a:lnTo>
                  <a:lnTo>
                    <a:pt x="198946" y="104023"/>
                  </a:lnTo>
                  <a:lnTo>
                    <a:pt x="198904" y="104023"/>
                  </a:lnTo>
                  <a:lnTo>
                    <a:pt x="198862" y="103966"/>
                  </a:lnTo>
                  <a:lnTo>
                    <a:pt x="198819" y="103966"/>
                  </a:lnTo>
                  <a:lnTo>
                    <a:pt x="198777" y="103966"/>
                  </a:lnTo>
                  <a:lnTo>
                    <a:pt x="198735" y="104023"/>
                  </a:lnTo>
                  <a:lnTo>
                    <a:pt x="198693" y="104023"/>
                  </a:lnTo>
                  <a:lnTo>
                    <a:pt x="198693" y="103966"/>
                  </a:lnTo>
                  <a:lnTo>
                    <a:pt x="198650" y="103966"/>
                  </a:lnTo>
                  <a:lnTo>
                    <a:pt x="198608" y="103896"/>
                  </a:lnTo>
                  <a:lnTo>
                    <a:pt x="198566" y="103896"/>
                  </a:lnTo>
                  <a:lnTo>
                    <a:pt x="198566" y="103840"/>
                  </a:lnTo>
                  <a:lnTo>
                    <a:pt x="198524" y="103840"/>
                  </a:lnTo>
                  <a:lnTo>
                    <a:pt x="198481" y="103840"/>
                  </a:lnTo>
                  <a:lnTo>
                    <a:pt x="198481" y="103769"/>
                  </a:lnTo>
                  <a:lnTo>
                    <a:pt x="198439" y="103769"/>
                  </a:lnTo>
                  <a:lnTo>
                    <a:pt x="198397" y="103713"/>
                  </a:lnTo>
                  <a:lnTo>
                    <a:pt x="198355" y="103713"/>
                  </a:lnTo>
                  <a:lnTo>
                    <a:pt x="198355" y="103642"/>
                  </a:lnTo>
                  <a:lnTo>
                    <a:pt x="198312" y="103642"/>
                  </a:lnTo>
                  <a:lnTo>
                    <a:pt x="198312" y="103586"/>
                  </a:lnTo>
                  <a:lnTo>
                    <a:pt x="198270" y="103586"/>
                  </a:lnTo>
                  <a:lnTo>
                    <a:pt x="198270" y="103516"/>
                  </a:lnTo>
                  <a:lnTo>
                    <a:pt x="198270" y="103459"/>
                  </a:lnTo>
                  <a:lnTo>
                    <a:pt x="198228" y="103389"/>
                  </a:lnTo>
                  <a:lnTo>
                    <a:pt x="198186" y="103389"/>
                  </a:lnTo>
                  <a:lnTo>
                    <a:pt x="198186" y="103333"/>
                  </a:lnTo>
                  <a:lnTo>
                    <a:pt x="198186" y="103262"/>
                  </a:lnTo>
                  <a:lnTo>
                    <a:pt x="198143" y="103206"/>
                  </a:lnTo>
                  <a:lnTo>
                    <a:pt x="198101" y="103135"/>
                  </a:lnTo>
                  <a:lnTo>
                    <a:pt x="198101" y="103079"/>
                  </a:lnTo>
                  <a:lnTo>
                    <a:pt x="198101" y="103009"/>
                  </a:lnTo>
                  <a:lnTo>
                    <a:pt x="198059" y="102882"/>
                  </a:lnTo>
                  <a:lnTo>
                    <a:pt x="198059" y="102826"/>
                  </a:lnTo>
                  <a:lnTo>
                    <a:pt x="198059" y="102755"/>
                  </a:lnTo>
                  <a:lnTo>
                    <a:pt x="198017" y="102755"/>
                  </a:lnTo>
                  <a:lnTo>
                    <a:pt x="198017" y="102699"/>
                  </a:lnTo>
                  <a:lnTo>
                    <a:pt x="198059" y="102699"/>
                  </a:lnTo>
                  <a:lnTo>
                    <a:pt x="198059" y="102629"/>
                  </a:lnTo>
                  <a:lnTo>
                    <a:pt x="198059" y="102572"/>
                  </a:lnTo>
                  <a:lnTo>
                    <a:pt x="198101" y="102572"/>
                  </a:lnTo>
                  <a:lnTo>
                    <a:pt x="198101" y="102502"/>
                  </a:lnTo>
                  <a:lnTo>
                    <a:pt x="198101" y="102445"/>
                  </a:lnTo>
                  <a:lnTo>
                    <a:pt x="198101" y="102375"/>
                  </a:lnTo>
                  <a:lnTo>
                    <a:pt x="198143" y="102319"/>
                  </a:lnTo>
                  <a:lnTo>
                    <a:pt x="198101" y="102319"/>
                  </a:lnTo>
                  <a:lnTo>
                    <a:pt x="198059" y="102248"/>
                  </a:lnTo>
                  <a:lnTo>
                    <a:pt x="198059" y="102319"/>
                  </a:lnTo>
                  <a:lnTo>
                    <a:pt x="198017" y="102319"/>
                  </a:lnTo>
                  <a:lnTo>
                    <a:pt x="197974" y="102319"/>
                  </a:lnTo>
                  <a:lnTo>
                    <a:pt x="197932" y="102319"/>
                  </a:lnTo>
                  <a:lnTo>
                    <a:pt x="197890" y="102319"/>
                  </a:lnTo>
                  <a:lnTo>
                    <a:pt x="197848" y="102319"/>
                  </a:lnTo>
                  <a:lnTo>
                    <a:pt x="197848" y="102248"/>
                  </a:lnTo>
                  <a:lnTo>
                    <a:pt x="197805" y="102248"/>
                  </a:lnTo>
                  <a:lnTo>
                    <a:pt x="197763" y="102248"/>
                  </a:lnTo>
                  <a:lnTo>
                    <a:pt x="197721" y="102248"/>
                  </a:lnTo>
                  <a:lnTo>
                    <a:pt x="197721" y="102192"/>
                  </a:lnTo>
                  <a:lnTo>
                    <a:pt x="197679" y="102192"/>
                  </a:lnTo>
                  <a:lnTo>
                    <a:pt x="197679" y="102122"/>
                  </a:lnTo>
                  <a:lnTo>
                    <a:pt x="197679" y="102065"/>
                  </a:lnTo>
                  <a:lnTo>
                    <a:pt x="197636" y="102065"/>
                  </a:lnTo>
                  <a:lnTo>
                    <a:pt x="197636" y="101995"/>
                  </a:lnTo>
                  <a:lnTo>
                    <a:pt x="197594" y="101995"/>
                  </a:lnTo>
                  <a:lnTo>
                    <a:pt x="197552" y="101995"/>
                  </a:lnTo>
                  <a:lnTo>
                    <a:pt x="197510" y="101995"/>
                  </a:lnTo>
                  <a:lnTo>
                    <a:pt x="197467" y="101995"/>
                  </a:lnTo>
                  <a:lnTo>
                    <a:pt x="197425" y="101995"/>
                  </a:lnTo>
                  <a:lnTo>
                    <a:pt x="197383" y="101939"/>
                  </a:lnTo>
                  <a:lnTo>
                    <a:pt x="197341" y="101868"/>
                  </a:lnTo>
                  <a:lnTo>
                    <a:pt x="197298" y="101939"/>
                  </a:lnTo>
                  <a:lnTo>
                    <a:pt x="197256" y="101939"/>
                  </a:lnTo>
                  <a:lnTo>
                    <a:pt x="197214" y="101939"/>
                  </a:lnTo>
                  <a:lnTo>
                    <a:pt x="197172" y="101939"/>
                  </a:lnTo>
                  <a:lnTo>
                    <a:pt x="197172" y="101995"/>
                  </a:lnTo>
                  <a:lnTo>
                    <a:pt x="197129" y="101995"/>
                  </a:lnTo>
                  <a:lnTo>
                    <a:pt x="197087" y="101995"/>
                  </a:lnTo>
                  <a:lnTo>
                    <a:pt x="197045" y="101995"/>
                  </a:lnTo>
                  <a:lnTo>
                    <a:pt x="197045" y="102065"/>
                  </a:lnTo>
                  <a:lnTo>
                    <a:pt x="197003" y="101995"/>
                  </a:lnTo>
                  <a:lnTo>
                    <a:pt x="196961" y="101995"/>
                  </a:lnTo>
                  <a:lnTo>
                    <a:pt x="196961" y="102065"/>
                  </a:lnTo>
                  <a:lnTo>
                    <a:pt x="196918" y="102065"/>
                  </a:lnTo>
                  <a:lnTo>
                    <a:pt x="196876" y="102065"/>
                  </a:lnTo>
                  <a:lnTo>
                    <a:pt x="196834" y="101995"/>
                  </a:lnTo>
                  <a:lnTo>
                    <a:pt x="196792" y="101995"/>
                  </a:lnTo>
                  <a:lnTo>
                    <a:pt x="196749" y="101995"/>
                  </a:lnTo>
                  <a:lnTo>
                    <a:pt x="196792" y="101995"/>
                  </a:lnTo>
                  <a:lnTo>
                    <a:pt x="196834" y="101995"/>
                  </a:lnTo>
                  <a:lnTo>
                    <a:pt x="196876" y="101995"/>
                  </a:lnTo>
                  <a:lnTo>
                    <a:pt x="196918" y="101995"/>
                  </a:lnTo>
                  <a:lnTo>
                    <a:pt x="196961" y="101995"/>
                  </a:lnTo>
                  <a:lnTo>
                    <a:pt x="197003" y="101995"/>
                  </a:lnTo>
                  <a:lnTo>
                    <a:pt x="197045" y="101995"/>
                  </a:lnTo>
                  <a:lnTo>
                    <a:pt x="197087" y="101995"/>
                  </a:lnTo>
                  <a:lnTo>
                    <a:pt x="197129" y="101995"/>
                  </a:lnTo>
                  <a:lnTo>
                    <a:pt x="197129" y="101939"/>
                  </a:lnTo>
                  <a:lnTo>
                    <a:pt x="197172" y="101939"/>
                  </a:lnTo>
                  <a:lnTo>
                    <a:pt x="197172" y="101868"/>
                  </a:lnTo>
                  <a:lnTo>
                    <a:pt x="197214" y="101868"/>
                  </a:lnTo>
                  <a:lnTo>
                    <a:pt x="197298" y="101868"/>
                  </a:lnTo>
                  <a:lnTo>
                    <a:pt x="197341" y="101868"/>
                  </a:lnTo>
                  <a:lnTo>
                    <a:pt x="197383" y="101868"/>
                  </a:lnTo>
                  <a:lnTo>
                    <a:pt x="197383" y="101939"/>
                  </a:lnTo>
                  <a:lnTo>
                    <a:pt x="197425" y="101939"/>
                  </a:lnTo>
                  <a:lnTo>
                    <a:pt x="197425" y="101995"/>
                  </a:lnTo>
                  <a:lnTo>
                    <a:pt x="197467" y="101995"/>
                  </a:lnTo>
                  <a:lnTo>
                    <a:pt x="197510" y="101995"/>
                  </a:lnTo>
                  <a:lnTo>
                    <a:pt x="197552" y="101995"/>
                  </a:lnTo>
                  <a:lnTo>
                    <a:pt x="197594" y="101995"/>
                  </a:lnTo>
                  <a:lnTo>
                    <a:pt x="197636" y="101995"/>
                  </a:lnTo>
                  <a:lnTo>
                    <a:pt x="197679" y="102065"/>
                  </a:lnTo>
                  <a:lnTo>
                    <a:pt x="197679" y="102122"/>
                  </a:lnTo>
                  <a:lnTo>
                    <a:pt x="197721" y="102122"/>
                  </a:lnTo>
                  <a:lnTo>
                    <a:pt x="197721" y="102192"/>
                  </a:lnTo>
                  <a:lnTo>
                    <a:pt x="197763" y="102192"/>
                  </a:lnTo>
                  <a:lnTo>
                    <a:pt x="197805" y="102248"/>
                  </a:lnTo>
                  <a:lnTo>
                    <a:pt x="197848" y="102248"/>
                  </a:lnTo>
                  <a:lnTo>
                    <a:pt x="197890" y="102319"/>
                  </a:lnTo>
                  <a:lnTo>
                    <a:pt x="197932" y="102319"/>
                  </a:lnTo>
                  <a:lnTo>
                    <a:pt x="197974" y="102319"/>
                  </a:lnTo>
                  <a:lnTo>
                    <a:pt x="198017" y="102319"/>
                  </a:lnTo>
                  <a:lnTo>
                    <a:pt x="198017" y="102248"/>
                  </a:lnTo>
                  <a:lnTo>
                    <a:pt x="198059" y="102248"/>
                  </a:lnTo>
                  <a:lnTo>
                    <a:pt x="198101" y="102248"/>
                  </a:lnTo>
                  <a:lnTo>
                    <a:pt x="198143" y="102248"/>
                  </a:lnTo>
                  <a:lnTo>
                    <a:pt x="198186" y="102192"/>
                  </a:lnTo>
                  <a:lnTo>
                    <a:pt x="198228" y="102192"/>
                  </a:lnTo>
                  <a:lnTo>
                    <a:pt x="198228" y="102122"/>
                  </a:lnTo>
                  <a:lnTo>
                    <a:pt x="198228" y="102065"/>
                  </a:lnTo>
                  <a:lnTo>
                    <a:pt x="198270" y="101995"/>
                  </a:lnTo>
                  <a:lnTo>
                    <a:pt x="198312" y="101995"/>
                  </a:lnTo>
                  <a:lnTo>
                    <a:pt x="198312" y="101939"/>
                  </a:lnTo>
                  <a:lnTo>
                    <a:pt x="198355" y="101939"/>
                  </a:lnTo>
                  <a:lnTo>
                    <a:pt x="198355" y="101868"/>
                  </a:lnTo>
                  <a:lnTo>
                    <a:pt x="198397" y="101868"/>
                  </a:lnTo>
                  <a:lnTo>
                    <a:pt x="198439" y="101812"/>
                  </a:lnTo>
                  <a:lnTo>
                    <a:pt x="198481" y="101812"/>
                  </a:lnTo>
                  <a:lnTo>
                    <a:pt x="198481" y="101741"/>
                  </a:lnTo>
                  <a:lnTo>
                    <a:pt x="198524" y="101741"/>
                  </a:lnTo>
                  <a:lnTo>
                    <a:pt x="198524" y="101685"/>
                  </a:lnTo>
                  <a:lnTo>
                    <a:pt x="198566" y="101558"/>
                  </a:lnTo>
                  <a:lnTo>
                    <a:pt x="198608" y="101558"/>
                  </a:lnTo>
                  <a:lnTo>
                    <a:pt x="198608" y="101615"/>
                  </a:lnTo>
                  <a:lnTo>
                    <a:pt x="198650" y="101615"/>
                  </a:lnTo>
                  <a:lnTo>
                    <a:pt x="198650" y="101558"/>
                  </a:lnTo>
                  <a:lnTo>
                    <a:pt x="198693" y="101558"/>
                  </a:lnTo>
                  <a:lnTo>
                    <a:pt x="198735" y="101558"/>
                  </a:lnTo>
                  <a:lnTo>
                    <a:pt x="198735" y="101488"/>
                  </a:lnTo>
                  <a:lnTo>
                    <a:pt x="198777" y="101488"/>
                  </a:lnTo>
                  <a:lnTo>
                    <a:pt x="198819" y="101488"/>
                  </a:lnTo>
                  <a:lnTo>
                    <a:pt x="198819" y="101432"/>
                  </a:lnTo>
                  <a:lnTo>
                    <a:pt x="198904" y="101432"/>
                  </a:lnTo>
                  <a:lnTo>
                    <a:pt x="198988" y="101361"/>
                  </a:lnTo>
                  <a:lnTo>
                    <a:pt x="199031" y="101305"/>
                  </a:lnTo>
                  <a:lnTo>
                    <a:pt x="199115" y="101305"/>
                  </a:lnTo>
                  <a:lnTo>
                    <a:pt x="199115" y="101234"/>
                  </a:lnTo>
                  <a:lnTo>
                    <a:pt x="199157" y="101234"/>
                  </a:lnTo>
                  <a:lnTo>
                    <a:pt x="199200" y="101178"/>
                  </a:lnTo>
                  <a:lnTo>
                    <a:pt x="199242" y="101178"/>
                  </a:lnTo>
                  <a:lnTo>
                    <a:pt x="199284" y="101178"/>
                  </a:lnTo>
                  <a:lnTo>
                    <a:pt x="199284" y="101108"/>
                  </a:lnTo>
                  <a:lnTo>
                    <a:pt x="199326" y="101108"/>
                  </a:lnTo>
                  <a:lnTo>
                    <a:pt x="199368" y="101108"/>
                  </a:lnTo>
                  <a:lnTo>
                    <a:pt x="199368" y="101051"/>
                  </a:lnTo>
                  <a:lnTo>
                    <a:pt x="199411" y="101051"/>
                  </a:lnTo>
                  <a:lnTo>
                    <a:pt x="199453" y="101051"/>
                  </a:lnTo>
                  <a:lnTo>
                    <a:pt x="199453" y="100981"/>
                  </a:lnTo>
                  <a:lnTo>
                    <a:pt x="199495" y="100981"/>
                  </a:lnTo>
                  <a:lnTo>
                    <a:pt x="199537" y="100981"/>
                  </a:lnTo>
                  <a:lnTo>
                    <a:pt x="199749" y="100925"/>
                  </a:lnTo>
                  <a:lnTo>
                    <a:pt x="199749" y="100854"/>
                  </a:lnTo>
                  <a:lnTo>
                    <a:pt x="199791" y="100854"/>
                  </a:lnTo>
                  <a:lnTo>
                    <a:pt x="199833" y="100854"/>
                  </a:lnTo>
                  <a:lnTo>
                    <a:pt x="199875" y="100798"/>
                  </a:lnTo>
                  <a:lnTo>
                    <a:pt x="199918" y="100798"/>
                  </a:lnTo>
                  <a:lnTo>
                    <a:pt x="199960" y="100728"/>
                  </a:lnTo>
                  <a:lnTo>
                    <a:pt x="200002" y="100728"/>
                  </a:lnTo>
                  <a:lnTo>
                    <a:pt x="200044" y="100728"/>
                  </a:lnTo>
                  <a:lnTo>
                    <a:pt x="200087" y="100671"/>
                  </a:lnTo>
                  <a:lnTo>
                    <a:pt x="200129" y="100671"/>
                  </a:lnTo>
                  <a:lnTo>
                    <a:pt x="200171" y="100601"/>
                  </a:lnTo>
                  <a:lnTo>
                    <a:pt x="200213" y="100601"/>
                  </a:lnTo>
                  <a:lnTo>
                    <a:pt x="200256" y="100544"/>
                  </a:lnTo>
                  <a:lnTo>
                    <a:pt x="200382" y="100474"/>
                  </a:lnTo>
                  <a:lnTo>
                    <a:pt x="200425" y="100474"/>
                  </a:lnTo>
                  <a:lnTo>
                    <a:pt x="200467" y="100474"/>
                  </a:lnTo>
                  <a:lnTo>
                    <a:pt x="200467" y="100418"/>
                  </a:lnTo>
                  <a:lnTo>
                    <a:pt x="200509" y="100418"/>
                  </a:lnTo>
                  <a:lnTo>
                    <a:pt x="200551" y="100418"/>
                  </a:lnTo>
                  <a:lnTo>
                    <a:pt x="200594" y="100418"/>
                  </a:lnTo>
                  <a:lnTo>
                    <a:pt x="200636" y="100347"/>
                  </a:lnTo>
                  <a:lnTo>
                    <a:pt x="200678" y="100347"/>
                  </a:lnTo>
                  <a:lnTo>
                    <a:pt x="200678" y="100291"/>
                  </a:lnTo>
                  <a:lnTo>
                    <a:pt x="200720" y="100291"/>
                  </a:lnTo>
                  <a:lnTo>
                    <a:pt x="200720" y="100221"/>
                  </a:lnTo>
                  <a:lnTo>
                    <a:pt x="200763" y="100164"/>
                  </a:lnTo>
                  <a:lnTo>
                    <a:pt x="200763" y="100094"/>
                  </a:lnTo>
                  <a:lnTo>
                    <a:pt x="200763" y="100038"/>
                  </a:lnTo>
                  <a:lnTo>
                    <a:pt x="200763" y="99967"/>
                  </a:lnTo>
                  <a:lnTo>
                    <a:pt x="200720" y="99967"/>
                  </a:lnTo>
                  <a:lnTo>
                    <a:pt x="200678" y="99967"/>
                  </a:lnTo>
                  <a:lnTo>
                    <a:pt x="200720" y="99967"/>
                  </a:lnTo>
                  <a:lnTo>
                    <a:pt x="200763" y="99911"/>
                  </a:lnTo>
                  <a:lnTo>
                    <a:pt x="200763" y="99840"/>
                  </a:lnTo>
                  <a:lnTo>
                    <a:pt x="200763" y="99784"/>
                  </a:lnTo>
                  <a:lnTo>
                    <a:pt x="200720" y="99784"/>
                  </a:lnTo>
                  <a:lnTo>
                    <a:pt x="200763" y="99714"/>
                  </a:lnTo>
                  <a:lnTo>
                    <a:pt x="200763" y="99657"/>
                  </a:lnTo>
                  <a:lnTo>
                    <a:pt x="200763" y="99587"/>
                  </a:lnTo>
                  <a:lnTo>
                    <a:pt x="200763" y="99460"/>
                  </a:lnTo>
                  <a:lnTo>
                    <a:pt x="200763" y="99404"/>
                  </a:lnTo>
                  <a:lnTo>
                    <a:pt x="200763" y="99333"/>
                  </a:lnTo>
                  <a:lnTo>
                    <a:pt x="200763" y="99277"/>
                  </a:lnTo>
                  <a:lnTo>
                    <a:pt x="200763" y="99207"/>
                  </a:lnTo>
                  <a:lnTo>
                    <a:pt x="200763" y="99150"/>
                  </a:lnTo>
                  <a:lnTo>
                    <a:pt x="200720" y="99150"/>
                  </a:lnTo>
                  <a:lnTo>
                    <a:pt x="200763" y="99150"/>
                  </a:lnTo>
                  <a:lnTo>
                    <a:pt x="200805" y="99024"/>
                  </a:lnTo>
                  <a:lnTo>
                    <a:pt x="200805" y="98953"/>
                  </a:lnTo>
                  <a:lnTo>
                    <a:pt x="200805" y="98897"/>
                  </a:lnTo>
                  <a:lnTo>
                    <a:pt x="200763" y="98897"/>
                  </a:lnTo>
                  <a:lnTo>
                    <a:pt x="200763" y="98826"/>
                  </a:lnTo>
                  <a:lnTo>
                    <a:pt x="200763" y="98770"/>
                  </a:lnTo>
                  <a:lnTo>
                    <a:pt x="200720" y="98770"/>
                  </a:lnTo>
                  <a:lnTo>
                    <a:pt x="200678" y="98770"/>
                  </a:lnTo>
                  <a:lnTo>
                    <a:pt x="200636" y="98770"/>
                  </a:lnTo>
                  <a:lnTo>
                    <a:pt x="200678" y="98770"/>
                  </a:lnTo>
                  <a:lnTo>
                    <a:pt x="200720" y="98700"/>
                  </a:lnTo>
                  <a:lnTo>
                    <a:pt x="200678" y="98643"/>
                  </a:lnTo>
                  <a:lnTo>
                    <a:pt x="200678" y="98573"/>
                  </a:lnTo>
                  <a:lnTo>
                    <a:pt x="200636" y="98573"/>
                  </a:lnTo>
                  <a:lnTo>
                    <a:pt x="200594" y="98573"/>
                  </a:lnTo>
                  <a:lnTo>
                    <a:pt x="200594" y="98517"/>
                  </a:lnTo>
                  <a:lnTo>
                    <a:pt x="200551" y="98517"/>
                  </a:lnTo>
                  <a:lnTo>
                    <a:pt x="200467" y="98446"/>
                  </a:lnTo>
                  <a:lnTo>
                    <a:pt x="200425" y="98446"/>
                  </a:lnTo>
                  <a:lnTo>
                    <a:pt x="200467" y="98517"/>
                  </a:lnTo>
                  <a:lnTo>
                    <a:pt x="200425" y="98517"/>
                  </a:lnTo>
                  <a:lnTo>
                    <a:pt x="200425" y="98446"/>
                  </a:lnTo>
                  <a:lnTo>
                    <a:pt x="200382" y="98446"/>
                  </a:lnTo>
                  <a:lnTo>
                    <a:pt x="200340" y="98390"/>
                  </a:lnTo>
                  <a:lnTo>
                    <a:pt x="200340" y="98320"/>
                  </a:lnTo>
                  <a:lnTo>
                    <a:pt x="200298" y="98320"/>
                  </a:lnTo>
                  <a:lnTo>
                    <a:pt x="200256" y="98263"/>
                  </a:lnTo>
                  <a:lnTo>
                    <a:pt x="200213" y="98193"/>
                  </a:lnTo>
                  <a:lnTo>
                    <a:pt x="200213" y="98136"/>
                  </a:lnTo>
                  <a:lnTo>
                    <a:pt x="200171" y="98066"/>
                  </a:lnTo>
                  <a:lnTo>
                    <a:pt x="200171" y="98010"/>
                  </a:lnTo>
                  <a:lnTo>
                    <a:pt x="200129" y="98010"/>
                  </a:lnTo>
                  <a:lnTo>
                    <a:pt x="200129" y="97939"/>
                  </a:lnTo>
                  <a:lnTo>
                    <a:pt x="200129" y="97883"/>
                  </a:lnTo>
                  <a:lnTo>
                    <a:pt x="200087" y="97883"/>
                  </a:lnTo>
                  <a:lnTo>
                    <a:pt x="200087" y="97813"/>
                  </a:lnTo>
                  <a:lnTo>
                    <a:pt x="200044" y="97756"/>
                  </a:lnTo>
                  <a:lnTo>
                    <a:pt x="200044" y="97686"/>
                  </a:lnTo>
                  <a:lnTo>
                    <a:pt x="200044" y="97630"/>
                  </a:lnTo>
                  <a:lnTo>
                    <a:pt x="200044" y="97559"/>
                  </a:lnTo>
                  <a:lnTo>
                    <a:pt x="200002" y="97559"/>
                  </a:lnTo>
                  <a:lnTo>
                    <a:pt x="199960" y="97559"/>
                  </a:lnTo>
                  <a:lnTo>
                    <a:pt x="199918" y="97559"/>
                  </a:lnTo>
                  <a:lnTo>
                    <a:pt x="199875" y="97559"/>
                  </a:lnTo>
                  <a:lnTo>
                    <a:pt x="199875" y="97503"/>
                  </a:lnTo>
                  <a:lnTo>
                    <a:pt x="199918" y="97503"/>
                  </a:lnTo>
                  <a:lnTo>
                    <a:pt x="199875" y="97503"/>
                  </a:lnTo>
                  <a:lnTo>
                    <a:pt x="199833" y="97503"/>
                  </a:lnTo>
                  <a:lnTo>
                    <a:pt x="199791" y="97503"/>
                  </a:lnTo>
                  <a:lnTo>
                    <a:pt x="199749" y="97503"/>
                  </a:lnTo>
                  <a:lnTo>
                    <a:pt x="199706" y="97503"/>
                  </a:lnTo>
                  <a:lnTo>
                    <a:pt x="199749" y="97503"/>
                  </a:lnTo>
                  <a:lnTo>
                    <a:pt x="199749" y="97559"/>
                  </a:lnTo>
                  <a:lnTo>
                    <a:pt x="199706" y="97559"/>
                  </a:lnTo>
                  <a:lnTo>
                    <a:pt x="199664" y="97559"/>
                  </a:lnTo>
                  <a:lnTo>
                    <a:pt x="199664" y="97503"/>
                  </a:lnTo>
                  <a:lnTo>
                    <a:pt x="199622" y="97503"/>
                  </a:lnTo>
                  <a:lnTo>
                    <a:pt x="199580" y="97503"/>
                  </a:lnTo>
                  <a:lnTo>
                    <a:pt x="199537" y="97503"/>
                  </a:lnTo>
                  <a:lnTo>
                    <a:pt x="199495" y="97432"/>
                  </a:lnTo>
                  <a:lnTo>
                    <a:pt x="199453" y="97432"/>
                  </a:lnTo>
                  <a:lnTo>
                    <a:pt x="199411" y="97376"/>
                  </a:lnTo>
                  <a:lnTo>
                    <a:pt x="199368" y="97376"/>
                  </a:lnTo>
                  <a:lnTo>
                    <a:pt x="199326" y="97376"/>
                  </a:lnTo>
                  <a:lnTo>
                    <a:pt x="199242" y="97306"/>
                  </a:lnTo>
                  <a:lnTo>
                    <a:pt x="199284" y="97306"/>
                  </a:lnTo>
                  <a:lnTo>
                    <a:pt x="199368" y="97306"/>
                  </a:lnTo>
                  <a:lnTo>
                    <a:pt x="199411" y="97376"/>
                  </a:lnTo>
                  <a:lnTo>
                    <a:pt x="199453" y="97376"/>
                  </a:lnTo>
                  <a:lnTo>
                    <a:pt x="199537" y="97432"/>
                  </a:lnTo>
                  <a:lnTo>
                    <a:pt x="199580" y="97432"/>
                  </a:lnTo>
                  <a:lnTo>
                    <a:pt x="199622" y="97432"/>
                  </a:lnTo>
                  <a:lnTo>
                    <a:pt x="199664" y="97503"/>
                  </a:lnTo>
                  <a:lnTo>
                    <a:pt x="199664" y="97559"/>
                  </a:lnTo>
                  <a:lnTo>
                    <a:pt x="199706" y="97559"/>
                  </a:lnTo>
                  <a:lnTo>
                    <a:pt x="199706" y="97503"/>
                  </a:lnTo>
                  <a:lnTo>
                    <a:pt x="199749" y="97503"/>
                  </a:lnTo>
                  <a:lnTo>
                    <a:pt x="199749" y="97432"/>
                  </a:lnTo>
                  <a:lnTo>
                    <a:pt x="199791" y="97432"/>
                  </a:lnTo>
                  <a:lnTo>
                    <a:pt x="199791" y="97503"/>
                  </a:lnTo>
                  <a:lnTo>
                    <a:pt x="199833" y="97503"/>
                  </a:lnTo>
                  <a:lnTo>
                    <a:pt x="199875" y="97503"/>
                  </a:lnTo>
                  <a:lnTo>
                    <a:pt x="199918" y="97503"/>
                  </a:lnTo>
                  <a:lnTo>
                    <a:pt x="199918" y="97559"/>
                  </a:lnTo>
                  <a:lnTo>
                    <a:pt x="199875" y="97559"/>
                  </a:lnTo>
                  <a:lnTo>
                    <a:pt x="199918" y="97559"/>
                  </a:lnTo>
                  <a:lnTo>
                    <a:pt x="199960" y="97559"/>
                  </a:lnTo>
                  <a:lnTo>
                    <a:pt x="200002" y="97559"/>
                  </a:lnTo>
                  <a:lnTo>
                    <a:pt x="200002" y="97503"/>
                  </a:lnTo>
                  <a:lnTo>
                    <a:pt x="200044" y="97503"/>
                  </a:lnTo>
                  <a:lnTo>
                    <a:pt x="200087" y="97503"/>
                  </a:lnTo>
                  <a:lnTo>
                    <a:pt x="200087" y="97432"/>
                  </a:lnTo>
                  <a:lnTo>
                    <a:pt x="200129" y="97432"/>
                  </a:lnTo>
                  <a:lnTo>
                    <a:pt x="200129" y="97376"/>
                  </a:lnTo>
                  <a:lnTo>
                    <a:pt x="200171" y="97376"/>
                  </a:lnTo>
                  <a:lnTo>
                    <a:pt x="200213" y="97306"/>
                  </a:lnTo>
                  <a:lnTo>
                    <a:pt x="200171" y="97249"/>
                  </a:lnTo>
                  <a:lnTo>
                    <a:pt x="200213" y="97249"/>
                  </a:lnTo>
                  <a:lnTo>
                    <a:pt x="200213" y="97306"/>
                  </a:lnTo>
                  <a:lnTo>
                    <a:pt x="200256" y="97249"/>
                  </a:lnTo>
                  <a:lnTo>
                    <a:pt x="200340" y="97179"/>
                  </a:lnTo>
                  <a:lnTo>
                    <a:pt x="200340" y="97123"/>
                  </a:lnTo>
                  <a:lnTo>
                    <a:pt x="200382" y="97123"/>
                  </a:lnTo>
                  <a:lnTo>
                    <a:pt x="200425" y="97052"/>
                  </a:lnTo>
                  <a:lnTo>
                    <a:pt x="200425" y="96996"/>
                  </a:lnTo>
                  <a:lnTo>
                    <a:pt x="200467" y="96925"/>
                  </a:lnTo>
                  <a:lnTo>
                    <a:pt x="200467" y="96869"/>
                  </a:lnTo>
                  <a:lnTo>
                    <a:pt x="200467" y="96742"/>
                  </a:lnTo>
                  <a:lnTo>
                    <a:pt x="200425" y="96489"/>
                  </a:lnTo>
                  <a:lnTo>
                    <a:pt x="200425" y="96419"/>
                  </a:lnTo>
                  <a:lnTo>
                    <a:pt x="200382" y="96419"/>
                  </a:lnTo>
                  <a:lnTo>
                    <a:pt x="200382" y="96362"/>
                  </a:lnTo>
                  <a:lnTo>
                    <a:pt x="200382" y="96292"/>
                  </a:lnTo>
                  <a:lnTo>
                    <a:pt x="200382" y="96235"/>
                  </a:lnTo>
                  <a:lnTo>
                    <a:pt x="200382" y="96165"/>
                  </a:lnTo>
                  <a:lnTo>
                    <a:pt x="200382" y="96109"/>
                  </a:lnTo>
                  <a:lnTo>
                    <a:pt x="200425" y="96038"/>
                  </a:lnTo>
                  <a:lnTo>
                    <a:pt x="200425" y="95982"/>
                  </a:lnTo>
                  <a:lnTo>
                    <a:pt x="200467" y="95982"/>
                  </a:lnTo>
                  <a:lnTo>
                    <a:pt x="200467" y="95912"/>
                  </a:lnTo>
                  <a:lnTo>
                    <a:pt x="200509" y="95912"/>
                  </a:lnTo>
                  <a:lnTo>
                    <a:pt x="200467" y="95912"/>
                  </a:lnTo>
                  <a:lnTo>
                    <a:pt x="200509" y="95912"/>
                  </a:lnTo>
                  <a:lnTo>
                    <a:pt x="200551" y="95912"/>
                  </a:lnTo>
                  <a:lnTo>
                    <a:pt x="200509" y="95855"/>
                  </a:lnTo>
                  <a:lnTo>
                    <a:pt x="200551" y="95855"/>
                  </a:lnTo>
                  <a:lnTo>
                    <a:pt x="200551" y="95912"/>
                  </a:lnTo>
                  <a:lnTo>
                    <a:pt x="200594" y="95912"/>
                  </a:lnTo>
                  <a:lnTo>
                    <a:pt x="200636" y="95912"/>
                  </a:lnTo>
                  <a:lnTo>
                    <a:pt x="200763" y="95912"/>
                  </a:lnTo>
                  <a:lnTo>
                    <a:pt x="200805" y="95912"/>
                  </a:lnTo>
                  <a:lnTo>
                    <a:pt x="200847" y="95912"/>
                  </a:lnTo>
                  <a:lnTo>
                    <a:pt x="200889" y="95912"/>
                  </a:lnTo>
                  <a:lnTo>
                    <a:pt x="200932" y="95982"/>
                  </a:lnTo>
                  <a:lnTo>
                    <a:pt x="200974" y="95982"/>
                  </a:lnTo>
                  <a:lnTo>
                    <a:pt x="201016" y="95982"/>
                  </a:lnTo>
                  <a:lnTo>
                    <a:pt x="201058" y="95982"/>
                  </a:lnTo>
                  <a:lnTo>
                    <a:pt x="201185" y="96038"/>
                  </a:lnTo>
                  <a:lnTo>
                    <a:pt x="201227" y="96038"/>
                  </a:lnTo>
                  <a:lnTo>
                    <a:pt x="201354" y="96038"/>
                  </a:lnTo>
                  <a:lnTo>
                    <a:pt x="201396" y="96038"/>
                  </a:lnTo>
                  <a:lnTo>
                    <a:pt x="201396" y="96109"/>
                  </a:lnTo>
                  <a:lnTo>
                    <a:pt x="201438" y="96109"/>
                  </a:lnTo>
                  <a:lnTo>
                    <a:pt x="201692" y="96165"/>
                  </a:lnTo>
                  <a:lnTo>
                    <a:pt x="201776" y="96165"/>
                  </a:lnTo>
                  <a:lnTo>
                    <a:pt x="201819" y="96235"/>
                  </a:lnTo>
                  <a:lnTo>
                    <a:pt x="201819" y="96165"/>
                  </a:lnTo>
                  <a:lnTo>
                    <a:pt x="201903" y="96235"/>
                  </a:lnTo>
                  <a:lnTo>
                    <a:pt x="202030" y="96292"/>
                  </a:lnTo>
                  <a:lnTo>
                    <a:pt x="202072" y="96362"/>
                  </a:lnTo>
                  <a:lnTo>
                    <a:pt x="202241" y="96419"/>
                  </a:lnTo>
                  <a:lnTo>
                    <a:pt x="202283" y="96419"/>
                  </a:lnTo>
                  <a:lnTo>
                    <a:pt x="202283" y="96489"/>
                  </a:lnTo>
                  <a:lnTo>
                    <a:pt x="202326" y="96545"/>
                  </a:lnTo>
                  <a:lnTo>
                    <a:pt x="202368" y="96545"/>
                  </a:lnTo>
                  <a:lnTo>
                    <a:pt x="202368" y="96616"/>
                  </a:lnTo>
                  <a:lnTo>
                    <a:pt x="202410" y="96616"/>
                  </a:lnTo>
                  <a:lnTo>
                    <a:pt x="202410" y="96672"/>
                  </a:lnTo>
                  <a:lnTo>
                    <a:pt x="202452" y="96672"/>
                  </a:lnTo>
                  <a:lnTo>
                    <a:pt x="202452" y="96742"/>
                  </a:lnTo>
                  <a:lnTo>
                    <a:pt x="202495" y="96742"/>
                  </a:lnTo>
                  <a:lnTo>
                    <a:pt x="202495" y="96799"/>
                  </a:lnTo>
                  <a:lnTo>
                    <a:pt x="202537" y="96869"/>
                  </a:lnTo>
                  <a:lnTo>
                    <a:pt x="202579" y="96925"/>
                  </a:lnTo>
                  <a:lnTo>
                    <a:pt x="202621" y="96925"/>
                  </a:lnTo>
                  <a:lnTo>
                    <a:pt x="202621" y="96996"/>
                  </a:lnTo>
                  <a:lnTo>
                    <a:pt x="202664" y="96996"/>
                  </a:lnTo>
                  <a:lnTo>
                    <a:pt x="202706" y="96996"/>
                  </a:lnTo>
                  <a:lnTo>
                    <a:pt x="202706" y="97052"/>
                  </a:lnTo>
                  <a:lnTo>
                    <a:pt x="202748" y="97052"/>
                  </a:lnTo>
                  <a:lnTo>
                    <a:pt x="202875" y="97052"/>
                  </a:lnTo>
                  <a:lnTo>
                    <a:pt x="202917" y="97052"/>
                  </a:lnTo>
                  <a:lnTo>
                    <a:pt x="202959" y="97052"/>
                  </a:lnTo>
                  <a:lnTo>
                    <a:pt x="203044" y="97052"/>
                  </a:lnTo>
                  <a:lnTo>
                    <a:pt x="203086" y="97052"/>
                  </a:lnTo>
                  <a:lnTo>
                    <a:pt x="203128" y="97052"/>
                  </a:lnTo>
                  <a:lnTo>
                    <a:pt x="203171" y="97052"/>
                  </a:lnTo>
                  <a:lnTo>
                    <a:pt x="203297" y="96996"/>
                  </a:lnTo>
                  <a:lnTo>
                    <a:pt x="203340" y="96996"/>
                  </a:lnTo>
                  <a:lnTo>
                    <a:pt x="203424" y="96925"/>
                  </a:lnTo>
                  <a:lnTo>
                    <a:pt x="203466" y="96925"/>
                  </a:lnTo>
                  <a:lnTo>
                    <a:pt x="203508" y="96925"/>
                  </a:lnTo>
                  <a:lnTo>
                    <a:pt x="203593" y="96869"/>
                  </a:lnTo>
                  <a:lnTo>
                    <a:pt x="203635" y="96869"/>
                  </a:lnTo>
                  <a:lnTo>
                    <a:pt x="203677" y="96869"/>
                  </a:lnTo>
                  <a:lnTo>
                    <a:pt x="203720" y="96869"/>
                  </a:lnTo>
                  <a:lnTo>
                    <a:pt x="203762" y="96799"/>
                  </a:lnTo>
                  <a:lnTo>
                    <a:pt x="203804" y="96742"/>
                  </a:lnTo>
                  <a:lnTo>
                    <a:pt x="203846" y="96616"/>
                  </a:lnTo>
                  <a:lnTo>
                    <a:pt x="203846" y="96545"/>
                  </a:lnTo>
                  <a:lnTo>
                    <a:pt x="203889" y="96489"/>
                  </a:lnTo>
                  <a:lnTo>
                    <a:pt x="203846" y="96419"/>
                  </a:lnTo>
                  <a:lnTo>
                    <a:pt x="203846" y="96362"/>
                  </a:lnTo>
                  <a:lnTo>
                    <a:pt x="203846" y="96292"/>
                  </a:lnTo>
                  <a:lnTo>
                    <a:pt x="203804" y="96235"/>
                  </a:lnTo>
                  <a:lnTo>
                    <a:pt x="203804" y="96165"/>
                  </a:lnTo>
                  <a:lnTo>
                    <a:pt x="203804" y="96235"/>
                  </a:lnTo>
                  <a:lnTo>
                    <a:pt x="203762" y="96235"/>
                  </a:lnTo>
                  <a:lnTo>
                    <a:pt x="203762" y="96165"/>
                  </a:lnTo>
                  <a:lnTo>
                    <a:pt x="203804" y="96165"/>
                  </a:lnTo>
                  <a:lnTo>
                    <a:pt x="203762" y="96165"/>
                  </a:lnTo>
                  <a:lnTo>
                    <a:pt x="203720" y="96109"/>
                  </a:lnTo>
                  <a:lnTo>
                    <a:pt x="203720" y="96038"/>
                  </a:lnTo>
                  <a:lnTo>
                    <a:pt x="203720" y="95982"/>
                  </a:lnTo>
                  <a:lnTo>
                    <a:pt x="203677" y="95982"/>
                  </a:lnTo>
                  <a:lnTo>
                    <a:pt x="203720" y="95982"/>
                  </a:lnTo>
                  <a:lnTo>
                    <a:pt x="203720" y="95912"/>
                  </a:lnTo>
                  <a:lnTo>
                    <a:pt x="203762" y="95912"/>
                  </a:lnTo>
                  <a:lnTo>
                    <a:pt x="203762" y="95855"/>
                  </a:lnTo>
                  <a:lnTo>
                    <a:pt x="203804" y="95855"/>
                  </a:lnTo>
                  <a:lnTo>
                    <a:pt x="203973" y="95785"/>
                  </a:lnTo>
                  <a:lnTo>
                    <a:pt x="204015" y="95785"/>
                  </a:lnTo>
                  <a:lnTo>
                    <a:pt x="204058" y="95785"/>
                  </a:lnTo>
                  <a:lnTo>
                    <a:pt x="204100" y="95785"/>
                  </a:lnTo>
                  <a:lnTo>
                    <a:pt x="204227" y="95855"/>
                  </a:lnTo>
                  <a:lnTo>
                    <a:pt x="204269" y="95855"/>
                  </a:lnTo>
                  <a:lnTo>
                    <a:pt x="204311" y="95855"/>
                  </a:lnTo>
                  <a:lnTo>
                    <a:pt x="204353" y="95912"/>
                  </a:lnTo>
                  <a:lnTo>
                    <a:pt x="204396" y="95912"/>
                  </a:lnTo>
                  <a:lnTo>
                    <a:pt x="204438" y="95855"/>
                  </a:lnTo>
                  <a:lnTo>
                    <a:pt x="204480" y="95855"/>
                  </a:lnTo>
                  <a:lnTo>
                    <a:pt x="204522" y="95855"/>
                  </a:lnTo>
                  <a:lnTo>
                    <a:pt x="204565" y="95855"/>
                  </a:lnTo>
                  <a:lnTo>
                    <a:pt x="204607" y="95855"/>
                  </a:lnTo>
                  <a:lnTo>
                    <a:pt x="204649" y="95785"/>
                  </a:lnTo>
                  <a:lnTo>
                    <a:pt x="204734" y="95728"/>
                  </a:lnTo>
                  <a:lnTo>
                    <a:pt x="204776" y="95728"/>
                  </a:lnTo>
                  <a:lnTo>
                    <a:pt x="204818" y="95728"/>
                  </a:lnTo>
                  <a:lnTo>
                    <a:pt x="204860" y="95658"/>
                  </a:lnTo>
                  <a:lnTo>
                    <a:pt x="204903" y="95658"/>
                  </a:lnTo>
                  <a:lnTo>
                    <a:pt x="204945" y="95658"/>
                  </a:lnTo>
                  <a:lnTo>
                    <a:pt x="204987" y="95658"/>
                  </a:lnTo>
                  <a:lnTo>
                    <a:pt x="205029" y="95658"/>
                  </a:lnTo>
                  <a:lnTo>
                    <a:pt x="205072" y="95658"/>
                  </a:lnTo>
                  <a:lnTo>
                    <a:pt x="205114" y="95602"/>
                  </a:lnTo>
                  <a:lnTo>
                    <a:pt x="205156" y="95602"/>
                  </a:lnTo>
                  <a:lnTo>
                    <a:pt x="205198" y="95602"/>
                  </a:lnTo>
                  <a:lnTo>
                    <a:pt x="205241" y="95602"/>
                  </a:lnTo>
                  <a:lnTo>
                    <a:pt x="205283" y="95602"/>
                  </a:lnTo>
                  <a:lnTo>
                    <a:pt x="205325" y="95602"/>
                  </a:lnTo>
                  <a:lnTo>
                    <a:pt x="205367" y="95602"/>
                  </a:lnTo>
                  <a:lnTo>
                    <a:pt x="205410" y="95602"/>
                  </a:lnTo>
                  <a:lnTo>
                    <a:pt x="205410" y="95531"/>
                  </a:lnTo>
                  <a:lnTo>
                    <a:pt x="205452" y="95531"/>
                  </a:lnTo>
                  <a:lnTo>
                    <a:pt x="205494" y="95475"/>
                  </a:lnTo>
                  <a:lnTo>
                    <a:pt x="205494" y="95405"/>
                  </a:lnTo>
                  <a:lnTo>
                    <a:pt x="205536" y="95405"/>
                  </a:lnTo>
                  <a:lnTo>
                    <a:pt x="205536" y="95348"/>
                  </a:lnTo>
                  <a:lnTo>
                    <a:pt x="205578" y="95278"/>
                  </a:lnTo>
                  <a:lnTo>
                    <a:pt x="205578" y="95222"/>
                  </a:lnTo>
                  <a:lnTo>
                    <a:pt x="205578" y="95151"/>
                  </a:lnTo>
                  <a:lnTo>
                    <a:pt x="205578" y="95095"/>
                  </a:lnTo>
                  <a:lnTo>
                    <a:pt x="205578" y="95024"/>
                  </a:lnTo>
                  <a:lnTo>
                    <a:pt x="205536" y="94968"/>
                  </a:lnTo>
                  <a:lnTo>
                    <a:pt x="205536" y="94898"/>
                  </a:lnTo>
                  <a:lnTo>
                    <a:pt x="205452" y="94841"/>
                  </a:lnTo>
                  <a:lnTo>
                    <a:pt x="205410" y="94715"/>
                  </a:lnTo>
                  <a:lnTo>
                    <a:pt x="205410" y="94644"/>
                  </a:lnTo>
                  <a:lnTo>
                    <a:pt x="205367" y="94644"/>
                  </a:lnTo>
                  <a:lnTo>
                    <a:pt x="205325" y="94588"/>
                  </a:lnTo>
                  <a:lnTo>
                    <a:pt x="205283" y="94517"/>
                  </a:lnTo>
                  <a:lnTo>
                    <a:pt x="205241" y="94461"/>
                  </a:lnTo>
                  <a:lnTo>
                    <a:pt x="205241" y="94391"/>
                  </a:lnTo>
                  <a:lnTo>
                    <a:pt x="205198" y="94334"/>
                  </a:lnTo>
                  <a:lnTo>
                    <a:pt x="205198" y="94264"/>
                  </a:lnTo>
                  <a:lnTo>
                    <a:pt x="205156" y="94264"/>
                  </a:lnTo>
                  <a:lnTo>
                    <a:pt x="205156" y="94208"/>
                  </a:lnTo>
                  <a:lnTo>
                    <a:pt x="205114" y="94208"/>
                  </a:lnTo>
                  <a:lnTo>
                    <a:pt x="205072" y="94137"/>
                  </a:lnTo>
                  <a:lnTo>
                    <a:pt x="205029" y="94137"/>
                  </a:lnTo>
                  <a:lnTo>
                    <a:pt x="205029" y="94081"/>
                  </a:lnTo>
                  <a:lnTo>
                    <a:pt x="204987" y="94081"/>
                  </a:lnTo>
                  <a:lnTo>
                    <a:pt x="204945" y="94081"/>
                  </a:lnTo>
                  <a:lnTo>
                    <a:pt x="204860" y="94081"/>
                  </a:lnTo>
                  <a:lnTo>
                    <a:pt x="204818" y="94081"/>
                  </a:lnTo>
                  <a:lnTo>
                    <a:pt x="204776" y="94081"/>
                  </a:lnTo>
                  <a:lnTo>
                    <a:pt x="204776" y="94137"/>
                  </a:lnTo>
                  <a:lnTo>
                    <a:pt x="204734" y="94137"/>
                  </a:lnTo>
                  <a:lnTo>
                    <a:pt x="204691" y="94137"/>
                  </a:lnTo>
                  <a:lnTo>
                    <a:pt x="204565" y="94208"/>
                  </a:lnTo>
                  <a:lnTo>
                    <a:pt x="204522" y="94208"/>
                  </a:lnTo>
                  <a:lnTo>
                    <a:pt x="204353" y="94264"/>
                  </a:lnTo>
                  <a:lnTo>
                    <a:pt x="204311" y="94264"/>
                  </a:lnTo>
                  <a:lnTo>
                    <a:pt x="204311" y="94334"/>
                  </a:lnTo>
                  <a:lnTo>
                    <a:pt x="204269" y="94334"/>
                  </a:lnTo>
                  <a:lnTo>
                    <a:pt x="204227" y="94334"/>
                  </a:lnTo>
                  <a:lnTo>
                    <a:pt x="204227" y="94391"/>
                  </a:lnTo>
                  <a:lnTo>
                    <a:pt x="204184" y="94517"/>
                  </a:lnTo>
                  <a:lnTo>
                    <a:pt x="204142" y="94588"/>
                  </a:lnTo>
                  <a:lnTo>
                    <a:pt x="204142" y="94644"/>
                  </a:lnTo>
                  <a:lnTo>
                    <a:pt x="204100" y="94715"/>
                  </a:lnTo>
                  <a:lnTo>
                    <a:pt x="204100" y="94771"/>
                  </a:lnTo>
                  <a:lnTo>
                    <a:pt x="204058" y="94771"/>
                  </a:lnTo>
                  <a:lnTo>
                    <a:pt x="204058" y="94841"/>
                  </a:lnTo>
                  <a:lnTo>
                    <a:pt x="204058" y="94898"/>
                  </a:lnTo>
                  <a:lnTo>
                    <a:pt x="204015" y="94968"/>
                  </a:lnTo>
                  <a:lnTo>
                    <a:pt x="204015" y="95024"/>
                  </a:lnTo>
                  <a:lnTo>
                    <a:pt x="203973" y="95024"/>
                  </a:lnTo>
                  <a:lnTo>
                    <a:pt x="203973" y="95095"/>
                  </a:lnTo>
                  <a:lnTo>
                    <a:pt x="203931" y="95095"/>
                  </a:lnTo>
                  <a:lnTo>
                    <a:pt x="203931" y="95151"/>
                  </a:lnTo>
                  <a:lnTo>
                    <a:pt x="203889" y="95151"/>
                  </a:lnTo>
                  <a:lnTo>
                    <a:pt x="203762" y="95151"/>
                  </a:lnTo>
                  <a:lnTo>
                    <a:pt x="203720" y="95151"/>
                  </a:lnTo>
                  <a:lnTo>
                    <a:pt x="203677" y="95151"/>
                  </a:lnTo>
                  <a:lnTo>
                    <a:pt x="203635" y="95151"/>
                  </a:lnTo>
                  <a:lnTo>
                    <a:pt x="203593" y="95151"/>
                  </a:lnTo>
                  <a:lnTo>
                    <a:pt x="203508" y="95151"/>
                  </a:lnTo>
                  <a:lnTo>
                    <a:pt x="203466" y="95151"/>
                  </a:lnTo>
                  <a:lnTo>
                    <a:pt x="203171" y="95151"/>
                  </a:lnTo>
                  <a:lnTo>
                    <a:pt x="202917" y="95151"/>
                  </a:lnTo>
                  <a:lnTo>
                    <a:pt x="202875" y="95151"/>
                  </a:lnTo>
                  <a:lnTo>
                    <a:pt x="202748" y="95095"/>
                  </a:lnTo>
                  <a:lnTo>
                    <a:pt x="202748" y="95024"/>
                  </a:lnTo>
                  <a:lnTo>
                    <a:pt x="202706" y="95024"/>
                  </a:lnTo>
                  <a:lnTo>
                    <a:pt x="202706" y="94968"/>
                  </a:lnTo>
                  <a:lnTo>
                    <a:pt x="202706" y="94898"/>
                  </a:lnTo>
                  <a:lnTo>
                    <a:pt x="202664" y="94898"/>
                  </a:lnTo>
                  <a:lnTo>
                    <a:pt x="202621" y="94898"/>
                  </a:lnTo>
                  <a:lnTo>
                    <a:pt x="202664" y="94898"/>
                  </a:lnTo>
                  <a:lnTo>
                    <a:pt x="202706" y="94898"/>
                  </a:lnTo>
                  <a:lnTo>
                    <a:pt x="202706" y="94841"/>
                  </a:lnTo>
                  <a:lnTo>
                    <a:pt x="202706" y="94771"/>
                  </a:lnTo>
                  <a:lnTo>
                    <a:pt x="202706" y="94715"/>
                  </a:lnTo>
                  <a:lnTo>
                    <a:pt x="202706" y="94644"/>
                  </a:lnTo>
                  <a:lnTo>
                    <a:pt x="202706" y="94588"/>
                  </a:lnTo>
                  <a:lnTo>
                    <a:pt x="202748" y="94517"/>
                  </a:lnTo>
                  <a:lnTo>
                    <a:pt x="202790" y="94208"/>
                  </a:lnTo>
                  <a:lnTo>
                    <a:pt x="202790" y="94137"/>
                  </a:lnTo>
                  <a:lnTo>
                    <a:pt x="202748" y="94137"/>
                  </a:lnTo>
                  <a:lnTo>
                    <a:pt x="202706" y="94137"/>
                  </a:lnTo>
                  <a:lnTo>
                    <a:pt x="202706" y="94081"/>
                  </a:lnTo>
                  <a:lnTo>
                    <a:pt x="202748" y="94137"/>
                  </a:lnTo>
                  <a:lnTo>
                    <a:pt x="202790" y="94137"/>
                  </a:lnTo>
                  <a:lnTo>
                    <a:pt x="202790" y="94011"/>
                  </a:lnTo>
                  <a:lnTo>
                    <a:pt x="202790" y="93954"/>
                  </a:lnTo>
                  <a:lnTo>
                    <a:pt x="202790" y="93827"/>
                  </a:lnTo>
                  <a:lnTo>
                    <a:pt x="202790" y="93757"/>
                  </a:lnTo>
                  <a:lnTo>
                    <a:pt x="202833" y="93701"/>
                  </a:lnTo>
                  <a:lnTo>
                    <a:pt x="202790" y="93701"/>
                  </a:lnTo>
                  <a:lnTo>
                    <a:pt x="202833" y="93701"/>
                  </a:lnTo>
                  <a:lnTo>
                    <a:pt x="202833" y="93630"/>
                  </a:lnTo>
                  <a:lnTo>
                    <a:pt x="202833" y="93574"/>
                  </a:lnTo>
                  <a:lnTo>
                    <a:pt x="202833" y="93504"/>
                  </a:lnTo>
                  <a:lnTo>
                    <a:pt x="202833" y="93447"/>
                  </a:lnTo>
                  <a:lnTo>
                    <a:pt x="202875" y="93447"/>
                  </a:lnTo>
                  <a:lnTo>
                    <a:pt x="202875" y="93377"/>
                  </a:lnTo>
                  <a:lnTo>
                    <a:pt x="202875" y="93321"/>
                  </a:lnTo>
                  <a:lnTo>
                    <a:pt x="202875" y="93250"/>
                  </a:lnTo>
                  <a:lnTo>
                    <a:pt x="202875" y="93194"/>
                  </a:lnTo>
                  <a:lnTo>
                    <a:pt x="202875" y="93123"/>
                  </a:lnTo>
                  <a:lnTo>
                    <a:pt x="202875" y="93067"/>
                  </a:lnTo>
                  <a:lnTo>
                    <a:pt x="202833" y="93067"/>
                  </a:lnTo>
                  <a:lnTo>
                    <a:pt x="202790" y="93067"/>
                  </a:lnTo>
                  <a:lnTo>
                    <a:pt x="202748" y="93067"/>
                  </a:lnTo>
                  <a:lnTo>
                    <a:pt x="202706" y="93067"/>
                  </a:lnTo>
                  <a:lnTo>
                    <a:pt x="202664" y="93067"/>
                  </a:lnTo>
                  <a:lnTo>
                    <a:pt x="202621" y="93067"/>
                  </a:lnTo>
                  <a:lnTo>
                    <a:pt x="202579" y="93067"/>
                  </a:lnTo>
                  <a:lnTo>
                    <a:pt x="202579" y="93123"/>
                  </a:lnTo>
                  <a:lnTo>
                    <a:pt x="202537" y="93123"/>
                  </a:lnTo>
                  <a:lnTo>
                    <a:pt x="202495" y="93123"/>
                  </a:lnTo>
                  <a:lnTo>
                    <a:pt x="202452" y="93123"/>
                  </a:lnTo>
                  <a:lnTo>
                    <a:pt x="202410" y="93123"/>
                  </a:lnTo>
                  <a:lnTo>
                    <a:pt x="202368" y="93123"/>
                  </a:lnTo>
                  <a:lnTo>
                    <a:pt x="202326" y="93123"/>
                  </a:lnTo>
                  <a:lnTo>
                    <a:pt x="202283" y="93123"/>
                  </a:lnTo>
                  <a:lnTo>
                    <a:pt x="202241" y="93123"/>
                  </a:lnTo>
                  <a:lnTo>
                    <a:pt x="202199" y="93123"/>
                  </a:lnTo>
                  <a:lnTo>
                    <a:pt x="202157" y="93123"/>
                  </a:lnTo>
                  <a:lnTo>
                    <a:pt x="202114" y="93123"/>
                  </a:lnTo>
                  <a:lnTo>
                    <a:pt x="202072" y="93123"/>
                  </a:lnTo>
                  <a:lnTo>
                    <a:pt x="202030" y="93123"/>
                  </a:lnTo>
                  <a:lnTo>
                    <a:pt x="201988" y="93123"/>
                  </a:lnTo>
                  <a:lnTo>
                    <a:pt x="201945" y="93123"/>
                  </a:lnTo>
                  <a:lnTo>
                    <a:pt x="201945" y="93067"/>
                  </a:lnTo>
                  <a:lnTo>
                    <a:pt x="201903" y="93067"/>
                  </a:lnTo>
                  <a:lnTo>
                    <a:pt x="201903" y="92997"/>
                  </a:lnTo>
                  <a:lnTo>
                    <a:pt x="201861" y="92997"/>
                  </a:lnTo>
                  <a:lnTo>
                    <a:pt x="201861" y="92940"/>
                  </a:lnTo>
                  <a:lnTo>
                    <a:pt x="201861" y="92870"/>
                  </a:lnTo>
                  <a:lnTo>
                    <a:pt x="201903" y="92870"/>
                  </a:lnTo>
                  <a:lnTo>
                    <a:pt x="201903" y="92814"/>
                  </a:lnTo>
                  <a:lnTo>
                    <a:pt x="201903" y="92743"/>
                  </a:lnTo>
                  <a:lnTo>
                    <a:pt x="201945" y="92687"/>
                  </a:lnTo>
                  <a:lnTo>
                    <a:pt x="201988" y="92616"/>
                  </a:lnTo>
                  <a:lnTo>
                    <a:pt x="201988" y="92560"/>
                  </a:lnTo>
                  <a:lnTo>
                    <a:pt x="202030" y="92490"/>
                  </a:lnTo>
                  <a:lnTo>
                    <a:pt x="202030" y="92560"/>
                  </a:lnTo>
                  <a:lnTo>
                    <a:pt x="202072" y="92560"/>
                  </a:lnTo>
                  <a:lnTo>
                    <a:pt x="202072" y="92490"/>
                  </a:lnTo>
                  <a:lnTo>
                    <a:pt x="202114" y="92490"/>
                  </a:lnTo>
                  <a:lnTo>
                    <a:pt x="202157" y="92433"/>
                  </a:lnTo>
                  <a:lnTo>
                    <a:pt x="202199" y="92433"/>
                  </a:lnTo>
                  <a:lnTo>
                    <a:pt x="202199" y="92363"/>
                  </a:lnTo>
                  <a:lnTo>
                    <a:pt x="202241" y="92307"/>
                  </a:lnTo>
                  <a:lnTo>
                    <a:pt x="202241" y="92236"/>
                  </a:lnTo>
                  <a:lnTo>
                    <a:pt x="202241" y="92180"/>
                  </a:lnTo>
                  <a:lnTo>
                    <a:pt x="202241" y="92109"/>
                  </a:lnTo>
                  <a:lnTo>
                    <a:pt x="202283" y="92109"/>
                  </a:lnTo>
                  <a:lnTo>
                    <a:pt x="202283" y="92053"/>
                  </a:lnTo>
                  <a:lnTo>
                    <a:pt x="202241" y="91983"/>
                  </a:lnTo>
                  <a:lnTo>
                    <a:pt x="202283" y="92053"/>
                  </a:lnTo>
                  <a:lnTo>
                    <a:pt x="202326" y="91983"/>
                  </a:lnTo>
                  <a:lnTo>
                    <a:pt x="202326" y="92053"/>
                  </a:lnTo>
                  <a:lnTo>
                    <a:pt x="202368" y="92053"/>
                  </a:lnTo>
                  <a:lnTo>
                    <a:pt x="202368" y="92109"/>
                  </a:lnTo>
                  <a:lnTo>
                    <a:pt x="202326" y="92109"/>
                  </a:lnTo>
                  <a:lnTo>
                    <a:pt x="202326" y="92180"/>
                  </a:lnTo>
                  <a:lnTo>
                    <a:pt x="202326" y="92236"/>
                  </a:lnTo>
                  <a:lnTo>
                    <a:pt x="202283" y="92307"/>
                  </a:lnTo>
                  <a:lnTo>
                    <a:pt x="202283" y="92363"/>
                  </a:lnTo>
                  <a:lnTo>
                    <a:pt x="202241" y="92363"/>
                  </a:lnTo>
                  <a:lnTo>
                    <a:pt x="202241" y="92433"/>
                  </a:lnTo>
                  <a:lnTo>
                    <a:pt x="202199" y="92433"/>
                  </a:lnTo>
                  <a:lnTo>
                    <a:pt x="202157" y="92490"/>
                  </a:lnTo>
                  <a:lnTo>
                    <a:pt x="202114" y="92560"/>
                  </a:lnTo>
                  <a:lnTo>
                    <a:pt x="202072" y="92616"/>
                  </a:lnTo>
                  <a:lnTo>
                    <a:pt x="202030" y="92616"/>
                  </a:lnTo>
                  <a:lnTo>
                    <a:pt x="201988" y="92687"/>
                  </a:lnTo>
                  <a:lnTo>
                    <a:pt x="201988" y="92743"/>
                  </a:lnTo>
                  <a:lnTo>
                    <a:pt x="201945" y="92743"/>
                  </a:lnTo>
                  <a:lnTo>
                    <a:pt x="201945" y="92814"/>
                  </a:lnTo>
                  <a:lnTo>
                    <a:pt x="201945" y="92870"/>
                  </a:lnTo>
                  <a:lnTo>
                    <a:pt x="201945" y="92940"/>
                  </a:lnTo>
                  <a:lnTo>
                    <a:pt x="201945" y="92997"/>
                  </a:lnTo>
                  <a:lnTo>
                    <a:pt x="201945" y="93067"/>
                  </a:lnTo>
                  <a:lnTo>
                    <a:pt x="201988" y="93067"/>
                  </a:lnTo>
                  <a:lnTo>
                    <a:pt x="202030" y="93067"/>
                  </a:lnTo>
                  <a:lnTo>
                    <a:pt x="202030" y="93123"/>
                  </a:lnTo>
                  <a:lnTo>
                    <a:pt x="202072" y="93123"/>
                  </a:lnTo>
                  <a:lnTo>
                    <a:pt x="202114" y="93123"/>
                  </a:lnTo>
                  <a:lnTo>
                    <a:pt x="202157" y="93123"/>
                  </a:lnTo>
                  <a:lnTo>
                    <a:pt x="202199" y="93123"/>
                  </a:lnTo>
                  <a:lnTo>
                    <a:pt x="202283" y="93067"/>
                  </a:lnTo>
                  <a:lnTo>
                    <a:pt x="202368" y="93067"/>
                  </a:lnTo>
                  <a:lnTo>
                    <a:pt x="202410" y="93067"/>
                  </a:lnTo>
                  <a:lnTo>
                    <a:pt x="202452" y="93067"/>
                  </a:lnTo>
                  <a:lnTo>
                    <a:pt x="202537" y="93067"/>
                  </a:lnTo>
                  <a:lnTo>
                    <a:pt x="202579" y="93067"/>
                  </a:lnTo>
                  <a:lnTo>
                    <a:pt x="202621" y="92997"/>
                  </a:lnTo>
                  <a:lnTo>
                    <a:pt x="202706" y="92997"/>
                  </a:lnTo>
                  <a:lnTo>
                    <a:pt x="202748" y="92997"/>
                  </a:lnTo>
                  <a:lnTo>
                    <a:pt x="202790" y="92997"/>
                  </a:lnTo>
                  <a:lnTo>
                    <a:pt x="202833" y="92997"/>
                  </a:lnTo>
                  <a:lnTo>
                    <a:pt x="202875" y="93067"/>
                  </a:lnTo>
                  <a:lnTo>
                    <a:pt x="202917" y="93067"/>
                  </a:lnTo>
                  <a:lnTo>
                    <a:pt x="202917" y="93123"/>
                  </a:lnTo>
                  <a:lnTo>
                    <a:pt x="202917" y="93194"/>
                  </a:lnTo>
                  <a:lnTo>
                    <a:pt x="202959" y="93250"/>
                  </a:lnTo>
                  <a:lnTo>
                    <a:pt x="202959" y="93321"/>
                  </a:lnTo>
                  <a:lnTo>
                    <a:pt x="202917" y="93377"/>
                  </a:lnTo>
                  <a:lnTo>
                    <a:pt x="202917" y="93447"/>
                  </a:lnTo>
                  <a:lnTo>
                    <a:pt x="202917" y="93504"/>
                  </a:lnTo>
                  <a:lnTo>
                    <a:pt x="202875" y="93574"/>
                  </a:lnTo>
                  <a:lnTo>
                    <a:pt x="202875" y="93630"/>
                  </a:lnTo>
                  <a:lnTo>
                    <a:pt x="202875" y="93701"/>
                  </a:lnTo>
                  <a:lnTo>
                    <a:pt x="202875" y="93757"/>
                  </a:lnTo>
                  <a:lnTo>
                    <a:pt x="202875" y="93827"/>
                  </a:lnTo>
                  <a:lnTo>
                    <a:pt x="202833" y="93884"/>
                  </a:lnTo>
                  <a:lnTo>
                    <a:pt x="202833" y="93954"/>
                  </a:lnTo>
                  <a:lnTo>
                    <a:pt x="202833" y="94011"/>
                  </a:lnTo>
                  <a:lnTo>
                    <a:pt x="202833" y="94137"/>
                  </a:lnTo>
                  <a:lnTo>
                    <a:pt x="202833" y="94208"/>
                  </a:lnTo>
                  <a:lnTo>
                    <a:pt x="202833" y="94264"/>
                  </a:lnTo>
                  <a:lnTo>
                    <a:pt x="202833" y="94334"/>
                  </a:lnTo>
                  <a:lnTo>
                    <a:pt x="202833" y="94391"/>
                  </a:lnTo>
                  <a:lnTo>
                    <a:pt x="202790" y="94391"/>
                  </a:lnTo>
                  <a:lnTo>
                    <a:pt x="202790" y="94461"/>
                  </a:lnTo>
                  <a:lnTo>
                    <a:pt x="202790" y="94517"/>
                  </a:lnTo>
                  <a:lnTo>
                    <a:pt x="202790" y="94588"/>
                  </a:lnTo>
                  <a:lnTo>
                    <a:pt x="202748" y="94588"/>
                  </a:lnTo>
                  <a:lnTo>
                    <a:pt x="202748" y="94644"/>
                  </a:lnTo>
                  <a:lnTo>
                    <a:pt x="202748" y="94715"/>
                  </a:lnTo>
                  <a:lnTo>
                    <a:pt x="202748" y="94771"/>
                  </a:lnTo>
                  <a:lnTo>
                    <a:pt x="202748" y="94841"/>
                  </a:lnTo>
                  <a:lnTo>
                    <a:pt x="202790" y="94898"/>
                  </a:lnTo>
                  <a:lnTo>
                    <a:pt x="202790" y="94968"/>
                  </a:lnTo>
                  <a:lnTo>
                    <a:pt x="202790" y="95024"/>
                  </a:lnTo>
                  <a:lnTo>
                    <a:pt x="202833" y="95024"/>
                  </a:lnTo>
                  <a:lnTo>
                    <a:pt x="202875" y="95095"/>
                  </a:lnTo>
                  <a:lnTo>
                    <a:pt x="202917" y="95095"/>
                  </a:lnTo>
                  <a:lnTo>
                    <a:pt x="203044" y="95095"/>
                  </a:lnTo>
                  <a:lnTo>
                    <a:pt x="203086" y="95151"/>
                  </a:lnTo>
                  <a:lnTo>
                    <a:pt x="203171" y="95151"/>
                  </a:lnTo>
                  <a:lnTo>
                    <a:pt x="203255" y="95151"/>
                  </a:lnTo>
                  <a:lnTo>
                    <a:pt x="203297" y="95095"/>
                  </a:lnTo>
                  <a:lnTo>
                    <a:pt x="203340" y="95095"/>
                  </a:lnTo>
                  <a:lnTo>
                    <a:pt x="203424" y="95095"/>
                  </a:lnTo>
                  <a:lnTo>
                    <a:pt x="203466" y="95095"/>
                  </a:lnTo>
                  <a:lnTo>
                    <a:pt x="203508" y="95095"/>
                  </a:lnTo>
                  <a:lnTo>
                    <a:pt x="203551" y="95024"/>
                  </a:lnTo>
                  <a:lnTo>
                    <a:pt x="203593" y="95024"/>
                  </a:lnTo>
                  <a:lnTo>
                    <a:pt x="203635" y="95095"/>
                  </a:lnTo>
                  <a:lnTo>
                    <a:pt x="203677" y="95095"/>
                  </a:lnTo>
                  <a:lnTo>
                    <a:pt x="203720" y="95095"/>
                  </a:lnTo>
                  <a:lnTo>
                    <a:pt x="203762" y="95095"/>
                  </a:lnTo>
                  <a:lnTo>
                    <a:pt x="203846" y="95095"/>
                  </a:lnTo>
                  <a:lnTo>
                    <a:pt x="203889" y="95024"/>
                  </a:lnTo>
                  <a:lnTo>
                    <a:pt x="203931" y="94968"/>
                  </a:lnTo>
                  <a:lnTo>
                    <a:pt x="203973" y="94841"/>
                  </a:lnTo>
                  <a:lnTo>
                    <a:pt x="203973" y="94771"/>
                  </a:lnTo>
                  <a:lnTo>
                    <a:pt x="204015" y="94771"/>
                  </a:lnTo>
                  <a:lnTo>
                    <a:pt x="204058" y="94588"/>
                  </a:lnTo>
                  <a:lnTo>
                    <a:pt x="204100" y="94461"/>
                  </a:lnTo>
                  <a:lnTo>
                    <a:pt x="204015" y="94391"/>
                  </a:lnTo>
                  <a:lnTo>
                    <a:pt x="204058" y="94391"/>
                  </a:lnTo>
                  <a:lnTo>
                    <a:pt x="204100" y="94461"/>
                  </a:lnTo>
                  <a:lnTo>
                    <a:pt x="204100" y="94391"/>
                  </a:lnTo>
                  <a:lnTo>
                    <a:pt x="204142" y="94391"/>
                  </a:lnTo>
                  <a:lnTo>
                    <a:pt x="204142" y="94334"/>
                  </a:lnTo>
                  <a:lnTo>
                    <a:pt x="204184" y="94334"/>
                  </a:lnTo>
                  <a:lnTo>
                    <a:pt x="204227" y="94264"/>
                  </a:lnTo>
                  <a:lnTo>
                    <a:pt x="204311" y="94208"/>
                  </a:lnTo>
                  <a:lnTo>
                    <a:pt x="204396" y="94208"/>
                  </a:lnTo>
                  <a:lnTo>
                    <a:pt x="204396" y="94137"/>
                  </a:lnTo>
                  <a:lnTo>
                    <a:pt x="204438" y="94137"/>
                  </a:lnTo>
                  <a:lnTo>
                    <a:pt x="204480" y="94137"/>
                  </a:lnTo>
                  <a:lnTo>
                    <a:pt x="204522" y="94137"/>
                  </a:lnTo>
                  <a:lnTo>
                    <a:pt x="204565" y="94081"/>
                  </a:lnTo>
                  <a:lnTo>
                    <a:pt x="204607" y="94081"/>
                  </a:lnTo>
                  <a:lnTo>
                    <a:pt x="204649" y="94081"/>
                  </a:lnTo>
                  <a:lnTo>
                    <a:pt x="204691" y="94081"/>
                  </a:lnTo>
                  <a:lnTo>
                    <a:pt x="204734" y="94081"/>
                  </a:lnTo>
                  <a:lnTo>
                    <a:pt x="204776" y="94011"/>
                  </a:lnTo>
                  <a:lnTo>
                    <a:pt x="204818" y="94011"/>
                  </a:lnTo>
                  <a:lnTo>
                    <a:pt x="204860" y="94011"/>
                  </a:lnTo>
                  <a:lnTo>
                    <a:pt x="204903" y="94011"/>
                  </a:lnTo>
                  <a:lnTo>
                    <a:pt x="204945" y="94011"/>
                  </a:lnTo>
                  <a:lnTo>
                    <a:pt x="204987" y="94011"/>
                  </a:lnTo>
                  <a:lnTo>
                    <a:pt x="205029" y="94011"/>
                  </a:lnTo>
                  <a:lnTo>
                    <a:pt x="205072" y="94011"/>
                  </a:lnTo>
                  <a:lnTo>
                    <a:pt x="205072" y="94081"/>
                  </a:lnTo>
                  <a:lnTo>
                    <a:pt x="205114" y="94081"/>
                  </a:lnTo>
                  <a:lnTo>
                    <a:pt x="205156" y="94137"/>
                  </a:lnTo>
                  <a:lnTo>
                    <a:pt x="205198" y="94137"/>
                  </a:lnTo>
                  <a:lnTo>
                    <a:pt x="205198" y="94208"/>
                  </a:lnTo>
                  <a:lnTo>
                    <a:pt x="205241" y="94208"/>
                  </a:lnTo>
                  <a:lnTo>
                    <a:pt x="205241" y="94264"/>
                  </a:lnTo>
                  <a:lnTo>
                    <a:pt x="205283" y="94264"/>
                  </a:lnTo>
                  <a:lnTo>
                    <a:pt x="205283" y="94334"/>
                  </a:lnTo>
                  <a:lnTo>
                    <a:pt x="205241" y="94334"/>
                  </a:lnTo>
                  <a:lnTo>
                    <a:pt x="205283" y="94334"/>
                  </a:lnTo>
                  <a:lnTo>
                    <a:pt x="205283" y="94391"/>
                  </a:lnTo>
                  <a:lnTo>
                    <a:pt x="205325" y="94391"/>
                  </a:lnTo>
                  <a:lnTo>
                    <a:pt x="205367" y="94461"/>
                  </a:lnTo>
                  <a:lnTo>
                    <a:pt x="205367" y="94517"/>
                  </a:lnTo>
                  <a:lnTo>
                    <a:pt x="205410" y="94588"/>
                  </a:lnTo>
                  <a:lnTo>
                    <a:pt x="205452" y="94644"/>
                  </a:lnTo>
                  <a:lnTo>
                    <a:pt x="205494" y="94771"/>
                  </a:lnTo>
                  <a:lnTo>
                    <a:pt x="205536" y="94771"/>
                  </a:lnTo>
                  <a:lnTo>
                    <a:pt x="205536" y="94841"/>
                  </a:lnTo>
                  <a:lnTo>
                    <a:pt x="205621" y="94968"/>
                  </a:lnTo>
                  <a:lnTo>
                    <a:pt x="205621" y="95024"/>
                  </a:lnTo>
                  <a:lnTo>
                    <a:pt x="205663" y="95024"/>
                  </a:lnTo>
                  <a:lnTo>
                    <a:pt x="205663" y="95095"/>
                  </a:lnTo>
                  <a:lnTo>
                    <a:pt x="205663" y="95151"/>
                  </a:lnTo>
                  <a:lnTo>
                    <a:pt x="205621" y="95222"/>
                  </a:lnTo>
                  <a:lnTo>
                    <a:pt x="205663" y="95222"/>
                  </a:lnTo>
                  <a:lnTo>
                    <a:pt x="205621" y="95222"/>
                  </a:lnTo>
                  <a:lnTo>
                    <a:pt x="205621" y="95278"/>
                  </a:lnTo>
                  <a:lnTo>
                    <a:pt x="205621" y="95348"/>
                  </a:lnTo>
                  <a:lnTo>
                    <a:pt x="205621" y="95405"/>
                  </a:lnTo>
                  <a:lnTo>
                    <a:pt x="205621" y="95475"/>
                  </a:lnTo>
                  <a:lnTo>
                    <a:pt x="205578" y="95475"/>
                  </a:lnTo>
                  <a:lnTo>
                    <a:pt x="205578" y="95531"/>
                  </a:lnTo>
                  <a:lnTo>
                    <a:pt x="205536" y="95531"/>
                  </a:lnTo>
                  <a:lnTo>
                    <a:pt x="205494" y="95602"/>
                  </a:lnTo>
                  <a:lnTo>
                    <a:pt x="205452" y="95602"/>
                  </a:lnTo>
                  <a:lnTo>
                    <a:pt x="205452" y="95658"/>
                  </a:lnTo>
                  <a:lnTo>
                    <a:pt x="205410" y="95658"/>
                  </a:lnTo>
                  <a:lnTo>
                    <a:pt x="205325" y="95728"/>
                  </a:lnTo>
                  <a:lnTo>
                    <a:pt x="205283" y="95728"/>
                  </a:lnTo>
                  <a:lnTo>
                    <a:pt x="205241" y="95728"/>
                  </a:lnTo>
                  <a:lnTo>
                    <a:pt x="205198" y="95728"/>
                  </a:lnTo>
                  <a:lnTo>
                    <a:pt x="205156" y="95658"/>
                  </a:lnTo>
                  <a:lnTo>
                    <a:pt x="205156" y="95728"/>
                  </a:lnTo>
                  <a:lnTo>
                    <a:pt x="205114" y="95728"/>
                  </a:lnTo>
                  <a:lnTo>
                    <a:pt x="205029" y="95728"/>
                  </a:lnTo>
                  <a:lnTo>
                    <a:pt x="204987" y="95728"/>
                  </a:lnTo>
                  <a:lnTo>
                    <a:pt x="204945" y="95785"/>
                  </a:lnTo>
                  <a:lnTo>
                    <a:pt x="204903" y="95728"/>
                  </a:lnTo>
                  <a:lnTo>
                    <a:pt x="204860" y="95785"/>
                  </a:lnTo>
                  <a:lnTo>
                    <a:pt x="204818" y="95785"/>
                  </a:lnTo>
                  <a:lnTo>
                    <a:pt x="204776" y="95855"/>
                  </a:lnTo>
                  <a:lnTo>
                    <a:pt x="204734" y="95855"/>
                  </a:lnTo>
                  <a:lnTo>
                    <a:pt x="204691" y="95855"/>
                  </a:lnTo>
                  <a:lnTo>
                    <a:pt x="204649" y="95912"/>
                  </a:lnTo>
                  <a:lnTo>
                    <a:pt x="204607" y="95912"/>
                  </a:lnTo>
                  <a:lnTo>
                    <a:pt x="204565" y="95912"/>
                  </a:lnTo>
                  <a:lnTo>
                    <a:pt x="204522" y="95912"/>
                  </a:lnTo>
                  <a:lnTo>
                    <a:pt x="204522" y="95982"/>
                  </a:lnTo>
                  <a:lnTo>
                    <a:pt x="204480" y="95982"/>
                  </a:lnTo>
                  <a:lnTo>
                    <a:pt x="204438" y="95982"/>
                  </a:lnTo>
                  <a:lnTo>
                    <a:pt x="204396" y="95982"/>
                  </a:lnTo>
                  <a:lnTo>
                    <a:pt x="204353" y="95982"/>
                  </a:lnTo>
                  <a:lnTo>
                    <a:pt x="204311" y="95982"/>
                  </a:lnTo>
                  <a:lnTo>
                    <a:pt x="204269" y="95982"/>
                  </a:lnTo>
                  <a:lnTo>
                    <a:pt x="204184" y="95912"/>
                  </a:lnTo>
                  <a:lnTo>
                    <a:pt x="204100" y="95912"/>
                  </a:lnTo>
                  <a:lnTo>
                    <a:pt x="204058" y="95912"/>
                  </a:lnTo>
                  <a:lnTo>
                    <a:pt x="204015" y="95912"/>
                  </a:lnTo>
                  <a:lnTo>
                    <a:pt x="203973" y="95855"/>
                  </a:lnTo>
                  <a:lnTo>
                    <a:pt x="203931" y="95855"/>
                  </a:lnTo>
                  <a:lnTo>
                    <a:pt x="203889" y="95912"/>
                  </a:lnTo>
                  <a:lnTo>
                    <a:pt x="203846" y="95912"/>
                  </a:lnTo>
                  <a:lnTo>
                    <a:pt x="203804" y="95912"/>
                  </a:lnTo>
                  <a:lnTo>
                    <a:pt x="203804" y="95982"/>
                  </a:lnTo>
                  <a:lnTo>
                    <a:pt x="203762" y="95982"/>
                  </a:lnTo>
                  <a:lnTo>
                    <a:pt x="203762" y="96038"/>
                  </a:lnTo>
                  <a:lnTo>
                    <a:pt x="203804" y="96109"/>
                  </a:lnTo>
                  <a:lnTo>
                    <a:pt x="203889" y="96235"/>
                  </a:lnTo>
                  <a:lnTo>
                    <a:pt x="203931" y="96292"/>
                  </a:lnTo>
                  <a:lnTo>
                    <a:pt x="203931" y="96362"/>
                  </a:lnTo>
                  <a:lnTo>
                    <a:pt x="203931" y="96419"/>
                  </a:lnTo>
                  <a:lnTo>
                    <a:pt x="203973" y="96419"/>
                  </a:lnTo>
                  <a:lnTo>
                    <a:pt x="203973" y="96489"/>
                  </a:lnTo>
                  <a:lnTo>
                    <a:pt x="203973" y="96545"/>
                  </a:lnTo>
                  <a:lnTo>
                    <a:pt x="203973" y="96616"/>
                  </a:lnTo>
                  <a:lnTo>
                    <a:pt x="203931" y="96672"/>
                  </a:lnTo>
                  <a:lnTo>
                    <a:pt x="203889" y="96742"/>
                  </a:lnTo>
                  <a:lnTo>
                    <a:pt x="203889" y="96799"/>
                  </a:lnTo>
                  <a:lnTo>
                    <a:pt x="203846" y="96869"/>
                  </a:lnTo>
                  <a:lnTo>
                    <a:pt x="203762" y="96925"/>
                  </a:lnTo>
                  <a:lnTo>
                    <a:pt x="203720" y="96925"/>
                  </a:lnTo>
                  <a:lnTo>
                    <a:pt x="203677" y="96925"/>
                  </a:lnTo>
                  <a:lnTo>
                    <a:pt x="203677" y="96996"/>
                  </a:lnTo>
                  <a:lnTo>
                    <a:pt x="203635" y="96996"/>
                  </a:lnTo>
                  <a:lnTo>
                    <a:pt x="203593" y="96996"/>
                  </a:lnTo>
                  <a:lnTo>
                    <a:pt x="203551" y="96996"/>
                  </a:lnTo>
                  <a:lnTo>
                    <a:pt x="203508" y="96996"/>
                  </a:lnTo>
                  <a:lnTo>
                    <a:pt x="203424" y="97052"/>
                  </a:lnTo>
                  <a:lnTo>
                    <a:pt x="203382" y="97052"/>
                  </a:lnTo>
                  <a:lnTo>
                    <a:pt x="203340" y="97052"/>
                  </a:lnTo>
                  <a:lnTo>
                    <a:pt x="203297" y="97123"/>
                  </a:lnTo>
                  <a:lnTo>
                    <a:pt x="203255" y="97123"/>
                  </a:lnTo>
                  <a:lnTo>
                    <a:pt x="203255" y="97179"/>
                  </a:lnTo>
                  <a:lnTo>
                    <a:pt x="203297" y="97179"/>
                  </a:lnTo>
                  <a:lnTo>
                    <a:pt x="203340" y="97249"/>
                  </a:lnTo>
                  <a:lnTo>
                    <a:pt x="203255" y="97179"/>
                  </a:lnTo>
                  <a:lnTo>
                    <a:pt x="203255" y="97123"/>
                  </a:lnTo>
                  <a:lnTo>
                    <a:pt x="203213" y="97123"/>
                  </a:lnTo>
                  <a:lnTo>
                    <a:pt x="203171" y="97123"/>
                  </a:lnTo>
                  <a:lnTo>
                    <a:pt x="203128" y="97123"/>
                  </a:lnTo>
                  <a:lnTo>
                    <a:pt x="203128" y="97179"/>
                  </a:lnTo>
                  <a:lnTo>
                    <a:pt x="203044" y="97179"/>
                  </a:lnTo>
                  <a:lnTo>
                    <a:pt x="203002" y="97123"/>
                  </a:lnTo>
                  <a:lnTo>
                    <a:pt x="202959" y="97123"/>
                  </a:lnTo>
                  <a:lnTo>
                    <a:pt x="202917" y="97123"/>
                  </a:lnTo>
                  <a:lnTo>
                    <a:pt x="202875" y="97123"/>
                  </a:lnTo>
                  <a:lnTo>
                    <a:pt x="202833" y="97123"/>
                  </a:lnTo>
                  <a:lnTo>
                    <a:pt x="202790" y="97123"/>
                  </a:lnTo>
                  <a:lnTo>
                    <a:pt x="202790" y="97179"/>
                  </a:lnTo>
                  <a:lnTo>
                    <a:pt x="202748" y="97179"/>
                  </a:lnTo>
                  <a:lnTo>
                    <a:pt x="202790" y="97123"/>
                  </a:lnTo>
                  <a:lnTo>
                    <a:pt x="202748" y="97123"/>
                  </a:lnTo>
                  <a:lnTo>
                    <a:pt x="202706" y="97123"/>
                  </a:lnTo>
                  <a:lnTo>
                    <a:pt x="202664" y="97123"/>
                  </a:lnTo>
                  <a:lnTo>
                    <a:pt x="202621" y="97123"/>
                  </a:lnTo>
                  <a:lnTo>
                    <a:pt x="202621" y="97052"/>
                  </a:lnTo>
                  <a:lnTo>
                    <a:pt x="202579" y="97052"/>
                  </a:lnTo>
                  <a:lnTo>
                    <a:pt x="202537" y="97052"/>
                  </a:lnTo>
                  <a:lnTo>
                    <a:pt x="202537" y="96996"/>
                  </a:lnTo>
                  <a:lnTo>
                    <a:pt x="202495" y="96996"/>
                  </a:lnTo>
                  <a:lnTo>
                    <a:pt x="202452" y="96996"/>
                  </a:lnTo>
                  <a:lnTo>
                    <a:pt x="202452" y="96925"/>
                  </a:lnTo>
                  <a:lnTo>
                    <a:pt x="202410" y="96925"/>
                  </a:lnTo>
                  <a:lnTo>
                    <a:pt x="202410" y="96869"/>
                  </a:lnTo>
                  <a:lnTo>
                    <a:pt x="202368" y="96869"/>
                  </a:lnTo>
                  <a:lnTo>
                    <a:pt x="202368" y="96799"/>
                  </a:lnTo>
                  <a:lnTo>
                    <a:pt x="202326" y="96672"/>
                  </a:lnTo>
                  <a:lnTo>
                    <a:pt x="202283" y="96672"/>
                  </a:lnTo>
                  <a:lnTo>
                    <a:pt x="202199" y="96545"/>
                  </a:lnTo>
                  <a:lnTo>
                    <a:pt x="202157" y="96489"/>
                  </a:lnTo>
                  <a:lnTo>
                    <a:pt x="202114" y="96489"/>
                  </a:lnTo>
                  <a:lnTo>
                    <a:pt x="202030" y="96419"/>
                  </a:lnTo>
                  <a:lnTo>
                    <a:pt x="201988" y="96419"/>
                  </a:lnTo>
                  <a:lnTo>
                    <a:pt x="201945" y="96419"/>
                  </a:lnTo>
                  <a:lnTo>
                    <a:pt x="201903" y="96362"/>
                  </a:lnTo>
                  <a:lnTo>
                    <a:pt x="201861" y="96362"/>
                  </a:lnTo>
                  <a:lnTo>
                    <a:pt x="201819" y="96362"/>
                  </a:lnTo>
                  <a:lnTo>
                    <a:pt x="201776" y="96292"/>
                  </a:lnTo>
                  <a:lnTo>
                    <a:pt x="201734" y="96292"/>
                  </a:lnTo>
                  <a:lnTo>
                    <a:pt x="201692" y="96292"/>
                  </a:lnTo>
                  <a:lnTo>
                    <a:pt x="201607" y="96235"/>
                  </a:lnTo>
                  <a:lnTo>
                    <a:pt x="201565" y="96235"/>
                  </a:lnTo>
                  <a:lnTo>
                    <a:pt x="201396" y="96235"/>
                  </a:lnTo>
                  <a:lnTo>
                    <a:pt x="201312" y="96165"/>
                  </a:lnTo>
                  <a:lnTo>
                    <a:pt x="201185" y="96165"/>
                  </a:lnTo>
                  <a:lnTo>
                    <a:pt x="201143" y="96165"/>
                  </a:lnTo>
                  <a:lnTo>
                    <a:pt x="200889" y="96109"/>
                  </a:lnTo>
                  <a:lnTo>
                    <a:pt x="200720" y="96038"/>
                  </a:lnTo>
                  <a:lnTo>
                    <a:pt x="200636" y="96038"/>
                  </a:lnTo>
                  <a:lnTo>
                    <a:pt x="200594" y="96038"/>
                  </a:lnTo>
                  <a:lnTo>
                    <a:pt x="200551" y="96038"/>
                  </a:lnTo>
                  <a:lnTo>
                    <a:pt x="200509" y="96038"/>
                  </a:lnTo>
                  <a:lnTo>
                    <a:pt x="200467" y="96109"/>
                  </a:lnTo>
                  <a:lnTo>
                    <a:pt x="200467" y="96165"/>
                  </a:lnTo>
                  <a:lnTo>
                    <a:pt x="200467" y="96235"/>
                  </a:lnTo>
                  <a:lnTo>
                    <a:pt x="200509" y="96235"/>
                  </a:lnTo>
                  <a:lnTo>
                    <a:pt x="200509" y="96292"/>
                  </a:lnTo>
                  <a:lnTo>
                    <a:pt x="200551" y="96362"/>
                  </a:lnTo>
                  <a:lnTo>
                    <a:pt x="200551" y="96419"/>
                  </a:lnTo>
                  <a:lnTo>
                    <a:pt x="200551" y="96489"/>
                  </a:lnTo>
                  <a:lnTo>
                    <a:pt x="200594" y="96545"/>
                  </a:lnTo>
                  <a:lnTo>
                    <a:pt x="200594" y="96616"/>
                  </a:lnTo>
                  <a:lnTo>
                    <a:pt x="200594" y="96799"/>
                  </a:lnTo>
                  <a:lnTo>
                    <a:pt x="200594" y="96869"/>
                  </a:lnTo>
                  <a:lnTo>
                    <a:pt x="200594" y="96925"/>
                  </a:lnTo>
                  <a:lnTo>
                    <a:pt x="200594" y="96996"/>
                  </a:lnTo>
                  <a:lnTo>
                    <a:pt x="200551" y="97052"/>
                  </a:lnTo>
                  <a:lnTo>
                    <a:pt x="200509" y="97123"/>
                  </a:lnTo>
                  <a:lnTo>
                    <a:pt x="200509" y="97179"/>
                  </a:lnTo>
                  <a:lnTo>
                    <a:pt x="200467" y="97179"/>
                  </a:lnTo>
                  <a:lnTo>
                    <a:pt x="200467" y="97249"/>
                  </a:lnTo>
                  <a:lnTo>
                    <a:pt x="200425" y="97249"/>
                  </a:lnTo>
                  <a:lnTo>
                    <a:pt x="200425" y="97306"/>
                  </a:lnTo>
                  <a:lnTo>
                    <a:pt x="200382" y="97306"/>
                  </a:lnTo>
                  <a:lnTo>
                    <a:pt x="200382" y="97376"/>
                  </a:lnTo>
                  <a:lnTo>
                    <a:pt x="200340" y="97376"/>
                  </a:lnTo>
                  <a:lnTo>
                    <a:pt x="200298" y="97432"/>
                  </a:lnTo>
                  <a:lnTo>
                    <a:pt x="200213" y="97503"/>
                  </a:lnTo>
                  <a:lnTo>
                    <a:pt x="200213" y="97559"/>
                  </a:lnTo>
                  <a:lnTo>
                    <a:pt x="200213" y="97630"/>
                  </a:lnTo>
                  <a:lnTo>
                    <a:pt x="200213" y="97686"/>
                  </a:lnTo>
                  <a:lnTo>
                    <a:pt x="200213" y="97756"/>
                  </a:lnTo>
                  <a:lnTo>
                    <a:pt x="200256" y="97813"/>
                  </a:lnTo>
                  <a:lnTo>
                    <a:pt x="200256" y="97883"/>
                  </a:lnTo>
                  <a:lnTo>
                    <a:pt x="200298" y="97939"/>
                  </a:lnTo>
                  <a:lnTo>
                    <a:pt x="200340" y="98010"/>
                  </a:lnTo>
                  <a:lnTo>
                    <a:pt x="200382" y="98066"/>
                  </a:lnTo>
                  <a:lnTo>
                    <a:pt x="200382" y="98136"/>
                  </a:lnTo>
                  <a:lnTo>
                    <a:pt x="200425" y="98136"/>
                  </a:lnTo>
                  <a:lnTo>
                    <a:pt x="200467" y="98193"/>
                  </a:lnTo>
                  <a:lnTo>
                    <a:pt x="200509" y="98263"/>
                  </a:lnTo>
                  <a:lnTo>
                    <a:pt x="200551" y="98263"/>
                  </a:lnTo>
                  <a:lnTo>
                    <a:pt x="200594" y="98320"/>
                  </a:lnTo>
                  <a:lnTo>
                    <a:pt x="200636" y="98320"/>
                  </a:lnTo>
                  <a:lnTo>
                    <a:pt x="200678" y="98320"/>
                  </a:lnTo>
                  <a:lnTo>
                    <a:pt x="200678" y="98390"/>
                  </a:lnTo>
                  <a:lnTo>
                    <a:pt x="200720" y="98390"/>
                  </a:lnTo>
                  <a:lnTo>
                    <a:pt x="200720" y="98446"/>
                  </a:lnTo>
                  <a:lnTo>
                    <a:pt x="200763" y="98446"/>
                  </a:lnTo>
                  <a:lnTo>
                    <a:pt x="200805" y="98517"/>
                  </a:lnTo>
                  <a:lnTo>
                    <a:pt x="200847" y="98573"/>
                  </a:lnTo>
                  <a:lnTo>
                    <a:pt x="200889" y="98573"/>
                  </a:lnTo>
                  <a:lnTo>
                    <a:pt x="200847" y="98573"/>
                  </a:lnTo>
                  <a:lnTo>
                    <a:pt x="200847" y="98643"/>
                  </a:lnTo>
                  <a:lnTo>
                    <a:pt x="200889" y="98643"/>
                  </a:lnTo>
                  <a:lnTo>
                    <a:pt x="200932" y="98700"/>
                  </a:lnTo>
                  <a:lnTo>
                    <a:pt x="200889" y="98700"/>
                  </a:lnTo>
                  <a:lnTo>
                    <a:pt x="200932" y="98770"/>
                  </a:lnTo>
                  <a:lnTo>
                    <a:pt x="200932" y="98826"/>
                  </a:lnTo>
                  <a:lnTo>
                    <a:pt x="200932" y="98897"/>
                  </a:lnTo>
                  <a:lnTo>
                    <a:pt x="200974" y="98953"/>
                  </a:lnTo>
                  <a:lnTo>
                    <a:pt x="200974" y="99024"/>
                  </a:lnTo>
                  <a:lnTo>
                    <a:pt x="200974" y="99080"/>
                  </a:lnTo>
                  <a:lnTo>
                    <a:pt x="200974" y="99150"/>
                  </a:lnTo>
                  <a:lnTo>
                    <a:pt x="200974" y="99207"/>
                  </a:lnTo>
                  <a:lnTo>
                    <a:pt x="200974" y="99277"/>
                  </a:lnTo>
                  <a:lnTo>
                    <a:pt x="200974" y="99333"/>
                  </a:lnTo>
                  <a:lnTo>
                    <a:pt x="200974" y="99460"/>
                  </a:lnTo>
                  <a:lnTo>
                    <a:pt x="200974" y="99531"/>
                  </a:lnTo>
                  <a:lnTo>
                    <a:pt x="200974" y="99587"/>
                  </a:lnTo>
                  <a:lnTo>
                    <a:pt x="200974" y="99657"/>
                  </a:lnTo>
                  <a:lnTo>
                    <a:pt x="200974" y="99714"/>
                  </a:lnTo>
                  <a:lnTo>
                    <a:pt x="200974" y="99784"/>
                  </a:lnTo>
                  <a:lnTo>
                    <a:pt x="200974" y="99840"/>
                  </a:lnTo>
                  <a:lnTo>
                    <a:pt x="200974" y="99911"/>
                  </a:lnTo>
                  <a:lnTo>
                    <a:pt x="201016" y="99967"/>
                  </a:lnTo>
                  <a:lnTo>
                    <a:pt x="200974" y="99967"/>
                  </a:lnTo>
                  <a:lnTo>
                    <a:pt x="200974" y="100038"/>
                  </a:lnTo>
                  <a:lnTo>
                    <a:pt x="200974" y="100094"/>
                  </a:lnTo>
                  <a:lnTo>
                    <a:pt x="200932" y="100221"/>
                  </a:lnTo>
                  <a:lnTo>
                    <a:pt x="200932" y="100291"/>
                  </a:lnTo>
                  <a:lnTo>
                    <a:pt x="200889" y="100291"/>
                  </a:lnTo>
                  <a:lnTo>
                    <a:pt x="200889" y="100347"/>
                  </a:lnTo>
                  <a:lnTo>
                    <a:pt x="200932" y="100347"/>
                  </a:lnTo>
                  <a:lnTo>
                    <a:pt x="201016" y="100347"/>
                  </a:lnTo>
                  <a:lnTo>
                    <a:pt x="201016" y="100291"/>
                  </a:lnTo>
                  <a:lnTo>
                    <a:pt x="201058" y="100291"/>
                  </a:lnTo>
                  <a:lnTo>
                    <a:pt x="201101" y="100291"/>
                  </a:lnTo>
                  <a:lnTo>
                    <a:pt x="201058" y="100291"/>
                  </a:lnTo>
                  <a:lnTo>
                    <a:pt x="201058" y="100347"/>
                  </a:lnTo>
                  <a:lnTo>
                    <a:pt x="201016" y="100347"/>
                  </a:lnTo>
                  <a:lnTo>
                    <a:pt x="200974" y="100347"/>
                  </a:lnTo>
                  <a:lnTo>
                    <a:pt x="200932" y="100347"/>
                  </a:lnTo>
                  <a:lnTo>
                    <a:pt x="200889" y="100347"/>
                  </a:lnTo>
                  <a:lnTo>
                    <a:pt x="200889" y="100418"/>
                  </a:lnTo>
                  <a:lnTo>
                    <a:pt x="200847" y="100418"/>
                  </a:lnTo>
                  <a:lnTo>
                    <a:pt x="200805" y="100474"/>
                  </a:lnTo>
                  <a:lnTo>
                    <a:pt x="200847" y="100544"/>
                  </a:lnTo>
                  <a:lnTo>
                    <a:pt x="200805" y="100544"/>
                  </a:lnTo>
                  <a:lnTo>
                    <a:pt x="200805" y="100474"/>
                  </a:lnTo>
                  <a:lnTo>
                    <a:pt x="200763" y="100474"/>
                  </a:lnTo>
                  <a:lnTo>
                    <a:pt x="200720" y="100544"/>
                  </a:lnTo>
                  <a:lnTo>
                    <a:pt x="200678" y="100601"/>
                  </a:lnTo>
                  <a:lnTo>
                    <a:pt x="200636" y="100601"/>
                  </a:lnTo>
                  <a:lnTo>
                    <a:pt x="200551" y="100671"/>
                  </a:lnTo>
                  <a:lnTo>
                    <a:pt x="200509" y="100671"/>
                  </a:lnTo>
                  <a:lnTo>
                    <a:pt x="200467" y="100728"/>
                  </a:lnTo>
                  <a:lnTo>
                    <a:pt x="200425" y="100728"/>
                  </a:lnTo>
                  <a:lnTo>
                    <a:pt x="200382" y="100798"/>
                  </a:lnTo>
                  <a:lnTo>
                    <a:pt x="200340" y="100798"/>
                  </a:lnTo>
                  <a:lnTo>
                    <a:pt x="200340" y="100854"/>
                  </a:lnTo>
                  <a:lnTo>
                    <a:pt x="200298" y="100854"/>
                  </a:lnTo>
                  <a:lnTo>
                    <a:pt x="200256" y="100854"/>
                  </a:lnTo>
                  <a:lnTo>
                    <a:pt x="200213" y="100925"/>
                  </a:lnTo>
                  <a:lnTo>
                    <a:pt x="200129" y="100925"/>
                  </a:lnTo>
                  <a:lnTo>
                    <a:pt x="200129" y="100981"/>
                  </a:lnTo>
                  <a:lnTo>
                    <a:pt x="200087" y="100981"/>
                  </a:lnTo>
                  <a:lnTo>
                    <a:pt x="200044" y="100981"/>
                  </a:lnTo>
                  <a:lnTo>
                    <a:pt x="200044" y="101051"/>
                  </a:lnTo>
                  <a:lnTo>
                    <a:pt x="200002" y="101051"/>
                  </a:lnTo>
                  <a:lnTo>
                    <a:pt x="199960" y="101051"/>
                  </a:lnTo>
                  <a:lnTo>
                    <a:pt x="199918" y="101108"/>
                  </a:lnTo>
                  <a:lnTo>
                    <a:pt x="199875" y="101108"/>
                  </a:lnTo>
                  <a:lnTo>
                    <a:pt x="199833" y="101108"/>
                  </a:lnTo>
                  <a:lnTo>
                    <a:pt x="199833" y="101178"/>
                  </a:lnTo>
                  <a:lnTo>
                    <a:pt x="199749" y="101234"/>
                  </a:lnTo>
                  <a:lnTo>
                    <a:pt x="199706" y="101234"/>
                  </a:lnTo>
                  <a:lnTo>
                    <a:pt x="199664" y="101305"/>
                  </a:lnTo>
                  <a:lnTo>
                    <a:pt x="199622" y="101305"/>
                  </a:lnTo>
                  <a:lnTo>
                    <a:pt x="199580" y="101361"/>
                  </a:lnTo>
                  <a:lnTo>
                    <a:pt x="199537" y="101361"/>
                  </a:lnTo>
                  <a:lnTo>
                    <a:pt x="199411" y="101488"/>
                  </a:lnTo>
                  <a:lnTo>
                    <a:pt x="199368" y="101488"/>
                  </a:lnTo>
                  <a:lnTo>
                    <a:pt x="199326" y="101488"/>
                  </a:lnTo>
                  <a:lnTo>
                    <a:pt x="199326" y="101558"/>
                  </a:lnTo>
                  <a:lnTo>
                    <a:pt x="199284" y="101558"/>
                  </a:lnTo>
                  <a:lnTo>
                    <a:pt x="199200" y="101558"/>
                  </a:lnTo>
                  <a:lnTo>
                    <a:pt x="199200" y="101615"/>
                  </a:lnTo>
                  <a:lnTo>
                    <a:pt x="199157" y="101615"/>
                  </a:lnTo>
                  <a:lnTo>
                    <a:pt x="199115" y="101685"/>
                  </a:lnTo>
                  <a:lnTo>
                    <a:pt x="199073" y="101685"/>
                  </a:lnTo>
                  <a:lnTo>
                    <a:pt x="199073" y="101741"/>
                  </a:lnTo>
                  <a:lnTo>
                    <a:pt x="199031" y="101741"/>
                  </a:lnTo>
                  <a:lnTo>
                    <a:pt x="198946" y="101741"/>
                  </a:lnTo>
                  <a:lnTo>
                    <a:pt x="198946" y="101812"/>
                  </a:lnTo>
                  <a:lnTo>
                    <a:pt x="198904" y="101812"/>
                  </a:lnTo>
                  <a:lnTo>
                    <a:pt x="198862" y="101812"/>
                  </a:lnTo>
                  <a:lnTo>
                    <a:pt x="198862" y="101868"/>
                  </a:lnTo>
                  <a:lnTo>
                    <a:pt x="198819" y="101868"/>
                  </a:lnTo>
                  <a:lnTo>
                    <a:pt x="198777" y="101868"/>
                  </a:lnTo>
                  <a:lnTo>
                    <a:pt x="198735" y="101868"/>
                  </a:lnTo>
                  <a:lnTo>
                    <a:pt x="198735" y="101939"/>
                  </a:lnTo>
                  <a:lnTo>
                    <a:pt x="198693" y="101939"/>
                  </a:lnTo>
                  <a:lnTo>
                    <a:pt x="198693" y="101995"/>
                  </a:lnTo>
                  <a:lnTo>
                    <a:pt x="198650" y="101995"/>
                  </a:lnTo>
                  <a:lnTo>
                    <a:pt x="198608" y="101995"/>
                  </a:lnTo>
                  <a:lnTo>
                    <a:pt x="198608" y="102065"/>
                  </a:lnTo>
                  <a:lnTo>
                    <a:pt x="198566" y="102122"/>
                  </a:lnTo>
                  <a:lnTo>
                    <a:pt x="198524" y="102122"/>
                  </a:lnTo>
                  <a:lnTo>
                    <a:pt x="198524" y="102192"/>
                  </a:lnTo>
                  <a:lnTo>
                    <a:pt x="198566" y="102192"/>
                  </a:lnTo>
                  <a:lnTo>
                    <a:pt x="198608" y="102192"/>
                  </a:lnTo>
                  <a:lnTo>
                    <a:pt x="198650" y="102248"/>
                  </a:lnTo>
                  <a:lnTo>
                    <a:pt x="198693" y="102248"/>
                  </a:lnTo>
                  <a:lnTo>
                    <a:pt x="198735" y="102248"/>
                  </a:lnTo>
                  <a:lnTo>
                    <a:pt x="198777" y="102248"/>
                  </a:lnTo>
                  <a:lnTo>
                    <a:pt x="198819" y="102248"/>
                  </a:lnTo>
                  <a:lnTo>
                    <a:pt x="198777" y="102248"/>
                  </a:lnTo>
                  <a:lnTo>
                    <a:pt x="198735" y="102248"/>
                  </a:lnTo>
                  <a:lnTo>
                    <a:pt x="198693" y="102248"/>
                  </a:lnTo>
                  <a:lnTo>
                    <a:pt x="198650" y="102248"/>
                  </a:lnTo>
                  <a:lnTo>
                    <a:pt x="198608" y="102248"/>
                  </a:lnTo>
                  <a:lnTo>
                    <a:pt x="198566" y="102192"/>
                  </a:lnTo>
                  <a:lnTo>
                    <a:pt x="198524" y="102192"/>
                  </a:lnTo>
                  <a:lnTo>
                    <a:pt x="198524" y="102248"/>
                  </a:lnTo>
                  <a:lnTo>
                    <a:pt x="198481" y="102248"/>
                  </a:lnTo>
                  <a:lnTo>
                    <a:pt x="198481" y="102319"/>
                  </a:lnTo>
                  <a:lnTo>
                    <a:pt x="198439" y="102319"/>
                  </a:lnTo>
                  <a:lnTo>
                    <a:pt x="198439" y="102375"/>
                  </a:lnTo>
                  <a:lnTo>
                    <a:pt x="198439" y="102445"/>
                  </a:lnTo>
                  <a:lnTo>
                    <a:pt x="198439" y="102502"/>
                  </a:lnTo>
                  <a:lnTo>
                    <a:pt x="198397" y="102502"/>
                  </a:lnTo>
                  <a:lnTo>
                    <a:pt x="198397" y="102572"/>
                  </a:lnTo>
                  <a:lnTo>
                    <a:pt x="198397" y="102629"/>
                  </a:lnTo>
                  <a:lnTo>
                    <a:pt x="198397" y="102699"/>
                  </a:lnTo>
                  <a:lnTo>
                    <a:pt x="198397" y="102755"/>
                  </a:lnTo>
                  <a:lnTo>
                    <a:pt x="198524" y="102755"/>
                  </a:lnTo>
                  <a:lnTo>
                    <a:pt x="198524" y="102699"/>
                  </a:lnTo>
                  <a:lnTo>
                    <a:pt x="198566" y="102699"/>
                  </a:lnTo>
                  <a:lnTo>
                    <a:pt x="198566" y="102629"/>
                  </a:lnTo>
                  <a:lnTo>
                    <a:pt x="198608" y="102629"/>
                  </a:lnTo>
                  <a:lnTo>
                    <a:pt x="198608" y="102572"/>
                  </a:lnTo>
                  <a:lnTo>
                    <a:pt x="198608" y="102502"/>
                  </a:lnTo>
                  <a:lnTo>
                    <a:pt x="198608" y="102445"/>
                  </a:lnTo>
                  <a:lnTo>
                    <a:pt x="198608" y="102502"/>
                  </a:lnTo>
                  <a:lnTo>
                    <a:pt x="198650" y="102502"/>
                  </a:lnTo>
                  <a:lnTo>
                    <a:pt x="198693" y="102502"/>
                  </a:lnTo>
                  <a:lnTo>
                    <a:pt x="198650" y="102572"/>
                  </a:lnTo>
                  <a:lnTo>
                    <a:pt x="198650" y="102629"/>
                  </a:lnTo>
                  <a:lnTo>
                    <a:pt x="198608" y="102629"/>
                  </a:lnTo>
                  <a:lnTo>
                    <a:pt x="198566" y="102699"/>
                  </a:lnTo>
                  <a:lnTo>
                    <a:pt x="198566" y="102755"/>
                  </a:lnTo>
                  <a:lnTo>
                    <a:pt x="198524" y="102755"/>
                  </a:lnTo>
                  <a:lnTo>
                    <a:pt x="198439" y="102826"/>
                  </a:lnTo>
                  <a:lnTo>
                    <a:pt x="198397" y="102826"/>
                  </a:lnTo>
                  <a:lnTo>
                    <a:pt x="198397" y="102882"/>
                  </a:lnTo>
                  <a:lnTo>
                    <a:pt x="198397" y="103009"/>
                  </a:lnTo>
                  <a:lnTo>
                    <a:pt x="198439" y="103079"/>
                  </a:lnTo>
                  <a:lnTo>
                    <a:pt x="198439" y="103135"/>
                  </a:lnTo>
                  <a:lnTo>
                    <a:pt x="198481" y="103079"/>
                  </a:lnTo>
                  <a:lnTo>
                    <a:pt x="198481" y="103009"/>
                  </a:lnTo>
                  <a:lnTo>
                    <a:pt x="198524" y="103009"/>
                  </a:lnTo>
                  <a:lnTo>
                    <a:pt x="198524" y="103079"/>
                  </a:lnTo>
                  <a:lnTo>
                    <a:pt x="198481" y="103135"/>
                  </a:lnTo>
                  <a:lnTo>
                    <a:pt x="198439" y="103135"/>
                  </a:lnTo>
                  <a:lnTo>
                    <a:pt x="198481" y="103206"/>
                  </a:lnTo>
                  <a:lnTo>
                    <a:pt x="198481" y="103262"/>
                  </a:lnTo>
                  <a:lnTo>
                    <a:pt x="198524" y="103262"/>
                  </a:lnTo>
                  <a:lnTo>
                    <a:pt x="198524" y="103333"/>
                  </a:lnTo>
                  <a:lnTo>
                    <a:pt x="198566" y="103333"/>
                  </a:lnTo>
                  <a:lnTo>
                    <a:pt x="198608" y="103333"/>
                  </a:lnTo>
                  <a:lnTo>
                    <a:pt x="198566" y="103333"/>
                  </a:lnTo>
                  <a:lnTo>
                    <a:pt x="198566" y="103389"/>
                  </a:lnTo>
                  <a:lnTo>
                    <a:pt x="198608" y="103389"/>
                  </a:lnTo>
                  <a:lnTo>
                    <a:pt x="198566" y="103389"/>
                  </a:lnTo>
                  <a:lnTo>
                    <a:pt x="198608" y="103459"/>
                  </a:lnTo>
                  <a:lnTo>
                    <a:pt x="198650" y="103516"/>
                  </a:lnTo>
                  <a:lnTo>
                    <a:pt x="198693" y="103586"/>
                  </a:lnTo>
                  <a:lnTo>
                    <a:pt x="198735" y="103586"/>
                  </a:lnTo>
                  <a:lnTo>
                    <a:pt x="198777" y="103642"/>
                  </a:lnTo>
                  <a:lnTo>
                    <a:pt x="198862" y="103713"/>
                  </a:lnTo>
                  <a:lnTo>
                    <a:pt x="198904" y="103769"/>
                  </a:lnTo>
                  <a:lnTo>
                    <a:pt x="199031" y="103840"/>
                  </a:lnTo>
                  <a:lnTo>
                    <a:pt x="199073" y="103840"/>
                  </a:lnTo>
                  <a:lnTo>
                    <a:pt x="199115" y="103840"/>
                  </a:lnTo>
                  <a:lnTo>
                    <a:pt x="199200" y="103840"/>
                  </a:lnTo>
                  <a:lnTo>
                    <a:pt x="199242" y="103840"/>
                  </a:lnTo>
                  <a:lnTo>
                    <a:pt x="199284" y="103840"/>
                  </a:lnTo>
                  <a:lnTo>
                    <a:pt x="199326" y="103840"/>
                  </a:lnTo>
                  <a:lnTo>
                    <a:pt x="199368" y="103769"/>
                  </a:lnTo>
                  <a:lnTo>
                    <a:pt x="199411" y="103769"/>
                  </a:lnTo>
                  <a:lnTo>
                    <a:pt x="199453" y="103713"/>
                  </a:lnTo>
                  <a:lnTo>
                    <a:pt x="199495" y="103713"/>
                  </a:lnTo>
                  <a:lnTo>
                    <a:pt x="199495" y="103642"/>
                  </a:lnTo>
                  <a:lnTo>
                    <a:pt x="199537" y="103586"/>
                  </a:lnTo>
                  <a:lnTo>
                    <a:pt x="199537" y="103516"/>
                  </a:lnTo>
                  <a:lnTo>
                    <a:pt x="199580" y="103459"/>
                  </a:lnTo>
                  <a:lnTo>
                    <a:pt x="199580" y="103389"/>
                  </a:lnTo>
                  <a:lnTo>
                    <a:pt x="199622" y="103333"/>
                  </a:lnTo>
                  <a:lnTo>
                    <a:pt x="199622" y="103262"/>
                  </a:lnTo>
                  <a:lnTo>
                    <a:pt x="199622" y="103206"/>
                  </a:lnTo>
                  <a:lnTo>
                    <a:pt x="199622" y="103135"/>
                  </a:lnTo>
                  <a:lnTo>
                    <a:pt x="199622" y="103079"/>
                  </a:lnTo>
                  <a:lnTo>
                    <a:pt x="199622" y="103009"/>
                  </a:lnTo>
                  <a:lnTo>
                    <a:pt x="199622" y="102882"/>
                  </a:lnTo>
                  <a:lnTo>
                    <a:pt x="199622" y="102826"/>
                  </a:lnTo>
                  <a:lnTo>
                    <a:pt x="199664" y="102699"/>
                  </a:lnTo>
                  <a:lnTo>
                    <a:pt x="199664" y="102629"/>
                  </a:lnTo>
                  <a:lnTo>
                    <a:pt x="199664" y="102572"/>
                  </a:lnTo>
                  <a:lnTo>
                    <a:pt x="199706" y="102502"/>
                  </a:lnTo>
                  <a:lnTo>
                    <a:pt x="199664" y="102502"/>
                  </a:lnTo>
                  <a:lnTo>
                    <a:pt x="199706" y="102502"/>
                  </a:lnTo>
                  <a:lnTo>
                    <a:pt x="199664" y="102502"/>
                  </a:lnTo>
                  <a:lnTo>
                    <a:pt x="199664" y="102445"/>
                  </a:lnTo>
                  <a:lnTo>
                    <a:pt x="199706" y="102445"/>
                  </a:lnTo>
                  <a:lnTo>
                    <a:pt x="199749" y="102445"/>
                  </a:lnTo>
                  <a:lnTo>
                    <a:pt x="199749" y="102375"/>
                  </a:lnTo>
                  <a:lnTo>
                    <a:pt x="199791" y="102319"/>
                  </a:lnTo>
                  <a:lnTo>
                    <a:pt x="199791" y="102248"/>
                  </a:lnTo>
                  <a:lnTo>
                    <a:pt x="199833" y="102248"/>
                  </a:lnTo>
                  <a:lnTo>
                    <a:pt x="199875" y="102248"/>
                  </a:lnTo>
                  <a:lnTo>
                    <a:pt x="199875" y="102192"/>
                  </a:lnTo>
                  <a:lnTo>
                    <a:pt x="199875" y="102122"/>
                  </a:lnTo>
                  <a:lnTo>
                    <a:pt x="199918" y="102122"/>
                  </a:lnTo>
                  <a:lnTo>
                    <a:pt x="199960" y="102065"/>
                  </a:lnTo>
                  <a:lnTo>
                    <a:pt x="200002" y="101995"/>
                  </a:lnTo>
                  <a:lnTo>
                    <a:pt x="200002" y="101939"/>
                  </a:lnTo>
                  <a:lnTo>
                    <a:pt x="200002" y="101868"/>
                  </a:lnTo>
                  <a:lnTo>
                    <a:pt x="200044" y="101868"/>
                  </a:lnTo>
                  <a:lnTo>
                    <a:pt x="200087" y="101812"/>
                  </a:lnTo>
                  <a:lnTo>
                    <a:pt x="200129" y="101812"/>
                  </a:lnTo>
                  <a:lnTo>
                    <a:pt x="200171" y="101812"/>
                  </a:lnTo>
                  <a:lnTo>
                    <a:pt x="200213" y="101741"/>
                  </a:lnTo>
                  <a:lnTo>
                    <a:pt x="200256" y="101741"/>
                  </a:lnTo>
                  <a:lnTo>
                    <a:pt x="200256" y="101685"/>
                  </a:lnTo>
                  <a:lnTo>
                    <a:pt x="200298" y="101685"/>
                  </a:lnTo>
                  <a:lnTo>
                    <a:pt x="200382" y="101685"/>
                  </a:lnTo>
                  <a:lnTo>
                    <a:pt x="200425" y="101615"/>
                  </a:lnTo>
                  <a:lnTo>
                    <a:pt x="200467" y="101615"/>
                  </a:lnTo>
                  <a:lnTo>
                    <a:pt x="200509" y="101615"/>
                  </a:lnTo>
                  <a:lnTo>
                    <a:pt x="200636" y="101558"/>
                  </a:lnTo>
                  <a:lnTo>
                    <a:pt x="200678" y="101558"/>
                  </a:lnTo>
                  <a:lnTo>
                    <a:pt x="200720" y="101558"/>
                  </a:lnTo>
                  <a:lnTo>
                    <a:pt x="200763" y="101558"/>
                  </a:lnTo>
                  <a:lnTo>
                    <a:pt x="200847" y="101558"/>
                  </a:lnTo>
                  <a:lnTo>
                    <a:pt x="200932" y="101558"/>
                  </a:lnTo>
                  <a:lnTo>
                    <a:pt x="200974" y="101615"/>
                  </a:lnTo>
                  <a:lnTo>
                    <a:pt x="201016" y="101615"/>
                  </a:lnTo>
                  <a:lnTo>
                    <a:pt x="201058" y="101615"/>
                  </a:lnTo>
                  <a:lnTo>
                    <a:pt x="201101" y="101615"/>
                  </a:lnTo>
                  <a:lnTo>
                    <a:pt x="201143" y="101685"/>
                  </a:lnTo>
                  <a:lnTo>
                    <a:pt x="201185" y="101741"/>
                  </a:lnTo>
                  <a:lnTo>
                    <a:pt x="201227" y="101741"/>
                  </a:lnTo>
                  <a:lnTo>
                    <a:pt x="201270" y="101812"/>
                  </a:lnTo>
                  <a:lnTo>
                    <a:pt x="201312" y="101868"/>
                  </a:lnTo>
                  <a:lnTo>
                    <a:pt x="201354" y="101868"/>
                  </a:lnTo>
                  <a:lnTo>
                    <a:pt x="201354" y="101939"/>
                  </a:lnTo>
                  <a:lnTo>
                    <a:pt x="201396" y="101939"/>
                  </a:lnTo>
                  <a:lnTo>
                    <a:pt x="201438" y="101995"/>
                  </a:lnTo>
                  <a:lnTo>
                    <a:pt x="201481" y="101995"/>
                  </a:lnTo>
                  <a:lnTo>
                    <a:pt x="201481" y="102065"/>
                  </a:lnTo>
                  <a:lnTo>
                    <a:pt x="201481" y="102122"/>
                  </a:lnTo>
                  <a:lnTo>
                    <a:pt x="201523" y="102192"/>
                  </a:lnTo>
                  <a:lnTo>
                    <a:pt x="201565" y="102192"/>
                  </a:lnTo>
                  <a:lnTo>
                    <a:pt x="201565" y="102248"/>
                  </a:lnTo>
                  <a:lnTo>
                    <a:pt x="201607" y="102248"/>
                  </a:lnTo>
                  <a:lnTo>
                    <a:pt x="201650" y="102248"/>
                  </a:lnTo>
                  <a:lnTo>
                    <a:pt x="201650" y="102319"/>
                  </a:lnTo>
                  <a:lnTo>
                    <a:pt x="201650" y="102375"/>
                  </a:lnTo>
                  <a:lnTo>
                    <a:pt x="201692" y="102445"/>
                  </a:lnTo>
                  <a:lnTo>
                    <a:pt x="201734" y="102445"/>
                  </a:lnTo>
                  <a:lnTo>
                    <a:pt x="201776" y="102502"/>
                  </a:lnTo>
                  <a:lnTo>
                    <a:pt x="201819" y="102572"/>
                  </a:lnTo>
                  <a:lnTo>
                    <a:pt x="201819" y="102629"/>
                  </a:lnTo>
                  <a:lnTo>
                    <a:pt x="201861" y="102629"/>
                  </a:lnTo>
                  <a:lnTo>
                    <a:pt x="201903" y="102629"/>
                  </a:lnTo>
                  <a:lnTo>
                    <a:pt x="201903" y="102699"/>
                  </a:lnTo>
                  <a:lnTo>
                    <a:pt x="201945" y="102699"/>
                  </a:lnTo>
                  <a:lnTo>
                    <a:pt x="201988" y="102755"/>
                  </a:lnTo>
                  <a:lnTo>
                    <a:pt x="201988" y="102826"/>
                  </a:lnTo>
                  <a:lnTo>
                    <a:pt x="202030" y="102882"/>
                  </a:lnTo>
                  <a:lnTo>
                    <a:pt x="202114" y="103079"/>
                  </a:lnTo>
                  <a:lnTo>
                    <a:pt x="202114" y="103135"/>
                  </a:lnTo>
                  <a:lnTo>
                    <a:pt x="202157" y="103135"/>
                  </a:lnTo>
                  <a:lnTo>
                    <a:pt x="202157" y="103206"/>
                  </a:lnTo>
                  <a:lnTo>
                    <a:pt x="202199" y="103206"/>
                  </a:lnTo>
                  <a:lnTo>
                    <a:pt x="202199" y="103262"/>
                  </a:lnTo>
                  <a:lnTo>
                    <a:pt x="202241" y="103333"/>
                  </a:lnTo>
                  <a:lnTo>
                    <a:pt x="202283" y="103333"/>
                  </a:lnTo>
                  <a:lnTo>
                    <a:pt x="202326" y="103389"/>
                  </a:lnTo>
                  <a:lnTo>
                    <a:pt x="202368" y="103459"/>
                  </a:lnTo>
                  <a:lnTo>
                    <a:pt x="202368" y="103516"/>
                  </a:lnTo>
                  <a:lnTo>
                    <a:pt x="202410" y="103516"/>
                  </a:lnTo>
                  <a:lnTo>
                    <a:pt x="202452" y="103516"/>
                  </a:lnTo>
                  <a:lnTo>
                    <a:pt x="202495" y="103586"/>
                  </a:lnTo>
                  <a:lnTo>
                    <a:pt x="202537" y="103586"/>
                  </a:lnTo>
                  <a:lnTo>
                    <a:pt x="202579" y="103586"/>
                  </a:lnTo>
                  <a:lnTo>
                    <a:pt x="202621" y="103642"/>
                  </a:lnTo>
                  <a:lnTo>
                    <a:pt x="202664" y="103713"/>
                  </a:lnTo>
                  <a:lnTo>
                    <a:pt x="202706" y="103713"/>
                  </a:lnTo>
                  <a:lnTo>
                    <a:pt x="202748" y="103769"/>
                  </a:lnTo>
                  <a:lnTo>
                    <a:pt x="202790" y="103840"/>
                  </a:lnTo>
                  <a:lnTo>
                    <a:pt x="202833" y="103840"/>
                  </a:lnTo>
                  <a:lnTo>
                    <a:pt x="202833" y="103896"/>
                  </a:lnTo>
                  <a:lnTo>
                    <a:pt x="202875" y="103896"/>
                  </a:lnTo>
                  <a:lnTo>
                    <a:pt x="202917" y="103966"/>
                  </a:lnTo>
                  <a:lnTo>
                    <a:pt x="202959" y="104023"/>
                  </a:lnTo>
                  <a:lnTo>
                    <a:pt x="203044" y="104093"/>
                  </a:lnTo>
                  <a:lnTo>
                    <a:pt x="203002" y="104093"/>
                  </a:lnTo>
                  <a:lnTo>
                    <a:pt x="202959" y="104023"/>
                  </a:lnTo>
                  <a:lnTo>
                    <a:pt x="202875" y="103966"/>
                  </a:lnTo>
                  <a:lnTo>
                    <a:pt x="202833" y="103896"/>
                  </a:lnTo>
                  <a:lnTo>
                    <a:pt x="202790" y="103896"/>
                  </a:lnTo>
                  <a:lnTo>
                    <a:pt x="202790" y="103966"/>
                  </a:lnTo>
                  <a:lnTo>
                    <a:pt x="202833" y="104023"/>
                  </a:lnTo>
                  <a:lnTo>
                    <a:pt x="202875" y="104093"/>
                  </a:lnTo>
                  <a:lnTo>
                    <a:pt x="202875" y="104149"/>
                  </a:lnTo>
                  <a:lnTo>
                    <a:pt x="202917" y="104276"/>
                  </a:lnTo>
                  <a:lnTo>
                    <a:pt x="202917" y="104220"/>
                  </a:lnTo>
                  <a:lnTo>
                    <a:pt x="202917" y="104276"/>
                  </a:lnTo>
                  <a:lnTo>
                    <a:pt x="202959" y="104276"/>
                  </a:lnTo>
                  <a:lnTo>
                    <a:pt x="203002" y="104276"/>
                  </a:lnTo>
                  <a:lnTo>
                    <a:pt x="203044" y="104276"/>
                  </a:lnTo>
                  <a:lnTo>
                    <a:pt x="203044" y="104220"/>
                  </a:lnTo>
                  <a:lnTo>
                    <a:pt x="203044" y="104276"/>
                  </a:lnTo>
                  <a:lnTo>
                    <a:pt x="203002" y="104276"/>
                  </a:lnTo>
                  <a:lnTo>
                    <a:pt x="203002" y="104347"/>
                  </a:lnTo>
                  <a:lnTo>
                    <a:pt x="203044" y="104347"/>
                  </a:lnTo>
                  <a:lnTo>
                    <a:pt x="203044" y="104276"/>
                  </a:lnTo>
                  <a:lnTo>
                    <a:pt x="203086" y="104276"/>
                  </a:lnTo>
                  <a:lnTo>
                    <a:pt x="203044" y="104347"/>
                  </a:lnTo>
                  <a:lnTo>
                    <a:pt x="203086" y="104347"/>
                  </a:lnTo>
                  <a:lnTo>
                    <a:pt x="203128" y="104347"/>
                  </a:lnTo>
                  <a:lnTo>
                    <a:pt x="203128" y="104403"/>
                  </a:lnTo>
                  <a:lnTo>
                    <a:pt x="203128" y="104347"/>
                  </a:lnTo>
                  <a:lnTo>
                    <a:pt x="203171" y="104347"/>
                  </a:lnTo>
                  <a:lnTo>
                    <a:pt x="203171" y="104276"/>
                  </a:lnTo>
                  <a:lnTo>
                    <a:pt x="203171" y="104347"/>
                  </a:lnTo>
                  <a:lnTo>
                    <a:pt x="203171" y="104403"/>
                  </a:lnTo>
                  <a:lnTo>
                    <a:pt x="203213" y="104403"/>
                  </a:lnTo>
                  <a:lnTo>
                    <a:pt x="203255" y="104347"/>
                  </a:lnTo>
                  <a:lnTo>
                    <a:pt x="203213" y="104347"/>
                  </a:lnTo>
                  <a:lnTo>
                    <a:pt x="203255" y="104276"/>
                  </a:lnTo>
                  <a:lnTo>
                    <a:pt x="203255" y="104347"/>
                  </a:lnTo>
                  <a:lnTo>
                    <a:pt x="203213" y="104403"/>
                  </a:lnTo>
                  <a:lnTo>
                    <a:pt x="203213" y="104473"/>
                  </a:lnTo>
                  <a:lnTo>
                    <a:pt x="203255" y="104473"/>
                  </a:lnTo>
                  <a:lnTo>
                    <a:pt x="203255" y="104403"/>
                  </a:lnTo>
                  <a:lnTo>
                    <a:pt x="203297" y="104403"/>
                  </a:lnTo>
                  <a:lnTo>
                    <a:pt x="203297" y="104347"/>
                  </a:lnTo>
                  <a:lnTo>
                    <a:pt x="203297" y="104276"/>
                  </a:lnTo>
                  <a:lnTo>
                    <a:pt x="203255" y="104276"/>
                  </a:lnTo>
                  <a:lnTo>
                    <a:pt x="203297" y="104276"/>
                  </a:lnTo>
                  <a:lnTo>
                    <a:pt x="203340" y="104347"/>
                  </a:lnTo>
                  <a:lnTo>
                    <a:pt x="203382" y="104347"/>
                  </a:lnTo>
                  <a:lnTo>
                    <a:pt x="203340" y="104347"/>
                  </a:lnTo>
                  <a:lnTo>
                    <a:pt x="203340" y="104403"/>
                  </a:lnTo>
                  <a:lnTo>
                    <a:pt x="203297" y="104403"/>
                  </a:lnTo>
                  <a:lnTo>
                    <a:pt x="203255" y="104473"/>
                  </a:lnTo>
                  <a:lnTo>
                    <a:pt x="203297" y="104473"/>
                  </a:lnTo>
                  <a:lnTo>
                    <a:pt x="203340" y="104403"/>
                  </a:lnTo>
                  <a:lnTo>
                    <a:pt x="203340" y="104473"/>
                  </a:lnTo>
                  <a:lnTo>
                    <a:pt x="203382" y="104473"/>
                  </a:lnTo>
                  <a:lnTo>
                    <a:pt x="203424" y="104473"/>
                  </a:lnTo>
                  <a:lnTo>
                    <a:pt x="203424" y="104403"/>
                  </a:lnTo>
                  <a:lnTo>
                    <a:pt x="203466" y="104403"/>
                  </a:lnTo>
                  <a:lnTo>
                    <a:pt x="203551" y="104403"/>
                  </a:lnTo>
                  <a:lnTo>
                    <a:pt x="203593" y="104347"/>
                  </a:lnTo>
                  <a:lnTo>
                    <a:pt x="203720" y="104347"/>
                  </a:lnTo>
                  <a:lnTo>
                    <a:pt x="203720" y="104276"/>
                  </a:lnTo>
                  <a:lnTo>
                    <a:pt x="203762" y="104276"/>
                  </a:lnTo>
                  <a:lnTo>
                    <a:pt x="203804" y="104220"/>
                  </a:lnTo>
                  <a:lnTo>
                    <a:pt x="203804" y="104093"/>
                  </a:lnTo>
                  <a:lnTo>
                    <a:pt x="203846" y="104093"/>
                  </a:lnTo>
                  <a:lnTo>
                    <a:pt x="203889" y="104149"/>
                  </a:lnTo>
                  <a:lnTo>
                    <a:pt x="203931" y="104149"/>
                  </a:lnTo>
                  <a:lnTo>
                    <a:pt x="203931" y="104220"/>
                  </a:lnTo>
                  <a:lnTo>
                    <a:pt x="203931" y="104276"/>
                  </a:lnTo>
                  <a:lnTo>
                    <a:pt x="203931" y="104347"/>
                  </a:lnTo>
                  <a:lnTo>
                    <a:pt x="203889" y="104347"/>
                  </a:lnTo>
                  <a:lnTo>
                    <a:pt x="203889" y="104403"/>
                  </a:lnTo>
                  <a:lnTo>
                    <a:pt x="203846" y="104403"/>
                  </a:lnTo>
                  <a:lnTo>
                    <a:pt x="203846" y="104473"/>
                  </a:lnTo>
                  <a:lnTo>
                    <a:pt x="203804" y="104473"/>
                  </a:lnTo>
                  <a:lnTo>
                    <a:pt x="203804" y="104403"/>
                  </a:lnTo>
                  <a:lnTo>
                    <a:pt x="203762" y="104403"/>
                  </a:lnTo>
                  <a:lnTo>
                    <a:pt x="203720" y="104473"/>
                  </a:lnTo>
                  <a:lnTo>
                    <a:pt x="203762" y="104473"/>
                  </a:lnTo>
                  <a:lnTo>
                    <a:pt x="203804" y="104530"/>
                  </a:lnTo>
                  <a:lnTo>
                    <a:pt x="203762" y="104530"/>
                  </a:lnTo>
                  <a:lnTo>
                    <a:pt x="203762" y="104656"/>
                  </a:lnTo>
                  <a:lnTo>
                    <a:pt x="203762" y="104727"/>
                  </a:lnTo>
                  <a:lnTo>
                    <a:pt x="203762" y="104783"/>
                  </a:lnTo>
                  <a:lnTo>
                    <a:pt x="203762" y="104853"/>
                  </a:lnTo>
                  <a:lnTo>
                    <a:pt x="203804" y="104910"/>
                  </a:lnTo>
                  <a:lnTo>
                    <a:pt x="203804" y="104980"/>
                  </a:lnTo>
                  <a:lnTo>
                    <a:pt x="203762" y="104980"/>
                  </a:lnTo>
                  <a:lnTo>
                    <a:pt x="203762" y="105037"/>
                  </a:lnTo>
                  <a:lnTo>
                    <a:pt x="203762" y="105107"/>
                  </a:lnTo>
                  <a:lnTo>
                    <a:pt x="203762" y="105037"/>
                  </a:lnTo>
                  <a:lnTo>
                    <a:pt x="203720" y="105037"/>
                  </a:lnTo>
                  <a:lnTo>
                    <a:pt x="203720" y="104980"/>
                  </a:lnTo>
                  <a:lnTo>
                    <a:pt x="203677" y="105037"/>
                  </a:lnTo>
                  <a:lnTo>
                    <a:pt x="203677" y="104980"/>
                  </a:lnTo>
                  <a:lnTo>
                    <a:pt x="203635" y="104980"/>
                  </a:lnTo>
                  <a:lnTo>
                    <a:pt x="203677" y="104980"/>
                  </a:lnTo>
                  <a:lnTo>
                    <a:pt x="203677" y="104910"/>
                  </a:lnTo>
                  <a:lnTo>
                    <a:pt x="203720" y="104853"/>
                  </a:lnTo>
                  <a:lnTo>
                    <a:pt x="203677" y="104853"/>
                  </a:lnTo>
                  <a:lnTo>
                    <a:pt x="203720" y="104853"/>
                  </a:lnTo>
                  <a:lnTo>
                    <a:pt x="203720" y="104783"/>
                  </a:lnTo>
                  <a:lnTo>
                    <a:pt x="203677" y="104727"/>
                  </a:lnTo>
                  <a:lnTo>
                    <a:pt x="203677" y="104656"/>
                  </a:lnTo>
                  <a:lnTo>
                    <a:pt x="203720" y="104656"/>
                  </a:lnTo>
                  <a:lnTo>
                    <a:pt x="203720" y="104600"/>
                  </a:lnTo>
                  <a:lnTo>
                    <a:pt x="203720" y="104530"/>
                  </a:lnTo>
                  <a:lnTo>
                    <a:pt x="203677" y="104530"/>
                  </a:lnTo>
                  <a:lnTo>
                    <a:pt x="203677" y="104473"/>
                  </a:lnTo>
                  <a:lnTo>
                    <a:pt x="203677" y="104403"/>
                  </a:lnTo>
                  <a:lnTo>
                    <a:pt x="203635" y="104403"/>
                  </a:lnTo>
                  <a:lnTo>
                    <a:pt x="203593" y="104473"/>
                  </a:lnTo>
                  <a:lnTo>
                    <a:pt x="203551" y="104473"/>
                  </a:lnTo>
                  <a:lnTo>
                    <a:pt x="203466" y="104473"/>
                  </a:lnTo>
                  <a:lnTo>
                    <a:pt x="203466" y="104530"/>
                  </a:lnTo>
                  <a:lnTo>
                    <a:pt x="203382" y="104530"/>
                  </a:lnTo>
                  <a:lnTo>
                    <a:pt x="203340" y="104530"/>
                  </a:lnTo>
                  <a:lnTo>
                    <a:pt x="203297" y="104600"/>
                  </a:lnTo>
                  <a:lnTo>
                    <a:pt x="203297" y="104530"/>
                  </a:lnTo>
                  <a:lnTo>
                    <a:pt x="203255" y="104530"/>
                  </a:lnTo>
                  <a:lnTo>
                    <a:pt x="203213" y="104530"/>
                  </a:lnTo>
                  <a:lnTo>
                    <a:pt x="203171" y="104473"/>
                  </a:lnTo>
                  <a:lnTo>
                    <a:pt x="203128" y="104473"/>
                  </a:lnTo>
                  <a:lnTo>
                    <a:pt x="203086" y="104473"/>
                  </a:lnTo>
                  <a:lnTo>
                    <a:pt x="203044" y="104530"/>
                  </a:lnTo>
                  <a:lnTo>
                    <a:pt x="203086" y="104530"/>
                  </a:lnTo>
                  <a:lnTo>
                    <a:pt x="203086" y="104600"/>
                  </a:lnTo>
                  <a:lnTo>
                    <a:pt x="203086" y="104656"/>
                  </a:lnTo>
                  <a:lnTo>
                    <a:pt x="203086" y="104727"/>
                  </a:lnTo>
                  <a:lnTo>
                    <a:pt x="203044" y="104727"/>
                  </a:lnTo>
                  <a:lnTo>
                    <a:pt x="203044" y="104783"/>
                  </a:lnTo>
                  <a:lnTo>
                    <a:pt x="203086" y="104783"/>
                  </a:lnTo>
                  <a:lnTo>
                    <a:pt x="203086" y="104853"/>
                  </a:lnTo>
                  <a:lnTo>
                    <a:pt x="203044" y="104853"/>
                  </a:lnTo>
                  <a:lnTo>
                    <a:pt x="203044" y="104910"/>
                  </a:lnTo>
                  <a:lnTo>
                    <a:pt x="203086" y="104910"/>
                  </a:lnTo>
                  <a:lnTo>
                    <a:pt x="203086" y="104980"/>
                  </a:lnTo>
                  <a:lnTo>
                    <a:pt x="203086" y="105037"/>
                  </a:lnTo>
                  <a:lnTo>
                    <a:pt x="203128" y="105037"/>
                  </a:lnTo>
                  <a:lnTo>
                    <a:pt x="203128" y="105107"/>
                  </a:lnTo>
                  <a:lnTo>
                    <a:pt x="203128" y="105163"/>
                  </a:lnTo>
                  <a:lnTo>
                    <a:pt x="203171" y="105163"/>
                  </a:lnTo>
                  <a:lnTo>
                    <a:pt x="203171" y="105290"/>
                  </a:lnTo>
                  <a:lnTo>
                    <a:pt x="203171" y="105360"/>
                  </a:lnTo>
                  <a:lnTo>
                    <a:pt x="203171" y="105417"/>
                  </a:lnTo>
                  <a:lnTo>
                    <a:pt x="203213" y="105487"/>
                  </a:lnTo>
                  <a:lnTo>
                    <a:pt x="203255" y="105487"/>
                  </a:lnTo>
                  <a:lnTo>
                    <a:pt x="203297" y="105543"/>
                  </a:lnTo>
                  <a:lnTo>
                    <a:pt x="203297" y="105614"/>
                  </a:lnTo>
                  <a:lnTo>
                    <a:pt x="203340" y="105614"/>
                  </a:lnTo>
                  <a:lnTo>
                    <a:pt x="203340" y="105670"/>
                  </a:lnTo>
                  <a:lnTo>
                    <a:pt x="203297" y="105741"/>
                  </a:lnTo>
                  <a:lnTo>
                    <a:pt x="203340" y="105741"/>
                  </a:lnTo>
                  <a:lnTo>
                    <a:pt x="203340" y="105797"/>
                  </a:lnTo>
                  <a:lnTo>
                    <a:pt x="203255" y="105994"/>
                  </a:lnTo>
                  <a:lnTo>
                    <a:pt x="203297" y="105994"/>
                  </a:lnTo>
                  <a:lnTo>
                    <a:pt x="203297" y="106050"/>
                  </a:lnTo>
                  <a:lnTo>
                    <a:pt x="203340" y="106050"/>
                  </a:lnTo>
                  <a:lnTo>
                    <a:pt x="203340" y="106121"/>
                  </a:lnTo>
                  <a:lnTo>
                    <a:pt x="203382" y="106177"/>
                  </a:lnTo>
                  <a:lnTo>
                    <a:pt x="203424" y="106177"/>
                  </a:lnTo>
                  <a:lnTo>
                    <a:pt x="203424" y="106248"/>
                  </a:lnTo>
                  <a:lnTo>
                    <a:pt x="203466" y="106248"/>
                  </a:lnTo>
                  <a:lnTo>
                    <a:pt x="203508" y="106248"/>
                  </a:lnTo>
                  <a:lnTo>
                    <a:pt x="203508" y="106304"/>
                  </a:lnTo>
                  <a:lnTo>
                    <a:pt x="203551" y="106304"/>
                  </a:lnTo>
                  <a:lnTo>
                    <a:pt x="203593" y="106374"/>
                  </a:lnTo>
                  <a:lnTo>
                    <a:pt x="203677" y="106431"/>
                  </a:lnTo>
                  <a:lnTo>
                    <a:pt x="203677" y="106501"/>
                  </a:lnTo>
                  <a:lnTo>
                    <a:pt x="203720" y="106501"/>
                  </a:lnTo>
                  <a:lnTo>
                    <a:pt x="203762" y="106557"/>
                  </a:lnTo>
                  <a:lnTo>
                    <a:pt x="203804" y="106557"/>
                  </a:lnTo>
                  <a:lnTo>
                    <a:pt x="203846" y="106557"/>
                  </a:lnTo>
                  <a:lnTo>
                    <a:pt x="203889" y="106628"/>
                  </a:lnTo>
                  <a:lnTo>
                    <a:pt x="203931" y="106628"/>
                  </a:lnTo>
                  <a:lnTo>
                    <a:pt x="203973" y="106684"/>
                  </a:lnTo>
                  <a:lnTo>
                    <a:pt x="204058" y="106684"/>
                  </a:lnTo>
                  <a:lnTo>
                    <a:pt x="204100" y="106754"/>
                  </a:lnTo>
                  <a:lnTo>
                    <a:pt x="204142" y="106754"/>
                  </a:lnTo>
                  <a:lnTo>
                    <a:pt x="204184" y="106811"/>
                  </a:lnTo>
                  <a:lnTo>
                    <a:pt x="204227" y="106881"/>
                  </a:lnTo>
                  <a:lnTo>
                    <a:pt x="204227" y="106938"/>
                  </a:lnTo>
                  <a:lnTo>
                    <a:pt x="204227" y="107008"/>
                  </a:lnTo>
                  <a:lnTo>
                    <a:pt x="204227" y="107064"/>
                  </a:lnTo>
                  <a:lnTo>
                    <a:pt x="204184" y="107064"/>
                  </a:lnTo>
                  <a:lnTo>
                    <a:pt x="204184" y="107135"/>
                  </a:lnTo>
                  <a:lnTo>
                    <a:pt x="204184" y="107191"/>
                  </a:lnTo>
                  <a:lnTo>
                    <a:pt x="204142" y="107191"/>
                  </a:lnTo>
                  <a:lnTo>
                    <a:pt x="204184" y="107261"/>
                  </a:lnTo>
                  <a:lnTo>
                    <a:pt x="204142" y="107318"/>
                  </a:lnTo>
                  <a:lnTo>
                    <a:pt x="204100" y="107318"/>
                  </a:lnTo>
                  <a:lnTo>
                    <a:pt x="204100" y="107388"/>
                  </a:lnTo>
                  <a:lnTo>
                    <a:pt x="204100" y="107444"/>
                  </a:lnTo>
                  <a:lnTo>
                    <a:pt x="204142" y="107515"/>
                  </a:lnTo>
                  <a:lnTo>
                    <a:pt x="204142" y="107571"/>
                  </a:lnTo>
                  <a:lnTo>
                    <a:pt x="204100" y="107571"/>
                  </a:lnTo>
                  <a:lnTo>
                    <a:pt x="204142" y="107642"/>
                  </a:lnTo>
                  <a:lnTo>
                    <a:pt x="204184" y="107642"/>
                  </a:lnTo>
                  <a:lnTo>
                    <a:pt x="204184" y="107698"/>
                  </a:lnTo>
                  <a:lnTo>
                    <a:pt x="204227" y="107768"/>
                  </a:lnTo>
                  <a:lnTo>
                    <a:pt x="204269" y="107768"/>
                  </a:lnTo>
                  <a:lnTo>
                    <a:pt x="204269" y="107825"/>
                  </a:lnTo>
                  <a:lnTo>
                    <a:pt x="204269" y="107895"/>
                  </a:lnTo>
                  <a:lnTo>
                    <a:pt x="204311" y="107895"/>
                  </a:lnTo>
                  <a:lnTo>
                    <a:pt x="204311" y="107951"/>
                  </a:lnTo>
                  <a:lnTo>
                    <a:pt x="204353" y="107951"/>
                  </a:lnTo>
                  <a:lnTo>
                    <a:pt x="204396" y="107951"/>
                  </a:lnTo>
                  <a:lnTo>
                    <a:pt x="204438" y="108022"/>
                  </a:lnTo>
                  <a:lnTo>
                    <a:pt x="204480" y="108022"/>
                  </a:lnTo>
                  <a:lnTo>
                    <a:pt x="204522" y="108022"/>
                  </a:lnTo>
                  <a:lnTo>
                    <a:pt x="204565" y="107951"/>
                  </a:lnTo>
                  <a:lnTo>
                    <a:pt x="204607" y="107951"/>
                  </a:lnTo>
                  <a:lnTo>
                    <a:pt x="204734" y="108022"/>
                  </a:lnTo>
                  <a:lnTo>
                    <a:pt x="204818" y="108078"/>
                  </a:lnTo>
                  <a:lnTo>
                    <a:pt x="204903" y="108078"/>
                  </a:lnTo>
                  <a:lnTo>
                    <a:pt x="204945" y="108078"/>
                  </a:lnTo>
                  <a:lnTo>
                    <a:pt x="205029" y="108149"/>
                  </a:lnTo>
                  <a:lnTo>
                    <a:pt x="205029" y="108078"/>
                  </a:lnTo>
                  <a:lnTo>
                    <a:pt x="205072" y="108022"/>
                  </a:lnTo>
                  <a:lnTo>
                    <a:pt x="205114" y="108022"/>
                  </a:lnTo>
                  <a:lnTo>
                    <a:pt x="205156" y="107951"/>
                  </a:lnTo>
                  <a:lnTo>
                    <a:pt x="205156" y="107895"/>
                  </a:lnTo>
                  <a:lnTo>
                    <a:pt x="205198" y="107825"/>
                  </a:lnTo>
                  <a:lnTo>
                    <a:pt x="205241" y="107768"/>
                  </a:lnTo>
                  <a:lnTo>
                    <a:pt x="205283" y="107768"/>
                  </a:lnTo>
                  <a:lnTo>
                    <a:pt x="205325" y="107698"/>
                  </a:lnTo>
                  <a:lnTo>
                    <a:pt x="205367" y="107642"/>
                  </a:lnTo>
                  <a:lnTo>
                    <a:pt x="205410" y="107571"/>
                  </a:lnTo>
                  <a:lnTo>
                    <a:pt x="205494" y="107515"/>
                  </a:lnTo>
                  <a:lnTo>
                    <a:pt x="205536" y="107515"/>
                  </a:lnTo>
                  <a:lnTo>
                    <a:pt x="205578" y="107515"/>
                  </a:lnTo>
                  <a:lnTo>
                    <a:pt x="205621" y="107515"/>
                  </a:lnTo>
                  <a:lnTo>
                    <a:pt x="205663" y="107444"/>
                  </a:lnTo>
                  <a:lnTo>
                    <a:pt x="205705" y="107388"/>
                  </a:lnTo>
                  <a:lnTo>
                    <a:pt x="205747" y="107388"/>
                  </a:lnTo>
                  <a:lnTo>
                    <a:pt x="205747" y="107318"/>
                  </a:lnTo>
                  <a:lnTo>
                    <a:pt x="205790" y="107318"/>
                  </a:lnTo>
                  <a:lnTo>
                    <a:pt x="205790" y="107261"/>
                  </a:lnTo>
                  <a:lnTo>
                    <a:pt x="205832" y="107261"/>
                  </a:lnTo>
                  <a:lnTo>
                    <a:pt x="205874" y="107191"/>
                  </a:lnTo>
                  <a:lnTo>
                    <a:pt x="205874" y="107135"/>
                  </a:lnTo>
                  <a:lnTo>
                    <a:pt x="205916" y="107135"/>
                  </a:lnTo>
                  <a:lnTo>
                    <a:pt x="205959" y="107064"/>
                  </a:lnTo>
                  <a:lnTo>
                    <a:pt x="205916" y="107064"/>
                  </a:lnTo>
                  <a:lnTo>
                    <a:pt x="205959" y="107064"/>
                  </a:lnTo>
                  <a:lnTo>
                    <a:pt x="205959" y="107008"/>
                  </a:lnTo>
                  <a:lnTo>
                    <a:pt x="206001" y="107008"/>
                  </a:lnTo>
                  <a:lnTo>
                    <a:pt x="206043" y="107008"/>
                  </a:lnTo>
                  <a:lnTo>
                    <a:pt x="206043" y="106938"/>
                  </a:lnTo>
                  <a:lnTo>
                    <a:pt x="206085" y="106938"/>
                  </a:lnTo>
                  <a:lnTo>
                    <a:pt x="206085" y="106881"/>
                  </a:lnTo>
                  <a:lnTo>
                    <a:pt x="206128" y="106881"/>
                  </a:lnTo>
                  <a:lnTo>
                    <a:pt x="206128" y="106811"/>
                  </a:lnTo>
                  <a:lnTo>
                    <a:pt x="206170" y="106811"/>
                  </a:lnTo>
                  <a:lnTo>
                    <a:pt x="206170" y="106754"/>
                  </a:lnTo>
                  <a:lnTo>
                    <a:pt x="206212" y="106684"/>
                  </a:lnTo>
                  <a:lnTo>
                    <a:pt x="206212" y="106628"/>
                  </a:lnTo>
                  <a:lnTo>
                    <a:pt x="206212" y="106557"/>
                  </a:lnTo>
                  <a:lnTo>
                    <a:pt x="206254" y="106501"/>
                  </a:lnTo>
                  <a:lnTo>
                    <a:pt x="206254" y="106431"/>
                  </a:lnTo>
                  <a:lnTo>
                    <a:pt x="206254" y="106374"/>
                  </a:lnTo>
                  <a:lnTo>
                    <a:pt x="206254" y="106304"/>
                  </a:lnTo>
                  <a:lnTo>
                    <a:pt x="206212" y="106304"/>
                  </a:lnTo>
                  <a:lnTo>
                    <a:pt x="206212" y="106248"/>
                  </a:lnTo>
                  <a:lnTo>
                    <a:pt x="206254" y="106248"/>
                  </a:lnTo>
                  <a:lnTo>
                    <a:pt x="206297" y="106248"/>
                  </a:lnTo>
                  <a:lnTo>
                    <a:pt x="206339" y="106248"/>
                  </a:lnTo>
                  <a:lnTo>
                    <a:pt x="206381" y="106248"/>
                  </a:lnTo>
                  <a:lnTo>
                    <a:pt x="206423" y="106177"/>
                  </a:lnTo>
                  <a:lnTo>
                    <a:pt x="206466" y="106121"/>
                  </a:lnTo>
                  <a:lnTo>
                    <a:pt x="206508" y="106121"/>
                  </a:lnTo>
                  <a:lnTo>
                    <a:pt x="206508" y="106050"/>
                  </a:lnTo>
                  <a:lnTo>
                    <a:pt x="206508" y="105994"/>
                  </a:lnTo>
                  <a:lnTo>
                    <a:pt x="206508" y="105867"/>
                  </a:lnTo>
                  <a:lnTo>
                    <a:pt x="206550" y="105867"/>
                  </a:lnTo>
                  <a:lnTo>
                    <a:pt x="206550" y="105797"/>
                  </a:lnTo>
                  <a:lnTo>
                    <a:pt x="206592" y="105741"/>
                  </a:lnTo>
                  <a:lnTo>
                    <a:pt x="206635" y="105670"/>
                  </a:lnTo>
                  <a:lnTo>
                    <a:pt x="206635" y="105614"/>
                  </a:lnTo>
                  <a:lnTo>
                    <a:pt x="206677" y="105614"/>
                  </a:lnTo>
                  <a:lnTo>
                    <a:pt x="206677" y="105543"/>
                  </a:lnTo>
                  <a:lnTo>
                    <a:pt x="206719" y="105487"/>
                  </a:lnTo>
                  <a:lnTo>
                    <a:pt x="206761" y="105417"/>
                  </a:lnTo>
                  <a:lnTo>
                    <a:pt x="206761" y="105360"/>
                  </a:lnTo>
                  <a:lnTo>
                    <a:pt x="206719" y="105290"/>
                  </a:lnTo>
                  <a:lnTo>
                    <a:pt x="206719" y="105234"/>
                  </a:lnTo>
                  <a:lnTo>
                    <a:pt x="206761" y="105163"/>
                  </a:lnTo>
                  <a:lnTo>
                    <a:pt x="206761" y="105107"/>
                  </a:lnTo>
                  <a:lnTo>
                    <a:pt x="206804" y="105037"/>
                  </a:lnTo>
                  <a:lnTo>
                    <a:pt x="206846" y="105037"/>
                  </a:lnTo>
                  <a:lnTo>
                    <a:pt x="206888" y="104980"/>
                  </a:lnTo>
                  <a:lnTo>
                    <a:pt x="206930" y="104980"/>
                  </a:lnTo>
                  <a:lnTo>
                    <a:pt x="206973" y="104980"/>
                  </a:lnTo>
                  <a:lnTo>
                    <a:pt x="206930" y="104910"/>
                  </a:lnTo>
                  <a:lnTo>
                    <a:pt x="206888" y="104910"/>
                  </a:lnTo>
                  <a:lnTo>
                    <a:pt x="206930" y="104853"/>
                  </a:lnTo>
                  <a:lnTo>
                    <a:pt x="206973" y="104783"/>
                  </a:lnTo>
                  <a:lnTo>
                    <a:pt x="207015" y="104727"/>
                  </a:lnTo>
                  <a:lnTo>
                    <a:pt x="207057" y="104727"/>
                  </a:lnTo>
                  <a:lnTo>
                    <a:pt x="207099" y="104727"/>
                  </a:lnTo>
                  <a:lnTo>
                    <a:pt x="207142" y="104727"/>
                  </a:lnTo>
                  <a:lnTo>
                    <a:pt x="207142" y="104656"/>
                  </a:lnTo>
                  <a:lnTo>
                    <a:pt x="207184" y="104656"/>
                  </a:lnTo>
                  <a:lnTo>
                    <a:pt x="207184" y="104600"/>
                  </a:lnTo>
                  <a:lnTo>
                    <a:pt x="207268" y="104530"/>
                  </a:lnTo>
                  <a:lnTo>
                    <a:pt x="207311" y="104530"/>
                  </a:lnTo>
                  <a:lnTo>
                    <a:pt x="207353" y="104473"/>
                  </a:lnTo>
                  <a:lnTo>
                    <a:pt x="207353" y="104403"/>
                  </a:lnTo>
                  <a:lnTo>
                    <a:pt x="207395" y="104403"/>
                  </a:lnTo>
                  <a:lnTo>
                    <a:pt x="207395" y="104347"/>
                  </a:lnTo>
                  <a:lnTo>
                    <a:pt x="207437" y="104347"/>
                  </a:lnTo>
                  <a:lnTo>
                    <a:pt x="207480" y="104276"/>
                  </a:lnTo>
                  <a:lnTo>
                    <a:pt x="207522" y="104276"/>
                  </a:lnTo>
                  <a:lnTo>
                    <a:pt x="207564" y="104220"/>
                  </a:lnTo>
                  <a:lnTo>
                    <a:pt x="207564" y="104149"/>
                  </a:lnTo>
                  <a:lnTo>
                    <a:pt x="207606" y="104149"/>
                  </a:lnTo>
                  <a:lnTo>
                    <a:pt x="207606" y="104093"/>
                  </a:lnTo>
                  <a:lnTo>
                    <a:pt x="207649" y="104023"/>
                  </a:lnTo>
                  <a:lnTo>
                    <a:pt x="207649" y="103966"/>
                  </a:lnTo>
                  <a:lnTo>
                    <a:pt x="207691" y="103966"/>
                  </a:lnTo>
                  <a:lnTo>
                    <a:pt x="207691" y="103896"/>
                  </a:lnTo>
                  <a:lnTo>
                    <a:pt x="207733" y="103896"/>
                  </a:lnTo>
                  <a:lnTo>
                    <a:pt x="207775" y="103896"/>
                  </a:lnTo>
                  <a:lnTo>
                    <a:pt x="207733" y="103896"/>
                  </a:lnTo>
                  <a:lnTo>
                    <a:pt x="207733" y="103966"/>
                  </a:lnTo>
                  <a:lnTo>
                    <a:pt x="207691" y="103966"/>
                  </a:lnTo>
                  <a:lnTo>
                    <a:pt x="207733" y="103966"/>
                  </a:lnTo>
                  <a:lnTo>
                    <a:pt x="207775" y="103966"/>
                  </a:lnTo>
                  <a:lnTo>
                    <a:pt x="207817" y="104023"/>
                  </a:lnTo>
                  <a:lnTo>
                    <a:pt x="207860" y="104023"/>
                  </a:lnTo>
                  <a:lnTo>
                    <a:pt x="207860" y="104093"/>
                  </a:lnTo>
                  <a:lnTo>
                    <a:pt x="207902" y="104093"/>
                  </a:lnTo>
                  <a:lnTo>
                    <a:pt x="207902" y="104149"/>
                  </a:lnTo>
                  <a:lnTo>
                    <a:pt x="207944" y="104149"/>
                  </a:lnTo>
                  <a:lnTo>
                    <a:pt x="207986" y="104149"/>
                  </a:lnTo>
                  <a:lnTo>
                    <a:pt x="208029" y="104093"/>
                  </a:lnTo>
                  <a:lnTo>
                    <a:pt x="208071" y="104093"/>
                  </a:lnTo>
                  <a:lnTo>
                    <a:pt x="208155" y="104093"/>
                  </a:lnTo>
                  <a:lnTo>
                    <a:pt x="208198" y="104093"/>
                  </a:lnTo>
                  <a:lnTo>
                    <a:pt x="208198" y="104023"/>
                  </a:lnTo>
                  <a:lnTo>
                    <a:pt x="208240" y="104023"/>
                  </a:lnTo>
                  <a:lnTo>
                    <a:pt x="208240" y="103966"/>
                  </a:lnTo>
                  <a:lnTo>
                    <a:pt x="208324" y="103896"/>
                  </a:lnTo>
                  <a:lnTo>
                    <a:pt x="208324" y="103966"/>
                  </a:lnTo>
                  <a:lnTo>
                    <a:pt x="208367" y="103896"/>
                  </a:lnTo>
                  <a:lnTo>
                    <a:pt x="208409" y="103896"/>
                  </a:lnTo>
                  <a:lnTo>
                    <a:pt x="208451" y="103840"/>
                  </a:lnTo>
                  <a:lnTo>
                    <a:pt x="208493" y="103769"/>
                  </a:lnTo>
                  <a:lnTo>
                    <a:pt x="208493" y="103713"/>
                  </a:lnTo>
                  <a:lnTo>
                    <a:pt x="208536" y="103642"/>
                  </a:lnTo>
                  <a:lnTo>
                    <a:pt x="208578" y="103642"/>
                  </a:lnTo>
                  <a:lnTo>
                    <a:pt x="208620" y="103586"/>
                  </a:lnTo>
                  <a:lnTo>
                    <a:pt x="208620" y="103516"/>
                  </a:lnTo>
                  <a:lnTo>
                    <a:pt x="208662" y="103459"/>
                  </a:lnTo>
                  <a:lnTo>
                    <a:pt x="208662" y="103389"/>
                  </a:lnTo>
                  <a:lnTo>
                    <a:pt x="208620" y="103333"/>
                  </a:lnTo>
                  <a:lnTo>
                    <a:pt x="208578" y="103262"/>
                  </a:lnTo>
                  <a:lnTo>
                    <a:pt x="208578" y="103206"/>
                  </a:lnTo>
                  <a:lnTo>
                    <a:pt x="208536" y="103135"/>
                  </a:lnTo>
                  <a:lnTo>
                    <a:pt x="208536" y="103079"/>
                  </a:lnTo>
                  <a:lnTo>
                    <a:pt x="208493" y="103079"/>
                  </a:lnTo>
                  <a:lnTo>
                    <a:pt x="208493" y="103009"/>
                  </a:lnTo>
                  <a:lnTo>
                    <a:pt x="208451" y="102952"/>
                  </a:lnTo>
                  <a:lnTo>
                    <a:pt x="208451" y="102882"/>
                  </a:lnTo>
                  <a:lnTo>
                    <a:pt x="208493" y="102882"/>
                  </a:lnTo>
                  <a:lnTo>
                    <a:pt x="208493" y="102826"/>
                  </a:lnTo>
                  <a:lnTo>
                    <a:pt x="208536" y="102755"/>
                  </a:lnTo>
                  <a:lnTo>
                    <a:pt x="208578" y="102755"/>
                  </a:lnTo>
                  <a:lnTo>
                    <a:pt x="208620" y="102629"/>
                  </a:lnTo>
                  <a:lnTo>
                    <a:pt x="208662" y="102629"/>
                  </a:lnTo>
                  <a:lnTo>
                    <a:pt x="208705" y="102572"/>
                  </a:lnTo>
                  <a:lnTo>
                    <a:pt x="208747" y="102502"/>
                  </a:lnTo>
                  <a:lnTo>
                    <a:pt x="208831" y="102502"/>
                  </a:lnTo>
                  <a:lnTo>
                    <a:pt x="208916" y="102445"/>
                  </a:lnTo>
                  <a:lnTo>
                    <a:pt x="208958" y="102445"/>
                  </a:lnTo>
                  <a:lnTo>
                    <a:pt x="209043" y="102375"/>
                  </a:lnTo>
                  <a:lnTo>
                    <a:pt x="209085" y="102375"/>
                  </a:lnTo>
                  <a:lnTo>
                    <a:pt x="209000" y="102445"/>
                  </a:lnTo>
                  <a:lnTo>
                    <a:pt x="209085" y="102445"/>
                  </a:lnTo>
                  <a:lnTo>
                    <a:pt x="209127" y="102445"/>
                  </a:lnTo>
                  <a:lnTo>
                    <a:pt x="209169" y="102445"/>
                  </a:lnTo>
                  <a:lnTo>
                    <a:pt x="209212" y="102375"/>
                  </a:lnTo>
                  <a:lnTo>
                    <a:pt x="209254" y="102319"/>
                  </a:lnTo>
                  <a:lnTo>
                    <a:pt x="209254" y="102248"/>
                  </a:lnTo>
                  <a:lnTo>
                    <a:pt x="209338" y="102248"/>
                  </a:lnTo>
                  <a:lnTo>
                    <a:pt x="209381" y="102248"/>
                  </a:lnTo>
                  <a:lnTo>
                    <a:pt x="209423" y="102248"/>
                  </a:lnTo>
                  <a:lnTo>
                    <a:pt x="209423" y="102319"/>
                  </a:lnTo>
                  <a:lnTo>
                    <a:pt x="209381" y="102319"/>
                  </a:lnTo>
                  <a:lnTo>
                    <a:pt x="209296" y="102375"/>
                  </a:lnTo>
                  <a:lnTo>
                    <a:pt x="209212" y="102502"/>
                  </a:lnTo>
                  <a:lnTo>
                    <a:pt x="209169" y="102502"/>
                  </a:lnTo>
                  <a:lnTo>
                    <a:pt x="209127" y="102502"/>
                  </a:lnTo>
                  <a:lnTo>
                    <a:pt x="209085" y="102502"/>
                  </a:lnTo>
                  <a:lnTo>
                    <a:pt x="209043" y="102502"/>
                  </a:lnTo>
                  <a:lnTo>
                    <a:pt x="209000" y="102572"/>
                  </a:lnTo>
                  <a:lnTo>
                    <a:pt x="208958" y="102572"/>
                  </a:lnTo>
                  <a:lnTo>
                    <a:pt x="208916" y="102572"/>
                  </a:lnTo>
                  <a:lnTo>
                    <a:pt x="208874" y="102629"/>
                  </a:lnTo>
                  <a:lnTo>
                    <a:pt x="208831" y="102629"/>
                  </a:lnTo>
                  <a:lnTo>
                    <a:pt x="208789" y="102629"/>
                  </a:lnTo>
                  <a:lnTo>
                    <a:pt x="208789" y="102699"/>
                  </a:lnTo>
                  <a:lnTo>
                    <a:pt x="208705" y="102699"/>
                  </a:lnTo>
                  <a:lnTo>
                    <a:pt x="208705" y="102755"/>
                  </a:lnTo>
                  <a:lnTo>
                    <a:pt x="208662" y="102755"/>
                  </a:lnTo>
                  <a:lnTo>
                    <a:pt x="208662" y="102826"/>
                  </a:lnTo>
                  <a:lnTo>
                    <a:pt x="208620" y="102826"/>
                  </a:lnTo>
                  <a:lnTo>
                    <a:pt x="208578" y="102882"/>
                  </a:lnTo>
                  <a:lnTo>
                    <a:pt x="208578" y="102952"/>
                  </a:lnTo>
                  <a:lnTo>
                    <a:pt x="208578" y="103009"/>
                  </a:lnTo>
                  <a:lnTo>
                    <a:pt x="208831" y="103206"/>
                  </a:lnTo>
                  <a:lnTo>
                    <a:pt x="208874" y="103262"/>
                  </a:lnTo>
                  <a:lnTo>
                    <a:pt x="208874" y="103333"/>
                  </a:lnTo>
                  <a:lnTo>
                    <a:pt x="208874" y="103389"/>
                  </a:lnTo>
                  <a:lnTo>
                    <a:pt x="208916" y="103333"/>
                  </a:lnTo>
                  <a:lnTo>
                    <a:pt x="208916" y="103389"/>
                  </a:lnTo>
                  <a:lnTo>
                    <a:pt x="208874" y="103389"/>
                  </a:lnTo>
                  <a:lnTo>
                    <a:pt x="208874" y="103516"/>
                  </a:lnTo>
                  <a:lnTo>
                    <a:pt x="208916" y="103516"/>
                  </a:lnTo>
                  <a:lnTo>
                    <a:pt x="208874" y="103586"/>
                  </a:lnTo>
                  <a:lnTo>
                    <a:pt x="208874" y="103642"/>
                  </a:lnTo>
                  <a:lnTo>
                    <a:pt x="208874" y="103713"/>
                  </a:lnTo>
                  <a:lnTo>
                    <a:pt x="208874" y="103896"/>
                  </a:lnTo>
                  <a:lnTo>
                    <a:pt x="208831" y="103966"/>
                  </a:lnTo>
                  <a:lnTo>
                    <a:pt x="208831" y="104023"/>
                  </a:lnTo>
                  <a:lnTo>
                    <a:pt x="208789" y="104093"/>
                  </a:lnTo>
                  <a:lnTo>
                    <a:pt x="208747" y="104149"/>
                  </a:lnTo>
                  <a:lnTo>
                    <a:pt x="208747" y="104220"/>
                  </a:lnTo>
                  <a:lnTo>
                    <a:pt x="208705" y="104276"/>
                  </a:lnTo>
                  <a:lnTo>
                    <a:pt x="208662" y="104347"/>
                  </a:lnTo>
                  <a:lnTo>
                    <a:pt x="208662" y="104403"/>
                  </a:lnTo>
                  <a:lnTo>
                    <a:pt x="208620" y="104403"/>
                  </a:lnTo>
                  <a:lnTo>
                    <a:pt x="208578" y="104473"/>
                  </a:lnTo>
                  <a:lnTo>
                    <a:pt x="208536" y="104530"/>
                  </a:lnTo>
                  <a:lnTo>
                    <a:pt x="208493" y="104530"/>
                  </a:lnTo>
                  <a:lnTo>
                    <a:pt x="208409" y="104600"/>
                  </a:lnTo>
                  <a:lnTo>
                    <a:pt x="208409" y="104656"/>
                  </a:lnTo>
                  <a:lnTo>
                    <a:pt x="208367" y="104656"/>
                  </a:lnTo>
                  <a:lnTo>
                    <a:pt x="208324" y="104656"/>
                  </a:lnTo>
                  <a:lnTo>
                    <a:pt x="208324" y="104727"/>
                  </a:lnTo>
                  <a:lnTo>
                    <a:pt x="208282" y="104727"/>
                  </a:lnTo>
                  <a:lnTo>
                    <a:pt x="208282" y="104783"/>
                  </a:lnTo>
                  <a:lnTo>
                    <a:pt x="208240" y="104783"/>
                  </a:lnTo>
                  <a:lnTo>
                    <a:pt x="208198" y="104910"/>
                  </a:lnTo>
                  <a:lnTo>
                    <a:pt x="208155" y="104910"/>
                  </a:lnTo>
                  <a:lnTo>
                    <a:pt x="208113" y="104980"/>
                  </a:lnTo>
                  <a:lnTo>
                    <a:pt x="208071" y="104980"/>
                  </a:lnTo>
                  <a:lnTo>
                    <a:pt x="208029" y="104980"/>
                  </a:lnTo>
                  <a:lnTo>
                    <a:pt x="207986" y="104980"/>
                  </a:lnTo>
                  <a:lnTo>
                    <a:pt x="207986" y="105037"/>
                  </a:lnTo>
                  <a:lnTo>
                    <a:pt x="207944" y="105037"/>
                  </a:lnTo>
                  <a:lnTo>
                    <a:pt x="207944" y="105107"/>
                  </a:lnTo>
                  <a:lnTo>
                    <a:pt x="207986" y="105107"/>
                  </a:lnTo>
                  <a:lnTo>
                    <a:pt x="207986" y="105163"/>
                  </a:lnTo>
                  <a:lnTo>
                    <a:pt x="208029" y="105163"/>
                  </a:lnTo>
                  <a:lnTo>
                    <a:pt x="208029" y="105234"/>
                  </a:lnTo>
                  <a:lnTo>
                    <a:pt x="208071" y="105234"/>
                  </a:lnTo>
                  <a:lnTo>
                    <a:pt x="208071" y="105290"/>
                  </a:lnTo>
                  <a:lnTo>
                    <a:pt x="208113" y="105290"/>
                  </a:lnTo>
                  <a:lnTo>
                    <a:pt x="208113" y="105360"/>
                  </a:lnTo>
                  <a:lnTo>
                    <a:pt x="208155" y="105360"/>
                  </a:lnTo>
                  <a:lnTo>
                    <a:pt x="208113" y="105417"/>
                  </a:lnTo>
                  <a:lnTo>
                    <a:pt x="208155" y="105417"/>
                  </a:lnTo>
                  <a:lnTo>
                    <a:pt x="208155" y="105487"/>
                  </a:lnTo>
                  <a:lnTo>
                    <a:pt x="208198" y="105487"/>
                  </a:lnTo>
                  <a:lnTo>
                    <a:pt x="208240" y="105487"/>
                  </a:lnTo>
                  <a:lnTo>
                    <a:pt x="208282" y="105487"/>
                  </a:lnTo>
                  <a:lnTo>
                    <a:pt x="208282" y="105543"/>
                  </a:lnTo>
                  <a:lnTo>
                    <a:pt x="208324" y="105543"/>
                  </a:lnTo>
                  <a:lnTo>
                    <a:pt x="208324" y="105614"/>
                  </a:lnTo>
                  <a:lnTo>
                    <a:pt x="208367" y="105614"/>
                  </a:lnTo>
                  <a:lnTo>
                    <a:pt x="208409" y="105614"/>
                  </a:lnTo>
                  <a:lnTo>
                    <a:pt x="208367" y="105614"/>
                  </a:lnTo>
                  <a:lnTo>
                    <a:pt x="208367" y="105543"/>
                  </a:lnTo>
                  <a:lnTo>
                    <a:pt x="208324" y="105543"/>
                  </a:lnTo>
                  <a:lnTo>
                    <a:pt x="208198" y="105417"/>
                  </a:lnTo>
                  <a:lnTo>
                    <a:pt x="208198" y="105360"/>
                  </a:lnTo>
                  <a:lnTo>
                    <a:pt x="208240" y="105360"/>
                  </a:lnTo>
                  <a:lnTo>
                    <a:pt x="208240" y="105417"/>
                  </a:lnTo>
                  <a:lnTo>
                    <a:pt x="208282" y="105417"/>
                  </a:lnTo>
                  <a:lnTo>
                    <a:pt x="208324" y="105487"/>
                  </a:lnTo>
                  <a:lnTo>
                    <a:pt x="208367" y="105487"/>
                  </a:lnTo>
                  <a:lnTo>
                    <a:pt x="208409" y="105543"/>
                  </a:lnTo>
                  <a:lnTo>
                    <a:pt x="208451" y="105543"/>
                  </a:lnTo>
                  <a:lnTo>
                    <a:pt x="208451" y="105614"/>
                  </a:lnTo>
                  <a:lnTo>
                    <a:pt x="208451" y="105543"/>
                  </a:lnTo>
                  <a:lnTo>
                    <a:pt x="208409" y="105543"/>
                  </a:lnTo>
                  <a:lnTo>
                    <a:pt x="208367" y="105543"/>
                  </a:lnTo>
                  <a:lnTo>
                    <a:pt x="208409" y="105543"/>
                  </a:lnTo>
                  <a:lnTo>
                    <a:pt x="208451" y="105614"/>
                  </a:lnTo>
                  <a:lnTo>
                    <a:pt x="208493" y="105614"/>
                  </a:lnTo>
                  <a:lnTo>
                    <a:pt x="208493" y="105670"/>
                  </a:lnTo>
                  <a:lnTo>
                    <a:pt x="208493" y="105741"/>
                  </a:lnTo>
                  <a:lnTo>
                    <a:pt x="208536" y="105741"/>
                  </a:lnTo>
                  <a:lnTo>
                    <a:pt x="208578" y="105741"/>
                  </a:lnTo>
                  <a:lnTo>
                    <a:pt x="208620" y="105741"/>
                  </a:lnTo>
                  <a:lnTo>
                    <a:pt x="208620" y="105797"/>
                  </a:lnTo>
                  <a:lnTo>
                    <a:pt x="208662" y="105797"/>
                  </a:lnTo>
                  <a:lnTo>
                    <a:pt x="208620" y="105797"/>
                  </a:lnTo>
                  <a:lnTo>
                    <a:pt x="208578" y="105797"/>
                  </a:lnTo>
                  <a:lnTo>
                    <a:pt x="208536" y="105797"/>
                  </a:lnTo>
                  <a:lnTo>
                    <a:pt x="208493" y="105741"/>
                  </a:lnTo>
                  <a:lnTo>
                    <a:pt x="208451" y="105741"/>
                  </a:lnTo>
                  <a:lnTo>
                    <a:pt x="208451" y="105670"/>
                  </a:lnTo>
                  <a:lnTo>
                    <a:pt x="208493" y="105670"/>
                  </a:lnTo>
                  <a:lnTo>
                    <a:pt x="208451" y="105670"/>
                  </a:lnTo>
                  <a:lnTo>
                    <a:pt x="208493" y="105670"/>
                  </a:lnTo>
                  <a:lnTo>
                    <a:pt x="208493" y="105741"/>
                  </a:lnTo>
                  <a:lnTo>
                    <a:pt x="208493" y="105670"/>
                  </a:lnTo>
                  <a:lnTo>
                    <a:pt x="208451" y="105614"/>
                  </a:lnTo>
                  <a:lnTo>
                    <a:pt x="208409" y="105614"/>
                  </a:lnTo>
                  <a:lnTo>
                    <a:pt x="208367" y="105614"/>
                  </a:lnTo>
                  <a:lnTo>
                    <a:pt x="208324" y="105614"/>
                  </a:lnTo>
                  <a:lnTo>
                    <a:pt x="208282" y="105614"/>
                  </a:lnTo>
                  <a:lnTo>
                    <a:pt x="208282" y="105543"/>
                  </a:lnTo>
                  <a:lnTo>
                    <a:pt x="208240" y="105543"/>
                  </a:lnTo>
                  <a:lnTo>
                    <a:pt x="208198" y="105487"/>
                  </a:lnTo>
                  <a:lnTo>
                    <a:pt x="208155" y="105487"/>
                  </a:lnTo>
                  <a:lnTo>
                    <a:pt x="208113" y="105487"/>
                  </a:lnTo>
                  <a:lnTo>
                    <a:pt x="208071" y="105487"/>
                  </a:lnTo>
                  <a:lnTo>
                    <a:pt x="208071" y="105417"/>
                  </a:lnTo>
                  <a:lnTo>
                    <a:pt x="208029" y="105417"/>
                  </a:lnTo>
                  <a:lnTo>
                    <a:pt x="208029" y="105360"/>
                  </a:lnTo>
                  <a:lnTo>
                    <a:pt x="208029" y="105290"/>
                  </a:lnTo>
                  <a:lnTo>
                    <a:pt x="207986" y="105234"/>
                  </a:lnTo>
                  <a:lnTo>
                    <a:pt x="207944" y="105234"/>
                  </a:lnTo>
                  <a:lnTo>
                    <a:pt x="207944" y="105290"/>
                  </a:lnTo>
                  <a:lnTo>
                    <a:pt x="207902" y="105290"/>
                  </a:lnTo>
                  <a:lnTo>
                    <a:pt x="207902" y="105234"/>
                  </a:lnTo>
                  <a:lnTo>
                    <a:pt x="207860" y="105234"/>
                  </a:lnTo>
                  <a:lnTo>
                    <a:pt x="207860" y="105290"/>
                  </a:lnTo>
                  <a:lnTo>
                    <a:pt x="207860" y="105360"/>
                  </a:lnTo>
                  <a:lnTo>
                    <a:pt x="207860" y="105417"/>
                  </a:lnTo>
                  <a:lnTo>
                    <a:pt x="207817" y="105417"/>
                  </a:lnTo>
                  <a:lnTo>
                    <a:pt x="207817" y="105487"/>
                  </a:lnTo>
                  <a:lnTo>
                    <a:pt x="207775" y="105487"/>
                  </a:lnTo>
                  <a:lnTo>
                    <a:pt x="207817" y="105487"/>
                  </a:lnTo>
                  <a:lnTo>
                    <a:pt x="207817" y="105543"/>
                  </a:lnTo>
                  <a:lnTo>
                    <a:pt x="207817" y="105614"/>
                  </a:lnTo>
                  <a:lnTo>
                    <a:pt x="207817" y="105670"/>
                  </a:lnTo>
                  <a:lnTo>
                    <a:pt x="207775" y="105741"/>
                  </a:lnTo>
                  <a:lnTo>
                    <a:pt x="207733" y="105741"/>
                  </a:lnTo>
                  <a:lnTo>
                    <a:pt x="207691" y="105741"/>
                  </a:lnTo>
                  <a:lnTo>
                    <a:pt x="207691" y="105797"/>
                  </a:lnTo>
                  <a:lnTo>
                    <a:pt x="207649" y="105797"/>
                  </a:lnTo>
                  <a:lnTo>
                    <a:pt x="207606" y="105867"/>
                  </a:lnTo>
                  <a:lnTo>
                    <a:pt x="207564" y="105867"/>
                  </a:lnTo>
                  <a:lnTo>
                    <a:pt x="207522" y="105867"/>
                  </a:lnTo>
                  <a:lnTo>
                    <a:pt x="207480" y="105867"/>
                  </a:lnTo>
                  <a:lnTo>
                    <a:pt x="207437" y="105867"/>
                  </a:lnTo>
                  <a:lnTo>
                    <a:pt x="207395" y="105867"/>
                  </a:lnTo>
                  <a:lnTo>
                    <a:pt x="207437" y="105867"/>
                  </a:lnTo>
                  <a:lnTo>
                    <a:pt x="207395" y="105867"/>
                  </a:lnTo>
                  <a:lnTo>
                    <a:pt x="207395" y="105924"/>
                  </a:lnTo>
                  <a:lnTo>
                    <a:pt x="207437" y="105924"/>
                  </a:lnTo>
                  <a:lnTo>
                    <a:pt x="207437" y="105994"/>
                  </a:lnTo>
                  <a:lnTo>
                    <a:pt x="207395" y="105994"/>
                  </a:lnTo>
                  <a:lnTo>
                    <a:pt x="207437" y="105994"/>
                  </a:lnTo>
                  <a:lnTo>
                    <a:pt x="207437" y="106050"/>
                  </a:lnTo>
                  <a:lnTo>
                    <a:pt x="207480" y="106050"/>
                  </a:lnTo>
                  <a:lnTo>
                    <a:pt x="207437" y="106050"/>
                  </a:lnTo>
                  <a:lnTo>
                    <a:pt x="207480" y="106121"/>
                  </a:lnTo>
                  <a:lnTo>
                    <a:pt x="207522" y="106177"/>
                  </a:lnTo>
                  <a:lnTo>
                    <a:pt x="207522" y="106248"/>
                  </a:lnTo>
                  <a:lnTo>
                    <a:pt x="207564" y="106248"/>
                  </a:lnTo>
                  <a:lnTo>
                    <a:pt x="207564" y="106304"/>
                  </a:lnTo>
                  <a:lnTo>
                    <a:pt x="207522" y="106374"/>
                  </a:lnTo>
                  <a:lnTo>
                    <a:pt x="207564" y="106374"/>
                  </a:lnTo>
                  <a:lnTo>
                    <a:pt x="207564" y="106431"/>
                  </a:lnTo>
                  <a:lnTo>
                    <a:pt x="207522" y="106431"/>
                  </a:lnTo>
                  <a:lnTo>
                    <a:pt x="207522" y="106501"/>
                  </a:lnTo>
                  <a:lnTo>
                    <a:pt x="207480" y="106557"/>
                  </a:lnTo>
                  <a:lnTo>
                    <a:pt x="207353" y="106557"/>
                  </a:lnTo>
                  <a:lnTo>
                    <a:pt x="207311" y="106628"/>
                  </a:lnTo>
                  <a:lnTo>
                    <a:pt x="207226" y="106684"/>
                  </a:lnTo>
                  <a:lnTo>
                    <a:pt x="207184" y="106684"/>
                  </a:lnTo>
                  <a:lnTo>
                    <a:pt x="207142" y="106754"/>
                  </a:lnTo>
                  <a:lnTo>
                    <a:pt x="207099" y="106754"/>
                  </a:lnTo>
                  <a:lnTo>
                    <a:pt x="207057" y="106754"/>
                  </a:lnTo>
                  <a:lnTo>
                    <a:pt x="207015" y="106811"/>
                  </a:lnTo>
                  <a:lnTo>
                    <a:pt x="206973" y="106811"/>
                  </a:lnTo>
                  <a:lnTo>
                    <a:pt x="206973" y="106881"/>
                  </a:lnTo>
                  <a:lnTo>
                    <a:pt x="206930" y="106881"/>
                  </a:lnTo>
                  <a:lnTo>
                    <a:pt x="206930" y="106938"/>
                  </a:lnTo>
                  <a:lnTo>
                    <a:pt x="206888" y="106938"/>
                  </a:lnTo>
                  <a:lnTo>
                    <a:pt x="206888" y="107008"/>
                  </a:lnTo>
                  <a:lnTo>
                    <a:pt x="206888" y="107064"/>
                  </a:lnTo>
                  <a:lnTo>
                    <a:pt x="206888" y="107135"/>
                  </a:lnTo>
                  <a:lnTo>
                    <a:pt x="206888" y="107191"/>
                  </a:lnTo>
                  <a:lnTo>
                    <a:pt x="206846" y="107191"/>
                  </a:lnTo>
                  <a:lnTo>
                    <a:pt x="206846" y="107261"/>
                  </a:lnTo>
                  <a:lnTo>
                    <a:pt x="206719" y="107388"/>
                  </a:lnTo>
                  <a:lnTo>
                    <a:pt x="206677" y="107444"/>
                  </a:lnTo>
                  <a:lnTo>
                    <a:pt x="206635" y="107515"/>
                  </a:lnTo>
                  <a:lnTo>
                    <a:pt x="206635" y="107571"/>
                  </a:lnTo>
                  <a:lnTo>
                    <a:pt x="206592" y="107571"/>
                  </a:lnTo>
                  <a:lnTo>
                    <a:pt x="206592" y="107642"/>
                  </a:lnTo>
                  <a:lnTo>
                    <a:pt x="206592" y="107698"/>
                  </a:lnTo>
                  <a:lnTo>
                    <a:pt x="206550" y="107698"/>
                  </a:lnTo>
                  <a:lnTo>
                    <a:pt x="206550" y="107768"/>
                  </a:lnTo>
                  <a:lnTo>
                    <a:pt x="206508" y="107825"/>
                  </a:lnTo>
                  <a:lnTo>
                    <a:pt x="206466" y="107825"/>
                  </a:lnTo>
                  <a:lnTo>
                    <a:pt x="206466" y="107895"/>
                  </a:lnTo>
                  <a:lnTo>
                    <a:pt x="206423" y="107895"/>
                  </a:lnTo>
                  <a:lnTo>
                    <a:pt x="206381" y="107951"/>
                  </a:lnTo>
                  <a:lnTo>
                    <a:pt x="206339" y="107951"/>
                  </a:lnTo>
                  <a:lnTo>
                    <a:pt x="206254" y="107951"/>
                  </a:lnTo>
                  <a:lnTo>
                    <a:pt x="206170" y="108022"/>
                  </a:lnTo>
                  <a:lnTo>
                    <a:pt x="206128" y="108078"/>
                  </a:lnTo>
                  <a:lnTo>
                    <a:pt x="206170" y="108078"/>
                  </a:lnTo>
                  <a:lnTo>
                    <a:pt x="206212" y="108149"/>
                  </a:lnTo>
                  <a:lnTo>
                    <a:pt x="206254" y="108149"/>
                  </a:lnTo>
                  <a:lnTo>
                    <a:pt x="206254" y="108205"/>
                  </a:lnTo>
                  <a:lnTo>
                    <a:pt x="206212" y="108205"/>
                  </a:lnTo>
                  <a:lnTo>
                    <a:pt x="206128" y="108275"/>
                  </a:lnTo>
                  <a:lnTo>
                    <a:pt x="206085" y="108275"/>
                  </a:lnTo>
                  <a:lnTo>
                    <a:pt x="206043" y="108275"/>
                  </a:lnTo>
                  <a:lnTo>
                    <a:pt x="206001" y="108275"/>
                  </a:lnTo>
                  <a:lnTo>
                    <a:pt x="205959" y="108275"/>
                  </a:lnTo>
                  <a:lnTo>
                    <a:pt x="205916" y="108275"/>
                  </a:lnTo>
                  <a:lnTo>
                    <a:pt x="205874" y="108332"/>
                  </a:lnTo>
                  <a:lnTo>
                    <a:pt x="205832" y="108332"/>
                  </a:lnTo>
                  <a:lnTo>
                    <a:pt x="205790" y="108332"/>
                  </a:lnTo>
                  <a:lnTo>
                    <a:pt x="205790" y="108402"/>
                  </a:lnTo>
                  <a:lnTo>
                    <a:pt x="205747" y="108402"/>
                  </a:lnTo>
                  <a:lnTo>
                    <a:pt x="205705" y="108458"/>
                  </a:lnTo>
                  <a:lnTo>
                    <a:pt x="205663" y="108458"/>
                  </a:lnTo>
                  <a:lnTo>
                    <a:pt x="205663" y="108529"/>
                  </a:lnTo>
                  <a:lnTo>
                    <a:pt x="205621" y="108529"/>
                  </a:lnTo>
                  <a:lnTo>
                    <a:pt x="205621" y="108585"/>
                  </a:lnTo>
                  <a:lnTo>
                    <a:pt x="205578" y="108585"/>
                  </a:lnTo>
                  <a:lnTo>
                    <a:pt x="205536" y="108585"/>
                  </a:lnTo>
                  <a:lnTo>
                    <a:pt x="205536" y="108656"/>
                  </a:lnTo>
                  <a:lnTo>
                    <a:pt x="205494" y="108656"/>
                  </a:lnTo>
                  <a:lnTo>
                    <a:pt x="205452" y="108656"/>
                  </a:lnTo>
                  <a:lnTo>
                    <a:pt x="205410" y="108656"/>
                  </a:lnTo>
                  <a:lnTo>
                    <a:pt x="205410" y="108712"/>
                  </a:lnTo>
                  <a:lnTo>
                    <a:pt x="205367" y="108712"/>
                  </a:lnTo>
                  <a:lnTo>
                    <a:pt x="205325" y="108712"/>
                  </a:lnTo>
                  <a:lnTo>
                    <a:pt x="205325" y="108782"/>
                  </a:lnTo>
                  <a:lnTo>
                    <a:pt x="205283" y="108782"/>
                  </a:lnTo>
                  <a:lnTo>
                    <a:pt x="205283" y="108839"/>
                  </a:lnTo>
                  <a:lnTo>
                    <a:pt x="205241" y="108839"/>
                  </a:lnTo>
                  <a:lnTo>
                    <a:pt x="205241" y="108909"/>
                  </a:lnTo>
                  <a:lnTo>
                    <a:pt x="205198" y="108909"/>
                  </a:lnTo>
                  <a:lnTo>
                    <a:pt x="205156" y="108909"/>
                  </a:lnTo>
                  <a:lnTo>
                    <a:pt x="205156" y="108965"/>
                  </a:lnTo>
                  <a:lnTo>
                    <a:pt x="205114" y="109036"/>
                  </a:lnTo>
                  <a:lnTo>
                    <a:pt x="205029" y="109036"/>
                  </a:lnTo>
                  <a:lnTo>
                    <a:pt x="204987" y="109036"/>
                  </a:lnTo>
                  <a:lnTo>
                    <a:pt x="204945" y="109036"/>
                  </a:lnTo>
                  <a:lnTo>
                    <a:pt x="204903" y="109036"/>
                  </a:lnTo>
                  <a:lnTo>
                    <a:pt x="204860" y="109036"/>
                  </a:lnTo>
                  <a:lnTo>
                    <a:pt x="204818" y="109036"/>
                  </a:lnTo>
                  <a:lnTo>
                    <a:pt x="204776" y="109092"/>
                  </a:lnTo>
                  <a:lnTo>
                    <a:pt x="204734" y="109092"/>
                  </a:lnTo>
                  <a:lnTo>
                    <a:pt x="204649" y="109092"/>
                  </a:lnTo>
                  <a:lnTo>
                    <a:pt x="204649" y="109162"/>
                  </a:lnTo>
                  <a:lnTo>
                    <a:pt x="204607" y="109162"/>
                  </a:lnTo>
                  <a:lnTo>
                    <a:pt x="204565" y="109162"/>
                  </a:lnTo>
                  <a:lnTo>
                    <a:pt x="204480" y="109162"/>
                  </a:lnTo>
                  <a:lnTo>
                    <a:pt x="204438" y="109162"/>
                  </a:lnTo>
                  <a:lnTo>
                    <a:pt x="204438" y="109219"/>
                  </a:lnTo>
                  <a:lnTo>
                    <a:pt x="204396" y="109219"/>
                  </a:lnTo>
                  <a:lnTo>
                    <a:pt x="204438" y="109219"/>
                  </a:lnTo>
                  <a:lnTo>
                    <a:pt x="204480" y="109289"/>
                  </a:lnTo>
                  <a:lnTo>
                    <a:pt x="204480" y="109346"/>
                  </a:lnTo>
                  <a:lnTo>
                    <a:pt x="204522" y="109346"/>
                  </a:lnTo>
                  <a:lnTo>
                    <a:pt x="204522" y="109416"/>
                  </a:lnTo>
                  <a:lnTo>
                    <a:pt x="204565" y="109416"/>
                  </a:lnTo>
                  <a:lnTo>
                    <a:pt x="204607" y="109416"/>
                  </a:lnTo>
                  <a:lnTo>
                    <a:pt x="204607" y="109472"/>
                  </a:lnTo>
                  <a:lnTo>
                    <a:pt x="204649" y="109472"/>
                  </a:lnTo>
                  <a:lnTo>
                    <a:pt x="204691" y="109472"/>
                  </a:lnTo>
                  <a:lnTo>
                    <a:pt x="204734" y="109543"/>
                  </a:lnTo>
                  <a:lnTo>
                    <a:pt x="204776" y="109543"/>
                  </a:lnTo>
                  <a:lnTo>
                    <a:pt x="204860" y="109543"/>
                  </a:lnTo>
                  <a:lnTo>
                    <a:pt x="204860" y="109599"/>
                  </a:lnTo>
                  <a:lnTo>
                    <a:pt x="204903" y="109599"/>
                  </a:lnTo>
                  <a:lnTo>
                    <a:pt x="204945" y="109599"/>
                  </a:lnTo>
                  <a:lnTo>
                    <a:pt x="204987" y="109599"/>
                  </a:lnTo>
                  <a:lnTo>
                    <a:pt x="204987" y="109669"/>
                  </a:lnTo>
                  <a:lnTo>
                    <a:pt x="205029" y="109726"/>
                  </a:lnTo>
                  <a:lnTo>
                    <a:pt x="204945" y="109796"/>
                  </a:lnTo>
                  <a:lnTo>
                    <a:pt x="204860" y="109852"/>
                  </a:lnTo>
                  <a:lnTo>
                    <a:pt x="204818" y="109923"/>
                  </a:lnTo>
                  <a:lnTo>
                    <a:pt x="204818" y="109979"/>
                  </a:lnTo>
                  <a:lnTo>
                    <a:pt x="204860" y="109979"/>
                  </a:lnTo>
                  <a:lnTo>
                    <a:pt x="204903" y="109979"/>
                  </a:lnTo>
                  <a:lnTo>
                    <a:pt x="204903" y="109923"/>
                  </a:lnTo>
                  <a:lnTo>
                    <a:pt x="204945" y="109923"/>
                  </a:lnTo>
                  <a:lnTo>
                    <a:pt x="204987" y="109923"/>
                  </a:lnTo>
                  <a:lnTo>
                    <a:pt x="205029" y="109852"/>
                  </a:lnTo>
                  <a:lnTo>
                    <a:pt x="205029" y="109796"/>
                  </a:lnTo>
                  <a:lnTo>
                    <a:pt x="205072" y="109796"/>
                  </a:lnTo>
                  <a:lnTo>
                    <a:pt x="205114" y="109726"/>
                  </a:lnTo>
                  <a:lnTo>
                    <a:pt x="205156" y="109796"/>
                  </a:lnTo>
                  <a:lnTo>
                    <a:pt x="205198" y="109796"/>
                  </a:lnTo>
                  <a:lnTo>
                    <a:pt x="205241" y="109796"/>
                  </a:lnTo>
                  <a:lnTo>
                    <a:pt x="205283" y="109796"/>
                  </a:lnTo>
                  <a:lnTo>
                    <a:pt x="205325" y="109796"/>
                  </a:lnTo>
                  <a:lnTo>
                    <a:pt x="205367" y="109796"/>
                  </a:lnTo>
                  <a:lnTo>
                    <a:pt x="205410" y="109796"/>
                  </a:lnTo>
                  <a:lnTo>
                    <a:pt x="205452" y="109796"/>
                  </a:lnTo>
                  <a:lnTo>
                    <a:pt x="205494" y="109796"/>
                  </a:lnTo>
                  <a:lnTo>
                    <a:pt x="205536" y="109796"/>
                  </a:lnTo>
                  <a:lnTo>
                    <a:pt x="205621" y="109852"/>
                  </a:lnTo>
                  <a:lnTo>
                    <a:pt x="205705" y="109852"/>
                  </a:lnTo>
                  <a:lnTo>
                    <a:pt x="205747" y="109923"/>
                  </a:lnTo>
                  <a:lnTo>
                    <a:pt x="205790" y="109923"/>
                  </a:lnTo>
                  <a:lnTo>
                    <a:pt x="205832" y="109923"/>
                  </a:lnTo>
                  <a:lnTo>
                    <a:pt x="205874" y="109923"/>
                  </a:lnTo>
                  <a:lnTo>
                    <a:pt x="205874" y="109979"/>
                  </a:lnTo>
                  <a:lnTo>
                    <a:pt x="205874" y="110050"/>
                  </a:lnTo>
                  <a:lnTo>
                    <a:pt x="205916" y="110050"/>
                  </a:lnTo>
                  <a:lnTo>
                    <a:pt x="205959" y="110106"/>
                  </a:lnTo>
                  <a:lnTo>
                    <a:pt x="206001" y="110106"/>
                  </a:lnTo>
                  <a:lnTo>
                    <a:pt x="206001" y="110050"/>
                  </a:lnTo>
                  <a:lnTo>
                    <a:pt x="206001" y="110106"/>
                  </a:lnTo>
                  <a:lnTo>
                    <a:pt x="206043" y="110106"/>
                  </a:lnTo>
                  <a:lnTo>
                    <a:pt x="206043" y="110176"/>
                  </a:lnTo>
                  <a:lnTo>
                    <a:pt x="206001" y="110176"/>
                  </a:lnTo>
                  <a:lnTo>
                    <a:pt x="205959" y="110176"/>
                  </a:lnTo>
                  <a:lnTo>
                    <a:pt x="205959" y="110233"/>
                  </a:lnTo>
                  <a:lnTo>
                    <a:pt x="206001" y="110176"/>
                  </a:lnTo>
                  <a:lnTo>
                    <a:pt x="206001" y="110233"/>
                  </a:lnTo>
                  <a:lnTo>
                    <a:pt x="206043" y="110233"/>
                  </a:lnTo>
                  <a:lnTo>
                    <a:pt x="206085" y="110233"/>
                  </a:lnTo>
                  <a:lnTo>
                    <a:pt x="206085" y="110176"/>
                  </a:lnTo>
                  <a:lnTo>
                    <a:pt x="206085" y="110233"/>
                  </a:lnTo>
                  <a:lnTo>
                    <a:pt x="206085" y="110303"/>
                  </a:lnTo>
                  <a:lnTo>
                    <a:pt x="206043" y="110303"/>
                  </a:lnTo>
                  <a:lnTo>
                    <a:pt x="206085" y="110303"/>
                  </a:lnTo>
                  <a:lnTo>
                    <a:pt x="206085" y="110359"/>
                  </a:lnTo>
                  <a:lnTo>
                    <a:pt x="206128" y="110359"/>
                  </a:lnTo>
                  <a:lnTo>
                    <a:pt x="206128" y="110303"/>
                  </a:lnTo>
                  <a:lnTo>
                    <a:pt x="206170" y="110303"/>
                  </a:lnTo>
                  <a:lnTo>
                    <a:pt x="206212" y="110303"/>
                  </a:lnTo>
                  <a:lnTo>
                    <a:pt x="206254" y="110303"/>
                  </a:lnTo>
                  <a:lnTo>
                    <a:pt x="206254" y="110233"/>
                  </a:lnTo>
                  <a:lnTo>
                    <a:pt x="206297" y="110233"/>
                  </a:lnTo>
                  <a:lnTo>
                    <a:pt x="206254" y="110233"/>
                  </a:lnTo>
                  <a:lnTo>
                    <a:pt x="206212" y="110233"/>
                  </a:lnTo>
                  <a:lnTo>
                    <a:pt x="206170" y="110233"/>
                  </a:lnTo>
                  <a:lnTo>
                    <a:pt x="206170" y="110176"/>
                  </a:lnTo>
                  <a:lnTo>
                    <a:pt x="206212" y="110176"/>
                  </a:lnTo>
                  <a:lnTo>
                    <a:pt x="206254" y="110176"/>
                  </a:lnTo>
                  <a:lnTo>
                    <a:pt x="206297" y="110176"/>
                  </a:lnTo>
                  <a:lnTo>
                    <a:pt x="206297" y="110233"/>
                  </a:lnTo>
                  <a:lnTo>
                    <a:pt x="206297" y="110176"/>
                  </a:lnTo>
                  <a:lnTo>
                    <a:pt x="206339" y="110176"/>
                  </a:lnTo>
                  <a:lnTo>
                    <a:pt x="206339" y="110233"/>
                  </a:lnTo>
                  <a:lnTo>
                    <a:pt x="206381" y="110233"/>
                  </a:lnTo>
                  <a:lnTo>
                    <a:pt x="206381" y="110176"/>
                  </a:lnTo>
                  <a:lnTo>
                    <a:pt x="206423" y="110176"/>
                  </a:lnTo>
                  <a:lnTo>
                    <a:pt x="206381" y="110176"/>
                  </a:lnTo>
                  <a:lnTo>
                    <a:pt x="206339" y="110106"/>
                  </a:lnTo>
                  <a:lnTo>
                    <a:pt x="206381" y="110106"/>
                  </a:lnTo>
                  <a:lnTo>
                    <a:pt x="206423" y="110106"/>
                  </a:lnTo>
                  <a:lnTo>
                    <a:pt x="206423" y="110176"/>
                  </a:lnTo>
                  <a:lnTo>
                    <a:pt x="206466" y="110176"/>
                  </a:lnTo>
                  <a:lnTo>
                    <a:pt x="206466" y="110106"/>
                  </a:lnTo>
                  <a:lnTo>
                    <a:pt x="206423" y="110106"/>
                  </a:lnTo>
                  <a:lnTo>
                    <a:pt x="206423" y="110050"/>
                  </a:lnTo>
                  <a:lnTo>
                    <a:pt x="206381" y="110050"/>
                  </a:lnTo>
                  <a:lnTo>
                    <a:pt x="206339" y="110050"/>
                  </a:lnTo>
                  <a:lnTo>
                    <a:pt x="206254" y="110106"/>
                  </a:lnTo>
                  <a:lnTo>
                    <a:pt x="206339" y="110050"/>
                  </a:lnTo>
                  <a:lnTo>
                    <a:pt x="206339" y="109979"/>
                  </a:lnTo>
                  <a:lnTo>
                    <a:pt x="206381" y="109979"/>
                  </a:lnTo>
                  <a:lnTo>
                    <a:pt x="206423" y="109979"/>
                  </a:lnTo>
                  <a:lnTo>
                    <a:pt x="206466" y="109979"/>
                  </a:lnTo>
                  <a:lnTo>
                    <a:pt x="206508" y="109979"/>
                  </a:lnTo>
                  <a:lnTo>
                    <a:pt x="206550" y="109979"/>
                  </a:lnTo>
                  <a:lnTo>
                    <a:pt x="206550" y="110050"/>
                  </a:lnTo>
                  <a:lnTo>
                    <a:pt x="206550" y="109979"/>
                  </a:lnTo>
                  <a:lnTo>
                    <a:pt x="206592" y="109979"/>
                  </a:lnTo>
                  <a:lnTo>
                    <a:pt x="206635" y="109979"/>
                  </a:lnTo>
                  <a:lnTo>
                    <a:pt x="206677" y="109979"/>
                  </a:lnTo>
                  <a:lnTo>
                    <a:pt x="206719" y="109979"/>
                  </a:lnTo>
                  <a:lnTo>
                    <a:pt x="206761" y="109979"/>
                  </a:lnTo>
                  <a:lnTo>
                    <a:pt x="206804" y="109979"/>
                  </a:lnTo>
                  <a:lnTo>
                    <a:pt x="206846" y="110050"/>
                  </a:lnTo>
                  <a:lnTo>
                    <a:pt x="206888" y="110050"/>
                  </a:lnTo>
                  <a:lnTo>
                    <a:pt x="206930" y="110050"/>
                  </a:lnTo>
                  <a:lnTo>
                    <a:pt x="206973" y="110050"/>
                  </a:lnTo>
                  <a:lnTo>
                    <a:pt x="206973" y="110106"/>
                  </a:lnTo>
                  <a:lnTo>
                    <a:pt x="207015" y="110050"/>
                  </a:lnTo>
                  <a:lnTo>
                    <a:pt x="207057" y="110050"/>
                  </a:lnTo>
                  <a:lnTo>
                    <a:pt x="207057" y="109979"/>
                  </a:lnTo>
                  <a:lnTo>
                    <a:pt x="207099" y="109979"/>
                  </a:lnTo>
                  <a:lnTo>
                    <a:pt x="207142" y="109979"/>
                  </a:lnTo>
                  <a:lnTo>
                    <a:pt x="207142" y="109923"/>
                  </a:lnTo>
                  <a:lnTo>
                    <a:pt x="207099" y="109979"/>
                  </a:lnTo>
                  <a:lnTo>
                    <a:pt x="207099" y="109923"/>
                  </a:lnTo>
                  <a:lnTo>
                    <a:pt x="207142" y="109923"/>
                  </a:lnTo>
                  <a:lnTo>
                    <a:pt x="207184" y="109923"/>
                  </a:lnTo>
                  <a:lnTo>
                    <a:pt x="207226" y="109923"/>
                  </a:lnTo>
                  <a:lnTo>
                    <a:pt x="207226" y="109852"/>
                  </a:lnTo>
                  <a:lnTo>
                    <a:pt x="207268" y="109852"/>
                  </a:lnTo>
                  <a:lnTo>
                    <a:pt x="207311" y="109852"/>
                  </a:lnTo>
                  <a:lnTo>
                    <a:pt x="207353" y="109852"/>
                  </a:lnTo>
                  <a:lnTo>
                    <a:pt x="207395" y="109796"/>
                  </a:lnTo>
                  <a:lnTo>
                    <a:pt x="207437" y="109796"/>
                  </a:lnTo>
                  <a:lnTo>
                    <a:pt x="207480" y="109796"/>
                  </a:lnTo>
                  <a:lnTo>
                    <a:pt x="207480" y="109726"/>
                  </a:lnTo>
                  <a:lnTo>
                    <a:pt x="207522" y="109669"/>
                  </a:lnTo>
                  <a:lnTo>
                    <a:pt x="207522" y="109599"/>
                  </a:lnTo>
                  <a:lnTo>
                    <a:pt x="207564" y="109599"/>
                  </a:lnTo>
                  <a:lnTo>
                    <a:pt x="207649" y="109543"/>
                  </a:lnTo>
                  <a:lnTo>
                    <a:pt x="207691" y="109543"/>
                  </a:lnTo>
                  <a:lnTo>
                    <a:pt x="207691" y="109472"/>
                  </a:lnTo>
                  <a:lnTo>
                    <a:pt x="207733" y="109472"/>
                  </a:lnTo>
                  <a:lnTo>
                    <a:pt x="207733" y="109416"/>
                  </a:lnTo>
                  <a:lnTo>
                    <a:pt x="207775" y="109346"/>
                  </a:lnTo>
                  <a:lnTo>
                    <a:pt x="207817" y="109346"/>
                  </a:lnTo>
                  <a:lnTo>
                    <a:pt x="207902" y="109346"/>
                  </a:lnTo>
                  <a:lnTo>
                    <a:pt x="207902" y="109289"/>
                  </a:lnTo>
                  <a:lnTo>
                    <a:pt x="207944" y="109289"/>
                  </a:lnTo>
                  <a:lnTo>
                    <a:pt x="207986" y="109289"/>
                  </a:lnTo>
                  <a:lnTo>
                    <a:pt x="208029" y="109289"/>
                  </a:lnTo>
                  <a:lnTo>
                    <a:pt x="208071" y="109289"/>
                  </a:lnTo>
                  <a:lnTo>
                    <a:pt x="208113" y="109289"/>
                  </a:lnTo>
                  <a:lnTo>
                    <a:pt x="208155" y="109289"/>
                  </a:lnTo>
                  <a:lnTo>
                    <a:pt x="208113" y="109346"/>
                  </a:lnTo>
                  <a:lnTo>
                    <a:pt x="208155" y="109346"/>
                  </a:lnTo>
                  <a:lnTo>
                    <a:pt x="208198" y="109346"/>
                  </a:lnTo>
                  <a:lnTo>
                    <a:pt x="208198" y="109289"/>
                  </a:lnTo>
                  <a:lnTo>
                    <a:pt x="208198" y="109346"/>
                  </a:lnTo>
                  <a:lnTo>
                    <a:pt x="208155" y="109346"/>
                  </a:lnTo>
                  <a:lnTo>
                    <a:pt x="208113" y="109346"/>
                  </a:lnTo>
                  <a:lnTo>
                    <a:pt x="208071" y="109346"/>
                  </a:lnTo>
                  <a:lnTo>
                    <a:pt x="208029" y="109346"/>
                  </a:lnTo>
                  <a:lnTo>
                    <a:pt x="207986" y="109346"/>
                  </a:lnTo>
                  <a:lnTo>
                    <a:pt x="207944" y="109346"/>
                  </a:lnTo>
                  <a:lnTo>
                    <a:pt x="207902" y="109416"/>
                  </a:lnTo>
                  <a:lnTo>
                    <a:pt x="207860" y="109416"/>
                  </a:lnTo>
                  <a:lnTo>
                    <a:pt x="207817" y="109472"/>
                  </a:lnTo>
                  <a:lnTo>
                    <a:pt x="207775" y="109543"/>
                  </a:lnTo>
                  <a:lnTo>
                    <a:pt x="207691" y="109599"/>
                  </a:lnTo>
                  <a:lnTo>
                    <a:pt x="207649" y="109669"/>
                  </a:lnTo>
                  <a:lnTo>
                    <a:pt x="207606" y="109726"/>
                  </a:lnTo>
                  <a:lnTo>
                    <a:pt x="207564" y="109796"/>
                  </a:lnTo>
                  <a:lnTo>
                    <a:pt x="207564" y="109852"/>
                  </a:lnTo>
                  <a:lnTo>
                    <a:pt x="207522" y="109852"/>
                  </a:lnTo>
                  <a:lnTo>
                    <a:pt x="207480" y="109923"/>
                  </a:lnTo>
                  <a:lnTo>
                    <a:pt x="207480" y="109979"/>
                  </a:lnTo>
                  <a:lnTo>
                    <a:pt x="207437" y="109979"/>
                  </a:lnTo>
                  <a:lnTo>
                    <a:pt x="207437" y="110050"/>
                  </a:lnTo>
                  <a:lnTo>
                    <a:pt x="207395" y="110050"/>
                  </a:lnTo>
                  <a:lnTo>
                    <a:pt x="207353" y="110050"/>
                  </a:lnTo>
                  <a:lnTo>
                    <a:pt x="207311" y="110050"/>
                  </a:lnTo>
                  <a:lnTo>
                    <a:pt x="207311" y="110106"/>
                  </a:lnTo>
                  <a:lnTo>
                    <a:pt x="207268" y="110106"/>
                  </a:lnTo>
                  <a:lnTo>
                    <a:pt x="207226" y="110106"/>
                  </a:lnTo>
                  <a:lnTo>
                    <a:pt x="207226" y="110176"/>
                  </a:lnTo>
                  <a:lnTo>
                    <a:pt x="207184" y="110176"/>
                  </a:lnTo>
                  <a:lnTo>
                    <a:pt x="207142" y="110233"/>
                  </a:lnTo>
                  <a:lnTo>
                    <a:pt x="207099" y="110233"/>
                  </a:lnTo>
                  <a:lnTo>
                    <a:pt x="207057" y="110233"/>
                  </a:lnTo>
                  <a:lnTo>
                    <a:pt x="207057" y="110303"/>
                  </a:lnTo>
                  <a:lnTo>
                    <a:pt x="207015" y="110303"/>
                  </a:lnTo>
                  <a:lnTo>
                    <a:pt x="207015" y="110359"/>
                  </a:lnTo>
                  <a:lnTo>
                    <a:pt x="207015" y="110430"/>
                  </a:lnTo>
                  <a:lnTo>
                    <a:pt x="206973" y="110430"/>
                  </a:lnTo>
                  <a:lnTo>
                    <a:pt x="207015" y="110486"/>
                  </a:lnTo>
                  <a:lnTo>
                    <a:pt x="207057" y="110430"/>
                  </a:lnTo>
                  <a:lnTo>
                    <a:pt x="207057" y="110486"/>
                  </a:lnTo>
                  <a:lnTo>
                    <a:pt x="207099" y="110486"/>
                  </a:lnTo>
                  <a:lnTo>
                    <a:pt x="207142" y="110557"/>
                  </a:lnTo>
                  <a:lnTo>
                    <a:pt x="207226" y="110613"/>
                  </a:lnTo>
                  <a:lnTo>
                    <a:pt x="207311" y="110683"/>
                  </a:lnTo>
                  <a:lnTo>
                    <a:pt x="207353" y="110683"/>
                  </a:lnTo>
                  <a:lnTo>
                    <a:pt x="207395" y="110683"/>
                  </a:lnTo>
                  <a:lnTo>
                    <a:pt x="207437" y="110740"/>
                  </a:lnTo>
                  <a:lnTo>
                    <a:pt x="207437" y="110810"/>
                  </a:lnTo>
                  <a:lnTo>
                    <a:pt x="207437" y="110866"/>
                  </a:lnTo>
                  <a:lnTo>
                    <a:pt x="207437" y="110810"/>
                  </a:lnTo>
                  <a:lnTo>
                    <a:pt x="207395" y="110810"/>
                  </a:lnTo>
                  <a:lnTo>
                    <a:pt x="207353" y="110810"/>
                  </a:lnTo>
                  <a:lnTo>
                    <a:pt x="207353" y="110740"/>
                  </a:lnTo>
                  <a:lnTo>
                    <a:pt x="207311" y="110740"/>
                  </a:lnTo>
                  <a:lnTo>
                    <a:pt x="207226" y="110683"/>
                  </a:lnTo>
                  <a:lnTo>
                    <a:pt x="207184" y="110683"/>
                  </a:lnTo>
                  <a:lnTo>
                    <a:pt x="207142" y="110683"/>
                  </a:lnTo>
                  <a:lnTo>
                    <a:pt x="207099" y="110613"/>
                  </a:lnTo>
                  <a:lnTo>
                    <a:pt x="207057" y="110557"/>
                  </a:lnTo>
                  <a:lnTo>
                    <a:pt x="207015" y="110557"/>
                  </a:lnTo>
                  <a:lnTo>
                    <a:pt x="206973" y="110557"/>
                  </a:lnTo>
                  <a:lnTo>
                    <a:pt x="206973" y="110486"/>
                  </a:lnTo>
                  <a:lnTo>
                    <a:pt x="206930" y="110486"/>
                  </a:lnTo>
                  <a:lnTo>
                    <a:pt x="206888" y="110430"/>
                  </a:lnTo>
                  <a:lnTo>
                    <a:pt x="206846" y="110359"/>
                  </a:lnTo>
                  <a:lnTo>
                    <a:pt x="206888" y="110359"/>
                  </a:lnTo>
                  <a:lnTo>
                    <a:pt x="206930" y="110359"/>
                  </a:lnTo>
                  <a:lnTo>
                    <a:pt x="206973" y="110303"/>
                  </a:lnTo>
                  <a:lnTo>
                    <a:pt x="206888" y="110233"/>
                  </a:lnTo>
                  <a:lnTo>
                    <a:pt x="206846" y="110233"/>
                  </a:lnTo>
                  <a:lnTo>
                    <a:pt x="206804" y="110303"/>
                  </a:lnTo>
                  <a:lnTo>
                    <a:pt x="206846" y="110303"/>
                  </a:lnTo>
                  <a:lnTo>
                    <a:pt x="206888" y="110303"/>
                  </a:lnTo>
                  <a:lnTo>
                    <a:pt x="206888" y="110359"/>
                  </a:lnTo>
                  <a:lnTo>
                    <a:pt x="206888" y="110303"/>
                  </a:lnTo>
                  <a:lnTo>
                    <a:pt x="206846" y="110303"/>
                  </a:lnTo>
                  <a:lnTo>
                    <a:pt x="206804" y="110303"/>
                  </a:lnTo>
                  <a:lnTo>
                    <a:pt x="206761" y="110359"/>
                  </a:lnTo>
                  <a:lnTo>
                    <a:pt x="206719" y="110359"/>
                  </a:lnTo>
                  <a:lnTo>
                    <a:pt x="206677" y="110359"/>
                  </a:lnTo>
                  <a:lnTo>
                    <a:pt x="206635" y="110359"/>
                  </a:lnTo>
                  <a:lnTo>
                    <a:pt x="206592" y="110359"/>
                  </a:lnTo>
                  <a:lnTo>
                    <a:pt x="206550" y="110359"/>
                  </a:lnTo>
                  <a:lnTo>
                    <a:pt x="206508" y="110359"/>
                  </a:lnTo>
                  <a:lnTo>
                    <a:pt x="206466" y="110359"/>
                  </a:lnTo>
                  <a:lnTo>
                    <a:pt x="206423" y="110359"/>
                  </a:lnTo>
                  <a:lnTo>
                    <a:pt x="206381" y="110359"/>
                  </a:lnTo>
                  <a:lnTo>
                    <a:pt x="206297" y="110430"/>
                  </a:lnTo>
                  <a:lnTo>
                    <a:pt x="206254" y="110430"/>
                  </a:lnTo>
                  <a:lnTo>
                    <a:pt x="206170" y="110430"/>
                  </a:lnTo>
                  <a:lnTo>
                    <a:pt x="206128" y="110430"/>
                  </a:lnTo>
                  <a:lnTo>
                    <a:pt x="206085" y="110430"/>
                  </a:lnTo>
                  <a:lnTo>
                    <a:pt x="206043" y="110430"/>
                  </a:lnTo>
                  <a:lnTo>
                    <a:pt x="205916" y="110430"/>
                  </a:lnTo>
                  <a:lnTo>
                    <a:pt x="205874" y="110359"/>
                  </a:lnTo>
                  <a:lnTo>
                    <a:pt x="205832" y="110359"/>
                  </a:lnTo>
                  <a:lnTo>
                    <a:pt x="205705" y="110303"/>
                  </a:lnTo>
                  <a:lnTo>
                    <a:pt x="205747" y="110303"/>
                  </a:lnTo>
                  <a:lnTo>
                    <a:pt x="205705" y="110233"/>
                  </a:lnTo>
                  <a:lnTo>
                    <a:pt x="205663" y="110233"/>
                  </a:lnTo>
                  <a:lnTo>
                    <a:pt x="205494" y="110176"/>
                  </a:lnTo>
                  <a:lnTo>
                    <a:pt x="205241" y="110233"/>
                  </a:lnTo>
                  <a:lnTo>
                    <a:pt x="205156" y="110233"/>
                  </a:lnTo>
                  <a:lnTo>
                    <a:pt x="205114" y="110233"/>
                  </a:lnTo>
                  <a:lnTo>
                    <a:pt x="205114" y="110176"/>
                  </a:lnTo>
                  <a:lnTo>
                    <a:pt x="205072" y="110176"/>
                  </a:lnTo>
                  <a:lnTo>
                    <a:pt x="204987" y="110176"/>
                  </a:lnTo>
                  <a:lnTo>
                    <a:pt x="204945" y="110176"/>
                  </a:lnTo>
                  <a:lnTo>
                    <a:pt x="204987" y="110176"/>
                  </a:lnTo>
                  <a:lnTo>
                    <a:pt x="205029" y="110176"/>
                  </a:lnTo>
                  <a:lnTo>
                    <a:pt x="205072" y="110233"/>
                  </a:lnTo>
                  <a:lnTo>
                    <a:pt x="205114" y="110233"/>
                  </a:lnTo>
                  <a:lnTo>
                    <a:pt x="205114" y="110303"/>
                  </a:lnTo>
                  <a:lnTo>
                    <a:pt x="205072" y="110303"/>
                  </a:lnTo>
                  <a:lnTo>
                    <a:pt x="205029" y="110303"/>
                  </a:lnTo>
                  <a:lnTo>
                    <a:pt x="205029" y="110359"/>
                  </a:lnTo>
                  <a:lnTo>
                    <a:pt x="205029" y="110430"/>
                  </a:lnTo>
                  <a:lnTo>
                    <a:pt x="205072" y="110430"/>
                  </a:lnTo>
                  <a:lnTo>
                    <a:pt x="205072" y="110486"/>
                  </a:lnTo>
                  <a:lnTo>
                    <a:pt x="205029" y="110486"/>
                  </a:lnTo>
                  <a:lnTo>
                    <a:pt x="205029" y="110557"/>
                  </a:lnTo>
                  <a:lnTo>
                    <a:pt x="205072" y="110613"/>
                  </a:lnTo>
                  <a:lnTo>
                    <a:pt x="205114" y="110683"/>
                  </a:lnTo>
                  <a:lnTo>
                    <a:pt x="205114" y="110740"/>
                  </a:lnTo>
                  <a:lnTo>
                    <a:pt x="205114" y="110810"/>
                  </a:lnTo>
                  <a:lnTo>
                    <a:pt x="205072" y="110866"/>
                  </a:lnTo>
                  <a:lnTo>
                    <a:pt x="205072" y="110810"/>
                  </a:lnTo>
                  <a:lnTo>
                    <a:pt x="205029" y="110740"/>
                  </a:lnTo>
                  <a:lnTo>
                    <a:pt x="204987" y="110683"/>
                  </a:lnTo>
                  <a:lnTo>
                    <a:pt x="204945" y="110613"/>
                  </a:lnTo>
                  <a:lnTo>
                    <a:pt x="204945" y="110557"/>
                  </a:lnTo>
                  <a:lnTo>
                    <a:pt x="204903" y="110486"/>
                  </a:lnTo>
                  <a:lnTo>
                    <a:pt x="204903" y="110430"/>
                  </a:lnTo>
                  <a:lnTo>
                    <a:pt x="204903" y="110303"/>
                  </a:lnTo>
                  <a:lnTo>
                    <a:pt x="204903" y="110233"/>
                  </a:lnTo>
                  <a:lnTo>
                    <a:pt x="204903" y="110176"/>
                  </a:lnTo>
                  <a:lnTo>
                    <a:pt x="204860" y="110106"/>
                  </a:lnTo>
                  <a:lnTo>
                    <a:pt x="204818" y="110106"/>
                  </a:lnTo>
                  <a:lnTo>
                    <a:pt x="204776" y="110106"/>
                  </a:lnTo>
                  <a:lnTo>
                    <a:pt x="204776" y="110050"/>
                  </a:lnTo>
                  <a:lnTo>
                    <a:pt x="204734" y="110050"/>
                  </a:lnTo>
                  <a:lnTo>
                    <a:pt x="204691" y="110050"/>
                  </a:lnTo>
                  <a:lnTo>
                    <a:pt x="204649" y="110050"/>
                  </a:lnTo>
                  <a:lnTo>
                    <a:pt x="204649" y="110106"/>
                  </a:lnTo>
                  <a:lnTo>
                    <a:pt x="204607" y="110106"/>
                  </a:lnTo>
                  <a:lnTo>
                    <a:pt x="204565" y="110106"/>
                  </a:lnTo>
                  <a:lnTo>
                    <a:pt x="204565" y="110050"/>
                  </a:lnTo>
                  <a:lnTo>
                    <a:pt x="204522" y="110050"/>
                  </a:lnTo>
                  <a:lnTo>
                    <a:pt x="204480" y="110050"/>
                  </a:lnTo>
                  <a:lnTo>
                    <a:pt x="204480" y="109979"/>
                  </a:lnTo>
                  <a:lnTo>
                    <a:pt x="204438" y="109979"/>
                  </a:lnTo>
                  <a:lnTo>
                    <a:pt x="204396" y="109979"/>
                  </a:lnTo>
                  <a:lnTo>
                    <a:pt x="204396" y="109923"/>
                  </a:lnTo>
                  <a:lnTo>
                    <a:pt x="204353" y="109923"/>
                  </a:lnTo>
                  <a:lnTo>
                    <a:pt x="204311" y="109923"/>
                  </a:lnTo>
                  <a:lnTo>
                    <a:pt x="204269" y="109923"/>
                  </a:lnTo>
                  <a:lnTo>
                    <a:pt x="204100" y="109923"/>
                  </a:lnTo>
                  <a:lnTo>
                    <a:pt x="204058" y="109979"/>
                  </a:lnTo>
                  <a:lnTo>
                    <a:pt x="204058" y="110050"/>
                  </a:lnTo>
                  <a:lnTo>
                    <a:pt x="204058" y="110106"/>
                  </a:lnTo>
                  <a:lnTo>
                    <a:pt x="204100" y="110176"/>
                  </a:lnTo>
                  <a:lnTo>
                    <a:pt x="204100" y="110233"/>
                  </a:lnTo>
                  <a:lnTo>
                    <a:pt x="204142" y="110233"/>
                  </a:lnTo>
                  <a:lnTo>
                    <a:pt x="204142" y="110303"/>
                  </a:lnTo>
                  <a:lnTo>
                    <a:pt x="204100" y="110303"/>
                  </a:lnTo>
                  <a:lnTo>
                    <a:pt x="204100" y="110359"/>
                  </a:lnTo>
                  <a:lnTo>
                    <a:pt x="204015" y="110430"/>
                  </a:lnTo>
                  <a:lnTo>
                    <a:pt x="203973" y="110486"/>
                  </a:lnTo>
                  <a:lnTo>
                    <a:pt x="203931" y="110557"/>
                  </a:lnTo>
                  <a:lnTo>
                    <a:pt x="203846" y="110937"/>
                  </a:lnTo>
                  <a:lnTo>
                    <a:pt x="203804" y="110993"/>
                  </a:lnTo>
                  <a:lnTo>
                    <a:pt x="203677" y="111444"/>
                  </a:lnTo>
                  <a:lnTo>
                    <a:pt x="203551" y="111880"/>
                  </a:lnTo>
                  <a:lnTo>
                    <a:pt x="203424" y="112331"/>
                  </a:lnTo>
                  <a:lnTo>
                    <a:pt x="203424" y="112387"/>
                  </a:lnTo>
                  <a:lnTo>
                    <a:pt x="203382" y="112387"/>
                  </a:lnTo>
                  <a:lnTo>
                    <a:pt x="203382" y="112458"/>
                  </a:lnTo>
                  <a:lnTo>
                    <a:pt x="203297" y="112584"/>
                  </a:lnTo>
                  <a:lnTo>
                    <a:pt x="203255" y="112584"/>
                  </a:lnTo>
                  <a:lnTo>
                    <a:pt x="203255" y="112641"/>
                  </a:lnTo>
                  <a:lnTo>
                    <a:pt x="203255" y="112711"/>
                  </a:lnTo>
                  <a:lnTo>
                    <a:pt x="203213" y="112711"/>
                  </a:lnTo>
                  <a:lnTo>
                    <a:pt x="203213" y="112767"/>
                  </a:lnTo>
                  <a:lnTo>
                    <a:pt x="203171" y="112894"/>
                  </a:lnTo>
                  <a:lnTo>
                    <a:pt x="203128" y="112894"/>
                  </a:lnTo>
                  <a:lnTo>
                    <a:pt x="203128" y="112965"/>
                  </a:lnTo>
                  <a:lnTo>
                    <a:pt x="203086" y="113021"/>
                  </a:lnTo>
                  <a:lnTo>
                    <a:pt x="203086" y="113091"/>
                  </a:lnTo>
                  <a:lnTo>
                    <a:pt x="203044" y="113091"/>
                  </a:lnTo>
                  <a:lnTo>
                    <a:pt x="203044" y="113148"/>
                  </a:lnTo>
                  <a:lnTo>
                    <a:pt x="203002" y="113218"/>
                  </a:lnTo>
                  <a:lnTo>
                    <a:pt x="203002" y="113274"/>
                  </a:lnTo>
                  <a:lnTo>
                    <a:pt x="203002" y="113345"/>
                  </a:lnTo>
                  <a:lnTo>
                    <a:pt x="202959" y="113345"/>
                  </a:lnTo>
                  <a:lnTo>
                    <a:pt x="203002" y="113471"/>
                  </a:lnTo>
                  <a:lnTo>
                    <a:pt x="203002" y="113528"/>
                  </a:lnTo>
                  <a:lnTo>
                    <a:pt x="203044" y="113528"/>
                  </a:lnTo>
                  <a:lnTo>
                    <a:pt x="203002" y="113598"/>
                  </a:lnTo>
                  <a:lnTo>
                    <a:pt x="202959" y="113655"/>
                  </a:lnTo>
                  <a:lnTo>
                    <a:pt x="202917" y="113655"/>
                  </a:lnTo>
                  <a:lnTo>
                    <a:pt x="202917" y="113725"/>
                  </a:lnTo>
                  <a:lnTo>
                    <a:pt x="202833" y="113781"/>
                  </a:lnTo>
                  <a:lnTo>
                    <a:pt x="202790" y="113781"/>
                  </a:lnTo>
                  <a:lnTo>
                    <a:pt x="202833" y="113852"/>
                  </a:lnTo>
                  <a:lnTo>
                    <a:pt x="202875" y="113908"/>
                  </a:lnTo>
                  <a:lnTo>
                    <a:pt x="202875" y="113978"/>
                  </a:lnTo>
                  <a:lnTo>
                    <a:pt x="202875" y="114035"/>
                  </a:lnTo>
                  <a:lnTo>
                    <a:pt x="202875" y="114105"/>
                  </a:lnTo>
                  <a:lnTo>
                    <a:pt x="202833" y="114105"/>
                  </a:lnTo>
                  <a:lnTo>
                    <a:pt x="202875" y="114105"/>
                  </a:lnTo>
                  <a:lnTo>
                    <a:pt x="202875" y="114161"/>
                  </a:lnTo>
                  <a:lnTo>
                    <a:pt x="202875" y="114232"/>
                  </a:lnTo>
                  <a:lnTo>
                    <a:pt x="202917" y="114232"/>
                  </a:lnTo>
                  <a:lnTo>
                    <a:pt x="202917" y="114161"/>
                  </a:lnTo>
                  <a:lnTo>
                    <a:pt x="202959" y="114161"/>
                  </a:lnTo>
                  <a:lnTo>
                    <a:pt x="203002" y="114161"/>
                  </a:lnTo>
                  <a:lnTo>
                    <a:pt x="203002" y="114105"/>
                  </a:lnTo>
                  <a:lnTo>
                    <a:pt x="203044" y="114105"/>
                  </a:lnTo>
                  <a:lnTo>
                    <a:pt x="203086" y="114105"/>
                  </a:lnTo>
                  <a:lnTo>
                    <a:pt x="203128" y="114105"/>
                  </a:lnTo>
                  <a:lnTo>
                    <a:pt x="203171" y="114105"/>
                  </a:lnTo>
                  <a:lnTo>
                    <a:pt x="203128" y="114105"/>
                  </a:lnTo>
                  <a:lnTo>
                    <a:pt x="203086" y="114105"/>
                  </a:lnTo>
                  <a:lnTo>
                    <a:pt x="203086" y="114161"/>
                  </a:lnTo>
                  <a:lnTo>
                    <a:pt x="203044" y="114232"/>
                  </a:lnTo>
                  <a:lnTo>
                    <a:pt x="203002" y="114288"/>
                  </a:lnTo>
                  <a:lnTo>
                    <a:pt x="203002" y="114359"/>
                  </a:lnTo>
                  <a:lnTo>
                    <a:pt x="202959" y="114359"/>
                  </a:lnTo>
                  <a:lnTo>
                    <a:pt x="202875" y="114415"/>
                  </a:lnTo>
                  <a:lnTo>
                    <a:pt x="202833" y="114415"/>
                  </a:lnTo>
                  <a:lnTo>
                    <a:pt x="202790" y="114415"/>
                  </a:lnTo>
                  <a:lnTo>
                    <a:pt x="202748" y="114415"/>
                  </a:lnTo>
                  <a:lnTo>
                    <a:pt x="202706" y="114415"/>
                  </a:lnTo>
                  <a:lnTo>
                    <a:pt x="202706" y="114485"/>
                  </a:lnTo>
                  <a:lnTo>
                    <a:pt x="202537" y="114612"/>
                  </a:lnTo>
                  <a:lnTo>
                    <a:pt x="202495" y="114668"/>
                  </a:lnTo>
                  <a:lnTo>
                    <a:pt x="202537" y="114612"/>
                  </a:lnTo>
                  <a:lnTo>
                    <a:pt x="202579" y="114668"/>
                  </a:lnTo>
                  <a:lnTo>
                    <a:pt x="202537" y="114739"/>
                  </a:lnTo>
                  <a:lnTo>
                    <a:pt x="202452" y="114739"/>
                  </a:lnTo>
                  <a:lnTo>
                    <a:pt x="202495" y="114668"/>
                  </a:lnTo>
                  <a:lnTo>
                    <a:pt x="202452" y="114668"/>
                  </a:lnTo>
                  <a:lnTo>
                    <a:pt x="202452" y="114739"/>
                  </a:lnTo>
                  <a:lnTo>
                    <a:pt x="202537" y="114795"/>
                  </a:lnTo>
                  <a:lnTo>
                    <a:pt x="202495" y="114795"/>
                  </a:lnTo>
                  <a:lnTo>
                    <a:pt x="202537" y="114866"/>
                  </a:lnTo>
                  <a:lnTo>
                    <a:pt x="202537" y="114922"/>
                  </a:lnTo>
                  <a:lnTo>
                    <a:pt x="202579" y="114922"/>
                  </a:lnTo>
                  <a:lnTo>
                    <a:pt x="202579" y="114992"/>
                  </a:lnTo>
                  <a:lnTo>
                    <a:pt x="202621" y="114992"/>
                  </a:lnTo>
                  <a:lnTo>
                    <a:pt x="202621" y="115049"/>
                  </a:lnTo>
                  <a:lnTo>
                    <a:pt x="202664" y="115119"/>
                  </a:lnTo>
                  <a:lnTo>
                    <a:pt x="202706" y="115119"/>
                  </a:lnTo>
                  <a:lnTo>
                    <a:pt x="202706" y="115175"/>
                  </a:lnTo>
                  <a:lnTo>
                    <a:pt x="202706" y="115246"/>
                  </a:lnTo>
                  <a:lnTo>
                    <a:pt x="202748" y="115246"/>
                  </a:lnTo>
                  <a:lnTo>
                    <a:pt x="202748" y="115302"/>
                  </a:lnTo>
                  <a:lnTo>
                    <a:pt x="202790" y="115302"/>
                  </a:lnTo>
                  <a:lnTo>
                    <a:pt x="202790" y="115372"/>
                  </a:lnTo>
                  <a:lnTo>
                    <a:pt x="202875" y="115372"/>
                  </a:lnTo>
                  <a:lnTo>
                    <a:pt x="202917" y="115372"/>
                  </a:lnTo>
                  <a:lnTo>
                    <a:pt x="202959" y="115372"/>
                  </a:lnTo>
                  <a:lnTo>
                    <a:pt x="203002" y="115429"/>
                  </a:lnTo>
                  <a:lnTo>
                    <a:pt x="203044" y="115429"/>
                  </a:lnTo>
                  <a:lnTo>
                    <a:pt x="203086" y="115429"/>
                  </a:lnTo>
                  <a:lnTo>
                    <a:pt x="203128" y="115499"/>
                  </a:lnTo>
                  <a:lnTo>
                    <a:pt x="203171" y="115499"/>
                  </a:lnTo>
                  <a:lnTo>
                    <a:pt x="203213" y="115499"/>
                  </a:lnTo>
                  <a:lnTo>
                    <a:pt x="203297" y="115556"/>
                  </a:lnTo>
                  <a:lnTo>
                    <a:pt x="203340" y="115556"/>
                  </a:lnTo>
                  <a:lnTo>
                    <a:pt x="203382" y="115556"/>
                  </a:lnTo>
                  <a:lnTo>
                    <a:pt x="203382" y="115626"/>
                  </a:lnTo>
                  <a:lnTo>
                    <a:pt x="203424" y="115626"/>
                  </a:lnTo>
                  <a:lnTo>
                    <a:pt x="203466" y="115682"/>
                  </a:lnTo>
                  <a:lnTo>
                    <a:pt x="203508" y="115682"/>
                  </a:lnTo>
                  <a:lnTo>
                    <a:pt x="203508" y="115753"/>
                  </a:lnTo>
                  <a:lnTo>
                    <a:pt x="203551" y="115753"/>
                  </a:lnTo>
                  <a:lnTo>
                    <a:pt x="203508" y="115753"/>
                  </a:lnTo>
                  <a:lnTo>
                    <a:pt x="203551" y="115753"/>
                  </a:lnTo>
                  <a:lnTo>
                    <a:pt x="203593" y="115753"/>
                  </a:lnTo>
                  <a:lnTo>
                    <a:pt x="203635" y="115753"/>
                  </a:lnTo>
                  <a:lnTo>
                    <a:pt x="203635" y="115809"/>
                  </a:lnTo>
                  <a:lnTo>
                    <a:pt x="203635" y="115879"/>
                  </a:lnTo>
                  <a:lnTo>
                    <a:pt x="203677" y="115936"/>
                  </a:lnTo>
                  <a:lnTo>
                    <a:pt x="203677" y="116006"/>
                  </a:lnTo>
                  <a:lnTo>
                    <a:pt x="203720" y="116006"/>
                  </a:lnTo>
                  <a:lnTo>
                    <a:pt x="203762" y="116006"/>
                  </a:lnTo>
                  <a:lnTo>
                    <a:pt x="203804" y="116006"/>
                  </a:lnTo>
                  <a:lnTo>
                    <a:pt x="203846" y="116133"/>
                  </a:lnTo>
                  <a:lnTo>
                    <a:pt x="203804" y="116133"/>
                  </a:lnTo>
                  <a:lnTo>
                    <a:pt x="203889" y="116133"/>
                  </a:lnTo>
                  <a:lnTo>
                    <a:pt x="204015" y="116062"/>
                  </a:lnTo>
                  <a:lnTo>
                    <a:pt x="204100" y="116062"/>
                  </a:lnTo>
                  <a:lnTo>
                    <a:pt x="204184" y="116006"/>
                  </a:lnTo>
                  <a:lnTo>
                    <a:pt x="204269" y="116006"/>
                  </a:lnTo>
                  <a:lnTo>
                    <a:pt x="204480" y="115936"/>
                  </a:lnTo>
                  <a:lnTo>
                    <a:pt x="204691" y="115879"/>
                  </a:lnTo>
                  <a:lnTo>
                    <a:pt x="204691" y="115809"/>
                  </a:lnTo>
                  <a:lnTo>
                    <a:pt x="204649" y="115753"/>
                  </a:lnTo>
                  <a:lnTo>
                    <a:pt x="204691" y="115753"/>
                  </a:lnTo>
                  <a:lnTo>
                    <a:pt x="204734" y="115682"/>
                  </a:lnTo>
                  <a:lnTo>
                    <a:pt x="204776" y="115682"/>
                  </a:lnTo>
                  <a:lnTo>
                    <a:pt x="204734" y="115682"/>
                  </a:lnTo>
                  <a:lnTo>
                    <a:pt x="204734" y="115626"/>
                  </a:lnTo>
                  <a:lnTo>
                    <a:pt x="204691" y="115626"/>
                  </a:lnTo>
                  <a:lnTo>
                    <a:pt x="204734" y="115556"/>
                  </a:lnTo>
                  <a:lnTo>
                    <a:pt x="204734" y="115626"/>
                  </a:lnTo>
                  <a:lnTo>
                    <a:pt x="204776" y="115626"/>
                  </a:lnTo>
                  <a:lnTo>
                    <a:pt x="204818" y="115626"/>
                  </a:lnTo>
                  <a:lnTo>
                    <a:pt x="204860" y="115626"/>
                  </a:lnTo>
                  <a:lnTo>
                    <a:pt x="204903" y="115626"/>
                  </a:lnTo>
                  <a:lnTo>
                    <a:pt x="204945" y="115626"/>
                  </a:lnTo>
                  <a:lnTo>
                    <a:pt x="204945" y="115556"/>
                  </a:lnTo>
                  <a:lnTo>
                    <a:pt x="204945" y="115499"/>
                  </a:lnTo>
                  <a:lnTo>
                    <a:pt x="204987" y="115499"/>
                  </a:lnTo>
                  <a:lnTo>
                    <a:pt x="204987" y="115429"/>
                  </a:lnTo>
                  <a:lnTo>
                    <a:pt x="205029" y="115429"/>
                  </a:lnTo>
                  <a:lnTo>
                    <a:pt x="205029" y="115372"/>
                  </a:lnTo>
                  <a:lnTo>
                    <a:pt x="205072" y="115372"/>
                  </a:lnTo>
                  <a:lnTo>
                    <a:pt x="205072" y="115302"/>
                  </a:lnTo>
                  <a:lnTo>
                    <a:pt x="205114" y="115302"/>
                  </a:lnTo>
                  <a:lnTo>
                    <a:pt x="205156" y="115302"/>
                  </a:lnTo>
                  <a:lnTo>
                    <a:pt x="205198" y="115302"/>
                  </a:lnTo>
                  <a:lnTo>
                    <a:pt x="205241" y="115372"/>
                  </a:lnTo>
                  <a:lnTo>
                    <a:pt x="205283" y="115372"/>
                  </a:lnTo>
                  <a:lnTo>
                    <a:pt x="205325" y="115372"/>
                  </a:lnTo>
                  <a:lnTo>
                    <a:pt x="205367" y="115372"/>
                  </a:lnTo>
                  <a:lnTo>
                    <a:pt x="205410" y="115302"/>
                  </a:lnTo>
                  <a:lnTo>
                    <a:pt x="205452" y="115302"/>
                  </a:lnTo>
                  <a:lnTo>
                    <a:pt x="205494" y="115302"/>
                  </a:lnTo>
                  <a:lnTo>
                    <a:pt x="205536" y="115302"/>
                  </a:lnTo>
                  <a:lnTo>
                    <a:pt x="205578" y="115372"/>
                  </a:lnTo>
                  <a:lnTo>
                    <a:pt x="205621" y="115302"/>
                  </a:lnTo>
                  <a:lnTo>
                    <a:pt x="205663" y="115302"/>
                  </a:lnTo>
                  <a:lnTo>
                    <a:pt x="205663" y="115246"/>
                  </a:lnTo>
                  <a:lnTo>
                    <a:pt x="205705" y="115246"/>
                  </a:lnTo>
                  <a:lnTo>
                    <a:pt x="205705" y="115302"/>
                  </a:lnTo>
                  <a:lnTo>
                    <a:pt x="205663" y="115302"/>
                  </a:lnTo>
                  <a:lnTo>
                    <a:pt x="205663" y="115372"/>
                  </a:lnTo>
                  <a:lnTo>
                    <a:pt x="205705" y="115372"/>
                  </a:lnTo>
                  <a:lnTo>
                    <a:pt x="205705" y="115429"/>
                  </a:lnTo>
                  <a:lnTo>
                    <a:pt x="205747" y="115429"/>
                  </a:lnTo>
                  <a:lnTo>
                    <a:pt x="205705" y="115429"/>
                  </a:lnTo>
                  <a:lnTo>
                    <a:pt x="205663" y="115429"/>
                  </a:lnTo>
                  <a:lnTo>
                    <a:pt x="205663" y="115372"/>
                  </a:lnTo>
                  <a:lnTo>
                    <a:pt x="205621" y="115372"/>
                  </a:lnTo>
                  <a:lnTo>
                    <a:pt x="205578" y="115372"/>
                  </a:lnTo>
                  <a:lnTo>
                    <a:pt x="205494" y="115372"/>
                  </a:lnTo>
                  <a:lnTo>
                    <a:pt x="205452" y="115372"/>
                  </a:lnTo>
                  <a:lnTo>
                    <a:pt x="205410" y="115372"/>
                  </a:lnTo>
                  <a:lnTo>
                    <a:pt x="205367" y="115429"/>
                  </a:lnTo>
                  <a:lnTo>
                    <a:pt x="205325" y="115372"/>
                  </a:lnTo>
                  <a:lnTo>
                    <a:pt x="205325" y="115429"/>
                  </a:lnTo>
                  <a:lnTo>
                    <a:pt x="205283" y="115429"/>
                  </a:lnTo>
                  <a:lnTo>
                    <a:pt x="205241" y="115429"/>
                  </a:lnTo>
                  <a:lnTo>
                    <a:pt x="205241" y="115372"/>
                  </a:lnTo>
                  <a:lnTo>
                    <a:pt x="205198" y="115372"/>
                  </a:lnTo>
                  <a:lnTo>
                    <a:pt x="205156" y="115372"/>
                  </a:lnTo>
                  <a:lnTo>
                    <a:pt x="205114" y="115372"/>
                  </a:lnTo>
                  <a:lnTo>
                    <a:pt x="205072" y="115372"/>
                  </a:lnTo>
                  <a:lnTo>
                    <a:pt x="205029" y="115429"/>
                  </a:lnTo>
                  <a:lnTo>
                    <a:pt x="205029" y="115499"/>
                  </a:lnTo>
                  <a:lnTo>
                    <a:pt x="205029" y="115556"/>
                  </a:lnTo>
                  <a:lnTo>
                    <a:pt x="205029" y="115626"/>
                  </a:lnTo>
                  <a:lnTo>
                    <a:pt x="205029" y="115682"/>
                  </a:lnTo>
                  <a:lnTo>
                    <a:pt x="204987" y="115682"/>
                  </a:lnTo>
                  <a:lnTo>
                    <a:pt x="205029" y="115682"/>
                  </a:lnTo>
                  <a:lnTo>
                    <a:pt x="205029" y="115753"/>
                  </a:lnTo>
                  <a:lnTo>
                    <a:pt x="204987" y="115753"/>
                  </a:lnTo>
                  <a:lnTo>
                    <a:pt x="204945" y="115753"/>
                  </a:lnTo>
                  <a:lnTo>
                    <a:pt x="204860" y="115753"/>
                  </a:lnTo>
                  <a:lnTo>
                    <a:pt x="204818" y="115809"/>
                  </a:lnTo>
                  <a:lnTo>
                    <a:pt x="204776" y="115809"/>
                  </a:lnTo>
                  <a:lnTo>
                    <a:pt x="204776" y="115879"/>
                  </a:lnTo>
                  <a:lnTo>
                    <a:pt x="204818" y="115879"/>
                  </a:lnTo>
                  <a:lnTo>
                    <a:pt x="204860" y="115879"/>
                  </a:lnTo>
                  <a:lnTo>
                    <a:pt x="204945" y="115809"/>
                  </a:lnTo>
                  <a:lnTo>
                    <a:pt x="204987" y="115809"/>
                  </a:lnTo>
                  <a:lnTo>
                    <a:pt x="205029" y="115936"/>
                  </a:lnTo>
                  <a:lnTo>
                    <a:pt x="205072" y="116062"/>
                  </a:lnTo>
                  <a:lnTo>
                    <a:pt x="205029" y="116062"/>
                  </a:lnTo>
                  <a:lnTo>
                    <a:pt x="204987" y="116062"/>
                  </a:lnTo>
                  <a:lnTo>
                    <a:pt x="204987" y="116133"/>
                  </a:lnTo>
                  <a:lnTo>
                    <a:pt x="204903" y="116133"/>
                  </a:lnTo>
                  <a:lnTo>
                    <a:pt x="204860" y="116133"/>
                  </a:lnTo>
                  <a:lnTo>
                    <a:pt x="204734" y="116189"/>
                  </a:lnTo>
                  <a:lnTo>
                    <a:pt x="204396" y="116260"/>
                  </a:lnTo>
                  <a:lnTo>
                    <a:pt x="204269" y="116316"/>
                  </a:lnTo>
                  <a:lnTo>
                    <a:pt x="204184" y="116316"/>
                  </a:lnTo>
                  <a:lnTo>
                    <a:pt x="204142" y="116316"/>
                  </a:lnTo>
                  <a:lnTo>
                    <a:pt x="204142" y="116386"/>
                  </a:lnTo>
                  <a:lnTo>
                    <a:pt x="204015" y="116513"/>
                  </a:lnTo>
                  <a:lnTo>
                    <a:pt x="204142" y="116640"/>
                  </a:lnTo>
                  <a:lnTo>
                    <a:pt x="204311" y="116767"/>
                  </a:lnTo>
                  <a:lnTo>
                    <a:pt x="204311" y="116823"/>
                  </a:lnTo>
                  <a:lnTo>
                    <a:pt x="204353" y="116823"/>
                  </a:lnTo>
                  <a:lnTo>
                    <a:pt x="204396" y="116767"/>
                  </a:lnTo>
                  <a:lnTo>
                    <a:pt x="204438" y="116823"/>
                  </a:lnTo>
                  <a:lnTo>
                    <a:pt x="204353" y="116893"/>
                  </a:lnTo>
                  <a:lnTo>
                    <a:pt x="204396" y="116950"/>
                  </a:lnTo>
                  <a:lnTo>
                    <a:pt x="204607" y="117710"/>
                  </a:lnTo>
                  <a:lnTo>
                    <a:pt x="204649" y="117710"/>
                  </a:lnTo>
                  <a:lnTo>
                    <a:pt x="204649" y="117654"/>
                  </a:lnTo>
                  <a:lnTo>
                    <a:pt x="204691" y="117654"/>
                  </a:lnTo>
                  <a:lnTo>
                    <a:pt x="204691" y="117710"/>
                  </a:lnTo>
                  <a:lnTo>
                    <a:pt x="204734" y="117710"/>
                  </a:lnTo>
                  <a:lnTo>
                    <a:pt x="204734" y="117837"/>
                  </a:lnTo>
                  <a:lnTo>
                    <a:pt x="204776" y="117837"/>
                  </a:lnTo>
                  <a:lnTo>
                    <a:pt x="204776" y="117710"/>
                  </a:lnTo>
                  <a:lnTo>
                    <a:pt x="204945" y="117654"/>
                  </a:lnTo>
                  <a:lnTo>
                    <a:pt x="205114" y="117583"/>
                  </a:lnTo>
                  <a:lnTo>
                    <a:pt x="205198" y="117907"/>
                  </a:lnTo>
                  <a:lnTo>
                    <a:pt x="205072" y="117907"/>
                  </a:lnTo>
                  <a:lnTo>
                    <a:pt x="204776" y="117964"/>
                  </a:lnTo>
                  <a:lnTo>
                    <a:pt x="204776" y="117907"/>
                  </a:lnTo>
                  <a:lnTo>
                    <a:pt x="204734" y="117907"/>
                  </a:lnTo>
                  <a:lnTo>
                    <a:pt x="204776" y="118217"/>
                  </a:lnTo>
                  <a:lnTo>
                    <a:pt x="204818" y="118217"/>
                  </a:lnTo>
                  <a:lnTo>
                    <a:pt x="204776" y="118034"/>
                  </a:lnTo>
                  <a:lnTo>
                    <a:pt x="204818" y="118034"/>
                  </a:lnTo>
                  <a:lnTo>
                    <a:pt x="204818" y="118090"/>
                  </a:lnTo>
                  <a:lnTo>
                    <a:pt x="204860" y="118090"/>
                  </a:lnTo>
                  <a:lnTo>
                    <a:pt x="204818" y="118034"/>
                  </a:lnTo>
                  <a:lnTo>
                    <a:pt x="204903" y="118034"/>
                  </a:lnTo>
                  <a:lnTo>
                    <a:pt x="204945" y="118161"/>
                  </a:lnTo>
                  <a:lnTo>
                    <a:pt x="204903" y="118161"/>
                  </a:lnTo>
                  <a:lnTo>
                    <a:pt x="204860" y="118090"/>
                  </a:lnTo>
                  <a:lnTo>
                    <a:pt x="204903" y="118217"/>
                  </a:lnTo>
                  <a:lnTo>
                    <a:pt x="204945" y="118344"/>
                  </a:lnTo>
                  <a:lnTo>
                    <a:pt x="204987" y="118344"/>
                  </a:lnTo>
                  <a:lnTo>
                    <a:pt x="204987" y="118414"/>
                  </a:lnTo>
                  <a:lnTo>
                    <a:pt x="204945" y="118414"/>
                  </a:lnTo>
                  <a:lnTo>
                    <a:pt x="205029" y="118724"/>
                  </a:lnTo>
                  <a:lnTo>
                    <a:pt x="205072" y="118794"/>
                  </a:lnTo>
                  <a:lnTo>
                    <a:pt x="205072" y="118851"/>
                  </a:lnTo>
                  <a:lnTo>
                    <a:pt x="205367" y="118794"/>
                  </a:lnTo>
                  <a:lnTo>
                    <a:pt x="205410" y="118851"/>
                  </a:lnTo>
                  <a:lnTo>
                    <a:pt x="205367" y="118851"/>
                  </a:lnTo>
                  <a:lnTo>
                    <a:pt x="205198" y="118921"/>
                  </a:lnTo>
                  <a:lnTo>
                    <a:pt x="205072" y="118921"/>
                  </a:lnTo>
                  <a:lnTo>
                    <a:pt x="205072" y="119048"/>
                  </a:lnTo>
                  <a:lnTo>
                    <a:pt x="205114" y="119048"/>
                  </a:lnTo>
                  <a:lnTo>
                    <a:pt x="205494" y="118977"/>
                  </a:lnTo>
                  <a:lnTo>
                    <a:pt x="205494" y="119048"/>
                  </a:lnTo>
                  <a:lnTo>
                    <a:pt x="205283" y="119048"/>
                  </a:lnTo>
                  <a:lnTo>
                    <a:pt x="205283" y="119104"/>
                  </a:lnTo>
                  <a:lnTo>
                    <a:pt x="205241" y="119104"/>
                  </a:lnTo>
                  <a:lnTo>
                    <a:pt x="205241" y="119048"/>
                  </a:lnTo>
                  <a:lnTo>
                    <a:pt x="205198" y="119048"/>
                  </a:lnTo>
                  <a:lnTo>
                    <a:pt x="205114" y="119048"/>
                  </a:lnTo>
                  <a:lnTo>
                    <a:pt x="205114" y="119104"/>
                  </a:lnTo>
                  <a:lnTo>
                    <a:pt x="205198" y="119160"/>
                  </a:lnTo>
                  <a:lnTo>
                    <a:pt x="205198" y="119287"/>
                  </a:lnTo>
                  <a:lnTo>
                    <a:pt x="205198" y="119358"/>
                  </a:lnTo>
                  <a:lnTo>
                    <a:pt x="205156" y="119358"/>
                  </a:lnTo>
                  <a:lnTo>
                    <a:pt x="205283" y="119358"/>
                  </a:lnTo>
                  <a:lnTo>
                    <a:pt x="205114" y="119414"/>
                  </a:lnTo>
                  <a:lnTo>
                    <a:pt x="205114" y="119484"/>
                  </a:lnTo>
                  <a:lnTo>
                    <a:pt x="205156" y="119541"/>
                  </a:lnTo>
                  <a:lnTo>
                    <a:pt x="205198" y="119484"/>
                  </a:lnTo>
                  <a:lnTo>
                    <a:pt x="205241" y="119484"/>
                  </a:lnTo>
                  <a:lnTo>
                    <a:pt x="205283" y="119484"/>
                  </a:lnTo>
                  <a:lnTo>
                    <a:pt x="205325" y="119484"/>
                  </a:lnTo>
                  <a:lnTo>
                    <a:pt x="205198" y="119541"/>
                  </a:lnTo>
                  <a:lnTo>
                    <a:pt x="205156" y="119541"/>
                  </a:lnTo>
                  <a:lnTo>
                    <a:pt x="205156" y="119611"/>
                  </a:lnTo>
                  <a:lnTo>
                    <a:pt x="205114" y="119667"/>
                  </a:lnTo>
                  <a:lnTo>
                    <a:pt x="205114" y="119865"/>
                  </a:lnTo>
                  <a:lnTo>
                    <a:pt x="205156" y="119921"/>
                  </a:lnTo>
                  <a:lnTo>
                    <a:pt x="205156" y="119991"/>
                  </a:lnTo>
                  <a:lnTo>
                    <a:pt x="205114" y="119991"/>
                  </a:lnTo>
                  <a:lnTo>
                    <a:pt x="205114" y="119921"/>
                  </a:lnTo>
                  <a:lnTo>
                    <a:pt x="205072" y="119991"/>
                  </a:lnTo>
                  <a:lnTo>
                    <a:pt x="205114" y="119991"/>
                  </a:lnTo>
                  <a:lnTo>
                    <a:pt x="205156" y="119991"/>
                  </a:lnTo>
                  <a:lnTo>
                    <a:pt x="205198" y="119991"/>
                  </a:lnTo>
                  <a:lnTo>
                    <a:pt x="205156" y="119991"/>
                  </a:lnTo>
                  <a:lnTo>
                    <a:pt x="205156" y="120048"/>
                  </a:lnTo>
                  <a:lnTo>
                    <a:pt x="205114" y="120048"/>
                  </a:lnTo>
                  <a:lnTo>
                    <a:pt x="205072" y="120048"/>
                  </a:lnTo>
                  <a:lnTo>
                    <a:pt x="205029" y="120118"/>
                  </a:lnTo>
                  <a:lnTo>
                    <a:pt x="205114" y="120118"/>
                  </a:lnTo>
                  <a:lnTo>
                    <a:pt x="205241" y="120174"/>
                  </a:lnTo>
                  <a:lnTo>
                    <a:pt x="205198" y="120174"/>
                  </a:lnTo>
                  <a:lnTo>
                    <a:pt x="205114" y="120174"/>
                  </a:lnTo>
                  <a:lnTo>
                    <a:pt x="205029" y="120174"/>
                  </a:lnTo>
                  <a:lnTo>
                    <a:pt x="205029" y="120245"/>
                  </a:lnTo>
                  <a:lnTo>
                    <a:pt x="205029" y="120301"/>
                  </a:lnTo>
                  <a:lnTo>
                    <a:pt x="204987" y="120371"/>
                  </a:lnTo>
                  <a:lnTo>
                    <a:pt x="205072" y="120371"/>
                  </a:lnTo>
                  <a:lnTo>
                    <a:pt x="205072" y="120428"/>
                  </a:lnTo>
                  <a:lnTo>
                    <a:pt x="204987" y="120428"/>
                  </a:lnTo>
                  <a:lnTo>
                    <a:pt x="204987" y="120555"/>
                  </a:lnTo>
                  <a:lnTo>
                    <a:pt x="205029" y="120555"/>
                  </a:lnTo>
                  <a:lnTo>
                    <a:pt x="205029" y="120498"/>
                  </a:lnTo>
                  <a:lnTo>
                    <a:pt x="205072" y="120428"/>
                  </a:lnTo>
                  <a:lnTo>
                    <a:pt x="205198" y="120428"/>
                  </a:lnTo>
                  <a:lnTo>
                    <a:pt x="205198" y="120498"/>
                  </a:lnTo>
                  <a:lnTo>
                    <a:pt x="205241" y="120498"/>
                  </a:lnTo>
                  <a:lnTo>
                    <a:pt x="205367" y="120428"/>
                  </a:lnTo>
                  <a:lnTo>
                    <a:pt x="205367" y="120498"/>
                  </a:lnTo>
                  <a:lnTo>
                    <a:pt x="205283" y="120498"/>
                  </a:lnTo>
                  <a:lnTo>
                    <a:pt x="205241" y="120498"/>
                  </a:lnTo>
                  <a:lnTo>
                    <a:pt x="205198" y="120555"/>
                  </a:lnTo>
                  <a:lnTo>
                    <a:pt x="205114" y="120555"/>
                  </a:lnTo>
                  <a:lnTo>
                    <a:pt x="205072" y="120555"/>
                  </a:lnTo>
                  <a:lnTo>
                    <a:pt x="204987" y="120625"/>
                  </a:lnTo>
                  <a:lnTo>
                    <a:pt x="204987" y="120878"/>
                  </a:lnTo>
                  <a:lnTo>
                    <a:pt x="205241" y="120752"/>
                  </a:lnTo>
                  <a:lnTo>
                    <a:pt x="205241" y="120808"/>
                  </a:lnTo>
                  <a:lnTo>
                    <a:pt x="205114" y="120808"/>
                  </a:lnTo>
                  <a:lnTo>
                    <a:pt x="205114" y="120878"/>
                  </a:lnTo>
                  <a:lnTo>
                    <a:pt x="205072" y="120878"/>
                  </a:lnTo>
                  <a:lnTo>
                    <a:pt x="205156" y="120935"/>
                  </a:lnTo>
                  <a:lnTo>
                    <a:pt x="205198" y="120935"/>
                  </a:lnTo>
                  <a:lnTo>
                    <a:pt x="205241" y="121005"/>
                  </a:lnTo>
                  <a:lnTo>
                    <a:pt x="205283" y="121005"/>
                  </a:lnTo>
                  <a:lnTo>
                    <a:pt x="205325" y="121062"/>
                  </a:lnTo>
                  <a:lnTo>
                    <a:pt x="205410" y="121005"/>
                  </a:lnTo>
                  <a:lnTo>
                    <a:pt x="205410" y="121062"/>
                  </a:lnTo>
                  <a:lnTo>
                    <a:pt x="205325" y="121062"/>
                  </a:lnTo>
                  <a:lnTo>
                    <a:pt x="205325" y="121132"/>
                  </a:lnTo>
                  <a:lnTo>
                    <a:pt x="205367" y="121132"/>
                  </a:lnTo>
                  <a:lnTo>
                    <a:pt x="205367" y="121188"/>
                  </a:lnTo>
                  <a:lnTo>
                    <a:pt x="205283" y="121132"/>
                  </a:lnTo>
                  <a:lnTo>
                    <a:pt x="205452" y="121259"/>
                  </a:lnTo>
                  <a:lnTo>
                    <a:pt x="205494" y="121259"/>
                  </a:lnTo>
                  <a:lnTo>
                    <a:pt x="205367" y="121188"/>
                  </a:lnTo>
                  <a:lnTo>
                    <a:pt x="205367" y="121132"/>
                  </a:lnTo>
                  <a:lnTo>
                    <a:pt x="205410" y="121132"/>
                  </a:lnTo>
                  <a:lnTo>
                    <a:pt x="205452" y="121132"/>
                  </a:lnTo>
                  <a:lnTo>
                    <a:pt x="205452" y="121188"/>
                  </a:lnTo>
                  <a:lnTo>
                    <a:pt x="205536" y="121188"/>
                  </a:lnTo>
                  <a:lnTo>
                    <a:pt x="205621" y="121132"/>
                  </a:lnTo>
                  <a:lnTo>
                    <a:pt x="205663" y="121132"/>
                  </a:lnTo>
                  <a:lnTo>
                    <a:pt x="205578" y="121259"/>
                  </a:lnTo>
                  <a:lnTo>
                    <a:pt x="205747" y="121315"/>
                  </a:lnTo>
                  <a:lnTo>
                    <a:pt x="205790" y="121315"/>
                  </a:lnTo>
                  <a:lnTo>
                    <a:pt x="205790" y="121259"/>
                  </a:lnTo>
                  <a:lnTo>
                    <a:pt x="205832" y="121315"/>
                  </a:lnTo>
                  <a:lnTo>
                    <a:pt x="205874" y="121315"/>
                  </a:lnTo>
                  <a:lnTo>
                    <a:pt x="205874" y="121259"/>
                  </a:lnTo>
                  <a:lnTo>
                    <a:pt x="205916" y="121315"/>
                  </a:lnTo>
                  <a:lnTo>
                    <a:pt x="205916" y="121259"/>
                  </a:lnTo>
                  <a:lnTo>
                    <a:pt x="205959" y="121259"/>
                  </a:lnTo>
                  <a:lnTo>
                    <a:pt x="205959" y="121188"/>
                  </a:lnTo>
                  <a:lnTo>
                    <a:pt x="206043" y="121132"/>
                  </a:lnTo>
                  <a:lnTo>
                    <a:pt x="206043" y="121188"/>
                  </a:lnTo>
                  <a:lnTo>
                    <a:pt x="206043" y="121259"/>
                  </a:lnTo>
                  <a:lnTo>
                    <a:pt x="206001" y="121259"/>
                  </a:lnTo>
                  <a:lnTo>
                    <a:pt x="206170" y="121259"/>
                  </a:lnTo>
                  <a:lnTo>
                    <a:pt x="206212" y="121259"/>
                  </a:lnTo>
                  <a:lnTo>
                    <a:pt x="206254" y="121259"/>
                  </a:lnTo>
                  <a:lnTo>
                    <a:pt x="206212" y="121259"/>
                  </a:lnTo>
                  <a:lnTo>
                    <a:pt x="206297" y="121188"/>
                  </a:lnTo>
                  <a:lnTo>
                    <a:pt x="206297" y="121259"/>
                  </a:lnTo>
                  <a:lnTo>
                    <a:pt x="206381" y="121259"/>
                  </a:lnTo>
                  <a:lnTo>
                    <a:pt x="206466" y="121259"/>
                  </a:lnTo>
                  <a:lnTo>
                    <a:pt x="206466" y="121188"/>
                  </a:lnTo>
                  <a:lnTo>
                    <a:pt x="206635" y="121132"/>
                  </a:lnTo>
                  <a:lnTo>
                    <a:pt x="206592" y="121132"/>
                  </a:lnTo>
                  <a:lnTo>
                    <a:pt x="206677" y="121132"/>
                  </a:lnTo>
                  <a:lnTo>
                    <a:pt x="206719" y="121132"/>
                  </a:lnTo>
                  <a:lnTo>
                    <a:pt x="206719" y="121188"/>
                  </a:lnTo>
                  <a:lnTo>
                    <a:pt x="206761" y="121188"/>
                  </a:lnTo>
                  <a:lnTo>
                    <a:pt x="206804" y="121259"/>
                  </a:lnTo>
                  <a:lnTo>
                    <a:pt x="206846" y="121259"/>
                  </a:lnTo>
                  <a:lnTo>
                    <a:pt x="206888" y="121259"/>
                  </a:lnTo>
                  <a:lnTo>
                    <a:pt x="206930" y="121259"/>
                  </a:lnTo>
                  <a:lnTo>
                    <a:pt x="206973" y="121188"/>
                  </a:lnTo>
                  <a:lnTo>
                    <a:pt x="207015" y="121259"/>
                  </a:lnTo>
                  <a:lnTo>
                    <a:pt x="207015" y="121315"/>
                  </a:lnTo>
                  <a:lnTo>
                    <a:pt x="206973" y="121385"/>
                  </a:lnTo>
                  <a:lnTo>
                    <a:pt x="207142" y="121442"/>
                  </a:lnTo>
                  <a:lnTo>
                    <a:pt x="207268" y="121385"/>
                  </a:lnTo>
                  <a:lnTo>
                    <a:pt x="207268" y="121315"/>
                  </a:lnTo>
                  <a:lnTo>
                    <a:pt x="207311" y="121315"/>
                  </a:lnTo>
                  <a:lnTo>
                    <a:pt x="207353" y="121259"/>
                  </a:lnTo>
                  <a:lnTo>
                    <a:pt x="207311" y="121259"/>
                  </a:lnTo>
                  <a:lnTo>
                    <a:pt x="207353" y="121259"/>
                  </a:lnTo>
                  <a:lnTo>
                    <a:pt x="207311" y="121259"/>
                  </a:lnTo>
                  <a:lnTo>
                    <a:pt x="207353" y="121188"/>
                  </a:lnTo>
                  <a:lnTo>
                    <a:pt x="207311" y="121188"/>
                  </a:lnTo>
                  <a:lnTo>
                    <a:pt x="207311" y="121132"/>
                  </a:lnTo>
                  <a:lnTo>
                    <a:pt x="207268" y="121062"/>
                  </a:lnTo>
                  <a:lnTo>
                    <a:pt x="207268" y="121005"/>
                  </a:lnTo>
                  <a:lnTo>
                    <a:pt x="207311" y="121005"/>
                  </a:lnTo>
                  <a:lnTo>
                    <a:pt x="207311" y="120935"/>
                  </a:lnTo>
                  <a:lnTo>
                    <a:pt x="207353" y="120878"/>
                  </a:lnTo>
                  <a:lnTo>
                    <a:pt x="207353" y="120808"/>
                  </a:lnTo>
                  <a:lnTo>
                    <a:pt x="207353" y="120752"/>
                  </a:lnTo>
                  <a:lnTo>
                    <a:pt x="207395" y="120681"/>
                  </a:lnTo>
                  <a:lnTo>
                    <a:pt x="207437" y="120625"/>
                  </a:lnTo>
                  <a:lnTo>
                    <a:pt x="207480" y="120555"/>
                  </a:lnTo>
                  <a:lnTo>
                    <a:pt x="207522" y="120555"/>
                  </a:lnTo>
                  <a:lnTo>
                    <a:pt x="207522" y="120498"/>
                  </a:lnTo>
                  <a:lnTo>
                    <a:pt x="207522" y="120428"/>
                  </a:lnTo>
                  <a:lnTo>
                    <a:pt x="207564" y="120428"/>
                  </a:lnTo>
                  <a:lnTo>
                    <a:pt x="207606" y="120428"/>
                  </a:lnTo>
                  <a:lnTo>
                    <a:pt x="207649" y="120428"/>
                  </a:lnTo>
                  <a:lnTo>
                    <a:pt x="207733" y="120428"/>
                  </a:lnTo>
                  <a:lnTo>
                    <a:pt x="207775" y="120428"/>
                  </a:lnTo>
                  <a:lnTo>
                    <a:pt x="207775" y="120498"/>
                  </a:lnTo>
                  <a:lnTo>
                    <a:pt x="207649" y="120555"/>
                  </a:lnTo>
                  <a:lnTo>
                    <a:pt x="207606" y="120625"/>
                  </a:lnTo>
                  <a:lnTo>
                    <a:pt x="207564" y="120625"/>
                  </a:lnTo>
                  <a:lnTo>
                    <a:pt x="207522" y="120681"/>
                  </a:lnTo>
                  <a:lnTo>
                    <a:pt x="207480" y="120752"/>
                  </a:lnTo>
                  <a:lnTo>
                    <a:pt x="207437" y="120878"/>
                  </a:lnTo>
                  <a:lnTo>
                    <a:pt x="207606" y="120935"/>
                  </a:lnTo>
                  <a:lnTo>
                    <a:pt x="207649" y="120878"/>
                  </a:lnTo>
                  <a:lnTo>
                    <a:pt x="207649" y="120935"/>
                  </a:lnTo>
                  <a:lnTo>
                    <a:pt x="207691" y="120935"/>
                  </a:lnTo>
                  <a:lnTo>
                    <a:pt x="207733" y="120935"/>
                  </a:lnTo>
                  <a:lnTo>
                    <a:pt x="207775" y="120935"/>
                  </a:lnTo>
                  <a:lnTo>
                    <a:pt x="207775" y="121005"/>
                  </a:lnTo>
                  <a:lnTo>
                    <a:pt x="207733" y="121005"/>
                  </a:lnTo>
                  <a:lnTo>
                    <a:pt x="207733" y="121062"/>
                  </a:lnTo>
                  <a:lnTo>
                    <a:pt x="207733" y="121132"/>
                  </a:lnTo>
                  <a:lnTo>
                    <a:pt x="207691" y="121132"/>
                  </a:lnTo>
                  <a:lnTo>
                    <a:pt x="207733" y="121132"/>
                  </a:lnTo>
                  <a:lnTo>
                    <a:pt x="207733" y="121188"/>
                  </a:lnTo>
                  <a:lnTo>
                    <a:pt x="207649" y="121188"/>
                  </a:lnTo>
                  <a:lnTo>
                    <a:pt x="207691" y="121188"/>
                  </a:lnTo>
                  <a:lnTo>
                    <a:pt x="207733" y="121188"/>
                  </a:lnTo>
                  <a:lnTo>
                    <a:pt x="207733" y="121259"/>
                  </a:lnTo>
                  <a:lnTo>
                    <a:pt x="207733" y="121315"/>
                  </a:lnTo>
                  <a:lnTo>
                    <a:pt x="207775" y="121315"/>
                  </a:lnTo>
                  <a:lnTo>
                    <a:pt x="207817" y="121315"/>
                  </a:lnTo>
                  <a:lnTo>
                    <a:pt x="207860" y="121315"/>
                  </a:lnTo>
                  <a:lnTo>
                    <a:pt x="207860" y="121442"/>
                  </a:lnTo>
                  <a:lnTo>
                    <a:pt x="207817" y="121512"/>
                  </a:lnTo>
                  <a:lnTo>
                    <a:pt x="207860" y="121512"/>
                  </a:lnTo>
                  <a:lnTo>
                    <a:pt x="207775" y="121512"/>
                  </a:lnTo>
                  <a:lnTo>
                    <a:pt x="207733" y="121512"/>
                  </a:lnTo>
                  <a:lnTo>
                    <a:pt x="207733" y="121568"/>
                  </a:lnTo>
                  <a:lnTo>
                    <a:pt x="207775" y="121568"/>
                  </a:lnTo>
                  <a:lnTo>
                    <a:pt x="207775" y="121639"/>
                  </a:lnTo>
                  <a:lnTo>
                    <a:pt x="207817" y="121639"/>
                  </a:lnTo>
                  <a:lnTo>
                    <a:pt x="207817" y="121695"/>
                  </a:lnTo>
                  <a:lnTo>
                    <a:pt x="207775" y="121695"/>
                  </a:lnTo>
                  <a:lnTo>
                    <a:pt x="207691" y="121639"/>
                  </a:lnTo>
                  <a:lnTo>
                    <a:pt x="207522" y="121766"/>
                  </a:lnTo>
                  <a:lnTo>
                    <a:pt x="207564" y="121766"/>
                  </a:lnTo>
                  <a:lnTo>
                    <a:pt x="207606" y="121822"/>
                  </a:lnTo>
                  <a:lnTo>
                    <a:pt x="207564" y="121892"/>
                  </a:lnTo>
                  <a:lnTo>
                    <a:pt x="207522" y="121892"/>
                  </a:lnTo>
                  <a:lnTo>
                    <a:pt x="207480" y="121822"/>
                  </a:lnTo>
                  <a:lnTo>
                    <a:pt x="207480" y="121766"/>
                  </a:lnTo>
                  <a:lnTo>
                    <a:pt x="207268" y="121892"/>
                  </a:lnTo>
                  <a:lnTo>
                    <a:pt x="207268" y="122146"/>
                  </a:lnTo>
                  <a:lnTo>
                    <a:pt x="207268" y="122202"/>
                  </a:lnTo>
                  <a:lnTo>
                    <a:pt x="207268" y="122273"/>
                  </a:lnTo>
                  <a:lnTo>
                    <a:pt x="207311" y="122273"/>
                  </a:lnTo>
                  <a:lnTo>
                    <a:pt x="207353" y="122273"/>
                  </a:lnTo>
                  <a:lnTo>
                    <a:pt x="207353" y="122329"/>
                  </a:lnTo>
                  <a:lnTo>
                    <a:pt x="207395" y="122329"/>
                  </a:lnTo>
                  <a:lnTo>
                    <a:pt x="207437" y="122329"/>
                  </a:lnTo>
                  <a:lnTo>
                    <a:pt x="207437" y="122273"/>
                  </a:lnTo>
                  <a:lnTo>
                    <a:pt x="207480" y="122273"/>
                  </a:lnTo>
                  <a:lnTo>
                    <a:pt x="207480" y="122329"/>
                  </a:lnTo>
                  <a:lnTo>
                    <a:pt x="207522" y="122329"/>
                  </a:lnTo>
                  <a:lnTo>
                    <a:pt x="207564" y="122399"/>
                  </a:lnTo>
                  <a:lnTo>
                    <a:pt x="207606" y="122399"/>
                  </a:lnTo>
                  <a:lnTo>
                    <a:pt x="207649" y="122399"/>
                  </a:lnTo>
                  <a:lnTo>
                    <a:pt x="207691" y="122399"/>
                  </a:lnTo>
                  <a:lnTo>
                    <a:pt x="207733" y="122399"/>
                  </a:lnTo>
                  <a:lnTo>
                    <a:pt x="207733" y="122329"/>
                  </a:lnTo>
                  <a:lnTo>
                    <a:pt x="207775" y="122273"/>
                  </a:lnTo>
                  <a:lnTo>
                    <a:pt x="207775" y="122202"/>
                  </a:lnTo>
                  <a:lnTo>
                    <a:pt x="207817" y="122202"/>
                  </a:lnTo>
                  <a:lnTo>
                    <a:pt x="207817" y="122146"/>
                  </a:lnTo>
                  <a:lnTo>
                    <a:pt x="207860" y="122075"/>
                  </a:lnTo>
                  <a:lnTo>
                    <a:pt x="207902" y="122075"/>
                  </a:lnTo>
                  <a:lnTo>
                    <a:pt x="207902" y="122019"/>
                  </a:lnTo>
                  <a:lnTo>
                    <a:pt x="207944" y="122019"/>
                  </a:lnTo>
                  <a:lnTo>
                    <a:pt x="207986" y="122019"/>
                  </a:lnTo>
                  <a:lnTo>
                    <a:pt x="208029" y="121949"/>
                  </a:lnTo>
                  <a:lnTo>
                    <a:pt x="208071" y="122019"/>
                  </a:lnTo>
                  <a:lnTo>
                    <a:pt x="208071" y="121949"/>
                  </a:lnTo>
                  <a:lnTo>
                    <a:pt x="208113" y="121949"/>
                  </a:lnTo>
                  <a:lnTo>
                    <a:pt x="208155" y="121949"/>
                  </a:lnTo>
                  <a:lnTo>
                    <a:pt x="208198" y="121949"/>
                  </a:lnTo>
                  <a:lnTo>
                    <a:pt x="208240" y="121949"/>
                  </a:lnTo>
                  <a:lnTo>
                    <a:pt x="208240" y="122019"/>
                  </a:lnTo>
                  <a:lnTo>
                    <a:pt x="208282" y="122019"/>
                  </a:lnTo>
                  <a:lnTo>
                    <a:pt x="208324" y="122019"/>
                  </a:lnTo>
                  <a:lnTo>
                    <a:pt x="208367" y="122019"/>
                  </a:lnTo>
                  <a:lnTo>
                    <a:pt x="208409" y="122019"/>
                  </a:lnTo>
                  <a:lnTo>
                    <a:pt x="208451" y="122019"/>
                  </a:lnTo>
                  <a:lnTo>
                    <a:pt x="208493" y="122019"/>
                  </a:lnTo>
                  <a:lnTo>
                    <a:pt x="208536" y="122019"/>
                  </a:lnTo>
                  <a:lnTo>
                    <a:pt x="208578" y="122019"/>
                  </a:lnTo>
                  <a:lnTo>
                    <a:pt x="208620" y="121949"/>
                  </a:lnTo>
                  <a:lnTo>
                    <a:pt x="208662" y="121892"/>
                  </a:lnTo>
                  <a:lnTo>
                    <a:pt x="208662" y="121822"/>
                  </a:lnTo>
                  <a:lnTo>
                    <a:pt x="208705" y="121822"/>
                  </a:lnTo>
                  <a:lnTo>
                    <a:pt x="208705" y="121766"/>
                  </a:lnTo>
                  <a:lnTo>
                    <a:pt x="208747" y="121766"/>
                  </a:lnTo>
                  <a:lnTo>
                    <a:pt x="208747" y="121695"/>
                  </a:lnTo>
                  <a:lnTo>
                    <a:pt x="208831" y="121695"/>
                  </a:lnTo>
                  <a:lnTo>
                    <a:pt x="208831" y="121639"/>
                  </a:lnTo>
                  <a:lnTo>
                    <a:pt x="208705" y="121695"/>
                  </a:lnTo>
                  <a:lnTo>
                    <a:pt x="208705" y="121639"/>
                  </a:lnTo>
                  <a:lnTo>
                    <a:pt x="208747" y="121695"/>
                  </a:lnTo>
                  <a:lnTo>
                    <a:pt x="208789" y="121639"/>
                  </a:lnTo>
                  <a:lnTo>
                    <a:pt x="208536" y="121315"/>
                  </a:lnTo>
                  <a:lnTo>
                    <a:pt x="208578" y="121315"/>
                  </a:lnTo>
                  <a:lnTo>
                    <a:pt x="208620" y="121315"/>
                  </a:lnTo>
                  <a:lnTo>
                    <a:pt x="208620" y="121259"/>
                  </a:lnTo>
                  <a:lnTo>
                    <a:pt x="208662" y="121259"/>
                  </a:lnTo>
                  <a:lnTo>
                    <a:pt x="208705" y="121259"/>
                  </a:lnTo>
                  <a:lnTo>
                    <a:pt x="208747" y="121259"/>
                  </a:lnTo>
                  <a:lnTo>
                    <a:pt x="208747" y="121188"/>
                  </a:lnTo>
                  <a:lnTo>
                    <a:pt x="208789" y="121188"/>
                  </a:lnTo>
                  <a:lnTo>
                    <a:pt x="208789" y="121259"/>
                  </a:lnTo>
                  <a:lnTo>
                    <a:pt x="208831" y="121259"/>
                  </a:lnTo>
                  <a:lnTo>
                    <a:pt x="208831" y="121188"/>
                  </a:lnTo>
                  <a:lnTo>
                    <a:pt x="208874" y="121188"/>
                  </a:lnTo>
                  <a:lnTo>
                    <a:pt x="208916" y="121132"/>
                  </a:lnTo>
                  <a:lnTo>
                    <a:pt x="209000" y="121132"/>
                  </a:lnTo>
                  <a:lnTo>
                    <a:pt x="209043" y="121062"/>
                  </a:lnTo>
                  <a:lnTo>
                    <a:pt x="209127" y="121188"/>
                  </a:lnTo>
                  <a:lnTo>
                    <a:pt x="209169" y="121315"/>
                  </a:lnTo>
                  <a:lnTo>
                    <a:pt x="209212" y="121385"/>
                  </a:lnTo>
                  <a:lnTo>
                    <a:pt x="209169" y="121385"/>
                  </a:lnTo>
                  <a:lnTo>
                    <a:pt x="209169" y="121442"/>
                  </a:lnTo>
                  <a:lnTo>
                    <a:pt x="209254" y="121442"/>
                  </a:lnTo>
                  <a:lnTo>
                    <a:pt x="209296" y="121512"/>
                  </a:lnTo>
                  <a:lnTo>
                    <a:pt x="209254" y="121568"/>
                  </a:lnTo>
                  <a:lnTo>
                    <a:pt x="209296" y="121568"/>
                  </a:lnTo>
                  <a:lnTo>
                    <a:pt x="209338" y="121639"/>
                  </a:lnTo>
                  <a:lnTo>
                    <a:pt x="209085" y="121695"/>
                  </a:lnTo>
                  <a:lnTo>
                    <a:pt x="209085" y="121766"/>
                  </a:lnTo>
                  <a:lnTo>
                    <a:pt x="209127" y="121766"/>
                  </a:lnTo>
                  <a:lnTo>
                    <a:pt x="209169" y="121766"/>
                  </a:lnTo>
                  <a:lnTo>
                    <a:pt x="209127" y="121766"/>
                  </a:lnTo>
                  <a:lnTo>
                    <a:pt x="209381" y="121695"/>
                  </a:lnTo>
                  <a:lnTo>
                    <a:pt x="209423" y="121695"/>
                  </a:lnTo>
                  <a:lnTo>
                    <a:pt x="209465" y="121695"/>
                  </a:lnTo>
                  <a:lnTo>
                    <a:pt x="209507" y="121766"/>
                  </a:lnTo>
                  <a:lnTo>
                    <a:pt x="209550" y="121766"/>
                  </a:lnTo>
                  <a:lnTo>
                    <a:pt x="209550" y="121822"/>
                  </a:lnTo>
                  <a:lnTo>
                    <a:pt x="209592" y="121822"/>
                  </a:lnTo>
                  <a:lnTo>
                    <a:pt x="209634" y="121766"/>
                  </a:lnTo>
                  <a:lnTo>
                    <a:pt x="209676" y="121766"/>
                  </a:lnTo>
                  <a:lnTo>
                    <a:pt x="209676" y="121695"/>
                  </a:lnTo>
                  <a:lnTo>
                    <a:pt x="209719" y="121695"/>
                  </a:lnTo>
                  <a:lnTo>
                    <a:pt x="209676" y="121695"/>
                  </a:lnTo>
                  <a:lnTo>
                    <a:pt x="209719" y="121695"/>
                  </a:lnTo>
                  <a:lnTo>
                    <a:pt x="209719" y="121639"/>
                  </a:lnTo>
                  <a:lnTo>
                    <a:pt x="209803" y="121639"/>
                  </a:lnTo>
                  <a:lnTo>
                    <a:pt x="209845" y="121639"/>
                  </a:lnTo>
                  <a:lnTo>
                    <a:pt x="209887" y="121639"/>
                  </a:lnTo>
                  <a:lnTo>
                    <a:pt x="209845" y="121568"/>
                  </a:lnTo>
                  <a:lnTo>
                    <a:pt x="209845" y="121639"/>
                  </a:lnTo>
                  <a:lnTo>
                    <a:pt x="209845" y="121568"/>
                  </a:lnTo>
                  <a:lnTo>
                    <a:pt x="209887" y="121568"/>
                  </a:lnTo>
                  <a:lnTo>
                    <a:pt x="209887" y="121512"/>
                  </a:lnTo>
                  <a:lnTo>
                    <a:pt x="209930" y="121512"/>
                  </a:lnTo>
                  <a:lnTo>
                    <a:pt x="209887" y="121568"/>
                  </a:lnTo>
                  <a:lnTo>
                    <a:pt x="209930" y="121568"/>
                  </a:lnTo>
                  <a:lnTo>
                    <a:pt x="209930" y="121512"/>
                  </a:lnTo>
                  <a:lnTo>
                    <a:pt x="209972" y="121442"/>
                  </a:lnTo>
                  <a:lnTo>
                    <a:pt x="210014" y="121385"/>
                  </a:lnTo>
                  <a:lnTo>
                    <a:pt x="210014" y="121442"/>
                  </a:lnTo>
                  <a:lnTo>
                    <a:pt x="210056" y="121442"/>
                  </a:lnTo>
                  <a:lnTo>
                    <a:pt x="210099" y="121442"/>
                  </a:lnTo>
                  <a:lnTo>
                    <a:pt x="210141" y="121442"/>
                  </a:lnTo>
                  <a:lnTo>
                    <a:pt x="210183" y="121442"/>
                  </a:lnTo>
                  <a:lnTo>
                    <a:pt x="210183" y="121512"/>
                  </a:lnTo>
                  <a:lnTo>
                    <a:pt x="210225" y="121512"/>
                  </a:lnTo>
                  <a:lnTo>
                    <a:pt x="210268" y="121512"/>
                  </a:lnTo>
                  <a:lnTo>
                    <a:pt x="210310" y="121512"/>
                  </a:lnTo>
                  <a:lnTo>
                    <a:pt x="210310" y="121568"/>
                  </a:lnTo>
                  <a:lnTo>
                    <a:pt x="210352" y="121568"/>
                  </a:lnTo>
                  <a:lnTo>
                    <a:pt x="210394" y="121568"/>
                  </a:lnTo>
                  <a:lnTo>
                    <a:pt x="210394" y="121639"/>
                  </a:lnTo>
                  <a:lnTo>
                    <a:pt x="210437" y="121639"/>
                  </a:lnTo>
                  <a:lnTo>
                    <a:pt x="210437" y="121695"/>
                  </a:lnTo>
                  <a:lnTo>
                    <a:pt x="210479" y="121695"/>
                  </a:lnTo>
                  <a:lnTo>
                    <a:pt x="210479" y="121639"/>
                  </a:lnTo>
                  <a:lnTo>
                    <a:pt x="210521" y="121639"/>
                  </a:lnTo>
                  <a:lnTo>
                    <a:pt x="210563" y="121639"/>
                  </a:lnTo>
                  <a:lnTo>
                    <a:pt x="210563" y="121568"/>
                  </a:lnTo>
                  <a:lnTo>
                    <a:pt x="210521" y="121568"/>
                  </a:lnTo>
                  <a:lnTo>
                    <a:pt x="210563" y="121512"/>
                  </a:lnTo>
                  <a:lnTo>
                    <a:pt x="210606" y="121512"/>
                  </a:lnTo>
                  <a:lnTo>
                    <a:pt x="210648" y="121512"/>
                  </a:lnTo>
                  <a:lnTo>
                    <a:pt x="210690" y="121512"/>
                  </a:lnTo>
                  <a:lnTo>
                    <a:pt x="210732" y="121512"/>
                  </a:lnTo>
                  <a:lnTo>
                    <a:pt x="210732" y="121568"/>
                  </a:lnTo>
                  <a:lnTo>
                    <a:pt x="210775" y="121568"/>
                  </a:lnTo>
                  <a:lnTo>
                    <a:pt x="210817" y="121568"/>
                  </a:lnTo>
                  <a:lnTo>
                    <a:pt x="210817" y="121639"/>
                  </a:lnTo>
                  <a:lnTo>
                    <a:pt x="210859" y="121639"/>
                  </a:lnTo>
                  <a:lnTo>
                    <a:pt x="210901" y="121639"/>
                  </a:lnTo>
                  <a:lnTo>
                    <a:pt x="210944" y="121639"/>
                  </a:lnTo>
                  <a:lnTo>
                    <a:pt x="210986" y="121639"/>
                  </a:lnTo>
                  <a:lnTo>
                    <a:pt x="211028" y="121639"/>
                  </a:lnTo>
                  <a:lnTo>
                    <a:pt x="211028" y="121568"/>
                  </a:lnTo>
                  <a:lnTo>
                    <a:pt x="211070" y="121568"/>
                  </a:lnTo>
                  <a:lnTo>
                    <a:pt x="211070" y="121639"/>
                  </a:lnTo>
                  <a:lnTo>
                    <a:pt x="211028" y="121639"/>
                  </a:lnTo>
                  <a:lnTo>
                    <a:pt x="211070" y="121695"/>
                  </a:lnTo>
                  <a:lnTo>
                    <a:pt x="211113" y="121695"/>
                  </a:lnTo>
                  <a:lnTo>
                    <a:pt x="211070" y="121695"/>
                  </a:lnTo>
                  <a:lnTo>
                    <a:pt x="211070" y="121639"/>
                  </a:lnTo>
                  <a:lnTo>
                    <a:pt x="211155" y="121639"/>
                  </a:lnTo>
                  <a:lnTo>
                    <a:pt x="211113" y="121695"/>
                  </a:lnTo>
                  <a:lnTo>
                    <a:pt x="211197" y="121695"/>
                  </a:lnTo>
                  <a:lnTo>
                    <a:pt x="211197" y="121639"/>
                  </a:lnTo>
                  <a:lnTo>
                    <a:pt x="211239" y="121639"/>
                  </a:lnTo>
                  <a:lnTo>
                    <a:pt x="211282" y="121639"/>
                  </a:lnTo>
                  <a:lnTo>
                    <a:pt x="211324" y="121639"/>
                  </a:lnTo>
                  <a:lnTo>
                    <a:pt x="211366" y="121639"/>
                  </a:lnTo>
                  <a:lnTo>
                    <a:pt x="211408" y="121639"/>
                  </a:lnTo>
                  <a:lnTo>
                    <a:pt x="211451" y="121639"/>
                  </a:lnTo>
                  <a:lnTo>
                    <a:pt x="211493" y="121568"/>
                  </a:lnTo>
                  <a:lnTo>
                    <a:pt x="211535" y="121568"/>
                  </a:lnTo>
                  <a:lnTo>
                    <a:pt x="211535" y="121442"/>
                  </a:lnTo>
                  <a:lnTo>
                    <a:pt x="211451" y="121442"/>
                  </a:lnTo>
                  <a:lnTo>
                    <a:pt x="211493" y="121442"/>
                  </a:lnTo>
                  <a:lnTo>
                    <a:pt x="211493" y="121385"/>
                  </a:lnTo>
                  <a:lnTo>
                    <a:pt x="211451" y="121385"/>
                  </a:lnTo>
                  <a:lnTo>
                    <a:pt x="211493" y="121259"/>
                  </a:lnTo>
                  <a:lnTo>
                    <a:pt x="211493" y="121188"/>
                  </a:lnTo>
                  <a:lnTo>
                    <a:pt x="211493" y="121132"/>
                  </a:lnTo>
                  <a:lnTo>
                    <a:pt x="211493" y="121062"/>
                  </a:lnTo>
                  <a:lnTo>
                    <a:pt x="211577" y="121005"/>
                  </a:lnTo>
                  <a:lnTo>
                    <a:pt x="211493" y="121005"/>
                  </a:lnTo>
                  <a:lnTo>
                    <a:pt x="211451" y="120808"/>
                  </a:lnTo>
                  <a:lnTo>
                    <a:pt x="211493" y="120808"/>
                  </a:lnTo>
                  <a:lnTo>
                    <a:pt x="211493" y="120752"/>
                  </a:lnTo>
                  <a:lnTo>
                    <a:pt x="211451" y="120752"/>
                  </a:lnTo>
                  <a:lnTo>
                    <a:pt x="211239" y="120681"/>
                  </a:lnTo>
                  <a:lnTo>
                    <a:pt x="211282" y="120681"/>
                  </a:lnTo>
                  <a:lnTo>
                    <a:pt x="211324" y="120681"/>
                  </a:lnTo>
                  <a:lnTo>
                    <a:pt x="211324" y="120625"/>
                  </a:lnTo>
                  <a:lnTo>
                    <a:pt x="211366" y="120625"/>
                  </a:lnTo>
                  <a:lnTo>
                    <a:pt x="211408" y="120625"/>
                  </a:lnTo>
                  <a:lnTo>
                    <a:pt x="211408" y="120555"/>
                  </a:lnTo>
                  <a:lnTo>
                    <a:pt x="211493" y="120555"/>
                  </a:lnTo>
                  <a:lnTo>
                    <a:pt x="211535" y="120498"/>
                  </a:lnTo>
                  <a:lnTo>
                    <a:pt x="211493" y="120301"/>
                  </a:lnTo>
                  <a:lnTo>
                    <a:pt x="211746" y="120245"/>
                  </a:lnTo>
                  <a:lnTo>
                    <a:pt x="211831" y="120371"/>
                  </a:lnTo>
                  <a:lnTo>
                    <a:pt x="211873" y="120371"/>
                  </a:lnTo>
                  <a:lnTo>
                    <a:pt x="211873" y="120428"/>
                  </a:lnTo>
                  <a:lnTo>
                    <a:pt x="211831" y="120428"/>
                  </a:lnTo>
                  <a:lnTo>
                    <a:pt x="211831" y="120498"/>
                  </a:lnTo>
                  <a:lnTo>
                    <a:pt x="211831" y="120555"/>
                  </a:lnTo>
                  <a:lnTo>
                    <a:pt x="211789" y="120555"/>
                  </a:lnTo>
                  <a:lnTo>
                    <a:pt x="211789" y="120625"/>
                  </a:lnTo>
                  <a:lnTo>
                    <a:pt x="211831" y="120625"/>
                  </a:lnTo>
                  <a:lnTo>
                    <a:pt x="211957" y="120681"/>
                  </a:lnTo>
                  <a:lnTo>
                    <a:pt x="212000" y="120681"/>
                  </a:lnTo>
                  <a:lnTo>
                    <a:pt x="212042" y="120681"/>
                  </a:lnTo>
                  <a:lnTo>
                    <a:pt x="212084" y="120681"/>
                  </a:lnTo>
                  <a:lnTo>
                    <a:pt x="212084" y="120752"/>
                  </a:lnTo>
                  <a:lnTo>
                    <a:pt x="212169" y="120752"/>
                  </a:lnTo>
                  <a:lnTo>
                    <a:pt x="212211" y="120808"/>
                  </a:lnTo>
                  <a:lnTo>
                    <a:pt x="211915" y="120808"/>
                  </a:lnTo>
                  <a:lnTo>
                    <a:pt x="211789" y="120808"/>
                  </a:lnTo>
                  <a:lnTo>
                    <a:pt x="211746" y="120808"/>
                  </a:lnTo>
                  <a:lnTo>
                    <a:pt x="211789" y="120808"/>
                  </a:lnTo>
                  <a:lnTo>
                    <a:pt x="211789" y="120878"/>
                  </a:lnTo>
                  <a:lnTo>
                    <a:pt x="211746" y="120878"/>
                  </a:lnTo>
                  <a:lnTo>
                    <a:pt x="211746" y="120935"/>
                  </a:lnTo>
                  <a:lnTo>
                    <a:pt x="211620" y="121005"/>
                  </a:lnTo>
                  <a:lnTo>
                    <a:pt x="211662" y="121005"/>
                  </a:lnTo>
                  <a:lnTo>
                    <a:pt x="211746" y="121005"/>
                  </a:lnTo>
                  <a:lnTo>
                    <a:pt x="211789" y="121005"/>
                  </a:lnTo>
                  <a:lnTo>
                    <a:pt x="211831" y="121005"/>
                  </a:lnTo>
                  <a:lnTo>
                    <a:pt x="211873" y="121005"/>
                  </a:lnTo>
                  <a:lnTo>
                    <a:pt x="211915" y="121005"/>
                  </a:lnTo>
                  <a:lnTo>
                    <a:pt x="211915" y="121062"/>
                  </a:lnTo>
                  <a:lnTo>
                    <a:pt x="211957" y="121062"/>
                  </a:lnTo>
                  <a:lnTo>
                    <a:pt x="212000" y="121062"/>
                  </a:lnTo>
                  <a:lnTo>
                    <a:pt x="212000" y="121132"/>
                  </a:lnTo>
                  <a:lnTo>
                    <a:pt x="212042" y="121132"/>
                  </a:lnTo>
                  <a:lnTo>
                    <a:pt x="212000" y="121188"/>
                  </a:lnTo>
                  <a:lnTo>
                    <a:pt x="211957" y="121188"/>
                  </a:lnTo>
                  <a:lnTo>
                    <a:pt x="212084" y="121259"/>
                  </a:lnTo>
                  <a:lnTo>
                    <a:pt x="211957" y="121188"/>
                  </a:lnTo>
                  <a:lnTo>
                    <a:pt x="212000" y="121259"/>
                  </a:lnTo>
                  <a:lnTo>
                    <a:pt x="211915" y="121188"/>
                  </a:lnTo>
                  <a:lnTo>
                    <a:pt x="211915" y="121259"/>
                  </a:lnTo>
                  <a:lnTo>
                    <a:pt x="212000" y="121259"/>
                  </a:lnTo>
                  <a:lnTo>
                    <a:pt x="212000" y="121315"/>
                  </a:lnTo>
                  <a:lnTo>
                    <a:pt x="212042" y="121315"/>
                  </a:lnTo>
                  <a:lnTo>
                    <a:pt x="212084" y="121315"/>
                  </a:lnTo>
                  <a:lnTo>
                    <a:pt x="212126" y="121315"/>
                  </a:lnTo>
                  <a:lnTo>
                    <a:pt x="212169" y="121315"/>
                  </a:lnTo>
                  <a:lnTo>
                    <a:pt x="212211" y="121315"/>
                  </a:lnTo>
                  <a:lnTo>
                    <a:pt x="212211" y="121259"/>
                  </a:lnTo>
                  <a:lnTo>
                    <a:pt x="212211" y="121315"/>
                  </a:lnTo>
                  <a:lnTo>
                    <a:pt x="212253" y="121315"/>
                  </a:lnTo>
                  <a:lnTo>
                    <a:pt x="212253" y="121259"/>
                  </a:lnTo>
                  <a:lnTo>
                    <a:pt x="212295" y="121259"/>
                  </a:lnTo>
                  <a:lnTo>
                    <a:pt x="212338" y="121315"/>
                  </a:lnTo>
                  <a:lnTo>
                    <a:pt x="212338" y="121259"/>
                  </a:lnTo>
                  <a:lnTo>
                    <a:pt x="212380" y="121259"/>
                  </a:lnTo>
                  <a:lnTo>
                    <a:pt x="212380" y="121315"/>
                  </a:lnTo>
                  <a:lnTo>
                    <a:pt x="212464" y="121315"/>
                  </a:lnTo>
                  <a:lnTo>
                    <a:pt x="212507" y="121315"/>
                  </a:lnTo>
                  <a:lnTo>
                    <a:pt x="212507" y="121442"/>
                  </a:lnTo>
                  <a:lnTo>
                    <a:pt x="212549" y="121442"/>
                  </a:lnTo>
                  <a:lnTo>
                    <a:pt x="212507" y="121188"/>
                  </a:lnTo>
                  <a:lnTo>
                    <a:pt x="212549" y="121188"/>
                  </a:lnTo>
                  <a:lnTo>
                    <a:pt x="212549" y="121315"/>
                  </a:lnTo>
                  <a:lnTo>
                    <a:pt x="212676" y="121315"/>
                  </a:lnTo>
                  <a:lnTo>
                    <a:pt x="212676" y="121385"/>
                  </a:lnTo>
                  <a:lnTo>
                    <a:pt x="212718" y="121442"/>
                  </a:lnTo>
                  <a:lnTo>
                    <a:pt x="212760" y="121442"/>
                  </a:lnTo>
                  <a:lnTo>
                    <a:pt x="212845" y="121766"/>
                  </a:lnTo>
                  <a:lnTo>
                    <a:pt x="212887" y="121822"/>
                  </a:lnTo>
                  <a:lnTo>
                    <a:pt x="213056" y="121892"/>
                  </a:lnTo>
                  <a:lnTo>
                    <a:pt x="213098" y="121949"/>
                  </a:lnTo>
                  <a:lnTo>
                    <a:pt x="213183" y="121949"/>
                  </a:lnTo>
                  <a:lnTo>
                    <a:pt x="213225" y="121949"/>
                  </a:lnTo>
                  <a:lnTo>
                    <a:pt x="213394" y="121892"/>
                  </a:lnTo>
                  <a:lnTo>
                    <a:pt x="213436" y="121892"/>
                  </a:lnTo>
                  <a:lnTo>
                    <a:pt x="213816" y="121822"/>
                  </a:lnTo>
                  <a:lnTo>
                    <a:pt x="213859" y="121822"/>
                  </a:lnTo>
                  <a:lnTo>
                    <a:pt x="213859" y="121766"/>
                  </a:lnTo>
                  <a:lnTo>
                    <a:pt x="213859" y="121695"/>
                  </a:lnTo>
                  <a:lnTo>
                    <a:pt x="213901" y="121695"/>
                  </a:lnTo>
                  <a:lnTo>
                    <a:pt x="213985" y="121442"/>
                  </a:lnTo>
                  <a:lnTo>
                    <a:pt x="214196" y="121259"/>
                  </a:lnTo>
                  <a:lnTo>
                    <a:pt x="214239" y="121259"/>
                  </a:lnTo>
                  <a:lnTo>
                    <a:pt x="214408" y="120935"/>
                  </a:lnTo>
                  <a:lnTo>
                    <a:pt x="214408" y="120878"/>
                  </a:lnTo>
                  <a:lnTo>
                    <a:pt x="214450" y="120878"/>
                  </a:lnTo>
                  <a:lnTo>
                    <a:pt x="214450" y="120808"/>
                  </a:lnTo>
                  <a:lnTo>
                    <a:pt x="214534" y="120752"/>
                  </a:lnTo>
                  <a:lnTo>
                    <a:pt x="214534" y="120681"/>
                  </a:lnTo>
                  <a:lnTo>
                    <a:pt x="214534" y="120555"/>
                  </a:lnTo>
                  <a:lnTo>
                    <a:pt x="214577" y="120498"/>
                  </a:lnTo>
                  <a:lnTo>
                    <a:pt x="214577" y="120428"/>
                  </a:lnTo>
                  <a:lnTo>
                    <a:pt x="214577" y="120371"/>
                  </a:lnTo>
                  <a:lnTo>
                    <a:pt x="214534" y="120301"/>
                  </a:lnTo>
                  <a:lnTo>
                    <a:pt x="214492" y="120245"/>
                  </a:lnTo>
                  <a:lnTo>
                    <a:pt x="214492" y="120174"/>
                  </a:lnTo>
                  <a:lnTo>
                    <a:pt x="214450" y="120118"/>
                  </a:lnTo>
                  <a:lnTo>
                    <a:pt x="214450" y="120048"/>
                  </a:lnTo>
                  <a:lnTo>
                    <a:pt x="214450" y="119991"/>
                  </a:lnTo>
                  <a:lnTo>
                    <a:pt x="214450" y="119865"/>
                  </a:lnTo>
                  <a:lnTo>
                    <a:pt x="214450" y="119794"/>
                  </a:lnTo>
                  <a:lnTo>
                    <a:pt x="214492" y="119794"/>
                  </a:lnTo>
                  <a:lnTo>
                    <a:pt x="214534" y="119794"/>
                  </a:lnTo>
                  <a:lnTo>
                    <a:pt x="214577" y="119794"/>
                  </a:lnTo>
                  <a:lnTo>
                    <a:pt x="214619" y="119738"/>
                  </a:lnTo>
                  <a:lnTo>
                    <a:pt x="214661" y="119667"/>
                  </a:lnTo>
                  <a:lnTo>
                    <a:pt x="214703" y="119667"/>
                  </a:lnTo>
                  <a:lnTo>
                    <a:pt x="214703" y="119611"/>
                  </a:lnTo>
                  <a:lnTo>
                    <a:pt x="214703" y="119541"/>
                  </a:lnTo>
                  <a:lnTo>
                    <a:pt x="214788" y="119414"/>
                  </a:lnTo>
                  <a:lnTo>
                    <a:pt x="214788" y="119358"/>
                  </a:lnTo>
                  <a:lnTo>
                    <a:pt x="214830" y="119287"/>
                  </a:lnTo>
                  <a:lnTo>
                    <a:pt x="214830" y="119231"/>
                  </a:lnTo>
                  <a:lnTo>
                    <a:pt x="214830" y="119160"/>
                  </a:lnTo>
                  <a:lnTo>
                    <a:pt x="214872" y="119104"/>
                  </a:lnTo>
                  <a:lnTo>
                    <a:pt x="214872" y="119048"/>
                  </a:lnTo>
                  <a:lnTo>
                    <a:pt x="214915" y="119048"/>
                  </a:lnTo>
                  <a:lnTo>
                    <a:pt x="214999" y="118921"/>
                  </a:lnTo>
                  <a:lnTo>
                    <a:pt x="214999" y="118851"/>
                  </a:lnTo>
                  <a:lnTo>
                    <a:pt x="214999" y="118794"/>
                  </a:lnTo>
                  <a:lnTo>
                    <a:pt x="215041" y="118794"/>
                  </a:lnTo>
                  <a:lnTo>
                    <a:pt x="214999" y="118794"/>
                  </a:lnTo>
                  <a:lnTo>
                    <a:pt x="215041" y="118794"/>
                  </a:lnTo>
                  <a:lnTo>
                    <a:pt x="215041" y="118724"/>
                  </a:lnTo>
                  <a:lnTo>
                    <a:pt x="215084" y="118724"/>
                  </a:lnTo>
                  <a:lnTo>
                    <a:pt x="215084" y="118668"/>
                  </a:lnTo>
                  <a:lnTo>
                    <a:pt x="215126" y="118597"/>
                  </a:lnTo>
                  <a:lnTo>
                    <a:pt x="215168" y="118541"/>
                  </a:lnTo>
                  <a:lnTo>
                    <a:pt x="215253" y="118470"/>
                  </a:lnTo>
                  <a:lnTo>
                    <a:pt x="215253" y="118414"/>
                  </a:lnTo>
                  <a:lnTo>
                    <a:pt x="215337" y="118287"/>
                  </a:lnTo>
                  <a:lnTo>
                    <a:pt x="215464" y="118090"/>
                  </a:lnTo>
                  <a:lnTo>
                    <a:pt x="215506" y="118090"/>
                  </a:lnTo>
                  <a:lnTo>
                    <a:pt x="215548" y="118034"/>
                  </a:lnTo>
                  <a:lnTo>
                    <a:pt x="215591" y="117964"/>
                  </a:lnTo>
                  <a:lnTo>
                    <a:pt x="215675" y="117907"/>
                  </a:lnTo>
                  <a:lnTo>
                    <a:pt x="215717" y="117837"/>
                  </a:lnTo>
                  <a:lnTo>
                    <a:pt x="215760" y="117780"/>
                  </a:lnTo>
                  <a:lnTo>
                    <a:pt x="215802" y="117780"/>
                  </a:lnTo>
                  <a:lnTo>
                    <a:pt x="215844" y="117710"/>
                  </a:lnTo>
                  <a:lnTo>
                    <a:pt x="215971" y="117710"/>
                  </a:lnTo>
                  <a:lnTo>
                    <a:pt x="216013" y="117654"/>
                  </a:lnTo>
                  <a:lnTo>
                    <a:pt x="216140" y="117583"/>
                  </a:lnTo>
                  <a:lnTo>
                    <a:pt x="216182" y="117583"/>
                  </a:lnTo>
                  <a:lnTo>
                    <a:pt x="216266" y="117583"/>
                  </a:lnTo>
                  <a:lnTo>
                    <a:pt x="216309" y="117527"/>
                  </a:lnTo>
                  <a:lnTo>
                    <a:pt x="216393" y="117527"/>
                  </a:lnTo>
                  <a:lnTo>
                    <a:pt x="216351" y="118217"/>
                  </a:lnTo>
                  <a:lnTo>
                    <a:pt x="216309" y="118217"/>
                  </a:lnTo>
                  <a:lnTo>
                    <a:pt x="216266" y="118287"/>
                  </a:lnTo>
                  <a:lnTo>
                    <a:pt x="216224" y="118344"/>
                  </a:lnTo>
                  <a:lnTo>
                    <a:pt x="216182" y="118344"/>
                  </a:lnTo>
                  <a:lnTo>
                    <a:pt x="216140" y="118344"/>
                  </a:lnTo>
                  <a:lnTo>
                    <a:pt x="216097" y="118344"/>
                  </a:lnTo>
                  <a:lnTo>
                    <a:pt x="216055" y="118344"/>
                  </a:lnTo>
                  <a:lnTo>
                    <a:pt x="216055" y="118414"/>
                  </a:lnTo>
                  <a:lnTo>
                    <a:pt x="216013" y="118414"/>
                  </a:lnTo>
                  <a:lnTo>
                    <a:pt x="215971" y="118414"/>
                  </a:lnTo>
                  <a:lnTo>
                    <a:pt x="215929" y="118470"/>
                  </a:lnTo>
                  <a:lnTo>
                    <a:pt x="215886" y="118470"/>
                  </a:lnTo>
                  <a:lnTo>
                    <a:pt x="215844" y="118541"/>
                  </a:lnTo>
                  <a:lnTo>
                    <a:pt x="215802" y="118541"/>
                  </a:lnTo>
                  <a:lnTo>
                    <a:pt x="215802" y="118597"/>
                  </a:lnTo>
                  <a:lnTo>
                    <a:pt x="215802" y="118668"/>
                  </a:lnTo>
                  <a:lnTo>
                    <a:pt x="215844" y="118668"/>
                  </a:lnTo>
                  <a:lnTo>
                    <a:pt x="215886" y="118668"/>
                  </a:lnTo>
                  <a:lnTo>
                    <a:pt x="215886" y="118724"/>
                  </a:lnTo>
                  <a:lnTo>
                    <a:pt x="215886" y="118794"/>
                  </a:lnTo>
                  <a:lnTo>
                    <a:pt x="215844" y="118794"/>
                  </a:lnTo>
                  <a:lnTo>
                    <a:pt x="215802" y="118794"/>
                  </a:lnTo>
                  <a:lnTo>
                    <a:pt x="215760" y="118794"/>
                  </a:lnTo>
                  <a:lnTo>
                    <a:pt x="215760" y="118921"/>
                  </a:lnTo>
                  <a:lnTo>
                    <a:pt x="215675" y="119160"/>
                  </a:lnTo>
                  <a:lnTo>
                    <a:pt x="215633" y="119231"/>
                  </a:lnTo>
                  <a:lnTo>
                    <a:pt x="215548" y="119484"/>
                  </a:lnTo>
                  <a:lnTo>
                    <a:pt x="215337" y="120048"/>
                  </a:lnTo>
                  <a:lnTo>
                    <a:pt x="215295" y="120245"/>
                  </a:lnTo>
                  <a:lnTo>
                    <a:pt x="215253" y="120245"/>
                  </a:lnTo>
                  <a:lnTo>
                    <a:pt x="215210" y="120301"/>
                  </a:lnTo>
                  <a:lnTo>
                    <a:pt x="215168" y="120301"/>
                  </a:lnTo>
                  <a:lnTo>
                    <a:pt x="215126" y="120301"/>
                  </a:lnTo>
                  <a:lnTo>
                    <a:pt x="215041" y="120428"/>
                  </a:lnTo>
                  <a:lnTo>
                    <a:pt x="214999" y="120428"/>
                  </a:lnTo>
                  <a:lnTo>
                    <a:pt x="214872" y="120555"/>
                  </a:lnTo>
                  <a:lnTo>
                    <a:pt x="214830" y="120555"/>
                  </a:lnTo>
                  <a:lnTo>
                    <a:pt x="214830" y="120625"/>
                  </a:lnTo>
                  <a:lnTo>
                    <a:pt x="214788" y="120681"/>
                  </a:lnTo>
                  <a:lnTo>
                    <a:pt x="214746" y="120752"/>
                  </a:lnTo>
                  <a:lnTo>
                    <a:pt x="214788" y="120752"/>
                  </a:lnTo>
                  <a:lnTo>
                    <a:pt x="214788" y="120808"/>
                  </a:lnTo>
                  <a:lnTo>
                    <a:pt x="214915" y="120808"/>
                  </a:lnTo>
                  <a:lnTo>
                    <a:pt x="214999" y="120878"/>
                  </a:lnTo>
                  <a:lnTo>
                    <a:pt x="215041" y="120878"/>
                  </a:lnTo>
                  <a:lnTo>
                    <a:pt x="215084" y="120878"/>
                  </a:lnTo>
                  <a:lnTo>
                    <a:pt x="215168" y="120878"/>
                  </a:lnTo>
                  <a:lnTo>
                    <a:pt x="215210" y="120935"/>
                  </a:lnTo>
                  <a:lnTo>
                    <a:pt x="215253" y="120935"/>
                  </a:lnTo>
                  <a:lnTo>
                    <a:pt x="215295" y="120935"/>
                  </a:lnTo>
                  <a:lnTo>
                    <a:pt x="215295" y="121005"/>
                  </a:lnTo>
                  <a:lnTo>
                    <a:pt x="215379" y="121005"/>
                  </a:lnTo>
                  <a:lnTo>
                    <a:pt x="215422" y="121005"/>
                  </a:lnTo>
                  <a:lnTo>
                    <a:pt x="215464" y="121005"/>
                  </a:lnTo>
                  <a:lnTo>
                    <a:pt x="215506" y="121062"/>
                  </a:lnTo>
                  <a:lnTo>
                    <a:pt x="215591" y="121062"/>
                  </a:lnTo>
                  <a:lnTo>
                    <a:pt x="215633" y="121062"/>
                  </a:lnTo>
                  <a:lnTo>
                    <a:pt x="215717" y="121062"/>
                  </a:lnTo>
                  <a:lnTo>
                    <a:pt x="215802" y="121005"/>
                  </a:lnTo>
                  <a:lnTo>
                    <a:pt x="215886" y="120935"/>
                  </a:lnTo>
                  <a:lnTo>
                    <a:pt x="215929" y="120935"/>
                  </a:lnTo>
                  <a:lnTo>
                    <a:pt x="215971" y="120935"/>
                  </a:lnTo>
                  <a:lnTo>
                    <a:pt x="216055" y="120935"/>
                  </a:lnTo>
                  <a:lnTo>
                    <a:pt x="216013" y="120935"/>
                  </a:lnTo>
                  <a:lnTo>
                    <a:pt x="215971" y="120935"/>
                  </a:lnTo>
                  <a:lnTo>
                    <a:pt x="215971" y="121005"/>
                  </a:lnTo>
                  <a:lnTo>
                    <a:pt x="215929" y="121005"/>
                  </a:lnTo>
                  <a:lnTo>
                    <a:pt x="215886" y="121005"/>
                  </a:lnTo>
                  <a:lnTo>
                    <a:pt x="215844" y="121005"/>
                  </a:lnTo>
                  <a:lnTo>
                    <a:pt x="215802" y="121062"/>
                  </a:lnTo>
                  <a:lnTo>
                    <a:pt x="215760" y="121062"/>
                  </a:lnTo>
                  <a:lnTo>
                    <a:pt x="215717" y="121062"/>
                  </a:lnTo>
                  <a:lnTo>
                    <a:pt x="215675" y="121062"/>
                  </a:lnTo>
                  <a:lnTo>
                    <a:pt x="215591" y="121062"/>
                  </a:lnTo>
                  <a:lnTo>
                    <a:pt x="215591" y="121132"/>
                  </a:lnTo>
                  <a:lnTo>
                    <a:pt x="215591" y="121188"/>
                  </a:lnTo>
                  <a:lnTo>
                    <a:pt x="215548" y="121132"/>
                  </a:lnTo>
                  <a:lnTo>
                    <a:pt x="215506" y="121132"/>
                  </a:lnTo>
                  <a:lnTo>
                    <a:pt x="215464" y="121132"/>
                  </a:lnTo>
                  <a:lnTo>
                    <a:pt x="215422" y="121062"/>
                  </a:lnTo>
                  <a:lnTo>
                    <a:pt x="215379" y="121062"/>
                  </a:lnTo>
                  <a:lnTo>
                    <a:pt x="215337" y="121062"/>
                  </a:lnTo>
                  <a:lnTo>
                    <a:pt x="215295" y="121005"/>
                  </a:lnTo>
                  <a:lnTo>
                    <a:pt x="215253" y="121005"/>
                  </a:lnTo>
                  <a:lnTo>
                    <a:pt x="215210" y="121005"/>
                  </a:lnTo>
                  <a:lnTo>
                    <a:pt x="215168" y="121005"/>
                  </a:lnTo>
                  <a:lnTo>
                    <a:pt x="215126" y="120935"/>
                  </a:lnTo>
                  <a:lnTo>
                    <a:pt x="215084" y="120935"/>
                  </a:lnTo>
                  <a:lnTo>
                    <a:pt x="215041" y="120935"/>
                  </a:lnTo>
                  <a:lnTo>
                    <a:pt x="214999" y="120935"/>
                  </a:lnTo>
                  <a:lnTo>
                    <a:pt x="214957" y="120935"/>
                  </a:lnTo>
                  <a:lnTo>
                    <a:pt x="214915" y="120935"/>
                  </a:lnTo>
                  <a:lnTo>
                    <a:pt x="214872" y="120935"/>
                  </a:lnTo>
                  <a:lnTo>
                    <a:pt x="214830" y="120935"/>
                  </a:lnTo>
                  <a:lnTo>
                    <a:pt x="214746" y="120935"/>
                  </a:lnTo>
                  <a:lnTo>
                    <a:pt x="214661" y="120935"/>
                  </a:lnTo>
                  <a:lnTo>
                    <a:pt x="214661" y="121005"/>
                  </a:lnTo>
                  <a:lnTo>
                    <a:pt x="214661" y="121062"/>
                  </a:lnTo>
                  <a:lnTo>
                    <a:pt x="214746" y="121062"/>
                  </a:lnTo>
                  <a:lnTo>
                    <a:pt x="214746" y="121132"/>
                  </a:lnTo>
                  <a:lnTo>
                    <a:pt x="214661" y="121132"/>
                  </a:lnTo>
                  <a:lnTo>
                    <a:pt x="214661" y="121259"/>
                  </a:lnTo>
                  <a:lnTo>
                    <a:pt x="214746" y="121259"/>
                  </a:lnTo>
                  <a:lnTo>
                    <a:pt x="214746" y="121315"/>
                  </a:lnTo>
                  <a:lnTo>
                    <a:pt x="214703" y="121315"/>
                  </a:lnTo>
                  <a:lnTo>
                    <a:pt x="214661" y="121315"/>
                  </a:lnTo>
                  <a:lnTo>
                    <a:pt x="214619" y="121315"/>
                  </a:lnTo>
                  <a:lnTo>
                    <a:pt x="214619" y="121385"/>
                  </a:lnTo>
                  <a:lnTo>
                    <a:pt x="214534" y="121512"/>
                  </a:lnTo>
                  <a:lnTo>
                    <a:pt x="214492" y="121568"/>
                  </a:lnTo>
                  <a:lnTo>
                    <a:pt x="214492" y="121639"/>
                  </a:lnTo>
                  <a:lnTo>
                    <a:pt x="214492" y="121695"/>
                  </a:lnTo>
                  <a:lnTo>
                    <a:pt x="214492" y="121949"/>
                  </a:lnTo>
                  <a:lnTo>
                    <a:pt x="214450" y="122019"/>
                  </a:lnTo>
                  <a:lnTo>
                    <a:pt x="214408" y="122019"/>
                  </a:lnTo>
                  <a:lnTo>
                    <a:pt x="214408" y="122075"/>
                  </a:lnTo>
                  <a:lnTo>
                    <a:pt x="214408" y="122019"/>
                  </a:lnTo>
                  <a:lnTo>
                    <a:pt x="214365" y="122075"/>
                  </a:lnTo>
                  <a:lnTo>
                    <a:pt x="214408" y="122075"/>
                  </a:lnTo>
                  <a:lnTo>
                    <a:pt x="214408" y="122146"/>
                  </a:lnTo>
                  <a:lnTo>
                    <a:pt x="214365" y="122146"/>
                  </a:lnTo>
                  <a:lnTo>
                    <a:pt x="214365" y="122202"/>
                  </a:lnTo>
                  <a:lnTo>
                    <a:pt x="214323" y="122202"/>
                  </a:lnTo>
                  <a:lnTo>
                    <a:pt x="214323" y="122273"/>
                  </a:lnTo>
                  <a:lnTo>
                    <a:pt x="214281" y="122273"/>
                  </a:lnTo>
                  <a:lnTo>
                    <a:pt x="214281" y="122329"/>
                  </a:lnTo>
                  <a:lnTo>
                    <a:pt x="214239" y="122329"/>
                  </a:lnTo>
                  <a:lnTo>
                    <a:pt x="214239" y="122399"/>
                  </a:lnTo>
                  <a:lnTo>
                    <a:pt x="214239" y="122456"/>
                  </a:lnTo>
                  <a:lnTo>
                    <a:pt x="214239" y="122526"/>
                  </a:lnTo>
                  <a:lnTo>
                    <a:pt x="214239" y="122653"/>
                  </a:lnTo>
                  <a:lnTo>
                    <a:pt x="214239" y="122709"/>
                  </a:lnTo>
                  <a:lnTo>
                    <a:pt x="214281" y="122779"/>
                  </a:lnTo>
                  <a:lnTo>
                    <a:pt x="214323" y="122779"/>
                  </a:lnTo>
                  <a:lnTo>
                    <a:pt x="214365" y="122709"/>
                  </a:lnTo>
                  <a:lnTo>
                    <a:pt x="214408" y="122709"/>
                  </a:lnTo>
                  <a:lnTo>
                    <a:pt x="214450" y="122709"/>
                  </a:lnTo>
                  <a:lnTo>
                    <a:pt x="214492" y="122709"/>
                  </a:lnTo>
                  <a:lnTo>
                    <a:pt x="214492" y="122653"/>
                  </a:lnTo>
                  <a:lnTo>
                    <a:pt x="214534" y="122653"/>
                  </a:lnTo>
                  <a:lnTo>
                    <a:pt x="214577" y="122653"/>
                  </a:lnTo>
                  <a:lnTo>
                    <a:pt x="214619" y="122653"/>
                  </a:lnTo>
                  <a:lnTo>
                    <a:pt x="214661" y="122582"/>
                  </a:lnTo>
                  <a:lnTo>
                    <a:pt x="214703" y="122582"/>
                  </a:lnTo>
                  <a:lnTo>
                    <a:pt x="214788" y="122526"/>
                  </a:lnTo>
                  <a:lnTo>
                    <a:pt x="214830" y="122582"/>
                  </a:lnTo>
                  <a:lnTo>
                    <a:pt x="214830" y="122526"/>
                  </a:lnTo>
                  <a:lnTo>
                    <a:pt x="214872" y="122526"/>
                  </a:lnTo>
                  <a:lnTo>
                    <a:pt x="214915" y="122456"/>
                  </a:lnTo>
                  <a:lnTo>
                    <a:pt x="214957" y="122526"/>
                  </a:lnTo>
                  <a:lnTo>
                    <a:pt x="214999" y="122526"/>
                  </a:lnTo>
                  <a:lnTo>
                    <a:pt x="215041" y="122526"/>
                  </a:lnTo>
                  <a:lnTo>
                    <a:pt x="215084" y="122709"/>
                  </a:lnTo>
                  <a:lnTo>
                    <a:pt x="215126" y="122709"/>
                  </a:lnTo>
                  <a:lnTo>
                    <a:pt x="215168" y="122779"/>
                  </a:lnTo>
                  <a:lnTo>
                    <a:pt x="215210" y="122779"/>
                  </a:lnTo>
                  <a:lnTo>
                    <a:pt x="215253" y="122779"/>
                  </a:lnTo>
                  <a:lnTo>
                    <a:pt x="215295" y="122779"/>
                  </a:lnTo>
                  <a:lnTo>
                    <a:pt x="215337" y="122779"/>
                  </a:lnTo>
                  <a:lnTo>
                    <a:pt x="215379" y="122836"/>
                  </a:lnTo>
                  <a:lnTo>
                    <a:pt x="215422" y="122836"/>
                  </a:lnTo>
                  <a:lnTo>
                    <a:pt x="215464" y="122836"/>
                  </a:lnTo>
                  <a:lnTo>
                    <a:pt x="215506" y="122836"/>
                  </a:lnTo>
                  <a:lnTo>
                    <a:pt x="215506" y="122906"/>
                  </a:lnTo>
                  <a:lnTo>
                    <a:pt x="215506" y="122963"/>
                  </a:lnTo>
                  <a:lnTo>
                    <a:pt x="215548" y="122963"/>
                  </a:lnTo>
                  <a:lnTo>
                    <a:pt x="215591" y="122963"/>
                  </a:lnTo>
                  <a:lnTo>
                    <a:pt x="215591" y="123033"/>
                  </a:lnTo>
                  <a:lnTo>
                    <a:pt x="215633" y="123033"/>
                  </a:lnTo>
                  <a:lnTo>
                    <a:pt x="215633" y="123089"/>
                  </a:lnTo>
                  <a:lnTo>
                    <a:pt x="215675" y="123089"/>
                  </a:lnTo>
                  <a:lnTo>
                    <a:pt x="215675" y="123160"/>
                  </a:lnTo>
                  <a:lnTo>
                    <a:pt x="215633" y="123160"/>
                  </a:lnTo>
                  <a:lnTo>
                    <a:pt x="215633" y="123216"/>
                  </a:lnTo>
                  <a:lnTo>
                    <a:pt x="215591" y="123216"/>
                  </a:lnTo>
                  <a:lnTo>
                    <a:pt x="215548" y="123160"/>
                  </a:lnTo>
                  <a:lnTo>
                    <a:pt x="215548" y="123089"/>
                  </a:lnTo>
                  <a:lnTo>
                    <a:pt x="215506" y="123089"/>
                  </a:lnTo>
                  <a:lnTo>
                    <a:pt x="215464" y="123033"/>
                  </a:lnTo>
                  <a:lnTo>
                    <a:pt x="215422" y="123033"/>
                  </a:lnTo>
                  <a:lnTo>
                    <a:pt x="215422" y="122963"/>
                  </a:lnTo>
                  <a:lnTo>
                    <a:pt x="215379" y="122963"/>
                  </a:lnTo>
                  <a:lnTo>
                    <a:pt x="215337" y="122963"/>
                  </a:lnTo>
                  <a:lnTo>
                    <a:pt x="215295" y="122906"/>
                  </a:lnTo>
                  <a:lnTo>
                    <a:pt x="215253" y="122906"/>
                  </a:lnTo>
                  <a:lnTo>
                    <a:pt x="215210" y="122906"/>
                  </a:lnTo>
                  <a:lnTo>
                    <a:pt x="215168" y="122906"/>
                  </a:lnTo>
                  <a:lnTo>
                    <a:pt x="215126" y="122906"/>
                  </a:lnTo>
                  <a:lnTo>
                    <a:pt x="215084" y="122906"/>
                  </a:lnTo>
                  <a:lnTo>
                    <a:pt x="215041" y="122906"/>
                  </a:lnTo>
                  <a:lnTo>
                    <a:pt x="214999" y="122906"/>
                  </a:lnTo>
                  <a:lnTo>
                    <a:pt x="214957" y="122963"/>
                  </a:lnTo>
                  <a:lnTo>
                    <a:pt x="214915" y="122963"/>
                  </a:lnTo>
                  <a:lnTo>
                    <a:pt x="214872" y="122963"/>
                  </a:lnTo>
                  <a:lnTo>
                    <a:pt x="214830" y="122963"/>
                  </a:lnTo>
                  <a:lnTo>
                    <a:pt x="214788" y="123033"/>
                  </a:lnTo>
                  <a:lnTo>
                    <a:pt x="214746" y="123033"/>
                  </a:lnTo>
                  <a:lnTo>
                    <a:pt x="214703" y="123033"/>
                  </a:lnTo>
                  <a:lnTo>
                    <a:pt x="214703" y="122963"/>
                  </a:lnTo>
                  <a:lnTo>
                    <a:pt x="214619" y="123033"/>
                  </a:lnTo>
                  <a:lnTo>
                    <a:pt x="214619" y="123089"/>
                  </a:lnTo>
                  <a:lnTo>
                    <a:pt x="214577" y="123089"/>
                  </a:lnTo>
                  <a:lnTo>
                    <a:pt x="214534" y="123089"/>
                  </a:lnTo>
                  <a:lnTo>
                    <a:pt x="214492" y="123089"/>
                  </a:lnTo>
                  <a:lnTo>
                    <a:pt x="214450" y="123160"/>
                  </a:lnTo>
                  <a:lnTo>
                    <a:pt x="214408" y="123160"/>
                  </a:lnTo>
                  <a:lnTo>
                    <a:pt x="214365" y="123160"/>
                  </a:lnTo>
                  <a:lnTo>
                    <a:pt x="214323" y="123160"/>
                  </a:lnTo>
                  <a:lnTo>
                    <a:pt x="214281" y="123216"/>
                  </a:lnTo>
                  <a:lnTo>
                    <a:pt x="214281" y="123160"/>
                  </a:lnTo>
                  <a:lnTo>
                    <a:pt x="214281" y="123216"/>
                  </a:lnTo>
                  <a:lnTo>
                    <a:pt x="214239" y="123216"/>
                  </a:lnTo>
                  <a:lnTo>
                    <a:pt x="214239" y="123286"/>
                  </a:lnTo>
                  <a:lnTo>
                    <a:pt x="214070" y="123343"/>
                  </a:lnTo>
                  <a:lnTo>
                    <a:pt x="214027" y="123160"/>
                  </a:lnTo>
                  <a:lnTo>
                    <a:pt x="214070" y="123160"/>
                  </a:lnTo>
                  <a:lnTo>
                    <a:pt x="214070" y="123089"/>
                  </a:lnTo>
                  <a:lnTo>
                    <a:pt x="214112" y="123089"/>
                  </a:lnTo>
                  <a:lnTo>
                    <a:pt x="214154" y="123033"/>
                  </a:lnTo>
                  <a:lnTo>
                    <a:pt x="214154" y="122963"/>
                  </a:lnTo>
                  <a:lnTo>
                    <a:pt x="214196" y="122963"/>
                  </a:lnTo>
                  <a:lnTo>
                    <a:pt x="214196" y="122906"/>
                  </a:lnTo>
                  <a:lnTo>
                    <a:pt x="214154" y="122836"/>
                  </a:lnTo>
                  <a:lnTo>
                    <a:pt x="214154" y="122779"/>
                  </a:lnTo>
                  <a:lnTo>
                    <a:pt x="214112" y="122709"/>
                  </a:lnTo>
                  <a:lnTo>
                    <a:pt x="214112" y="122653"/>
                  </a:lnTo>
                  <a:lnTo>
                    <a:pt x="214112" y="122526"/>
                  </a:lnTo>
                  <a:lnTo>
                    <a:pt x="214112" y="122456"/>
                  </a:lnTo>
                  <a:lnTo>
                    <a:pt x="214070" y="122456"/>
                  </a:lnTo>
                  <a:lnTo>
                    <a:pt x="214112" y="122399"/>
                  </a:lnTo>
                  <a:lnTo>
                    <a:pt x="214070" y="122399"/>
                  </a:lnTo>
                  <a:lnTo>
                    <a:pt x="214027" y="122329"/>
                  </a:lnTo>
                  <a:lnTo>
                    <a:pt x="213985" y="122329"/>
                  </a:lnTo>
                  <a:lnTo>
                    <a:pt x="213943" y="122329"/>
                  </a:lnTo>
                  <a:lnTo>
                    <a:pt x="213943" y="122399"/>
                  </a:lnTo>
                  <a:lnTo>
                    <a:pt x="213816" y="122399"/>
                  </a:lnTo>
                  <a:lnTo>
                    <a:pt x="213816" y="122329"/>
                  </a:lnTo>
                  <a:lnTo>
                    <a:pt x="213816" y="122273"/>
                  </a:lnTo>
                  <a:lnTo>
                    <a:pt x="213774" y="122202"/>
                  </a:lnTo>
                  <a:lnTo>
                    <a:pt x="213732" y="122146"/>
                  </a:lnTo>
                  <a:lnTo>
                    <a:pt x="213605" y="122146"/>
                  </a:lnTo>
                  <a:lnTo>
                    <a:pt x="213605" y="122202"/>
                  </a:lnTo>
                  <a:lnTo>
                    <a:pt x="213521" y="122273"/>
                  </a:lnTo>
                  <a:lnTo>
                    <a:pt x="213521" y="122329"/>
                  </a:lnTo>
                  <a:lnTo>
                    <a:pt x="213563" y="122399"/>
                  </a:lnTo>
                  <a:lnTo>
                    <a:pt x="213563" y="122456"/>
                  </a:lnTo>
                  <a:lnTo>
                    <a:pt x="213521" y="122526"/>
                  </a:lnTo>
                  <a:lnTo>
                    <a:pt x="213478" y="122526"/>
                  </a:lnTo>
                  <a:lnTo>
                    <a:pt x="213436" y="122526"/>
                  </a:lnTo>
                  <a:lnTo>
                    <a:pt x="213436" y="122582"/>
                  </a:lnTo>
                  <a:lnTo>
                    <a:pt x="213394" y="122526"/>
                  </a:lnTo>
                  <a:lnTo>
                    <a:pt x="213352" y="122582"/>
                  </a:lnTo>
                  <a:lnTo>
                    <a:pt x="213267" y="122582"/>
                  </a:lnTo>
                  <a:lnTo>
                    <a:pt x="213225" y="122582"/>
                  </a:lnTo>
                  <a:lnTo>
                    <a:pt x="213225" y="122653"/>
                  </a:lnTo>
                  <a:lnTo>
                    <a:pt x="213183" y="122653"/>
                  </a:lnTo>
                  <a:lnTo>
                    <a:pt x="213183" y="122582"/>
                  </a:lnTo>
                  <a:lnTo>
                    <a:pt x="213140" y="122582"/>
                  </a:lnTo>
                  <a:lnTo>
                    <a:pt x="213098" y="122582"/>
                  </a:lnTo>
                  <a:lnTo>
                    <a:pt x="212929" y="122582"/>
                  </a:lnTo>
                  <a:lnTo>
                    <a:pt x="212802" y="122582"/>
                  </a:lnTo>
                  <a:lnTo>
                    <a:pt x="212760" y="122582"/>
                  </a:lnTo>
                  <a:lnTo>
                    <a:pt x="212718" y="122582"/>
                  </a:lnTo>
                  <a:lnTo>
                    <a:pt x="212760" y="122582"/>
                  </a:lnTo>
                  <a:lnTo>
                    <a:pt x="212718" y="122582"/>
                  </a:lnTo>
                  <a:lnTo>
                    <a:pt x="212676" y="122582"/>
                  </a:lnTo>
                  <a:lnTo>
                    <a:pt x="212633" y="122582"/>
                  </a:lnTo>
                  <a:lnTo>
                    <a:pt x="212591" y="122582"/>
                  </a:lnTo>
                  <a:lnTo>
                    <a:pt x="212591" y="122526"/>
                  </a:lnTo>
                  <a:lnTo>
                    <a:pt x="212549" y="122526"/>
                  </a:lnTo>
                  <a:lnTo>
                    <a:pt x="212549" y="122456"/>
                  </a:lnTo>
                  <a:lnTo>
                    <a:pt x="212507" y="122456"/>
                  </a:lnTo>
                  <a:lnTo>
                    <a:pt x="212507" y="122399"/>
                  </a:lnTo>
                  <a:lnTo>
                    <a:pt x="212464" y="122329"/>
                  </a:lnTo>
                  <a:lnTo>
                    <a:pt x="212507" y="122329"/>
                  </a:lnTo>
                  <a:lnTo>
                    <a:pt x="212464" y="122273"/>
                  </a:lnTo>
                  <a:lnTo>
                    <a:pt x="212464" y="122329"/>
                  </a:lnTo>
                  <a:lnTo>
                    <a:pt x="212422" y="122273"/>
                  </a:lnTo>
                  <a:lnTo>
                    <a:pt x="212380" y="122273"/>
                  </a:lnTo>
                  <a:lnTo>
                    <a:pt x="212422" y="122202"/>
                  </a:lnTo>
                  <a:lnTo>
                    <a:pt x="212380" y="122202"/>
                  </a:lnTo>
                  <a:lnTo>
                    <a:pt x="212338" y="122202"/>
                  </a:lnTo>
                  <a:lnTo>
                    <a:pt x="212338" y="122146"/>
                  </a:lnTo>
                  <a:lnTo>
                    <a:pt x="212295" y="122146"/>
                  </a:lnTo>
                  <a:lnTo>
                    <a:pt x="212253" y="122146"/>
                  </a:lnTo>
                  <a:lnTo>
                    <a:pt x="212253" y="122075"/>
                  </a:lnTo>
                  <a:lnTo>
                    <a:pt x="212211" y="122075"/>
                  </a:lnTo>
                  <a:lnTo>
                    <a:pt x="212169" y="122075"/>
                  </a:lnTo>
                  <a:lnTo>
                    <a:pt x="212126" y="122075"/>
                  </a:lnTo>
                  <a:lnTo>
                    <a:pt x="212084" y="122075"/>
                  </a:lnTo>
                  <a:lnTo>
                    <a:pt x="212042" y="122075"/>
                  </a:lnTo>
                  <a:lnTo>
                    <a:pt x="212000" y="122075"/>
                  </a:lnTo>
                  <a:lnTo>
                    <a:pt x="211957" y="122075"/>
                  </a:lnTo>
                  <a:lnTo>
                    <a:pt x="211915" y="122146"/>
                  </a:lnTo>
                  <a:lnTo>
                    <a:pt x="211873" y="122146"/>
                  </a:lnTo>
                  <a:lnTo>
                    <a:pt x="211831" y="122146"/>
                  </a:lnTo>
                  <a:lnTo>
                    <a:pt x="211831" y="122202"/>
                  </a:lnTo>
                  <a:lnTo>
                    <a:pt x="211789" y="122202"/>
                  </a:lnTo>
                  <a:lnTo>
                    <a:pt x="211789" y="122273"/>
                  </a:lnTo>
                  <a:lnTo>
                    <a:pt x="211746" y="122273"/>
                  </a:lnTo>
                  <a:lnTo>
                    <a:pt x="211662" y="122273"/>
                  </a:lnTo>
                  <a:lnTo>
                    <a:pt x="211324" y="122329"/>
                  </a:lnTo>
                  <a:lnTo>
                    <a:pt x="211704" y="122329"/>
                  </a:lnTo>
                  <a:lnTo>
                    <a:pt x="211746" y="122329"/>
                  </a:lnTo>
                  <a:lnTo>
                    <a:pt x="211789" y="122329"/>
                  </a:lnTo>
                  <a:lnTo>
                    <a:pt x="211831" y="122329"/>
                  </a:lnTo>
                  <a:lnTo>
                    <a:pt x="211831" y="122399"/>
                  </a:lnTo>
                  <a:lnTo>
                    <a:pt x="211873" y="122399"/>
                  </a:lnTo>
                  <a:lnTo>
                    <a:pt x="211873" y="122456"/>
                  </a:lnTo>
                  <a:lnTo>
                    <a:pt x="211915" y="122456"/>
                  </a:lnTo>
                  <a:lnTo>
                    <a:pt x="211957" y="122456"/>
                  </a:lnTo>
                  <a:lnTo>
                    <a:pt x="212000" y="122456"/>
                  </a:lnTo>
                  <a:lnTo>
                    <a:pt x="212000" y="122526"/>
                  </a:lnTo>
                  <a:lnTo>
                    <a:pt x="212042" y="122526"/>
                  </a:lnTo>
                  <a:lnTo>
                    <a:pt x="212126" y="122456"/>
                  </a:lnTo>
                  <a:lnTo>
                    <a:pt x="212169" y="122456"/>
                  </a:lnTo>
                  <a:lnTo>
                    <a:pt x="212211" y="122526"/>
                  </a:lnTo>
                  <a:lnTo>
                    <a:pt x="212253" y="122526"/>
                  </a:lnTo>
                  <a:lnTo>
                    <a:pt x="212253" y="122582"/>
                  </a:lnTo>
                  <a:lnTo>
                    <a:pt x="212295" y="122582"/>
                  </a:lnTo>
                  <a:lnTo>
                    <a:pt x="212338" y="122582"/>
                  </a:lnTo>
                  <a:lnTo>
                    <a:pt x="212380" y="122582"/>
                  </a:lnTo>
                  <a:lnTo>
                    <a:pt x="212380" y="122653"/>
                  </a:lnTo>
                  <a:lnTo>
                    <a:pt x="212464" y="122709"/>
                  </a:lnTo>
                  <a:lnTo>
                    <a:pt x="212507" y="122779"/>
                  </a:lnTo>
                  <a:lnTo>
                    <a:pt x="212549" y="122836"/>
                  </a:lnTo>
                  <a:lnTo>
                    <a:pt x="212507" y="122836"/>
                  </a:lnTo>
                  <a:lnTo>
                    <a:pt x="212549" y="122836"/>
                  </a:lnTo>
                  <a:lnTo>
                    <a:pt x="212549" y="122906"/>
                  </a:lnTo>
                  <a:lnTo>
                    <a:pt x="212591" y="122906"/>
                  </a:lnTo>
                  <a:lnTo>
                    <a:pt x="212549" y="122906"/>
                  </a:lnTo>
                  <a:lnTo>
                    <a:pt x="212549" y="122963"/>
                  </a:lnTo>
                  <a:lnTo>
                    <a:pt x="212507" y="122963"/>
                  </a:lnTo>
                  <a:lnTo>
                    <a:pt x="212549" y="122963"/>
                  </a:lnTo>
                  <a:lnTo>
                    <a:pt x="212591" y="122963"/>
                  </a:lnTo>
                  <a:lnTo>
                    <a:pt x="212549" y="122963"/>
                  </a:lnTo>
                  <a:lnTo>
                    <a:pt x="212591" y="122963"/>
                  </a:lnTo>
                  <a:lnTo>
                    <a:pt x="212633" y="122963"/>
                  </a:lnTo>
                  <a:lnTo>
                    <a:pt x="212633" y="123033"/>
                  </a:lnTo>
                  <a:lnTo>
                    <a:pt x="212676" y="123033"/>
                  </a:lnTo>
                  <a:lnTo>
                    <a:pt x="212676" y="123089"/>
                  </a:lnTo>
                  <a:lnTo>
                    <a:pt x="212676" y="123160"/>
                  </a:lnTo>
                  <a:lnTo>
                    <a:pt x="212633" y="123160"/>
                  </a:lnTo>
                  <a:lnTo>
                    <a:pt x="212591" y="123160"/>
                  </a:lnTo>
                  <a:lnTo>
                    <a:pt x="212549" y="123216"/>
                  </a:lnTo>
                  <a:lnTo>
                    <a:pt x="212507" y="123286"/>
                  </a:lnTo>
                  <a:lnTo>
                    <a:pt x="212549" y="123286"/>
                  </a:lnTo>
                  <a:lnTo>
                    <a:pt x="212507" y="123343"/>
                  </a:lnTo>
                  <a:lnTo>
                    <a:pt x="212549" y="123343"/>
                  </a:lnTo>
                  <a:lnTo>
                    <a:pt x="212591" y="123343"/>
                  </a:lnTo>
                  <a:lnTo>
                    <a:pt x="212591" y="123413"/>
                  </a:lnTo>
                  <a:lnTo>
                    <a:pt x="212633" y="123343"/>
                  </a:lnTo>
                  <a:lnTo>
                    <a:pt x="212676" y="123413"/>
                  </a:lnTo>
                  <a:lnTo>
                    <a:pt x="212718" y="123413"/>
                  </a:lnTo>
                  <a:lnTo>
                    <a:pt x="212718" y="123469"/>
                  </a:lnTo>
                  <a:lnTo>
                    <a:pt x="212718" y="123540"/>
                  </a:lnTo>
                  <a:lnTo>
                    <a:pt x="212760" y="123540"/>
                  </a:lnTo>
                  <a:lnTo>
                    <a:pt x="212760" y="123596"/>
                  </a:lnTo>
                  <a:lnTo>
                    <a:pt x="212802" y="123596"/>
                  </a:lnTo>
                  <a:lnTo>
                    <a:pt x="212845" y="123596"/>
                  </a:lnTo>
                  <a:lnTo>
                    <a:pt x="212845" y="123667"/>
                  </a:lnTo>
                  <a:lnTo>
                    <a:pt x="212887" y="123667"/>
                  </a:lnTo>
                  <a:lnTo>
                    <a:pt x="212887" y="123723"/>
                  </a:lnTo>
                  <a:lnTo>
                    <a:pt x="212929" y="123723"/>
                  </a:lnTo>
                  <a:lnTo>
                    <a:pt x="212929" y="123793"/>
                  </a:lnTo>
                  <a:lnTo>
                    <a:pt x="212929" y="123850"/>
                  </a:lnTo>
                  <a:lnTo>
                    <a:pt x="212929" y="123920"/>
                  </a:lnTo>
                  <a:lnTo>
                    <a:pt x="212929" y="123850"/>
                  </a:lnTo>
                  <a:lnTo>
                    <a:pt x="212971" y="123850"/>
                  </a:lnTo>
                  <a:lnTo>
                    <a:pt x="212971" y="123920"/>
                  </a:lnTo>
                  <a:lnTo>
                    <a:pt x="213014" y="123920"/>
                  </a:lnTo>
                  <a:lnTo>
                    <a:pt x="213014" y="123976"/>
                  </a:lnTo>
                  <a:lnTo>
                    <a:pt x="213056" y="123976"/>
                  </a:lnTo>
                  <a:lnTo>
                    <a:pt x="213056" y="124047"/>
                  </a:lnTo>
                  <a:lnTo>
                    <a:pt x="213056" y="124103"/>
                  </a:lnTo>
                  <a:lnTo>
                    <a:pt x="213014" y="124103"/>
                  </a:lnTo>
                  <a:lnTo>
                    <a:pt x="213056" y="124103"/>
                  </a:lnTo>
                  <a:lnTo>
                    <a:pt x="213056" y="124174"/>
                  </a:lnTo>
                  <a:lnTo>
                    <a:pt x="213056" y="124230"/>
                  </a:lnTo>
                  <a:lnTo>
                    <a:pt x="213098" y="124230"/>
                  </a:lnTo>
                  <a:lnTo>
                    <a:pt x="213056" y="124230"/>
                  </a:lnTo>
                  <a:lnTo>
                    <a:pt x="213056" y="124300"/>
                  </a:lnTo>
                  <a:lnTo>
                    <a:pt x="213098" y="124300"/>
                  </a:lnTo>
                  <a:lnTo>
                    <a:pt x="213098" y="124357"/>
                  </a:lnTo>
                  <a:lnTo>
                    <a:pt x="213056" y="124357"/>
                  </a:lnTo>
                  <a:lnTo>
                    <a:pt x="213056" y="124427"/>
                  </a:lnTo>
                  <a:lnTo>
                    <a:pt x="213014" y="124427"/>
                  </a:lnTo>
                  <a:lnTo>
                    <a:pt x="213056" y="124427"/>
                  </a:lnTo>
                  <a:lnTo>
                    <a:pt x="213014" y="124427"/>
                  </a:lnTo>
                  <a:lnTo>
                    <a:pt x="213014" y="124483"/>
                  </a:lnTo>
                  <a:lnTo>
                    <a:pt x="213014" y="124554"/>
                  </a:lnTo>
                  <a:lnTo>
                    <a:pt x="212971" y="124554"/>
                  </a:lnTo>
                  <a:lnTo>
                    <a:pt x="212929" y="124554"/>
                  </a:lnTo>
                  <a:lnTo>
                    <a:pt x="212929" y="124610"/>
                  </a:lnTo>
                  <a:lnTo>
                    <a:pt x="212887" y="124610"/>
                  </a:lnTo>
                  <a:lnTo>
                    <a:pt x="212887" y="124681"/>
                  </a:lnTo>
                  <a:lnTo>
                    <a:pt x="212929" y="124681"/>
                  </a:lnTo>
                  <a:lnTo>
                    <a:pt x="212887" y="124681"/>
                  </a:lnTo>
                  <a:lnTo>
                    <a:pt x="212887" y="124737"/>
                  </a:lnTo>
                  <a:lnTo>
                    <a:pt x="212845" y="124807"/>
                  </a:lnTo>
                  <a:lnTo>
                    <a:pt x="212802" y="124807"/>
                  </a:lnTo>
                  <a:lnTo>
                    <a:pt x="212802" y="124864"/>
                  </a:lnTo>
                  <a:lnTo>
                    <a:pt x="212802" y="124934"/>
                  </a:lnTo>
                  <a:lnTo>
                    <a:pt x="212760" y="124934"/>
                  </a:lnTo>
                  <a:lnTo>
                    <a:pt x="212718" y="124990"/>
                  </a:lnTo>
                  <a:lnTo>
                    <a:pt x="212676" y="124990"/>
                  </a:lnTo>
                  <a:lnTo>
                    <a:pt x="212676" y="125061"/>
                  </a:lnTo>
                  <a:lnTo>
                    <a:pt x="212633" y="125061"/>
                  </a:lnTo>
                  <a:lnTo>
                    <a:pt x="212676" y="125061"/>
                  </a:lnTo>
                  <a:lnTo>
                    <a:pt x="212633" y="125061"/>
                  </a:lnTo>
                  <a:lnTo>
                    <a:pt x="212591" y="125061"/>
                  </a:lnTo>
                  <a:lnTo>
                    <a:pt x="212549" y="125061"/>
                  </a:lnTo>
                  <a:lnTo>
                    <a:pt x="212549" y="125117"/>
                  </a:lnTo>
                  <a:lnTo>
                    <a:pt x="212591" y="125117"/>
                  </a:lnTo>
                  <a:lnTo>
                    <a:pt x="212549" y="125117"/>
                  </a:lnTo>
                  <a:lnTo>
                    <a:pt x="212507" y="125117"/>
                  </a:lnTo>
                  <a:lnTo>
                    <a:pt x="212464" y="125117"/>
                  </a:lnTo>
                  <a:lnTo>
                    <a:pt x="212422" y="125187"/>
                  </a:lnTo>
                  <a:lnTo>
                    <a:pt x="212464" y="125187"/>
                  </a:lnTo>
                  <a:lnTo>
                    <a:pt x="212507" y="125187"/>
                  </a:lnTo>
                  <a:lnTo>
                    <a:pt x="212464" y="125187"/>
                  </a:lnTo>
                  <a:lnTo>
                    <a:pt x="212464" y="125244"/>
                  </a:lnTo>
                  <a:lnTo>
                    <a:pt x="212422" y="125244"/>
                  </a:lnTo>
                  <a:lnTo>
                    <a:pt x="212422" y="125314"/>
                  </a:lnTo>
                  <a:lnTo>
                    <a:pt x="212380" y="125314"/>
                  </a:lnTo>
                  <a:lnTo>
                    <a:pt x="212422" y="125314"/>
                  </a:lnTo>
                  <a:lnTo>
                    <a:pt x="212380" y="125314"/>
                  </a:lnTo>
                  <a:lnTo>
                    <a:pt x="212338" y="125314"/>
                  </a:lnTo>
                  <a:lnTo>
                    <a:pt x="212295" y="125371"/>
                  </a:lnTo>
                  <a:lnTo>
                    <a:pt x="212253" y="125441"/>
                  </a:lnTo>
                  <a:lnTo>
                    <a:pt x="212211" y="125441"/>
                  </a:lnTo>
                  <a:lnTo>
                    <a:pt x="212169" y="125441"/>
                  </a:lnTo>
                  <a:lnTo>
                    <a:pt x="212169" y="125497"/>
                  </a:lnTo>
                  <a:lnTo>
                    <a:pt x="212211" y="125497"/>
                  </a:lnTo>
                  <a:lnTo>
                    <a:pt x="212253" y="125497"/>
                  </a:lnTo>
                  <a:lnTo>
                    <a:pt x="212295" y="125497"/>
                  </a:lnTo>
                  <a:lnTo>
                    <a:pt x="212253" y="125497"/>
                  </a:lnTo>
                  <a:lnTo>
                    <a:pt x="212211" y="125568"/>
                  </a:lnTo>
                  <a:lnTo>
                    <a:pt x="212253" y="125568"/>
                  </a:lnTo>
                  <a:lnTo>
                    <a:pt x="212253" y="125624"/>
                  </a:lnTo>
                  <a:lnTo>
                    <a:pt x="212211" y="125624"/>
                  </a:lnTo>
                  <a:lnTo>
                    <a:pt x="212169" y="125624"/>
                  </a:lnTo>
                  <a:lnTo>
                    <a:pt x="212211" y="125624"/>
                  </a:lnTo>
                  <a:lnTo>
                    <a:pt x="212253" y="125624"/>
                  </a:lnTo>
                  <a:lnTo>
                    <a:pt x="212295" y="125624"/>
                  </a:lnTo>
                  <a:lnTo>
                    <a:pt x="212253" y="125624"/>
                  </a:lnTo>
                  <a:lnTo>
                    <a:pt x="212211" y="125624"/>
                  </a:lnTo>
                  <a:lnTo>
                    <a:pt x="212211" y="125694"/>
                  </a:lnTo>
                  <a:lnTo>
                    <a:pt x="212169" y="125694"/>
                  </a:lnTo>
                  <a:lnTo>
                    <a:pt x="212211" y="125694"/>
                  </a:lnTo>
                  <a:lnTo>
                    <a:pt x="212253" y="125694"/>
                  </a:lnTo>
                  <a:lnTo>
                    <a:pt x="212211" y="125751"/>
                  </a:lnTo>
                  <a:lnTo>
                    <a:pt x="212169" y="125751"/>
                  </a:lnTo>
                  <a:lnTo>
                    <a:pt x="212211" y="125751"/>
                  </a:lnTo>
                  <a:lnTo>
                    <a:pt x="212253" y="125751"/>
                  </a:lnTo>
                  <a:lnTo>
                    <a:pt x="212253" y="125821"/>
                  </a:lnTo>
                  <a:lnTo>
                    <a:pt x="212211" y="125821"/>
                  </a:lnTo>
                  <a:lnTo>
                    <a:pt x="212211" y="125877"/>
                  </a:lnTo>
                  <a:lnTo>
                    <a:pt x="212169" y="125877"/>
                  </a:lnTo>
                  <a:lnTo>
                    <a:pt x="212211" y="125877"/>
                  </a:lnTo>
                  <a:lnTo>
                    <a:pt x="212253" y="125877"/>
                  </a:lnTo>
                  <a:lnTo>
                    <a:pt x="212253" y="125948"/>
                  </a:lnTo>
                  <a:lnTo>
                    <a:pt x="212211" y="125948"/>
                  </a:lnTo>
                  <a:lnTo>
                    <a:pt x="212169" y="125948"/>
                  </a:lnTo>
                  <a:lnTo>
                    <a:pt x="212211" y="126004"/>
                  </a:lnTo>
                  <a:lnTo>
                    <a:pt x="212253" y="126004"/>
                  </a:lnTo>
                  <a:lnTo>
                    <a:pt x="212253" y="126075"/>
                  </a:lnTo>
                  <a:lnTo>
                    <a:pt x="212211" y="126075"/>
                  </a:lnTo>
                  <a:lnTo>
                    <a:pt x="212211" y="126131"/>
                  </a:lnTo>
                  <a:lnTo>
                    <a:pt x="212253" y="126131"/>
                  </a:lnTo>
                  <a:lnTo>
                    <a:pt x="212295" y="126131"/>
                  </a:lnTo>
                  <a:lnTo>
                    <a:pt x="212338" y="126131"/>
                  </a:lnTo>
                  <a:lnTo>
                    <a:pt x="212380" y="126131"/>
                  </a:lnTo>
                  <a:lnTo>
                    <a:pt x="212338" y="126201"/>
                  </a:lnTo>
                  <a:lnTo>
                    <a:pt x="212295" y="126201"/>
                  </a:lnTo>
                  <a:lnTo>
                    <a:pt x="212295" y="126258"/>
                  </a:lnTo>
                  <a:lnTo>
                    <a:pt x="212338" y="126258"/>
                  </a:lnTo>
                  <a:lnTo>
                    <a:pt x="212380" y="126258"/>
                  </a:lnTo>
                  <a:lnTo>
                    <a:pt x="212338" y="126258"/>
                  </a:lnTo>
                  <a:lnTo>
                    <a:pt x="212380" y="126258"/>
                  </a:lnTo>
                  <a:lnTo>
                    <a:pt x="212380" y="126328"/>
                  </a:lnTo>
                  <a:lnTo>
                    <a:pt x="212338" y="126328"/>
                  </a:lnTo>
                  <a:lnTo>
                    <a:pt x="212295" y="126328"/>
                  </a:lnTo>
                  <a:lnTo>
                    <a:pt x="212338" y="126328"/>
                  </a:lnTo>
                  <a:lnTo>
                    <a:pt x="212338" y="126384"/>
                  </a:lnTo>
                  <a:lnTo>
                    <a:pt x="212295" y="126384"/>
                  </a:lnTo>
                  <a:lnTo>
                    <a:pt x="212338" y="126384"/>
                  </a:lnTo>
                  <a:lnTo>
                    <a:pt x="212338" y="126455"/>
                  </a:lnTo>
                  <a:lnTo>
                    <a:pt x="212380" y="126455"/>
                  </a:lnTo>
                  <a:lnTo>
                    <a:pt x="212338" y="126455"/>
                  </a:lnTo>
                  <a:lnTo>
                    <a:pt x="212338" y="126511"/>
                  </a:lnTo>
                  <a:lnTo>
                    <a:pt x="212338" y="126455"/>
                  </a:lnTo>
                  <a:lnTo>
                    <a:pt x="212295" y="126455"/>
                  </a:lnTo>
                  <a:lnTo>
                    <a:pt x="212253" y="126582"/>
                  </a:lnTo>
                  <a:lnTo>
                    <a:pt x="212169" y="126511"/>
                  </a:lnTo>
                  <a:lnTo>
                    <a:pt x="212211" y="126511"/>
                  </a:lnTo>
                  <a:lnTo>
                    <a:pt x="212169" y="126455"/>
                  </a:lnTo>
                  <a:lnTo>
                    <a:pt x="212169" y="126511"/>
                  </a:lnTo>
                  <a:lnTo>
                    <a:pt x="212253" y="126582"/>
                  </a:lnTo>
                  <a:lnTo>
                    <a:pt x="212253" y="126638"/>
                  </a:lnTo>
                  <a:lnTo>
                    <a:pt x="212253" y="126582"/>
                  </a:lnTo>
                  <a:lnTo>
                    <a:pt x="212295" y="126638"/>
                  </a:lnTo>
                  <a:lnTo>
                    <a:pt x="212295" y="126708"/>
                  </a:lnTo>
                  <a:lnTo>
                    <a:pt x="212338" y="126708"/>
                  </a:lnTo>
                  <a:lnTo>
                    <a:pt x="212295" y="126708"/>
                  </a:lnTo>
                  <a:lnTo>
                    <a:pt x="212338" y="126708"/>
                  </a:lnTo>
                  <a:lnTo>
                    <a:pt x="212380" y="126765"/>
                  </a:lnTo>
                  <a:lnTo>
                    <a:pt x="212422" y="126765"/>
                  </a:lnTo>
                  <a:lnTo>
                    <a:pt x="212464" y="126765"/>
                  </a:lnTo>
                  <a:lnTo>
                    <a:pt x="212507" y="126765"/>
                  </a:lnTo>
                  <a:lnTo>
                    <a:pt x="212549" y="126765"/>
                  </a:lnTo>
                  <a:lnTo>
                    <a:pt x="212591" y="126765"/>
                  </a:lnTo>
                  <a:lnTo>
                    <a:pt x="212633" y="126765"/>
                  </a:lnTo>
                  <a:lnTo>
                    <a:pt x="212633" y="126708"/>
                  </a:lnTo>
                  <a:lnTo>
                    <a:pt x="212676" y="126708"/>
                  </a:lnTo>
                  <a:lnTo>
                    <a:pt x="212718" y="126708"/>
                  </a:lnTo>
                  <a:lnTo>
                    <a:pt x="212760" y="126708"/>
                  </a:lnTo>
                  <a:lnTo>
                    <a:pt x="212760" y="126638"/>
                  </a:lnTo>
                  <a:lnTo>
                    <a:pt x="212802" y="126638"/>
                  </a:lnTo>
                  <a:lnTo>
                    <a:pt x="212802" y="126708"/>
                  </a:lnTo>
                  <a:lnTo>
                    <a:pt x="212802" y="126638"/>
                  </a:lnTo>
                  <a:lnTo>
                    <a:pt x="212845" y="126638"/>
                  </a:lnTo>
                  <a:lnTo>
                    <a:pt x="212887" y="126638"/>
                  </a:lnTo>
                  <a:lnTo>
                    <a:pt x="212929" y="126638"/>
                  </a:lnTo>
                  <a:lnTo>
                    <a:pt x="212971" y="126708"/>
                  </a:lnTo>
                  <a:lnTo>
                    <a:pt x="212929" y="126708"/>
                  </a:lnTo>
                  <a:lnTo>
                    <a:pt x="212971" y="126708"/>
                  </a:lnTo>
                  <a:lnTo>
                    <a:pt x="213014" y="126708"/>
                  </a:lnTo>
                  <a:lnTo>
                    <a:pt x="213056" y="126708"/>
                  </a:lnTo>
                  <a:lnTo>
                    <a:pt x="213098" y="126708"/>
                  </a:lnTo>
                  <a:lnTo>
                    <a:pt x="213183" y="126708"/>
                  </a:lnTo>
                  <a:lnTo>
                    <a:pt x="213183" y="126765"/>
                  </a:lnTo>
                  <a:lnTo>
                    <a:pt x="213225" y="126765"/>
                  </a:lnTo>
                  <a:lnTo>
                    <a:pt x="213267" y="126765"/>
                  </a:lnTo>
                  <a:lnTo>
                    <a:pt x="213309" y="126835"/>
                  </a:lnTo>
                  <a:lnTo>
                    <a:pt x="213352" y="126891"/>
                  </a:lnTo>
                  <a:lnTo>
                    <a:pt x="213309" y="126962"/>
                  </a:lnTo>
                  <a:lnTo>
                    <a:pt x="213225" y="126962"/>
                  </a:lnTo>
                  <a:lnTo>
                    <a:pt x="213183" y="127018"/>
                  </a:lnTo>
                  <a:lnTo>
                    <a:pt x="213140" y="127018"/>
                  </a:lnTo>
                  <a:lnTo>
                    <a:pt x="213183" y="127018"/>
                  </a:lnTo>
                  <a:lnTo>
                    <a:pt x="213140" y="127018"/>
                  </a:lnTo>
                  <a:lnTo>
                    <a:pt x="213098" y="127018"/>
                  </a:lnTo>
                  <a:lnTo>
                    <a:pt x="213098" y="127088"/>
                  </a:lnTo>
                  <a:lnTo>
                    <a:pt x="213140" y="127088"/>
                  </a:lnTo>
                  <a:lnTo>
                    <a:pt x="213183" y="127088"/>
                  </a:lnTo>
                  <a:lnTo>
                    <a:pt x="213183" y="127145"/>
                  </a:lnTo>
                  <a:lnTo>
                    <a:pt x="213140" y="127145"/>
                  </a:lnTo>
                  <a:lnTo>
                    <a:pt x="213098" y="127145"/>
                  </a:lnTo>
                  <a:lnTo>
                    <a:pt x="213098" y="127215"/>
                  </a:lnTo>
                  <a:lnTo>
                    <a:pt x="213140" y="127215"/>
                  </a:lnTo>
                  <a:lnTo>
                    <a:pt x="213140" y="127145"/>
                  </a:lnTo>
                  <a:lnTo>
                    <a:pt x="213140" y="127215"/>
                  </a:lnTo>
                  <a:lnTo>
                    <a:pt x="213098" y="127215"/>
                  </a:lnTo>
                  <a:lnTo>
                    <a:pt x="213098" y="127272"/>
                  </a:lnTo>
                  <a:lnTo>
                    <a:pt x="213140" y="127272"/>
                  </a:lnTo>
                  <a:lnTo>
                    <a:pt x="213140" y="127215"/>
                  </a:lnTo>
                  <a:lnTo>
                    <a:pt x="213183" y="127215"/>
                  </a:lnTo>
                  <a:lnTo>
                    <a:pt x="213183" y="127272"/>
                  </a:lnTo>
                  <a:lnTo>
                    <a:pt x="213140" y="127272"/>
                  </a:lnTo>
                  <a:lnTo>
                    <a:pt x="213098" y="127272"/>
                  </a:lnTo>
                  <a:lnTo>
                    <a:pt x="213098" y="127342"/>
                  </a:lnTo>
                  <a:lnTo>
                    <a:pt x="213140" y="127342"/>
                  </a:lnTo>
                  <a:lnTo>
                    <a:pt x="213183" y="127342"/>
                  </a:lnTo>
                  <a:lnTo>
                    <a:pt x="213225" y="127342"/>
                  </a:lnTo>
                  <a:lnTo>
                    <a:pt x="213225" y="127272"/>
                  </a:lnTo>
                  <a:lnTo>
                    <a:pt x="213267" y="127272"/>
                  </a:lnTo>
                  <a:lnTo>
                    <a:pt x="213309" y="127342"/>
                  </a:lnTo>
                  <a:lnTo>
                    <a:pt x="213352" y="127342"/>
                  </a:lnTo>
                  <a:lnTo>
                    <a:pt x="213352" y="127398"/>
                  </a:lnTo>
                  <a:lnTo>
                    <a:pt x="213309" y="127398"/>
                  </a:lnTo>
                  <a:lnTo>
                    <a:pt x="213309" y="127469"/>
                  </a:lnTo>
                  <a:lnTo>
                    <a:pt x="213352" y="127469"/>
                  </a:lnTo>
                  <a:lnTo>
                    <a:pt x="213394" y="127469"/>
                  </a:lnTo>
                  <a:lnTo>
                    <a:pt x="213352" y="127525"/>
                  </a:lnTo>
                  <a:lnTo>
                    <a:pt x="213394" y="127525"/>
                  </a:lnTo>
                  <a:lnTo>
                    <a:pt x="213352" y="127525"/>
                  </a:lnTo>
                  <a:lnTo>
                    <a:pt x="213352" y="127595"/>
                  </a:lnTo>
                  <a:lnTo>
                    <a:pt x="213352" y="127652"/>
                  </a:lnTo>
                  <a:lnTo>
                    <a:pt x="213309" y="127652"/>
                  </a:lnTo>
                  <a:lnTo>
                    <a:pt x="213309" y="127722"/>
                  </a:lnTo>
                  <a:lnTo>
                    <a:pt x="213352" y="127778"/>
                  </a:lnTo>
                  <a:lnTo>
                    <a:pt x="213352" y="127849"/>
                  </a:lnTo>
                  <a:lnTo>
                    <a:pt x="213394" y="127849"/>
                  </a:lnTo>
                  <a:lnTo>
                    <a:pt x="213394" y="127905"/>
                  </a:lnTo>
                  <a:lnTo>
                    <a:pt x="213394" y="127976"/>
                  </a:lnTo>
                  <a:lnTo>
                    <a:pt x="213352" y="128032"/>
                  </a:lnTo>
                  <a:lnTo>
                    <a:pt x="213352" y="128102"/>
                  </a:lnTo>
                  <a:lnTo>
                    <a:pt x="213309" y="128102"/>
                  </a:lnTo>
                  <a:lnTo>
                    <a:pt x="213225" y="128102"/>
                  </a:lnTo>
                  <a:lnTo>
                    <a:pt x="213225" y="128159"/>
                  </a:lnTo>
                  <a:lnTo>
                    <a:pt x="213183" y="128159"/>
                  </a:lnTo>
                  <a:lnTo>
                    <a:pt x="213140" y="128159"/>
                  </a:lnTo>
                  <a:lnTo>
                    <a:pt x="213098" y="128159"/>
                  </a:lnTo>
                  <a:lnTo>
                    <a:pt x="213098" y="128229"/>
                  </a:lnTo>
                  <a:lnTo>
                    <a:pt x="213056" y="128229"/>
                  </a:lnTo>
                  <a:lnTo>
                    <a:pt x="213014" y="128229"/>
                  </a:lnTo>
                  <a:lnTo>
                    <a:pt x="213014" y="128285"/>
                  </a:lnTo>
                  <a:lnTo>
                    <a:pt x="213056" y="128285"/>
                  </a:lnTo>
                  <a:lnTo>
                    <a:pt x="213056" y="128356"/>
                  </a:lnTo>
                  <a:lnTo>
                    <a:pt x="213014" y="128356"/>
                  </a:lnTo>
                  <a:lnTo>
                    <a:pt x="213014" y="128412"/>
                  </a:lnTo>
                  <a:lnTo>
                    <a:pt x="213056" y="128412"/>
                  </a:lnTo>
                  <a:lnTo>
                    <a:pt x="213098" y="128412"/>
                  </a:lnTo>
                  <a:lnTo>
                    <a:pt x="213056" y="128412"/>
                  </a:lnTo>
                  <a:lnTo>
                    <a:pt x="213056" y="128483"/>
                  </a:lnTo>
                  <a:lnTo>
                    <a:pt x="213056" y="128539"/>
                  </a:lnTo>
                  <a:lnTo>
                    <a:pt x="213098" y="128539"/>
                  </a:lnTo>
                  <a:lnTo>
                    <a:pt x="213098" y="128609"/>
                  </a:lnTo>
                  <a:lnTo>
                    <a:pt x="213056" y="128666"/>
                  </a:lnTo>
                  <a:lnTo>
                    <a:pt x="213014" y="128666"/>
                  </a:lnTo>
                  <a:lnTo>
                    <a:pt x="213014" y="128736"/>
                  </a:lnTo>
                  <a:lnTo>
                    <a:pt x="212971" y="128792"/>
                  </a:lnTo>
                  <a:lnTo>
                    <a:pt x="213014" y="128792"/>
                  </a:lnTo>
                  <a:lnTo>
                    <a:pt x="213014" y="128863"/>
                  </a:lnTo>
                  <a:lnTo>
                    <a:pt x="213056" y="128863"/>
                  </a:lnTo>
                  <a:lnTo>
                    <a:pt x="213014" y="128863"/>
                  </a:lnTo>
                  <a:lnTo>
                    <a:pt x="213014" y="128919"/>
                  </a:lnTo>
                  <a:lnTo>
                    <a:pt x="213056" y="128919"/>
                  </a:lnTo>
                  <a:lnTo>
                    <a:pt x="213098" y="128919"/>
                  </a:lnTo>
                  <a:lnTo>
                    <a:pt x="213056" y="128919"/>
                  </a:lnTo>
                  <a:lnTo>
                    <a:pt x="213056" y="128990"/>
                  </a:lnTo>
                  <a:lnTo>
                    <a:pt x="213056" y="129046"/>
                  </a:lnTo>
                  <a:lnTo>
                    <a:pt x="213098" y="129046"/>
                  </a:lnTo>
                  <a:lnTo>
                    <a:pt x="213140" y="129046"/>
                  </a:lnTo>
                  <a:lnTo>
                    <a:pt x="213098" y="129116"/>
                  </a:lnTo>
                  <a:lnTo>
                    <a:pt x="213140" y="129116"/>
                  </a:lnTo>
                  <a:lnTo>
                    <a:pt x="213183" y="129116"/>
                  </a:lnTo>
                  <a:lnTo>
                    <a:pt x="213225" y="129116"/>
                  </a:lnTo>
                  <a:lnTo>
                    <a:pt x="213267" y="129116"/>
                  </a:lnTo>
                  <a:lnTo>
                    <a:pt x="213309" y="129116"/>
                  </a:lnTo>
                  <a:lnTo>
                    <a:pt x="213352" y="129173"/>
                  </a:lnTo>
                  <a:lnTo>
                    <a:pt x="213394" y="129173"/>
                  </a:lnTo>
                  <a:lnTo>
                    <a:pt x="213352" y="129243"/>
                  </a:lnTo>
                  <a:lnTo>
                    <a:pt x="213309" y="129243"/>
                  </a:lnTo>
                  <a:lnTo>
                    <a:pt x="213309" y="129299"/>
                  </a:lnTo>
                  <a:lnTo>
                    <a:pt x="213267" y="129299"/>
                  </a:lnTo>
                  <a:lnTo>
                    <a:pt x="213309" y="129299"/>
                  </a:lnTo>
                  <a:lnTo>
                    <a:pt x="213309" y="129370"/>
                  </a:lnTo>
                  <a:lnTo>
                    <a:pt x="213267" y="129370"/>
                  </a:lnTo>
                  <a:lnTo>
                    <a:pt x="213225" y="129370"/>
                  </a:lnTo>
                  <a:lnTo>
                    <a:pt x="213183" y="129426"/>
                  </a:lnTo>
                  <a:lnTo>
                    <a:pt x="213183" y="129496"/>
                  </a:lnTo>
                  <a:lnTo>
                    <a:pt x="213183" y="129553"/>
                  </a:lnTo>
                  <a:lnTo>
                    <a:pt x="213225" y="129553"/>
                  </a:lnTo>
                  <a:lnTo>
                    <a:pt x="213267" y="129553"/>
                  </a:lnTo>
                  <a:lnTo>
                    <a:pt x="213267" y="129623"/>
                  </a:lnTo>
                  <a:lnTo>
                    <a:pt x="213309" y="129553"/>
                  </a:lnTo>
                  <a:lnTo>
                    <a:pt x="213352" y="129553"/>
                  </a:lnTo>
                  <a:lnTo>
                    <a:pt x="213352" y="129623"/>
                  </a:lnTo>
                  <a:lnTo>
                    <a:pt x="213309" y="129623"/>
                  </a:lnTo>
                  <a:lnTo>
                    <a:pt x="213309" y="129680"/>
                  </a:lnTo>
                  <a:lnTo>
                    <a:pt x="213309" y="129750"/>
                  </a:lnTo>
                  <a:lnTo>
                    <a:pt x="213352" y="129750"/>
                  </a:lnTo>
                  <a:lnTo>
                    <a:pt x="213352" y="129806"/>
                  </a:lnTo>
                  <a:lnTo>
                    <a:pt x="213394" y="129806"/>
                  </a:lnTo>
                  <a:lnTo>
                    <a:pt x="213352" y="129877"/>
                  </a:lnTo>
                  <a:lnTo>
                    <a:pt x="213394" y="129877"/>
                  </a:lnTo>
                  <a:lnTo>
                    <a:pt x="213394" y="129933"/>
                  </a:lnTo>
                  <a:lnTo>
                    <a:pt x="213394" y="129877"/>
                  </a:lnTo>
                  <a:lnTo>
                    <a:pt x="213436" y="129877"/>
                  </a:lnTo>
                  <a:lnTo>
                    <a:pt x="213436" y="129933"/>
                  </a:lnTo>
                  <a:lnTo>
                    <a:pt x="213394" y="129933"/>
                  </a:lnTo>
                  <a:lnTo>
                    <a:pt x="213436" y="129933"/>
                  </a:lnTo>
                  <a:lnTo>
                    <a:pt x="213436" y="129877"/>
                  </a:lnTo>
                  <a:lnTo>
                    <a:pt x="213478" y="129877"/>
                  </a:lnTo>
                  <a:lnTo>
                    <a:pt x="213521" y="129877"/>
                  </a:lnTo>
                  <a:lnTo>
                    <a:pt x="213563" y="129877"/>
                  </a:lnTo>
                  <a:lnTo>
                    <a:pt x="213521" y="129877"/>
                  </a:lnTo>
                  <a:lnTo>
                    <a:pt x="213563" y="129877"/>
                  </a:lnTo>
                  <a:lnTo>
                    <a:pt x="213563" y="129933"/>
                  </a:lnTo>
                  <a:lnTo>
                    <a:pt x="213605" y="129933"/>
                  </a:lnTo>
                  <a:lnTo>
                    <a:pt x="213647" y="129933"/>
                  </a:lnTo>
                  <a:lnTo>
                    <a:pt x="213690" y="129933"/>
                  </a:lnTo>
                  <a:lnTo>
                    <a:pt x="213647" y="129933"/>
                  </a:lnTo>
                  <a:lnTo>
                    <a:pt x="213690" y="129933"/>
                  </a:lnTo>
                  <a:lnTo>
                    <a:pt x="213732" y="129933"/>
                  </a:lnTo>
                  <a:lnTo>
                    <a:pt x="213732" y="129877"/>
                  </a:lnTo>
                  <a:lnTo>
                    <a:pt x="213774" y="129877"/>
                  </a:lnTo>
                  <a:lnTo>
                    <a:pt x="213816" y="129877"/>
                  </a:lnTo>
                  <a:lnTo>
                    <a:pt x="213816" y="129933"/>
                  </a:lnTo>
                  <a:lnTo>
                    <a:pt x="213859" y="129933"/>
                  </a:lnTo>
                  <a:lnTo>
                    <a:pt x="213859" y="129877"/>
                  </a:lnTo>
                  <a:lnTo>
                    <a:pt x="213859" y="129933"/>
                  </a:lnTo>
                  <a:lnTo>
                    <a:pt x="213901" y="129933"/>
                  </a:lnTo>
                  <a:lnTo>
                    <a:pt x="213943" y="129933"/>
                  </a:lnTo>
                  <a:lnTo>
                    <a:pt x="213985" y="129933"/>
                  </a:lnTo>
                  <a:lnTo>
                    <a:pt x="214027" y="129933"/>
                  </a:lnTo>
                  <a:lnTo>
                    <a:pt x="213985" y="129933"/>
                  </a:lnTo>
                  <a:lnTo>
                    <a:pt x="214027" y="129933"/>
                  </a:lnTo>
                  <a:lnTo>
                    <a:pt x="213985" y="130003"/>
                  </a:lnTo>
                  <a:lnTo>
                    <a:pt x="214027" y="130003"/>
                  </a:lnTo>
                  <a:lnTo>
                    <a:pt x="214070" y="130003"/>
                  </a:lnTo>
                  <a:lnTo>
                    <a:pt x="214027" y="130003"/>
                  </a:lnTo>
                  <a:lnTo>
                    <a:pt x="214070" y="130003"/>
                  </a:lnTo>
                  <a:lnTo>
                    <a:pt x="214070" y="129933"/>
                  </a:lnTo>
                  <a:lnTo>
                    <a:pt x="214112" y="129933"/>
                  </a:lnTo>
                  <a:lnTo>
                    <a:pt x="214112" y="130003"/>
                  </a:lnTo>
                  <a:lnTo>
                    <a:pt x="214112" y="129933"/>
                  </a:lnTo>
                  <a:lnTo>
                    <a:pt x="214154" y="129933"/>
                  </a:lnTo>
                  <a:lnTo>
                    <a:pt x="214196" y="129933"/>
                  </a:lnTo>
                  <a:lnTo>
                    <a:pt x="214196" y="130003"/>
                  </a:lnTo>
                  <a:lnTo>
                    <a:pt x="214239" y="130003"/>
                  </a:lnTo>
                  <a:lnTo>
                    <a:pt x="214239" y="130060"/>
                  </a:lnTo>
                  <a:lnTo>
                    <a:pt x="214196" y="130060"/>
                  </a:lnTo>
                  <a:lnTo>
                    <a:pt x="214154" y="130130"/>
                  </a:lnTo>
                  <a:lnTo>
                    <a:pt x="214154" y="130186"/>
                  </a:lnTo>
                  <a:lnTo>
                    <a:pt x="214112" y="130186"/>
                  </a:lnTo>
                  <a:lnTo>
                    <a:pt x="214154" y="130257"/>
                  </a:lnTo>
                  <a:lnTo>
                    <a:pt x="214154" y="130313"/>
                  </a:lnTo>
                  <a:lnTo>
                    <a:pt x="214196" y="130384"/>
                  </a:lnTo>
                  <a:lnTo>
                    <a:pt x="214154" y="130384"/>
                  </a:lnTo>
                  <a:lnTo>
                    <a:pt x="214112" y="130384"/>
                  </a:lnTo>
                  <a:lnTo>
                    <a:pt x="214112" y="130440"/>
                  </a:lnTo>
                  <a:lnTo>
                    <a:pt x="214154" y="130440"/>
                  </a:lnTo>
                  <a:lnTo>
                    <a:pt x="214196" y="130440"/>
                  </a:lnTo>
                  <a:lnTo>
                    <a:pt x="214239" y="130440"/>
                  </a:lnTo>
                  <a:lnTo>
                    <a:pt x="214239" y="130384"/>
                  </a:lnTo>
                  <a:lnTo>
                    <a:pt x="214281" y="130440"/>
                  </a:lnTo>
                  <a:lnTo>
                    <a:pt x="214239" y="130510"/>
                  </a:lnTo>
                  <a:lnTo>
                    <a:pt x="214281" y="130510"/>
                  </a:lnTo>
                  <a:lnTo>
                    <a:pt x="214281" y="130567"/>
                  </a:lnTo>
                  <a:lnTo>
                    <a:pt x="214323" y="130567"/>
                  </a:lnTo>
                  <a:lnTo>
                    <a:pt x="214365" y="130567"/>
                  </a:lnTo>
                  <a:lnTo>
                    <a:pt x="214408" y="130567"/>
                  </a:lnTo>
                  <a:lnTo>
                    <a:pt x="214408" y="130637"/>
                  </a:lnTo>
                  <a:lnTo>
                    <a:pt x="214450" y="130637"/>
                  </a:lnTo>
                  <a:lnTo>
                    <a:pt x="214492" y="130567"/>
                  </a:lnTo>
                  <a:lnTo>
                    <a:pt x="214534" y="130567"/>
                  </a:lnTo>
                  <a:lnTo>
                    <a:pt x="214534" y="130637"/>
                  </a:lnTo>
                  <a:lnTo>
                    <a:pt x="214577" y="130637"/>
                  </a:lnTo>
                  <a:lnTo>
                    <a:pt x="214619" y="130637"/>
                  </a:lnTo>
                  <a:lnTo>
                    <a:pt x="214661" y="130637"/>
                  </a:lnTo>
                  <a:lnTo>
                    <a:pt x="214703" y="130693"/>
                  </a:lnTo>
                  <a:lnTo>
                    <a:pt x="214746" y="130693"/>
                  </a:lnTo>
                  <a:lnTo>
                    <a:pt x="214788" y="130693"/>
                  </a:lnTo>
                  <a:lnTo>
                    <a:pt x="214830" y="130693"/>
                  </a:lnTo>
                  <a:lnTo>
                    <a:pt x="214830" y="130764"/>
                  </a:lnTo>
                  <a:lnTo>
                    <a:pt x="214872" y="130764"/>
                  </a:lnTo>
                  <a:lnTo>
                    <a:pt x="214915" y="130764"/>
                  </a:lnTo>
                  <a:lnTo>
                    <a:pt x="214915" y="130693"/>
                  </a:lnTo>
                  <a:lnTo>
                    <a:pt x="214915" y="130764"/>
                  </a:lnTo>
                  <a:lnTo>
                    <a:pt x="214957" y="130764"/>
                  </a:lnTo>
                  <a:lnTo>
                    <a:pt x="214957" y="130693"/>
                  </a:lnTo>
                  <a:lnTo>
                    <a:pt x="214999" y="130693"/>
                  </a:lnTo>
                  <a:lnTo>
                    <a:pt x="215041" y="130693"/>
                  </a:lnTo>
                  <a:lnTo>
                    <a:pt x="215084" y="130693"/>
                  </a:lnTo>
                  <a:lnTo>
                    <a:pt x="215084" y="130764"/>
                  </a:lnTo>
                  <a:lnTo>
                    <a:pt x="215126" y="130764"/>
                  </a:lnTo>
                  <a:lnTo>
                    <a:pt x="215168" y="130764"/>
                  </a:lnTo>
                  <a:lnTo>
                    <a:pt x="215210" y="130764"/>
                  </a:lnTo>
                  <a:lnTo>
                    <a:pt x="215210" y="130693"/>
                  </a:lnTo>
                  <a:lnTo>
                    <a:pt x="215253" y="130693"/>
                  </a:lnTo>
                  <a:lnTo>
                    <a:pt x="215253" y="130637"/>
                  </a:lnTo>
                  <a:lnTo>
                    <a:pt x="215295" y="130637"/>
                  </a:lnTo>
                  <a:lnTo>
                    <a:pt x="215337" y="130637"/>
                  </a:lnTo>
                  <a:lnTo>
                    <a:pt x="215337" y="130567"/>
                  </a:lnTo>
                  <a:lnTo>
                    <a:pt x="215379" y="130567"/>
                  </a:lnTo>
                  <a:lnTo>
                    <a:pt x="215379" y="130510"/>
                  </a:lnTo>
                  <a:lnTo>
                    <a:pt x="215422" y="130510"/>
                  </a:lnTo>
                  <a:lnTo>
                    <a:pt x="215464" y="130440"/>
                  </a:lnTo>
                  <a:lnTo>
                    <a:pt x="215548" y="130384"/>
                  </a:lnTo>
                  <a:lnTo>
                    <a:pt x="215591" y="130384"/>
                  </a:lnTo>
                  <a:lnTo>
                    <a:pt x="215633" y="130384"/>
                  </a:lnTo>
                  <a:lnTo>
                    <a:pt x="215675" y="130313"/>
                  </a:lnTo>
                  <a:lnTo>
                    <a:pt x="215717" y="130313"/>
                  </a:lnTo>
                  <a:lnTo>
                    <a:pt x="215760" y="130313"/>
                  </a:lnTo>
                  <a:lnTo>
                    <a:pt x="215802" y="130313"/>
                  </a:lnTo>
                  <a:lnTo>
                    <a:pt x="215886" y="130313"/>
                  </a:lnTo>
                  <a:lnTo>
                    <a:pt x="215929" y="130313"/>
                  </a:lnTo>
                  <a:lnTo>
                    <a:pt x="215971" y="130313"/>
                  </a:lnTo>
                  <a:lnTo>
                    <a:pt x="216013" y="130313"/>
                  </a:lnTo>
                  <a:lnTo>
                    <a:pt x="216055" y="130384"/>
                  </a:lnTo>
                  <a:lnTo>
                    <a:pt x="216097" y="130313"/>
                  </a:lnTo>
                  <a:lnTo>
                    <a:pt x="216140" y="130384"/>
                  </a:lnTo>
                  <a:lnTo>
                    <a:pt x="216182" y="130384"/>
                  </a:lnTo>
                  <a:lnTo>
                    <a:pt x="216309" y="130384"/>
                  </a:lnTo>
                  <a:lnTo>
                    <a:pt x="216393" y="130384"/>
                  </a:lnTo>
                  <a:lnTo>
                    <a:pt x="216393" y="210340"/>
                  </a:lnTo>
                  <a:lnTo>
                    <a:pt x="0" y="21034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C6ECFF"/>
            </a:solidFill>
            <a:ln w="2825" cap="rnd" cmpd="sng">
              <a:solidFill>
                <a:srgbClr val="0978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5087025" y="564450"/>
              <a:ext cx="1157525" cy="2180925"/>
            </a:xfrm>
            <a:custGeom>
              <a:avLst/>
              <a:gdLst/>
              <a:ahLst/>
              <a:cxnLst/>
              <a:rect l="l" t="t" r="r" b="b"/>
              <a:pathLst>
                <a:path w="46301" h="87237" fill="none" extrusionOk="0">
                  <a:moveTo>
                    <a:pt x="0" y="564"/>
                  </a:moveTo>
                  <a:lnTo>
                    <a:pt x="42" y="564"/>
                  </a:lnTo>
                  <a:lnTo>
                    <a:pt x="85" y="564"/>
                  </a:lnTo>
                  <a:lnTo>
                    <a:pt x="127" y="564"/>
                  </a:lnTo>
                  <a:lnTo>
                    <a:pt x="169" y="508"/>
                  </a:lnTo>
                  <a:lnTo>
                    <a:pt x="211" y="451"/>
                  </a:lnTo>
                  <a:lnTo>
                    <a:pt x="254" y="451"/>
                  </a:lnTo>
                  <a:lnTo>
                    <a:pt x="296" y="451"/>
                  </a:lnTo>
                  <a:lnTo>
                    <a:pt x="338" y="508"/>
                  </a:lnTo>
                  <a:lnTo>
                    <a:pt x="380" y="508"/>
                  </a:lnTo>
                  <a:lnTo>
                    <a:pt x="423" y="508"/>
                  </a:lnTo>
                  <a:lnTo>
                    <a:pt x="465" y="508"/>
                  </a:lnTo>
                  <a:lnTo>
                    <a:pt x="507" y="508"/>
                  </a:lnTo>
                  <a:lnTo>
                    <a:pt x="549" y="508"/>
                  </a:lnTo>
                  <a:lnTo>
                    <a:pt x="592" y="451"/>
                  </a:lnTo>
                  <a:lnTo>
                    <a:pt x="676" y="451"/>
                  </a:lnTo>
                  <a:lnTo>
                    <a:pt x="676" y="508"/>
                  </a:lnTo>
                  <a:lnTo>
                    <a:pt x="718" y="508"/>
                  </a:lnTo>
                  <a:lnTo>
                    <a:pt x="761" y="508"/>
                  </a:lnTo>
                  <a:lnTo>
                    <a:pt x="803" y="508"/>
                  </a:lnTo>
                  <a:lnTo>
                    <a:pt x="803" y="564"/>
                  </a:lnTo>
                  <a:lnTo>
                    <a:pt x="845" y="564"/>
                  </a:lnTo>
                  <a:lnTo>
                    <a:pt x="887" y="564"/>
                  </a:lnTo>
                  <a:lnTo>
                    <a:pt x="930" y="564"/>
                  </a:lnTo>
                  <a:lnTo>
                    <a:pt x="930" y="634"/>
                  </a:lnTo>
                  <a:lnTo>
                    <a:pt x="972" y="634"/>
                  </a:lnTo>
                  <a:lnTo>
                    <a:pt x="972" y="564"/>
                  </a:lnTo>
                  <a:lnTo>
                    <a:pt x="1014" y="564"/>
                  </a:lnTo>
                  <a:lnTo>
                    <a:pt x="1056" y="634"/>
                  </a:lnTo>
                  <a:lnTo>
                    <a:pt x="1099" y="634"/>
                  </a:lnTo>
                  <a:lnTo>
                    <a:pt x="1099" y="691"/>
                  </a:lnTo>
                  <a:lnTo>
                    <a:pt x="1141" y="691"/>
                  </a:lnTo>
                  <a:lnTo>
                    <a:pt x="1183" y="691"/>
                  </a:lnTo>
                  <a:lnTo>
                    <a:pt x="1225" y="691"/>
                  </a:lnTo>
                  <a:lnTo>
                    <a:pt x="1225" y="761"/>
                  </a:lnTo>
                  <a:lnTo>
                    <a:pt x="1268" y="761"/>
                  </a:lnTo>
                  <a:lnTo>
                    <a:pt x="1310" y="761"/>
                  </a:lnTo>
                  <a:lnTo>
                    <a:pt x="1352" y="761"/>
                  </a:lnTo>
                  <a:lnTo>
                    <a:pt x="1394" y="832"/>
                  </a:lnTo>
                  <a:lnTo>
                    <a:pt x="1437" y="832"/>
                  </a:lnTo>
                  <a:lnTo>
                    <a:pt x="1521" y="832"/>
                  </a:lnTo>
                  <a:lnTo>
                    <a:pt x="1563" y="832"/>
                  </a:lnTo>
                  <a:lnTo>
                    <a:pt x="1606" y="832"/>
                  </a:lnTo>
                  <a:lnTo>
                    <a:pt x="1648" y="832"/>
                  </a:lnTo>
                  <a:lnTo>
                    <a:pt x="1648" y="761"/>
                  </a:lnTo>
                  <a:lnTo>
                    <a:pt x="1690" y="832"/>
                  </a:lnTo>
                  <a:lnTo>
                    <a:pt x="1775" y="832"/>
                  </a:lnTo>
                  <a:lnTo>
                    <a:pt x="1775" y="888"/>
                  </a:lnTo>
                  <a:lnTo>
                    <a:pt x="1817" y="888"/>
                  </a:lnTo>
                  <a:lnTo>
                    <a:pt x="1859" y="888"/>
                  </a:lnTo>
                  <a:lnTo>
                    <a:pt x="1901" y="888"/>
                  </a:lnTo>
                  <a:lnTo>
                    <a:pt x="1944" y="832"/>
                  </a:lnTo>
                  <a:lnTo>
                    <a:pt x="1944" y="888"/>
                  </a:lnTo>
                  <a:lnTo>
                    <a:pt x="1986" y="888"/>
                  </a:lnTo>
                  <a:lnTo>
                    <a:pt x="2028" y="888"/>
                  </a:lnTo>
                  <a:lnTo>
                    <a:pt x="2070" y="888"/>
                  </a:lnTo>
                  <a:lnTo>
                    <a:pt x="2112" y="832"/>
                  </a:lnTo>
                  <a:lnTo>
                    <a:pt x="2155" y="832"/>
                  </a:lnTo>
                  <a:lnTo>
                    <a:pt x="2197" y="832"/>
                  </a:lnTo>
                  <a:lnTo>
                    <a:pt x="2239" y="761"/>
                  </a:lnTo>
                  <a:lnTo>
                    <a:pt x="2281" y="761"/>
                  </a:lnTo>
                  <a:lnTo>
                    <a:pt x="2408" y="761"/>
                  </a:lnTo>
                  <a:lnTo>
                    <a:pt x="2450" y="761"/>
                  </a:lnTo>
                  <a:lnTo>
                    <a:pt x="2450" y="832"/>
                  </a:lnTo>
                  <a:lnTo>
                    <a:pt x="2493" y="761"/>
                  </a:lnTo>
                  <a:lnTo>
                    <a:pt x="2535" y="761"/>
                  </a:lnTo>
                  <a:lnTo>
                    <a:pt x="2577" y="761"/>
                  </a:lnTo>
                  <a:lnTo>
                    <a:pt x="2619" y="761"/>
                  </a:lnTo>
                  <a:lnTo>
                    <a:pt x="2662" y="761"/>
                  </a:lnTo>
                  <a:lnTo>
                    <a:pt x="2704" y="761"/>
                  </a:lnTo>
                  <a:lnTo>
                    <a:pt x="2746" y="761"/>
                  </a:lnTo>
                  <a:lnTo>
                    <a:pt x="2788" y="761"/>
                  </a:lnTo>
                  <a:lnTo>
                    <a:pt x="2831" y="761"/>
                  </a:lnTo>
                  <a:lnTo>
                    <a:pt x="2915" y="761"/>
                  </a:lnTo>
                  <a:lnTo>
                    <a:pt x="2957" y="761"/>
                  </a:lnTo>
                  <a:lnTo>
                    <a:pt x="3000" y="761"/>
                  </a:lnTo>
                  <a:lnTo>
                    <a:pt x="3042" y="761"/>
                  </a:lnTo>
                  <a:lnTo>
                    <a:pt x="3084" y="761"/>
                  </a:lnTo>
                  <a:lnTo>
                    <a:pt x="3126" y="761"/>
                  </a:lnTo>
                  <a:lnTo>
                    <a:pt x="3169" y="761"/>
                  </a:lnTo>
                  <a:lnTo>
                    <a:pt x="3211" y="761"/>
                  </a:lnTo>
                  <a:lnTo>
                    <a:pt x="3295" y="761"/>
                  </a:lnTo>
                  <a:lnTo>
                    <a:pt x="3380" y="761"/>
                  </a:lnTo>
                  <a:lnTo>
                    <a:pt x="3422" y="832"/>
                  </a:lnTo>
                  <a:lnTo>
                    <a:pt x="3464" y="832"/>
                  </a:lnTo>
                  <a:lnTo>
                    <a:pt x="3507" y="832"/>
                  </a:lnTo>
                  <a:lnTo>
                    <a:pt x="3549" y="832"/>
                  </a:lnTo>
                  <a:lnTo>
                    <a:pt x="3591" y="832"/>
                  </a:lnTo>
                  <a:lnTo>
                    <a:pt x="3633" y="832"/>
                  </a:lnTo>
                  <a:lnTo>
                    <a:pt x="3676" y="832"/>
                  </a:lnTo>
                  <a:lnTo>
                    <a:pt x="3676" y="761"/>
                  </a:lnTo>
                  <a:lnTo>
                    <a:pt x="3718" y="691"/>
                  </a:lnTo>
                  <a:lnTo>
                    <a:pt x="3718" y="761"/>
                  </a:lnTo>
                  <a:lnTo>
                    <a:pt x="3760" y="761"/>
                  </a:lnTo>
                  <a:lnTo>
                    <a:pt x="3760" y="691"/>
                  </a:lnTo>
                  <a:lnTo>
                    <a:pt x="3802" y="691"/>
                  </a:lnTo>
                  <a:lnTo>
                    <a:pt x="3845" y="691"/>
                  </a:lnTo>
                  <a:lnTo>
                    <a:pt x="3887" y="691"/>
                  </a:lnTo>
                  <a:lnTo>
                    <a:pt x="3929" y="634"/>
                  </a:lnTo>
                  <a:lnTo>
                    <a:pt x="3971" y="634"/>
                  </a:lnTo>
                  <a:lnTo>
                    <a:pt x="4014" y="634"/>
                  </a:lnTo>
                  <a:lnTo>
                    <a:pt x="4056" y="634"/>
                  </a:lnTo>
                  <a:lnTo>
                    <a:pt x="4098" y="634"/>
                  </a:lnTo>
                  <a:lnTo>
                    <a:pt x="4140" y="634"/>
                  </a:lnTo>
                  <a:lnTo>
                    <a:pt x="4182" y="634"/>
                  </a:lnTo>
                  <a:lnTo>
                    <a:pt x="4267" y="634"/>
                  </a:lnTo>
                  <a:lnTo>
                    <a:pt x="4309" y="634"/>
                  </a:lnTo>
                  <a:lnTo>
                    <a:pt x="4394" y="634"/>
                  </a:lnTo>
                  <a:lnTo>
                    <a:pt x="4394" y="691"/>
                  </a:lnTo>
                  <a:lnTo>
                    <a:pt x="4436" y="691"/>
                  </a:lnTo>
                  <a:lnTo>
                    <a:pt x="4436" y="634"/>
                  </a:lnTo>
                  <a:lnTo>
                    <a:pt x="4478" y="634"/>
                  </a:lnTo>
                  <a:lnTo>
                    <a:pt x="4478" y="691"/>
                  </a:lnTo>
                  <a:lnTo>
                    <a:pt x="4520" y="691"/>
                  </a:lnTo>
                  <a:lnTo>
                    <a:pt x="4605" y="761"/>
                  </a:lnTo>
                  <a:lnTo>
                    <a:pt x="4647" y="761"/>
                  </a:lnTo>
                  <a:lnTo>
                    <a:pt x="4689" y="691"/>
                  </a:lnTo>
                  <a:lnTo>
                    <a:pt x="4732" y="691"/>
                  </a:lnTo>
                  <a:lnTo>
                    <a:pt x="4774" y="691"/>
                  </a:lnTo>
                  <a:lnTo>
                    <a:pt x="4858" y="691"/>
                  </a:lnTo>
                  <a:lnTo>
                    <a:pt x="4901" y="691"/>
                  </a:lnTo>
                  <a:lnTo>
                    <a:pt x="4943" y="691"/>
                  </a:lnTo>
                  <a:lnTo>
                    <a:pt x="4985" y="761"/>
                  </a:lnTo>
                  <a:lnTo>
                    <a:pt x="4985" y="691"/>
                  </a:lnTo>
                  <a:lnTo>
                    <a:pt x="5027" y="761"/>
                  </a:lnTo>
                  <a:lnTo>
                    <a:pt x="5070" y="691"/>
                  </a:lnTo>
                  <a:lnTo>
                    <a:pt x="5112" y="691"/>
                  </a:lnTo>
                  <a:lnTo>
                    <a:pt x="5154" y="691"/>
                  </a:lnTo>
                  <a:lnTo>
                    <a:pt x="5196" y="691"/>
                  </a:lnTo>
                  <a:lnTo>
                    <a:pt x="5239" y="691"/>
                  </a:lnTo>
                  <a:lnTo>
                    <a:pt x="5323" y="691"/>
                  </a:lnTo>
                  <a:lnTo>
                    <a:pt x="5365" y="761"/>
                  </a:lnTo>
                  <a:lnTo>
                    <a:pt x="5408" y="691"/>
                  </a:lnTo>
                  <a:lnTo>
                    <a:pt x="5450" y="691"/>
                  </a:lnTo>
                  <a:lnTo>
                    <a:pt x="5492" y="761"/>
                  </a:lnTo>
                  <a:lnTo>
                    <a:pt x="5534" y="761"/>
                  </a:lnTo>
                  <a:lnTo>
                    <a:pt x="5577" y="761"/>
                  </a:lnTo>
                  <a:lnTo>
                    <a:pt x="5619" y="691"/>
                  </a:lnTo>
                  <a:lnTo>
                    <a:pt x="5661" y="691"/>
                  </a:lnTo>
                  <a:lnTo>
                    <a:pt x="5703" y="691"/>
                  </a:lnTo>
                  <a:lnTo>
                    <a:pt x="5746" y="691"/>
                  </a:lnTo>
                  <a:lnTo>
                    <a:pt x="5788" y="691"/>
                  </a:lnTo>
                  <a:lnTo>
                    <a:pt x="5830" y="691"/>
                  </a:lnTo>
                  <a:lnTo>
                    <a:pt x="5872" y="691"/>
                  </a:lnTo>
                  <a:lnTo>
                    <a:pt x="5915" y="691"/>
                  </a:lnTo>
                  <a:lnTo>
                    <a:pt x="5957" y="691"/>
                  </a:lnTo>
                  <a:lnTo>
                    <a:pt x="5999" y="634"/>
                  </a:lnTo>
                  <a:lnTo>
                    <a:pt x="6041" y="634"/>
                  </a:lnTo>
                  <a:lnTo>
                    <a:pt x="6041" y="564"/>
                  </a:lnTo>
                  <a:lnTo>
                    <a:pt x="6084" y="508"/>
                  </a:lnTo>
                  <a:lnTo>
                    <a:pt x="6210" y="508"/>
                  </a:lnTo>
                  <a:lnTo>
                    <a:pt x="6295" y="508"/>
                  </a:lnTo>
                  <a:lnTo>
                    <a:pt x="6421" y="451"/>
                  </a:lnTo>
                  <a:lnTo>
                    <a:pt x="6464" y="451"/>
                  </a:lnTo>
                  <a:lnTo>
                    <a:pt x="6548" y="451"/>
                  </a:lnTo>
                  <a:lnTo>
                    <a:pt x="6590" y="451"/>
                  </a:lnTo>
                  <a:lnTo>
                    <a:pt x="6633" y="451"/>
                  </a:lnTo>
                  <a:lnTo>
                    <a:pt x="6675" y="451"/>
                  </a:lnTo>
                  <a:lnTo>
                    <a:pt x="6802" y="451"/>
                  </a:lnTo>
                  <a:lnTo>
                    <a:pt x="6844" y="381"/>
                  </a:lnTo>
                  <a:lnTo>
                    <a:pt x="6886" y="451"/>
                  </a:lnTo>
                  <a:lnTo>
                    <a:pt x="6928" y="381"/>
                  </a:lnTo>
                  <a:lnTo>
                    <a:pt x="6971" y="381"/>
                  </a:lnTo>
                  <a:lnTo>
                    <a:pt x="6971" y="451"/>
                  </a:lnTo>
                  <a:lnTo>
                    <a:pt x="7013" y="451"/>
                  </a:lnTo>
                  <a:lnTo>
                    <a:pt x="7055" y="451"/>
                  </a:lnTo>
                  <a:lnTo>
                    <a:pt x="7097" y="451"/>
                  </a:lnTo>
                  <a:lnTo>
                    <a:pt x="7140" y="381"/>
                  </a:lnTo>
                  <a:lnTo>
                    <a:pt x="7182" y="381"/>
                  </a:lnTo>
                  <a:lnTo>
                    <a:pt x="7266" y="381"/>
                  </a:lnTo>
                  <a:lnTo>
                    <a:pt x="7309" y="381"/>
                  </a:lnTo>
                  <a:lnTo>
                    <a:pt x="7393" y="381"/>
                  </a:lnTo>
                  <a:lnTo>
                    <a:pt x="7435" y="381"/>
                  </a:lnTo>
                  <a:lnTo>
                    <a:pt x="7478" y="381"/>
                  </a:lnTo>
                  <a:lnTo>
                    <a:pt x="7520" y="381"/>
                  </a:lnTo>
                  <a:lnTo>
                    <a:pt x="7562" y="311"/>
                  </a:lnTo>
                  <a:lnTo>
                    <a:pt x="7604" y="311"/>
                  </a:lnTo>
                  <a:lnTo>
                    <a:pt x="7647" y="311"/>
                  </a:lnTo>
                  <a:lnTo>
                    <a:pt x="7689" y="311"/>
                  </a:lnTo>
                  <a:lnTo>
                    <a:pt x="7731" y="311"/>
                  </a:lnTo>
                  <a:lnTo>
                    <a:pt x="7773" y="311"/>
                  </a:lnTo>
                  <a:lnTo>
                    <a:pt x="7816" y="311"/>
                  </a:lnTo>
                  <a:lnTo>
                    <a:pt x="7858" y="311"/>
                  </a:lnTo>
                  <a:lnTo>
                    <a:pt x="7942" y="254"/>
                  </a:lnTo>
                  <a:lnTo>
                    <a:pt x="8027" y="254"/>
                  </a:lnTo>
                  <a:lnTo>
                    <a:pt x="8069" y="254"/>
                  </a:lnTo>
                  <a:lnTo>
                    <a:pt x="8111" y="184"/>
                  </a:lnTo>
                  <a:lnTo>
                    <a:pt x="8154" y="184"/>
                  </a:lnTo>
                  <a:lnTo>
                    <a:pt x="8196" y="184"/>
                  </a:lnTo>
                  <a:lnTo>
                    <a:pt x="8238" y="184"/>
                  </a:lnTo>
                  <a:lnTo>
                    <a:pt x="8280" y="184"/>
                  </a:lnTo>
                  <a:lnTo>
                    <a:pt x="8365" y="184"/>
                  </a:lnTo>
                  <a:lnTo>
                    <a:pt x="8449" y="184"/>
                  </a:lnTo>
                  <a:lnTo>
                    <a:pt x="8491" y="184"/>
                  </a:lnTo>
                  <a:lnTo>
                    <a:pt x="8576" y="127"/>
                  </a:lnTo>
                  <a:lnTo>
                    <a:pt x="8618" y="127"/>
                  </a:lnTo>
                  <a:lnTo>
                    <a:pt x="8745" y="127"/>
                  </a:lnTo>
                  <a:lnTo>
                    <a:pt x="8829" y="127"/>
                  </a:lnTo>
                  <a:lnTo>
                    <a:pt x="8872" y="127"/>
                  </a:lnTo>
                  <a:lnTo>
                    <a:pt x="8914" y="127"/>
                  </a:lnTo>
                  <a:lnTo>
                    <a:pt x="8956" y="127"/>
                  </a:lnTo>
                  <a:lnTo>
                    <a:pt x="8998" y="57"/>
                  </a:lnTo>
                  <a:lnTo>
                    <a:pt x="9083" y="57"/>
                  </a:lnTo>
                  <a:lnTo>
                    <a:pt x="9125" y="57"/>
                  </a:lnTo>
                  <a:lnTo>
                    <a:pt x="9210" y="57"/>
                  </a:lnTo>
                  <a:lnTo>
                    <a:pt x="9294" y="1"/>
                  </a:lnTo>
                  <a:lnTo>
                    <a:pt x="9421" y="1"/>
                  </a:lnTo>
                  <a:lnTo>
                    <a:pt x="9463" y="1"/>
                  </a:lnTo>
                  <a:lnTo>
                    <a:pt x="9505" y="1"/>
                  </a:lnTo>
                  <a:lnTo>
                    <a:pt x="9674" y="1"/>
                  </a:lnTo>
                  <a:lnTo>
                    <a:pt x="9886" y="1"/>
                  </a:lnTo>
                  <a:lnTo>
                    <a:pt x="9970" y="57"/>
                  </a:lnTo>
                  <a:lnTo>
                    <a:pt x="10055" y="57"/>
                  </a:lnTo>
                  <a:lnTo>
                    <a:pt x="10097" y="57"/>
                  </a:lnTo>
                  <a:lnTo>
                    <a:pt x="10139" y="57"/>
                  </a:lnTo>
                  <a:lnTo>
                    <a:pt x="10181" y="57"/>
                  </a:lnTo>
                  <a:lnTo>
                    <a:pt x="10266" y="57"/>
                  </a:lnTo>
                  <a:lnTo>
                    <a:pt x="10308" y="57"/>
                  </a:lnTo>
                  <a:lnTo>
                    <a:pt x="10350" y="57"/>
                  </a:lnTo>
                  <a:lnTo>
                    <a:pt x="10393" y="57"/>
                  </a:lnTo>
                  <a:lnTo>
                    <a:pt x="10435" y="57"/>
                  </a:lnTo>
                  <a:lnTo>
                    <a:pt x="10435" y="127"/>
                  </a:lnTo>
                  <a:lnTo>
                    <a:pt x="10477" y="127"/>
                  </a:lnTo>
                  <a:lnTo>
                    <a:pt x="10519" y="127"/>
                  </a:lnTo>
                  <a:lnTo>
                    <a:pt x="10561" y="127"/>
                  </a:lnTo>
                  <a:lnTo>
                    <a:pt x="10646" y="184"/>
                  </a:lnTo>
                  <a:lnTo>
                    <a:pt x="10688" y="184"/>
                  </a:lnTo>
                  <a:lnTo>
                    <a:pt x="10730" y="184"/>
                  </a:lnTo>
                  <a:lnTo>
                    <a:pt x="10773" y="184"/>
                  </a:lnTo>
                  <a:lnTo>
                    <a:pt x="10815" y="184"/>
                  </a:lnTo>
                  <a:lnTo>
                    <a:pt x="10857" y="184"/>
                  </a:lnTo>
                  <a:lnTo>
                    <a:pt x="10899" y="184"/>
                  </a:lnTo>
                  <a:lnTo>
                    <a:pt x="10942" y="254"/>
                  </a:lnTo>
                  <a:lnTo>
                    <a:pt x="10984" y="254"/>
                  </a:lnTo>
                  <a:lnTo>
                    <a:pt x="10984" y="311"/>
                  </a:lnTo>
                  <a:lnTo>
                    <a:pt x="11026" y="311"/>
                  </a:lnTo>
                  <a:lnTo>
                    <a:pt x="11068" y="311"/>
                  </a:lnTo>
                  <a:lnTo>
                    <a:pt x="11111" y="381"/>
                  </a:lnTo>
                  <a:lnTo>
                    <a:pt x="11153" y="381"/>
                  </a:lnTo>
                  <a:lnTo>
                    <a:pt x="11195" y="381"/>
                  </a:lnTo>
                  <a:lnTo>
                    <a:pt x="11280" y="381"/>
                  </a:lnTo>
                  <a:lnTo>
                    <a:pt x="11364" y="451"/>
                  </a:lnTo>
                  <a:lnTo>
                    <a:pt x="11364" y="508"/>
                  </a:lnTo>
                  <a:lnTo>
                    <a:pt x="11322" y="508"/>
                  </a:lnTo>
                  <a:lnTo>
                    <a:pt x="11280" y="564"/>
                  </a:lnTo>
                  <a:lnTo>
                    <a:pt x="11237" y="634"/>
                  </a:lnTo>
                  <a:lnTo>
                    <a:pt x="11195" y="634"/>
                  </a:lnTo>
                  <a:lnTo>
                    <a:pt x="11195" y="691"/>
                  </a:lnTo>
                  <a:lnTo>
                    <a:pt x="11153" y="761"/>
                  </a:lnTo>
                  <a:lnTo>
                    <a:pt x="11111" y="832"/>
                  </a:lnTo>
                  <a:lnTo>
                    <a:pt x="11111" y="888"/>
                  </a:lnTo>
                  <a:lnTo>
                    <a:pt x="11111" y="944"/>
                  </a:lnTo>
                  <a:lnTo>
                    <a:pt x="11111" y="1015"/>
                  </a:lnTo>
                  <a:lnTo>
                    <a:pt x="11068" y="1071"/>
                  </a:lnTo>
                  <a:lnTo>
                    <a:pt x="11068" y="1141"/>
                  </a:lnTo>
                  <a:lnTo>
                    <a:pt x="11068" y="1212"/>
                  </a:lnTo>
                  <a:lnTo>
                    <a:pt x="11111" y="1268"/>
                  </a:lnTo>
                  <a:lnTo>
                    <a:pt x="11111" y="1324"/>
                  </a:lnTo>
                  <a:lnTo>
                    <a:pt x="11111" y="1395"/>
                  </a:lnTo>
                  <a:lnTo>
                    <a:pt x="11068" y="1451"/>
                  </a:lnTo>
                  <a:lnTo>
                    <a:pt x="11068" y="1522"/>
                  </a:lnTo>
                  <a:lnTo>
                    <a:pt x="11068" y="1578"/>
                  </a:lnTo>
                  <a:lnTo>
                    <a:pt x="11026" y="1578"/>
                  </a:lnTo>
                  <a:lnTo>
                    <a:pt x="11026" y="1648"/>
                  </a:lnTo>
                  <a:lnTo>
                    <a:pt x="10984" y="1648"/>
                  </a:lnTo>
                  <a:lnTo>
                    <a:pt x="10984" y="1705"/>
                  </a:lnTo>
                  <a:lnTo>
                    <a:pt x="10942" y="1705"/>
                  </a:lnTo>
                  <a:lnTo>
                    <a:pt x="10899" y="1831"/>
                  </a:lnTo>
                  <a:lnTo>
                    <a:pt x="10899" y="1902"/>
                  </a:lnTo>
                  <a:lnTo>
                    <a:pt x="10857" y="1902"/>
                  </a:lnTo>
                  <a:lnTo>
                    <a:pt x="10857" y="1958"/>
                  </a:lnTo>
                  <a:lnTo>
                    <a:pt x="10815" y="2029"/>
                  </a:lnTo>
                  <a:lnTo>
                    <a:pt x="10815" y="2085"/>
                  </a:lnTo>
                  <a:lnTo>
                    <a:pt x="10773" y="2085"/>
                  </a:lnTo>
                  <a:lnTo>
                    <a:pt x="10730" y="2085"/>
                  </a:lnTo>
                  <a:lnTo>
                    <a:pt x="10730" y="2155"/>
                  </a:lnTo>
                  <a:lnTo>
                    <a:pt x="10688" y="2155"/>
                  </a:lnTo>
                  <a:lnTo>
                    <a:pt x="10646" y="2226"/>
                  </a:lnTo>
                  <a:lnTo>
                    <a:pt x="10604" y="2282"/>
                  </a:lnTo>
                  <a:lnTo>
                    <a:pt x="10561" y="2338"/>
                  </a:lnTo>
                  <a:lnTo>
                    <a:pt x="10561" y="2409"/>
                  </a:lnTo>
                  <a:lnTo>
                    <a:pt x="10519" y="2465"/>
                  </a:lnTo>
                  <a:lnTo>
                    <a:pt x="10519" y="2535"/>
                  </a:lnTo>
                  <a:lnTo>
                    <a:pt x="10477" y="2535"/>
                  </a:lnTo>
                  <a:lnTo>
                    <a:pt x="10477" y="2606"/>
                  </a:lnTo>
                  <a:lnTo>
                    <a:pt x="10477" y="2662"/>
                  </a:lnTo>
                  <a:lnTo>
                    <a:pt x="10477" y="2719"/>
                  </a:lnTo>
                  <a:lnTo>
                    <a:pt x="10435" y="2719"/>
                  </a:lnTo>
                  <a:lnTo>
                    <a:pt x="10477" y="2789"/>
                  </a:lnTo>
                  <a:lnTo>
                    <a:pt x="10435" y="2789"/>
                  </a:lnTo>
                  <a:lnTo>
                    <a:pt x="10435" y="2845"/>
                  </a:lnTo>
                  <a:lnTo>
                    <a:pt x="10477" y="2845"/>
                  </a:lnTo>
                  <a:lnTo>
                    <a:pt x="10477" y="2916"/>
                  </a:lnTo>
                  <a:lnTo>
                    <a:pt x="10477" y="2972"/>
                  </a:lnTo>
                  <a:lnTo>
                    <a:pt x="10435" y="3042"/>
                  </a:lnTo>
                  <a:lnTo>
                    <a:pt x="10477" y="3042"/>
                  </a:lnTo>
                  <a:lnTo>
                    <a:pt x="10477" y="3099"/>
                  </a:lnTo>
                  <a:lnTo>
                    <a:pt x="10477" y="3169"/>
                  </a:lnTo>
                  <a:lnTo>
                    <a:pt x="10519" y="3169"/>
                  </a:lnTo>
                  <a:lnTo>
                    <a:pt x="10519" y="3225"/>
                  </a:lnTo>
                  <a:lnTo>
                    <a:pt x="10519" y="3296"/>
                  </a:lnTo>
                  <a:lnTo>
                    <a:pt x="10561" y="3352"/>
                  </a:lnTo>
                  <a:lnTo>
                    <a:pt x="10561" y="3423"/>
                  </a:lnTo>
                  <a:lnTo>
                    <a:pt x="10604" y="3423"/>
                  </a:lnTo>
                  <a:lnTo>
                    <a:pt x="10604" y="3479"/>
                  </a:lnTo>
                  <a:lnTo>
                    <a:pt x="10646" y="3479"/>
                  </a:lnTo>
                  <a:lnTo>
                    <a:pt x="10646" y="3549"/>
                  </a:lnTo>
                  <a:lnTo>
                    <a:pt x="10688" y="3549"/>
                  </a:lnTo>
                  <a:lnTo>
                    <a:pt x="10730" y="3549"/>
                  </a:lnTo>
                  <a:lnTo>
                    <a:pt x="10730" y="3606"/>
                  </a:lnTo>
                  <a:lnTo>
                    <a:pt x="10730" y="3676"/>
                  </a:lnTo>
                  <a:lnTo>
                    <a:pt x="10773" y="3732"/>
                  </a:lnTo>
                  <a:lnTo>
                    <a:pt x="10815" y="3803"/>
                  </a:lnTo>
                  <a:lnTo>
                    <a:pt x="10815" y="3859"/>
                  </a:lnTo>
                  <a:lnTo>
                    <a:pt x="10857" y="3859"/>
                  </a:lnTo>
                  <a:lnTo>
                    <a:pt x="10899" y="3859"/>
                  </a:lnTo>
                  <a:lnTo>
                    <a:pt x="10899" y="3930"/>
                  </a:lnTo>
                  <a:lnTo>
                    <a:pt x="10899" y="4000"/>
                  </a:lnTo>
                  <a:lnTo>
                    <a:pt x="10942" y="4000"/>
                  </a:lnTo>
                  <a:lnTo>
                    <a:pt x="10942" y="4056"/>
                  </a:lnTo>
                  <a:lnTo>
                    <a:pt x="10942" y="4113"/>
                  </a:lnTo>
                  <a:lnTo>
                    <a:pt x="10942" y="4183"/>
                  </a:lnTo>
                  <a:lnTo>
                    <a:pt x="10984" y="4183"/>
                  </a:lnTo>
                  <a:lnTo>
                    <a:pt x="10984" y="4239"/>
                  </a:lnTo>
                  <a:lnTo>
                    <a:pt x="10984" y="4310"/>
                  </a:lnTo>
                  <a:lnTo>
                    <a:pt x="11026" y="4310"/>
                  </a:lnTo>
                  <a:lnTo>
                    <a:pt x="11068" y="4310"/>
                  </a:lnTo>
                  <a:lnTo>
                    <a:pt x="11068" y="4380"/>
                  </a:lnTo>
                  <a:lnTo>
                    <a:pt x="11068" y="4436"/>
                  </a:lnTo>
                  <a:lnTo>
                    <a:pt x="11068" y="4493"/>
                  </a:lnTo>
                  <a:lnTo>
                    <a:pt x="11111" y="4493"/>
                  </a:lnTo>
                  <a:lnTo>
                    <a:pt x="11153" y="4493"/>
                  </a:lnTo>
                  <a:lnTo>
                    <a:pt x="11195" y="4493"/>
                  </a:lnTo>
                  <a:lnTo>
                    <a:pt x="11237" y="4563"/>
                  </a:lnTo>
                  <a:lnTo>
                    <a:pt x="11280" y="4493"/>
                  </a:lnTo>
                  <a:lnTo>
                    <a:pt x="11280" y="4563"/>
                  </a:lnTo>
                  <a:lnTo>
                    <a:pt x="11322" y="4563"/>
                  </a:lnTo>
                  <a:lnTo>
                    <a:pt x="11364" y="4563"/>
                  </a:lnTo>
                  <a:lnTo>
                    <a:pt x="11406" y="4563"/>
                  </a:lnTo>
                  <a:lnTo>
                    <a:pt x="11449" y="4563"/>
                  </a:lnTo>
                  <a:lnTo>
                    <a:pt x="11491" y="4563"/>
                  </a:lnTo>
                  <a:lnTo>
                    <a:pt x="11491" y="4620"/>
                  </a:lnTo>
                  <a:lnTo>
                    <a:pt x="11533" y="4620"/>
                  </a:lnTo>
                  <a:lnTo>
                    <a:pt x="11575" y="4620"/>
                  </a:lnTo>
                  <a:lnTo>
                    <a:pt x="11618" y="4620"/>
                  </a:lnTo>
                  <a:lnTo>
                    <a:pt x="11618" y="4690"/>
                  </a:lnTo>
                  <a:lnTo>
                    <a:pt x="11660" y="4690"/>
                  </a:lnTo>
                  <a:lnTo>
                    <a:pt x="11702" y="4690"/>
                  </a:lnTo>
                  <a:lnTo>
                    <a:pt x="11744" y="4690"/>
                  </a:lnTo>
                  <a:lnTo>
                    <a:pt x="11787" y="4690"/>
                  </a:lnTo>
                  <a:lnTo>
                    <a:pt x="11829" y="4690"/>
                  </a:lnTo>
                  <a:lnTo>
                    <a:pt x="11829" y="4746"/>
                  </a:lnTo>
                  <a:lnTo>
                    <a:pt x="11871" y="4746"/>
                  </a:lnTo>
                  <a:lnTo>
                    <a:pt x="11913" y="4746"/>
                  </a:lnTo>
                  <a:lnTo>
                    <a:pt x="11956" y="4746"/>
                  </a:lnTo>
                  <a:lnTo>
                    <a:pt x="11998" y="4746"/>
                  </a:lnTo>
                  <a:lnTo>
                    <a:pt x="12040" y="4746"/>
                  </a:lnTo>
                  <a:lnTo>
                    <a:pt x="12082" y="4746"/>
                  </a:lnTo>
                  <a:lnTo>
                    <a:pt x="12125" y="4817"/>
                  </a:lnTo>
                  <a:lnTo>
                    <a:pt x="12167" y="4817"/>
                  </a:lnTo>
                  <a:lnTo>
                    <a:pt x="12167" y="4873"/>
                  </a:lnTo>
                  <a:lnTo>
                    <a:pt x="12167" y="4943"/>
                  </a:lnTo>
                  <a:lnTo>
                    <a:pt x="12125" y="4943"/>
                  </a:lnTo>
                  <a:lnTo>
                    <a:pt x="12125" y="5000"/>
                  </a:lnTo>
                  <a:lnTo>
                    <a:pt x="12082" y="5070"/>
                  </a:lnTo>
                  <a:lnTo>
                    <a:pt x="12082" y="5126"/>
                  </a:lnTo>
                  <a:lnTo>
                    <a:pt x="12082" y="5197"/>
                  </a:lnTo>
                  <a:lnTo>
                    <a:pt x="12082" y="5253"/>
                  </a:lnTo>
                  <a:lnTo>
                    <a:pt x="12082" y="5324"/>
                  </a:lnTo>
                  <a:lnTo>
                    <a:pt x="12125" y="5324"/>
                  </a:lnTo>
                  <a:lnTo>
                    <a:pt x="12125" y="5380"/>
                  </a:lnTo>
                  <a:lnTo>
                    <a:pt x="12167" y="5380"/>
                  </a:lnTo>
                  <a:lnTo>
                    <a:pt x="12209" y="5450"/>
                  </a:lnTo>
                  <a:lnTo>
                    <a:pt x="12251" y="5450"/>
                  </a:lnTo>
                  <a:lnTo>
                    <a:pt x="12251" y="5507"/>
                  </a:lnTo>
                  <a:lnTo>
                    <a:pt x="12294" y="5507"/>
                  </a:lnTo>
                  <a:lnTo>
                    <a:pt x="12336" y="5507"/>
                  </a:lnTo>
                  <a:lnTo>
                    <a:pt x="12378" y="5507"/>
                  </a:lnTo>
                  <a:lnTo>
                    <a:pt x="12420" y="5577"/>
                  </a:lnTo>
                  <a:lnTo>
                    <a:pt x="12420" y="5633"/>
                  </a:lnTo>
                  <a:lnTo>
                    <a:pt x="12463" y="5633"/>
                  </a:lnTo>
                  <a:lnTo>
                    <a:pt x="12505" y="5704"/>
                  </a:lnTo>
                  <a:lnTo>
                    <a:pt x="12505" y="5774"/>
                  </a:lnTo>
                  <a:lnTo>
                    <a:pt x="12547" y="5774"/>
                  </a:lnTo>
                  <a:lnTo>
                    <a:pt x="12547" y="5831"/>
                  </a:lnTo>
                  <a:lnTo>
                    <a:pt x="12547" y="5887"/>
                  </a:lnTo>
                  <a:lnTo>
                    <a:pt x="12589" y="5887"/>
                  </a:lnTo>
                  <a:lnTo>
                    <a:pt x="12589" y="5957"/>
                  </a:lnTo>
                  <a:lnTo>
                    <a:pt x="12547" y="5957"/>
                  </a:lnTo>
                  <a:lnTo>
                    <a:pt x="12547" y="6014"/>
                  </a:lnTo>
                  <a:lnTo>
                    <a:pt x="12589" y="6014"/>
                  </a:lnTo>
                  <a:lnTo>
                    <a:pt x="12589" y="6084"/>
                  </a:lnTo>
                  <a:lnTo>
                    <a:pt x="12589" y="6140"/>
                  </a:lnTo>
                  <a:lnTo>
                    <a:pt x="12589" y="6211"/>
                  </a:lnTo>
                  <a:lnTo>
                    <a:pt x="12589" y="6267"/>
                  </a:lnTo>
                  <a:lnTo>
                    <a:pt x="12589" y="6338"/>
                  </a:lnTo>
                  <a:lnTo>
                    <a:pt x="12589" y="6394"/>
                  </a:lnTo>
                  <a:lnTo>
                    <a:pt x="12547" y="6394"/>
                  </a:lnTo>
                  <a:lnTo>
                    <a:pt x="12547" y="6464"/>
                  </a:lnTo>
                  <a:lnTo>
                    <a:pt x="12589" y="6464"/>
                  </a:lnTo>
                  <a:lnTo>
                    <a:pt x="12547" y="6521"/>
                  </a:lnTo>
                  <a:lnTo>
                    <a:pt x="12547" y="6591"/>
                  </a:lnTo>
                  <a:lnTo>
                    <a:pt x="12589" y="6591"/>
                  </a:lnTo>
                  <a:lnTo>
                    <a:pt x="12589" y="6647"/>
                  </a:lnTo>
                  <a:lnTo>
                    <a:pt x="12589" y="6718"/>
                  </a:lnTo>
                  <a:lnTo>
                    <a:pt x="12547" y="6718"/>
                  </a:lnTo>
                  <a:lnTo>
                    <a:pt x="12547" y="6774"/>
                  </a:lnTo>
                  <a:lnTo>
                    <a:pt x="12589" y="6774"/>
                  </a:lnTo>
                  <a:lnTo>
                    <a:pt x="12631" y="6844"/>
                  </a:lnTo>
                  <a:lnTo>
                    <a:pt x="12631" y="6901"/>
                  </a:lnTo>
                  <a:lnTo>
                    <a:pt x="12674" y="6901"/>
                  </a:lnTo>
                  <a:lnTo>
                    <a:pt x="12674" y="6957"/>
                  </a:lnTo>
                  <a:lnTo>
                    <a:pt x="12674" y="7028"/>
                  </a:lnTo>
                  <a:lnTo>
                    <a:pt x="12674" y="7098"/>
                  </a:lnTo>
                  <a:lnTo>
                    <a:pt x="12631" y="7098"/>
                  </a:lnTo>
                  <a:lnTo>
                    <a:pt x="12631" y="7154"/>
                  </a:lnTo>
                  <a:lnTo>
                    <a:pt x="12589" y="7154"/>
                  </a:lnTo>
                  <a:lnTo>
                    <a:pt x="12589" y="7225"/>
                  </a:lnTo>
                  <a:lnTo>
                    <a:pt x="12589" y="7281"/>
                  </a:lnTo>
                  <a:lnTo>
                    <a:pt x="12547" y="7281"/>
                  </a:lnTo>
                  <a:lnTo>
                    <a:pt x="12547" y="7351"/>
                  </a:lnTo>
                  <a:lnTo>
                    <a:pt x="12589" y="7408"/>
                  </a:lnTo>
                  <a:lnTo>
                    <a:pt x="12631" y="7408"/>
                  </a:lnTo>
                  <a:lnTo>
                    <a:pt x="12631" y="7478"/>
                  </a:lnTo>
                  <a:lnTo>
                    <a:pt x="12631" y="7549"/>
                  </a:lnTo>
                  <a:lnTo>
                    <a:pt x="12631" y="7605"/>
                  </a:lnTo>
                  <a:lnTo>
                    <a:pt x="12674" y="7661"/>
                  </a:lnTo>
                  <a:lnTo>
                    <a:pt x="12716" y="7732"/>
                  </a:lnTo>
                  <a:lnTo>
                    <a:pt x="12800" y="7788"/>
                  </a:lnTo>
                  <a:lnTo>
                    <a:pt x="12843" y="7788"/>
                  </a:lnTo>
                  <a:lnTo>
                    <a:pt x="12885" y="7788"/>
                  </a:lnTo>
                  <a:lnTo>
                    <a:pt x="12885" y="7858"/>
                  </a:lnTo>
                  <a:lnTo>
                    <a:pt x="12927" y="7858"/>
                  </a:lnTo>
                  <a:lnTo>
                    <a:pt x="12969" y="7858"/>
                  </a:lnTo>
                  <a:lnTo>
                    <a:pt x="12969" y="7915"/>
                  </a:lnTo>
                  <a:lnTo>
                    <a:pt x="13012" y="7915"/>
                  </a:lnTo>
                  <a:lnTo>
                    <a:pt x="13054" y="7915"/>
                  </a:lnTo>
                  <a:lnTo>
                    <a:pt x="13096" y="7915"/>
                  </a:lnTo>
                  <a:lnTo>
                    <a:pt x="13096" y="7985"/>
                  </a:lnTo>
                  <a:lnTo>
                    <a:pt x="13138" y="7985"/>
                  </a:lnTo>
                  <a:lnTo>
                    <a:pt x="13181" y="7985"/>
                  </a:lnTo>
                  <a:lnTo>
                    <a:pt x="13181" y="8041"/>
                  </a:lnTo>
                  <a:lnTo>
                    <a:pt x="13223" y="8041"/>
                  </a:lnTo>
                  <a:lnTo>
                    <a:pt x="13265" y="8041"/>
                  </a:lnTo>
                  <a:lnTo>
                    <a:pt x="13307" y="8041"/>
                  </a:lnTo>
                  <a:lnTo>
                    <a:pt x="13307" y="8112"/>
                  </a:lnTo>
                  <a:lnTo>
                    <a:pt x="13350" y="8112"/>
                  </a:lnTo>
                  <a:lnTo>
                    <a:pt x="13350" y="8168"/>
                  </a:lnTo>
                  <a:lnTo>
                    <a:pt x="13392" y="8168"/>
                  </a:lnTo>
                  <a:lnTo>
                    <a:pt x="13434" y="8168"/>
                  </a:lnTo>
                  <a:lnTo>
                    <a:pt x="13434" y="8239"/>
                  </a:lnTo>
                  <a:lnTo>
                    <a:pt x="13434" y="8295"/>
                  </a:lnTo>
                  <a:lnTo>
                    <a:pt x="13434" y="8365"/>
                  </a:lnTo>
                  <a:lnTo>
                    <a:pt x="13434" y="8422"/>
                  </a:lnTo>
                  <a:lnTo>
                    <a:pt x="13476" y="8422"/>
                  </a:lnTo>
                  <a:lnTo>
                    <a:pt x="13476" y="8492"/>
                  </a:lnTo>
                  <a:lnTo>
                    <a:pt x="13434" y="8492"/>
                  </a:lnTo>
                  <a:lnTo>
                    <a:pt x="13434" y="8548"/>
                  </a:lnTo>
                  <a:lnTo>
                    <a:pt x="13476" y="8548"/>
                  </a:lnTo>
                  <a:lnTo>
                    <a:pt x="13476" y="8619"/>
                  </a:lnTo>
                  <a:lnTo>
                    <a:pt x="13519" y="8675"/>
                  </a:lnTo>
                  <a:lnTo>
                    <a:pt x="13519" y="8731"/>
                  </a:lnTo>
                  <a:lnTo>
                    <a:pt x="13561" y="8802"/>
                  </a:lnTo>
                  <a:lnTo>
                    <a:pt x="13561" y="8872"/>
                  </a:lnTo>
                  <a:lnTo>
                    <a:pt x="13603" y="8929"/>
                  </a:lnTo>
                  <a:lnTo>
                    <a:pt x="13603" y="8999"/>
                  </a:lnTo>
                  <a:lnTo>
                    <a:pt x="13603" y="9055"/>
                  </a:lnTo>
                  <a:lnTo>
                    <a:pt x="13645" y="9055"/>
                  </a:lnTo>
                  <a:lnTo>
                    <a:pt x="13645" y="9126"/>
                  </a:lnTo>
                  <a:lnTo>
                    <a:pt x="13645" y="9182"/>
                  </a:lnTo>
                  <a:lnTo>
                    <a:pt x="13688" y="9182"/>
                  </a:lnTo>
                  <a:lnTo>
                    <a:pt x="13688" y="9252"/>
                  </a:lnTo>
                  <a:lnTo>
                    <a:pt x="13730" y="9252"/>
                  </a:lnTo>
                  <a:lnTo>
                    <a:pt x="13772" y="9252"/>
                  </a:lnTo>
                  <a:lnTo>
                    <a:pt x="13814" y="9252"/>
                  </a:lnTo>
                  <a:lnTo>
                    <a:pt x="13857" y="9309"/>
                  </a:lnTo>
                  <a:lnTo>
                    <a:pt x="13899" y="9309"/>
                  </a:lnTo>
                  <a:lnTo>
                    <a:pt x="13899" y="9379"/>
                  </a:lnTo>
                  <a:lnTo>
                    <a:pt x="13941" y="9379"/>
                  </a:lnTo>
                  <a:lnTo>
                    <a:pt x="13983" y="9379"/>
                  </a:lnTo>
                  <a:lnTo>
                    <a:pt x="14026" y="9435"/>
                  </a:lnTo>
                  <a:lnTo>
                    <a:pt x="14068" y="9435"/>
                  </a:lnTo>
                  <a:lnTo>
                    <a:pt x="14068" y="9506"/>
                  </a:lnTo>
                  <a:lnTo>
                    <a:pt x="14068" y="9562"/>
                  </a:lnTo>
                  <a:lnTo>
                    <a:pt x="14110" y="9562"/>
                  </a:lnTo>
                  <a:lnTo>
                    <a:pt x="14152" y="9506"/>
                  </a:lnTo>
                  <a:lnTo>
                    <a:pt x="14195" y="9506"/>
                  </a:lnTo>
                  <a:lnTo>
                    <a:pt x="14195" y="9562"/>
                  </a:lnTo>
                  <a:lnTo>
                    <a:pt x="14237" y="9562"/>
                  </a:lnTo>
                  <a:lnTo>
                    <a:pt x="14279" y="9562"/>
                  </a:lnTo>
                  <a:lnTo>
                    <a:pt x="14279" y="9633"/>
                  </a:lnTo>
                  <a:lnTo>
                    <a:pt x="14321" y="9689"/>
                  </a:lnTo>
                  <a:lnTo>
                    <a:pt x="14364" y="9689"/>
                  </a:lnTo>
                  <a:lnTo>
                    <a:pt x="14406" y="9689"/>
                  </a:lnTo>
                  <a:lnTo>
                    <a:pt x="14364" y="9759"/>
                  </a:lnTo>
                  <a:lnTo>
                    <a:pt x="14406" y="9759"/>
                  </a:lnTo>
                  <a:lnTo>
                    <a:pt x="14448" y="9759"/>
                  </a:lnTo>
                  <a:lnTo>
                    <a:pt x="14448" y="9816"/>
                  </a:lnTo>
                  <a:lnTo>
                    <a:pt x="14490" y="9816"/>
                  </a:lnTo>
                  <a:lnTo>
                    <a:pt x="14490" y="9886"/>
                  </a:lnTo>
                  <a:lnTo>
                    <a:pt x="14490" y="9942"/>
                  </a:lnTo>
                  <a:lnTo>
                    <a:pt x="14490" y="10013"/>
                  </a:lnTo>
                  <a:lnTo>
                    <a:pt x="14533" y="10013"/>
                  </a:lnTo>
                  <a:lnTo>
                    <a:pt x="14533" y="10069"/>
                  </a:lnTo>
                  <a:lnTo>
                    <a:pt x="14575" y="10069"/>
                  </a:lnTo>
                  <a:lnTo>
                    <a:pt x="14617" y="10126"/>
                  </a:lnTo>
                  <a:lnTo>
                    <a:pt x="14659" y="10126"/>
                  </a:lnTo>
                  <a:lnTo>
                    <a:pt x="14701" y="10126"/>
                  </a:lnTo>
                  <a:lnTo>
                    <a:pt x="14701" y="10196"/>
                  </a:lnTo>
                  <a:lnTo>
                    <a:pt x="14701" y="10266"/>
                  </a:lnTo>
                  <a:lnTo>
                    <a:pt x="14786" y="10323"/>
                  </a:lnTo>
                  <a:lnTo>
                    <a:pt x="14786" y="10393"/>
                  </a:lnTo>
                  <a:lnTo>
                    <a:pt x="14786" y="10449"/>
                  </a:lnTo>
                  <a:lnTo>
                    <a:pt x="14786" y="10506"/>
                  </a:lnTo>
                  <a:lnTo>
                    <a:pt x="14828" y="10506"/>
                  </a:lnTo>
                  <a:lnTo>
                    <a:pt x="14997" y="10703"/>
                  </a:lnTo>
                  <a:lnTo>
                    <a:pt x="14997" y="10773"/>
                  </a:lnTo>
                  <a:lnTo>
                    <a:pt x="15039" y="10830"/>
                  </a:lnTo>
                  <a:lnTo>
                    <a:pt x="15039" y="10900"/>
                  </a:lnTo>
                  <a:lnTo>
                    <a:pt x="15082" y="10956"/>
                  </a:lnTo>
                  <a:lnTo>
                    <a:pt x="15124" y="11027"/>
                  </a:lnTo>
                  <a:lnTo>
                    <a:pt x="15124" y="11083"/>
                  </a:lnTo>
                  <a:lnTo>
                    <a:pt x="15082" y="11083"/>
                  </a:lnTo>
                  <a:lnTo>
                    <a:pt x="15082" y="11153"/>
                  </a:lnTo>
                  <a:lnTo>
                    <a:pt x="15039" y="11153"/>
                  </a:lnTo>
                  <a:lnTo>
                    <a:pt x="15039" y="11210"/>
                  </a:lnTo>
                  <a:lnTo>
                    <a:pt x="15082" y="11210"/>
                  </a:lnTo>
                  <a:lnTo>
                    <a:pt x="15082" y="11280"/>
                  </a:lnTo>
                  <a:lnTo>
                    <a:pt x="15124" y="11280"/>
                  </a:lnTo>
                  <a:lnTo>
                    <a:pt x="15208" y="11280"/>
                  </a:lnTo>
                  <a:lnTo>
                    <a:pt x="15251" y="11337"/>
                  </a:lnTo>
                  <a:lnTo>
                    <a:pt x="15335" y="11337"/>
                  </a:lnTo>
                  <a:lnTo>
                    <a:pt x="15420" y="11407"/>
                  </a:lnTo>
                  <a:lnTo>
                    <a:pt x="15462" y="11463"/>
                  </a:lnTo>
                  <a:lnTo>
                    <a:pt x="15462" y="11534"/>
                  </a:lnTo>
                  <a:lnTo>
                    <a:pt x="15462" y="11590"/>
                  </a:lnTo>
                  <a:lnTo>
                    <a:pt x="15420" y="11590"/>
                  </a:lnTo>
                  <a:lnTo>
                    <a:pt x="15420" y="11660"/>
                  </a:lnTo>
                  <a:lnTo>
                    <a:pt x="15462" y="11660"/>
                  </a:lnTo>
                  <a:lnTo>
                    <a:pt x="15462" y="11717"/>
                  </a:lnTo>
                  <a:lnTo>
                    <a:pt x="15504" y="11717"/>
                  </a:lnTo>
                  <a:lnTo>
                    <a:pt x="15504" y="11787"/>
                  </a:lnTo>
                  <a:lnTo>
                    <a:pt x="15504" y="11843"/>
                  </a:lnTo>
                  <a:lnTo>
                    <a:pt x="15462" y="11843"/>
                  </a:lnTo>
                  <a:lnTo>
                    <a:pt x="15420" y="11843"/>
                  </a:lnTo>
                  <a:lnTo>
                    <a:pt x="15462" y="11900"/>
                  </a:lnTo>
                  <a:lnTo>
                    <a:pt x="15504" y="11900"/>
                  </a:lnTo>
                  <a:lnTo>
                    <a:pt x="15546" y="11900"/>
                  </a:lnTo>
                  <a:lnTo>
                    <a:pt x="15589" y="11970"/>
                  </a:lnTo>
                  <a:lnTo>
                    <a:pt x="15631" y="11970"/>
                  </a:lnTo>
                  <a:lnTo>
                    <a:pt x="15631" y="12041"/>
                  </a:lnTo>
                  <a:lnTo>
                    <a:pt x="15631" y="12097"/>
                  </a:lnTo>
                  <a:lnTo>
                    <a:pt x="15673" y="12097"/>
                  </a:lnTo>
                  <a:lnTo>
                    <a:pt x="15715" y="12097"/>
                  </a:lnTo>
                  <a:lnTo>
                    <a:pt x="15758" y="12097"/>
                  </a:lnTo>
                  <a:lnTo>
                    <a:pt x="15758" y="12167"/>
                  </a:lnTo>
                  <a:lnTo>
                    <a:pt x="15800" y="12224"/>
                  </a:lnTo>
                  <a:lnTo>
                    <a:pt x="15842" y="12280"/>
                  </a:lnTo>
                  <a:lnTo>
                    <a:pt x="15842" y="12350"/>
                  </a:lnTo>
                  <a:lnTo>
                    <a:pt x="15758" y="12350"/>
                  </a:lnTo>
                  <a:lnTo>
                    <a:pt x="15715" y="12350"/>
                  </a:lnTo>
                  <a:lnTo>
                    <a:pt x="15673" y="12280"/>
                  </a:lnTo>
                  <a:lnTo>
                    <a:pt x="15546" y="12280"/>
                  </a:lnTo>
                  <a:lnTo>
                    <a:pt x="15504" y="12280"/>
                  </a:lnTo>
                  <a:lnTo>
                    <a:pt x="15377" y="12280"/>
                  </a:lnTo>
                  <a:lnTo>
                    <a:pt x="15293" y="12350"/>
                  </a:lnTo>
                  <a:lnTo>
                    <a:pt x="15208" y="12350"/>
                  </a:lnTo>
                  <a:lnTo>
                    <a:pt x="15166" y="12350"/>
                  </a:lnTo>
                  <a:lnTo>
                    <a:pt x="14955" y="12421"/>
                  </a:lnTo>
                  <a:lnTo>
                    <a:pt x="14828" y="12421"/>
                  </a:lnTo>
                  <a:lnTo>
                    <a:pt x="14744" y="12421"/>
                  </a:lnTo>
                  <a:lnTo>
                    <a:pt x="14701" y="12421"/>
                  </a:lnTo>
                  <a:lnTo>
                    <a:pt x="14659" y="12421"/>
                  </a:lnTo>
                  <a:lnTo>
                    <a:pt x="14617" y="12421"/>
                  </a:lnTo>
                  <a:lnTo>
                    <a:pt x="14575" y="12477"/>
                  </a:lnTo>
                  <a:lnTo>
                    <a:pt x="14490" y="12477"/>
                  </a:lnTo>
                  <a:lnTo>
                    <a:pt x="14364" y="12477"/>
                  </a:lnTo>
                  <a:lnTo>
                    <a:pt x="14279" y="12477"/>
                  </a:lnTo>
                  <a:lnTo>
                    <a:pt x="14237" y="12477"/>
                  </a:lnTo>
                  <a:lnTo>
                    <a:pt x="14237" y="12604"/>
                  </a:lnTo>
                  <a:lnTo>
                    <a:pt x="14237" y="12731"/>
                  </a:lnTo>
                  <a:lnTo>
                    <a:pt x="14237" y="12801"/>
                  </a:lnTo>
                  <a:lnTo>
                    <a:pt x="14237" y="12857"/>
                  </a:lnTo>
                  <a:lnTo>
                    <a:pt x="14279" y="12857"/>
                  </a:lnTo>
                  <a:lnTo>
                    <a:pt x="14279" y="12928"/>
                  </a:lnTo>
                  <a:lnTo>
                    <a:pt x="14279" y="12984"/>
                  </a:lnTo>
                  <a:lnTo>
                    <a:pt x="14279" y="13055"/>
                  </a:lnTo>
                  <a:lnTo>
                    <a:pt x="14279" y="13111"/>
                  </a:lnTo>
                  <a:lnTo>
                    <a:pt x="14321" y="13111"/>
                  </a:lnTo>
                  <a:lnTo>
                    <a:pt x="14321" y="13181"/>
                  </a:lnTo>
                  <a:lnTo>
                    <a:pt x="14279" y="13238"/>
                  </a:lnTo>
                  <a:lnTo>
                    <a:pt x="14279" y="13294"/>
                  </a:lnTo>
                  <a:lnTo>
                    <a:pt x="14279" y="13364"/>
                  </a:lnTo>
                  <a:lnTo>
                    <a:pt x="14279" y="13435"/>
                  </a:lnTo>
                  <a:lnTo>
                    <a:pt x="14237" y="13491"/>
                  </a:lnTo>
                  <a:lnTo>
                    <a:pt x="14237" y="13561"/>
                  </a:lnTo>
                  <a:lnTo>
                    <a:pt x="14237" y="13618"/>
                  </a:lnTo>
                  <a:lnTo>
                    <a:pt x="14195" y="13618"/>
                  </a:lnTo>
                  <a:lnTo>
                    <a:pt x="14195" y="13674"/>
                  </a:lnTo>
                  <a:lnTo>
                    <a:pt x="14152" y="13674"/>
                  </a:lnTo>
                  <a:lnTo>
                    <a:pt x="14110" y="13745"/>
                  </a:lnTo>
                  <a:lnTo>
                    <a:pt x="14110" y="13815"/>
                  </a:lnTo>
                  <a:lnTo>
                    <a:pt x="14068" y="13815"/>
                  </a:lnTo>
                  <a:lnTo>
                    <a:pt x="14026" y="13871"/>
                  </a:lnTo>
                  <a:lnTo>
                    <a:pt x="14026" y="13942"/>
                  </a:lnTo>
                  <a:lnTo>
                    <a:pt x="13941" y="13998"/>
                  </a:lnTo>
                  <a:lnTo>
                    <a:pt x="13857" y="14054"/>
                  </a:lnTo>
                  <a:lnTo>
                    <a:pt x="13857" y="14125"/>
                  </a:lnTo>
                  <a:lnTo>
                    <a:pt x="13814" y="14195"/>
                  </a:lnTo>
                  <a:lnTo>
                    <a:pt x="13772" y="14195"/>
                  </a:lnTo>
                  <a:lnTo>
                    <a:pt x="13772" y="14251"/>
                  </a:lnTo>
                  <a:lnTo>
                    <a:pt x="13772" y="14322"/>
                  </a:lnTo>
                  <a:lnTo>
                    <a:pt x="13772" y="14378"/>
                  </a:lnTo>
                  <a:lnTo>
                    <a:pt x="13772" y="14449"/>
                  </a:lnTo>
                  <a:lnTo>
                    <a:pt x="13772" y="14505"/>
                  </a:lnTo>
                  <a:lnTo>
                    <a:pt x="13730" y="14505"/>
                  </a:lnTo>
                  <a:lnTo>
                    <a:pt x="13772" y="14575"/>
                  </a:lnTo>
                  <a:lnTo>
                    <a:pt x="13772" y="14632"/>
                  </a:lnTo>
                  <a:lnTo>
                    <a:pt x="13772" y="14702"/>
                  </a:lnTo>
                  <a:lnTo>
                    <a:pt x="13772" y="14758"/>
                  </a:lnTo>
                  <a:lnTo>
                    <a:pt x="13814" y="14829"/>
                  </a:lnTo>
                  <a:lnTo>
                    <a:pt x="13857" y="14829"/>
                  </a:lnTo>
                  <a:lnTo>
                    <a:pt x="13857" y="14885"/>
                  </a:lnTo>
                  <a:lnTo>
                    <a:pt x="13899" y="14885"/>
                  </a:lnTo>
                  <a:lnTo>
                    <a:pt x="13857" y="14956"/>
                  </a:lnTo>
                  <a:lnTo>
                    <a:pt x="13814" y="14956"/>
                  </a:lnTo>
                  <a:lnTo>
                    <a:pt x="13772" y="14956"/>
                  </a:lnTo>
                  <a:lnTo>
                    <a:pt x="13730" y="15012"/>
                  </a:lnTo>
                  <a:lnTo>
                    <a:pt x="13688" y="15068"/>
                  </a:lnTo>
                  <a:lnTo>
                    <a:pt x="13645" y="15068"/>
                  </a:lnTo>
                  <a:lnTo>
                    <a:pt x="13645" y="15139"/>
                  </a:lnTo>
                  <a:lnTo>
                    <a:pt x="13603" y="15139"/>
                  </a:lnTo>
                  <a:lnTo>
                    <a:pt x="13561" y="15139"/>
                  </a:lnTo>
                  <a:lnTo>
                    <a:pt x="13519" y="15139"/>
                  </a:lnTo>
                  <a:lnTo>
                    <a:pt x="13519" y="15209"/>
                  </a:lnTo>
                  <a:lnTo>
                    <a:pt x="13519" y="15265"/>
                  </a:lnTo>
                  <a:lnTo>
                    <a:pt x="13476" y="15265"/>
                  </a:lnTo>
                  <a:lnTo>
                    <a:pt x="13476" y="15336"/>
                  </a:lnTo>
                  <a:lnTo>
                    <a:pt x="13434" y="15265"/>
                  </a:lnTo>
                  <a:lnTo>
                    <a:pt x="13434" y="15336"/>
                  </a:lnTo>
                  <a:lnTo>
                    <a:pt x="13434" y="15392"/>
                  </a:lnTo>
                  <a:lnTo>
                    <a:pt x="13434" y="15448"/>
                  </a:lnTo>
                  <a:lnTo>
                    <a:pt x="13434" y="15519"/>
                  </a:lnTo>
                  <a:lnTo>
                    <a:pt x="13392" y="15519"/>
                  </a:lnTo>
                  <a:lnTo>
                    <a:pt x="13307" y="15589"/>
                  </a:lnTo>
                  <a:lnTo>
                    <a:pt x="13307" y="15646"/>
                  </a:lnTo>
                  <a:lnTo>
                    <a:pt x="13307" y="15716"/>
                  </a:lnTo>
                  <a:lnTo>
                    <a:pt x="13350" y="15829"/>
                  </a:lnTo>
                  <a:lnTo>
                    <a:pt x="13307" y="15829"/>
                  </a:lnTo>
                  <a:lnTo>
                    <a:pt x="13265" y="15829"/>
                  </a:lnTo>
                  <a:lnTo>
                    <a:pt x="13265" y="15899"/>
                  </a:lnTo>
                  <a:lnTo>
                    <a:pt x="13223" y="15899"/>
                  </a:lnTo>
                  <a:lnTo>
                    <a:pt x="13223" y="15969"/>
                  </a:lnTo>
                  <a:lnTo>
                    <a:pt x="13181" y="15969"/>
                  </a:lnTo>
                  <a:lnTo>
                    <a:pt x="13181" y="16026"/>
                  </a:lnTo>
                  <a:lnTo>
                    <a:pt x="13223" y="16026"/>
                  </a:lnTo>
                  <a:lnTo>
                    <a:pt x="13265" y="16026"/>
                  </a:lnTo>
                  <a:lnTo>
                    <a:pt x="13265" y="16096"/>
                  </a:lnTo>
                  <a:lnTo>
                    <a:pt x="13223" y="16096"/>
                  </a:lnTo>
                  <a:lnTo>
                    <a:pt x="13181" y="16096"/>
                  </a:lnTo>
                  <a:lnTo>
                    <a:pt x="13181" y="16152"/>
                  </a:lnTo>
                  <a:lnTo>
                    <a:pt x="13223" y="16223"/>
                  </a:lnTo>
                  <a:lnTo>
                    <a:pt x="13223" y="16279"/>
                  </a:lnTo>
                  <a:lnTo>
                    <a:pt x="13181" y="16350"/>
                  </a:lnTo>
                  <a:lnTo>
                    <a:pt x="13223" y="16350"/>
                  </a:lnTo>
                  <a:lnTo>
                    <a:pt x="13223" y="16406"/>
                  </a:lnTo>
                  <a:lnTo>
                    <a:pt x="13265" y="16406"/>
                  </a:lnTo>
                  <a:lnTo>
                    <a:pt x="13265" y="16462"/>
                  </a:lnTo>
                  <a:lnTo>
                    <a:pt x="13307" y="16462"/>
                  </a:lnTo>
                  <a:lnTo>
                    <a:pt x="13350" y="16462"/>
                  </a:lnTo>
                  <a:lnTo>
                    <a:pt x="13350" y="16533"/>
                  </a:lnTo>
                  <a:lnTo>
                    <a:pt x="13307" y="16533"/>
                  </a:lnTo>
                  <a:lnTo>
                    <a:pt x="13307" y="16603"/>
                  </a:lnTo>
                  <a:lnTo>
                    <a:pt x="13350" y="16603"/>
                  </a:lnTo>
                  <a:lnTo>
                    <a:pt x="13392" y="16603"/>
                  </a:lnTo>
                  <a:lnTo>
                    <a:pt x="13350" y="16659"/>
                  </a:lnTo>
                  <a:lnTo>
                    <a:pt x="13392" y="16659"/>
                  </a:lnTo>
                  <a:lnTo>
                    <a:pt x="13434" y="16659"/>
                  </a:lnTo>
                  <a:lnTo>
                    <a:pt x="13476" y="16659"/>
                  </a:lnTo>
                  <a:lnTo>
                    <a:pt x="13434" y="16730"/>
                  </a:lnTo>
                  <a:lnTo>
                    <a:pt x="13392" y="16730"/>
                  </a:lnTo>
                  <a:lnTo>
                    <a:pt x="13350" y="16730"/>
                  </a:lnTo>
                  <a:lnTo>
                    <a:pt x="13307" y="16730"/>
                  </a:lnTo>
                  <a:lnTo>
                    <a:pt x="13307" y="16786"/>
                  </a:lnTo>
                  <a:lnTo>
                    <a:pt x="13307" y="16913"/>
                  </a:lnTo>
                  <a:lnTo>
                    <a:pt x="13265" y="16913"/>
                  </a:lnTo>
                  <a:lnTo>
                    <a:pt x="13223" y="16913"/>
                  </a:lnTo>
                  <a:lnTo>
                    <a:pt x="13223" y="16983"/>
                  </a:lnTo>
                  <a:lnTo>
                    <a:pt x="13223" y="17040"/>
                  </a:lnTo>
                  <a:lnTo>
                    <a:pt x="13265" y="17040"/>
                  </a:lnTo>
                  <a:lnTo>
                    <a:pt x="13265" y="17110"/>
                  </a:lnTo>
                  <a:lnTo>
                    <a:pt x="13223" y="17110"/>
                  </a:lnTo>
                  <a:lnTo>
                    <a:pt x="13181" y="17166"/>
                  </a:lnTo>
                  <a:lnTo>
                    <a:pt x="13181" y="17223"/>
                  </a:lnTo>
                  <a:lnTo>
                    <a:pt x="13138" y="17223"/>
                  </a:lnTo>
                  <a:lnTo>
                    <a:pt x="13138" y="17293"/>
                  </a:lnTo>
                  <a:lnTo>
                    <a:pt x="13138" y="17364"/>
                  </a:lnTo>
                  <a:lnTo>
                    <a:pt x="13138" y="17420"/>
                  </a:lnTo>
                  <a:lnTo>
                    <a:pt x="13138" y="17490"/>
                  </a:lnTo>
                  <a:lnTo>
                    <a:pt x="13181" y="17490"/>
                  </a:lnTo>
                  <a:lnTo>
                    <a:pt x="13181" y="17547"/>
                  </a:lnTo>
                  <a:lnTo>
                    <a:pt x="13138" y="17547"/>
                  </a:lnTo>
                  <a:lnTo>
                    <a:pt x="13138" y="17603"/>
                  </a:lnTo>
                  <a:lnTo>
                    <a:pt x="13181" y="17603"/>
                  </a:lnTo>
                  <a:lnTo>
                    <a:pt x="13181" y="17673"/>
                  </a:lnTo>
                  <a:lnTo>
                    <a:pt x="13138" y="17673"/>
                  </a:lnTo>
                  <a:lnTo>
                    <a:pt x="13096" y="17673"/>
                  </a:lnTo>
                  <a:lnTo>
                    <a:pt x="13096" y="17744"/>
                  </a:lnTo>
                  <a:lnTo>
                    <a:pt x="13138" y="17744"/>
                  </a:lnTo>
                  <a:lnTo>
                    <a:pt x="13138" y="17800"/>
                  </a:lnTo>
                  <a:lnTo>
                    <a:pt x="13096" y="17800"/>
                  </a:lnTo>
                  <a:lnTo>
                    <a:pt x="13096" y="17870"/>
                  </a:lnTo>
                  <a:lnTo>
                    <a:pt x="13054" y="17927"/>
                  </a:lnTo>
                  <a:lnTo>
                    <a:pt x="13012" y="17870"/>
                  </a:lnTo>
                  <a:lnTo>
                    <a:pt x="13012" y="17927"/>
                  </a:lnTo>
                  <a:lnTo>
                    <a:pt x="13012" y="17997"/>
                  </a:lnTo>
                  <a:lnTo>
                    <a:pt x="12969" y="18054"/>
                  </a:lnTo>
                  <a:lnTo>
                    <a:pt x="12969" y="18124"/>
                  </a:lnTo>
                  <a:lnTo>
                    <a:pt x="13012" y="18124"/>
                  </a:lnTo>
                  <a:lnTo>
                    <a:pt x="13012" y="18180"/>
                  </a:lnTo>
                  <a:lnTo>
                    <a:pt x="13012" y="18237"/>
                  </a:lnTo>
                  <a:lnTo>
                    <a:pt x="13054" y="18237"/>
                  </a:lnTo>
                  <a:lnTo>
                    <a:pt x="13054" y="18180"/>
                  </a:lnTo>
                  <a:lnTo>
                    <a:pt x="13096" y="18180"/>
                  </a:lnTo>
                  <a:lnTo>
                    <a:pt x="13096" y="18237"/>
                  </a:lnTo>
                  <a:lnTo>
                    <a:pt x="13138" y="18237"/>
                  </a:lnTo>
                  <a:lnTo>
                    <a:pt x="13138" y="18307"/>
                  </a:lnTo>
                  <a:lnTo>
                    <a:pt x="13096" y="18307"/>
                  </a:lnTo>
                  <a:lnTo>
                    <a:pt x="13054" y="18377"/>
                  </a:lnTo>
                  <a:lnTo>
                    <a:pt x="13012" y="18377"/>
                  </a:lnTo>
                  <a:lnTo>
                    <a:pt x="13054" y="18434"/>
                  </a:lnTo>
                  <a:lnTo>
                    <a:pt x="13096" y="18504"/>
                  </a:lnTo>
                  <a:lnTo>
                    <a:pt x="13096" y="18560"/>
                  </a:lnTo>
                  <a:lnTo>
                    <a:pt x="13096" y="18617"/>
                  </a:lnTo>
                  <a:lnTo>
                    <a:pt x="13054" y="18617"/>
                  </a:lnTo>
                  <a:lnTo>
                    <a:pt x="13054" y="18687"/>
                  </a:lnTo>
                  <a:lnTo>
                    <a:pt x="13054" y="18758"/>
                  </a:lnTo>
                  <a:lnTo>
                    <a:pt x="13096" y="18758"/>
                  </a:lnTo>
                  <a:lnTo>
                    <a:pt x="13096" y="18814"/>
                  </a:lnTo>
                  <a:lnTo>
                    <a:pt x="13096" y="18884"/>
                  </a:lnTo>
                  <a:lnTo>
                    <a:pt x="13054" y="18884"/>
                  </a:lnTo>
                  <a:lnTo>
                    <a:pt x="13054" y="18814"/>
                  </a:lnTo>
                  <a:lnTo>
                    <a:pt x="13012" y="18814"/>
                  </a:lnTo>
                  <a:lnTo>
                    <a:pt x="13012" y="18884"/>
                  </a:lnTo>
                  <a:lnTo>
                    <a:pt x="13012" y="18941"/>
                  </a:lnTo>
                  <a:lnTo>
                    <a:pt x="12969" y="18941"/>
                  </a:lnTo>
                  <a:lnTo>
                    <a:pt x="12927" y="18941"/>
                  </a:lnTo>
                  <a:lnTo>
                    <a:pt x="12885" y="18941"/>
                  </a:lnTo>
                  <a:lnTo>
                    <a:pt x="12927" y="18997"/>
                  </a:lnTo>
                  <a:lnTo>
                    <a:pt x="12927" y="19067"/>
                  </a:lnTo>
                  <a:lnTo>
                    <a:pt x="12927" y="19138"/>
                  </a:lnTo>
                  <a:lnTo>
                    <a:pt x="12885" y="19138"/>
                  </a:lnTo>
                  <a:lnTo>
                    <a:pt x="12927" y="19194"/>
                  </a:lnTo>
                  <a:lnTo>
                    <a:pt x="12885" y="19265"/>
                  </a:lnTo>
                  <a:lnTo>
                    <a:pt x="12927" y="19321"/>
                  </a:lnTo>
                  <a:lnTo>
                    <a:pt x="12927" y="19377"/>
                  </a:lnTo>
                  <a:lnTo>
                    <a:pt x="12927" y="19448"/>
                  </a:lnTo>
                  <a:lnTo>
                    <a:pt x="12969" y="19448"/>
                  </a:lnTo>
                  <a:lnTo>
                    <a:pt x="12969" y="19518"/>
                  </a:lnTo>
                  <a:lnTo>
                    <a:pt x="12969" y="19574"/>
                  </a:lnTo>
                  <a:lnTo>
                    <a:pt x="12969" y="19631"/>
                  </a:lnTo>
                  <a:lnTo>
                    <a:pt x="12927" y="19631"/>
                  </a:lnTo>
                  <a:lnTo>
                    <a:pt x="12885" y="19631"/>
                  </a:lnTo>
                  <a:lnTo>
                    <a:pt x="12927" y="19701"/>
                  </a:lnTo>
                  <a:lnTo>
                    <a:pt x="12927" y="19771"/>
                  </a:lnTo>
                  <a:lnTo>
                    <a:pt x="12969" y="19771"/>
                  </a:lnTo>
                  <a:lnTo>
                    <a:pt x="12969" y="19828"/>
                  </a:lnTo>
                  <a:lnTo>
                    <a:pt x="13012" y="19898"/>
                  </a:lnTo>
                  <a:lnTo>
                    <a:pt x="13054" y="19898"/>
                  </a:lnTo>
                  <a:lnTo>
                    <a:pt x="13054" y="19828"/>
                  </a:lnTo>
                  <a:lnTo>
                    <a:pt x="13096" y="19828"/>
                  </a:lnTo>
                  <a:lnTo>
                    <a:pt x="13054" y="19898"/>
                  </a:lnTo>
                  <a:lnTo>
                    <a:pt x="13054" y="19955"/>
                  </a:lnTo>
                  <a:lnTo>
                    <a:pt x="13096" y="19955"/>
                  </a:lnTo>
                  <a:lnTo>
                    <a:pt x="13138" y="19955"/>
                  </a:lnTo>
                  <a:lnTo>
                    <a:pt x="13138" y="20011"/>
                  </a:lnTo>
                  <a:lnTo>
                    <a:pt x="13181" y="20011"/>
                  </a:lnTo>
                  <a:lnTo>
                    <a:pt x="13181" y="19955"/>
                  </a:lnTo>
                  <a:lnTo>
                    <a:pt x="13223" y="19898"/>
                  </a:lnTo>
                  <a:lnTo>
                    <a:pt x="13223" y="19955"/>
                  </a:lnTo>
                  <a:lnTo>
                    <a:pt x="13265" y="19955"/>
                  </a:lnTo>
                  <a:lnTo>
                    <a:pt x="13307" y="19955"/>
                  </a:lnTo>
                  <a:lnTo>
                    <a:pt x="13307" y="20011"/>
                  </a:lnTo>
                  <a:lnTo>
                    <a:pt x="13350" y="20011"/>
                  </a:lnTo>
                  <a:lnTo>
                    <a:pt x="13392" y="20081"/>
                  </a:lnTo>
                  <a:lnTo>
                    <a:pt x="13434" y="20081"/>
                  </a:lnTo>
                  <a:lnTo>
                    <a:pt x="13476" y="20081"/>
                  </a:lnTo>
                  <a:lnTo>
                    <a:pt x="13476" y="20152"/>
                  </a:lnTo>
                  <a:lnTo>
                    <a:pt x="13434" y="20152"/>
                  </a:lnTo>
                  <a:lnTo>
                    <a:pt x="13392" y="20208"/>
                  </a:lnTo>
                  <a:lnTo>
                    <a:pt x="13434" y="20208"/>
                  </a:lnTo>
                  <a:lnTo>
                    <a:pt x="13476" y="20208"/>
                  </a:lnTo>
                  <a:lnTo>
                    <a:pt x="13519" y="20208"/>
                  </a:lnTo>
                  <a:lnTo>
                    <a:pt x="13561" y="20278"/>
                  </a:lnTo>
                  <a:lnTo>
                    <a:pt x="13519" y="20335"/>
                  </a:lnTo>
                  <a:lnTo>
                    <a:pt x="13519" y="20391"/>
                  </a:lnTo>
                  <a:lnTo>
                    <a:pt x="13561" y="20391"/>
                  </a:lnTo>
                  <a:lnTo>
                    <a:pt x="13561" y="20461"/>
                  </a:lnTo>
                  <a:lnTo>
                    <a:pt x="13603" y="20532"/>
                  </a:lnTo>
                  <a:lnTo>
                    <a:pt x="13603" y="20588"/>
                  </a:lnTo>
                  <a:lnTo>
                    <a:pt x="13561" y="20588"/>
                  </a:lnTo>
                  <a:lnTo>
                    <a:pt x="13561" y="20532"/>
                  </a:lnTo>
                  <a:lnTo>
                    <a:pt x="13519" y="20532"/>
                  </a:lnTo>
                  <a:lnTo>
                    <a:pt x="13519" y="20588"/>
                  </a:lnTo>
                  <a:lnTo>
                    <a:pt x="13519" y="20659"/>
                  </a:lnTo>
                  <a:lnTo>
                    <a:pt x="13476" y="20659"/>
                  </a:lnTo>
                  <a:lnTo>
                    <a:pt x="13476" y="20715"/>
                  </a:lnTo>
                  <a:lnTo>
                    <a:pt x="13434" y="20715"/>
                  </a:lnTo>
                  <a:lnTo>
                    <a:pt x="13434" y="20771"/>
                  </a:lnTo>
                  <a:lnTo>
                    <a:pt x="13392" y="20715"/>
                  </a:lnTo>
                  <a:lnTo>
                    <a:pt x="13392" y="20659"/>
                  </a:lnTo>
                  <a:lnTo>
                    <a:pt x="13350" y="20659"/>
                  </a:lnTo>
                  <a:lnTo>
                    <a:pt x="13350" y="20715"/>
                  </a:lnTo>
                  <a:lnTo>
                    <a:pt x="13307" y="20715"/>
                  </a:lnTo>
                  <a:lnTo>
                    <a:pt x="13265" y="20715"/>
                  </a:lnTo>
                  <a:lnTo>
                    <a:pt x="13265" y="20771"/>
                  </a:lnTo>
                  <a:lnTo>
                    <a:pt x="13265" y="20842"/>
                  </a:lnTo>
                  <a:lnTo>
                    <a:pt x="13223" y="20842"/>
                  </a:lnTo>
                  <a:lnTo>
                    <a:pt x="13181" y="20842"/>
                  </a:lnTo>
                  <a:lnTo>
                    <a:pt x="13181" y="20912"/>
                  </a:lnTo>
                  <a:lnTo>
                    <a:pt x="13138" y="20968"/>
                  </a:lnTo>
                  <a:lnTo>
                    <a:pt x="13138" y="21039"/>
                  </a:lnTo>
                  <a:lnTo>
                    <a:pt x="13096" y="21039"/>
                  </a:lnTo>
                  <a:lnTo>
                    <a:pt x="13138" y="21095"/>
                  </a:lnTo>
                  <a:lnTo>
                    <a:pt x="13096" y="21095"/>
                  </a:lnTo>
                  <a:lnTo>
                    <a:pt x="13138" y="21151"/>
                  </a:lnTo>
                  <a:lnTo>
                    <a:pt x="13138" y="21222"/>
                  </a:lnTo>
                  <a:lnTo>
                    <a:pt x="13181" y="21222"/>
                  </a:lnTo>
                  <a:lnTo>
                    <a:pt x="13223" y="21292"/>
                  </a:lnTo>
                  <a:lnTo>
                    <a:pt x="13265" y="21292"/>
                  </a:lnTo>
                  <a:lnTo>
                    <a:pt x="13265" y="21349"/>
                  </a:lnTo>
                  <a:lnTo>
                    <a:pt x="13223" y="21349"/>
                  </a:lnTo>
                  <a:lnTo>
                    <a:pt x="13181" y="21349"/>
                  </a:lnTo>
                  <a:lnTo>
                    <a:pt x="13181" y="21405"/>
                  </a:lnTo>
                  <a:lnTo>
                    <a:pt x="13223" y="21405"/>
                  </a:lnTo>
                  <a:lnTo>
                    <a:pt x="13265" y="21405"/>
                  </a:lnTo>
                  <a:lnTo>
                    <a:pt x="13265" y="21475"/>
                  </a:lnTo>
                  <a:lnTo>
                    <a:pt x="13223" y="21475"/>
                  </a:lnTo>
                  <a:lnTo>
                    <a:pt x="13223" y="21546"/>
                  </a:lnTo>
                  <a:lnTo>
                    <a:pt x="13181" y="21546"/>
                  </a:lnTo>
                  <a:lnTo>
                    <a:pt x="13181" y="21602"/>
                  </a:lnTo>
                  <a:lnTo>
                    <a:pt x="13138" y="21602"/>
                  </a:lnTo>
                  <a:lnTo>
                    <a:pt x="13096" y="21602"/>
                  </a:lnTo>
                  <a:lnTo>
                    <a:pt x="13096" y="21546"/>
                  </a:lnTo>
                  <a:lnTo>
                    <a:pt x="13054" y="21546"/>
                  </a:lnTo>
                  <a:lnTo>
                    <a:pt x="13012" y="21546"/>
                  </a:lnTo>
                  <a:lnTo>
                    <a:pt x="13012" y="21602"/>
                  </a:lnTo>
                  <a:lnTo>
                    <a:pt x="13012" y="21673"/>
                  </a:lnTo>
                  <a:lnTo>
                    <a:pt x="13012" y="21729"/>
                  </a:lnTo>
                  <a:lnTo>
                    <a:pt x="13054" y="21729"/>
                  </a:lnTo>
                  <a:lnTo>
                    <a:pt x="13054" y="21785"/>
                  </a:lnTo>
                  <a:lnTo>
                    <a:pt x="13096" y="21785"/>
                  </a:lnTo>
                  <a:lnTo>
                    <a:pt x="13096" y="21856"/>
                  </a:lnTo>
                  <a:lnTo>
                    <a:pt x="13054" y="21856"/>
                  </a:lnTo>
                  <a:lnTo>
                    <a:pt x="13054" y="21926"/>
                  </a:lnTo>
                  <a:lnTo>
                    <a:pt x="13012" y="21926"/>
                  </a:lnTo>
                  <a:lnTo>
                    <a:pt x="12969" y="21926"/>
                  </a:lnTo>
                  <a:lnTo>
                    <a:pt x="12927" y="21926"/>
                  </a:lnTo>
                  <a:lnTo>
                    <a:pt x="12927" y="21982"/>
                  </a:lnTo>
                  <a:lnTo>
                    <a:pt x="12927" y="22053"/>
                  </a:lnTo>
                  <a:lnTo>
                    <a:pt x="12885" y="22053"/>
                  </a:lnTo>
                  <a:lnTo>
                    <a:pt x="12885" y="21982"/>
                  </a:lnTo>
                  <a:lnTo>
                    <a:pt x="12843" y="21982"/>
                  </a:lnTo>
                  <a:lnTo>
                    <a:pt x="12843" y="22053"/>
                  </a:lnTo>
                  <a:lnTo>
                    <a:pt x="12843" y="22109"/>
                  </a:lnTo>
                  <a:lnTo>
                    <a:pt x="12843" y="22165"/>
                  </a:lnTo>
                  <a:lnTo>
                    <a:pt x="12800" y="22165"/>
                  </a:lnTo>
                  <a:lnTo>
                    <a:pt x="12758" y="22165"/>
                  </a:lnTo>
                  <a:lnTo>
                    <a:pt x="12758" y="22236"/>
                  </a:lnTo>
                  <a:lnTo>
                    <a:pt x="12716" y="22236"/>
                  </a:lnTo>
                  <a:lnTo>
                    <a:pt x="12716" y="22306"/>
                  </a:lnTo>
                  <a:lnTo>
                    <a:pt x="12716" y="22363"/>
                  </a:lnTo>
                  <a:lnTo>
                    <a:pt x="12674" y="22363"/>
                  </a:lnTo>
                  <a:lnTo>
                    <a:pt x="12674" y="22433"/>
                  </a:lnTo>
                  <a:lnTo>
                    <a:pt x="12716" y="22489"/>
                  </a:lnTo>
                  <a:lnTo>
                    <a:pt x="12716" y="22546"/>
                  </a:lnTo>
                  <a:lnTo>
                    <a:pt x="12716" y="22616"/>
                  </a:lnTo>
                  <a:lnTo>
                    <a:pt x="12758" y="22686"/>
                  </a:lnTo>
                  <a:lnTo>
                    <a:pt x="12758" y="22743"/>
                  </a:lnTo>
                  <a:lnTo>
                    <a:pt x="12800" y="22743"/>
                  </a:lnTo>
                  <a:lnTo>
                    <a:pt x="12800" y="22799"/>
                  </a:lnTo>
                  <a:lnTo>
                    <a:pt x="12758" y="22869"/>
                  </a:lnTo>
                  <a:lnTo>
                    <a:pt x="12716" y="22869"/>
                  </a:lnTo>
                  <a:lnTo>
                    <a:pt x="12758" y="22926"/>
                  </a:lnTo>
                  <a:lnTo>
                    <a:pt x="12716" y="22996"/>
                  </a:lnTo>
                  <a:lnTo>
                    <a:pt x="12674" y="23067"/>
                  </a:lnTo>
                  <a:lnTo>
                    <a:pt x="12674" y="23123"/>
                  </a:lnTo>
                  <a:lnTo>
                    <a:pt x="12631" y="23179"/>
                  </a:lnTo>
                  <a:lnTo>
                    <a:pt x="12589" y="23179"/>
                  </a:lnTo>
                  <a:lnTo>
                    <a:pt x="12589" y="23250"/>
                  </a:lnTo>
                  <a:lnTo>
                    <a:pt x="12547" y="23250"/>
                  </a:lnTo>
                  <a:lnTo>
                    <a:pt x="12505" y="23250"/>
                  </a:lnTo>
                  <a:lnTo>
                    <a:pt x="12505" y="23320"/>
                  </a:lnTo>
                  <a:lnTo>
                    <a:pt x="12547" y="23320"/>
                  </a:lnTo>
                  <a:lnTo>
                    <a:pt x="12547" y="23376"/>
                  </a:lnTo>
                  <a:lnTo>
                    <a:pt x="12505" y="23376"/>
                  </a:lnTo>
                  <a:lnTo>
                    <a:pt x="12463" y="23376"/>
                  </a:lnTo>
                  <a:lnTo>
                    <a:pt x="12420" y="23376"/>
                  </a:lnTo>
                  <a:lnTo>
                    <a:pt x="12420" y="23447"/>
                  </a:lnTo>
                  <a:lnTo>
                    <a:pt x="12378" y="23447"/>
                  </a:lnTo>
                  <a:lnTo>
                    <a:pt x="12336" y="23447"/>
                  </a:lnTo>
                  <a:lnTo>
                    <a:pt x="12294" y="23447"/>
                  </a:lnTo>
                  <a:lnTo>
                    <a:pt x="12251" y="23447"/>
                  </a:lnTo>
                  <a:lnTo>
                    <a:pt x="12251" y="23503"/>
                  </a:lnTo>
                  <a:lnTo>
                    <a:pt x="12209" y="23559"/>
                  </a:lnTo>
                  <a:lnTo>
                    <a:pt x="12167" y="23559"/>
                  </a:lnTo>
                  <a:lnTo>
                    <a:pt x="12167" y="23503"/>
                  </a:lnTo>
                  <a:lnTo>
                    <a:pt x="12125" y="23503"/>
                  </a:lnTo>
                  <a:lnTo>
                    <a:pt x="12125" y="23559"/>
                  </a:lnTo>
                  <a:lnTo>
                    <a:pt x="12082" y="23559"/>
                  </a:lnTo>
                  <a:lnTo>
                    <a:pt x="12082" y="23630"/>
                  </a:lnTo>
                  <a:lnTo>
                    <a:pt x="12040" y="23630"/>
                  </a:lnTo>
                  <a:lnTo>
                    <a:pt x="11998" y="23630"/>
                  </a:lnTo>
                  <a:lnTo>
                    <a:pt x="11956" y="23630"/>
                  </a:lnTo>
                  <a:lnTo>
                    <a:pt x="11913" y="23630"/>
                  </a:lnTo>
                  <a:lnTo>
                    <a:pt x="11913" y="23700"/>
                  </a:lnTo>
                  <a:lnTo>
                    <a:pt x="11871" y="23757"/>
                  </a:lnTo>
                  <a:lnTo>
                    <a:pt x="11829" y="23757"/>
                  </a:lnTo>
                  <a:lnTo>
                    <a:pt x="11787" y="23827"/>
                  </a:lnTo>
                  <a:lnTo>
                    <a:pt x="11829" y="23883"/>
                  </a:lnTo>
                  <a:lnTo>
                    <a:pt x="11787" y="23883"/>
                  </a:lnTo>
                  <a:lnTo>
                    <a:pt x="11787" y="23940"/>
                  </a:lnTo>
                  <a:lnTo>
                    <a:pt x="11829" y="23940"/>
                  </a:lnTo>
                  <a:lnTo>
                    <a:pt x="11871" y="23940"/>
                  </a:lnTo>
                  <a:lnTo>
                    <a:pt x="11913" y="23940"/>
                  </a:lnTo>
                  <a:lnTo>
                    <a:pt x="11913" y="24010"/>
                  </a:lnTo>
                  <a:lnTo>
                    <a:pt x="11871" y="24010"/>
                  </a:lnTo>
                  <a:lnTo>
                    <a:pt x="11829" y="24010"/>
                  </a:lnTo>
                  <a:lnTo>
                    <a:pt x="11787" y="24010"/>
                  </a:lnTo>
                  <a:lnTo>
                    <a:pt x="11787" y="24080"/>
                  </a:lnTo>
                  <a:lnTo>
                    <a:pt x="11744" y="24080"/>
                  </a:lnTo>
                  <a:lnTo>
                    <a:pt x="11702" y="24080"/>
                  </a:lnTo>
                  <a:lnTo>
                    <a:pt x="11618" y="24137"/>
                  </a:lnTo>
                  <a:lnTo>
                    <a:pt x="11575" y="24137"/>
                  </a:lnTo>
                  <a:lnTo>
                    <a:pt x="11533" y="24137"/>
                  </a:lnTo>
                  <a:lnTo>
                    <a:pt x="11491" y="24137"/>
                  </a:lnTo>
                  <a:lnTo>
                    <a:pt x="11449" y="24137"/>
                  </a:lnTo>
                  <a:lnTo>
                    <a:pt x="11406" y="24137"/>
                  </a:lnTo>
                  <a:lnTo>
                    <a:pt x="11364" y="24207"/>
                  </a:lnTo>
                  <a:lnTo>
                    <a:pt x="11280" y="24207"/>
                  </a:lnTo>
                  <a:lnTo>
                    <a:pt x="11195" y="24207"/>
                  </a:lnTo>
                  <a:lnTo>
                    <a:pt x="11153" y="24207"/>
                  </a:lnTo>
                  <a:lnTo>
                    <a:pt x="11068" y="24207"/>
                  </a:lnTo>
                  <a:lnTo>
                    <a:pt x="11026" y="24207"/>
                  </a:lnTo>
                  <a:lnTo>
                    <a:pt x="11026" y="24264"/>
                  </a:lnTo>
                  <a:lnTo>
                    <a:pt x="10984" y="24264"/>
                  </a:lnTo>
                  <a:lnTo>
                    <a:pt x="10942" y="24264"/>
                  </a:lnTo>
                  <a:lnTo>
                    <a:pt x="10899" y="24320"/>
                  </a:lnTo>
                  <a:lnTo>
                    <a:pt x="10857" y="24320"/>
                  </a:lnTo>
                  <a:lnTo>
                    <a:pt x="10815" y="24320"/>
                  </a:lnTo>
                  <a:lnTo>
                    <a:pt x="10730" y="24390"/>
                  </a:lnTo>
                  <a:lnTo>
                    <a:pt x="10688" y="24390"/>
                  </a:lnTo>
                  <a:lnTo>
                    <a:pt x="10646" y="24461"/>
                  </a:lnTo>
                  <a:lnTo>
                    <a:pt x="10561" y="24517"/>
                  </a:lnTo>
                  <a:lnTo>
                    <a:pt x="10519" y="24517"/>
                  </a:lnTo>
                  <a:lnTo>
                    <a:pt x="10477" y="24517"/>
                  </a:lnTo>
                  <a:lnTo>
                    <a:pt x="10477" y="24573"/>
                  </a:lnTo>
                  <a:lnTo>
                    <a:pt x="10393" y="24644"/>
                  </a:lnTo>
                  <a:lnTo>
                    <a:pt x="10350" y="24644"/>
                  </a:lnTo>
                  <a:lnTo>
                    <a:pt x="10308" y="24644"/>
                  </a:lnTo>
                  <a:lnTo>
                    <a:pt x="10266" y="24644"/>
                  </a:lnTo>
                  <a:lnTo>
                    <a:pt x="10139" y="24644"/>
                  </a:lnTo>
                  <a:lnTo>
                    <a:pt x="10055" y="24644"/>
                  </a:lnTo>
                  <a:lnTo>
                    <a:pt x="9928" y="24644"/>
                  </a:lnTo>
                  <a:lnTo>
                    <a:pt x="9843" y="24644"/>
                  </a:lnTo>
                  <a:lnTo>
                    <a:pt x="9801" y="24644"/>
                  </a:lnTo>
                  <a:lnTo>
                    <a:pt x="9759" y="24644"/>
                  </a:lnTo>
                  <a:lnTo>
                    <a:pt x="9717" y="24700"/>
                  </a:lnTo>
                  <a:lnTo>
                    <a:pt x="9674" y="24700"/>
                  </a:lnTo>
                  <a:lnTo>
                    <a:pt x="9632" y="24700"/>
                  </a:lnTo>
                  <a:lnTo>
                    <a:pt x="9590" y="24700"/>
                  </a:lnTo>
                  <a:lnTo>
                    <a:pt x="9548" y="24700"/>
                  </a:lnTo>
                  <a:lnTo>
                    <a:pt x="9548" y="24644"/>
                  </a:lnTo>
                  <a:lnTo>
                    <a:pt x="9505" y="24644"/>
                  </a:lnTo>
                  <a:lnTo>
                    <a:pt x="9505" y="24573"/>
                  </a:lnTo>
                  <a:lnTo>
                    <a:pt x="9463" y="24573"/>
                  </a:lnTo>
                  <a:lnTo>
                    <a:pt x="9463" y="24517"/>
                  </a:lnTo>
                  <a:lnTo>
                    <a:pt x="9421" y="24517"/>
                  </a:lnTo>
                  <a:lnTo>
                    <a:pt x="9336" y="24517"/>
                  </a:lnTo>
                  <a:lnTo>
                    <a:pt x="9294" y="24517"/>
                  </a:lnTo>
                  <a:lnTo>
                    <a:pt x="9252" y="24517"/>
                  </a:lnTo>
                  <a:lnTo>
                    <a:pt x="9210" y="24517"/>
                  </a:lnTo>
                  <a:lnTo>
                    <a:pt x="9167" y="24517"/>
                  </a:lnTo>
                  <a:lnTo>
                    <a:pt x="9125" y="24573"/>
                  </a:lnTo>
                  <a:lnTo>
                    <a:pt x="9041" y="24573"/>
                  </a:lnTo>
                  <a:lnTo>
                    <a:pt x="9083" y="24644"/>
                  </a:lnTo>
                  <a:lnTo>
                    <a:pt x="9125" y="24700"/>
                  </a:lnTo>
                  <a:lnTo>
                    <a:pt x="9210" y="24770"/>
                  </a:lnTo>
                  <a:lnTo>
                    <a:pt x="9252" y="24841"/>
                  </a:lnTo>
                  <a:lnTo>
                    <a:pt x="9294" y="24897"/>
                  </a:lnTo>
                  <a:lnTo>
                    <a:pt x="9125" y="24897"/>
                  </a:lnTo>
                  <a:lnTo>
                    <a:pt x="9041" y="24954"/>
                  </a:lnTo>
                  <a:lnTo>
                    <a:pt x="8998" y="24954"/>
                  </a:lnTo>
                  <a:lnTo>
                    <a:pt x="8956" y="24954"/>
                  </a:lnTo>
                  <a:lnTo>
                    <a:pt x="8914" y="24954"/>
                  </a:lnTo>
                  <a:lnTo>
                    <a:pt x="8872" y="24954"/>
                  </a:lnTo>
                  <a:lnTo>
                    <a:pt x="8829" y="24954"/>
                  </a:lnTo>
                  <a:lnTo>
                    <a:pt x="8829" y="25024"/>
                  </a:lnTo>
                  <a:lnTo>
                    <a:pt x="8787" y="25024"/>
                  </a:lnTo>
                  <a:lnTo>
                    <a:pt x="8829" y="25094"/>
                  </a:lnTo>
                  <a:lnTo>
                    <a:pt x="8829" y="25151"/>
                  </a:lnTo>
                  <a:lnTo>
                    <a:pt x="8872" y="25151"/>
                  </a:lnTo>
                  <a:lnTo>
                    <a:pt x="8914" y="25151"/>
                  </a:lnTo>
                  <a:lnTo>
                    <a:pt x="8914" y="25221"/>
                  </a:lnTo>
                  <a:lnTo>
                    <a:pt x="8956" y="25277"/>
                  </a:lnTo>
                  <a:lnTo>
                    <a:pt x="8956" y="25334"/>
                  </a:lnTo>
                  <a:lnTo>
                    <a:pt x="8998" y="25334"/>
                  </a:lnTo>
                  <a:lnTo>
                    <a:pt x="9041" y="25404"/>
                  </a:lnTo>
                  <a:lnTo>
                    <a:pt x="9041" y="25475"/>
                  </a:lnTo>
                  <a:lnTo>
                    <a:pt x="8956" y="25475"/>
                  </a:lnTo>
                  <a:lnTo>
                    <a:pt x="8914" y="25475"/>
                  </a:lnTo>
                  <a:lnTo>
                    <a:pt x="8829" y="25531"/>
                  </a:lnTo>
                  <a:lnTo>
                    <a:pt x="8787" y="25531"/>
                  </a:lnTo>
                  <a:lnTo>
                    <a:pt x="8745" y="25531"/>
                  </a:lnTo>
                  <a:lnTo>
                    <a:pt x="8660" y="25531"/>
                  </a:lnTo>
                  <a:lnTo>
                    <a:pt x="8534" y="25601"/>
                  </a:lnTo>
                  <a:lnTo>
                    <a:pt x="8449" y="25601"/>
                  </a:lnTo>
                  <a:lnTo>
                    <a:pt x="8322" y="25601"/>
                  </a:lnTo>
                  <a:lnTo>
                    <a:pt x="8196" y="25601"/>
                  </a:lnTo>
                  <a:lnTo>
                    <a:pt x="8154" y="25601"/>
                  </a:lnTo>
                  <a:lnTo>
                    <a:pt x="8111" y="25601"/>
                  </a:lnTo>
                  <a:lnTo>
                    <a:pt x="8069" y="25601"/>
                  </a:lnTo>
                  <a:lnTo>
                    <a:pt x="8027" y="25658"/>
                  </a:lnTo>
                  <a:lnTo>
                    <a:pt x="7942" y="25658"/>
                  </a:lnTo>
                  <a:lnTo>
                    <a:pt x="7900" y="25658"/>
                  </a:lnTo>
                  <a:lnTo>
                    <a:pt x="7858" y="25658"/>
                  </a:lnTo>
                  <a:lnTo>
                    <a:pt x="7816" y="25601"/>
                  </a:lnTo>
                  <a:lnTo>
                    <a:pt x="7773" y="25601"/>
                  </a:lnTo>
                  <a:lnTo>
                    <a:pt x="7689" y="25601"/>
                  </a:lnTo>
                  <a:lnTo>
                    <a:pt x="7604" y="25601"/>
                  </a:lnTo>
                  <a:lnTo>
                    <a:pt x="7435" y="25601"/>
                  </a:lnTo>
                  <a:lnTo>
                    <a:pt x="7351" y="25601"/>
                  </a:lnTo>
                  <a:lnTo>
                    <a:pt x="7140" y="25601"/>
                  </a:lnTo>
                  <a:lnTo>
                    <a:pt x="7097" y="25601"/>
                  </a:lnTo>
                  <a:lnTo>
                    <a:pt x="7097" y="25658"/>
                  </a:lnTo>
                  <a:lnTo>
                    <a:pt x="7097" y="25714"/>
                  </a:lnTo>
                  <a:lnTo>
                    <a:pt x="7140" y="25784"/>
                  </a:lnTo>
                  <a:lnTo>
                    <a:pt x="7140" y="25855"/>
                  </a:lnTo>
                  <a:lnTo>
                    <a:pt x="7097" y="25855"/>
                  </a:lnTo>
                  <a:lnTo>
                    <a:pt x="7055" y="25855"/>
                  </a:lnTo>
                  <a:lnTo>
                    <a:pt x="7013" y="25911"/>
                  </a:lnTo>
                  <a:lnTo>
                    <a:pt x="6971" y="25967"/>
                  </a:lnTo>
                  <a:lnTo>
                    <a:pt x="6928" y="25967"/>
                  </a:lnTo>
                  <a:lnTo>
                    <a:pt x="6886" y="26038"/>
                  </a:lnTo>
                  <a:lnTo>
                    <a:pt x="6844" y="26038"/>
                  </a:lnTo>
                  <a:lnTo>
                    <a:pt x="6802" y="26094"/>
                  </a:lnTo>
                  <a:lnTo>
                    <a:pt x="6759" y="26094"/>
                  </a:lnTo>
                  <a:lnTo>
                    <a:pt x="6759" y="26165"/>
                  </a:lnTo>
                  <a:lnTo>
                    <a:pt x="6675" y="26165"/>
                  </a:lnTo>
                  <a:lnTo>
                    <a:pt x="6633" y="26235"/>
                  </a:lnTo>
                  <a:lnTo>
                    <a:pt x="6633" y="26291"/>
                  </a:lnTo>
                  <a:lnTo>
                    <a:pt x="6717" y="26291"/>
                  </a:lnTo>
                  <a:lnTo>
                    <a:pt x="6717" y="26348"/>
                  </a:lnTo>
                  <a:lnTo>
                    <a:pt x="6717" y="26418"/>
                  </a:lnTo>
                  <a:lnTo>
                    <a:pt x="6759" y="26418"/>
                  </a:lnTo>
                  <a:lnTo>
                    <a:pt x="6802" y="26418"/>
                  </a:lnTo>
                  <a:lnTo>
                    <a:pt x="6844" y="26418"/>
                  </a:lnTo>
                  <a:lnTo>
                    <a:pt x="6844" y="26474"/>
                  </a:lnTo>
                  <a:lnTo>
                    <a:pt x="6886" y="26474"/>
                  </a:lnTo>
                  <a:lnTo>
                    <a:pt x="6928" y="26474"/>
                  </a:lnTo>
                  <a:lnTo>
                    <a:pt x="6971" y="26474"/>
                  </a:lnTo>
                  <a:lnTo>
                    <a:pt x="7013" y="26474"/>
                  </a:lnTo>
                  <a:lnTo>
                    <a:pt x="7013" y="26545"/>
                  </a:lnTo>
                  <a:lnTo>
                    <a:pt x="7055" y="26545"/>
                  </a:lnTo>
                  <a:lnTo>
                    <a:pt x="7097" y="26545"/>
                  </a:lnTo>
                  <a:lnTo>
                    <a:pt x="7140" y="26545"/>
                  </a:lnTo>
                  <a:lnTo>
                    <a:pt x="7182" y="26545"/>
                  </a:lnTo>
                  <a:lnTo>
                    <a:pt x="7224" y="26545"/>
                  </a:lnTo>
                  <a:lnTo>
                    <a:pt x="7224" y="26615"/>
                  </a:lnTo>
                  <a:lnTo>
                    <a:pt x="7266" y="26615"/>
                  </a:lnTo>
                  <a:lnTo>
                    <a:pt x="7309" y="26615"/>
                  </a:lnTo>
                  <a:lnTo>
                    <a:pt x="7351" y="26615"/>
                  </a:lnTo>
                  <a:lnTo>
                    <a:pt x="7393" y="26615"/>
                  </a:lnTo>
                  <a:lnTo>
                    <a:pt x="7435" y="26615"/>
                  </a:lnTo>
                  <a:lnTo>
                    <a:pt x="7478" y="26615"/>
                  </a:lnTo>
                  <a:lnTo>
                    <a:pt x="7520" y="26615"/>
                  </a:lnTo>
                  <a:lnTo>
                    <a:pt x="7562" y="26615"/>
                  </a:lnTo>
                  <a:lnTo>
                    <a:pt x="7604" y="26615"/>
                  </a:lnTo>
                  <a:lnTo>
                    <a:pt x="7647" y="26615"/>
                  </a:lnTo>
                  <a:lnTo>
                    <a:pt x="7689" y="26615"/>
                  </a:lnTo>
                  <a:lnTo>
                    <a:pt x="7731" y="26615"/>
                  </a:lnTo>
                  <a:lnTo>
                    <a:pt x="7773" y="26615"/>
                  </a:lnTo>
                  <a:lnTo>
                    <a:pt x="7816" y="26615"/>
                  </a:lnTo>
                  <a:lnTo>
                    <a:pt x="7816" y="26545"/>
                  </a:lnTo>
                  <a:lnTo>
                    <a:pt x="7900" y="26545"/>
                  </a:lnTo>
                  <a:lnTo>
                    <a:pt x="7942" y="26615"/>
                  </a:lnTo>
                  <a:lnTo>
                    <a:pt x="7985" y="26615"/>
                  </a:lnTo>
                  <a:lnTo>
                    <a:pt x="8027" y="26615"/>
                  </a:lnTo>
                  <a:lnTo>
                    <a:pt x="8069" y="26615"/>
                  </a:lnTo>
                  <a:lnTo>
                    <a:pt x="8069" y="26672"/>
                  </a:lnTo>
                  <a:lnTo>
                    <a:pt x="8111" y="26672"/>
                  </a:lnTo>
                  <a:lnTo>
                    <a:pt x="8154" y="26672"/>
                  </a:lnTo>
                  <a:lnTo>
                    <a:pt x="8196" y="26672"/>
                  </a:lnTo>
                  <a:lnTo>
                    <a:pt x="8238" y="26672"/>
                  </a:lnTo>
                  <a:lnTo>
                    <a:pt x="8280" y="26672"/>
                  </a:lnTo>
                  <a:lnTo>
                    <a:pt x="8322" y="26672"/>
                  </a:lnTo>
                  <a:lnTo>
                    <a:pt x="8365" y="26672"/>
                  </a:lnTo>
                  <a:lnTo>
                    <a:pt x="8407" y="26672"/>
                  </a:lnTo>
                  <a:lnTo>
                    <a:pt x="8449" y="26728"/>
                  </a:lnTo>
                  <a:lnTo>
                    <a:pt x="8491" y="26728"/>
                  </a:lnTo>
                  <a:lnTo>
                    <a:pt x="8534" y="26798"/>
                  </a:lnTo>
                  <a:lnTo>
                    <a:pt x="8618" y="26798"/>
                  </a:lnTo>
                  <a:lnTo>
                    <a:pt x="8660" y="26798"/>
                  </a:lnTo>
                  <a:lnTo>
                    <a:pt x="8703" y="26869"/>
                  </a:lnTo>
                  <a:lnTo>
                    <a:pt x="8745" y="26869"/>
                  </a:lnTo>
                  <a:lnTo>
                    <a:pt x="8745" y="26925"/>
                  </a:lnTo>
                  <a:lnTo>
                    <a:pt x="8787" y="26925"/>
                  </a:lnTo>
                  <a:lnTo>
                    <a:pt x="8829" y="26925"/>
                  </a:lnTo>
                  <a:lnTo>
                    <a:pt x="8829" y="26995"/>
                  </a:lnTo>
                  <a:lnTo>
                    <a:pt x="8872" y="26995"/>
                  </a:lnTo>
                  <a:lnTo>
                    <a:pt x="8914" y="26995"/>
                  </a:lnTo>
                  <a:lnTo>
                    <a:pt x="8872" y="27052"/>
                  </a:lnTo>
                  <a:lnTo>
                    <a:pt x="8872" y="27108"/>
                  </a:lnTo>
                  <a:lnTo>
                    <a:pt x="8872" y="27178"/>
                  </a:lnTo>
                  <a:lnTo>
                    <a:pt x="8829" y="27249"/>
                  </a:lnTo>
                  <a:lnTo>
                    <a:pt x="8829" y="27305"/>
                  </a:lnTo>
                  <a:lnTo>
                    <a:pt x="8872" y="27376"/>
                  </a:lnTo>
                  <a:lnTo>
                    <a:pt x="8872" y="27432"/>
                  </a:lnTo>
                  <a:lnTo>
                    <a:pt x="8914" y="27432"/>
                  </a:lnTo>
                  <a:lnTo>
                    <a:pt x="8914" y="27488"/>
                  </a:lnTo>
                  <a:lnTo>
                    <a:pt x="8914" y="27559"/>
                  </a:lnTo>
                  <a:lnTo>
                    <a:pt x="8956" y="27559"/>
                  </a:lnTo>
                  <a:lnTo>
                    <a:pt x="8998" y="27685"/>
                  </a:lnTo>
                  <a:lnTo>
                    <a:pt x="9041" y="27685"/>
                  </a:lnTo>
                  <a:lnTo>
                    <a:pt x="9083" y="27685"/>
                  </a:lnTo>
                  <a:lnTo>
                    <a:pt x="9125" y="27742"/>
                  </a:lnTo>
                  <a:lnTo>
                    <a:pt x="9167" y="27742"/>
                  </a:lnTo>
                  <a:lnTo>
                    <a:pt x="9210" y="27742"/>
                  </a:lnTo>
                  <a:lnTo>
                    <a:pt x="9252" y="27812"/>
                  </a:lnTo>
                  <a:lnTo>
                    <a:pt x="9294" y="27742"/>
                  </a:lnTo>
                  <a:lnTo>
                    <a:pt x="9336" y="27812"/>
                  </a:lnTo>
                  <a:lnTo>
                    <a:pt x="9379" y="27812"/>
                  </a:lnTo>
                  <a:lnTo>
                    <a:pt x="9421" y="27742"/>
                  </a:lnTo>
                  <a:lnTo>
                    <a:pt x="9463" y="27742"/>
                  </a:lnTo>
                  <a:lnTo>
                    <a:pt x="9505" y="27742"/>
                  </a:lnTo>
                  <a:lnTo>
                    <a:pt x="9590" y="27742"/>
                  </a:lnTo>
                  <a:lnTo>
                    <a:pt x="9632" y="27742"/>
                  </a:lnTo>
                  <a:lnTo>
                    <a:pt x="9717" y="27742"/>
                  </a:lnTo>
                  <a:lnTo>
                    <a:pt x="9801" y="27742"/>
                  </a:lnTo>
                  <a:lnTo>
                    <a:pt x="9843" y="27742"/>
                  </a:lnTo>
                  <a:lnTo>
                    <a:pt x="9886" y="27742"/>
                  </a:lnTo>
                  <a:lnTo>
                    <a:pt x="10012" y="27742"/>
                  </a:lnTo>
                  <a:lnTo>
                    <a:pt x="10055" y="27742"/>
                  </a:lnTo>
                  <a:lnTo>
                    <a:pt x="10055" y="27812"/>
                  </a:lnTo>
                  <a:lnTo>
                    <a:pt x="10097" y="27812"/>
                  </a:lnTo>
                  <a:lnTo>
                    <a:pt x="10266" y="27868"/>
                  </a:lnTo>
                  <a:lnTo>
                    <a:pt x="10350" y="27868"/>
                  </a:lnTo>
                  <a:lnTo>
                    <a:pt x="10435" y="27939"/>
                  </a:lnTo>
                  <a:lnTo>
                    <a:pt x="10477" y="27939"/>
                  </a:lnTo>
                  <a:lnTo>
                    <a:pt x="10519" y="27939"/>
                  </a:lnTo>
                  <a:lnTo>
                    <a:pt x="10561" y="27939"/>
                  </a:lnTo>
                  <a:lnTo>
                    <a:pt x="10604" y="27939"/>
                  </a:lnTo>
                  <a:lnTo>
                    <a:pt x="10815" y="28009"/>
                  </a:lnTo>
                  <a:lnTo>
                    <a:pt x="10857" y="28009"/>
                  </a:lnTo>
                  <a:lnTo>
                    <a:pt x="10942" y="28009"/>
                  </a:lnTo>
                  <a:lnTo>
                    <a:pt x="10984" y="28009"/>
                  </a:lnTo>
                  <a:lnTo>
                    <a:pt x="11026" y="28009"/>
                  </a:lnTo>
                  <a:lnTo>
                    <a:pt x="11068" y="28009"/>
                  </a:lnTo>
                  <a:lnTo>
                    <a:pt x="11195" y="28009"/>
                  </a:lnTo>
                  <a:lnTo>
                    <a:pt x="11237" y="28009"/>
                  </a:lnTo>
                  <a:lnTo>
                    <a:pt x="11280" y="28009"/>
                  </a:lnTo>
                  <a:lnTo>
                    <a:pt x="11322" y="28009"/>
                  </a:lnTo>
                  <a:lnTo>
                    <a:pt x="11364" y="28009"/>
                  </a:lnTo>
                  <a:lnTo>
                    <a:pt x="11406" y="28009"/>
                  </a:lnTo>
                  <a:lnTo>
                    <a:pt x="11449" y="28009"/>
                  </a:lnTo>
                  <a:lnTo>
                    <a:pt x="11575" y="27939"/>
                  </a:lnTo>
                  <a:lnTo>
                    <a:pt x="11618" y="27939"/>
                  </a:lnTo>
                  <a:lnTo>
                    <a:pt x="11660" y="27939"/>
                  </a:lnTo>
                  <a:lnTo>
                    <a:pt x="11702" y="27868"/>
                  </a:lnTo>
                  <a:lnTo>
                    <a:pt x="11787" y="27868"/>
                  </a:lnTo>
                  <a:lnTo>
                    <a:pt x="11787" y="27812"/>
                  </a:lnTo>
                  <a:lnTo>
                    <a:pt x="11829" y="27812"/>
                  </a:lnTo>
                  <a:lnTo>
                    <a:pt x="11871" y="27812"/>
                  </a:lnTo>
                  <a:lnTo>
                    <a:pt x="11913" y="27742"/>
                  </a:lnTo>
                  <a:lnTo>
                    <a:pt x="11956" y="27685"/>
                  </a:lnTo>
                  <a:lnTo>
                    <a:pt x="12040" y="27685"/>
                  </a:lnTo>
                  <a:lnTo>
                    <a:pt x="12040" y="27742"/>
                  </a:lnTo>
                  <a:lnTo>
                    <a:pt x="12082" y="27742"/>
                  </a:lnTo>
                  <a:lnTo>
                    <a:pt x="12082" y="27812"/>
                  </a:lnTo>
                  <a:lnTo>
                    <a:pt x="12125" y="27812"/>
                  </a:lnTo>
                  <a:lnTo>
                    <a:pt x="12125" y="27868"/>
                  </a:lnTo>
                  <a:lnTo>
                    <a:pt x="12167" y="27868"/>
                  </a:lnTo>
                  <a:lnTo>
                    <a:pt x="12209" y="27939"/>
                  </a:lnTo>
                  <a:lnTo>
                    <a:pt x="12251" y="27939"/>
                  </a:lnTo>
                  <a:lnTo>
                    <a:pt x="12294" y="27939"/>
                  </a:lnTo>
                  <a:lnTo>
                    <a:pt x="12294" y="28009"/>
                  </a:lnTo>
                  <a:lnTo>
                    <a:pt x="12336" y="28009"/>
                  </a:lnTo>
                  <a:lnTo>
                    <a:pt x="12336" y="28066"/>
                  </a:lnTo>
                  <a:lnTo>
                    <a:pt x="12336" y="28122"/>
                  </a:lnTo>
                  <a:lnTo>
                    <a:pt x="12336" y="28192"/>
                  </a:lnTo>
                  <a:lnTo>
                    <a:pt x="12336" y="28249"/>
                  </a:lnTo>
                  <a:lnTo>
                    <a:pt x="12378" y="28319"/>
                  </a:lnTo>
                  <a:lnTo>
                    <a:pt x="12420" y="28319"/>
                  </a:lnTo>
                  <a:lnTo>
                    <a:pt x="12505" y="28319"/>
                  </a:lnTo>
                  <a:lnTo>
                    <a:pt x="12505" y="28389"/>
                  </a:lnTo>
                  <a:lnTo>
                    <a:pt x="12463" y="28389"/>
                  </a:lnTo>
                  <a:lnTo>
                    <a:pt x="12463" y="28446"/>
                  </a:lnTo>
                  <a:lnTo>
                    <a:pt x="12505" y="28446"/>
                  </a:lnTo>
                  <a:lnTo>
                    <a:pt x="12505" y="28502"/>
                  </a:lnTo>
                  <a:lnTo>
                    <a:pt x="12547" y="28502"/>
                  </a:lnTo>
                  <a:lnTo>
                    <a:pt x="12547" y="28573"/>
                  </a:lnTo>
                  <a:lnTo>
                    <a:pt x="12589" y="28573"/>
                  </a:lnTo>
                  <a:lnTo>
                    <a:pt x="12631" y="28573"/>
                  </a:lnTo>
                  <a:lnTo>
                    <a:pt x="12589" y="28643"/>
                  </a:lnTo>
                  <a:lnTo>
                    <a:pt x="12589" y="28699"/>
                  </a:lnTo>
                  <a:lnTo>
                    <a:pt x="12631" y="28699"/>
                  </a:lnTo>
                  <a:lnTo>
                    <a:pt x="12631" y="28770"/>
                  </a:lnTo>
                  <a:lnTo>
                    <a:pt x="12631" y="28826"/>
                  </a:lnTo>
                  <a:lnTo>
                    <a:pt x="12589" y="28882"/>
                  </a:lnTo>
                  <a:lnTo>
                    <a:pt x="12631" y="28882"/>
                  </a:lnTo>
                  <a:lnTo>
                    <a:pt x="12674" y="28882"/>
                  </a:lnTo>
                  <a:lnTo>
                    <a:pt x="12674" y="28953"/>
                  </a:lnTo>
                  <a:lnTo>
                    <a:pt x="12631" y="28953"/>
                  </a:lnTo>
                  <a:lnTo>
                    <a:pt x="12631" y="29023"/>
                  </a:lnTo>
                  <a:lnTo>
                    <a:pt x="12674" y="29023"/>
                  </a:lnTo>
                  <a:lnTo>
                    <a:pt x="12674" y="29079"/>
                  </a:lnTo>
                  <a:lnTo>
                    <a:pt x="12631" y="29079"/>
                  </a:lnTo>
                  <a:lnTo>
                    <a:pt x="12631" y="29136"/>
                  </a:lnTo>
                  <a:lnTo>
                    <a:pt x="12674" y="29206"/>
                  </a:lnTo>
                  <a:lnTo>
                    <a:pt x="12716" y="29206"/>
                  </a:lnTo>
                  <a:lnTo>
                    <a:pt x="12716" y="29263"/>
                  </a:lnTo>
                  <a:lnTo>
                    <a:pt x="12758" y="29263"/>
                  </a:lnTo>
                  <a:lnTo>
                    <a:pt x="12800" y="29263"/>
                  </a:lnTo>
                  <a:lnTo>
                    <a:pt x="12800" y="29333"/>
                  </a:lnTo>
                  <a:lnTo>
                    <a:pt x="12758" y="29333"/>
                  </a:lnTo>
                  <a:lnTo>
                    <a:pt x="12716" y="29333"/>
                  </a:lnTo>
                  <a:lnTo>
                    <a:pt x="12674" y="29333"/>
                  </a:lnTo>
                  <a:lnTo>
                    <a:pt x="12674" y="29403"/>
                  </a:lnTo>
                  <a:lnTo>
                    <a:pt x="12716" y="29403"/>
                  </a:lnTo>
                  <a:lnTo>
                    <a:pt x="12758" y="29460"/>
                  </a:lnTo>
                  <a:lnTo>
                    <a:pt x="12800" y="29460"/>
                  </a:lnTo>
                  <a:lnTo>
                    <a:pt x="12800" y="29403"/>
                  </a:lnTo>
                  <a:lnTo>
                    <a:pt x="12843" y="29403"/>
                  </a:lnTo>
                  <a:lnTo>
                    <a:pt x="12843" y="29460"/>
                  </a:lnTo>
                  <a:lnTo>
                    <a:pt x="12843" y="29516"/>
                  </a:lnTo>
                  <a:lnTo>
                    <a:pt x="12885" y="29516"/>
                  </a:lnTo>
                  <a:lnTo>
                    <a:pt x="12927" y="29516"/>
                  </a:lnTo>
                  <a:lnTo>
                    <a:pt x="12969" y="29516"/>
                  </a:lnTo>
                  <a:lnTo>
                    <a:pt x="12927" y="29460"/>
                  </a:lnTo>
                  <a:lnTo>
                    <a:pt x="12969" y="29460"/>
                  </a:lnTo>
                  <a:lnTo>
                    <a:pt x="13012" y="29460"/>
                  </a:lnTo>
                  <a:lnTo>
                    <a:pt x="13054" y="29460"/>
                  </a:lnTo>
                  <a:lnTo>
                    <a:pt x="13054" y="29516"/>
                  </a:lnTo>
                  <a:lnTo>
                    <a:pt x="13096" y="29586"/>
                  </a:lnTo>
                  <a:lnTo>
                    <a:pt x="13138" y="29586"/>
                  </a:lnTo>
                  <a:lnTo>
                    <a:pt x="13181" y="29586"/>
                  </a:lnTo>
                  <a:lnTo>
                    <a:pt x="13223" y="29586"/>
                  </a:lnTo>
                  <a:lnTo>
                    <a:pt x="13223" y="29516"/>
                  </a:lnTo>
                  <a:lnTo>
                    <a:pt x="13265" y="29586"/>
                  </a:lnTo>
                  <a:lnTo>
                    <a:pt x="13307" y="29586"/>
                  </a:lnTo>
                  <a:lnTo>
                    <a:pt x="13307" y="29643"/>
                  </a:lnTo>
                  <a:lnTo>
                    <a:pt x="13350" y="29643"/>
                  </a:lnTo>
                  <a:lnTo>
                    <a:pt x="13392" y="29643"/>
                  </a:lnTo>
                  <a:lnTo>
                    <a:pt x="13392" y="29586"/>
                  </a:lnTo>
                  <a:lnTo>
                    <a:pt x="13434" y="29586"/>
                  </a:lnTo>
                  <a:lnTo>
                    <a:pt x="13434" y="29643"/>
                  </a:lnTo>
                  <a:lnTo>
                    <a:pt x="13434" y="29713"/>
                  </a:lnTo>
                  <a:lnTo>
                    <a:pt x="13476" y="29713"/>
                  </a:lnTo>
                  <a:lnTo>
                    <a:pt x="13519" y="29784"/>
                  </a:lnTo>
                  <a:lnTo>
                    <a:pt x="13561" y="29784"/>
                  </a:lnTo>
                  <a:lnTo>
                    <a:pt x="13561" y="29840"/>
                  </a:lnTo>
                  <a:lnTo>
                    <a:pt x="13603" y="29840"/>
                  </a:lnTo>
                  <a:lnTo>
                    <a:pt x="13603" y="29784"/>
                  </a:lnTo>
                  <a:lnTo>
                    <a:pt x="13645" y="29784"/>
                  </a:lnTo>
                  <a:lnTo>
                    <a:pt x="13688" y="29784"/>
                  </a:lnTo>
                  <a:lnTo>
                    <a:pt x="13730" y="29784"/>
                  </a:lnTo>
                  <a:lnTo>
                    <a:pt x="13772" y="29840"/>
                  </a:lnTo>
                  <a:lnTo>
                    <a:pt x="13814" y="29896"/>
                  </a:lnTo>
                  <a:lnTo>
                    <a:pt x="13730" y="29896"/>
                  </a:lnTo>
                  <a:lnTo>
                    <a:pt x="13814" y="29967"/>
                  </a:lnTo>
                  <a:lnTo>
                    <a:pt x="13814" y="30023"/>
                  </a:lnTo>
                  <a:lnTo>
                    <a:pt x="13857" y="30023"/>
                  </a:lnTo>
                  <a:lnTo>
                    <a:pt x="13899" y="30023"/>
                  </a:lnTo>
                  <a:lnTo>
                    <a:pt x="13899" y="30093"/>
                  </a:lnTo>
                  <a:lnTo>
                    <a:pt x="13899" y="30164"/>
                  </a:lnTo>
                  <a:lnTo>
                    <a:pt x="13899" y="30220"/>
                  </a:lnTo>
                  <a:lnTo>
                    <a:pt x="13941" y="30220"/>
                  </a:lnTo>
                  <a:lnTo>
                    <a:pt x="13941" y="30164"/>
                  </a:lnTo>
                  <a:lnTo>
                    <a:pt x="13983" y="30164"/>
                  </a:lnTo>
                  <a:lnTo>
                    <a:pt x="13983" y="30220"/>
                  </a:lnTo>
                  <a:lnTo>
                    <a:pt x="14026" y="30220"/>
                  </a:lnTo>
                  <a:lnTo>
                    <a:pt x="14068" y="30220"/>
                  </a:lnTo>
                  <a:lnTo>
                    <a:pt x="14068" y="30276"/>
                  </a:lnTo>
                  <a:lnTo>
                    <a:pt x="14068" y="30347"/>
                  </a:lnTo>
                  <a:lnTo>
                    <a:pt x="14110" y="30417"/>
                  </a:lnTo>
                  <a:lnTo>
                    <a:pt x="14152" y="30417"/>
                  </a:lnTo>
                  <a:lnTo>
                    <a:pt x="14152" y="30474"/>
                  </a:lnTo>
                  <a:lnTo>
                    <a:pt x="14195" y="30474"/>
                  </a:lnTo>
                  <a:lnTo>
                    <a:pt x="14237" y="30474"/>
                  </a:lnTo>
                  <a:lnTo>
                    <a:pt x="14237" y="30544"/>
                  </a:lnTo>
                  <a:lnTo>
                    <a:pt x="14195" y="30544"/>
                  </a:lnTo>
                  <a:lnTo>
                    <a:pt x="14195" y="30600"/>
                  </a:lnTo>
                  <a:lnTo>
                    <a:pt x="14237" y="30600"/>
                  </a:lnTo>
                  <a:lnTo>
                    <a:pt x="14279" y="30600"/>
                  </a:lnTo>
                  <a:lnTo>
                    <a:pt x="14321" y="30600"/>
                  </a:lnTo>
                  <a:lnTo>
                    <a:pt x="14279" y="30657"/>
                  </a:lnTo>
                  <a:lnTo>
                    <a:pt x="14321" y="30657"/>
                  </a:lnTo>
                  <a:lnTo>
                    <a:pt x="14321" y="30727"/>
                  </a:lnTo>
                  <a:lnTo>
                    <a:pt x="14364" y="30727"/>
                  </a:lnTo>
                  <a:lnTo>
                    <a:pt x="14364" y="30657"/>
                  </a:lnTo>
                  <a:lnTo>
                    <a:pt x="14406" y="30657"/>
                  </a:lnTo>
                  <a:lnTo>
                    <a:pt x="14406" y="30727"/>
                  </a:lnTo>
                  <a:lnTo>
                    <a:pt x="14406" y="30797"/>
                  </a:lnTo>
                  <a:lnTo>
                    <a:pt x="14448" y="30797"/>
                  </a:lnTo>
                  <a:lnTo>
                    <a:pt x="14490" y="30854"/>
                  </a:lnTo>
                  <a:lnTo>
                    <a:pt x="14533" y="30854"/>
                  </a:lnTo>
                  <a:lnTo>
                    <a:pt x="14533" y="30797"/>
                  </a:lnTo>
                  <a:lnTo>
                    <a:pt x="14575" y="30797"/>
                  </a:lnTo>
                  <a:lnTo>
                    <a:pt x="14617" y="30797"/>
                  </a:lnTo>
                  <a:lnTo>
                    <a:pt x="14659" y="30797"/>
                  </a:lnTo>
                  <a:lnTo>
                    <a:pt x="14659" y="30727"/>
                  </a:lnTo>
                  <a:lnTo>
                    <a:pt x="14701" y="30727"/>
                  </a:lnTo>
                  <a:lnTo>
                    <a:pt x="14744" y="30727"/>
                  </a:lnTo>
                  <a:lnTo>
                    <a:pt x="14744" y="30797"/>
                  </a:lnTo>
                  <a:lnTo>
                    <a:pt x="14701" y="30797"/>
                  </a:lnTo>
                  <a:lnTo>
                    <a:pt x="14744" y="30854"/>
                  </a:lnTo>
                  <a:lnTo>
                    <a:pt x="14786" y="30854"/>
                  </a:lnTo>
                  <a:lnTo>
                    <a:pt x="14870" y="30854"/>
                  </a:lnTo>
                  <a:lnTo>
                    <a:pt x="14870" y="30797"/>
                  </a:lnTo>
                  <a:lnTo>
                    <a:pt x="14913" y="30797"/>
                  </a:lnTo>
                  <a:lnTo>
                    <a:pt x="14913" y="30854"/>
                  </a:lnTo>
                  <a:lnTo>
                    <a:pt x="14955" y="30797"/>
                  </a:lnTo>
                  <a:lnTo>
                    <a:pt x="14997" y="30854"/>
                  </a:lnTo>
                  <a:lnTo>
                    <a:pt x="15039" y="30910"/>
                  </a:lnTo>
                  <a:lnTo>
                    <a:pt x="15039" y="30981"/>
                  </a:lnTo>
                  <a:lnTo>
                    <a:pt x="14997" y="30981"/>
                  </a:lnTo>
                  <a:lnTo>
                    <a:pt x="14997" y="31037"/>
                  </a:lnTo>
                  <a:lnTo>
                    <a:pt x="14955" y="31037"/>
                  </a:lnTo>
                  <a:lnTo>
                    <a:pt x="14913" y="31037"/>
                  </a:lnTo>
                  <a:lnTo>
                    <a:pt x="14913" y="31107"/>
                  </a:lnTo>
                  <a:lnTo>
                    <a:pt x="14955" y="31107"/>
                  </a:lnTo>
                  <a:lnTo>
                    <a:pt x="15039" y="31107"/>
                  </a:lnTo>
                  <a:lnTo>
                    <a:pt x="15082" y="31107"/>
                  </a:lnTo>
                  <a:lnTo>
                    <a:pt x="15082" y="31178"/>
                  </a:lnTo>
                  <a:lnTo>
                    <a:pt x="15124" y="31234"/>
                  </a:lnTo>
                  <a:lnTo>
                    <a:pt x="15166" y="31234"/>
                  </a:lnTo>
                  <a:lnTo>
                    <a:pt x="15251" y="31290"/>
                  </a:lnTo>
                  <a:lnTo>
                    <a:pt x="15293" y="31361"/>
                  </a:lnTo>
                  <a:lnTo>
                    <a:pt x="15293" y="31417"/>
                  </a:lnTo>
                  <a:lnTo>
                    <a:pt x="15335" y="31417"/>
                  </a:lnTo>
                  <a:lnTo>
                    <a:pt x="15335" y="31487"/>
                  </a:lnTo>
                  <a:lnTo>
                    <a:pt x="15377" y="31487"/>
                  </a:lnTo>
                  <a:lnTo>
                    <a:pt x="15420" y="31558"/>
                  </a:lnTo>
                  <a:lnTo>
                    <a:pt x="15462" y="31558"/>
                  </a:lnTo>
                  <a:lnTo>
                    <a:pt x="15462" y="31614"/>
                  </a:lnTo>
                  <a:lnTo>
                    <a:pt x="15462" y="31671"/>
                  </a:lnTo>
                  <a:lnTo>
                    <a:pt x="15504" y="31671"/>
                  </a:lnTo>
                  <a:lnTo>
                    <a:pt x="15504" y="31614"/>
                  </a:lnTo>
                  <a:lnTo>
                    <a:pt x="15546" y="31614"/>
                  </a:lnTo>
                  <a:lnTo>
                    <a:pt x="15589" y="31614"/>
                  </a:lnTo>
                  <a:lnTo>
                    <a:pt x="15631" y="31671"/>
                  </a:lnTo>
                  <a:lnTo>
                    <a:pt x="15673" y="31671"/>
                  </a:lnTo>
                  <a:lnTo>
                    <a:pt x="15673" y="31741"/>
                  </a:lnTo>
                  <a:lnTo>
                    <a:pt x="15715" y="31671"/>
                  </a:lnTo>
                  <a:lnTo>
                    <a:pt x="15758" y="31671"/>
                  </a:lnTo>
                  <a:lnTo>
                    <a:pt x="15800" y="31671"/>
                  </a:lnTo>
                  <a:lnTo>
                    <a:pt x="15842" y="31671"/>
                  </a:lnTo>
                  <a:lnTo>
                    <a:pt x="15884" y="31671"/>
                  </a:lnTo>
                  <a:lnTo>
                    <a:pt x="15927" y="31614"/>
                  </a:lnTo>
                  <a:lnTo>
                    <a:pt x="16011" y="31558"/>
                  </a:lnTo>
                  <a:lnTo>
                    <a:pt x="16053" y="31558"/>
                  </a:lnTo>
                  <a:lnTo>
                    <a:pt x="16096" y="31558"/>
                  </a:lnTo>
                  <a:lnTo>
                    <a:pt x="16096" y="31614"/>
                  </a:lnTo>
                  <a:lnTo>
                    <a:pt x="16138" y="31614"/>
                  </a:lnTo>
                  <a:lnTo>
                    <a:pt x="16180" y="31558"/>
                  </a:lnTo>
                  <a:lnTo>
                    <a:pt x="16265" y="31558"/>
                  </a:lnTo>
                  <a:lnTo>
                    <a:pt x="16307" y="31614"/>
                  </a:lnTo>
                  <a:lnTo>
                    <a:pt x="16349" y="31614"/>
                  </a:lnTo>
                  <a:lnTo>
                    <a:pt x="16391" y="31614"/>
                  </a:lnTo>
                  <a:lnTo>
                    <a:pt x="16349" y="31671"/>
                  </a:lnTo>
                  <a:lnTo>
                    <a:pt x="16391" y="31671"/>
                  </a:lnTo>
                  <a:lnTo>
                    <a:pt x="16391" y="31741"/>
                  </a:lnTo>
                  <a:lnTo>
                    <a:pt x="16476" y="31671"/>
                  </a:lnTo>
                  <a:lnTo>
                    <a:pt x="16560" y="31671"/>
                  </a:lnTo>
                  <a:lnTo>
                    <a:pt x="16560" y="31741"/>
                  </a:lnTo>
                  <a:lnTo>
                    <a:pt x="16603" y="31741"/>
                  </a:lnTo>
                  <a:lnTo>
                    <a:pt x="16603" y="31671"/>
                  </a:lnTo>
                  <a:lnTo>
                    <a:pt x="16645" y="31671"/>
                  </a:lnTo>
                  <a:lnTo>
                    <a:pt x="16687" y="31671"/>
                  </a:lnTo>
                  <a:lnTo>
                    <a:pt x="16729" y="31671"/>
                  </a:lnTo>
                  <a:lnTo>
                    <a:pt x="16771" y="31671"/>
                  </a:lnTo>
                  <a:lnTo>
                    <a:pt x="16771" y="31741"/>
                  </a:lnTo>
                  <a:lnTo>
                    <a:pt x="16814" y="31741"/>
                  </a:lnTo>
                  <a:lnTo>
                    <a:pt x="16814" y="31797"/>
                  </a:lnTo>
                  <a:lnTo>
                    <a:pt x="16856" y="31797"/>
                  </a:lnTo>
                  <a:lnTo>
                    <a:pt x="16898" y="31797"/>
                  </a:lnTo>
                  <a:lnTo>
                    <a:pt x="16898" y="31741"/>
                  </a:lnTo>
                  <a:lnTo>
                    <a:pt x="16940" y="31741"/>
                  </a:lnTo>
                  <a:lnTo>
                    <a:pt x="16940" y="31797"/>
                  </a:lnTo>
                  <a:lnTo>
                    <a:pt x="16983" y="31797"/>
                  </a:lnTo>
                  <a:lnTo>
                    <a:pt x="16983" y="31868"/>
                  </a:lnTo>
                  <a:lnTo>
                    <a:pt x="17025" y="31868"/>
                  </a:lnTo>
                  <a:lnTo>
                    <a:pt x="17067" y="31868"/>
                  </a:lnTo>
                  <a:lnTo>
                    <a:pt x="17067" y="31797"/>
                  </a:lnTo>
                  <a:lnTo>
                    <a:pt x="17109" y="31797"/>
                  </a:lnTo>
                  <a:lnTo>
                    <a:pt x="17109" y="31868"/>
                  </a:lnTo>
                  <a:lnTo>
                    <a:pt x="17152" y="31868"/>
                  </a:lnTo>
                  <a:lnTo>
                    <a:pt x="17194" y="31868"/>
                  </a:lnTo>
                  <a:lnTo>
                    <a:pt x="17236" y="31868"/>
                  </a:lnTo>
                  <a:lnTo>
                    <a:pt x="17236" y="31938"/>
                  </a:lnTo>
                  <a:lnTo>
                    <a:pt x="17236" y="31994"/>
                  </a:lnTo>
                  <a:lnTo>
                    <a:pt x="17278" y="31994"/>
                  </a:lnTo>
                  <a:lnTo>
                    <a:pt x="17278" y="32051"/>
                  </a:lnTo>
                  <a:lnTo>
                    <a:pt x="17321" y="32051"/>
                  </a:lnTo>
                  <a:lnTo>
                    <a:pt x="17363" y="32051"/>
                  </a:lnTo>
                  <a:lnTo>
                    <a:pt x="17321" y="31938"/>
                  </a:lnTo>
                  <a:lnTo>
                    <a:pt x="17321" y="31868"/>
                  </a:lnTo>
                  <a:lnTo>
                    <a:pt x="17278" y="31797"/>
                  </a:lnTo>
                  <a:lnTo>
                    <a:pt x="17278" y="31741"/>
                  </a:lnTo>
                  <a:lnTo>
                    <a:pt x="17236" y="31741"/>
                  </a:lnTo>
                  <a:lnTo>
                    <a:pt x="17236" y="31671"/>
                  </a:lnTo>
                  <a:lnTo>
                    <a:pt x="17278" y="31671"/>
                  </a:lnTo>
                  <a:lnTo>
                    <a:pt x="17278" y="31614"/>
                  </a:lnTo>
                  <a:lnTo>
                    <a:pt x="17278" y="31558"/>
                  </a:lnTo>
                  <a:lnTo>
                    <a:pt x="17278" y="31487"/>
                  </a:lnTo>
                  <a:lnTo>
                    <a:pt x="17278" y="31417"/>
                  </a:lnTo>
                  <a:lnTo>
                    <a:pt x="17236" y="31417"/>
                  </a:lnTo>
                  <a:lnTo>
                    <a:pt x="17236" y="31361"/>
                  </a:lnTo>
                  <a:lnTo>
                    <a:pt x="17278" y="31361"/>
                  </a:lnTo>
                  <a:lnTo>
                    <a:pt x="17321" y="31361"/>
                  </a:lnTo>
                  <a:lnTo>
                    <a:pt x="17321" y="31290"/>
                  </a:lnTo>
                  <a:lnTo>
                    <a:pt x="17278" y="31290"/>
                  </a:lnTo>
                  <a:lnTo>
                    <a:pt x="17236" y="31234"/>
                  </a:lnTo>
                  <a:lnTo>
                    <a:pt x="17236" y="31178"/>
                  </a:lnTo>
                  <a:lnTo>
                    <a:pt x="17236" y="31107"/>
                  </a:lnTo>
                  <a:lnTo>
                    <a:pt x="17236" y="31037"/>
                  </a:lnTo>
                  <a:lnTo>
                    <a:pt x="17278" y="31037"/>
                  </a:lnTo>
                  <a:lnTo>
                    <a:pt x="17278" y="30981"/>
                  </a:lnTo>
                  <a:lnTo>
                    <a:pt x="17278" y="30910"/>
                  </a:lnTo>
                  <a:lnTo>
                    <a:pt x="17278" y="30854"/>
                  </a:lnTo>
                  <a:lnTo>
                    <a:pt x="17236" y="30854"/>
                  </a:lnTo>
                  <a:lnTo>
                    <a:pt x="17194" y="30854"/>
                  </a:lnTo>
                  <a:lnTo>
                    <a:pt x="17194" y="30797"/>
                  </a:lnTo>
                  <a:lnTo>
                    <a:pt x="17236" y="30797"/>
                  </a:lnTo>
                  <a:lnTo>
                    <a:pt x="17236" y="30727"/>
                  </a:lnTo>
                  <a:lnTo>
                    <a:pt x="17194" y="30727"/>
                  </a:lnTo>
                  <a:lnTo>
                    <a:pt x="17236" y="30657"/>
                  </a:lnTo>
                  <a:lnTo>
                    <a:pt x="17194" y="30657"/>
                  </a:lnTo>
                  <a:lnTo>
                    <a:pt x="17152" y="30657"/>
                  </a:lnTo>
                  <a:lnTo>
                    <a:pt x="17109" y="30600"/>
                  </a:lnTo>
                  <a:lnTo>
                    <a:pt x="17067" y="30600"/>
                  </a:lnTo>
                  <a:lnTo>
                    <a:pt x="17025" y="30657"/>
                  </a:lnTo>
                  <a:lnTo>
                    <a:pt x="17025" y="30600"/>
                  </a:lnTo>
                  <a:lnTo>
                    <a:pt x="16983" y="30600"/>
                  </a:lnTo>
                  <a:lnTo>
                    <a:pt x="16983" y="30544"/>
                  </a:lnTo>
                  <a:lnTo>
                    <a:pt x="16940" y="30544"/>
                  </a:lnTo>
                  <a:lnTo>
                    <a:pt x="16940" y="30474"/>
                  </a:lnTo>
                  <a:lnTo>
                    <a:pt x="16898" y="30474"/>
                  </a:lnTo>
                  <a:lnTo>
                    <a:pt x="16898" y="30417"/>
                  </a:lnTo>
                  <a:lnTo>
                    <a:pt x="16856" y="30417"/>
                  </a:lnTo>
                  <a:lnTo>
                    <a:pt x="16814" y="30347"/>
                  </a:lnTo>
                  <a:lnTo>
                    <a:pt x="16856" y="30347"/>
                  </a:lnTo>
                  <a:lnTo>
                    <a:pt x="16814" y="30276"/>
                  </a:lnTo>
                  <a:lnTo>
                    <a:pt x="16814" y="30220"/>
                  </a:lnTo>
                  <a:lnTo>
                    <a:pt x="16814" y="30164"/>
                  </a:lnTo>
                  <a:lnTo>
                    <a:pt x="16771" y="30093"/>
                  </a:lnTo>
                  <a:lnTo>
                    <a:pt x="16729" y="30093"/>
                  </a:lnTo>
                  <a:lnTo>
                    <a:pt x="16729" y="30023"/>
                  </a:lnTo>
                  <a:lnTo>
                    <a:pt x="16729" y="29967"/>
                  </a:lnTo>
                  <a:lnTo>
                    <a:pt x="16687" y="29967"/>
                  </a:lnTo>
                  <a:lnTo>
                    <a:pt x="16687" y="29896"/>
                  </a:lnTo>
                  <a:lnTo>
                    <a:pt x="16645" y="29896"/>
                  </a:lnTo>
                  <a:lnTo>
                    <a:pt x="16645" y="29840"/>
                  </a:lnTo>
                  <a:lnTo>
                    <a:pt x="16645" y="29784"/>
                  </a:lnTo>
                  <a:lnTo>
                    <a:pt x="16687" y="29784"/>
                  </a:lnTo>
                  <a:lnTo>
                    <a:pt x="16687" y="29713"/>
                  </a:lnTo>
                  <a:lnTo>
                    <a:pt x="16729" y="29713"/>
                  </a:lnTo>
                  <a:lnTo>
                    <a:pt x="16771" y="29713"/>
                  </a:lnTo>
                  <a:lnTo>
                    <a:pt x="16814" y="29643"/>
                  </a:lnTo>
                  <a:lnTo>
                    <a:pt x="16856" y="29643"/>
                  </a:lnTo>
                  <a:lnTo>
                    <a:pt x="16898" y="29643"/>
                  </a:lnTo>
                  <a:lnTo>
                    <a:pt x="17025" y="29643"/>
                  </a:lnTo>
                  <a:lnTo>
                    <a:pt x="17067" y="29586"/>
                  </a:lnTo>
                  <a:lnTo>
                    <a:pt x="17194" y="29586"/>
                  </a:lnTo>
                  <a:lnTo>
                    <a:pt x="17278" y="29586"/>
                  </a:lnTo>
                  <a:lnTo>
                    <a:pt x="17405" y="29586"/>
                  </a:lnTo>
                  <a:lnTo>
                    <a:pt x="17701" y="29516"/>
                  </a:lnTo>
                  <a:lnTo>
                    <a:pt x="17828" y="29516"/>
                  </a:lnTo>
                  <a:lnTo>
                    <a:pt x="18081" y="29460"/>
                  </a:lnTo>
                  <a:lnTo>
                    <a:pt x="18123" y="29403"/>
                  </a:lnTo>
                  <a:lnTo>
                    <a:pt x="18166" y="29403"/>
                  </a:lnTo>
                  <a:lnTo>
                    <a:pt x="18208" y="29403"/>
                  </a:lnTo>
                  <a:lnTo>
                    <a:pt x="18250" y="29403"/>
                  </a:lnTo>
                  <a:lnTo>
                    <a:pt x="18292" y="29403"/>
                  </a:lnTo>
                  <a:lnTo>
                    <a:pt x="18377" y="29403"/>
                  </a:lnTo>
                  <a:lnTo>
                    <a:pt x="18546" y="29333"/>
                  </a:lnTo>
                  <a:lnTo>
                    <a:pt x="18926" y="29206"/>
                  </a:lnTo>
                  <a:lnTo>
                    <a:pt x="19053" y="29136"/>
                  </a:lnTo>
                  <a:lnTo>
                    <a:pt x="19137" y="29136"/>
                  </a:lnTo>
                  <a:lnTo>
                    <a:pt x="19264" y="29079"/>
                  </a:lnTo>
                  <a:lnTo>
                    <a:pt x="19348" y="29079"/>
                  </a:lnTo>
                  <a:lnTo>
                    <a:pt x="19348" y="29136"/>
                  </a:lnTo>
                  <a:lnTo>
                    <a:pt x="19391" y="29136"/>
                  </a:lnTo>
                  <a:lnTo>
                    <a:pt x="19433" y="29206"/>
                  </a:lnTo>
                  <a:lnTo>
                    <a:pt x="19475" y="29263"/>
                  </a:lnTo>
                  <a:lnTo>
                    <a:pt x="19517" y="29263"/>
                  </a:lnTo>
                  <a:lnTo>
                    <a:pt x="19560" y="29333"/>
                  </a:lnTo>
                  <a:lnTo>
                    <a:pt x="19602" y="29403"/>
                  </a:lnTo>
                  <a:lnTo>
                    <a:pt x="19644" y="29403"/>
                  </a:lnTo>
                  <a:lnTo>
                    <a:pt x="19686" y="29460"/>
                  </a:lnTo>
                  <a:lnTo>
                    <a:pt x="19729" y="29516"/>
                  </a:lnTo>
                  <a:lnTo>
                    <a:pt x="19813" y="29586"/>
                  </a:lnTo>
                  <a:lnTo>
                    <a:pt x="19855" y="29643"/>
                  </a:lnTo>
                  <a:lnTo>
                    <a:pt x="19855" y="29713"/>
                  </a:lnTo>
                  <a:lnTo>
                    <a:pt x="19898" y="29713"/>
                  </a:lnTo>
                  <a:lnTo>
                    <a:pt x="19940" y="29784"/>
                  </a:lnTo>
                  <a:lnTo>
                    <a:pt x="19982" y="29784"/>
                  </a:lnTo>
                  <a:lnTo>
                    <a:pt x="20024" y="29840"/>
                  </a:lnTo>
                  <a:lnTo>
                    <a:pt x="20067" y="29840"/>
                  </a:lnTo>
                  <a:lnTo>
                    <a:pt x="20109" y="29840"/>
                  </a:lnTo>
                  <a:lnTo>
                    <a:pt x="20151" y="29840"/>
                  </a:lnTo>
                  <a:lnTo>
                    <a:pt x="20151" y="29896"/>
                  </a:lnTo>
                  <a:lnTo>
                    <a:pt x="20193" y="29896"/>
                  </a:lnTo>
                  <a:lnTo>
                    <a:pt x="20236" y="29896"/>
                  </a:lnTo>
                  <a:lnTo>
                    <a:pt x="20236" y="29967"/>
                  </a:lnTo>
                  <a:lnTo>
                    <a:pt x="20236" y="30023"/>
                  </a:lnTo>
                  <a:lnTo>
                    <a:pt x="20278" y="30023"/>
                  </a:lnTo>
                  <a:lnTo>
                    <a:pt x="20320" y="30023"/>
                  </a:lnTo>
                  <a:lnTo>
                    <a:pt x="20362" y="30023"/>
                  </a:lnTo>
                  <a:lnTo>
                    <a:pt x="20362" y="30093"/>
                  </a:lnTo>
                  <a:lnTo>
                    <a:pt x="20362" y="30164"/>
                  </a:lnTo>
                  <a:lnTo>
                    <a:pt x="20405" y="30164"/>
                  </a:lnTo>
                  <a:lnTo>
                    <a:pt x="20405" y="30220"/>
                  </a:lnTo>
                  <a:lnTo>
                    <a:pt x="20447" y="30220"/>
                  </a:lnTo>
                  <a:lnTo>
                    <a:pt x="20447" y="30276"/>
                  </a:lnTo>
                  <a:lnTo>
                    <a:pt x="20489" y="30276"/>
                  </a:lnTo>
                  <a:lnTo>
                    <a:pt x="20489" y="30347"/>
                  </a:lnTo>
                  <a:lnTo>
                    <a:pt x="20531" y="30347"/>
                  </a:lnTo>
                  <a:lnTo>
                    <a:pt x="20574" y="30417"/>
                  </a:lnTo>
                  <a:lnTo>
                    <a:pt x="20658" y="30417"/>
                  </a:lnTo>
                  <a:lnTo>
                    <a:pt x="20658" y="30474"/>
                  </a:lnTo>
                  <a:lnTo>
                    <a:pt x="20700" y="30474"/>
                  </a:lnTo>
                  <a:lnTo>
                    <a:pt x="20743" y="30474"/>
                  </a:lnTo>
                  <a:lnTo>
                    <a:pt x="20785" y="30474"/>
                  </a:lnTo>
                  <a:lnTo>
                    <a:pt x="20785" y="30544"/>
                  </a:lnTo>
                  <a:lnTo>
                    <a:pt x="20827" y="30544"/>
                  </a:lnTo>
                  <a:lnTo>
                    <a:pt x="20869" y="30544"/>
                  </a:lnTo>
                  <a:lnTo>
                    <a:pt x="20912" y="30544"/>
                  </a:lnTo>
                  <a:lnTo>
                    <a:pt x="20912" y="30600"/>
                  </a:lnTo>
                  <a:lnTo>
                    <a:pt x="20954" y="30657"/>
                  </a:lnTo>
                  <a:lnTo>
                    <a:pt x="20996" y="30727"/>
                  </a:lnTo>
                  <a:lnTo>
                    <a:pt x="20954" y="30727"/>
                  </a:lnTo>
                  <a:lnTo>
                    <a:pt x="20912" y="30727"/>
                  </a:lnTo>
                  <a:lnTo>
                    <a:pt x="20912" y="30797"/>
                  </a:lnTo>
                  <a:lnTo>
                    <a:pt x="20869" y="30854"/>
                  </a:lnTo>
                  <a:lnTo>
                    <a:pt x="20827" y="30910"/>
                  </a:lnTo>
                  <a:lnTo>
                    <a:pt x="20743" y="30910"/>
                  </a:lnTo>
                  <a:lnTo>
                    <a:pt x="20700" y="30910"/>
                  </a:lnTo>
                  <a:lnTo>
                    <a:pt x="20700" y="30981"/>
                  </a:lnTo>
                  <a:lnTo>
                    <a:pt x="20658" y="30981"/>
                  </a:lnTo>
                  <a:lnTo>
                    <a:pt x="20616" y="30981"/>
                  </a:lnTo>
                  <a:lnTo>
                    <a:pt x="20574" y="31037"/>
                  </a:lnTo>
                  <a:lnTo>
                    <a:pt x="20531" y="31037"/>
                  </a:lnTo>
                  <a:lnTo>
                    <a:pt x="20489" y="31107"/>
                  </a:lnTo>
                  <a:lnTo>
                    <a:pt x="20447" y="31178"/>
                  </a:lnTo>
                  <a:lnTo>
                    <a:pt x="20447" y="31234"/>
                  </a:lnTo>
                  <a:lnTo>
                    <a:pt x="20405" y="31290"/>
                  </a:lnTo>
                  <a:lnTo>
                    <a:pt x="20405" y="31361"/>
                  </a:lnTo>
                  <a:lnTo>
                    <a:pt x="20405" y="31417"/>
                  </a:lnTo>
                  <a:lnTo>
                    <a:pt x="20405" y="31487"/>
                  </a:lnTo>
                  <a:lnTo>
                    <a:pt x="20362" y="31487"/>
                  </a:lnTo>
                  <a:lnTo>
                    <a:pt x="20362" y="31558"/>
                  </a:lnTo>
                  <a:lnTo>
                    <a:pt x="20320" y="31558"/>
                  </a:lnTo>
                  <a:lnTo>
                    <a:pt x="20278" y="31558"/>
                  </a:lnTo>
                  <a:lnTo>
                    <a:pt x="20236" y="31558"/>
                  </a:lnTo>
                  <a:lnTo>
                    <a:pt x="20193" y="31558"/>
                  </a:lnTo>
                  <a:lnTo>
                    <a:pt x="20151" y="31558"/>
                  </a:lnTo>
                  <a:lnTo>
                    <a:pt x="20109" y="31558"/>
                  </a:lnTo>
                  <a:lnTo>
                    <a:pt x="20067" y="31558"/>
                  </a:lnTo>
                  <a:lnTo>
                    <a:pt x="20109" y="31614"/>
                  </a:lnTo>
                  <a:lnTo>
                    <a:pt x="20109" y="31671"/>
                  </a:lnTo>
                  <a:lnTo>
                    <a:pt x="20109" y="31741"/>
                  </a:lnTo>
                  <a:lnTo>
                    <a:pt x="20151" y="31741"/>
                  </a:lnTo>
                  <a:lnTo>
                    <a:pt x="20193" y="31797"/>
                  </a:lnTo>
                  <a:lnTo>
                    <a:pt x="20151" y="31868"/>
                  </a:lnTo>
                  <a:lnTo>
                    <a:pt x="20151" y="31938"/>
                  </a:lnTo>
                  <a:lnTo>
                    <a:pt x="20151" y="31994"/>
                  </a:lnTo>
                  <a:lnTo>
                    <a:pt x="20151" y="32051"/>
                  </a:lnTo>
                  <a:lnTo>
                    <a:pt x="20151" y="32121"/>
                  </a:lnTo>
                  <a:lnTo>
                    <a:pt x="20151" y="32192"/>
                  </a:lnTo>
                  <a:lnTo>
                    <a:pt x="20109" y="32192"/>
                  </a:lnTo>
                  <a:lnTo>
                    <a:pt x="20109" y="32248"/>
                  </a:lnTo>
                  <a:lnTo>
                    <a:pt x="20109" y="32304"/>
                  </a:lnTo>
                  <a:lnTo>
                    <a:pt x="20109" y="32375"/>
                  </a:lnTo>
                  <a:lnTo>
                    <a:pt x="20109" y="32431"/>
                  </a:lnTo>
                  <a:lnTo>
                    <a:pt x="20067" y="32501"/>
                  </a:lnTo>
                  <a:lnTo>
                    <a:pt x="20067" y="32572"/>
                  </a:lnTo>
                  <a:lnTo>
                    <a:pt x="20067" y="32628"/>
                  </a:lnTo>
                  <a:lnTo>
                    <a:pt x="20067" y="32684"/>
                  </a:lnTo>
                  <a:lnTo>
                    <a:pt x="20067" y="32755"/>
                  </a:lnTo>
                  <a:lnTo>
                    <a:pt x="20024" y="32811"/>
                  </a:lnTo>
                  <a:lnTo>
                    <a:pt x="20024" y="32882"/>
                  </a:lnTo>
                  <a:lnTo>
                    <a:pt x="20024" y="32952"/>
                  </a:lnTo>
                  <a:lnTo>
                    <a:pt x="20067" y="32952"/>
                  </a:lnTo>
                  <a:lnTo>
                    <a:pt x="20109" y="32952"/>
                  </a:lnTo>
                  <a:lnTo>
                    <a:pt x="20151" y="32952"/>
                  </a:lnTo>
                  <a:lnTo>
                    <a:pt x="20193" y="32952"/>
                  </a:lnTo>
                  <a:lnTo>
                    <a:pt x="20236" y="32882"/>
                  </a:lnTo>
                  <a:lnTo>
                    <a:pt x="20278" y="32882"/>
                  </a:lnTo>
                  <a:lnTo>
                    <a:pt x="20320" y="32882"/>
                  </a:lnTo>
                  <a:lnTo>
                    <a:pt x="20362" y="32882"/>
                  </a:lnTo>
                  <a:lnTo>
                    <a:pt x="20405" y="32882"/>
                  </a:lnTo>
                  <a:lnTo>
                    <a:pt x="20447" y="32882"/>
                  </a:lnTo>
                  <a:lnTo>
                    <a:pt x="20489" y="32882"/>
                  </a:lnTo>
                  <a:lnTo>
                    <a:pt x="20531" y="32952"/>
                  </a:lnTo>
                  <a:lnTo>
                    <a:pt x="20574" y="32952"/>
                  </a:lnTo>
                  <a:lnTo>
                    <a:pt x="20616" y="32952"/>
                  </a:lnTo>
                  <a:lnTo>
                    <a:pt x="20616" y="33008"/>
                  </a:lnTo>
                  <a:lnTo>
                    <a:pt x="20658" y="33008"/>
                  </a:lnTo>
                  <a:lnTo>
                    <a:pt x="20700" y="33008"/>
                  </a:lnTo>
                  <a:lnTo>
                    <a:pt x="20743" y="33008"/>
                  </a:lnTo>
                  <a:lnTo>
                    <a:pt x="20785" y="33008"/>
                  </a:lnTo>
                  <a:lnTo>
                    <a:pt x="20827" y="33008"/>
                  </a:lnTo>
                  <a:lnTo>
                    <a:pt x="20827" y="33065"/>
                  </a:lnTo>
                  <a:lnTo>
                    <a:pt x="20869" y="33065"/>
                  </a:lnTo>
                  <a:lnTo>
                    <a:pt x="20869" y="33135"/>
                  </a:lnTo>
                  <a:lnTo>
                    <a:pt x="20827" y="33135"/>
                  </a:lnTo>
                  <a:lnTo>
                    <a:pt x="20827" y="33191"/>
                  </a:lnTo>
                  <a:lnTo>
                    <a:pt x="20827" y="33262"/>
                  </a:lnTo>
                  <a:lnTo>
                    <a:pt x="20785" y="33262"/>
                  </a:lnTo>
                  <a:lnTo>
                    <a:pt x="20785" y="33332"/>
                  </a:lnTo>
                  <a:lnTo>
                    <a:pt x="20827" y="33332"/>
                  </a:lnTo>
                  <a:lnTo>
                    <a:pt x="20869" y="33332"/>
                  </a:lnTo>
                  <a:lnTo>
                    <a:pt x="20912" y="33332"/>
                  </a:lnTo>
                  <a:lnTo>
                    <a:pt x="20912" y="33388"/>
                  </a:lnTo>
                  <a:lnTo>
                    <a:pt x="20869" y="33388"/>
                  </a:lnTo>
                  <a:lnTo>
                    <a:pt x="20869" y="33445"/>
                  </a:lnTo>
                  <a:lnTo>
                    <a:pt x="20827" y="33445"/>
                  </a:lnTo>
                  <a:lnTo>
                    <a:pt x="20785" y="33388"/>
                  </a:lnTo>
                  <a:lnTo>
                    <a:pt x="20785" y="33445"/>
                  </a:lnTo>
                  <a:lnTo>
                    <a:pt x="20827" y="33515"/>
                  </a:lnTo>
                  <a:lnTo>
                    <a:pt x="20827" y="33572"/>
                  </a:lnTo>
                  <a:lnTo>
                    <a:pt x="20785" y="33572"/>
                  </a:lnTo>
                  <a:lnTo>
                    <a:pt x="20743" y="33572"/>
                  </a:lnTo>
                  <a:lnTo>
                    <a:pt x="20700" y="33572"/>
                  </a:lnTo>
                  <a:lnTo>
                    <a:pt x="20700" y="33642"/>
                  </a:lnTo>
                  <a:lnTo>
                    <a:pt x="20743" y="33642"/>
                  </a:lnTo>
                  <a:lnTo>
                    <a:pt x="20743" y="33712"/>
                  </a:lnTo>
                  <a:lnTo>
                    <a:pt x="20743" y="33769"/>
                  </a:lnTo>
                  <a:lnTo>
                    <a:pt x="20700" y="33769"/>
                  </a:lnTo>
                  <a:lnTo>
                    <a:pt x="20658" y="33769"/>
                  </a:lnTo>
                  <a:lnTo>
                    <a:pt x="20616" y="33825"/>
                  </a:lnTo>
                  <a:lnTo>
                    <a:pt x="20616" y="33769"/>
                  </a:lnTo>
                  <a:lnTo>
                    <a:pt x="20574" y="33769"/>
                  </a:lnTo>
                  <a:lnTo>
                    <a:pt x="20574" y="33825"/>
                  </a:lnTo>
                  <a:lnTo>
                    <a:pt x="20531" y="33825"/>
                  </a:lnTo>
                  <a:lnTo>
                    <a:pt x="20531" y="33895"/>
                  </a:lnTo>
                  <a:lnTo>
                    <a:pt x="20489" y="33895"/>
                  </a:lnTo>
                  <a:lnTo>
                    <a:pt x="20489" y="33966"/>
                  </a:lnTo>
                  <a:lnTo>
                    <a:pt x="20531" y="34022"/>
                  </a:lnTo>
                  <a:lnTo>
                    <a:pt x="20574" y="34079"/>
                  </a:lnTo>
                  <a:lnTo>
                    <a:pt x="20531" y="34149"/>
                  </a:lnTo>
                  <a:lnTo>
                    <a:pt x="20489" y="34205"/>
                  </a:lnTo>
                  <a:lnTo>
                    <a:pt x="20489" y="34276"/>
                  </a:lnTo>
                  <a:lnTo>
                    <a:pt x="20489" y="34346"/>
                  </a:lnTo>
                  <a:lnTo>
                    <a:pt x="20489" y="34402"/>
                  </a:lnTo>
                  <a:lnTo>
                    <a:pt x="20489" y="34459"/>
                  </a:lnTo>
                  <a:lnTo>
                    <a:pt x="20447" y="34459"/>
                  </a:lnTo>
                  <a:lnTo>
                    <a:pt x="20405" y="34459"/>
                  </a:lnTo>
                  <a:lnTo>
                    <a:pt x="20405" y="34402"/>
                  </a:lnTo>
                  <a:lnTo>
                    <a:pt x="20362" y="34346"/>
                  </a:lnTo>
                  <a:lnTo>
                    <a:pt x="20362" y="34402"/>
                  </a:lnTo>
                  <a:lnTo>
                    <a:pt x="20362" y="34459"/>
                  </a:lnTo>
                  <a:lnTo>
                    <a:pt x="20405" y="34585"/>
                  </a:lnTo>
                  <a:lnTo>
                    <a:pt x="20447" y="34585"/>
                  </a:lnTo>
                  <a:lnTo>
                    <a:pt x="20489" y="34656"/>
                  </a:lnTo>
                  <a:lnTo>
                    <a:pt x="20447" y="34656"/>
                  </a:lnTo>
                  <a:lnTo>
                    <a:pt x="20405" y="34656"/>
                  </a:lnTo>
                  <a:lnTo>
                    <a:pt x="20362" y="34656"/>
                  </a:lnTo>
                  <a:lnTo>
                    <a:pt x="20362" y="34726"/>
                  </a:lnTo>
                  <a:lnTo>
                    <a:pt x="20362" y="34783"/>
                  </a:lnTo>
                  <a:lnTo>
                    <a:pt x="20405" y="34783"/>
                  </a:lnTo>
                  <a:lnTo>
                    <a:pt x="20405" y="34839"/>
                  </a:lnTo>
                  <a:lnTo>
                    <a:pt x="20405" y="34909"/>
                  </a:lnTo>
                  <a:lnTo>
                    <a:pt x="20447" y="34909"/>
                  </a:lnTo>
                  <a:lnTo>
                    <a:pt x="20447" y="34966"/>
                  </a:lnTo>
                  <a:lnTo>
                    <a:pt x="20489" y="34966"/>
                  </a:lnTo>
                  <a:lnTo>
                    <a:pt x="20531" y="34966"/>
                  </a:lnTo>
                  <a:lnTo>
                    <a:pt x="20531" y="35036"/>
                  </a:lnTo>
                  <a:lnTo>
                    <a:pt x="20574" y="35036"/>
                  </a:lnTo>
                  <a:lnTo>
                    <a:pt x="20574" y="35106"/>
                  </a:lnTo>
                  <a:lnTo>
                    <a:pt x="20531" y="35163"/>
                  </a:lnTo>
                  <a:lnTo>
                    <a:pt x="20531" y="35219"/>
                  </a:lnTo>
                  <a:lnTo>
                    <a:pt x="20574" y="35219"/>
                  </a:lnTo>
                  <a:lnTo>
                    <a:pt x="20616" y="35219"/>
                  </a:lnTo>
                  <a:lnTo>
                    <a:pt x="20658" y="35219"/>
                  </a:lnTo>
                  <a:lnTo>
                    <a:pt x="20700" y="35219"/>
                  </a:lnTo>
                  <a:lnTo>
                    <a:pt x="20700" y="35163"/>
                  </a:lnTo>
                  <a:lnTo>
                    <a:pt x="20743" y="35163"/>
                  </a:lnTo>
                  <a:lnTo>
                    <a:pt x="20743" y="35219"/>
                  </a:lnTo>
                  <a:lnTo>
                    <a:pt x="20785" y="35219"/>
                  </a:lnTo>
                  <a:lnTo>
                    <a:pt x="20785" y="35290"/>
                  </a:lnTo>
                  <a:lnTo>
                    <a:pt x="20785" y="35346"/>
                  </a:lnTo>
                  <a:lnTo>
                    <a:pt x="20827" y="35416"/>
                  </a:lnTo>
                  <a:lnTo>
                    <a:pt x="20869" y="35416"/>
                  </a:lnTo>
                  <a:lnTo>
                    <a:pt x="20912" y="35416"/>
                  </a:lnTo>
                  <a:lnTo>
                    <a:pt x="20954" y="35416"/>
                  </a:lnTo>
                  <a:lnTo>
                    <a:pt x="20996" y="35416"/>
                  </a:lnTo>
                  <a:lnTo>
                    <a:pt x="21038" y="35473"/>
                  </a:lnTo>
                  <a:lnTo>
                    <a:pt x="21080" y="35473"/>
                  </a:lnTo>
                  <a:lnTo>
                    <a:pt x="21080" y="35543"/>
                  </a:lnTo>
                  <a:lnTo>
                    <a:pt x="21123" y="35543"/>
                  </a:lnTo>
                  <a:lnTo>
                    <a:pt x="21123" y="35599"/>
                  </a:lnTo>
                  <a:lnTo>
                    <a:pt x="21123" y="35670"/>
                  </a:lnTo>
                  <a:lnTo>
                    <a:pt x="21165" y="35740"/>
                  </a:lnTo>
                  <a:lnTo>
                    <a:pt x="21123" y="35796"/>
                  </a:lnTo>
                  <a:lnTo>
                    <a:pt x="21165" y="35796"/>
                  </a:lnTo>
                  <a:lnTo>
                    <a:pt x="21165" y="35853"/>
                  </a:lnTo>
                  <a:lnTo>
                    <a:pt x="21123" y="35853"/>
                  </a:lnTo>
                  <a:lnTo>
                    <a:pt x="21123" y="35923"/>
                  </a:lnTo>
                  <a:lnTo>
                    <a:pt x="21123" y="35980"/>
                  </a:lnTo>
                  <a:lnTo>
                    <a:pt x="21080" y="36050"/>
                  </a:lnTo>
                  <a:lnTo>
                    <a:pt x="21080" y="36120"/>
                  </a:lnTo>
                  <a:lnTo>
                    <a:pt x="21080" y="36177"/>
                  </a:lnTo>
                  <a:lnTo>
                    <a:pt x="21123" y="36177"/>
                  </a:lnTo>
                  <a:lnTo>
                    <a:pt x="21165" y="36233"/>
                  </a:lnTo>
                  <a:lnTo>
                    <a:pt x="21207" y="36233"/>
                  </a:lnTo>
                  <a:lnTo>
                    <a:pt x="21249" y="36233"/>
                  </a:lnTo>
                  <a:lnTo>
                    <a:pt x="21292" y="36303"/>
                  </a:lnTo>
                  <a:lnTo>
                    <a:pt x="21292" y="36360"/>
                  </a:lnTo>
                  <a:lnTo>
                    <a:pt x="21334" y="36430"/>
                  </a:lnTo>
                  <a:lnTo>
                    <a:pt x="21418" y="36430"/>
                  </a:lnTo>
                  <a:lnTo>
                    <a:pt x="21461" y="36501"/>
                  </a:lnTo>
                  <a:lnTo>
                    <a:pt x="21503" y="36501"/>
                  </a:lnTo>
                  <a:lnTo>
                    <a:pt x="21545" y="36501"/>
                  </a:lnTo>
                  <a:lnTo>
                    <a:pt x="21587" y="36501"/>
                  </a:lnTo>
                  <a:lnTo>
                    <a:pt x="21630" y="36557"/>
                  </a:lnTo>
                  <a:lnTo>
                    <a:pt x="21672" y="36557"/>
                  </a:lnTo>
                  <a:lnTo>
                    <a:pt x="21672" y="36613"/>
                  </a:lnTo>
                  <a:lnTo>
                    <a:pt x="21672" y="36684"/>
                  </a:lnTo>
                  <a:lnTo>
                    <a:pt x="21714" y="36684"/>
                  </a:lnTo>
                  <a:lnTo>
                    <a:pt x="21756" y="36740"/>
                  </a:lnTo>
                  <a:lnTo>
                    <a:pt x="21799" y="36740"/>
                  </a:lnTo>
                  <a:lnTo>
                    <a:pt x="21799" y="36810"/>
                  </a:lnTo>
                  <a:lnTo>
                    <a:pt x="21799" y="36881"/>
                  </a:lnTo>
                  <a:lnTo>
                    <a:pt x="21799" y="36937"/>
                  </a:lnTo>
                  <a:lnTo>
                    <a:pt x="21799" y="36993"/>
                  </a:lnTo>
                  <a:lnTo>
                    <a:pt x="21841" y="36993"/>
                  </a:lnTo>
                  <a:lnTo>
                    <a:pt x="21841" y="37120"/>
                  </a:lnTo>
                  <a:lnTo>
                    <a:pt x="21841" y="37191"/>
                  </a:lnTo>
                  <a:lnTo>
                    <a:pt x="21841" y="37247"/>
                  </a:lnTo>
                  <a:lnTo>
                    <a:pt x="21841" y="37317"/>
                  </a:lnTo>
                  <a:lnTo>
                    <a:pt x="21925" y="37374"/>
                  </a:lnTo>
                  <a:lnTo>
                    <a:pt x="21968" y="37444"/>
                  </a:lnTo>
                  <a:lnTo>
                    <a:pt x="22010" y="37444"/>
                  </a:lnTo>
                  <a:lnTo>
                    <a:pt x="22010" y="37514"/>
                  </a:lnTo>
                  <a:lnTo>
                    <a:pt x="22052" y="37514"/>
                  </a:lnTo>
                  <a:lnTo>
                    <a:pt x="22137" y="37571"/>
                  </a:lnTo>
                  <a:lnTo>
                    <a:pt x="22094" y="37627"/>
                  </a:lnTo>
                  <a:lnTo>
                    <a:pt x="22094" y="37698"/>
                  </a:lnTo>
                  <a:lnTo>
                    <a:pt x="22052" y="37754"/>
                  </a:lnTo>
                  <a:lnTo>
                    <a:pt x="22010" y="37754"/>
                  </a:lnTo>
                  <a:lnTo>
                    <a:pt x="22010" y="37895"/>
                  </a:lnTo>
                  <a:lnTo>
                    <a:pt x="21968" y="37895"/>
                  </a:lnTo>
                  <a:lnTo>
                    <a:pt x="21968" y="37951"/>
                  </a:lnTo>
                  <a:lnTo>
                    <a:pt x="22010" y="37951"/>
                  </a:lnTo>
                  <a:lnTo>
                    <a:pt x="22052" y="37951"/>
                  </a:lnTo>
                  <a:lnTo>
                    <a:pt x="22094" y="37951"/>
                  </a:lnTo>
                  <a:lnTo>
                    <a:pt x="22094" y="38007"/>
                  </a:lnTo>
                  <a:lnTo>
                    <a:pt x="22052" y="38078"/>
                  </a:lnTo>
                  <a:lnTo>
                    <a:pt x="22010" y="38078"/>
                  </a:lnTo>
                  <a:lnTo>
                    <a:pt x="21968" y="38078"/>
                  </a:lnTo>
                  <a:lnTo>
                    <a:pt x="21968" y="38134"/>
                  </a:lnTo>
                  <a:lnTo>
                    <a:pt x="22010" y="38204"/>
                  </a:lnTo>
                  <a:lnTo>
                    <a:pt x="22010" y="38275"/>
                  </a:lnTo>
                  <a:lnTo>
                    <a:pt x="21968" y="38331"/>
                  </a:lnTo>
                  <a:lnTo>
                    <a:pt x="22010" y="38331"/>
                  </a:lnTo>
                  <a:lnTo>
                    <a:pt x="22010" y="38388"/>
                  </a:lnTo>
                  <a:lnTo>
                    <a:pt x="22052" y="38388"/>
                  </a:lnTo>
                  <a:lnTo>
                    <a:pt x="22052" y="38331"/>
                  </a:lnTo>
                  <a:lnTo>
                    <a:pt x="22052" y="38275"/>
                  </a:lnTo>
                  <a:lnTo>
                    <a:pt x="22094" y="38275"/>
                  </a:lnTo>
                  <a:lnTo>
                    <a:pt x="22137" y="38331"/>
                  </a:lnTo>
                  <a:lnTo>
                    <a:pt x="22137" y="38388"/>
                  </a:lnTo>
                  <a:lnTo>
                    <a:pt x="22137" y="38458"/>
                  </a:lnTo>
                  <a:lnTo>
                    <a:pt x="22137" y="38514"/>
                  </a:lnTo>
                  <a:lnTo>
                    <a:pt x="22179" y="38514"/>
                  </a:lnTo>
                  <a:lnTo>
                    <a:pt x="22221" y="38458"/>
                  </a:lnTo>
                  <a:lnTo>
                    <a:pt x="22221" y="38514"/>
                  </a:lnTo>
                  <a:lnTo>
                    <a:pt x="22221" y="38585"/>
                  </a:lnTo>
                  <a:lnTo>
                    <a:pt x="22179" y="38585"/>
                  </a:lnTo>
                  <a:lnTo>
                    <a:pt x="22179" y="38641"/>
                  </a:lnTo>
                  <a:lnTo>
                    <a:pt x="22179" y="38711"/>
                  </a:lnTo>
                  <a:lnTo>
                    <a:pt x="22179" y="38768"/>
                  </a:lnTo>
                  <a:lnTo>
                    <a:pt x="22179" y="38838"/>
                  </a:lnTo>
                  <a:lnTo>
                    <a:pt x="22221" y="38838"/>
                  </a:lnTo>
                  <a:lnTo>
                    <a:pt x="22263" y="38838"/>
                  </a:lnTo>
                  <a:lnTo>
                    <a:pt x="22263" y="38894"/>
                  </a:lnTo>
                  <a:lnTo>
                    <a:pt x="22306" y="38965"/>
                  </a:lnTo>
                  <a:lnTo>
                    <a:pt x="22306" y="39021"/>
                  </a:lnTo>
                  <a:lnTo>
                    <a:pt x="22306" y="39092"/>
                  </a:lnTo>
                  <a:lnTo>
                    <a:pt x="22306" y="39148"/>
                  </a:lnTo>
                  <a:lnTo>
                    <a:pt x="22306" y="39218"/>
                  </a:lnTo>
                  <a:lnTo>
                    <a:pt x="22348" y="39345"/>
                  </a:lnTo>
                  <a:lnTo>
                    <a:pt x="22390" y="39401"/>
                  </a:lnTo>
                  <a:lnTo>
                    <a:pt x="22390" y="39472"/>
                  </a:lnTo>
                  <a:lnTo>
                    <a:pt x="22390" y="39528"/>
                  </a:lnTo>
                  <a:lnTo>
                    <a:pt x="22432" y="39528"/>
                  </a:lnTo>
                  <a:lnTo>
                    <a:pt x="22432" y="39472"/>
                  </a:lnTo>
                  <a:lnTo>
                    <a:pt x="22475" y="39472"/>
                  </a:lnTo>
                  <a:lnTo>
                    <a:pt x="22517" y="39472"/>
                  </a:lnTo>
                  <a:lnTo>
                    <a:pt x="22559" y="39528"/>
                  </a:lnTo>
                  <a:lnTo>
                    <a:pt x="22601" y="39528"/>
                  </a:lnTo>
                  <a:lnTo>
                    <a:pt x="22644" y="39599"/>
                  </a:lnTo>
                  <a:lnTo>
                    <a:pt x="22686" y="39669"/>
                  </a:lnTo>
                  <a:lnTo>
                    <a:pt x="22728" y="39669"/>
                  </a:lnTo>
                  <a:lnTo>
                    <a:pt x="22770" y="39669"/>
                  </a:lnTo>
                  <a:lnTo>
                    <a:pt x="22813" y="39669"/>
                  </a:lnTo>
                  <a:lnTo>
                    <a:pt x="22813" y="39725"/>
                  </a:lnTo>
                  <a:lnTo>
                    <a:pt x="22855" y="39725"/>
                  </a:lnTo>
                  <a:lnTo>
                    <a:pt x="22897" y="39782"/>
                  </a:lnTo>
                  <a:lnTo>
                    <a:pt x="22939" y="39782"/>
                  </a:lnTo>
                  <a:lnTo>
                    <a:pt x="22982" y="39852"/>
                  </a:lnTo>
                  <a:lnTo>
                    <a:pt x="23024" y="39852"/>
                  </a:lnTo>
                  <a:lnTo>
                    <a:pt x="23024" y="39908"/>
                  </a:lnTo>
                  <a:lnTo>
                    <a:pt x="22982" y="39979"/>
                  </a:lnTo>
                  <a:lnTo>
                    <a:pt x="22939" y="39979"/>
                  </a:lnTo>
                  <a:lnTo>
                    <a:pt x="22939" y="40049"/>
                  </a:lnTo>
                  <a:lnTo>
                    <a:pt x="22982" y="40049"/>
                  </a:lnTo>
                  <a:lnTo>
                    <a:pt x="23024" y="40049"/>
                  </a:lnTo>
                  <a:lnTo>
                    <a:pt x="23066" y="40105"/>
                  </a:lnTo>
                  <a:lnTo>
                    <a:pt x="23108" y="40105"/>
                  </a:lnTo>
                  <a:lnTo>
                    <a:pt x="23108" y="40162"/>
                  </a:lnTo>
                  <a:lnTo>
                    <a:pt x="23150" y="40162"/>
                  </a:lnTo>
                  <a:lnTo>
                    <a:pt x="23150" y="40232"/>
                  </a:lnTo>
                  <a:lnTo>
                    <a:pt x="23193" y="40232"/>
                  </a:lnTo>
                  <a:lnTo>
                    <a:pt x="23235" y="40232"/>
                  </a:lnTo>
                  <a:lnTo>
                    <a:pt x="23277" y="40289"/>
                  </a:lnTo>
                  <a:lnTo>
                    <a:pt x="23319" y="40289"/>
                  </a:lnTo>
                  <a:lnTo>
                    <a:pt x="23362" y="40289"/>
                  </a:lnTo>
                  <a:lnTo>
                    <a:pt x="23362" y="40359"/>
                  </a:lnTo>
                  <a:lnTo>
                    <a:pt x="23319" y="40415"/>
                  </a:lnTo>
                  <a:lnTo>
                    <a:pt x="23277" y="40415"/>
                  </a:lnTo>
                  <a:lnTo>
                    <a:pt x="23235" y="40486"/>
                  </a:lnTo>
                  <a:lnTo>
                    <a:pt x="23193" y="40486"/>
                  </a:lnTo>
                  <a:lnTo>
                    <a:pt x="23193" y="40542"/>
                  </a:lnTo>
                  <a:lnTo>
                    <a:pt x="23193" y="40612"/>
                  </a:lnTo>
                  <a:lnTo>
                    <a:pt x="23150" y="40612"/>
                  </a:lnTo>
                  <a:lnTo>
                    <a:pt x="23150" y="40669"/>
                  </a:lnTo>
                  <a:lnTo>
                    <a:pt x="23108" y="40669"/>
                  </a:lnTo>
                  <a:lnTo>
                    <a:pt x="23108" y="40739"/>
                  </a:lnTo>
                  <a:lnTo>
                    <a:pt x="23108" y="40795"/>
                  </a:lnTo>
                  <a:lnTo>
                    <a:pt x="23066" y="40922"/>
                  </a:lnTo>
                  <a:lnTo>
                    <a:pt x="23066" y="40993"/>
                  </a:lnTo>
                  <a:lnTo>
                    <a:pt x="23066" y="41063"/>
                  </a:lnTo>
                  <a:lnTo>
                    <a:pt x="23108" y="41063"/>
                  </a:lnTo>
                  <a:lnTo>
                    <a:pt x="23108" y="41119"/>
                  </a:lnTo>
                  <a:lnTo>
                    <a:pt x="23108" y="41176"/>
                  </a:lnTo>
                  <a:lnTo>
                    <a:pt x="23066" y="41176"/>
                  </a:lnTo>
                  <a:lnTo>
                    <a:pt x="23024" y="41246"/>
                  </a:lnTo>
                  <a:lnTo>
                    <a:pt x="22982" y="41246"/>
                  </a:lnTo>
                  <a:lnTo>
                    <a:pt x="22939" y="41302"/>
                  </a:lnTo>
                  <a:lnTo>
                    <a:pt x="22897" y="41302"/>
                  </a:lnTo>
                  <a:lnTo>
                    <a:pt x="22855" y="41373"/>
                  </a:lnTo>
                  <a:lnTo>
                    <a:pt x="22855" y="41443"/>
                  </a:lnTo>
                  <a:lnTo>
                    <a:pt x="22897" y="41443"/>
                  </a:lnTo>
                  <a:lnTo>
                    <a:pt x="22939" y="41443"/>
                  </a:lnTo>
                  <a:lnTo>
                    <a:pt x="22939" y="41500"/>
                  </a:lnTo>
                  <a:lnTo>
                    <a:pt x="22897" y="41500"/>
                  </a:lnTo>
                  <a:lnTo>
                    <a:pt x="22855" y="41556"/>
                  </a:lnTo>
                  <a:lnTo>
                    <a:pt x="22897" y="41626"/>
                  </a:lnTo>
                  <a:lnTo>
                    <a:pt x="22939" y="41626"/>
                  </a:lnTo>
                  <a:lnTo>
                    <a:pt x="22855" y="41683"/>
                  </a:lnTo>
                  <a:lnTo>
                    <a:pt x="22813" y="41683"/>
                  </a:lnTo>
                  <a:lnTo>
                    <a:pt x="22770" y="41753"/>
                  </a:lnTo>
                  <a:lnTo>
                    <a:pt x="22728" y="41753"/>
                  </a:lnTo>
                  <a:lnTo>
                    <a:pt x="22686" y="41809"/>
                  </a:lnTo>
                  <a:lnTo>
                    <a:pt x="22686" y="41880"/>
                  </a:lnTo>
                  <a:lnTo>
                    <a:pt x="22644" y="41936"/>
                  </a:lnTo>
                  <a:lnTo>
                    <a:pt x="22601" y="41936"/>
                  </a:lnTo>
                  <a:lnTo>
                    <a:pt x="22601" y="42007"/>
                  </a:lnTo>
                  <a:lnTo>
                    <a:pt x="22601" y="42063"/>
                  </a:lnTo>
                  <a:lnTo>
                    <a:pt x="22559" y="42133"/>
                  </a:lnTo>
                  <a:lnTo>
                    <a:pt x="22517" y="42133"/>
                  </a:lnTo>
                  <a:lnTo>
                    <a:pt x="22475" y="42133"/>
                  </a:lnTo>
                  <a:lnTo>
                    <a:pt x="22432" y="42133"/>
                  </a:lnTo>
                  <a:lnTo>
                    <a:pt x="22432" y="42190"/>
                  </a:lnTo>
                  <a:lnTo>
                    <a:pt x="22475" y="42260"/>
                  </a:lnTo>
                  <a:lnTo>
                    <a:pt x="22517" y="42316"/>
                  </a:lnTo>
                  <a:lnTo>
                    <a:pt x="22517" y="42387"/>
                  </a:lnTo>
                  <a:lnTo>
                    <a:pt x="22559" y="42443"/>
                  </a:lnTo>
                  <a:lnTo>
                    <a:pt x="22601" y="42443"/>
                  </a:lnTo>
                  <a:lnTo>
                    <a:pt x="22644" y="42513"/>
                  </a:lnTo>
                  <a:lnTo>
                    <a:pt x="22644" y="42570"/>
                  </a:lnTo>
                  <a:lnTo>
                    <a:pt x="22601" y="42570"/>
                  </a:lnTo>
                  <a:lnTo>
                    <a:pt x="22559" y="42640"/>
                  </a:lnTo>
                  <a:lnTo>
                    <a:pt x="22517" y="42640"/>
                  </a:lnTo>
                  <a:lnTo>
                    <a:pt x="22475" y="42697"/>
                  </a:lnTo>
                  <a:lnTo>
                    <a:pt x="22475" y="42767"/>
                  </a:lnTo>
                  <a:lnTo>
                    <a:pt x="22432" y="42767"/>
                  </a:lnTo>
                  <a:lnTo>
                    <a:pt x="22432" y="42837"/>
                  </a:lnTo>
                  <a:lnTo>
                    <a:pt x="22475" y="42894"/>
                  </a:lnTo>
                  <a:lnTo>
                    <a:pt x="22517" y="42950"/>
                  </a:lnTo>
                  <a:lnTo>
                    <a:pt x="22559" y="43020"/>
                  </a:lnTo>
                  <a:lnTo>
                    <a:pt x="22601" y="43020"/>
                  </a:lnTo>
                  <a:lnTo>
                    <a:pt x="22601" y="43077"/>
                  </a:lnTo>
                  <a:lnTo>
                    <a:pt x="22644" y="43077"/>
                  </a:lnTo>
                  <a:lnTo>
                    <a:pt x="22644" y="43147"/>
                  </a:lnTo>
                  <a:lnTo>
                    <a:pt x="22644" y="43218"/>
                  </a:lnTo>
                  <a:lnTo>
                    <a:pt x="22601" y="43218"/>
                  </a:lnTo>
                  <a:lnTo>
                    <a:pt x="22601" y="43274"/>
                  </a:lnTo>
                  <a:lnTo>
                    <a:pt x="22517" y="43274"/>
                  </a:lnTo>
                  <a:lnTo>
                    <a:pt x="22475" y="43274"/>
                  </a:lnTo>
                  <a:lnTo>
                    <a:pt x="22432" y="43330"/>
                  </a:lnTo>
                  <a:lnTo>
                    <a:pt x="22475" y="43330"/>
                  </a:lnTo>
                  <a:lnTo>
                    <a:pt x="22475" y="43401"/>
                  </a:lnTo>
                  <a:lnTo>
                    <a:pt x="22432" y="43401"/>
                  </a:lnTo>
                  <a:lnTo>
                    <a:pt x="22432" y="43457"/>
                  </a:lnTo>
                  <a:lnTo>
                    <a:pt x="22432" y="43527"/>
                  </a:lnTo>
                  <a:lnTo>
                    <a:pt x="22475" y="43584"/>
                  </a:lnTo>
                  <a:lnTo>
                    <a:pt x="22517" y="43584"/>
                  </a:lnTo>
                  <a:lnTo>
                    <a:pt x="22517" y="43527"/>
                  </a:lnTo>
                  <a:lnTo>
                    <a:pt x="22517" y="43457"/>
                  </a:lnTo>
                  <a:lnTo>
                    <a:pt x="22517" y="43401"/>
                  </a:lnTo>
                  <a:lnTo>
                    <a:pt x="22559" y="43401"/>
                  </a:lnTo>
                  <a:lnTo>
                    <a:pt x="22601" y="43401"/>
                  </a:lnTo>
                  <a:lnTo>
                    <a:pt x="22644" y="43457"/>
                  </a:lnTo>
                  <a:lnTo>
                    <a:pt x="22644" y="43527"/>
                  </a:lnTo>
                  <a:lnTo>
                    <a:pt x="22686" y="43527"/>
                  </a:lnTo>
                  <a:lnTo>
                    <a:pt x="22686" y="43584"/>
                  </a:lnTo>
                  <a:lnTo>
                    <a:pt x="22644" y="43654"/>
                  </a:lnTo>
                  <a:lnTo>
                    <a:pt x="22686" y="43654"/>
                  </a:lnTo>
                  <a:lnTo>
                    <a:pt x="22686" y="43710"/>
                  </a:lnTo>
                  <a:lnTo>
                    <a:pt x="22728" y="43710"/>
                  </a:lnTo>
                  <a:lnTo>
                    <a:pt x="22770" y="43781"/>
                  </a:lnTo>
                  <a:lnTo>
                    <a:pt x="22770" y="43837"/>
                  </a:lnTo>
                  <a:lnTo>
                    <a:pt x="22770" y="43908"/>
                  </a:lnTo>
                  <a:lnTo>
                    <a:pt x="22728" y="43964"/>
                  </a:lnTo>
                  <a:lnTo>
                    <a:pt x="22728" y="44034"/>
                  </a:lnTo>
                  <a:lnTo>
                    <a:pt x="22728" y="44091"/>
                  </a:lnTo>
                  <a:lnTo>
                    <a:pt x="22728" y="44161"/>
                  </a:lnTo>
                  <a:lnTo>
                    <a:pt x="22728" y="44217"/>
                  </a:lnTo>
                  <a:lnTo>
                    <a:pt x="22686" y="44288"/>
                  </a:lnTo>
                  <a:lnTo>
                    <a:pt x="22686" y="44344"/>
                  </a:lnTo>
                  <a:lnTo>
                    <a:pt x="22728" y="44344"/>
                  </a:lnTo>
                  <a:lnTo>
                    <a:pt x="22770" y="44344"/>
                  </a:lnTo>
                  <a:lnTo>
                    <a:pt x="22813" y="44288"/>
                  </a:lnTo>
                  <a:lnTo>
                    <a:pt x="22855" y="44344"/>
                  </a:lnTo>
                  <a:lnTo>
                    <a:pt x="22897" y="44344"/>
                  </a:lnTo>
                  <a:lnTo>
                    <a:pt x="22939" y="44344"/>
                  </a:lnTo>
                  <a:lnTo>
                    <a:pt x="22982" y="44344"/>
                  </a:lnTo>
                  <a:lnTo>
                    <a:pt x="23024" y="44344"/>
                  </a:lnTo>
                  <a:lnTo>
                    <a:pt x="23024" y="44414"/>
                  </a:lnTo>
                  <a:lnTo>
                    <a:pt x="23066" y="44414"/>
                  </a:lnTo>
                  <a:lnTo>
                    <a:pt x="23108" y="44471"/>
                  </a:lnTo>
                  <a:lnTo>
                    <a:pt x="23150" y="44471"/>
                  </a:lnTo>
                  <a:lnTo>
                    <a:pt x="23193" y="44471"/>
                  </a:lnTo>
                  <a:lnTo>
                    <a:pt x="23235" y="44471"/>
                  </a:lnTo>
                  <a:lnTo>
                    <a:pt x="23235" y="44541"/>
                  </a:lnTo>
                  <a:lnTo>
                    <a:pt x="23277" y="44541"/>
                  </a:lnTo>
                  <a:lnTo>
                    <a:pt x="23277" y="44612"/>
                  </a:lnTo>
                  <a:lnTo>
                    <a:pt x="23235" y="44612"/>
                  </a:lnTo>
                  <a:lnTo>
                    <a:pt x="23235" y="44668"/>
                  </a:lnTo>
                  <a:lnTo>
                    <a:pt x="23277" y="44668"/>
                  </a:lnTo>
                  <a:lnTo>
                    <a:pt x="23362" y="44724"/>
                  </a:lnTo>
                  <a:lnTo>
                    <a:pt x="23404" y="44724"/>
                  </a:lnTo>
                  <a:lnTo>
                    <a:pt x="23446" y="44724"/>
                  </a:lnTo>
                  <a:lnTo>
                    <a:pt x="23488" y="44668"/>
                  </a:lnTo>
                  <a:lnTo>
                    <a:pt x="23531" y="44668"/>
                  </a:lnTo>
                  <a:lnTo>
                    <a:pt x="23573" y="44612"/>
                  </a:lnTo>
                  <a:lnTo>
                    <a:pt x="23615" y="44612"/>
                  </a:lnTo>
                  <a:lnTo>
                    <a:pt x="23615" y="44668"/>
                  </a:lnTo>
                  <a:lnTo>
                    <a:pt x="23657" y="44724"/>
                  </a:lnTo>
                  <a:lnTo>
                    <a:pt x="23742" y="44795"/>
                  </a:lnTo>
                  <a:lnTo>
                    <a:pt x="23784" y="44795"/>
                  </a:lnTo>
                  <a:lnTo>
                    <a:pt x="23826" y="44795"/>
                  </a:lnTo>
                  <a:lnTo>
                    <a:pt x="23869" y="44851"/>
                  </a:lnTo>
                  <a:lnTo>
                    <a:pt x="23911" y="44851"/>
                  </a:lnTo>
                  <a:lnTo>
                    <a:pt x="23953" y="44851"/>
                  </a:lnTo>
                  <a:lnTo>
                    <a:pt x="23995" y="44921"/>
                  </a:lnTo>
                  <a:lnTo>
                    <a:pt x="24080" y="44921"/>
                  </a:lnTo>
                  <a:lnTo>
                    <a:pt x="24122" y="44921"/>
                  </a:lnTo>
                  <a:lnTo>
                    <a:pt x="24164" y="44921"/>
                  </a:lnTo>
                  <a:lnTo>
                    <a:pt x="24207" y="44921"/>
                  </a:lnTo>
                  <a:lnTo>
                    <a:pt x="24249" y="44978"/>
                  </a:lnTo>
                  <a:lnTo>
                    <a:pt x="24291" y="44978"/>
                  </a:lnTo>
                  <a:lnTo>
                    <a:pt x="24333" y="45048"/>
                  </a:lnTo>
                  <a:lnTo>
                    <a:pt x="24333" y="45104"/>
                  </a:lnTo>
                  <a:lnTo>
                    <a:pt x="24376" y="45175"/>
                  </a:lnTo>
                  <a:lnTo>
                    <a:pt x="24418" y="45104"/>
                  </a:lnTo>
                  <a:lnTo>
                    <a:pt x="24460" y="45104"/>
                  </a:lnTo>
                  <a:lnTo>
                    <a:pt x="24502" y="45104"/>
                  </a:lnTo>
                  <a:lnTo>
                    <a:pt x="24502" y="45175"/>
                  </a:lnTo>
                  <a:lnTo>
                    <a:pt x="24502" y="45231"/>
                  </a:lnTo>
                  <a:lnTo>
                    <a:pt x="24460" y="45231"/>
                  </a:lnTo>
                  <a:lnTo>
                    <a:pt x="24460" y="45302"/>
                  </a:lnTo>
                  <a:lnTo>
                    <a:pt x="24418" y="45302"/>
                  </a:lnTo>
                  <a:lnTo>
                    <a:pt x="24376" y="45302"/>
                  </a:lnTo>
                  <a:lnTo>
                    <a:pt x="24376" y="45358"/>
                  </a:lnTo>
                  <a:lnTo>
                    <a:pt x="24418" y="45358"/>
                  </a:lnTo>
                  <a:lnTo>
                    <a:pt x="24418" y="45428"/>
                  </a:lnTo>
                  <a:lnTo>
                    <a:pt x="24460" y="45428"/>
                  </a:lnTo>
                  <a:lnTo>
                    <a:pt x="24460" y="45485"/>
                  </a:lnTo>
                  <a:lnTo>
                    <a:pt x="24460" y="45555"/>
                  </a:lnTo>
                  <a:lnTo>
                    <a:pt x="24460" y="45611"/>
                  </a:lnTo>
                  <a:lnTo>
                    <a:pt x="24502" y="45611"/>
                  </a:lnTo>
                  <a:lnTo>
                    <a:pt x="24545" y="45611"/>
                  </a:lnTo>
                  <a:lnTo>
                    <a:pt x="24587" y="45611"/>
                  </a:lnTo>
                  <a:lnTo>
                    <a:pt x="24587" y="45682"/>
                  </a:lnTo>
                  <a:lnTo>
                    <a:pt x="24629" y="45682"/>
                  </a:lnTo>
                  <a:lnTo>
                    <a:pt x="24671" y="45682"/>
                  </a:lnTo>
                  <a:lnTo>
                    <a:pt x="24714" y="45682"/>
                  </a:lnTo>
                  <a:lnTo>
                    <a:pt x="24714" y="45611"/>
                  </a:lnTo>
                  <a:lnTo>
                    <a:pt x="24756" y="45611"/>
                  </a:lnTo>
                  <a:lnTo>
                    <a:pt x="24798" y="45611"/>
                  </a:lnTo>
                  <a:lnTo>
                    <a:pt x="24798" y="45682"/>
                  </a:lnTo>
                  <a:lnTo>
                    <a:pt x="24840" y="45682"/>
                  </a:lnTo>
                  <a:lnTo>
                    <a:pt x="24883" y="45738"/>
                  </a:lnTo>
                  <a:lnTo>
                    <a:pt x="24883" y="45794"/>
                  </a:lnTo>
                  <a:lnTo>
                    <a:pt x="24925" y="45794"/>
                  </a:lnTo>
                  <a:lnTo>
                    <a:pt x="24967" y="45935"/>
                  </a:lnTo>
                  <a:lnTo>
                    <a:pt x="24967" y="45992"/>
                  </a:lnTo>
                  <a:lnTo>
                    <a:pt x="24967" y="46062"/>
                  </a:lnTo>
                  <a:lnTo>
                    <a:pt x="24967" y="46118"/>
                  </a:lnTo>
                  <a:lnTo>
                    <a:pt x="24967" y="46316"/>
                  </a:lnTo>
                  <a:lnTo>
                    <a:pt x="24967" y="46386"/>
                  </a:lnTo>
                  <a:lnTo>
                    <a:pt x="24925" y="46442"/>
                  </a:lnTo>
                  <a:lnTo>
                    <a:pt x="24925" y="46499"/>
                  </a:lnTo>
                  <a:lnTo>
                    <a:pt x="24925" y="46569"/>
                  </a:lnTo>
                  <a:lnTo>
                    <a:pt x="24925" y="46625"/>
                  </a:lnTo>
                  <a:lnTo>
                    <a:pt x="24967" y="46696"/>
                  </a:lnTo>
                  <a:lnTo>
                    <a:pt x="25009" y="46696"/>
                  </a:lnTo>
                  <a:lnTo>
                    <a:pt x="25009" y="46752"/>
                  </a:lnTo>
                  <a:lnTo>
                    <a:pt x="25009" y="46822"/>
                  </a:lnTo>
                  <a:lnTo>
                    <a:pt x="25009" y="46879"/>
                  </a:lnTo>
                  <a:lnTo>
                    <a:pt x="25009" y="46949"/>
                  </a:lnTo>
                  <a:lnTo>
                    <a:pt x="25009" y="47006"/>
                  </a:lnTo>
                  <a:lnTo>
                    <a:pt x="25009" y="47076"/>
                  </a:lnTo>
                  <a:lnTo>
                    <a:pt x="25009" y="47132"/>
                  </a:lnTo>
                  <a:lnTo>
                    <a:pt x="25009" y="47203"/>
                  </a:lnTo>
                  <a:lnTo>
                    <a:pt x="25052" y="47203"/>
                  </a:lnTo>
                  <a:lnTo>
                    <a:pt x="25136" y="47259"/>
                  </a:lnTo>
                  <a:lnTo>
                    <a:pt x="25178" y="47259"/>
                  </a:lnTo>
                  <a:lnTo>
                    <a:pt x="25220" y="47259"/>
                  </a:lnTo>
                  <a:lnTo>
                    <a:pt x="25263" y="47259"/>
                  </a:lnTo>
                  <a:lnTo>
                    <a:pt x="25305" y="47329"/>
                  </a:lnTo>
                  <a:lnTo>
                    <a:pt x="25305" y="47386"/>
                  </a:lnTo>
                  <a:lnTo>
                    <a:pt x="25263" y="47386"/>
                  </a:lnTo>
                  <a:lnTo>
                    <a:pt x="25263" y="47456"/>
                  </a:lnTo>
                  <a:lnTo>
                    <a:pt x="25263" y="47512"/>
                  </a:lnTo>
                  <a:lnTo>
                    <a:pt x="25263" y="47569"/>
                  </a:lnTo>
                  <a:lnTo>
                    <a:pt x="25220" y="47639"/>
                  </a:lnTo>
                  <a:lnTo>
                    <a:pt x="25220" y="47710"/>
                  </a:lnTo>
                  <a:lnTo>
                    <a:pt x="25263" y="47710"/>
                  </a:lnTo>
                  <a:lnTo>
                    <a:pt x="25305" y="47710"/>
                  </a:lnTo>
                  <a:lnTo>
                    <a:pt x="25347" y="47710"/>
                  </a:lnTo>
                  <a:lnTo>
                    <a:pt x="25389" y="47710"/>
                  </a:lnTo>
                  <a:lnTo>
                    <a:pt x="25389" y="47766"/>
                  </a:lnTo>
                  <a:lnTo>
                    <a:pt x="25389" y="47836"/>
                  </a:lnTo>
                  <a:lnTo>
                    <a:pt x="25432" y="47893"/>
                  </a:lnTo>
                  <a:lnTo>
                    <a:pt x="25432" y="47963"/>
                  </a:lnTo>
                  <a:lnTo>
                    <a:pt x="25432" y="48019"/>
                  </a:lnTo>
                  <a:lnTo>
                    <a:pt x="25432" y="48090"/>
                  </a:lnTo>
                  <a:lnTo>
                    <a:pt x="25432" y="48146"/>
                  </a:lnTo>
                  <a:lnTo>
                    <a:pt x="25516" y="48217"/>
                  </a:lnTo>
                  <a:lnTo>
                    <a:pt x="25516" y="48273"/>
                  </a:lnTo>
                  <a:lnTo>
                    <a:pt x="25516" y="48343"/>
                  </a:lnTo>
                  <a:lnTo>
                    <a:pt x="25516" y="48470"/>
                  </a:lnTo>
                  <a:lnTo>
                    <a:pt x="25516" y="48526"/>
                  </a:lnTo>
                  <a:lnTo>
                    <a:pt x="25474" y="48597"/>
                  </a:lnTo>
                  <a:lnTo>
                    <a:pt x="25432" y="48653"/>
                  </a:lnTo>
                  <a:lnTo>
                    <a:pt x="25432" y="48723"/>
                  </a:lnTo>
                  <a:lnTo>
                    <a:pt x="25389" y="48780"/>
                  </a:lnTo>
                  <a:lnTo>
                    <a:pt x="25347" y="48850"/>
                  </a:lnTo>
                  <a:lnTo>
                    <a:pt x="25305" y="48907"/>
                  </a:lnTo>
                  <a:lnTo>
                    <a:pt x="25263" y="48963"/>
                  </a:lnTo>
                  <a:lnTo>
                    <a:pt x="25220" y="48963"/>
                  </a:lnTo>
                  <a:lnTo>
                    <a:pt x="25178" y="49033"/>
                  </a:lnTo>
                  <a:lnTo>
                    <a:pt x="25178" y="49104"/>
                  </a:lnTo>
                  <a:lnTo>
                    <a:pt x="25220" y="49104"/>
                  </a:lnTo>
                  <a:lnTo>
                    <a:pt x="25220" y="49160"/>
                  </a:lnTo>
                  <a:lnTo>
                    <a:pt x="25263" y="49160"/>
                  </a:lnTo>
                  <a:lnTo>
                    <a:pt x="25305" y="49160"/>
                  </a:lnTo>
                  <a:lnTo>
                    <a:pt x="25347" y="49230"/>
                  </a:lnTo>
                  <a:lnTo>
                    <a:pt x="25389" y="49230"/>
                  </a:lnTo>
                  <a:lnTo>
                    <a:pt x="25432" y="49230"/>
                  </a:lnTo>
                  <a:lnTo>
                    <a:pt x="25432" y="49287"/>
                  </a:lnTo>
                  <a:lnTo>
                    <a:pt x="25474" y="49287"/>
                  </a:lnTo>
                  <a:lnTo>
                    <a:pt x="25516" y="49343"/>
                  </a:lnTo>
                  <a:lnTo>
                    <a:pt x="25516" y="49413"/>
                  </a:lnTo>
                  <a:lnTo>
                    <a:pt x="25516" y="49484"/>
                  </a:lnTo>
                  <a:lnTo>
                    <a:pt x="25516" y="49540"/>
                  </a:lnTo>
                  <a:lnTo>
                    <a:pt x="25516" y="49611"/>
                  </a:lnTo>
                  <a:lnTo>
                    <a:pt x="25432" y="49667"/>
                  </a:lnTo>
                  <a:lnTo>
                    <a:pt x="25389" y="49737"/>
                  </a:lnTo>
                  <a:lnTo>
                    <a:pt x="25389" y="49794"/>
                  </a:lnTo>
                  <a:lnTo>
                    <a:pt x="25347" y="49864"/>
                  </a:lnTo>
                  <a:lnTo>
                    <a:pt x="25347" y="49920"/>
                  </a:lnTo>
                  <a:lnTo>
                    <a:pt x="25347" y="49991"/>
                  </a:lnTo>
                  <a:lnTo>
                    <a:pt x="25347" y="50047"/>
                  </a:lnTo>
                  <a:lnTo>
                    <a:pt x="25347" y="50118"/>
                  </a:lnTo>
                  <a:lnTo>
                    <a:pt x="25389" y="50174"/>
                  </a:lnTo>
                  <a:lnTo>
                    <a:pt x="25389" y="50301"/>
                  </a:lnTo>
                  <a:lnTo>
                    <a:pt x="25389" y="50371"/>
                  </a:lnTo>
                  <a:lnTo>
                    <a:pt x="25432" y="50625"/>
                  </a:lnTo>
                  <a:lnTo>
                    <a:pt x="25474" y="50737"/>
                  </a:lnTo>
                  <a:lnTo>
                    <a:pt x="25516" y="50808"/>
                  </a:lnTo>
                  <a:lnTo>
                    <a:pt x="25474" y="50808"/>
                  </a:lnTo>
                  <a:lnTo>
                    <a:pt x="25516" y="50878"/>
                  </a:lnTo>
                  <a:lnTo>
                    <a:pt x="25516" y="51005"/>
                  </a:lnTo>
                  <a:lnTo>
                    <a:pt x="25558" y="51061"/>
                  </a:lnTo>
                  <a:lnTo>
                    <a:pt x="25643" y="51117"/>
                  </a:lnTo>
                  <a:lnTo>
                    <a:pt x="25685" y="51188"/>
                  </a:lnTo>
                  <a:lnTo>
                    <a:pt x="25727" y="51188"/>
                  </a:lnTo>
                  <a:lnTo>
                    <a:pt x="25812" y="51258"/>
                  </a:lnTo>
                  <a:lnTo>
                    <a:pt x="25854" y="51258"/>
                  </a:lnTo>
                  <a:lnTo>
                    <a:pt x="25939" y="51258"/>
                  </a:lnTo>
                  <a:lnTo>
                    <a:pt x="26065" y="51258"/>
                  </a:lnTo>
                  <a:lnTo>
                    <a:pt x="26108" y="51258"/>
                  </a:lnTo>
                  <a:lnTo>
                    <a:pt x="26150" y="51258"/>
                  </a:lnTo>
                  <a:lnTo>
                    <a:pt x="26234" y="51258"/>
                  </a:lnTo>
                  <a:lnTo>
                    <a:pt x="26234" y="51315"/>
                  </a:lnTo>
                  <a:lnTo>
                    <a:pt x="26234" y="51385"/>
                  </a:lnTo>
                  <a:lnTo>
                    <a:pt x="26192" y="51385"/>
                  </a:lnTo>
                  <a:lnTo>
                    <a:pt x="26150" y="51512"/>
                  </a:lnTo>
                  <a:lnTo>
                    <a:pt x="26150" y="51568"/>
                  </a:lnTo>
                  <a:lnTo>
                    <a:pt x="26150" y="51638"/>
                  </a:lnTo>
                  <a:lnTo>
                    <a:pt x="26150" y="51695"/>
                  </a:lnTo>
                  <a:lnTo>
                    <a:pt x="26150" y="51765"/>
                  </a:lnTo>
                  <a:lnTo>
                    <a:pt x="26150" y="51821"/>
                  </a:lnTo>
                  <a:lnTo>
                    <a:pt x="26192" y="51821"/>
                  </a:lnTo>
                  <a:lnTo>
                    <a:pt x="26234" y="51892"/>
                  </a:lnTo>
                  <a:lnTo>
                    <a:pt x="26234" y="51948"/>
                  </a:lnTo>
                  <a:lnTo>
                    <a:pt x="26277" y="52019"/>
                  </a:lnTo>
                  <a:lnTo>
                    <a:pt x="26319" y="52075"/>
                  </a:lnTo>
                  <a:lnTo>
                    <a:pt x="26361" y="52131"/>
                  </a:lnTo>
                  <a:lnTo>
                    <a:pt x="26403" y="52131"/>
                  </a:lnTo>
                  <a:lnTo>
                    <a:pt x="26403" y="52202"/>
                  </a:lnTo>
                  <a:lnTo>
                    <a:pt x="26446" y="52202"/>
                  </a:lnTo>
                  <a:lnTo>
                    <a:pt x="26488" y="52202"/>
                  </a:lnTo>
                  <a:lnTo>
                    <a:pt x="26572" y="52272"/>
                  </a:lnTo>
                  <a:lnTo>
                    <a:pt x="26615" y="52272"/>
                  </a:lnTo>
                  <a:lnTo>
                    <a:pt x="26615" y="52328"/>
                  </a:lnTo>
                  <a:lnTo>
                    <a:pt x="26657" y="52328"/>
                  </a:lnTo>
                  <a:lnTo>
                    <a:pt x="26657" y="52399"/>
                  </a:lnTo>
                  <a:lnTo>
                    <a:pt x="26615" y="52399"/>
                  </a:lnTo>
                  <a:lnTo>
                    <a:pt x="26615" y="52455"/>
                  </a:lnTo>
                  <a:lnTo>
                    <a:pt x="26572" y="52455"/>
                  </a:lnTo>
                  <a:lnTo>
                    <a:pt x="26530" y="52511"/>
                  </a:lnTo>
                  <a:lnTo>
                    <a:pt x="26530" y="52582"/>
                  </a:lnTo>
                  <a:lnTo>
                    <a:pt x="26488" y="52582"/>
                  </a:lnTo>
                  <a:lnTo>
                    <a:pt x="26488" y="52652"/>
                  </a:lnTo>
                  <a:lnTo>
                    <a:pt x="26488" y="52709"/>
                  </a:lnTo>
                  <a:lnTo>
                    <a:pt x="26530" y="52779"/>
                  </a:lnTo>
                  <a:lnTo>
                    <a:pt x="26488" y="52835"/>
                  </a:lnTo>
                  <a:lnTo>
                    <a:pt x="26488" y="52892"/>
                  </a:lnTo>
                  <a:lnTo>
                    <a:pt x="26530" y="52892"/>
                  </a:lnTo>
                  <a:lnTo>
                    <a:pt x="26615" y="52962"/>
                  </a:lnTo>
                  <a:lnTo>
                    <a:pt x="26657" y="52962"/>
                  </a:lnTo>
                  <a:lnTo>
                    <a:pt x="26657" y="53032"/>
                  </a:lnTo>
                  <a:lnTo>
                    <a:pt x="26615" y="53089"/>
                  </a:lnTo>
                  <a:lnTo>
                    <a:pt x="26615" y="53159"/>
                  </a:lnTo>
                  <a:lnTo>
                    <a:pt x="26615" y="53216"/>
                  </a:lnTo>
                  <a:lnTo>
                    <a:pt x="26657" y="53286"/>
                  </a:lnTo>
                  <a:lnTo>
                    <a:pt x="26657" y="53342"/>
                  </a:lnTo>
                  <a:lnTo>
                    <a:pt x="26699" y="53413"/>
                  </a:lnTo>
                  <a:lnTo>
                    <a:pt x="26741" y="53469"/>
                  </a:lnTo>
                  <a:lnTo>
                    <a:pt x="26741" y="53539"/>
                  </a:lnTo>
                  <a:lnTo>
                    <a:pt x="26741" y="53596"/>
                  </a:lnTo>
                  <a:lnTo>
                    <a:pt x="26741" y="53666"/>
                  </a:lnTo>
                  <a:lnTo>
                    <a:pt x="26741" y="53722"/>
                  </a:lnTo>
                  <a:lnTo>
                    <a:pt x="26699" y="53793"/>
                  </a:lnTo>
                  <a:lnTo>
                    <a:pt x="26699" y="53849"/>
                  </a:lnTo>
                  <a:lnTo>
                    <a:pt x="26657" y="53849"/>
                  </a:lnTo>
                  <a:lnTo>
                    <a:pt x="26657" y="53906"/>
                  </a:lnTo>
                  <a:lnTo>
                    <a:pt x="26657" y="53976"/>
                  </a:lnTo>
                  <a:lnTo>
                    <a:pt x="26657" y="54046"/>
                  </a:lnTo>
                  <a:lnTo>
                    <a:pt x="26699" y="54046"/>
                  </a:lnTo>
                  <a:lnTo>
                    <a:pt x="26699" y="54103"/>
                  </a:lnTo>
                  <a:lnTo>
                    <a:pt x="26741" y="54103"/>
                  </a:lnTo>
                  <a:lnTo>
                    <a:pt x="26741" y="54173"/>
                  </a:lnTo>
                  <a:lnTo>
                    <a:pt x="26784" y="54229"/>
                  </a:lnTo>
                  <a:lnTo>
                    <a:pt x="26826" y="54286"/>
                  </a:lnTo>
                  <a:lnTo>
                    <a:pt x="26910" y="54553"/>
                  </a:lnTo>
                  <a:lnTo>
                    <a:pt x="26910" y="54610"/>
                  </a:lnTo>
                  <a:lnTo>
                    <a:pt x="26910" y="54666"/>
                  </a:lnTo>
                  <a:lnTo>
                    <a:pt x="26910" y="54736"/>
                  </a:lnTo>
                  <a:lnTo>
                    <a:pt x="26910" y="54863"/>
                  </a:lnTo>
                  <a:lnTo>
                    <a:pt x="26868" y="54934"/>
                  </a:lnTo>
                  <a:lnTo>
                    <a:pt x="26868" y="54990"/>
                  </a:lnTo>
                  <a:lnTo>
                    <a:pt x="26868" y="55060"/>
                  </a:lnTo>
                  <a:lnTo>
                    <a:pt x="26910" y="55060"/>
                  </a:lnTo>
                  <a:lnTo>
                    <a:pt x="26910" y="55117"/>
                  </a:lnTo>
                  <a:lnTo>
                    <a:pt x="26953" y="55117"/>
                  </a:lnTo>
                  <a:lnTo>
                    <a:pt x="26995" y="55187"/>
                  </a:lnTo>
                  <a:lnTo>
                    <a:pt x="27037" y="55187"/>
                  </a:lnTo>
                  <a:lnTo>
                    <a:pt x="27122" y="55187"/>
                  </a:lnTo>
                  <a:lnTo>
                    <a:pt x="27164" y="55187"/>
                  </a:lnTo>
                  <a:lnTo>
                    <a:pt x="27206" y="55243"/>
                  </a:lnTo>
                  <a:lnTo>
                    <a:pt x="27248" y="55243"/>
                  </a:lnTo>
                  <a:lnTo>
                    <a:pt x="27290" y="55243"/>
                  </a:lnTo>
                  <a:lnTo>
                    <a:pt x="27333" y="55243"/>
                  </a:lnTo>
                  <a:lnTo>
                    <a:pt x="27375" y="55243"/>
                  </a:lnTo>
                  <a:lnTo>
                    <a:pt x="27417" y="55243"/>
                  </a:lnTo>
                  <a:lnTo>
                    <a:pt x="27459" y="55187"/>
                  </a:lnTo>
                  <a:lnTo>
                    <a:pt x="27502" y="55187"/>
                  </a:lnTo>
                  <a:lnTo>
                    <a:pt x="27544" y="55187"/>
                  </a:lnTo>
                  <a:lnTo>
                    <a:pt x="27586" y="55187"/>
                  </a:lnTo>
                  <a:lnTo>
                    <a:pt x="27713" y="55187"/>
                  </a:lnTo>
                  <a:lnTo>
                    <a:pt x="27755" y="55187"/>
                  </a:lnTo>
                  <a:lnTo>
                    <a:pt x="27840" y="55187"/>
                  </a:lnTo>
                  <a:lnTo>
                    <a:pt x="27882" y="55187"/>
                  </a:lnTo>
                  <a:lnTo>
                    <a:pt x="27882" y="55243"/>
                  </a:lnTo>
                  <a:lnTo>
                    <a:pt x="27924" y="55243"/>
                  </a:lnTo>
                  <a:lnTo>
                    <a:pt x="27966" y="55243"/>
                  </a:lnTo>
                  <a:lnTo>
                    <a:pt x="27966" y="55300"/>
                  </a:lnTo>
                  <a:lnTo>
                    <a:pt x="27924" y="55300"/>
                  </a:lnTo>
                  <a:lnTo>
                    <a:pt x="27882" y="55497"/>
                  </a:lnTo>
                  <a:lnTo>
                    <a:pt x="27840" y="55624"/>
                  </a:lnTo>
                  <a:lnTo>
                    <a:pt x="27840" y="55680"/>
                  </a:lnTo>
                  <a:lnTo>
                    <a:pt x="27882" y="55680"/>
                  </a:lnTo>
                  <a:lnTo>
                    <a:pt x="27882" y="55750"/>
                  </a:lnTo>
                  <a:lnTo>
                    <a:pt x="27924" y="55750"/>
                  </a:lnTo>
                  <a:lnTo>
                    <a:pt x="28051" y="55750"/>
                  </a:lnTo>
                  <a:lnTo>
                    <a:pt x="28093" y="55821"/>
                  </a:lnTo>
                  <a:lnTo>
                    <a:pt x="28135" y="55821"/>
                  </a:lnTo>
                  <a:lnTo>
                    <a:pt x="28347" y="55947"/>
                  </a:lnTo>
                  <a:lnTo>
                    <a:pt x="28389" y="56004"/>
                  </a:lnTo>
                  <a:lnTo>
                    <a:pt x="28473" y="56004"/>
                  </a:lnTo>
                  <a:lnTo>
                    <a:pt x="28516" y="56004"/>
                  </a:lnTo>
                  <a:lnTo>
                    <a:pt x="28642" y="56060"/>
                  </a:lnTo>
                  <a:lnTo>
                    <a:pt x="28685" y="56060"/>
                  </a:lnTo>
                  <a:lnTo>
                    <a:pt x="28727" y="56060"/>
                  </a:lnTo>
                  <a:lnTo>
                    <a:pt x="28769" y="56060"/>
                  </a:lnTo>
                  <a:lnTo>
                    <a:pt x="28811" y="56060"/>
                  </a:lnTo>
                  <a:lnTo>
                    <a:pt x="28896" y="56060"/>
                  </a:lnTo>
                  <a:lnTo>
                    <a:pt x="28938" y="56060"/>
                  </a:lnTo>
                  <a:lnTo>
                    <a:pt x="29023" y="56060"/>
                  </a:lnTo>
                  <a:lnTo>
                    <a:pt x="29107" y="56060"/>
                  </a:lnTo>
                  <a:lnTo>
                    <a:pt x="29276" y="56060"/>
                  </a:lnTo>
                  <a:lnTo>
                    <a:pt x="29403" y="56060"/>
                  </a:lnTo>
                  <a:lnTo>
                    <a:pt x="29403" y="56004"/>
                  </a:lnTo>
                  <a:lnTo>
                    <a:pt x="29445" y="56004"/>
                  </a:lnTo>
                  <a:lnTo>
                    <a:pt x="29487" y="55947"/>
                  </a:lnTo>
                  <a:lnTo>
                    <a:pt x="29529" y="55877"/>
                  </a:lnTo>
                  <a:lnTo>
                    <a:pt x="29572" y="55877"/>
                  </a:lnTo>
                  <a:lnTo>
                    <a:pt x="29572" y="55821"/>
                  </a:lnTo>
                  <a:lnTo>
                    <a:pt x="29741" y="55821"/>
                  </a:lnTo>
                  <a:lnTo>
                    <a:pt x="29783" y="55947"/>
                  </a:lnTo>
                  <a:lnTo>
                    <a:pt x="29825" y="56004"/>
                  </a:lnTo>
                  <a:lnTo>
                    <a:pt x="29910" y="56060"/>
                  </a:lnTo>
                  <a:lnTo>
                    <a:pt x="29952" y="56060"/>
                  </a:lnTo>
                  <a:lnTo>
                    <a:pt x="29994" y="56130"/>
                  </a:lnTo>
                  <a:lnTo>
                    <a:pt x="30036" y="56130"/>
                  </a:lnTo>
                  <a:lnTo>
                    <a:pt x="30079" y="56130"/>
                  </a:lnTo>
                  <a:lnTo>
                    <a:pt x="30121" y="56130"/>
                  </a:lnTo>
                  <a:lnTo>
                    <a:pt x="30163" y="56130"/>
                  </a:lnTo>
                  <a:lnTo>
                    <a:pt x="30248" y="56060"/>
                  </a:lnTo>
                  <a:lnTo>
                    <a:pt x="30332" y="56060"/>
                  </a:lnTo>
                  <a:lnTo>
                    <a:pt x="30374" y="56060"/>
                  </a:lnTo>
                  <a:lnTo>
                    <a:pt x="30459" y="56004"/>
                  </a:lnTo>
                  <a:lnTo>
                    <a:pt x="30543" y="56004"/>
                  </a:lnTo>
                  <a:lnTo>
                    <a:pt x="30586" y="56004"/>
                  </a:lnTo>
                  <a:lnTo>
                    <a:pt x="30628" y="56004"/>
                  </a:lnTo>
                  <a:lnTo>
                    <a:pt x="30670" y="56060"/>
                  </a:lnTo>
                  <a:lnTo>
                    <a:pt x="30755" y="56060"/>
                  </a:lnTo>
                  <a:lnTo>
                    <a:pt x="30797" y="56130"/>
                  </a:lnTo>
                  <a:lnTo>
                    <a:pt x="30839" y="56130"/>
                  </a:lnTo>
                  <a:lnTo>
                    <a:pt x="30881" y="56201"/>
                  </a:lnTo>
                  <a:lnTo>
                    <a:pt x="30924" y="56201"/>
                  </a:lnTo>
                  <a:lnTo>
                    <a:pt x="30966" y="56257"/>
                  </a:lnTo>
                  <a:lnTo>
                    <a:pt x="31050" y="56384"/>
                  </a:lnTo>
                  <a:lnTo>
                    <a:pt x="31093" y="56440"/>
                  </a:lnTo>
                  <a:lnTo>
                    <a:pt x="31135" y="56581"/>
                  </a:lnTo>
                  <a:lnTo>
                    <a:pt x="31135" y="56708"/>
                  </a:lnTo>
                  <a:lnTo>
                    <a:pt x="31135" y="56764"/>
                  </a:lnTo>
                  <a:lnTo>
                    <a:pt x="31093" y="56764"/>
                  </a:lnTo>
                  <a:lnTo>
                    <a:pt x="31050" y="56835"/>
                  </a:lnTo>
                  <a:lnTo>
                    <a:pt x="31008" y="56891"/>
                  </a:lnTo>
                  <a:lnTo>
                    <a:pt x="30924" y="56891"/>
                  </a:lnTo>
                  <a:lnTo>
                    <a:pt x="30924" y="56961"/>
                  </a:lnTo>
                  <a:lnTo>
                    <a:pt x="30881" y="56961"/>
                  </a:lnTo>
                  <a:lnTo>
                    <a:pt x="30881" y="57074"/>
                  </a:lnTo>
                  <a:lnTo>
                    <a:pt x="30839" y="57144"/>
                  </a:lnTo>
                  <a:lnTo>
                    <a:pt x="30839" y="57215"/>
                  </a:lnTo>
                  <a:lnTo>
                    <a:pt x="30797" y="57271"/>
                  </a:lnTo>
                  <a:lnTo>
                    <a:pt x="30797" y="57341"/>
                  </a:lnTo>
                  <a:lnTo>
                    <a:pt x="30839" y="57398"/>
                  </a:lnTo>
                  <a:lnTo>
                    <a:pt x="30881" y="57525"/>
                  </a:lnTo>
                  <a:lnTo>
                    <a:pt x="30881" y="57595"/>
                  </a:lnTo>
                  <a:lnTo>
                    <a:pt x="30924" y="57651"/>
                  </a:lnTo>
                  <a:lnTo>
                    <a:pt x="30924" y="57778"/>
                  </a:lnTo>
                  <a:lnTo>
                    <a:pt x="30924" y="57834"/>
                  </a:lnTo>
                  <a:lnTo>
                    <a:pt x="30924" y="57905"/>
                  </a:lnTo>
                  <a:lnTo>
                    <a:pt x="30924" y="57975"/>
                  </a:lnTo>
                  <a:lnTo>
                    <a:pt x="30881" y="58032"/>
                  </a:lnTo>
                  <a:lnTo>
                    <a:pt x="30881" y="58102"/>
                  </a:lnTo>
                  <a:lnTo>
                    <a:pt x="30797" y="58215"/>
                  </a:lnTo>
                  <a:lnTo>
                    <a:pt x="30755" y="58285"/>
                  </a:lnTo>
                  <a:lnTo>
                    <a:pt x="30712" y="58285"/>
                  </a:lnTo>
                  <a:lnTo>
                    <a:pt x="30712" y="58355"/>
                  </a:lnTo>
                  <a:lnTo>
                    <a:pt x="30670" y="58412"/>
                  </a:lnTo>
                  <a:lnTo>
                    <a:pt x="30628" y="58468"/>
                  </a:lnTo>
                  <a:lnTo>
                    <a:pt x="30586" y="58538"/>
                  </a:lnTo>
                  <a:lnTo>
                    <a:pt x="30543" y="58609"/>
                  </a:lnTo>
                  <a:lnTo>
                    <a:pt x="30543" y="58665"/>
                  </a:lnTo>
                  <a:lnTo>
                    <a:pt x="30501" y="58736"/>
                  </a:lnTo>
                  <a:lnTo>
                    <a:pt x="30374" y="58848"/>
                  </a:lnTo>
                  <a:lnTo>
                    <a:pt x="30374" y="58919"/>
                  </a:lnTo>
                  <a:lnTo>
                    <a:pt x="30332" y="58989"/>
                  </a:lnTo>
                  <a:lnTo>
                    <a:pt x="30290" y="58989"/>
                  </a:lnTo>
                  <a:lnTo>
                    <a:pt x="30248" y="58989"/>
                  </a:lnTo>
                  <a:lnTo>
                    <a:pt x="30205" y="59045"/>
                  </a:lnTo>
                  <a:lnTo>
                    <a:pt x="30205" y="59116"/>
                  </a:lnTo>
                  <a:lnTo>
                    <a:pt x="30205" y="59172"/>
                  </a:lnTo>
                  <a:lnTo>
                    <a:pt x="30205" y="59228"/>
                  </a:lnTo>
                  <a:lnTo>
                    <a:pt x="30205" y="59299"/>
                  </a:lnTo>
                  <a:lnTo>
                    <a:pt x="30205" y="59426"/>
                  </a:lnTo>
                  <a:lnTo>
                    <a:pt x="30248" y="59496"/>
                  </a:lnTo>
                  <a:lnTo>
                    <a:pt x="30248" y="59552"/>
                  </a:lnTo>
                  <a:lnTo>
                    <a:pt x="30332" y="59679"/>
                  </a:lnTo>
                  <a:lnTo>
                    <a:pt x="30374" y="59749"/>
                  </a:lnTo>
                  <a:lnTo>
                    <a:pt x="30374" y="59806"/>
                  </a:lnTo>
                  <a:lnTo>
                    <a:pt x="30417" y="59876"/>
                  </a:lnTo>
                  <a:lnTo>
                    <a:pt x="30417" y="59933"/>
                  </a:lnTo>
                  <a:lnTo>
                    <a:pt x="30417" y="59989"/>
                  </a:lnTo>
                  <a:lnTo>
                    <a:pt x="30374" y="60059"/>
                  </a:lnTo>
                  <a:lnTo>
                    <a:pt x="30332" y="60130"/>
                  </a:lnTo>
                  <a:lnTo>
                    <a:pt x="30332" y="60186"/>
                  </a:lnTo>
                  <a:lnTo>
                    <a:pt x="30332" y="60242"/>
                  </a:lnTo>
                  <a:lnTo>
                    <a:pt x="30374" y="60242"/>
                  </a:lnTo>
                  <a:lnTo>
                    <a:pt x="30374" y="60313"/>
                  </a:lnTo>
                  <a:lnTo>
                    <a:pt x="30417" y="60313"/>
                  </a:lnTo>
                  <a:lnTo>
                    <a:pt x="30459" y="60383"/>
                  </a:lnTo>
                  <a:lnTo>
                    <a:pt x="30543" y="60510"/>
                  </a:lnTo>
                  <a:lnTo>
                    <a:pt x="30628" y="60510"/>
                  </a:lnTo>
                  <a:lnTo>
                    <a:pt x="30670" y="60566"/>
                  </a:lnTo>
                  <a:lnTo>
                    <a:pt x="30670" y="60623"/>
                  </a:lnTo>
                  <a:lnTo>
                    <a:pt x="30712" y="60623"/>
                  </a:lnTo>
                  <a:lnTo>
                    <a:pt x="30712" y="60693"/>
                  </a:lnTo>
                  <a:lnTo>
                    <a:pt x="30712" y="60763"/>
                  </a:lnTo>
                  <a:lnTo>
                    <a:pt x="30628" y="60946"/>
                  </a:lnTo>
                  <a:lnTo>
                    <a:pt x="30628" y="61003"/>
                  </a:lnTo>
                  <a:lnTo>
                    <a:pt x="30586" y="61073"/>
                  </a:lnTo>
                  <a:lnTo>
                    <a:pt x="30586" y="61200"/>
                  </a:lnTo>
                  <a:lnTo>
                    <a:pt x="30543" y="61270"/>
                  </a:lnTo>
                  <a:lnTo>
                    <a:pt x="30417" y="61524"/>
                  </a:lnTo>
                  <a:lnTo>
                    <a:pt x="30374" y="61636"/>
                  </a:lnTo>
                  <a:lnTo>
                    <a:pt x="30332" y="61763"/>
                  </a:lnTo>
                  <a:lnTo>
                    <a:pt x="30290" y="61834"/>
                  </a:lnTo>
                  <a:lnTo>
                    <a:pt x="30248" y="62087"/>
                  </a:lnTo>
                  <a:lnTo>
                    <a:pt x="30248" y="62157"/>
                  </a:lnTo>
                  <a:lnTo>
                    <a:pt x="30205" y="62214"/>
                  </a:lnTo>
                  <a:lnTo>
                    <a:pt x="30163" y="62284"/>
                  </a:lnTo>
                  <a:lnTo>
                    <a:pt x="30079" y="62341"/>
                  </a:lnTo>
                  <a:lnTo>
                    <a:pt x="30079" y="62397"/>
                  </a:lnTo>
                  <a:lnTo>
                    <a:pt x="30079" y="62467"/>
                  </a:lnTo>
                  <a:lnTo>
                    <a:pt x="30163" y="62538"/>
                  </a:lnTo>
                  <a:lnTo>
                    <a:pt x="30163" y="62594"/>
                  </a:lnTo>
                  <a:lnTo>
                    <a:pt x="30205" y="62721"/>
                  </a:lnTo>
                  <a:lnTo>
                    <a:pt x="30248" y="62777"/>
                  </a:lnTo>
                  <a:lnTo>
                    <a:pt x="30248" y="62847"/>
                  </a:lnTo>
                  <a:lnTo>
                    <a:pt x="30290" y="62918"/>
                  </a:lnTo>
                  <a:lnTo>
                    <a:pt x="30290" y="62974"/>
                  </a:lnTo>
                  <a:lnTo>
                    <a:pt x="30290" y="63045"/>
                  </a:lnTo>
                  <a:lnTo>
                    <a:pt x="30290" y="63101"/>
                  </a:lnTo>
                  <a:lnTo>
                    <a:pt x="30290" y="63157"/>
                  </a:lnTo>
                  <a:lnTo>
                    <a:pt x="30332" y="63228"/>
                  </a:lnTo>
                  <a:lnTo>
                    <a:pt x="30332" y="63298"/>
                  </a:lnTo>
                  <a:lnTo>
                    <a:pt x="30332" y="63354"/>
                  </a:lnTo>
                  <a:lnTo>
                    <a:pt x="30290" y="63411"/>
                  </a:lnTo>
                  <a:lnTo>
                    <a:pt x="30290" y="63481"/>
                  </a:lnTo>
                  <a:lnTo>
                    <a:pt x="30290" y="63537"/>
                  </a:lnTo>
                  <a:lnTo>
                    <a:pt x="30332" y="63678"/>
                  </a:lnTo>
                  <a:lnTo>
                    <a:pt x="30332" y="63791"/>
                  </a:lnTo>
                  <a:lnTo>
                    <a:pt x="30374" y="63861"/>
                  </a:lnTo>
                  <a:lnTo>
                    <a:pt x="30332" y="63861"/>
                  </a:lnTo>
                  <a:lnTo>
                    <a:pt x="30332" y="63932"/>
                  </a:lnTo>
                  <a:lnTo>
                    <a:pt x="30332" y="63988"/>
                  </a:lnTo>
                  <a:lnTo>
                    <a:pt x="30290" y="64058"/>
                  </a:lnTo>
                  <a:lnTo>
                    <a:pt x="30248" y="64058"/>
                  </a:lnTo>
                  <a:lnTo>
                    <a:pt x="30205" y="64115"/>
                  </a:lnTo>
                  <a:lnTo>
                    <a:pt x="30163" y="64171"/>
                  </a:lnTo>
                  <a:lnTo>
                    <a:pt x="30079" y="64242"/>
                  </a:lnTo>
                  <a:lnTo>
                    <a:pt x="30036" y="64242"/>
                  </a:lnTo>
                  <a:lnTo>
                    <a:pt x="29952" y="64312"/>
                  </a:lnTo>
                  <a:lnTo>
                    <a:pt x="29867" y="64312"/>
                  </a:lnTo>
                  <a:lnTo>
                    <a:pt x="29783" y="64368"/>
                  </a:lnTo>
                  <a:lnTo>
                    <a:pt x="29741" y="64439"/>
                  </a:lnTo>
                  <a:lnTo>
                    <a:pt x="29698" y="64495"/>
                  </a:lnTo>
                  <a:lnTo>
                    <a:pt x="29698" y="64551"/>
                  </a:lnTo>
                  <a:lnTo>
                    <a:pt x="29656" y="64692"/>
                  </a:lnTo>
                  <a:lnTo>
                    <a:pt x="29656" y="64748"/>
                  </a:lnTo>
                  <a:lnTo>
                    <a:pt x="29614" y="64805"/>
                  </a:lnTo>
                  <a:lnTo>
                    <a:pt x="29614" y="64875"/>
                  </a:lnTo>
                  <a:lnTo>
                    <a:pt x="29614" y="64932"/>
                  </a:lnTo>
                  <a:lnTo>
                    <a:pt x="29614" y="65002"/>
                  </a:lnTo>
                  <a:lnTo>
                    <a:pt x="29614" y="65072"/>
                  </a:lnTo>
                  <a:lnTo>
                    <a:pt x="29614" y="65129"/>
                  </a:lnTo>
                  <a:lnTo>
                    <a:pt x="29614" y="65185"/>
                  </a:lnTo>
                  <a:lnTo>
                    <a:pt x="29656" y="65565"/>
                  </a:lnTo>
                  <a:lnTo>
                    <a:pt x="29698" y="65636"/>
                  </a:lnTo>
                  <a:lnTo>
                    <a:pt x="29698" y="65706"/>
                  </a:lnTo>
                  <a:lnTo>
                    <a:pt x="29741" y="65762"/>
                  </a:lnTo>
                  <a:lnTo>
                    <a:pt x="29741" y="65833"/>
                  </a:lnTo>
                  <a:lnTo>
                    <a:pt x="29783" y="65889"/>
                  </a:lnTo>
                  <a:lnTo>
                    <a:pt x="29825" y="65945"/>
                  </a:lnTo>
                  <a:lnTo>
                    <a:pt x="29867" y="65945"/>
                  </a:lnTo>
                  <a:lnTo>
                    <a:pt x="29910" y="66086"/>
                  </a:lnTo>
                  <a:lnTo>
                    <a:pt x="29994" y="66143"/>
                  </a:lnTo>
                  <a:lnTo>
                    <a:pt x="30036" y="66213"/>
                  </a:lnTo>
                  <a:lnTo>
                    <a:pt x="30079" y="66326"/>
                  </a:lnTo>
                  <a:lnTo>
                    <a:pt x="30079" y="66396"/>
                  </a:lnTo>
                  <a:lnTo>
                    <a:pt x="30121" y="66466"/>
                  </a:lnTo>
                  <a:lnTo>
                    <a:pt x="30121" y="66579"/>
                  </a:lnTo>
                  <a:lnTo>
                    <a:pt x="30121" y="66706"/>
                  </a:lnTo>
                  <a:lnTo>
                    <a:pt x="30121" y="66847"/>
                  </a:lnTo>
                  <a:lnTo>
                    <a:pt x="30121" y="66903"/>
                  </a:lnTo>
                  <a:lnTo>
                    <a:pt x="30163" y="66903"/>
                  </a:lnTo>
                  <a:lnTo>
                    <a:pt x="30163" y="66959"/>
                  </a:lnTo>
                  <a:lnTo>
                    <a:pt x="30248" y="66959"/>
                  </a:lnTo>
                  <a:lnTo>
                    <a:pt x="30290" y="66959"/>
                  </a:lnTo>
                  <a:lnTo>
                    <a:pt x="30332" y="66959"/>
                  </a:lnTo>
                  <a:lnTo>
                    <a:pt x="30374" y="66959"/>
                  </a:lnTo>
                  <a:lnTo>
                    <a:pt x="30417" y="66959"/>
                  </a:lnTo>
                  <a:lnTo>
                    <a:pt x="30501" y="66903"/>
                  </a:lnTo>
                  <a:lnTo>
                    <a:pt x="30586" y="66776"/>
                  </a:lnTo>
                  <a:lnTo>
                    <a:pt x="30712" y="66650"/>
                  </a:lnTo>
                  <a:lnTo>
                    <a:pt x="30797" y="66579"/>
                  </a:lnTo>
                  <a:lnTo>
                    <a:pt x="30881" y="66523"/>
                  </a:lnTo>
                  <a:lnTo>
                    <a:pt x="30924" y="66466"/>
                  </a:lnTo>
                  <a:lnTo>
                    <a:pt x="31008" y="66396"/>
                  </a:lnTo>
                  <a:lnTo>
                    <a:pt x="31050" y="66326"/>
                  </a:lnTo>
                  <a:lnTo>
                    <a:pt x="31093" y="66269"/>
                  </a:lnTo>
                  <a:lnTo>
                    <a:pt x="31135" y="66213"/>
                  </a:lnTo>
                  <a:lnTo>
                    <a:pt x="31177" y="66143"/>
                  </a:lnTo>
                  <a:lnTo>
                    <a:pt x="31304" y="66016"/>
                  </a:lnTo>
                  <a:lnTo>
                    <a:pt x="31346" y="66016"/>
                  </a:lnTo>
                  <a:lnTo>
                    <a:pt x="31431" y="65945"/>
                  </a:lnTo>
                  <a:lnTo>
                    <a:pt x="31515" y="65945"/>
                  </a:lnTo>
                  <a:lnTo>
                    <a:pt x="31599" y="65889"/>
                  </a:lnTo>
                  <a:lnTo>
                    <a:pt x="31726" y="65889"/>
                  </a:lnTo>
                  <a:lnTo>
                    <a:pt x="31811" y="65889"/>
                  </a:lnTo>
                  <a:lnTo>
                    <a:pt x="31895" y="65889"/>
                  </a:lnTo>
                  <a:lnTo>
                    <a:pt x="31980" y="65889"/>
                  </a:lnTo>
                  <a:lnTo>
                    <a:pt x="32022" y="65889"/>
                  </a:lnTo>
                  <a:lnTo>
                    <a:pt x="32106" y="65889"/>
                  </a:lnTo>
                  <a:lnTo>
                    <a:pt x="32191" y="65945"/>
                  </a:lnTo>
                  <a:lnTo>
                    <a:pt x="32233" y="65945"/>
                  </a:lnTo>
                  <a:lnTo>
                    <a:pt x="32275" y="66016"/>
                  </a:lnTo>
                  <a:lnTo>
                    <a:pt x="32318" y="66016"/>
                  </a:lnTo>
                  <a:lnTo>
                    <a:pt x="32360" y="66143"/>
                  </a:lnTo>
                  <a:lnTo>
                    <a:pt x="32402" y="66213"/>
                  </a:lnTo>
                  <a:lnTo>
                    <a:pt x="32444" y="66326"/>
                  </a:lnTo>
                  <a:lnTo>
                    <a:pt x="32444" y="66396"/>
                  </a:lnTo>
                  <a:lnTo>
                    <a:pt x="32487" y="66396"/>
                  </a:lnTo>
                  <a:lnTo>
                    <a:pt x="32487" y="66466"/>
                  </a:lnTo>
                  <a:lnTo>
                    <a:pt x="32444" y="66579"/>
                  </a:lnTo>
                  <a:lnTo>
                    <a:pt x="32444" y="66706"/>
                  </a:lnTo>
                  <a:lnTo>
                    <a:pt x="32444" y="66776"/>
                  </a:lnTo>
                  <a:lnTo>
                    <a:pt x="32444" y="66903"/>
                  </a:lnTo>
                  <a:lnTo>
                    <a:pt x="32444" y="66959"/>
                  </a:lnTo>
                  <a:lnTo>
                    <a:pt x="32444" y="67086"/>
                  </a:lnTo>
                  <a:lnTo>
                    <a:pt x="32487" y="67227"/>
                  </a:lnTo>
                  <a:lnTo>
                    <a:pt x="32487" y="67283"/>
                  </a:lnTo>
                  <a:lnTo>
                    <a:pt x="32529" y="67283"/>
                  </a:lnTo>
                  <a:lnTo>
                    <a:pt x="32529" y="67340"/>
                  </a:lnTo>
                  <a:lnTo>
                    <a:pt x="32571" y="67410"/>
                  </a:lnTo>
                  <a:lnTo>
                    <a:pt x="32613" y="67480"/>
                  </a:lnTo>
                  <a:lnTo>
                    <a:pt x="32656" y="67480"/>
                  </a:lnTo>
                  <a:lnTo>
                    <a:pt x="32740" y="67537"/>
                  </a:lnTo>
                  <a:lnTo>
                    <a:pt x="32825" y="67607"/>
                  </a:lnTo>
                  <a:lnTo>
                    <a:pt x="32867" y="67663"/>
                  </a:lnTo>
                  <a:lnTo>
                    <a:pt x="32909" y="67663"/>
                  </a:lnTo>
                  <a:lnTo>
                    <a:pt x="32951" y="67663"/>
                  </a:lnTo>
                  <a:lnTo>
                    <a:pt x="32994" y="67663"/>
                  </a:lnTo>
                  <a:lnTo>
                    <a:pt x="33036" y="67663"/>
                  </a:lnTo>
                  <a:lnTo>
                    <a:pt x="33078" y="67607"/>
                  </a:lnTo>
                  <a:lnTo>
                    <a:pt x="33120" y="67607"/>
                  </a:lnTo>
                  <a:lnTo>
                    <a:pt x="33163" y="67607"/>
                  </a:lnTo>
                  <a:lnTo>
                    <a:pt x="33247" y="67537"/>
                  </a:lnTo>
                  <a:lnTo>
                    <a:pt x="33289" y="67480"/>
                  </a:lnTo>
                  <a:lnTo>
                    <a:pt x="33332" y="67410"/>
                  </a:lnTo>
                  <a:lnTo>
                    <a:pt x="33374" y="67410"/>
                  </a:lnTo>
                  <a:lnTo>
                    <a:pt x="33416" y="67283"/>
                  </a:lnTo>
                  <a:lnTo>
                    <a:pt x="33458" y="67227"/>
                  </a:lnTo>
                  <a:lnTo>
                    <a:pt x="33458" y="67156"/>
                  </a:lnTo>
                  <a:lnTo>
                    <a:pt x="33458" y="67086"/>
                  </a:lnTo>
                  <a:lnTo>
                    <a:pt x="33458" y="67030"/>
                  </a:lnTo>
                  <a:lnTo>
                    <a:pt x="33416" y="67030"/>
                  </a:lnTo>
                  <a:lnTo>
                    <a:pt x="33416" y="66959"/>
                  </a:lnTo>
                  <a:lnTo>
                    <a:pt x="33374" y="66903"/>
                  </a:lnTo>
                  <a:lnTo>
                    <a:pt x="33374" y="66847"/>
                  </a:lnTo>
                  <a:lnTo>
                    <a:pt x="33332" y="66847"/>
                  </a:lnTo>
                  <a:lnTo>
                    <a:pt x="33247" y="66706"/>
                  </a:lnTo>
                  <a:lnTo>
                    <a:pt x="33078" y="66466"/>
                  </a:lnTo>
                  <a:lnTo>
                    <a:pt x="32994" y="66326"/>
                  </a:lnTo>
                  <a:lnTo>
                    <a:pt x="32951" y="66326"/>
                  </a:lnTo>
                  <a:lnTo>
                    <a:pt x="32951" y="66269"/>
                  </a:lnTo>
                  <a:lnTo>
                    <a:pt x="32909" y="66213"/>
                  </a:lnTo>
                  <a:lnTo>
                    <a:pt x="32867" y="66086"/>
                  </a:lnTo>
                  <a:lnTo>
                    <a:pt x="32867" y="66016"/>
                  </a:lnTo>
                  <a:lnTo>
                    <a:pt x="32867" y="65945"/>
                  </a:lnTo>
                  <a:lnTo>
                    <a:pt x="32909" y="65833"/>
                  </a:lnTo>
                  <a:lnTo>
                    <a:pt x="32951" y="65833"/>
                  </a:lnTo>
                  <a:lnTo>
                    <a:pt x="32951" y="65762"/>
                  </a:lnTo>
                  <a:lnTo>
                    <a:pt x="32994" y="65762"/>
                  </a:lnTo>
                  <a:lnTo>
                    <a:pt x="33036" y="65762"/>
                  </a:lnTo>
                  <a:lnTo>
                    <a:pt x="33078" y="65762"/>
                  </a:lnTo>
                  <a:lnTo>
                    <a:pt x="33163" y="65833"/>
                  </a:lnTo>
                  <a:lnTo>
                    <a:pt x="33205" y="65833"/>
                  </a:lnTo>
                  <a:lnTo>
                    <a:pt x="33289" y="65889"/>
                  </a:lnTo>
                  <a:lnTo>
                    <a:pt x="33416" y="65889"/>
                  </a:lnTo>
                  <a:lnTo>
                    <a:pt x="33501" y="65945"/>
                  </a:lnTo>
                  <a:lnTo>
                    <a:pt x="33543" y="65945"/>
                  </a:lnTo>
                  <a:lnTo>
                    <a:pt x="33585" y="65945"/>
                  </a:lnTo>
                  <a:lnTo>
                    <a:pt x="33712" y="65945"/>
                  </a:lnTo>
                  <a:lnTo>
                    <a:pt x="33754" y="65945"/>
                  </a:lnTo>
                  <a:lnTo>
                    <a:pt x="33796" y="65945"/>
                  </a:lnTo>
                  <a:lnTo>
                    <a:pt x="33923" y="66016"/>
                  </a:lnTo>
                  <a:lnTo>
                    <a:pt x="34007" y="66016"/>
                  </a:lnTo>
                  <a:lnTo>
                    <a:pt x="34303" y="66086"/>
                  </a:lnTo>
                  <a:lnTo>
                    <a:pt x="34345" y="66086"/>
                  </a:lnTo>
                  <a:lnTo>
                    <a:pt x="34472" y="66143"/>
                  </a:lnTo>
                  <a:lnTo>
                    <a:pt x="34557" y="66143"/>
                  </a:lnTo>
                  <a:lnTo>
                    <a:pt x="34641" y="66143"/>
                  </a:lnTo>
                  <a:lnTo>
                    <a:pt x="34683" y="66213"/>
                  </a:lnTo>
                  <a:lnTo>
                    <a:pt x="34726" y="66213"/>
                  </a:lnTo>
                  <a:lnTo>
                    <a:pt x="34768" y="66213"/>
                  </a:lnTo>
                  <a:lnTo>
                    <a:pt x="34768" y="66269"/>
                  </a:lnTo>
                  <a:lnTo>
                    <a:pt x="34810" y="66269"/>
                  </a:lnTo>
                  <a:lnTo>
                    <a:pt x="34810" y="66326"/>
                  </a:lnTo>
                  <a:lnTo>
                    <a:pt x="34852" y="66466"/>
                  </a:lnTo>
                  <a:lnTo>
                    <a:pt x="34895" y="66579"/>
                  </a:lnTo>
                  <a:lnTo>
                    <a:pt x="34979" y="66706"/>
                  </a:lnTo>
                  <a:lnTo>
                    <a:pt x="34979" y="66776"/>
                  </a:lnTo>
                  <a:lnTo>
                    <a:pt x="34979" y="66847"/>
                  </a:lnTo>
                  <a:lnTo>
                    <a:pt x="34979" y="66903"/>
                  </a:lnTo>
                  <a:lnTo>
                    <a:pt x="34937" y="66903"/>
                  </a:lnTo>
                  <a:lnTo>
                    <a:pt x="34895" y="66959"/>
                  </a:lnTo>
                  <a:lnTo>
                    <a:pt x="34852" y="66959"/>
                  </a:lnTo>
                  <a:lnTo>
                    <a:pt x="34768" y="67030"/>
                  </a:lnTo>
                  <a:lnTo>
                    <a:pt x="34726" y="67086"/>
                  </a:lnTo>
                  <a:lnTo>
                    <a:pt x="34683" y="67086"/>
                  </a:lnTo>
                  <a:lnTo>
                    <a:pt x="34599" y="67156"/>
                  </a:lnTo>
                  <a:lnTo>
                    <a:pt x="34599" y="67227"/>
                  </a:lnTo>
                  <a:lnTo>
                    <a:pt x="34557" y="67227"/>
                  </a:lnTo>
                  <a:lnTo>
                    <a:pt x="34472" y="67283"/>
                  </a:lnTo>
                  <a:lnTo>
                    <a:pt x="34430" y="67340"/>
                  </a:lnTo>
                  <a:lnTo>
                    <a:pt x="34345" y="67410"/>
                  </a:lnTo>
                  <a:lnTo>
                    <a:pt x="34219" y="67480"/>
                  </a:lnTo>
                  <a:lnTo>
                    <a:pt x="34092" y="67537"/>
                  </a:lnTo>
                  <a:lnTo>
                    <a:pt x="34050" y="67607"/>
                  </a:lnTo>
                  <a:lnTo>
                    <a:pt x="33965" y="67663"/>
                  </a:lnTo>
                  <a:lnTo>
                    <a:pt x="33923" y="67720"/>
                  </a:lnTo>
                  <a:lnTo>
                    <a:pt x="33923" y="67790"/>
                  </a:lnTo>
                  <a:lnTo>
                    <a:pt x="33881" y="67790"/>
                  </a:lnTo>
                  <a:lnTo>
                    <a:pt x="33881" y="67861"/>
                  </a:lnTo>
                  <a:lnTo>
                    <a:pt x="33881" y="68044"/>
                  </a:lnTo>
                  <a:lnTo>
                    <a:pt x="33838" y="68100"/>
                  </a:lnTo>
                  <a:lnTo>
                    <a:pt x="33838" y="68170"/>
                  </a:lnTo>
                  <a:lnTo>
                    <a:pt x="33796" y="68353"/>
                  </a:lnTo>
                  <a:lnTo>
                    <a:pt x="33754" y="68424"/>
                  </a:lnTo>
                  <a:lnTo>
                    <a:pt x="33754" y="68480"/>
                  </a:lnTo>
                  <a:lnTo>
                    <a:pt x="33754" y="68677"/>
                  </a:lnTo>
                  <a:lnTo>
                    <a:pt x="33754" y="68734"/>
                  </a:lnTo>
                  <a:lnTo>
                    <a:pt x="33754" y="68804"/>
                  </a:lnTo>
                  <a:lnTo>
                    <a:pt x="33796" y="68860"/>
                  </a:lnTo>
                  <a:lnTo>
                    <a:pt x="33838" y="68860"/>
                  </a:lnTo>
                  <a:lnTo>
                    <a:pt x="33881" y="68931"/>
                  </a:lnTo>
                  <a:lnTo>
                    <a:pt x="34050" y="69057"/>
                  </a:lnTo>
                  <a:lnTo>
                    <a:pt x="34176" y="69114"/>
                  </a:lnTo>
                  <a:lnTo>
                    <a:pt x="34219" y="69184"/>
                  </a:lnTo>
                  <a:lnTo>
                    <a:pt x="34345" y="69311"/>
                  </a:lnTo>
                  <a:lnTo>
                    <a:pt x="34388" y="69381"/>
                  </a:lnTo>
                  <a:lnTo>
                    <a:pt x="34472" y="69494"/>
                  </a:lnTo>
                  <a:lnTo>
                    <a:pt x="34472" y="69564"/>
                  </a:lnTo>
                  <a:lnTo>
                    <a:pt x="34514" y="69564"/>
                  </a:lnTo>
                  <a:lnTo>
                    <a:pt x="34514" y="69635"/>
                  </a:lnTo>
                  <a:lnTo>
                    <a:pt x="34514" y="69691"/>
                  </a:lnTo>
                  <a:lnTo>
                    <a:pt x="34514" y="69747"/>
                  </a:lnTo>
                  <a:lnTo>
                    <a:pt x="34514" y="69818"/>
                  </a:lnTo>
                  <a:lnTo>
                    <a:pt x="34472" y="69874"/>
                  </a:lnTo>
                  <a:lnTo>
                    <a:pt x="34514" y="69945"/>
                  </a:lnTo>
                  <a:lnTo>
                    <a:pt x="34514" y="70015"/>
                  </a:lnTo>
                  <a:lnTo>
                    <a:pt x="34557" y="70071"/>
                  </a:lnTo>
                  <a:lnTo>
                    <a:pt x="34599" y="70128"/>
                  </a:lnTo>
                  <a:lnTo>
                    <a:pt x="34641" y="70198"/>
                  </a:lnTo>
                  <a:lnTo>
                    <a:pt x="34726" y="70254"/>
                  </a:lnTo>
                  <a:lnTo>
                    <a:pt x="34768" y="70325"/>
                  </a:lnTo>
                  <a:lnTo>
                    <a:pt x="34852" y="70325"/>
                  </a:lnTo>
                  <a:lnTo>
                    <a:pt x="34937" y="70395"/>
                  </a:lnTo>
                  <a:lnTo>
                    <a:pt x="34979" y="70452"/>
                  </a:lnTo>
                  <a:lnTo>
                    <a:pt x="35106" y="70508"/>
                  </a:lnTo>
                  <a:lnTo>
                    <a:pt x="35190" y="70578"/>
                  </a:lnTo>
                  <a:lnTo>
                    <a:pt x="35233" y="70578"/>
                  </a:lnTo>
                  <a:lnTo>
                    <a:pt x="35275" y="70578"/>
                  </a:lnTo>
                  <a:lnTo>
                    <a:pt x="35317" y="70635"/>
                  </a:lnTo>
                  <a:lnTo>
                    <a:pt x="35359" y="70635"/>
                  </a:lnTo>
                  <a:lnTo>
                    <a:pt x="35444" y="70705"/>
                  </a:lnTo>
                  <a:lnTo>
                    <a:pt x="35486" y="70775"/>
                  </a:lnTo>
                  <a:lnTo>
                    <a:pt x="35528" y="70775"/>
                  </a:lnTo>
                  <a:lnTo>
                    <a:pt x="35571" y="70775"/>
                  </a:lnTo>
                  <a:lnTo>
                    <a:pt x="35655" y="70888"/>
                  </a:lnTo>
                  <a:lnTo>
                    <a:pt x="35697" y="70959"/>
                  </a:lnTo>
                  <a:lnTo>
                    <a:pt x="35739" y="71029"/>
                  </a:lnTo>
                  <a:lnTo>
                    <a:pt x="35782" y="71085"/>
                  </a:lnTo>
                  <a:lnTo>
                    <a:pt x="35782" y="71142"/>
                  </a:lnTo>
                  <a:lnTo>
                    <a:pt x="35866" y="71268"/>
                  </a:lnTo>
                  <a:lnTo>
                    <a:pt x="35951" y="71409"/>
                  </a:lnTo>
                  <a:lnTo>
                    <a:pt x="35993" y="71465"/>
                  </a:lnTo>
                  <a:lnTo>
                    <a:pt x="36035" y="71522"/>
                  </a:lnTo>
                  <a:lnTo>
                    <a:pt x="36035" y="71592"/>
                  </a:lnTo>
                  <a:lnTo>
                    <a:pt x="36077" y="71649"/>
                  </a:lnTo>
                  <a:lnTo>
                    <a:pt x="36120" y="71719"/>
                  </a:lnTo>
                  <a:lnTo>
                    <a:pt x="36162" y="71846"/>
                  </a:lnTo>
                  <a:lnTo>
                    <a:pt x="36204" y="71902"/>
                  </a:lnTo>
                  <a:lnTo>
                    <a:pt x="36204" y="71972"/>
                  </a:lnTo>
                  <a:lnTo>
                    <a:pt x="36246" y="72099"/>
                  </a:lnTo>
                  <a:lnTo>
                    <a:pt x="36246" y="72170"/>
                  </a:lnTo>
                  <a:lnTo>
                    <a:pt x="36246" y="72226"/>
                  </a:lnTo>
                  <a:lnTo>
                    <a:pt x="36289" y="72282"/>
                  </a:lnTo>
                  <a:lnTo>
                    <a:pt x="36289" y="72353"/>
                  </a:lnTo>
                  <a:lnTo>
                    <a:pt x="36289" y="72409"/>
                  </a:lnTo>
                  <a:lnTo>
                    <a:pt x="36246" y="72550"/>
                  </a:lnTo>
                  <a:lnTo>
                    <a:pt x="36246" y="72606"/>
                  </a:lnTo>
                  <a:lnTo>
                    <a:pt x="36246" y="72662"/>
                  </a:lnTo>
                  <a:lnTo>
                    <a:pt x="36204" y="72733"/>
                  </a:lnTo>
                  <a:lnTo>
                    <a:pt x="36204" y="72803"/>
                  </a:lnTo>
                  <a:lnTo>
                    <a:pt x="36204" y="72860"/>
                  </a:lnTo>
                  <a:lnTo>
                    <a:pt x="36246" y="72916"/>
                  </a:lnTo>
                  <a:lnTo>
                    <a:pt x="36246" y="72986"/>
                  </a:lnTo>
                  <a:lnTo>
                    <a:pt x="36246" y="73043"/>
                  </a:lnTo>
                  <a:lnTo>
                    <a:pt x="36289" y="73113"/>
                  </a:lnTo>
                  <a:lnTo>
                    <a:pt x="36289" y="73183"/>
                  </a:lnTo>
                  <a:lnTo>
                    <a:pt x="36289" y="73240"/>
                  </a:lnTo>
                  <a:lnTo>
                    <a:pt x="36246" y="73296"/>
                  </a:lnTo>
                  <a:lnTo>
                    <a:pt x="36246" y="73366"/>
                  </a:lnTo>
                  <a:lnTo>
                    <a:pt x="36204" y="73423"/>
                  </a:lnTo>
                  <a:lnTo>
                    <a:pt x="36204" y="73493"/>
                  </a:lnTo>
                  <a:lnTo>
                    <a:pt x="36120" y="73493"/>
                  </a:lnTo>
                  <a:lnTo>
                    <a:pt x="36120" y="73564"/>
                  </a:lnTo>
                  <a:lnTo>
                    <a:pt x="36077" y="73564"/>
                  </a:lnTo>
                  <a:lnTo>
                    <a:pt x="36035" y="73564"/>
                  </a:lnTo>
                  <a:lnTo>
                    <a:pt x="35993" y="73564"/>
                  </a:lnTo>
                  <a:lnTo>
                    <a:pt x="35951" y="73564"/>
                  </a:lnTo>
                  <a:lnTo>
                    <a:pt x="35908" y="73620"/>
                  </a:lnTo>
                  <a:lnTo>
                    <a:pt x="35866" y="73620"/>
                  </a:lnTo>
                  <a:lnTo>
                    <a:pt x="35824" y="73620"/>
                  </a:lnTo>
                  <a:lnTo>
                    <a:pt x="35782" y="73620"/>
                  </a:lnTo>
                  <a:lnTo>
                    <a:pt x="35739" y="73620"/>
                  </a:lnTo>
                  <a:lnTo>
                    <a:pt x="35697" y="73620"/>
                  </a:lnTo>
                  <a:lnTo>
                    <a:pt x="35655" y="73676"/>
                  </a:lnTo>
                  <a:lnTo>
                    <a:pt x="35613" y="73676"/>
                  </a:lnTo>
                  <a:lnTo>
                    <a:pt x="35571" y="73676"/>
                  </a:lnTo>
                  <a:lnTo>
                    <a:pt x="35444" y="73747"/>
                  </a:lnTo>
                  <a:lnTo>
                    <a:pt x="35359" y="73803"/>
                  </a:lnTo>
                  <a:lnTo>
                    <a:pt x="35317" y="73803"/>
                  </a:lnTo>
                  <a:lnTo>
                    <a:pt x="35317" y="73873"/>
                  </a:lnTo>
                  <a:lnTo>
                    <a:pt x="35275" y="73873"/>
                  </a:lnTo>
                  <a:lnTo>
                    <a:pt x="35233" y="73944"/>
                  </a:lnTo>
                  <a:lnTo>
                    <a:pt x="35190" y="73944"/>
                  </a:lnTo>
                  <a:lnTo>
                    <a:pt x="35148" y="74000"/>
                  </a:lnTo>
                  <a:lnTo>
                    <a:pt x="35106" y="74056"/>
                  </a:lnTo>
                  <a:lnTo>
                    <a:pt x="35106" y="74127"/>
                  </a:lnTo>
                  <a:lnTo>
                    <a:pt x="35064" y="74183"/>
                  </a:lnTo>
                  <a:lnTo>
                    <a:pt x="35021" y="74183"/>
                  </a:lnTo>
                  <a:lnTo>
                    <a:pt x="34979" y="74254"/>
                  </a:lnTo>
                  <a:lnTo>
                    <a:pt x="34937" y="74310"/>
                  </a:lnTo>
                  <a:lnTo>
                    <a:pt x="34895" y="74310"/>
                  </a:lnTo>
                  <a:lnTo>
                    <a:pt x="34852" y="74380"/>
                  </a:lnTo>
                  <a:lnTo>
                    <a:pt x="34810" y="74437"/>
                  </a:lnTo>
                  <a:lnTo>
                    <a:pt x="34810" y="74507"/>
                  </a:lnTo>
                  <a:lnTo>
                    <a:pt x="34768" y="74578"/>
                  </a:lnTo>
                  <a:lnTo>
                    <a:pt x="34768" y="74634"/>
                  </a:lnTo>
                  <a:lnTo>
                    <a:pt x="34726" y="74634"/>
                  </a:lnTo>
                  <a:lnTo>
                    <a:pt x="34726" y="74690"/>
                  </a:lnTo>
                  <a:lnTo>
                    <a:pt x="34726" y="74761"/>
                  </a:lnTo>
                  <a:lnTo>
                    <a:pt x="34726" y="74887"/>
                  </a:lnTo>
                  <a:lnTo>
                    <a:pt x="34726" y="74958"/>
                  </a:lnTo>
                  <a:lnTo>
                    <a:pt x="34768" y="74958"/>
                  </a:lnTo>
                  <a:lnTo>
                    <a:pt x="34810" y="75014"/>
                  </a:lnTo>
                  <a:lnTo>
                    <a:pt x="34852" y="75070"/>
                  </a:lnTo>
                  <a:lnTo>
                    <a:pt x="34937" y="75141"/>
                  </a:lnTo>
                  <a:lnTo>
                    <a:pt x="34979" y="75141"/>
                  </a:lnTo>
                  <a:lnTo>
                    <a:pt x="35021" y="75197"/>
                  </a:lnTo>
                  <a:lnTo>
                    <a:pt x="35064" y="75197"/>
                  </a:lnTo>
                  <a:lnTo>
                    <a:pt x="35106" y="75197"/>
                  </a:lnTo>
                  <a:lnTo>
                    <a:pt x="35148" y="75197"/>
                  </a:lnTo>
                  <a:lnTo>
                    <a:pt x="35190" y="75197"/>
                  </a:lnTo>
                  <a:lnTo>
                    <a:pt x="35233" y="75141"/>
                  </a:lnTo>
                  <a:lnTo>
                    <a:pt x="35317" y="75141"/>
                  </a:lnTo>
                  <a:lnTo>
                    <a:pt x="35359" y="75141"/>
                  </a:lnTo>
                  <a:lnTo>
                    <a:pt x="35402" y="75141"/>
                  </a:lnTo>
                  <a:lnTo>
                    <a:pt x="35444" y="75141"/>
                  </a:lnTo>
                  <a:lnTo>
                    <a:pt x="35486" y="75141"/>
                  </a:lnTo>
                  <a:lnTo>
                    <a:pt x="35528" y="75141"/>
                  </a:lnTo>
                  <a:lnTo>
                    <a:pt x="35571" y="75141"/>
                  </a:lnTo>
                  <a:lnTo>
                    <a:pt x="35571" y="75070"/>
                  </a:lnTo>
                  <a:lnTo>
                    <a:pt x="35613" y="75070"/>
                  </a:lnTo>
                  <a:lnTo>
                    <a:pt x="35655" y="75070"/>
                  </a:lnTo>
                  <a:lnTo>
                    <a:pt x="35739" y="75070"/>
                  </a:lnTo>
                  <a:lnTo>
                    <a:pt x="35782" y="75070"/>
                  </a:lnTo>
                  <a:lnTo>
                    <a:pt x="35782" y="75014"/>
                  </a:lnTo>
                  <a:lnTo>
                    <a:pt x="35824" y="75014"/>
                  </a:lnTo>
                  <a:lnTo>
                    <a:pt x="35866" y="75014"/>
                  </a:lnTo>
                  <a:lnTo>
                    <a:pt x="35866" y="74958"/>
                  </a:lnTo>
                  <a:lnTo>
                    <a:pt x="35908" y="74958"/>
                  </a:lnTo>
                  <a:lnTo>
                    <a:pt x="36077" y="74761"/>
                  </a:lnTo>
                  <a:lnTo>
                    <a:pt x="36162" y="74761"/>
                  </a:lnTo>
                  <a:lnTo>
                    <a:pt x="36289" y="74634"/>
                  </a:lnTo>
                  <a:lnTo>
                    <a:pt x="36331" y="74634"/>
                  </a:lnTo>
                  <a:lnTo>
                    <a:pt x="36373" y="74578"/>
                  </a:lnTo>
                  <a:lnTo>
                    <a:pt x="36415" y="74578"/>
                  </a:lnTo>
                  <a:lnTo>
                    <a:pt x="36500" y="74507"/>
                  </a:lnTo>
                  <a:lnTo>
                    <a:pt x="36542" y="74437"/>
                  </a:lnTo>
                  <a:lnTo>
                    <a:pt x="36584" y="74437"/>
                  </a:lnTo>
                  <a:lnTo>
                    <a:pt x="36584" y="74380"/>
                  </a:lnTo>
                  <a:lnTo>
                    <a:pt x="36711" y="74310"/>
                  </a:lnTo>
                  <a:lnTo>
                    <a:pt x="36753" y="74254"/>
                  </a:lnTo>
                  <a:lnTo>
                    <a:pt x="36796" y="74254"/>
                  </a:lnTo>
                  <a:lnTo>
                    <a:pt x="36796" y="74183"/>
                  </a:lnTo>
                  <a:lnTo>
                    <a:pt x="36838" y="74056"/>
                  </a:lnTo>
                  <a:lnTo>
                    <a:pt x="36838" y="74000"/>
                  </a:lnTo>
                  <a:lnTo>
                    <a:pt x="36838" y="73944"/>
                  </a:lnTo>
                  <a:lnTo>
                    <a:pt x="36880" y="73873"/>
                  </a:lnTo>
                  <a:lnTo>
                    <a:pt x="36880" y="73803"/>
                  </a:lnTo>
                  <a:lnTo>
                    <a:pt x="36922" y="73747"/>
                  </a:lnTo>
                  <a:lnTo>
                    <a:pt x="36965" y="73676"/>
                  </a:lnTo>
                  <a:lnTo>
                    <a:pt x="37007" y="73620"/>
                  </a:lnTo>
                  <a:lnTo>
                    <a:pt x="37049" y="73620"/>
                  </a:lnTo>
                  <a:lnTo>
                    <a:pt x="37091" y="73620"/>
                  </a:lnTo>
                  <a:lnTo>
                    <a:pt x="37134" y="73620"/>
                  </a:lnTo>
                  <a:lnTo>
                    <a:pt x="37176" y="73620"/>
                  </a:lnTo>
                  <a:lnTo>
                    <a:pt x="37218" y="73620"/>
                  </a:lnTo>
                  <a:lnTo>
                    <a:pt x="37260" y="73564"/>
                  </a:lnTo>
                  <a:lnTo>
                    <a:pt x="37303" y="73564"/>
                  </a:lnTo>
                  <a:lnTo>
                    <a:pt x="37345" y="73564"/>
                  </a:lnTo>
                  <a:lnTo>
                    <a:pt x="37387" y="73564"/>
                  </a:lnTo>
                  <a:lnTo>
                    <a:pt x="37429" y="73564"/>
                  </a:lnTo>
                  <a:lnTo>
                    <a:pt x="37514" y="73564"/>
                  </a:lnTo>
                  <a:lnTo>
                    <a:pt x="37556" y="73564"/>
                  </a:lnTo>
                  <a:lnTo>
                    <a:pt x="37725" y="73564"/>
                  </a:lnTo>
                  <a:lnTo>
                    <a:pt x="37767" y="73564"/>
                  </a:lnTo>
                  <a:lnTo>
                    <a:pt x="37809" y="73564"/>
                  </a:lnTo>
                  <a:lnTo>
                    <a:pt x="37894" y="73564"/>
                  </a:lnTo>
                  <a:lnTo>
                    <a:pt x="37978" y="73564"/>
                  </a:lnTo>
                  <a:lnTo>
                    <a:pt x="38147" y="73620"/>
                  </a:lnTo>
                  <a:lnTo>
                    <a:pt x="38232" y="73620"/>
                  </a:lnTo>
                  <a:lnTo>
                    <a:pt x="38274" y="73620"/>
                  </a:lnTo>
                  <a:lnTo>
                    <a:pt x="38316" y="73676"/>
                  </a:lnTo>
                  <a:lnTo>
                    <a:pt x="38401" y="73676"/>
                  </a:lnTo>
                  <a:lnTo>
                    <a:pt x="38528" y="73747"/>
                  </a:lnTo>
                  <a:lnTo>
                    <a:pt x="38570" y="73803"/>
                  </a:lnTo>
                  <a:lnTo>
                    <a:pt x="38612" y="73803"/>
                  </a:lnTo>
                  <a:lnTo>
                    <a:pt x="38612" y="73873"/>
                  </a:lnTo>
                  <a:lnTo>
                    <a:pt x="38654" y="73873"/>
                  </a:lnTo>
                  <a:lnTo>
                    <a:pt x="38654" y="73944"/>
                  </a:lnTo>
                  <a:lnTo>
                    <a:pt x="38697" y="73944"/>
                  </a:lnTo>
                  <a:lnTo>
                    <a:pt x="38697" y="74000"/>
                  </a:lnTo>
                  <a:lnTo>
                    <a:pt x="38739" y="74000"/>
                  </a:lnTo>
                  <a:lnTo>
                    <a:pt x="38823" y="74310"/>
                  </a:lnTo>
                  <a:lnTo>
                    <a:pt x="38866" y="74380"/>
                  </a:lnTo>
                  <a:lnTo>
                    <a:pt x="38908" y="74507"/>
                  </a:lnTo>
                  <a:lnTo>
                    <a:pt x="38908" y="74634"/>
                  </a:lnTo>
                  <a:lnTo>
                    <a:pt x="38950" y="74690"/>
                  </a:lnTo>
                  <a:lnTo>
                    <a:pt x="38950" y="74761"/>
                  </a:lnTo>
                  <a:lnTo>
                    <a:pt x="38950" y="74817"/>
                  </a:lnTo>
                  <a:lnTo>
                    <a:pt x="38992" y="74887"/>
                  </a:lnTo>
                  <a:lnTo>
                    <a:pt x="38992" y="74958"/>
                  </a:lnTo>
                  <a:lnTo>
                    <a:pt x="38992" y="75014"/>
                  </a:lnTo>
                  <a:lnTo>
                    <a:pt x="39035" y="75070"/>
                  </a:lnTo>
                  <a:lnTo>
                    <a:pt x="39035" y="75141"/>
                  </a:lnTo>
                  <a:lnTo>
                    <a:pt x="39077" y="75197"/>
                  </a:lnTo>
                  <a:lnTo>
                    <a:pt x="39077" y="75268"/>
                  </a:lnTo>
                  <a:lnTo>
                    <a:pt x="39119" y="75338"/>
                  </a:lnTo>
                  <a:lnTo>
                    <a:pt x="39161" y="75394"/>
                  </a:lnTo>
                  <a:lnTo>
                    <a:pt x="39246" y="75577"/>
                  </a:lnTo>
                  <a:lnTo>
                    <a:pt x="39288" y="75648"/>
                  </a:lnTo>
                  <a:lnTo>
                    <a:pt x="39330" y="75648"/>
                  </a:lnTo>
                  <a:lnTo>
                    <a:pt x="39373" y="75718"/>
                  </a:lnTo>
                  <a:lnTo>
                    <a:pt x="39457" y="75831"/>
                  </a:lnTo>
                  <a:lnTo>
                    <a:pt x="39499" y="75831"/>
                  </a:lnTo>
                  <a:lnTo>
                    <a:pt x="39499" y="75901"/>
                  </a:lnTo>
                  <a:lnTo>
                    <a:pt x="39542" y="75901"/>
                  </a:lnTo>
                  <a:lnTo>
                    <a:pt x="39584" y="75958"/>
                  </a:lnTo>
                  <a:lnTo>
                    <a:pt x="39626" y="75958"/>
                  </a:lnTo>
                  <a:lnTo>
                    <a:pt x="39668" y="75958"/>
                  </a:lnTo>
                  <a:lnTo>
                    <a:pt x="39711" y="76028"/>
                  </a:lnTo>
                  <a:lnTo>
                    <a:pt x="39753" y="76028"/>
                  </a:lnTo>
                  <a:lnTo>
                    <a:pt x="39795" y="76028"/>
                  </a:lnTo>
                  <a:lnTo>
                    <a:pt x="39837" y="76028"/>
                  </a:lnTo>
                  <a:lnTo>
                    <a:pt x="39880" y="76028"/>
                  </a:lnTo>
                  <a:lnTo>
                    <a:pt x="39922" y="76028"/>
                  </a:lnTo>
                  <a:lnTo>
                    <a:pt x="39964" y="76028"/>
                  </a:lnTo>
                  <a:lnTo>
                    <a:pt x="40006" y="76028"/>
                  </a:lnTo>
                  <a:lnTo>
                    <a:pt x="40091" y="76028"/>
                  </a:lnTo>
                  <a:lnTo>
                    <a:pt x="40133" y="76028"/>
                  </a:lnTo>
                  <a:lnTo>
                    <a:pt x="40133" y="76084"/>
                  </a:lnTo>
                  <a:lnTo>
                    <a:pt x="40175" y="76084"/>
                  </a:lnTo>
                  <a:lnTo>
                    <a:pt x="40217" y="76155"/>
                  </a:lnTo>
                  <a:lnTo>
                    <a:pt x="40344" y="76211"/>
                  </a:lnTo>
                  <a:lnTo>
                    <a:pt x="40429" y="76211"/>
                  </a:lnTo>
                  <a:lnTo>
                    <a:pt x="40429" y="76281"/>
                  </a:lnTo>
                  <a:lnTo>
                    <a:pt x="40471" y="76281"/>
                  </a:lnTo>
                  <a:lnTo>
                    <a:pt x="40513" y="76281"/>
                  </a:lnTo>
                  <a:lnTo>
                    <a:pt x="40555" y="76281"/>
                  </a:lnTo>
                  <a:lnTo>
                    <a:pt x="40598" y="76211"/>
                  </a:lnTo>
                  <a:lnTo>
                    <a:pt x="40640" y="76211"/>
                  </a:lnTo>
                  <a:lnTo>
                    <a:pt x="40682" y="76211"/>
                  </a:lnTo>
                  <a:lnTo>
                    <a:pt x="40724" y="76155"/>
                  </a:lnTo>
                  <a:lnTo>
                    <a:pt x="40767" y="76155"/>
                  </a:lnTo>
                  <a:lnTo>
                    <a:pt x="40809" y="76155"/>
                  </a:lnTo>
                  <a:lnTo>
                    <a:pt x="40851" y="76084"/>
                  </a:lnTo>
                  <a:lnTo>
                    <a:pt x="40893" y="76084"/>
                  </a:lnTo>
                  <a:lnTo>
                    <a:pt x="41020" y="76028"/>
                  </a:lnTo>
                  <a:lnTo>
                    <a:pt x="41062" y="75958"/>
                  </a:lnTo>
                  <a:lnTo>
                    <a:pt x="41147" y="75958"/>
                  </a:lnTo>
                  <a:lnTo>
                    <a:pt x="41189" y="75901"/>
                  </a:lnTo>
                  <a:lnTo>
                    <a:pt x="41274" y="75901"/>
                  </a:lnTo>
                  <a:lnTo>
                    <a:pt x="41316" y="75901"/>
                  </a:lnTo>
                  <a:lnTo>
                    <a:pt x="41316" y="75831"/>
                  </a:lnTo>
                  <a:lnTo>
                    <a:pt x="41400" y="75831"/>
                  </a:lnTo>
                  <a:lnTo>
                    <a:pt x="41485" y="75774"/>
                  </a:lnTo>
                  <a:lnTo>
                    <a:pt x="41527" y="75718"/>
                  </a:lnTo>
                  <a:lnTo>
                    <a:pt x="41569" y="75718"/>
                  </a:lnTo>
                  <a:lnTo>
                    <a:pt x="41612" y="75648"/>
                  </a:lnTo>
                  <a:lnTo>
                    <a:pt x="41654" y="75648"/>
                  </a:lnTo>
                  <a:lnTo>
                    <a:pt x="41654" y="75577"/>
                  </a:lnTo>
                  <a:lnTo>
                    <a:pt x="41696" y="75577"/>
                  </a:lnTo>
                  <a:lnTo>
                    <a:pt x="41738" y="75521"/>
                  </a:lnTo>
                  <a:lnTo>
                    <a:pt x="41738" y="75451"/>
                  </a:lnTo>
                  <a:lnTo>
                    <a:pt x="41781" y="75451"/>
                  </a:lnTo>
                  <a:lnTo>
                    <a:pt x="41907" y="75394"/>
                  </a:lnTo>
                  <a:lnTo>
                    <a:pt x="41907" y="75338"/>
                  </a:lnTo>
                  <a:lnTo>
                    <a:pt x="41950" y="75338"/>
                  </a:lnTo>
                  <a:lnTo>
                    <a:pt x="41992" y="75338"/>
                  </a:lnTo>
                  <a:lnTo>
                    <a:pt x="42034" y="75338"/>
                  </a:lnTo>
                  <a:lnTo>
                    <a:pt x="42076" y="75338"/>
                  </a:lnTo>
                  <a:lnTo>
                    <a:pt x="42118" y="75338"/>
                  </a:lnTo>
                  <a:lnTo>
                    <a:pt x="42161" y="75338"/>
                  </a:lnTo>
                  <a:lnTo>
                    <a:pt x="42287" y="75394"/>
                  </a:lnTo>
                  <a:lnTo>
                    <a:pt x="42372" y="75451"/>
                  </a:lnTo>
                  <a:lnTo>
                    <a:pt x="42414" y="75451"/>
                  </a:lnTo>
                  <a:lnTo>
                    <a:pt x="42456" y="75451"/>
                  </a:lnTo>
                  <a:lnTo>
                    <a:pt x="42499" y="75521"/>
                  </a:lnTo>
                  <a:lnTo>
                    <a:pt x="42541" y="75521"/>
                  </a:lnTo>
                  <a:lnTo>
                    <a:pt x="42583" y="75521"/>
                  </a:lnTo>
                  <a:lnTo>
                    <a:pt x="42625" y="75521"/>
                  </a:lnTo>
                  <a:lnTo>
                    <a:pt x="42668" y="75521"/>
                  </a:lnTo>
                  <a:lnTo>
                    <a:pt x="42710" y="75521"/>
                  </a:lnTo>
                  <a:lnTo>
                    <a:pt x="42710" y="75451"/>
                  </a:lnTo>
                  <a:lnTo>
                    <a:pt x="42752" y="75451"/>
                  </a:lnTo>
                  <a:lnTo>
                    <a:pt x="42794" y="75451"/>
                  </a:lnTo>
                  <a:lnTo>
                    <a:pt x="42794" y="75521"/>
                  </a:lnTo>
                  <a:lnTo>
                    <a:pt x="42837" y="75521"/>
                  </a:lnTo>
                  <a:lnTo>
                    <a:pt x="42879" y="75521"/>
                  </a:lnTo>
                  <a:lnTo>
                    <a:pt x="42921" y="75521"/>
                  </a:lnTo>
                  <a:lnTo>
                    <a:pt x="42921" y="75577"/>
                  </a:lnTo>
                  <a:lnTo>
                    <a:pt x="42963" y="75577"/>
                  </a:lnTo>
                  <a:lnTo>
                    <a:pt x="42963" y="75648"/>
                  </a:lnTo>
                  <a:lnTo>
                    <a:pt x="42921" y="75648"/>
                  </a:lnTo>
                  <a:lnTo>
                    <a:pt x="42837" y="75774"/>
                  </a:lnTo>
                  <a:lnTo>
                    <a:pt x="42794" y="75831"/>
                  </a:lnTo>
                  <a:lnTo>
                    <a:pt x="42710" y="75901"/>
                  </a:lnTo>
                  <a:lnTo>
                    <a:pt x="42583" y="76028"/>
                  </a:lnTo>
                  <a:lnTo>
                    <a:pt x="42499" y="76028"/>
                  </a:lnTo>
                  <a:lnTo>
                    <a:pt x="42499" y="76084"/>
                  </a:lnTo>
                  <a:lnTo>
                    <a:pt x="42456" y="76084"/>
                  </a:lnTo>
                  <a:lnTo>
                    <a:pt x="42414" y="76155"/>
                  </a:lnTo>
                  <a:lnTo>
                    <a:pt x="42372" y="76211"/>
                  </a:lnTo>
                  <a:lnTo>
                    <a:pt x="42330" y="76211"/>
                  </a:lnTo>
                  <a:lnTo>
                    <a:pt x="42287" y="76281"/>
                  </a:lnTo>
                  <a:lnTo>
                    <a:pt x="42287" y="76352"/>
                  </a:lnTo>
                  <a:lnTo>
                    <a:pt x="42287" y="76408"/>
                  </a:lnTo>
                  <a:lnTo>
                    <a:pt x="42287" y="76464"/>
                  </a:lnTo>
                  <a:lnTo>
                    <a:pt x="42287" y="76535"/>
                  </a:lnTo>
                  <a:lnTo>
                    <a:pt x="42330" y="76535"/>
                  </a:lnTo>
                  <a:lnTo>
                    <a:pt x="42330" y="76591"/>
                  </a:lnTo>
                  <a:lnTo>
                    <a:pt x="42330" y="76662"/>
                  </a:lnTo>
                  <a:lnTo>
                    <a:pt x="42330" y="76732"/>
                  </a:lnTo>
                  <a:lnTo>
                    <a:pt x="42330" y="76788"/>
                  </a:lnTo>
                  <a:lnTo>
                    <a:pt x="42372" y="76915"/>
                  </a:lnTo>
                  <a:lnTo>
                    <a:pt x="42372" y="76971"/>
                  </a:lnTo>
                  <a:lnTo>
                    <a:pt x="42372" y="77042"/>
                  </a:lnTo>
                  <a:lnTo>
                    <a:pt x="42414" y="77042"/>
                  </a:lnTo>
                  <a:lnTo>
                    <a:pt x="42414" y="77112"/>
                  </a:lnTo>
                  <a:lnTo>
                    <a:pt x="42456" y="77112"/>
                  </a:lnTo>
                  <a:lnTo>
                    <a:pt x="42456" y="77169"/>
                  </a:lnTo>
                  <a:lnTo>
                    <a:pt x="42499" y="77225"/>
                  </a:lnTo>
                  <a:lnTo>
                    <a:pt x="42541" y="77225"/>
                  </a:lnTo>
                  <a:lnTo>
                    <a:pt x="42583" y="77352"/>
                  </a:lnTo>
                  <a:lnTo>
                    <a:pt x="42625" y="77422"/>
                  </a:lnTo>
                  <a:lnTo>
                    <a:pt x="42710" y="77478"/>
                  </a:lnTo>
                  <a:lnTo>
                    <a:pt x="42794" y="77549"/>
                  </a:lnTo>
                  <a:lnTo>
                    <a:pt x="42837" y="77675"/>
                  </a:lnTo>
                  <a:lnTo>
                    <a:pt x="42879" y="77675"/>
                  </a:lnTo>
                  <a:lnTo>
                    <a:pt x="42879" y="77732"/>
                  </a:lnTo>
                  <a:lnTo>
                    <a:pt x="42921" y="77802"/>
                  </a:lnTo>
                  <a:lnTo>
                    <a:pt x="42963" y="77859"/>
                  </a:lnTo>
                  <a:lnTo>
                    <a:pt x="42963" y="77929"/>
                  </a:lnTo>
                  <a:lnTo>
                    <a:pt x="43006" y="77929"/>
                  </a:lnTo>
                  <a:lnTo>
                    <a:pt x="43006" y="77985"/>
                  </a:lnTo>
                  <a:lnTo>
                    <a:pt x="43006" y="78056"/>
                  </a:lnTo>
                  <a:lnTo>
                    <a:pt x="43006" y="78126"/>
                  </a:lnTo>
                  <a:lnTo>
                    <a:pt x="43006" y="78239"/>
                  </a:lnTo>
                  <a:lnTo>
                    <a:pt x="43048" y="78239"/>
                  </a:lnTo>
                  <a:lnTo>
                    <a:pt x="43006" y="78309"/>
                  </a:lnTo>
                  <a:lnTo>
                    <a:pt x="43006" y="78436"/>
                  </a:lnTo>
                  <a:lnTo>
                    <a:pt x="43006" y="78506"/>
                  </a:lnTo>
                  <a:lnTo>
                    <a:pt x="42963" y="78506"/>
                  </a:lnTo>
                  <a:lnTo>
                    <a:pt x="42963" y="78563"/>
                  </a:lnTo>
                  <a:lnTo>
                    <a:pt x="42921" y="78563"/>
                  </a:lnTo>
                  <a:lnTo>
                    <a:pt x="42921" y="78619"/>
                  </a:lnTo>
                  <a:lnTo>
                    <a:pt x="42879" y="78689"/>
                  </a:lnTo>
                  <a:lnTo>
                    <a:pt x="42837" y="78746"/>
                  </a:lnTo>
                  <a:lnTo>
                    <a:pt x="42794" y="78816"/>
                  </a:lnTo>
                  <a:lnTo>
                    <a:pt x="42752" y="78816"/>
                  </a:lnTo>
                  <a:lnTo>
                    <a:pt x="42710" y="78816"/>
                  </a:lnTo>
                  <a:lnTo>
                    <a:pt x="42710" y="78887"/>
                  </a:lnTo>
                  <a:lnTo>
                    <a:pt x="42668" y="78887"/>
                  </a:lnTo>
                  <a:lnTo>
                    <a:pt x="42668" y="78943"/>
                  </a:lnTo>
                  <a:lnTo>
                    <a:pt x="42625" y="78943"/>
                  </a:lnTo>
                  <a:lnTo>
                    <a:pt x="42625" y="78999"/>
                  </a:lnTo>
                  <a:lnTo>
                    <a:pt x="42583" y="79070"/>
                  </a:lnTo>
                  <a:lnTo>
                    <a:pt x="42583" y="79126"/>
                  </a:lnTo>
                  <a:lnTo>
                    <a:pt x="42583" y="79196"/>
                  </a:lnTo>
                  <a:lnTo>
                    <a:pt x="42583" y="79253"/>
                  </a:lnTo>
                  <a:lnTo>
                    <a:pt x="42625" y="79323"/>
                  </a:lnTo>
                  <a:lnTo>
                    <a:pt x="42668" y="79379"/>
                  </a:lnTo>
                  <a:lnTo>
                    <a:pt x="42710" y="79379"/>
                  </a:lnTo>
                  <a:lnTo>
                    <a:pt x="42752" y="79379"/>
                  </a:lnTo>
                  <a:lnTo>
                    <a:pt x="42794" y="79379"/>
                  </a:lnTo>
                  <a:lnTo>
                    <a:pt x="42921" y="79379"/>
                  </a:lnTo>
                  <a:lnTo>
                    <a:pt x="43006" y="79379"/>
                  </a:lnTo>
                  <a:lnTo>
                    <a:pt x="43048" y="79379"/>
                  </a:lnTo>
                  <a:lnTo>
                    <a:pt x="43132" y="79379"/>
                  </a:lnTo>
                  <a:lnTo>
                    <a:pt x="43132" y="79323"/>
                  </a:lnTo>
                  <a:lnTo>
                    <a:pt x="43217" y="79323"/>
                  </a:lnTo>
                  <a:lnTo>
                    <a:pt x="43301" y="79323"/>
                  </a:lnTo>
                  <a:lnTo>
                    <a:pt x="43344" y="79323"/>
                  </a:lnTo>
                  <a:lnTo>
                    <a:pt x="43386" y="79323"/>
                  </a:lnTo>
                  <a:lnTo>
                    <a:pt x="43428" y="79323"/>
                  </a:lnTo>
                  <a:lnTo>
                    <a:pt x="43470" y="79323"/>
                  </a:lnTo>
                  <a:lnTo>
                    <a:pt x="43513" y="79323"/>
                  </a:lnTo>
                  <a:lnTo>
                    <a:pt x="43555" y="79323"/>
                  </a:lnTo>
                  <a:lnTo>
                    <a:pt x="43555" y="79379"/>
                  </a:lnTo>
                  <a:lnTo>
                    <a:pt x="43597" y="79379"/>
                  </a:lnTo>
                  <a:lnTo>
                    <a:pt x="43597" y="79506"/>
                  </a:lnTo>
                  <a:lnTo>
                    <a:pt x="43597" y="79577"/>
                  </a:lnTo>
                  <a:lnTo>
                    <a:pt x="43555" y="79633"/>
                  </a:lnTo>
                  <a:lnTo>
                    <a:pt x="43555" y="79703"/>
                  </a:lnTo>
                  <a:lnTo>
                    <a:pt x="43555" y="79760"/>
                  </a:lnTo>
                  <a:lnTo>
                    <a:pt x="43555" y="79900"/>
                  </a:lnTo>
                  <a:lnTo>
                    <a:pt x="43513" y="79957"/>
                  </a:lnTo>
                  <a:lnTo>
                    <a:pt x="43513" y="80013"/>
                  </a:lnTo>
                  <a:lnTo>
                    <a:pt x="43513" y="80140"/>
                  </a:lnTo>
                  <a:lnTo>
                    <a:pt x="43513" y="80210"/>
                  </a:lnTo>
                  <a:lnTo>
                    <a:pt x="43513" y="80281"/>
                  </a:lnTo>
                  <a:lnTo>
                    <a:pt x="43513" y="80393"/>
                  </a:lnTo>
                  <a:lnTo>
                    <a:pt x="43513" y="80464"/>
                  </a:lnTo>
                  <a:lnTo>
                    <a:pt x="43513" y="80520"/>
                  </a:lnTo>
                  <a:lnTo>
                    <a:pt x="43470" y="80520"/>
                  </a:lnTo>
                  <a:lnTo>
                    <a:pt x="43470" y="80590"/>
                  </a:lnTo>
                  <a:lnTo>
                    <a:pt x="43470" y="80647"/>
                  </a:lnTo>
                  <a:lnTo>
                    <a:pt x="43470" y="80717"/>
                  </a:lnTo>
                  <a:lnTo>
                    <a:pt x="43428" y="80773"/>
                  </a:lnTo>
                  <a:lnTo>
                    <a:pt x="43428" y="80844"/>
                  </a:lnTo>
                  <a:lnTo>
                    <a:pt x="43386" y="80844"/>
                  </a:lnTo>
                  <a:lnTo>
                    <a:pt x="43386" y="80900"/>
                  </a:lnTo>
                  <a:lnTo>
                    <a:pt x="43386" y="81027"/>
                  </a:lnTo>
                  <a:lnTo>
                    <a:pt x="43428" y="81097"/>
                  </a:lnTo>
                  <a:lnTo>
                    <a:pt x="43428" y="81224"/>
                  </a:lnTo>
                  <a:lnTo>
                    <a:pt x="43428" y="81280"/>
                  </a:lnTo>
                  <a:lnTo>
                    <a:pt x="43470" y="81280"/>
                  </a:lnTo>
                  <a:lnTo>
                    <a:pt x="43470" y="81351"/>
                  </a:lnTo>
                  <a:lnTo>
                    <a:pt x="43513" y="81351"/>
                  </a:lnTo>
                  <a:lnTo>
                    <a:pt x="43555" y="81351"/>
                  </a:lnTo>
                  <a:lnTo>
                    <a:pt x="43597" y="81351"/>
                  </a:lnTo>
                  <a:lnTo>
                    <a:pt x="43597" y="81407"/>
                  </a:lnTo>
                  <a:lnTo>
                    <a:pt x="43639" y="81407"/>
                  </a:lnTo>
                  <a:lnTo>
                    <a:pt x="43682" y="81407"/>
                  </a:lnTo>
                  <a:lnTo>
                    <a:pt x="43724" y="81407"/>
                  </a:lnTo>
                  <a:lnTo>
                    <a:pt x="43766" y="81407"/>
                  </a:lnTo>
                  <a:lnTo>
                    <a:pt x="43893" y="81407"/>
                  </a:lnTo>
                  <a:lnTo>
                    <a:pt x="43935" y="81407"/>
                  </a:lnTo>
                  <a:lnTo>
                    <a:pt x="43977" y="81407"/>
                  </a:lnTo>
                  <a:lnTo>
                    <a:pt x="44020" y="81407"/>
                  </a:lnTo>
                  <a:lnTo>
                    <a:pt x="44062" y="81407"/>
                  </a:lnTo>
                  <a:lnTo>
                    <a:pt x="44104" y="81407"/>
                  </a:lnTo>
                  <a:lnTo>
                    <a:pt x="44146" y="81407"/>
                  </a:lnTo>
                  <a:lnTo>
                    <a:pt x="44231" y="81407"/>
                  </a:lnTo>
                  <a:lnTo>
                    <a:pt x="44273" y="81407"/>
                  </a:lnTo>
                  <a:lnTo>
                    <a:pt x="44315" y="81407"/>
                  </a:lnTo>
                  <a:lnTo>
                    <a:pt x="44442" y="81351"/>
                  </a:lnTo>
                  <a:lnTo>
                    <a:pt x="44526" y="81351"/>
                  </a:lnTo>
                  <a:lnTo>
                    <a:pt x="44569" y="81351"/>
                  </a:lnTo>
                  <a:lnTo>
                    <a:pt x="44611" y="81280"/>
                  </a:lnTo>
                  <a:lnTo>
                    <a:pt x="44653" y="81224"/>
                  </a:lnTo>
                  <a:lnTo>
                    <a:pt x="44653" y="81154"/>
                  </a:lnTo>
                  <a:lnTo>
                    <a:pt x="44738" y="81027"/>
                  </a:lnTo>
                  <a:lnTo>
                    <a:pt x="44738" y="80900"/>
                  </a:lnTo>
                  <a:lnTo>
                    <a:pt x="44780" y="80844"/>
                  </a:lnTo>
                  <a:lnTo>
                    <a:pt x="44780" y="80773"/>
                  </a:lnTo>
                  <a:lnTo>
                    <a:pt x="44822" y="80717"/>
                  </a:lnTo>
                  <a:lnTo>
                    <a:pt x="44822" y="80647"/>
                  </a:lnTo>
                  <a:lnTo>
                    <a:pt x="44864" y="80647"/>
                  </a:lnTo>
                  <a:lnTo>
                    <a:pt x="44864" y="80590"/>
                  </a:lnTo>
                  <a:lnTo>
                    <a:pt x="44907" y="80590"/>
                  </a:lnTo>
                  <a:lnTo>
                    <a:pt x="44949" y="80520"/>
                  </a:lnTo>
                  <a:lnTo>
                    <a:pt x="44991" y="80520"/>
                  </a:lnTo>
                  <a:lnTo>
                    <a:pt x="45033" y="80464"/>
                  </a:lnTo>
                  <a:lnTo>
                    <a:pt x="45076" y="80464"/>
                  </a:lnTo>
                  <a:lnTo>
                    <a:pt x="45118" y="80464"/>
                  </a:lnTo>
                  <a:lnTo>
                    <a:pt x="45160" y="80393"/>
                  </a:lnTo>
                  <a:lnTo>
                    <a:pt x="45329" y="80337"/>
                  </a:lnTo>
                  <a:lnTo>
                    <a:pt x="45414" y="80337"/>
                  </a:lnTo>
                  <a:lnTo>
                    <a:pt x="45498" y="80337"/>
                  </a:lnTo>
                  <a:lnTo>
                    <a:pt x="45540" y="80337"/>
                  </a:lnTo>
                  <a:lnTo>
                    <a:pt x="45625" y="80337"/>
                  </a:lnTo>
                  <a:lnTo>
                    <a:pt x="45667" y="80337"/>
                  </a:lnTo>
                  <a:lnTo>
                    <a:pt x="45709" y="80337"/>
                  </a:lnTo>
                  <a:lnTo>
                    <a:pt x="45836" y="80393"/>
                  </a:lnTo>
                  <a:lnTo>
                    <a:pt x="45878" y="80464"/>
                  </a:lnTo>
                  <a:lnTo>
                    <a:pt x="45878" y="80520"/>
                  </a:lnTo>
                  <a:lnTo>
                    <a:pt x="45921" y="80590"/>
                  </a:lnTo>
                  <a:lnTo>
                    <a:pt x="45963" y="80647"/>
                  </a:lnTo>
                  <a:lnTo>
                    <a:pt x="46005" y="80773"/>
                  </a:lnTo>
                  <a:lnTo>
                    <a:pt x="46047" y="80844"/>
                  </a:lnTo>
                  <a:lnTo>
                    <a:pt x="46090" y="80900"/>
                  </a:lnTo>
                  <a:lnTo>
                    <a:pt x="46132" y="80971"/>
                  </a:lnTo>
                  <a:lnTo>
                    <a:pt x="46174" y="81027"/>
                  </a:lnTo>
                  <a:lnTo>
                    <a:pt x="46258" y="81154"/>
                  </a:lnTo>
                  <a:lnTo>
                    <a:pt x="46258" y="81224"/>
                  </a:lnTo>
                  <a:lnTo>
                    <a:pt x="46301" y="81351"/>
                  </a:lnTo>
                  <a:lnTo>
                    <a:pt x="46301" y="81407"/>
                  </a:lnTo>
                  <a:lnTo>
                    <a:pt x="46301" y="81534"/>
                  </a:lnTo>
                  <a:lnTo>
                    <a:pt x="46301" y="81604"/>
                  </a:lnTo>
                  <a:lnTo>
                    <a:pt x="46258" y="81604"/>
                  </a:lnTo>
                  <a:lnTo>
                    <a:pt x="46258" y="81675"/>
                  </a:lnTo>
                  <a:lnTo>
                    <a:pt x="46258" y="81731"/>
                  </a:lnTo>
                  <a:lnTo>
                    <a:pt x="46216" y="81731"/>
                  </a:lnTo>
                  <a:lnTo>
                    <a:pt x="46216" y="81787"/>
                  </a:lnTo>
                  <a:lnTo>
                    <a:pt x="46174" y="81787"/>
                  </a:lnTo>
                  <a:lnTo>
                    <a:pt x="46132" y="81858"/>
                  </a:lnTo>
                  <a:lnTo>
                    <a:pt x="46090" y="81858"/>
                  </a:lnTo>
                  <a:lnTo>
                    <a:pt x="46047" y="81914"/>
                  </a:lnTo>
                  <a:lnTo>
                    <a:pt x="46005" y="81914"/>
                  </a:lnTo>
                  <a:lnTo>
                    <a:pt x="45963" y="81914"/>
                  </a:lnTo>
                  <a:lnTo>
                    <a:pt x="45921" y="81914"/>
                  </a:lnTo>
                  <a:lnTo>
                    <a:pt x="45878" y="81914"/>
                  </a:lnTo>
                  <a:lnTo>
                    <a:pt x="45836" y="81914"/>
                  </a:lnTo>
                  <a:lnTo>
                    <a:pt x="45794" y="81914"/>
                  </a:lnTo>
                  <a:lnTo>
                    <a:pt x="45752" y="81914"/>
                  </a:lnTo>
                  <a:lnTo>
                    <a:pt x="45709" y="81914"/>
                  </a:lnTo>
                  <a:lnTo>
                    <a:pt x="45667" y="81914"/>
                  </a:lnTo>
                  <a:lnTo>
                    <a:pt x="45625" y="81984"/>
                  </a:lnTo>
                  <a:lnTo>
                    <a:pt x="45583" y="81984"/>
                  </a:lnTo>
                  <a:lnTo>
                    <a:pt x="45498" y="81984"/>
                  </a:lnTo>
                  <a:lnTo>
                    <a:pt x="45456" y="82055"/>
                  </a:lnTo>
                  <a:lnTo>
                    <a:pt x="45414" y="82055"/>
                  </a:lnTo>
                  <a:lnTo>
                    <a:pt x="45329" y="82111"/>
                  </a:lnTo>
                  <a:lnTo>
                    <a:pt x="45287" y="82111"/>
                  </a:lnTo>
                  <a:lnTo>
                    <a:pt x="45245" y="82168"/>
                  </a:lnTo>
                  <a:lnTo>
                    <a:pt x="45202" y="82168"/>
                  </a:lnTo>
                  <a:lnTo>
                    <a:pt x="45160" y="82168"/>
                  </a:lnTo>
                  <a:lnTo>
                    <a:pt x="45118" y="82168"/>
                  </a:lnTo>
                  <a:lnTo>
                    <a:pt x="45076" y="82168"/>
                  </a:lnTo>
                  <a:lnTo>
                    <a:pt x="45033" y="82168"/>
                  </a:lnTo>
                  <a:lnTo>
                    <a:pt x="44991" y="82168"/>
                  </a:lnTo>
                  <a:lnTo>
                    <a:pt x="44949" y="82168"/>
                  </a:lnTo>
                  <a:lnTo>
                    <a:pt x="44907" y="82168"/>
                  </a:lnTo>
                  <a:lnTo>
                    <a:pt x="44864" y="82111"/>
                  </a:lnTo>
                  <a:lnTo>
                    <a:pt x="44822" y="82111"/>
                  </a:lnTo>
                  <a:lnTo>
                    <a:pt x="44780" y="82111"/>
                  </a:lnTo>
                  <a:lnTo>
                    <a:pt x="44738" y="82111"/>
                  </a:lnTo>
                  <a:lnTo>
                    <a:pt x="44695" y="82111"/>
                  </a:lnTo>
                  <a:lnTo>
                    <a:pt x="44653" y="82111"/>
                  </a:lnTo>
                  <a:lnTo>
                    <a:pt x="44611" y="82111"/>
                  </a:lnTo>
                  <a:lnTo>
                    <a:pt x="44569" y="82111"/>
                  </a:lnTo>
                  <a:lnTo>
                    <a:pt x="44526" y="82111"/>
                  </a:lnTo>
                  <a:lnTo>
                    <a:pt x="44484" y="82111"/>
                  </a:lnTo>
                  <a:lnTo>
                    <a:pt x="44484" y="82168"/>
                  </a:lnTo>
                  <a:lnTo>
                    <a:pt x="44442" y="82168"/>
                  </a:lnTo>
                  <a:lnTo>
                    <a:pt x="44442" y="82238"/>
                  </a:lnTo>
                  <a:lnTo>
                    <a:pt x="44400" y="82238"/>
                  </a:lnTo>
                  <a:lnTo>
                    <a:pt x="44400" y="82294"/>
                  </a:lnTo>
                  <a:lnTo>
                    <a:pt x="44442" y="82294"/>
                  </a:lnTo>
                  <a:lnTo>
                    <a:pt x="44442" y="82365"/>
                  </a:lnTo>
                  <a:lnTo>
                    <a:pt x="44484" y="82365"/>
                  </a:lnTo>
                  <a:lnTo>
                    <a:pt x="44484" y="82421"/>
                  </a:lnTo>
                  <a:lnTo>
                    <a:pt x="44526" y="82491"/>
                  </a:lnTo>
                  <a:lnTo>
                    <a:pt x="44526" y="82548"/>
                  </a:lnTo>
                  <a:lnTo>
                    <a:pt x="44569" y="82548"/>
                  </a:lnTo>
                  <a:lnTo>
                    <a:pt x="44569" y="82618"/>
                  </a:lnTo>
                  <a:lnTo>
                    <a:pt x="44569" y="82675"/>
                  </a:lnTo>
                  <a:lnTo>
                    <a:pt x="44611" y="82675"/>
                  </a:lnTo>
                  <a:lnTo>
                    <a:pt x="44611" y="82745"/>
                  </a:lnTo>
                  <a:lnTo>
                    <a:pt x="44611" y="82801"/>
                  </a:lnTo>
                  <a:lnTo>
                    <a:pt x="44569" y="82801"/>
                  </a:lnTo>
                  <a:lnTo>
                    <a:pt x="44569" y="82872"/>
                  </a:lnTo>
                  <a:lnTo>
                    <a:pt x="44569" y="82928"/>
                  </a:lnTo>
                  <a:lnTo>
                    <a:pt x="44526" y="82998"/>
                  </a:lnTo>
                  <a:lnTo>
                    <a:pt x="44526" y="83055"/>
                  </a:lnTo>
                  <a:lnTo>
                    <a:pt x="44484" y="83055"/>
                  </a:lnTo>
                  <a:lnTo>
                    <a:pt x="44484" y="83125"/>
                  </a:lnTo>
                  <a:lnTo>
                    <a:pt x="44442" y="83125"/>
                  </a:lnTo>
                  <a:lnTo>
                    <a:pt x="44400" y="83125"/>
                  </a:lnTo>
                  <a:lnTo>
                    <a:pt x="44400" y="83181"/>
                  </a:lnTo>
                  <a:lnTo>
                    <a:pt x="44357" y="83181"/>
                  </a:lnTo>
                  <a:lnTo>
                    <a:pt x="44315" y="83181"/>
                  </a:lnTo>
                  <a:lnTo>
                    <a:pt x="44273" y="83181"/>
                  </a:lnTo>
                  <a:lnTo>
                    <a:pt x="44231" y="83181"/>
                  </a:lnTo>
                  <a:lnTo>
                    <a:pt x="44231" y="83252"/>
                  </a:lnTo>
                  <a:lnTo>
                    <a:pt x="44062" y="83308"/>
                  </a:lnTo>
                  <a:lnTo>
                    <a:pt x="43935" y="83308"/>
                  </a:lnTo>
                  <a:lnTo>
                    <a:pt x="43893" y="83308"/>
                  </a:lnTo>
                  <a:lnTo>
                    <a:pt x="43851" y="83379"/>
                  </a:lnTo>
                  <a:lnTo>
                    <a:pt x="43808" y="83379"/>
                  </a:lnTo>
                  <a:lnTo>
                    <a:pt x="43766" y="83379"/>
                  </a:lnTo>
                  <a:lnTo>
                    <a:pt x="43724" y="83379"/>
                  </a:lnTo>
                  <a:lnTo>
                    <a:pt x="43682" y="83379"/>
                  </a:lnTo>
                  <a:lnTo>
                    <a:pt x="43639" y="83379"/>
                  </a:lnTo>
                  <a:lnTo>
                    <a:pt x="43597" y="83379"/>
                  </a:lnTo>
                  <a:lnTo>
                    <a:pt x="43555" y="83379"/>
                  </a:lnTo>
                  <a:lnTo>
                    <a:pt x="43513" y="83379"/>
                  </a:lnTo>
                  <a:lnTo>
                    <a:pt x="43470" y="83379"/>
                  </a:lnTo>
                  <a:lnTo>
                    <a:pt x="43428" y="83379"/>
                  </a:lnTo>
                  <a:lnTo>
                    <a:pt x="43386" y="83308"/>
                  </a:lnTo>
                  <a:lnTo>
                    <a:pt x="43344" y="83308"/>
                  </a:lnTo>
                  <a:lnTo>
                    <a:pt x="43301" y="83308"/>
                  </a:lnTo>
                  <a:lnTo>
                    <a:pt x="43259" y="83252"/>
                  </a:lnTo>
                  <a:lnTo>
                    <a:pt x="43217" y="83252"/>
                  </a:lnTo>
                  <a:lnTo>
                    <a:pt x="43217" y="83181"/>
                  </a:lnTo>
                  <a:lnTo>
                    <a:pt x="43175" y="83181"/>
                  </a:lnTo>
                  <a:lnTo>
                    <a:pt x="43132" y="83125"/>
                  </a:lnTo>
                  <a:lnTo>
                    <a:pt x="43132" y="83055"/>
                  </a:lnTo>
                  <a:lnTo>
                    <a:pt x="43090" y="83055"/>
                  </a:lnTo>
                  <a:lnTo>
                    <a:pt x="43090" y="82998"/>
                  </a:lnTo>
                  <a:lnTo>
                    <a:pt x="43048" y="82998"/>
                  </a:lnTo>
                  <a:lnTo>
                    <a:pt x="43048" y="82928"/>
                  </a:lnTo>
                  <a:lnTo>
                    <a:pt x="43006" y="82872"/>
                  </a:lnTo>
                  <a:lnTo>
                    <a:pt x="42921" y="82801"/>
                  </a:lnTo>
                  <a:lnTo>
                    <a:pt x="42879" y="82745"/>
                  </a:lnTo>
                  <a:lnTo>
                    <a:pt x="42879" y="82675"/>
                  </a:lnTo>
                  <a:lnTo>
                    <a:pt x="42837" y="82675"/>
                  </a:lnTo>
                  <a:lnTo>
                    <a:pt x="42794" y="82675"/>
                  </a:lnTo>
                  <a:lnTo>
                    <a:pt x="42794" y="82618"/>
                  </a:lnTo>
                  <a:lnTo>
                    <a:pt x="42752" y="82618"/>
                  </a:lnTo>
                  <a:lnTo>
                    <a:pt x="42710" y="82618"/>
                  </a:lnTo>
                  <a:lnTo>
                    <a:pt x="42668" y="82618"/>
                  </a:lnTo>
                  <a:lnTo>
                    <a:pt x="42625" y="82548"/>
                  </a:lnTo>
                  <a:lnTo>
                    <a:pt x="42583" y="82548"/>
                  </a:lnTo>
                  <a:lnTo>
                    <a:pt x="42499" y="82548"/>
                  </a:lnTo>
                  <a:lnTo>
                    <a:pt x="42456" y="82491"/>
                  </a:lnTo>
                  <a:lnTo>
                    <a:pt x="42372" y="82491"/>
                  </a:lnTo>
                  <a:lnTo>
                    <a:pt x="42287" y="82491"/>
                  </a:lnTo>
                  <a:lnTo>
                    <a:pt x="42245" y="82421"/>
                  </a:lnTo>
                  <a:lnTo>
                    <a:pt x="42161" y="82421"/>
                  </a:lnTo>
                  <a:lnTo>
                    <a:pt x="42076" y="82421"/>
                  </a:lnTo>
                  <a:lnTo>
                    <a:pt x="41992" y="82365"/>
                  </a:lnTo>
                  <a:lnTo>
                    <a:pt x="41907" y="82365"/>
                  </a:lnTo>
                  <a:lnTo>
                    <a:pt x="41865" y="82365"/>
                  </a:lnTo>
                  <a:lnTo>
                    <a:pt x="41781" y="82365"/>
                  </a:lnTo>
                  <a:lnTo>
                    <a:pt x="41738" y="82365"/>
                  </a:lnTo>
                  <a:lnTo>
                    <a:pt x="41400" y="82238"/>
                  </a:lnTo>
                  <a:lnTo>
                    <a:pt x="41274" y="82238"/>
                  </a:lnTo>
                  <a:lnTo>
                    <a:pt x="41231" y="82238"/>
                  </a:lnTo>
                  <a:lnTo>
                    <a:pt x="41189" y="82238"/>
                  </a:lnTo>
                  <a:lnTo>
                    <a:pt x="41147" y="82238"/>
                  </a:lnTo>
                  <a:lnTo>
                    <a:pt x="41147" y="82294"/>
                  </a:lnTo>
                  <a:lnTo>
                    <a:pt x="41147" y="82365"/>
                  </a:lnTo>
                  <a:lnTo>
                    <a:pt x="41105" y="82365"/>
                  </a:lnTo>
                  <a:lnTo>
                    <a:pt x="41105" y="82421"/>
                  </a:lnTo>
                  <a:lnTo>
                    <a:pt x="41105" y="82491"/>
                  </a:lnTo>
                  <a:lnTo>
                    <a:pt x="41105" y="82548"/>
                  </a:lnTo>
                  <a:lnTo>
                    <a:pt x="41147" y="82618"/>
                  </a:lnTo>
                  <a:lnTo>
                    <a:pt x="41147" y="82675"/>
                  </a:lnTo>
                  <a:lnTo>
                    <a:pt x="41189" y="82675"/>
                  </a:lnTo>
                  <a:lnTo>
                    <a:pt x="41189" y="82745"/>
                  </a:lnTo>
                  <a:lnTo>
                    <a:pt x="41189" y="82801"/>
                  </a:lnTo>
                  <a:lnTo>
                    <a:pt x="41231" y="82801"/>
                  </a:lnTo>
                  <a:lnTo>
                    <a:pt x="41231" y="82872"/>
                  </a:lnTo>
                  <a:lnTo>
                    <a:pt x="41231" y="82928"/>
                  </a:lnTo>
                  <a:lnTo>
                    <a:pt x="41231" y="82998"/>
                  </a:lnTo>
                  <a:lnTo>
                    <a:pt x="41231" y="83055"/>
                  </a:lnTo>
                  <a:lnTo>
                    <a:pt x="41231" y="83125"/>
                  </a:lnTo>
                  <a:lnTo>
                    <a:pt x="41231" y="83181"/>
                  </a:lnTo>
                  <a:lnTo>
                    <a:pt x="41189" y="83252"/>
                  </a:lnTo>
                  <a:lnTo>
                    <a:pt x="41189" y="83308"/>
                  </a:lnTo>
                  <a:lnTo>
                    <a:pt x="41147" y="83308"/>
                  </a:lnTo>
                  <a:lnTo>
                    <a:pt x="41147" y="83379"/>
                  </a:lnTo>
                  <a:lnTo>
                    <a:pt x="41105" y="83379"/>
                  </a:lnTo>
                  <a:lnTo>
                    <a:pt x="41105" y="83449"/>
                  </a:lnTo>
                  <a:lnTo>
                    <a:pt x="41062" y="83449"/>
                  </a:lnTo>
                  <a:lnTo>
                    <a:pt x="41062" y="83505"/>
                  </a:lnTo>
                  <a:lnTo>
                    <a:pt x="41020" y="83562"/>
                  </a:lnTo>
                  <a:lnTo>
                    <a:pt x="40936" y="83632"/>
                  </a:lnTo>
                  <a:lnTo>
                    <a:pt x="40893" y="83688"/>
                  </a:lnTo>
                  <a:lnTo>
                    <a:pt x="40851" y="83759"/>
                  </a:lnTo>
                  <a:lnTo>
                    <a:pt x="40809" y="83815"/>
                  </a:lnTo>
                  <a:lnTo>
                    <a:pt x="40809" y="83886"/>
                  </a:lnTo>
                  <a:lnTo>
                    <a:pt x="40809" y="83942"/>
                  </a:lnTo>
                  <a:lnTo>
                    <a:pt x="40893" y="84139"/>
                  </a:lnTo>
                  <a:lnTo>
                    <a:pt x="40936" y="84266"/>
                  </a:lnTo>
                  <a:lnTo>
                    <a:pt x="40936" y="84322"/>
                  </a:lnTo>
                  <a:lnTo>
                    <a:pt x="40978" y="84392"/>
                  </a:lnTo>
                  <a:lnTo>
                    <a:pt x="41020" y="84392"/>
                  </a:lnTo>
                  <a:lnTo>
                    <a:pt x="41020" y="84449"/>
                  </a:lnTo>
                  <a:lnTo>
                    <a:pt x="41062" y="84449"/>
                  </a:lnTo>
                  <a:lnTo>
                    <a:pt x="41105" y="84519"/>
                  </a:lnTo>
                  <a:lnTo>
                    <a:pt x="41147" y="84576"/>
                  </a:lnTo>
                  <a:lnTo>
                    <a:pt x="41316" y="84702"/>
                  </a:lnTo>
                  <a:lnTo>
                    <a:pt x="41358" y="84773"/>
                  </a:lnTo>
                  <a:lnTo>
                    <a:pt x="41400" y="84773"/>
                  </a:lnTo>
                  <a:lnTo>
                    <a:pt x="41443" y="84829"/>
                  </a:lnTo>
                  <a:lnTo>
                    <a:pt x="41443" y="84899"/>
                  </a:lnTo>
                  <a:lnTo>
                    <a:pt x="41485" y="84899"/>
                  </a:lnTo>
                  <a:lnTo>
                    <a:pt x="41485" y="84956"/>
                  </a:lnTo>
                  <a:lnTo>
                    <a:pt x="41527" y="85026"/>
                  </a:lnTo>
                  <a:lnTo>
                    <a:pt x="41527" y="85153"/>
                  </a:lnTo>
                  <a:lnTo>
                    <a:pt x="41527" y="85223"/>
                  </a:lnTo>
                  <a:lnTo>
                    <a:pt x="41527" y="85280"/>
                  </a:lnTo>
                  <a:lnTo>
                    <a:pt x="41527" y="85336"/>
                  </a:lnTo>
                  <a:lnTo>
                    <a:pt x="41527" y="85463"/>
                  </a:lnTo>
                  <a:lnTo>
                    <a:pt x="41527" y="85787"/>
                  </a:lnTo>
                  <a:lnTo>
                    <a:pt x="41527" y="85913"/>
                  </a:lnTo>
                  <a:lnTo>
                    <a:pt x="41569" y="86040"/>
                  </a:lnTo>
                  <a:lnTo>
                    <a:pt x="41569" y="86096"/>
                  </a:lnTo>
                  <a:lnTo>
                    <a:pt x="41569" y="86167"/>
                  </a:lnTo>
                  <a:lnTo>
                    <a:pt x="41569" y="86223"/>
                  </a:lnTo>
                  <a:lnTo>
                    <a:pt x="41569" y="86294"/>
                  </a:lnTo>
                  <a:lnTo>
                    <a:pt x="41569" y="86350"/>
                  </a:lnTo>
                  <a:lnTo>
                    <a:pt x="41527" y="86406"/>
                  </a:lnTo>
                  <a:lnTo>
                    <a:pt x="41527" y="86477"/>
                  </a:lnTo>
                  <a:lnTo>
                    <a:pt x="41485" y="86547"/>
                  </a:lnTo>
                  <a:lnTo>
                    <a:pt x="41443" y="86603"/>
                  </a:lnTo>
                  <a:lnTo>
                    <a:pt x="41400" y="86674"/>
                  </a:lnTo>
                  <a:lnTo>
                    <a:pt x="41358" y="86730"/>
                  </a:lnTo>
                  <a:lnTo>
                    <a:pt x="41316" y="86800"/>
                  </a:lnTo>
                  <a:lnTo>
                    <a:pt x="41274" y="86800"/>
                  </a:lnTo>
                  <a:lnTo>
                    <a:pt x="41231" y="86800"/>
                  </a:lnTo>
                  <a:lnTo>
                    <a:pt x="41189" y="86857"/>
                  </a:lnTo>
                  <a:lnTo>
                    <a:pt x="41147" y="86857"/>
                  </a:lnTo>
                  <a:lnTo>
                    <a:pt x="41147" y="86927"/>
                  </a:lnTo>
                  <a:lnTo>
                    <a:pt x="41062" y="86927"/>
                  </a:lnTo>
                  <a:lnTo>
                    <a:pt x="40978" y="86984"/>
                  </a:lnTo>
                  <a:lnTo>
                    <a:pt x="40936" y="87054"/>
                  </a:lnTo>
                  <a:lnTo>
                    <a:pt x="40682" y="87181"/>
                  </a:lnTo>
                  <a:lnTo>
                    <a:pt x="40555" y="87237"/>
                  </a:lnTo>
                  <a:moveTo>
                    <a:pt x="15589" y="11970"/>
                  </a:moveTo>
                  <a:lnTo>
                    <a:pt x="15546" y="12041"/>
                  </a:lnTo>
                  <a:lnTo>
                    <a:pt x="15589" y="12041"/>
                  </a:lnTo>
                  <a:close/>
                  <a:moveTo>
                    <a:pt x="20869" y="33191"/>
                  </a:moveTo>
                  <a:lnTo>
                    <a:pt x="20912" y="33191"/>
                  </a:lnTo>
                  <a:lnTo>
                    <a:pt x="20912" y="33262"/>
                  </a:lnTo>
                  <a:lnTo>
                    <a:pt x="20869" y="33262"/>
                  </a:lnTo>
                  <a:close/>
                </a:path>
              </a:pathLst>
            </a:custGeom>
            <a:noFill/>
            <a:ln w="11275" cap="rnd" cmpd="sng">
              <a:solidFill>
                <a:srgbClr val="6464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1123375" y="247625"/>
              <a:ext cx="1746850" cy="2121075"/>
            </a:xfrm>
            <a:custGeom>
              <a:avLst/>
              <a:gdLst/>
              <a:ahLst/>
              <a:cxnLst/>
              <a:rect l="l" t="t" r="r" b="b"/>
              <a:pathLst>
                <a:path w="69874" h="84843" extrusionOk="0">
                  <a:moveTo>
                    <a:pt x="1" y="0"/>
                  </a:moveTo>
                  <a:lnTo>
                    <a:pt x="69874" y="0"/>
                  </a:lnTo>
                  <a:lnTo>
                    <a:pt x="69874" y="84843"/>
                  </a:lnTo>
                  <a:lnTo>
                    <a:pt x="1" y="84843"/>
                  </a:lnTo>
                  <a:close/>
                </a:path>
              </a:pathLst>
            </a:custGeom>
            <a:solidFill>
              <a:srgbClr val="C6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2537525" y="1944475"/>
              <a:ext cx="332700" cy="424225"/>
            </a:xfrm>
            <a:custGeom>
              <a:avLst/>
              <a:gdLst/>
              <a:ahLst/>
              <a:cxnLst/>
              <a:rect l="l" t="t" r="r" b="b"/>
              <a:pathLst>
                <a:path w="13308" h="16969" extrusionOk="0">
                  <a:moveTo>
                    <a:pt x="13308" y="0"/>
                  </a:moveTo>
                  <a:lnTo>
                    <a:pt x="12998" y="113"/>
                  </a:lnTo>
                  <a:lnTo>
                    <a:pt x="12886" y="113"/>
                  </a:lnTo>
                  <a:lnTo>
                    <a:pt x="12843" y="99"/>
                  </a:lnTo>
                  <a:lnTo>
                    <a:pt x="12731" y="141"/>
                  </a:lnTo>
                  <a:lnTo>
                    <a:pt x="12604" y="155"/>
                  </a:lnTo>
                  <a:lnTo>
                    <a:pt x="12463" y="225"/>
                  </a:lnTo>
                  <a:lnTo>
                    <a:pt x="12435" y="282"/>
                  </a:lnTo>
                  <a:lnTo>
                    <a:pt x="12393" y="310"/>
                  </a:lnTo>
                  <a:lnTo>
                    <a:pt x="12379" y="268"/>
                  </a:lnTo>
                  <a:lnTo>
                    <a:pt x="12125" y="352"/>
                  </a:lnTo>
                  <a:lnTo>
                    <a:pt x="12125" y="423"/>
                  </a:lnTo>
                  <a:lnTo>
                    <a:pt x="12083" y="366"/>
                  </a:lnTo>
                  <a:lnTo>
                    <a:pt x="11858" y="479"/>
                  </a:lnTo>
                  <a:lnTo>
                    <a:pt x="11745" y="493"/>
                  </a:lnTo>
                  <a:lnTo>
                    <a:pt x="11660" y="535"/>
                  </a:lnTo>
                  <a:lnTo>
                    <a:pt x="11548" y="549"/>
                  </a:lnTo>
                  <a:lnTo>
                    <a:pt x="11351" y="648"/>
                  </a:lnTo>
                  <a:lnTo>
                    <a:pt x="11168" y="775"/>
                  </a:lnTo>
                  <a:lnTo>
                    <a:pt x="11013" y="901"/>
                  </a:lnTo>
                  <a:lnTo>
                    <a:pt x="10858" y="1113"/>
                  </a:lnTo>
                  <a:lnTo>
                    <a:pt x="10816" y="1183"/>
                  </a:lnTo>
                  <a:lnTo>
                    <a:pt x="10731" y="1324"/>
                  </a:lnTo>
                  <a:lnTo>
                    <a:pt x="10604" y="1479"/>
                  </a:lnTo>
                  <a:lnTo>
                    <a:pt x="10365" y="1619"/>
                  </a:lnTo>
                  <a:lnTo>
                    <a:pt x="10238" y="1676"/>
                  </a:lnTo>
                  <a:lnTo>
                    <a:pt x="10041" y="1690"/>
                  </a:lnTo>
                  <a:lnTo>
                    <a:pt x="10013" y="1690"/>
                  </a:lnTo>
                  <a:lnTo>
                    <a:pt x="9971" y="1732"/>
                  </a:lnTo>
                  <a:lnTo>
                    <a:pt x="9957" y="1873"/>
                  </a:lnTo>
                  <a:lnTo>
                    <a:pt x="9971" y="1986"/>
                  </a:lnTo>
                  <a:lnTo>
                    <a:pt x="9985" y="2028"/>
                  </a:lnTo>
                  <a:lnTo>
                    <a:pt x="10041" y="2309"/>
                  </a:lnTo>
                  <a:lnTo>
                    <a:pt x="10126" y="2577"/>
                  </a:lnTo>
                  <a:lnTo>
                    <a:pt x="10154" y="2619"/>
                  </a:lnTo>
                  <a:lnTo>
                    <a:pt x="10168" y="2662"/>
                  </a:lnTo>
                  <a:lnTo>
                    <a:pt x="10140" y="2901"/>
                  </a:lnTo>
                  <a:lnTo>
                    <a:pt x="10168" y="3084"/>
                  </a:lnTo>
                  <a:lnTo>
                    <a:pt x="10154" y="3225"/>
                  </a:lnTo>
                  <a:lnTo>
                    <a:pt x="10140" y="3253"/>
                  </a:lnTo>
                  <a:lnTo>
                    <a:pt x="10083" y="3366"/>
                  </a:lnTo>
                  <a:lnTo>
                    <a:pt x="10097" y="3394"/>
                  </a:lnTo>
                  <a:lnTo>
                    <a:pt x="10069" y="3521"/>
                  </a:lnTo>
                  <a:lnTo>
                    <a:pt x="10083" y="3605"/>
                  </a:lnTo>
                  <a:lnTo>
                    <a:pt x="10097" y="3661"/>
                  </a:lnTo>
                  <a:lnTo>
                    <a:pt x="10069" y="3675"/>
                  </a:lnTo>
                  <a:lnTo>
                    <a:pt x="10027" y="3619"/>
                  </a:lnTo>
                  <a:lnTo>
                    <a:pt x="9971" y="3689"/>
                  </a:lnTo>
                  <a:lnTo>
                    <a:pt x="9942" y="3746"/>
                  </a:lnTo>
                  <a:lnTo>
                    <a:pt x="9900" y="3718"/>
                  </a:lnTo>
                  <a:lnTo>
                    <a:pt x="9872" y="3732"/>
                  </a:lnTo>
                  <a:lnTo>
                    <a:pt x="9914" y="3844"/>
                  </a:lnTo>
                  <a:lnTo>
                    <a:pt x="9886" y="3915"/>
                  </a:lnTo>
                  <a:lnTo>
                    <a:pt x="9886" y="3943"/>
                  </a:lnTo>
                  <a:lnTo>
                    <a:pt x="9872" y="3971"/>
                  </a:lnTo>
                  <a:lnTo>
                    <a:pt x="9830" y="4042"/>
                  </a:lnTo>
                  <a:lnTo>
                    <a:pt x="9830" y="4126"/>
                  </a:lnTo>
                  <a:lnTo>
                    <a:pt x="9830" y="4239"/>
                  </a:lnTo>
                  <a:lnTo>
                    <a:pt x="9886" y="4379"/>
                  </a:lnTo>
                  <a:lnTo>
                    <a:pt x="9942" y="4816"/>
                  </a:lnTo>
                  <a:lnTo>
                    <a:pt x="9971" y="4886"/>
                  </a:lnTo>
                  <a:lnTo>
                    <a:pt x="9957" y="4915"/>
                  </a:lnTo>
                  <a:lnTo>
                    <a:pt x="9971" y="4957"/>
                  </a:lnTo>
                  <a:lnTo>
                    <a:pt x="9957" y="4985"/>
                  </a:lnTo>
                  <a:lnTo>
                    <a:pt x="9957" y="5084"/>
                  </a:lnTo>
                  <a:lnTo>
                    <a:pt x="9971" y="5267"/>
                  </a:lnTo>
                  <a:lnTo>
                    <a:pt x="9957" y="5802"/>
                  </a:lnTo>
                  <a:lnTo>
                    <a:pt x="9985" y="5872"/>
                  </a:lnTo>
                  <a:lnTo>
                    <a:pt x="10041" y="5985"/>
                  </a:lnTo>
                  <a:lnTo>
                    <a:pt x="10154" y="6083"/>
                  </a:lnTo>
                  <a:lnTo>
                    <a:pt x="10196" y="6210"/>
                  </a:lnTo>
                  <a:lnTo>
                    <a:pt x="10252" y="6266"/>
                  </a:lnTo>
                  <a:lnTo>
                    <a:pt x="10210" y="6323"/>
                  </a:lnTo>
                  <a:lnTo>
                    <a:pt x="10168" y="6281"/>
                  </a:lnTo>
                  <a:lnTo>
                    <a:pt x="10126" y="6309"/>
                  </a:lnTo>
                  <a:lnTo>
                    <a:pt x="10083" y="6238"/>
                  </a:lnTo>
                  <a:lnTo>
                    <a:pt x="10041" y="6252"/>
                  </a:lnTo>
                  <a:lnTo>
                    <a:pt x="10013" y="6309"/>
                  </a:lnTo>
                  <a:lnTo>
                    <a:pt x="9985" y="6435"/>
                  </a:lnTo>
                  <a:lnTo>
                    <a:pt x="9985" y="6464"/>
                  </a:lnTo>
                  <a:lnTo>
                    <a:pt x="9957" y="6576"/>
                  </a:lnTo>
                  <a:lnTo>
                    <a:pt x="9957" y="6604"/>
                  </a:lnTo>
                  <a:lnTo>
                    <a:pt x="9957" y="6985"/>
                  </a:lnTo>
                  <a:lnTo>
                    <a:pt x="9900" y="7520"/>
                  </a:lnTo>
                  <a:lnTo>
                    <a:pt x="9872" y="7703"/>
                  </a:lnTo>
                  <a:lnTo>
                    <a:pt x="9830" y="7886"/>
                  </a:lnTo>
                  <a:lnTo>
                    <a:pt x="9816" y="7970"/>
                  </a:lnTo>
                  <a:lnTo>
                    <a:pt x="9788" y="8097"/>
                  </a:lnTo>
                  <a:lnTo>
                    <a:pt x="9788" y="8111"/>
                  </a:lnTo>
                  <a:lnTo>
                    <a:pt x="9774" y="8139"/>
                  </a:lnTo>
                  <a:lnTo>
                    <a:pt x="9788" y="8182"/>
                  </a:lnTo>
                  <a:lnTo>
                    <a:pt x="9858" y="8210"/>
                  </a:lnTo>
                  <a:lnTo>
                    <a:pt x="10013" y="8407"/>
                  </a:lnTo>
                  <a:lnTo>
                    <a:pt x="10154" y="8407"/>
                  </a:lnTo>
                  <a:lnTo>
                    <a:pt x="10111" y="8449"/>
                  </a:lnTo>
                  <a:lnTo>
                    <a:pt x="10182" y="8491"/>
                  </a:lnTo>
                  <a:lnTo>
                    <a:pt x="10224" y="8534"/>
                  </a:lnTo>
                  <a:lnTo>
                    <a:pt x="10140" y="8576"/>
                  </a:lnTo>
                  <a:lnTo>
                    <a:pt x="10111" y="8520"/>
                  </a:lnTo>
                  <a:lnTo>
                    <a:pt x="10069" y="8562"/>
                  </a:lnTo>
                  <a:lnTo>
                    <a:pt x="10013" y="8562"/>
                  </a:lnTo>
                  <a:lnTo>
                    <a:pt x="9957" y="8604"/>
                  </a:lnTo>
                  <a:lnTo>
                    <a:pt x="9844" y="8604"/>
                  </a:lnTo>
                  <a:lnTo>
                    <a:pt x="9802" y="8632"/>
                  </a:lnTo>
                  <a:lnTo>
                    <a:pt x="9759" y="8773"/>
                  </a:lnTo>
                  <a:lnTo>
                    <a:pt x="9759" y="8970"/>
                  </a:lnTo>
                  <a:lnTo>
                    <a:pt x="9675" y="9505"/>
                  </a:lnTo>
                  <a:lnTo>
                    <a:pt x="9661" y="9618"/>
                  </a:lnTo>
                  <a:lnTo>
                    <a:pt x="9661" y="9759"/>
                  </a:lnTo>
                  <a:lnTo>
                    <a:pt x="9731" y="9871"/>
                  </a:lnTo>
                  <a:lnTo>
                    <a:pt x="9759" y="9970"/>
                  </a:lnTo>
                  <a:lnTo>
                    <a:pt x="9802" y="9984"/>
                  </a:lnTo>
                  <a:lnTo>
                    <a:pt x="9914" y="9970"/>
                  </a:lnTo>
                  <a:lnTo>
                    <a:pt x="9971" y="9970"/>
                  </a:lnTo>
                  <a:lnTo>
                    <a:pt x="10027" y="9998"/>
                  </a:lnTo>
                  <a:lnTo>
                    <a:pt x="10027" y="10026"/>
                  </a:lnTo>
                  <a:lnTo>
                    <a:pt x="9985" y="10069"/>
                  </a:lnTo>
                  <a:lnTo>
                    <a:pt x="10013" y="10181"/>
                  </a:lnTo>
                  <a:lnTo>
                    <a:pt x="10069" y="10083"/>
                  </a:lnTo>
                  <a:lnTo>
                    <a:pt x="10083" y="10111"/>
                  </a:lnTo>
                  <a:lnTo>
                    <a:pt x="10083" y="10167"/>
                  </a:lnTo>
                  <a:lnTo>
                    <a:pt x="10140" y="10252"/>
                  </a:lnTo>
                  <a:lnTo>
                    <a:pt x="10126" y="10294"/>
                  </a:lnTo>
                  <a:lnTo>
                    <a:pt x="10224" y="10392"/>
                  </a:lnTo>
                  <a:lnTo>
                    <a:pt x="10266" y="10519"/>
                  </a:lnTo>
                  <a:lnTo>
                    <a:pt x="10323" y="10618"/>
                  </a:lnTo>
                  <a:lnTo>
                    <a:pt x="10365" y="10618"/>
                  </a:lnTo>
                  <a:lnTo>
                    <a:pt x="10393" y="10590"/>
                  </a:lnTo>
                  <a:lnTo>
                    <a:pt x="10478" y="10618"/>
                  </a:lnTo>
                  <a:lnTo>
                    <a:pt x="10534" y="10618"/>
                  </a:lnTo>
                  <a:lnTo>
                    <a:pt x="10576" y="10604"/>
                  </a:lnTo>
                  <a:lnTo>
                    <a:pt x="10590" y="10632"/>
                  </a:lnTo>
                  <a:lnTo>
                    <a:pt x="10590" y="10674"/>
                  </a:lnTo>
                  <a:lnTo>
                    <a:pt x="10435" y="10688"/>
                  </a:lnTo>
                  <a:lnTo>
                    <a:pt x="10407" y="10730"/>
                  </a:lnTo>
                  <a:lnTo>
                    <a:pt x="10435" y="10801"/>
                  </a:lnTo>
                  <a:lnTo>
                    <a:pt x="10492" y="10787"/>
                  </a:lnTo>
                  <a:lnTo>
                    <a:pt x="10562" y="10815"/>
                  </a:lnTo>
                  <a:lnTo>
                    <a:pt x="10492" y="10885"/>
                  </a:lnTo>
                  <a:lnTo>
                    <a:pt x="10449" y="10871"/>
                  </a:lnTo>
                  <a:lnTo>
                    <a:pt x="10478" y="10942"/>
                  </a:lnTo>
                  <a:lnTo>
                    <a:pt x="10703" y="10885"/>
                  </a:lnTo>
                  <a:lnTo>
                    <a:pt x="10675" y="10942"/>
                  </a:lnTo>
                  <a:lnTo>
                    <a:pt x="10618" y="10970"/>
                  </a:lnTo>
                  <a:lnTo>
                    <a:pt x="10618" y="10998"/>
                  </a:lnTo>
                  <a:lnTo>
                    <a:pt x="10675" y="11026"/>
                  </a:lnTo>
                  <a:lnTo>
                    <a:pt x="10689" y="11054"/>
                  </a:lnTo>
                  <a:lnTo>
                    <a:pt x="10562" y="11026"/>
                  </a:lnTo>
                  <a:lnTo>
                    <a:pt x="10534" y="11054"/>
                  </a:lnTo>
                  <a:lnTo>
                    <a:pt x="10492" y="10970"/>
                  </a:lnTo>
                  <a:lnTo>
                    <a:pt x="10182" y="10871"/>
                  </a:lnTo>
                  <a:lnTo>
                    <a:pt x="10111" y="10885"/>
                  </a:lnTo>
                  <a:lnTo>
                    <a:pt x="9985" y="10759"/>
                  </a:lnTo>
                  <a:lnTo>
                    <a:pt x="9957" y="10744"/>
                  </a:lnTo>
                  <a:lnTo>
                    <a:pt x="9872" y="10604"/>
                  </a:lnTo>
                  <a:lnTo>
                    <a:pt x="9900" y="10547"/>
                  </a:lnTo>
                  <a:lnTo>
                    <a:pt x="9844" y="10533"/>
                  </a:lnTo>
                  <a:lnTo>
                    <a:pt x="9619" y="10604"/>
                  </a:lnTo>
                  <a:lnTo>
                    <a:pt x="9464" y="10716"/>
                  </a:lnTo>
                  <a:lnTo>
                    <a:pt x="9365" y="10843"/>
                  </a:lnTo>
                  <a:lnTo>
                    <a:pt x="9267" y="11068"/>
                  </a:lnTo>
                  <a:lnTo>
                    <a:pt x="9182" y="11294"/>
                  </a:lnTo>
                  <a:lnTo>
                    <a:pt x="9084" y="11617"/>
                  </a:lnTo>
                  <a:lnTo>
                    <a:pt x="9027" y="11871"/>
                  </a:lnTo>
                  <a:lnTo>
                    <a:pt x="8957" y="12040"/>
                  </a:lnTo>
                  <a:lnTo>
                    <a:pt x="8858" y="12181"/>
                  </a:lnTo>
                  <a:lnTo>
                    <a:pt x="8506" y="12476"/>
                  </a:lnTo>
                  <a:lnTo>
                    <a:pt x="8422" y="12561"/>
                  </a:lnTo>
                  <a:lnTo>
                    <a:pt x="8337" y="12645"/>
                  </a:lnTo>
                  <a:lnTo>
                    <a:pt x="8309" y="12631"/>
                  </a:lnTo>
                  <a:lnTo>
                    <a:pt x="8253" y="12674"/>
                  </a:lnTo>
                  <a:lnTo>
                    <a:pt x="8056" y="12843"/>
                  </a:lnTo>
                  <a:lnTo>
                    <a:pt x="7971" y="12927"/>
                  </a:lnTo>
                  <a:lnTo>
                    <a:pt x="7844" y="13054"/>
                  </a:lnTo>
                  <a:lnTo>
                    <a:pt x="7746" y="13124"/>
                  </a:lnTo>
                  <a:lnTo>
                    <a:pt x="7520" y="13378"/>
                  </a:lnTo>
                  <a:lnTo>
                    <a:pt x="7351" y="13533"/>
                  </a:lnTo>
                  <a:lnTo>
                    <a:pt x="7309" y="13575"/>
                  </a:lnTo>
                  <a:lnTo>
                    <a:pt x="7211" y="13673"/>
                  </a:lnTo>
                  <a:lnTo>
                    <a:pt x="7182" y="13702"/>
                  </a:lnTo>
                  <a:lnTo>
                    <a:pt x="6985" y="13899"/>
                  </a:lnTo>
                  <a:lnTo>
                    <a:pt x="6253" y="14349"/>
                  </a:lnTo>
                  <a:lnTo>
                    <a:pt x="6155" y="14392"/>
                  </a:lnTo>
                  <a:lnTo>
                    <a:pt x="6126" y="14406"/>
                  </a:lnTo>
                  <a:lnTo>
                    <a:pt x="6042" y="14420"/>
                  </a:lnTo>
                  <a:lnTo>
                    <a:pt x="6014" y="14434"/>
                  </a:lnTo>
                  <a:lnTo>
                    <a:pt x="5887" y="14532"/>
                  </a:lnTo>
                  <a:lnTo>
                    <a:pt x="5859" y="14532"/>
                  </a:lnTo>
                  <a:lnTo>
                    <a:pt x="5662" y="14561"/>
                  </a:lnTo>
                  <a:lnTo>
                    <a:pt x="5591" y="14617"/>
                  </a:lnTo>
                  <a:lnTo>
                    <a:pt x="5549" y="14645"/>
                  </a:lnTo>
                  <a:lnTo>
                    <a:pt x="5112" y="14631"/>
                  </a:lnTo>
                  <a:lnTo>
                    <a:pt x="5000" y="14645"/>
                  </a:lnTo>
                  <a:lnTo>
                    <a:pt x="4760" y="14772"/>
                  </a:lnTo>
                  <a:lnTo>
                    <a:pt x="4662" y="14800"/>
                  </a:lnTo>
                  <a:lnTo>
                    <a:pt x="4606" y="14842"/>
                  </a:lnTo>
                  <a:lnTo>
                    <a:pt x="4507" y="14884"/>
                  </a:lnTo>
                  <a:lnTo>
                    <a:pt x="4366" y="14941"/>
                  </a:lnTo>
                  <a:lnTo>
                    <a:pt x="4211" y="14969"/>
                  </a:lnTo>
                  <a:lnTo>
                    <a:pt x="3958" y="15039"/>
                  </a:lnTo>
                  <a:lnTo>
                    <a:pt x="3704" y="15194"/>
                  </a:lnTo>
                  <a:lnTo>
                    <a:pt x="3535" y="15265"/>
                  </a:lnTo>
                  <a:lnTo>
                    <a:pt x="3296" y="15279"/>
                  </a:lnTo>
                  <a:lnTo>
                    <a:pt x="3113" y="15293"/>
                  </a:lnTo>
                  <a:lnTo>
                    <a:pt x="2986" y="15251"/>
                  </a:lnTo>
                  <a:lnTo>
                    <a:pt x="2944" y="15265"/>
                  </a:lnTo>
                  <a:lnTo>
                    <a:pt x="2465" y="15363"/>
                  </a:lnTo>
                  <a:lnTo>
                    <a:pt x="2198" y="15476"/>
                  </a:lnTo>
                  <a:lnTo>
                    <a:pt x="2127" y="15518"/>
                  </a:lnTo>
                  <a:lnTo>
                    <a:pt x="2029" y="15518"/>
                  </a:lnTo>
                  <a:lnTo>
                    <a:pt x="1761" y="15673"/>
                  </a:lnTo>
                  <a:lnTo>
                    <a:pt x="1634" y="15758"/>
                  </a:lnTo>
                  <a:lnTo>
                    <a:pt x="1479" y="15941"/>
                  </a:lnTo>
                  <a:lnTo>
                    <a:pt x="1339" y="15997"/>
                  </a:lnTo>
                  <a:lnTo>
                    <a:pt x="1240" y="16081"/>
                  </a:lnTo>
                  <a:lnTo>
                    <a:pt x="888" y="16335"/>
                  </a:lnTo>
                  <a:lnTo>
                    <a:pt x="874" y="16363"/>
                  </a:lnTo>
                  <a:lnTo>
                    <a:pt x="480" y="16602"/>
                  </a:lnTo>
                  <a:lnTo>
                    <a:pt x="297" y="16687"/>
                  </a:lnTo>
                  <a:lnTo>
                    <a:pt x="254" y="16729"/>
                  </a:lnTo>
                  <a:lnTo>
                    <a:pt x="212" y="16785"/>
                  </a:lnTo>
                  <a:lnTo>
                    <a:pt x="184" y="16814"/>
                  </a:lnTo>
                  <a:lnTo>
                    <a:pt x="85" y="16926"/>
                  </a:lnTo>
                  <a:lnTo>
                    <a:pt x="1" y="16969"/>
                  </a:lnTo>
                  <a:lnTo>
                    <a:pt x="13308" y="16969"/>
                  </a:lnTo>
                  <a:lnTo>
                    <a:pt x="1330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1123375" y="480325"/>
              <a:ext cx="262650" cy="437600"/>
            </a:xfrm>
            <a:custGeom>
              <a:avLst/>
              <a:gdLst/>
              <a:ahLst/>
              <a:cxnLst/>
              <a:rect l="l" t="t" r="r" b="b"/>
              <a:pathLst>
                <a:path w="10506" h="17504" extrusionOk="0">
                  <a:moveTo>
                    <a:pt x="8689" y="12744"/>
                  </a:moveTo>
                  <a:lnTo>
                    <a:pt x="8746" y="12716"/>
                  </a:lnTo>
                  <a:lnTo>
                    <a:pt x="8731" y="12772"/>
                  </a:lnTo>
                  <a:lnTo>
                    <a:pt x="8661" y="12800"/>
                  </a:lnTo>
                  <a:lnTo>
                    <a:pt x="8661" y="12800"/>
                  </a:lnTo>
                  <a:lnTo>
                    <a:pt x="8619" y="12786"/>
                  </a:lnTo>
                  <a:lnTo>
                    <a:pt x="8661" y="12702"/>
                  </a:lnTo>
                  <a:close/>
                  <a:moveTo>
                    <a:pt x="8957" y="11660"/>
                  </a:moveTo>
                  <a:lnTo>
                    <a:pt x="8957" y="11660"/>
                  </a:lnTo>
                  <a:lnTo>
                    <a:pt x="9041" y="11660"/>
                  </a:lnTo>
                  <a:lnTo>
                    <a:pt x="9027" y="11730"/>
                  </a:lnTo>
                  <a:lnTo>
                    <a:pt x="8999" y="11716"/>
                  </a:lnTo>
                  <a:lnTo>
                    <a:pt x="8957" y="11773"/>
                  </a:lnTo>
                  <a:lnTo>
                    <a:pt x="8943" y="11787"/>
                  </a:lnTo>
                  <a:lnTo>
                    <a:pt x="8929" y="11758"/>
                  </a:lnTo>
                  <a:close/>
                  <a:moveTo>
                    <a:pt x="8886" y="10815"/>
                  </a:moveTo>
                  <a:lnTo>
                    <a:pt x="8872" y="10815"/>
                  </a:lnTo>
                  <a:lnTo>
                    <a:pt x="8844" y="10857"/>
                  </a:lnTo>
                  <a:lnTo>
                    <a:pt x="8872" y="10899"/>
                  </a:lnTo>
                  <a:lnTo>
                    <a:pt x="8816" y="10928"/>
                  </a:lnTo>
                  <a:lnTo>
                    <a:pt x="8802" y="11012"/>
                  </a:lnTo>
                  <a:lnTo>
                    <a:pt x="8802" y="11012"/>
                  </a:lnTo>
                  <a:lnTo>
                    <a:pt x="8816" y="11026"/>
                  </a:lnTo>
                  <a:lnTo>
                    <a:pt x="8844" y="11012"/>
                  </a:lnTo>
                  <a:lnTo>
                    <a:pt x="8929" y="10970"/>
                  </a:lnTo>
                  <a:lnTo>
                    <a:pt x="8943" y="10928"/>
                  </a:lnTo>
                  <a:lnTo>
                    <a:pt x="8985" y="10899"/>
                  </a:lnTo>
                  <a:lnTo>
                    <a:pt x="9013" y="10914"/>
                  </a:lnTo>
                  <a:lnTo>
                    <a:pt x="8914" y="11026"/>
                  </a:lnTo>
                  <a:lnTo>
                    <a:pt x="8844" y="11054"/>
                  </a:lnTo>
                  <a:lnTo>
                    <a:pt x="8774" y="11054"/>
                  </a:lnTo>
                  <a:lnTo>
                    <a:pt x="8746" y="10956"/>
                  </a:lnTo>
                  <a:lnTo>
                    <a:pt x="8788" y="10928"/>
                  </a:lnTo>
                  <a:lnTo>
                    <a:pt x="8788" y="10843"/>
                  </a:lnTo>
                  <a:lnTo>
                    <a:pt x="8788" y="10843"/>
                  </a:lnTo>
                  <a:lnTo>
                    <a:pt x="8830" y="10815"/>
                  </a:lnTo>
                  <a:lnTo>
                    <a:pt x="8844" y="10773"/>
                  </a:lnTo>
                  <a:lnTo>
                    <a:pt x="8886" y="10773"/>
                  </a:lnTo>
                  <a:lnTo>
                    <a:pt x="8914" y="10787"/>
                  </a:lnTo>
                  <a:lnTo>
                    <a:pt x="8914" y="10801"/>
                  </a:lnTo>
                  <a:close/>
                  <a:moveTo>
                    <a:pt x="9788" y="8618"/>
                  </a:moveTo>
                  <a:lnTo>
                    <a:pt x="9802" y="8689"/>
                  </a:lnTo>
                  <a:lnTo>
                    <a:pt x="9802" y="8689"/>
                  </a:lnTo>
                  <a:lnTo>
                    <a:pt x="9745" y="8703"/>
                  </a:lnTo>
                  <a:lnTo>
                    <a:pt x="9703" y="8703"/>
                  </a:lnTo>
                  <a:lnTo>
                    <a:pt x="9675" y="8660"/>
                  </a:lnTo>
                  <a:lnTo>
                    <a:pt x="9619" y="8646"/>
                  </a:lnTo>
                  <a:lnTo>
                    <a:pt x="9604" y="8604"/>
                  </a:lnTo>
                  <a:lnTo>
                    <a:pt x="9675" y="8534"/>
                  </a:lnTo>
                  <a:lnTo>
                    <a:pt x="9745" y="8604"/>
                  </a:lnTo>
                  <a:lnTo>
                    <a:pt x="9773" y="8590"/>
                  </a:lnTo>
                  <a:close/>
                  <a:moveTo>
                    <a:pt x="4014" y="0"/>
                  </a:moveTo>
                  <a:lnTo>
                    <a:pt x="4056" y="14"/>
                  </a:lnTo>
                  <a:lnTo>
                    <a:pt x="4056" y="14"/>
                  </a:lnTo>
                  <a:lnTo>
                    <a:pt x="4141" y="57"/>
                  </a:lnTo>
                  <a:lnTo>
                    <a:pt x="4296" y="99"/>
                  </a:lnTo>
                  <a:lnTo>
                    <a:pt x="4366" y="71"/>
                  </a:lnTo>
                  <a:lnTo>
                    <a:pt x="4591" y="141"/>
                  </a:lnTo>
                  <a:lnTo>
                    <a:pt x="4606" y="197"/>
                  </a:lnTo>
                  <a:lnTo>
                    <a:pt x="4535" y="324"/>
                  </a:lnTo>
                  <a:lnTo>
                    <a:pt x="4549" y="395"/>
                  </a:lnTo>
                  <a:lnTo>
                    <a:pt x="4507" y="451"/>
                  </a:lnTo>
                  <a:lnTo>
                    <a:pt x="4493" y="634"/>
                  </a:lnTo>
                  <a:lnTo>
                    <a:pt x="4451" y="718"/>
                  </a:lnTo>
                  <a:lnTo>
                    <a:pt x="4380" y="676"/>
                  </a:lnTo>
                  <a:lnTo>
                    <a:pt x="4380" y="634"/>
                  </a:lnTo>
                  <a:lnTo>
                    <a:pt x="4352" y="578"/>
                  </a:lnTo>
                  <a:lnTo>
                    <a:pt x="4352" y="493"/>
                  </a:lnTo>
                  <a:lnTo>
                    <a:pt x="4380" y="409"/>
                  </a:lnTo>
                  <a:lnTo>
                    <a:pt x="4451" y="366"/>
                  </a:lnTo>
                  <a:lnTo>
                    <a:pt x="4408" y="324"/>
                  </a:lnTo>
                  <a:lnTo>
                    <a:pt x="4408" y="268"/>
                  </a:lnTo>
                  <a:lnTo>
                    <a:pt x="4169" y="226"/>
                  </a:lnTo>
                  <a:lnTo>
                    <a:pt x="3873" y="310"/>
                  </a:lnTo>
                  <a:lnTo>
                    <a:pt x="3831" y="282"/>
                  </a:lnTo>
                  <a:lnTo>
                    <a:pt x="3775" y="296"/>
                  </a:lnTo>
                  <a:lnTo>
                    <a:pt x="3690" y="268"/>
                  </a:lnTo>
                  <a:lnTo>
                    <a:pt x="3676" y="240"/>
                  </a:lnTo>
                  <a:lnTo>
                    <a:pt x="3704" y="211"/>
                  </a:lnTo>
                  <a:lnTo>
                    <a:pt x="3718" y="155"/>
                  </a:lnTo>
                  <a:lnTo>
                    <a:pt x="3775" y="99"/>
                  </a:lnTo>
                  <a:lnTo>
                    <a:pt x="3887" y="85"/>
                  </a:lnTo>
                  <a:lnTo>
                    <a:pt x="3916" y="14"/>
                  </a:lnTo>
                  <a:lnTo>
                    <a:pt x="3958" y="42"/>
                  </a:lnTo>
                  <a:close/>
                  <a:moveTo>
                    <a:pt x="2113" y="817"/>
                  </a:moveTo>
                  <a:lnTo>
                    <a:pt x="2000" y="901"/>
                  </a:lnTo>
                  <a:lnTo>
                    <a:pt x="1958" y="901"/>
                  </a:lnTo>
                  <a:lnTo>
                    <a:pt x="1902" y="986"/>
                  </a:lnTo>
                  <a:lnTo>
                    <a:pt x="1831" y="1000"/>
                  </a:lnTo>
                  <a:lnTo>
                    <a:pt x="1817" y="1042"/>
                  </a:lnTo>
                  <a:lnTo>
                    <a:pt x="1789" y="1042"/>
                  </a:lnTo>
                  <a:lnTo>
                    <a:pt x="1719" y="1085"/>
                  </a:lnTo>
                  <a:lnTo>
                    <a:pt x="1705" y="1127"/>
                  </a:lnTo>
                  <a:lnTo>
                    <a:pt x="1761" y="1141"/>
                  </a:lnTo>
                  <a:lnTo>
                    <a:pt x="1705" y="1225"/>
                  </a:lnTo>
                  <a:lnTo>
                    <a:pt x="1662" y="1268"/>
                  </a:lnTo>
                  <a:lnTo>
                    <a:pt x="1634" y="1253"/>
                  </a:lnTo>
                  <a:lnTo>
                    <a:pt x="1606" y="1268"/>
                  </a:lnTo>
                  <a:lnTo>
                    <a:pt x="1620" y="1296"/>
                  </a:lnTo>
                  <a:lnTo>
                    <a:pt x="1592" y="1324"/>
                  </a:lnTo>
                  <a:lnTo>
                    <a:pt x="1578" y="1310"/>
                  </a:lnTo>
                  <a:lnTo>
                    <a:pt x="1564" y="1253"/>
                  </a:lnTo>
                  <a:lnTo>
                    <a:pt x="1367" y="1338"/>
                  </a:lnTo>
                  <a:lnTo>
                    <a:pt x="1310" y="1394"/>
                  </a:lnTo>
                  <a:lnTo>
                    <a:pt x="1099" y="1451"/>
                  </a:lnTo>
                  <a:lnTo>
                    <a:pt x="972" y="1408"/>
                  </a:lnTo>
                  <a:lnTo>
                    <a:pt x="803" y="1465"/>
                  </a:lnTo>
                  <a:lnTo>
                    <a:pt x="705" y="1352"/>
                  </a:lnTo>
                  <a:lnTo>
                    <a:pt x="691" y="1366"/>
                  </a:lnTo>
                  <a:lnTo>
                    <a:pt x="677" y="1394"/>
                  </a:lnTo>
                  <a:lnTo>
                    <a:pt x="733" y="1465"/>
                  </a:lnTo>
                  <a:lnTo>
                    <a:pt x="733" y="1507"/>
                  </a:lnTo>
                  <a:lnTo>
                    <a:pt x="691" y="1535"/>
                  </a:lnTo>
                  <a:lnTo>
                    <a:pt x="592" y="1535"/>
                  </a:lnTo>
                  <a:lnTo>
                    <a:pt x="437" y="1591"/>
                  </a:lnTo>
                  <a:lnTo>
                    <a:pt x="409" y="1591"/>
                  </a:lnTo>
                  <a:lnTo>
                    <a:pt x="353" y="1634"/>
                  </a:lnTo>
                  <a:lnTo>
                    <a:pt x="311" y="1634"/>
                  </a:lnTo>
                  <a:lnTo>
                    <a:pt x="311" y="1648"/>
                  </a:lnTo>
                  <a:lnTo>
                    <a:pt x="282" y="1676"/>
                  </a:lnTo>
                  <a:lnTo>
                    <a:pt x="226" y="1676"/>
                  </a:lnTo>
                  <a:lnTo>
                    <a:pt x="226" y="1746"/>
                  </a:lnTo>
                  <a:lnTo>
                    <a:pt x="184" y="1803"/>
                  </a:lnTo>
                  <a:lnTo>
                    <a:pt x="184" y="1859"/>
                  </a:lnTo>
                  <a:lnTo>
                    <a:pt x="198" y="1901"/>
                  </a:lnTo>
                  <a:lnTo>
                    <a:pt x="1" y="1972"/>
                  </a:lnTo>
                  <a:lnTo>
                    <a:pt x="1" y="2000"/>
                  </a:lnTo>
                  <a:lnTo>
                    <a:pt x="57" y="2000"/>
                  </a:lnTo>
                  <a:lnTo>
                    <a:pt x="254" y="2070"/>
                  </a:lnTo>
                  <a:lnTo>
                    <a:pt x="353" y="2141"/>
                  </a:lnTo>
                  <a:lnTo>
                    <a:pt x="254" y="2127"/>
                  </a:lnTo>
                  <a:lnTo>
                    <a:pt x="184" y="2070"/>
                  </a:lnTo>
                  <a:lnTo>
                    <a:pt x="71" y="2042"/>
                  </a:lnTo>
                  <a:lnTo>
                    <a:pt x="1" y="2084"/>
                  </a:lnTo>
                  <a:lnTo>
                    <a:pt x="1" y="15335"/>
                  </a:lnTo>
                  <a:lnTo>
                    <a:pt x="15" y="15363"/>
                  </a:lnTo>
                  <a:lnTo>
                    <a:pt x="142" y="15335"/>
                  </a:lnTo>
                  <a:lnTo>
                    <a:pt x="240" y="15265"/>
                  </a:lnTo>
                  <a:lnTo>
                    <a:pt x="297" y="15138"/>
                  </a:lnTo>
                  <a:lnTo>
                    <a:pt x="367" y="15124"/>
                  </a:lnTo>
                  <a:lnTo>
                    <a:pt x="508" y="15223"/>
                  </a:lnTo>
                  <a:lnTo>
                    <a:pt x="620" y="15251"/>
                  </a:lnTo>
                  <a:lnTo>
                    <a:pt x="832" y="15561"/>
                  </a:lnTo>
                  <a:lnTo>
                    <a:pt x="874" y="15687"/>
                  </a:lnTo>
                  <a:lnTo>
                    <a:pt x="846" y="15856"/>
                  </a:lnTo>
                  <a:lnTo>
                    <a:pt x="803" y="15941"/>
                  </a:lnTo>
                  <a:lnTo>
                    <a:pt x="789" y="16039"/>
                  </a:lnTo>
                  <a:lnTo>
                    <a:pt x="719" y="16096"/>
                  </a:lnTo>
                  <a:lnTo>
                    <a:pt x="649" y="16222"/>
                  </a:lnTo>
                  <a:lnTo>
                    <a:pt x="677" y="16349"/>
                  </a:lnTo>
                  <a:lnTo>
                    <a:pt x="705" y="16405"/>
                  </a:lnTo>
                  <a:lnTo>
                    <a:pt x="747" y="16546"/>
                  </a:lnTo>
                  <a:lnTo>
                    <a:pt x="705" y="16560"/>
                  </a:lnTo>
                  <a:lnTo>
                    <a:pt x="677" y="16574"/>
                  </a:lnTo>
                  <a:lnTo>
                    <a:pt x="649" y="16560"/>
                  </a:lnTo>
                  <a:lnTo>
                    <a:pt x="649" y="16603"/>
                  </a:lnTo>
                  <a:lnTo>
                    <a:pt x="677" y="16659"/>
                  </a:lnTo>
                  <a:lnTo>
                    <a:pt x="620" y="16842"/>
                  </a:lnTo>
                  <a:lnTo>
                    <a:pt x="606" y="16842"/>
                  </a:lnTo>
                  <a:lnTo>
                    <a:pt x="634" y="16912"/>
                  </a:lnTo>
                  <a:lnTo>
                    <a:pt x="761" y="17067"/>
                  </a:lnTo>
                  <a:lnTo>
                    <a:pt x="832" y="17194"/>
                  </a:lnTo>
                  <a:lnTo>
                    <a:pt x="916" y="17264"/>
                  </a:lnTo>
                  <a:lnTo>
                    <a:pt x="972" y="17278"/>
                  </a:lnTo>
                  <a:lnTo>
                    <a:pt x="1001" y="17278"/>
                  </a:lnTo>
                  <a:lnTo>
                    <a:pt x="1085" y="17222"/>
                  </a:lnTo>
                  <a:lnTo>
                    <a:pt x="1099" y="17222"/>
                  </a:lnTo>
                  <a:lnTo>
                    <a:pt x="1155" y="17208"/>
                  </a:lnTo>
                  <a:lnTo>
                    <a:pt x="1155" y="17166"/>
                  </a:lnTo>
                  <a:lnTo>
                    <a:pt x="1170" y="17124"/>
                  </a:lnTo>
                  <a:lnTo>
                    <a:pt x="1226" y="17110"/>
                  </a:lnTo>
                  <a:lnTo>
                    <a:pt x="1310" y="17110"/>
                  </a:lnTo>
                  <a:lnTo>
                    <a:pt x="1381" y="17138"/>
                  </a:lnTo>
                  <a:lnTo>
                    <a:pt x="1437" y="17166"/>
                  </a:lnTo>
                  <a:lnTo>
                    <a:pt x="1536" y="17124"/>
                  </a:lnTo>
                  <a:lnTo>
                    <a:pt x="1564" y="17110"/>
                  </a:lnTo>
                  <a:lnTo>
                    <a:pt x="1662" y="17081"/>
                  </a:lnTo>
                  <a:lnTo>
                    <a:pt x="1719" y="17067"/>
                  </a:lnTo>
                  <a:lnTo>
                    <a:pt x="1747" y="17067"/>
                  </a:lnTo>
                  <a:lnTo>
                    <a:pt x="1845" y="17110"/>
                  </a:lnTo>
                  <a:lnTo>
                    <a:pt x="1958" y="16997"/>
                  </a:lnTo>
                  <a:lnTo>
                    <a:pt x="2085" y="16898"/>
                  </a:lnTo>
                  <a:lnTo>
                    <a:pt x="2155" y="16856"/>
                  </a:lnTo>
                  <a:lnTo>
                    <a:pt x="2240" y="16856"/>
                  </a:lnTo>
                  <a:lnTo>
                    <a:pt x="2310" y="16870"/>
                  </a:lnTo>
                  <a:lnTo>
                    <a:pt x="2338" y="17025"/>
                  </a:lnTo>
                  <a:lnTo>
                    <a:pt x="2381" y="17053"/>
                  </a:lnTo>
                  <a:lnTo>
                    <a:pt x="2423" y="17039"/>
                  </a:lnTo>
                  <a:lnTo>
                    <a:pt x="2479" y="16997"/>
                  </a:lnTo>
                  <a:lnTo>
                    <a:pt x="2775" y="16969"/>
                  </a:lnTo>
                  <a:lnTo>
                    <a:pt x="2845" y="16898"/>
                  </a:lnTo>
                  <a:lnTo>
                    <a:pt x="2888" y="16898"/>
                  </a:lnTo>
                  <a:lnTo>
                    <a:pt x="2930" y="16898"/>
                  </a:lnTo>
                  <a:lnTo>
                    <a:pt x="3028" y="16814"/>
                  </a:lnTo>
                  <a:lnTo>
                    <a:pt x="3014" y="16715"/>
                  </a:lnTo>
                  <a:lnTo>
                    <a:pt x="2986" y="16321"/>
                  </a:lnTo>
                  <a:lnTo>
                    <a:pt x="3071" y="16307"/>
                  </a:lnTo>
                  <a:lnTo>
                    <a:pt x="3155" y="16307"/>
                  </a:lnTo>
                  <a:lnTo>
                    <a:pt x="3211" y="16363"/>
                  </a:lnTo>
                  <a:lnTo>
                    <a:pt x="3240" y="16448"/>
                  </a:lnTo>
                  <a:lnTo>
                    <a:pt x="3240" y="16560"/>
                  </a:lnTo>
                  <a:lnTo>
                    <a:pt x="3324" y="16560"/>
                  </a:lnTo>
                  <a:lnTo>
                    <a:pt x="3451" y="16518"/>
                  </a:lnTo>
                  <a:lnTo>
                    <a:pt x="3465" y="16377"/>
                  </a:lnTo>
                  <a:lnTo>
                    <a:pt x="3592" y="16321"/>
                  </a:lnTo>
                  <a:lnTo>
                    <a:pt x="3690" y="16363"/>
                  </a:lnTo>
                  <a:lnTo>
                    <a:pt x="3704" y="16377"/>
                  </a:lnTo>
                  <a:lnTo>
                    <a:pt x="3859" y="16532"/>
                  </a:lnTo>
                  <a:lnTo>
                    <a:pt x="3845" y="16462"/>
                  </a:lnTo>
                  <a:lnTo>
                    <a:pt x="3718" y="16335"/>
                  </a:lnTo>
                  <a:lnTo>
                    <a:pt x="3606" y="16279"/>
                  </a:lnTo>
                  <a:lnTo>
                    <a:pt x="3507" y="16138"/>
                  </a:lnTo>
                  <a:lnTo>
                    <a:pt x="3380" y="15814"/>
                  </a:lnTo>
                  <a:lnTo>
                    <a:pt x="3338" y="15786"/>
                  </a:lnTo>
                  <a:lnTo>
                    <a:pt x="3240" y="15617"/>
                  </a:lnTo>
                  <a:lnTo>
                    <a:pt x="3240" y="15603"/>
                  </a:lnTo>
                  <a:lnTo>
                    <a:pt x="3240" y="15546"/>
                  </a:lnTo>
                  <a:lnTo>
                    <a:pt x="3296" y="15645"/>
                  </a:lnTo>
                  <a:lnTo>
                    <a:pt x="3310" y="15673"/>
                  </a:lnTo>
                  <a:lnTo>
                    <a:pt x="3352" y="15744"/>
                  </a:lnTo>
                  <a:lnTo>
                    <a:pt x="3423" y="15786"/>
                  </a:lnTo>
                  <a:lnTo>
                    <a:pt x="3465" y="15870"/>
                  </a:lnTo>
                  <a:lnTo>
                    <a:pt x="3521" y="16053"/>
                  </a:lnTo>
                  <a:lnTo>
                    <a:pt x="3620" y="16222"/>
                  </a:lnTo>
                  <a:lnTo>
                    <a:pt x="3648" y="16265"/>
                  </a:lnTo>
                  <a:lnTo>
                    <a:pt x="3718" y="16279"/>
                  </a:lnTo>
                  <a:lnTo>
                    <a:pt x="3859" y="16448"/>
                  </a:lnTo>
                  <a:lnTo>
                    <a:pt x="3916" y="16448"/>
                  </a:lnTo>
                  <a:lnTo>
                    <a:pt x="3944" y="16490"/>
                  </a:lnTo>
                  <a:lnTo>
                    <a:pt x="4084" y="16434"/>
                  </a:lnTo>
                  <a:lnTo>
                    <a:pt x="4113" y="16434"/>
                  </a:lnTo>
                  <a:lnTo>
                    <a:pt x="4211" y="16434"/>
                  </a:lnTo>
                  <a:lnTo>
                    <a:pt x="4253" y="16476"/>
                  </a:lnTo>
                  <a:lnTo>
                    <a:pt x="4380" y="16490"/>
                  </a:lnTo>
                  <a:lnTo>
                    <a:pt x="4422" y="16546"/>
                  </a:lnTo>
                  <a:lnTo>
                    <a:pt x="4451" y="16687"/>
                  </a:lnTo>
                  <a:lnTo>
                    <a:pt x="4493" y="16800"/>
                  </a:lnTo>
                  <a:lnTo>
                    <a:pt x="4563" y="16814"/>
                  </a:lnTo>
                  <a:lnTo>
                    <a:pt x="4591" y="16870"/>
                  </a:lnTo>
                  <a:lnTo>
                    <a:pt x="4634" y="16898"/>
                  </a:lnTo>
                  <a:lnTo>
                    <a:pt x="4648" y="16898"/>
                  </a:lnTo>
                  <a:lnTo>
                    <a:pt x="4676" y="16912"/>
                  </a:lnTo>
                  <a:lnTo>
                    <a:pt x="4760" y="16926"/>
                  </a:lnTo>
                  <a:lnTo>
                    <a:pt x="4831" y="16969"/>
                  </a:lnTo>
                  <a:lnTo>
                    <a:pt x="4915" y="16898"/>
                  </a:lnTo>
                  <a:lnTo>
                    <a:pt x="4972" y="16898"/>
                  </a:lnTo>
                  <a:lnTo>
                    <a:pt x="5028" y="16941"/>
                  </a:lnTo>
                  <a:lnTo>
                    <a:pt x="5112" y="16969"/>
                  </a:lnTo>
                  <a:lnTo>
                    <a:pt x="5169" y="16955"/>
                  </a:lnTo>
                  <a:lnTo>
                    <a:pt x="5225" y="17011"/>
                  </a:lnTo>
                  <a:lnTo>
                    <a:pt x="5296" y="17025"/>
                  </a:lnTo>
                  <a:lnTo>
                    <a:pt x="5296" y="17110"/>
                  </a:lnTo>
                  <a:lnTo>
                    <a:pt x="5352" y="17166"/>
                  </a:lnTo>
                  <a:lnTo>
                    <a:pt x="5324" y="17180"/>
                  </a:lnTo>
                  <a:lnTo>
                    <a:pt x="5183" y="17138"/>
                  </a:lnTo>
                  <a:lnTo>
                    <a:pt x="5169" y="17208"/>
                  </a:lnTo>
                  <a:lnTo>
                    <a:pt x="5112" y="17250"/>
                  </a:lnTo>
                  <a:lnTo>
                    <a:pt x="5155" y="17293"/>
                  </a:lnTo>
                  <a:lnTo>
                    <a:pt x="5211" y="17293"/>
                  </a:lnTo>
                  <a:lnTo>
                    <a:pt x="5239" y="17307"/>
                  </a:lnTo>
                  <a:lnTo>
                    <a:pt x="5281" y="17391"/>
                  </a:lnTo>
                  <a:lnTo>
                    <a:pt x="5324" y="17419"/>
                  </a:lnTo>
                  <a:lnTo>
                    <a:pt x="5394" y="17391"/>
                  </a:lnTo>
                  <a:lnTo>
                    <a:pt x="5436" y="17419"/>
                  </a:lnTo>
                  <a:lnTo>
                    <a:pt x="5422" y="17490"/>
                  </a:lnTo>
                  <a:lnTo>
                    <a:pt x="5464" y="17504"/>
                  </a:lnTo>
                  <a:lnTo>
                    <a:pt x="5648" y="17349"/>
                  </a:lnTo>
                  <a:lnTo>
                    <a:pt x="5788" y="17278"/>
                  </a:lnTo>
                  <a:lnTo>
                    <a:pt x="5873" y="17124"/>
                  </a:lnTo>
                  <a:lnTo>
                    <a:pt x="5929" y="17067"/>
                  </a:lnTo>
                  <a:lnTo>
                    <a:pt x="6056" y="17011"/>
                  </a:lnTo>
                  <a:lnTo>
                    <a:pt x="6239" y="16955"/>
                  </a:lnTo>
                  <a:lnTo>
                    <a:pt x="6253" y="16884"/>
                  </a:lnTo>
                  <a:lnTo>
                    <a:pt x="6295" y="16856"/>
                  </a:lnTo>
                  <a:lnTo>
                    <a:pt x="6309" y="16786"/>
                  </a:lnTo>
                  <a:lnTo>
                    <a:pt x="6577" y="16546"/>
                  </a:lnTo>
                  <a:lnTo>
                    <a:pt x="6661" y="16532"/>
                  </a:lnTo>
                  <a:lnTo>
                    <a:pt x="6676" y="16476"/>
                  </a:lnTo>
                  <a:lnTo>
                    <a:pt x="6746" y="16448"/>
                  </a:lnTo>
                  <a:lnTo>
                    <a:pt x="6816" y="16307"/>
                  </a:lnTo>
                  <a:lnTo>
                    <a:pt x="6816" y="16194"/>
                  </a:lnTo>
                  <a:lnTo>
                    <a:pt x="6873" y="16138"/>
                  </a:lnTo>
                  <a:lnTo>
                    <a:pt x="6873" y="16096"/>
                  </a:lnTo>
                  <a:lnTo>
                    <a:pt x="6844" y="16025"/>
                  </a:lnTo>
                  <a:lnTo>
                    <a:pt x="6830" y="15969"/>
                  </a:lnTo>
                  <a:lnTo>
                    <a:pt x="6915" y="15772"/>
                  </a:lnTo>
                  <a:lnTo>
                    <a:pt x="6943" y="15701"/>
                  </a:lnTo>
                  <a:lnTo>
                    <a:pt x="6985" y="15561"/>
                  </a:lnTo>
                  <a:lnTo>
                    <a:pt x="6971" y="15335"/>
                  </a:lnTo>
                  <a:lnTo>
                    <a:pt x="6929" y="15208"/>
                  </a:lnTo>
                  <a:lnTo>
                    <a:pt x="6830" y="15068"/>
                  </a:lnTo>
                  <a:lnTo>
                    <a:pt x="6844" y="14941"/>
                  </a:lnTo>
                  <a:lnTo>
                    <a:pt x="7056" y="14730"/>
                  </a:lnTo>
                  <a:lnTo>
                    <a:pt x="7309" y="14547"/>
                  </a:lnTo>
                  <a:lnTo>
                    <a:pt x="7309" y="14448"/>
                  </a:lnTo>
                  <a:lnTo>
                    <a:pt x="7267" y="14392"/>
                  </a:lnTo>
                  <a:lnTo>
                    <a:pt x="7239" y="14406"/>
                  </a:lnTo>
                  <a:lnTo>
                    <a:pt x="7225" y="14420"/>
                  </a:lnTo>
                  <a:lnTo>
                    <a:pt x="7154" y="14434"/>
                  </a:lnTo>
                  <a:lnTo>
                    <a:pt x="7112" y="14518"/>
                  </a:lnTo>
                  <a:lnTo>
                    <a:pt x="7084" y="14420"/>
                  </a:lnTo>
                  <a:lnTo>
                    <a:pt x="7239" y="14307"/>
                  </a:lnTo>
                  <a:lnTo>
                    <a:pt x="7253" y="14251"/>
                  </a:lnTo>
                  <a:lnTo>
                    <a:pt x="7323" y="14166"/>
                  </a:lnTo>
                  <a:lnTo>
                    <a:pt x="7337" y="14082"/>
                  </a:lnTo>
                  <a:lnTo>
                    <a:pt x="7394" y="13969"/>
                  </a:lnTo>
                  <a:lnTo>
                    <a:pt x="7436" y="13983"/>
                  </a:lnTo>
                  <a:lnTo>
                    <a:pt x="7436" y="14026"/>
                  </a:lnTo>
                  <a:lnTo>
                    <a:pt x="7394" y="14124"/>
                  </a:lnTo>
                  <a:lnTo>
                    <a:pt x="7394" y="14223"/>
                  </a:lnTo>
                  <a:lnTo>
                    <a:pt x="7436" y="14293"/>
                  </a:lnTo>
                  <a:lnTo>
                    <a:pt x="7408" y="14321"/>
                  </a:lnTo>
                  <a:lnTo>
                    <a:pt x="7380" y="14335"/>
                  </a:lnTo>
                  <a:lnTo>
                    <a:pt x="7295" y="14321"/>
                  </a:lnTo>
                  <a:lnTo>
                    <a:pt x="7281" y="14335"/>
                  </a:lnTo>
                  <a:lnTo>
                    <a:pt x="7351" y="14434"/>
                  </a:lnTo>
                  <a:lnTo>
                    <a:pt x="7380" y="14504"/>
                  </a:lnTo>
                  <a:lnTo>
                    <a:pt x="7436" y="14518"/>
                  </a:lnTo>
                  <a:lnTo>
                    <a:pt x="7492" y="14504"/>
                  </a:lnTo>
                  <a:lnTo>
                    <a:pt x="7675" y="14462"/>
                  </a:lnTo>
                  <a:lnTo>
                    <a:pt x="7760" y="14504"/>
                  </a:lnTo>
                  <a:lnTo>
                    <a:pt x="7858" y="14448"/>
                  </a:lnTo>
                  <a:lnTo>
                    <a:pt x="7929" y="14448"/>
                  </a:lnTo>
                  <a:lnTo>
                    <a:pt x="7943" y="14406"/>
                  </a:lnTo>
                  <a:lnTo>
                    <a:pt x="8098" y="14364"/>
                  </a:lnTo>
                  <a:lnTo>
                    <a:pt x="8154" y="14364"/>
                  </a:lnTo>
                  <a:lnTo>
                    <a:pt x="8182" y="14420"/>
                  </a:lnTo>
                  <a:lnTo>
                    <a:pt x="8239" y="14420"/>
                  </a:lnTo>
                  <a:lnTo>
                    <a:pt x="8295" y="14392"/>
                  </a:lnTo>
                  <a:lnTo>
                    <a:pt x="8323" y="14420"/>
                  </a:lnTo>
                  <a:lnTo>
                    <a:pt x="8393" y="14392"/>
                  </a:lnTo>
                  <a:lnTo>
                    <a:pt x="8464" y="14406"/>
                  </a:lnTo>
                  <a:lnTo>
                    <a:pt x="8548" y="14462"/>
                  </a:lnTo>
                  <a:lnTo>
                    <a:pt x="8534" y="14504"/>
                  </a:lnTo>
                  <a:lnTo>
                    <a:pt x="8577" y="14547"/>
                  </a:lnTo>
                  <a:lnTo>
                    <a:pt x="8577" y="14617"/>
                  </a:lnTo>
                  <a:lnTo>
                    <a:pt x="8633" y="14631"/>
                  </a:lnTo>
                  <a:lnTo>
                    <a:pt x="8647" y="14702"/>
                  </a:lnTo>
                  <a:lnTo>
                    <a:pt x="8689" y="14744"/>
                  </a:lnTo>
                  <a:lnTo>
                    <a:pt x="8788" y="14659"/>
                  </a:lnTo>
                  <a:lnTo>
                    <a:pt x="8802" y="14617"/>
                  </a:lnTo>
                  <a:lnTo>
                    <a:pt x="8830" y="14547"/>
                  </a:lnTo>
                  <a:lnTo>
                    <a:pt x="8872" y="14533"/>
                  </a:lnTo>
                  <a:lnTo>
                    <a:pt x="8844" y="14434"/>
                  </a:lnTo>
                  <a:lnTo>
                    <a:pt x="8844" y="14378"/>
                  </a:lnTo>
                  <a:lnTo>
                    <a:pt x="8802" y="14321"/>
                  </a:lnTo>
                  <a:lnTo>
                    <a:pt x="8872" y="14265"/>
                  </a:lnTo>
                  <a:lnTo>
                    <a:pt x="8914" y="14307"/>
                  </a:lnTo>
                  <a:lnTo>
                    <a:pt x="8929" y="14378"/>
                  </a:lnTo>
                  <a:lnTo>
                    <a:pt x="8971" y="14349"/>
                  </a:lnTo>
                  <a:lnTo>
                    <a:pt x="9013" y="14364"/>
                  </a:lnTo>
                  <a:lnTo>
                    <a:pt x="9013" y="14406"/>
                  </a:lnTo>
                  <a:lnTo>
                    <a:pt x="8999" y="14434"/>
                  </a:lnTo>
                  <a:lnTo>
                    <a:pt x="9041" y="14462"/>
                  </a:lnTo>
                  <a:lnTo>
                    <a:pt x="9098" y="14434"/>
                  </a:lnTo>
                  <a:lnTo>
                    <a:pt x="9140" y="14349"/>
                  </a:lnTo>
                  <a:lnTo>
                    <a:pt x="9154" y="14279"/>
                  </a:lnTo>
                  <a:lnTo>
                    <a:pt x="9112" y="14265"/>
                  </a:lnTo>
                  <a:lnTo>
                    <a:pt x="9112" y="14223"/>
                  </a:lnTo>
                  <a:lnTo>
                    <a:pt x="9140" y="14209"/>
                  </a:lnTo>
                  <a:lnTo>
                    <a:pt x="9182" y="14265"/>
                  </a:lnTo>
                  <a:lnTo>
                    <a:pt x="9224" y="14251"/>
                  </a:lnTo>
                  <a:lnTo>
                    <a:pt x="9295" y="14124"/>
                  </a:lnTo>
                  <a:lnTo>
                    <a:pt x="9365" y="14096"/>
                  </a:lnTo>
                  <a:lnTo>
                    <a:pt x="9393" y="14040"/>
                  </a:lnTo>
                  <a:lnTo>
                    <a:pt x="9492" y="13927"/>
                  </a:lnTo>
                  <a:lnTo>
                    <a:pt x="9492" y="13913"/>
                  </a:lnTo>
                  <a:lnTo>
                    <a:pt x="9548" y="13688"/>
                  </a:lnTo>
                  <a:lnTo>
                    <a:pt x="9576" y="13645"/>
                  </a:lnTo>
                  <a:lnTo>
                    <a:pt x="9647" y="13603"/>
                  </a:lnTo>
                  <a:lnTo>
                    <a:pt x="9661" y="13575"/>
                  </a:lnTo>
                  <a:lnTo>
                    <a:pt x="9689" y="13561"/>
                  </a:lnTo>
                  <a:lnTo>
                    <a:pt x="9745" y="13603"/>
                  </a:lnTo>
                  <a:lnTo>
                    <a:pt x="9773" y="13561"/>
                  </a:lnTo>
                  <a:lnTo>
                    <a:pt x="9773" y="13547"/>
                  </a:lnTo>
                  <a:lnTo>
                    <a:pt x="9703" y="13505"/>
                  </a:lnTo>
                  <a:lnTo>
                    <a:pt x="9633" y="13476"/>
                  </a:lnTo>
                  <a:lnTo>
                    <a:pt x="9647" y="13350"/>
                  </a:lnTo>
                  <a:lnTo>
                    <a:pt x="9619" y="13307"/>
                  </a:lnTo>
                  <a:lnTo>
                    <a:pt x="9619" y="13279"/>
                  </a:lnTo>
                  <a:lnTo>
                    <a:pt x="9661" y="13237"/>
                  </a:lnTo>
                  <a:lnTo>
                    <a:pt x="9633" y="13167"/>
                  </a:lnTo>
                  <a:lnTo>
                    <a:pt x="9576" y="13138"/>
                  </a:lnTo>
                  <a:lnTo>
                    <a:pt x="9604" y="13068"/>
                  </a:lnTo>
                  <a:lnTo>
                    <a:pt x="9604" y="13026"/>
                  </a:lnTo>
                  <a:lnTo>
                    <a:pt x="9562" y="12998"/>
                  </a:lnTo>
                  <a:lnTo>
                    <a:pt x="9562" y="12955"/>
                  </a:lnTo>
                  <a:lnTo>
                    <a:pt x="9604" y="12913"/>
                  </a:lnTo>
                  <a:lnTo>
                    <a:pt x="9576" y="12800"/>
                  </a:lnTo>
                  <a:lnTo>
                    <a:pt x="9520" y="12716"/>
                  </a:lnTo>
                  <a:lnTo>
                    <a:pt x="9506" y="12688"/>
                  </a:lnTo>
                  <a:lnTo>
                    <a:pt x="9464" y="12688"/>
                  </a:lnTo>
                  <a:lnTo>
                    <a:pt x="9464" y="12730"/>
                  </a:lnTo>
                  <a:lnTo>
                    <a:pt x="9450" y="12772"/>
                  </a:lnTo>
                  <a:lnTo>
                    <a:pt x="9478" y="12800"/>
                  </a:lnTo>
                  <a:lnTo>
                    <a:pt x="9478" y="12815"/>
                  </a:lnTo>
                  <a:lnTo>
                    <a:pt x="9464" y="12857"/>
                  </a:lnTo>
                  <a:lnTo>
                    <a:pt x="9421" y="12857"/>
                  </a:lnTo>
                  <a:lnTo>
                    <a:pt x="9421" y="12857"/>
                  </a:lnTo>
                  <a:lnTo>
                    <a:pt x="9421" y="12786"/>
                  </a:lnTo>
                  <a:lnTo>
                    <a:pt x="9351" y="12744"/>
                  </a:lnTo>
                  <a:lnTo>
                    <a:pt x="9407" y="12660"/>
                  </a:lnTo>
                  <a:lnTo>
                    <a:pt x="9393" y="12617"/>
                  </a:lnTo>
                  <a:lnTo>
                    <a:pt x="9351" y="12603"/>
                  </a:lnTo>
                  <a:lnTo>
                    <a:pt x="9309" y="12617"/>
                  </a:lnTo>
                  <a:lnTo>
                    <a:pt x="9238" y="12589"/>
                  </a:lnTo>
                  <a:lnTo>
                    <a:pt x="9182" y="12617"/>
                  </a:lnTo>
                  <a:lnTo>
                    <a:pt x="9182" y="12660"/>
                  </a:lnTo>
                  <a:lnTo>
                    <a:pt x="9140" y="12688"/>
                  </a:lnTo>
                  <a:lnTo>
                    <a:pt x="9112" y="12688"/>
                  </a:lnTo>
                  <a:lnTo>
                    <a:pt x="9055" y="12646"/>
                  </a:lnTo>
                  <a:lnTo>
                    <a:pt x="8886" y="12772"/>
                  </a:lnTo>
                  <a:lnTo>
                    <a:pt x="8844" y="12744"/>
                  </a:lnTo>
                  <a:lnTo>
                    <a:pt x="8788" y="12786"/>
                  </a:lnTo>
                  <a:lnTo>
                    <a:pt x="8802" y="12829"/>
                  </a:lnTo>
                  <a:lnTo>
                    <a:pt x="8788" y="12857"/>
                  </a:lnTo>
                  <a:lnTo>
                    <a:pt x="8760" y="12857"/>
                  </a:lnTo>
                  <a:lnTo>
                    <a:pt x="8717" y="12829"/>
                  </a:lnTo>
                  <a:lnTo>
                    <a:pt x="8661" y="12829"/>
                  </a:lnTo>
                  <a:lnTo>
                    <a:pt x="8661" y="12885"/>
                  </a:lnTo>
                  <a:lnTo>
                    <a:pt x="8619" y="12885"/>
                  </a:lnTo>
                  <a:lnTo>
                    <a:pt x="8605" y="12843"/>
                  </a:lnTo>
                  <a:lnTo>
                    <a:pt x="8577" y="12800"/>
                  </a:lnTo>
                  <a:lnTo>
                    <a:pt x="8520" y="12815"/>
                  </a:lnTo>
                  <a:lnTo>
                    <a:pt x="8506" y="12815"/>
                  </a:lnTo>
                  <a:lnTo>
                    <a:pt x="8492" y="12857"/>
                  </a:lnTo>
                  <a:lnTo>
                    <a:pt x="8520" y="12899"/>
                  </a:lnTo>
                  <a:lnTo>
                    <a:pt x="8478" y="12913"/>
                  </a:lnTo>
                  <a:lnTo>
                    <a:pt x="8464" y="12955"/>
                  </a:lnTo>
                  <a:lnTo>
                    <a:pt x="8408" y="12984"/>
                  </a:lnTo>
                  <a:lnTo>
                    <a:pt x="8351" y="13068"/>
                  </a:lnTo>
                  <a:lnTo>
                    <a:pt x="8337" y="12998"/>
                  </a:lnTo>
                  <a:lnTo>
                    <a:pt x="8436" y="12941"/>
                  </a:lnTo>
                  <a:lnTo>
                    <a:pt x="8436" y="12913"/>
                  </a:lnTo>
                  <a:lnTo>
                    <a:pt x="8464" y="12871"/>
                  </a:lnTo>
                  <a:lnTo>
                    <a:pt x="8464" y="12800"/>
                  </a:lnTo>
                  <a:lnTo>
                    <a:pt x="8492" y="12758"/>
                  </a:lnTo>
                  <a:lnTo>
                    <a:pt x="8534" y="12730"/>
                  </a:lnTo>
                  <a:lnTo>
                    <a:pt x="8534" y="12688"/>
                  </a:lnTo>
                  <a:lnTo>
                    <a:pt x="8591" y="12674"/>
                  </a:lnTo>
                  <a:lnTo>
                    <a:pt x="8647" y="12603"/>
                  </a:lnTo>
                  <a:lnTo>
                    <a:pt x="8689" y="12617"/>
                  </a:lnTo>
                  <a:lnTo>
                    <a:pt x="8731" y="12603"/>
                  </a:lnTo>
                  <a:lnTo>
                    <a:pt x="8703" y="12561"/>
                  </a:lnTo>
                  <a:lnTo>
                    <a:pt x="8774" y="12519"/>
                  </a:lnTo>
                  <a:lnTo>
                    <a:pt x="8774" y="12448"/>
                  </a:lnTo>
                  <a:lnTo>
                    <a:pt x="8816" y="12378"/>
                  </a:lnTo>
                  <a:lnTo>
                    <a:pt x="8816" y="12209"/>
                  </a:lnTo>
                  <a:lnTo>
                    <a:pt x="8774" y="12223"/>
                  </a:lnTo>
                  <a:lnTo>
                    <a:pt x="8774" y="12181"/>
                  </a:lnTo>
                  <a:lnTo>
                    <a:pt x="8830" y="12167"/>
                  </a:lnTo>
                  <a:lnTo>
                    <a:pt x="8802" y="12139"/>
                  </a:lnTo>
                  <a:lnTo>
                    <a:pt x="8802" y="12096"/>
                  </a:lnTo>
                  <a:lnTo>
                    <a:pt x="8844" y="12026"/>
                  </a:lnTo>
                  <a:lnTo>
                    <a:pt x="8858" y="11984"/>
                  </a:lnTo>
                  <a:lnTo>
                    <a:pt x="8816" y="11970"/>
                  </a:lnTo>
                  <a:lnTo>
                    <a:pt x="8900" y="11913"/>
                  </a:lnTo>
                  <a:lnTo>
                    <a:pt x="8886" y="11970"/>
                  </a:lnTo>
                  <a:lnTo>
                    <a:pt x="8929" y="11984"/>
                  </a:lnTo>
                  <a:lnTo>
                    <a:pt x="8943" y="11942"/>
                  </a:lnTo>
                  <a:lnTo>
                    <a:pt x="8929" y="11871"/>
                  </a:lnTo>
                  <a:lnTo>
                    <a:pt x="8929" y="11857"/>
                  </a:lnTo>
                  <a:lnTo>
                    <a:pt x="8900" y="11829"/>
                  </a:lnTo>
                  <a:lnTo>
                    <a:pt x="8858" y="11843"/>
                  </a:lnTo>
                  <a:lnTo>
                    <a:pt x="8844" y="11801"/>
                  </a:lnTo>
                  <a:lnTo>
                    <a:pt x="8858" y="11787"/>
                  </a:lnTo>
                  <a:lnTo>
                    <a:pt x="8858" y="11744"/>
                  </a:lnTo>
                  <a:lnTo>
                    <a:pt x="8886" y="11744"/>
                  </a:lnTo>
                  <a:lnTo>
                    <a:pt x="8943" y="11646"/>
                  </a:lnTo>
                  <a:lnTo>
                    <a:pt x="8971" y="11519"/>
                  </a:lnTo>
                  <a:lnTo>
                    <a:pt x="8929" y="11505"/>
                  </a:lnTo>
                  <a:lnTo>
                    <a:pt x="8914" y="11575"/>
                  </a:lnTo>
                  <a:lnTo>
                    <a:pt x="8914" y="11604"/>
                  </a:lnTo>
                  <a:lnTo>
                    <a:pt x="8886" y="11618"/>
                  </a:lnTo>
                  <a:lnTo>
                    <a:pt x="8886" y="11660"/>
                  </a:lnTo>
                  <a:lnTo>
                    <a:pt x="8858" y="11674"/>
                  </a:lnTo>
                  <a:lnTo>
                    <a:pt x="8774" y="11660"/>
                  </a:lnTo>
                  <a:lnTo>
                    <a:pt x="8774" y="11632"/>
                  </a:lnTo>
                  <a:lnTo>
                    <a:pt x="8858" y="11618"/>
                  </a:lnTo>
                  <a:lnTo>
                    <a:pt x="8802" y="11575"/>
                  </a:lnTo>
                  <a:lnTo>
                    <a:pt x="8858" y="11547"/>
                  </a:lnTo>
                  <a:lnTo>
                    <a:pt x="8816" y="11463"/>
                  </a:lnTo>
                  <a:lnTo>
                    <a:pt x="8760" y="11491"/>
                  </a:lnTo>
                  <a:lnTo>
                    <a:pt x="8717" y="11477"/>
                  </a:lnTo>
                  <a:lnTo>
                    <a:pt x="8774" y="11435"/>
                  </a:lnTo>
                  <a:lnTo>
                    <a:pt x="8802" y="11378"/>
                  </a:lnTo>
                  <a:lnTo>
                    <a:pt x="8746" y="11378"/>
                  </a:lnTo>
                  <a:lnTo>
                    <a:pt x="8802" y="11252"/>
                  </a:lnTo>
                  <a:lnTo>
                    <a:pt x="8731" y="11237"/>
                  </a:lnTo>
                  <a:lnTo>
                    <a:pt x="8746" y="11195"/>
                  </a:lnTo>
                  <a:lnTo>
                    <a:pt x="8788" y="11125"/>
                  </a:lnTo>
                  <a:lnTo>
                    <a:pt x="8746" y="11111"/>
                  </a:lnTo>
                  <a:lnTo>
                    <a:pt x="8731" y="11054"/>
                  </a:lnTo>
                  <a:lnTo>
                    <a:pt x="8689" y="11040"/>
                  </a:lnTo>
                  <a:lnTo>
                    <a:pt x="8689" y="11083"/>
                  </a:lnTo>
                  <a:lnTo>
                    <a:pt x="8633" y="11125"/>
                  </a:lnTo>
                  <a:lnTo>
                    <a:pt x="8605" y="11111"/>
                  </a:lnTo>
                  <a:lnTo>
                    <a:pt x="8591" y="11068"/>
                  </a:lnTo>
                  <a:lnTo>
                    <a:pt x="8534" y="11040"/>
                  </a:lnTo>
                  <a:lnTo>
                    <a:pt x="8562" y="10998"/>
                  </a:lnTo>
                  <a:lnTo>
                    <a:pt x="8548" y="10942"/>
                  </a:lnTo>
                  <a:lnTo>
                    <a:pt x="8562" y="10899"/>
                  </a:lnTo>
                  <a:lnTo>
                    <a:pt x="8605" y="10871"/>
                  </a:lnTo>
                  <a:lnTo>
                    <a:pt x="8647" y="10885"/>
                  </a:lnTo>
                  <a:lnTo>
                    <a:pt x="8661" y="10843"/>
                  </a:lnTo>
                  <a:lnTo>
                    <a:pt x="8717" y="10801"/>
                  </a:lnTo>
                  <a:lnTo>
                    <a:pt x="8746" y="10843"/>
                  </a:lnTo>
                  <a:lnTo>
                    <a:pt x="8774" y="10829"/>
                  </a:lnTo>
                  <a:lnTo>
                    <a:pt x="8731" y="10745"/>
                  </a:lnTo>
                  <a:lnTo>
                    <a:pt x="8661" y="10759"/>
                  </a:lnTo>
                  <a:lnTo>
                    <a:pt x="8577" y="10702"/>
                  </a:lnTo>
                  <a:lnTo>
                    <a:pt x="8534" y="10730"/>
                  </a:lnTo>
                  <a:lnTo>
                    <a:pt x="8506" y="10716"/>
                  </a:lnTo>
                  <a:lnTo>
                    <a:pt x="8506" y="10674"/>
                  </a:lnTo>
                  <a:lnTo>
                    <a:pt x="8450" y="10632"/>
                  </a:lnTo>
                  <a:lnTo>
                    <a:pt x="8450" y="10590"/>
                  </a:lnTo>
                  <a:lnTo>
                    <a:pt x="8351" y="10547"/>
                  </a:lnTo>
                  <a:lnTo>
                    <a:pt x="8295" y="10505"/>
                  </a:lnTo>
                  <a:lnTo>
                    <a:pt x="8239" y="10519"/>
                  </a:lnTo>
                  <a:lnTo>
                    <a:pt x="8196" y="10505"/>
                  </a:lnTo>
                  <a:lnTo>
                    <a:pt x="8210" y="10477"/>
                  </a:lnTo>
                  <a:lnTo>
                    <a:pt x="8267" y="10463"/>
                  </a:lnTo>
                  <a:lnTo>
                    <a:pt x="8309" y="10421"/>
                  </a:lnTo>
                  <a:lnTo>
                    <a:pt x="8393" y="10393"/>
                  </a:lnTo>
                  <a:lnTo>
                    <a:pt x="8379" y="10322"/>
                  </a:lnTo>
                  <a:lnTo>
                    <a:pt x="8408" y="10280"/>
                  </a:lnTo>
                  <a:lnTo>
                    <a:pt x="8365" y="10209"/>
                  </a:lnTo>
                  <a:lnTo>
                    <a:pt x="8393" y="10153"/>
                  </a:lnTo>
                  <a:lnTo>
                    <a:pt x="8379" y="10069"/>
                  </a:lnTo>
                  <a:lnTo>
                    <a:pt x="8492" y="9900"/>
                  </a:lnTo>
                  <a:lnTo>
                    <a:pt x="8520" y="9886"/>
                  </a:lnTo>
                  <a:lnTo>
                    <a:pt x="8562" y="9900"/>
                  </a:lnTo>
                  <a:lnTo>
                    <a:pt x="8703" y="10040"/>
                  </a:lnTo>
                  <a:lnTo>
                    <a:pt x="8703" y="10069"/>
                  </a:lnTo>
                  <a:lnTo>
                    <a:pt x="8830" y="10111"/>
                  </a:lnTo>
                  <a:lnTo>
                    <a:pt x="8858" y="10167"/>
                  </a:lnTo>
                  <a:lnTo>
                    <a:pt x="8985" y="10209"/>
                  </a:lnTo>
                  <a:lnTo>
                    <a:pt x="9041" y="10195"/>
                  </a:lnTo>
                  <a:lnTo>
                    <a:pt x="9112" y="10280"/>
                  </a:lnTo>
                  <a:lnTo>
                    <a:pt x="9098" y="10308"/>
                  </a:lnTo>
                  <a:lnTo>
                    <a:pt x="9154" y="10336"/>
                  </a:lnTo>
                  <a:lnTo>
                    <a:pt x="9196" y="10350"/>
                  </a:lnTo>
                  <a:lnTo>
                    <a:pt x="9196" y="10364"/>
                  </a:lnTo>
                  <a:lnTo>
                    <a:pt x="9210" y="10449"/>
                  </a:lnTo>
                  <a:lnTo>
                    <a:pt x="9252" y="10463"/>
                  </a:lnTo>
                  <a:lnTo>
                    <a:pt x="9309" y="10590"/>
                  </a:lnTo>
                  <a:lnTo>
                    <a:pt x="9309" y="10660"/>
                  </a:lnTo>
                  <a:lnTo>
                    <a:pt x="9281" y="10674"/>
                  </a:lnTo>
                  <a:lnTo>
                    <a:pt x="9337" y="10688"/>
                  </a:lnTo>
                  <a:lnTo>
                    <a:pt x="9351" y="10660"/>
                  </a:lnTo>
                  <a:lnTo>
                    <a:pt x="9337" y="10590"/>
                  </a:lnTo>
                  <a:lnTo>
                    <a:pt x="9407" y="10533"/>
                  </a:lnTo>
                  <a:lnTo>
                    <a:pt x="9506" y="10576"/>
                  </a:lnTo>
                  <a:lnTo>
                    <a:pt x="9520" y="10730"/>
                  </a:lnTo>
                  <a:lnTo>
                    <a:pt x="9562" y="10759"/>
                  </a:lnTo>
                  <a:lnTo>
                    <a:pt x="9562" y="10801"/>
                  </a:lnTo>
                  <a:lnTo>
                    <a:pt x="9534" y="10815"/>
                  </a:lnTo>
                  <a:lnTo>
                    <a:pt x="9534" y="10843"/>
                  </a:lnTo>
                  <a:lnTo>
                    <a:pt x="9576" y="10871"/>
                  </a:lnTo>
                  <a:lnTo>
                    <a:pt x="9562" y="10928"/>
                  </a:lnTo>
                  <a:lnTo>
                    <a:pt x="9604" y="10970"/>
                  </a:lnTo>
                  <a:lnTo>
                    <a:pt x="9590" y="11012"/>
                  </a:lnTo>
                  <a:lnTo>
                    <a:pt x="9604" y="11054"/>
                  </a:lnTo>
                  <a:lnTo>
                    <a:pt x="9661" y="11083"/>
                  </a:lnTo>
                  <a:lnTo>
                    <a:pt x="9675" y="11167"/>
                  </a:lnTo>
                  <a:lnTo>
                    <a:pt x="9633" y="11195"/>
                  </a:lnTo>
                  <a:lnTo>
                    <a:pt x="9633" y="11223"/>
                  </a:lnTo>
                  <a:lnTo>
                    <a:pt x="9703" y="11223"/>
                  </a:lnTo>
                  <a:lnTo>
                    <a:pt x="9717" y="11237"/>
                  </a:lnTo>
                  <a:lnTo>
                    <a:pt x="9675" y="11280"/>
                  </a:lnTo>
                  <a:lnTo>
                    <a:pt x="9647" y="11294"/>
                  </a:lnTo>
                  <a:lnTo>
                    <a:pt x="9675" y="11378"/>
                  </a:lnTo>
                  <a:lnTo>
                    <a:pt x="9647" y="11406"/>
                  </a:lnTo>
                  <a:lnTo>
                    <a:pt x="9661" y="11420"/>
                  </a:lnTo>
                  <a:lnTo>
                    <a:pt x="9689" y="11420"/>
                  </a:lnTo>
                  <a:lnTo>
                    <a:pt x="9703" y="11435"/>
                  </a:lnTo>
                  <a:lnTo>
                    <a:pt x="9576" y="11561"/>
                  </a:lnTo>
                  <a:lnTo>
                    <a:pt x="9506" y="11575"/>
                  </a:lnTo>
                  <a:lnTo>
                    <a:pt x="9590" y="11575"/>
                  </a:lnTo>
                  <a:lnTo>
                    <a:pt x="9647" y="11547"/>
                  </a:lnTo>
                  <a:lnTo>
                    <a:pt x="9703" y="11561"/>
                  </a:lnTo>
                  <a:lnTo>
                    <a:pt x="9675" y="11604"/>
                  </a:lnTo>
                  <a:lnTo>
                    <a:pt x="9689" y="11646"/>
                  </a:lnTo>
                  <a:lnTo>
                    <a:pt x="9717" y="11632"/>
                  </a:lnTo>
                  <a:lnTo>
                    <a:pt x="9731" y="11632"/>
                  </a:lnTo>
                  <a:lnTo>
                    <a:pt x="9745" y="11646"/>
                  </a:lnTo>
                  <a:lnTo>
                    <a:pt x="9717" y="11674"/>
                  </a:lnTo>
                  <a:lnTo>
                    <a:pt x="9689" y="11716"/>
                  </a:lnTo>
                  <a:lnTo>
                    <a:pt x="9675" y="11787"/>
                  </a:lnTo>
                  <a:lnTo>
                    <a:pt x="9689" y="11857"/>
                  </a:lnTo>
                  <a:lnTo>
                    <a:pt x="9661" y="11885"/>
                  </a:lnTo>
                  <a:lnTo>
                    <a:pt x="9619" y="11843"/>
                  </a:lnTo>
                  <a:lnTo>
                    <a:pt x="9590" y="11857"/>
                  </a:lnTo>
                  <a:lnTo>
                    <a:pt x="9604" y="11899"/>
                  </a:lnTo>
                  <a:lnTo>
                    <a:pt x="9675" y="11899"/>
                  </a:lnTo>
                  <a:lnTo>
                    <a:pt x="9689" y="11942"/>
                  </a:lnTo>
                  <a:lnTo>
                    <a:pt x="9633" y="12040"/>
                  </a:lnTo>
                  <a:lnTo>
                    <a:pt x="9604" y="12012"/>
                  </a:lnTo>
                  <a:lnTo>
                    <a:pt x="9633" y="11970"/>
                  </a:lnTo>
                  <a:lnTo>
                    <a:pt x="9604" y="11899"/>
                  </a:lnTo>
                  <a:lnTo>
                    <a:pt x="9548" y="11913"/>
                  </a:lnTo>
                  <a:lnTo>
                    <a:pt x="9534" y="11956"/>
                  </a:lnTo>
                  <a:lnTo>
                    <a:pt x="9520" y="11970"/>
                  </a:lnTo>
                  <a:lnTo>
                    <a:pt x="9478" y="11970"/>
                  </a:lnTo>
                  <a:lnTo>
                    <a:pt x="9450" y="11984"/>
                  </a:lnTo>
                  <a:lnTo>
                    <a:pt x="9450" y="12026"/>
                  </a:lnTo>
                  <a:lnTo>
                    <a:pt x="9407" y="12068"/>
                  </a:lnTo>
                  <a:lnTo>
                    <a:pt x="9351" y="12054"/>
                  </a:lnTo>
                  <a:lnTo>
                    <a:pt x="9393" y="12110"/>
                  </a:lnTo>
                  <a:lnTo>
                    <a:pt x="9337" y="12209"/>
                  </a:lnTo>
                  <a:lnTo>
                    <a:pt x="9351" y="12308"/>
                  </a:lnTo>
                  <a:lnTo>
                    <a:pt x="9323" y="12378"/>
                  </a:lnTo>
                  <a:lnTo>
                    <a:pt x="9379" y="12406"/>
                  </a:lnTo>
                  <a:lnTo>
                    <a:pt x="9379" y="12434"/>
                  </a:lnTo>
                  <a:lnTo>
                    <a:pt x="9337" y="12463"/>
                  </a:lnTo>
                  <a:lnTo>
                    <a:pt x="9337" y="12477"/>
                  </a:lnTo>
                  <a:lnTo>
                    <a:pt x="9450" y="12505"/>
                  </a:lnTo>
                  <a:lnTo>
                    <a:pt x="9548" y="12617"/>
                  </a:lnTo>
                  <a:lnTo>
                    <a:pt x="9604" y="12688"/>
                  </a:lnTo>
                  <a:lnTo>
                    <a:pt x="9661" y="12815"/>
                  </a:lnTo>
                  <a:lnTo>
                    <a:pt x="9647" y="12829"/>
                  </a:lnTo>
                  <a:lnTo>
                    <a:pt x="9647" y="12857"/>
                  </a:lnTo>
                  <a:lnTo>
                    <a:pt x="9689" y="12857"/>
                  </a:lnTo>
                  <a:lnTo>
                    <a:pt x="9745" y="12941"/>
                  </a:lnTo>
                  <a:lnTo>
                    <a:pt x="9731" y="13096"/>
                  </a:lnTo>
                  <a:lnTo>
                    <a:pt x="9759" y="13167"/>
                  </a:lnTo>
                  <a:lnTo>
                    <a:pt x="9773" y="13181"/>
                  </a:lnTo>
                  <a:lnTo>
                    <a:pt x="9788" y="13181"/>
                  </a:lnTo>
                  <a:lnTo>
                    <a:pt x="9872" y="13138"/>
                  </a:lnTo>
                  <a:lnTo>
                    <a:pt x="9886" y="13279"/>
                  </a:lnTo>
                  <a:lnTo>
                    <a:pt x="9942" y="13322"/>
                  </a:lnTo>
                  <a:lnTo>
                    <a:pt x="9999" y="13279"/>
                  </a:lnTo>
                  <a:lnTo>
                    <a:pt x="9971" y="13209"/>
                  </a:lnTo>
                  <a:lnTo>
                    <a:pt x="10013" y="13181"/>
                  </a:lnTo>
                  <a:lnTo>
                    <a:pt x="9985" y="13138"/>
                  </a:lnTo>
                  <a:lnTo>
                    <a:pt x="9999" y="13054"/>
                  </a:lnTo>
                  <a:lnTo>
                    <a:pt x="10055" y="13054"/>
                  </a:lnTo>
                  <a:lnTo>
                    <a:pt x="10041" y="12984"/>
                  </a:lnTo>
                  <a:lnTo>
                    <a:pt x="10055" y="12955"/>
                  </a:lnTo>
                  <a:lnTo>
                    <a:pt x="10111" y="12969"/>
                  </a:lnTo>
                  <a:lnTo>
                    <a:pt x="10140" y="12941"/>
                  </a:lnTo>
                  <a:lnTo>
                    <a:pt x="10111" y="12885"/>
                  </a:lnTo>
                  <a:lnTo>
                    <a:pt x="10027" y="12871"/>
                  </a:lnTo>
                  <a:lnTo>
                    <a:pt x="10027" y="12800"/>
                  </a:lnTo>
                  <a:lnTo>
                    <a:pt x="10069" y="12772"/>
                  </a:lnTo>
                  <a:lnTo>
                    <a:pt x="10055" y="12688"/>
                  </a:lnTo>
                  <a:lnTo>
                    <a:pt x="10126" y="12603"/>
                  </a:lnTo>
                  <a:lnTo>
                    <a:pt x="10154" y="12575"/>
                  </a:lnTo>
                  <a:lnTo>
                    <a:pt x="10224" y="12617"/>
                  </a:lnTo>
                  <a:lnTo>
                    <a:pt x="10294" y="12575"/>
                  </a:lnTo>
                  <a:lnTo>
                    <a:pt x="10294" y="12519"/>
                  </a:lnTo>
                  <a:lnTo>
                    <a:pt x="10294" y="12463"/>
                  </a:lnTo>
                  <a:lnTo>
                    <a:pt x="10266" y="12434"/>
                  </a:lnTo>
                  <a:lnTo>
                    <a:pt x="10252" y="12420"/>
                  </a:lnTo>
                  <a:lnTo>
                    <a:pt x="10252" y="12167"/>
                  </a:lnTo>
                  <a:lnTo>
                    <a:pt x="10196" y="12110"/>
                  </a:lnTo>
                  <a:lnTo>
                    <a:pt x="10196" y="12054"/>
                  </a:lnTo>
                  <a:lnTo>
                    <a:pt x="10140" y="12026"/>
                  </a:lnTo>
                  <a:lnTo>
                    <a:pt x="10140" y="11956"/>
                  </a:lnTo>
                  <a:lnTo>
                    <a:pt x="10196" y="11885"/>
                  </a:lnTo>
                  <a:lnTo>
                    <a:pt x="10280" y="11843"/>
                  </a:lnTo>
                  <a:lnTo>
                    <a:pt x="10337" y="11843"/>
                  </a:lnTo>
                  <a:lnTo>
                    <a:pt x="10379" y="11660"/>
                  </a:lnTo>
                  <a:lnTo>
                    <a:pt x="10463" y="11604"/>
                  </a:lnTo>
                  <a:lnTo>
                    <a:pt x="10449" y="11533"/>
                  </a:lnTo>
                  <a:lnTo>
                    <a:pt x="10478" y="11463"/>
                  </a:lnTo>
                  <a:lnTo>
                    <a:pt x="10478" y="11392"/>
                  </a:lnTo>
                  <a:lnTo>
                    <a:pt x="10435" y="11364"/>
                  </a:lnTo>
                  <a:lnTo>
                    <a:pt x="10435" y="11322"/>
                  </a:lnTo>
                  <a:lnTo>
                    <a:pt x="10506" y="11209"/>
                  </a:lnTo>
                  <a:lnTo>
                    <a:pt x="10478" y="11167"/>
                  </a:lnTo>
                  <a:lnTo>
                    <a:pt x="10407" y="11153"/>
                  </a:lnTo>
                  <a:lnTo>
                    <a:pt x="10351" y="11125"/>
                  </a:lnTo>
                  <a:lnTo>
                    <a:pt x="10294" y="11083"/>
                  </a:lnTo>
                  <a:lnTo>
                    <a:pt x="10238" y="10956"/>
                  </a:lnTo>
                  <a:lnTo>
                    <a:pt x="10224" y="10829"/>
                  </a:lnTo>
                  <a:lnTo>
                    <a:pt x="10196" y="10801"/>
                  </a:lnTo>
                  <a:lnTo>
                    <a:pt x="10210" y="10632"/>
                  </a:lnTo>
                  <a:lnTo>
                    <a:pt x="10126" y="10590"/>
                  </a:lnTo>
                  <a:lnTo>
                    <a:pt x="10097" y="10505"/>
                  </a:lnTo>
                  <a:lnTo>
                    <a:pt x="10111" y="10435"/>
                  </a:lnTo>
                  <a:lnTo>
                    <a:pt x="10083" y="10378"/>
                  </a:lnTo>
                  <a:lnTo>
                    <a:pt x="10097" y="10294"/>
                  </a:lnTo>
                  <a:lnTo>
                    <a:pt x="10154" y="10195"/>
                  </a:lnTo>
                  <a:lnTo>
                    <a:pt x="10154" y="10139"/>
                  </a:lnTo>
                  <a:lnTo>
                    <a:pt x="10083" y="10055"/>
                  </a:lnTo>
                  <a:lnTo>
                    <a:pt x="10055" y="9970"/>
                  </a:lnTo>
                  <a:lnTo>
                    <a:pt x="9985" y="9956"/>
                  </a:lnTo>
                  <a:lnTo>
                    <a:pt x="9942" y="9900"/>
                  </a:lnTo>
                  <a:lnTo>
                    <a:pt x="9942" y="9815"/>
                  </a:lnTo>
                  <a:lnTo>
                    <a:pt x="9900" y="9773"/>
                  </a:lnTo>
                  <a:lnTo>
                    <a:pt x="9816" y="9717"/>
                  </a:lnTo>
                  <a:lnTo>
                    <a:pt x="9816" y="9717"/>
                  </a:lnTo>
                  <a:lnTo>
                    <a:pt x="9745" y="9477"/>
                  </a:lnTo>
                  <a:lnTo>
                    <a:pt x="9703" y="9435"/>
                  </a:lnTo>
                  <a:lnTo>
                    <a:pt x="9731" y="9393"/>
                  </a:lnTo>
                  <a:lnTo>
                    <a:pt x="9689" y="9365"/>
                  </a:lnTo>
                  <a:lnTo>
                    <a:pt x="9731" y="9266"/>
                  </a:lnTo>
                  <a:lnTo>
                    <a:pt x="9703" y="9196"/>
                  </a:lnTo>
                  <a:lnTo>
                    <a:pt x="9717" y="9181"/>
                  </a:lnTo>
                  <a:lnTo>
                    <a:pt x="9731" y="9083"/>
                  </a:lnTo>
                  <a:lnTo>
                    <a:pt x="9703" y="9055"/>
                  </a:lnTo>
                  <a:lnTo>
                    <a:pt x="9647" y="9055"/>
                  </a:lnTo>
                  <a:lnTo>
                    <a:pt x="9619" y="8914"/>
                  </a:lnTo>
                  <a:lnTo>
                    <a:pt x="9534" y="8900"/>
                  </a:lnTo>
                  <a:lnTo>
                    <a:pt x="9421" y="8773"/>
                  </a:lnTo>
                  <a:lnTo>
                    <a:pt x="9365" y="8660"/>
                  </a:lnTo>
                  <a:lnTo>
                    <a:pt x="9295" y="8604"/>
                  </a:lnTo>
                  <a:lnTo>
                    <a:pt x="9238" y="8646"/>
                  </a:lnTo>
                  <a:lnTo>
                    <a:pt x="9182" y="8590"/>
                  </a:lnTo>
                  <a:lnTo>
                    <a:pt x="9083" y="8632"/>
                  </a:lnTo>
                  <a:lnTo>
                    <a:pt x="9027" y="8618"/>
                  </a:lnTo>
                  <a:lnTo>
                    <a:pt x="8999" y="8618"/>
                  </a:lnTo>
                  <a:lnTo>
                    <a:pt x="8999" y="8562"/>
                  </a:lnTo>
                  <a:lnTo>
                    <a:pt x="8858" y="8590"/>
                  </a:lnTo>
                  <a:lnTo>
                    <a:pt x="8900" y="8731"/>
                  </a:lnTo>
                  <a:lnTo>
                    <a:pt x="8816" y="8759"/>
                  </a:lnTo>
                  <a:lnTo>
                    <a:pt x="8802" y="8759"/>
                  </a:lnTo>
                  <a:lnTo>
                    <a:pt x="8731" y="8745"/>
                  </a:lnTo>
                  <a:lnTo>
                    <a:pt x="8731" y="8703"/>
                  </a:lnTo>
                  <a:lnTo>
                    <a:pt x="8689" y="8717"/>
                  </a:lnTo>
                  <a:lnTo>
                    <a:pt x="8577" y="8801"/>
                  </a:lnTo>
                  <a:lnTo>
                    <a:pt x="8492" y="8717"/>
                  </a:lnTo>
                  <a:lnTo>
                    <a:pt x="8422" y="8787"/>
                  </a:lnTo>
                  <a:lnTo>
                    <a:pt x="8379" y="8731"/>
                  </a:lnTo>
                  <a:lnTo>
                    <a:pt x="8295" y="8717"/>
                  </a:lnTo>
                  <a:lnTo>
                    <a:pt x="8281" y="8717"/>
                  </a:lnTo>
                  <a:lnTo>
                    <a:pt x="8267" y="8731"/>
                  </a:lnTo>
                  <a:lnTo>
                    <a:pt x="8253" y="8745"/>
                  </a:lnTo>
                  <a:lnTo>
                    <a:pt x="8210" y="8745"/>
                  </a:lnTo>
                  <a:lnTo>
                    <a:pt x="8196" y="8759"/>
                  </a:lnTo>
                  <a:lnTo>
                    <a:pt x="8112" y="8675"/>
                  </a:lnTo>
                  <a:lnTo>
                    <a:pt x="8056" y="8675"/>
                  </a:lnTo>
                  <a:lnTo>
                    <a:pt x="8056" y="8618"/>
                  </a:lnTo>
                  <a:lnTo>
                    <a:pt x="7816" y="8745"/>
                  </a:lnTo>
                  <a:lnTo>
                    <a:pt x="7760" y="8773"/>
                  </a:lnTo>
                  <a:lnTo>
                    <a:pt x="7732" y="8759"/>
                  </a:lnTo>
                  <a:lnTo>
                    <a:pt x="7605" y="8829"/>
                  </a:lnTo>
                  <a:lnTo>
                    <a:pt x="7534" y="8858"/>
                  </a:lnTo>
                  <a:lnTo>
                    <a:pt x="7380" y="8956"/>
                  </a:lnTo>
                  <a:lnTo>
                    <a:pt x="7351" y="8998"/>
                  </a:lnTo>
                  <a:lnTo>
                    <a:pt x="7323" y="9041"/>
                  </a:lnTo>
                  <a:lnTo>
                    <a:pt x="7168" y="9125"/>
                  </a:lnTo>
                  <a:lnTo>
                    <a:pt x="7126" y="9210"/>
                  </a:lnTo>
                  <a:lnTo>
                    <a:pt x="7070" y="9224"/>
                  </a:lnTo>
                  <a:lnTo>
                    <a:pt x="7042" y="9224"/>
                  </a:lnTo>
                  <a:lnTo>
                    <a:pt x="6859" y="9449"/>
                  </a:lnTo>
                  <a:lnTo>
                    <a:pt x="6844" y="9435"/>
                  </a:lnTo>
                  <a:lnTo>
                    <a:pt x="6830" y="9435"/>
                  </a:lnTo>
                  <a:lnTo>
                    <a:pt x="6802" y="9421"/>
                  </a:lnTo>
                  <a:lnTo>
                    <a:pt x="6690" y="9548"/>
                  </a:lnTo>
                  <a:lnTo>
                    <a:pt x="6661" y="9618"/>
                  </a:lnTo>
                  <a:lnTo>
                    <a:pt x="6591" y="9660"/>
                  </a:lnTo>
                  <a:lnTo>
                    <a:pt x="6577" y="9674"/>
                  </a:lnTo>
                  <a:lnTo>
                    <a:pt x="6549" y="9703"/>
                  </a:lnTo>
                  <a:lnTo>
                    <a:pt x="6549" y="9688"/>
                  </a:lnTo>
                  <a:lnTo>
                    <a:pt x="6549" y="9660"/>
                  </a:lnTo>
                  <a:lnTo>
                    <a:pt x="6549" y="9660"/>
                  </a:lnTo>
                  <a:lnTo>
                    <a:pt x="6549" y="9646"/>
                  </a:lnTo>
                  <a:lnTo>
                    <a:pt x="6563" y="9393"/>
                  </a:lnTo>
                  <a:lnTo>
                    <a:pt x="6605" y="9280"/>
                  </a:lnTo>
                  <a:lnTo>
                    <a:pt x="6619" y="9252"/>
                  </a:lnTo>
                  <a:lnTo>
                    <a:pt x="6633" y="9196"/>
                  </a:lnTo>
                  <a:lnTo>
                    <a:pt x="6633" y="9167"/>
                  </a:lnTo>
                  <a:lnTo>
                    <a:pt x="6633" y="9097"/>
                  </a:lnTo>
                  <a:lnTo>
                    <a:pt x="6788" y="8858"/>
                  </a:lnTo>
                  <a:lnTo>
                    <a:pt x="6816" y="8675"/>
                  </a:lnTo>
                  <a:lnTo>
                    <a:pt x="6887" y="8590"/>
                  </a:lnTo>
                  <a:lnTo>
                    <a:pt x="6929" y="8548"/>
                  </a:lnTo>
                  <a:lnTo>
                    <a:pt x="6999" y="8491"/>
                  </a:lnTo>
                  <a:lnTo>
                    <a:pt x="7154" y="8351"/>
                  </a:lnTo>
                  <a:lnTo>
                    <a:pt x="7168" y="8323"/>
                  </a:lnTo>
                  <a:lnTo>
                    <a:pt x="7197" y="8323"/>
                  </a:lnTo>
                  <a:lnTo>
                    <a:pt x="7239" y="8280"/>
                  </a:lnTo>
                  <a:lnTo>
                    <a:pt x="7239" y="8224"/>
                  </a:lnTo>
                  <a:lnTo>
                    <a:pt x="7450" y="8154"/>
                  </a:lnTo>
                  <a:lnTo>
                    <a:pt x="7464" y="8154"/>
                  </a:lnTo>
                  <a:lnTo>
                    <a:pt x="7689" y="8027"/>
                  </a:lnTo>
                  <a:lnTo>
                    <a:pt x="7732" y="7999"/>
                  </a:lnTo>
                  <a:lnTo>
                    <a:pt x="7844" y="7999"/>
                  </a:lnTo>
                  <a:lnTo>
                    <a:pt x="7872" y="7999"/>
                  </a:lnTo>
                  <a:lnTo>
                    <a:pt x="7943" y="7956"/>
                  </a:lnTo>
                  <a:lnTo>
                    <a:pt x="8013" y="7928"/>
                  </a:lnTo>
                  <a:lnTo>
                    <a:pt x="8112" y="7801"/>
                  </a:lnTo>
                  <a:lnTo>
                    <a:pt x="8182" y="7787"/>
                  </a:lnTo>
                  <a:lnTo>
                    <a:pt x="8224" y="7731"/>
                  </a:lnTo>
                  <a:lnTo>
                    <a:pt x="8239" y="7703"/>
                  </a:lnTo>
                  <a:lnTo>
                    <a:pt x="8267" y="7703"/>
                  </a:lnTo>
                  <a:lnTo>
                    <a:pt x="8267" y="7703"/>
                  </a:lnTo>
                  <a:lnTo>
                    <a:pt x="8267" y="7703"/>
                  </a:lnTo>
                  <a:lnTo>
                    <a:pt x="8309" y="7675"/>
                  </a:lnTo>
                  <a:lnTo>
                    <a:pt x="8309" y="7590"/>
                  </a:lnTo>
                  <a:lnTo>
                    <a:pt x="8351" y="7562"/>
                  </a:lnTo>
                  <a:lnTo>
                    <a:pt x="8351" y="7520"/>
                  </a:lnTo>
                  <a:lnTo>
                    <a:pt x="8408" y="7492"/>
                  </a:lnTo>
                  <a:lnTo>
                    <a:pt x="8422" y="7435"/>
                  </a:lnTo>
                  <a:lnTo>
                    <a:pt x="8478" y="7407"/>
                  </a:lnTo>
                  <a:lnTo>
                    <a:pt x="8408" y="7323"/>
                  </a:lnTo>
                  <a:lnTo>
                    <a:pt x="8408" y="7224"/>
                  </a:lnTo>
                  <a:lnTo>
                    <a:pt x="8450" y="7168"/>
                  </a:lnTo>
                  <a:lnTo>
                    <a:pt x="8422" y="7083"/>
                  </a:lnTo>
                  <a:lnTo>
                    <a:pt x="8450" y="7027"/>
                  </a:lnTo>
                  <a:lnTo>
                    <a:pt x="8450" y="6858"/>
                  </a:lnTo>
                  <a:lnTo>
                    <a:pt x="8422" y="6816"/>
                  </a:lnTo>
                  <a:lnTo>
                    <a:pt x="8323" y="6605"/>
                  </a:lnTo>
                  <a:lnTo>
                    <a:pt x="8309" y="6534"/>
                  </a:lnTo>
                  <a:lnTo>
                    <a:pt x="8168" y="6309"/>
                  </a:lnTo>
                  <a:lnTo>
                    <a:pt x="8126" y="6309"/>
                  </a:lnTo>
                  <a:lnTo>
                    <a:pt x="8013" y="6224"/>
                  </a:lnTo>
                  <a:lnTo>
                    <a:pt x="7887" y="6168"/>
                  </a:lnTo>
                  <a:lnTo>
                    <a:pt x="7844" y="6168"/>
                  </a:lnTo>
                  <a:lnTo>
                    <a:pt x="7872" y="6224"/>
                  </a:lnTo>
                  <a:lnTo>
                    <a:pt x="7844" y="6253"/>
                  </a:lnTo>
                  <a:lnTo>
                    <a:pt x="7802" y="6253"/>
                  </a:lnTo>
                  <a:lnTo>
                    <a:pt x="7718" y="6168"/>
                  </a:lnTo>
                  <a:lnTo>
                    <a:pt x="7703" y="6281"/>
                  </a:lnTo>
                  <a:lnTo>
                    <a:pt x="7647" y="6267"/>
                  </a:lnTo>
                  <a:lnTo>
                    <a:pt x="7647" y="6281"/>
                  </a:lnTo>
                  <a:lnTo>
                    <a:pt x="7675" y="6379"/>
                  </a:lnTo>
                  <a:lnTo>
                    <a:pt x="7746" y="6436"/>
                  </a:lnTo>
                  <a:lnTo>
                    <a:pt x="7760" y="6436"/>
                  </a:lnTo>
                  <a:lnTo>
                    <a:pt x="7830" y="6534"/>
                  </a:lnTo>
                  <a:lnTo>
                    <a:pt x="7858" y="6548"/>
                  </a:lnTo>
                  <a:lnTo>
                    <a:pt x="7943" y="6605"/>
                  </a:lnTo>
                  <a:lnTo>
                    <a:pt x="7971" y="6633"/>
                  </a:lnTo>
                  <a:lnTo>
                    <a:pt x="7957" y="6661"/>
                  </a:lnTo>
                  <a:lnTo>
                    <a:pt x="8013" y="6703"/>
                  </a:lnTo>
                  <a:lnTo>
                    <a:pt x="8013" y="6731"/>
                  </a:lnTo>
                  <a:lnTo>
                    <a:pt x="8027" y="6745"/>
                  </a:lnTo>
                  <a:lnTo>
                    <a:pt x="8070" y="6759"/>
                  </a:lnTo>
                  <a:lnTo>
                    <a:pt x="8098" y="6788"/>
                  </a:lnTo>
                  <a:lnTo>
                    <a:pt x="8112" y="6886"/>
                  </a:lnTo>
                  <a:lnTo>
                    <a:pt x="8182" y="6999"/>
                  </a:lnTo>
                  <a:lnTo>
                    <a:pt x="8168" y="7055"/>
                  </a:lnTo>
                  <a:lnTo>
                    <a:pt x="8210" y="7083"/>
                  </a:lnTo>
                  <a:lnTo>
                    <a:pt x="8210" y="7126"/>
                  </a:lnTo>
                  <a:lnTo>
                    <a:pt x="8168" y="7154"/>
                  </a:lnTo>
                  <a:lnTo>
                    <a:pt x="8210" y="7168"/>
                  </a:lnTo>
                  <a:lnTo>
                    <a:pt x="8196" y="7295"/>
                  </a:lnTo>
                  <a:lnTo>
                    <a:pt x="8182" y="7309"/>
                  </a:lnTo>
                  <a:lnTo>
                    <a:pt x="8182" y="7309"/>
                  </a:lnTo>
                  <a:lnTo>
                    <a:pt x="8182" y="7309"/>
                  </a:lnTo>
                  <a:lnTo>
                    <a:pt x="8098" y="7083"/>
                  </a:lnTo>
                  <a:lnTo>
                    <a:pt x="8041" y="7041"/>
                  </a:lnTo>
                  <a:lnTo>
                    <a:pt x="8084" y="7013"/>
                  </a:lnTo>
                  <a:lnTo>
                    <a:pt x="8013" y="6971"/>
                  </a:lnTo>
                  <a:lnTo>
                    <a:pt x="7985" y="6872"/>
                  </a:lnTo>
                  <a:lnTo>
                    <a:pt x="7971" y="6858"/>
                  </a:lnTo>
                  <a:lnTo>
                    <a:pt x="7915" y="6816"/>
                  </a:lnTo>
                  <a:lnTo>
                    <a:pt x="7943" y="6788"/>
                  </a:lnTo>
                  <a:lnTo>
                    <a:pt x="7971" y="6816"/>
                  </a:lnTo>
                  <a:lnTo>
                    <a:pt x="7999" y="6830"/>
                  </a:lnTo>
                  <a:lnTo>
                    <a:pt x="7999" y="6844"/>
                  </a:lnTo>
                  <a:lnTo>
                    <a:pt x="8027" y="6830"/>
                  </a:lnTo>
                  <a:lnTo>
                    <a:pt x="8013" y="6802"/>
                  </a:lnTo>
                  <a:lnTo>
                    <a:pt x="8013" y="6788"/>
                  </a:lnTo>
                  <a:lnTo>
                    <a:pt x="7943" y="6731"/>
                  </a:lnTo>
                  <a:lnTo>
                    <a:pt x="7915" y="6745"/>
                  </a:lnTo>
                  <a:lnTo>
                    <a:pt x="7858" y="6717"/>
                  </a:lnTo>
                  <a:lnTo>
                    <a:pt x="7802" y="6759"/>
                  </a:lnTo>
                  <a:lnTo>
                    <a:pt x="7774" y="6717"/>
                  </a:lnTo>
                  <a:lnTo>
                    <a:pt x="7732" y="6731"/>
                  </a:lnTo>
                  <a:lnTo>
                    <a:pt x="7520" y="6647"/>
                  </a:lnTo>
                  <a:lnTo>
                    <a:pt x="7492" y="6562"/>
                  </a:lnTo>
                  <a:lnTo>
                    <a:pt x="7450" y="6548"/>
                  </a:lnTo>
                  <a:lnTo>
                    <a:pt x="7478" y="6436"/>
                  </a:lnTo>
                  <a:lnTo>
                    <a:pt x="7478" y="6436"/>
                  </a:lnTo>
                  <a:lnTo>
                    <a:pt x="7436" y="6365"/>
                  </a:lnTo>
                  <a:lnTo>
                    <a:pt x="7436" y="6323"/>
                  </a:lnTo>
                  <a:lnTo>
                    <a:pt x="7534" y="6365"/>
                  </a:lnTo>
                  <a:lnTo>
                    <a:pt x="7534" y="6393"/>
                  </a:lnTo>
                  <a:lnTo>
                    <a:pt x="7577" y="6421"/>
                  </a:lnTo>
                  <a:lnTo>
                    <a:pt x="7591" y="6393"/>
                  </a:lnTo>
                  <a:lnTo>
                    <a:pt x="7563" y="6365"/>
                  </a:lnTo>
                  <a:lnTo>
                    <a:pt x="7591" y="6323"/>
                  </a:lnTo>
                  <a:lnTo>
                    <a:pt x="7591" y="6281"/>
                  </a:lnTo>
                  <a:lnTo>
                    <a:pt x="7520" y="6168"/>
                  </a:lnTo>
                  <a:lnTo>
                    <a:pt x="7478" y="6041"/>
                  </a:lnTo>
                  <a:lnTo>
                    <a:pt x="7450" y="6027"/>
                  </a:lnTo>
                  <a:lnTo>
                    <a:pt x="7380" y="5929"/>
                  </a:lnTo>
                  <a:lnTo>
                    <a:pt x="7295" y="5900"/>
                  </a:lnTo>
                  <a:lnTo>
                    <a:pt x="7253" y="5816"/>
                  </a:lnTo>
                  <a:lnTo>
                    <a:pt x="7225" y="5717"/>
                  </a:lnTo>
                  <a:lnTo>
                    <a:pt x="7253" y="5689"/>
                  </a:lnTo>
                  <a:lnTo>
                    <a:pt x="7211" y="5619"/>
                  </a:lnTo>
                  <a:lnTo>
                    <a:pt x="7182" y="5605"/>
                  </a:lnTo>
                  <a:lnTo>
                    <a:pt x="7168" y="5605"/>
                  </a:lnTo>
                  <a:lnTo>
                    <a:pt x="7154" y="5605"/>
                  </a:lnTo>
                  <a:lnTo>
                    <a:pt x="7098" y="5633"/>
                  </a:lnTo>
                  <a:lnTo>
                    <a:pt x="6971" y="5534"/>
                  </a:lnTo>
                  <a:lnTo>
                    <a:pt x="6915" y="5450"/>
                  </a:lnTo>
                  <a:lnTo>
                    <a:pt x="6901" y="5394"/>
                  </a:lnTo>
                  <a:lnTo>
                    <a:pt x="6859" y="5309"/>
                  </a:lnTo>
                  <a:lnTo>
                    <a:pt x="6830" y="5196"/>
                  </a:lnTo>
                  <a:lnTo>
                    <a:pt x="6774" y="5041"/>
                  </a:lnTo>
                  <a:lnTo>
                    <a:pt x="6732" y="4985"/>
                  </a:lnTo>
                  <a:lnTo>
                    <a:pt x="6633" y="4802"/>
                  </a:lnTo>
                  <a:lnTo>
                    <a:pt x="6563" y="4746"/>
                  </a:lnTo>
                  <a:lnTo>
                    <a:pt x="6507" y="4689"/>
                  </a:lnTo>
                  <a:lnTo>
                    <a:pt x="6422" y="4661"/>
                  </a:lnTo>
                  <a:lnTo>
                    <a:pt x="6394" y="4661"/>
                  </a:lnTo>
                  <a:lnTo>
                    <a:pt x="6338" y="4689"/>
                  </a:lnTo>
                  <a:lnTo>
                    <a:pt x="6323" y="4675"/>
                  </a:lnTo>
                  <a:lnTo>
                    <a:pt x="6309" y="4661"/>
                  </a:lnTo>
                  <a:lnTo>
                    <a:pt x="6267" y="4549"/>
                  </a:lnTo>
                  <a:lnTo>
                    <a:pt x="6197" y="4506"/>
                  </a:lnTo>
                  <a:lnTo>
                    <a:pt x="6140" y="4535"/>
                  </a:lnTo>
                  <a:lnTo>
                    <a:pt x="6126" y="4549"/>
                  </a:lnTo>
                  <a:lnTo>
                    <a:pt x="6126" y="4535"/>
                  </a:lnTo>
                  <a:lnTo>
                    <a:pt x="6042" y="4464"/>
                  </a:lnTo>
                  <a:lnTo>
                    <a:pt x="6028" y="4394"/>
                  </a:lnTo>
                  <a:lnTo>
                    <a:pt x="6070" y="4366"/>
                  </a:lnTo>
                  <a:lnTo>
                    <a:pt x="6070" y="4267"/>
                  </a:lnTo>
                  <a:lnTo>
                    <a:pt x="6140" y="4168"/>
                  </a:lnTo>
                  <a:lnTo>
                    <a:pt x="6154" y="4028"/>
                  </a:lnTo>
                  <a:lnTo>
                    <a:pt x="6197" y="3971"/>
                  </a:lnTo>
                  <a:lnTo>
                    <a:pt x="6183" y="3845"/>
                  </a:lnTo>
                  <a:lnTo>
                    <a:pt x="6225" y="3746"/>
                  </a:lnTo>
                  <a:lnTo>
                    <a:pt x="6253" y="3633"/>
                  </a:lnTo>
                  <a:lnTo>
                    <a:pt x="6239" y="3577"/>
                  </a:lnTo>
                  <a:lnTo>
                    <a:pt x="6197" y="3535"/>
                  </a:lnTo>
                  <a:lnTo>
                    <a:pt x="6169" y="3507"/>
                  </a:lnTo>
                  <a:lnTo>
                    <a:pt x="5929" y="3450"/>
                  </a:lnTo>
                  <a:lnTo>
                    <a:pt x="5859" y="3478"/>
                  </a:lnTo>
                  <a:lnTo>
                    <a:pt x="5802" y="3464"/>
                  </a:lnTo>
                  <a:lnTo>
                    <a:pt x="5633" y="3521"/>
                  </a:lnTo>
                  <a:lnTo>
                    <a:pt x="5507" y="3422"/>
                  </a:lnTo>
                  <a:lnTo>
                    <a:pt x="5493" y="3380"/>
                  </a:lnTo>
                  <a:lnTo>
                    <a:pt x="5535" y="3352"/>
                  </a:lnTo>
                  <a:lnTo>
                    <a:pt x="5549" y="3070"/>
                  </a:lnTo>
                  <a:lnTo>
                    <a:pt x="5633" y="2943"/>
                  </a:lnTo>
                  <a:lnTo>
                    <a:pt x="5676" y="2802"/>
                  </a:lnTo>
                  <a:lnTo>
                    <a:pt x="5676" y="2591"/>
                  </a:lnTo>
                  <a:lnTo>
                    <a:pt x="5648" y="2549"/>
                  </a:lnTo>
                  <a:lnTo>
                    <a:pt x="5619" y="2549"/>
                  </a:lnTo>
                  <a:lnTo>
                    <a:pt x="5619" y="2450"/>
                  </a:lnTo>
                  <a:lnTo>
                    <a:pt x="5732" y="2352"/>
                  </a:lnTo>
                  <a:lnTo>
                    <a:pt x="5746" y="2098"/>
                  </a:lnTo>
                  <a:lnTo>
                    <a:pt x="5676" y="1958"/>
                  </a:lnTo>
                  <a:lnTo>
                    <a:pt x="5591" y="1915"/>
                  </a:lnTo>
                  <a:lnTo>
                    <a:pt x="5549" y="1845"/>
                  </a:lnTo>
                  <a:lnTo>
                    <a:pt x="5535" y="1775"/>
                  </a:lnTo>
                  <a:lnTo>
                    <a:pt x="5493" y="1732"/>
                  </a:lnTo>
                  <a:lnTo>
                    <a:pt x="5479" y="1690"/>
                  </a:lnTo>
                  <a:lnTo>
                    <a:pt x="5436" y="1634"/>
                  </a:lnTo>
                  <a:lnTo>
                    <a:pt x="5436" y="1591"/>
                  </a:lnTo>
                  <a:lnTo>
                    <a:pt x="5450" y="1535"/>
                  </a:lnTo>
                  <a:lnTo>
                    <a:pt x="5408" y="1563"/>
                  </a:lnTo>
                  <a:lnTo>
                    <a:pt x="5324" y="1535"/>
                  </a:lnTo>
                  <a:lnTo>
                    <a:pt x="5267" y="1479"/>
                  </a:lnTo>
                  <a:lnTo>
                    <a:pt x="5211" y="1465"/>
                  </a:lnTo>
                  <a:lnTo>
                    <a:pt x="5112" y="1380"/>
                  </a:lnTo>
                  <a:lnTo>
                    <a:pt x="5056" y="1408"/>
                  </a:lnTo>
                  <a:lnTo>
                    <a:pt x="5014" y="1380"/>
                  </a:lnTo>
                  <a:lnTo>
                    <a:pt x="4873" y="1183"/>
                  </a:lnTo>
                  <a:lnTo>
                    <a:pt x="4831" y="1169"/>
                  </a:lnTo>
                  <a:lnTo>
                    <a:pt x="4760" y="1141"/>
                  </a:lnTo>
                  <a:lnTo>
                    <a:pt x="4662" y="1183"/>
                  </a:lnTo>
                  <a:lnTo>
                    <a:pt x="4549" y="1324"/>
                  </a:lnTo>
                  <a:lnTo>
                    <a:pt x="4422" y="1366"/>
                  </a:lnTo>
                  <a:lnTo>
                    <a:pt x="4324" y="1366"/>
                  </a:lnTo>
                  <a:lnTo>
                    <a:pt x="4268" y="1422"/>
                  </a:lnTo>
                  <a:lnTo>
                    <a:pt x="4127" y="1451"/>
                  </a:lnTo>
                  <a:lnTo>
                    <a:pt x="4056" y="1451"/>
                  </a:lnTo>
                  <a:lnTo>
                    <a:pt x="4000" y="1380"/>
                  </a:lnTo>
                  <a:lnTo>
                    <a:pt x="3873" y="1338"/>
                  </a:lnTo>
                  <a:lnTo>
                    <a:pt x="3775" y="1239"/>
                  </a:lnTo>
                  <a:lnTo>
                    <a:pt x="3648" y="1169"/>
                  </a:lnTo>
                  <a:lnTo>
                    <a:pt x="3634" y="1127"/>
                  </a:lnTo>
                  <a:lnTo>
                    <a:pt x="3592" y="1099"/>
                  </a:lnTo>
                  <a:lnTo>
                    <a:pt x="3507" y="1141"/>
                  </a:lnTo>
                  <a:lnTo>
                    <a:pt x="3324" y="1028"/>
                  </a:lnTo>
                  <a:lnTo>
                    <a:pt x="3310" y="972"/>
                  </a:lnTo>
                  <a:lnTo>
                    <a:pt x="3268" y="1000"/>
                  </a:lnTo>
                  <a:lnTo>
                    <a:pt x="3197" y="1000"/>
                  </a:lnTo>
                  <a:lnTo>
                    <a:pt x="3169" y="958"/>
                  </a:lnTo>
                  <a:lnTo>
                    <a:pt x="3099" y="972"/>
                  </a:lnTo>
                  <a:lnTo>
                    <a:pt x="3028" y="916"/>
                  </a:lnTo>
                  <a:lnTo>
                    <a:pt x="3000" y="930"/>
                  </a:lnTo>
                  <a:lnTo>
                    <a:pt x="2986" y="958"/>
                  </a:lnTo>
                  <a:lnTo>
                    <a:pt x="2944" y="958"/>
                  </a:lnTo>
                  <a:lnTo>
                    <a:pt x="2902" y="958"/>
                  </a:lnTo>
                  <a:lnTo>
                    <a:pt x="2873" y="1014"/>
                  </a:lnTo>
                  <a:lnTo>
                    <a:pt x="2747" y="1099"/>
                  </a:lnTo>
                  <a:lnTo>
                    <a:pt x="2662" y="1070"/>
                  </a:lnTo>
                  <a:lnTo>
                    <a:pt x="2634" y="1014"/>
                  </a:lnTo>
                  <a:lnTo>
                    <a:pt x="2550" y="1042"/>
                  </a:lnTo>
                  <a:lnTo>
                    <a:pt x="2493" y="1000"/>
                  </a:lnTo>
                  <a:lnTo>
                    <a:pt x="2465" y="1014"/>
                  </a:lnTo>
                  <a:lnTo>
                    <a:pt x="2367" y="1000"/>
                  </a:lnTo>
                  <a:lnTo>
                    <a:pt x="2282" y="958"/>
                  </a:lnTo>
                  <a:lnTo>
                    <a:pt x="2268" y="901"/>
                  </a:lnTo>
                  <a:lnTo>
                    <a:pt x="2240" y="859"/>
                  </a:lnTo>
                  <a:lnTo>
                    <a:pt x="2155" y="817"/>
                  </a:lnTo>
                  <a:lnTo>
                    <a:pt x="2113" y="817"/>
                  </a:lnTo>
                  <a:close/>
                  <a:moveTo>
                    <a:pt x="8830" y="12167"/>
                  </a:moveTo>
                  <a:lnTo>
                    <a:pt x="8830" y="12167"/>
                  </a:lnTo>
                  <a:lnTo>
                    <a:pt x="8844" y="12153"/>
                  </a:lnTo>
                  <a:lnTo>
                    <a:pt x="8844" y="12096"/>
                  </a:lnTo>
                  <a:lnTo>
                    <a:pt x="8900" y="12040"/>
                  </a:lnTo>
                  <a:lnTo>
                    <a:pt x="8914" y="12068"/>
                  </a:lnTo>
                  <a:lnTo>
                    <a:pt x="8872" y="12125"/>
                  </a:lnTo>
                  <a:lnTo>
                    <a:pt x="8886" y="12209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1506750" y="783775"/>
              <a:ext cx="103525" cy="127475"/>
            </a:xfrm>
            <a:custGeom>
              <a:avLst/>
              <a:gdLst/>
              <a:ahLst/>
              <a:cxnLst/>
              <a:rect l="l" t="t" r="r" b="b"/>
              <a:pathLst>
                <a:path w="4141" h="5099" extrusionOk="0">
                  <a:moveTo>
                    <a:pt x="113" y="5098"/>
                  </a:moveTo>
                  <a:lnTo>
                    <a:pt x="85" y="5056"/>
                  </a:lnTo>
                  <a:lnTo>
                    <a:pt x="57" y="5070"/>
                  </a:lnTo>
                  <a:lnTo>
                    <a:pt x="29" y="5056"/>
                  </a:lnTo>
                  <a:lnTo>
                    <a:pt x="1" y="4957"/>
                  </a:lnTo>
                  <a:lnTo>
                    <a:pt x="1" y="4929"/>
                  </a:lnTo>
                  <a:lnTo>
                    <a:pt x="71" y="4873"/>
                  </a:lnTo>
                  <a:lnTo>
                    <a:pt x="127" y="4887"/>
                  </a:lnTo>
                  <a:lnTo>
                    <a:pt x="184" y="4845"/>
                  </a:lnTo>
                  <a:lnTo>
                    <a:pt x="212" y="4859"/>
                  </a:lnTo>
                  <a:lnTo>
                    <a:pt x="198" y="4986"/>
                  </a:lnTo>
                  <a:lnTo>
                    <a:pt x="198" y="4986"/>
                  </a:lnTo>
                  <a:lnTo>
                    <a:pt x="156" y="5042"/>
                  </a:lnTo>
                  <a:lnTo>
                    <a:pt x="142" y="5084"/>
                  </a:lnTo>
                  <a:close/>
                  <a:moveTo>
                    <a:pt x="3451" y="2944"/>
                  </a:moveTo>
                  <a:lnTo>
                    <a:pt x="3507" y="2986"/>
                  </a:lnTo>
                  <a:lnTo>
                    <a:pt x="3493" y="3028"/>
                  </a:lnTo>
                  <a:lnTo>
                    <a:pt x="3338" y="3239"/>
                  </a:lnTo>
                  <a:lnTo>
                    <a:pt x="3225" y="3296"/>
                  </a:lnTo>
                  <a:lnTo>
                    <a:pt x="3225" y="3352"/>
                  </a:lnTo>
                  <a:lnTo>
                    <a:pt x="3099" y="3408"/>
                  </a:lnTo>
                  <a:lnTo>
                    <a:pt x="3056" y="3380"/>
                  </a:lnTo>
                  <a:lnTo>
                    <a:pt x="3000" y="3437"/>
                  </a:lnTo>
                  <a:lnTo>
                    <a:pt x="2958" y="3408"/>
                  </a:lnTo>
                  <a:lnTo>
                    <a:pt x="2958" y="3408"/>
                  </a:lnTo>
                  <a:lnTo>
                    <a:pt x="2902" y="3423"/>
                  </a:lnTo>
                  <a:lnTo>
                    <a:pt x="2817" y="3493"/>
                  </a:lnTo>
                  <a:lnTo>
                    <a:pt x="2789" y="3549"/>
                  </a:lnTo>
                  <a:lnTo>
                    <a:pt x="2789" y="3563"/>
                  </a:lnTo>
                  <a:lnTo>
                    <a:pt x="2803" y="3662"/>
                  </a:lnTo>
                  <a:lnTo>
                    <a:pt x="2845" y="3662"/>
                  </a:lnTo>
                  <a:lnTo>
                    <a:pt x="2859" y="3676"/>
                  </a:lnTo>
                  <a:lnTo>
                    <a:pt x="2859" y="3746"/>
                  </a:lnTo>
                  <a:lnTo>
                    <a:pt x="2817" y="3789"/>
                  </a:lnTo>
                  <a:lnTo>
                    <a:pt x="2733" y="3831"/>
                  </a:lnTo>
                  <a:lnTo>
                    <a:pt x="2564" y="3986"/>
                  </a:lnTo>
                  <a:lnTo>
                    <a:pt x="2507" y="3944"/>
                  </a:lnTo>
                  <a:lnTo>
                    <a:pt x="2423" y="3972"/>
                  </a:lnTo>
                  <a:lnTo>
                    <a:pt x="2366" y="4014"/>
                  </a:lnTo>
                  <a:lnTo>
                    <a:pt x="2366" y="4070"/>
                  </a:lnTo>
                  <a:lnTo>
                    <a:pt x="2352" y="4113"/>
                  </a:lnTo>
                  <a:lnTo>
                    <a:pt x="2254" y="4183"/>
                  </a:lnTo>
                  <a:lnTo>
                    <a:pt x="2254" y="4253"/>
                  </a:lnTo>
                  <a:lnTo>
                    <a:pt x="2197" y="4310"/>
                  </a:lnTo>
                  <a:lnTo>
                    <a:pt x="2028" y="4296"/>
                  </a:lnTo>
                  <a:lnTo>
                    <a:pt x="1986" y="4296"/>
                  </a:lnTo>
                  <a:lnTo>
                    <a:pt x="1789" y="4436"/>
                  </a:lnTo>
                  <a:lnTo>
                    <a:pt x="1761" y="4479"/>
                  </a:lnTo>
                  <a:lnTo>
                    <a:pt x="1705" y="4563"/>
                  </a:lnTo>
                  <a:lnTo>
                    <a:pt x="1634" y="4591"/>
                  </a:lnTo>
                  <a:lnTo>
                    <a:pt x="1620" y="4619"/>
                  </a:lnTo>
                  <a:lnTo>
                    <a:pt x="1648" y="4704"/>
                  </a:lnTo>
                  <a:lnTo>
                    <a:pt x="1676" y="4718"/>
                  </a:lnTo>
                  <a:lnTo>
                    <a:pt x="1775" y="4648"/>
                  </a:lnTo>
                  <a:lnTo>
                    <a:pt x="1775" y="4690"/>
                  </a:lnTo>
                  <a:lnTo>
                    <a:pt x="1705" y="4732"/>
                  </a:lnTo>
                  <a:lnTo>
                    <a:pt x="1634" y="4915"/>
                  </a:lnTo>
                  <a:lnTo>
                    <a:pt x="1606" y="4943"/>
                  </a:lnTo>
                  <a:lnTo>
                    <a:pt x="1550" y="4915"/>
                  </a:lnTo>
                  <a:lnTo>
                    <a:pt x="1592" y="4873"/>
                  </a:lnTo>
                  <a:lnTo>
                    <a:pt x="1606" y="4704"/>
                  </a:lnTo>
                  <a:lnTo>
                    <a:pt x="1592" y="4690"/>
                  </a:lnTo>
                  <a:lnTo>
                    <a:pt x="1493" y="4648"/>
                  </a:lnTo>
                  <a:lnTo>
                    <a:pt x="1479" y="4648"/>
                  </a:lnTo>
                  <a:lnTo>
                    <a:pt x="1395" y="4676"/>
                  </a:lnTo>
                  <a:lnTo>
                    <a:pt x="1381" y="4690"/>
                  </a:lnTo>
                  <a:lnTo>
                    <a:pt x="1324" y="4732"/>
                  </a:lnTo>
                  <a:lnTo>
                    <a:pt x="1324" y="4774"/>
                  </a:lnTo>
                  <a:lnTo>
                    <a:pt x="1310" y="4817"/>
                  </a:lnTo>
                  <a:lnTo>
                    <a:pt x="1170" y="4817"/>
                  </a:lnTo>
                  <a:lnTo>
                    <a:pt x="1170" y="4788"/>
                  </a:lnTo>
                  <a:lnTo>
                    <a:pt x="1141" y="4732"/>
                  </a:lnTo>
                  <a:lnTo>
                    <a:pt x="1141" y="4704"/>
                  </a:lnTo>
                  <a:lnTo>
                    <a:pt x="1170" y="4690"/>
                  </a:lnTo>
                  <a:lnTo>
                    <a:pt x="1099" y="4648"/>
                  </a:lnTo>
                  <a:lnTo>
                    <a:pt x="1071" y="4591"/>
                  </a:lnTo>
                  <a:lnTo>
                    <a:pt x="1057" y="4549"/>
                  </a:lnTo>
                  <a:lnTo>
                    <a:pt x="944" y="4549"/>
                  </a:lnTo>
                  <a:lnTo>
                    <a:pt x="860" y="4521"/>
                  </a:lnTo>
                  <a:lnTo>
                    <a:pt x="775" y="4563"/>
                  </a:lnTo>
                  <a:lnTo>
                    <a:pt x="775" y="4634"/>
                  </a:lnTo>
                  <a:lnTo>
                    <a:pt x="719" y="4619"/>
                  </a:lnTo>
                  <a:lnTo>
                    <a:pt x="719" y="4676"/>
                  </a:lnTo>
                  <a:lnTo>
                    <a:pt x="761" y="4718"/>
                  </a:lnTo>
                  <a:lnTo>
                    <a:pt x="747" y="4760"/>
                  </a:lnTo>
                  <a:lnTo>
                    <a:pt x="691" y="4746"/>
                  </a:lnTo>
                  <a:lnTo>
                    <a:pt x="648" y="4718"/>
                  </a:lnTo>
                  <a:lnTo>
                    <a:pt x="606" y="4746"/>
                  </a:lnTo>
                  <a:lnTo>
                    <a:pt x="592" y="4788"/>
                  </a:lnTo>
                  <a:lnTo>
                    <a:pt x="578" y="4845"/>
                  </a:lnTo>
                  <a:lnTo>
                    <a:pt x="465" y="4845"/>
                  </a:lnTo>
                  <a:lnTo>
                    <a:pt x="465" y="4901"/>
                  </a:lnTo>
                  <a:lnTo>
                    <a:pt x="409" y="4915"/>
                  </a:lnTo>
                  <a:lnTo>
                    <a:pt x="367" y="4901"/>
                  </a:lnTo>
                  <a:lnTo>
                    <a:pt x="353" y="4845"/>
                  </a:lnTo>
                  <a:lnTo>
                    <a:pt x="254" y="4831"/>
                  </a:lnTo>
                  <a:lnTo>
                    <a:pt x="254" y="4803"/>
                  </a:lnTo>
                  <a:lnTo>
                    <a:pt x="311" y="4746"/>
                  </a:lnTo>
                  <a:lnTo>
                    <a:pt x="325" y="4676"/>
                  </a:lnTo>
                  <a:lnTo>
                    <a:pt x="409" y="4634"/>
                  </a:lnTo>
                  <a:lnTo>
                    <a:pt x="437" y="4535"/>
                  </a:lnTo>
                  <a:lnTo>
                    <a:pt x="465" y="4507"/>
                  </a:lnTo>
                  <a:lnTo>
                    <a:pt x="494" y="4521"/>
                  </a:lnTo>
                  <a:lnTo>
                    <a:pt x="522" y="4507"/>
                  </a:lnTo>
                  <a:lnTo>
                    <a:pt x="536" y="4465"/>
                  </a:lnTo>
                  <a:lnTo>
                    <a:pt x="395" y="4422"/>
                  </a:lnTo>
                  <a:lnTo>
                    <a:pt x="395" y="4366"/>
                  </a:lnTo>
                  <a:lnTo>
                    <a:pt x="480" y="4225"/>
                  </a:lnTo>
                  <a:lnTo>
                    <a:pt x="550" y="4183"/>
                  </a:lnTo>
                  <a:lnTo>
                    <a:pt x="620" y="4211"/>
                  </a:lnTo>
                  <a:lnTo>
                    <a:pt x="620" y="4098"/>
                  </a:lnTo>
                  <a:lnTo>
                    <a:pt x="648" y="4056"/>
                  </a:lnTo>
                  <a:lnTo>
                    <a:pt x="719" y="3972"/>
                  </a:lnTo>
                  <a:lnTo>
                    <a:pt x="705" y="3887"/>
                  </a:lnTo>
                  <a:lnTo>
                    <a:pt x="761" y="3803"/>
                  </a:lnTo>
                  <a:lnTo>
                    <a:pt x="761" y="3732"/>
                  </a:lnTo>
                  <a:lnTo>
                    <a:pt x="733" y="3676"/>
                  </a:lnTo>
                  <a:lnTo>
                    <a:pt x="761" y="3591"/>
                  </a:lnTo>
                  <a:lnTo>
                    <a:pt x="677" y="3423"/>
                  </a:lnTo>
                  <a:lnTo>
                    <a:pt x="691" y="3352"/>
                  </a:lnTo>
                  <a:lnTo>
                    <a:pt x="803" y="3225"/>
                  </a:lnTo>
                  <a:lnTo>
                    <a:pt x="846" y="3141"/>
                  </a:lnTo>
                  <a:lnTo>
                    <a:pt x="846" y="2972"/>
                  </a:lnTo>
                  <a:lnTo>
                    <a:pt x="888" y="2930"/>
                  </a:lnTo>
                  <a:lnTo>
                    <a:pt x="846" y="2803"/>
                  </a:lnTo>
                  <a:lnTo>
                    <a:pt x="1001" y="2578"/>
                  </a:lnTo>
                  <a:lnTo>
                    <a:pt x="1015" y="2620"/>
                  </a:lnTo>
                  <a:lnTo>
                    <a:pt x="1113" y="2606"/>
                  </a:lnTo>
                  <a:lnTo>
                    <a:pt x="1141" y="2549"/>
                  </a:lnTo>
                  <a:lnTo>
                    <a:pt x="1296" y="2493"/>
                  </a:lnTo>
                  <a:lnTo>
                    <a:pt x="1395" y="2352"/>
                  </a:lnTo>
                  <a:lnTo>
                    <a:pt x="1592" y="2169"/>
                  </a:lnTo>
                  <a:lnTo>
                    <a:pt x="1761" y="1930"/>
                  </a:lnTo>
                  <a:lnTo>
                    <a:pt x="1831" y="1803"/>
                  </a:lnTo>
                  <a:lnTo>
                    <a:pt x="1958" y="1451"/>
                  </a:lnTo>
                  <a:lnTo>
                    <a:pt x="2014" y="1338"/>
                  </a:lnTo>
                  <a:lnTo>
                    <a:pt x="2127" y="1127"/>
                  </a:lnTo>
                  <a:lnTo>
                    <a:pt x="2183" y="902"/>
                  </a:lnTo>
                  <a:lnTo>
                    <a:pt x="2254" y="761"/>
                  </a:lnTo>
                  <a:lnTo>
                    <a:pt x="2465" y="564"/>
                  </a:lnTo>
                  <a:lnTo>
                    <a:pt x="2902" y="240"/>
                  </a:lnTo>
                  <a:lnTo>
                    <a:pt x="3155" y="212"/>
                  </a:lnTo>
                  <a:lnTo>
                    <a:pt x="3183" y="198"/>
                  </a:lnTo>
                  <a:lnTo>
                    <a:pt x="3465" y="57"/>
                  </a:lnTo>
                  <a:lnTo>
                    <a:pt x="3662" y="1"/>
                  </a:lnTo>
                  <a:lnTo>
                    <a:pt x="3690" y="15"/>
                  </a:lnTo>
                  <a:lnTo>
                    <a:pt x="3704" y="367"/>
                  </a:lnTo>
                  <a:lnTo>
                    <a:pt x="3549" y="888"/>
                  </a:lnTo>
                  <a:lnTo>
                    <a:pt x="3521" y="1015"/>
                  </a:lnTo>
                  <a:lnTo>
                    <a:pt x="3535" y="1113"/>
                  </a:lnTo>
                  <a:lnTo>
                    <a:pt x="3563" y="1282"/>
                  </a:lnTo>
                  <a:lnTo>
                    <a:pt x="3563" y="1282"/>
                  </a:lnTo>
                  <a:lnTo>
                    <a:pt x="3620" y="1381"/>
                  </a:lnTo>
                  <a:lnTo>
                    <a:pt x="3634" y="1395"/>
                  </a:lnTo>
                  <a:lnTo>
                    <a:pt x="3704" y="1437"/>
                  </a:lnTo>
                  <a:lnTo>
                    <a:pt x="3718" y="1451"/>
                  </a:lnTo>
                  <a:lnTo>
                    <a:pt x="3775" y="1437"/>
                  </a:lnTo>
                  <a:lnTo>
                    <a:pt x="3831" y="1479"/>
                  </a:lnTo>
                  <a:lnTo>
                    <a:pt x="3915" y="1493"/>
                  </a:lnTo>
                  <a:lnTo>
                    <a:pt x="4000" y="1521"/>
                  </a:lnTo>
                  <a:lnTo>
                    <a:pt x="4113" y="1578"/>
                  </a:lnTo>
                  <a:lnTo>
                    <a:pt x="4141" y="1620"/>
                  </a:lnTo>
                  <a:lnTo>
                    <a:pt x="4127" y="1648"/>
                  </a:lnTo>
                  <a:lnTo>
                    <a:pt x="4042" y="1733"/>
                  </a:lnTo>
                  <a:lnTo>
                    <a:pt x="3986" y="1719"/>
                  </a:lnTo>
                  <a:lnTo>
                    <a:pt x="4000" y="1803"/>
                  </a:lnTo>
                  <a:lnTo>
                    <a:pt x="3986" y="1874"/>
                  </a:lnTo>
                  <a:lnTo>
                    <a:pt x="3859" y="2000"/>
                  </a:lnTo>
                  <a:lnTo>
                    <a:pt x="3859" y="2085"/>
                  </a:lnTo>
                  <a:lnTo>
                    <a:pt x="3662" y="2338"/>
                  </a:lnTo>
                  <a:lnTo>
                    <a:pt x="3648" y="2366"/>
                  </a:lnTo>
                  <a:lnTo>
                    <a:pt x="3676" y="2409"/>
                  </a:lnTo>
                  <a:lnTo>
                    <a:pt x="3606" y="2535"/>
                  </a:lnTo>
                  <a:lnTo>
                    <a:pt x="3563" y="2578"/>
                  </a:lnTo>
                  <a:lnTo>
                    <a:pt x="3535" y="2606"/>
                  </a:lnTo>
                  <a:lnTo>
                    <a:pt x="3465" y="2620"/>
                  </a:lnTo>
                  <a:lnTo>
                    <a:pt x="3423" y="2690"/>
                  </a:lnTo>
                  <a:lnTo>
                    <a:pt x="3394" y="2733"/>
                  </a:lnTo>
                  <a:lnTo>
                    <a:pt x="3380" y="2789"/>
                  </a:lnTo>
                  <a:lnTo>
                    <a:pt x="3380" y="2789"/>
                  </a:lnTo>
                  <a:lnTo>
                    <a:pt x="3408" y="2887"/>
                  </a:lnTo>
                  <a:lnTo>
                    <a:pt x="3451" y="2916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5"/>
            <p:cNvSpPr/>
            <p:nvPr/>
          </p:nvSpPr>
          <p:spPr>
            <a:xfrm>
              <a:off x="1123375" y="858400"/>
              <a:ext cx="149300" cy="709750"/>
            </a:xfrm>
            <a:custGeom>
              <a:avLst/>
              <a:gdLst/>
              <a:ahLst/>
              <a:cxnLst/>
              <a:rect l="l" t="t" r="r" b="b"/>
              <a:pathLst>
                <a:path w="5972" h="28390" extrusionOk="0">
                  <a:moveTo>
                    <a:pt x="1155" y="28221"/>
                  </a:moveTo>
                  <a:lnTo>
                    <a:pt x="1184" y="28221"/>
                  </a:lnTo>
                  <a:lnTo>
                    <a:pt x="1170" y="28291"/>
                  </a:lnTo>
                  <a:lnTo>
                    <a:pt x="1085" y="28319"/>
                  </a:lnTo>
                  <a:lnTo>
                    <a:pt x="1043" y="28390"/>
                  </a:lnTo>
                  <a:lnTo>
                    <a:pt x="1015" y="28362"/>
                  </a:lnTo>
                  <a:lnTo>
                    <a:pt x="1029" y="28291"/>
                  </a:lnTo>
                  <a:close/>
                  <a:moveTo>
                    <a:pt x="4760" y="11238"/>
                  </a:moveTo>
                  <a:lnTo>
                    <a:pt x="4634" y="11365"/>
                  </a:lnTo>
                  <a:lnTo>
                    <a:pt x="4606" y="11435"/>
                  </a:lnTo>
                  <a:lnTo>
                    <a:pt x="4549" y="11393"/>
                  </a:lnTo>
                  <a:lnTo>
                    <a:pt x="4690" y="11210"/>
                  </a:lnTo>
                  <a:lnTo>
                    <a:pt x="4845" y="11111"/>
                  </a:lnTo>
                  <a:lnTo>
                    <a:pt x="4986" y="11055"/>
                  </a:lnTo>
                  <a:lnTo>
                    <a:pt x="5014" y="11069"/>
                  </a:lnTo>
                  <a:lnTo>
                    <a:pt x="5014" y="11069"/>
                  </a:lnTo>
                  <a:lnTo>
                    <a:pt x="5028" y="11097"/>
                  </a:lnTo>
                  <a:close/>
                  <a:moveTo>
                    <a:pt x="5676" y="9633"/>
                  </a:moveTo>
                  <a:lnTo>
                    <a:pt x="5704" y="9548"/>
                  </a:lnTo>
                  <a:lnTo>
                    <a:pt x="5732" y="9506"/>
                  </a:lnTo>
                  <a:lnTo>
                    <a:pt x="5788" y="9534"/>
                  </a:lnTo>
                  <a:lnTo>
                    <a:pt x="5873" y="9506"/>
                  </a:lnTo>
                  <a:lnTo>
                    <a:pt x="5943" y="9534"/>
                  </a:lnTo>
                  <a:lnTo>
                    <a:pt x="5971" y="9577"/>
                  </a:lnTo>
                  <a:lnTo>
                    <a:pt x="5971" y="9577"/>
                  </a:lnTo>
                  <a:lnTo>
                    <a:pt x="5929" y="9577"/>
                  </a:lnTo>
                  <a:lnTo>
                    <a:pt x="5901" y="9619"/>
                  </a:lnTo>
                  <a:lnTo>
                    <a:pt x="5887" y="9689"/>
                  </a:lnTo>
                  <a:lnTo>
                    <a:pt x="5831" y="9717"/>
                  </a:lnTo>
                  <a:lnTo>
                    <a:pt x="5788" y="9703"/>
                  </a:lnTo>
                  <a:close/>
                  <a:moveTo>
                    <a:pt x="367" y="1"/>
                  </a:moveTo>
                  <a:lnTo>
                    <a:pt x="297" y="15"/>
                  </a:lnTo>
                  <a:lnTo>
                    <a:pt x="240" y="142"/>
                  </a:lnTo>
                  <a:lnTo>
                    <a:pt x="142" y="212"/>
                  </a:lnTo>
                  <a:lnTo>
                    <a:pt x="15" y="240"/>
                  </a:lnTo>
                  <a:lnTo>
                    <a:pt x="1" y="212"/>
                  </a:lnTo>
                  <a:lnTo>
                    <a:pt x="1" y="26967"/>
                  </a:lnTo>
                  <a:lnTo>
                    <a:pt x="99" y="26996"/>
                  </a:lnTo>
                  <a:lnTo>
                    <a:pt x="226" y="26939"/>
                  </a:lnTo>
                  <a:lnTo>
                    <a:pt x="282" y="26953"/>
                  </a:lnTo>
                  <a:lnTo>
                    <a:pt x="367" y="26883"/>
                  </a:lnTo>
                  <a:lnTo>
                    <a:pt x="395" y="26911"/>
                  </a:lnTo>
                  <a:lnTo>
                    <a:pt x="564" y="26897"/>
                  </a:lnTo>
                  <a:lnTo>
                    <a:pt x="649" y="26953"/>
                  </a:lnTo>
                  <a:lnTo>
                    <a:pt x="705" y="26925"/>
                  </a:lnTo>
                  <a:lnTo>
                    <a:pt x="761" y="26967"/>
                  </a:lnTo>
                  <a:lnTo>
                    <a:pt x="789" y="26967"/>
                  </a:lnTo>
                  <a:lnTo>
                    <a:pt x="775" y="26925"/>
                  </a:lnTo>
                  <a:lnTo>
                    <a:pt x="803" y="26855"/>
                  </a:lnTo>
                  <a:lnTo>
                    <a:pt x="846" y="26883"/>
                  </a:lnTo>
                  <a:lnTo>
                    <a:pt x="818" y="26925"/>
                  </a:lnTo>
                  <a:lnTo>
                    <a:pt x="832" y="27010"/>
                  </a:lnTo>
                  <a:lnTo>
                    <a:pt x="972" y="27066"/>
                  </a:lnTo>
                  <a:lnTo>
                    <a:pt x="972" y="27108"/>
                  </a:lnTo>
                  <a:lnTo>
                    <a:pt x="846" y="27094"/>
                  </a:lnTo>
                  <a:lnTo>
                    <a:pt x="761" y="27010"/>
                  </a:lnTo>
                  <a:lnTo>
                    <a:pt x="592" y="26967"/>
                  </a:lnTo>
                  <a:lnTo>
                    <a:pt x="522" y="26925"/>
                  </a:lnTo>
                  <a:lnTo>
                    <a:pt x="465" y="26939"/>
                  </a:lnTo>
                  <a:lnTo>
                    <a:pt x="423" y="26925"/>
                  </a:lnTo>
                  <a:lnTo>
                    <a:pt x="395" y="26939"/>
                  </a:lnTo>
                  <a:lnTo>
                    <a:pt x="395" y="26953"/>
                  </a:lnTo>
                  <a:lnTo>
                    <a:pt x="705" y="27038"/>
                  </a:lnTo>
                  <a:lnTo>
                    <a:pt x="846" y="27122"/>
                  </a:lnTo>
                  <a:lnTo>
                    <a:pt x="1170" y="27348"/>
                  </a:lnTo>
                  <a:lnTo>
                    <a:pt x="1240" y="27446"/>
                  </a:lnTo>
                  <a:lnTo>
                    <a:pt x="1268" y="27474"/>
                  </a:lnTo>
                  <a:lnTo>
                    <a:pt x="1268" y="27545"/>
                  </a:lnTo>
                  <a:lnTo>
                    <a:pt x="1353" y="27488"/>
                  </a:lnTo>
                  <a:lnTo>
                    <a:pt x="1508" y="27460"/>
                  </a:lnTo>
                  <a:lnTo>
                    <a:pt x="1691" y="27362"/>
                  </a:lnTo>
                  <a:lnTo>
                    <a:pt x="1930" y="27320"/>
                  </a:lnTo>
                  <a:lnTo>
                    <a:pt x="2099" y="27235"/>
                  </a:lnTo>
                  <a:lnTo>
                    <a:pt x="2099" y="27151"/>
                  </a:lnTo>
                  <a:lnTo>
                    <a:pt x="2071" y="27108"/>
                  </a:lnTo>
                  <a:lnTo>
                    <a:pt x="2071" y="27080"/>
                  </a:lnTo>
                  <a:lnTo>
                    <a:pt x="2085" y="27010"/>
                  </a:lnTo>
                  <a:lnTo>
                    <a:pt x="2099" y="26996"/>
                  </a:lnTo>
                  <a:lnTo>
                    <a:pt x="2155" y="27094"/>
                  </a:lnTo>
                  <a:lnTo>
                    <a:pt x="2183" y="27108"/>
                  </a:lnTo>
                  <a:lnTo>
                    <a:pt x="2198" y="27066"/>
                  </a:lnTo>
                  <a:lnTo>
                    <a:pt x="2226" y="27080"/>
                  </a:lnTo>
                  <a:lnTo>
                    <a:pt x="2226" y="27122"/>
                  </a:lnTo>
                  <a:lnTo>
                    <a:pt x="2268" y="27136"/>
                  </a:lnTo>
                  <a:lnTo>
                    <a:pt x="2282" y="27122"/>
                  </a:lnTo>
                  <a:lnTo>
                    <a:pt x="2282" y="27052"/>
                  </a:lnTo>
                  <a:lnTo>
                    <a:pt x="2296" y="27052"/>
                  </a:lnTo>
                  <a:lnTo>
                    <a:pt x="2310" y="27052"/>
                  </a:lnTo>
                  <a:lnTo>
                    <a:pt x="2324" y="27136"/>
                  </a:lnTo>
                  <a:lnTo>
                    <a:pt x="2352" y="27165"/>
                  </a:lnTo>
                  <a:lnTo>
                    <a:pt x="2451" y="27151"/>
                  </a:lnTo>
                  <a:lnTo>
                    <a:pt x="2465" y="27165"/>
                  </a:lnTo>
                  <a:lnTo>
                    <a:pt x="2451" y="27263"/>
                  </a:lnTo>
                  <a:lnTo>
                    <a:pt x="2409" y="27263"/>
                  </a:lnTo>
                  <a:lnTo>
                    <a:pt x="2423" y="27221"/>
                  </a:lnTo>
                  <a:lnTo>
                    <a:pt x="2381" y="27193"/>
                  </a:lnTo>
                  <a:lnTo>
                    <a:pt x="2381" y="27249"/>
                  </a:lnTo>
                  <a:lnTo>
                    <a:pt x="2352" y="27263"/>
                  </a:lnTo>
                  <a:lnTo>
                    <a:pt x="2183" y="27249"/>
                  </a:lnTo>
                  <a:lnTo>
                    <a:pt x="2014" y="27291"/>
                  </a:lnTo>
                  <a:lnTo>
                    <a:pt x="2169" y="27277"/>
                  </a:lnTo>
                  <a:lnTo>
                    <a:pt x="2564" y="27320"/>
                  </a:lnTo>
                  <a:lnTo>
                    <a:pt x="2761" y="27390"/>
                  </a:lnTo>
                  <a:lnTo>
                    <a:pt x="2789" y="27404"/>
                  </a:lnTo>
                  <a:lnTo>
                    <a:pt x="2873" y="27474"/>
                  </a:lnTo>
                  <a:lnTo>
                    <a:pt x="3028" y="27503"/>
                  </a:lnTo>
                  <a:lnTo>
                    <a:pt x="3042" y="27531"/>
                  </a:lnTo>
                  <a:lnTo>
                    <a:pt x="3071" y="27531"/>
                  </a:lnTo>
                  <a:lnTo>
                    <a:pt x="3113" y="27460"/>
                  </a:lnTo>
                  <a:lnTo>
                    <a:pt x="3099" y="27390"/>
                  </a:lnTo>
                  <a:lnTo>
                    <a:pt x="3211" y="27305"/>
                  </a:lnTo>
                  <a:lnTo>
                    <a:pt x="3169" y="27263"/>
                  </a:lnTo>
                  <a:lnTo>
                    <a:pt x="3197" y="27221"/>
                  </a:lnTo>
                  <a:lnTo>
                    <a:pt x="3169" y="27193"/>
                  </a:lnTo>
                  <a:lnTo>
                    <a:pt x="3169" y="27136"/>
                  </a:lnTo>
                  <a:lnTo>
                    <a:pt x="3211" y="27052"/>
                  </a:lnTo>
                  <a:lnTo>
                    <a:pt x="3211" y="26982"/>
                  </a:lnTo>
                  <a:lnTo>
                    <a:pt x="3352" y="26827"/>
                  </a:lnTo>
                  <a:lnTo>
                    <a:pt x="3366" y="26784"/>
                  </a:lnTo>
                  <a:lnTo>
                    <a:pt x="3380" y="26686"/>
                  </a:lnTo>
                  <a:lnTo>
                    <a:pt x="3451" y="26630"/>
                  </a:lnTo>
                  <a:lnTo>
                    <a:pt x="3451" y="26587"/>
                  </a:lnTo>
                  <a:lnTo>
                    <a:pt x="3324" y="26475"/>
                  </a:lnTo>
                  <a:lnTo>
                    <a:pt x="3211" y="26446"/>
                  </a:lnTo>
                  <a:lnTo>
                    <a:pt x="3183" y="26432"/>
                  </a:lnTo>
                  <a:lnTo>
                    <a:pt x="3057" y="26432"/>
                  </a:lnTo>
                  <a:lnTo>
                    <a:pt x="2958" y="26320"/>
                  </a:lnTo>
                  <a:lnTo>
                    <a:pt x="2930" y="26235"/>
                  </a:lnTo>
                  <a:lnTo>
                    <a:pt x="2873" y="26108"/>
                  </a:lnTo>
                  <a:lnTo>
                    <a:pt x="2859" y="25982"/>
                  </a:lnTo>
                  <a:lnTo>
                    <a:pt x="2859" y="25756"/>
                  </a:lnTo>
                  <a:lnTo>
                    <a:pt x="2916" y="25630"/>
                  </a:lnTo>
                  <a:lnTo>
                    <a:pt x="2916" y="25602"/>
                  </a:lnTo>
                  <a:lnTo>
                    <a:pt x="2845" y="25658"/>
                  </a:lnTo>
                  <a:lnTo>
                    <a:pt x="2859" y="25700"/>
                  </a:lnTo>
                  <a:lnTo>
                    <a:pt x="2789" y="25771"/>
                  </a:lnTo>
                  <a:lnTo>
                    <a:pt x="2775" y="25883"/>
                  </a:lnTo>
                  <a:lnTo>
                    <a:pt x="2803" y="25954"/>
                  </a:lnTo>
                  <a:lnTo>
                    <a:pt x="2775" y="25968"/>
                  </a:lnTo>
                  <a:lnTo>
                    <a:pt x="2648" y="25911"/>
                  </a:lnTo>
                  <a:lnTo>
                    <a:pt x="2648" y="25785"/>
                  </a:lnTo>
                  <a:lnTo>
                    <a:pt x="2564" y="25728"/>
                  </a:lnTo>
                  <a:lnTo>
                    <a:pt x="2535" y="25771"/>
                  </a:lnTo>
                  <a:lnTo>
                    <a:pt x="2535" y="25771"/>
                  </a:lnTo>
                  <a:lnTo>
                    <a:pt x="2535" y="25785"/>
                  </a:lnTo>
                  <a:lnTo>
                    <a:pt x="2564" y="25855"/>
                  </a:lnTo>
                  <a:lnTo>
                    <a:pt x="2564" y="25925"/>
                  </a:lnTo>
                  <a:lnTo>
                    <a:pt x="2564" y="26038"/>
                  </a:lnTo>
                  <a:lnTo>
                    <a:pt x="2550" y="26038"/>
                  </a:lnTo>
                  <a:lnTo>
                    <a:pt x="2535" y="26052"/>
                  </a:lnTo>
                  <a:lnTo>
                    <a:pt x="2535" y="26038"/>
                  </a:lnTo>
                  <a:lnTo>
                    <a:pt x="2521" y="25954"/>
                  </a:lnTo>
                  <a:lnTo>
                    <a:pt x="2535" y="25897"/>
                  </a:lnTo>
                  <a:lnTo>
                    <a:pt x="2507" y="25827"/>
                  </a:lnTo>
                  <a:lnTo>
                    <a:pt x="2507" y="25742"/>
                  </a:lnTo>
                  <a:lnTo>
                    <a:pt x="2521" y="25700"/>
                  </a:lnTo>
                  <a:lnTo>
                    <a:pt x="2423" y="25686"/>
                  </a:lnTo>
                  <a:lnTo>
                    <a:pt x="2395" y="25630"/>
                  </a:lnTo>
                  <a:lnTo>
                    <a:pt x="2381" y="25545"/>
                  </a:lnTo>
                  <a:lnTo>
                    <a:pt x="2381" y="25531"/>
                  </a:lnTo>
                  <a:lnTo>
                    <a:pt x="2409" y="25475"/>
                  </a:lnTo>
                  <a:lnTo>
                    <a:pt x="2395" y="25404"/>
                  </a:lnTo>
                  <a:lnTo>
                    <a:pt x="2395" y="25390"/>
                  </a:lnTo>
                  <a:lnTo>
                    <a:pt x="2268" y="25207"/>
                  </a:lnTo>
                  <a:lnTo>
                    <a:pt x="2268" y="25207"/>
                  </a:lnTo>
                  <a:lnTo>
                    <a:pt x="2127" y="25137"/>
                  </a:lnTo>
                  <a:lnTo>
                    <a:pt x="2155" y="25109"/>
                  </a:lnTo>
                  <a:lnTo>
                    <a:pt x="2155" y="25081"/>
                  </a:lnTo>
                  <a:lnTo>
                    <a:pt x="2029" y="25038"/>
                  </a:lnTo>
                  <a:lnTo>
                    <a:pt x="1930" y="25095"/>
                  </a:lnTo>
                  <a:lnTo>
                    <a:pt x="1902" y="25095"/>
                  </a:lnTo>
                  <a:lnTo>
                    <a:pt x="1874" y="25095"/>
                  </a:lnTo>
                  <a:lnTo>
                    <a:pt x="1888" y="25081"/>
                  </a:lnTo>
                  <a:lnTo>
                    <a:pt x="1958" y="25024"/>
                  </a:lnTo>
                  <a:lnTo>
                    <a:pt x="1986" y="24982"/>
                  </a:lnTo>
                  <a:lnTo>
                    <a:pt x="2099" y="24897"/>
                  </a:lnTo>
                  <a:lnTo>
                    <a:pt x="2085" y="24799"/>
                  </a:lnTo>
                  <a:lnTo>
                    <a:pt x="2141" y="24799"/>
                  </a:lnTo>
                  <a:lnTo>
                    <a:pt x="2198" y="24757"/>
                  </a:lnTo>
                  <a:lnTo>
                    <a:pt x="2240" y="24728"/>
                  </a:lnTo>
                  <a:lnTo>
                    <a:pt x="2282" y="24771"/>
                  </a:lnTo>
                  <a:lnTo>
                    <a:pt x="2268" y="24813"/>
                  </a:lnTo>
                  <a:lnTo>
                    <a:pt x="2226" y="24855"/>
                  </a:lnTo>
                  <a:lnTo>
                    <a:pt x="2198" y="24897"/>
                  </a:lnTo>
                  <a:lnTo>
                    <a:pt x="2226" y="24968"/>
                  </a:lnTo>
                  <a:lnTo>
                    <a:pt x="2212" y="25081"/>
                  </a:lnTo>
                  <a:lnTo>
                    <a:pt x="2310" y="25137"/>
                  </a:lnTo>
                  <a:lnTo>
                    <a:pt x="2310" y="25137"/>
                  </a:lnTo>
                  <a:lnTo>
                    <a:pt x="2324" y="25179"/>
                  </a:lnTo>
                  <a:lnTo>
                    <a:pt x="2338" y="25193"/>
                  </a:lnTo>
                  <a:lnTo>
                    <a:pt x="2423" y="25066"/>
                  </a:lnTo>
                  <a:lnTo>
                    <a:pt x="2550" y="25010"/>
                  </a:lnTo>
                  <a:lnTo>
                    <a:pt x="2634" y="25038"/>
                  </a:lnTo>
                  <a:lnTo>
                    <a:pt x="2888" y="25038"/>
                  </a:lnTo>
                  <a:lnTo>
                    <a:pt x="2944" y="25066"/>
                  </a:lnTo>
                  <a:lnTo>
                    <a:pt x="2986" y="25109"/>
                  </a:lnTo>
                  <a:lnTo>
                    <a:pt x="3000" y="25151"/>
                  </a:lnTo>
                  <a:lnTo>
                    <a:pt x="2972" y="25179"/>
                  </a:lnTo>
                  <a:lnTo>
                    <a:pt x="3141" y="25151"/>
                  </a:lnTo>
                  <a:lnTo>
                    <a:pt x="3071" y="24954"/>
                  </a:lnTo>
                  <a:lnTo>
                    <a:pt x="3057" y="24616"/>
                  </a:lnTo>
                  <a:lnTo>
                    <a:pt x="3099" y="24447"/>
                  </a:lnTo>
                  <a:lnTo>
                    <a:pt x="3169" y="24264"/>
                  </a:lnTo>
                  <a:lnTo>
                    <a:pt x="3197" y="24222"/>
                  </a:lnTo>
                  <a:lnTo>
                    <a:pt x="3240" y="24137"/>
                  </a:lnTo>
                  <a:lnTo>
                    <a:pt x="3338" y="24067"/>
                  </a:lnTo>
                  <a:lnTo>
                    <a:pt x="3423" y="23940"/>
                  </a:lnTo>
                  <a:lnTo>
                    <a:pt x="3563" y="23672"/>
                  </a:lnTo>
                  <a:lnTo>
                    <a:pt x="4099" y="22785"/>
                  </a:lnTo>
                  <a:lnTo>
                    <a:pt x="4211" y="22644"/>
                  </a:lnTo>
                  <a:lnTo>
                    <a:pt x="4408" y="22222"/>
                  </a:lnTo>
                  <a:lnTo>
                    <a:pt x="4394" y="22152"/>
                  </a:lnTo>
                  <a:lnTo>
                    <a:pt x="4338" y="22109"/>
                  </a:lnTo>
                  <a:lnTo>
                    <a:pt x="4338" y="21940"/>
                  </a:lnTo>
                  <a:lnTo>
                    <a:pt x="4268" y="21884"/>
                  </a:lnTo>
                  <a:lnTo>
                    <a:pt x="4253" y="21828"/>
                  </a:lnTo>
                  <a:lnTo>
                    <a:pt x="4268" y="21630"/>
                  </a:lnTo>
                  <a:lnTo>
                    <a:pt x="4197" y="21532"/>
                  </a:lnTo>
                  <a:lnTo>
                    <a:pt x="4197" y="21476"/>
                  </a:lnTo>
                  <a:lnTo>
                    <a:pt x="4155" y="21419"/>
                  </a:lnTo>
                  <a:lnTo>
                    <a:pt x="4127" y="21335"/>
                  </a:lnTo>
                  <a:lnTo>
                    <a:pt x="4127" y="21278"/>
                  </a:lnTo>
                  <a:lnTo>
                    <a:pt x="4141" y="21180"/>
                  </a:lnTo>
                  <a:lnTo>
                    <a:pt x="4169" y="21124"/>
                  </a:lnTo>
                  <a:lnTo>
                    <a:pt x="4141" y="21095"/>
                  </a:lnTo>
                  <a:lnTo>
                    <a:pt x="4169" y="20997"/>
                  </a:lnTo>
                  <a:lnTo>
                    <a:pt x="4268" y="20800"/>
                  </a:lnTo>
                  <a:lnTo>
                    <a:pt x="4282" y="20715"/>
                  </a:lnTo>
                  <a:lnTo>
                    <a:pt x="4479" y="20293"/>
                  </a:lnTo>
                  <a:lnTo>
                    <a:pt x="4690" y="20096"/>
                  </a:lnTo>
                  <a:lnTo>
                    <a:pt x="4704" y="20011"/>
                  </a:lnTo>
                  <a:lnTo>
                    <a:pt x="4831" y="19870"/>
                  </a:lnTo>
                  <a:lnTo>
                    <a:pt x="4831" y="19842"/>
                  </a:lnTo>
                  <a:lnTo>
                    <a:pt x="4789" y="19786"/>
                  </a:lnTo>
                  <a:lnTo>
                    <a:pt x="4789" y="19701"/>
                  </a:lnTo>
                  <a:lnTo>
                    <a:pt x="4831" y="19631"/>
                  </a:lnTo>
                  <a:lnTo>
                    <a:pt x="4831" y="19560"/>
                  </a:lnTo>
                  <a:lnTo>
                    <a:pt x="4845" y="19546"/>
                  </a:lnTo>
                  <a:lnTo>
                    <a:pt x="4859" y="19518"/>
                  </a:lnTo>
                  <a:lnTo>
                    <a:pt x="4803" y="19490"/>
                  </a:lnTo>
                  <a:lnTo>
                    <a:pt x="4789" y="19434"/>
                  </a:lnTo>
                  <a:lnTo>
                    <a:pt x="4817" y="19363"/>
                  </a:lnTo>
                  <a:lnTo>
                    <a:pt x="4803" y="19208"/>
                  </a:lnTo>
                  <a:lnTo>
                    <a:pt x="4859" y="19096"/>
                  </a:lnTo>
                  <a:lnTo>
                    <a:pt x="4845" y="19068"/>
                  </a:lnTo>
                  <a:lnTo>
                    <a:pt x="4845" y="18969"/>
                  </a:lnTo>
                  <a:lnTo>
                    <a:pt x="4915" y="18856"/>
                  </a:lnTo>
                  <a:lnTo>
                    <a:pt x="5000" y="18744"/>
                  </a:lnTo>
                  <a:lnTo>
                    <a:pt x="5028" y="18617"/>
                  </a:lnTo>
                  <a:lnTo>
                    <a:pt x="5070" y="18561"/>
                  </a:lnTo>
                  <a:lnTo>
                    <a:pt x="5098" y="18476"/>
                  </a:lnTo>
                  <a:lnTo>
                    <a:pt x="5169" y="18406"/>
                  </a:lnTo>
                  <a:lnTo>
                    <a:pt x="5380" y="18237"/>
                  </a:lnTo>
                  <a:lnTo>
                    <a:pt x="5507" y="18180"/>
                  </a:lnTo>
                  <a:lnTo>
                    <a:pt x="5493" y="18152"/>
                  </a:lnTo>
                  <a:lnTo>
                    <a:pt x="5450" y="18110"/>
                  </a:lnTo>
                  <a:lnTo>
                    <a:pt x="5450" y="18054"/>
                  </a:lnTo>
                  <a:lnTo>
                    <a:pt x="5479" y="17885"/>
                  </a:lnTo>
                  <a:lnTo>
                    <a:pt x="5535" y="17772"/>
                  </a:lnTo>
                  <a:lnTo>
                    <a:pt x="5577" y="17716"/>
                  </a:lnTo>
                  <a:lnTo>
                    <a:pt x="5648" y="17631"/>
                  </a:lnTo>
                  <a:lnTo>
                    <a:pt x="5648" y="17547"/>
                  </a:lnTo>
                  <a:lnTo>
                    <a:pt x="5662" y="17406"/>
                  </a:lnTo>
                  <a:lnTo>
                    <a:pt x="5788" y="17279"/>
                  </a:lnTo>
                  <a:lnTo>
                    <a:pt x="5774" y="17223"/>
                  </a:lnTo>
                  <a:lnTo>
                    <a:pt x="5817" y="17167"/>
                  </a:lnTo>
                  <a:lnTo>
                    <a:pt x="5831" y="17110"/>
                  </a:lnTo>
                  <a:lnTo>
                    <a:pt x="5845" y="16941"/>
                  </a:lnTo>
                  <a:lnTo>
                    <a:pt x="5901" y="16871"/>
                  </a:lnTo>
                  <a:lnTo>
                    <a:pt x="5915" y="16829"/>
                  </a:lnTo>
                  <a:lnTo>
                    <a:pt x="5971" y="16786"/>
                  </a:lnTo>
                  <a:lnTo>
                    <a:pt x="5971" y="16730"/>
                  </a:lnTo>
                  <a:lnTo>
                    <a:pt x="5901" y="16660"/>
                  </a:lnTo>
                  <a:lnTo>
                    <a:pt x="5802" y="16646"/>
                  </a:lnTo>
                  <a:lnTo>
                    <a:pt x="5704" y="16533"/>
                  </a:lnTo>
                  <a:lnTo>
                    <a:pt x="5676" y="16533"/>
                  </a:lnTo>
                  <a:lnTo>
                    <a:pt x="5633" y="16491"/>
                  </a:lnTo>
                  <a:lnTo>
                    <a:pt x="5563" y="16308"/>
                  </a:lnTo>
                  <a:lnTo>
                    <a:pt x="5549" y="16082"/>
                  </a:lnTo>
                  <a:lnTo>
                    <a:pt x="5563" y="15843"/>
                  </a:lnTo>
                  <a:lnTo>
                    <a:pt x="5633" y="15491"/>
                  </a:lnTo>
                  <a:lnTo>
                    <a:pt x="5662" y="15392"/>
                  </a:lnTo>
                  <a:lnTo>
                    <a:pt x="5676" y="15294"/>
                  </a:lnTo>
                  <a:lnTo>
                    <a:pt x="5648" y="15012"/>
                  </a:lnTo>
                  <a:lnTo>
                    <a:pt x="5648" y="14956"/>
                  </a:lnTo>
                  <a:lnTo>
                    <a:pt x="5619" y="14646"/>
                  </a:lnTo>
                  <a:lnTo>
                    <a:pt x="5563" y="14477"/>
                  </a:lnTo>
                  <a:lnTo>
                    <a:pt x="5535" y="14421"/>
                  </a:lnTo>
                  <a:lnTo>
                    <a:pt x="5479" y="14350"/>
                  </a:lnTo>
                  <a:lnTo>
                    <a:pt x="5479" y="14322"/>
                  </a:lnTo>
                  <a:lnTo>
                    <a:pt x="5464" y="14266"/>
                  </a:lnTo>
                  <a:lnTo>
                    <a:pt x="5394" y="14181"/>
                  </a:lnTo>
                  <a:lnTo>
                    <a:pt x="5338" y="14040"/>
                  </a:lnTo>
                  <a:lnTo>
                    <a:pt x="5352" y="13956"/>
                  </a:lnTo>
                  <a:lnTo>
                    <a:pt x="5380" y="13900"/>
                  </a:lnTo>
                  <a:lnTo>
                    <a:pt x="5366" y="13801"/>
                  </a:lnTo>
                  <a:lnTo>
                    <a:pt x="5338" y="13773"/>
                  </a:lnTo>
                  <a:lnTo>
                    <a:pt x="5338" y="13702"/>
                  </a:lnTo>
                  <a:lnTo>
                    <a:pt x="5310" y="13646"/>
                  </a:lnTo>
                  <a:lnTo>
                    <a:pt x="5197" y="13562"/>
                  </a:lnTo>
                  <a:lnTo>
                    <a:pt x="5155" y="13407"/>
                  </a:lnTo>
                  <a:lnTo>
                    <a:pt x="5070" y="13041"/>
                  </a:lnTo>
                  <a:lnTo>
                    <a:pt x="5056" y="12815"/>
                  </a:lnTo>
                  <a:lnTo>
                    <a:pt x="5084" y="12717"/>
                  </a:lnTo>
                  <a:lnTo>
                    <a:pt x="5127" y="12646"/>
                  </a:lnTo>
                  <a:lnTo>
                    <a:pt x="5225" y="12576"/>
                  </a:lnTo>
                  <a:lnTo>
                    <a:pt x="5155" y="12435"/>
                  </a:lnTo>
                  <a:lnTo>
                    <a:pt x="5084" y="12365"/>
                  </a:lnTo>
                  <a:lnTo>
                    <a:pt x="4972" y="12351"/>
                  </a:lnTo>
                  <a:lnTo>
                    <a:pt x="4901" y="12266"/>
                  </a:lnTo>
                  <a:lnTo>
                    <a:pt x="4887" y="12252"/>
                  </a:lnTo>
                  <a:lnTo>
                    <a:pt x="4845" y="12224"/>
                  </a:lnTo>
                  <a:lnTo>
                    <a:pt x="4746" y="12238"/>
                  </a:lnTo>
                  <a:lnTo>
                    <a:pt x="4648" y="12210"/>
                  </a:lnTo>
                  <a:lnTo>
                    <a:pt x="4451" y="12097"/>
                  </a:lnTo>
                  <a:lnTo>
                    <a:pt x="4338" y="11999"/>
                  </a:lnTo>
                  <a:lnTo>
                    <a:pt x="4282" y="11759"/>
                  </a:lnTo>
                  <a:lnTo>
                    <a:pt x="4239" y="11703"/>
                  </a:lnTo>
                  <a:lnTo>
                    <a:pt x="4268" y="11689"/>
                  </a:lnTo>
                  <a:lnTo>
                    <a:pt x="4380" y="11703"/>
                  </a:lnTo>
                  <a:lnTo>
                    <a:pt x="4493" y="11675"/>
                  </a:lnTo>
                  <a:lnTo>
                    <a:pt x="4493" y="11647"/>
                  </a:lnTo>
                  <a:lnTo>
                    <a:pt x="4127" y="11562"/>
                  </a:lnTo>
                  <a:lnTo>
                    <a:pt x="4141" y="11534"/>
                  </a:lnTo>
                  <a:lnTo>
                    <a:pt x="4352" y="11548"/>
                  </a:lnTo>
                  <a:lnTo>
                    <a:pt x="4380" y="11463"/>
                  </a:lnTo>
                  <a:lnTo>
                    <a:pt x="4296" y="11449"/>
                  </a:lnTo>
                  <a:lnTo>
                    <a:pt x="4239" y="11435"/>
                  </a:lnTo>
                  <a:lnTo>
                    <a:pt x="4239" y="11421"/>
                  </a:lnTo>
                  <a:lnTo>
                    <a:pt x="4239" y="11407"/>
                  </a:lnTo>
                  <a:lnTo>
                    <a:pt x="4183" y="11393"/>
                  </a:lnTo>
                  <a:lnTo>
                    <a:pt x="4099" y="11379"/>
                  </a:lnTo>
                  <a:lnTo>
                    <a:pt x="4155" y="11351"/>
                  </a:lnTo>
                  <a:lnTo>
                    <a:pt x="4408" y="11393"/>
                  </a:lnTo>
                  <a:lnTo>
                    <a:pt x="4507" y="11351"/>
                  </a:lnTo>
                  <a:lnTo>
                    <a:pt x="4591" y="11280"/>
                  </a:lnTo>
                  <a:lnTo>
                    <a:pt x="4662" y="11154"/>
                  </a:lnTo>
                  <a:lnTo>
                    <a:pt x="4789" y="11041"/>
                  </a:lnTo>
                  <a:lnTo>
                    <a:pt x="5000" y="10971"/>
                  </a:lnTo>
                  <a:lnTo>
                    <a:pt x="5098" y="10985"/>
                  </a:lnTo>
                  <a:lnTo>
                    <a:pt x="5141" y="11027"/>
                  </a:lnTo>
                  <a:lnTo>
                    <a:pt x="5141" y="11140"/>
                  </a:lnTo>
                  <a:lnTo>
                    <a:pt x="5155" y="11210"/>
                  </a:lnTo>
                  <a:lnTo>
                    <a:pt x="5169" y="11210"/>
                  </a:lnTo>
                  <a:lnTo>
                    <a:pt x="5197" y="11266"/>
                  </a:lnTo>
                  <a:lnTo>
                    <a:pt x="5281" y="11351"/>
                  </a:lnTo>
                  <a:lnTo>
                    <a:pt x="5338" y="11351"/>
                  </a:lnTo>
                  <a:lnTo>
                    <a:pt x="5352" y="11351"/>
                  </a:lnTo>
                  <a:lnTo>
                    <a:pt x="5422" y="11309"/>
                  </a:lnTo>
                  <a:lnTo>
                    <a:pt x="5450" y="11309"/>
                  </a:lnTo>
                  <a:lnTo>
                    <a:pt x="5464" y="11309"/>
                  </a:lnTo>
                  <a:lnTo>
                    <a:pt x="5521" y="11351"/>
                  </a:lnTo>
                  <a:lnTo>
                    <a:pt x="5535" y="11337"/>
                  </a:lnTo>
                  <a:lnTo>
                    <a:pt x="5521" y="11280"/>
                  </a:lnTo>
                  <a:lnTo>
                    <a:pt x="5577" y="11196"/>
                  </a:lnTo>
                  <a:lnTo>
                    <a:pt x="5605" y="11126"/>
                  </a:lnTo>
                  <a:lnTo>
                    <a:pt x="5591" y="11055"/>
                  </a:lnTo>
                  <a:lnTo>
                    <a:pt x="5563" y="11013"/>
                  </a:lnTo>
                  <a:lnTo>
                    <a:pt x="5366" y="10957"/>
                  </a:lnTo>
                  <a:lnTo>
                    <a:pt x="5296" y="10942"/>
                  </a:lnTo>
                  <a:lnTo>
                    <a:pt x="5141" y="10928"/>
                  </a:lnTo>
                  <a:lnTo>
                    <a:pt x="5042" y="10886"/>
                  </a:lnTo>
                  <a:lnTo>
                    <a:pt x="5014" y="10914"/>
                  </a:lnTo>
                  <a:lnTo>
                    <a:pt x="4873" y="10717"/>
                  </a:lnTo>
                  <a:lnTo>
                    <a:pt x="4873" y="10689"/>
                  </a:lnTo>
                  <a:lnTo>
                    <a:pt x="4859" y="10590"/>
                  </a:lnTo>
                  <a:lnTo>
                    <a:pt x="4915" y="10590"/>
                  </a:lnTo>
                  <a:lnTo>
                    <a:pt x="4943" y="10689"/>
                  </a:lnTo>
                  <a:lnTo>
                    <a:pt x="4972" y="10773"/>
                  </a:lnTo>
                  <a:lnTo>
                    <a:pt x="5028" y="10802"/>
                  </a:lnTo>
                  <a:lnTo>
                    <a:pt x="5042" y="10773"/>
                  </a:lnTo>
                  <a:lnTo>
                    <a:pt x="4972" y="10548"/>
                  </a:lnTo>
                  <a:lnTo>
                    <a:pt x="4972" y="10309"/>
                  </a:lnTo>
                  <a:lnTo>
                    <a:pt x="4943" y="10252"/>
                  </a:lnTo>
                  <a:lnTo>
                    <a:pt x="4845" y="10154"/>
                  </a:lnTo>
                  <a:lnTo>
                    <a:pt x="4704" y="10126"/>
                  </a:lnTo>
                  <a:lnTo>
                    <a:pt x="4634" y="10083"/>
                  </a:lnTo>
                  <a:lnTo>
                    <a:pt x="4549" y="10083"/>
                  </a:lnTo>
                  <a:lnTo>
                    <a:pt x="4352" y="9985"/>
                  </a:lnTo>
                  <a:lnTo>
                    <a:pt x="4310" y="9943"/>
                  </a:lnTo>
                  <a:lnTo>
                    <a:pt x="4352" y="9929"/>
                  </a:lnTo>
                  <a:lnTo>
                    <a:pt x="4437" y="9957"/>
                  </a:lnTo>
                  <a:lnTo>
                    <a:pt x="4591" y="9886"/>
                  </a:lnTo>
                  <a:lnTo>
                    <a:pt x="4676" y="9915"/>
                  </a:lnTo>
                  <a:lnTo>
                    <a:pt x="4718" y="9900"/>
                  </a:lnTo>
                  <a:lnTo>
                    <a:pt x="4746" y="9886"/>
                  </a:lnTo>
                  <a:lnTo>
                    <a:pt x="4732" y="9830"/>
                  </a:lnTo>
                  <a:lnTo>
                    <a:pt x="4774" y="9816"/>
                  </a:lnTo>
                  <a:lnTo>
                    <a:pt x="4901" y="9900"/>
                  </a:lnTo>
                  <a:lnTo>
                    <a:pt x="4817" y="9985"/>
                  </a:lnTo>
                  <a:lnTo>
                    <a:pt x="4789" y="10083"/>
                  </a:lnTo>
                  <a:lnTo>
                    <a:pt x="4817" y="10112"/>
                  </a:lnTo>
                  <a:lnTo>
                    <a:pt x="4831" y="10126"/>
                  </a:lnTo>
                  <a:lnTo>
                    <a:pt x="4845" y="10112"/>
                  </a:lnTo>
                  <a:lnTo>
                    <a:pt x="4887" y="10112"/>
                  </a:lnTo>
                  <a:lnTo>
                    <a:pt x="4915" y="10055"/>
                  </a:lnTo>
                  <a:lnTo>
                    <a:pt x="4972" y="9844"/>
                  </a:lnTo>
                  <a:lnTo>
                    <a:pt x="5028" y="9774"/>
                  </a:lnTo>
                  <a:lnTo>
                    <a:pt x="5169" y="9633"/>
                  </a:lnTo>
                  <a:lnTo>
                    <a:pt x="5155" y="9577"/>
                  </a:lnTo>
                  <a:lnTo>
                    <a:pt x="5141" y="9577"/>
                  </a:lnTo>
                  <a:lnTo>
                    <a:pt x="5098" y="9562"/>
                  </a:lnTo>
                  <a:lnTo>
                    <a:pt x="5056" y="9422"/>
                  </a:lnTo>
                  <a:lnTo>
                    <a:pt x="5000" y="9365"/>
                  </a:lnTo>
                  <a:lnTo>
                    <a:pt x="4958" y="9365"/>
                  </a:lnTo>
                  <a:lnTo>
                    <a:pt x="4915" y="9379"/>
                  </a:lnTo>
                  <a:lnTo>
                    <a:pt x="4958" y="9478"/>
                  </a:lnTo>
                  <a:lnTo>
                    <a:pt x="4929" y="9506"/>
                  </a:lnTo>
                  <a:lnTo>
                    <a:pt x="4789" y="9464"/>
                  </a:lnTo>
                  <a:lnTo>
                    <a:pt x="4746" y="9478"/>
                  </a:lnTo>
                  <a:lnTo>
                    <a:pt x="4690" y="9492"/>
                  </a:lnTo>
                  <a:lnTo>
                    <a:pt x="4634" y="9492"/>
                  </a:lnTo>
                  <a:lnTo>
                    <a:pt x="4606" y="9464"/>
                  </a:lnTo>
                  <a:lnTo>
                    <a:pt x="4746" y="9365"/>
                  </a:lnTo>
                  <a:lnTo>
                    <a:pt x="4774" y="9351"/>
                  </a:lnTo>
                  <a:lnTo>
                    <a:pt x="4803" y="9351"/>
                  </a:lnTo>
                  <a:lnTo>
                    <a:pt x="4958" y="9295"/>
                  </a:lnTo>
                  <a:lnTo>
                    <a:pt x="4986" y="9309"/>
                  </a:lnTo>
                  <a:lnTo>
                    <a:pt x="5070" y="9351"/>
                  </a:lnTo>
                  <a:lnTo>
                    <a:pt x="5197" y="9239"/>
                  </a:lnTo>
                  <a:lnTo>
                    <a:pt x="5253" y="9239"/>
                  </a:lnTo>
                  <a:lnTo>
                    <a:pt x="5324" y="9225"/>
                  </a:lnTo>
                  <a:lnTo>
                    <a:pt x="5352" y="9196"/>
                  </a:lnTo>
                  <a:lnTo>
                    <a:pt x="5253" y="9126"/>
                  </a:lnTo>
                  <a:lnTo>
                    <a:pt x="5253" y="9056"/>
                  </a:lnTo>
                  <a:lnTo>
                    <a:pt x="5267" y="8999"/>
                  </a:lnTo>
                  <a:lnTo>
                    <a:pt x="5324" y="8943"/>
                  </a:lnTo>
                  <a:lnTo>
                    <a:pt x="5310" y="8732"/>
                  </a:lnTo>
                  <a:lnTo>
                    <a:pt x="5281" y="8675"/>
                  </a:lnTo>
                  <a:lnTo>
                    <a:pt x="5169" y="8563"/>
                  </a:lnTo>
                  <a:lnTo>
                    <a:pt x="5112" y="8380"/>
                  </a:lnTo>
                  <a:lnTo>
                    <a:pt x="5155" y="8337"/>
                  </a:lnTo>
                  <a:lnTo>
                    <a:pt x="5141" y="8309"/>
                  </a:lnTo>
                  <a:lnTo>
                    <a:pt x="5070" y="8380"/>
                  </a:lnTo>
                  <a:lnTo>
                    <a:pt x="5014" y="8366"/>
                  </a:lnTo>
                  <a:lnTo>
                    <a:pt x="4943" y="8323"/>
                  </a:lnTo>
                  <a:lnTo>
                    <a:pt x="4887" y="8309"/>
                  </a:lnTo>
                  <a:lnTo>
                    <a:pt x="4803" y="8323"/>
                  </a:lnTo>
                  <a:lnTo>
                    <a:pt x="4746" y="8281"/>
                  </a:lnTo>
                  <a:lnTo>
                    <a:pt x="4648" y="8126"/>
                  </a:lnTo>
                  <a:lnTo>
                    <a:pt x="4620" y="8013"/>
                  </a:lnTo>
                  <a:lnTo>
                    <a:pt x="4521" y="7985"/>
                  </a:lnTo>
                  <a:lnTo>
                    <a:pt x="4422" y="7718"/>
                  </a:lnTo>
                  <a:lnTo>
                    <a:pt x="4408" y="7718"/>
                  </a:lnTo>
                  <a:lnTo>
                    <a:pt x="4268" y="7676"/>
                  </a:lnTo>
                  <a:lnTo>
                    <a:pt x="4225" y="7633"/>
                  </a:lnTo>
                  <a:lnTo>
                    <a:pt x="4197" y="7492"/>
                  </a:lnTo>
                  <a:lnTo>
                    <a:pt x="4056" y="7084"/>
                  </a:lnTo>
                  <a:lnTo>
                    <a:pt x="3986" y="6690"/>
                  </a:lnTo>
                  <a:lnTo>
                    <a:pt x="3986" y="6493"/>
                  </a:lnTo>
                  <a:lnTo>
                    <a:pt x="3901" y="6394"/>
                  </a:lnTo>
                  <a:lnTo>
                    <a:pt x="3887" y="6394"/>
                  </a:lnTo>
                  <a:lnTo>
                    <a:pt x="3859" y="6394"/>
                  </a:lnTo>
                  <a:lnTo>
                    <a:pt x="3761" y="6464"/>
                  </a:lnTo>
                  <a:lnTo>
                    <a:pt x="3437" y="6535"/>
                  </a:lnTo>
                  <a:lnTo>
                    <a:pt x="3352" y="6549"/>
                  </a:lnTo>
                  <a:lnTo>
                    <a:pt x="3296" y="6535"/>
                  </a:lnTo>
                  <a:lnTo>
                    <a:pt x="3282" y="6535"/>
                  </a:lnTo>
                  <a:lnTo>
                    <a:pt x="3282" y="6535"/>
                  </a:lnTo>
                  <a:lnTo>
                    <a:pt x="3352" y="6521"/>
                  </a:lnTo>
                  <a:lnTo>
                    <a:pt x="3648" y="6436"/>
                  </a:lnTo>
                  <a:lnTo>
                    <a:pt x="3789" y="6267"/>
                  </a:lnTo>
                  <a:lnTo>
                    <a:pt x="3916" y="6366"/>
                  </a:lnTo>
                  <a:lnTo>
                    <a:pt x="3958" y="6225"/>
                  </a:lnTo>
                  <a:lnTo>
                    <a:pt x="3972" y="6169"/>
                  </a:lnTo>
                  <a:lnTo>
                    <a:pt x="3972" y="5972"/>
                  </a:lnTo>
                  <a:lnTo>
                    <a:pt x="4056" y="5704"/>
                  </a:lnTo>
                  <a:lnTo>
                    <a:pt x="4056" y="5606"/>
                  </a:lnTo>
                  <a:lnTo>
                    <a:pt x="4070" y="5591"/>
                  </a:lnTo>
                  <a:lnTo>
                    <a:pt x="4099" y="5563"/>
                  </a:lnTo>
                  <a:lnTo>
                    <a:pt x="4183" y="5521"/>
                  </a:lnTo>
                  <a:lnTo>
                    <a:pt x="4197" y="5521"/>
                  </a:lnTo>
                  <a:lnTo>
                    <a:pt x="4225" y="5479"/>
                  </a:lnTo>
                  <a:lnTo>
                    <a:pt x="4197" y="5437"/>
                  </a:lnTo>
                  <a:lnTo>
                    <a:pt x="3986" y="5394"/>
                  </a:lnTo>
                  <a:lnTo>
                    <a:pt x="3887" y="5310"/>
                  </a:lnTo>
                  <a:lnTo>
                    <a:pt x="3873" y="5056"/>
                  </a:lnTo>
                  <a:lnTo>
                    <a:pt x="3930" y="4873"/>
                  </a:lnTo>
                  <a:lnTo>
                    <a:pt x="3958" y="4732"/>
                  </a:lnTo>
                  <a:lnTo>
                    <a:pt x="3986" y="4662"/>
                  </a:lnTo>
                  <a:lnTo>
                    <a:pt x="4056" y="4606"/>
                  </a:lnTo>
                  <a:lnTo>
                    <a:pt x="4056" y="4578"/>
                  </a:lnTo>
                  <a:lnTo>
                    <a:pt x="4028" y="4549"/>
                  </a:lnTo>
                  <a:lnTo>
                    <a:pt x="3887" y="4535"/>
                  </a:lnTo>
                  <a:lnTo>
                    <a:pt x="3831" y="4465"/>
                  </a:lnTo>
                  <a:lnTo>
                    <a:pt x="3648" y="4437"/>
                  </a:lnTo>
                  <a:lnTo>
                    <a:pt x="3578" y="4352"/>
                  </a:lnTo>
                  <a:lnTo>
                    <a:pt x="3507" y="4338"/>
                  </a:lnTo>
                  <a:lnTo>
                    <a:pt x="3507" y="4338"/>
                  </a:lnTo>
                  <a:lnTo>
                    <a:pt x="3380" y="4380"/>
                  </a:lnTo>
                  <a:lnTo>
                    <a:pt x="3296" y="4366"/>
                  </a:lnTo>
                  <a:lnTo>
                    <a:pt x="3211" y="4282"/>
                  </a:lnTo>
                  <a:lnTo>
                    <a:pt x="3155" y="4240"/>
                  </a:lnTo>
                  <a:lnTo>
                    <a:pt x="3014" y="4000"/>
                  </a:lnTo>
                  <a:lnTo>
                    <a:pt x="2972" y="3733"/>
                  </a:lnTo>
                  <a:lnTo>
                    <a:pt x="3000" y="3479"/>
                  </a:lnTo>
                  <a:lnTo>
                    <a:pt x="2986" y="3451"/>
                  </a:lnTo>
                  <a:lnTo>
                    <a:pt x="2944" y="3437"/>
                  </a:lnTo>
                  <a:lnTo>
                    <a:pt x="2944" y="3296"/>
                  </a:lnTo>
                  <a:lnTo>
                    <a:pt x="3000" y="3268"/>
                  </a:lnTo>
                  <a:lnTo>
                    <a:pt x="3042" y="3268"/>
                  </a:lnTo>
                  <a:lnTo>
                    <a:pt x="3057" y="3198"/>
                  </a:lnTo>
                  <a:lnTo>
                    <a:pt x="3085" y="3127"/>
                  </a:lnTo>
                  <a:lnTo>
                    <a:pt x="3085" y="3029"/>
                  </a:lnTo>
                  <a:lnTo>
                    <a:pt x="3057" y="2972"/>
                  </a:lnTo>
                  <a:lnTo>
                    <a:pt x="3057" y="2944"/>
                  </a:lnTo>
                  <a:lnTo>
                    <a:pt x="3127" y="2888"/>
                  </a:lnTo>
                  <a:lnTo>
                    <a:pt x="3169" y="2860"/>
                  </a:lnTo>
                  <a:lnTo>
                    <a:pt x="3254" y="2761"/>
                  </a:lnTo>
                  <a:lnTo>
                    <a:pt x="3254" y="2705"/>
                  </a:lnTo>
                  <a:lnTo>
                    <a:pt x="3225" y="2620"/>
                  </a:lnTo>
                  <a:lnTo>
                    <a:pt x="3183" y="2578"/>
                  </a:lnTo>
                  <a:lnTo>
                    <a:pt x="2986" y="2564"/>
                  </a:lnTo>
                  <a:lnTo>
                    <a:pt x="2873" y="2564"/>
                  </a:lnTo>
                  <a:lnTo>
                    <a:pt x="2859" y="2536"/>
                  </a:lnTo>
                  <a:lnTo>
                    <a:pt x="2775" y="2536"/>
                  </a:lnTo>
                  <a:lnTo>
                    <a:pt x="2775" y="2508"/>
                  </a:lnTo>
                  <a:lnTo>
                    <a:pt x="2817" y="2465"/>
                  </a:lnTo>
                  <a:lnTo>
                    <a:pt x="2817" y="2493"/>
                  </a:lnTo>
                  <a:lnTo>
                    <a:pt x="3014" y="2508"/>
                  </a:lnTo>
                  <a:lnTo>
                    <a:pt x="3099" y="2508"/>
                  </a:lnTo>
                  <a:lnTo>
                    <a:pt x="3113" y="2508"/>
                  </a:lnTo>
                  <a:lnTo>
                    <a:pt x="3169" y="2536"/>
                  </a:lnTo>
                  <a:lnTo>
                    <a:pt x="3310" y="2493"/>
                  </a:lnTo>
                  <a:lnTo>
                    <a:pt x="3465" y="2493"/>
                  </a:lnTo>
                  <a:lnTo>
                    <a:pt x="3563" y="2536"/>
                  </a:lnTo>
                  <a:lnTo>
                    <a:pt x="3718" y="2705"/>
                  </a:lnTo>
                  <a:lnTo>
                    <a:pt x="3761" y="2747"/>
                  </a:lnTo>
                  <a:lnTo>
                    <a:pt x="3859" y="2775"/>
                  </a:lnTo>
                  <a:lnTo>
                    <a:pt x="3901" y="2803"/>
                  </a:lnTo>
                  <a:lnTo>
                    <a:pt x="3944" y="2845"/>
                  </a:lnTo>
                  <a:lnTo>
                    <a:pt x="4042" y="2888"/>
                  </a:lnTo>
                  <a:lnTo>
                    <a:pt x="4113" y="2888"/>
                  </a:lnTo>
                  <a:lnTo>
                    <a:pt x="4268" y="2930"/>
                  </a:lnTo>
                  <a:lnTo>
                    <a:pt x="4296" y="2930"/>
                  </a:lnTo>
                  <a:lnTo>
                    <a:pt x="4352" y="2972"/>
                  </a:lnTo>
                  <a:lnTo>
                    <a:pt x="4437" y="2986"/>
                  </a:lnTo>
                  <a:lnTo>
                    <a:pt x="4549" y="2972"/>
                  </a:lnTo>
                  <a:lnTo>
                    <a:pt x="4648" y="3000"/>
                  </a:lnTo>
                  <a:lnTo>
                    <a:pt x="4789" y="2944"/>
                  </a:lnTo>
                  <a:lnTo>
                    <a:pt x="4831" y="2944"/>
                  </a:lnTo>
                  <a:lnTo>
                    <a:pt x="4901" y="2874"/>
                  </a:lnTo>
                  <a:lnTo>
                    <a:pt x="5127" y="2705"/>
                  </a:lnTo>
                  <a:lnTo>
                    <a:pt x="5112" y="2620"/>
                  </a:lnTo>
                  <a:lnTo>
                    <a:pt x="4943" y="2423"/>
                  </a:lnTo>
                  <a:lnTo>
                    <a:pt x="4929" y="2226"/>
                  </a:lnTo>
                  <a:lnTo>
                    <a:pt x="4901" y="2240"/>
                  </a:lnTo>
                  <a:lnTo>
                    <a:pt x="4831" y="2282"/>
                  </a:lnTo>
                  <a:lnTo>
                    <a:pt x="4774" y="2282"/>
                  </a:lnTo>
                  <a:lnTo>
                    <a:pt x="4732" y="2268"/>
                  </a:lnTo>
                  <a:lnTo>
                    <a:pt x="4577" y="2127"/>
                  </a:lnTo>
                  <a:lnTo>
                    <a:pt x="4493" y="2099"/>
                  </a:lnTo>
                  <a:lnTo>
                    <a:pt x="4451" y="2057"/>
                  </a:lnTo>
                  <a:lnTo>
                    <a:pt x="4394" y="1902"/>
                  </a:lnTo>
                  <a:lnTo>
                    <a:pt x="4352" y="1832"/>
                  </a:lnTo>
                  <a:lnTo>
                    <a:pt x="4084" y="1677"/>
                  </a:lnTo>
                  <a:lnTo>
                    <a:pt x="3986" y="1564"/>
                  </a:lnTo>
                  <a:lnTo>
                    <a:pt x="3944" y="1494"/>
                  </a:lnTo>
                  <a:lnTo>
                    <a:pt x="3859" y="1409"/>
                  </a:lnTo>
                  <a:lnTo>
                    <a:pt x="3859" y="1409"/>
                  </a:lnTo>
                  <a:lnTo>
                    <a:pt x="3704" y="1254"/>
                  </a:lnTo>
                  <a:lnTo>
                    <a:pt x="3690" y="1240"/>
                  </a:lnTo>
                  <a:lnTo>
                    <a:pt x="3592" y="1198"/>
                  </a:lnTo>
                  <a:lnTo>
                    <a:pt x="3465" y="1254"/>
                  </a:lnTo>
                  <a:lnTo>
                    <a:pt x="3451" y="1395"/>
                  </a:lnTo>
                  <a:lnTo>
                    <a:pt x="3324" y="1437"/>
                  </a:lnTo>
                  <a:lnTo>
                    <a:pt x="3240" y="1437"/>
                  </a:lnTo>
                  <a:lnTo>
                    <a:pt x="3240" y="1325"/>
                  </a:lnTo>
                  <a:lnTo>
                    <a:pt x="3211" y="1240"/>
                  </a:lnTo>
                  <a:lnTo>
                    <a:pt x="3155" y="1184"/>
                  </a:lnTo>
                  <a:lnTo>
                    <a:pt x="3071" y="1184"/>
                  </a:lnTo>
                  <a:lnTo>
                    <a:pt x="2986" y="1198"/>
                  </a:lnTo>
                  <a:lnTo>
                    <a:pt x="3014" y="1592"/>
                  </a:lnTo>
                  <a:lnTo>
                    <a:pt x="3028" y="1691"/>
                  </a:lnTo>
                  <a:lnTo>
                    <a:pt x="2930" y="1775"/>
                  </a:lnTo>
                  <a:lnTo>
                    <a:pt x="2888" y="1775"/>
                  </a:lnTo>
                  <a:lnTo>
                    <a:pt x="2845" y="1775"/>
                  </a:lnTo>
                  <a:lnTo>
                    <a:pt x="2775" y="1846"/>
                  </a:lnTo>
                  <a:lnTo>
                    <a:pt x="2479" y="1874"/>
                  </a:lnTo>
                  <a:lnTo>
                    <a:pt x="2423" y="1916"/>
                  </a:lnTo>
                  <a:lnTo>
                    <a:pt x="2381" y="1930"/>
                  </a:lnTo>
                  <a:lnTo>
                    <a:pt x="2338" y="1902"/>
                  </a:lnTo>
                  <a:lnTo>
                    <a:pt x="2310" y="1747"/>
                  </a:lnTo>
                  <a:lnTo>
                    <a:pt x="2240" y="1733"/>
                  </a:lnTo>
                  <a:lnTo>
                    <a:pt x="2155" y="1733"/>
                  </a:lnTo>
                  <a:lnTo>
                    <a:pt x="2085" y="1775"/>
                  </a:lnTo>
                  <a:lnTo>
                    <a:pt x="1958" y="1874"/>
                  </a:lnTo>
                  <a:lnTo>
                    <a:pt x="1845" y="1987"/>
                  </a:lnTo>
                  <a:lnTo>
                    <a:pt x="1747" y="1944"/>
                  </a:lnTo>
                  <a:lnTo>
                    <a:pt x="1719" y="1944"/>
                  </a:lnTo>
                  <a:lnTo>
                    <a:pt x="1662" y="1958"/>
                  </a:lnTo>
                  <a:lnTo>
                    <a:pt x="1564" y="1987"/>
                  </a:lnTo>
                  <a:lnTo>
                    <a:pt x="1536" y="2001"/>
                  </a:lnTo>
                  <a:lnTo>
                    <a:pt x="1437" y="2043"/>
                  </a:lnTo>
                  <a:lnTo>
                    <a:pt x="1381" y="2015"/>
                  </a:lnTo>
                  <a:lnTo>
                    <a:pt x="1310" y="1987"/>
                  </a:lnTo>
                  <a:lnTo>
                    <a:pt x="1226" y="1987"/>
                  </a:lnTo>
                  <a:lnTo>
                    <a:pt x="1170" y="2001"/>
                  </a:lnTo>
                  <a:lnTo>
                    <a:pt x="1155" y="2043"/>
                  </a:lnTo>
                  <a:lnTo>
                    <a:pt x="1155" y="2085"/>
                  </a:lnTo>
                  <a:lnTo>
                    <a:pt x="1099" y="2099"/>
                  </a:lnTo>
                  <a:lnTo>
                    <a:pt x="1085" y="2099"/>
                  </a:lnTo>
                  <a:lnTo>
                    <a:pt x="1001" y="2155"/>
                  </a:lnTo>
                  <a:lnTo>
                    <a:pt x="972" y="2155"/>
                  </a:lnTo>
                  <a:lnTo>
                    <a:pt x="916" y="2141"/>
                  </a:lnTo>
                  <a:lnTo>
                    <a:pt x="832" y="2071"/>
                  </a:lnTo>
                  <a:lnTo>
                    <a:pt x="761" y="1944"/>
                  </a:lnTo>
                  <a:lnTo>
                    <a:pt x="634" y="1789"/>
                  </a:lnTo>
                  <a:lnTo>
                    <a:pt x="606" y="1719"/>
                  </a:lnTo>
                  <a:lnTo>
                    <a:pt x="620" y="1719"/>
                  </a:lnTo>
                  <a:lnTo>
                    <a:pt x="677" y="1536"/>
                  </a:lnTo>
                  <a:lnTo>
                    <a:pt x="649" y="1480"/>
                  </a:lnTo>
                  <a:lnTo>
                    <a:pt x="649" y="1437"/>
                  </a:lnTo>
                  <a:lnTo>
                    <a:pt x="677" y="1451"/>
                  </a:lnTo>
                  <a:lnTo>
                    <a:pt x="705" y="1437"/>
                  </a:lnTo>
                  <a:lnTo>
                    <a:pt x="747" y="1423"/>
                  </a:lnTo>
                  <a:lnTo>
                    <a:pt x="705" y="1282"/>
                  </a:lnTo>
                  <a:lnTo>
                    <a:pt x="677" y="1226"/>
                  </a:lnTo>
                  <a:lnTo>
                    <a:pt x="649" y="1099"/>
                  </a:lnTo>
                  <a:lnTo>
                    <a:pt x="719" y="973"/>
                  </a:lnTo>
                  <a:lnTo>
                    <a:pt x="789" y="916"/>
                  </a:lnTo>
                  <a:lnTo>
                    <a:pt x="803" y="818"/>
                  </a:lnTo>
                  <a:lnTo>
                    <a:pt x="846" y="733"/>
                  </a:lnTo>
                  <a:lnTo>
                    <a:pt x="874" y="564"/>
                  </a:lnTo>
                  <a:lnTo>
                    <a:pt x="832" y="438"/>
                  </a:lnTo>
                  <a:lnTo>
                    <a:pt x="620" y="128"/>
                  </a:lnTo>
                  <a:lnTo>
                    <a:pt x="508" y="10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1168100" y="247625"/>
              <a:ext cx="895600" cy="463300"/>
            </a:xfrm>
            <a:custGeom>
              <a:avLst/>
              <a:gdLst/>
              <a:ahLst/>
              <a:cxnLst/>
              <a:rect l="l" t="t" r="r" b="b"/>
              <a:pathLst>
                <a:path w="35824" h="18532" extrusionOk="0">
                  <a:moveTo>
                    <a:pt x="14406" y="0"/>
                  </a:moveTo>
                  <a:lnTo>
                    <a:pt x="14420" y="14"/>
                  </a:lnTo>
                  <a:lnTo>
                    <a:pt x="14434" y="28"/>
                  </a:lnTo>
                  <a:lnTo>
                    <a:pt x="14476" y="71"/>
                  </a:lnTo>
                  <a:lnTo>
                    <a:pt x="14518" y="85"/>
                  </a:lnTo>
                  <a:lnTo>
                    <a:pt x="14532" y="85"/>
                  </a:lnTo>
                  <a:lnTo>
                    <a:pt x="14589" y="169"/>
                  </a:lnTo>
                  <a:lnTo>
                    <a:pt x="14589" y="254"/>
                  </a:lnTo>
                  <a:lnTo>
                    <a:pt x="14645" y="310"/>
                  </a:lnTo>
                  <a:lnTo>
                    <a:pt x="14617" y="338"/>
                  </a:lnTo>
                  <a:lnTo>
                    <a:pt x="14561" y="338"/>
                  </a:lnTo>
                  <a:lnTo>
                    <a:pt x="14547" y="324"/>
                  </a:lnTo>
                  <a:lnTo>
                    <a:pt x="14547" y="409"/>
                  </a:lnTo>
                  <a:lnTo>
                    <a:pt x="14575" y="423"/>
                  </a:lnTo>
                  <a:lnTo>
                    <a:pt x="14673" y="380"/>
                  </a:lnTo>
                  <a:lnTo>
                    <a:pt x="14701" y="394"/>
                  </a:lnTo>
                  <a:lnTo>
                    <a:pt x="14758" y="493"/>
                  </a:lnTo>
                  <a:lnTo>
                    <a:pt x="14913" y="535"/>
                  </a:lnTo>
                  <a:lnTo>
                    <a:pt x="15068" y="634"/>
                  </a:lnTo>
                  <a:lnTo>
                    <a:pt x="15180" y="662"/>
                  </a:lnTo>
                  <a:lnTo>
                    <a:pt x="15462" y="803"/>
                  </a:lnTo>
                  <a:lnTo>
                    <a:pt x="15546" y="831"/>
                  </a:lnTo>
                  <a:lnTo>
                    <a:pt x="15617" y="817"/>
                  </a:lnTo>
                  <a:lnTo>
                    <a:pt x="15617" y="831"/>
                  </a:lnTo>
                  <a:lnTo>
                    <a:pt x="15673" y="859"/>
                  </a:lnTo>
                  <a:lnTo>
                    <a:pt x="15701" y="859"/>
                  </a:lnTo>
                  <a:lnTo>
                    <a:pt x="15758" y="859"/>
                  </a:lnTo>
                  <a:lnTo>
                    <a:pt x="15828" y="873"/>
                  </a:lnTo>
                  <a:lnTo>
                    <a:pt x="16053" y="944"/>
                  </a:lnTo>
                  <a:lnTo>
                    <a:pt x="16236" y="972"/>
                  </a:lnTo>
                  <a:lnTo>
                    <a:pt x="16096" y="1028"/>
                  </a:lnTo>
                  <a:lnTo>
                    <a:pt x="16025" y="986"/>
                  </a:lnTo>
                  <a:lnTo>
                    <a:pt x="15941" y="1014"/>
                  </a:lnTo>
                  <a:lnTo>
                    <a:pt x="15715" y="972"/>
                  </a:lnTo>
                  <a:lnTo>
                    <a:pt x="15617" y="1000"/>
                  </a:lnTo>
                  <a:lnTo>
                    <a:pt x="15603" y="1000"/>
                  </a:lnTo>
                  <a:lnTo>
                    <a:pt x="15589" y="986"/>
                  </a:lnTo>
                  <a:lnTo>
                    <a:pt x="15208" y="916"/>
                  </a:lnTo>
                  <a:lnTo>
                    <a:pt x="15152" y="887"/>
                  </a:lnTo>
                  <a:lnTo>
                    <a:pt x="14983" y="916"/>
                  </a:lnTo>
                  <a:lnTo>
                    <a:pt x="14983" y="916"/>
                  </a:lnTo>
                  <a:lnTo>
                    <a:pt x="14941" y="916"/>
                  </a:lnTo>
                  <a:lnTo>
                    <a:pt x="14800" y="873"/>
                  </a:lnTo>
                  <a:lnTo>
                    <a:pt x="14687" y="859"/>
                  </a:lnTo>
                  <a:lnTo>
                    <a:pt x="14631" y="845"/>
                  </a:lnTo>
                  <a:lnTo>
                    <a:pt x="14603" y="831"/>
                  </a:lnTo>
                  <a:lnTo>
                    <a:pt x="14603" y="831"/>
                  </a:lnTo>
                  <a:lnTo>
                    <a:pt x="14589" y="817"/>
                  </a:lnTo>
                  <a:lnTo>
                    <a:pt x="14420" y="775"/>
                  </a:lnTo>
                  <a:lnTo>
                    <a:pt x="14406" y="761"/>
                  </a:lnTo>
                  <a:lnTo>
                    <a:pt x="14406" y="732"/>
                  </a:lnTo>
                  <a:lnTo>
                    <a:pt x="14293" y="718"/>
                  </a:lnTo>
                  <a:lnTo>
                    <a:pt x="14209" y="704"/>
                  </a:lnTo>
                  <a:lnTo>
                    <a:pt x="14124" y="676"/>
                  </a:lnTo>
                  <a:lnTo>
                    <a:pt x="14110" y="662"/>
                  </a:lnTo>
                  <a:lnTo>
                    <a:pt x="13955" y="521"/>
                  </a:lnTo>
                  <a:lnTo>
                    <a:pt x="13842" y="493"/>
                  </a:lnTo>
                  <a:lnTo>
                    <a:pt x="13744" y="507"/>
                  </a:lnTo>
                  <a:lnTo>
                    <a:pt x="13702" y="549"/>
                  </a:lnTo>
                  <a:lnTo>
                    <a:pt x="13645" y="535"/>
                  </a:lnTo>
                  <a:lnTo>
                    <a:pt x="13617" y="493"/>
                  </a:lnTo>
                  <a:lnTo>
                    <a:pt x="13547" y="549"/>
                  </a:lnTo>
                  <a:lnTo>
                    <a:pt x="13434" y="592"/>
                  </a:lnTo>
                  <a:lnTo>
                    <a:pt x="13251" y="676"/>
                  </a:lnTo>
                  <a:lnTo>
                    <a:pt x="13138" y="761"/>
                  </a:lnTo>
                  <a:lnTo>
                    <a:pt x="13124" y="887"/>
                  </a:lnTo>
                  <a:lnTo>
                    <a:pt x="13181" y="944"/>
                  </a:lnTo>
                  <a:lnTo>
                    <a:pt x="13167" y="1070"/>
                  </a:lnTo>
                  <a:lnTo>
                    <a:pt x="13124" y="1099"/>
                  </a:lnTo>
                  <a:lnTo>
                    <a:pt x="13110" y="1169"/>
                  </a:lnTo>
                  <a:lnTo>
                    <a:pt x="13167" y="1225"/>
                  </a:lnTo>
                  <a:lnTo>
                    <a:pt x="12998" y="1422"/>
                  </a:lnTo>
                  <a:lnTo>
                    <a:pt x="12998" y="1507"/>
                  </a:lnTo>
                  <a:lnTo>
                    <a:pt x="12998" y="1549"/>
                  </a:lnTo>
                  <a:lnTo>
                    <a:pt x="13054" y="1591"/>
                  </a:lnTo>
                  <a:lnTo>
                    <a:pt x="13054" y="1620"/>
                  </a:lnTo>
                  <a:lnTo>
                    <a:pt x="13054" y="1634"/>
                  </a:lnTo>
                  <a:lnTo>
                    <a:pt x="13068" y="1676"/>
                  </a:lnTo>
                  <a:lnTo>
                    <a:pt x="13040" y="1760"/>
                  </a:lnTo>
                  <a:lnTo>
                    <a:pt x="13068" y="2056"/>
                  </a:lnTo>
                  <a:lnTo>
                    <a:pt x="13026" y="2169"/>
                  </a:lnTo>
                  <a:lnTo>
                    <a:pt x="13026" y="2267"/>
                  </a:lnTo>
                  <a:lnTo>
                    <a:pt x="13054" y="2436"/>
                  </a:lnTo>
                  <a:lnTo>
                    <a:pt x="13110" y="2591"/>
                  </a:lnTo>
                  <a:lnTo>
                    <a:pt x="13152" y="2619"/>
                  </a:lnTo>
                  <a:lnTo>
                    <a:pt x="13138" y="2648"/>
                  </a:lnTo>
                  <a:lnTo>
                    <a:pt x="13167" y="2802"/>
                  </a:lnTo>
                  <a:lnTo>
                    <a:pt x="13167" y="2817"/>
                  </a:lnTo>
                  <a:lnTo>
                    <a:pt x="13279" y="2943"/>
                  </a:lnTo>
                  <a:lnTo>
                    <a:pt x="13293" y="2971"/>
                  </a:lnTo>
                  <a:lnTo>
                    <a:pt x="13321" y="3239"/>
                  </a:lnTo>
                  <a:lnTo>
                    <a:pt x="13293" y="3422"/>
                  </a:lnTo>
                  <a:lnTo>
                    <a:pt x="13223" y="3436"/>
                  </a:lnTo>
                  <a:lnTo>
                    <a:pt x="13167" y="3436"/>
                  </a:lnTo>
                  <a:lnTo>
                    <a:pt x="13124" y="3535"/>
                  </a:lnTo>
                  <a:lnTo>
                    <a:pt x="13152" y="3563"/>
                  </a:lnTo>
                  <a:lnTo>
                    <a:pt x="13124" y="3619"/>
                  </a:lnTo>
                  <a:lnTo>
                    <a:pt x="13082" y="3633"/>
                  </a:lnTo>
                  <a:lnTo>
                    <a:pt x="13026" y="3661"/>
                  </a:lnTo>
                  <a:lnTo>
                    <a:pt x="12969" y="3718"/>
                  </a:lnTo>
                  <a:lnTo>
                    <a:pt x="12927" y="4056"/>
                  </a:lnTo>
                  <a:lnTo>
                    <a:pt x="12955" y="4112"/>
                  </a:lnTo>
                  <a:lnTo>
                    <a:pt x="13026" y="4098"/>
                  </a:lnTo>
                  <a:lnTo>
                    <a:pt x="13096" y="4112"/>
                  </a:lnTo>
                  <a:lnTo>
                    <a:pt x="13167" y="4182"/>
                  </a:lnTo>
                  <a:lnTo>
                    <a:pt x="13279" y="4309"/>
                  </a:lnTo>
                  <a:lnTo>
                    <a:pt x="13293" y="4323"/>
                  </a:lnTo>
                  <a:lnTo>
                    <a:pt x="13293" y="4380"/>
                  </a:lnTo>
                  <a:lnTo>
                    <a:pt x="13321" y="4408"/>
                  </a:lnTo>
                  <a:lnTo>
                    <a:pt x="13350" y="4394"/>
                  </a:lnTo>
                  <a:lnTo>
                    <a:pt x="13561" y="4703"/>
                  </a:lnTo>
                  <a:lnTo>
                    <a:pt x="13575" y="4703"/>
                  </a:lnTo>
                  <a:lnTo>
                    <a:pt x="13589" y="4746"/>
                  </a:lnTo>
                  <a:lnTo>
                    <a:pt x="13504" y="4830"/>
                  </a:lnTo>
                  <a:lnTo>
                    <a:pt x="13533" y="4858"/>
                  </a:lnTo>
                  <a:lnTo>
                    <a:pt x="13547" y="4901"/>
                  </a:lnTo>
                  <a:lnTo>
                    <a:pt x="13603" y="4915"/>
                  </a:lnTo>
                  <a:lnTo>
                    <a:pt x="13688" y="4887"/>
                  </a:lnTo>
                  <a:lnTo>
                    <a:pt x="13744" y="4915"/>
                  </a:lnTo>
                  <a:lnTo>
                    <a:pt x="13758" y="4957"/>
                  </a:lnTo>
                  <a:lnTo>
                    <a:pt x="13744" y="4985"/>
                  </a:lnTo>
                  <a:lnTo>
                    <a:pt x="13814" y="5041"/>
                  </a:lnTo>
                  <a:lnTo>
                    <a:pt x="13913" y="4957"/>
                  </a:lnTo>
                  <a:lnTo>
                    <a:pt x="13941" y="4957"/>
                  </a:lnTo>
                  <a:lnTo>
                    <a:pt x="13983" y="4957"/>
                  </a:lnTo>
                  <a:lnTo>
                    <a:pt x="13997" y="4957"/>
                  </a:lnTo>
                  <a:lnTo>
                    <a:pt x="14026" y="4971"/>
                  </a:lnTo>
                  <a:lnTo>
                    <a:pt x="14138" y="4999"/>
                  </a:lnTo>
                  <a:lnTo>
                    <a:pt x="14152" y="5027"/>
                  </a:lnTo>
                  <a:lnTo>
                    <a:pt x="14152" y="5056"/>
                  </a:lnTo>
                  <a:lnTo>
                    <a:pt x="14223" y="5070"/>
                  </a:lnTo>
                  <a:lnTo>
                    <a:pt x="14575" y="5309"/>
                  </a:lnTo>
                  <a:lnTo>
                    <a:pt x="14603" y="5281"/>
                  </a:lnTo>
                  <a:lnTo>
                    <a:pt x="14603" y="5239"/>
                  </a:lnTo>
                  <a:lnTo>
                    <a:pt x="14518" y="5140"/>
                  </a:lnTo>
                  <a:lnTo>
                    <a:pt x="14434" y="4971"/>
                  </a:lnTo>
                  <a:lnTo>
                    <a:pt x="14434" y="4872"/>
                  </a:lnTo>
                  <a:lnTo>
                    <a:pt x="14476" y="4858"/>
                  </a:lnTo>
                  <a:lnTo>
                    <a:pt x="14462" y="4943"/>
                  </a:lnTo>
                  <a:lnTo>
                    <a:pt x="14547" y="5112"/>
                  </a:lnTo>
                  <a:lnTo>
                    <a:pt x="14673" y="5196"/>
                  </a:lnTo>
                  <a:lnTo>
                    <a:pt x="14673" y="5239"/>
                  </a:lnTo>
                  <a:lnTo>
                    <a:pt x="14659" y="5267"/>
                  </a:lnTo>
                  <a:lnTo>
                    <a:pt x="14659" y="5281"/>
                  </a:lnTo>
                  <a:lnTo>
                    <a:pt x="14631" y="5295"/>
                  </a:lnTo>
                  <a:lnTo>
                    <a:pt x="14589" y="5323"/>
                  </a:lnTo>
                  <a:lnTo>
                    <a:pt x="14701" y="5436"/>
                  </a:lnTo>
                  <a:lnTo>
                    <a:pt x="14800" y="5591"/>
                  </a:lnTo>
                  <a:lnTo>
                    <a:pt x="14870" y="5774"/>
                  </a:lnTo>
                  <a:lnTo>
                    <a:pt x="14870" y="5844"/>
                  </a:lnTo>
                  <a:lnTo>
                    <a:pt x="14870" y="5943"/>
                  </a:lnTo>
                  <a:lnTo>
                    <a:pt x="14870" y="6069"/>
                  </a:lnTo>
                  <a:lnTo>
                    <a:pt x="14800" y="6126"/>
                  </a:lnTo>
                  <a:lnTo>
                    <a:pt x="14772" y="6154"/>
                  </a:lnTo>
                  <a:lnTo>
                    <a:pt x="14772" y="6154"/>
                  </a:lnTo>
                  <a:lnTo>
                    <a:pt x="14687" y="6084"/>
                  </a:lnTo>
                  <a:lnTo>
                    <a:pt x="14659" y="6084"/>
                  </a:lnTo>
                  <a:lnTo>
                    <a:pt x="14645" y="6112"/>
                  </a:lnTo>
                  <a:lnTo>
                    <a:pt x="14673" y="6154"/>
                  </a:lnTo>
                  <a:lnTo>
                    <a:pt x="14744" y="6224"/>
                  </a:lnTo>
                  <a:lnTo>
                    <a:pt x="14800" y="6196"/>
                  </a:lnTo>
                  <a:lnTo>
                    <a:pt x="14842" y="6224"/>
                  </a:lnTo>
                  <a:lnTo>
                    <a:pt x="14870" y="6238"/>
                  </a:lnTo>
                  <a:lnTo>
                    <a:pt x="14941" y="6379"/>
                  </a:lnTo>
                  <a:lnTo>
                    <a:pt x="15082" y="6478"/>
                  </a:lnTo>
                  <a:lnTo>
                    <a:pt x="15166" y="6661"/>
                  </a:lnTo>
                  <a:lnTo>
                    <a:pt x="15180" y="6802"/>
                  </a:lnTo>
                  <a:lnTo>
                    <a:pt x="15152" y="6858"/>
                  </a:lnTo>
                  <a:lnTo>
                    <a:pt x="15110" y="6900"/>
                  </a:lnTo>
                  <a:lnTo>
                    <a:pt x="15110" y="7055"/>
                  </a:lnTo>
                  <a:lnTo>
                    <a:pt x="15110" y="7069"/>
                  </a:lnTo>
                  <a:lnTo>
                    <a:pt x="15110" y="7083"/>
                  </a:lnTo>
                  <a:lnTo>
                    <a:pt x="15011" y="7168"/>
                  </a:lnTo>
                  <a:lnTo>
                    <a:pt x="14955" y="7492"/>
                  </a:lnTo>
                  <a:lnTo>
                    <a:pt x="14927" y="7520"/>
                  </a:lnTo>
                  <a:lnTo>
                    <a:pt x="14913" y="7534"/>
                  </a:lnTo>
                  <a:lnTo>
                    <a:pt x="14870" y="7562"/>
                  </a:lnTo>
                  <a:lnTo>
                    <a:pt x="14800" y="7576"/>
                  </a:lnTo>
                  <a:lnTo>
                    <a:pt x="14701" y="7590"/>
                  </a:lnTo>
                  <a:lnTo>
                    <a:pt x="14659" y="7647"/>
                  </a:lnTo>
                  <a:lnTo>
                    <a:pt x="14476" y="7661"/>
                  </a:lnTo>
                  <a:lnTo>
                    <a:pt x="14434" y="7675"/>
                  </a:lnTo>
                  <a:lnTo>
                    <a:pt x="14392" y="7745"/>
                  </a:lnTo>
                  <a:lnTo>
                    <a:pt x="14321" y="7745"/>
                  </a:lnTo>
                  <a:lnTo>
                    <a:pt x="14138" y="7872"/>
                  </a:lnTo>
                  <a:lnTo>
                    <a:pt x="14110" y="7914"/>
                  </a:lnTo>
                  <a:lnTo>
                    <a:pt x="14096" y="7985"/>
                  </a:lnTo>
                  <a:lnTo>
                    <a:pt x="14026" y="8055"/>
                  </a:lnTo>
                  <a:lnTo>
                    <a:pt x="13983" y="8280"/>
                  </a:lnTo>
                  <a:lnTo>
                    <a:pt x="13997" y="8477"/>
                  </a:lnTo>
                  <a:lnTo>
                    <a:pt x="13969" y="8590"/>
                  </a:lnTo>
                  <a:lnTo>
                    <a:pt x="13927" y="8646"/>
                  </a:lnTo>
                  <a:lnTo>
                    <a:pt x="13899" y="8675"/>
                  </a:lnTo>
                  <a:lnTo>
                    <a:pt x="13688" y="8801"/>
                  </a:lnTo>
                  <a:lnTo>
                    <a:pt x="13659" y="8928"/>
                  </a:lnTo>
                  <a:lnTo>
                    <a:pt x="13603" y="8998"/>
                  </a:lnTo>
                  <a:lnTo>
                    <a:pt x="13504" y="9027"/>
                  </a:lnTo>
                  <a:lnTo>
                    <a:pt x="13448" y="9069"/>
                  </a:lnTo>
                  <a:lnTo>
                    <a:pt x="13392" y="9167"/>
                  </a:lnTo>
                  <a:lnTo>
                    <a:pt x="13434" y="9210"/>
                  </a:lnTo>
                  <a:lnTo>
                    <a:pt x="13448" y="9294"/>
                  </a:lnTo>
                  <a:lnTo>
                    <a:pt x="13448" y="9491"/>
                  </a:lnTo>
                  <a:lnTo>
                    <a:pt x="13462" y="9632"/>
                  </a:lnTo>
                  <a:lnTo>
                    <a:pt x="13434" y="9801"/>
                  </a:lnTo>
                  <a:lnTo>
                    <a:pt x="13406" y="9857"/>
                  </a:lnTo>
                  <a:lnTo>
                    <a:pt x="13350" y="10055"/>
                  </a:lnTo>
                  <a:lnTo>
                    <a:pt x="13350" y="10055"/>
                  </a:lnTo>
                  <a:lnTo>
                    <a:pt x="13279" y="10125"/>
                  </a:lnTo>
                  <a:lnTo>
                    <a:pt x="13279" y="10224"/>
                  </a:lnTo>
                  <a:lnTo>
                    <a:pt x="13279" y="10238"/>
                  </a:lnTo>
                  <a:lnTo>
                    <a:pt x="13293" y="10435"/>
                  </a:lnTo>
                  <a:lnTo>
                    <a:pt x="13265" y="10477"/>
                  </a:lnTo>
                  <a:lnTo>
                    <a:pt x="13209" y="10561"/>
                  </a:lnTo>
                  <a:lnTo>
                    <a:pt x="13181" y="10576"/>
                  </a:lnTo>
                  <a:lnTo>
                    <a:pt x="13181" y="10590"/>
                  </a:lnTo>
                  <a:lnTo>
                    <a:pt x="13124" y="10604"/>
                  </a:lnTo>
                  <a:lnTo>
                    <a:pt x="13054" y="10688"/>
                  </a:lnTo>
                  <a:lnTo>
                    <a:pt x="12843" y="10914"/>
                  </a:lnTo>
                  <a:lnTo>
                    <a:pt x="12758" y="11083"/>
                  </a:lnTo>
                  <a:lnTo>
                    <a:pt x="12744" y="11111"/>
                  </a:lnTo>
                  <a:lnTo>
                    <a:pt x="12716" y="11195"/>
                  </a:lnTo>
                  <a:lnTo>
                    <a:pt x="12674" y="11280"/>
                  </a:lnTo>
                  <a:lnTo>
                    <a:pt x="12631" y="11308"/>
                  </a:lnTo>
                  <a:lnTo>
                    <a:pt x="12617" y="11322"/>
                  </a:lnTo>
                  <a:lnTo>
                    <a:pt x="12603" y="11322"/>
                  </a:lnTo>
                  <a:lnTo>
                    <a:pt x="12561" y="11336"/>
                  </a:lnTo>
                  <a:lnTo>
                    <a:pt x="12378" y="11505"/>
                  </a:lnTo>
                  <a:lnTo>
                    <a:pt x="12322" y="11547"/>
                  </a:lnTo>
                  <a:lnTo>
                    <a:pt x="12265" y="11604"/>
                  </a:lnTo>
                  <a:lnTo>
                    <a:pt x="12209" y="11660"/>
                  </a:lnTo>
                  <a:lnTo>
                    <a:pt x="12195" y="11716"/>
                  </a:lnTo>
                  <a:lnTo>
                    <a:pt x="12209" y="11956"/>
                  </a:lnTo>
                  <a:lnTo>
                    <a:pt x="12181" y="11998"/>
                  </a:lnTo>
                  <a:lnTo>
                    <a:pt x="12124" y="12125"/>
                  </a:lnTo>
                  <a:lnTo>
                    <a:pt x="12096" y="12139"/>
                  </a:lnTo>
                  <a:lnTo>
                    <a:pt x="12096" y="12265"/>
                  </a:lnTo>
                  <a:lnTo>
                    <a:pt x="12124" y="12265"/>
                  </a:lnTo>
                  <a:lnTo>
                    <a:pt x="12124" y="12294"/>
                  </a:lnTo>
                  <a:lnTo>
                    <a:pt x="11956" y="12477"/>
                  </a:lnTo>
                  <a:lnTo>
                    <a:pt x="11871" y="12660"/>
                  </a:lnTo>
                  <a:lnTo>
                    <a:pt x="11829" y="12716"/>
                  </a:lnTo>
                  <a:lnTo>
                    <a:pt x="11758" y="12913"/>
                  </a:lnTo>
                  <a:lnTo>
                    <a:pt x="11744" y="13012"/>
                  </a:lnTo>
                  <a:lnTo>
                    <a:pt x="11702" y="13124"/>
                  </a:lnTo>
                  <a:lnTo>
                    <a:pt x="11702" y="13209"/>
                  </a:lnTo>
                  <a:lnTo>
                    <a:pt x="11744" y="13392"/>
                  </a:lnTo>
                  <a:lnTo>
                    <a:pt x="11787" y="13434"/>
                  </a:lnTo>
                  <a:lnTo>
                    <a:pt x="11801" y="13505"/>
                  </a:lnTo>
                  <a:lnTo>
                    <a:pt x="11843" y="13575"/>
                  </a:lnTo>
                  <a:lnTo>
                    <a:pt x="11871" y="13603"/>
                  </a:lnTo>
                  <a:lnTo>
                    <a:pt x="11899" y="13758"/>
                  </a:lnTo>
                  <a:lnTo>
                    <a:pt x="11927" y="13786"/>
                  </a:lnTo>
                  <a:lnTo>
                    <a:pt x="11956" y="13828"/>
                  </a:lnTo>
                  <a:lnTo>
                    <a:pt x="11970" y="13899"/>
                  </a:lnTo>
                  <a:lnTo>
                    <a:pt x="12054" y="13997"/>
                  </a:lnTo>
                  <a:lnTo>
                    <a:pt x="12068" y="14068"/>
                  </a:lnTo>
                  <a:lnTo>
                    <a:pt x="12124" y="14152"/>
                  </a:lnTo>
                  <a:lnTo>
                    <a:pt x="12153" y="14251"/>
                  </a:lnTo>
                  <a:lnTo>
                    <a:pt x="12139" y="14321"/>
                  </a:lnTo>
                  <a:lnTo>
                    <a:pt x="12181" y="14364"/>
                  </a:lnTo>
                  <a:lnTo>
                    <a:pt x="12251" y="14490"/>
                  </a:lnTo>
                  <a:lnTo>
                    <a:pt x="12251" y="14659"/>
                  </a:lnTo>
                  <a:lnTo>
                    <a:pt x="12237" y="14716"/>
                  </a:lnTo>
                  <a:lnTo>
                    <a:pt x="12181" y="14758"/>
                  </a:lnTo>
                  <a:lnTo>
                    <a:pt x="12110" y="14814"/>
                  </a:lnTo>
                  <a:lnTo>
                    <a:pt x="12110" y="14814"/>
                  </a:lnTo>
                  <a:lnTo>
                    <a:pt x="12040" y="14828"/>
                  </a:lnTo>
                  <a:lnTo>
                    <a:pt x="11927" y="14800"/>
                  </a:lnTo>
                  <a:lnTo>
                    <a:pt x="11829" y="14673"/>
                  </a:lnTo>
                  <a:lnTo>
                    <a:pt x="11815" y="14673"/>
                  </a:lnTo>
                  <a:lnTo>
                    <a:pt x="11730" y="14617"/>
                  </a:lnTo>
                  <a:lnTo>
                    <a:pt x="11702" y="14561"/>
                  </a:lnTo>
                  <a:lnTo>
                    <a:pt x="11674" y="14533"/>
                  </a:lnTo>
                  <a:lnTo>
                    <a:pt x="11632" y="14237"/>
                  </a:lnTo>
                  <a:lnTo>
                    <a:pt x="11646" y="14166"/>
                  </a:lnTo>
                  <a:lnTo>
                    <a:pt x="11603" y="14096"/>
                  </a:lnTo>
                  <a:lnTo>
                    <a:pt x="11618" y="14026"/>
                  </a:lnTo>
                  <a:lnTo>
                    <a:pt x="11660" y="13997"/>
                  </a:lnTo>
                  <a:lnTo>
                    <a:pt x="11730" y="14040"/>
                  </a:lnTo>
                  <a:lnTo>
                    <a:pt x="11744" y="14040"/>
                  </a:lnTo>
                  <a:lnTo>
                    <a:pt x="11674" y="13955"/>
                  </a:lnTo>
                  <a:lnTo>
                    <a:pt x="11660" y="13885"/>
                  </a:lnTo>
                  <a:lnTo>
                    <a:pt x="11632" y="13828"/>
                  </a:lnTo>
                  <a:lnTo>
                    <a:pt x="11646" y="13730"/>
                  </a:lnTo>
                  <a:lnTo>
                    <a:pt x="11603" y="13688"/>
                  </a:lnTo>
                  <a:lnTo>
                    <a:pt x="11603" y="13617"/>
                  </a:lnTo>
                  <a:lnTo>
                    <a:pt x="11533" y="13589"/>
                  </a:lnTo>
                  <a:lnTo>
                    <a:pt x="11519" y="13575"/>
                  </a:lnTo>
                  <a:lnTo>
                    <a:pt x="11505" y="13561"/>
                  </a:lnTo>
                  <a:lnTo>
                    <a:pt x="11505" y="13490"/>
                  </a:lnTo>
                  <a:lnTo>
                    <a:pt x="11463" y="13448"/>
                  </a:lnTo>
                  <a:lnTo>
                    <a:pt x="11434" y="13364"/>
                  </a:lnTo>
                  <a:lnTo>
                    <a:pt x="11406" y="13322"/>
                  </a:lnTo>
                  <a:lnTo>
                    <a:pt x="11350" y="13322"/>
                  </a:lnTo>
                  <a:lnTo>
                    <a:pt x="11280" y="13322"/>
                  </a:lnTo>
                  <a:lnTo>
                    <a:pt x="11265" y="13336"/>
                  </a:lnTo>
                  <a:lnTo>
                    <a:pt x="11167" y="13406"/>
                  </a:lnTo>
                  <a:lnTo>
                    <a:pt x="11040" y="13462"/>
                  </a:lnTo>
                  <a:lnTo>
                    <a:pt x="10970" y="13448"/>
                  </a:lnTo>
                  <a:lnTo>
                    <a:pt x="10913" y="13448"/>
                  </a:lnTo>
                  <a:lnTo>
                    <a:pt x="10885" y="13490"/>
                  </a:lnTo>
                  <a:lnTo>
                    <a:pt x="10871" y="13547"/>
                  </a:lnTo>
                  <a:lnTo>
                    <a:pt x="10857" y="13575"/>
                  </a:lnTo>
                  <a:lnTo>
                    <a:pt x="10815" y="13645"/>
                  </a:lnTo>
                  <a:lnTo>
                    <a:pt x="10829" y="13688"/>
                  </a:lnTo>
                  <a:lnTo>
                    <a:pt x="10702" y="13885"/>
                  </a:lnTo>
                  <a:lnTo>
                    <a:pt x="10716" y="13913"/>
                  </a:lnTo>
                  <a:lnTo>
                    <a:pt x="10773" y="13941"/>
                  </a:lnTo>
                  <a:lnTo>
                    <a:pt x="10773" y="14040"/>
                  </a:lnTo>
                  <a:lnTo>
                    <a:pt x="10716" y="14209"/>
                  </a:lnTo>
                  <a:lnTo>
                    <a:pt x="10716" y="14659"/>
                  </a:lnTo>
                  <a:lnTo>
                    <a:pt x="10730" y="14772"/>
                  </a:lnTo>
                  <a:lnTo>
                    <a:pt x="10801" y="14856"/>
                  </a:lnTo>
                  <a:lnTo>
                    <a:pt x="10815" y="14913"/>
                  </a:lnTo>
                  <a:lnTo>
                    <a:pt x="10871" y="14969"/>
                  </a:lnTo>
                  <a:lnTo>
                    <a:pt x="10998" y="15265"/>
                  </a:lnTo>
                  <a:lnTo>
                    <a:pt x="11040" y="15307"/>
                  </a:lnTo>
                  <a:lnTo>
                    <a:pt x="11040" y="15490"/>
                  </a:lnTo>
                  <a:lnTo>
                    <a:pt x="11082" y="15532"/>
                  </a:lnTo>
                  <a:lnTo>
                    <a:pt x="11082" y="15589"/>
                  </a:lnTo>
                  <a:lnTo>
                    <a:pt x="11111" y="15603"/>
                  </a:lnTo>
                  <a:lnTo>
                    <a:pt x="11153" y="15589"/>
                  </a:lnTo>
                  <a:lnTo>
                    <a:pt x="11167" y="15659"/>
                  </a:lnTo>
                  <a:lnTo>
                    <a:pt x="11237" y="15701"/>
                  </a:lnTo>
                  <a:lnTo>
                    <a:pt x="11265" y="15701"/>
                  </a:lnTo>
                  <a:lnTo>
                    <a:pt x="11280" y="15758"/>
                  </a:lnTo>
                  <a:lnTo>
                    <a:pt x="11336" y="15814"/>
                  </a:lnTo>
                  <a:lnTo>
                    <a:pt x="11350" y="15856"/>
                  </a:lnTo>
                  <a:lnTo>
                    <a:pt x="11406" y="15898"/>
                  </a:lnTo>
                  <a:lnTo>
                    <a:pt x="11463" y="15884"/>
                  </a:lnTo>
                  <a:lnTo>
                    <a:pt x="11519" y="15941"/>
                  </a:lnTo>
                  <a:lnTo>
                    <a:pt x="11575" y="16053"/>
                  </a:lnTo>
                  <a:lnTo>
                    <a:pt x="11646" y="16096"/>
                  </a:lnTo>
                  <a:lnTo>
                    <a:pt x="11744" y="16138"/>
                  </a:lnTo>
                  <a:lnTo>
                    <a:pt x="11871" y="16265"/>
                  </a:lnTo>
                  <a:lnTo>
                    <a:pt x="11857" y="16377"/>
                  </a:lnTo>
                  <a:lnTo>
                    <a:pt x="11956" y="16419"/>
                  </a:lnTo>
                  <a:lnTo>
                    <a:pt x="12054" y="16518"/>
                  </a:lnTo>
                  <a:lnTo>
                    <a:pt x="12110" y="16490"/>
                  </a:lnTo>
                  <a:lnTo>
                    <a:pt x="12110" y="16546"/>
                  </a:lnTo>
                  <a:lnTo>
                    <a:pt x="12181" y="16673"/>
                  </a:lnTo>
                  <a:lnTo>
                    <a:pt x="12209" y="16701"/>
                  </a:lnTo>
                  <a:lnTo>
                    <a:pt x="12195" y="16772"/>
                  </a:lnTo>
                  <a:lnTo>
                    <a:pt x="12181" y="16772"/>
                  </a:lnTo>
                  <a:lnTo>
                    <a:pt x="12153" y="16786"/>
                  </a:lnTo>
                  <a:lnTo>
                    <a:pt x="12139" y="16828"/>
                  </a:lnTo>
                  <a:lnTo>
                    <a:pt x="12181" y="16884"/>
                  </a:lnTo>
                  <a:lnTo>
                    <a:pt x="12181" y="16884"/>
                  </a:lnTo>
                  <a:lnTo>
                    <a:pt x="12293" y="16926"/>
                  </a:lnTo>
                  <a:lnTo>
                    <a:pt x="12265" y="17067"/>
                  </a:lnTo>
                  <a:lnTo>
                    <a:pt x="12265" y="17109"/>
                  </a:lnTo>
                  <a:lnTo>
                    <a:pt x="12251" y="17138"/>
                  </a:lnTo>
                  <a:lnTo>
                    <a:pt x="12251" y="17138"/>
                  </a:lnTo>
                  <a:lnTo>
                    <a:pt x="12308" y="17194"/>
                  </a:lnTo>
                  <a:lnTo>
                    <a:pt x="12378" y="17166"/>
                  </a:lnTo>
                  <a:lnTo>
                    <a:pt x="12448" y="17208"/>
                  </a:lnTo>
                  <a:lnTo>
                    <a:pt x="12519" y="17222"/>
                  </a:lnTo>
                  <a:lnTo>
                    <a:pt x="12547" y="17278"/>
                  </a:lnTo>
                  <a:lnTo>
                    <a:pt x="12533" y="17307"/>
                  </a:lnTo>
                  <a:lnTo>
                    <a:pt x="12491" y="17307"/>
                  </a:lnTo>
                  <a:lnTo>
                    <a:pt x="12462" y="17377"/>
                  </a:lnTo>
                  <a:lnTo>
                    <a:pt x="12519" y="17462"/>
                  </a:lnTo>
                  <a:lnTo>
                    <a:pt x="12533" y="17546"/>
                  </a:lnTo>
                  <a:lnTo>
                    <a:pt x="12617" y="17616"/>
                  </a:lnTo>
                  <a:lnTo>
                    <a:pt x="12462" y="17687"/>
                  </a:lnTo>
                  <a:lnTo>
                    <a:pt x="12420" y="17743"/>
                  </a:lnTo>
                  <a:lnTo>
                    <a:pt x="12392" y="17799"/>
                  </a:lnTo>
                  <a:lnTo>
                    <a:pt x="12434" y="17926"/>
                  </a:lnTo>
                  <a:lnTo>
                    <a:pt x="12491" y="17940"/>
                  </a:lnTo>
                  <a:lnTo>
                    <a:pt x="12448" y="18011"/>
                  </a:lnTo>
                  <a:lnTo>
                    <a:pt x="12477" y="18053"/>
                  </a:lnTo>
                  <a:lnTo>
                    <a:pt x="12462" y="18109"/>
                  </a:lnTo>
                  <a:lnTo>
                    <a:pt x="12561" y="18137"/>
                  </a:lnTo>
                  <a:lnTo>
                    <a:pt x="12631" y="18222"/>
                  </a:lnTo>
                  <a:lnTo>
                    <a:pt x="12786" y="18377"/>
                  </a:lnTo>
                  <a:lnTo>
                    <a:pt x="12927" y="18391"/>
                  </a:lnTo>
                  <a:lnTo>
                    <a:pt x="13026" y="18447"/>
                  </a:lnTo>
                  <a:lnTo>
                    <a:pt x="13124" y="18447"/>
                  </a:lnTo>
                  <a:lnTo>
                    <a:pt x="13138" y="18504"/>
                  </a:lnTo>
                  <a:lnTo>
                    <a:pt x="13195" y="18532"/>
                  </a:lnTo>
                  <a:lnTo>
                    <a:pt x="13336" y="18518"/>
                  </a:lnTo>
                  <a:lnTo>
                    <a:pt x="13350" y="18504"/>
                  </a:lnTo>
                  <a:lnTo>
                    <a:pt x="13364" y="18461"/>
                  </a:lnTo>
                  <a:lnTo>
                    <a:pt x="13321" y="18447"/>
                  </a:lnTo>
                  <a:lnTo>
                    <a:pt x="13265" y="18461"/>
                  </a:lnTo>
                  <a:lnTo>
                    <a:pt x="13181" y="18433"/>
                  </a:lnTo>
                  <a:lnTo>
                    <a:pt x="13167" y="18335"/>
                  </a:lnTo>
                  <a:lnTo>
                    <a:pt x="13124" y="18222"/>
                  </a:lnTo>
                  <a:lnTo>
                    <a:pt x="13138" y="18095"/>
                  </a:lnTo>
                  <a:lnTo>
                    <a:pt x="13138" y="18025"/>
                  </a:lnTo>
                  <a:lnTo>
                    <a:pt x="13251" y="17870"/>
                  </a:lnTo>
                  <a:lnTo>
                    <a:pt x="13265" y="17856"/>
                  </a:lnTo>
                  <a:lnTo>
                    <a:pt x="13195" y="17814"/>
                  </a:lnTo>
                  <a:lnTo>
                    <a:pt x="13138" y="17828"/>
                  </a:lnTo>
                  <a:lnTo>
                    <a:pt x="13110" y="17785"/>
                  </a:lnTo>
                  <a:lnTo>
                    <a:pt x="13110" y="17729"/>
                  </a:lnTo>
                  <a:lnTo>
                    <a:pt x="13026" y="17715"/>
                  </a:lnTo>
                  <a:lnTo>
                    <a:pt x="13012" y="17631"/>
                  </a:lnTo>
                  <a:lnTo>
                    <a:pt x="12955" y="17588"/>
                  </a:lnTo>
                  <a:lnTo>
                    <a:pt x="12955" y="17532"/>
                  </a:lnTo>
                  <a:lnTo>
                    <a:pt x="12969" y="17462"/>
                  </a:lnTo>
                  <a:lnTo>
                    <a:pt x="12927" y="17377"/>
                  </a:lnTo>
                  <a:lnTo>
                    <a:pt x="12927" y="17307"/>
                  </a:lnTo>
                  <a:lnTo>
                    <a:pt x="12885" y="17222"/>
                  </a:lnTo>
                  <a:lnTo>
                    <a:pt x="12885" y="17152"/>
                  </a:lnTo>
                  <a:lnTo>
                    <a:pt x="12843" y="17095"/>
                  </a:lnTo>
                  <a:lnTo>
                    <a:pt x="12857" y="17025"/>
                  </a:lnTo>
                  <a:lnTo>
                    <a:pt x="12772" y="16926"/>
                  </a:lnTo>
                  <a:lnTo>
                    <a:pt x="12744" y="16800"/>
                  </a:lnTo>
                  <a:lnTo>
                    <a:pt x="12688" y="16757"/>
                  </a:lnTo>
                  <a:lnTo>
                    <a:pt x="12702" y="16574"/>
                  </a:lnTo>
                  <a:lnTo>
                    <a:pt x="12688" y="16560"/>
                  </a:lnTo>
                  <a:lnTo>
                    <a:pt x="12646" y="16490"/>
                  </a:lnTo>
                  <a:lnTo>
                    <a:pt x="12603" y="16335"/>
                  </a:lnTo>
                  <a:lnTo>
                    <a:pt x="12519" y="16208"/>
                  </a:lnTo>
                  <a:lnTo>
                    <a:pt x="12505" y="16166"/>
                  </a:lnTo>
                  <a:lnTo>
                    <a:pt x="12674" y="15927"/>
                  </a:lnTo>
                  <a:lnTo>
                    <a:pt x="12688" y="15842"/>
                  </a:lnTo>
                  <a:lnTo>
                    <a:pt x="12857" y="15772"/>
                  </a:lnTo>
                  <a:lnTo>
                    <a:pt x="13068" y="15617"/>
                  </a:lnTo>
                  <a:lnTo>
                    <a:pt x="13307" y="15518"/>
                  </a:lnTo>
                  <a:lnTo>
                    <a:pt x="13364" y="15476"/>
                  </a:lnTo>
                  <a:lnTo>
                    <a:pt x="13364" y="15420"/>
                  </a:lnTo>
                  <a:lnTo>
                    <a:pt x="13350" y="15363"/>
                  </a:lnTo>
                  <a:lnTo>
                    <a:pt x="13321" y="15349"/>
                  </a:lnTo>
                  <a:lnTo>
                    <a:pt x="13321" y="15349"/>
                  </a:lnTo>
                  <a:lnTo>
                    <a:pt x="13378" y="15321"/>
                  </a:lnTo>
                  <a:lnTo>
                    <a:pt x="13392" y="15335"/>
                  </a:lnTo>
                  <a:lnTo>
                    <a:pt x="13490" y="15406"/>
                  </a:lnTo>
                  <a:lnTo>
                    <a:pt x="13547" y="15406"/>
                  </a:lnTo>
                  <a:lnTo>
                    <a:pt x="13659" y="15377"/>
                  </a:lnTo>
                  <a:lnTo>
                    <a:pt x="13673" y="15434"/>
                  </a:lnTo>
                  <a:lnTo>
                    <a:pt x="13702" y="15476"/>
                  </a:lnTo>
                  <a:lnTo>
                    <a:pt x="13730" y="15561"/>
                  </a:lnTo>
                  <a:lnTo>
                    <a:pt x="13828" y="15645"/>
                  </a:lnTo>
                  <a:lnTo>
                    <a:pt x="13857" y="15758"/>
                  </a:lnTo>
                  <a:lnTo>
                    <a:pt x="13913" y="15814"/>
                  </a:lnTo>
                  <a:lnTo>
                    <a:pt x="14068" y="15884"/>
                  </a:lnTo>
                  <a:lnTo>
                    <a:pt x="14152" y="15856"/>
                  </a:lnTo>
                  <a:lnTo>
                    <a:pt x="14223" y="15884"/>
                  </a:lnTo>
                  <a:lnTo>
                    <a:pt x="14462" y="15913"/>
                  </a:lnTo>
                  <a:lnTo>
                    <a:pt x="14701" y="16194"/>
                  </a:lnTo>
                  <a:lnTo>
                    <a:pt x="14730" y="16222"/>
                  </a:lnTo>
                  <a:lnTo>
                    <a:pt x="14983" y="16377"/>
                  </a:lnTo>
                  <a:lnTo>
                    <a:pt x="15096" y="16476"/>
                  </a:lnTo>
                  <a:lnTo>
                    <a:pt x="15222" y="16518"/>
                  </a:lnTo>
                  <a:lnTo>
                    <a:pt x="15307" y="16574"/>
                  </a:lnTo>
                  <a:lnTo>
                    <a:pt x="15335" y="16560"/>
                  </a:lnTo>
                  <a:lnTo>
                    <a:pt x="15377" y="16659"/>
                  </a:lnTo>
                  <a:lnTo>
                    <a:pt x="15448" y="16715"/>
                  </a:lnTo>
                  <a:lnTo>
                    <a:pt x="15448" y="16772"/>
                  </a:lnTo>
                  <a:lnTo>
                    <a:pt x="15420" y="16800"/>
                  </a:lnTo>
                  <a:lnTo>
                    <a:pt x="15448" y="16856"/>
                  </a:lnTo>
                  <a:lnTo>
                    <a:pt x="15518" y="16926"/>
                  </a:lnTo>
                  <a:lnTo>
                    <a:pt x="15532" y="17025"/>
                  </a:lnTo>
                  <a:lnTo>
                    <a:pt x="15574" y="17109"/>
                  </a:lnTo>
                  <a:lnTo>
                    <a:pt x="15701" y="17109"/>
                  </a:lnTo>
                  <a:lnTo>
                    <a:pt x="15772" y="17152"/>
                  </a:lnTo>
                  <a:lnTo>
                    <a:pt x="15828" y="17250"/>
                  </a:lnTo>
                  <a:lnTo>
                    <a:pt x="15828" y="17264"/>
                  </a:lnTo>
                  <a:lnTo>
                    <a:pt x="15800" y="17278"/>
                  </a:lnTo>
                  <a:lnTo>
                    <a:pt x="15814" y="17293"/>
                  </a:lnTo>
                  <a:lnTo>
                    <a:pt x="15898" y="17307"/>
                  </a:lnTo>
                  <a:lnTo>
                    <a:pt x="15983" y="17419"/>
                  </a:lnTo>
                  <a:lnTo>
                    <a:pt x="16180" y="17574"/>
                  </a:lnTo>
                  <a:lnTo>
                    <a:pt x="16363" y="17645"/>
                  </a:lnTo>
                  <a:lnTo>
                    <a:pt x="16546" y="17687"/>
                  </a:lnTo>
                  <a:lnTo>
                    <a:pt x="16645" y="17743"/>
                  </a:lnTo>
                  <a:lnTo>
                    <a:pt x="16757" y="17842"/>
                  </a:lnTo>
                  <a:lnTo>
                    <a:pt x="16898" y="17912"/>
                  </a:lnTo>
                  <a:lnTo>
                    <a:pt x="17011" y="17912"/>
                  </a:lnTo>
                  <a:lnTo>
                    <a:pt x="17081" y="17870"/>
                  </a:lnTo>
                  <a:lnTo>
                    <a:pt x="17222" y="17729"/>
                  </a:lnTo>
                  <a:lnTo>
                    <a:pt x="17222" y="17729"/>
                  </a:lnTo>
                  <a:lnTo>
                    <a:pt x="17222" y="17631"/>
                  </a:lnTo>
                  <a:lnTo>
                    <a:pt x="17264" y="17673"/>
                  </a:lnTo>
                  <a:lnTo>
                    <a:pt x="17278" y="17659"/>
                  </a:lnTo>
                  <a:lnTo>
                    <a:pt x="17264" y="17588"/>
                  </a:lnTo>
                  <a:lnTo>
                    <a:pt x="17321" y="17546"/>
                  </a:lnTo>
                  <a:lnTo>
                    <a:pt x="17349" y="17476"/>
                  </a:lnTo>
                  <a:lnTo>
                    <a:pt x="17321" y="17349"/>
                  </a:lnTo>
                  <a:lnTo>
                    <a:pt x="17250" y="17349"/>
                  </a:lnTo>
                  <a:lnTo>
                    <a:pt x="17208" y="17236"/>
                  </a:lnTo>
                  <a:lnTo>
                    <a:pt x="17208" y="17194"/>
                  </a:lnTo>
                  <a:lnTo>
                    <a:pt x="17250" y="17152"/>
                  </a:lnTo>
                  <a:lnTo>
                    <a:pt x="17208" y="17039"/>
                  </a:lnTo>
                  <a:lnTo>
                    <a:pt x="17278" y="16926"/>
                  </a:lnTo>
                  <a:lnTo>
                    <a:pt x="17278" y="16870"/>
                  </a:lnTo>
                  <a:lnTo>
                    <a:pt x="17292" y="16842"/>
                  </a:lnTo>
                  <a:lnTo>
                    <a:pt x="17292" y="16743"/>
                  </a:lnTo>
                  <a:lnTo>
                    <a:pt x="17307" y="16687"/>
                  </a:lnTo>
                  <a:lnTo>
                    <a:pt x="17194" y="16673"/>
                  </a:lnTo>
                  <a:lnTo>
                    <a:pt x="17180" y="16631"/>
                  </a:lnTo>
                  <a:lnTo>
                    <a:pt x="17194" y="16603"/>
                  </a:lnTo>
                  <a:lnTo>
                    <a:pt x="17264" y="16560"/>
                  </a:lnTo>
                  <a:lnTo>
                    <a:pt x="17264" y="16448"/>
                  </a:lnTo>
                  <a:lnTo>
                    <a:pt x="17250" y="16434"/>
                  </a:lnTo>
                  <a:lnTo>
                    <a:pt x="17208" y="16405"/>
                  </a:lnTo>
                  <a:lnTo>
                    <a:pt x="17208" y="16349"/>
                  </a:lnTo>
                  <a:lnTo>
                    <a:pt x="17236" y="16321"/>
                  </a:lnTo>
                  <a:lnTo>
                    <a:pt x="17363" y="16419"/>
                  </a:lnTo>
                  <a:lnTo>
                    <a:pt x="17391" y="16377"/>
                  </a:lnTo>
                  <a:lnTo>
                    <a:pt x="17405" y="16251"/>
                  </a:lnTo>
                  <a:lnTo>
                    <a:pt x="17321" y="16096"/>
                  </a:lnTo>
                  <a:lnTo>
                    <a:pt x="17278" y="16082"/>
                  </a:lnTo>
                  <a:lnTo>
                    <a:pt x="17194" y="16053"/>
                  </a:lnTo>
                  <a:lnTo>
                    <a:pt x="17081" y="15969"/>
                  </a:lnTo>
                  <a:lnTo>
                    <a:pt x="16997" y="15983"/>
                  </a:lnTo>
                  <a:lnTo>
                    <a:pt x="16940" y="15941"/>
                  </a:lnTo>
                  <a:lnTo>
                    <a:pt x="16856" y="15927"/>
                  </a:lnTo>
                  <a:lnTo>
                    <a:pt x="16828" y="15870"/>
                  </a:lnTo>
                  <a:lnTo>
                    <a:pt x="16743" y="15434"/>
                  </a:lnTo>
                  <a:lnTo>
                    <a:pt x="16701" y="15420"/>
                  </a:lnTo>
                  <a:lnTo>
                    <a:pt x="16687" y="15377"/>
                  </a:lnTo>
                  <a:lnTo>
                    <a:pt x="16673" y="15349"/>
                  </a:lnTo>
                  <a:lnTo>
                    <a:pt x="16673" y="15321"/>
                  </a:lnTo>
                  <a:lnTo>
                    <a:pt x="16673" y="15251"/>
                  </a:lnTo>
                  <a:lnTo>
                    <a:pt x="16715" y="15180"/>
                  </a:lnTo>
                  <a:lnTo>
                    <a:pt x="16701" y="15138"/>
                  </a:lnTo>
                  <a:lnTo>
                    <a:pt x="16800" y="15068"/>
                  </a:lnTo>
                  <a:lnTo>
                    <a:pt x="16983" y="14997"/>
                  </a:lnTo>
                  <a:lnTo>
                    <a:pt x="16940" y="14969"/>
                  </a:lnTo>
                  <a:lnTo>
                    <a:pt x="16898" y="14941"/>
                  </a:lnTo>
                  <a:lnTo>
                    <a:pt x="16898" y="14899"/>
                  </a:lnTo>
                  <a:lnTo>
                    <a:pt x="16954" y="14744"/>
                  </a:lnTo>
                  <a:lnTo>
                    <a:pt x="16771" y="14645"/>
                  </a:lnTo>
                  <a:lnTo>
                    <a:pt x="16743" y="14589"/>
                  </a:lnTo>
                  <a:lnTo>
                    <a:pt x="16757" y="14504"/>
                  </a:lnTo>
                  <a:lnTo>
                    <a:pt x="16715" y="14462"/>
                  </a:lnTo>
                  <a:lnTo>
                    <a:pt x="16588" y="14504"/>
                  </a:lnTo>
                  <a:lnTo>
                    <a:pt x="16490" y="14420"/>
                  </a:lnTo>
                  <a:lnTo>
                    <a:pt x="16490" y="14406"/>
                  </a:lnTo>
                  <a:lnTo>
                    <a:pt x="16574" y="14392"/>
                  </a:lnTo>
                  <a:lnTo>
                    <a:pt x="16574" y="14349"/>
                  </a:lnTo>
                  <a:lnTo>
                    <a:pt x="16518" y="14307"/>
                  </a:lnTo>
                  <a:lnTo>
                    <a:pt x="16560" y="14307"/>
                  </a:lnTo>
                  <a:lnTo>
                    <a:pt x="16602" y="14335"/>
                  </a:lnTo>
                  <a:lnTo>
                    <a:pt x="16617" y="14392"/>
                  </a:lnTo>
                  <a:lnTo>
                    <a:pt x="16574" y="14448"/>
                  </a:lnTo>
                  <a:lnTo>
                    <a:pt x="16588" y="14462"/>
                  </a:lnTo>
                  <a:lnTo>
                    <a:pt x="16743" y="14448"/>
                  </a:lnTo>
                  <a:lnTo>
                    <a:pt x="16828" y="14476"/>
                  </a:lnTo>
                  <a:lnTo>
                    <a:pt x="16757" y="14547"/>
                  </a:lnTo>
                  <a:lnTo>
                    <a:pt x="16814" y="14645"/>
                  </a:lnTo>
                  <a:lnTo>
                    <a:pt x="16954" y="14687"/>
                  </a:lnTo>
                  <a:lnTo>
                    <a:pt x="16983" y="14716"/>
                  </a:lnTo>
                  <a:lnTo>
                    <a:pt x="16969" y="14828"/>
                  </a:lnTo>
                  <a:lnTo>
                    <a:pt x="16997" y="14814"/>
                  </a:lnTo>
                  <a:lnTo>
                    <a:pt x="17053" y="14899"/>
                  </a:lnTo>
                  <a:lnTo>
                    <a:pt x="17039" y="15025"/>
                  </a:lnTo>
                  <a:lnTo>
                    <a:pt x="17067" y="15068"/>
                  </a:lnTo>
                  <a:lnTo>
                    <a:pt x="17067" y="15124"/>
                  </a:lnTo>
                  <a:lnTo>
                    <a:pt x="17067" y="15138"/>
                  </a:lnTo>
                  <a:lnTo>
                    <a:pt x="17095" y="15208"/>
                  </a:lnTo>
                  <a:lnTo>
                    <a:pt x="17166" y="15237"/>
                  </a:lnTo>
                  <a:lnTo>
                    <a:pt x="17236" y="15406"/>
                  </a:lnTo>
                  <a:lnTo>
                    <a:pt x="17363" y="15490"/>
                  </a:lnTo>
                  <a:lnTo>
                    <a:pt x="17673" y="15645"/>
                  </a:lnTo>
                  <a:lnTo>
                    <a:pt x="17729" y="15687"/>
                  </a:lnTo>
                  <a:lnTo>
                    <a:pt x="17842" y="15673"/>
                  </a:lnTo>
                  <a:lnTo>
                    <a:pt x="17940" y="15715"/>
                  </a:lnTo>
                  <a:lnTo>
                    <a:pt x="17982" y="15772"/>
                  </a:lnTo>
                  <a:lnTo>
                    <a:pt x="18039" y="15786"/>
                  </a:lnTo>
                  <a:lnTo>
                    <a:pt x="18095" y="15744"/>
                  </a:lnTo>
                  <a:lnTo>
                    <a:pt x="18081" y="15687"/>
                  </a:lnTo>
                  <a:lnTo>
                    <a:pt x="18109" y="15645"/>
                  </a:lnTo>
                  <a:lnTo>
                    <a:pt x="18180" y="15631"/>
                  </a:lnTo>
                  <a:lnTo>
                    <a:pt x="18222" y="15575"/>
                  </a:lnTo>
                  <a:lnTo>
                    <a:pt x="18278" y="15561"/>
                  </a:lnTo>
                  <a:lnTo>
                    <a:pt x="18306" y="15518"/>
                  </a:lnTo>
                  <a:lnTo>
                    <a:pt x="18320" y="15406"/>
                  </a:lnTo>
                  <a:lnTo>
                    <a:pt x="18363" y="15377"/>
                  </a:lnTo>
                  <a:lnTo>
                    <a:pt x="18419" y="15406"/>
                  </a:lnTo>
                  <a:lnTo>
                    <a:pt x="18532" y="15349"/>
                  </a:lnTo>
                  <a:lnTo>
                    <a:pt x="18363" y="15589"/>
                  </a:lnTo>
                  <a:lnTo>
                    <a:pt x="18419" y="15659"/>
                  </a:lnTo>
                  <a:lnTo>
                    <a:pt x="18363" y="15701"/>
                  </a:lnTo>
                  <a:lnTo>
                    <a:pt x="18363" y="15744"/>
                  </a:lnTo>
                  <a:lnTo>
                    <a:pt x="18433" y="15744"/>
                  </a:lnTo>
                  <a:lnTo>
                    <a:pt x="18391" y="15884"/>
                  </a:lnTo>
                  <a:lnTo>
                    <a:pt x="18419" y="15941"/>
                  </a:lnTo>
                  <a:lnTo>
                    <a:pt x="18475" y="15983"/>
                  </a:lnTo>
                  <a:lnTo>
                    <a:pt x="18461" y="16053"/>
                  </a:lnTo>
                  <a:lnTo>
                    <a:pt x="18602" y="16152"/>
                  </a:lnTo>
                  <a:lnTo>
                    <a:pt x="18630" y="16138"/>
                  </a:lnTo>
                  <a:lnTo>
                    <a:pt x="18658" y="16166"/>
                  </a:lnTo>
                  <a:lnTo>
                    <a:pt x="18715" y="16138"/>
                  </a:lnTo>
                  <a:lnTo>
                    <a:pt x="18672" y="16222"/>
                  </a:lnTo>
                  <a:lnTo>
                    <a:pt x="18701" y="16335"/>
                  </a:lnTo>
                  <a:lnTo>
                    <a:pt x="18771" y="16405"/>
                  </a:lnTo>
                  <a:lnTo>
                    <a:pt x="18771" y="16434"/>
                  </a:lnTo>
                  <a:lnTo>
                    <a:pt x="18827" y="16434"/>
                  </a:lnTo>
                  <a:lnTo>
                    <a:pt x="18870" y="16448"/>
                  </a:lnTo>
                  <a:lnTo>
                    <a:pt x="18856" y="16504"/>
                  </a:lnTo>
                  <a:lnTo>
                    <a:pt x="18954" y="16560"/>
                  </a:lnTo>
                  <a:lnTo>
                    <a:pt x="19053" y="16574"/>
                  </a:lnTo>
                  <a:lnTo>
                    <a:pt x="19095" y="16532"/>
                  </a:lnTo>
                  <a:lnTo>
                    <a:pt x="19123" y="16462"/>
                  </a:lnTo>
                  <a:lnTo>
                    <a:pt x="19151" y="16434"/>
                  </a:lnTo>
                  <a:lnTo>
                    <a:pt x="19193" y="16434"/>
                  </a:lnTo>
                  <a:lnTo>
                    <a:pt x="19193" y="16462"/>
                  </a:lnTo>
                  <a:lnTo>
                    <a:pt x="19151" y="16532"/>
                  </a:lnTo>
                  <a:lnTo>
                    <a:pt x="19208" y="16574"/>
                  </a:lnTo>
                  <a:lnTo>
                    <a:pt x="19250" y="16560"/>
                  </a:lnTo>
                  <a:lnTo>
                    <a:pt x="19264" y="16588"/>
                  </a:lnTo>
                  <a:lnTo>
                    <a:pt x="19264" y="16659"/>
                  </a:lnTo>
                  <a:lnTo>
                    <a:pt x="19306" y="16701"/>
                  </a:lnTo>
                  <a:lnTo>
                    <a:pt x="19391" y="16715"/>
                  </a:lnTo>
                  <a:lnTo>
                    <a:pt x="19419" y="16687"/>
                  </a:lnTo>
                  <a:lnTo>
                    <a:pt x="19419" y="16631"/>
                  </a:lnTo>
                  <a:lnTo>
                    <a:pt x="19419" y="16603"/>
                  </a:lnTo>
                  <a:lnTo>
                    <a:pt x="19391" y="16560"/>
                  </a:lnTo>
                  <a:lnTo>
                    <a:pt x="19334" y="16588"/>
                  </a:lnTo>
                  <a:lnTo>
                    <a:pt x="19306" y="16574"/>
                  </a:lnTo>
                  <a:lnTo>
                    <a:pt x="19306" y="16546"/>
                  </a:lnTo>
                  <a:lnTo>
                    <a:pt x="19362" y="16504"/>
                  </a:lnTo>
                  <a:lnTo>
                    <a:pt x="19433" y="16518"/>
                  </a:lnTo>
                  <a:lnTo>
                    <a:pt x="19405" y="16462"/>
                  </a:lnTo>
                  <a:lnTo>
                    <a:pt x="19461" y="16166"/>
                  </a:lnTo>
                  <a:lnTo>
                    <a:pt x="19433" y="16067"/>
                  </a:lnTo>
                  <a:lnTo>
                    <a:pt x="19489" y="16011"/>
                  </a:lnTo>
                  <a:lnTo>
                    <a:pt x="19560" y="15898"/>
                  </a:lnTo>
                  <a:lnTo>
                    <a:pt x="19574" y="15828"/>
                  </a:lnTo>
                  <a:lnTo>
                    <a:pt x="19672" y="15687"/>
                  </a:lnTo>
                  <a:lnTo>
                    <a:pt x="19729" y="15715"/>
                  </a:lnTo>
                  <a:lnTo>
                    <a:pt x="19729" y="15701"/>
                  </a:lnTo>
                  <a:lnTo>
                    <a:pt x="19743" y="15701"/>
                  </a:lnTo>
                  <a:lnTo>
                    <a:pt x="19771" y="15617"/>
                  </a:lnTo>
                  <a:lnTo>
                    <a:pt x="19729" y="15561"/>
                  </a:lnTo>
                  <a:lnTo>
                    <a:pt x="19743" y="15434"/>
                  </a:lnTo>
                  <a:lnTo>
                    <a:pt x="19827" y="15504"/>
                  </a:lnTo>
                  <a:lnTo>
                    <a:pt x="19771" y="15546"/>
                  </a:lnTo>
                  <a:lnTo>
                    <a:pt x="19799" y="15589"/>
                  </a:lnTo>
                  <a:lnTo>
                    <a:pt x="19813" y="15617"/>
                  </a:lnTo>
                  <a:lnTo>
                    <a:pt x="19743" y="15729"/>
                  </a:lnTo>
                  <a:lnTo>
                    <a:pt x="19743" y="15729"/>
                  </a:lnTo>
                  <a:lnTo>
                    <a:pt x="19672" y="15758"/>
                  </a:lnTo>
                  <a:lnTo>
                    <a:pt x="19658" y="15758"/>
                  </a:lnTo>
                  <a:lnTo>
                    <a:pt x="19658" y="15898"/>
                  </a:lnTo>
                  <a:lnTo>
                    <a:pt x="19588" y="15997"/>
                  </a:lnTo>
                  <a:lnTo>
                    <a:pt x="19560" y="16082"/>
                  </a:lnTo>
                  <a:lnTo>
                    <a:pt x="19602" y="16082"/>
                  </a:lnTo>
                  <a:lnTo>
                    <a:pt x="19658" y="15969"/>
                  </a:lnTo>
                  <a:lnTo>
                    <a:pt x="19714" y="15927"/>
                  </a:lnTo>
                  <a:lnTo>
                    <a:pt x="19757" y="15997"/>
                  </a:lnTo>
                  <a:lnTo>
                    <a:pt x="19757" y="16025"/>
                  </a:lnTo>
                  <a:lnTo>
                    <a:pt x="19785" y="16082"/>
                  </a:lnTo>
                  <a:lnTo>
                    <a:pt x="19729" y="16166"/>
                  </a:lnTo>
                  <a:lnTo>
                    <a:pt x="19672" y="16293"/>
                  </a:lnTo>
                  <a:lnTo>
                    <a:pt x="19630" y="16349"/>
                  </a:lnTo>
                  <a:lnTo>
                    <a:pt x="19616" y="16490"/>
                  </a:lnTo>
                  <a:lnTo>
                    <a:pt x="19686" y="16560"/>
                  </a:lnTo>
                  <a:lnTo>
                    <a:pt x="19700" y="16588"/>
                  </a:lnTo>
                  <a:lnTo>
                    <a:pt x="19827" y="16673"/>
                  </a:lnTo>
                  <a:lnTo>
                    <a:pt x="19940" y="16631"/>
                  </a:lnTo>
                  <a:lnTo>
                    <a:pt x="20038" y="16659"/>
                  </a:lnTo>
                  <a:lnTo>
                    <a:pt x="20109" y="16631"/>
                  </a:lnTo>
                  <a:lnTo>
                    <a:pt x="20278" y="16687"/>
                  </a:lnTo>
                  <a:lnTo>
                    <a:pt x="20461" y="16617"/>
                  </a:lnTo>
                  <a:lnTo>
                    <a:pt x="20489" y="16532"/>
                  </a:lnTo>
                  <a:lnTo>
                    <a:pt x="20644" y="16405"/>
                  </a:lnTo>
                  <a:lnTo>
                    <a:pt x="20672" y="16419"/>
                  </a:lnTo>
                  <a:lnTo>
                    <a:pt x="20841" y="16349"/>
                  </a:lnTo>
                  <a:lnTo>
                    <a:pt x="20883" y="16307"/>
                  </a:lnTo>
                  <a:lnTo>
                    <a:pt x="21165" y="16208"/>
                  </a:lnTo>
                  <a:lnTo>
                    <a:pt x="21165" y="16208"/>
                  </a:lnTo>
                  <a:lnTo>
                    <a:pt x="21179" y="16138"/>
                  </a:lnTo>
                  <a:lnTo>
                    <a:pt x="21263" y="16053"/>
                  </a:lnTo>
                  <a:lnTo>
                    <a:pt x="21348" y="16067"/>
                  </a:lnTo>
                  <a:lnTo>
                    <a:pt x="21418" y="16067"/>
                  </a:lnTo>
                  <a:lnTo>
                    <a:pt x="21517" y="15955"/>
                  </a:lnTo>
                  <a:lnTo>
                    <a:pt x="21531" y="15927"/>
                  </a:lnTo>
                  <a:lnTo>
                    <a:pt x="21432" y="15884"/>
                  </a:lnTo>
                  <a:lnTo>
                    <a:pt x="21404" y="15814"/>
                  </a:lnTo>
                  <a:lnTo>
                    <a:pt x="21362" y="15758"/>
                  </a:lnTo>
                  <a:lnTo>
                    <a:pt x="21278" y="15729"/>
                  </a:lnTo>
                  <a:lnTo>
                    <a:pt x="21235" y="15687"/>
                  </a:lnTo>
                  <a:lnTo>
                    <a:pt x="21221" y="15631"/>
                  </a:lnTo>
                  <a:lnTo>
                    <a:pt x="21292" y="15603"/>
                  </a:lnTo>
                  <a:lnTo>
                    <a:pt x="21390" y="15659"/>
                  </a:lnTo>
                  <a:lnTo>
                    <a:pt x="21432" y="15659"/>
                  </a:lnTo>
                  <a:lnTo>
                    <a:pt x="21334" y="15462"/>
                  </a:lnTo>
                  <a:lnTo>
                    <a:pt x="21334" y="15420"/>
                  </a:lnTo>
                  <a:lnTo>
                    <a:pt x="21376" y="15406"/>
                  </a:lnTo>
                  <a:lnTo>
                    <a:pt x="21418" y="15420"/>
                  </a:lnTo>
                  <a:lnTo>
                    <a:pt x="21489" y="15532"/>
                  </a:lnTo>
                  <a:lnTo>
                    <a:pt x="21531" y="15631"/>
                  </a:lnTo>
                  <a:lnTo>
                    <a:pt x="21630" y="15687"/>
                  </a:lnTo>
                  <a:lnTo>
                    <a:pt x="21672" y="15659"/>
                  </a:lnTo>
                  <a:lnTo>
                    <a:pt x="21658" y="15575"/>
                  </a:lnTo>
                  <a:lnTo>
                    <a:pt x="21601" y="15546"/>
                  </a:lnTo>
                  <a:lnTo>
                    <a:pt x="21587" y="15490"/>
                  </a:lnTo>
                  <a:lnTo>
                    <a:pt x="21531" y="15448"/>
                  </a:lnTo>
                  <a:lnTo>
                    <a:pt x="21531" y="15349"/>
                  </a:lnTo>
                  <a:lnTo>
                    <a:pt x="21489" y="15265"/>
                  </a:lnTo>
                  <a:lnTo>
                    <a:pt x="21517" y="15251"/>
                  </a:lnTo>
                  <a:lnTo>
                    <a:pt x="21559" y="15279"/>
                  </a:lnTo>
                  <a:lnTo>
                    <a:pt x="21559" y="15110"/>
                  </a:lnTo>
                  <a:lnTo>
                    <a:pt x="21559" y="15054"/>
                  </a:lnTo>
                  <a:lnTo>
                    <a:pt x="21587" y="15054"/>
                  </a:lnTo>
                  <a:lnTo>
                    <a:pt x="21616" y="15293"/>
                  </a:lnTo>
                  <a:lnTo>
                    <a:pt x="21799" y="15448"/>
                  </a:lnTo>
                  <a:lnTo>
                    <a:pt x="21827" y="15504"/>
                  </a:lnTo>
                  <a:lnTo>
                    <a:pt x="21799" y="15546"/>
                  </a:lnTo>
                  <a:lnTo>
                    <a:pt x="21827" y="15561"/>
                  </a:lnTo>
                  <a:lnTo>
                    <a:pt x="21883" y="15546"/>
                  </a:lnTo>
                  <a:lnTo>
                    <a:pt x="22024" y="15504"/>
                  </a:lnTo>
                  <a:lnTo>
                    <a:pt x="22193" y="15406"/>
                  </a:lnTo>
                  <a:lnTo>
                    <a:pt x="22193" y="15363"/>
                  </a:lnTo>
                  <a:lnTo>
                    <a:pt x="22291" y="15293"/>
                  </a:lnTo>
                  <a:lnTo>
                    <a:pt x="22291" y="15237"/>
                  </a:lnTo>
                  <a:lnTo>
                    <a:pt x="22320" y="15180"/>
                  </a:lnTo>
                  <a:lnTo>
                    <a:pt x="22418" y="15194"/>
                  </a:lnTo>
                  <a:lnTo>
                    <a:pt x="22432" y="15180"/>
                  </a:lnTo>
                  <a:lnTo>
                    <a:pt x="22573" y="15110"/>
                  </a:lnTo>
                  <a:lnTo>
                    <a:pt x="22658" y="15208"/>
                  </a:lnTo>
                  <a:lnTo>
                    <a:pt x="22714" y="15194"/>
                  </a:lnTo>
                  <a:lnTo>
                    <a:pt x="22996" y="15208"/>
                  </a:lnTo>
                  <a:lnTo>
                    <a:pt x="23221" y="15251"/>
                  </a:lnTo>
                  <a:lnTo>
                    <a:pt x="23319" y="15307"/>
                  </a:lnTo>
                  <a:lnTo>
                    <a:pt x="23362" y="15265"/>
                  </a:lnTo>
                  <a:lnTo>
                    <a:pt x="23362" y="15138"/>
                  </a:lnTo>
                  <a:lnTo>
                    <a:pt x="23559" y="14997"/>
                  </a:lnTo>
                  <a:lnTo>
                    <a:pt x="23559" y="14927"/>
                  </a:lnTo>
                  <a:lnTo>
                    <a:pt x="23629" y="14842"/>
                  </a:lnTo>
                  <a:lnTo>
                    <a:pt x="23573" y="14730"/>
                  </a:lnTo>
                  <a:lnTo>
                    <a:pt x="23531" y="14589"/>
                  </a:lnTo>
                  <a:lnTo>
                    <a:pt x="23460" y="14561"/>
                  </a:lnTo>
                  <a:lnTo>
                    <a:pt x="23432" y="14490"/>
                  </a:lnTo>
                  <a:lnTo>
                    <a:pt x="23432" y="14321"/>
                  </a:lnTo>
                  <a:lnTo>
                    <a:pt x="23488" y="14209"/>
                  </a:lnTo>
                  <a:lnTo>
                    <a:pt x="23502" y="14138"/>
                  </a:lnTo>
                  <a:lnTo>
                    <a:pt x="23517" y="14082"/>
                  </a:lnTo>
                  <a:lnTo>
                    <a:pt x="23460" y="14012"/>
                  </a:lnTo>
                  <a:lnTo>
                    <a:pt x="23460" y="13913"/>
                  </a:lnTo>
                  <a:lnTo>
                    <a:pt x="23502" y="13871"/>
                  </a:lnTo>
                  <a:lnTo>
                    <a:pt x="23531" y="13772"/>
                  </a:lnTo>
                  <a:lnTo>
                    <a:pt x="23502" y="13688"/>
                  </a:lnTo>
                  <a:lnTo>
                    <a:pt x="23502" y="13589"/>
                  </a:lnTo>
                  <a:lnTo>
                    <a:pt x="23502" y="13575"/>
                  </a:lnTo>
                  <a:lnTo>
                    <a:pt x="23488" y="13547"/>
                  </a:lnTo>
                  <a:lnTo>
                    <a:pt x="23502" y="13490"/>
                  </a:lnTo>
                  <a:lnTo>
                    <a:pt x="23460" y="13364"/>
                  </a:lnTo>
                  <a:lnTo>
                    <a:pt x="23348" y="13195"/>
                  </a:lnTo>
                  <a:lnTo>
                    <a:pt x="23404" y="13223"/>
                  </a:lnTo>
                  <a:lnTo>
                    <a:pt x="23502" y="13350"/>
                  </a:lnTo>
                  <a:lnTo>
                    <a:pt x="23531" y="13490"/>
                  </a:lnTo>
                  <a:lnTo>
                    <a:pt x="23545" y="13575"/>
                  </a:lnTo>
                  <a:lnTo>
                    <a:pt x="23559" y="13645"/>
                  </a:lnTo>
                  <a:lnTo>
                    <a:pt x="23559" y="13645"/>
                  </a:lnTo>
                  <a:lnTo>
                    <a:pt x="23629" y="13772"/>
                  </a:lnTo>
                  <a:lnTo>
                    <a:pt x="23671" y="13899"/>
                  </a:lnTo>
                  <a:lnTo>
                    <a:pt x="23812" y="13997"/>
                  </a:lnTo>
                  <a:lnTo>
                    <a:pt x="23897" y="14040"/>
                  </a:lnTo>
                  <a:lnTo>
                    <a:pt x="24122" y="14040"/>
                  </a:lnTo>
                  <a:lnTo>
                    <a:pt x="24263" y="14040"/>
                  </a:lnTo>
                  <a:lnTo>
                    <a:pt x="24516" y="13913"/>
                  </a:lnTo>
                  <a:lnTo>
                    <a:pt x="24601" y="13828"/>
                  </a:lnTo>
                  <a:lnTo>
                    <a:pt x="24643" y="13730"/>
                  </a:lnTo>
                  <a:lnTo>
                    <a:pt x="24601" y="13716"/>
                  </a:lnTo>
                  <a:lnTo>
                    <a:pt x="24502" y="13744"/>
                  </a:lnTo>
                  <a:lnTo>
                    <a:pt x="24530" y="13702"/>
                  </a:lnTo>
                  <a:lnTo>
                    <a:pt x="24530" y="13674"/>
                  </a:lnTo>
                  <a:lnTo>
                    <a:pt x="24629" y="13659"/>
                  </a:lnTo>
                  <a:lnTo>
                    <a:pt x="24685" y="13688"/>
                  </a:lnTo>
                  <a:lnTo>
                    <a:pt x="24784" y="13843"/>
                  </a:lnTo>
                  <a:lnTo>
                    <a:pt x="24854" y="13913"/>
                  </a:lnTo>
                  <a:lnTo>
                    <a:pt x="24911" y="13927"/>
                  </a:lnTo>
                  <a:lnTo>
                    <a:pt x="24995" y="13913"/>
                  </a:lnTo>
                  <a:lnTo>
                    <a:pt x="25051" y="13913"/>
                  </a:lnTo>
                  <a:lnTo>
                    <a:pt x="25164" y="13969"/>
                  </a:lnTo>
                  <a:lnTo>
                    <a:pt x="25206" y="13969"/>
                  </a:lnTo>
                  <a:lnTo>
                    <a:pt x="25319" y="13927"/>
                  </a:lnTo>
                  <a:lnTo>
                    <a:pt x="25446" y="13927"/>
                  </a:lnTo>
                  <a:lnTo>
                    <a:pt x="25488" y="13871"/>
                  </a:lnTo>
                  <a:lnTo>
                    <a:pt x="25530" y="13871"/>
                  </a:lnTo>
                  <a:lnTo>
                    <a:pt x="25643" y="13899"/>
                  </a:lnTo>
                  <a:lnTo>
                    <a:pt x="26305" y="13941"/>
                  </a:lnTo>
                  <a:lnTo>
                    <a:pt x="26319" y="13941"/>
                  </a:lnTo>
                  <a:lnTo>
                    <a:pt x="26446" y="13899"/>
                  </a:lnTo>
                  <a:lnTo>
                    <a:pt x="26530" y="13899"/>
                  </a:lnTo>
                  <a:lnTo>
                    <a:pt x="26783" y="13969"/>
                  </a:lnTo>
                  <a:lnTo>
                    <a:pt x="26938" y="14068"/>
                  </a:lnTo>
                  <a:lnTo>
                    <a:pt x="27037" y="14026"/>
                  </a:lnTo>
                  <a:lnTo>
                    <a:pt x="27192" y="13885"/>
                  </a:lnTo>
                  <a:lnTo>
                    <a:pt x="27262" y="13871"/>
                  </a:lnTo>
                  <a:lnTo>
                    <a:pt x="27389" y="13899"/>
                  </a:lnTo>
                  <a:lnTo>
                    <a:pt x="27516" y="13828"/>
                  </a:lnTo>
                  <a:lnTo>
                    <a:pt x="27628" y="13758"/>
                  </a:lnTo>
                  <a:lnTo>
                    <a:pt x="27671" y="13758"/>
                  </a:lnTo>
                  <a:lnTo>
                    <a:pt x="27685" y="13716"/>
                  </a:lnTo>
                  <a:lnTo>
                    <a:pt x="27699" y="13688"/>
                  </a:lnTo>
                  <a:lnTo>
                    <a:pt x="27741" y="13645"/>
                  </a:lnTo>
                  <a:lnTo>
                    <a:pt x="27755" y="13603"/>
                  </a:lnTo>
                  <a:lnTo>
                    <a:pt x="27755" y="13603"/>
                  </a:lnTo>
                  <a:lnTo>
                    <a:pt x="27755" y="13575"/>
                  </a:lnTo>
                  <a:lnTo>
                    <a:pt x="27727" y="13448"/>
                  </a:lnTo>
                  <a:lnTo>
                    <a:pt x="27769" y="13378"/>
                  </a:lnTo>
                  <a:lnTo>
                    <a:pt x="27769" y="13322"/>
                  </a:lnTo>
                  <a:lnTo>
                    <a:pt x="27797" y="13293"/>
                  </a:lnTo>
                  <a:lnTo>
                    <a:pt x="27826" y="13265"/>
                  </a:lnTo>
                  <a:lnTo>
                    <a:pt x="27882" y="13138"/>
                  </a:lnTo>
                  <a:lnTo>
                    <a:pt x="27896" y="13110"/>
                  </a:lnTo>
                  <a:lnTo>
                    <a:pt x="27811" y="12969"/>
                  </a:lnTo>
                  <a:lnTo>
                    <a:pt x="27713" y="12843"/>
                  </a:lnTo>
                  <a:lnTo>
                    <a:pt x="27797" y="12786"/>
                  </a:lnTo>
                  <a:lnTo>
                    <a:pt x="28417" y="12871"/>
                  </a:lnTo>
                  <a:lnTo>
                    <a:pt x="28417" y="12871"/>
                  </a:lnTo>
                  <a:lnTo>
                    <a:pt x="28417" y="12871"/>
                  </a:lnTo>
                  <a:lnTo>
                    <a:pt x="28558" y="12758"/>
                  </a:lnTo>
                  <a:lnTo>
                    <a:pt x="28572" y="12744"/>
                  </a:lnTo>
                  <a:lnTo>
                    <a:pt x="28572" y="12744"/>
                  </a:lnTo>
                  <a:lnTo>
                    <a:pt x="28614" y="12702"/>
                  </a:lnTo>
                  <a:lnTo>
                    <a:pt x="28713" y="12575"/>
                  </a:lnTo>
                  <a:lnTo>
                    <a:pt x="28769" y="12519"/>
                  </a:lnTo>
                  <a:lnTo>
                    <a:pt x="28797" y="12519"/>
                  </a:lnTo>
                  <a:lnTo>
                    <a:pt x="28839" y="12505"/>
                  </a:lnTo>
                  <a:lnTo>
                    <a:pt x="28910" y="12491"/>
                  </a:lnTo>
                  <a:lnTo>
                    <a:pt x="28980" y="12350"/>
                  </a:lnTo>
                  <a:lnTo>
                    <a:pt x="29008" y="12279"/>
                  </a:lnTo>
                  <a:lnTo>
                    <a:pt x="29107" y="12223"/>
                  </a:lnTo>
                  <a:lnTo>
                    <a:pt x="29121" y="12139"/>
                  </a:lnTo>
                  <a:lnTo>
                    <a:pt x="29149" y="12110"/>
                  </a:lnTo>
                  <a:lnTo>
                    <a:pt x="29318" y="12040"/>
                  </a:lnTo>
                  <a:lnTo>
                    <a:pt x="29375" y="11927"/>
                  </a:lnTo>
                  <a:lnTo>
                    <a:pt x="29375" y="11899"/>
                  </a:lnTo>
                  <a:lnTo>
                    <a:pt x="29417" y="11885"/>
                  </a:lnTo>
                  <a:lnTo>
                    <a:pt x="29459" y="11730"/>
                  </a:lnTo>
                  <a:lnTo>
                    <a:pt x="29487" y="11702"/>
                  </a:lnTo>
                  <a:lnTo>
                    <a:pt x="29543" y="11660"/>
                  </a:lnTo>
                  <a:lnTo>
                    <a:pt x="29712" y="11674"/>
                  </a:lnTo>
                  <a:lnTo>
                    <a:pt x="30036" y="11435"/>
                  </a:lnTo>
                  <a:lnTo>
                    <a:pt x="30262" y="11266"/>
                  </a:lnTo>
                  <a:lnTo>
                    <a:pt x="30459" y="11195"/>
                  </a:lnTo>
                  <a:lnTo>
                    <a:pt x="30571" y="11012"/>
                  </a:lnTo>
                  <a:lnTo>
                    <a:pt x="30656" y="10773"/>
                  </a:lnTo>
                  <a:lnTo>
                    <a:pt x="30783" y="10561"/>
                  </a:lnTo>
                  <a:lnTo>
                    <a:pt x="30853" y="10576"/>
                  </a:lnTo>
                  <a:lnTo>
                    <a:pt x="31022" y="10477"/>
                  </a:lnTo>
                  <a:lnTo>
                    <a:pt x="31064" y="10266"/>
                  </a:lnTo>
                  <a:lnTo>
                    <a:pt x="31050" y="10238"/>
                  </a:lnTo>
                  <a:lnTo>
                    <a:pt x="31050" y="10238"/>
                  </a:lnTo>
                  <a:lnTo>
                    <a:pt x="31191" y="10238"/>
                  </a:lnTo>
                  <a:lnTo>
                    <a:pt x="31191" y="10181"/>
                  </a:lnTo>
                  <a:lnTo>
                    <a:pt x="31064" y="10125"/>
                  </a:lnTo>
                  <a:lnTo>
                    <a:pt x="30952" y="10026"/>
                  </a:lnTo>
                  <a:lnTo>
                    <a:pt x="30966" y="10012"/>
                  </a:lnTo>
                  <a:lnTo>
                    <a:pt x="31050" y="9998"/>
                  </a:lnTo>
                  <a:lnTo>
                    <a:pt x="31191" y="9731"/>
                  </a:lnTo>
                  <a:lnTo>
                    <a:pt x="31416" y="9590"/>
                  </a:lnTo>
                  <a:lnTo>
                    <a:pt x="31614" y="9350"/>
                  </a:lnTo>
                  <a:lnTo>
                    <a:pt x="31642" y="9266"/>
                  </a:lnTo>
                  <a:lnTo>
                    <a:pt x="31782" y="9224"/>
                  </a:lnTo>
                  <a:lnTo>
                    <a:pt x="31811" y="9196"/>
                  </a:lnTo>
                  <a:lnTo>
                    <a:pt x="31923" y="9167"/>
                  </a:lnTo>
                  <a:lnTo>
                    <a:pt x="32050" y="9013"/>
                  </a:lnTo>
                  <a:lnTo>
                    <a:pt x="32135" y="8829"/>
                  </a:lnTo>
                  <a:lnTo>
                    <a:pt x="32163" y="8801"/>
                  </a:lnTo>
                  <a:lnTo>
                    <a:pt x="32318" y="8773"/>
                  </a:lnTo>
                  <a:lnTo>
                    <a:pt x="32346" y="8773"/>
                  </a:lnTo>
                  <a:lnTo>
                    <a:pt x="32430" y="8759"/>
                  </a:lnTo>
                  <a:lnTo>
                    <a:pt x="32543" y="8689"/>
                  </a:lnTo>
                  <a:lnTo>
                    <a:pt x="32740" y="8689"/>
                  </a:lnTo>
                  <a:lnTo>
                    <a:pt x="32909" y="8844"/>
                  </a:lnTo>
                  <a:lnTo>
                    <a:pt x="33036" y="8829"/>
                  </a:lnTo>
                  <a:lnTo>
                    <a:pt x="33120" y="8745"/>
                  </a:lnTo>
                  <a:lnTo>
                    <a:pt x="33374" y="8576"/>
                  </a:lnTo>
                  <a:lnTo>
                    <a:pt x="33388" y="8534"/>
                  </a:lnTo>
                  <a:lnTo>
                    <a:pt x="33346" y="8477"/>
                  </a:lnTo>
                  <a:lnTo>
                    <a:pt x="33402" y="8421"/>
                  </a:lnTo>
                  <a:lnTo>
                    <a:pt x="33360" y="8125"/>
                  </a:lnTo>
                  <a:lnTo>
                    <a:pt x="33374" y="8083"/>
                  </a:lnTo>
                  <a:lnTo>
                    <a:pt x="33416" y="8055"/>
                  </a:lnTo>
                  <a:lnTo>
                    <a:pt x="33444" y="7999"/>
                  </a:lnTo>
                  <a:lnTo>
                    <a:pt x="33486" y="7985"/>
                  </a:lnTo>
                  <a:lnTo>
                    <a:pt x="33557" y="8013"/>
                  </a:lnTo>
                  <a:lnTo>
                    <a:pt x="33965" y="7717"/>
                  </a:lnTo>
                  <a:lnTo>
                    <a:pt x="34036" y="7689"/>
                  </a:lnTo>
                  <a:lnTo>
                    <a:pt x="34303" y="7675"/>
                  </a:lnTo>
                  <a:lnTo>
                    <a:pt x="34444" y="7604"/>
                  </a:lnTo>
                  <a:lnTo>
                    <a:pt x="34514" y="7534"/>
                  </a:lnTo>
                  <a:lnTo>
                    <a:pt x="34683" y="7224"/>
                  </a:lnTo>
                  <a:lnTo>
                    <a:pt x="34711" y="7210"/>
                  </a:lnTo>
                  <a:lnTo>
                    <a:pt x="34754" y="7196"/>
                  </a:lnTo>
                  <a:lnTo>
                    <a:pt x="34754" y="7154"/>
                  </a:lnTo>
                  <a:lnTo>
                    <a:pt x="34655" y="7097"/>
                  </a:lnTo>
                  <a:lnTo>
                    <a:pt x="34500" y="7069"/>
                  </a:lnTo>
                  <a:lnTo>
                    <a:pt x="34458" y="7041"/>
                  </a:lnTo>
                  <a:lnTo>
                    <a:pt x="34430" y="6816"/>
                  </a:lnTo>
                  <a:lnTo>
                    <a:pt x="34345" y="6675"/>
                  </a:lnTo>
                  <a:lnTo>
                    <a:pt x="34303" y="6661"/>
                  </a:lnTo>
                  <a:lnTo>
                    <a:pt x="34261" y="6590"/>
                  </a:lnTo>
                  <a:lnTo>
                    <a:pt x="34289" y="6407"/>
                  </a:lnTo>
                  <a:lnTo>
                    <a:pt x="34233" y="6295"/>
                  </a:lnTo>
                  <a:lnTo>
                    <a:pt x="34247" y="6084"/>
                  </a:lnTo>
                  <a:lnTo>
                    <a:pt x="34190" y="6013"/>
                  </a:lnTo>
                  <a:lnTo>
                    <a:pt x="34050" y="5900"/>
                  </a:lnTo>
                  <a:lnTo>
                    <a:pt x="34036" y="5872"/>
                  </a:lnTo>
                  <a:lnTo>
                    <a:pt x="33993" y="5830"/>
                  </a:lnTo>
                  <a:lnTo>
                    <a:pt x="33937" y="5774"/>
                  </a:lnTo>
                  <a:lnTo>
                    <a:pt x="33895" y="5717"/>
                  </a:lnTo>
                  <a:lnTo>
                    <a:pt x="33782" y="5675"/>
                  </a:lnTo>
                  <a:lnTo>
                    <a:pt x="33782" y="5647"/>
                  </a:lnTo>
                  <a:lnTo>
                    <a:pt x="33754" y="5577"/>
                  </a:lnTo>
                  <a:lnTo>
                    <a:pt x="33782" y="5506"/>
                  </a:lnTo>
                  <a:lnTo>
                    <a:pt x="33782" y="5422"/>
                  </a:lnTo>
                  <a:lnTo>
                    <a:pt x="33655" y="5225"/>
                  </a:lnTo>
                  <a:lnTo>
                    <a:pt x="33599" y="5182"/>
                  </a:lnTo>
                  <a:lnTo>
                    <a:pt x="33571" y="5140"/>
                  </a:lnTo>
                  <a:lnTo>
                    <a:pt x="33627" y="5041"/>
                  </a:lnTo>
                  <a:lnTo>
                    <a:pt x="33585" y="4999"/>
                  </a:lnTo>
                  <a:lnTo>
                    <a:pt x="33543" y="5027"/>
                  </a:lnTo>
                  <a:lnTo>
                    <a:pt x="33486" y="5027"/>
                  </a:lnTo>
                  <a:lnTo>
                    <a:pt x="33444" y="4915"/>
                  </a:lnTo>
                  <a:lnTo>
                    <a:pt x="33500" y="4830"/>
                  </a:lnTo>
                  <a:lnTo>
                    <a:pt x="33557" y="4816"/>
                  </a:lnTo>
                  <a:lnTo>
                    <a:pt x="33599" y="4802"/>
                  </a:lnTo>
                  <a:lnTo>
                    <a:pt x="33655" y="4774"/>
                  </a:lnTo>
                  <a:lnTo>
                    <a:pt x="33669" y="4760"/>
                  </a:lnTo>
                  <a:lnTo>
                    <a:pt x="33796" y="4816"/>
                  </a:lnTo>
                  <a:lnTo>
                    <a:pt x="33867" y="4830"/>
                  </a:lnTo>
                  <a:lnTo>
                    <a:pt x="34021" y="4788"/>
                  </a:lnTo>
                  <a:lnTo>
                    <a:pt x="34120" y="4844"/>
                  </a:lnTo>
                  <a:lnTo>
                    <a:pt x="34162" y="4844"/>
                  </a:lnTo>
                  <a:lnTo>
                    <a:pt x="34233" y="4802"/>
                  </a:lnTo>
                  <a:lnTo>
                    <a:pt x="34233" y="4774"/>
                  </a:lnTo>
                  <a:lnTo>
                    <a:pt x="34134" y="4746"/>
                  </a:lnTo>
                  <a:lnTo>
                    <a:pt x="34148" y="4689"/>
                  </a:lnTo>
                  <a:lnTo>
                    <a:pt x="34176" y="4647"/>
                  </a:lnTo>
                  <a:lnTo>
                    <a:pt x="34261" y="4563"/>
                  </a:lnTo>
                  <a:lnTo>
                    <a:pt x="34317" y="4549"/>
                  </a:lnTo>
                  <a:lnTo>
                    <a:pt x="34331" y="4535"/>
                  </a:lnTo>
                  <a:lnTo>
                    <a:pt x="34359" y="4506"/>
                  </a:lnTo>
                  <a:lnTo>
                    <a:pt x="34345" y="4394"/>
                  </a:lnTo>
                  <a:lnTo>
                    <a:pt x="34402" y="4309"/>
                  </a:lnTo>
                  <a:lnTo>
                    <a:pt x="34528" y="4197"/>
                  </a:lnTo>
                  <a:lnTo>
                    <a:pt x="34557" y="4098"/>
                  </a:lnTo>
                  <a:lnTo>
                    <a:pt x="34627" y="4013"/>
                  </a:lnTo>
                  <a:lnTo>
                    <a:pt x="34768" y="3943"/>
                  </a:lnTo>
                  <a:lnTo>
                    <a:pt x="34697" y="3830"/>
                  </a:lnTo>
                  <a:lnTo>
                    <a:pt x="34697" y="3788"/>
                  </a:lnTo>
                  <a:lnTo>
                    <a:pt x="34768" y="3732"/>
                  </a:lnTo>
                  <a:lnTo>
                    <a:pt x="34895" y="3718"/>
                  </a:lnTo>
                  <a:lnTo>
                    <a:pt x="34923" y="3661"/>
                  </a:lnTo>
                  <a:lnTo>
                    <a:pt x="34923" y="3535"/>
                  </a:lnTo>
                  <a:lnTo>
                    <a:pt x="34979" y="3492"/>
                  </a:lnTo>
                  <a:lnTo>
                    <a:pt x="35035" y="3507"/>
                  </a:lnTo>
                  <a:lnTo>
                    <a:pt x="35064" y="3507"/>
                  </a:lnTo>
                  <a:lnTo>
                    <a:pt x="35106" y="3535"/>
                  </a:lnTo>
                  <a:lnTo>
                    <a:pt x="35162" y="3507"/>
                  </a:lnTo>
                  <a:lnTo>
                    <a:pt x="35176" y="3408"/>
                  </a:lnTo>
                  <a:lnTo>
                    <a:pt x="35232" y="3380"/>
                  </a:lnTo>
                  <a:lnTo>
                    <a:pt x="35247" y="3338"/>
                  </a:lnTo>
                  <a:lnTo>
                    <a:pt x="35218" y="3281"/>
                  </a:lnTo>
                  <a:lnTo>
                    <a:pt x="35232" y="3239"/>
                  </a:lnTo>
                  <a:lnTo>
                    <a:pt x="35303" y="3211"/>
                  </a:lnTo>
                  <a:lnTo>
                    <a:pt x="35401" y="3211"/>
                  </a:lnTo>
                  <a:lnTo>
                    <a:pt x="35444" y="3070"/>
                  </a:lnTo>
                  <a:lnTo>
                    <a:pt x="35444" y="3014"/>
                  </a:lnTo>
                  <a:lnTo>
                    <a:pt x="35416" y="2831"/>
                  </a:lnTo>
                  <a:lnTo>
                    <a:pt x="35430" y="2788"/>
                  </a:lnTo>
                  <a:lnTo>
                    <a:pt x="35585" y="2662"/>
                  </a:lnTo>
                  <a:lnTo>
                    <a:pt x="35711" y="2619"/>
                  </a:lnTo>
                  <a:lnTo>
                    <a:pt x="35739" y="2591"/>
                  </a:lnTo>
                  <a:lnTo>
                    <a:pt x="35810" y="2535"/>
                  </a:lnTo>
                  <a:lnTo>
                    <a:pt x="35824" y="2535"/>
                  </a:lnTo>
                  <a:lnTo>
                    <a:pt x="35739" y="2436"/>
                  </a:lnTo>
                  <a:lnTo>
                    <a:pt x="35711" y="2422"/>
                  </a:lnTo>
                  <a:lnTo>
                    <a:pt x="35683" y="2310"/>
                  </a:lnTo>
                  <a:lnTo>
                    <a:pt x="35669" y="2225"/>
                  </a:lnTo>
                  <a:lnTo>
                    <a:pt x="35570" y="2112"/>
                  </a:lnTo>
                  <a:lnTo>
                    <a:pt x="35528" y="2014"/>
                  </a:lnTo>
                  <a:lnTo>
                    <a:pt x="35542" y="1943"/>
                  </a:lnTo>
                  <a:lnTo>
                    <a:pt x="35514" y="1929"/>
                  </a:lnTo>
                  <a:lnTo>
                    <a:pt x="35528" y="1817"/>
                  </a:lnTo>
                  <a:lnTo>
                    <a:pt x="35486" y="1704"/>
                  </a:lnTo>
                  <a:lnTo>
                    <a:pt x="35458" y="1676"/>
                  </a:lnTo>
                  <a:lnTo>
                    <a:pt x="35401" y="1704"/>
                  </a:lnTo>
                  <a:lnTo>
                    <a:pt x="35359" y="1634"/>
                  </a:lnTo>
                  <a:lnTo>
                    <a:pt x="35261" y="1648"/>
                  </a:lnTo>
                  <a:lnTo>
                    <a:pt x="35092" y="1549"/>
                  </a:lnTo>
                  <a:lnTo>
                    <a:pt x="35092" y="1535"/>
                  </a:lnTo>
                  <a:lnTo>
                    <a:pt x="35078" y="1493"/>
                  </a:lnTo>
                  <a:lnTo>
                    <a:pt x="35021" y="1437"/>
                  </a:lnTo>
                  <a:lnTo>
                    <a:pt x="35078" y="1352"/>
                  </a:lnTo>
                  <a:lnTo>
                    <a:pt x="35021" y="1310"/>
                  </a:lnTo>
                  <a:lnTo>
                    <a:pt x="35049" y="1253"/>
                  </a:lnTo>
                  <a:lnTo>
                    <a:pt x="35049" y="1211"/>
                  </a:lnTo>
                  <a:lnTo>
                    <a:pt x="34965" y="1099"/>
                  </a:lnTo>
                  <a:lnTo>
                    <a:pt x="34923" y="1113"/>
                  </a:lnTo>
                  <a:lnTo>
                    <a:pt x="34880" y="1155"/>
                  </a:lnTo>
                  <a:lnTo>
                    <a:pt x="34740" y="1141"/>
                  </a:lnTo>
                  <a:lnTo>
                    <a:pt x="34599" y="1056"/>
                  </a:lnTo>
                  <a:lnTo>
                    <a:pt x="34500" y="1028"/>
                  </a:lnTo>
                  <a:lnTo>
                    <a:pt x="34388" y="930"/>
                  </a:lnTo>
                  <a:lnTo>
                    <a:pt x="34303" y="916"/>
                  </a:lnTo>
                  <a:lnTo>
                    <a:pt x="34162" y="916"/>
                  </a:lnTo>
                  <a:lnTo>
                    <a:pt x="34134" y="972"/>
                  </a:lnTo>
                  <a:lnTo>
                    <a:pt x="34050" y="1014"/>
                  </a:lnTo>
                  <a:lnTo>
                    <a:pt x="33867" y="1000"/>
                  </a:lnTo>
                  <a:lnTo>
                    <a:pt x="33867" y="1000"/>
                  </a:lnTo>
                  <a:lnTo>
                    <a:pt x="33810" y="972"/>
                  </a:lnTo>
                  <a:lnTo>
                    <a:pt x="33712" y="944"/>
                  </a:lnTo>
                  <a:lnTo>
                    <a:pt x="33669" y="916"/>
                  </a:lnTo>
                  <a:lnTo>
                    <a:pt x="33529" y="930"/>
                  </a:lnTo>
                  <a:lnTo>
                    <a:pt x="33416" y="901"/>
                  </a:lnTo>
                  <a:lnTo>
                    <a:pt x="33402" y="845"/>
                  </a:lnTo>
                  <a:lnTo>
                    <a:pt x="33275" y="817"/>
                  </a:lnTo>
                  <a:lnTo>
                    <a:pt x="33261" y="789"/>
                  </a:lnTo>
                  <a:lnTo>
                    <a:pt x="33022" y="648"/>
                  </a:lnTo>
                  <a:lnTo>
                    <a:pt x="32909" y="535"/>
                  </a:lnTo>
                  <a:lnTo>
                    <a:pt x="32895" y="451"/>
                  </a:lnTo>
                  <a:lnTo>
                    <a:pt x="32839" y="394"/>
                  </a:lnTo>
                  <a:lnTo>
                    <a:pt x="32754" y="366"/>
                  </a:lnTo>
                  <a:lnTo>
                    <a:pt x="32557" y="240"/>
                  </a:lnTo>
                  <a:lnTo>
                    <a:pt x="32543" y="169"/>
                  </a:lnTo>
                  <a:lnTo>
                    <a:pt x="32515" y="141"/>
                  </a:lnTo>
                  <a:lnTo>
                    <a:pt x="32501" y="155"/>
                  </a:lnTo>
                  <a:lnTo>
                    <a:pt x="32487" y="169"/>
                  </a:lnTo>
                  <a:lnTo>
                    <a:pt x="32458" y="155"/>
                  </a:lnTo>
                  <a:lnTo>
                    <a:pt x="32402" y="169"/>
                  </a:lnTo>
                  <a:lnTo>
                    <a:pt x="32346" y="127"/>
                  </a:lnTo>
                  <a:lnTo>
                    <a:pt x="32332" y="57"/>
                  </a:lnTo>
                  <a:lnTo>
                    <a:pt x="32261" y="14"/>
                  </a:lnTo>
                  <a:lnTo>
                    <a:pt x="32191" y="42"/>
                  </a:lnTo>
                  <a:lnTo>
                    <a:pt x="32092" y="0"/>
                  </a:lnTo>
                  <a:lnTo>
                    <a:pt x="32078" y="0"/>
                  </a:lnTo>
                  <a:lnTo>
                    <a:pt x="31754" y="0"/>
                  </a:lnTo>
                  <a:lnTo>
                    <a:pt x="31754" y="0"/>
                  </a:lnTo>
                  <a:lnTo>
                    <a:pt x="31726" y="0"/>
                  </a:lnTo>
                  <a:lnTo>
                    <a:pt x="31698" y="14"/>
                  </a:lnTo>
                  <a:lnTo>
                    <a:pt x="31684" y="0"/>
                  </a:lnTo>
                  <a:lnTo>
                    <a:pt x="31670" y="0"/>
                  </a:lnTo>
                  <a:lnTo>
                    <a:pt x="31374" y="0"/>
                  </a:lnTo>
                  <a:lnTo>
                    <a:pt x="31360" y="0"/>
                  </a:lnTo>
                  <a:lnTo>
                    <a:pt x="31332" y="14"/>
                  </a:lnTo>
                  <a:lnTo>
                    <a:pt x="31318" y="0"/>
                  </a:lnTo>
                  <a:lnTo>
                    <a:pt x="31304" y="0"/>
                  </a:lnTo>
                  <a:lnTo>
                    <a:pt x="29037" y="0"/>
                  </a:lnTo>
                  <a:lnTo>
                    <a:pt x="29037" y="14"/>
                  </a:lnTo>
                  <a:lnTo>
                    <a:pt x="29037" y="14"/>
                  </a:lnTo>
                  <a:lnTo>
                    <a:pt x="28994" y="113"/>
                  </a:lnTo>
                  <a:lnTo>
                    <a:pt x="28938" y="127"/>
                  </a:lnTo>
                  <a:lnTo>
                    <a:pt x="28938" y="211"/>
                  </a:lnTo>
                  <a:lnTo>
                    <a:pt x="28839" y="296"/>
                  </a:lnTo>
                  <a:lnTo>
                    <a:pt x="28713" y="338"/>
                  </a:lnTo>
                  <a:lnTo>
                    <a:pt x="28670" y="338"/>
                  </a:lnTo>
                  <a:lnTo>
                    <a:pt x="28656" y="338"/>
                  </a:lnTo>
                  <a:lnTo>
                    <a:pt x="28544" y="324"/>
                  </a:lnTo>
                  <a:lnTo>
                    <a:pt x="28375" y="394"/>
                  </a:lnTo>
                  <a:lnTo>
                    <a:pt x="28178" y="578"/>
                  </a:lnTo>
                  <a:lnTo>
                    <a:pt x="28163" y="578"/>
                  </a:lnTo>
                  <a:lnTo>
                    <a:pt x="28009" y="620"/>
                  </a:lnTo>
                  <a:lnTo>
                    <a:pt x="27995" y="620"/>
                  </a:lnTo>
                  <a:lnTo>
                    <a:pt x="27896" y="592"/>
                  </a:lnTo>
                  <a:lnTo>
                    <a:pt x="27811" y="606"/>
                  </a:lnTo>
                  <a:lnTo>
                    <a:pt x="27741" y="676"/>
                  </a:lnTo>
                  <a:lnTo>
                    <a:pt x="27572" y="718"/>
                  </a:lnTo>
                  <a:lnTo>
                    <a:pt x="27516" y="704"/>
                  </a:lnTo>
                  <a:lnTo>
                    <a:pt x="27488" y="690"/>
                  </a:lnTo>
                  <a:lnTo>
                    <a:pt x="27403" y="662"/>
                  </a:lnTo>
                  <a:lnTo>
                    <a:pt x="27319" y="620"/>
                  </a:lnTo>
                  <a:lnTo>
                    <a:pt x="27192" y="507"/>
                  </a:lnTo>
                  <a:lnTo>
                    <a:pt x="27164" y="493"/>
                  </a:lnTo>
                  <a:lnTo>
                    <a:pt x="27051" y="409"/>
                  </a:lnTo>
                  <a:lnTo>
                    <a:pt x="26995" y="324"/>
                  </a:lnTo>
                  <a:lnTo>
                    <a:pt x="26896" y="268"/>
                  </a:lnTo>
                  <a:lnTo>
                    <a:pt x="26882" y="197"/>
                  </a:lnTo>
                  <a:lnTo>
                    <a:pt x="26755" y="155"/>
                  </a:lnTo>
                  <a:lnTo>
                    <a:pt x="26727" y="183"/>
                  </a:lnTo>
                  <a:lnTo>
                    <a:pt x="26699" y="226"/>
                  </a:lnTo>
                  <a:lnTo>
                    <a:pt x="26558" y="183"/>
                  </a:lnTo>
                  <a:lnTo>
                    <a:pt x="26572" y="226"/>
                  </a:lnTo>
                  <a:lnTo>
                    <a:pt x="26530" y="226"/>
                  </a:lnTo>
                  <a:lnTo>
                    <a:pt x="26375" y="226"/>
                  </a:lnTo>
                  <a:lnTo>
                    <a:pt x="26361" y="183"/>
                  </a:lnTo>
                  <a:lnTo>
                    <a:pt x="26277" y="197"/>
                  </a:lnTo>
                  <a:lnTo>
                    <a:pt x="26136" y="197"/>
                  </a:lnTo>
                  <a:lnTo>
                    <a:pt x="26108" y="197"/>
                  </a:lnTo>
                  <a:lnTo>
                    <a:pt x="26093" y="226"/>
                  </a:lnTo>
                  <a:lnTo>
                    <a:pt x="26037" y="254"/>
                  </a:lnTo>
                  <a:lnTo>
                    <a:pt x="25910" y="240"/>
                  </a:lnTo>
                  <a:lnTo>
                    <a:pt x="25812" y="254"/>
                  </a:lnTo>
                  <a:lnTo>
                    <a:pt x="25798" y="254"/>
                  </a:lnTo>
                  <a:lnTo>
                    <a:pt x="25741" y="240"/>
                  </a:lnTo>
                  <a:lnTo>
                    <a:pt x="25727" y="226"/>
                  </a:lnTo>
                  <a:lnTo>
                    <a:pt x="25699" y="197"/>
                  </a:lnTo>
                  <a:lnTo>
                    <a:pt x="25615" y="183"/>
                  </a:lnTo>
                  <a:lnTo>
                    <a:pt x="25544" y="141"/>
                  </a:lnTo>
                  <a:lnTo>
                    <a:pt x="25389" y="14"/>
                  </a:lnTo>
                  <a:lnTo>
                    <a:pt x="25375" y="0"/>
                  </a:lnTo>
                  <a:lnTo>
                    <a:pt x="25220" y="0"/>
                  </a:lnTo>
                  <a:lnTo>
                    <a:pt x="25192" y="14"/>
                  </a:lnTo>
                  <a:lnTo>
                    <a:pt x="25080" y="113"/>
                  </a:lnTo>
                  <a:lnTo>
                    <a:pt x="25066" y="113"/>
                  </a:lnTo>
                  <a:lnTo>
                    <a:pt x="25037" y="113"/>
                  </a:lnTo>
                  <a:lnTo>
                    <a:pt x="24953" y="113"/>
                  </a:lnTo>
                  <a:lnTo>
                    <a:pt x="24911" y="71"/>
                  </a:lnTo>
                  <a:lnTo>
                    <a:pt x="24911" y="71"/>
                  </a:lnTo>
                  <a:lnTo>
                    <a:pt x="24854" y="71"/>
                  </a:lnTo>
                  <a:lnTo>
                    <a:pt x="24812" y="14"/>
                  </a:lnTo>
                  <a:lnTo>
                    <a:pt x="24798" y="57"/>
                  </a:lnTo>
                  <a:lnTo>
                    <a:pt x="24699" y="57"/>
                  </a:lnTo>
                  <a:lnTo>
                    <a:pt x="24671" y="57"/>
                  </a:lnTo>
                  <a:lnTo>
                    <a:pt x="24502" y="14"/>
                  </a:lnTo>
                  <a:lnTo>
                    <a:pt x="24446" y="0"/>
                  </a:lnTo>
                  <a:lnTo>
                    <a:pt x="24305" y="0"/>
                  </a:lnTo>
                  <a:lnTo>
                    <a:pt x="14406" y="0"/>
                  </a:lnTo>
                  <a:close/>
                  <a:moveTo>
                    <a:pt x="13336" y="0"/>
                  </a:moveTo>
                  <a:lnTo>
                    <a:pt x="13321" y="42"/>
                  </a:lnTo>
                  <a:lnTo>
                    <a:pt x="13321" y="99"/>
                  </a:lnTo>
                  <a:lnTo>
                    <a:pt x="13350" y="155"/>
                  </a:lnTo>
                  <a:lnTo>
                    <a:pt x="13448" y="197"/>
                  </a:lnTo>
                  <a:lnTo>
                    <a:pt x="13547" y="211"/>
                  </a:lnTo>
                  <a:lnTo>
                    <a:pt x="13631" y="197"/>
                  </a:lnTo>
                  <a:lnTo>
                    <a:pt x="13716" y="211"/>
                  </a:lnTo>
                  <a:lnTo>
                    <a:pt x="13955" y="141"/>
                  </a:lnTo>
                  <a:lnTo>
                    <a:pt x="14026" y="141"/>
                  </a:lnTo>
                  <a:lnTo>
                    <a:pt x="14011" y="113"/>
                  </a:lnTo>
                  <a:lnTo>
                    <a:pt x="14011" y="99"/>
                  </a:lnTo>
                  <a:lnTo>
                    <a:pt x="13983" y="85"/>
                  </a:lnTo>
                  <a:lnTo>
                    <a:pt x="13997" y="28"/>
                  </a:lnTo>
                  <a:lnTo>
                    <a:pt x="14011" y="0"/>
                  </a:lnTo>
                  <a:close/>
                  <a:moveTo>
                    <a:pt x="12575" y="0"/>
                  </a:moveTo>
                  <a:lnTo>
                    <a:pt x="12617" y="28"/>
                  </a:lnTo>
                  <a:lnTo>
                    <a:pt x="12617" y="42"/>
                  </a:lnTo>
                  <a:lnTo>
                    <a:pt x="12786" y="155"/>
                  </a:lnTo>
                  <a:lnTo>
                    <a:pt x="12843" y="155"/>
                  </a:lnTo>
                  <a:lnTo>
                    <a:pt x="12857" y="155"/>
                  </a:lnTo>
                  <a:lnTo>
                    <a:pt x="12983" y="240"/>
                  </a:lnTo>
                  <a:lnTo>
                    <a:pt x="12998" y="226"/>
                  </a:lnTo>
                  <a:lnTo>
                    <a:pt x="13026" y="113"/>
                  </a:lnTo>
                  <a:lnTo>
                    <a:pt x="13026" y="42"/>
                  </a:lnTo>
                  <a:lnTo>
                    <a:pt x="13026" y="14"/>
                  </a:lnTo>
                  <a:lnTo>
                    <a:pt x="13026" y="0"/>
                  </a:lnTo>
                  <a:lnTo>
                    <a:pt x="12575" y="0"/>
                  </a:lnTo>
                  <a:close/>
                  <a:moveTo>
                    <a:pt x="11237" y="0"/>
                  </a:moveTo>
                  <a:lnTo>
                    <a:pt x="11237" y="0"/>
                  </a:lnTo>
                  <a:lnTo>
                    <a:pt x="11237" y="28"/>
                  </a:lnTo>
                  <a:lnTo>
                    <a:pt x="11364" y="380"/>
                  </a:lnTo>
                  <a:lnTo>
                    <a:pt x="11434" y="465"/>
                  </a:lnTo>
                  <a:lnTo>
                    <a:pt x="11519" y="507"/>
                  </a:lnTo>
                  <a:lnTo>
                    <a:pt x="11632" y="634"/>
                  </a:lnTo>
                  <a:lnTo>
                    <a:pt x="11716" y="873"/>
                  </a:lnTo>
                  <a:lnTo>
                    <a:pt x="11744" y="1141"/>
                  </a:lnTo>
                  <a:lnTo>
                    <a:pt x="11787" y="1239"/>
                  </a:lnTo>
                  <a:lnTo>
                    <a:pt x="11815" y="1507"/>
                  </a:lnTo>
                  <a:lnTo>
                    <a:pt x="11843" y="1535"/>
                  </a:lnTo>
                  <a:lnTo>
                    <a:pt x="11857" y="1549"/>
                  </a:lnTo>
                  <a:lnTo>
                    <a:pt x="11843" y="1732"/>
                  </a:lnTo>
                  <a:lnTo>
                    <a:pt x="11885" y="1775"/>
                  </a:lnTo>
                  <a:lnTo>
                    <a:pt x="11984" y="1760"/>
                  </a:lnTo>
                  <a:lnTo>
                    <a:pt x="12026" y="1803"/>
                  </a:lnTo>
                  <a:lnTo>
                    <a:pt x="12181" y="1831"/>
                  </a:lnTo>
                  <a:lnTo>
                    <a:pt x="12364" y="1859"/>
                  </a:lnTo>
                  <a:lnTo>
                    <a:pt x="12364" y="1760"/>
                  </a:lnTo>
                  <a:lnTo>
                    <a:pt x="12406" y="1634"/>
                  </a:lnTo>
                  <a:lnTo>
                    <a:pt x="12589" y="1338"/>
                  </a:lnTo>
                  <a:lnTo>
                    <a:pt x="12603" y="1183"/>
                  </a:lnTo>
                  <a:lnTo>
                    <a:pt x="12631" y="1056"/>
                  </a:lnTo>
                  <a:lnTo>
                    <a:pt x="12688" y="972"/>
                  </a:lnTo>
                  <a:lnTo>
                    <a:pt x="12688" y="958"/>
                  </a:lnTo>
                  <a:lnTo>
                    <a:pt x="12716" y="761"/>
                  </a:lnTo>
                  <a:lnTo>
                    <a:pt x="12800" y="718"/>
                  </a:lnTo>
                  <a:lnTo>
                    <a:pt x="12814" y="634"/>
                  </a:lnTo>
                  <a:lnTo>
                    <a:pt x="12899" y="535"/>
                  </a:lnTo>
                  <a:lnTo>
                    <a:pt x="12913" y="465"/>
                  </a:lnTo>
                  <a:lnTo>
                    <a:pt x="12913" y="366"/>
                  </a:lnTo>
                  <a:lnTo>
                    <a:pt x="12899" y="338"/>
                  </a:lnTo>
                  <a:lnTo>
                    <a:pt x="12814" y="282"/>
                  </a:lnTo>
                  <a:lnTo>
                    <a:pt x="12744" y="240"/>
                  </a:lnTo>
                  <a:lnTo>
                    <a:pt x="12575" y="197"/>
                  </a:lnTo>
                  <a:lnTo>
                    <a:pt x="12575" y="169"/>
                  </a:lnTo>
                  <a:lnTo>
                    <a:pt x="12491" y="127"/>
                  </a:lnTo>
                  <a:lnTo>
                    <a:pt x="12477" y="85"/>
                  </a:lnTo>
                  <a:lnTo>
                    <a:pt x="12533" y="42"/>
                  </a:lnTo>
                  <a:lnTo>
                    <a:pt x="12533" y="42"/>
                  </a:lnTo>
                  <a:lnTo>
                    <a:pt x="12547" y="0"/>
                  </a:lnTo>
                  <a:lnTo>
                    <a:pt x="11237" y="0"/>
                  </a:lnTo>
                  <a:close/>
                  <a:moveTo>
                    <a:pt x="9505" y="0"/>
                  </a:moveTo>
                  <a:lnTo>
                    <a:pt x="9477" y="28"/>
                  </a:lnTo>
                  <a:lnTo>
                    <a:pt x="9463" y="42"/>
                  </a:lnTo>
                  <a:lnTo>
                    <a:pt x="9491" y="211"/>
                  </a:lnTo>
                  <a:lnTo>
                    <a:pt x="9421" y="338"/>
                  </a:lnTo>
                  <a:lnTo>
                    <a:pt x="9435" y="423"/>
                  </a:lnTo>
                  <a:lnTo>
                    <a:pt x="9562" y="549"/>
                  </a:lnTo>
                  <a:lnTo>
                    <a:pt x="9562" y="592"/>
                  </a:lnTo>
                  <a:lnTo>
                    <a:pt x="9519" y="704"/>
                  </a:lnTo>
                  <a:lnTo>
                    <a:pt x="9463" y="775"/>
                  </a:lnTo>
                  <a:lnTo>
                    <a:pt x="9463" y="817"/>
                  </a:lnTo>
                  <a:lnTo>
                    <a:pt x="9463" y="916"/>
                  </a:lnTo>
                  <a:lnTo>
                    <a:pt x="9421" y="958"/>
                  </a:lnTo>
                  <a:lnTo>
                    <a:pt x="9435" y="1028"/>
                  </a:lnTo>
                  <a:lnTo>
                    <a:pt x="9477" y="1056"/>
                  </a:lnTo>
                  <a:lnTo>
                    <a:pt x="9421" y="1141"/>
                  </a:lnTo>
                  <a:lnTo>
                    <a:pt x="9407" y="1211"/>
                  </a:lnTo>
                  <a:lnTo>
                    <a:pt x="9435" y="1296"/>
                  </a:lnTo>
                  <a:lnTo>
                    <a:pt x="9407" y="1338"/>
                  </a:lnTo>
                  <a:lnTo>
                    <a:pt x="9435" y="1394"/>
                  </a:lnTo>
                  <a:lnTo>
                    <a:pt x="9435" y="1507"/>
                  </a:lnTo>
                  <a:lnTo>
                    <a:pt x="9491" y="1479"/>
                  </a:lnTo>
                  <a:lnTo>
                    <a:pt x="9505" y="1535"/>
                  </a:lnTo>
                  <a:lnTo>
                    <a:pt x="9576" y="1535"/>
                  </a:lnTo>
                  <a:lnTo>
                    <a:pt x="9618" y="1606"/>
                  </a:lnTo>
                  <a:lnTo>
                    <a:pt x="9674" y="1634"/>
                  </a:lnTo>
                  <a:lnTo>
                    <a:pt x="9660" y="1704"/>
                  </a:lnTo>
                  <a:lnTo>
                    <a:pt x="9717" y="1704"/>
                  </a:lnTo>
                  <a:lnTo>
                    <a:pt x="9717" y="1789"/>
                  </a:lnTo>
                  <a:lnTo>
                    <a:pt x="9660" y="1915"/>
                  </a:lnTo>
                  <a:lnTo>
                    <a:pt x="9731" y="1929"/>
                  </a:lnTo>
                  <a:lnTo>
                    <a:pt x="9731" y="1958"/>
                  </a:lnTo>
                  <a:lnTo>
                    <a:pt x="9702" y="1972"/>
                  </a:lnTo>
                  <a:lnTo>
                    <a:pt x="9773" y="1986"/>
                  </a:lnTo>
                  <a:lnTo>
                    <a:pt x="9829" y="1943"/>
                  </a:lnTo>
                  <a:lnTo>
                    <a:pt x="9871" y="1915"/>
                  </a:lnTo>
                  <a:lnTo>
                    <a:pt x="9885" y="1943"/>
                  </a:lnTo>
                  <a:lnTo>
                    <a:pt x="9885" y="2014"/>
                  </a:lnTo>
                  <a:lnTo>
                    <a:pt x="10054" y="2042"/>
                  </a:lnTo>
                  <a:lnTo>
                    <a:pt x="10069" y="1972"/>
                  </a:lnTo>
                  <a:lnTo>
                    <a:pt x="10139" y="1986"/>
                  </a:lnTo>
                  <a:lnTo>
                    <a:pt x="10167" y="2014"/>
                  </a:lnTo>
                  <a:lnTo>
                    <a:pt x="10181" y="2098"/>
                  </a:lnTo>
                  <a:lnTo>
                    <a:pt x="10209" y="2155"/>
                  </a:lnTo>
                  <a:lnTo>
                    <a:pt x="10364" y="2169"/>
                  </a:lnTo>
                  <a:lnTo>
                    <a:pt x="10421" y="2281"/>
                  </a:lnTo>
                  <a:lnTo>
                    <a:pt x="10463" y="2324"/>
                  </a:lnTo>
                  <a:lnTo>
                    <a:pt x="10533" y="2338"/>
                  </a:lnTo>
                  <a:lnTo>
                    <a:pt x="10590" y="2253"/>
                  </a:lnTo>
                  <a:lnTo>
                    <a:pt x="10575" y="2155"/>
                  </a:lnTo>
                  <a:lnTo>
                    <a:pt x="10533" y="2112"/>
                  </a:lnTo>
                  <a:lnTo>
                    <a:pt x="10505" y="2042"/>
                  </a:lnTo>
                  <a:lnTo>
                    <a:pt x="10519" y="1943"/>
                  </a:lnTo>
                  <a:lnTo>
                    <a:pt x="10477" y="1929"/>
                  </a:lnTo>
                  <a:lnTo>
                    <a:pt x="10421" y="1718"/>
                  </a:lnTo>
                  <a:lnTo>
                    <a:pt x="10407" y="1690"/>
                  </a:lnTo>
                  <a:lnTo>
                    <a:pt x="10280" y="1465"/>
                  </a:lnTo>
                  <a:lnTo>
                    <a:pt x="10266" y="1380"/>
                  </a:lnTo>
                  <a:lnTo>
                    <a:pt x="10308" y="1282"/>
                  </a:lnTo>
                  <a:lnTo>
                    <a:pt x="10463" y="1141"/>
                  </a:lnTo>
                  <a:lnTo>
                    <a:pt x="10533" y="1099"/>
                  </a:lnTo>
                  <a:lnTo>
                    <a:pt x="10632" y="831"/>
                  </a:lnTo>
                  <a:lnTo>
                    <a:pt x="10590" y="761"/>
                  </a:lnTo>
                  <a:lnTo>
                    <a:pt x="10618" y="394"/>
                  </a:lnTo>
                  <a:lnTo>
                    <a:pt x="10646" y="268"/>
                  </a:lnTo>
                  <a:lnTo>
                    <a:pt x="10674" y="211"/>
                  </a:lnTo>
                  <a:lnTo>
                    <a:pt x="10688" y="240"/>
                  </a:lnTo>
                  <a:lnTo>
                    <a:pt x="10716" y="352"/>
                  </a:lnTo>
                  <a:lnTo>
                    <a:pt x="10688" y="409"/>
                  </a:lnTo>
                  <a:lnTo>
                    <a:pt x="10702" y="648"/>
                  </a:lnTo>
                  <a:lnTo>
                    <a:pt x="10688" y="718"/>
                  </a:lnTo>
                  <a:lnTo>
                    <a:pt x="10716" y="803"/>
                  </a:lnTo>
                  <a:lnTo>
                    <a:pt x="10759" y="831"/>
                  </a:lnTo>
                  <a:lnTo>
                    <a:pt x="10787" y="887"/>
                  </a:lnTo>
                  <a:lnTo>
                    <a:pt x="10857" y="901"/>
                  </a:lnTo>
                  <a:lnTo>
                    <a:pt x="10956" y="986"/>
                  </a:lnTo>
                  <a:lnTo>
                    <a:pt x="11308" y="1324"/>
                  </a:lnTo>
                  <a:lnTo>
                    <a:pt x="11406" y="1366"/>
                  </a:lnTo>
                  <a:lnTo>
                    <a:pt x="11561" y="1380"/>
                  </a:lnTo>
                  <a:lnTo>
                    <a:pt x="11575" y="1366"/>
                  </a:lnTo>
                  <a:lnTo>
                    <a:pt x="11589" y="1352"/>
                  </a:lnTo>
                  <a:lnTo>
                    <a:pt x="11618" y="1296"/>
                  </a:lnTo>
                  <a:lnTo>
                    <a:pt x="11603" y="1169"/>
                  </a:lnTo>
                  <a:lnTo>
                    <a:pt x="11547" y="1000"/>
                  </a:lnTo>
                  <a:lnTo>
                    <a:pt x="11533" y="817"/>
                  </a:lnTo>
                  <a:lnTo>
                    <a:pt x="11449" y="592"/>
                  </a:lnTo>
                  <a:lnTo>
                    <a:pt x="11378" y="563"/>
                  </a:lnTo>
                  <a:lnTo>
                    <a:pt x="11350" y="507"/>
                  </a:lnTo>
                  <a:lnTo>
                    <a:pt x="11294" y="437"/>
                  </a:lnTo>
                  <a:lnTo>
                    <a:pt x="11251" y="352"/>
                  </a:lnTo>
                  <a:lnTo>
                    <a:pt x="11237" y="183"/>
                  </a:lnTo>
                  <a:lnTo>
                    <a:pt x="11153" y="28"/>
                  </a:lnTo>
                  <a:lnTo>
                    <a:pt x="11153" y="28"/>
                  </a:lnTo>
                  <a:lnTo>
                    <a:pt x="11153" y="0"/>
                  </a:lnTo>
                  <a:lnTo>
                    <a:pt x="9505" y="0"/>
                  </a:lnTo>
                  <a:close/>
                  <a:moveTo>
                    <a:pt x="8998" y="0"/>
                  </a:moveTo>
                  <a:lnTo>
                    <a:pt x="8998" y="0"/>
                  </a:lnTo>
                  <a:lnTo>
                    <a:pt x="9012" y="0"/>
                  </a:lnTo>
                  <a:close/>
                  <a:moveTo>
                    <a:pt x="7013" y="0"/>
                  </a:moveTo>
                  <a:lnTo>
                    <a:pt x="6999" y="28"/>
                  </a:lnTo>
                  <a:lnTo>
                    <a:pt x="6971" y="141"/>
                  </a:lnTo>
                  <a:lnTo>
                    <a:pt x="6928" y="197"/>
                  </a:lnTo>
                  <a:lnTo>
                    <a:pt x="7013" y="183"/>
                  </a:lnTo>
                  <a:lnTo>
                    <a:pt x="7111" y="71"/>
                  </a:lnTo>
                  <a:lnTo>
                    <a:pt x="7125" y="28"/>
                  </a:lnTo>
                  <a:lnTo>
                    <a:pt x="7125" y="14"/>
                  </a:lnTo>
                  <a:lnTo>
                    <a:pt x="7125" y="0"/>
                  </a:lnTo>
                  <a:close/>
                  <a:moveTo>
                    <a:pt x="6773" y="0"/>
                  </a:moveTo>
                  <a:lnTo>
                    <a:pt x="6759" y="28"/>
                  </a:lnTo>
                  <a:lnTo>
                    <a:pt x="6717" y="85"/>
                  </a:lnTo>
                  <a:lnTo>
                    <a:pt x="6773" y="113"/>
                  </a:lnTo>
                  <a:lnTo>
                    <a:pt x="6731" y="127"/>
                  </a:lnTo>
                  <a:lnTo>
                    <a:pt x="6703" y="197"/>
                  </a:lnTo>
                  <a:lnTo>
                    <a:pt x="6619" y="282"/>
                  </a:lnTo>
                  <a:lnTo>
                    <a:pt x="6534" y="451"/>
                  </a:lnTo>
                  <a:lnTo>
                    <a:pt x="6520" y="535"/>
                  </a:lnTo>
                  <a:lnTo>
                    <a:pt x="6464" y="676"/>
                  </a:lnTo>
                  <a:lnTo>
                    <a:pt x="6576" y="521"/>
                  </a:lnTo>
                  <a:lnTo>
                    <a:pt x="6675" y="493"/>
                  </a:lnTo>
                  <a:lnTo>
                    <a:pt x="6731" y="437"/>
                  </a:lnTo>
                  <a:lnTo>
                    <a:pt x="6717" y="465"/>
                  </a:lnTo>
                  <a:lnTo>
                    <a:pt x="6675" y="578"/>
                  </a:lnTo>
                  <a:lnTo>
                    <a:pt x="6619" y="563"/>
                  </a:lnTo>
                  <a:lnTo>
                    <a:pt x="6604" y="578"/>
                  </a:lnTo>
                  <a:lnTo>
                    <a:pt x="6562" y="704"/>
                  </a:lnTo>
                  <a:lnTo>
                    <a:pt x="6562" y="831"/>
                  </a:lnTo>
                  <a:lnTo>
                    <a:pt x="6590" y="873"/>
                  </a:lnTo>
                  <a:lnTo>
                    <a:pt x="6633" y="901"/>
                  </a:lnTo>
                  <a:lnTo>
                    <a:pt x="6788" y="634"/>
                  </a:lnTo>
                  <a:lnTo>
                    <a:pt x="6816" y="549"/>
                  </a:lnTo>
                  <a:lnTo>
                    <a:pt x="6731" y="620"/>
                  </a:lnTo>
                  <a:lnTo>
                    <a:pt x="6703" y="592"/>
                  </a:lnTo>
                  <a:lnTo>
                    <a:pt x="6788" y="521"/>
                  </a:lnTo>
                  <a:lnTo>
                    <a:pt x="6942" y="296"/>
                  </a:lnTo>
                  <a:lnTo>
                    <a:pt x="6816" y="310"/>
                  </a:lnTo>
                  <a:lnTo>
                    <a:pt x="6886" y="183"/>
                  </a:lnTo>
                  <a:lnTo>
                    <a:pt x="6942" y="99"/>
                  </a:lnTo>
                  <a:lnTo>
                    <a:pt x="6957" y="28"/>
                  </a:lnTo>
                  <a:lnTo>
                    <a:pt x="6971" y="0"/>
                  </a:lnTo>
                  <a:close/>
                  <a:moveTo>
                    <a:pt x="12448" y="3802"/>
                  </a:moveTo>
                  <a:lnTo>
                    <a:pt x="12448" y="3746"/>
                  </a:lnTo>
                  <a:lnTo>
                    <a:pt x="12519" y="3661"/>
                  </a:lnTo>
                  <a:lnTo>
                    <a:pt x="12660" y="3577"/>
                  </a:lnTo>
                  <a:lnTo>
                    <a:pt x="12674" y="3591"/>
                  </a:lnTo>
                  <a:lnTo>
                    <a:pt x="12674" y="3591"/>
                  </a:lnTo>
                  <a:lnTo>
                    <a:pt x="12631" y="3816"/>
                  </a:lnTo>
                  <a:lnTo>
                    <a:pt x="12575" y="3901"/>
                  </a:lnTo>
                  <a:lnTo>
                    <a:pt x="12533" y="3887"/>
                  </a:lnTo>
                  <a:close/>
                  <a:moveTo>
                    <a:pt x="12181" y="3112"/>
                  </a:moveTo>
                  <a:lnTo>
                    <a:pt x="12167" y="3155"/>
                  </a:lnTo>
                  <a:lnTo>
                    <a:pt x="12110" y="3183"/>
                  </a:lnTo>
                  <a:lnTo>
                    <a:pt x="12096" y="3183"/>
                  </a:lnTo>
                  <a:lnTo>
                    <a:pt x="12068" y="3169"/>
                  </a:lnTo>
                  <a:lnTo>
                    <a:pt x="12012" y="3197"/>
                  </a:lnTo>
                  <a:lnTo>
                    <a:pt x="11956" y="3267"/>
                  </a:lnTo>
                  <a:lnTo>
                    <a:pt x="11941" y="3309"/>
                  </a:lnTo>
                  <a:lnTo>
                    <a:pt x="12012" y="3352"/>
                  </a:lnTo>
                  <a:lnTo>
                    <a:pt x="12124" y="3478"/>
                  </a:lnTo>
                  <a:lnTo>
                    <a:pt x="12139" y="3577"/>
                  </a:lnTo>
                  <a:lnTo>
                    <a:pt x="12167" y="3619"/>
                  </a:lnTo>
                  <a:lnTo>
                    <a:pt x="12153" y="3633"/>
                  </a:lnTo>
                  <a:lnTo>
                    <a:pt x="12110" y="3633"/>
                  </a:lnTo>
                  <a:lnTo>
                    <a:pt x="12124" y="3676"/>
                  </a:lnTo>
                  <a:lnTo>
                    <a:pt x="12068" y="3676"/>
                  </a:lnTo>
                  <a:lnTo>
                    <a:pt x="11970" y="3746"/>
                  </a:lnTo>
                  <a:lnTo>
                    <a:pt x="11927" y="3746"/>
                  </a:lnTo>
                  <a:lnTo>
                    <a:pt x="11801" y="3619"/>
                  </a:lnTo>
                  <a:lnTo>
                    <a:pt x="11758" y="3591"/>
                  </a:lnTo>
                  <a:lnTo>
                    <a:pt x="11787" y="3549"/>
                  </a:lnTo>
                  <a:lnTo>
                    <a:pt x="11744" y="3507"/>
                  </a:lnTo>
                  <a:lnTo>
                    <a:pt x="11744" y="3464"/>
                  </a:lnTo>
                  <a:lnTo>
                    <a:pt x="11702" y="3422"/>
                  </a:lnTo>
                  <a:lnTo>
                    <a:pt x="11702" y="3253"/>
                  </a:lnTo>
                  <a:lnTo>
                    <a:pt x="11674" y="3211"/>
                  </a:lnTo>
                  <a:lnTo>
                    <a:pt x="11603" y="3183"/>
                  </a:lnTo>
                  <a:lnTo>
                    <a:pt x="11589" y="3140"/>
                  </a:lnTo>
                  <a:lnTo>
                    <a:pt x="11575" y="3126"/>
                  </a:lnTo>
                  <a:lnTo>
                    <a:pt x="11519" y="3112"/>
                  </a:lnTo>
                  <a:lnTo>
                    <a:pt x="11449" y="3070"/>
                  </a:lnTo>
                  <a:lnTo>
                    <a:pt x="11449" y="3014"/>
                  </a:lnTo>
                  <a:lnTo>
                    <a:pt x="11406" y="2971"/>
                  </a:lnTo>
                  <a:lnTo>
                    <a:pt x="11251" y="3070"/>
                  </a:lnTo>
                  <a:lnTo>
                    <a:pt x="11223" y="3056"/>
                  </a:lnTo>
                  <a:lnTo>
                    <a:pt x="11223" y="2957"/>
                  </a:lnTo>
                  <a:lnTo>
                    <a:pt x="11195" y="2929"/>
                  </a:lnTo>
                  <a:lnTo>
                    <a:pt x="11209" y="2887"/>
                  </a:lnTo>
                  <a:lnTo>
                    <a:pt x="11167" y="2859"/>
                  </a:lnTo>
                  <a:lnTo>
                    <a:pt x="11209" y="2718"/>
                  </a:lnTo>
                  <a:lnTo>
                    <a:pt x="11195" y="2605"/>
                  </a:lnTo>
                  <a:lnTo>
                    <a:pt x="11181" y="2549"/>
                  </a:lnTo>
                  <a:lnTo>
                    <a:pt x="11111" y="2577"/>
                  </a:lnTo>
                  <a:lnTo>
                    <a:pt x="11125" y="2549"/>
                  </a:lnTo>
                  <a:lnTo>
                    <a:pt x="11097" y="2535"/>
                  </a:lnTo>
                  <a:lnTo>
                    <a:pt x="11068" y="2549"/>
                  </a:lnTo>
                  <a:lnTo>
                    <a:pt x="11054" y="2535"/>
                  </a:lnTo>
                  <a:lnTo>
                    <a:pt x="11068" y="2507"/>
                  </a:lnTo>
                  <a:lnTo>
                    <a:pt x="11068" y="2296"/>
                  </a:lnTo>
                  <a:lnTo>
                    <a:pt x="11097" y="2197"/>
                  </a:lnTo>
                  <a:lnTo>
                    <a:pt x="11167" y="2141"/>
                  </a:lnTo>
                  <a:lnTo>
                    <a:pt x="11167" y="2127"/>
                  </a:lnTo>
                  <a:lnTo>
                    <a:pt x="11167" y="2084"/>
                  </a:lnTo>
                  <a:lnTo>
                    <a:pt x="11167" y="2070"/>
                  </a:lnTo>
                  <a:lnTo>
                    <a:pt x="11040" y="2014"/>
                  </a:lnTo>
                  <a:lnTo>
                    <a:pt x="10970" y="2056"/>
                  </a:lnTo>
                  <a:lnTo>
                    <a:pt x="10801" y="1943"/>
                  </a:lnTo>
                  <a:lnTo>
                    <a:pt x="10730" y="1831"/>
                  </a:lnTo>
                  <a:lnTo>
                    <a:pt x="10660" y="1803"/>
                  </a:lnTo>
                  <a:lnTo>
                    <a:pt x="10547" y="1577"/>
                  </a:lnTo>
                  <a:lnTo>
                    <a:pt x="10491" y="1535"/>
                  </a:lnTo>
                  <a:lnTo>
                    <a:pt x="10491" y="1408"/>
                  </a:lnTo>
                  <a:lnTo>
                    <a:pt x="10477" y="1338"/>
                  </a:lnTo>
                  <a:lnTo>
                    <a:pt x="10435" y="1324"/>
                  </a:lnTo>
                  <a:lnTo>
                    <a:pt x="10505" y="1211"/>
                  </a:lnTo>
                  <a:lnTo>
                    <a:pt x="10604" y="1141"/>
                  </a:lnTo>
                  <a:lnTo>
                    <a:pt x="10674" y="1070"/>
                  </a:lnTo>
                  <a:lnTo>
                    <a:pt x="10702" y="986"/>
                  </a:lnTo>
                  <a:lnTo>
                    <a:pt x="10787" y="1014"/>
                  </a:lnTo>
                  <a:lnTo>
                    <a:pt x="10787" y="1014"/>
                  </a:lnTo>
                  <a:lnTo>
                    <a:pt x="10899" y="1042"/>
                  </a:lnTo>
                  <a:lnTo>
                    <a:pt x="10928" y="1056"/>
                  </a:lnTo>
                  <a:lnTo>
                    <a:pt x="11209" y="1352"/>
                  </a:lnTo>
                  <a:lnTo>
                    <a:pt x="11308" y="1437"/>
                  </a:lnTo>
                  <a:lnTo>
                    <a:pt x="11434" y="1493"/>
                  </a:lnTo>
                  <a:lnTo>
                    <a:pt x="11491" y="1563"/>
                  </a:lnTo>
                  <a:lnTo>
                    <a:pt x="11575" y="1606"/>
                  </a:lnTo>
                  <a:lnTo>
                    <a:pt x="11589" y="1690"/>
                  </a:lnTo>
                  <a:lnTo>
                    <a:pt x="11463" y="1817"/>
                  </a:lnTo>
                  <a:lnTo>
                    <a:pt x="11463" y="1845"/>
                  </a:lnTo>
                  <a:lnTo>
                    <a:pt x="11618" y="1859"/>
                  </a:lnTo>
                  <a:lnTo>
                    <a:pt x="11702" y="1915"/>
                  </a:lnTo>
                  <a:lnTo>
                    <a:pt x="11702" y="1943"/>
                  </a:lnTo>
                  <a:lnTo>
                    <a:pt x="11702" y="2056"/>
                  </a:lnTo>
                  <a:lnTo>
                    <a:pt x="11702" y="2127"/>
                  </a:lnTo>
                  <a:lnTo>
                    <a:pt x="11744" y="2169"/>
                  </a:lnTo>
                  <a:lnTo>
                    <a:pt x="11843" y="2112"/>
                  </a:lnTo>
                  <a:lnTo>
                    <a:pt x="11871" y="2098"/>
                  </a:lnTo>
                  <a:lnTo>
                    <a:pt x="11899" y="2084"/>
                  </a:lnTo>
                  <a:lnTo>
                    <a:pt x="11941" y="2070"/>
                  </a:lnTo>
                  <a:lnTo>
                    <a:pt x="11998" y="2098"/>
                  </a:lnTo>
                  <a:lnTo>
                    <a:pt x="11998" y="2211"/>
                  </a:lnTo>
                  <a:lnTo>
                    <a:pt x="11998" y="2324"/>
                  </a:lnTo>
                  <a:lnTo>
                    <a:pt x="12026" y="2352"/>
                  </a:lnTo>
                  <a:lnTo>
                    <a:pt x="12012" y="2577"/>
                  </a:lnTo>
                  <a:lnTo>
                    <a:pt x="12040" y="2591"/>
                  </a:lnTo>
                  <a:lnTo>
                    <a:pt x="12082" y="2690"/>
                  </a:lnTo>
                  <a:lnTo>
                    <a:pt x="12096" y="2873"/>
                  </a:lnTo>
                  <a:lnTo>
                    <a:pt x="12139" y="3000"/>
                  </a:lnTo>
                  <a:lnTo>
                    <a:pt x="12181" y="3028"/>
                  </a:lnTo>
                  <a:close/>
                  <a:moveTo>
                    <a:pt x="12998" y="2831"/>
                  </a:moveTo>
                  <a:lnTo>
                    <a:pt x="12983" y="3070"/>
                  </a:lnTo>
                  <a:lnTo>
                    <a:pt x="12983" y="3084"/>
                  </a:lnTo>
                  <a:lnTo>
                    <a:pt x="13026" y="3155"/>
                  </a:lnTo>
                  <a:lnTo>
                    <a:pt x="12983" y="3309"/>
                  </a:lnTo>
                  <a:lnTo>
                    <a:pt x="12871" y="3422"/>
                  </a:lnTo>
                  <a:lnTo>
                    <a:pt x="12857" y="3408"/>
                  </a:lnTo>
                  <a:lnTo>
                    <a:pt x="12843" y="3323"/>
                  </a:lnTo>
                  <a:lnTo>
                    <a:pt x="12772" y="3338"/>
                  </a:lnTo>
                  <a:lnTo>
                    <a:pt x="12702" y="3380"/>
                  </a:lnTo>
                  <a:lnTo>
                    <a:pt x="12646" y="3464"/>
                  </a:lnTo>
                  <a:lnTo>
                    <a:pt x="12589" y="3436"/>
                  </a:lnTo>
                  <a:lnTo>
                    <a:pt x="12561" y="3352"/>
                  </a:lnTo>
                  <a:lnTo>
                    <a:pt x="12575" y="3295"/>
                  </a:lnTo>
                  <a:lnTo>
                    <a:pt x="12575" y="3281"/>
                  </a:lnTo>
                  <a:lnTo>
                    <a:pt x="12617" y="3169"/>
                  </a:lnTo>
                  <a:lnTo>
                    <a:pt x="12617" y="3169"/>
                  </a:lnTo>
                  <a:lnTo>
                    <a:pt x="12660" y="3112"/>
                  </a:lnTo>
                  <a:lnTo>
                    <a:pt x="12674" y="3098"/>
                  </a:lnTo>
                  <a:lnTo>
                    <a:pt x="12688" y="3028"/>
                  </a:lnTo>
                  <a:lnTo>
                    <a:pt x="12688" y="3028"/>
                  </a:lnTo>
                  <a:lnTo>
                    <a:pt x="12716" y="3000"/>
                  </a:lnTo>
                  <a:lnTo>
                    <a:pt x="12716" y="2957"/>
                  </a:lnTo>
                  <a:lnTo>
                    <a:pt x="12730" y="2915"/>
                  </a:lnTo>
                  <a:lnTo>
                    <a:pt x="12772" y="2845"/>
                  </a:lnTo>
                  <a:lnTo>
                    <a:pt x="12814" y="2817"/>
                  </a:lnTo>
                  <a:lnTo>
                    <a:pt x="12843" y="2802"/>
                  </a:lnTo>
                  <a:lnTo>
                    <a:pt x="12857" y="2802"/>
                  </a:lnTo>
                  <a:lnTo>
                    <a:pt x="12969" y="2802"/>
                  </a:lnTo>
                  <a:lnTo>
                    <a:pt x="12969" y="2802"/>
                  </a:lnTo>
                  <a:close/>
                  <a:moveTo>
                    <a:pt x="10871" y="2915"/>
                  </a:moveTo>
                  <a:lnTo>
                    <a:pt x="10857" y="2788"/>
                  </a:lnTo>
                  <a:lnTo>
                    <a:pt x="10857" y="2648"/>
                  </a:lnTo>
                  <a:lnTo>
                    <a:pt x="10885" y="2619"/>
                  </a:lnTo>
                  <a:lnTo>
                    <a:pt x="10913" y="2633"/>
                  </a:lnTo>
                  <a:lnTo>
                    <a:pt x="10913" y="2633"/>
                  </a:lnTo>
                  <a:lnTo>
                    <a:pt x="11012" y="2929"/>
                  </a:lnTo>
                  <a:lnTo>
                    <a:pt x="10956" y="3014"/>
                  </a:lnTo>
                  <a:lnTo>
                    <a:pt x="10928" y="3000"/>
                  </a:lnTo>
                  <a:close/>
                  <a:moveTo>
                    <a:pt x="4253" y="0"/>
                  </a:moveTo>
                  <a:lnTo>
                    <a:pt x="4253" y="28"/>
                  </a:lnTo>
                  <a:lnTo>
                    <a:pt x="4253" y="42"/>
                  </a:lnTo>
                  <a:lnTo>
                    <a:pt x="4197" y="99"/>
                  </a:lnTo>
                  <a:lnTo>
                    <a:pt x="4168" y="183"/>
                  </a:lnTo>
                  <a:lnTo>
                    <a:pt x="4197" y="226"/>
                  </a:lnTo>
                  <a:lnTo>
                    <a:pt x="4140" y="268"/>
                  </a:lnTo>
                  <a:lnTo>
                    <a:pt x="4126" y="324"/>
                  </a:lnTo>
                  <a:lnTo>
                    <a:pt x="4154" y="352"/>
                  </a:lnTo>
                  <a:lnTo>
                    <a:pt x="4225" y="296"/>
                  </a:lnTo>
                  <a:lnTo>
                    <a:pt x="4309" y="380"/>
                  </a:lnTo>
                  <a:lnTo>
                    <a:pt x="4408" y="380"/>
                  </a:lnTo>
                  <a:lnTo>
                    <a:pt x="4422" y="437"/>
                  </a:lnTo>
                  <a:lnTo>
                    <a:pt x="4464" y="437"/>
                  </a:lnTo>
                  <a:lnTo>
                    <a:pt x="4506" y="409"/>
                  </a:lnTo>
                  <a:lnTo>
                    <a:pt x="4577" y="465"/>
                  </a:lnTo>
                  <a:lnTo>
                    <a:pt x="4675" y="493"/>
                  </a:lnTo>
                  <a:lnTo>
                    <a:pt x="4746" y="465"/>
                  </a:lnTo>
                  <a:lnTo>
                    <a:pt x="4788" y="493"/>
                  </a:lnTo>
                  <a:lnTo>
                    <a:pt x="4844" y="352"/>
                  </a:lnTo>
                  <a:lnTo>
                    <a:pt x="4929" y="324"/>
                  </a:lnTo>
                  <a:lnTo>
                    <a:pt x="4943" y="338"/>
                  </a:lnTo>
                  <a:lnTo>
                    <a:pt x="4971" y="310"/>
                  </a:lnTo>
                  <a:lnTo>
                    <a:pt x="5027" y="324"/>
                  </a:lnTo>
                  <a:lnTo>
                    <a:pt x="5027" y="268"/>
                  </a:lnTo>
                  <a:lnTo>
                    <a:pt x="5070" y="282"/>
                  </a:lnTo>
                  <a:lnTo>
                    <a:pt x="5098" y="338"/>
                  </a:lnTo>
                  <a:lnTo>
                    <a:pt x="5084" y="366"/>
                  </a:lnTo>
                  <a:lnTo>
                    <a:pt x="5098" y="380"/>
                  </a:lnTo>
                  <a:lnTo>
                    <a:pt x="5140" y="338"/>
                  </a:lnTo>
                  <a:lnTo>
                    <a:pt x="5224" y="310"/>
                  </a:lnTo>
                  <a:lnTo>
                    <a:pt x="5337" y="127"/>
                  </a:lnTo>
                  <a:lnTo>
                    <a:pt x="5351" y="141"/>
                  </a:lnTo>
                  <a:lnTo>
                    <a:pt x="5351" y="183"/>
                  </a:lnTo>
                  <a:lnTo>
                    <a:pt x="5379" y="268"/>
                  </a:lnTo>
                  <a:lnTo>
                    <a:pt x="5281" y="324"/>
                  </a:lnTo>
                  <a:lnTo>
                    <a:pt x="5239" y="310"/>
                  </a:lnTo>
                  <a:lnTo>
                    <a:pt x="5126" y="394"/>
                  </a:lnTo>
                  <a:lnTo>
                    <a:pt x="5112" y="437"/>
                  </a:lnTo>
                  <a:lnTo>
                    <a:pt x="5013" y="451"/>
                  </a:lnTo>
                  <a:lnTo>
                    <a:pt x="4858" y="578"/>
                  </a:lnTo>
                  <a:lnTo>
                    <a:pt x="4802" y="535"/>
                  </a:lnTo>
                  <a:lnTo>
                    <a:pt x="4746" y="521"/>
                  </a:lnTo>
                  <a:lnTo>
                    <a:pt x="4633" y="592"/>
                  </a:lnTo>
                  <a:lnTo>
                    <a:pt x="4520" y="578"/>
                  </a:lnTo>
                  <a:lnTo>
                    <a:pt x="4492" y="606"/>
                  </a:lnTo>
                  <a:lnTo>
                    <a:pt x="4337" y="648"/>
                  </a:lnTo>
                  <a:lnTo>
                    <a:pt x="4295" y="634"/>
                  </a:lnTo>
                  <a:lnTo>
                    <a:pt x="4239" y="648"/>
                  </a:lnTo>
                  <a:lnTo>
                    <a:pt x="4168" y="634"/>
                  </a:lnTo>
                  <a:lnTo>
                    <a:pt x="4042" y="690"/>
                  </a:lnTo>
                  <a:lnTo>
                    <a:pt x="3985" y="676"/>
                  </a:lnTo>
                  <a:lnTo>
                    <a:pt x="3915" y="747"/>
                  </a:lnTo>
                  <a:lnTo>
                    <a:pt x="3830" y="775"/>
                  </a:lnTo>
                  <a:lnTo>
                    <a:pt x="3690" y="986"/>
                  </a:lnTo>
                  <a:lnTo>
                    <a:pt x="3549" y="1282"/>
                  </a:lnTo>
                  <a:lnTo>
                    <a:pt x="3492" y="1296"/>
                  </a:lnTo>
                  <a:lnTo>
                    <a:pt x="3436" y="1422"/>
                  </a:lnTo>
                  <a:lnTo>
                    <a:pt x="3436" y="1620"/>
                  </a:lnTo>
                  <a:lnTo>
                    <a:pt x="3408" y="1718"/>
                  </a:lnTo>
                  <a:lnTo>
                    <a:pt x="3464" y="1775"/>
                  </a:lnTo>
                  <a:lnTo>
                    <a:pt x="3478" y="1901"/>
                  </a:lnTo>
                  <a:lnTo>
                    <a:pt x="3436" y="2014"/>
                  </a:lnTo>
                  <a:lnTo>
                    <a:pt x="3436" y="2028"/>
                  </a:lnTo>
                  <a:lnTo>
                    <a:pt x="3478" y="2141"/>
                  </a:lnTo>
                  <a:lnTo>
                    <a:pt x="3464" y="2239"/>
                  </a:lnTo>
                  <a:lnTo>
                    <a:pt x="3647" y="2563"/>
                  </a:lnTo>
                  <a:lnTo>
                    <a:pt x="3718" y="2619"/>
                  </a:lnTo>
                  <a:lnTo>
                    <a:pt x="3844" y="2648"/>
                  </a:lnTo>
                  <a:lnTo>
                    <a:pt x="3887" y="2690"/>
                  </a:lnTo>
                  <a:lnTo>
                    <a:pt x="3901" y="2718"/>
                  </a:lnTo>
                  <a:lnTo>
                    <a:pt x="3943" y="2732"/>
                  </a:lnTo>
                  <a:lnTo>
                    <a:pt x="4028" y="2704"/>
                  </a:lnTo>
                  <a:lnTo>
                    <a:pt x="4042" y="2690"/>
                  </a:lnTo>
                  <a:lnTo>
                    <a:pt x="4098" y="2704"/>
                  </a:lnTo>
                  <a:lnTo>
                    <a:pt x="4253" y="2788"/>
                  </a:lnTo>
                  <a:lnTo>
                    <a:pt x="4309" y="2732"/>
                  </a:lnTo>
                  <a:lnTo>
                    <a:pt x="4351" y="2774"/>
                  </a:lnTo>
                  <a:lnTo>
                    <a:pt x="4464" y="2788"/>
                  </a:lnTo>
                  <a:lnTo>
                    <a:pt x="4520" y="2662"/>
                  </a:lnTo>
                  <a:lnTo>
                    <a:pt x="4506" y="2619"/>
                  </a:lnTo>
                  <a:lnTo>
                    <a:pt x="4563" y="2535"/>
                  </a:lnTo>
                  <a:lnTo>
                    <a:pt x="4549" y="2479"/>
                  </a:lnTo>
                  <a:lnTo>
                    <a:pt x="4563" y="2436"/>
                  </a:lnTo>
                  <a:lnTo>
                    <a:pt x="4647" y="2352"/>
                  </a:lnTo>
                  <a:lnTo>
                    <a:pt x="4633" y="2296"/>
                  </a:lnTo>
                  <a:lnTo>
                    <a:pt x="4591" y="2239"/>
                  </a:lnTo>
                  <a:lnTo>
                    <a:pt x="4577" y="2183"/>
                  </a:lnTo>
                  <a:lnTo>
                    <a:pt x="4619" y="2112"/>
                  </a:lnTo>
                  <a:lnTo>
                    <a:pt x="4703" y="1760"/>
                  </a:lnTo>
                  <a:lnTo>
                    <a:pt x="4774" y="1718"/>
                  </a:lnTo>
                  <a:lnTo>
                    <a:pt x="4844" y="1704"/>
                  </a:lnTo>
                  <a:lnTo>
                    <a:pt x="4901" y="1732"/>
                  </a:lnTo>
                  <a:lnTo>
                    <a:pt x="4971" y="1789"/>
                  </a:lnTo>
                  <a:lnTo>
                    <a:pt x="5027" y="1718"/>
                  </a:lnTo>
                  <a:lnTo>
                    <a:pt x="4985" y="1704"/>
                  </a:lnTo>
                  <a:lnTo>
                    <a:pt x="5027" y="1662"/>
                  </a:lnTo>
                  <a:lnTo>
                    <a:pt x="4985" y="1591"/>
                  </a:lnTo>
                  <a:lnTo>
                    <a:pt x="5013" y="1493"/>
                  </a:lnTo>
                  <a:lnTo>
                    <a:pt x="5070" y="1437"/>
                  </a:lnTo>
                  <a:lnTo>
                    <a:pt x="5126" y="1451"/>
                  </a:lnTo>
                  <a:lnTo>
                    <a:pt x="5140" y="1493"/>
                  </a:lnTo>
                  <a:lnTo>
                    <a:pt x="5084" y="1577"/>
                  </a:lnTo>
                  <a:lnTo>
                    <a:pt x="5084" y="1606"/>
                  </a:lnTo>
                  <a:lnTo>
                    <a:pt x="5098" y="1591"/>
                  </a:lnTo>
                  <a:lnTo>
                    <a:pt x="5196" y="1479"/>
                  </a:lnTo>
                  <a:lnTo>
                    <a:pt x="5154" y="1422"/>
                  </a:lnTo>
                  <a:lnTo>
                    <a:pt x="5210" y="1394"/>
                  </a:lnTo>
                  <a:lnTo>
                    <a:pt x="5168" y="1296"/>
                  </a:lnTo>
                  <a:lnTo>
                    <a:pt x="5224" y="1169"/>
                  </a:lnTo>
                  <a:lnTo>
                    <a:pt x="5224" y="1099"/>
                  </a:lnTo>
                  <a:lnTo>
                    <a:pt x="5365" y="958"/>
                  </a:lnTo>
                  <a:lnTo>
                    <a:pt x="5365" y="916"/>
                  </a:lnTo>
                  <a:lnTo>
                    <a:pt x="5393" y="831"/>
                  </a:lnTo>
                  <a:lnTo>
                    <a:pt x="5365" y="775"/>
                  </a:lnTo>
                  <a:lnTo>
                    <a:pt x="5478" y="592"/>
                  </a:lnTo>
                  <a:lnTo>
                    <a:pt x="5506" y="394"/>
                  </a:lnTo>
                  <a:lnTo>
                    <a:pt x="5548" y="394"/>
                  </a:lnTo>
                  <a:lnTo>
                    <a:pt x="5619" y="324"/>
                  </a:lnTo>
                  <a:lnTo>
                    <a:pt x="5717" y="127"/>
                  </a:lnTo>
                  <a:lnTo>
                    <a:pt x="5703" y="99"/>
                  </a:lnTo>
                  <a:lnTo>
                    <a:pt x="5731" y="28"/>
                  </a:lnTo>
                  <a:lnTo>
                    <a:pt x="5745" y="0"/>
                  </a:lnTo>
                  <a:close/>
                  <a:moveTo>
                    <a:pt x="10928" y="7534"/>
                  </a:moveTo>
                  <a:lnTo>
                    <a:pt x="10843" y="7618"/>
                  </a:lnTo>
                  <a:lnTo>
                    <a:pt x="10787" y="7647"/>
                  </a:lnTo>
                  <a:lnTo>
                    <a:pt x="10505" y="7632"/>
                  </a:lnTo>
                  <a:lnTo>
                    <a:pt x="10209" y="7576"/>
                  </a:lnTo>
                  <a:lnTo>
                    <a:pt x="10040" y="7449"/>
                  </a:lnTo>
                  <a:lnTo>
                    <a:pt x="9885" y="7379"/>
                  </a:lnTo>
                  <a:lnTo>
                    <a:pt x="9843" y="7323"/>
                  </a:lnTo>
                  <a:lnTo>
                    <a:pt x="9688" y="7224"/>
                  </a:lnTo>
                  <a:lnTo>
                    <a:pt x="9632" y="7140"/>
                  </a:lnTo>
                  <a:lnTo>
                    <a:pt x="9576" y="7041"/>
                  </a:lnTo>
                  <a:lnTo>
                    <a:pt x="9562" y="6886"/>
                  </a:lnTo>
                  <a:lnTo>
                    <a:pt x="9576" y="6802"/>
                  </a:lnTo>
                  <a:lnTo>
                    <a:pt x="9533" y="6717"/>
                  </a:lnTo>
                  <a:lnTo>
                    <a:pt x="9449" y="6661"/>
                  </a:lnTo>
                  <a:lnTo>
                    <a:pt x="9350" y="6633"/>
                  </a:lnTo>
                  <a:lnTo>
                    <a:pt x="9393" y="6562"/>
                  </a:lnTo>
                  <a:lnTo>
                    <a:pt x="9364" y="6379"/>
                  </a:lnTo>
                  <a:lnTo>
                    <a:pt x="9379" y="6252"/>
                  </a:lnTo>
                  <a:lnTo>
                    <a:pt x="9463" y="6140"/>
                  </a:lnTo>
                  <a:lnTo>
                    <a:pt x="9421" y="5816"/>
                  </a:lnTo>
                  <a:lnTo>
                    <a:pt x="9294" y="5661"/>
                  </a:lnTo>
                  <a:lnTo>
                    <a:pt x="9181" y="5506"/>
                  </a:lnTo>
                  <a:lnTo>
                    <a:pt x="9027" y="5210"/>
                  </a:lnTo>
                  <a:lnTo>
                    <a:pt x="9012" y="5084"/>
                  </a:lnTo>
                  <a:lnTo>
                    <a:pt x="9041" y="4985"/>
                  </a:lnTo>
                  <a:lnTo>
                    <a:pt x="9097" y="4887"/>
                  </a:lnTo>
                  <a:lnTo>
                    <a:pt x="9097" y="4887"/>
                  </a:lnTo>
                  <a:lnTo>
                    <a:pt x="9097" y="4887"/>
                  </a:lnTo>
                  <a:lnTo>
                    <a:pt x="9139" y="4605"/>
                  </a:lnTo>
                  <a:lnTo>
                    <a:pt x="9195" y="4436"/>
                  </a:lnTo>
                  <a:lnTo>
                    <a:pt x="9280" y="4337"/>
                  </a:lnTo>
                  <a:lnTo>
                    <a:pt x="9393" y="4239"/>
                  </a:lnTo>
                  <a:lnTo>
                    <a:pt x="9491" y="4211"/>
                  </a:lnTo>
                  <a:lnTo>
                    <a:pt x="9562" y="4182"/>
                  </a:lnTo>
                  <a:lnTo>
                    <a:pt x="9576" y="4098"/>
                  </a:lnTo>
                  <a:lnTo>
                    <a:pt x="9590" y="4070"/>
                  </a:lnTo>
                  <a:lnTo>
                    <a:pt x="9604" y="4042"/>
                  </a:lnTo>
                  <a:lnTo>
                    <a:pt x="9604" y="4013"/>
                  </a:lnTo>
                  <a:lnTo>
                    <a:pt x="9618" y="4013"/>
                  </a:lnTo>
                  <a:lnTo>
                    <a:pt x="9632" y="3985"/>
                  </a:lnTo>
                  <a:lnTo>
                    <a:pt x="9660" y="3957"/>
                  </a:lnTo>
                  <a:lnTo>
                    <a:pt x="9759" y="3929"/>
                  </a:lnTo>
                  <a:lnTo>
                    <a:pt x="9801" y="3929"/>
                  </a:lnTo>
                  <a:lnTo>
                    <a:pt x="9857" y="3971"/>
                  </a:lnTo>
                  <a:lnTo>
                    <a:pt x="9900" y="3957"/>
                  </a:lnTo>
                  <a:lnTo>
                    <a:pt x="9829" y="3887"/>
                  </a:lnTo>
                  <a:lnTo>
                    <a:pt x="9857" y="3830"/>
                  </a:lnTo>
                  <a:lnTo>
                    <a:pt x="9928" y="3774"/>
                  </a:lnTo>
                  <a:lnTo>
                    <a:pt x="10069" y="3746"/>
                  </a:lnTo>
                  <a:lnTo>
                    <a:pt x="10139" y="3760"/>
                  </a:lnTo>
                  <a:lnTo>
                    <a:pt x="10449" y="3929"/>
                  </a:lnTo>
                  <a:lnTo>
                    <a:pt x="10618" y="4056"/>
                  </a:lnTo>
                  <a:lnTo>
                    <a:pt x="10674" y="4140"/>
                  </a:lnTo>
                  <a:lnTo>
                    <a:pt x="10688" y="4154"/>
                  </a:lnTo>
                  <a:lnTo>
                    <a:pt x="10885" y="4309"/>
                  </a:lnTo>
                  <a:lnTo>
                    <a:pt x="10928" y="4380"/>
                  </a:lnTo>
                  <a:lnTo>
                    <a:pt x="10942" y="4436"/>
                  </a:lnTo>
                  <a:lnTo>
                    <a:pt x="10984" y="4506"/>
                  </a:lnTo>
                  <a:lnTo>
                    <a:pt x="10970" y="4563"/>
                  </a:lnTo>
                  <a:lnTo>
                    <a:pt x="11097" y="4788"/>
                  </a:lnTo>
                  <a:lnTo>
                    <a:pt x="11111" y="4999"/>
                  </a:lnTo>
                  <a:lnTo>
                    <a:pt x="11139" y="5098"/>
                  </a:lnTo>
                  <a:lnTo>
                    <a:pt x="11167" y="5239"/>
                  </a:lnTo>
                  <a:lnTo>
                    <a:pt x="11167" y="5309"/>
                  </a:lnTo>
                  <a:lnTo>
                    <a:pt x="11125" y="5394"/>
                  </a:lnTo>
                  <a:lnTo>
                    <a:pt x="11054" y="5436"/>
                  </a:lnTo>
                  <a:lnTo>
                    <a:pt x="11026" y="5492"/>
                  </a:lnTo>
                  <a:lnTo>
                    <a:pt x="10970" y="5520"/>
                  </a:lnTo>
                  <a:lnTo>
                    <a:pt x="10970" y="5562"/>
                  </a:lnTo>
                  <a:lnTo>
                    <a:pt x="10913" y="5605"/>
                  </a:lnTo>
                  <a:lnTo>
                    <a:pt x="10913" y="5605"/>
                  </a:lnTo>
                  <a:lnTo>
                    <a:pt x="10970" y="5633"/>
                  </a:lnTo>
                  <a:lnTo>
                    <a:pt x="10998" y="5661"/>
                  </a:lnTo>
                  <a:lnTo>
                    <a:pt x="11223" y="5717"/>
                  </a:lnTo>
                  <a:lnTo>
                    <a:pt x="11308" y="5760"/>
                  </a:lnTo>
                  <a:lnTo>
                    <a:pt x="11350" y="5844"/>
                  </a:lnTo>
                  <a:lnTo>
                    <a:pt x="11505" y="6013"/>
                  </a:lnTo>
                  <a:lnTo>
                    <a:pt x="11519" y="6027"/>
                  </a:lnTo>
                  <a:lnTo>
                    <a:pt x="11519" y="6055"/>
                  </a:lnTo>
                  <a:lnTo>
                    <a:pt x="11449" y="6069"/>
                  </a:lnTo>
                  <a:lnTo>
                    <a:pt x="11392" y="6140"/>
                  </a:lnTo>
                  <a:lnTo>
                    <a:pt x="11280" y="6182"/>
                  </a:lnTo>
                  <a:lnTo>
                    <a:pt x="11167" y="6323"/>
                  </a:lnTo>
                  <a:lnTo>
                    <a:pt x="11167" y="6379"/>
                  </a:lnTo>
                  <a:lnTo>
                    <a:pt x="11223" y="6436"/>
                  </a:lnTo>
                  <a:lnTo>
                    <a:pt x="11434" y="6562"/>
                  </a:lnTo>
                  <a:lnTo>
                    <a:pt x="11547" y="6605"/>
                  </a:lnTo>
                  <a:lnTo>
                    <a:pt x="11533" y="6661"/>
                  </a:lnTo>
                  <a:lnTo>
                    <a:pt x="11463" y="6717"/>
                  </a:lnTo>
                  <a:lnTo>
                    <a:pt x="11449" y="6830"/>
                  </a:lnTo>
                  <a:lnTo>
                    <a:pt x="11463" y="6971"/>
                  </a:lnTo>
                  <a:lnTo>
                    <a:pt x="11505" y="7027"/>
                  </a:lnTo>
                  <a:lnTo>
                    <a:pt x="11505" y="7111"/>
                  </a:lnTo>
                  <a:lnTo>
                    <a:pt x="11547" y="7196"/>
                  </a:lnTo>
                  <a:lnTo>
                    <a:pt x="11547" y="7280"/>
                  </a:lnTo>
                  <a:lnTo>
                    <a:pt x="11547" y="7295"/>
                  </a:lnTo>
                  <a:lnTo>
                    <a:pt x="11519" y="7365"/>
                  </a:lnTo>
                  <a:lnTo>
                    <a:pt x="11449" y="7435"/>
                  </a:lnTo>
                  <a:lnTo>
                    <a:pt x="11434" y="7492"/>
                  </a:lnTo>
                  <a:lnTo>
                    <a:pt x="11364" y="7548"/>
                  </a:lnTo>
                  <a:lnTo>
                    <a:pt x="11082" y="7520"/>
                  </a:lnTo>
                  <a:close/>
                  <a:moveTo>
                    <a:pt x="11716" y="6478"/>
                  </a:moveTo>
                  <a:lnTo>
                    <a:pt x="11702" y="6506"/>
                  </a:lnTo>
                  <a:lnTo>
                    <a:pt x="11660" y="6562"/>
                  </a:lnTo>
                  <a:lnTo>
                    <a:pt x="11632" y="6548"/>
                  </a:lnTo>
                  <a:lnTo>
                    <a:pt x="11589" y="6450"/>
                  </a:lnTo>
                  <a:lnTo>
                    <a:pt x="11505" y="6379"/>
                  </a:lnTo>
                  <a:lnTo>
                    <a:pt x="11477" y="6252"/>
                  </a:lnTo>
                  <a:lnTo>
                    <a:pt x="11519" y="6238"/>
                  </a:lnTo>
                  <a:lnTo>
                    <a:pt x="11561" y="6252"/>
                  </a:lnTo>
                  <a:lnTo>
                    <a:pt x="11561" y="6252"/>
                  </a:lnTo>
                  <a:close/>
                  <a:moveTo>
                    <a:pt x="859" y="3929"/>
                  </a:moveTo>
                  <a:lnTo>
                    <a:pt x="718" y="4084"/>
                  </a:lnTo>
                  <a:lnTo>
                    <a:pt x="479" y="4253"/>
                  </a:lnTo>
                  <a:lnTo>
                    <a:pt x="409" y="4281"/>
                  </a:lnTo>
                  <a:lnTo>
                    <a:pt x="394" y="4323"/>
                  </a:lnTo>
                  <a:lnTo>
                    <a:pt x="296" y="4408"/>
                  </a:lnTo>
                  <a:lnTo>
                    <a:pt x="225" y="4366"/>
                  </a:lnTo>
                  <a:lnTo>
                    <a:pt x="141" y="4366"/>
                  </a:lnTo>
                  <a:lnTo>
                    <a:pt x="85" y="4239"/>
                  </a:lnTo>
                  <a:lnTo>
                    <a:pt x="85" y="4182"/>
                  </a:lnTo>
                  <a:lnTo>
                    <a:pt x="14" y="4154"/>
                  </a:lnTo>
                  <a:lnTo>
                    <a:pt x="14" y="4126"/>
                  </a:lnTo>
                  <a:lnTo>
                    <a:pt x="0" y="4098"/>
                  </a:lnTo>
                  <a:lnTo>
                    <a:pt x="56" y="4084"/>
                  </a:lnTo>
                  <a:lnTo>
                    <a:pt x="99" y="3999"/>
                  </a:lnTo>
                  <a:lnTo>
                    <a:pt x="197" y="3943"/>
                  </a:lnTo>
                  <a:lnTo>
                    <a:pt x="197" y="3887"/>
                  </a:lnTo>
                  <a:lnTo>
                    <a:pt x="240" y="3845"/>
                  </a:lnTo>
                  <a:lnTo>
                    <a:pt x="254" y="3802"/>
                  </a:lnTo>
                  <a:lnTo>
                    <a:pt x="141" y="3788"/>
                  </a:lnTo>
                  <a:lnTo>
                    <a:pt x="155" y="3661"/>
                  </a:lnTo>
                  <a:lnTo>
                    <a:pt x="225" y="3535"/>
                  </a:lnTo>
                  <a:lnTo>
                    <a:pt x="296" y="3478"/>
                  </a:lnTo>
                  <a:lnTo>
                    <a:pt x="310" y="3436"/>
                  </a:lnTo>
                  <a:lnTo>
                    <a:pt x="394" y="3352"/>
                  </a:lnTo>
                  <a:lnTo>
                    <a:pt x="479" y="3309"/>
                  </a:lnTo>
                  <a:lnTo>
                    <a:pt x="423" y="3281"/>
                  </a:lnTo>
                  <a:lnTo>
                    <a:pt x="423" y="3239"/>
                  </a:lnTo>
                  <a:lnTo>
                    <a:pt x="437" y="3169"/>
                  </a:lnTo>
                  <a:lnTo>
                    <a:pt x="507" y="3084"/>
                  </a:lnTo>
                  <a:lnTo>
                    <a:pt x="535" y="2986"/>
                  </a:lnTo>
                  <a:lnTo>
                    <a:pt x="521" y="2901"/>
                  </a:lnTo>
                  <a:lnTo>
                    <a:pt x="479" y="2859"/>
                  </a:lnTo>
                  <a:lnTo>
                    <a:pt x="465" y="2859"/>
                  </a:lnTo>
                  <a:lnTo>
                    <a:pt x="437" y="2873"/>
                  </a:lnTo>
                  <a:lnTo>
                    <a:pt x="324" y="2845"/>
                  </a:lnTo>
                  <a:lnTo>
                    <a:pt x="296" y="2831"/>
                  </a:lnTo>
                  <a:lnTo>
                    <a:pt x="296" y="2788"/>
                  </a:lnTo>
                  <a:lnTo>
                    <a:pt x="324" y="2760"/>
                  </a:lnTo>
                  <a:lnTo>
                    <a:pt x="310" y="2718"/>
                  </a:lnTo>
                  <a:lnTo>
                    <a:pt x="521" y="2535"/>
                  </a:lnTo>
                  <a:lnTo>
                    <a:pt x="521" y="2465"/>
                  </a:lnTo>
                  <a:lnTo>
                    <a:pt x="535" y="2436"/>
                  </a:lnTo>
                  <a:lnTo>
                    <a:pt x="507" y="2380"/>
                  </a:lnTo>
                  <a:lnTo>
                    <a:pt x="535" y="2338"/>
                  </a:lnTo>
                  <a:lnTo>
                    <a:pt x="465" y="2296"/>
                  </a:lnTo>
                  <a:lnTo>
                    <a:pt x="521" y="2267"/>
                  </a:lnTo>
                  <a:lnTo>
                    <a:pt x="521" y="2155"/>
                  </a:lnTo>
                  <a:lnTo>
                    <a:pt x="578" y="2084"/>
                  </a:lnTo>
                  <a:lnTo>
                    <a:pt x="549" y="2056"/>
                  </a:lnTo>
                  <a:lnTo>
                    <a:pt x="535" y="1986"/>
                  </a:lnTo>
                  <a:lnTo>
                    <a:pt x="563" y="1958"/>
                  </a:lnTo>
                  <a:lnTo>
                    <a:pt x="690" y="1915"/>
                  </a:lnTo>
                  <a:lnTo>
                    <a:pt x="746" y="1873"/>
                  </a:lnTo>
                  <a:lnTo>
                    <a:pt x="775" y="1873"/>
                  </a:lnTo>
                  <a:lnTo>
                    <a:pt x="775" y="1901"/>
                  </a:lnTo>
                  <a:lnTo>
                    <a:pt x="873" y="1972"/>
                  </a:lnTo>
                  <a:lnTo>
                    <a:pt x="873" y="1943"/>
                  </a:lnTo>
                  <a:lnTo>
                    <a:pt x="873" y="1929"/>
                  </a:lnTo>
                  <a:lnTo>
                    <a:pt x="901" y="1915"/>
                  </a:lnTo>
                  <a:lnTo>
                    <a:pt x="1028" y="1887"/>
                  </a:lnTo>
                  <a:lnTo>
                    <a:pt x="1084" y="1775"/>
                  </a:lnTo>
                  <a:lnTo>
                    <a:pt x="1183" y="1718"/>
                  </a:lnTo>
                  <a:lnTo>
                    <a:pt x="1197" y="1676"/>
                  </a:lnTo>
                  <a:lnTo>
                    <a:pt x="1239" y="1648"/>
                  </a:lnTo>
                  <a:lnTo>
                    <a:pt x="1310" y="1648"/>
                  </a:lnTo>
                  <a:lnTo>
                    <a:pt x="1324" y="1620"/>
                  </a:lnTo>
                  <a:lnTo>
                    <a:pt x="1380" y="1591"/>
                  </a:lnTo>
                  <a:lnTo>
                    <a:pt x="1422" y="1507"/>
                  </a:lnTo>
                  <a:lnTo>
                    <a:pt x="1521" y="1437"/>
                  </a:lnTo>
                  <a:lnTo>
                    <a:pt x="1577" y="1451"/>
                  </a:lnTo>
                  <a:lnTo>
                    <a:pt x="1591" y="1507"/>
                  </a:lnTo>
                  <a:lnTo>
                    <a:pt x="1563" y="1606"/>
                  </a:lnTo>
                  <a:lnTo>
                    <a:pt x="1549" y="1648"/>
                  </a:lnTo>
                  <a:lnTo>
                    <a:pt x="1479" y="1746"/>
                  </a:lnTo>
                  <a:lnTo>
                    <a:pt x="1479" y="1986"/>
                  </a:lnTo>
                  <a:lnTo>
                    <a:pt x="1422" y="2183"/>
                  </a:lnTo>
                  <a:lnTo>
                    <a:pt x="1408" y="2211"/>
                  </a:lnTo>
                  <a:lnTo>
                    <a:pt x="1465" y="2296"/>
                  </a:lnTo>
                  <a:lnTo>
                    <a:pt x="1451" y="2366"/>
                  </a:lnTo>
                  <a:lnTo>
                    <a:pt x="1493" y="2394"/>
                  </a:lnTo>
                  <a:lnTo>
                    <a:pt x="1549" y="2366"/>
                  </a:lnTo>
                  <a:lnTo>
                    <a:pt x="1605" y="2380"/>
                  </a:lnTo>
                  <a:lnTo>
                    <a:pt x="1634" y="2366"/>
                  </a:lnTo>
                  <a:lnTo>
                    <a:pt x="1605" y="2352"/>
                  </a:lnTo>
                  <a:lnTo>
                    <a:pt x="1605" y="2281"/>
                  </a:lnTo>
                  <a:lnTo>
                    <a:pt x="1563" y="2253"/>
                  </a:lnTo>
                  <a:lnTo>
                    <a:pt x="1549" y="2197"/>
                  </a:lnTo>
                  <a:lnTo>
                    <a:pt x="1591" y="2141"/>
                  </a:lnTo>
                  <a:lnTo>
                    <a:pt x="1634" y="2070"/>
                  </a:lnTo>
                  <a:lnTo>
                    <a:pt x="1620" y="2000"/>
                  </a:lnTo>
                  <a:lnTo>
                    <a:pt x="1634" y="1929"/>
                  </a:lnTo>
                  <a:lnTo>
                    <a:pt x="1676" y="1901"/>
                  </a:lnTo>
                  <a:lnTo>
                    <a:pt x="1704" y="1859"/>
                  </a:lnTo>
                  <a:lnTo>
                    <a:pt x="1718" y="1760"/>
                  </a:lnTo>
                  <a:lnTo>
                    <a:pt x="1676" y="1732"/>
                  </a:lnTo>
                  <a:lnTo>
                    <a:pt x="1662" y="1690"/>
                  </a:lnTo>
                  <a:lnTo>
                    <a:pt x="1929" y="1634"/>
                  </a:lnTo>
                  <a:lnTo>
                    <a:pt x="2028" y="1535"/>
                  </a:lnTo>
                  <a:lnTo>
                    <a:pt x="2028" y="1479"/>
                  </a:lnTo>
                  <a:lnTo>
                    <a:pt x="2070" y="1451"/>
                  </a:lnTo>
                  <a:lnTo>
                    <a:pt x="2310" y="1296"/>
                  </a:lnTo>
                  <a:lnTo>
                    <a:pt x="2422" y="1169"/>
                  </a:lnTo>
                  <a:lnTo>
                    <a:pt x="2493" y="1155"/>
                  </a:lnTo>
                  <a:lnTo>
                    <a:pt x="2577" y="986"/>
                  </a:lnTo>
                  <a:lnTo>
                    <a:pt x="2676" y="944"/>
                  </a:lnTo>
                  <a:lnTo>
                    <a:pt x="2760" y="986"/>
                  </a:lnTo>
                  <a:lnTo>
                    <a:pt x="2831" y="958"/>
                  </a:lnTo>
                  <a:lnTo>
                    <a:pt x="2859" y="887"/>
                  </a:lnTo>
                  <a:lnTo>
                    <a:pt x="2957" y="859"/>
                  </a:lnTo>
                  <a:lnTo>
                    <a:pt x="3042" y="873"/>
                  </a:lnTo>
                  <a:lnTo>
                    <a:pt x="3112" y="831"/>
                  </a:lnTo>
                  <a:lnTo>
                    <a:pt x="3183" y="803"/>
                  </a:lnTo>
                  <a:lnTo>
                    <a:pt x="3211" y="901"/>
                  </a:lnTo>
                  <a:lnTo>
                    <a:pt x="3211" y="1056"/>
                  </a:lnTo>
                  <a:lnTo>
                    <a:pt x="3183" y="1155"/>
                  </a:lnTo>
                  <a:lnTo>
                    <a:pt x="3154" y="1352"/>
                  </a:lnTo>
                  <a:lnTo>
                    <a:pt x="3112" y="1437"/>
                  </a:lnTo>
                  <a:lnTo>
                    <a:pt x="3154" y="1549"/>
                  </a:lnTo>
                  <a:lnTo>
                    <a:pt x="3197" y="1549"/>
                  </a:lnTo>
                  <a:lnTo>
                    <a:pt x="3253" y="1732"/>
                  </a:lnTo>
                  <a:lnTo>
                    <a:pt x="3281" y="1789"/>
                  </a:lnTo>
                  <a:lnTo>
                    <a:pt x="3295" y="1915"/>
                  </a:lnTo>
                  <a:lnTo>
                    <a:pt x="3338" y="1986"/>
                  </a:lnTo>
                  <a:lnTo>
                    <a:pt x="3352" y="2014"/>
                  </a:lnTo>
                  <a:lnTo>
                    <a:pt x="3366" y="2155"/>
                  </a:lnTo>
                  <a:lnTo>
                    <a:pt x="3338" y="2211"/>
                  </a:lnTo>
                  <a:lnTo>
                    <a:pt x="3352" y="2324"/>
                  </a:lnTo>
                  <a:lnTo>
                    <a:pt x="3323" y="2436"/>
                  </a:lnTo>
                  <a:lnTo>
                    <a:pt x="3394" y="2633"/>
                  </a:lnTo>
                  <a:lnTo>
                    <a:pt x="3422" y="2690"/>
                  </a:lnTo>
                  <a:lnTo>
                    <a:pt x="3436" y="2746"/>
                  </a:lnTo>
                  <a:lnTo>
                    <a:pt x="3450" y="2817"/>
                  </a:lnTo>
                  <a:lnTo>
                    <a:pt x="3492" y="2845"/>
                  </a:lnTo>
                  <a:lnTo>
                    <a:pt x="3507" y="2929"/>
                  </a:lnTo>
                  <a:lnTo>
                    <a:pt x="3704" y="3042"/>
                  </a:lnTo>
                  <a:lnTo>
                    <a:pt x="3788" y="3169"/>
                  </a:lnTo>
                  <a:lnTo>
                    <a:pt x="3774" y="3380"/>
                  </a:lnTo>
                  <a:lnTo>
                    <a:pt x="3760" y="3464"/>
                  </a:lnTo>
                  <a:lnTo>
                    <a:pt x="3788" y="3507"/>
                  </a:lnTo>
                  <a:lnTo>
                    <a:pt x="3802" y="3577"/>
                  </a:lnTo>
                  <a:lnTo>
                    <a:pt x="3844" y="3605"/>
                  </a:lnTo>
                  <a:lnTo>
                    <a:pt x="3915" y="3591"/>
                  </a:lnTo>
                  <a:lnTo>
                    <a:pt x="3929" y="3690"/>
                  </a:lnTo>
                  <a:lnTo>
                    <a:pt x="3915" y="3774"/>
                  </a:lnTo>
                  <a:lnTo>
                    <a:pt x="3887" y="3802"/>
                  </a:lnTo>
                  <a:lnTo>
                    <a:pt x="3901" y="3845"/>
                  </a:lnTo>
                  <a:lnTo>
                    <a:pt x="3859" y="3887"/>
                  </a:lnTo>
                  <a:lnTo>
                    <a:pt x="3873" y="3985"/>
                  </a:lnTo>
                  <a:lnTo>
                    <a:pt x="3929" y="3999"/>
                  </a:lnTo>
                  <a:lnTo>
                    <a:pt x="3887" y="4070"/>
                  </a:lnTo>
                  <a:lnTo>
                    <a:pt x="3887" y="4112"/>
                  </a:lnTo>
                  <a:lnTo>
                    <a:pt x="3985" y="4084"/>
                  </a:lnTo>
                  <a:lnTo>
                    <a:pt x="3985" y="4168"/>
                  </a:lnTo>
                  <a:lnTo>
                    <a:pt x="3943" y="4211"/>
                  </a:lnTo>
                  <a:lnTo>
                    <a:pt x="3943" y="4253"/>
                  </a:lnTo>
                  <a:lnTo>
                    <a:pt x="3985" y="4225"/>
                  </a:lnTo>
                  <a:lnTo>
                    <a:pt x="3999" y="4239"/>
                  </a:lnTo>
                  <a:lnTo>
                    <a:pt x="3943" y="4337"/>
                  </a:lnTo>
                  <a:lnTo>
                    <a:pt x="3873" y="4366"/>
                  </a:lnTo>
                  <a:lnTo>
                    <a:pt x="3873" y="4323"/>
                  </a:lnTo>
                  <a:lnTo>
                    <a:pt x="3859" y="4309"/>
                  </a:lnTo>
                  <a:lnTo>
                    <a:pt x="3830" y="4366"/>
                  </a:lnTo>
                  <a:lnTo>
                    <a:pt x="3760" y="4408"/>
                  </a:lnTo>
                  <a:lnTo>
                    <a:pt x="3718" y="4464"/>
                  </a:lnTo>
                  <a:lnTo>
                    <a:pt x="3704" y="4478"/>
                  </a:lnTo>
                  <a:lnTo>
                    <a:pt x="3760" y="4492"/>
                  </a:lnTo>
                  <a:lnTo>
                    <a:pt x="3732" y="4535"/>
                  </a:lnTo>
                  <a:lnTo>
                    <a:pt x="3647" y="4563"/>
                  </a:lnTo>
                  <a:lnTo>
                    <a:pt x="3619" y="4506"/>
                  </a:lnTo>
                  <a:lnTo>
                    <a:pt x="3591" y="4520"/>
                  </a:lnTo>
                  <a:lnTo>
                    <a:pt x="3591" y="4549"/>
                  </a:lnTo>
                  <a:lnTo>
                    <a:pt x="3549" y="4563"/>
                  </a:lnTo>
                  <a:lnTo>
                    <a:pt x="3577" y="4647"/>
                  </a:lnTo>
                  <a:lnTo>
                    <a:pt x="3591" y="4661"/>
                  </a:lnTo>
                  <a:lnTo>
                    <a:pt x="3577" y="4746"/>
                  </a:lnTo>
                  <a:lnTo>
                    <a:pt x="3605" y="4788"/>
                  </a:lnTo>
                  <a:lnTo>
                    <a:pt x="3549" y="4802"/>
                  </a:lnTo>
                  <a:lnTo>
                    <a:pt x="3492" y="4774"/>
                  </a:lnTo>
                  <a:lnTo>
                    <a:pt x="3478" y="4718"/>
                  </a:lnTo>
                  <a:lnTo>
                    <a:pt x="3366" y="4802"/>
                  </a:lnTo>
                  <a:lnTo>
                    <a:pt x="3112" y="4943"/>
                  </a:lnTo>
                  <a:lnTo>
                    <a:pt x="3000" y="5013"/>
                  </a:lnTo>
                  <a:lnTo>
                    <a:pt x="2971" y="5013"/>
                  </a:lnTo>
                  <a:lnTo>
                    <a:pt x="2957" y="4971"/>
                  </a:lnTo>
                  <a:lnTo>
                    <a:pt x="2915" y="4985"/>
                  </a:lnTo>
                  <a:lnTo>
                    <a:pt x="2873" y="4943"/>
                  </a:lnTo>
                  <a:lnTo>
                    <a:pt x="2690" y="5041"/>
                  </a:lnTo>
                  <a:lnTo>
                    <a:pt x="2676" y="5041"/>
                  </a:lnTo>
                  <a:lnTo>
                    <a:pt x="2662" y="5027"/>
                  </a:lnTo>
                  <a:lnTo>
                    <a:pt x="2676" y="4999"/>
                  </a:lnTo>
                  <a:lnTo>
                    <a:pt x="2648" y="4985"/>
                  </a:lnTo>
                  <a:lnTo>
                    <a:pt x="2619" y="4943"/>
                  </a:lnTo>
                  <a:lnTo>
                    <a:pt x="2577" y="4929"/>
                  </a:lnTo>
                  <a:lnTo>
                    <a:pt x="2450" y="4957"/>
                  </a:lnTo>
                  <a:lnTo>
                    <a:pt x="2422" y="5013"/>
                  </a:lnTo>
                  <a:lnTo>
                    <a:pt x="2464" y="5070"/>
                  </a:lnTo>
                  <a:lnTo>
                    <a:pt x="2464" y="5098"/>
                  </a:lnTo>
                  <a:lnTo>
                    <a:pt x="2422" y="5154"/>
                  </a:lnTo>
                  <a:lnTo>
                    <a:pt x="2366" y="5281"/>
                  </a:lnTo>
                  <a:lnTo>
                    <a:pt x="2310" y="5309"/>
                  </a:lnTo>
                  <a:lnTo>
                    <a:pt x="2295" y="5351"/>
                  </a:lnTo>
                  <a:lnTo>
                    <a:pt x="2310" y="5408"/>
                  </a:lnTo>
                  <a:lnTo>
                    <a:pt x="2239" y="5478"/>
                  </a:lnTo>
                  <a:lnTo>
                    <a:pt x="2183" y="5478"/>
                  </a:lnTo>
                  <a:lnTo>
                    <a:pt x="2112" y="5506"/>
                  </a:lnTo>
                  <a:lnTo>
                    <a:pt x="2056" y="5605"/>
                  </a:lnTo>
                  <a:lnTo>
                    <a:pt x="2042" y="5647"/>
                  </a:lnTo>
                  <a:lnTo>
                    <a:pt x="1789" y="5633"/>
                  </a:lnTo>
                  <a:lnTo>
                    <a:pt x="1774" y="5605"/>
                  </a:lnTo>
                  <a:lnTo>
                    <a:pt x="1746" y="5591"/>
                  </a:lnTo>
                  <a:lnTo>
                    <a:pt x="1676" y="5605"/>
                  </a:lnTo>
                  <a:lnTo>
                    <a:pt x="1676" y="5534"/>
                  </a:lnTo>
                  <a:lnTo>
                    <a:pt x="1662" y="5520"/>
                  </a:lnTo>
                  <a:lnTo>
                    <a:pt x="1648" y="5506"/>
                  </a:lnTo>
                  <a:lnTo>
                    <a:pt x="1465" y="5506"/>
                  </a:lnTo>
                  <a:lnTo>
                    <a:pt x="1521" y="5394"/>
                  </a:lnTo>
                  <a:lnTo>
                    <a:pt x="1521" y="5295"/>
                  </a:lnTo>
                  <a:lnTo>
                    <a:pt x="1563" y="5253"/>
                  </a:lnTo>
                  <a:lnTo>
                    <a:pt x="1521" y="5196"/>
                  </a:lnTo>
                  <a:lnTo>
                    <a:pt x="1521" y="5112"/>
                  </a:lnTo>
                  <a:lnTo>
                    <a:pt x="1549" y="5098"/>
                  </a:lnTo>
                  <a:lnTo>
                    <a:pt x="1774" y="4703"/>
                  </a:lnTo>
                  <a:lnTo>
                    <a:pt x="1915" y="4689"/>
                  </a:lnTo>
                  <a:lnTo>
                    <a:pt x="2014" y="4703"/>
                  </a:lnTo>
                  <a:lnTo>
                    <a:pt x="2028" y="4647"/>
                  </a:lnTo>
                  <a:lnTo>
                    <a:pt x="2112" y="4605"/>
                  </a:lnTo>
                  <a:lnTo>
                    <a:pt x="2070" y="4394"/>
                  </a:lnTo>
                  <a:lnTo>
                    <a:pt x="2000" y="4182"/>
                  </a:lnTo>
                  <a:lnTo>
                    <a:pt x="1859" y="3957"/>
                  </a:lnTo>
                  <a:lnTo>
                    <a:pt x="1760" y="3845"/>
                  </a:lnTo>
                  <a:lnTo>
                    <a:pt x="1662" y="3788"/>
                  </a:lnTo>
                  <a:lnTo>
                    <a:pt x="1662" y="3788"/>
                  </a:lnTo>
                  <a:lnTo>
                    <a:pt x="1535" y="3830"/>
                  </a:lnTo>
                  <a:lnTo>
                    <a:pt x="1465" y="3788"/>
                  </a:lnTo>
                  <a:lnTo>
                    <a:pt x="1493" y="3690"/>
                  </a:lnTo>
                  <a:lnTo>
                    <a:pt x="1493" y="3676"/>
                  </a:lnTo>
                  <a:lnTo>
                    <a:pt x="1479" y="3619"/>
                  </a:lnTo>
                  <a:lnTo>
                    <a:pt x="1535" y="3549"/>
                  </a:lnTo>
                  <a:lnTo>
                    <a:pt x="1521" y="3492"/>
                  </a:lnTo>
                  <a:lnTo>
                    <a:pt x="1549" y="3450"/>
                  </a:lnTo>
                  <a:lnTo>
                    <a:pt x="1648" y="3422"/>
                  </a:lnTo>
                  <a:lnTo>
                    <a:pt x="1662" y="3366"/>
                  </a:lnTo>
                  <a:lnTo>
                    <a:pt x="1746" y="3366"/>
                  </a:lnTo>
                  <a:lnTo>
                    <a:pt x="1817" y="3253"/>
                  </a:lnTo>
                  <a:lnTo>
                    <a:pt x="1873" y="3197"/>
                  </a:lnTo>
                  <a:lnTo>
                    <a:pt x="1986" y="3183"/>
                  </a:lnTo>
                  <a:lnTo>
                    <a:pt x="2070" y="3126"/>
                  </a:lnTo>
                  <a:lnTo>
                    <a:pt x="2084" y="3070"/>
                  </a:lnTo>
                  <a:lnTo>
                    <a:pt x="2141" y="3042"/>
                  </a:lnTo>
                  <a:lnTo>
                    <a:pt x="2098" y="2929"/>
                  </a:lnTo>
                  <a:lnTo>
                    <a:pt x="2098" y="2887"/>
                  </a:lnTo>
                  <a:lnTo>
                    <a:pt x="1915" y="2915"/>
                  </a:lnTo>
                  <a:lnTo>
                    <a:pt x="1831" y="2873"/>
                  </a:lnTo>
                  <a:lnTo>
                    <a:pt x="1718" y="2901"/>
                  </a:lnTo>
                  <a:lnTo>
                    <a:pt x="1634" y="2845"/>
                  </a:lnTo>
                  <a:lnTo>
                    <a:pt x="1563" y="2845"/>
                  </a:lnTo>
                  <a:lnTo>
                    <a:pt x="1408" y="2887"/>
                  </a:lnTo>
                  <a:lnTo>
                    <a:pt x="1366" y="2943"/>
                  </a:lnTo>
                  <a:lnTo>
                    <a:pt x="1338" y="3098"/>
                  </a:lnTo>
                  <a:lnTo>
                    <a:pt x="1253" y="3239"/>
                  </a:lnTo>
                  <a:lnTo>
                    <a:pt x="1183" y="3507"/>
                  </a:lnTo>
                  <a:lnTo>
                    <a:pt x="1155" y="3535"/>
                  </a:lnTo>
                  <a:close/>
                  <a:moveTo>
                    <a:pt x="2957" y="5182"/>
                  </a:moveTo>
                  <a:lnTo>
                    <a:pt x="2943" y="5154"/>
                  </a:lnTo>
                  <a:lnTo>
                    <a:pt x="3084" y="5084"/>
                  </a:lnTo>
                  <a:lnTo>
                    <a:pt x="3126" y="5098"/>
                  </a:lnTo>
                  <a:lnTo>
                    <a:pt x="3126" y="5098"/>
                  </a:lnTo>
                  <a:lnTo>
                    <a:pt x="3056" y="5126"/>
                  </a:lnTo>
                  <a:lnTo>
                    <a:pt x="3028" y="5168"/>
                  </a:lnTo>
                  <a:close/>
                  <a:moveTo>
                    <a:pt x="6210" y="4872"/>
                  </a:moveTo>
                  <a:lnTo>
                    <a:pt x="6210" y="4872"/>
                  </a:lnTo>
                  <a:lnTo>
                    <a:pt x="6182" y="4957"/>
                  </a:lnTo>
                  <a:lnTo>
                    <a:pt x="6182" y="5013"/>
                  </a:lnTo>
                  <a:lnTo>
                    <a:pt x="6154" y="5041"/>
                  </a:lnTo>
                  <a:lnTo>
                    <a:pt x="6098" y="4999"/>
                  </a:lnTo>
                  <a:lnTo>
                    <a:pt x="6140" y="4887"/>
                  </a:lnTo>
                  <a:lnTo>
                    <a:pt x="6168" y="4872"/>
                  </a:lnTo>
                  <a:close/>
                  <a:moveTo>
                    <a:pt x="6281" y="3704"/>
                  </a:moveTo>
                  <a:lnTo>
                    <a:pt x="6323" y="3718"/>
                  </a:lnTo>
                  <a:lnTo>
                    <a:pt x="6365" y="3676"/>
                  </a:lnTo>
                  <a:lnTo>
                    <a:pt x="6407" y="3647"/>
                  </a:lnTo>
                  <a:lnTo>
                    <a:pt x="6435" y="3661"/>
                  </a:lnTo>
                  <a:lnTo>
                    <a:pt x="6407" y="3704"/>
                  </a:lnTo>
                  <a:lnTo>
                    <a:pt x="6492" y="3732"/>
                  </a:lnTo>
                  <a:lnTo>
                    <a:pt x="6464" y="3788"/>
                  </a:lnTo>
                  <a:lnTo>
                    <a:pt x="6337" y="3901"/>
                  </a:lnTo>
                  <a:lnTo>
                    <a:pt x="6323" y="3943"/>
                  </a:lnTo>
                  <a:lnTo>
                    <a:pt x="6365" y="3985"/>
                  </a:lnTo>
                  <a:lnTo>
                    <a:pt x="6379" y="4042"/>
                  </a:lnTo>
                  <a:lnTo>
                    <a:pt x="6421" y="4056"/>
                  </a:lnTo>
                  <a:lnTo>
                    <a:pt x="6351" y="4098"/>
                  </a:lnTo>
                  <a:lnTo>
                    <a:pt x="6337" y="4140"/>
                  </a:lnTo>
                  <a:lnTo>
                    <a:pt x="6365" y="4168"/>
                  </a:lnTo>
                  <a:lnTo>
                    <a:pt x="6323" y="4253"/>
                  </a:lnTo>
                  <a:lnTo>
                    <a:pt x="6365" y="4267"/>
                  </a:lnTo>
                  <a:lnTo>
                    <a:pt x="6407" y="4211"/>
                  </a:lnTo>
                  <a:lnTo>
                    <a:pt x="6435" y="4211"/>
                  </a:lnTo>
                  <a:lnTo>
                    <a:pt x="6450" y="4225"/>
                  </a:lnTo>
                  <a:lnTo>
                    <a:pt x="6379" y="4267"/>
                  </a:lnTo>
                  <a:lnTo>
                    <a:pt x="6379" y="4267"/>
                  </a:lnTo>
                  <a:lnTo>
                    <a:pt x="6379" y="4309"/>
                  </a:lnTo>
                  <a:lnTo>
                    <a:pt x="6323" y="4309"/>
                  </a:lnTo>
                  <a:lnTo>
                    <a:pt x="6295" y="4351"/>
                  </a:lnTo>
                  <a:lnTo>
                    <a:pt x="6281" y="4450"/>
                  </a:lnTo>
                  <a:lnTo>
                    <a:pt x="6281" y="4464"/>
                  </a:lnTo>
                  <a:lnTo>
                    <a:pt x="6323" y="4464"/>
                  </a:lnTo>
                  <a:lnTo>
                    <a:pt x="6337" y="4492"/>
                  </a:lnTo>
                  <a:lnTo>
                    <a:pt x="6337" y="4535"/>
                  </a:lnTo>
                  <a:lnTo>
                    <a:pt x="6309" y="4577"/>
                  </a:lnTo>
                  <a:lnTo>
                    <a:pt x="6252" y="4591"/>
                  </a:lnTo>
                  <a:lnTo>
                    <a:pt x="6154" y="4675"/>
                  </a:lnTo>
                  <a:lnTo>
                    <a:pt x="6126" y="4732"/>
                  </a:lnTo>
                  <a:lnTo>
                    <a:pt x="6069" y="4774"/>
                  </a:lnTo>
                  <a:lnTo>
                    <a:pt x="6069" y="4675"/>
                  </a:lnTo>
                  <a:lnTo>
                    <a:pt x="6027" y="4661"/>
                  </a:lnTo>
                  <a:lnTo>
                    <a:pt x="6041" y="4619"/>
                  </a:lnTo>
                  <a:lnTo>
                    <a:pt x="6083" y="4563"/>
                  </a:lnTo>
                  <a:lnTo>
                    <a:pt x="6098" y="4478"/>
                  </a:lnTo>
                  <a:lnTo>
                    <a:pt x="6027" y="4464"/>
                  </a:lnTo>
                  <a:lnTo>
                    <a:pt x="5985" y="4408"/>
                  </a:lnTo>
                  <a:lnTo>
                    <a:pt x="5999" y="4337"/>
                  </a:lnTo>
                  <a:lnTo>
                    <a:pt x="6069" y="4197"/>
                  </a:lnTo>
                  <a:lnTo>
                    <a:pt x="6210" y="4028"/>
                  </a:lnTo>
                  <a:lnTo>
                    <a:pt x="6196" y="4013"/>
                  </a:lnTo>
                  <a:lnTo>
                    <a:pt x="6182" y="3957"/>
                  </a:lnTo>
                  <a:lnTo>
                    <a:pt x="6224" y="3929"/>
                  </a:lnTo>
                  <a:lnTo>
                    <a:pt x="6267" y="3957"/>
                  </a:lnTo>
                  <a:lnTo>
                    <a:pt x="6281" y="3943"/>
                  </a:lnTo>
                  <a:lnTo>
                    <a:pt x="6295" y="3788"/>
                  </a:lnTo>
                  <a:lnTo>
                    <a:pt x="6238" y="3760"/>
                  </a:lnTo>
                  <a:close/>
                  <a:moveTo>
                    <a:pt x="7323" y="0"/>
                  </a:moveTo>
                  <a:lnTo>
                    <a:pt x="7309" y="28"/>
                  </a:lnTo>
                  <a:lnTo>
                    <a:pt x="7238" y="141"/>
                  </a:lnTo>
                  <a:lnTo>
                    <a:pt x="7238" y="183"/>
                  </a:lnTo>
                  <a:lnTo>
                    <a:pt x="7140" y="310"/>
                  </a:lnTo>
                  <a:lnTo>
                    <a:pt x="7069" y="437"/>
                  </a:lnTo>
                  <a:lnTo>
                    <a:pt x="6872" y="662"/>
                  </a:lnTo>
                  <a:lnTo>
                    <a:pt x="6858" y="732"/>
                  </a:lnTo>
                  <a:lnTo>
                    <a:pt x="6745" y="958"/>
                  </a:lnTo>
                  <a:lnTo>
                    <a:pt x="6745" y="1028"/>
                  </a:lnTo>
                  <a:lnTo>
                    <a:pt x="6703" y="1099"/>
                  </a:lnTo>
                  <a:lnTo>
                    <a:pt x="6675" y="1197"/>
                  </a:lnTo>
                  <a:lnTo>
                    <a:pt x="6731" y="1239"/>
                  </a:lnTo>
                  <a:lnTo>
                    <a:pt x="6745" y="1282"/>
                  </a:lnTo>
                  <a:lnTo>
                    <a:pt x="6703" y="1380"/>
                  </a:lnTo>
                  <a:lnTo>
                    <a:pt x="6731" y="1451"/>
                  </a:lnTo>
                  <a:lnTo>
                    <a:pt x="6731" y="1507"/>
                  </a:lnTo>
                  <a:lnTo>
                    <a:pt x="6773" y="1521"/>
                  </a:lnTo>
                  <a:lnTo>
                    <a:pt x="6942" y="1296"/>
                  </a:lnTo>
                  <a:lnTo>
                    <a:pt x="7027" y="1296"/>
                  </a:lnTo>
                  <a:lnTo>
                    <a:pt x="7069" y="1211"/>
                  </a:lnTo>
                  <a:lnTo>
                    <a:pt x="7125" y="1183"/>
                  </a:lnTo>
                  <a:lnTo>
                    <a:pt x="7168" y="1113"/>
                  </a:lnTo>
                  <a:lnTo>
                    <a:pt x="7210" y="1084"/>
                  </a:lnTo>
                  <a:lnTo>
                    <a:pt x="7238" y="1000"/>
                  </a:lnTo>
                  <a:lnTo>
                    <a:pt x="7351" y="944"/>
                  </a:lnTo>
                  <a:lnTo>
                    <a:pt x="7421" y="930"/>
                  </a:lnTo>
                  <a:lnTo>
                    <a:pt x="7576" y="803"/>
                  </a:lnTo>
                  <a:lnTo>
                    <a:pt x="7604" y="845"/>
                  </a:lnTo>
                  <a:lnTo>
                    <a:pt x="7604" y="901"/>
                  </a:lnTo>
                  <a:lnTo>
                    <a:pt x="7520" y="972"/>
                  </a:lnTo>
                  <a:lnTo>
                    <a:pt x="7506" y="1042"/>
                  </a:lnTo>
                  <a:lnTo>
                    <a:pt x="7506" y="1070"/>
                  </a:lnTo>
                  <a:lnTo>
                    <a:pt x="7492" y="1070"/>
                  </a:lnTo>
                  <a:lnTo>
                    <a:pt x="7365" y="1127"/>
                  </a:lnTo>
                  <a:lnTo>
                    <a:pt x="7294" y="1282"/>
                  </a:lnTo>
                  <a:lnTo>
                    <a:pt x="7224" y="1352"/>
                  </a:lnTo>
                  <a:lnTo>
                    <a:pt x="7224" y="1437"/>
                  </a:lnTo>
                  <a:lnTo>
                    <a:pt x="7210" y="1479"/>
                  </a:lnTo>
                  <a:lnTo>
                    <a:pt x="7182" y="1535"/>
                  </a:lnTo>
                  <a:lnTo>
                    <a:pt x="7168" y="1591"/>
                  </a:lnTo>
                  <a:lnTo>
                    <a:pt x="6985" y="1803"/>
                  </a:lnTo>
                  <a:lnTo>
                    <a:pt x="6957" y="1972"/>
                  </a:lnTo>
                  <a:lnTo>
                    <a:pt x="6886" y="2042"/>
                  </a:lnTo>
                  <a:lnTo>
                    <a:pt x="6900" y="2098"/>
                  </a:lnTo>
                  <a:lnTo>
                    <a:pt x="6886" y="2155"/>
                  </a:lnTo>
                  <a:lnTo>
                    <a:pt x="6900" y="2225"/>
                  </a:lnTo>
                  <a:lnTo>
                    <a:pt x="6816" y="2493"/>
                  </a:lnTo>
                  <a:lnTo>
                    <a:pt x="6858" y="2521"/>
                  </a:lnTo>
                  <a:lnTo>
                    <a:pt x="6844" y="2605"/>
                  </a:lnTo>
                  <a:lnTo>
                    <a:pt x="6872" y="2633"/>
                  </a:lnTo>
                  <a:lnTo>
                    <a:pt x="6872" y="2690"/>
                  </a:lnTo>
                  <a:lnTo>
                    <a:pt x="7055" y="2873"/>
                  </a:lnTo>
                  <a:lnTo>
                    <a:pt x="7125" y="2873"/>
                  </a:lnTo>
                  <a:lnTo>
                    <a:pt x="7224" y="2817"/>
                  </a:lnTo>
                  <a:lnTo>
                    <a:pt x="7323" y="2774"/>
                  </a:lnTo>
                  <a:lnTo>
                    <a:pt x="7309" y="2859"/>
                  </a:lnTo>
                  <a:lnTo>
                    <a:pt x="7224" y="2915"/>
                  </a:lnTo>
                  <a:lnTo>
                    <a:pt x="7252" y="2986"/>
                  </a:lnTo>
                  <a:lnTo>
                    <a:pt x="7351" y="3000"/>
                  </a:lnTo>
                  <a:lnTo>
                    <a:pt x="7365" y="3014"/>
                  </a:lnTo>
                  <a:lnTo>
                    <a:pt x="7323" y="3028"/>
                  </a:lnTo>
                  <a:lnTo>
                    <a:pt x="7266" y="3084"/>
                  </a:lnTo>
                  <a:lnTo>
                    <a:pt x="7266" y="3211"/>
                  </a:lnTo>
                  <a:lnTo>
                    <a:pt x="7294" y="3225"/>
                  </a:lnTo>
                  <a:lnTo>
                    <a:pt x="7449" y="3140"/>
                  </a:lnTo>
                  <a:lnTo>
                    <a:pt x="7478" y="3112"/>
                  </a:lnTo>
                  <a:lnTo>
                    <a:pt x="7548" y="3042"/>
                  </a:lnTo>
                  <a:lnTo>
                    <a:pt x="7576" y="2986"/>
                  </a:lnTo>
                  <a:lnTo>
                    <a:pt x="7604" y="2971"/>
                  </a:lnTo>
                  <a:lnTo>
                    <a:pt x="7618" y="3028"/>
                  </a:lnTo>
                  <a:lnTo>
                    <a:pt x="7731" y="2986"/>
                  </a:lnTo>
                  <a:lnTo>
                    <a:pt x="7787" y="2915"/>
                  </a:lnTo>
                  <a:lnTo>
                    <a:pt x="7844" y="2901"/>
                  </a:lnTo>
                  <a:lnTo>
                    <a:pt x="7928" y="2802"/>
                  </a:lnTo>
                  <a:lnTo>
                    <a:pt x="8027" y="2732"/>
                  </a:lnTo>
                  <a:lnTo>
                    <a:pt x="8224" y="2465"/>
                  </a:lnTo>
                  <a:lnTo>
                    <a:pt x="8294" y="2436"/>
                  </a:lnTo>
                  <a:lnTo>
                    <a:pt x="8337" y="2380"/>
                  </a:lnTo>
                  <a:lnTo>
                    <a:pt x="8407" y="2197"/>
                  </a:lnTo>
                  <a:lnTo>
                    <a:pt x="8435" y="2183"/>
                  </a:lnTo>
                  <a:lnTo>
                    <a:pt x="8463" y="2211"/>
                  </a:lnTo>
                  <a:lnTo>
                    <a:pt x="8520" y="2141"/>
                  </a:lnTo>
                  <a:lnTo>
                    <a:pt x="8562" y="2028"/>
                  </a:lnTo>
                  <a:lnTo>
                    <a:pt x="8689" y="1901"/>
                  </a:lnTo>
                  <a:lnTo>
                    <a:pt x="8689" y="1887"/>
                  </a:lnTo>
                  <a:lnTo>
                    <a:pt x="8703" y="1929"/>
                  </a:lnTo>
                  <a:lnTo>
                    <a:pt x="8703" y="1929"/>
                  </a:lnTo>
                  <a:lnTo>
                    <a:pt x="8674" y="1958"/>
                  </a:lnTo>
                  <a:lnTo>
                    <a:pt x="8576" y="2070"/>
                  </a:lnTo>
                  <a:lnTo>
                    <a:pt x="8618" y="2112"/>
                  </a:lnTo>
                  <a:lnTo>
                    <a:pt x="8618" y="2183"/>
                  </a:lnTo>
                  <a:lnTo>
                    <a:pt x="8562" y="2211"/>
                  </a:lnTo>
                  <a:lnTo>
                    <a:pt x="8435" y="2380"/>
                  </a:lnTo>
                  <a:lnTo>
                    <a:pt x="8421" y="2422"/>
                  </a:lnTo>
                  <a:lnTo>
                    <a:pt x="8449" y="2465"/>
                  </a:lnTo>
                  <a:lnTo>
                    <a:pt x="8337" y="2633"/>
                  </a:lnTo>
                  <a:lnTo>
                    <a:pt x="8308" y="2676"/>
                  </a:lnTo>
                  <a:lnTo>
                    <a:pt x="8294" y="2662"/>
                  </a:lnTo>
                  <a:lnTo>
                    <a:pt x="8182" y="2746"/>
                  </a:lnTo>
                  <a:lnTo>
                    <a:pt x="8111" y="2760"/>
                  </a:lnTo>
                  <a:lnTo>
                    <a:pt x="8083" y="2831"/>
                  </a:lnTo>
                  <a:lnTo>
                    <a:pt x="8069" y="2873"/>
                  </a:lnTo>
                  <a:lnTo>
                    <a:pt x="7886" y="3014"/>
                  </a:lnTo>
                  <a:lnTo>
                    <a:pt x="7745" y="3140"/>
                  </a:lnTo>
                  <a:lnTo>
                    <a:pt x="7632" y="3140"/>
                  </a:lnTo>
                  <a:lnTo>
                    <a:pt x="7576" y="3197"/>
                  </a:lnTo>
                  <a:lnTo>
                    <a:pt x="7506" y="3323"/>
                  </a:lnTo>
                  <a:lnTo>
                    <a:pt x="7520" y="3366"/>
                  </a:lnTo>
                  <a:lnTo>
                    <a:pt x="7449" y="3478"/>
                  </a:lnTo>
                  <a:lnTo>
                    <a:pt x="7379" y="3507"/>
                  </a:lnTo>
                  <a:lnTo>
                    <a:pt x="7407" y="3549"/>
                  </a:lnTo>
                  <a:lnTo>
                    <a:pt x="7323" y="3661"/>
                  </a:lnTo>
                  <a:lnTo>
                    <a:pt x="7196" y="3915"/>
                  </a:lnTo>
                  <a:lnTo>
                    <a:pt x="7097" y="4056"/>
                  </a:lnTo>
                  <a:lnTo>
                    <a:pt x="6788" y="4267"/>
                  </a:lnTo>
                  <a:lnTo>
                    <a:pt x="6788" y="4323"/>
                  </a:lnTo>
                  <a:lnTo>
                    <a:pt x="6872" y="4408"/>
                  </a:lnTo>
                  <a:lnTo>
                    <a:pt x="6872" y="4506"/>
                  </a:lnTo>
                  <a:lnTo>
                    <a:pt x="6844" y="4577"/>
                  </a:lnTo>
                  <a:lnTo>
                    <a:pt x="6830" y="4675"/>
                  </a:lnTo>
                  <a:lnTo>
                    <a:pt x="6788" y="4746"/>
                  </a:lnTo>
                  <a:lnTo>
                    <a:pt x="6788" y="4957"/>
                  </a:lnTo>
                  <a:lnTo>
                    <a:pt x="6745" y="5041"/>
                  </a:lnTo>
                  <a:lnTo>
                    <a:pt x="6745" y="5154"/>
                  </a:lnTo>
                  <a:lnTo>
                    <a:pt x="6703" y="5210"/>
                  </a:lnTo>
                  <a:lnTo>
                    <a:pt x="6703" y="5309"/>
                  </a:lnTo>
                  <a:lnTo>
                    <a:pt x="6633" y="5562"/>
                  </a:lnTo>
                  <a:lnTo>
                    <a:pt x="6478" y="5661"/>
                  </a:lnTo>
                  <a:lnTo>
                    <a:pt x="6464" y="5830"/>
                  </a:lnTo>
                  <a:lnTo>
                    <a:pt x="6478" y="5844"/>
                  </a:lnTo>
                  <a:lnTo>
                    <a:pt x="6492" y="5943"/>
                  </a:lnTo>
                  <a:lnTo>
                    <a:pt x="6548" y="6267"/>
                  </a:lnTo>
                  <a:lnTo>
                    <a:pt x="6464" y="6478"/>
                  </a:lnTo>
                  <a:lnTo>
                    <a:pt x="6464" y="6562"/>
                  </a:lnTo>
                  <a:lnTo>
                    <a:pt x="6464" y="6633"/>
                  </a:lnTo>
                  <a:lnTo>
                    <a:pt x="6478" y="7379"/>
                  </a:lnTo>
                  <a:lnTo>
                    <a:pt x="6421" y="7618"/>
                  </a:lnTo>
                  <a:lnTo>
                    <a:pt x="6421" y="7647"/>
                  </a:lnTo>
                  <a:lnTo>
                    <a:pt x="6379" y="7731"/>
                  </a:lnTo>
                  <a:lnTo>
                    <a:pt x="6351" y="7759"/>
                  </a:lnTo>
                  <a:lnTo>
                    <a:pt x="6168" y="7787"/>
                  </a:lnTo>
                  <a:lnTo>
                    <a:pt x="6154" y="7872"/>
                  </a:lnTo>
                  <a:lnTo>
                    <a:pt x="5999" y="7999"/>
                  </a:lnTo>
                  <a:lnTo>
                    <a:pt x="5985" y="8055"/>
                  </a:lnTo>
                  <a:lnTo>
                    <a:pt x="5830" y="8196"/>
                  </a:lnTo>
                  <a:lnTo>
                    <a:pt x="5802" y="8252"/>
                  </a:lnTo>
                  <a:lnTo>
                    <a:pt x="5830" y="8323"/>
                  </a:lnTo>
                  <a:lnTo>
                    <a:pt x="5802" y="8421"/>
                  </a:lnTo>
                  <a:lnTo>
                    <a:pt x="5802" y="8534"/>
                  </a:lnTo>
                  <a:lnTo>
                    <a:pt x="5745" y="8590"/>
                  </a:lnTo>
                  <a:lnTo>
                    <a:pt x="5774" y="8604"/>
                  </a:lnTo>
                  <a:lnTo>
                    <a:pt x="5774" y="8731"/>
                  </a:lnTo>
                  <a:lnTo>
                    <a:pt x="5745" y="8787"/>
                  </a:lnTo>
                  <a:lnTo>
                    <a:pt x="5788" y="8900"/>
                  </a:lnTo>
                  <a:lnTo>
                    <a:pt x="5802" y="9027"/>
                  </a:lnTo>
                  <a:lnTo>
                    <a:pt x="5788" y="9055"/>
                  </a:lnTo>
                  <a:lnTo>
                    <a:pt x="5760" y="9125"/>
                  </a:lnTo>
                  <a:lnTo>
                    <a:pt x="5788" y="9196"/>
                  </a:lnTo>
                  <a:lnTo>
                    <a:pt x="5745" y="9294"/>
                  </a:lnTo>
                  <a:lnTo>
                    <a:pt x="5760" y="9449"/>
                  </a:lnTo>
                  <a:lnTo>
                    <a:pt x="6055" y="9618"/>
                  </a:lnTo>
                  <a:lnTo>
                    <a:pt x="6140" y="9618"/>
                  </a:lnTo>
                  <a:lnTo>
                    <a:pt x="6421" y="9576"/>
                  </a:lnTo>
                  <a:lnTo>
                    <a:pt x="6478" y="9548"/>
                  </a:lnTo>
                  <a:lnTo>
                    <a:pt x="6492" y="9505"/>
                  </a:lnTo>
                  <a:lnTo>
                    <a:pt x="6745" y="9365"/>
                  </a:lnTo>
                  <a:lnTo>
                    <a:pt x="6872" y="9379"/>
                  </a:lnTo>
                  <a:lnTo>
                    <a:pt x="6957" y="9350"/>
                  </a:lnTo>
                  <a:lnTo>
                    <a:pt x="6985" y="9336"/>
                  </a:lnTo>
                  <a:lnTo>
                    <a:pt x="7055" y="9365"/>
                  </a:lnTo>
                  <a:lnTo>
                    <a:pt x="7182" y="9365"/>
                  </a:lnTo>
                  <a:lnTo>
                    <a:pt x="7238" y="9393"/>
                  </a:lnTo>
                  <a:lnTo>
                    <a:pt x="7379" y="9365"/>
                  </a:lnTo>
                  <a:lnTo>
                    <a:pt x="7562" y="9224"/>
                  </a:lnTo>
                  <a:lnTo>
                    <a:pt x="7689" y="9153"/>
                  </a:lnTo>
                  <a:lnTo>
                    <a:pt x="7703" y="9069"/>
                  </a:lnTo>
                  <a:lnTo>
                    <a:pt x="7928" y="8787"/>
                  </a:lnTo>
                  <a:lnTo>
                    <a:pt x="8041" y="8576"/>
                  </a:lnTo>
                  <a:lnTo>
                    <a:pt x="8055" y="8506"/>
                  </a:lnTo>
                  <a:lnTo>
                    <a:pt x="7984" y="8266"/>
                  </a:lnTo>
                  <a:lnTo>
                    <a:pt x="7942" y="8154"/>
                  </a:lnTo>
                  <a:lnTo>
                    <a:pt x="7844" y="8055"/>
                  </a:lnTo>
                  <a:lnTo>
                    <a:pt x="7787" y="7858"/>
                  </a:lnTo>
                  <a:lnTo>
                    <a:pt x="7731" y="7844"/>
                  </a:lnTo>
                  <a:lnTo>
                    <a:pt x="7534" y="7900"/>
                  </a:lnTo>
                  <a:lnTo>
                    <a:pt x="7478" y="7886"/>
                  </a:lnTo>
                  <a:lnTo>
                    <a:pt x="7449" y="7858"/>
                  </a:lnTo>
                  <a:lnTo>
                    <a:pt x="7407" y="7816"/>
                  </a:lnTo>
                  <a:lnTo>
                    <a:pt x="7337" y="7759"/>
                  </a:lnTo>
                  <a:lnTo>
                    <a:pt x="7379" y="7745"/>
                  </a:lnTo>
                  <a:lnTo>
                    <a:pt x="7435" y="7745"/>
                  </a:lnTo>
                  <a:lnTo>
                    <a:pt x="7506" y="7745"/>
                  </a:lnTo>
                  <a:lnTo>
                    <a:pt x="7534" y="7759"/>
                  </a:lnTo>
                  <a:lnTo>
                    <a:pt x="7647" y="7717"/>
                  </a:lnTo>
                  <a:lnTo>
                    <a:pt x="7717" y="7647"/>
                  </a:lnTo>
                  <a:lnTo>
                    <a:pt x="7787" y="7618"/>
                  </a:lnTo>
                  <a:lnTo>
                    <a:pt x="7745" y="7590"/>
                  </a:lnTo>
                  <a:lnTo>
                    <a:pt x="7745" y="7534"/>
                  </a:lnTo>
                  <a:lnTo>
                    <a:pt x="7801" y="7492"/>
                  </a:lnTo>
                  <a:lnTo>
                    <a:pt x="7830" y="7365"/>
                  </a:lnTo>
                  <a:lnTo>
                    <a:pt x="7830" y="7182"/>
                  </a:lnTo>
                  <a:lnTo>
                    <a:pt x="7900" y="7111"/>
                  </a:lnTo>
                  <a:lnTo>
                    <a:pt x="7900" y="7097"/>
                  </a:lnTo>
                  <a:lnTo>
                    <a:pt x="7942" y="7055"/>
                  </a:lnTo>
                  <a:lnTo>
                    <a:pt x="7984" y="7041"/>
                  </a:lnTo>
                  <a:lnTo>
                    <a:pt x="7984" y="6985"/>
                  </a:lnTo>
                  <a:lnTo>
                    <a:pt x="8097" y="6914"/>
                  </a:lnTo>
                  <a:lnTo>
                    <a:pt x="8055" y="6886"/>
                  </a:lnTo>
                  <a:lnTo>
                    <a:pt x="8069" y="6788"/>
                  </a:lnTo>
                  <a:lnTo>
                    <a:pt x="8111" y="6745"/>
                  </a:lnTo>
                  <a:lnTo>
                    <a:pt x="8083" y="6661"/>
                  </a:lnTo>
                  <a:lnTo>
                    <a:pt x="8139" y="6576"/>
                  </a:lnTo>
                  <a:lnTo>
                    <a:pt x="8153" y="6379"/>
                  </a:lnTo>
                  <a:lnTo>
                    <a:pt x="8266" y="6351"/>
                  </a:lnTo>
                  <a:lnTo>
                    <a:pt x="8266" y="6238"/>
                  </a:lnTo>
                  <a:lnTo>
                    <a:pt x="8238" y="6112"/>
                  </a:lnTo>
                  <a:lnTo>
                    <a:pt x="8266" y="6084"/>
                  </a:lnTo>
                  <a:lnTo>
                    <a:pt x="8238" y="5999"/>
                  </a:lnTo>
                  <a:lnTo>
                    <a:pt x="8280" y="5886"/>
                  </a:lnTo>
                  <a:lnTo>
                    <a:pt x="8238" y="5844"/>
                  </a:lnTo>
                  <a:lnTo>
                    <a:pt x="8252" y="5788"/>
                  </a:lnTo>
                  <a:lnTo>
                    <a:pt x="8294" y="5731"/>
                  </a:lnTo>
                  <a:lnTo>
                    <a:pt x="8280" y="5661"/>
                  </a:lnTo>
                  <a:lnTo>
                    <a:pt x="8421" y="5647"/>
                  </a:lnTo>
                  <a:lnTo>
                    <a:pt x="8435" y="5760"/>
                  </a:lnTo>
                  <a:lnTo>
                    <a:pt x="8505" y="5717"/>
                  </a:lnTo>
                  <a:lnTo>
                    <a:pt x="8477" y="5591"/>
                  </a:lnTo>
                  <a:lnTo>
                    <a:pt x="8505" y="5562"/>
                  </a:lnTo>
                  <a:lnTo>
                    <a:pt x="8505" y="5506"/>
                  </a:lnTo>
                  <a:lnTo>
                    <a:pt x="8421" y="5436"/>
                  </a:lnTo>
                  <a:lnTo>
                    <a:pt x="8379" y="5323"/>
                  </a:lnTo>
                  <a:lnTo>
                    <a:pt x="8393" y="5210"/>
                  </a:lnTo>
                  <a:lnTo>
                    <a:pt x="8365" y="5112"/>
                  </a:lnTo>
                  <a:lnTo>
                    <a:pt x="8379" y="5056"/>
                  </a:lnTo>
                  <a:lnTo>
                    <a:pt x="8365" y="4999"/>
                  </a:lnTo>
                  <a:lnTo>
                    <a:pt x="8365" y="4915"/>
                  </a:lnTo>
                  <a:lnTo>
                    <a:pt x="8351" y="4887"/>
                  </a:lnTo>
                  <a:lnTo>
                    <a:pt x="8322" y="4788"/>
                  </a:lnTo>
                  <a:lnTo>
                    <a:pt x="8351" y="4774"/>
                  </a:lnTo>
                  <a:lnTo>
                    <a:pt x="8421" y="4703"/>
                  </a:lnTo>
                  <a:lnTo>
                    <a:pt x="8421" y="4633"/>
                  </a:lnTo>
                  <a:lnTo>
                    <a:pt x="8463" y="4577"/>
                  </a:lnTo>
                  <a:lnTo>
                    <a:pt x="8520" y="4366"/>
                  </a:lnTo>
                  <a:lnTo>
                    <a:pt x="8520" y="4309"/>
                  </a:lnTo>
                  <a:lnTo>
                    <a:pt x="8505" y="4281"/>
                  </a:lnTo>
                  <a:lnTo>
                    <a:pt x="8590" y="4197"/>
                  </a:lnTo>
                  <a:lnTo>
                    <a:pt x="8618" y="4140"/>
                  </a:lnTo>
                  <a:lnTo>
                    <a:pt x="8590" y="3915"/>
                  </a:lnTo>
                  <a:lnTo>
                    <a:pt x="8773" y="3690"/>
                  </a:lnTo>
                  <a:lnTo>
                    <a:pt x="8787" y="3661"/>
                  </a:lnTo>
                  <a:lnTo>
                    <a:pt x="8843" y="3591"/>
                  </a:lnTo>
                  <a:lnTo>
                    <a:pt x="8900" y="3549"/>
                  </a:lnTo>
                  <a:lnTo>
                    <a:pt x="8942" y="3478"/>
                  </a:lnTo>
                  <a:lnTo>
                    <a:pt x="9012" y="3380"/>
                  </a:lnTo>
                  <a:lnTo>
                    <a:pt x="9041" y="3323"/>
                  </a:lnTo>
                  <a:lnTo>
                    <a:pt x="9097" y="3352"/>
                  </a:lnTo>
                  <a:lnTo>
                    <a:pt x="9266" y="3281"/>
                  </a:lnTo>
                  <a:lnTo>
                    <a:pt x="9364" y="3211"/>
                  </a:lnTo>
                  <a:lnTo>
                    <a:pt x="9393" y="3169"/>
                  </a:lnTo>
                  <a:lnTo>
                    <a:pt x="9477" y="3140"/>
                  </a:lnTo>
                  <a:lnTo>
                    <a:pt x="9533" y="3169"/>
                  </a:lnTo>
                  <a:lnTo>
                    <a:pt x="9562" y="3155"/>
                  </a:lnTo>
                  <a:lnTo>
                    <a:pt x="9618" y="3112"/>
                  </a:lnTo>
                  <a:lnTo>
                    <a:pt x="9674" y="2929"/>
                  </a:lnTo>
                  <a:lnTo>
                    <a:pt x="9618" y="2605"/>
                  </a:lnTo>
                  <a:lnTo>
                    <a:pt x="9533" y="2535"/>
                  </a:lnTo>
                  <a:lnTo>
                    <a:pt x="9477" y="2324"/>
                  </a:lnTo>
                  <a:lnTo>
                    <a:pt x="9350" y="2239"/>
                  </a:lnTo>
                  <a:lnTo>
                    <a:pt x="9336" y="2183"/>
                  </a:lnTo>
                  <a:lnTo>
                    <a:pt x="9266" y="2070"/>
                  </a:lnTo>
                  <a:lnTo>
                    <a:pt x="9139" y="1943"/>
                  </a:lnTo>
                  <a:lnTo>
                    <a:pt x="9125" y="1873"/>
                  </a:lnTo>
                  <a:lnTo>
                    <a:pt x="9097" y="1831"/>
                  </a:lnTo>
                  <a:lnTo>
                    <a:pt x="8984" y="1789"/>
                  </a:lnTo>
                  <a:lnTo>
                    <a:pt x="8914" y="1803"/>
                  </a:lnTo>
                  <a:lnTo>
                    <a:pt x="8900" y="1789"/>
                  </a:lnTo>
                  <a:lnTo>
                    <a:pt x="8942" y="1746"/>
                  </a:lnTo>
                  <a:lnTo>
                    <a:pt x="8970" y="1760"/>
                  </a:lnTo>
                  <a:lnTo>
                    <a:pt x="9041" y="1732"/>
                  </a:lnTo>
                  <a:lnTo>
                    <a:pt x="8970" y="1662"/>
                  </a:lnTo>
                  <a:lnTo>
                    <a:pt x="8914" y="1521"/>
                  </a:lnTo>
                  <a:lnTo>
                    <a:pt x="8956" y="1493"/>
                  </a:lnTo>
                  <a:lnTo>
                    <a:pt x="8928" y="1437"/>
                  </a:lnTo>
                  <a:lnTo>
                    <a:pt x="8872" y="1451"/>
                  </a:lnTo>
                  <a:lnTo>
                    <a:pt x="8843" y="1422"/>
                  </a:lnTo>
                  <a:lnTo>
                    <a:pt x="8843" y="1338"/>
                  </a:lnTo>
                  <a:lnTo>
                    <a:pt x="8858" y="1253"/>
                  </a:lnTo>
                  <a:lnTo>
                    <a:pt x="8829" y="1225"/>
                  </a:lnTo>
                  <a:lnTo>
                    <a:pt x="8801" y="986"/>
                  </a:lnTo>
                  <a:lnTo>
                    <a:pt x="8759" y="690"/>
                  </a:lnTo>
                  <a:lnTo>
                    <a:pt x="8646" y="549"/>
                  </a:lnTo>
                  <a:lnTo>
                    <a:pt x="8604" y="423"/>
                  </a:lnTo>
                  <a:lnTo>
                    <a:pt x="8646" y="169"/>
                  </a:lnTo>
                  <a:lnTo>
                    <a:pt x="8632" y="28"/>
                  </a:lnTo>
                  <a:lnTo>
                    <a:pt x="8632" y="0"/>
                  </a:lnTo>
                  <a:close/>
                  <a:moveTo>
                    <a:pt x="7492" y="9674"/>
                  </a:moveTo>
                  <a:lnTo>
                    <a:pt x="7520" y="9688"/>
                  </a:lnTo>
                  <a:lnTo>
                    <a:pt x="7520" y="9688"/>
                  </a:lnTo>
                  <a:lnTo>
                    <a:pt x="7647" y="9688"/>
                  </a:lnTo>
                  <a:lnTo>
                    <a:pt x="7661" y="9717"/>
                  </a:lnTo>
                  <a:lnTo>
                    <a:pt x="7647" y="9759"/>
                  </a:lnTo>
                  <a:lnTo>
                    <a:pt x="7562" y="9773"/>
                  </a:lnTo>
                  <a:lnTo>
                    <a:pt x="7520" y="9815"/>
                  </a:lnTo>
                  <a:lnTo>
                    <a:pt x="7463" y="9801"/>
                  </a:lnTo>
                  <a:lnTo>
                    <a:pt x="7407" y="9773"/>
                  </a:lnTo>
                  <a:lnTo>
                    <a:pt x="7421" y="9717"/>
                  </a:lnTo>
                  <a:close/>
                  <a:moveTo>
                    <a:pt x="11209" y="10181"/>
                  </a:moveTo>
                  <a:lnTo>
                    <a:pt x="11181" y="10139"/>
                  </a:lnTo>
                  <a:lnTo>
                    <a:pt x="11209" y="10083"/>
                  </a:lnTo>
                  <a:lnTo>
                    <a:pt x="11251" y="10055"/>
                  </a:lnTo>
                  <a:lnTo>
                    <a:pt x="11280" y="10069"/>
                  </a:lnTo>
                  <a:lnTo>
                    <a:pt x="11280" y="10069"/>
                  </a:lnTo>
                  <a:lnTo>
                    <a:pt x="11308" y="10097"/>
                  </a:lnTo>
                  <a:lnTo>
                    <a:pt x="11308" y="10181"/>
                  </a:lnTo>
                  <a:lnTo>
                    <a:pt x="11265" y="10209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1401850" y="1118575"/>
              <a:ext cx="537600" cy="695300"/>
            </a:xfrm>
            <a:custGeom>
              <a:avLst/>
              <a:gdLst/>
              <a:ahLst/>
              <a:cxnLst/>
              <a:rect l="l" t="t" r="r" b="b"/>
              <a:pathLst>
                <a:path w="21504" h="27812" extrusionOk="0">
                  <a:moveTo>
                    <a:pt x="16265" y="1014"/>
                  </a:moveTo>
                  <a:lnTo>
                    <a:pt x="15716" y="1127"/>
                  </a:lnTo>
                  <a:lnTo>
                    <a:pt x="15659" y="1141"/>
                  </a:lnTo>
                  <a:lnTo>
                    <a:pt x="15645" y="1141"/>
                  </a:lnTo>
                  <a:lnTo>
                    <a:pt x="15392" y="1240"/>
                  </a:lnTo>
                  <a:lnTo>
                    <a:pt x="15195" y="1352"/>
                  </a:lnTo>
                  <a:lnTo>
                    <a:pt x="15195" y="1352"/>
                  </a:lnTo>
                  <a:lnTo>
                    <a:pt x="15180" y="1352"/>
                  </a:lnTo>
                  <a:lnTo>
                    <a:pt x="15124" y="1380"/>
                  </a:lnTo>
                  <a:lnTo>
                    <a:pt x="14871" y="1479"/>
                  </a:lnTo>
                  <a:lnTo>
                    <a:pt x="14772" y="1592"/>
                  </a:lnTo>
                  <a:lnTo>
                    <a:pt x="14744" y="1606"/>
                  </a:lnTo>
                  <a:lnTo>
                    <a:pt x="14702" y="1634"/>
                  </a:lnTo>
                  <a:lnTo>
                    <a:pt x="14688" y="1634"/>
                  </a:lnTo>
                  <a:lnTo>
                    <a:pt x="14589" y="1648"/>
                  </a:lnTo>
                  <a:lnTo>
                    <a:pt x="14575" y="1648"/>
                  </a:lnTo>
                  <a:lnTo>
                    <a:pt x="14448" y="1676"/>
                  </a:lnTo>
                  <a:lnTo>
                    <a:pt x="14392" y="1690"/>
                  </a:lnTo>
                  <a:lnTo>
                    <a:pt x="13955" y="1873"/>
                  </a:lnTo>
                  <a:lnTo>
                    <a:pt x="13857" y="1887"/>
                  </a:lnTo>
                  <a:lnTo>
                    <a:pt x="13674" y="1845"/>
                  </a:lnTo>
                  <a:lnTo>
                    <a:pt x="13477" y="1859"/>
                  </a:lnTo>
                  <a:lnTo>
                    <a:pt x="13406" y="1859"/>
                  </a:lnTo>
                  <a:lnTo>
                    <a:pt x="13139" y="1831"/>
                  </a:lnTo>
                  <a:lnTo>
                    <a:pt x="13125" y="1831"/>
                  </a:lnTo>
                  <a:lnTo>
                    <a:pt x="13068" y="1817"/>
                  </a:lnTo>
                  <a:lnTo>
                    <a:pt x="12998" y="1803"/>
                  </a:lnTo>
                  <a:lnTo>
                    <a:pt x="12927" y="1761"/>
                  </a:lnTo>
                  <a:lnTo>
                    <a:pt x="12956" y="1718"/>
                  </a:lnTo>
                  <a:lnTo>
                    <a:pt x="12956" y="1676"/>
                  </a:lnTo>
                  <a:lnTo>
                    <a:pt x="12885" y="1620"/>
                  </a:lnTo>
                  <a:lnTo>
                    <a:pt x="12843" y="1578"/>
                  </a:lnTo>
                  <a:lnTo>
                    <a:pt x="12674" y="1535"/>
                  </a:lnTo>
                  <a:lnTo>
                    <a:pt x="12589" y="1465"/>
                  </a:lnTo>
                  <a:lnTo>
                    <a:pt x="12603" y="1409"/>
                  </a:lnTo>
                  <a:lnTo>
                    <a:pt x="12547" y="1394"/>
                  </a:lnTo>
                  <a:lnTo>
                    <a:pt x="12463" y="1437"/>
                  </a:lnTo>
                  <a:lnTo>
                    <a:pt x="12378" y="1451"/>
                  </a:lnTo>
                  <a:lnTo>
                    <a:pt x="12308" y="1465"/>
                  </a:lnTo>
                  <a:lnTo>
                    <a:pt x="12294" y="1465"/>
                  </a:lnTo>
                  <a:lnTo>
                    <a:pt x="12195" y="1451"/>
                  </a:lnTo>
                  <a:lnTo>
                    <a:pt x="12181" y="1451"/>
                  </a:lnTo>
                  <a:lnTo>
                    <a:pt x="12139" y="1409"/>
                  </a:lnTo>
                  <a:lnTo>
                    <a:pt x="12167" y="1380"/>
                  </a:lnTo>
                  <a:lnTo>
                    <a:pt x="12181" y="1352"/>
                  </a:lnTo>
                  <a:lnTo>
                    <a:pt x="12139" y="1338"/>
                  </a:lnTo>
                  <a:lnTo>
                    <a:pt x="12125" y="1254"/>
                  </a:lnTo>
                  <a:lnTo>
                    <a:pt x="12082" y="1268"/>
                  </a:lnTo>
                  <a:lnTo>
                    <a:pt x="11942" y="1225"/>
                  </a:lnTo>
                  <a:lnTo>
                    <a:pt x="11899" y="1240"/>
                  </a:lnTo>
                  <a:lnTo>
                    <a:pt x="11829" y="1211"/>
                  </a:lnTo>
                  <a:lnTo>
                    <a:pt x="11773" y="1240"/>
                  </a:lnTo>
                  <a:lnTo>
                    <a:pt x="11745" y="1268"/>
                  </a:lnTo>
                  <a:lnTo>
                    <a:pt x="11759" y="1338"/>
                  </a:lnTo>
                  <a:lnTo>
                    <a:pt x="11773" y="1352"/>
                  </a:lnTo>
                  <a:lnTo>
                    <a:pt x="11871" y="1394"/>
                  </a:lnTo>
                  <a:lnTo>
                    <a:pt x="11885" y="1394"/>
                  </a:lnTo>
                  <a:lnTo>
                    <a:pt x="11970" y="1479"/>
                  </a:lnTo>
                  <a:lnTo>
                    <a:pt x="11984" y="1493"/>
                  </a:lnTo>
                  <a:lnTo>
                    <a:pt x="12026" y="1563"/>
                  </a:lnTo>
                  <a:lnTo>
                    <a:pt x="12026" y="1592"/>
                  </a:lnTo>
                  <a:lnTo>
                    <a:pt x="12054" y="1803"/>
                  </a:lnTo>
                  <a:lnTo>
                    <a:pt x="12082" y="1845"/>
                  </a:lnTo>
                  <a:lnTo>
                    <a:pt x="12181" y="1915"/>
                  </a:lnTo>
                  <a:lnTo>
                    <a:pt x="12223" y="1986"/>
                  </a:lnTo>
                  <a:lnTo>
                    <a:pt x="12237" y="2000"/>
                  </a:lnTo>
                  <a:lnTo>
                    <a:pt x="12322" y="2056"/>
                  </a:lnTo>
                  <a:lnTo>
                    <a:pt x="12378" y="2084"/>
                  </a:lnTo>
                  <a:lnTo>
                    <a:pt x="12364" y="2253"/>
                  </a:lnTo>
                  <a:lnTo>
                    <a:pt x="12336" y="2282"/>
                  </a:lnTo>
                  <a:lnTo>
                    <a:pt x="12223" y="2394"/>
                  </a:lnTo>
                  <a:lnTo>
                    <a:pt x="12209" y="2437"/>
                  </a:lnTo>
                  <a:lnTo>
                    <a:pt x="12308" y="2577"/>
                  </a:lnTo>
                  <a:lnTo>
                    <a:pt x="12308" y="2577"/>
                  </a:lnTo>
                  <a:lnTo>
                    <a:pt x="12294" y="2662"/>
                  </a:lnTo>
                  <a:lnTo>
                    <a:pt x="12266" y="2676"/>
                  </a:lnTo>
                  <a:lnTo>
                    <a:pt x="12280" y="2605"/>
                  </a:lnTo>
                  <a:lnTo>
                    <a:pt x="12280" y="2549"/>
                  </a:lnTo>
                  <a:lnTo>
                    <a:pt x="12153" y="2451"/>
                  </a:lnTo>
                  <a:lnTo>
                    <a:pt x="12153" y="2380"/>
                  </a:lnTo>
                  <a:lnTo>
                    <a:pt x="12280" y="2268"/>
                  </a:lnTo>
                  <a:lnTo>
                    <a:pt x="12251" y="2113"/>
                  </a:lnTo>
                  <a:lnTo>
                    <a:pt x="12223" y="2084"/>
                  </a:lnTo>
                  <a:lnTo>
                    <a:pt x="12181" y="2042"/>
                  </a:lnTo>
                  <a:lnTo>
                    <a:pt x="12167" y="2014"/>
                  </a:lnTo>
                  <a:lnTo>
                    <a:pt x="12167" y="2014"/>
                  </a:lnTo>
                  <a:lnTo>
                    <a:pt x="12153" y="1972"/>
                  </a:lnTo>
                  <a:lnTo>
                    <a:pt x="12040" y="1915"/>
                  </a:lnTo>
                  <a:lnTo>
                    <a:pt x="12054" y="1859"/>
                  </a:lnTo>
                  <a:lnTo>
                    <a:pt x="12026" y="1817"/>
                  </a:lnTo>
                  <a:lnTo>
                    <a:pt x="11970" y="1831"/>
                  </a:lnTo>
                  <a:lnTo>
                    <a:pt x="11871" y="1915"/>
                  </a:lnTo>
                  <a:lnTo>
                    <a:pt x="11815" y="1930"/>
                  </a:lnTo>
                  <a:lnTo>
                    <a:pt x="11745" y="1915"/>
                  </a:lnTo>
                  <a:lnTo>
                    <a:pt x="11716" y="1915"/>
                  </a:lnTo>
                  <a:lnTo>
                    <a:pt x="11702" y="1915"/>
                  </a:lnTo>
                  <a:lnTo>
                    <a:pt x="11547" y="2042"/>
                  </a:lnTo>
                  <a:lnTo>
                    <a:pt x="11435" y="2141"/>
                  </a:lnTo>
                  <a:lnTo>
                    <a:pt x="11336" y="2197"/>
                  </a:lnTo>
                  <a:lnTo>
                    <a:pt x="11097" y="2225"/>
                  </a:lnTo>
                  <a:lnTo>
                    <a:pt x="10745" y="2422"/>
                  </a:lnTo>
                  <a:lnTo>
                    <a:pt x="10759" y="2465"/>
                  </a:lnTo>
                  <a:lnTo>
                    <a:pt x="10702" y="2493"/>
                  </a:lnTo>
                  <a:lnTo>
                    <a:pt x="10688" y="2521"/>
                  </a:lnTo>
                  <a:lnTo>
                    <a:pt x="10562" y="2563"/>
                  </a:lnTo>
                  <a:lnTo>
                    <a:pt x="10505" y="2605"/>
                  </a:lnTo>
                  <a:lnTo>
                    <a:pt x="10407" y="2662"/>
                  </a:lnTo>
                  <a:lnTo>
                    <a:pt x="10210" y="2676"/>
                  </a:lnTo>
                  <a:lnTo>
                    <a:pt x="10111" y="2746"/>
                  </a:lnTo>
                  <a:lnTo>
                    <a:pt x="10055" y="2718"/>
                  </a:lnTo>
                  <a:lnTo>
                    <a:pt x="10041" y="2648"/>
                  </a:lnTo>
                  <a:lnTo>
                    <a:pt x="9998" y="2634"/>
                  </a:lnTo>
                  <a:lnTo>
                    <a:pt x="9872" y="2662"/>
                  </a:lnTo>
                  <a:lnTo>
                    <a:pt x="9829" y="2690"/>
                  </a:lnTo>
                  <a:lnTo>
                    <a:pt x="9773" y="2620"/>
                  </a:lnTo>
                  <a:lnTo>
                    <a:pt x="9703" y="2676"/>
                  </a:lnTo>
                  <a:lnTo>
                    <a:pt x="9674" y="2718"/>
                  </a:lnTo>
                  <a:lnTo>
                    <a:pt x="9632" y="2704"/>
                  </a:lnTo>
                  <a:lnTo>
                    <a:pt x="9562" y="2774"/>
                  </a:lnTo>
                  <a:lnTo>
                    <a:pt x="9491" y="2831"/>
                  </a:lnTo>
                  <a:lnTo>
                    <a:pt x="9463" y="2845"/>
                  </a:lnTo>
                  <a:lnTo>
                    <a:pt x="9463" y="2859"/>
                  </a:lnTo>
                  <a:lnTo>
                    <a:pt x="9351" y="2887"/>
                  </a:lnTo>
                  <a:lnTo>
                    <a:pt x="9266" y="2929"/>
                  </a:lnTo>
                  <a:lnTo>
                    <a:pt x="9252" y="2943"/>
                  </a:lnTo>
                  <a:lnTo>
                    <a:pt x="9238" y="2943"/>
                  </a:lnTo>
                  <a:lnTo>
                    <a:pt x="9196" y="2972"/>
                  </a:lnTo>
                  <a:lnTo>
                    <a:pt x="9097" y="3070"/>
                  </a:lnTo>
                  <a:lnTo>
                    <a:pt x="9083" y="3267"/>
                  </a:lnTo>
                  <a:lnTo>
                    <a:pt x="9055" y="3380"/>
                  </a:lnTo>
                  <a:lnTo>
                    <a:pt x="8801" y="3549"/>
                  </a:lnTo>
                  <a:lnTo>
                    <a:pt x="8675" y="3690"/>
                  </a:lnTo>
                  <a:lnTo>
                    <a:pt x="8604" y="3831"/>
                  </a:lnTo>
                  <a:lnTo>
                    <a:pt x="8604" y="3845"/>
                  </a:lnTo>
                  <a:lnTo>
                    <a:pt x="8590" y="3859"/>
                  </a:lnTo>
                  <a:lnTo>
                    <a:pt x="8590" y="3859"/>
                  </a:lnTo>
                  <a:lnTo>
                    <a:pt x="8548" y="3887"/>
                  </a:lnTo>
                  <a:lnTo>
                    <a:pt x="8520" y="3957"/>
                  </a:lnTo>
                  <a:lnTo>
                    <a:pt x="8393" y="4014"/>
                  </a:lnTo>
                  <a:lnTo>
                    <a:pt x="8266" y="4126"/>
                  </a:lnTo>
                  <a:lnTo>
                    <a:pt x="8280" y="4323"/>
                  </a:lnTo>
                  <a:lnTo>
                    <a:pt x="8266" y="4408"/>
                  </a:lnTo>
                  <a:lnTo>
                    <a:pt x="8238" y="4478"/>
                  </a:lnTo>
                  <a:lnTo>
                    <a:pt x="8224" y="4507"/>
                  </a:lnTo>
                  <a:lnTo>
                    <a:pt x="8182" y="4492"/>
                  </a:lnTo>
                  <a:lnTo>
                    <a:pt x="8154" y="4323"/>
                  </a:lnTo>
                  <a:lnTo>
                    <a:pt x="8097" y="4295"/>
                  </a:lnTo>
                  <a:lnTo>
                    <a:pt x="8140" y="4253"/>
                  </a:lnTo>
                  <a:lnTo>
                    <a:pt x="8210" y="4225"/>
                  </a:lnTo>
                  <a:lnTo>
                    <a:pt x="8196" y="4183"/>
                  </a:lnTo>
                  <a:lnTo>
                    <a:pt x="8154" y="4211"/>
                  </a:lnTo>
                  <a:lnTo>
                    <a:pt x="8111" y="4183"/>
                  </a:lnTo>
                  <a:lnTo>
                    <a:pt x="8041" y="4211"/>
                  </a:lnTo>
                  <a:lnTo>
                    <a:pt x="7985" y="4295"/>
                  </a:lnTo>
                  <a:lnTo>
                    <a:pt x="7985" y="4408"/>
                  </a:lnTo>
                  <a:lnTo>
                    <a:pt x="8069" y="4704"/>
                  </a:lnTo>
                  <a:lnTo>
                    <a:pt x="8069" y="4802"/>
                  </a:lnTo>
                  <a:lnTo>
                    <a:pt x="8041" y="5126"/>
                  </a:lnTo>
                  <a:lnTo>
                    <a:pt x="8041" y="5168"/>
                  </a:lnTo>
                  <a:lnTo>
                    <a:pt x="8027" y="5211"/>
                  </a:lnTo>
                  <a:lnTo>
                    <a:pt x="7971" y="5239"/>
                  </a:lnTo>
                  <a:lnTo>
                    <a:pt x="7971" y="5337"/>
                  </a:lnTo>
                  <a:lnTo>
                    <a:pt x="7971" y="5351"/>
                  </a:lnTo>
                  <a:lnTo>
                    <a:pt x="7942" y="5394"/>
                  </a:lnTo>
                  <a:lnTo>
                    <a:pt x="7942" y="5408"/>
                  </a:lnTo>
                  <a:lnTo>
                    <a:pt x="7872" y="5436"/>
                  </a:lnTo>
                  <a:lnTo>
                    <a:pt x="7872" y="5478"/>
                  </a:lnTo>
                  <a:lnTo>
                    <a:pt x="7816" y="5492"/>
                  </a:lnTo>
                  <a:lnTo>
                    <a:pt x="7731" y="5619"/>
                  </a:lnTo>
                  <a:lnTo>
                    <a:pt x="7633" y="5675"/>
                  </a:lnTo>
                  <a:lnTo>
                    <a:pt x="7633" y="5689"/>
                  </a:lnTo>
                  <a:lnTo>
                    <a:pt x="7506" y="5872"/>
                  </a:lnTo>
                  <a:lnTo>
                    <a:pt x="7478" y="5887"/>
                  </a:lnTo>
                  <a:lnTo>
                    <a:pt x="7365" y="5872"/>
                  </a:lnTo>
                  <a:lnTo>
                    <a:pt x="7281" y="5915"/>
                  </a:lnTo>
                  <a:lnTo>
                    <a:pt x="7238" y="5999"/>
                  </a:lnTo>
                  <a:lnTo>
                    <a:pt x="7112" y="6084"/>
                  </a:lnTo>
                  <a:lnTo>
                    <a:pt x="7098" y="6168"/>
                  </a:lnTo>
                  <a:lnTo>
                    <a:pt x="7013" y="6309"/>
                  </a:lnTo>
                  <a:lnTo>
                    <a:pt x="6957" y="6309"/>
                  </a:lnTo>
                  <a:lnTo>
                    <a:pt x="6914" y="6337"/>
                  </a:lnTo>
                  <a:lnTo>
                    <a:pt x="6858" y="6436"/>
                  </a:lnTo>
                  <a:lnTo>
                    <a:pt x="6830" y="6492"/>
                  </a:lnTo>
                  <a:lnTo>
                    <a:pt x="6647" y="6647"/>
                  </a:lnTo>
                  <a:lnTo>
                    <a:pt x="6548" y="6689"/>
                  </a:lnTo>
                  <a:lnTo>
                    <a:pt x="6506" y="6675"/>
                  </a:lnTo>
                  <a:lnTo>
                    <a:pt x="6492" y="6661"/>
                  </a:lnTo>
                  <a:lnTo>
                    <a:pt x="6436" y="6703"/>
                  </a:lnTo>
                  <a:lnTo>
                    <a:pt x="6379" y="6703"/>
                  </a:lnTo>
                  <a:lnTo>
                    <a:pt x="6281" y="6675"/>
                  </a:lnTo>
                  <a:lnTo>
                    <a:pt x="6267" y="6633"/>
                  </a:lnTo>
                  <a:lnTo>
                    <a:pt x="6281" y="6562"/>
                  </a:lnTo>
                  <a:lnTo>
                    <a:pt x="6253" y="6562"/>
                  </a:lnTo>
                  <a:lnTo>
                    <a:pt x="6224" y="6675"/>
                  </a:lnTo>
                  <a:lnTo>
                    <a:pt x="6154" y="6703"/>
                  </a:lnTo>
                  <a:lnTo>
                    <a:pt x="6140" y="6746"/>
                  </a:lnTo>
                  <a:lnTo>
                    <a:pt x="6126" y="6788"/>
                  </a:lnTo>
                  <a:lnTo>
                    <a:pt x="6041" y="6858"/>
                  </a:lnTo>
                  <a:lnTo>
                    <a:pt x="5971" y="6844"/>
                  </a:lnTo>
                  <a:lnTo>
                    <a:pt x="5872" y="6900"/>
                  </a:lnTo>
                  <a:lnTo>
                    <a:pt x="5816" y="6971"/>
                  </a:lnTo>
                  <a:lnTo>
                    <a:pt x="5802" y="7041"/>
                  </a:lnTo>
                  <a:lnTo>
                    <a:pt x="5703" y="7140"/>
                  </a:lnTo>
                  <a:lnTo>
                    <a:pt x="5605" y="7126"/>
                  </a:lnTo>
                  <a:lnTo>
                    <a:pt x="5577" y="7196"/>
                  </a:lnTo>
                  <a:lnTo>
                    <a:pt x="5464" y="7337"/>
                  </a:lnTo>
                  <a:lnTo>
                    <a:pt x="5478" y="7393"/>
                  </a:lnTo>
                  <a:lnTo>
                    <a:pt x="5450" y="7506"/>
                  </a:lnTo>
                  <a:lnTo>
                    <a:pt x="5408" y="7534"/>
                  </a:lnTo>
                  <a:lnTo>
                    <a:pt x="5281" y="7548"/>
                  </a:lnTo>
                  <a:lnTo>
                    <a:pt x="5267" y="7689"/>
                  </a:lnTo>
                  <a:lnTo>
                    <a:pt x="5239" y="7731"/>
                  </a:lnTo>
                  <a:lnTo>
                    <a:pt x="5098" y="7802"/>
                  </a:lnTo>
                  <a:lnTo>
                    <a:pt x="5084" y="7802"/>
                  </a:lnTo>
                  <a:lnTo>
                    <a:pt x="5013" y="7816"/>
                  </a:lnTo>
                  <a:lnTo>
                    <a:pt x="4999" y="7858"/>
                  </a:lnTo>
                  <a:lnTo>
                    <a:pt x="5028" y="8013"/>
                  </a:lnTo>
                  <a:lnTo>
                    <a:pt x="5013" y="8069"/>
                  </a:lnTo>
                  <a:lnTo>
                    <a:pt x="4929" y="8126"/>
                  </a:lnTo>
                  <a:lnTo>
                    <a:pt x="4873" y="8252"/>
                  </a:lnTo>
                  <a:lnTo>
                    <a:pt x="4816" y="8309"/>
                  </a:lnTo>
                  <a:lnTo>
                    <a:pt x="4774" y="8492"/>
                  </a:lnTo>
                  <a:lnTo>
                    <a:pt x="4661" y="8632"/>
                  </a:lnTo>
                  <a:lnTo>
                    <a:pt x="4704" y="8661"/>
                  </a:lnTo>
                  <a:lnTo>
                    <a:pt x="4718" y="8689"/>
                  </a:lnTo>
                  <a:lnTo>
                    <a:pt x="4760" y="8717"/>
                  </a:lnTo>
                  <a:lnTo>
                    <a:pt x="4788" y="8689"/>
                  </a:lnTo>
                  <a:lnTo>
                    <a:pt x="4859" y="8773"/>
                  </a:lnTo>
                  <a:lnTo>
                    <a:pt x="4887" y="8773"/>
                  </a:lnTo>
                  <a:lnTo>
                    <a:pt x="4915" y="8787"/>
                  </a:lnTo>
                  <a:lnTo>
                    <a:pt x="4943" y="8787"/>
                  </a:lnTo>
                  <a:lnTo>
                    <a:pt x="5042" y="8534"/>
                  </a:lnTo>
                  <a:lnTo>
                    <a:pt x="5042" y="8506"/>
                  </a:lnTo>
                  <a:lnTo>
                    <a:pt x="5098" y="8506"/>
                  </a:lnTo>
                  <a:lnTo>
                    <a:pt x="5239" y="8548"/>
                  </a:lnTo>
                  <a:lnTo>
                    <a:pt x="5267" y="8632"/>
                  </a:lnTo>
                  <a:lnTo>
                    <a:pt x="5295" y="8632"/>
                  </a:lnTo>
                  <a:lnTo>
                    <a:pt x="5380" y="8534"/>
                  </a:lnTo>
                  <a:lnTo>
                    <a:pt x="5436" y="8520"/>
                  </a:lnTo>
                  <a:lnTo>
                    <a:pt x="5506" y="8463"/>
                  </a:lnTo>
                  <a:lnTo>
                    <a:pt x="5563" y="8506"/>
                  </a:lnTo>
                  <a:lnTo>
                    <a:pt x="5605" y="8562"/>
                  </a:lnTo>
                  <a:lnTo>
                    <a:pt x="5661" y="8548"/>
                  </a:lnTo>
                  <a:lnTo>
                    <a:pt x="5788" y="8435"/>
                  </a:lnTo>
                  <a:lnTo>
                    <a:pt x="5901" y="8210"/>
                  </a:lnTo>
                  <a:lnTo>
                    <a:pt x="5971" y="8210"/>
                  </a:lnTo>
                  <a:lnTo>
                    <a:pt x="6112" y="8238"/>
                  </a:lnTo>
                  <a:lnTo>
                    <a:pt x="6295" y="8365"/>
                  </a:lnTo>
                  <a:lnTo>
                    <a:pt x="6309" y="8379"/>
                  </a:lnTo>
                  <a:lnTo>
                    <a:pt x="6478" y="8534"/>
                  </a:lnTo>
                  <a:lnTo>
                    <a:pt x="6492" y="8562"/>
                  </a:lnTo>
                  <a:lnTo>
                    <a:pt x="6464" y="8647"/>
                  </a:lnTo>
                  <a:lnTo>
                    <a:pt x="6464" y="8759"/>
                  </a:lnTo>
                  <a:lnTo>
                    <a:pt x="6562" y="8858"/>
                  </a:lnTo>
                  <a:lnTo>
                    <a:pt x="6633" y="8801"/>
                  </a:lnTo>
                  <a:lnTo>
                    <a:pt x="6647" y="8689"/>
                  </a:lnTo>
                  <a:lnTo>
                    <a:pt x="6661" y="8661"/>
                  </a:lnTo>
                  <a:lnTo>
                    <a:pt x="6774" y="8618"/>
                  </a:lnTo>
                  <a:lnTo>
                    <a:pt x="6844" y="8675"/>
                  </a:lnTo>
                  <a:lnTo>
                    <a:pt x="6900" y="8590"/>
                  </a:lnTo>
                  <a:lnTo>
                    <a:pt x="6914" y="8463"/>
                  </a:lnTo>
                  <a:lnTo>
                    <a:pt x="6872" y="8393"/>
                  </a:lnTo>
                  <a:lnTo>
                    <a:pt x="6830" y="8435"/>
                  </a:lnTo>
                  <a:lnTo>
                    <a:pt x="6774" y="8393"/>
                  </a:lnTo>
                  <a:lnTo>
                    <a:pt x="6760" y="8351"/>
                  </a:lnTo>
                  <a:lnTo>
                    <a:pt x="6816" y="8224"/>
                  </a:lnTo>
                  <a:lnTo>
                    <a:pt x="6774" y="8196"/>
                  </a:lnTo>
                  <a:lnTo>
                    <a:pt x="6746" y="8196"/>
                  </a:lnTo>
                  <a:lnTo>
                    <a:pt x="6886" y="7971"/>
                  </a:lnTo>
                  <a:lnTo>
                    <a:pt x="7013" y="7928"/>
                  </a:lnTo>
                  <a:lnTo>
                    <a:pt x="7027" y="7900"/>
                  </a:lnTo>
                  <a:lnTo>
                    <a:pt x="7013" y="7858"/>
                  </a:lnTo>
                  <a:lnTo>
                    <a:pt x="6957" y="7844"/>
                  </a:lnTo>
                  <a:lnTo>
                    <a:pt x="6957" y="7802"/>
                  </a:lnTo>
                  <a:lnTo>
                    <a:pt x="6999" y="7745"/>
                  </a:lnTo>
                  <a:lnTo>
                    <a:pt x="7069" y="7703"/>
                  </a:lnTo>
                  <a:lnTo>
                    <a:pt x="7069" y="7633"/>
                  </a:lnTo>
                  <a:lnTo>
                    <a:pt x="7252" y="7520"/>
                  </a:lnTo>
                  <a:lnTo>
                    <a:pt x="7295" y="7534"/>
                  </a:lnTo>
                  <a:lnTo>
                    <a:pt x="7351" y="7492"/>
                  </a:lnTo>
                  <a:lnTo>
                    <a:pt x="7506" y="7464"/>
                  </a:lnTo>
                  <a:lnTo>
                    <a:pt x="7576" y="7478"/>
                  </a:lnTo>
                  <a:lnTo>
                    <a:pt x="7619" y="7450"/>
                  </a:lnTo>
                  <a:lnTo>
                    <a:pt x="7450" y="7407"/>
                  </a:lnTo>
                  <a:lnTo>
                    <a:pt x="7534" y="7351"/>
                  </a:lnTo>
                  <a:lnTo>
                    <a:pt x="7562" y="7365"/>
                  </a:lnTo>
                  <a:lnTo>
                    <a:pt x="7661" y="7281"/>
                  </a:lnTo>
                  <a:lnTo>
                    <a:pt x="7675" y="7267"/>
                  </a:lnTo>
                  <a:lnTo>
                    <a:pt x="7675" y="7267"/>
                  </a:lnTo>
                  <a:lnTo>
                    <a:pt x="7816" y="7252"/>
                  </a:lnTo>
                  <a:lnTo>
                    <a:pt x="8182" y="7309"/>
                  </a:lnTo>
                  <a:lnTo>
                    <a:pt x="8168" y="7267"/>
                  </a:lnTo>
                  <a:lnTo>
                    <a:pt x="8196" y="7140"/>
                  </a:lnTo>
                  <a:lnTo>
                    <a:pt x="8238" y="7112"/>
                  </a:lnTo>
                  <a:lnTo>
                    <a:pt x="8351" y="7069"/>
                  </a:lnTo>
                  <a:lnTo>
                    <a:pt x="8675" y="7055"/>
                  </a:lnTo>
                  <a:lnTo>
                    <a:pt x="8759" y="7013"/>
                  </a:lnTo>
                  <a:lnTo>
                    <a:pt x="8914" y="6999"/>
                  </a:lnTo>
                  <a:lnTo>
                    <a:pt x="8970" y="6957"/>
                  </a:lnTo>
                  <a:lnTo>
                    <a:pt x="8970" y="6957"/>
                  </a:lnTo>
                  <a:lnTo>
                    <a:pt x="8970" y="6943"/>
                  </a:lnTo>
                  <a:lnTo>
                    <a:pt x="8984" y="6957"/>
                  </a:lnTo>
                  <a:lnTo>
                    <a:pt x="9097" y="6985"/>
                  </a:lnTo>
                  <a:lnTo>
                    <a:pt x="9168" y="7027"/>
                  </a:lnTo>
                  <a:lnTo>
                    <a:pt x="9238" y="7027"/>
                  </a:lnTo>
                  <a:lnTo>
                    <a:pt x="9308" y="7041"/>
                  </a:lnTo>
                  <a:lnTo>
                    <a:pt x="9421" y="7126"/>
                  </a:lnTo>
                  <a:lnTo>
                    <a:pt x="9520" y="7140"/>
                  </a:lnTo>
                  <a:lnTo>
                    <a:pt x="9576" y="7126"/>
                  </a:lnTo>
                  <a:lnTo>
                    <a:pt x="9590" y="7055"/>
                  </a:lnTo>
                  <a:lnTo>
                    <a:pt x="9660" y="7055"/>
                  </a:lnTo>
                  <a:lnTo>
                    <a:pt x="9703" y="7013"/>
                  </a:lnTo>
                  <a:lnTo>
                    <a:pt x="9745" y="6957"/>
                  </a:lnTo>
                  <a:lnTo>
                    <a:pt x="9745" y="6943"/>
                  </a:lnTo>
                  <a:lnTo>
                    <a:pt x="9745" y="6943"/>
                  </a:lnTo>
                  <a:lnTo>
                    <a:pt x="9773" y="6858"/>
                  </a:lnTo>
                  <a:lnTo>
                    <a:pt x="9787" y="6830"/>
                  </a:lnTo>
                  <a:lnTo>
                    <a:pt x="9815" y="6844"/>
                  </a:lnTo>
                  <a:lnTo>
                    <a:pt x="9872" y="6872"/>
                  </a:lnTo>
                  <a:lnTo>
                    <a:pt x="9928" y="6872"/>
                  </a:lnTo>
                  <a:lnTo>
                    <a:pt x="9942" y="6900"/>
                  </a:lnTo>
                  <a:lnTo>
                    <a:pt x="9928" y="6929"/>
                  </a:lnTo>
                  <a:lnTo>
                    <a:pt x="9914" y="6985"/>
                  </a:lnTo>
                  <a:lnTo>
                    <a:pt x="9914" y="6985"/>
                  </a:lnTo>
                  <a:lnTo>
                    <a:pt x="9914" y="7013"/>
                  </a:lnTo>
                  <a:lnTo>
                    <a:pt x="9914" y="7041"/>
                  </a:lnTo>
                  <a:lnTo>
                    <a:pt x="9956" y="7069"/>
                  </a:lnTo>
                  <a:lnTo>
                    <a:pt x="10111" y="6943"/>
                  </a:lnTo>
                  <a:lnTo>
                    <a:pt x="10139" y="6929"/>
                  </a:lnTo>
                  <a:lnTo>
                    <a:pt x="10196" y="6900"/>
                  </a:lnTo>
                  <a:lnTo>
                    <a:pt x="10252" y="6929"/>
                  </a:lnTo>
                  <a:lnTo>
                    <a:pt x="10294" y="6900"/>
                  </a:lnTo>
                  <a:lnTo>
                    <a:pt x="10308" y="6886"/>
                  </a:lnTo>
                  <a:lnTo>
                    <a:pt x="10336" y="6886"/>
                  </a:lnTo>
                  <a:lnTo>
                    <a:pt x="10322" y="6929"/>
                  </a:lnTo>
                  <a:lnTo>
                    <a:pt x="10322" y="6943"/>
                  </a:lnTo>
                  <a:lnTo>
                    <a:pt x="10224" y="6999"/>
                  </a:lnTo>
                  <a:lnTo>
                    <a:pt x="10153" y="7027"/>
                  </a:lnTo>
                  <a:lnTo>
                    <a:pt x="10125" y="7013"/>
                  </a:lnTo>
                  <a:lnTo>
                    <a:pt x="10125" y="7027"/>
                  </a:lnTo>
                  <a:lnTo>
                    <a:pt x="10111" y="7027"/>
                  </a:lnTo>
                  <a:lnTo>
                    <a:pt x="10125" y="7041"/>
                  </a:lnTo>
                  <a:lnTo>
                    <a:pt x="10139" y="7055"/>
                  </a:lnTo>
                  <a:lnTo>
                    <a:pt x="10139" y="7055"/>
                  </a:lnTo>
                  <a:lnTo>
                    <a:pt x="10125" y="7140"/>
                  </a:lnTo>
                  <a:lnTo>
                    <a:pt x="10139" y="7196"/>
                  </a:lnTo>
                  <a:lnTo>
                    <a:pt x="9787" y="7281"/>
                  </a:lnTo>
                  <a:lnTo>
                    <a:pt x="9703" y="7267"/>
                  </a:lnTo>
                  <a:lnTo>
                    <a:pt x="9674" y="7252"/>
                  </a:lnTo>
                  <a:lnTo>
                    <a:pt x="9674" y="7238"/>
                  </a:lnTo>
                  <a:lnTo>
                    <a:pt x="9674" y="7210"/>
                  </a:lnTo>
                  <a:lnTo>
                    <a:pt x="9604" y="7224"/>
                  </a:lnTo>
                  <a:lnTo>
                    <a:pt x="9590" y="7252"/>
                  </a:lnTo>
                  <a:lnTo>
                    <a:pt x="9618" y="7450"/>
                  </a:lnTo>
                  <a:lnTo>
                    <a:pt x="9815" y="7788"/>
                  </a:lnTo>
                  <a:lnTo>
                    <a:pt x="9829" y="7802"/>
                  </a:lnTo>
                  <a:lnTo>
                    <a:pt x="9829" y="7816"/>
                  </a:lnTo>
                  <a:lnTo>
                    <a:pt x="9843" y="7900"/>
                  </a:lnTo>
                  <a:lnTo>
                    <a:pt x="9787" y="8041"/>
                  </a:lnTo>
                  <a:lnTo>
                    <a:pt x="9787" y="8168"/>
                  </a:lnTo>
                  <a:lnTo>
                    <a:pt x="9858" y="8140"/>
                  </a:lnTo>
                  <a:lnTo>
                    <a:pt x="9703" y="8379"/>
                  </a:lnTo>
                  <a:lnTo>
                    <a:pt x="9674" y="8379"/>
                  </a:lnTo>
                  <a:lnTo>
                    <a:pt x="9717" y="8238"/>
                  </a:lnTo>
                  <a:lnTo>
                    <a:pt x="9590" y="8337"/>
                  </a:lnTo>
                  <a:lnTo>
                    <a:pt x="9590" y="8379"/>
                  </a:lnTo>
                  <a:lnTo>
                    <a:pt x="9576" y="8421"/>
                  </a:lnTo>
                  <a:lnTo>
                    <a:pt x="9632" y="8520"/>
                  </a:lnTo>
                  <a:lnTo>
                    <a:pt x="9872" y="8872"/>
                  </a:lnTo>
                  <a:lnTo>
                    <a:pt x="9900" y="8928"/>
                  </a:lnTo>
                  <a:lnTo>
                    <a:pt x="9914" y="8928"/>
                  </a:lnTo>
                  <a:lnTo>
                    <a:pt x="9914" y="8942"/>
                  </a:lnTo>
                  <a:lnTo>
                    <a:pt x="10069" y="9168"/>
                  </a:lnTo>
                  <a:lnTo>
                    <a:pt x="10111" y="9238"/>
                  </a:lnTo>
                  <a:lnTo>
                    <a:pt x="10238" y="9491"/>
                  </a:lnTo>
                  <a:lnTo>
                    <a:pt x="10252" y="9520"/>
                  </a:lnTo>
                  <a:lnTo>
                    <a:pt x="10266" y="9548"/>
                  </a:lnTo>
                  <a:lnTo>
                    <a:pt x="10364" y="9646"/>
                  </a:lnTo>
                  <a:lnTo>
                    <a:pt x="10407" y="9632"/>
                  </a:lnTo>
                  <a:lnTo>
                    <a:pt x="10505" y="9604"/>
                  </a:lnTo>
                  <a:lnTo>
                    <a:pt x="10562" y="9562"/>
                  </a:lnTo>
                  <a:lnTo>
                    <a:pt x="10590" y="9449"/>
                  </a:lnTo>
                  <a:lnTo>
                    <a:pt x="10632" y="9435"/>
                  </a:lnTo>
                  <a:lnTo>
                    <a:pt x="10688" y="9435"/>
                  </a:lnTo>
                  <a:lnTo>
                    <a:pt x="10773" y="9393"/>
                  </a:lnTo>
                  <a:lnTo>
                    <a:pt x="10857" y="9379"/>
                  </a:lnTo>
                  <a:lnTo>
                    <a:pt x="11040" y="9252"/>
                  </a:lnTo>
                  <a:lnTo>
                    <a:pt x="11167" y="9210"/>
                  </a:lnTo>
                  <a:lnTo>
                    <a:pt x="11252" y="9238"/>
                  </a:lnTo>
                  <a:lnTo>
                    <a:pt x="11308" y="9224"/>
                  </a:lnTo>
                  <a:lnTo>
                    <a:pt x="11308" y="9252"/>
                  </a:lnTo>
                  <a:lnTo>
                    <a:pt x="11266" y="9280"/>
                  </a:lnTo>
                  <a:lnTo>
                    <a:pt x="11167" y="9238"/>
                  </a:lnTo>
                  <a:lnTo>
                    <a:pt x="11125" y="9280"/>
                  </a:lnTo>
                  <a:lnTo>
                    <a:pt x="11026" y="9351"/>
                  </a:lnTo>
                  <a:lnTo>
                    <a:pt x="10900" y="9421"/>
                  </a:lnTo>
                  <a:lnTo>
                    <a:pt x="10717" y="9632"/>
                  </a:lnTo>
                  <a:lnTo>
                    <a:pt x="10688" y="9703"/>
                  </a:lnTo>
                  <a:lnTo>
                    <a:pt x="10674" y="9717"/>
                  </a:lnTo>
                  <a:lnTo>
                    <a:pt x="10660" y="9703"/>
                  </a:lnTo>
                  <a:lnTo>
                    <a:pt x="10674" y="9646"/>
                  </a:lnTo>
                  <a:lnTo>
                    <a:pt x="10646" y="9646"/>
                  </a:lnTo>
                  <a:lnTo>
                    <a:pt x="10576" y="9717"/>
                  </a:lnTo>
                  <a:lnTo>
                    <a:pt x="10548" y="9703"/>
                  </a:lnTo>
                  <a:lnTo>
                    <a:pt x="10519" y="9717"/>
                  </a:lnTo>
                  <a:lnTo>
                    <a:pt x="10519" y="9731"/>
                  </a:lnTo>
                  <a:lnTo>
                    <a:pt x="10505" y="9731"/>
                  </a:lnTo>
                  <a:lnTo>
                    <a:pt x="10519" y="9801"/>
                  </a:lnTo>
                  <a:lnTo>
                    <a:pt x="10463" y="9843"/>
                  </a:lnTo>
                  <a:lnTo>
                    <a:pt x="10393" y="9843"/>
                  </a:lnTo>
                  <a:lnTo>
                    <a:pt x="10364" y="9829"/>
                  </a:lnTo>
                  <a:lnTo>
                    <a:pt x="10379" y="9773"/>
                  </a:lnTo>
                  <a:lnTo>
                    <a:pt x="10407" y="9731"/>
                  </a:lnTo>
                  <a:lnTo>
                    <a:pt x="10407" y="9703"/>
                  </a:lnTo>
                  <a:lnTo>
                    <a:pt x="10379" y="9717"/>
                  </a:lnTo>
                  <a:lnTo>
                    <a:pt x="10322" y="9801"/>
                  </a:lnTo>
                  <a:lnTo>
                    <a:pt x="10350" y="10027"/>
                  </a:lnTo>
                  <a:lnTo>
                    <a:pt x="10350" y="10041"/>
                  </a:lnTo>
                  <a:lnTo>
                    <a:pt x="10322" y="10097"/>
                  </a:lnTo>
                  <a:lnTo>
                    <a:pt x="10266" y="10125"/>
                  </a:lnTo>
                  <a:lnTo>
                    <a:pt x="10139" y="10280"/>
                  </a:lnTo>
                  <a:lnTo>
                    <a:pt x="10055" y="10350"/>
                  </a:lnTo>
                  <a:lnTo>
                    <a:pt x="9886" y="10618"/>
                  </a:lnTo>
                  <a:lnTo>
                    <a:pt x="9759" y="11097"/>
                  </a:lnTo>
                  <a:lnTo>
                    <a:pt x="9773" y="11181"/>
                  </a:lnTo>
                  <a:lnTo>
                    <a:pt x="9815" y="11167"/>
                  </a:lnTo>
                  <a:lnTo>
                    <a:pt x="9843" y="11181"/>
                  </a:lnTo>
                  <a:lnTo>
                    <a:pt x="9914" y="11209"/>
                  </a:lnTo>
                  <a:lnTo>
                    <a:pt x="9998" y="11181"/>
                  </a:lnTo>
                  <a:lnTo>
                    <a:pt x="10055" y="11195"/>
                  </a:lnTo>
                  <a:lnTo>
                    <a:pt x="10069" y="11238"/>
                  </a:lnTo>
                  <a:lnTo>
                    <a:pt x="10055" y="11280"/>
                  </a:lnTo>
                  <a:lnTo>
                    <a:pt x="9942" y="11280"/>
                  </a:lnTo>
                  <a:lnTo>
                    <a:pt x="9872" y="11238"/>
                  </a:lnTo>
                  <a:lnTo>
                    <a:pt x="9829" y="11209"/>
                  </a:lnTo>
                  <a:lnTo>
                    <a:pt x="9801" y="11223"/>
                  </a:lnTo>
                  <a:lnTo>
                    <a:pt x="9900" y="11322"/>
                  </a:lnTo>
                  <a:lnTo>
                    <a:pt x="10069" y="11646"/>
                  </a:lnTo>
                  <a:lnTo>
                    <a:pt x="10196" y="12012"/>
                  </a:lnTo>
                  <a:lnTo>
                    <a:pt x="10238" y="12068"/>
                  </a:lnTo>
                  <a:lnTo>
                    <a:pt x="10308" y="12082"/>
                  </a:lnTo>
                  <a:lnTo>
                    <a:pt x="10463" y="12068"/>
                  </a:lnTo>
                  <a:lnTo>
                    <a:pt x="10576" y="12012"/>
                  </a:lnTo>
                  <a:lnTo>
                    <a:pt x="10590" y="12012"/>
                  </a:lnTo>
                  <a:lnTo>
                    <a:pt x="10632" y="12012"/>
                  </a:lnTo>
                  <a:lnTo>
                    <a:pt x="10702" y="11998"/>
                  </a:lnTo>
                  <a:lnTo>
                    <a:pt x="10801" y="11970"/>
                  </a:lnTo>
                  <a:lnTo>
                    <a:pt x="10900" y="11928"/>
                  </a:lnTo>
                  <a:lnTo>
                    <a:pt x="10998" y="11914"/>
                  </a:lnTo>
                  <a:lnTo>
                    <a:pt x="11026" y="11914"/>
                  </a:lnTo>
                  <a:lnTo>
                    <a:pt x="11040" y="11899"/>
                  </a:lnTo>
                  <a:lnTo>
                    <a:pt x="11125" y="11843"/>
                  </a:lnTo>
                  <a:lnTo>
                    <a:pt x="11167" y="11829"/>
                  </a:lnTo>
                  <a:lnTo>
                    <a:pt x="11181" y="11829"/>
                  </a:lnTo>
                  <a:lnTo>
                    <a:pt x="11181" y="11829"/>
                  </a:lnTo>
                  <a:lnTo>
                    <a:pt x="11238" y="11857"/>
                  </a:lnTo>
                  <a:lnTo>
                    <a:pt x="10984" y="12097"/>
                  </a:lnTo>
                  <a:lnTo>
                    <a:pt x="10857" y="12181"/>
                  </a:lnTo>
                  <a:lnTo>
                    <a:pt x="10731" y="12308"/>
                  </a:lnTo>
                  <a:lnTo>
                    <a:pt x="10632" y="12336"/>
                  </a:lnTo>
                  <a:lnTo>
                    <a:pt x="10576" y="12322"/>
                  </a:lnTo>
                  <a:lnTo>
                    <a:pt x="10505" y="12350"/>
                  </a:lnTo>
                  <a:lnTo>
                    <a:pt x="10449" y="12322"/>
                  </a:lnTo>
                  <a:lnTo>
                    <a:pt x="10364" y="12167"/>
                  </a:lnTo>
                  <a:lnTo>
                    <a:pt x="10322" y="12223"/>
                  </a:lnTo>
                  <a:lnTo>
                    <a:pt x="10322" y="12223"/>
                  </a:lnTo>
                  <a:lnTo>
                    <a:pt x="10308" y="12294"/>
                  </a:lnTo>
                  <a:lnTo>
                    <a:pt x="10336" y="12463"/>
                  </a:lnTo>
                  <a:lnTo>
                    <a:pt x="10350" y="12674"/>
                  </a:lnTo>
                  <a:lnTo>
                    <a:pt x="10364" y="12913"/>
                  </a:lnTo>
                  <a:lnTo>
                    <a:pt x="10294" y="12956"/>
                  </a:lnTo>
                  <a:lnTo>
                    <a:pt x="10294" y="13012"/>
                  </a:lnTo>
                  <a:lnTo>
                    <a:pt x="10252" y="13054"/>
                  </a:lnTo>
                  <a:lnTo>
                    <a:pt x="10125" y="13448"/>
                  </a:lnTo>
                  <a:lnTo>
                    <a:pt x="10153" y="13561"/>
                  </a:lnTo>
                  <a:lnTo>
                    <a:pt x="10097" y="13674"/>
                  </a:lnTo>
                  <a:lnTo>
                    <a:pt x="10097" y="13772"/>
                  </a:lnTo>
                  <a:lnTo>
                    <a:pt x="10055" y="13815"/>
                  </a:lnTo>
                  <a:lnTo>
                    <a:pt x="10055" y="13871"/>
                  </a:lnTo>
                  <a:lnTo>
                    <a:pt x="10069" y="14040"/>
                  </a:lnTo>
                  <a:lnTo>
                    <a:pt x="10012" y="14096"/>
                  </a:lnTo>
                  <a:lnTo>
                    <a:pt x="9984" y="14195"/>
                  </a:lnTo>
                  <a:lnTo>
                    <a:pt x="9956" y="14237"/>
                  </a:lnTo>
                  <a:lnTo>
                    <a:pt x="9928" y="14293"/>
                  </a:lnTo>
                  <a:lnTo>
                    <a:pt x="9843" y="14519"/>
                  </a:lnTo>
                  <a:lnTo>
                    <a:pt x="9843" y="14603"/>
                  </a:lnTo>
                  <a:lnTo>
                    <a:pt x="9787" y="14814"/>
                  </a:lnTo>
                  <a:lnTo>
                    <a:pt x="9717" y="14899"/>
                  </a:lnTo>
                  <a:lnTo>
                    <a:pt x="9717" y="14969"/>
                  </a:lnTo>
                  <a:lnTo>
                    <a:pt x="9632" y="15110"/>
                  </a:lnTo>
                  <a:lnTo>
                    <a:pt x="9590" y="15152"/>
                  </a:lnTo>
                  <a:lnTo>
                    <a:pt x="9548" y="15237"/>
                  </a:lnTo>
                  <a:lnTo>
                    <a:pt x="9477" y="15293"/>
                  </a:lnTo>
                  <a:lnTo>
                    <a:pt x="9463" y="15392"/>
                  </a:lnTo>
                  <a:lnTo>
                    <a:pt x="9421" y="15448"/>
                  </a:lnTo>
                  <a:lnTo>
                    <a:pt x="9308" y="15504"/>
                  </a:lnTo>
                  <a:lnTo>
                    <a:pt x="9266" y="15659"/>
                  </a:lnTo>
                  <a:lnTo>
                    <a:pt x="9238" y="15687"/>
                  </a:lnTo>
                  <a:lnTo>
                    <a:pt x="9196" y="15730"/>
                  </a:lnTo>
                  <a:lnTo>
                    <a:pt x="9182" y="15786"/>
                  </a:lnTo>
                  <a:lnTo>
                    <a:pt x="9125" y="15856"/>
                  </a:lnTo>
                  <a:lnTo>
                    <a:pt x="8858" y="16054"/>
                  </a:lnTo>
                  <a:lnTo>
                    <a:pt x="8717" y="16082"/>
                  </a:lnTo>
                  <a:lnTo>
                    <a:pt x="8661" y="16152"/>
                  </a:lnTo>
                  <a:lnTo>
                    <a:pt x="8548" y="16251"/>
                  </a:lnTo>
                  <a:lnTo>
                    <a:pt x="8449" y="16335"/>
                  </a:lnTo>
                  <a:lnTo>
                    <a:pt x="8393" y="16363"/>
                  </a:lnTo>
                  <a:lnTo>
                    <a:pt x="8280" y="16476"/>
                  </a:lnTo>
                  <a:lnTo>
                    <a:pt x="8182" y="16546"/>
                  </a:lnTo>
                  <a:lnTo>
                    <a:pt x="8083" y="16546"/>
                  </a:lnTo>
                  <a:lnTo>
                    <a:pt x="7999" y="16603"/>
                  </a:lnTo>
                  <a:lnTo>
                    <a:pt x="7942" y="16589"/>
                  </a:lnTo>
                  <a:lnTo>
                    <a:pt x="7914" y="16490"/>
                  </a:lnTo>
                  <a:lnTo>
                    <a:pt x="7886" y="16476"/>
                  </a:lnTo>
                  <a:lnTo>
                    <a:pt x="7844" y="16504"/>
                  </a:lnTo>
                  <a:lnTo>
                    <a:pt x="7802" y="16490"/>
                  </a:lnTo>
                  <a:lnTo>
                    <a:pt x="7731" y="16546"/>
                  </a:lnTo>
                  <a:lnTo>
                    <a:pt x="7703" y="16617"/>
                  </a:lnTo>
                  <a:lnTo>
                    <a:pt x="7661" y="16645"/>
                  </a:lnTo>
                  <a:lnTo>
                    <a:pt x="7590" y="16772"/>
                  </a:lnTo>
                  <a:lnTo>
                    <a:pt x="7478" y="16856"/>
                  </a:lnTo>
                  <a:lnTo>
                    <a:pt x="7365" y="17011"/>
                  </a:lnTo>
                  <a:lnTo>
                    <a:pt x="7351" y="17025"/>
                  </a:lnTo>
                  <a:lnTo>
                    <a:pt x="7252" y="17081"/>
                  </a:lnTo>
                  <a:lnTo>
                    <a:pt x="7224" y="17138"/>
                  </a:lnTo>
                  <a:lnTo>
                    <a:pt x="7140" y="17166"/>
                  </a:lnTo>
                  <a:lnTo>
                    <a:pt x="7069" y="17152"/>
                  </a:lnTo>
                  <a:lnTo>
                    <a:pt x="7041" y="17110"/>
                  </a:lnTo>
                  <a:lnTo>
                    <a:pt x="7013" y="17152"/>
                  </a:lnTo>
                  <a:lnTo>
                    <a:pt x="7041" y="17180"/>
                  </a:lnTo>
                  <a:lnTo>
                    <a:pt x="7013" y="17265"/>
                  </a:lnTo>
                  <a:lnTo>
                    <a:pt x="6858" y="17391"/>
                  </a:lnTo>
                  <a:lnTo>
                    <a:pt x="6816" y="17504"/>
                  </a:lnTo>
                  <a:lnTo>
                    <a:pt x="6675" y="17574"/>
                  </a:lnTo>
                  <a:lnTo>
                    <a:pt x="6534" y="17631"/>
                  </a:lnTo>
                  <a:lnTo>
                    <a:pt x="6464" y="17603"/>
                  </a:lnTo>
                  <a:lnTo>
                    <a:pt x="6422" y="17631"/>
                  </a:lnTo>
                  <a:lnTo>
                    <a:pt x="6393" y="17574"/>
                  </a:lnTo>
                  <a:lnTo>
                    <a:pt x="6337" y="17546"/>
                  </a:lnTo>
                  <a:lnTo>
                    <a:pt x="6337" y="17490"/>
                  </a:lnTo>
                  <a:lnTo>
                    <a:pt x="6224" y="17490"/>
                  </a:lnTo>
                  <a:lnTo>
                    <a:pt x="6182" y="17532"/>
                  </a:lnTo>
                  <a:lnTo>
                    <a:pt x="6140" y="17560"/>
                  </a:lnTo>
                  <a:lnTo>
                    <a:pt x="6070" y="17574"/>
                  </a:lnTo>
                  <a:lnTo>
                    <a:pt x="5971" y="17532"/>
                  </a:lnTo>
                  <a:lnTo>
                    <a:pt x="5788" y="17574"/>
                  </a:lnTo>
                  <a:lnTo>
                    <a:pt x="5718" y="17560"/>
                  </a:lnTo>
                  <a:lnTo>
                    <a:pt x="5661" y="17574"/>
                  </a:lnTo>
                  <a:lnTo>
                    <a:pt x="5675" y="17603"/>
                  </a:lnTo>
                  <a:lnTo>
                    <a:pt x="5647" y="17631"/>
                  </a:lnTo>
                  <a:lnTo>
                    <a:pt x="5534" y="17631"/>
                  </a:lnTo>
                  <a:lnTo>
                    <a:pt x="5366" y="17701"/>
                  </a:lnTo>
                  <a:lnTo>
                    <a:pt x="5295" y="17673"/>
                  </a:lnTo>
                  <a:lnTo>
                    <a:pt x="5295" y="17786"/>
                  </a:lnTo>
                  <a:lnTo>
                    <a:pt x="5267" y="17814"/>
                  </a:lnTo>
                  <a:lnTo>
                    <a:pt x="5309" y="17870"/>
                  </a:lnTo>
                  <a:lnTo>
                    <a:pt x="5309" y="17983"/>
                  </a:lnTo>
                  <a:lnTo>
                    <a:pt x="5394" y="18067"/>
                  </a:lnTo>
                  <a:lnTo>
                    <a:pt x="5408" y="18124"/>
                  </a:lnTo>
                  <a:lnTo>
                    <a:pt x="5351" y="18278"/>
                  </a:lnTo>
                  <a:lnTo>
                    <a:pt x="5351" y="18152"/>
                  </a:lnTo>
                  <a:lnTo>
                    <a:pt x="5281" y="18067"/>
                  </a:lnTo>
                  <a:lnTo>
                    <a:pt x="5281" y="18025"/>
                  </a:lnTo>
                  <a:lnTo>
                    <a:pt x="5154" y="17983"/>
                  </a:lnTo>
                  <a:lnTo>
                    <a:pt x="5112" y="17969"/>
                  </a:lnTo>
                  <a:lnTo>
                    <a:pt x="5098" y="17926"/>
                  </a:lnTo>
                  <a:lnTo>
                    <a:pt x="4971" y="17842"/>
                  </a:lnTo>
                  <a:lnTo>
                    <a:pt x="4943" y="17856"/>
                  </a:lnTo>
                  <a:lnTo>
                    <a:pt x="4929" y="17926"/>
                  </a:lnTo>
                  <a:lnTo>
                    <a:pt x="4830" y="18025"/>
                  </a:lnTo>
                  <a:lnTo>
                    <a:pt x="4873" y="18053"/>
                  </a:lnTo>
                  <a:lnTo>
                    <a:pt x="4859" y="18138"/>
                  </a:lnTo>
                  <a:lnTo>
                    <a:pt x="4802" y="18208"/>
                  </a:lnTo>
                  <a:lnTo>
                    <a:pt x="4802" y="18236"/>
                  </a:lnTo>
                  <a:lnTo>
                    <a:pt x="4746" y="18321"/>
                  </a:lnTo>
                  <a:lnTo>
                    <a:pt x="4746" y="18363"/>
                  </a:lnTo>
                  <a:lnTo>
                    <a:pt x="4690" y="18391"/>
                  </a:lnTo>
                  <a:lnTo>
                    <a:pt x="4605" y="18518"/>
                  </a:lnTo>
                  <a:lnTo>
                    <a:pt x="4492" y="18630"/>
                  </a:lnTo>
                  <a:lnTo>
                    <a:pt x="4464" y="18659"/>
                  </a:lnTo>
                  <a:lnTo>
                    <a:pt x="4295" y="18659"/>
                  </a:lnTo>
                  <a:lnTo>
                    <a:pt x="4197" y="18701"/>
                  </a:lnTo>
                  <a:lnTo>
                    <a:pt x="4183" y="18729"/>
                  </a:lnTo>
                  <a:lnTo>
                    <a:pt x="4140" y="18743"/>
                  </a:lnTo>
                  <a:lnTo>
                    <a:pt x="4126" y="18785"/>
                  </a:lnTo>
                  <a:lnTo>
                    <a:pt x="4056" y="18870"/>
                  </a:lnTo>
                  <a:lnTo>
                    <a:pt x="4070" y="18940"/>
                  </a:lnTo>
                  <a:lnTo>
                    <a:pt x="4126" y="18968"/>
                  </a:lnTo>
                  <a:lnTo>
                    <a:pt x="4112" y="19067"/>
                  </a:lnTo>
                  <a:lnTo>
                    <a:pt x="4225" y="19137"/>
                  </a:lnTo>
                  <a:lnTo>
                    <a:pt x="4183" y="19152"/>
                  </a:lnTo>
                  <a:lnTo>
                    <a:pt x="3986" y="19123"/>
                  </a:lnTo>
                  <a:lnTo>
                    <a:pt x="3845" y="19137"/>
                  </a:lnTo>
                  <a:lnTo>
                    <a:pt x="3732" y="19137"/>
                  </a:lnTo>
                  <a:lnTo>
                    <a:pt x="3690" y="19011"/>
                  </a:lnTo>
                  <a:lnTo>
                    <a:pt x="3605" y="18968"/>
                  </a:lnTo>
                  <a:lnTo>
                    <a:pt x="3563" y="18968"/>
                  </a:lnTo>
                  <a:lnTo>
                    <a:pt x="3507" y="19025"/>
                  </a:lnTo>
                  <a:lnTo>
                    <a:pt x="3493" y="19067"/>
                  </a:lnTo>
                  <a:lnTo>
                    <a:pt x="3535" y="19081"/>
                  </a:lnTo>
                  <a:lnTo>
                    <a:pt x="3535" y="19123"/>
                  </a:lnTo>
                  <a:lnTo>
                    <a:pt x="3464" y="19208"/>
                  </a:lnTo>
                  <a:lnTo>
                    <a:pt x="3479" y="19278"/>
                  </a:lnTo>
                  <a:lnTo>
                    <a:pt x="3464" y="19292"/>
                  </a:lnTo>
                  <a:lnTo>
                    <a:pt x="3422" y="19264"/>
                  </a:lnTo>
                  <a:lnTo>
                    <a:pt x="3155" y="19419"/>
                  </a:lnTo>
                  <a:lnTo>
                    <a:pt x="3112" y="19405"/>
                  </a:lnTo>
                  <a:lnTo>
                    <a:pt x="3070" y="19405"/>
                  </a:lnTo>
                  <a:lnTo>
                    <a:pt x="3042" y="19419"/>
                  </a:lnTo>
                  <a:lnTo>
                    <a:pt x="3070" y="19292"/>
                  </a:lnTo>
                  <a:lnTo>
                    <a:pt x="2986" y="19264"/>
                  </a:lnTo>
                  <a:lnTo>
                    <a:pt x="2958" y="19222"/>
                  </a:lnTo>
                  <a:lnTo>
                    <a:pt x="2915" y="19095"/>
                  </a:lnTo>
                  <a:lnTo>
                    <a:pt x="2873" y="19095"/>
                  </a:lnTo>
                  <a:lnTo>
                    <a:pt x="2831" y="19095"/>
                  </a:lnTo>
                  <a:lnTo>
                    <a:pt x="2817" y="19081"/>
                  </a:lnTo>
                  <a:lnTo>
                    <a:pt x="2676" y="19152"/>
                  </a:lnTo>
                  <a:lnTo>
                    <a:pt x="2648" y="19137"/>
                  </a:lnTo>
                  <a:lnTo>
                    <a:pt x="2648" y="19095"/>
                  </a:lnTo>
                  <a:lnTo>
                    <a:pt x="2549" y="19067"/>
                  </a:lnTo>
                  <a:lnTo>
                    <a:pt x="2408" y="19067"/>
                  </a:lnTo>
                  <a:lnTo>
                    <a:pt x="2324" y="18997"/>
                  </a:lnTo>
                  <a:lnTo>
                    <a:pt x="2268" y="19025"/>
                  </a:lnTo>
                  <a:lnTo>
                    <a:pt x="2253" y="19081"/>
                  </a:lnTo>
                  <a:lnTo>
                    <a:pt x="2197" y="19095"/>
                  </a:lnTo>
                  <a:lnTo>
                    <a:pt x="2127" y="19208"/>
                  </a:lnTo>
                  <a:lnTo>
                    <a:pt x="2141" y="19236"/>
                  </a:lnTo>
                  <a:lnTo>
                    <a:pt x="2211" y="19264"/>
                  </a:lnTo>
                  <a:lnTo>
                    <a:pt x="2197" y="19292"/>
                  </a:lnTo>
                  <a:lnTo>
                    <a:pt x="2211" y="19349"/>
                  </a:lnTo>
                  <a:lnTo>
                    <a:pt x="2253" y="19335"/>
                  </a:lnTo>
                  <a:lnTo>
                    <a:pt x="2268" y="19377"/>
                  </a:lnTo>
                  <a:lnTo>
                    <a:pt x="2084" y="19489"/>
                  </a:lnTo>
                  <a:lnTo>
                    <a:pt x="2084" y="19518"/>
                  </a:lnTo>
                  <a:lnTo>
                    <a:pt x="2113" y="19546"/>
                  </a:lnTo>
                  <a:lnTo>
                    <a:pt x="2099" y="19588"/>
                  </a:lnTo>
                  <a:lnTo>
                    <a:pt x="2169" y="19602"/>
                  </a:lnTo>
                  <a:lnTo>
                    <a:pt x="2169" y="19616"/>
                  </a:lnTo>
                  <a:lnTo>
                    <a:pt x="2127" y="19658"/>
                  </a:lnTo>
                  <a:lnTo>
                    <a:pt x="2127" y="19673"/>
                  </a:lnTo>
                  <a:lnTo>
                    <a:pt x="2127" y="19729"/>
                  </a:lnTo>
                  <a:lnTo>
                    <a:pt x="2169" y="19771"/>
                  </a:lnTo>
                  <a:lnTo>
                    <a:pt x="2113" y="19827"/>
                  </a:lnTo>
                  <a:lnTo>
                    <a:pt x="2070" y="19842"/>
                  </a:lnTo>
                  <a:lnTo>
                    <a:pt x="2028" y="19813"/>
                  </a:lnTo>
                  <a:lnTo>
                    <a:pt x="1972" y="19842"/>
                  </a:lnTo>
                  <a:lnTo>
                    <a:pt x="1986" y="19884"/>
                  </a:lnTo>
                  <a:lnTo>
                    <a:pt x="1972" y="19926"/>
                  </a:lnTo>
                  <a:lnTo>
                    <a:pt x="1859" y="19926"/>
                  </a:lnTo>
                  <a:lnTo>
                    <a:pt x="1831" y="19940"/>
                  </a:lnTo>
                  <a:lnTo>
                    <a:pt x="1732" y="19912"/>
                  </a:lnTo>
                  <a:lnTo>
                    <a:pt x="1662" y="19926"/>
                  </a:lnTo>
                  <a:lnTo>
                    <a:pt x="1704" y="19982"/>
                  </a:lnTo>
                  <a:lnTo>
                    <a:pt x="1690" y="20010"/>
                  </a:lnTo>
                  <a:lnTo>
                    <a:pt x="1634" y="20067"/>
                  </a:lnTo>
                  <a:lnTo>
                    <a:pt x="1578" y="20053"/>
                  </a:lnTo>
                  <a:lnTo>
                    <a:pt x="1578" y="20109"/>
                  </a:lnTo>
                  <a:lnTo>
                    <a:pt x="1493" y="20109"/>
                  </a:lnTo>
                  <a:lnTo>
                    <a:pt x="1380" y="20081"/>
                  </a:lnTo>
                  <a:lnTo>
                    <a:pt x="1338" y="20095"/>
                  </a:lnTo>
                  <a:lnTo>
                    <a:pt x="1268" y="20067"/>
                  </a:lnTo>
                  <a:lnTo>
                    <a:pt x="1240" y="20137"/>
                  </a:lnTo>
                  <a:lnTo>
                    <a:pt x="1211" y="20165"/>
                  </a:lnTo>
                  <a:lnTo>
                    <a:pt x="1225" y="20194"/>
                  </a:lnTo>
                  <a:lnTo>
                    <a:pt x="1155" y="20250"/>
                  </a:lnTo>
                  <a:lnTo>
                    <a:pt x="1155" y="20278"/>
                  </a:lnTo>
                  <a:lnTo>
                    <a:pt x="1155" y="20306"/>
                  </a:lnTo>
                  <a:lnTo>
                    <a:pt x="1071" y="20348"/>
                  </a:lnTo>
                  <a:lnTo>
                    <a:pt x="958" y="20348"/>
                  </a:lnTo>
                  <a:lnTo>
                    <a:pt x="916" y="20419"/>
                  </a:lnTo>
                  <a:lnTo>
                    <a:pt x="747" y="20546"/>
                  </a:lnTo>
                  <a:lnTo>
                    <a:pt x="592" y="20616"/>
                  </a:lnTo>
                  <a:lnTo>
                    <a:pt x="507" y="20574"/>
                  </a:lnTo>
                  <a:lnTo>
                    <a:pt x="310" y="20700"/>
                  </a:lnTo>
                  <a:lnTo>
                    <a:pt x="296" y="20729"/>
                  </a:lnTo>
                  <a:lnTo>
                    <a:pt x="296" y="20743"/>
                  </a:lnTo>
                  <a:lnTo>
                    <a:pt x="310" y="20743"/>
                  </a:lnTo>
                  <a:lnTo>
                    <a:pt x="367" y="20715"/>
                  </a:lnTo>
                  <a:lnTo>
                    <a:pt x="423" y="20771"/>
                  </a:lnTo>
                  <a:lnTo>
                    <a:pt x="465" y="20827"/>
                  </a:lnTo>
                  <a:lnTo>
                    <a:pt x="381" y="20954"/>
                  </a:lnTo>
                  <a:lnTo>
                    <a:pt x="338" y="20940"/>
                  </a:lnTo>
                  <a:lnTo>
                    <a:pt x="310" y="20954"/>
                  </a:lnTo>
                  <a:lnTo>
                    <a:pt x="296" y="21024"/>
                  </a:lnTo>
                  <a:lnTo>
                    <a:pt x="338" y="21053"/>
                  </a:lnTo>
                  <a:lnTo>
                    <a:pt x="352" y="21067"/>
                  </a:lnTo>
                  <a:lnTo>
                    <a:pt x="338" y="21165"/>
                  </a:lnTo>
                  <a:lnTo>
                    <a:pt x="254" y="21250"/>
                  </a:lnTo>
                  <a:lnTo>
                    <a:pt x="268" y="21292"/>
                  </a:lnTo>
                  <a:lnTo>
                    <a:pt x="324" y="21306"/>
                  </a:lnTo>
                  <a:lnTo>
                    <a:pt x="437" y="21222"/>
                  </a:lnTo>
                  <a:lnTo>
                    <a:pt x="437" y="21278"/>
                  </a:lnTo>
                  <a:lnTo>
                    <a:pt x="465" y="21278"/>
                  </a:lnTo>
                  <a:lnTo>
                    <a:pt x="578" y="21193"/>
                  </a:lnTo>
                  <a:lnTo>
                    <a:pt x="676" y="21151"/>
                  </a:lnTo>
                  <a:lnTo>
                    <a:pt x="733" y="21179"/>
                  </a:lnTo>
                  <a:lnTo>
                    <a:pt x="775" y="21137"/>
                  </a:lnTo>
                  <a:lnTo>
                    <a:pt x="817" y="21179"/>
                  </a:lnTo>
                  <a:lnTo>
                    <a:pt x="845" y="21137"/>
                  </a:lnTo>
                  <a:lnTo>
                    <a:pt x="916" y="21151"/>
                  </a:lnTo>
                  <a:lnTo>
                    <a:pt x="1028" y="21137"/>
                  </a:lnTo>
                  <a:lnTo>
                    <a:pt x="1099" y="21151"/>
                  </a:lnTo>
                  <a:lnTo>
                    <a:pt x="1127" y="21207"/>
                  </a:lnTo>
                  <a:lnTo>
                    <a:pt x="1169" y="21193"/>
                  </a:lnTo>
                  <a:lnTo>
                    <a:pt x="1211" y="21236"/>
                  </a:lnTo>
                  <a:lnTo>
                    <a:pt x="1240" y="21207"/>
                  </a:lnTo>
                  <a:lnTo>
                    <a:pt x="1254" y="21179"/>
                  </a:lnTo>
                  <a:lnTo>
                    <a:pt x="1225" y="21151"/>
                  </a:lnTo>
                  <a:lnTo>
                    <a:pt x="1268" y="21137"/>
                  </a:lnTo>
                  <a:lnTo>
                    <a:pt x="1268" y="21193"/>
                  </a:lnTo>
                  <a:lnTo>
                    <a:pt x="1282" y="21207"/>
                  </a:lnTo>
                  <a:lnTo>
                    <a:pt x="1380" y="21207"/>
                  </a:lnTo>
                  <a:lnTo>
                    <a:pt x="1380" y="21292"/>
                  </a:lnTo>
                  <a:lnTo>
                    <a:pt x="1493" y="21236"/>
                  </a:lnTo>
                  <a:lnTo>
                    <a:pt x="1549" y="21292"/>
                  </a:lnTo>
                  <a:lnTo>
                    <a:pt x="1676" y="21278"/>
                  </a:lnTo>
                  <a:lnTo>
                    <a:pt x="1718" y="21264"/>
                  </a:lnTo>
                  <a:lnTo>
                    <a:pt x="1761" y="21278"/>
                  </a:lnTo>
                  <a:lnTo>
                    <a:pt x="1859" y="21447"/>
                  </a:lnTo>
                  <a:lnTo>
                    <a:pt x="1901" y="21602"/>
                  </a:lnTo>
                  <a:lnTo>
                    <a:pt x="1887" y="21743"/>
                  </a:lnTo>
                  <a:lnTo>
                    <a:pt x="1901" y="21771"/>
                  </a:lnTo>
                  <a:lnTo>
                    <a:pt x="1944" y="21799"/>
                  </a:lnTo>
                  <a:lnTo>
                    <a:pt x="1944" y="21841"/>
                  </a:lnTo>
                  <a:lnTo>
                    <a:pt x="2000" y="21968"/>
                  </a:lnTo>
                  <a:lnTo>
                    <a:pt x="1986" y="22278"/>
                  </a:lnTo>
                  <a:lnTo>
                    <a:pt x="1986" y="22376"/>
                  </a:lnTo>
                  <a:lnTo>
                    <a:pt x="1958" y="22404"/>
                  </a:lnTo>
                  <a:lnTo>
                    <a:pt x="1958" y="22461"/>
                  </a:lnTo>
                  <a:lnTo>
                    <a:pt x="1859" y="22531"/>
                  </a:lnTo>
                  <a:lnTo>
                    <a:pt x="1789" y="22531"/>
                  </a:lnTo>
                  <a:lnTo>
                    <a:pt x="1747" y="22489"/>
                  </a:lnTo>
                  <a:lnTo>
                    <a:pt x="1648" y="22489"/>
                  </a:lnTo>
                  <a:lnTo>
                    <a:pt x="1535" y="22503"/>
                  </a:lnTo>
                  <a:lnTo>
                    <a:pt x="1366" y="22686"/>
                  </a:lnTo>
                  <a:lnTo>
                    <a:pt x="1296" y="22728"/>
                  </a:lnTo>
                  <a:lnTo>
                    <a:pt x="1240" y="22714"/>
                  </a:lnTo>
                  <a:lnTo>
                    <a:pt x="1197" y="22728"/>
                  </a:lnTo>
                  <a:lnTo>
                    <a:pt x="1197" y="22869"/>
                  </a:lnTo>
                  <a:lnTo>
                    <a:pt x="1141" y="22996"/>
                  </a:lnTo>
                  <a:lnTo>
                    <a:pt x="1099" y="23010"/>
                  </a:lnTo>
                  <a:lnTo>
                    <a:pt x="986" y="22954"/>
                  </a:lnTo>
                  <a:lnTo>
                    <a:pt x="873" y="22968"/>
                  </a:lnTo>
                  <a:lnTo>
                    <a:pt x="873" y="22968"/>
                  </a:lnTo>
                  <a:lnTo>
                    <a:pt x="803" y="22939"/>
                  </a:lnTo>
                  <a:lnTo>
                    <a:pt x="789" y="23010"/>
                  </a:lnTo>
                  <a:lnTo>
                    <a:pt x="873" y="23052"/>
                  </a:lnTo>
                  <a:lnTo>
                    <a:pt x="902" y="23094"/>
                  </a:lnTo>
                  <a:lnTo>
                    <a:pt x="986" y="23137"/>
                  </a:lnTo>
                  <a:lnTo>
                    <a:pt x="986" y="23165"/>
                  </a:lnTo>
                  <a:lnTo>
                    <a:pt x="944" y="23221"/>
                  </a:lnTo>
                  <a:lnTo>
                    <a:pt x="986" y="23221"/>
                  </a:lnTo>
                  <a:lnTo>
                    <a:pt x="1000" y="23179"/>
                  </a:lnTo>
                  <a:lnTo>
                    <a:pt x="1042" y="23151"/>
                  </a:lnTo>
                  <a:lnTo>
                    <a:pt x="1099" y="23151"/>
                  </a:lnTo>
                  <a:lnTo>
                    <a:pt x="1183" y="23179"/>
                  </a:lnTo>
                  <a:lnTo>
                    <a:pt x="1211" y="23249"/>
                  </a:lnTo>
                  <a:lnTo>
                    <a:pt x="1197" y="23320"/>
                  </a:lnTo>
                  <a:lnTo>
                    <a:pt x="1310" y="23348"/>
                  </a:lnTo>
                  <a:lnTo>
                    <a:pt x="1324" y="23418"/>
                  </a:lnTo>
                  <a:lnTo>
                    <a:pt x="1310" y="23475"/>
                  </a:lnTo>
                  <a:lnTo>
                    <a:pt x="1324" y="23601"/>
                  </a:lnTo>
                  <a:lnTo>
                    <a:pt x="1409" y="23714"/>
                  </a:lnTo>
                  <a:lnTo>
                    <a:pt x="1451" y="23728"/>
                  </a:lnTo>
                  <a:lnTo>
                    <a:pt x="1465" y="23700"/>
                  </a:lnTo>
                  <a:lnTo>
                    <a:pt x="1465" y="23644"/>
                  </a:lnTo>
                  <a:lnTo>
                    <a:pt x="1521" y="23629"/>
                  </a:lnTo>
                  <a:lnTo>
                    <a:pt x="1563" y="23629"/>
                  </a:lnTo>
                  <a:lnTo>
                    <a:pt x="1535" y="23573"/>
                  </a:lnTo>
                  <a:lnTo>
                    <a:pt x="1592" y="23545"/>
                  </a:lnTo>
                  <a:lnTo>
                    <a:pt x="1578" y="23461"/>
                  </a:lnTo>
                  <a:lnTo>
                    <a:pt x="1620" y="23432"/>
                  </a:lnTo>
                  <a:lnTo>
                    <a:pt x="1493" y="23404"/>
                  </a:lnTo>
                  <a:lnTo>
                    <a:pt x="1479" y="23348"/>
                  </a:lnTo>
                  <a:lnTo>
                    <a:pt x="1451" y="23193"/>
                  </a:lnTo>
                  <a:lnTo>
                    <a:pt x="1493" y="23137"/>
                  </a:lnTo>
                  <a:lnTo>
                    <a:pt x="1493" y="23080"/>
                  </a:lnTo>
                  <a:lnTo>
                    <a:pt x="1507" y="23094"/>
                  </a:lnTo>
                  <a:lnTo>
                    <a:pt x="1507" y="23207"/>
                  </a:lnTo>
                  <a:lnTo>
                    <a:pt x="1578" y="23277"/>
                  </a:lnTo>
                  <a:lnTo>
                    <a:pt x="1761" y="23277"/>
                  </a:lnTo>
                  <a:lnTo>
                    <a:pt x="1775" y="23249"/>
                  </a:lnTo>
                  <a:lnTo>
                    <a:pt x="1831" y="23235"/>
                  </a:lnTo>
                  <a:lnTo>
                    <a:pt x="1915" y="23320"/>
                  </a:lnTo>
                  <a:lnTo>
                    <a:pt x="1915" y="23235"/>
                  </a:lnTo>
                  <a:lnTo>
                    <a:pt x="1958" y="23249"/>
                  </a:lnTo>
                  <a:lnTo>
                    <a:pt x="1986" y="23207"/>
                  </a:lnTo>
                  <a:lnTo>
                    <a:pt x="1958" y="23137"/>
                  </a:lnTo>
                  <a:lnTo>
                    <a:pt x="1972" y="23123"/>
                  </a:lnTo>
                  <a:lnTo>
                    <a:pt x="2028" y="23151"/>
                  </a:lnTo>
                  <a:lnTo>
                    <a:pt x="2127" y="23292"/>
                  </a:lnTo>
                  <a:lnTo>
                    <a:pt x="2127" y="23348"/>
                  </a:lnTo>
                  <a:lnTo>
                    <a:pt x="2155" y="23376"/>
                  </a:lnTo>
                  <a:lnTo>
                    <a:pt x="2225" y="23390"/>
                  </a:lnTo>
                  <a:lnTo>
                    <a:pt x="2338" y="23334"/>
                  </a:lnTo>
                  <a:lnTo>
                    <a:pt x="2338" y="23334"/>
                  </a:lnTo>
                  <a:lnTo>
                    <a:pt x="2380" y="23362"/>
                  </a:lnTo>
                  <a:lnTo>
                    <a:pt x="2507" y="23362"/>
                  </a:lnTo>
                  <a:lnTo>
                    <a:pt x="2507" y="23348"/>
                  </a:lnTo>
                  <a:lnTo>
                    <a:pt x="2479" y="23306"/>
                  </a:lnTo>
                  <a:lnTo>
                    <a:pt x="2507" y="23306"/>
                  </a:lnTo>
                  <a:lnTo>
                    <a:pt x="2690" y="23404"/>
                  </a:lnTo>
                  <a:lnTo>
                    <a:pt x="2704" y="23404"/>
                  </a:lnTo>
                  <a:lnTo>
                    <a:pt x="2831" y="23446"/>
                  </a:lnTo>
                  <a:lnTo>
                    <a:pt x="2929" y="23475"/>
                  </a:lnTo>
                  <a:lnTo>
                    <a:pt x="3056" y="23404"/>
                  </a:lnTo>
                  <a:lnTo>
                    <a:pt x="3169" y="23376"/>
                  </a:lnTo>
                  <a:lnTo>
                    <a:pt x="3225" y="23404"/>
                  </a:lnTo>
                  <a:lnTo>
                    <a:pt x="3267" y="23404"/>
                  </a:lnTo>
                  <a:lnTo>
                    <a:pt x="3267" y="23390"/>
                  </a:lnTo>
                  <a:lnTo>
                    <a:pt x="3281" y="23362"/>
                  </a:lnTo>
                  <a:lnTo>
                    <a:pt x="3281" y="23362"/>
                  </a:lnTo>
                  <a:lnTo>
                    <a:pt x="3281" y="23362"/>
                  </a:lnTo>
                  <a:lnTo>
                    <a:pt x="3366" y="23348"/>
                  </a:lnTo>
                  <a:lnTo>
                    <a:pt x="3380" y="23418"/>
                  </a:lnTo>
                  <a:lnTo>
                    <a:pt x="3352" y="23446"/>
                  </a:lnTo>
                  <a:lnTo>
                    <a:pt x="3338" y="23461"/>
                  </a:lnTo>
                  <a:lnTo>
                    <a:pt x="3338" y="23461"/>
                  </a:lnTo>
                  <a:lnTo>
                    <a:pt x="3267" y="23489"/>
                  </a:lnTo>
                  <a:lnTo>
                    <a:pt x="3281" y="23531"/>
                  </a:lnTo>
                  <a:lnTo>
                    <a:pt x="3225" y="23531"/>
                  </a:lnTo>
                  <a:lnTo>
                    <a:pt x="3141" y="23503"/>
                  </a:lnTo>
                  <a:lnTo>
                    <a:pt x="3112" y="23573"/>
                  </a:lnTo>
                  <a:lnTo>
                    <a:pt x="3014" y="23629"/>
                  </a:lnTo>
                  <a:lnTo>
                    <a:pt x="3112" y="23672"/>
                  </a:lnTo>
                  <a:lnTo>
                    <a:pt x="3239" y="23728"/>
                  </a:lnTo>
                  <a:lnTo>
                    <a:pt x="3380" y="23714"/>
                  </a:lnTo>
                  <a:lnTo>
                    <a:pt x="3436" y="23742"/>
                  </a:lnTo>
                  <a:lnTo>
                    <a:pt x="3436" y="23756"/>
                  </a:lnTo>
                  <a:lnTo>
                    <a:pt x="3380" y="23770"/>
                  </a:lnTo>
                  <a:lnTo>
                    <a:pt x="3338" y="23770"/>
                  </a:lnTo>
                  <a:lnTo>
                    <a:pt x="3310" y="23813"/>
                  </a:lnTo>
                  <a:lnTo>
                    <a:pt x="3253" y="23770"/>
                  </a:lnTo>
                  <a:lnTo>
                    <a:pt x="3014" y="23827"/>
                  </a:lnTo>
                  <a:lnTo>
                    <a:pt x="2972" y="23813"/>
                  </a:lnTo>
                  <a:lnTo>
                    <a:pt x="2958" y="23728"/>
                  </a:lnTo>
                  <a:lnTo>
                    <a:pt x="2943" y="23686"/>
                  </a:lnTo>
                  <a:lnTo>
                    <a:pt x="2915" y="23672"/>
                  </a:lnTo>
                  <a:lnTo>
                    <a:pt x="2958" y="23629"/>
                  </a:lnTo>
                  <a:lnTo>
                    <a:pt x="2958" y="23615"/>
                  </a:lnTo>
                  <a:lnTo>
                    <a:pt x="2831" y="23615"/>
                  </a:lnTo>
                  <a:lnTo>
                    <a:pt x="2817" y="23601"/>
                  </a:lnTo>
                  <a:lnTo>
                    <a:pt x="2774" y="23615"/>
                  </a:lnTo>
                  <a:lnTo>
                    <a:pt x="2774" y="23629"/>
                  </a:lnTo>
                  <a:lnTo>
                    <a:pt x="2563" y="23531"/>
                  </a:lnTo>
                  <a:lnTo>
                    <a:pt x="2437" y="23545"/>
                  </a:lnTo>
                  <a:lnTo>
                    <a:pt x="2380" y="23629"/>
                  </a:lnTo>
                  <a:lnTo>
                    <a:pt x="2479" y="23686"/>
                  </a:lnTo>
                  <a:lnTo>
                    <a:pt x="2479" y="23770"/>
                  </a:lnTo>
                  <a:lnTo>
                    <a:pt x="2437" y="23784"/>
                  </a:lnTo>
                  <a:lnTo>
                    <a:pt x="2253" y="23770"/>
                  </a:lnTo>
                  <a:lnTo>
                    <a:pt x="2155" y="23672"/>
                  </a:lnTo>
                  <a:lnTo>
                    <a:pt x="2225" y="23644"/>
                  </a:lnTo>
                  <a:lnTo>
                    <a:pt x="2211" y="23629"/>
                  </a:lnTo>
                  <a:lnTo>
                    <a:pt x="2000" y="23587"/>
                  </a:lnTo>
                  <a:lnTo>
                    <a:pt x="1887" y="23559"/>
                  </a:lnTo>
                  <a:lnTo>
                    <a:pt x="1859" y="23587"/>
                  </a:lnTo>
                  <a:lnTo>
                    <a:pt x="1901" y="23587"/>
                  </a:lnTo>
                  <a:lnTo>
                    <a:pt x="1972" y="23658"/>
                  </a:lnTo>
                  <a:lnTo>
                    <a:pt x="1845" y="23700"/>
                  </a:lnTo>
                  <a:lnTo>
                    <a:pt x="1831" y="23742"/>
                  </a:lnTo>
                  <a:lnTo>
                    <a:pt x="1887" y="23827"/>
                  </a:lnTo>
                  <a:lnTo>
                    <a:pt x="1944" y="23869"/>
                  </a:lnTo>
                  <a:lnTo>
                    <a:pt x="2014" y="23911"/>
                  </a:lnTo>
                  <a:lnTo>
                    <a:pt x="2282" y="23953"/>
                  </a:lnTo>
                  <a:lnTo>
                    <a:pt x="2324" y="24024"/>
                  </a:lnTo>
                  <a:lnTo>
                    <a:pt x="2422" y="24277"/>
                  </a:lnTo>
                  <a:lnTo>
                    <a:pt x="2422" y="24390"/>
                  </a:lnTo>
                  <a:lnTo>
                    <a:pt x="2352" y="24404"/>
                  </a:lnTo>
                  <a:lnTo>
                    <a:pt x="2324" y="24432"/>
                  </a:lnTo>
                  <a:lnTo>
                    <a:pt x="2324" y="24503"/>
                  </a:lnTo>
                  <a:lnTo>
                    <a:pt x="2324" y="24517"/>
                  </a:lnTo>
                  <a:lnTo>
                    <a:pt x="2352" y="24545"/>
                  </a:lnTo>
                  <a:lnTo>
                    <a:pt x="2422" y="24587"/>
                  </a:lnTo>
                  <a:lnTo>
                    <a:pt x="2507" y="24587"/>
                  </a:lnTo>
                  <a:lnTo>
                    <a:pt x="2774" y="24714"/>
                  </a:lnTo>
                  <a:lnTo>
                    <a:pt x="2831" y="24700"/>
                  </a:lnTo>
                  <a:lnTo>
                    <a:pt x="2873" y="24686"/>
                  </a:lnTo>
                  <a:lnTo>
                    <a:pt x="3028" y="24714"/>
                  </a:lnTo>
                  <a:lnTo>
                    <a:pt x="3042" y="24756"/>
                  </a:lnTo>
                  <a:lnTo>
                    <a:pt x="3155" y="24784"/>
                  </a:lnTo>
                  <a:lnTo>
                    <a:pt x="3225" y="24869"/>
                  </a:lnTo>
                  <a:lnTo>
                    <a:pt x="3296" y="24869"/>
                  </a:lnTo>
                  <a:lnTo>
                    <a:pt x="3436" y="24869"/>
                  </a:lnTo>
                  <a:lnTo>
                    <a:pt x="3422" y="24812"/>
                  </a:lnTo>
                  <a:lnTo>
                    <a:pt x="3450" y="24770"/>
                  </a:lnTo>
                  <a:lnTo>
                    <a:pt x="3422" y="24700"/>
                  </a:lnTo>
                  <a:lnTo>
                    <a:pt x="3436" y="24686"/>
                  </a:lnTo>
                  <a:lnTo>
                    <a:pt x="3479" y="24728"/>
                  </a:lnTo>
                  <a:lnTo>
                    <a:pt x="3563" y="24686"/>
                  </a:lnTo>
                  <a:lnTo>
                    <a:pt x="3605" y="24686"/>
                  </a:lnTo>
                  <a:lnTo>
                    <a:pt x="3633" y="24714"/>
                  </a:lnTo>
                  <a:lnTo>
                    <a:pt x="3648" y="24700"/>
                  </a:lnTo>
                  <a:lnTo>
                    <a:pt x="3648" y="24672"/>
                  </a:lnTo>
                  <a:lnTo>
                    <a:pt x="3577" y="24601"/>
                  </a:lnTo>
                  <a:lnTo>
                    <a:pt x="3633" y="24545"/>
                  </a:lnTo>
                  <a:lnTo>
                    <a:pt x="3619" y="24503"/>
                  </a:lnTo>
                  <a:lnTo>
                    <a:pt x="3633" y="24460"/>
                  </a:lnTo>
                  <a:lnTo>
                    <a:pt x="3746" y="24404"/>
                  </a:lnTo>
                  <a:lnTo>
                    <a:pt x="3760" y="24404"/>
                  </a:lnTo>
                  <a:lnTo>
                    <a:pt x="3774" y="24362"/>
                  </a:lnTo>
                  <a:lnTo>
                    <a:pt x="3859" y="24305"/>
                  </a:lnTo>
                  <a:lnTo>
                    <a:pt x="3915" y="24305"/>
                  </a:lnTo>
                  <a:lnTo>
                    <a:pt x="3887" y="24263"/>
                  </a:lnTo>
                  <a:lnTo>
                    <a:pt x="3901" y="24221"/>
                  </a:lnTo>
                  <a:lnTo>
                    <a:pt x="3986" y="24207"/>
                  </a:lnTo>
                  <a:lnTo>
                    <a:pt x="4098" y="24221"/>
                  </a:lnTo>
                  <a:lnTo>
                    <a:pt x="4154" y="24193"/>
                  </a:lnTo>
                  <a:lnTo>
                    <a:pt x="4211" y="24207"/>
                  </a:lnTo>
                  <a:lnTo>
                    <a:pt x="4211" y="24249"/>
                  </a:lnTo>
                  <a:lnTo>
                    <a:pt x="4338" y="24235"/>
                  </a:lnTo>
                  <a:lnTo>
                    <a:pt x="4366" y="24249"/>
                  </a:lnTo>
                  <a:lnTo>
                    <a:pt x="4366" y="24291"/>
                  </a:lnTo>
                  <a:lnTo>
                    <a:pt x="4450" y="24319"/>
                  </a:lnTo>
                  <a:lnTo>
                    <a:pt x="4464" y="24319"/>
                  </a:lnTo>
                  <a:lnTo>
                    <a:pt x="4492" y="24305"/>
                  </a:lnTo>
                  <a:lnTo>
                    <a:pt x="4535" y="24348"/>
                  </a:lnTo>
                  <a:lnTo>
                    <a:pt x="4563" y="24348"/>
                  </a:lnTo>
                  <a:lnTo>
                    <a:pt x="4577" y="24334"/>
                  </a:lnTo>
                  <a:lnTo>
                    <a:pt x="4591" y="24277"/>
                  </a:lnTo>
                  <a:lnTo>
                    <a:pt x="4647" y="24235"/>
                  </a:lnTo>
                  <a:lnTo>
                    <a:pt x="4760" y="24221"/>
                  </a:lnTo>
                  <a:lnTo>
                    <a:pt x="4718" y="24193"/>
                  </a:lnTo>
                  <a:lnTo>
                    <a:pt x="4732" y="24122"/>
                  </a:lnTo>
                  <a:lnTo>
                    <a:pt x="4760" y="24108"/>
                  </a:lnTo>
                  <a:lnTo>
                    <a:pt x="4873" y="24108"/>
                  </a:lnTo>
                  <a:lnTo>
                    <a:pt x="4915" y="24108"/>
                  </a:lnTo>
                  <a:lnTo>
                    <a:pt x="4943" y="24122"/>
                  </a:lnTo>
                  <a:lnTo>
                    <a:pt x="4957" y="24122"/>
                  </a:lnTo>
                  <a:lnTo>
                    <a:pt x="5098" y="24108"/>
                  </a:lnTo>
                  <a:lnTo>
                    <a:pt x="5070" y="24052"/>
                  </a:lnTo>
                  <a:lnTo>
                    <a:pt x="5112" y="23967"/>
                  </a:lnTo>
                  <a:lnTo>
                    <a:pt x="5126" y="23939"/>
                  </a:lnTo>
                  <a:lnTo>
                    <a:pt x="5154" y="23911"/>
                  </a:lnTo>
                  <a:lnTo>
                    <a:pt x="5211" y="23883"/>
                  </a:lnTo>
                  <a:lnTo>
                    <a:pt x="5239" y="23855"/>
                  </a:lnTo>
                  <a:lnTo>
                    <a:pt x="5168" y="23827"/>
                  </a:lnTo>
                  <a:lnTo>
                    <a:pt x="5182" y="23742"/>
                  </a:lnTo>
                  <a:lnTo>
                    <a:pt x="5239" y="23629"/>
                  </a:lnTo>
                  <a:lnTo>
                    <a:pt x="5281" y="23573"/>
                  </a:lnTo>
                  <a:lnTo>
                    <a:pt x="5337" y="23517"/>
                  </a:lnTo>
                  <a:lnTo>
                    <a:pt x="5337" y="23503"/>
                  </a:lnTo>
                  <a:lnTo>
                    <a:pt x="5267" y="23475"/>
                  </a:lnTo>
                  <a:lnTo>
                    <a:pt x="5225" y="23362"/>
                  </a:lnTo>
                  <a:lnTo>
                    <a:pt x="5239" y="23263"/>
                  </a:lnTo>
                  <a:lnTo>
                    <a:pt x="5281" y="23179"/>
                  </a:lnTo>
                  <a:lnTo>
                    <a:pt x="5380" y="23094"/>
                  </a:lnTo>
                  <a:lnTo>
                    <a:pt x="5605" y="23010"/>
                  </a:lnTo>
                  <a:lnTo>
                    <a:pt x="5760" y="23010"/>
                  </a:lnTo>
                  <a:lnTo>
                    <a:pt x="5830" y="22968"/>
                  </a:lnTo>
                  <a:lnTo>
                    <a:pt x="5957" y="22954"/>
                  </a:lnTo>
                  <a:lnTo>
                    <a:pt x="6126" y="22996"/>
                  </a:lnTo>
                  <a:lnTo>
                    <a:pt x="6196" y="22954"/>
                  </a:lnTo>
                  <a:lnTo>
                    <a:pt x="6239" y="22954"/>
                  </a:lnTo>
                  <a:lnTo>
                    <a:pt x="6309" y="22897"/>
                  </a:lnTo>
                  <a:lnTo>
                    <a:pt x="6408" y="22911"/>
                  </a:lnTo>
                  <a:lnTo>
                    <a:pt x="7098" y="23038"/>
                  </a:lnTo>
                  <a:lnTo>
                    <a:pt x="7379" y="22911"/>
                  </a:lnTo>
                  <a:lnTo>
                    <a:pt x="7407" y="22883"/>
                  </a:lnTo>
                  <a:lnTo>
                    <a:pt x="7196" y="22672"/>
                  </a:lnTo>
                  <a:lnTo>
                    <a:pt x="7112" y="22644"/>
                  </a:lnTo>
                  <a:lnTo>
                    <a:pt x="7112" y="22587"/>
                  </a:lnTo>
                  <a:lnTo>
                    <a:pt x="7083" y="22545"/>
                  </a:lnTo>
                  <a:lnTo>
                    <a:pt x="7083" y="22517"/>
                  </a:lnTo>
                  <a:lnTo>
                    <a:pt x="7140" y="22475"/>
                  </a:lnTo>
                  <a:lnTo>
                    <a:pt x="7140" y="22475"/>
                  </a:lnTo>
                  <a:lnTo>
                    <a:pt x="7168" y="22390"/>
                  </a:lnTo>
                  <a:lnTo>
                    <a:pt x="7112" y="22292"/>
                  </a:lnTo>
                  <a:lnTo>
                    <a:pt x="7027" y="22264"/>
                  </a:lnTo>
                  <a:lnTo>
                    <a:pt x="7098" y="22249"/>
                  </a:lnTo>
                  <a:lnTo>
                    <a:pt x="7196" y="22306"/>
                  </a:lnTo>
                  <a:lnTo>
                    <a:pt x="7267" y="22376"/>
                  </a:lnTo>
                  <a:lnTo>
                    <a:pt x="7267" y="22447"/>
                  </a:lnTo>
                  <a:lnTo>
                    <a:pt x="7196" y="22517"/>
                  </a:lnTo>
                  <a:lnTo>
                    <a:pt x="7295" y="22616"/>
                  </a:lnTo>
                  <a:lnTo>
                    <a:pt x="7421" y="22630"/>
                  </a:lnTo>
                  <a:lnTo>
                    <a:pt x="7478" y="22686"/>
                  </a:lnTo>
                  <a:lnTo>
                    <a:pt x="7534" y="22700"/>
                  </a:lnTo>
                  <a:lnTo>
                    <a:pt x="7590" y="22630"/>
                  </a:lnTo>
                  <a:lnTo>
                    <a:pt x="7647" y="22587"/>
                  </a:lnTo>
                  <a:lnTo>
                    <a:pt x="7675" y="22517"/>
                  </a:lnTo>
                  <a:lnTo>
                    <a:pt x="7759" y="22418"/>
                  </a:lnTo>
                  <a:lnTo>
                    <a:pt x="7773" y="22306"/>
                  </a:lnTo>
                  <a:lnTo>
                    <a:pt x="7858" y="22179"/>
                  </a:lnTo>
                  <a:lnTo>
                    <a:pt x="7957" y="22165"/>
                  </a:lnTo>
                  <a:lnTo>
                    <a:pt x="8013" y="22123"/>
                  </a:lnTo>
                  <a:lnTo>
                    <a:pt x="8027" y="22123"/>
                  </a:lnTo>
                  <a:lnTo>
                    <a:pt x="8041" y="22137"/>
                  </a:lnTo>
                  <a:lnTo>
                    <a:pt x="7844" y="22278"/>
                  </a:lnTo>
                  <a:lnTo>
                    <a:pt x="7858" y="22418"/>
                  </a:lnTo>
                  <a:lnTo>
                    <a:pt x="7844" y="22489"/>
                  </a:lnTo>
                  <a:lnTo>
                    <a:pt x="7788" y="22559"/>
                  </a:lnTo>
                  <a:lnTo>
                    <a:pt x="7745" y="22700"/>
                  </a:lnTo>
                  <a:lnTo>
                    <a:pt x="7759" y="22841"/>
                  </a:lnTo>
                  <a:lnTo>
                    <a:pt x="7788" y="22897"/>
                  </a:lnTo>
                  <a:lnTo>
                    <a:pt x="7830" y="22939"/>
                  </a:lnTo>
                  <a:lnTo>
                    <a:pt x="8069" y="22982"/>
                  </a:lnTo>
                  <a:lnTo>
                    <a:pt x="8083" y="22982"/>
                  </a:lnTo>
                  <a:lnTo>
                    <a:pt x="8126" y="22968"/>
                  </a:lnTo>
                  <a:lnTo>
                    <a:pt x="8196" y="23010"/>
                  </a:lnTo>
                  <a:lnTo>
                    <a:pt x="8168" y="23038"/>
                  </a:lnTo>
                  <a:lnTo>
                    <a:pt x="8168" y="23080"/>
                  </a:lnTo>
                  <a:lnTo>
                    <a:pt x="8252" y="23094"/>
                  </a:lnTo>
                  <a:lnTo>
                    <a:pt x="8238" y="23137"/>
                  </a:lnTo>
                  <a:lnTo>
                    <a:pt x="8196" y="23137"/>
                  </a:lnTo>
                  <a:lnTo>
                    <a:pt x="8097" y="23108"/>
                  </a:lnTo>
                  <a:lnTo>
                    <a:pt x="8069" y="23066"/>
                  </a:lnTo>
                  <a:lnTo>
                    <a:pt x="7957" y="23066"/>
                  </a:lnTo>
                  <a:lnTo>
                    <a:pt x="7830" y="23094"/>
                  </a:lnTo>
                  <a:lnTo>
                    <a:pt x="7731" y="23052"/>
                  </a:lnTo>
                  <a:lnTo>
                    <a:pt x="7689" y="23066"/>
                  </a:lnTo>
                  <a:lnTo>
                    <a:pt x="7689" y="23108"/>
                  </a:lnTo>
                  <a:lnTo>
                    <a:pt x="7872" y="23390"/>
                  </a:lnTo>
                  <a:lnTo>
                    <a:pt x="8055" y="23629"/>
                  </a:lnTo>
                  <a:lnTo>
                    <a:pt x="8238" y="23827"/>
                  </a:lnTo>
                  <a:lnTo>
                    <a:pt x="8337" y="23869"/>
                  </a:lnTo>
                  <a:lnTo>
                    <a:pt x="8351" y="23883"/>
                  </a:lnTo>
                  <a:lnTo>
                    <a:pt x="8492" y="23897"/>
                  </a:lnTo>
                  <a:lnTo>
                    <a:pt x="8647" y="23869"/>
                  </a:lnTo>
                  <a:lnTo>
                    <a:pt x="8689" y="23841"/>
                  </a:lnTo>
                  <a:lnTo>
                    <a:pt x="8590" y="23798"/>
                  </a:lnTo>
                  <a:lnTo>
                    <a:pt x="8604" y="23756"/>
                  </a:lnTo>
                  <a:lnTo>
                    <a:pt x="8703" y="23784"/>
                  </a:lnTo>
                  <a:lnTo>
                    <a:pt x="8787" y="23770"/>
                  </a:lnTo>
                  <a:lnTo>
                    <a:pt x="8900" y="23756"/>
                  </a:lnTo>
                  <a:lnTo>
                    <a:pt x="8970" y="23742"/>
                  </a:lnTo>
                  <a:lnTo>
                    <a:pt x="8970" y="23700"/>
                  </a:lnTo>
                  <a:lnTo>
                    <a:pt x="8970" y="23700"/>
                  </a:lnTo>
                  <a:lnTo>
                    <a:pt x="9027" y="23700"/>
                  </a:lnTo>
                  <a:lnTo>
                    <a:pt x="9139" y="23686"/>
                  </a:lnTo>
                  <a:lnTo>
                    <a:pt x="9294" y="23742"/>
                  </a:lnTo>
                  <a:lnTo>
                    <a:pt x="9308" y="23756"/>
                  </a:lnTo>
                  <a:lnTo>
                    <a:pt x="9337" y="23798"/>
                  </a:lnTo>
                  <a:lnTo>
                    <a:pt x="9351" y="23925"/>
                  </a:lnTo>
                  <a:lnTo>
                    <a:pt x="9379" y="23953"/>
                  </a:lnTo>
                  <a:lnTo>
                    <a:pt x="9393" y="23939"/>
                  </a:lnTo>
                  <a:lnTo>
                    <a:pt x="9393" y="23869"/>
                  </a:lnTo>
                  <a:lnTo>
                    <a:pt x="9379" y="23813"/>
                  </a:lnTo>
                  <a:lnTo>
                    <a:pt x="9393" y="23798"/>
                  </a:lnTo>
                  <a:lnTo>
                    <a:pt x="9449" y="23911"/>
                  </a:lnTo>
                  <a:lnTo>
                    <a:pt x="9491" y="23897"/>
                  </a:lnTo>
                  <a:lnTo>
                    <a:pt x="9491" y="23939"/>
                  </a:lnTo>
                  <a:lnTo>
                    <a:pt x="9463" y="23939"/>
                  </a:lnTo>
                  <a:lnTo>
                    <a:pt x="9463" y="23953"/>
                  </a:lnTo>
                  <a:lnTo>
                    <a:pt x="9506" y="24038"/>
                  </a:lnTo>
                  <a:lnTo>
                    <a:pt x="9576" y="24094"/>
                  </a:lnTo>
                  <a:lnTo>
                    <a:pt x="9618" y="24080"/>
                  </a:lnTo>
                  <a:lnTo>
                    <a:pt x="9632" y="24038"/>
                  </a:lnTo>
                  <a:lnTo>
                    <a:pt x="9717" y="24024"/>
                  </a:lnTo>
                  <a:lnTo>
                    <a:pt x="9759" y="24052"/>
                  </a:lnTo>
                  <a:lnTo>
                    <a:pt x="9829" y="24024"/>
                  </a:lnTo>
                  <a:lnTo>
                    <a:pt x="9886" y="24024"/>
                  </a:lnTo>
                  <a:lnTo>
                    <a:pt x="10055" y="23982"/>
                  </a:lnTo>
                  <a:lnTo>
                    <a:pt x="10083" y="23953"/>
                  </a:lnTo>
                  <a:lnTo>
                    <a:pt x="10097" y="23996"/>
                  </a:lnTo>
                  <a:lnTo>
                    <a:pt x="10125" y="24024"/>
                  </a:lnTo>
                  <a:lnTo>
                    <a:pt x="10167" y="24052"/>
                  </a:lnTo>
                  <a:lnTo>
                    <a:pt x="10055" y="24066"/>
                  </a:lnTo>
                  <a:lnTo>
                    <a:pt x="9984" y="24122"/>
                  </a:lnTo>
                  <a:lnTo>
                    <a:pt x="9956" y="24080"/>
                  </a:lnTo>
                  <a:lnTo>
                    <a:pt x="9829" y="24179"/>
                  </a:lnTo>
                  <a:lnTo>
                    <a:pt x="9858" y="24207"/>
                  </a:lnTo>
                  <a:lnTo>
                    <a:pt x="9815" y="24235"/>
                  </a:lnTo>
                  <a:lnTo>
                    <a:pt x="9731" y="24277"/>
                  </a:lnTo>
                  <a:lnTo>
                    <a:pt x="9660" y="24249"/>
                  </a:lnTo>
                  <a:lnTo>
                    <a:pt x="9660" y="24319"/>
                  </a:lnTo>
                  <a:lnTo>
                    <a:pt x="9590" y="24376"/>
                  </a:lnTo>
                  <a:lnTo>
                    <a:pt x="9576" y="24446"/>
                  </a:lnTo>
                  <a:lnTo>
                    <a:pt x="9534" y="24460"/>
                  </a:lnTo>
                  <a:lnTo>
                    <a:pt x="9463" y="24446"/>
                  </a:lnTo>
                  <a:lnTo>
                    <a:pt x="9449" y="24488"/>
                  </a:lnTo>
                  <a:lnTo>
                    <a:pt x="9407" y="24517"/>
                  </a:lnTo>
                  <a:lnTo>
                    <a:pt x="9252" y="24474"/>
                  </a:lnTo>
                  <a:lnTo>
                    <a:pt x="9196" y="24488"/>
                  </a:lnTo>
                  <a:lnTo>
                    <a:pt x="9139" y="24474"/>
                  </a:lnTo>
                  <a:lnTo>
                    <a:pt x="9111" y="24432"/>
                  </a:lnTo>
                  <a:lnTo>
                    <a:pt x="9083" y="24488"/>
                  </a:lnTo>
                  <a:lnTo>
                    <a:pt x="9027" y="24503"/>
                  </a:lnTo>
                  <a:lnTo>
                    <a:pt x="8970" y="24446"/>
                  </a:lnTo>
                  <a:lnTo>
                    <a:pt x="8942" y="24432"/>
                  </a:lnTo>
                  <a:lnTo>
                    <a:pt x="8914" y="24418"/>
                  </a:lnTo>
                  <a:lnTo>
                    <a:pt x="8858" y="24418"/>
                  </a:lnTo>
                  <a:lnTo>
                    <a:pt x="8844" y="24488"/>
                  </a:lnTo>
                  <a:lnTo>
                    <a:pt x="8830" y="24474"/>
                  </a:lnTo>
                  <a:lnTo>
                    <a:pt x="8816" y="24418"/>
                  </a:lnTo>
                  <a:lnTo>
                    <a:pt x="8844" y="24334"/>
                  </a:lnTo>
                  <a:lnTo>
                    <a:pt x="8886" y="24334"/>
                  </a:lnTo>
                  <a:lnTo>
                    <a:pt x="8914" y="24291"/>
                  </a:lnTo>
                  <a:lnTo>
                    <a:pt x="8830" y="24179"/>
                  </a:lnTo>
                  <a:lnTo>
                    <a:pt x="8801" y="24193"/>
                  </a:lnTo>
                  <a:lnTo>
                    <a:pt x="8773" y="24362"/>
                  </a:lnTo>
                  <a:lnTo>
                    <a:pt x="8675" y="24488"/>
                  </a:lnTo>
                  <a:lnTo>
                    <a:pt x="8604" y="24531"/>
                  </a:lnTo>
                  <a:lnTo>
                    <a:pt x="8478" y="24657"/>
                  </a:lnTo>
                  <a:lnTo>
                    <a:pt x="8407" y="24643"/>
                  </a:lnTo>
                  <a:lnTo>
                    <a:pt x="8323" y="24686"/>
                  </a:lnTo>
                  <a:lnTo>
                    <a:pt x="8421" y="24925"/>
                  </a:lnTo>
                  <a:lnTo>
                    <a:pt x="8421" y="24953"/>
                  </a:lnTo>
                  <a:lnTo>
                    <a:pt x="8463" y="25066"/>
                  </a:lnTo>
                  <a:lnTo>
                    <a:pt x="8463" y="25207"/>
                  </a:lnTo>
                  <a:lnTo>
                    <a:pt x="8323" y="25333"/>
                  </a:lnTo>
                  <a:lnTo>
                    <a:pt x="8393" y="25376"/>
                  </a:lnTo>
                  <a:lnTo>
                    <a:pt x="8449" y="25333"/>
                  </a:lnTo>
                  <a:lnTo>
                    <a:pt x="8520" y="25362"/>
                  </a:lnTo>
                  <a:lnTo>
                    <a:pt x="8590" y="25446"/>
                  </a:lnTo>
                  <a:lnTo>
                    <a:pt x="8858" y="25601"/>
                  </a:lnTo>
                  <a:lnTo>
                    <a:pt x="8942" y="25643"/>
                  </a:lnTo>
                  <a:lnTo>
                    <a:pt x="9055" y="25643"/>
                  </a:lnTo>
                  <a:lnTo>
                    <a:pt x="9083" y="25685"/>
                  </a:lnTo>
                  <a:lnTo>
                    <a:pt x="9125" y="25685"/>
                  </a:lnTo>
                  <a:lnTo>
                    <a:pt x="9097" y="25587"/>
                  </a:lnTo>
                  <a:lnTo>
                    <a:pt x="9153" y="25545"/>
                  </a:lnTo>
                  <a:lnTo>
                    <a:pt x="9224" y="25559"/>
                  </a:lnTo>
                  <a:lnTo>
                    <a:pt x="9393" y="25573"/>
                  </a:lnTo>
                  <a:lnTo>
                    <a:pt x="9534" y="25643"/>
                  </a:lnTo>
                  <a:lnTo>
                    <a:pt x="9590" y="25615"/>
                  </a:lnTo>
                  <a:lnTo>
                    <a:pt x="9604" y="25587"/>
                  </a:lnTo>
                  <a:lnTo>
                    <a:pt x="9590" y="25545"/>
                  </a:lnTo>
                  <a:lnTo>
                    <a:pt x="9506" y="25474"/>
                  </a:lnTo>
                  <a:lnTo>
                    <a:pt x="9491" y="25432"/>
                  </a:lnTo>
                  <a:lnTo>
                    <a:pt x="9520" y="25347"/>
                  </a:lnTo>
                  <a:lnTo>
                    <a:pt x="9590" y="25305"/>
                  </a:lnTo>
                  <a:lnTo>
                    <a:pt x="9703" y="25249"/>
                  </a:lnTo>
                  <a:lnTo>
                    <a:pt x="9829" y="25263"/>
                  </a:lnTo>
                  <a:lnTo>
                    <a:pt x="9872" y="25221"/>
                  </a:lnTo>
                  <a:lnTo>
                    <a:pt x="9900" y="25235"/>
                  </a:lnTo>
                  <a:lnTo>
                    <a:pt x="9900" y="25263"/>
                  </a:lnTo>
                  <a:lnTo>
                    <a:pt x="9970" y="25305"/>
                  </a:lnTo>
                  <a:lnTo>
                    <a:pt x="10055" y="25319"/>
                  </a:lnTo>
                  <a:lnTo>
                    <a:pt x="10111" y="25376"/>
                  </a:lnTo>
                  <a:lnTo>
                    <a:pt x="10181" y="25376"/>
                  </a:lnTo>
                  <a:lnTo>
                    <a:pt x="10280" y="25432"/>
                  </a:lnTo>
                  <a:lnTo>
                    <a:pt x="10308" y="25404"/>
                  </a:lnTo>
                  <a:lnTo>
                    <a:pt x="10308" y="25376"/>
                  </a:lnTo>
                  <a:lnTo>
                    <a:pt x="10308" y="25333"/>
                  </a:lnTo>
                  <a:lnTo>
                    <a:pt x="10491" y="25263"/>
                  </a:lnTo>
                  <a:lnTo>
                    <a:pt x="10548" y="25277"/>
                  </a:lnTo>
                  <a:lnTo>
                    <a:pt x="10576" y="25333"/>
                  </a:lnTo>
                  <a:lnTo>
                    <a:pt x="10632" y="25333"/>
                  </a:lnTo>
                  <a:lnTo>
                    <a:pt x="10660" y="25305"/>
                  </a:lnTo>
                  <a:lnTo>
                    <a:pt x="10674" y="25291"/>
                  </a:lnTo>
                  <a:lnTo>
                    <a:pt x="10717" y="25291"/>
                  </a:lnTo>
                  <a:lnTo>
                    <a:pt x="10843" y="25347"/>
                  </a:lnTo>
                  <a:lnTo>
                    <a:pt x="10871" y="25333"/>
                  </a:lnTo>
                  <a:lnTo>
                    <a:pt x="10900" y="25319"/>
                  </a:lnTo>
                  <a:lnTo>
                    <a:pt x="10928" y="25333"/>
                  </a:lnTo>
                  <a:lnTo>
                    <a:pt x="10970" y="25291"/>
                  </a:lnTo>
                  <a:lnTo>
                    <a:pt x="10970" y="25277"/>
                  </a:lnTo>
                  <a:lnTo>
                    <a:pt x="10970" y="25263"/>
                  </a:lnTo>
                  <a:lnTo>
                    <a:pt x="10801" y="25150"/>
                  </a:lnTo>
                  <a:lnTo>
                    <a:pt x="10787" y="25066"/>
                  </a:lnTo>
                  <a:lnTo>
                    <a:pt x="10829" y="24911"/>
                  </a:lnTo>
                  <a:lnTo>
                    <a:pt x="10857" y="24841"/>
                  </a:lnTo>
                  <a:lnTo>
                    <a:pt x="11054" y="24728"/>
                  </a:lnTo>
                  <a:lnTo>
                    <a:pt x="11111" y="24714"/>
                  </a:lnTo>
                  <a:lnTo>
                    <a:pt x="11139" y="24686"/>
                  </a:lnTo>
                  <a:lnTo>
                    <a:pt x="11294" y="24643"/>
                  </a:lnTo>
                  <a:lnTo>
                    <a:pt x="11294" y="24643"/>
                  </a:lnTo>
                  <a:lnTo>
                    <a:pt x="11350" y="24686"/>
                  </a:lnTo>
                  <a:lnTo>
                    <a:pt x="11392" y="24643"/>
                  </a:lnTo>
                  <a:lnTo>
                    <a:pt x="11449" y="24643"/>
                  </a:lnTo>
                  <a:lnTo>
                    <a:pt x="11505" y="24601"/>
                  </a:lnTo>
                  <a:lnTo>
                    <a:pt x="11533" y="24587"/>
                  </a:lnTo>
                  <a:lnTo>
                    <a:pt x="11505" y="24672"/>
                  </a:lnTo>
                  <a:lnTo>
                    <a:pt x="11491" y="24686"/>
                  </a:lnTo>
                  <a:lnTo>
                    <a:pt x="11491" y="24700"/>
                  </a:lnTo>
                  <a:lnTo>
                    <a:pt x="11561" y="24672"/>
                  </a:lnTo>
                  <a:lnTo>
                    <a:pt x="11604" y="24615"/>
                  </a:lnTo>
                  <a:lnTo>
                    <a:pt x="11759" y="24615"/>
                  </a:lnTo>
                  <a:lnTo>
                    <a:pt x="11885" y="24573"/>
                  </a:lnTo>
                  <a:lnTo>
                    <a:pt x="11970" y="24601"/>
                  </a:lnTo>
                  <a:lnTo>
                    <a:pt x="12125" y="24474"/>
                  </a:lnTo>
                  <a:lnTo>
                    <a:pt x="12125" y="24559"/>
                  </a:lnTo>
                  <a:lnTo>
                    <a:pt x="12040" y="24700"/>
                  </a:lnTo>
                  <a:lnTo>
                    <a:pt x="12082" y="24742"/>
                  </a:lnTo>
                  <a:lnTo>
                    <a:pt x="12139" y="24812"/>
                  </a:lnTo>
                  <a:lnTo>
                    <a:pt x="12266" y="24967"/>
                  </a:lnTo>
                  <a:lnTo>
                    <a:pt x="12336" y="25038"/>
                  </a:lnTo>
                  <a:lnTo>
                    <a:pt x="12364" y="25066"/>
                  </a:lnTo>
                  <a:lnTo>
                    <a:pt x="12406" y="25009"/>
                  </a:lnTo>
                  <a:lnTo>
                    <a:pt x="12491" y="24995"/>
                  </a:lnTo>
                  <a:lnTo>
                    <a:pt x="12505" y="24995"/>
                  </a:lnTo>
                  <a:lnTo>
                    <a:pt x="12547" y="25038"/>
                  </a:lnTo>
                  <a:lnTo>
                    <a:pt x="12547" y="25066"/>
                  </a:lnTo>
                  <a:lnTo>
                    <a:pt x="12491" y="25038"/>
                  </a:lnTo>
                  <a:lnTo>
                    <a:pt x="12392" y="25066"/>
                  </a:lnTo>
                  <a:lnTo>
                    <a:pt x="12378" y="25080"/>
                  </a:lnTo>
                  <a:lnTo>
                    <a:pt x="12378" y="25094"/>
                  </a:lnTo>
                  <a:lnTo>
                    <a:pt x="12364" y="25108"/>
                  </a:lnTo>
                  <a:lnTo>
                    <a:pt x="12491" y="25249"/>
                  </a:lnTo>
                  <a:lnTo>
                    <a:pt x="12533" y="25347"/>
                  </a:lnTo>
                  <a:lnTo>
                    <a:pt x="12547" y="25432"/>
                  </a:lnTo>
                  <a:lnTo>
                    <a:pt x="12702" y="25714"/>
                  </a:lnTo>
                  <a:lnTo>
                    <a:pt x="12702" y="25854"/>
                  </a:lnTo>
                  <a:lnTo>
                    <a:pt x="12758" y="26009"/>
                  </a:lnTo>
                  <a:lnTo>
                    <a:pt x="12815" y="26108"/>
                  </a:lnTo>
                  <a:lnTo>
                    <a:pt x="12787" y="26136"/>
                  </a:lnTo>
                  <a:lnTo>
                    <a:pt x="12843" y="26221"/>
                  </a:lnTo>
                  <a:lnTo>
                    <a:pt x="12857" y="26221"/>
                  </a:lnTo>
                  <a:lnTo>
                    <a:pt x="12885" y="26221"/>
                  </a:lnTo>
                  <a:lnTo>
                    <a:pt x="12941" y="26305"/>
                  </a:lnTo>
                  <a:lnTo>
                    <a:pt x="13012" y="26488"/>
                  </a:lnTo>
                  <a:lnTo>
                    <a:pt x="13153" y="26573"/>
                  </a:lnTo>
                  <a:lnTo>
                    <a:pt x="13181" y="26573"/>
                  </a:lnTo>
                  <a:lnTo>
                    <a:pt x="13209" y="26530"/>
                  </a:lnTo>
                  <a:lnTo>
                    <a:pt x="13350" y="26573"/>
                  </a:lnTo>
                  <a:lnTo>
                    <a:pt x="13406" y="26488"/>
                  </a:lnTo>
                  <a:lnTo>
                    <a:pt x="13462" y="26474"/>
                  </a:lnTo>
                  <a:lnTo>
                    <a:pt x="13589" y="26530"/>
                  </a:lnTo>
                  <a:lnTo>
                    <a:pt x="13631" y="26573"/>
                  </a:lnTo>
                  <a:lnTo>
                    <a:pt x="13646" y="26629"/>
                  </a:lnTo>
                  <a:lnTo>
                    <a:pt x="13660" y="26713"/>
                  </a:lnTo>
                  <a:lnTo>
                    <a:pt x="13688" y="26756"/>
                  </a:lnTo>
                  <a:lnTo>
                    <a:pt x="13927" y="26953"/>
                  </a:lnTo>
                  <a:lnTo>
                    <a:pt x="13941" y="27009"/>
                  </a:lnTo>
                  <a:lnTo>
                    <a:pt x="13998" y="27023"/>
                  </a:lnTo>
                  <a:lnTo>
                    <a:pt x="14138" y="27192"/>
                  </a:lnTo>
                  <a:lnTo>
                    <a:pt x="14152" y="27305"/>
                  </a:lnTo>
                  <a:lnTo>
                    <a:pt x="14209" y="27361"/>
                  </a:lnTo>
                  <a:lnTo>
                    <a:pt x="14265" y="27417"/>
                  </a:lnTo>
                  <a:lnTo>
                    <a:pt x="14293" y="27502"/>
                  </a:lnTo>
                  <a:lnTo>
                    <a:pt x="14336" y="27558"/>
                  </a:lnTo>
                  <a:lnTo>
                    <a:pt x="14462" y="27601"/>
                  </a:lnTo>
                  <a:lnTo>
                    <a:pt x="14617" y="27572"/>
                  </a:lnTo>
                  <a:lnTo>
                    <a:pt x="14983" y="27671"/>
                  </a:lnTo>
                  <a:lnTo>
                    <a:pt x="15026" y="27643"/>
                  </a:lnTo>
                  <a:lnTo>
                    <a:pt x="15209" y="27713"/>
                  </a:lnTo>
                  <a:lnTo>
                    <a:pt x="15532" y="27741"/>
                  </a:lnTo>
                  <a:lnTo>
                    <a:pt x="15603" y="27812"/>
                  </a:lnTo>
                  <a:lnTo>
                    <a:pt x="15645" y="27812"/>
                  </a:lnTo>
                  <a:lnTo>
                    <a:pt x="15899" y="27798"/>
                  </a:lnTo>
                  <a:lnTo>
                    <a:pt x="16096" y="27812"/>
                  </a:lnTo>
                  <a:lnTo>
                    <a:pt x="16349" y="27657"/>
                  </a:lnTo>
                  <a:lnTo>
                    <a:pt x="16406" y="27685"/>
                  </a:lnTo>
                  <a:lnTo>
                    <a:pt x="16462" y="27741"/>
                  </a:lnTo>
                  <a:lnTo>
                    <a:pt x="16490" y="27741"/>
                  </a:lnTo>
                  <a:lnTo>
                    <a:pt x="16504" y="27685"/>
                  </a:lnTo>
                  <a:lnTo>
                    <a:pt x="16546" y="27657"/>
                  </a:lnTo>
                  <a:lnTo>
                    <a:pt x="16560" y="27685"/>
                  </a:lnTo>
                  <a:lnTo>
                    <a:pt x="16546" y="27713"/>
                  </a:lnTo>
                  <a:lnTo>
                    <a:pt x="16546" y="27727"/>
                  </a:lnTo>
                  <a:lnTo>
                    <a:pt x="16560" y="27755"/>
                  </a:lnTo>
                  <a:lnTo>
                    <a:pt x="16603" y="27713"/>
                  </a:lnTo>
                  <a:lnTo>
                    <a:pt x="16673" y="27741"/>
                  </a:lnTo>
                  <a:lnTo>
                    <a:pt x="16701" y="27727"/>
                  </a:lnTo>
                  <a:lnTo>
                    <a:pt x="16715" y="27699"/>
                  </a:lnTo>
                  <a:lnTo>
                    <a:pt x="16828" y="27629"/>
                  </a:lnTo>
                  <a:lnTo>
                    <a:pt x="16912" y="27601"/>
                  </a:lnTo>
                  <a:lnTo>
                    <a:pt x="16969" y="27530"/>
                  </a:lnTo>
                  <a:lnTo>
                    <a:pt x="17039" y="27516"/>
                  </a:lnTo>
                  <a:lnTo>
                    <a:pt x="17138" y="27558"/>
                  </a:lnTo>
                  <a:lnTo>
                    <a:pt x="17279" y="27572"/>
                  </a:lnTo>
                  <a:lnTo>
                    <a:pt x="17448" y="27488"/>
                  </a:lnTo>
                  <a:lnTo>
                    <a:pt x="17448" y="27460"/>
                  </a:lnTo>
                  <a:lnTo>
                    <a:pt x="17419" y="27389"/>
                  </a:lnTo>
                  <a:lnTo>
                    <a:pt x="17433" y="27319"/>
                  </a:lnTo>
                  <a:lnTo>
                    <a:pt x="17448" y="27150"/>
                  </a:lnTo>
                  <a:lnTo>
                    <a:pt x="17490" y="26981"/>
                  </a:lnTo>
                  <a:lnTo>
                    <a:pt x="17476" y="26939"/>
                  </a:lnTo>
                  <a:lnTo>
                    <a:pt x="17419" y="26939"/>
                  </a:lnTo>
                  <a:lnTo>
                    <a:pt x="17504" y="26826"/>
                  </a:lnTo>
                  <a:lnTo>
                    <a:pt x="17546" y="26868"/>
                  </a:lnTo>
                  <a:lnTo>
                    <a:pt x="17701" y="26699"/>
                  </a:lnTo>
                  <a:lnTo>
                    <a:pt x="17701" y="26685"/>
                  </a:lnTo>
                  <a:lnTo>
                    <a:pt x="17701" y="26685"/>
                  </a:lnTo>
                  <a:lnTo>
                    <a:pt x="17687" y="26615"/>
                  </a:lnTo>
                  <a:lnTo>
                    <a:pt x="17687" y="26544"/>
                  </a:lnTo>
                  <a:lnTo>
                    <a:pt x="17743" y="26446"/>
                  </a:lnTo>
                  <a:lnTo>
                    <a:pt x="17814" y="26432"/>
                  </a:lnTo>
                  <a:lnTo>
                    <a:pt x="17828" y="26347"/>
                  </a:lnTo>
                  <a:lnTo>
                    <a:pt x="17828" y="26347"/>
                  </a:lnTo>
                  <a:lnTo>
                    <a:pt x="17870" y="26319"/>
                  </a:lnTo>
                  <a:lnTo>
                    <a:pt x="17969" y="26319"/>
                  </a:lnTo>
                  <a:lnTo>
                    <a:pt x="18039" y="26291"/>
                  </a:lnTo>
                  <a:lnTo>
                    <a:pt x="18166" y="26164"/>
                  </a:lnTo>
                  <a:lnTo>
                    <a:pt x="18419" y="25995"/>
                  </a:lnTo>
                  <a:lnTo>
                    <a:pt x="18461" y="25939"/>
                  </a:lnTo>
                  <a:lnTo>
                    <a:pt x="18574" y="25925"/>
                  </a:lnTo>
                  <a:lnTo>
                    <a:pt x="18785" y="25770"/>
                  </a:lnTo>
                  <a:lnTo>
                    <a:pt x="18828" y="25714"/>
                  </a:lnTo>
                  <a:lnTo>
                    <a:pt x="18842" y="25573"/>
                  </a:lnTo>
                  <a:lnTo>
                    <a:pt x="18856" y="25559"/>
                  </a:lnTo>
                  <a:lnTo>
                    <a:pt x="18870" y="25516"/>
                  </a:lnTo>
                  <a:lnTo>
                    <a:pt x="19011" y="25446"/>
                  </a:lnTo>
                  <a:lnTo>
                    <a:pt x="19011" y="25390"/>
                  </a:lnTo>
                  <a:lnTo>
                    <a:pt x="18926" y="25319"/>
                  </a:lnTo>
                  <a:lnTo>
                    <a:pt x="18940" y="25291"/>
                  </a:lnTo>
                  <a:lnTo>
                    <a:pt x="18940" y="25277"/>
                  </a:lnTo>
                  <a:lnTo>
                    <a:pt x="18940" y="25291"/>
                  </a:lnTo>
                  <a:lnTo>
                    <a:pt x="19025" y="25347"/>
                  </a:lnTo>
                  <a:lnTo>
                    <a:pt x="19067" y="25404"/>
                  </a:lnTo>
                  <a:lnTo>
                    <a:pt x="19067" y="25446"/>
                  </a:lnTo>
                  <a:lnTo>
                    <a:pt x="19067" y="25474"/>
                  </a:lnTo>
                  <a:lnTo>
                    <a:pt x="18954" y="25545"/>
                  </a:lnTo>
                  <a:lnTo>
                    <a:pt x="18940" y="25587"/>
                  </a:lnTo>
                  <a:lnTo>
                    <a:pt x="18940" y="25601"/>
                  </a:lnTo>
                  <a:lnTo>
                    <a:pt x="19011" y="25643"/>
                  </a:lnTo>
                  <a:lnTo>
                    <a:pt x="19109" y="25714"/>
                  </a:lnTo>
                  <a:lnTo>
                    <a:pt x="19377" y="25700"/>
                  </a:lnTo>
                  <a:lnTo>
                    <a:pt x="19391" y="25671"/>
                  </a:lnTo>
                  <a:lnTo>
                    <a:pt x="19433" y="25685"/>
                  </a:lnTo>
                  <a:lnTo>
                    <a:pt x="19503" y="25742"/>
                  </a:lnTo>
                  <a:lnTo>
                    <a:pt x="19546" y="25756"/>
                  </a:lnTo>
                  <a:lnTo>
                    <a:pt x="19799" y="25629"/>
                  </a:lnTo>
                  <a:lnTo>
                    <a:pt x="20010" y="25573"/>
                  </a:lnTo>
                  <a:lnTo>
                    <a:pt x="20025" y="25573"/>
                  </a:lnTo>
                  <a:lnTo>
                    <a:pt x="20391" y="25305"/>
                  </a:lnTo>
                  <a:lnTo>
                    <a:pt x="20475" y="25291"/>
                  </a:lnTo>
                  <a:lnTo>
                    <a:pt x="20602" y="25207"/>
                  </a:lnTo>
                  <a:lnTo>
                    <a:pt x="20729" y="25136"/>
                  </a:lnTo>
                  <a:lnTo>
                    <a:pt x="20982" y="25094"/>
                  </a:lnTo>
                  <a:lnTo>
                    <a:pt x="21067" y="25080"/>
                  </a:lnTo>
                  <a:lnTo>
                    <a:pt x="21193" y="24855"/>
                  </a:lnTo>
                  <a:lnTo>
                    <a:pt x="21221" y="24812"/>
                  </a:lnTo>
                  <a:lnTo>
                    <a:pt x="21250" y="24798"/>
                  </a:lnTo>
                  <a:lnTo>
                    <a:pt x="21348" y="24742"/>
                  </a:lnTo>
                  <a:lnTo>
                    <a:pt x="21405" y="24714"/>
                  </a:lnTo>
                  <a:lnTo>
                    <a:pt x="21433" y="24643"/>
                  </a:lnTo>
                  <a:lnTo>
                    <a:pt x="21461" y="24615"/>
                  </a:lnTo>
                  <a:lnTo>
                    <a:pt x="21475" y="24601"/>
                  </a:lnTo>
                  <a:lnTo>
                    <a:pt x="21475" y="24601"/>
                  </a:lnTo>
                  <a:lnTo>
                    <a:pt x="21475" y="24601"/>
                  </a:lnTo>
                  <a:lnTo>
                    <a:pt x="21489" y="24587"/>
                  </a:lnTo>
                  <a:lnTo>
                    <a:pt x="21503" y="24531"/>
                  </a:lnTo>
                  <a:lnTo>
                    <a:pt x="21433" y="24446"/>
                  </a:lnTo>
                  <a:lnTo>
                    <a:pt x="21433" y="24446"/>
                  </a:lnTo>
                  <a:lnTo>
                    <a:pt x="21419" y="24390"/>
                  </a:lnTo>
                  <a:lnTo>
                    <a:pt x="21419" y="24277"/>
                  </a:lnTo>
                  <a:lnTo>
                    <a:pt x="21419" y="24249"/>
                  </a:lnTo>
                  <a:lnTo>
                    <a:pt x="21376" y="24221"/>
                  </a:lnTo>
                  <a:lnTo>
                    <a:pt x="21348" y="24235"/>
                  </a:lnTo>
                  <a:lnTo>
                    <a:pt x="21348" y="24221"/>
                  </a:lnTo>
                  <a:lnTo>
                    <a:pt x="21320" y="24207"/>
                  </a:lnTo>
                  <a:lnTo>
                    <a:pt x="21334" y="24151"/>
                  </a:lnTo>
                  <a:lnTo>
                    <a:pt x="21376" y="24080"/>
                  </a:lnTo>
                  <a:lnTo>
                    <a:pt x="21419" y="24024"/>
                  </a:lnTo>
                  <a:lnTo>
                    <a:pt x="21419" y="23967"/>
                  </a:lnTo>
                  <a:lnTo>
                    <a:pt x="21405" y="23939"/>
                  </a:lnTo>
                  <a:lnTo>
                    <a:pt x="21348" y="24024"/>
                  </a:lnTo>
                  <a:lnTo>
                    <a:pt x="21306" y="24024"/>
                  </a:lnTo>
                  <a:lnTo>
                    <a:pt x="21278" y="23996"/>
                  </a:lnTo>
                  <a:lnTo>
                    <a:pt x="21278" y="23911"/>
                  </a:lnTo>
                  <a:lnTo>
                    <a:pt x="21461" y="23883"/>
                  </a:lnTo>
                  <a:lnTo>
                    <a:pt x="21489" y="23841"/>
                  </a:lnTo>
                  <a:lnTo>
                    <a:pt x="21475" y="23798"/>
                  </a:lnTo>
                  <a:lnTo>
                    <a:pt x="21376" y="23742"/>
                  </a:lnTo>
                  <a:lnTo>
                    <a:pt x="21419" y="23615"/>
                  </a:lnTo>
                  <a:lnTo>
                    <a:pt x="21405" y="23559"/>
                  </a:lnTo>
                  <a:lnTo>
                    <a:pt x="21292" y="23475"/>
                  </a:lnTo>
                  <a:lnTo>
                    <a:pt x="21292" y="23446"/>
                  </a:lnTo>
                  <a:lnTo>
                    <a:pt x="21405" y="23446"/>
                  </a:lnTo>
                  <a:lnTo>
                    <a:pt x="21390" y="23362"/>
                  </a:lnTo>
                  <a:lnTo>
                    <a:pt x="21320" y="23263"/>
                  </a:lnTo>
                  <a:lnTo>
                    <a:pt x="21306" y="23137"/>
                  </a:lnTo>
                  <a:lnTo>
                    <a:pt x="21250" y="23052"/>
                  </a:lnTo>
                  <a:lnTo>
                    <a:pt x="21334" y="23010"/>
                  </a:lnTo>
                  <a:lnTo>
                    <a:pt x="21390" y="22939"/>
                  </a:lnTo>
                  <a:lnTo>
                    <a:pt x="21405" y="22883"/>
                  </a:lnTo>
                  <a:lnTo>
                    <a:pt x="21447" y="22756"/>
                  </a:lnTo>
                  <a:lnTo>
                    <a:pt x="21433" y="22700"/>
                  </a:lnTo>
                  <a:lnTo>
                    <a:pt x="21376" y="22672"/>
                  </a:lnTo>
                  <a:lnTo>
                    <a:pt x="21306" y="22587"/>
                  </a:lnTo>
                  <a:lnTo>
                    <a:pt x="21292" y="22517"/>
                  </a:lnTo>
                  <a:lnTo>
                    <a:pt x="21334" y="22376"/>
                  </a:lnTo>
                  <a:lnTo>
                    <a:pt x="21348" y="22306"/>
                  </a:lnTo>
                  <a:lnTo>
                    <a:pt x="21348" y="22264"/>
                  </a:lnTo>
                  <a:lnTo>
                    <a:pt x="21334" y="22207"/>
                  </a:lnTo>
                  <a:lnTo>
                    <a:pt x="21320" y="22151"/>
                  </a:lnTo>
                  <a:lnTo>
                    <a:pt x="21306" y="22109"/>
                  </a:lnTo>
                  <a:lnTo>
                    <a:pt x="21292" y="22095"/>
                  </a:lnTo>
                  <a:lnTo>
                    <a:pt x="21306" y="22052"/>
                  </a:lnTo>
                  <a:lnTo>
                    <a:pt x="21433" y="21968"/>
                  </a:lnTo>
                  <a:lnTo>
                    <a:pt x="21447" y="21968"/>
                  </a:lnTo>
                  <a:lnTo>
                    <a:pt x="21475" y="21940"/>
                  </a:lnTo>
                  <a:lnTo>
                    <a:pt x="21447" y="21855"/>
                  </a:lnTo>
                  <a:lnTo>
                    <a:pt x="21489" y="21728"/>
                  </a:lnTo>
                  <a:lnTo>
                    <a:pt x="21489" y="21658"/>
                  </a:lnTo>
                  <a:lnTo>
                    <a:pt x="21461" y="21658"/>
                  </a:lnTo>
                  <a:lnTo>
                    <a:pt x="21306" y="21630"/>
                  </a:lnTo>
                  <a:lnTo>
                    <a:pt x="21292" y="21630"/>
                  </a:lnTo>
                  <a:lnTo>
                    <a:pt x="21264" y="21644"/>
                  </a:lnTo>
                  <a:lnTo>
                    <a:pt x="21207" y="21672"/>
                  </a:lnTo>
                  <a:lnTo>
                    <a:pt x="21207" y="21658"/>
                  </a:lnTo>
                  <a:lnTo>
                    <a:pt x="21165" y="21559"/>
                  </a:lnTo>
                  <a:lnTo>
                    <a:pt x="21151" y="21531"/>
                  </a:lnTo>
                  <a:lnTo>
                    <a:pt x="21081" y="21559"/>
                  </a:lnTo>
                  <a:lnTo>
                    <a:pt x="21038" y="21602"/>
                  </a:lnTo>
                  <a:lnTo>
                    <a:pt x="21038" y="21602"/>
                  </a:lnTo>
                  <a:lnTo>
                    <a:pt x="20912" y="21588"/>
                  </a:lnTo>
                  <a:lnTo>
                    <a:pt x="20827" y="21602"/>
                  </a:lnTo>
                  <a:lnTo>
                    <a:pt x="20715" y="21489"/>
                  </a:lnTo>
                  <a:lnTo>
                    <a:pt x="20644" y="21362"/>
                  </a:lnTo>
                  <a:lnTo>
                    <a:pt x="20546" y="21236"/>
                  </a:lnTo>
                  <a:lnTo>
                    <a:pt x="20546" y="21109"/>
                  </a:lnTo>
                  <a:lnTo>
                    <a:pt x="20546" y="21038"/>
                  </a:lnTo>
                  <a:lnTo>
                    <a:pt x="20461" y="20982"/>
                  </a:lnTo>
                  <a:lnTo>
                    <a:pt x="20348" y="20884"/>
                  </a:lnTo>
                  <a:lnTo>
                    <a:pt x="20320" y="20827"/>
                  </a:lnTo>
                  <a:lnTo>
                    <a:pt x="20250" y="20799"/>
                  </a:lnTo>
                  <a:lnTo>
                    <a:pt x="20193" y="20715"/>
                  </a:lnTo>
                  <a:lnTo>
                    <a:pt x="20081" y="20686"/>
                  </a:lnTo>
                  <a:lnTo>
                    <a:pt x="20053" y="20574"/>
                  </a:lnTo>
                  <a:lnTo>
                    <a:pt x="20025" y="20532"/>
                  </a:lnTo>
                  <a:lnTo>
                    <a:pt x="19898" y="20574"/>
                  </a:lnTo>
                  <a:lnTo>
                    <a:pt x="19856" y="20560"/>
                  </a:lnTo>
                  <a:lnTo>
                    <a:pt x="19982" y="20503"/>
                  </a:lnTo>
                  <a:lnTo>
                    <a:pt x="19996" y="20461"/>
                  </a:lnTo>
                  <a:lnTo>
                    <a:pt x="19884" y="20405"/>
                  </a:lnTo>
                  <a:lnTo>
                    <a:pt x="19813" y="20405"/>
                  </a:lnTo>
                  <a:lnTo>
                    <a:pt x="19785" y="20363"/>
                  </a:lnTo>
                  <a:lnTo>
                    <a:pt x="19771" y="20320"/>
                  </a:lnTo>
                  <a:lnTo>
                    <a:pt x="19715" y="20320"/>
                  </a:lnTo>
                  <a:lnTo>
                    <a:pt x="19715" y="20320"/>
                  </a:lnTo>
                  <a:lnTo>
                    <a:pt x="19687" y="20320"/>
                  </a:lnTo>
                  <a:lnTo>
                    <a:pt x="19672" y="20334"/>
                  </a:lnTo>
                  <a:lnTo>
                    <a:pt x="19658" y="20348"/>
                  </a:lnTo>
                  <a:lnTo>
                    <a:pt x="19602" y="20419"/>
                  </a:lnTo>
                  <a:lnTo>
                    <a:pt x="19602" y="20433"/>
                  </a:lnTo>
                  <a:lnTo>
                    <a:pt x="19588" y="20447"/>
                  </a:lnTo>
                  <a:lnTo>
                    <a:pt x="19461" y="20489"/>
                  </a:lnTo>
                  <a:lnTo>
                    <a:pt x="19278" y="20602"/>
                  </a:lnTo>
                  <a:lnTo>
                    <a:pt x="19151" y="20672"/>
                  </a:lnTo>
                  <a:lnTo>
                    <a:pt x="19109" y="20686"/>
                  </a:lnTo>
                  <a:lnTo>
                    <a:pt x="19081" y="20686"/>
                  </a:lnTo>
                  <a:lnTo>
                    <a:pt x="18997" y="20686"/>
                  </a:lnTo>
                  <a:lnTo>
                    <a:pt x="18997" y="20461"/>
                  </a:lnTo>
                  <a:lnTo>
                    <a:pt x="18884" y="20447"/>
                  </a:lnTo>
                  <a:lnTo>
                    <a:pt x="18771" y="20475"/>
                  </a:lnTo>
                  <a:lnTo>
                    <a:pt x="18715" y="20447"/>
                  </a:lnTo>
                  <a:lnTo>
                    <a:pt x="18673" y="20405"/>
                  </a:lnTo>
                  <a:lnTo>
                    <a:pt x="18673" y="20363"/>
                  </a:lnTo>
                  <a:lnTo>
                    <a:pt x="18659" y="20236"/>
                  </a:lnTo>
                  <a:lnTo>
                    <a:pt x="18447" y="19940"/>
                  </a:lnTo>
                  <a:lnTo>
                    <a:pt x="18391" y="19856"/>
                  </a:lnTo>
                  <a:lnTo>
                    <a:pt x="18208" y="19658"/>
                  </a:lnTo>
                  <a:lnTo>
                    <a:pt x="18039" y="19236"/>
                  </a:lnTo>
                  <a:lnTo>
                    <a:pt x="18025" y="19180"/>
                  </a:lnTo>
                  <a:lnTo>
                    <a:pt x="18025" y="19081"/>
                  </a:lnTo>
                  <a:lnTo>
                    <a:pt x="18081" y="18954"/>
                  </a:lnTo>
                  <a:lnTo>
                    <a:pt x="18095" y="18898"/>
                  </a:lnTo>
                  <a:lnTo>
                    <a:pt x="18053" y="18856"/>
                  </a:lnTo>
                  <a:lnTo>
                    <a:pt x="18025" y="18715"/>
                  </a:lnTo>
                  <a:lnTo>
                    <a:pt x="17940" y="18630"/>
                  </a:lnTo>
                  <a:lnTo>
                    <a:pt x="17856" y="18546"/>
                  </a:lnTo>
                  <a:lnTo>
                    <a:pt x="17786" y="18391"/>
                  </a:lnTo>
                  <a:lnTo>
                    <a:pt x="17786" y="18377"/>
                  </a:lnTo>
                  <a:lnTo>
                    <a:pt x="17800" y="18321"/>
                  </a:lnTo>
                  <a:lnTo>
                    <a:pt x="17814" y="18138"/>
                  </a:lnTo>
                  <a:lnTo>
                    <a:pt x="17828" y="18095"/>
                  </a:lnTo>
                  <a:lnTo>
                    <a:pt x="17842" y="18053"/>
                  </a:lnTo>
                  <a:lnTo>
                    <a:pt x="17842" y="18025"/>
                  </a:lnTo>
                  <a:lnTo>
                    <a:pt x="17926" y="18011"/>
                  </a:lnTo>
                  <a:lnTo>
                    <a:pt x="17955" y="17997"/>
                  </a:lnTo>
                  <a:lnTo>
                    <a:pt x="17955" y="17997"/>
                  </a:lnTo>
                  <a:lnTo>
                    <a:pt x="17955" y="17969"/>
                  </a:lnTo>
                  <a:lnTo>
                    <a:pt x="17926" y="17898"/>
                  </a:lnTo>
                  <a:lnTo>
                    <a:pt x="17884" y="17828"/>
                  </a:lnTo>
                  <a:lnTo>
                    <a:pt x="17884" y="17814"/>
                  </a:lnTo>
                  <a:lnTo>
                    <a:pt x="17800" y="17786"/>
                  </a:lnTo>
                  <a:lnTo>
                    <a:pt x="17687" y="17645"/>
                  </a:lnTo>
                  <a:lnTo>
                    <a:pt x="17729" y="17574"/>
                  </a:lnTo>
                  <a:lnTo>
                    <a:pt x="17729" y="17574"/>
                  </a:lnTo>
                  <a:lnTo>
                    <a:pt x="17856" y="17560"/>
                  </a:lnTo>
                  <a:lnTo>
                    <a:pt x="18011" y="17504"/>
                  </a:lnTo>
                  <a:lnTo>
                    <a:pt x="18123" y="17434"/>
                  </a:lnTo>
                  <a:lnTo>
                    <a:pt x="18152" y="17363"/>
                  </a:lnTo>
                  <a:lnTo>
                    <a:pt x="18138" y="17265"/>
                  </a:lnTo>
                  <a:lnTo>
                    <a:pt x="18123" y="17250"/>
                  </a:lnTo>
                  <a:lnTo>
                    <a:pt x="18081" y="17279"/>
                  </a:lnTo>
                  <a:lnTo>
                    <a:pt x="17983" y="17349"/>
                  </a:lnTo>
                  <a:lnTo>
                    <a:pt x="17814" y="17265"/>
                  </a:lnTo>
                  <a:lnTo>
                    <a:pt x="17800" y="17222"/>
                  </a:lnTo>
                  <a:lnTo>
                    <a:pt x="17983" y="17039"/>
                  </a:lnTo>
                  <a:lnTo>
                    <a:pt x="18011" y="16955"/>
                  </a:lnTo>
                  <a:lnTo>
                    <a:pt x="17997" y="16884"/>
                  </a:lnTo>
                  <a:lnTo>
                    <a:pt x="17997" y="16729"/>
                  </a:lnTo>
                  <a:lnTo>
                    <a:pt x="18039" y="16673"/>
                  </a:lnTo>
                  <a:lnTo>
                    <a:pt x="18166" y="16490"/>
                  </a:lnTo>
                  <a:lnTo>
                    <a:pt x="18180" y="16448"/>
                  </a:lnTo>
                  <a:lnTo>
                    <a:pt x="18208" y="16363"/>
                  </a:lnTo>
                  <a:lnTo>
                    <a:pt x="18180" y="16307"/>
                  </a:lnTo>
                  <a:lnTo>
                    <a:pt x="18194" y="16265"/>
                  </a:lnTo>
                  <a:lnTo>
                    <a:pt x="18391" y="16237"/>
                  </a:lnTo>
                  <a:lnTo>
                    <a:pt x="18405" y="16194"/>
                  </a:lnTo>
                  <a:lnTo>
                    <a:pt x="18349" y="16096"/>
                  </a:lnTo>
                  <a:lnTo>
                    <a:pt x="18363" y="16068"/>
                  </a:lnTo>
                  <a:lnTo>
                    <a:pt x="18391" y="16039"/>
                  </a:lnTo>
                  <a:lnTo>
                    <a:pt x="18560" y="15983"/>
                  </a:lnTo>
                  <a:lnTo>
                    <a:pt x="18729" y="15870"/>
                  </a:lnTo>
                  <a:lnTo>
                    <a:pt x="18884" y="15927"/>
                  </a:lnTo>
                  <a:lnTo>
                    <a:pt x="18968" y="15941"/>
                  </a:lnTo>
                  <a:lnTo>
                    <a:pt x="18997" y="15927"/>
                  </a:lnTo>
                  <a:lnTo>
                    <a:pt x="19039" y="15842"/>
                  </a:lnTo>
                  <a:lnTo>
                    <a:pt x="19067" y="15842"/>
                  </a:lnTo>
                  <a:lnTo>
                    <a:pt x="19109" y="15828"/>
                  </a:lnTo>
                  <a:lnTo>
                    <a:pt x="19123" y="15800"/>
                  </a:lnTo>
                  <a:lnTo>
                    <a:pt x="19053" y="15772"/>
                  </a:lnTo>
                  <a:lnTo>
                    <a:pt x="18997" y="15786"/>
                  </a:lnTo>
                  <a:lnTo>
                    <a:pt x="18856" y="15772"/>
                  </a:lnTo>
                  <a:lnTo>
                    <a:pt x="18842" y="15772"/>
                  </a:lnTo>
                  <a:lnTo>
                    <a:pt x="18715" y="15744"/>
                  </a:lnTo>
                  <a:lnTo>
                    <a:pt x="18687" y="15687"/>
                  </a:lnTo>
                  <a:lnTo>
                    <a:pt x="18687" y="15673"/>
                  </a:lnTo>
                  <a:lnTo>
                    <a:pt x="18687" y="15631"/>
                  </a:lnTo>
                  <a:lnTo>
                    <a:pt x="18659" y="15589"/>
                  </a:lnTo>
                  <a:lnTo>
                    <a:pt x="18673" y="15533"/>
                  </a:lnTo>
                  <a:lnTo>
                    <a:pt x="18673" y="15533"/>
                  </a:lnTo>
                  <a:lnTo>
                    <a:pt x="18715" y="15490"/>
                  </a:lnTo>
                  <a:lnTo>
                    <a:pt x="18701" y="15462"/>
                  </a:lnTo>
                  <a:lnTo>
                    <a:pt x="18743" y="15335"/>
                  </a:lnTo>
                  <a:lnTo>
                    <a:pt x="18715" y="15251"/>
                  </a:lnTo>
                  <a:lnTo>
                    <a:pt x="18729" y="15138"/>
                  </a:lnTo>
                  <a:lnTo>
                    <a:pt x="18982" y="14983"/>
                  </a:lnTo>
                  <a:lnTo>
                    <a:pt x="19081" y="14800"/>
                  </a:lnTo>
                  <a:lnTo>
                    <a:pt x="19067" y="14730"/>
                  </a:lnTo>
                  <a:lnTo>
                    <a:pt x="19053" y="14716"/>
                  </a:lnTo>
                  <a:lnTo>
                    <a:pt x="18982" y="14674"/>
                  </a:lnTo>
                  <a:lnTo>
                    <a:pt x="18982" y="14674"/>
                  </a:lnTo>
                  <a:lnTo>
                    <a:pt x="18912" y="14659"/>
                  </a:lnTo>
                  <a:lnTo>
                    <a:pt x="18687" y="14688"/>
                  </a:lnTo>
                  <a:lnTo>
                    <a:pt x="18504" y="14758"/>
                  </a:lnTo>
                  <a:lnTo>
                    <a:pt x="18405" y="14758"/>
                  </a:lnTo>
                  <a:lnTo>
                    <a:pt x="18391" y="14758"/>
                  </a:lnTo>
                  <a:lnTo>
                    <a:pt x="18363" y="14758"/>
                  </a:lnTo>
                  <a:lnTo>
                    <a:pt x="18292" y="14730"/>
                  </a:lnTo>
                  <a:lnTo>
                    <a:pt x="18194" y="14674"/>
                  </a:lnTo>
                  <a:lnTo>
                    <a:pt x="18152" y="14645"/>
                  </a:lnTo>
                  <a:lnTo>
                    <a:pt x="18095" y="14603"/>
                  </a:lnTo>
                  <a:lnTo>
                    <a:pt x="17983" y="14490"/>
                  </a:lnTo>
                  <a:lnTo>
                    <a:pt x="17940" y="14406"/>
                  </a:lnTo>
                  <a:lnTo>
                    <a:pt x="17757" y="14307"/>
                  </a:lnTo>
                  <a:lnTo>
                    <a:pt x="17729" y="14237"/>
                  </a:lnTo>
                  <a:lnTo>
                    <a:pt x="17715" y="14223"/>
                  </a:lnTo>
                  <a:lnTo>
                    <a:pt x="17687" y="14223"/>
                  </a:lnTo>
                  <a:lnTo>
                    <a:pt x="17602" y="14181"/>
                  </a:lnTo>
                  <a:lnTo>
                    <a:pt x="17532" y="14167"/>
                  </a:lnTo>
                  <a:lnTo>
                    <a:pt x="17532" y="14152"/>
                  </a:lnTo>
                  <a:lnTo>
                    <a:pt x="17504" y="14054"/>
                  </a:lnTo>
                  <a:lnTo>
                    <a:pt x="17504" y="14054"/>
                  </a:lnTo>
                  <a:lnTo>
                    <a:pt x="17419" y="13984"/>
                  </a:lnTo>
                  <a:lnTo>
                    <a:pt x="17039" y="13772"/>
                  </a:lnTo>
                  <a:lnTo>
                    <a:pt x="16955" y="13631"/>
                  </a:lnTo>
                  <a:lnTo>
                    <a:pt x="16955" y="13631"/>
                  </a:lnTo>
                  <a:lnTo>
                    <a:pt x="16941" y="13533"/>
                  </a:lnTo>
                  <a:lnTo>
                    <a:pt x="16912" y="13462"/>
                  </a:lnTo>
                  <a:lnTo>
                    <a:pt x="16941" y="13350"/>
                  </a:lnTo>
                  <a:lnTo>
                    <a:pt x="17025" y="13223"/>
                  </a:lnTo>
                  <a:lnTo>
                    <a:pt x="17067" y="13125"/>
                  </a:lnTo>
                  <a:lnTo>
                    <a:pt x="17138" y="13068"/>
                  </a:lnTo>
                  <a:lnTo>
                    <a:pt x="17208" y="13012"/>
                  </a:lnTo>
                  <a:lnTo>
                    <a:pt x="17208" y="13012"/>
                  </a:lnTo>
                  <a:lnTo>
                    <a:pt x="17335" y="13012"/>
                  </a:lnTo>
                  <a:lnTo>
                    <a:pt x="17631" y="12801"/>
                  </a:lnTo>
                  <a:lnTo>
                    <a:pt x="17800" y="12772"/>
                  </a:lnTo>
                  <a:lnTo>
                    <a:pt x="17955" y="12702"/>
                  </a:lnTo>
                  <a:lnTo>
                    <a:pt x="18123" y="12702"/>
                  </a:lnTo>
                  <a:lnTo>
                    <a:pt x="18236" y="12674"/>
                  </a:lnTo>
                  <a:lnTo>
                    <a:pt x="18391" y="12688"/>
                  </a:lnTo>
                  <a:lnTo>
                    <a:pt x="18447" y="12688"/>
                  </a:lnTo>
                  <a:lnTo>
                    <a:pt x="18476" y="12646"/>
                  </a:lnTo>
                  <a:lnTo>
                    <a:pt x="18461" y="12547"/>
                  </a:lnTo>
                  <a:lnTo>
                    <a:pt x="18476" y="12463"/>
                  </a:lnTo>
                  <a:lnTo>
                    <a:pt x="18476" y="12435"/>
                  </a:lnTo>
                  <a:lnTo>
                    <a:pt x="18504" y="12364"/>
                  </a:lnTo>
                  <a:lnTo>
                    <a:pt x="18546" y="12364"/>
                  </a:lnTo>
                  <a:lnTo>
                    <a:pt x="18673" y="12420"/>
                  </a:lnTo>
                  <a:lnTo>
                    <a:pt x="18757" y="12449"/>
                  </a:lnTo>
                  <a:lnTo>
                    <a:pt x="18743" y="12322"/>
                  </a:lnTo>
                  <a:lnTo>
                    <a:pt x="18743" y="12195"/>
                  </a:lnTo>
                  <a:lnTo>
                    <a:pt x="18771" y="11899"/>
                  </a:lnTo>
                  <a:lnTo>
                    <a:pt x="18743" y="11745"/>
                  </a:lnTo>
                  <a:lnTo>
                    <a:pt x="18673" y="11660"/>
                  </a:lnTo>
                  <a:lnTo>
                    <a:pt x="18630" y="11646"/>
                  </a:lnTo>
                  <a:lnTo>
                    <a:pt x="18546" y="11660"/>
                  </a:lnTo>
                  <a:lnTo>
                    <a:pt x="18335" y="11857"/>
                  </a:lnTo>
                  <a:lnTo>
                    <a:pt x="18278" y="11885"/>
                  </a:lnTo>
                  <a:lnTo>
                    <a:pt x="18222" y="11914"/>
                  </a:lnTo>
                  <a:lnTo>
                    <a:pt x="18166" y="11942"/>
                  </a:lnTo>
                  <a:lnTo>
                    <a:pt x="18011" y="12026"/>
                  </a:lnTo>
                  <a:lnTo>
                    <a:pt x="18109" y="12097"/>
                  </a:lnTo>
                  <a:lnTo>
                    <a:pt x="18109" y="12111"/>
                  </a:lnTo>
                  <a:lnTo>
                    <a:pt x="18067" y="12181"/>
                  </a:lnTo>
                  <a:lnTo>
                    <a:pt x="17983" y="12223"/>
                  </a:lnTo>
                  <a:lnTo>
                    <a:pt x="17800" y="12308"/>
                  </a:lnTo>
                  <a:lnTo>
                    <a:pt x="17743" y="12308"/>
                  </a:lnTo>
                  <a:lnTo>
                    <a:pt x="17729" y="12294"/>
                  </a:lnTo>
                  <a:lnTo>
                    <a:pt x="17729" y="12294"/>
                  </a:lnTo>
                  <a:lnTo>
                    <a:pt x="17687" y="12280"/>
                  </a:lnTo>
                  <a:lnTo>
                    <a:pt x="17673" y="12237"/>
                  </a:lnTo>
                  <a:lnTo>
                    <a:pt x="17673" y="12237"/>
                  </a:lnTo>
                  <a:lnTo>
                    <a:pt x="17715" y="12195"/>
                  </a:lnTo>
                  <a:lnTo>
                    <a:pt x="17842" y="12153"/>
                  </a:lnTo>
                  <a:lnTo>
                    <a:pt x="17842" y="11970"/>
                  </a:lnTo>
                  <a:lnTo>
                    <a:pt x="17757" y="11759"/>
                  </a:lnTo>
                  <a:lnTo>
                    <a:pt x="17687" y="11688"/>
                  </a:lnTo>
                  <a:lnTo>
                    <a:pt x="17673" y="11674"/>
                  </a:lnTo>
                  <a:lnTo>
                    <a:pt x="17673" y="11505"/>
                  </a:lnTo>
                  <a:lnTo>
                    <a:pt x="17786" y="11477"/>
                  </a:lnTo>
                  <a:lnTo>
                    <a:pt x="17828" y="11463"/>
                  </a:lnTo>
                  <a:lnTo>
                    <a:pt x="17898" y="11407"/>
                  </a:lnTo>
                  <a:lnTo>
                    <a:pt x="17955" y="11378"/>
                  </a:lnTo>
                  <a:lnTo>
                    <a:pt x="18011" y="11336"/>
                  </a:lnTo>
                  <a:lnTo>
                    <a:pt x="18011" y="11294"/>
                  </a:lnTo>
                  <a:lnTo>
                    <a:pt x="18053" y="11153"/>
                  </a:lnTo>
                  <a:lnTo>
                    <a:pt x="18081" y="11125"/>
                  </a:lnTo>
                  <a:lnTo>
                    <a:pt x="18194" y="10900"/>
                  </a:lnTo>
                  <a:lnTo>
                    <a:pt x="18138" y="10787"/>
                  </a:lnTo>
                  <a:lnTo>
                    <a:pt x="18109" y="10745"/>
                  </a:lnTo>
                  <a:lnTo>
                    <a:pt x="18138" y="10717"/>
                  </a:lnTo>
                  <a:lnTo>
                    <a:pt x="18264" y="10660"/>
                  </a:lnTo>
                  <a:lnTo>
                    <a:pt x="18349" y="10604"/>
                  </a:lnTo>
                  <a:lnTo>
                    <a:pt x="18349" y="10604"/>
                  </a:lnTo>
                  <a:lnTo>
                    <a:pt x="18363" y="10576"/>
                  </a:lnTo>
                  <a:lnTo>
                    <a:pt x="18391" y="10435"/>
                  </a:lnTo>
                  <a:lnTo>
                    <a:pt x="18405" y="10322"/>
                  </a:lnTo>
                  <a:lnTo>
                    <a:pt x="18405" y="10322"/>
                  </a:lnTo>
                  <a:lnTo>
                    <a:pt x="18391" y="10153"/>
                  </a:lnTo>
                  <a:lnTo>
                    <a:pt x="18405" y="10083"/>
                  </a:lnTo>
                  <a:lnTo>
                    <a:pt x="18391" y="10041"/>
                  </a:lnTo>
                  <a:lnTo>
                    <a:pt x="18377" y="10027"/>
                  </a:lnTo>
                  <a:lnTo>
                    <a:pt x="18433" y="9998"/>
                  </a:lnTo>
                  <a:lnTo>
                    <a:pt x="18532" y="9942"/>
                  </a:lnTo>
                  <a:lnTo>
                    <a:pt x="18546" y="9900"/>
                  </a:lnTo>
                  <a:lnTo>
                    <a:pt x="18588" y="9843"/>
                  </a:lnTo>
                  <a:lnTo>
                    <a:pt x="18560" y="9801"/>
                  </a:lnTo>
                  <a:lnTo>
                    <a:pt x="18546" y="9787"/>
                  </a:lnTo>
                  <a:lnTo>
                    <a:pt x="18546" y="9717"/>
                  </a:lnTo>
                  <a:lnTo>
                    <a:pt x="18588" y="9646"/>
                  </a:lnTo>
                  <a:lnTo>
                    <a:pt x="18813" y="9646"/>
                  </a:lnTo>
                  <a:lnTo>
                    <a:pt x="18870" y="9604"/>
                  </a:lnTo>
                  <a:lnTo>
                    <a:pt x="18912" y="9576"/>
                  </a:lnTo>
                  <a:lnTo>
                    <a:pt x="18954" y="9604"/>
                  </a:lnTo>
                  <a:lnTo>
                    <a:pt x="18940" y="9675"/>
                  </a:lnTo>
                  <a:lnTo>
                    <a:pt x="18954" y="9717"/>
                  </a:lnTo>
                  <a:lnTo>
                    <a:pt x="18997" y="9717"/>
                  </a:lnTo>
                  <a:lnTo>
                    <a:pt x="19053" y="9717"/>
                  </a:lnTo>
                  <a:lnTo>
                    <a:pt x="19081" y="9646"/>
                  </a:lnTo>
                  <a:lnTo>
                    <a:pt x="19011" y="9590"/>
                  </a:lnTo>
                  <a:lnTo>
                    <a:pt x="19039" y="9520"/>
                  </a:lnTo>
                  <a:lnTo>
                    <a:pt x="19011" y="9477"/>
                  </a:lnTo>
                  <a:lnTo>
                    <a:pt x="18940" y="9491"/>
                  </a:lnTo>
                  <a:lnTo>
                    <a:pt x="18813" y="9491"/>
                  </a:lnTo>
                  <a:lnTo>
                    <a:pt x="18785" y="9449"/>
                  </a:lnTo>
                  <a:lnTo>
                    <a:pt x="18771" y="9449"/>
                  </a:lnTo>
                  <a:lnTo>
                    <a:pt x="18785" y="9421"/>
                  </a:lnTo>
                  <a:lnTo>
                    <a:pt x="18799" y="9407"/>
                  </a:lnTo>
                  <a:lnTo>
                    <a:pt x="18828" y="9379"/>
                  </a:lnTo>
                  <a:lnTo>
                    <a:pt x="18602" y="9266"/>
                  </a:lnTo>
                  <a:lnTo>
                    <a:pt x="18616" y="9224"/>
                  </a:lnTo>
                  <a:lnTo>
                    <a:pt x="18616" y="9224"/>
                  </a:lnTo>
                  <a:lnTo>
                    <a:pt x="18532" y="9069"/>
                  </a:lnTo>
                  <a:lnTo>
                    <a:pt x="18433" y="9027"/>
                  </a:lnTo>
                  <a:lnTo>
                    <a:pt x="18377" y="9027"/>
                  </a:lnTo>
                  <a:lnTo>
                    <a:pt x="18363" y="9027"/>
                  </a:lnTo>
                  <a:lnTo>
                    <a:pt x="18321" y="8985"/>
                  </a:lnTo>
                  <a:lnTo>
                    <a:pt x="18292" y="8985"/>
                  </a:lnTo>
                  <a:lnTo>
                    <a:pt x="18250" y="8985"/>
                  </a:lnTo>
                  <a:lnTo>
                    <a:pt x="18194" y="9027"/>
                  </a:lnTo>
                  <a:lnTo>
                    <a:pt x="18138" y="9013"/>
                  </a:lnTo>
                  <a:lnTo>
                    <a:pt x="18138" y="8956"/>
                  </a:lnTo>
                  <a:lnTo>
                    <a:pt x="18109" y="8900"/>
                  </a:lnTo>
                  <a:lnTo>
                    <a:pt x="18109" y="8900"/>
                  </a:lnTo>
                  <a:lnTo>
                    <a:pt x="18081" y="8759"/>
                  </a:lnTo>
                  <a:lnTo>
                    <a:pt x="18081" y="8717"/>
                  </a:lnTo>
                  <a:lnTo>
                    <a:pt x="18053" y="8647"/>
                  </a:lnTo>
                  <a:lnTo>
                    <a:pt x="17940" y="8703"/>
                  </a:lnTo>
                  <a:lnTo>
                    <a:pt x="17912" y="8745"/>
                  </a:lnTo>
                  <a:lnTo>
                    <a:pt x="17898" y="8773"/>
                  </a:lnTo>
                  <a:lnTo>
                    <a:pt x="17856" y="8787"/>
                  </a:lnTo>
                  <a:lnTo>
                    <a:pt x="17842" y="8787"/>
                  </a:lnTo>
                  <a:lnTo>
                    <a:pt x="17828" y="8787"/>
                  </a:lnTo>
                  <a:lnTo>
                    <a:pt x="17800" y="8773"/>
                  </a:lnTo>
                  <a:lnTo>
                    <a:pt x="17631" y="8717"/>
                  </a:lnTo>
                  <a:lnTo>
                    <a:pt x="17532" y="8675"/>
                  </a:lnTo>
                  <a:lnTo>
                    <a:pt x="17504" y="8647"/>
                  </a:lnTo>
                  <a:lnTo>
                    <a:pt x="17560" y="8520"/>
                  </a:lnTo>
                  <a:lnTo>
                    <a:pt x="17532" y="8492"/>
                  </a:lnTo>
                  <a:lnTo>
                    <a:pt x="17518" y="8492"/>
                  </a:lnTo>
                  <a:lnTo>
                    <a:pt x="17462" y="8478"/>
                  </a:lnTo>
                  <a:lnTo>
                    <a:pt x="17462" y="8351"/>
                  </a:lnTo>
                  <a:lnTo>
                    <a:pt x="17560" y="8013"/>
                  </a:lnTo>
                  <a:lnTo>
                    <a:pt x="17504" y="7928"/>
                  </a:lnTo>
                  <a:lnTo>
                    <a:pt x="17659" y="7773"/>
                  </a:lnTo>
                  <a:lnTo>
                    <a:pt x="17757" y="7731"/>
                  </a:lnTo>
                  <a:lnTo>
                    <a:pt x="17659" y="7604"/>
                  </a:lnTo>
                  <a:lnTo>
                    <a:pt x="17574" y="7506"/>
                  </a:lnTo>
                  <a:lnTo>
                    <a:pt x="17617" y="7450"/>
                  </a:lnTo>
                  <a:lnTo>
                    <a:pt x="17673" y="7421"/>
                  </a:lnTo>
                  <a:lnTo>
                    <a:pt x="17631" y="7351"/>
                  </a:lnTo>
                  <a:lnTo>
                    <a:pt x="17659" y="7309"/>
                  </a:lnTo>
                  <a:lnTo>
                    <a:pt x="17814" y="7309"/>
                  </a:lnTo>
                  <a:lnTo>
                    <a:pt x="17856" y="7281"/>
                  </a:lnTo>
                  <a:lnTo>
                    <a:pt x="17856" y="7140"/>
                  </a:lnTo>
                  <a:lnTo>
                    <a:pt x="17884" y="6999"/>
                  </a:lnTo>
                  <a:lnTo>
                    <a:pt x="17940" y="6886"/>
                  </a:lnTo>
                  <a:lnTo>
                    <a:pt x="18025" y="6844"/>
                  </a:lnTo>
                  <a:lnTo>
                    <a:pt x="18095" y="6844"/>
                  </a:lnTo>
                  <a:lnTo>
                    <a:pt x="18236" y="6858"/>
                  </a:lnTo>
                  <a:lnTo>
                    <a:pt x="18278" y="6858"/>
                  </a:lnTo>
                  <a:lnTo>
                    <a:pt x="18292" y="6858"/>
                  </a:lnTo>
                  <a:lnTo>
                    <a:pt x="18321" y="6844"/>
                  </a:lnTo>
                  <a:lnTo>
                    <a:pt x="18419" y="6830"/>
                  </a:lnTo>
                  <a:lnTo>
                    <a:pt x="18433" y="6830"/>
                  </a:lnTo>
                  <a:lnTo>
                    <a:pt x="18546" y="6731"/>
                  </a:lnTo>
                  <a:lnTo>
                    <a:pt x="18560" y="6717"/>
                  </a:lnTo>
                  <a:lnTo>
                    <a:pt x="18645" y="6548"/>
                  </a:lnTo>
                  <a:lnTo>
                    <a:pt x="18659" y="6520"/>
                  </a:lnTo>
                  <a:lnTo>
                    <a:pt x="18701" y="6478"/>
                  </a:lnTo>
                  <a:lnTo>
                    <a:pt x="18729" y="6450"/>
                  </a:lnTo>
                  <a:lnTo>
                    <a:pt x="18870" y="6408"/>
                  </a:lnTo>
                  <a:lnTo>
                    <a:pt x="18954" y="6323"/>
                  </a:lnTo>
                  <a:lnTo>
                    <a:pt x="18968" y="6323"/>
                  </a:lnTo>
                  <a:lnTo>
                    <a:pt x="18982" y="6337"/>
                  </a:lnTo>
                  <a:lnTo>
                    <a:pt x="18997" y="6422"/>
                  </a:lnTo>
                  <a:lnTo>
                    <a:pt x="19095" y="6534"/>
                  </a:lnTo>
                  <a:lnTo>
                    <a:pt x="19292" y="6675"/>
                  </a:lnTo>
                  <a:lnTo>
                    <a:pt x="19391" y="6647"/>
                  </a:lnTo>
                  <a:lnTo>
                    <a:pt x="19503" y="6619"/>
                  </a:lnTo>
                  <a:lnTo>
                    <a:pt x="19630" y="6520"/>
                  </a:lnTo>
                  <a:lnTo>
                    <a:pt x="19729" y="6591"/>
                  </a:lnTo>
                  <a:lnTo>
                    <a:pt x="19771" y="6605"/>
                  </a:lnTo>
                  <a:lnTo>
                    <a:pt x="19912" y="6619"/>
                  </a:lnTo>
                  <a:lnTo>
                    <a:pt x="20053" y="6746"/>
                  </a:lnTo>
                  <a:lnTo>
                    <a:pt x="20137" y="6858"/>
                  </a:lnTo>
                  <a:lnTo>
                    <a:pt x="20165" y="6900"/>
                  </a:lnTo>
                  <a:lnTo>
                    <a:pt x="20222" y="6985"/>
                  </a:lnTo>
                  <a:lnTo>
                    <a:pt x="20264" y="7069"/>
                  </a:lnTo>
                  <a:lnTo>
                    <a:pt x="20320" y="7196"/>
                  </a:lnTo>
                  <a:lnTo>
                    <a:pt x="20320" y="7267"/>
                  </a:lnTo>
                  <a:lnTo>
                    <a:pt x="20362" y="7281"/>
                  </a:lnTo>
                  <a:lnTo>
                    <a:pt x="20461" y="7112"/>
                  </a:lnTo>
                  <a:lnTo>
                    <a:pt x="20546" y="7027"/>
                  </a:lnTo>
                  <a:lnTo>
                    <a:pt x="20686" y="6886"/>
                  </a:lnTo>
                  <a:lnTo>
                    <a:pt x="20898" y="6886"/>
                  </a:lnTo>
                  <a:lnTo>
                    <a:pt x="20940" y="6760"/>
                  </a:lnTo>
                  <a:lnTo>
                    <a:pt x="20940" y="6731"/>
                  </a:lnTo>
                  <a:lnTo>
                    <a:pt x="20954" y="6689"/>
                  </a:lnTo>
                  <a:lnTo>
                    <a:pt x="20968" y="6591"/>
                  </a:lnTo>
                  <a:lnTo>
                    <a:pt x="21010" y="6492"/>
                  </a:lnTo>
                  <a:lnTo>
                    <a:pt x="21024" y="6379"/>
                  </a:lnTo>
                  <a:lnTo>
                    <a:pt x="21052" y="6323"/>
                  </a:lnTo>
                  <a:lnTo>
                    <a:pt x="21081" y="6281"/>
                  </a:lnTo>
                  <a:lnTo>
                    <a:pt x="21081" y="6281"/>
                  </a:lnTo>
                  <a:lnTo>
                    <a:pt x="21081" y="6267"/>
                  </a:lnTo>
                  <a:lnTo>
                    <a:pt x="21038" y="6154"/>
                  </a:lnTo>
                  <a:lnTo>
                    <a:pt x="21024" y="6098"/>
                  </a:lnTo>
                  <a:lnTo>
                    <a:pt x="20630" y="6027"/>
                  </a:lnTo>
                  <a:lnTo>
                    <a:pt x="20630" y="5985"/>
                  </a:lnTo>
                  <a:lnTo>
                    <a:pt x="20517" y="5943"/>
                  </a:lnTo>
                  <a:lnTo>
                    <a:pt x="20461" y="5943"/>
                  </a:lnTo>
                  <a:lnTo>
                    <a:pt x="20391" y="5999"/>
                  </a:lnTo>
                  <a:lnTo>
                    <a:pt x="20292" y="5985"/>
                  </a:lnTo>
                  <a:lnTo>
                    <a:pt x="20137" y="5929"/>
                  </a:lnTo>
                  <a:lnTo>
                    <a:pt x="20095" y="5901"/>
                  </a:lnTo>
                  <a:lnTo>
                    <a:pt x="20053" y="5858"/>
                  </a:lnTo>
                  <a:lnTo>
                    <a:pt x="20039" y="5816"/>
                  </a:lnTo>
                  <a:lnTo>
                    <a:pt x="20039" y="5788"/>
                  </a:lnTo>
                  <a:lnTo>
                    <a:pt x="20053" y="5703"/>
                  </a:lnTo>
                  <a:lnTo>
                    <a:pt x="20010" y="5619"/>
                  </a:lnTo>
                  <a:lnTo>
                    <a:pt x="19898" y="5605"/>
                  </a:lnTo>
                  <a:lnTo>
                    <a:pt x="19856" y="5549"/>
                  </a:lnTo>
                  <a:lnTo>
                    <a:pt x="19856" y="5492"/>
                  </a:lnTo>
                  <a:lnTo>
                    <a:pt x="19898" y="5422"/>
                  </a:lnTo>
                  <a:lnTo>
                    <a:pt x="19870" y="5366"/>
                  </a:lnTo>
                  <a:lnTo>
                    <a:pt x="19841" y="5351"/>
                  </a:lnTo>
                  <a:lnTo>
                    <a:pt x="19841" y="5351"/>
                  </a:lnTo>
                  <a:lnTo>
                    <a:pt x="19827" y="5337"/>
                  </a:lnTo>
                  <a:lnTo>
                    <a:pt x="19827" y="5309"/>
                  </a:lnTo>
                  <a:lnTo>
                    <a:pt x="19841" y="5295"/>
                  </a:lnTo>
                  <a:lnTo>
                    <a:pt x="19912" y="5239"/>
                  </a:lnTo>
                  <a:lnTo>
                    <a:pt x="19898" y="5225"/>
                  </a:lnTo>
                  <a:lnTo>
                    <a:pt x="19841" y="5182"/>
                  </a:lnTo>
                  <a:lnTo>
                    <a:pt x="19856" y="5140"/>
                  </a:lnTo>
                  <a:lnTo>
                    <a:pt x="19813" y="5084"/>
                  </a:lnTo>
                  <a:lnTo>
                    <a:pt x="19841" y="5028"/>
                  </a:lnTo>
                  <a:lnTo>
                    <a:pt x="19841" y="5028"/>
                  </a:lnTo>
                  <a:lnTo>
                    <a:pt x="19841" y="5028"/>
                  </a:lnTo>
                  <a:lnTo>
                    <a:pt x="19813" y="4957"/>
                  </a:lnTo>
                  <a:lnTo>
                    <a:pt x="19715" y="4929"/>
                  </a:lnTo>
                  <a:lnTo>
                    <a:pt x="19672" y="4887"/>
                  </a:lnTo>
                  <a:lnTo>
                    <a:pt x="19715" y="4830"/>
                  </a:lnTo>
                  <a:lnTo>
                    <a:pt x="19729" y="4746"/>
                  </a:lnTo>
                  <a:lnTo>
                    <a:pt x="19715" y="4746"/>
                  </a:lnTo>
                  <a:lnTo>
                    <a:pt x="19658" y="4704"/>
                  </a:lnTo>
                  <a:lnTo>
                    <a:pt x="19532" y="4619"/>
                  </a:lnTo>
                  <a:lnTo>
                    <a:pt x="19560" y="4563"/>
                  </a:lnTo>
                  <a:lnTo>
                    <a:pt x="19574" y="4563"/>
                  </a:lnTo>
                  <a:lnTo>
                    <a:pt x="19574" y="4549"/>
                  </a:lnTo>
                  <a:lnTo>
                    <a:pt x="19630" y="4521"/>
                  </a:lnTo>
                  <a:lnTo>
                    <a:pt x="19644" y="4436"/>
                  </a:lnTo>
                  <a:lnTo>
                    <a:pt x="19644" y="4394"/>
                  </a:lnTo>
                  <a:lnTo>
                    <a:pt x="19658" y="4380"/>
                  </a:lnTo>
                  <a:lnTo>
                    <a:pt x="19687" y="4366"/>
                  </a:lnTo>
                  <a:lnTo>
                    <a:pt x="19701" y="4323"/>
                  </a:lnTo>
                  <a:lnTo>
                    <a:pt x="19715" y="4267"/>
                  </a:lnTo>
                  <a:lnTo>
                    <a:pt x="19715" y="4253"/>
                  </a:lnTo>
                  <a:lnTo>
                    <a:pt x="19701" y="4225"/>
                  </a:lnTo>
                  <a:lnTo>
                    <a:pt x="19658" y="4239"/>
                  </a:lnTo>
                  <a:lnTo>
                    <a:pt x="19630" y="4281"/>
                  </a:lnTo>
                  <a:lnTo>
                    <a:pt x="19532" y="4352"/>
                  </a:lnTo>
                  <a:lnTo>
                    <a:pt x="19461" y="4352"/>
                  </a:lnTo>
                  <a:lnTo>
                    <a:pt x="19363" y="4267"/>
                  </a:lnTo>
                  <a:lnTo>
                    <a:pt x="19278" y="4225"/>
                  </a:lnTo>
                  <a:lnTo>
                    <a:pt x="19264" y="4225"/>
                  </a:lnTo>
                  <a:lnTo>
                    <a:pt x="19208" y="4225"/>
                  </a:lnTo>
                  <a:lnTo>
                    <a:pt x="19180" y="4183"/>
                  </a:lnTo>
                  <a:lnTo>
                    <a:pt x="19123" y="4112"/>
                  </a:lnTo>
                  <a:lnTo>
                    <a:pt x="19039" y="4056"/>
                  </a:lnTo>
                  <a:lnTo>
                    <a:pt x="18954" y="3901"/>
                  </a:lnTo>
                  <a:lnTo>
                    <a:pt x="18912" y="3901"/>
                  </a:lnTo>
                  <a:lnTo>
                    <a:pt x="18898" y="3887"/>
                  </a:lnTo>
                  <a:lnTo>
                    <a:pt x="18870" y="3859"/>
                  </a:lnTo>
                  <a:lnTo>
                    <a:pt x="18828" y="3774"/>
                  </a:lnTo>
                  <a:lnTo>
                    <a:pt x="18856" y="3704"/>
                  </a:lnTo>
                  <a:lnTo>
                    <a:pt x="18940" y="3732"/>
                  </a:lnTo>
                  <a:lnTo>
                    <a:pt x="18968" y="3732"/>
                  </a:lnTo>
                  <a:lnTo>
                    <a:pt x="19137" y="3648"/>
                  </a:lnTo>
                  <a:lnTo>
                    <a:pt x="19320" y="3563"/>
                  </a:lnTo>
                  <a:lnTo>
                    <a:pt x="19335" y="3535"/>
                  </a:lnTo>
                  <a:lnTo>
                    <a:pt x="19377" y="3493"/>
                  </a:lnTo>
                  <a:lnTo>
                    <a:pt x="19377" y="3422"/>
                  </a:lnTo>
                  <a:lnTo>
                    <a:pt x="19377" y="3408"/>
                  </a:lnTo>
                  <a:lnTo>
                    <a:pt x="19377" y="3380"/>
                  </a:lnTo>
                  <a:lnTo>
                    <a:pt x="19377" y="3366"/>
                  </a:lnTo>
                  <a:lnTo>
                    <a:pt x="19391" y="3338"/>
                  </a:lnTo>
                  <a:lnTo>
                    <a:pt x="19292" y="3239"/>
                  </a:lnTo>
                  <a:lnTo>
                    <a:pt x="19236" y="3197"/>
                  </a:lnTo>
                  <a:lnTo>
                    <a:pt x="19166" y="3042"/>
                  </a:lnTo>
                  <a:lnTo>
                    <a:pt x="19137" y="3014"/>
                  </a:lnTo>
                  <a:lnTo>
                    <a:pt x="19109" y="2972"/>
                  </a:lnTo>
                  <a:lnTo>
                    <a:pt x="19053" y="2901"/>
                  </a:lnTo>
                  <a:lnTo>
                    <a:pt x="18912" y="2803"/>
                  </a:lnTo>
                  <a:lnTo>
                    <a:pt x="18842" y="2746"/>
                  </a:lnTo>
                  <a:lnTo>
                    <a:pt x="18842" y="2746"/>
                  </a:lnTo>
                  <a:lnTo>
                    <a:pt x="18771" y="2690"/>
                  </a:lnTo>
                  <a:lnTo>
                    <a:pt x="18743" y="2662"/>
                  </a:lnTo>
                  <a:lnTo>
                    <a:pt x="18602" y="2549"/>
                  </a:lnTo>
                  <a:lnTo>
                    <a:pt x="18560" y="2507"/>
                  </a:lnTo>
                  <a:lnTo>
                    <a:pt x="18433" y="2479"/>
                  </a:lnTo>
                  <a:lnTo>
                    <a:pt x="18194" y="2437"/>
                  </a:lnTo>
                  <a:lnTo>
                    <a:pt x="18194" y="2437"/>
                  </a:lnTo>
                  <a:lnTo>
                    <a:pt x="18138" y="2451"/>
                  </a:lnTo>
                  <a:lnTo>
                    <a:pt x="18123" y="2408"/>
                  </a:lnTo>
                  <a:lnTo>
                    <a:pt x="18109" y="2408"/>
                  </a:lnTo>
                  <a:lnTo>
                    <a:pt x="18067" y="2394"/>
                  </a:lnTo>
                  <a:lnTo>
                    <a:pt x="17983" y="2408"/>
                  </a:lnTo>
                  <a:lnTo>
                    <a:pt x="17997" y="2465"/>
                  </a:lnTo>
                  <a:lnTo>
                    <a:pt x="18081" y="2493"/>
                  </a:lnTo>
                  <a:lnTo>
                    <a:pt x="18109" y="2535"/>
                  </a:lnTo>
                  <a:lnTo>
                    <a:pt x="18138" y="2549"/>
                  </a:lnTo>
                  <a:lnTo>
                    <a:pt x="18250" y="2507"/>
                  </a:lnTo>
                  <a:lnTo>
                    <a:pt x="18292" y="2521"/>
                  </a:lnTo>
                  <a:lnTo>
                    <a:pt x="18321" y="2549"/>
                  </a:lnTo>
                  <a:lnTo>
                    <a:pt x="18292" y="2577"/>
                  </a:lnTo>
                  <a:lnTo>
                    <a:pt x="18278" y="2549"/>
                  </a:lnTo>
                  <a:lnTo>
                    <a:pt x="18250" y="2549"/>
                  </a:lnTo>
                  <a:lnTo>
                    <a:pt x="18194" y="2577"/>
                  </a:lnTo>
                  <a:lnTo>
                    <a:pt x="18194" y="2605"/>
                  </a:lnTo>
                  <a:lnTo>
                    <a:pt x="18250" y="2605"/>
                  </a:lnTo>
                  <a:lnTo>
                    <a:pt x="18208" y="2648"/>
                  </a:lnTo>
                  <a:lnTo>
                    <a:pt x="18138" y="2634"/>
                  </a:lnTo>
                  <a:lnTo>
                    <a:pt x="18138" y="2591"/>
                  </a:lnTo>
                  <a:lnTo>
                    <a:pt x="18095" y="2535"/>
                  </a:lnTo>
                  <a:lnTo>
                    <a:pt x="18053" y="2549"/>
                  </a:lnTo>
                  <a:lnTo>
                    <a:pt x="18053" y="2563"/>
                  </a:lnTo>
                  <a:lnTo>
                    <a:pt x="18264" y="2760"/>
                  </a:lnTo>
                  <a:lnTo>
                    <a:pt x="18278" y="2774"/>
                  </a:lnTo>
                  <a:lnTo>
                    <a:pt x="18307" y="2774"/>
                  </a:lnTo>
                  <a:lnTo>
                    <a:pt x="18321" y="2803"/>
                  </a:lnTo>
                  <a:lnTo>
                    <a:pt x="18292" y="2803"/>
                  </a:lnTo>
                  <a:lnTo>
                    <a:pt x="18264" y="2789"/>
                  </a:lnTo>
                  <a:lnTo>
                    <a:pt x="18250" y="2789"/>
                  </a:lnTo>
                  <a:lnTo>
                    <a:pt x="18250" y="2774"/>
                  </a:lnTo>
                  <a:lnTo>
                    <a:pt x="18053" y="2620"/>
                  </a:lnTo>
                  <a:lnTo>
                    <a:pt x="17983" y="2591"/>
                  </a:lnTo>
                  <a:lnTo>
                    <a:pt x="17856" y="2507"/>
                  </a:lnTo>
                  <a:lnTo>
                    <a:pt x="17800" y="2465"/>
                  </a:lnTo>
                  <a:lnTo>
                    <a:pt x="17800" y="2465"/>
                  </a:lnTo>
                  <a:lnTo>
                    <a:pt x="17743" y="2366"/>
                  </a:lnTo>
                  <a:lnTo>
                    <a:pt x="17743" y="2352"/>
                  </a:lnTo>
                  <a:lnTo>
                    <a:pt x="17602" y="2310"/>
                  </a:lnTo>
                  <a:lnTo>
                    <a:pt x="17433" y="2099"/>
                  </a:lnTo>
                  <a:lnTo>
                    <a:pt x="17152" y="1845"/>
                  </a:lnTo>
                  <a:lnTo>
                    <a:pt x="16884" y="1676"/>
                  </a:lnTo>
                  <a:lnTo>
                    <a:pt x="16814" y="1606"/>
                  </a:lnTo>
                  <a:lnTo>
                    <a:pt x="16758" y="1592"/>
                  </a:lnTo>
                  <a:lnTo>
                    <a:pt x="16659" y="1493"/>
                  </a:lnTo>
                  <a:lnTo>
                    <a:pt x="16532" y="1451"/>
                  </a:lnTo>
                  <a:lnTo>
                    <a:pt x="16532" y="1423"/>
                  </a:lnTo>
                  <a:lnTo>
                    <a:pt x="16532" y="1409"/>
                  </a:lnTo>
                  <a:lnTo>
                    <a:pt x="16448" y="1366"/>
                  </a:lnTo>
                  <a:lnTo>
                    <a:pt x="16307" y="1240"/>
                  </a:lnTo>
                  <a:lnTo>
                    <a:pt x="16321" y="1141"/>
                  </a:lnTo>
                  <a:lnTo>
                    <a:pt x="16293" y="1028"/>
                  </a:lnTo>
                  <a:lnTo>
                    <a:pt x="16265" y="1014"/>
                  </a:lnTo>
                  <a:close/>
                  <a:moveTo>
                    <a:pt x="5337" y="24404"/>
                  </a:moveTo>
                  <a:lnTo>
                    <a:pt x="5309" y="24418"/>
                  </a:lnTo>
                  <a:lnTo>
                    <a:pt x="5239" y="24376"/>
                  </a:lnTo>
                  <a:lnTo>
                    <a:pt x="5168" y="24390"/>
                  </a:lnTo>
                  <a:lnTo>
                    <a:pt x="5182" y="24334"/>
                  </a:lnTo>
                  <a:lnTo>
                    <a:pt x="5126" y="24263"/>
                  </a:lnTo>
                  <a:lnTo>
                    <a:pt x="5154" y="24249"/>
                  </a:lnTo>
                  <a:lnTo>
                    <a:pt x="5182" y="24263"/>
                  </a:lnTo>
                  <a:lnTo>
                    <a:pt x="5182" y="24263"/>
                  </a:lnTo>
                  <a:lnTo>
                    <a:pt x="5253" y="24277"/>
                  </a:lnTo>
                  <a:lnTo>
                    <a:pt x="5323" y="24263"/>
                  </a:lnTo>
                  <a:lnTo>
                    <a:pt x="5394" y="24319"/>
                  </a:lnTo>
                  <a:lnTo>
                    <a:pt x="5337" y="24348"/>
                  </a:lnTo>
                  <a:close/>
                  <a:moveTo>
                    <a:pt x="648" y="23531"/>
                  </a:moveTo>
                  <a:lnTo>
                    <a:pt x="550" y="23559"/>
                  </a:lnTo>
                  <a:lnTo>
                    <a:pt x="507" y="23531"/>
                  </a:lnTo>
                  <a:lnTo>
                    <a:pt x="634" y="23418"/>
                  </a:lnTo>
                  <a:lnTo>
                    <a:pt x="648" y="23432"/>
                  </a:lnTo>
                  <a:lnTo>
                    <a:pt x="648" y="23432"/>
                  </a:lnTo>
                  <a:lnTo>
                    <a:pt x="690" y="23432"/>
                  </a:lnTo>
                  <a:lnTo>
                    <a:pt x="704" y="23461"/>
                  </a:lnTo>
                  <a:lnTo>
                    <a:pt x="662" y="23475"/>
                  </a:lnTo>
                  <a:close/>
                  <a:moveTo>
                    <a:pt x="451" y="22855"/>
                  </a:moveTo>
                  <a:lnTo>
                    <a:pt x="451" y="22855"/>
                  </a:lnTo>
                  <a:lnTo>
                    <a:pt x="578" y="22939"/>
                  </a:lnTo>
                  <a:lnTo>
                    <a:pt x="634" y="22954"/>
                  </a:lnTo>
                  <a:lnTo>
                    <a:pt x="662" y="23010"/>
                  </a:lnTo>
                  <a:lnTo>
                    <a:pt x="606" y="23024"/>
                  </a:lnTo>
                  <a:lnTo>
                    <a:pt x="564" y="23010"/>
                  </a:lnTo>
                  <a:lnTo>
                    <a:pt x="521" y="23010"/>
                  </a:lnTo>
                  <a:lnTo>
                    <a:pt x="507" y="23066"/>
                  </a:lnTo>
                  <a:lnTo>
                    <a:pt x="451" y="23080"/>
                  </a:lnTo>
                  <a:lnTo>
                    <a:pt x="423" y="23038"/>
                  </a:lnTo>
                  <a:lnTo>
                    <a:pt x="324" y="23024"/>
                  </a:lnTo>
                  <a:lnTo>
                    <a:pt x="310" y="22939"/>
                  </a:lnTo>
                  <a:lnTo>
                    <a:pt x="352" y="22925"/>
                  </a:lnTo>
                  <a:lnTo>
                    <a:pt x="395" y="22855"/>
                  </a:lnTo>
                  <a:lnTo>
                    <a:pt x="409" y="22841"/>
                  </a:lnTo>
                  <a:close/>
                  <a:moveTo>
                    <a:pt x="43" y="21334"/>
                  </a:moveTo>
                  <a:lnTo>
                    <a:pt x="14" y="21320"/>
                  </a:lnTo>
                  <a:lnTo>
                    <a:pt x="0" y="21264"/>
                  </a:lnTo>
                  <a:lnTo>
                    <a:pt x="57" y="21193"/>
                  </a:lnTo>
                  <a:lnTo>
                    <a:pt x="29" y="21095"/>
                  </a:lnTo>
                  <a:lnTo>
                    <a:pt x="113" y="21053"/>
                  </a:lnTo>
                  <a:lnTo>
                    <a:pt x="169" y="21038"/>
                  </a:lnTo>
                  <a:lnTo>
                    <a:pt x="183" y="21081"/>
                  </a:lnTo>
                  <a:lnTo>
                    <a:pt x="141" y="21179"/>
                  </a:lnTo>
                  <a:lnTo>
                    <a:pt x="155" y="21236"/>
                  </a:lnTo>
                  <a:lnTo>
                    <a:pt x="155" y="21376"/>
                  </a:lnTo>
                  <a:lnTo>
                    <a:pt x="155" y="21376"/>
                  </a:lnTo>
                  <a:lnTo>
                    <a:pt x="71" y="21376"/>
                  </a:lnTo>
                  <a:lnTo>
                    <a:pt x="85" y="21334"/>
                  </a:lnTo>
                  <a:close/>
                  <a:moveTo>
                    <a:pt x="6224" y="1141"/>
                  </a:moveTo>
                  <a:lnTo>
                    <a:pt x="6239" y="1000"/>
                  </a:lnTo>
                  <a:lnTo>
                    <a:pt x="6281" y="958"/>
                  </a:lnTo>
                  <a:lnTo>
                    <a:pt x="6323" y="761"/>
                  </a:lnTo>
                  <a:lnTo>
                    <a:pt x="6281" y="719"/>
                  </a:lnTo>
                  <a:lnTo>
                    <a:pt x="6239" y="620"/>
                  </a:lnTo>
                  <a:lnTo>
                    <a:pt x="6267" y="550"/>
                  </a:lnTo>
                  <a:lnTo>
                    <a:pt x="6182" y="507"/>
                  </a:lnTo>
                  <a:lnTo>
                    <a:pt x="6224" y="479"/>
                  </a:lnTo>
                  <a:lnTo>
                    <a:pt x="6210" y="437"/>
                  </a:lnTo>
                  <a:lnTo>
                    <a:pt x="6168" y="395"/>
                  </a:lnTo>
                  <a:lnTo>
                    <a:pt x="6210" y="338"/>
                  </a:lnTo>
                  <a:lnTo>
                    <a:pt x="6267" y="310"/>
                  </a:lnTo>
                  <a:lnTo>
                    <a:pt x="6351" y="352"/>
                  </a:lnTo>
                  <a:lnTo>
                    <a:pt x="6365" y="324"/>
                  </a:lnTo>
                  <a:lnTo>
                    <a:pt x="6492" y="338"/>
                  </a:lnTo>
                  <a:lnTo>
                    <a:pt x="6548" y="310"/>
                  </a:lnTo>
                  <a:lnTo>
                    <a:pt x="6548" y="254"/>
                  </a:lnTo>
                  <a:lnTo>
                    <a:pt x="6675" y="198"/>
                  </a:lnTo>
                  <a:lnTo>
                    <a:pt x="6689" y="212"/>
                  </a:lnTo>
                  <a:lnTo>
                    <a:pt x="6619" y="282"/>
                  </a:lnTo>
                  <a:lnTo>
                    <a:pt x="6647" y="310"/>
                  </a:lnTo>
                  <a:lnTo>
                    <a:pt x="6689" y="296"/>
                  </a:lnTo>
                  <a:lnTo>
                    <a:pt x="6647" y="268"/>
                  </a:lnTo>
                  <a:lnTo>
                    <a:pt x="6675" y="254"/>
                  </a:lnTo>
                  <a:lnTo>
                    <a:pt x="6703" y="282"/>
                  </a:lnTo>
                  <a:lnTo>
                    <a:pt x="6802" y="212"/>
                  </a:lnTo>
                  <a:lnTo>
                    <a:pt x="6816" y="240"/>
                  </a:lnTo>
                  <a:lnTo>
                    <a:pt x="6858" y="240"/>
                  </a:lnTo>
                  <a:lnTo>
                    <a:pt x="6872" y="198"/>
                  </a:lnTo>
                  <a:lnTo>
                    <a:pt x="6872" y="155"/>
                  </a:lnTo>
                  <a:lnTo>
                    <a:pt x="6957" y="99"/>
                  </a:lnTo>
                  <a:lnTo>
                    <a:pt x="6985" y="127"/>
                  </a:lnTo>
                  <a:lnTo>
                    <a:pt x="6971" y="155"/>
                  </a:lnTo>
                  <a:lnTo>
                    <a:pt x="7027" y="212"/>
                  </a:lnTo>
                  <a:lnTo>
                    <a:pt x="7098" y="198"/>
                  </a:lnTo>
                  <a:lnTo>
                    <a:pt x="7168" y="212"/>
                  </a:lnTo>
                  <a:lnTo>
                    <a:pt x="7182" y="198"/>
                  </a:lnTo>
                  <a:lnTo>
                    <a:pt x="7154" y="155"/>
                  </a:lnTo>
                  <a:lnTo>
                    <a:pt x="7196" y="113"/>
                  </a:lnTo>
                  <a:lnTo>
                    <a:pt x="7154" y="85"/>
                  </a:lnTo>
                  <a:lnTo>
                    <a:pt x="7224" y="71"/>
                  </a:lnTo>
                  <a:lnTo>
                    <a:pt x="7281" y="29"/>
                  </a:lnTo>
                  <a:lnTo>
                    <a:pt x="7323" y="43"/>
                  </a:lnTo>
                  <a:lnTo>
                    <a:pt x="7351" y="0"/>
                  </a:lnTo>
                  <a:lnTo>
                    <a:pt x="7436" y="43"/>
                  </a:lnTo>
                  <a:lnTo>
                    <a:pt x="7506" y="29"/>
                  </a:lnTo>
                  <a:lnTo>
                    <a:pt x="7534" y="43"/>
                  </a:lnTo>
                  <a:lnTo>
                    <a:pt x="7520" y="99"/>
                  </a:lnTo>
                  <a:lnTo>
                    <a:pt x="7548" y="113"/>
                  </a:lnTo>
                  <a:lnTo>
                    <a:pt x="7604" y="57"/>
                  </a:lnTo>
                  <a:lnTo>
                    <a:pt x="7745" y="57"/>
                  </a:lnTo>
                  <a:lnTo>
                    <a:pt x="7802" y="85"/>
                  </a:lnTo>
                  <a:lnTo>
                    <a:pt x="7830" y="141"/>
                  </a:lnTo>
                  <a:lnTo>
                    <a:pt x="7886" y="212"/>
                  </a:lnTo>
                  <a:lnTo>
                    <a:pt x="7971" y="183"/>
                  </a:lnTo>
                  <a:lnTo>
                    <a:pt x="7999" y="183"/>
                  </a:lnTo>
                  <a:lnTo>
                    <a:pt x="8041" y="141"/>
                  </a:lnTo>
                  <a:lnTo>
                    <a:pt x="8083" y="155"/>
                  </a:lnTo>
                  <a:lnTo>
                    <a:pt x="8097" y="198"/>
                  </a:lnTo>
                  <a:lnTo>
                    <a:pt x="8126" y="169"/>
                  </a:lnTo>
                  <a:lnTo>
                    <a:pt x="8154" y="155"/>
                  </a:lnTo>
                  <a:lnTo>
                    <a:pt x="8168" y="183"/>
                  </a:lnTo>
                  <a:lnTo>
                    <a:pt x="8252" y="198"/>
                  </a:lnTo>
                  <a:lnTo>
                    <a:pt x="8323" y="226"/>
                  </a:lnTo>
                  <a:lnTo>
                    <a:pt x="8323" y="198"/>
                  </a:lnTo>
                  <a:lnTo>
                    <a:pt x="8393" y="226"/>
                  </a:lnTo>
                  <a:lnTo>
                    <a:pt x="8421" y="183"/>
                  </a:lnTo>
                  <a:lnTo>
                    <a:pt x="8449" y="169"/>
                  </a:lnTo>
                  <a:lnTo>
                    <a:pt x="8492" y="268"/>
                  </a:lnTo>
                  <a:lnTo>
                    <a:pt x="8478" y="310"/>
                  </a:lnTo>
                  <a:lnTo>
                    <a:pt x="8534" y="324"/>
                  </a:lnTo>
                  <a:lnTo>
                    <a:pt x="8562" y="366"/>
                  </a:lnTo>
                  <a:lnTo>
                    <a:pt x="8562" y="437"/>
                  </a:lnTo>
                  <a:lnTo>
                    <a:pt x="8604" y="479"/>
                  </a:lnTo>
                  <a:lnTo>
                    <a:pt x="8604" y="578"/>
                  </a:lnTo>
                  <a:lnTo>
                    <a:pt x="8435" y="845"/>
                  </a:lnTo>
                  <a:lnTo>
                    <a:pt x="8449" y="873"/>
                  </a:lnTo>
                  <a:lnTo>
                    <a:pt x="8548" y="803"/>
                  </a:lnTo>
                  <a:lnTo>
                    <a:pt x="8520" y="733"/>
                  </a:lnTo>
                  <a:lnTo>
                    <a:pt x="8576" y="747"/>
                  </a:lnTo>
                  <a:lnTo>
                    <a:pt x="8590" y="747"/>
                  </a:lnTo>
                  <a:lnTo>
                    <a:pt x="8590" y="789"/>
                  </a:lnTo>
                  <a:lnTo>
                    <a:pt x="8647" y="831"/>
                  </a:lnTo>
                  <a:lnTo>
                    <a:pt x="8632" y="916"/>
                  </a:lnTo>
                  <a:lnTo>
                    <a:pt x="8703" y="972"/>
                  </a:lnTo>
                  <a:lnTo>
                    <a:pt x="8759" y="944"/>
                  </a:lnTo>
                  <a:lnTo>
                    <a:pt x="8816" y="958"/>
                  </a:lnTo>
                  <a:lnTo>
                    <a:pt x="8844" y="986"/>
                  </a:lnTo>
                  <a:lnTo>
                    <a:pt x="8872" y="1000"/>
                  </a:lnTo>
                  <a:lnTo>
                    <a:pt x="8914" y="972"/>
                  </a:lnTo>
                  <a:lnTo>
                    <a:pt x="8928" y="1000"/>
                  </a:lnTo>
                  <a:lnTo>
                    <a:pt x="8872" y="1056"/>
                  </a:lnTo>
                  <a:lnTo>
                    <a:pt x="8942" y="1169"/>
                  </a:lnTo>
                  <a:lnTo>
                    <a:pt x="8900" y="1197"/>
                  </a:lnTo>
                  <a:lnTo>
                    <a:pt x="8914" y="1254"/>
                  </a:lnTo>
                  <a:lnTo>
                    <a:pt x="8956" y="1240"/>
                  </a:lnTo>
                  <a:lnTo>
                    <a:pt x="8970" y="1268"/>
                  </a:lnTo>
                  <a:lnTo>
                    <a:pt x="9013" y="1521"/>
                  </a:lnTo>
                  <a:lnTo>
                    <a:pt x="9139" y="1578"/>
                  </a:lnTo>
                  <a:lnTo>
                    <a:pt x="9125" y="1662"/>
                  </a:lnTo>
                  <a:lnTo>
                    <a:pt x="9069" y="1732"/>
                  </a:lnTo>
                  <a:lnTo>
                    <a:pt x="9055" y="1789"/>
                  </a:lnTo>
                  <a:lnTo>
                    <a:pt x="9139" y="1845"/>
                  </a:lnTo>
                  <a:lnTo>
                    <a:pt x="9168" y="1803"/>
                  </a:lnTo>
                  <a:lnTo>
                    <a:pt x="9280" y="1803"/>
                  </a:lnTo>
                  <a:lnTo>
                    <a:pt x="9308" y="1789"/>
                  </a:lnTo>
                  <a:lnTo>
                    <a:pt x="9322" y="1775"/>
                  </a:lnTo>
                  <a:lnTo>
                    <a:pt x="9393" y="1761"/>
                  </a:lnTo>
                  <a:lnTo>
                    <a:pt x="9421" y="1704"/>
                  </a:lnTo>
                  <a:lnTo>
                    <a:pt x="9506" y="1718"/>
                  </a:lnTo>
                  <a:lnTo>
                    <a:pt x="9604" y="1690"/>
                  </a:lnTo>
                  <a:lnTo>
                    <a:pt x="9632" y="1634"/>
                  </a:lnTo>
                  <a:lnTo>
                    <a:pt x="9674" y="1606"/>
                  </a:lnTo>
                  <a:lnTo>
                    <a:pt x="9689" y="1563"/>
                  </a:lnTo>
                  <a:lnTo>
                    <a:pt x="9801" y="1507"/>
                  </a:lnTo>
                  <a:lnTo>
                    <a:pt x="9970" y="1535"/>
                  </a:lnTo>
                  <a:lnTo>
                    <a:pt x="10210" y="1606"/>
                  </a:lnTo>
                  <a:lnTo>
                    <a:pt x="10294" y="1563"/>
                  </a:lnTo>
                  <a:lnTo>
                    <a:pt x="10336" y="1563"/>
                  </a:lnTo>
                  <a:lnTo>
                    <a:pt x="10350" y="1592"/>
                  </a:lnTo>
                  <a:lnTo>
                    <a:pt x="10449" y="1620"/>
                  </a:lnTo>
                  <a:lnTo>
                    <a:pt x="10407" y="1704"/>
                  </a:lnTo>
                  <a:lnTo>
                    <a:pt x="10322" y="1718"/>
                  </a:lnTo>
                  <a:lnTo>
                    <a:pt x="10294" y="1761"/>
                  </a:lnTo>
                  <a:lnTo>
                    <a:pt x="10308" y="1817"/>
                  </a:lnTo>
                  <a:lnTo>
                    <a:pt x="10238" y="1873"/>
                  </a:lnTo>
                  <a:lnTo>
                    <a:pt x="10210" y="1873"/>
                  </a:lnTo>
                  <a:lnTo>
                    <a:pt x="10139" y="2042"/>
                  </a:lnTo>
                  <a:lnTo>
                    <a:pt x="10139" y="2042"/>
                  </a:lnTo>
                  <a:lnTo>
                    <a:pt x="10125" y="2084"/>
                  </a:lnTo>
                  <a:lnTo>
                    <a:pt x="10125" y="2084"/>
                  </a:lnTo>
                  <a:lnTo>
                    <a:pt x="10097" y="2113"/>
                  </a:lnTo>
                  <a:lnTo>
                    <a:pt x="10069" y="2296"/>
                  </a:lnTo>
                  <a:lnTo>
                    <a:pt x="10012" y="2282"/>
                  </a:lnTo>
                  <a:lnTo>
                    <a:pt x="9998" y="2310"/>
                  </a:lnTo>
                  <a:lnTo>
                    <a:pt x="9942" y="2366"/>
                  </a:lnTo>
                  <a:lnTo>
                    <a:pt x="9956" y="2394"/>
                  </a:lnTo>
                  <a:lnTo>
                    <a:pt x="9886" y="2422"/>
                  </a:lnTo>
                  <a:lnTo>
                    <a:pt x="9520" y="2676"/>
                  </a:lnTo>
                  <a:lnTo>
                    <a:pt x="9463" y="2831"/>
                  </a:lnTo>
                  <a:lnTo>
                    <a:pt x="9463" y="2831"/>
                  </a:lnTo>
                  <a:lnTo>
                    <a:pt x="9351" y="2803"/>
                  </a:lnTo>
                  <a:lnTo>
                    <a:pt x="9252" y="2901"/>
                  </a:lnTo>
                  <a:lnTo>
                    <a:pt x="9252" y="2901"/>
                  </a:lnTo>
                  <a:lnTo>
                    <a:pt x="9224" y="2887"/>
                  </a:lnTo>
                  <a:lnTo>
                    <a:pt x="9182" y="2915"/>
                  </a:lnTo>
                  <a:lnTo>
                    <a:pt x="9168" y="2915"/>
                  </a:lnTo>
                  <a:lnTo>
                    <a:pt x="9168" y="2929"/>
                  </a:lnTo>
                  <a:lnTo>
                    <a:pt x="9111" y="2958"/>
                  </a:lnTo>
                  <a:lnTo>
                    <a:pt x="9069" y="3028"/>
                  </a:lnTo>
                  <a:lnTo>
                    <a:pt x="9041" y="3098"/>
                  </a:lnTo>
                  <a:lnTo>
                    <a:pt x="9055" y="3239"/>
                  </a:lnTo>
                  <a:lnTo>
                    <a:pt x="8999" y="3324"/>
                  </a:lnTo>
                  <a:lnTo>
                    <a:pt x="8787" y="3422"/>
                  </a:lnTo>
                  <a:lnTo>
                    <a:pt x="8759" y="3464"/>
                  </a:lnTo>
                  <a:lnTo>
                    <a:pt x="8675" y="3521"/>
                  </a:lnTo>
                  <a:lnTo>
                    <a:pt x="8647" y="3577"/>
                  </a:lnTo>
                  <a:lnTo>
                    <a:pt x="8576" y="3605"/>
                  </a:lnTo>
                  <a:lnTo>
                    <a:pt x="8506" y="3718"/>
                  </a:lnTo>
                  <a:lnTo>
                    <a:pt x="8379" y="3817"/>
                  </a:lnTo>
                  <a:lnTo>
                    <a:pt x="8210" y="3901"/>
                  </a:lnTo>
                  <a:lnTo>
                    <a:pt x="8168" y="3887"/>
                  </a:lnTo>
                  <a:lnTo>
                    <a:pt x="8182" y="3831"/>
                  </a:lnTo>
                  <a:lnTo>
                    <a:pt x="8069" y="3845"/>
                  </a:lnTo>
                  <a:lnTo>
                    <a:pt x="8069" y="3901"/>
                  </a:lnTo>
                  <a:lnTo>
                    <a:pt x="7928" y="4042"/>
                  </a:lnTo>
                  <a:lnTo>
                    <a:pt x="7999" y="4042"/>
                  </a:lnTo>
                  <a:lnTo>
                    <a:pt x="8041" y="4070"/>
                  </a:lnTo>
                  <a:lnTo>
                    <a:pt x="8055" y="4070"/>
                  </a:lnTo>
                  <a:lnTo>
                    <a:pt x="8055" y="4098"/>
                  </a:lnTo>
                  <a:lnTo>
                    <a:pt x="7900" y="4070"/>
                  </a:lnTo>
                  <a:lnTo>
                    <a:pt x="7731" y="3943"/>
                  </a:lnTo>
                  <a:lnTo>
                    <a:pt x="7590" y="3887"/>
                  </a:lnTo>
                  <a:lnTo>
                    <a:pt x="7506" y="3901"/>
                  </a:lnTo>
                  <a:lnTo>
                    <a:pt x="7506" y="3957"/>
                  </a:lnTo>
                  <a:lnTo>
                    <a:pt x="7464" y="3985"/>
                  </a:lnTo>
                  <a:lnTo>
                    <a:pt x="7492" y="3887"/>
                  </a:lnTo>
                  <a:lnTo>
                    <a:pt x="7436" y="3704"/>
                  </a:lnTo>
                  <a:lnTo>
                    <a:pt x="7450" y="3648"/>
                  </a:lnTo>
                  <a:lnTo>
                    <a:pt x="7619" y="3535"/>
                  </a:lnTo>
                  <a:lnTo>
                    <a:pt x="7675" y="3549"/>
                  </a:lnTo>
                  <a:lnTo>
                    <a:pt x="7717" y="3338"/>
                  </a:lnTo>
                  <a:lnTo>
                    <a:pt x="7675" y="3253"/>
                  </a:lnTo>
                  <a:lnTo>
                    <a:pt x="7562" y="3338"/>
                  </a:lnTo>
                  <a:lnTo>
                    <a:pt x="7534" y="3394"/>
                  </a:lnTo>
                  <a:lnTo>
                    <a:pt x="7478" y="3422"/>
                  </a:lnTo>
                  <a:lnTo>
                    <a:pt x="7464" y="3507"/>
                  </a:lnTo>
                  <a:lnTo>
                    <a:pt x="7450" y="3549"/>
                  </a:lnTo>
                  <a:lnTo>
                    <a:pt x="7379" y="3563"/>
                  </a:lnTo>
                  <a:lnTo>
                    <a:pt x="7351" y="3591"/>
                  </a:lnTo>
                  <a:lnTo>
                    <a:pt x="7337" y="3676"/>
                  </a:lnTo>
                  <a:lnTo>
                    <a:pt x="7267" y="3690"/>
                  </a:lnTo>
                  <a:lnTo>
                    <a:pt x="7224" y="3746"/>
                  </a:lnTo>
                  <a:lnTo>
                    <a:pt x="7210" y="3718"/>
                  </a:lnTo>
                  <a:lnTo>
                    <a:pt x="7238" y="3662"/>
                  </a:lnTo>
                  <a:lnTo>
                    <a:pt x="7154" y="3591"/>
                  </a:lnTo>
                  <a:lnTo>
                    <a:pt x="7140" y="3521"/>
                  </a:lnTo>
                  <a:lnTo>
                    <a:pt x="7112" y="3507"/>
                  </a:lnTo>
                  <a:lnTo>
                    <a:pt x="7098" y="3408"/>
                  </a:lnTo>
                  <a:lnTo>
                    <a:pt x="7041" y="3352"/>
                  </a:lnTo>
                  <a:lnTo>
                    <a:pt x="6900" y="3422"/>
                  </a:lnTo>
                  <a:lnTo>
                    <a:pt x="6858" y="3422"/>
                  </a:lnTo>
                  <a:lnTo>
                    <a:pt x="6858" y="3394"/>
                  </a:lnTo>
                  <a:lnTo>
                    <a:pt x="6858" y="3366"/>
                  </a:lnTo>
                  <a:lnTo>
                    <a:pt x="6872" y="3324"/>
                  </a:lnTo>
                  <a:lnTo>
                    <a:pt x="6858" y="3310"/>
                  </a:lnTo>
                  <a:lnTo>
                    <a:pt x="6802" y="3310"/>
                  </a:lnTo>
                  <a:lnTo>
                    <a:pt x="6746" y="3295"/>
                  </a:lnTo>
                  <a:lnTo>
                    <a:pt x="6731" y="3169"/>
                  </a:lnTo>
                  <a:lnTo>
                    <a:pt x="6774" y="3042"/>
                  </a:lnTo>
                  <a:lnTo>
                    <a:pt x="6731" y="3028"/>
                  </a:lnTo>
                  <a:lnTo>
                    <a:pt x="6746" y="2943"/>
                  </a:lnTo>
                  <a:lnTo>
                    <a:pt x="6647" y="2831"/>
                  </a:lnTo>
                  <a:lnTo>
                    <a:pt x="6605" y="2817"/>
                  </a:lnTo>
                  <a:lnTo>
                    <a:pt x="6605" y="2789"/>
                  </a:lnTo>
                  <a:lnTo>
                    <a:pt x="6577" y="2760"/>
                  </a:lnTo>
                  <a:lnTo>
                    <a:pt x="6577" y="2718"/>
                  </a:lnTo>
                  <a:lnTo>
                    <a:pt x="6591" y="2676"/>
                  </a:lnTo>
                  <a:lnTo>
                    <a:pt x="6577" y="2648"/>
                  </a:lnTo>
                  <a:lnTo>
                    <a:pt x="6478" y="2620"/>
                  </a:lnTo>
                  <a:lnTo>
                    <a:pt x="6337" y="2451"/>
                  </a:lnTo>
                  <a:lnTo>
                    <a:pt x="6351" y="2408"/>
                  </a:lnTo>
                  <a:lnTo>
                    <a:pt x="6379" y="2394"/>
                  </a:lnTo>
                  <a:lnTo>
                    <a:pt x="6351" y="2352"/>
                  </a:lnTo>
                  <a:lnTo>
                    <a:pt x="6309" y="2338"/>
                  </a:lnTo>
                  <a:lnTo>
                    <a:pt x="6309" y="2268"/>
                  </a:lnTo>
                  <a:lnTo>
                    <a:pt x="6351" y="2239"/>
                  </a:lnTo>
                  <a:lnTo>
                    <a:pt x="6351" y="2211"/>
                  </a:lnTo>
                  <a:lnTo>
                    <a:pt x="6323" y="2211"/>
                  </a:lnTo>
                  <a:lnTo>
                    <a:pt x="6309" y="2239"/>
                  </a:lnTo>
                  <a:lnTo>
                    <a:pt x="6224" y="2197"/>
                  </a:lnTo>
                  <a:lnTo>
                    <a:pt x="6224" y="2197"/>
                  </a:lnTo>
                  <a:lnTo>
                    <a:pt x="6253" y="2155"/>
                  </a:lnTo>
                  <a:lnTo>
                    <a:pt x="6253" y="2155"/>
                  </a:lnTo>
                  <a:lnTo>
                    <a:pt x="6140" y="2099"/>
                  </a:lnTo>
                  <a:lnTo>
                    <a:pt x="6070" y="2028"/>
                  </a:lnTo>
                  <a:lnTo>
                    <a:pt x="6140" y="1972"/>
                  </a:lnTo>
                  <a:lnTo>
                    <a:pt x="6168" y="1944"/>
                  </a:lnTo>
                  <a:lnTo>
                    <a:pt x="6182" y="1901"/>
                  </a:lnTo>
                  <a:lnTo>
                    <a:pt x="6182" y="1901"/>
                  </a:lnTo>
                  <a:lnTo>
                    <a:pt x="6182" y="1887"/>
                  </a:lnTo>
                  <a:lnTo>
                    <a:pt x="6281" y="1817"/>
                  </a:lnTo>
                  <a:lnTo>
                    <a:pt x="6281" y="1789"/>
                  </a:lnTo>
                  <a:lnTo>
                    <a:pt x="6281" y="1775"/>
                  </a:lnTo>
                  <a:lnTo>
                    <a:pt x="6393" y="1761"/>
                  </a:lnTo>
                  <a:lnTo>
                    <a:pt x="6408" y="1690"/>
                  </a:lnTo>
                  <a:lnTo>
                    <a:pt x="6337" y="1704"/>
                  </a:lnTo>
                  <a:lnTo>
                    <a:pt x="6267" y="1761"/>
                  </a:lnTo>
                  <a:lnTo>
                    <a:pt x="6267" y="1761"/>
                  </a:lnTo>
                  <a:lnTo>
                    <a:pt x="6253" y="1747"/>
                  </a:lnTo>
                  <a:lnTo>
                    <a:pt x="6281" y="1549"/>
                  </a:lnTo>
                  <a:lnTo>
                    <a:pt x="6267" y="1521"/>
                  </a:lnTo>
                  <a:lnTo>
                    <a:pt x="6196" y="1507"/>
                  </a:lnTo>
                  <a:lnTo>
                    <a:pt x="6196" y="1507"/>
                  </a:lnTo>
                  <a:lnTo>
                    <a:pt x="6210" y="1437"/>
                  </a:lnTo>
                  <a:lnTo>
                    <a:pt x="6112" y="1423"/>
                  </a:lnTo>
                  <a:lnTo>
                    <a:pt x="6126" y="1366"/>
                  </a:lnTo>
                  <a:lnTo>
                    <a:pt x="6112" y="1338"/>
                  </a:lnTo>
                  <a:lnTo>
                    <a:pt x="6140" y="1310"/>
                  </a:lnTo>
                  <a:lnTo>
                    <a:pt x="6168" y="1324"/>
                  </a:lnTo>
                  <a:lnTo>
                    <a:pt x="6196" y="1310"/>
                  </a:lnTo>
                  <a:lnTo>
                    <a:pt x="6239" y="1169"/>
                  </a:lnTo>
                  <a:close/>
                  <a:moveTo>
                    <a:pt x="5788" y="2042"/>
                  </a:moveTo>
                  <a:lnTo>
                    <a:pt x="5774" y="2028"/>
                  </a:lnTo>
                  <a:lnTo>
                    <a:pt x="5689" y="2014"/>
                  </a:lnTo>
                  <a:lnTo>
                    <a:pt x="5661" y="1986"/>
                  </a:lnTo>
                  <a:lnTo>
                    <a:pt x="5577" y="1972"/>
                  </a:lnTo>
                  <a:lnTo>
                    <a:pt x="5577" y="1944"/>
                  </a:lnTo>
                  <a:lnTo>
                    <a:pt x="5563" y="1944"/>
                  </a:lnTo>
                  <a:lnTo>
                    <a:pt x="5450" y="2014"/>
                  </a:lnTo>
                  <a:lnTo>
                    <a:pt x="5380" y="1972"/>
                  </a:lnTo>
                  <a:lnTo>
                    <a:pt x="5323" y="2014"/>
                  </a:lnTo>
                  <a:lnTo>
                    <a:pt x="5295" y="1986"/>
                  </a:lnTo>
                  <a:lnTo>
                    <a:pt x="5295" y="1901"/>
                  </a:lnTo>
                  <a:lnTo>
                    <a:pt x="5366" y="1859"/>
                  </a:lnTo>
                  <a:lnTo>
                    <a:pt x="5366" y="1761"/>
                  </a:lnTo>
                  <a:lnTo>
                    <a:pt x="5267" y="1761"/>
                  </a:lnTo>
                  <a:lnTo>
                    <a:pt x="5239" y="1704"/>
                  </a:lnTo>
                  <a:lnTo>
                    <a:pt x="5154" y="1676"/>
                  </a:lnTo>
                  <a:lnTo>
                    <a:pt x="5309" y="1606"/>
                  </a:lnTo>
                  <a:lnTo>
                    <a:pt x="5337" y="1563"/>
                  </a:lnTo>
                  <a:lnTo>
                    <a:pt x="5337" y="1451"/>
                  </a:lnTo>
                  <a:lnTo>
                    <a:pt x="5351" y="1451"/>
                  </a:lnTo>
                  <a:lnTo>
                    <a:pt x="5380" y="1479"/>
                  </a:lnTo>
                  <a:lnTo>
                    <a:pt x="5422" y="1465"/>
                  </a:lnTo>
                  <a:lnTo>
                    <a:pt x="5478" y="1507"/>
                  </a:lnTo>
                  <a:lnTo>
                    <a:pt x="5549" y="1465"/>
                  </a:lnTo>
                  <a:lnTo>
                    <a:pt x="5577" y="1451"/>
                  </a:lnTo>
                  <a:lnTo>
                    <a:pt x="5619" y="1535"/>
                  </a:lnTo>
                  <a:lnTo>
                    <a:pt x="5633" y="1521"/>
                  </a:lnTo>
                  <a:lnTo>
                    <a:pt x="5661" y="1521"/>
                  </a:lnTo>
                  <a:lnTo>
                    <a:pt x="5732" y="1549"/>
                  </a:lnTo>
                  <a:lnTo>
                    <a:pt x="5746" y="1563"/>
                  </a:lnTo>
                  <a:lnTo>
                    <a:pt x="5788" y="1521"/>
                  </a:lnTo>
                  <a:lnTo>
                    <a:pt x="5816" y="1578"/>
                  </a:lnTo>
                  <a:lnTo>
                    <a:pt x="5732" y="1606"/>
                  </a:lnTo>
                  <a:lnTo>
                    <a:pt x="5746" y="1634"/>
                  </a:lnTo>
                  <a:lnTo>
                    <a:pt x="5788" y="1606"/>
                  </a:lnTo>
                  <a:lnTo>
                    <a:pt x="5858" y="1648"/>
                  </a:lnTo>
                  <a:lnTo>
                    <a:pt x="5872" y="1704"/>
                  </a:lnTo>
                  <a:lnTo>
                    <a:pt x="5929" y="1718"/>
                  </a:lnTo>
                  <a:lnTo>
                    <a:pt x="5971" y="1704"/>
                  </a:lnTo>
                  <a:lnTo>
                    <a:pt x="5999" y="1704"/>
                  </a:lnTo>
                  <a:lnTo>
                    <a:pt x="6013" y="1732"/>
                  </a:lnTo>
                  <a:lnTo>
                    <a:pt x="6056" y="1747"/>
                  </a:lnTo>
                  <a:lnTo>
                    <a:pt x="6070" y="1831"/>
                  </a:lnTo>
                  <a:lnTo>
                    <a:pt x="6070" y="1859"/>
                  </a:lnTo>
                  <a:lnTo>
                    <a:pt x="6056" y="1901"/>
                  </a:lnTo>
                  <a:lnTo>
                    <a:pt x="6027" y="1901"/>
                  </a:lnTo>
                  <a:lnTo>
                    <a:pt x="5957" y="1930"/>
                  </a:lnTo>
                  <a:lnTo>
                    <a:pt x="5985" y="1972"/>
                  </a:lnTo>
                  <a:lnTo>
                    <a:pt x="5957" y="2000"/>
                  </a:lnTo>
                  <a:lnTo>
                    <a:pt x="6041" y="2028"/>
                  </a:lnTo>
                  <a:lnTo>
                    <a:pt x="6013" y="2084"/>
                  </a:lnTo>
                  <a:lnTo>
                    <a:pt x="6013" y="2127"/>
                  </a:lnTo>
                  <a:lnTo>
                    <a:pt x="6098" y="2113"/>
                  </a:lnTo>
                  <a:lnTo>
                    <a:pt x="6154" y="2155"/>
                  </a:lnTo>
                  <a:lnTo>
                    <a:pt x="6140" y="2225"/>
                  </a:lnTo>
                  <a:lnTo>
                    <a:pt x="6154" y="2239"/>
                  </a:lnTo>
                  <a:lnTo>
                    <a:pt x="6182" y="2239"/>
                  </a:lnTo>
                  <a:lnTo>
                    <a:pt x="6253" y="2225"/>
                  </a:lnTo>
                  <a:lnTo>
                    <a:pt x="6253" y="2225"/>
                  </a:lnTo>
                  <a:lnTo>
                    <a:pt x="6267" y="2268"/>
                  </a:lnTo>
                  <a:lnTo>
                    <a:pt x="6210" y="2282"/>
                  </a:lnTo>
                  <a:lnTo>
                    <a:pt x="6196" y="2310"/>
                  </a:lnTo>
                  <a:lnTo>
                    <a:pt x="6253" y="2324"/>
                  </a:lnTo>
                  <a:lnTo>
                    <a:pt x="6295" y="2394"/>
                  </a:lnTo>
                  <a:lnTo>
                    <a:pt x="6253" y="2422"/>
                  </a:lnTo>
                  <a:lnTo>
                    <a:pt x="6281" y="2451"/>
                  </a:lnTo>
                  <a:lnTo>
                    <a:pt x="6337" y="2465"/>
                  </a:lnTo>
                  <a:lnTo>
                    <a:pt x="6323" y="2493"/>
                  </a:lnTo>
                  <a:lnTo>
                    <a:pt x="6267" y="2479"/>
                  </a:lnTo>
                  <a:lnTo>
                    <a:pt x="6239" y="2521"/>
                  </a:lnTo>
                  <a:lnTo>
                    <a:pt x="6154" y="2535"/>
                  </a:lnTo>
                  <a:lnTo>
                    <a:pt x="6126" y="2577"/>
                  </a:lnTo>
                  <a:lnTo>
                    <a:pt x="6084" y="2563"/>
                  </a:lnTo>
                  <a:lnTo>
                    <a:pt x="6070" y="2507"/>
                  </a:lnTo>
                  <a:lnTo>
                    <a:pt x="6041" y="2521"/>
                  </a:lnTo>
                  <a:lnTo>
                    <a:pt x="6041" y="2563"/>
                  </a:lnTo>
                  <a:lnTo>
                    <a:pt x="6013" y="2577"/>
                  </a:lnTo>
                  <a:lnTo>
                    <a:pt x="5872" y="2493"/>
                  </a:lnTo>
                  <a:lnTo>
                    <a:pt x="5872" y="2451"/>
                  </a:lnTo>
                  <a:lnTo>
                    <a:pt x="5901" y="2408"/>
                  </a:lnTo>
                  <a:lnTo>
                    <a:pt x="5915" y="2352"/>
                  </a:lnTo>
                  <a:lnTo>
                    <a:pt x="5887" y="2352"/>
                  </a:lnTo>
                  <a:lnTo>
                    <a:pt x="5858" y="2282"/>
                  </a:lnTo>
                  <a:lnTo>
                    <a:pt x="5816" y="2268"/>
                  </a:lnTo>
                  <a:lnTo>
                    <a:pt x="5816" y="2211"/>
                  </a:lnTo>
                  <a:lnTo>
                    <a:pt x="5760" y="2197"/>
                  </a:lnTo>
                  <a:lnTo>
                    <a:pt x="5816" y="2127"/>
                  </a:lnTo>
                  <a:lnTo>
                    <a:pt x="5830" y="2070"/>
                  </a:lnTo>
                  <a:lnTo>
                    <a:pt x="5816" y="2042"/>
                  </a:lnTo>
                  <a:close/>
                  <a:moveTo>
                    <a:pt x="4408" y="9224"/>
                  </a:moveTo>
                  <a:lnTo>
                    <a:pt x="4450" y="9182"/>
                  </a:lnTo>
                  <a:lnTo>
                    <a:pt x="4436" y="9041"/>
                  </a:lnTo>
                  <a:lnTo>
                    <a:pt x="4464" y="8999"/>
                  </a:lnTo>
                  <a:lnTo>
                    <a:pt x="4521" y="8985"/>
                  </a:lnTo>
                  <a:lnTo>
                    <a:pt x="4563" y="9013"/>
                  </a:lnTo>
                  <a:lnTo>
                    <a:pt x="4577" y="9097"/>
                  </a:lnTo>
                  <a:lnTo>
                    <a:pt x="4535" y="9182"/>
                  </a:lnTo>
                  <a:lnTo>
                    <a:pt x="4535" y="9182"/>
                  </a:lnTo>
                  <a:lnTo>
                    <a:pt x="4464" y="9182"/>
                  </a:lnTo>
                  <a:lnTo>
                    <a:pt x="4464" y="9238"/>
                  </a:lnTo>
                  <a:lnTo>
                    <a:pt x="4422" y="9280"/>
                  </a:lnTo>
                  <a:lnTo>
                    <a:pt x="4408" y="928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1199425" y="310975"/>
              <a:ext cx="1622575" cy="2011600"/>
            </a:xfrm>
            <a:custGeom>
              <a:avLst/>
              <a:gdLst/>
              <a:ahLst/>
              <a:cxnLst/>
              <a:rect l="l" t="t" r="r" b="b"/>
              <a:pathLst>
                <a:path w="64903" h="80464" extrusionOk="0">
                  <a:moveTo>
                    <a:pt x="24390" y="11365"/>
                  </a:moveTo>
                  <a:lnTo>
                    <a:pt x="24488" y="11435"/>
                  </a:lnTo>
                  <a:lnTo>
                    <a:pt x="24672" y="11506"/>
                  </a:lnTo>
                  <a:lnTo>
                    <a:pt x="24756" y="11506"/>
                  </a:lnTo>
                  <a:lnTo>
                    <a:pt x="24770" y="11492"/>
                  </a:lnTo>
                  <a:lnTo>
                    <a:pt x="24798" y="11449"/>
                  </a:lnTo>
                  <a:lnTo>
                    <a:pt x="24869" y="11421"/>
                  </a:lnTo>
                  <a:lnTo>
                    <a:pt x="24967" y="11449"/>
                  </a:lnTo>
                  <a:lnTo>
                    <a:pt x="25024" y="11421"/>
                  </a:lnTo>
                  <a:lnTo>
                    <a:pt x="25193" y="11365"/>
                  </a:lnTo>
                  <a:lnTo>
                    <a:pt x="25277" y="11365"/>
                  </a:lnTo>
                  <a:lnTo>
                    <a:pt x="25530" y="11435"/>
                  </a:lnTo>
                  <a:moveTo>
                    <a:pt x="29586" y="56891"/>
                  </a:moveTo>
                  <a:lnTo>
                    <a:pt x="29586" y="56919"/>
                  </a:lnTo>
                  <a:lnTo>
                    <a:pt x="29600" y="56990"/>
                  </a:lnTo>
                  <a:lnTo>
                    <a:pt x="29642" y="57032"/>
                  </a:lnTo>
                  <a:lnTo>
                    <a:pt x="29671" y="56961"/>
                  </a:lnTo>
                  <a:lnTo>
                    <a:pt x="29671" y="56961"/>
                  </a:lnTo>
                  <a:lnTo>
                    <a:pt x="29685" y="56947"/>
                  </a:lnTo>
                  <a:lnTo>
                    <a:pt x="29642" y="56807"/>
                  </a:lnTo>
                  <a:lnTo>
                    <a:pt x="29656" y="56750"/>
                  </a:lnTo>
                  <a:lnTo>
                    <a:pt x="29741" y="56652"/>
                  </a:lnTo>
                  <a:lnTo>
                    <a:pt x="29755" y="56567"/>
                  </a:lnTo>
                  <a:lnTo>
                    <a:pt x="29854" y="56412"/>
                  </a:lnTo>
                  <a:lnTo>
                    <a:pt x="29854" y="56300"/>
                  </a:lnTo>
                  <a:lnTo>
                    <a:pt x="29910" y="56243"/>
                  </a:lnTo>
                  <a:lnTo>
                    <a:pt x="29938" y="56187"/>
                  </a:lnTo>
                  <a:lnTo>
                    <a:pt x="30079" y="56060"/>
                  </a:lnTo>
                  <a:lnTo>
                    <a:pt x="30121" y="56032"/>
                  </a:lnTo>
                  <a:lnTo>
                    <a:pt x="30417" y="55877"/>
                  </a:lnTo>
                  <a:lnTo>
                    <a:pt x="30431" y="55877"/>
                  </a:lnTo>
                  <a:lnTo>
                    <a:pt x="30487" y="55821"/>
                  </a:lnTo>
                  <a:lnTo>
                    <a:pt x="30501" y="55793"/>
                  </a:lnTo>
                  <a:lnTo>
                    <a:pt x="30600" y="55750"/>
                  </a:lnTo>
                  <a:lnTo>
                    <a:pt x="30628" y="55736"/>
                  </a:lnTo>
                  <a:lnTo>
                    <a:pt x="30684" y="55680"/>
                  </a:lnTo>
                  <a:lnTo>
                    <a:pt x="30797" y="55638"/>
                  </a:lnTo>
                  <a:lnTo>
                    <a:pt x="30825" y="55581"/>
                  </a:lnTo>
                  <a:lnTo>
                    <a:pt x="30882" y="55412"/>
                  </a:lnTo>
                  <a:lnTo>
                    <a:pt x="31036" y="55286"/>
                  </a:lnTo>
                  <a:lnTo>
                    <a:pt x="31051" y="55201"/>
                  </a:lnTo>
                  <a:lnTo>
                    <a:pt x="31219" y="55117"/>
                  </a:lnTo>
                  <a:lnTo>
                    <a:pt x="31360" y="54948"/>
                  </a:lnTo>
                  <a:lnTo>
                    <a:pt x="31586" y="54821"/>
                  </a:lnTo>
                  <a:lnTo>
                    <a:pt x="31614" y="54737"/>
                  </a:lnTo>
                  <a:lnTo>
                    <a:pt x="31586" y="54722"/>
                  </a:lnTo>
                  <a:lnTo>
                    <a:pt x="31501" y="54666"/>
                  </a:lnTo>
                  <a:lnTo>
                    <a:pt x="31459" y="54666"/>
                  </a:lnTo>
                  <a:lnTo>
                    <a:pt x="31346" y="54680"/>
                  </a:lnTo>
                  <a:lnTo>
                    <a:pt x="31262" y="54624"/>
                  </a:lnTo>
                  <a:lnTo>
                    <a:pt x="31234" y="54596"/>
                  </a:lnTo>
                  <a:lnTo>
                    <a:pt x="31219" y="54427"/>
                  </a:lnTo>
                  <a:lnTo>
                    <a:pt x="31304" y="54272"/>
                  </a:lnTo>
                  <a:lnTo>
                    <a:pt x="31360" y="54216"/>
                  </a:lnTo>
                  <a:lnTo>
                    <a:pt x="31417" y="54187"/>
                  </a:lnTo>
                  <a:lnTo>
                    <a:pt x="31473" y="54159"/>
                  </a:lnTo>
                  <a:lnTo>
                    <a:pt x="31529" y="54173"/>
                  </a:lnTo>
                  <a:lnTo>
                    <a:pt x="31543" y="54201"/>
                  </a:lnTo>
                  <a:lnTo>
                    <a:pt x="31600" y="54300"/>
                  </a:lnTo>
                  <a:lnTo>
                    <a:pt x="31797" y="54399"/>
                  </a:lnTo>
                  <a:lnTo>
                    <a:pt x="31867" y="54483"/>
                  </a:lnTo>
                  <a:lnTo>
                    <a:pt x="31909" y="54483"/>
                  </a:lnTo>
                  <a:lnTo>
                    <a:pt x="31980" y="54469"/>
                  </a:lnTo>
                  <a:lnTo>
                    <a:pt x="32050" y="54427"/>
                  </a:lnTo>
                  <a:lnTo>
                    <a:pt x="32064" y="54385"/>
                  </a:lnTo>
                  <a:lnTo>
                    <a:pt x="32022" y="54370"/>
                  </a:lnTo>
                  <a:lnTo>
                    <a:pt x="31994" y="54385"/>
                  </a:lnTo>
                  <a:lnTo>
                    <a:pt x="31952" y="54342"/>
                  </a:lnTo>
                  <a:lnTo>
                    <a:pt x="31952" y="54300"/>
                  </a:lnTo>
                  <a:lnTo>
                    <a:pt x="31938" y="54258"/>
                  </a:lnTo>
                  <a:lnTo>
                    <a:pt x="31938" y="54159"/>
                  </a:lnTo>
                  <a:lnTo>
                    <a:pt x="31938" y="54131"/>
                  </a:lnTo>
                  <a:lnTo>
                    <a:pt x="31952" y="54159"/>
                  </a:lnTo>
                  <a:lnTo>
                    <a:pt x="31980" y="54201"/>
                  </a:lnTo>
                  <a:lnTo>
                    <a:pt x="31980" y="54272"/>
                  </a:lnTo>
                  <a:lnTo>
                    <a:pt x="31994" y="54272"/>
                  </a:lnTo>
                  <a:lnTo>
                    <a:pt x="32078" y="54342"/>
                  </a:lnTo>
                  <a:lnTo>
                    <a:pt x="32093" y="54413"/>
                  </a:lnTo>
                  <a:lnTo>
                    <a:pt x="32078" y="54469"/>
                  </a:lnTo>
                  <a:lnTo>
                    <a:pt x="31924" y="54539"/>
                  </a:lnTo>
                  <a:lnTo>
                    <a:pt x="31853" y="54525"/>
                  </a:lnTo>
                  <a:lnTo>
                    <a:pt x="31755" y="54455"/>
                  </a:lnTo>
                  <a:lnTo>
                    <a:pt x="31741" y="54441"/>
                  </a:lnTo>
                  <a:lnTo>
                    <a:pt x="31614" y="54399"/>
                  </a:lnTo>
                  <a:lnTo>
                    <a:pt x="31529" y="54342"/>
                  </a:lnTo>
                  <a:lnTo>
                    <a:pt x="31473" y="54244"/>
                  </a:lnTo>
                  <a:lnTo>
                    <a:pt x="31445" y="54230"/>
                  </a:lnTo>
                  <a:lnTo>
                    <a:pt x="31388" y="54258"/>
                  </a:lnTo>
                  <a:lnTo>
                    <a:pt x="31290" y="54427"/>
                  </a:lnTo>
                  <a:lnTo>
                    <a:pt x="31290" y="54553"/>
                  </a:lnTo>
                  <a:lnTo>
                    <a:pt x="31360" y="54596"/>
                  </a:lnTo>
                  <a:lnTo>
                    <a:pt x="31473" y="54610"/>
                  </a:lnTo>
                  <a:lnTo>
                    <a:pt x="31557" y="54624"/>
                  </a:lnTo>
                  <a:lnTo>
                    <a:pt x="31698" y="54708"/>
                  </a:lnTo>
                  <a:lnTo>
                    <a:pt x="31769" y="54779"/>
                  </a:lnTo>
                  <a:lnTo>
                    <a:pt x="31783" y="54906"/>
                  </a:lnTo>
                  <a:lnTo>
                    <a:pt x="31797" y="54976"/>
                  </a:lnTo>
                  <a:lnTo>
                    <a:pt x="31670" y="55075"/>
                  </a:lnTo>
                  <a:lnTo>
                    <a:pt x="31557" y="55131"/>
                  </a:lnTo>
                  <a:lnTo>
                    <a:pt x="31473" y="55215"/>
                  </a:lnTo>
                  <a:lnTo>
                    <a:pt x="31445" y="55215"/>
                  </a:lnTo>
                  <a:lnTo>
                    <a:pt x="31388" y="55258"/>
                  </a:lnTo>
                  <a:lnTo>
                    <a:pt x="31248" y="55243"/>
                  </a:lnTo>
                  <a:lnTo>
                    <a:pt x="31205" y="55286"/>
                  </a:lnTo>
                  <a:lnTo>
                    <a:pt x="31149" y="55342"/>
                  </a:lnTo>
                  <a:lnTo>
                    <a:pt x="31107" y="55384"/>
                  </a:lnTo>
                  <a:lnTo>
                    <a:pt x="31093" y="55384"/>
                  </a:lnTo>
                  <a:lnTo>
                    <a:pt x="30994" y="55441"/>
                  </a:lnTo>
                  <a:lnTo>
                    <a:pt x="30994" y="55553"/>
                  </a:lnTo>
                  <a:lnTo>
                    <a:pt x="30980" y="55638"/>
                  </a:lnTo>
                  <a:lnTo>
                    <a:pt x="30938" y="55779"/>
                  </a:lnTo>
                  <a:lnTo>
                    <a:pt x="30896" y="55849"/>
                  </a:lnTo>
                  <a:lnTo>
                    <a:pt x="30741" y="56004"/>
                  </a:lnTo>
                  <a:lnTo>
                    <a:pt x="30628" y="56046"/>
                  </a:lnTo>
                  <a:lnTo>
                    <a:pt x="30600" y="56060"/>
                  </a:lnTo>
                  <a:lnTo>
                    <a:pt x="30501" y="56173"/>
                  </a:lnTo>
                  <a:lnTo>
                    <a:pt x="30403" y="56229"/>
                  </a:lnTo>
                  <a:lnTo>
                    <a:pt x="30304" y="56356"/>
                  </a:lnTo>
                  <a:lnTo>
                    <a:pt x="30163" y="56764"/>
                  </a:lnTo>
                  <a:lnTo>
                    <a:pt x="30093" y="56877"/>
                  </a:lnTo>
                  <a:lnTo>
                    <a:pt x="29924" y="57018"/>
                  </a:lnTo>
                  <a:lnTo>
                    <a:pt x="29924" y="57018"/>
                  </a:lnTo>
                  <a:lnTo>
                    <a:pt x="29868" y="57046"/>
                  </a:lnTo>
                  <a:lnTo>
                    <a:pt x="29854" y="57074"/>
                  </a:lnTo>
                  <a:lnTo>
                    <a:pt x="29825" y="57102"/>
                  </a:lnTo>
                  <a:lnTo>
                    <a:pt x="29797" y="57145"/>
                  </a:lnTo>
                  <a:lnTo>
                    <a:pt x="29769" y="57215"/>
                  </a:lnTo>
                  <a:lnTo>
                    <a:pt x="29699" y="57356"/>
                  </a:lnTo>
                  <a:lnTo>
                    <a:pt x="29530" y="57511"/>
                  </a:lnTo>
                  <a:lnTo>
                    <a:pt x="29530" y="57609"/>
                  </a:lnTo>
                  <a:lnTo>
                    <a:pt x="29516" y="57623"/>
                  </a:lnTo>
                  <a:lnTo>
                    <a:pt x="29502" y="57820"/>
                  </a:lnTo>
                  <a:lnTo>
                    <a:pt x="29262" y="58257"/>
                  </a:lnTo>
                  <a:lnTo>
                    <a:pt x="29248" y="58299"/>
                  </a:lnTo>
                  <a:lnTo>
                    <a:pt x="29135" y="58440"/>
                  </a:lnTo>
                  <a:lnTo>
                    <a:pt x="29192" y="58468"/>
                  </a:lnTo>
                  <a:lnTo>
                    <a:pt x="29178" y="58482"/>
                  </a:lnTo>
                  <a:lnTo>
                    <a:pt x="29234" y="58553"/>
                  </a:lnTo>
                  <a:lnTo>
                    <a:pt x="29290" y="58595"/>
                  </a:lnTo>
                  <a:lnTo>
                    <a:pt x="29290" y="58637"/>
                  </a:lnTo>
                  <a:lnTo>
                    <a:pt x="29234" y="58609"/>
                  </a:lnTo>
                  <a:lnTo>
                    <a:pt x="29149" y="58553"/>
                  </a:lnTo>
                  <a:lnTo>
                    <a:pt x="29121" y="58496"/>
                  </a:lnTo>
                  <a:lnTo>
                    <a:pt x="29009" y="58553"/>
                  </a:lnTo>
                  <a:lnTo>
                    <a:pt x="28980" y="58623"/>
                  </a:lnTo>
                  <a:lnTo>
                    <a:pt x="28910" y="58637"/>
                  </a:lnTo>
                  <a:lnTo>
                    <a:pt x="28840" y="58609"/>
                  </a:lnTo>
                  <a:lnTo>
                    <a:pt x="28812" y="58623"/>
                  </a:lnTo>
                  <a:lnTo>
                    <a:pt x="28797" y="58595"/>
                  </a:lnTo>
                  <a:lnTo>
                    <a:pt x="28769" y="58581"/>
                  </a:lnTo>
                  <a:lnTo>
                    <a:pt x="28671" y="58595"/>
                  </a:lnTo>
                  <a:lnTo>
                    <a:pt x="28628" y="58679"/>
                  </a:lnTo>
                  <a:lnTo>
                    <a:pt x="28459" y="58722"/>
                  </a:lnTo>
                  <a:lnTo>
                    <a:pt x="28248" y="58989"/>
                  </a:lnTo>
                  <a:lnTo>
                    <a:pt x="28051" y="59130"/>
                  </a:lnTo>
                  <a:lnTo>
                    <a:pt x="28051" y="59172"/>
                  </a:lnTo>
                  <a:lnTo>
                    <a:pt x="27995" y="59229"/>
                  </a:lnTo>
                  <a:lnTo>
                    <a:pt x="27967" y="59327"/>
                  </a:lnTo>
                  <a:lnTo>
                    <a:pt x="27854" y="59426"/>
                  </a:lnTo>
                  <a:lnTo>
                    <a:pt x="27868" y="59482"/>
                  </a:lnTo>
                  <a:lnTo>
                    <a:pt x="27854" y="59496"/>
                  </a:lnTo>
                  <a:lnTo>
                    <a:pt x="27798" y="59524"/>
                  </a:lnTo>
                  <a:lnTo>
                    <a:pt x="27784" y="59679"/>
                  </a:lnTo>
                  <a:lnTo>
                    <a:pt x="27741" y="59707"/>
                  </a:lnTo>
                  <a:lnTo>
                    <a:pt x="27671" y="59806"/>
                  </a:lnTo>
                  <a:lnTo>
                    <a:pt x="27558" y="59919"/>
                  </a:lnTo>
                  <a:lnTo>
                    <a:pt x="27389" y="59961"/>
                  </a:lnTo>
                  <a:lnTo>
                    <a:pt x="27375" y="59890"/>
                  </a:lnTo>
                  <a:lnTo>
                    <a:pt x="27065" y="60017"/>
                  </a:lnTo>
                  <a:lnTo>
                    <a:pt x="27079" y="60045"/>
                  </a:lnTo>
                  <a:lnTo>
                    <a:pt x="27150" y="60031"/>
                  </a:lnTo>
                  <a:lnTo>
                    <a:pt x="27178" y="60102"/>
                  </a:lnTo>
                  <a:lnTo>
                    <a:pt x="27164" y="60313"/>
                  </a:lnTo>
                  <a:lnTo>
                    <a:pt x="27136" y="60369"/>
                  </a:lnTo>
                  <a:lnTo>
                    <a:pt x="27009" y="60397"/>
                  </a:lnTo>
                  <a:lnTo>
                    <a:pt x="26981" y="60426"/>
                  </a:lnTo>
                  <a:lnTo>
                    <a:pt x="26939" y="60454"/>
                  </a:lnTo>
                  <a:lnTo>
                    <a:pt x="26925" y="60482"/>
                  </a:lnTo>
                  <a:lnTo>
                    <a:pt x="27009" y="60552"/>
                  </a:lnTo>
                  <a:lnTo>
                    <a:pt x="27009" y="60707"/>
                  </a:lnTo>
                  <a:lnTo>
                    <a:pt x="26995" y="60820"/>
                  </a:lnTo>
                  <a:lnTo>
                    <a:pt x="26995" y="60848"/>
                  </a:lnTo>
                  <a:lnTo>
                    <a:pt x="26939" y="60961"/>
                  </a:lnTo>
                  <a:lnTo>
                    <a:pt x="26840" y="60876"/>
                  </a:lnTo>
                  <a:lnTo>
                    <a:pt x="26756" y="60876"/>
                  </a:lnTo>
                  <a:lnTo>
                    <a:pt x="26713" y="60862"/>
                  </a:lnTo>
                  <a:lnTo>
                    <a:pt x="26657" y="60848"/>
                  </a:lnTo>
                  <a:lnTo>
                    <a:pt x="26615" y="60862"/>
                  </a:lnTo>
                  <a:lnTo>
                    <a:pt x="26657" y="60904"/>
                  </a:lnTo>
                  <a:lnTo>
                    <a:pt x="26784" y="60932"/>
                  </a:lnTo>
                  <a:lnTo>
                    <a:pt x="26812" y="60975"/>
                  </a:lnTo>
                  <a:lnTo>
                    <a:pt x="26812" y="61087"/>
                  </a:lnTo>
                  <a:lnTo>
                    <a:pt x="26713" y="61651"/>
                  </a:lnTo>
                  <a:lnTo>
                    <a:pt x="26784" y="61763"/>
                  </a:lnTo>
                  <a:lnTo>
                    <a:pt x="26826" y="61890"/>
                  </a:lnTo>
                  <a:lnTo>
                    <a:pt x="26882" y="61989"/>
                  </a:lnTo>
                  <a:lnTo>
                    <a:pt x="26896" y="62087"/>
                  </a:lnTo>
                  <a:lnTo>
                    <a:pt x="26882" y="62158"/>
                  </a:lnTo>
                  <a:lnTo>
                    <a:pt x="26868" y="62242"/>
                  </a:lnTo>
                  <a:lnTo>
                    <a:pt x="26854" y="62313"/>
                  </a:lnTo>
                  <a:lnTo>
                    <a:pt x="26812" y="62355"/>
                  </a:lnTo>
                  <a:lnTo>
                    <a:pt x="26798" y="62355"/>
                  </a:lnTo>
                  <a:lnTo>
                    <a:pt x="26742" y="62341"/>
                  </a:lnTo>
                  <a:lnTo>
                    <a:pt x="26742" y="62341"/>
                  </a:lnTo>
                  <a:lnTo>
                    <a:pt x="26713" y="62327"/>
                  </a:lnTo>
                  <a:lnTo>
                    <a:pt x="26643" y="62355"/>
                  </a:lnTo>
                  <a:lnTo>
                    <a:pt x="26516" y="62481"/>
                  </a:lnTo>
                  <a:lnTo>
                    <a:pt x="26291" y="62580"/>
                  </a:lnTo>
                  <a:lnTo>
                    <a:pt x="26108" y="62496"/>
                  </a:lnTo>
                  <a:lnTo>
                    <a:pt x="25967" y="62496"/>
                  </a:lnTo>
                  <a:lnTo>
                    <a:pt x="25868" y="62453"/>
                  </a:lnTo>
                  <a:lnTo>
                    <a:pt x="25840" y="62453"/>
                  </a:lnTo>
                  <a:lnTo>
                    <a:pt x="25657" y="62496"/>
                  </a:lnTo>
                  <a:lnTo>
                    <a:pt x="25559" y="62566"/>
                  </a:lnTo>
                  <a:lnTo>
                    <a:pt x="25460" y="62608"/>
                  </a:lnTo>
                  <a:lnTo>
                    <a:pt x="25390" y="62566"/>
                  </a:lnTo>
                  <a:lnTo>
                    <a:pt x="25305" y="62566"/>
                  </a:lnTo>
                  <a:lnTo>
                    <a:pt x="25291" y="62566"/>
                  </a:lnTo>
                  <a:lnTo>
                    <a:pt x="25164" y="62665"/>
                  </a:lnTo>
                  <a:lnTo>
                    <a:pt x="24883" y="62777"/>
                  </a:lnTo>
                  <a:lnTo>
                    <a:pt x="24855" y="62763"/>
                  </a:lnTo>
                  <a:lnTo>
                    <a:pt x="24728" y="62848"/>
                  </a:lnTo>
                  <a:lnTo>
                    <a:pt x="24531" y="62834"/>
                  </a:lnTo>
                  <a:lnTo>
                    <a:pt x="24404" y="62876"/>
                  </a:lnTo>
                  <a:lnTo>
                    <a:pt x="24277" y="62819"/>
                  </a:lnTo>
                  <a:lnTo>
                    <a:pt x="24108" y="62834"/>
                  </a:lnTo>
                  <a:lnTo>
                    <a:pt x="23939" y="62805"/>
                  </a:lnTo>
                  <a:lnTo>
                    <a:pt x="23869" y="62819"/>
                  </a:lnTo>
                  <a:lnTo>
                    <a:pt x="23728" y="62834"/>
                  </a:lnTo>
                  <a:lnTo>
                    <a:pt x="23629" y="62819"/>
                  </a:lnTo>
                  <a:lnTo>
                    <a:pt x="23432" y="62622"/>
                  </a:lnTo>
                  <a:lnTo>
                    <a:pt x="23404" y="62552"/>
                  </a:lnTo>
                  <a:lnTo>
                    <a:pt x="23334" y="62481"/>
                  </a:lnTo>
                  <a:lnTo>
                    <a:pt x="23263" y="62481"/>
                  </a:lnTo>
                  <a:lnTo>
                    <a:pt x="23123" y="62467"/>
                  </a:lnTo>
                  <a:lnTo>
                    <a:pt x="23123" y="62411"/>
                  </a:lnTo>
                  <a:lnTo>
                    <a:pt x="23123" y="62397"/>
                  </a:lnTo>
                  <a:lnTo>
                    <a:pt x="23080" y="62355"/>
                  </a:lnTo>
                  <a:lnTo>
                    <a:pt x="22925" y="62270"/>
                  </a:lnTo>
                  <a:lnTo>
                    <a:pt x="22925" y="62270"/>
                  </a:lnTo>
                  <a:lnTo>
                    <a:pt x="22869" y="62270"/>
                  </a:lnTo>
                  <a:lnTo>
                    <a:pt x="22587" y="62158"/>
                  </a:lnTo>
                  <a:lnTo>
                    <a:pt x="22447" y="62144"/>
                  </a:lnTo>
                  <a:lnTo>
                    <a:pt x="22376" y="62172"/>
                  </a:lnTo>
                  <a:lnTo>
                    <a:pt x="22264" y="62158"/>
                  </a:lnTo>
                  <a:lnTo>
                    <a:pt x="22151" y="62284"/>
                  </a:lnTo>
                  <a:lnTo>
                    <a:pt x="21912" y="62355"/>
                  </a:lnTo>
                  <a:lnTo>
                    <a:pt x="21827" y="62284"/>
                  </a:lnTo>
                  <a:lnTo>
                    <a:pt x="21461" y="62228"/>
                  </a:lnTo>
                  <a:lnTo>
                    <a:pt x="21447" y="62228"/>
                  </a:lnTo>
                  <a:lnTo>
                    <a:pt x="21024" y="62101"/>
                  </a:lnTo>
                  <a:lnTo>
                    <a:pt x="20898" y="62101"/>
                  </a:lnTo>
                  <a:lnTo>
                    <a:pt x="20715" y="62073"/>
                  </a:lnTo>
                  <a:lnTo>
                    <a:pt x="20602" y="61975"/>
                  </a:lnTo>
                  <a:lnTo>
                    <a:pt x="20560" y="61975"/>
                  </a:lnTo>
                  <a:lnTo>
                    <a:pt x="20475" y="62101"/>
                  </a:lnTo>
                  <a:lnTo>
                    <a:pt x="20419" y="62158"/>
                  </a:lnTo>
                  <a:lnTo>
                    <a:pt x="20236" y="62144"/>
                  </a:lnTo>
                  <a:lnTo>
                    <a:pt x="20137" y="62101"/>
                  </a:lnTo>
                  <a:lnTo>
                    <a:pt x="20039" y="62129"/>
                  </a:lnTo>
                  <a:lnTo>
                    <a:pt x="19982" y="62172"/>
                  </a:lnTo>
                  <a:lnTo>
                    <a:pt x="19926" y="62158"/>
                  </a:lnTo>
                  <a:lnTo>
                    <a:pt x="19898" y="62228"/>
                  </a:lnTo>
                  <a:lnTo>
                    <a:pt x="19856" y="62214"/>
                  </a:lnTo>
                  <a:lnTo>
                    <a:pt x="19743" y="62256"/>
                  </a:lnTo>
                  <a:lnTo>
                    <a:pt x="19715" y="62242"/>
                  </a:lnTo>
                  <a:lnTo>
                    <a:pt x="19658" y="62200"/>
                  </a:lnTo>
                  <a:lnTo>
                    <a:pt x="19504" y="62172"/>
                  </a:lnTo>
                  <a:lnTo>
                    <a:pt x="19377" y="62200"/>
                  </a:lnTo>
                  <a:lnTo>
                    <a:pt x="19292" y="62284"/>
                  </a:lnTo>
                  <a:lnTo>
                    <a:pt x="19194" y="62341"/>
                  </a:lnTo>
                  <a:lnTo>
                    <a:pt x="19095" y="62327"/>
                  </a:lnTo>
                  <a:lnTo>
                    <a:pt x="18785" y="62355"/>
                  </a:lnTo>
                  <a:lnTo>
                    <a:pt x="18630" y="62369"/>
                  </a:lnTo>
                  <a:lnTo>
                    <a:pt x="18616" y="62425"/>
                  </a:lnTo>
                  <a:lnTo>
                    <a:pt x="18574" y="62439"/>
                  </a:lnTo>
                  <a:lnTo>
                    <a:pt x="18560" y="62481"/>
                  </a:lnTo>
                  <a:lnTo>
                    <a:pt x="18518" y="62481"/>
                  </a:lnTo>
                  <a:lnTo>
                    <a:pt x="18377" y="62411"/>
                  </a:lnTo>
                  <a:lnTo>
                    <a:pt x="18321" y="62355"/>
                  </a:lnTo>
                  <a:lnTo>
                    <a:pt x="18250" y="62369"/>
                  </a:lnTo>
                  <a:lnTo>
                    <a:pt x="18194" y="62355"/>
                  </a:lnTo>
                  <a:lnTo>
                    <a:pt x="17997" y="62439"/>
                  </a:lnTo>
                  <a:lnTo>
                    <a:pt x="17926" y="62411"/>
                  </a:lnTo>
                  <a:lnTo>
                    <a:pt x="17828" y="62453"/>
                  </a:lnTo>
                  <a:lnTo>
                    <a:pt x="17771" y="62453"/>
                  </a:lnTo>
                  <a:lnTo>
                    <a:pt x="17715" y="62496"/>
                  </a:lnTo>
                  <a:lnTo>
                    <a:pt x="17687" y="62496"/>
                  </a:lnTo>
                  <a:lnTo>
                    <a:pt x="17518" y="62538"/>
                  </a:lnTo>
                  <a:lnTo>
                    <a:pt x="17434" y="62608"/>
                  </a:lnTo>
                  <a:lnTo>
                    <a:pt x="17377" y="62594"/>
                  </a:lnTo>
                  <a:lnTo>
                    <a:pt x="17236" y="62594"/>
                  </a:lnTo>
                  <a:lnTo>
                    <a:pt x="17194" y="62693"/>
                  </a:lnTo>
                  <a:lnTo>
                    <a:pt x="17124" y="62721"/>
                  </a:lnTo>
                  <a:lnTo>
                    <a:pt x="17053" y="62721"/>
                  </a:lnTo>
                  <a:lnTo>
                    <a:pt x="17039" y="62763"/>
                  </a:lnTo>
                  <a:lnTo>
                    <a:pt x="17110" y="62791"/>
                  </a:lnTo>
                  <a:lnTo>
                    <a:pt x="17152" y="62834"/>
                  </a:lnTo>
                  <a:lnTo>
                    <a:pt x="17180" y="63045"/>
                  </a:lnTo>
                  <a:lnTo>
                    <a:pt x="17152" y="63200"/>
                  </a:lnTo>
                  <a:lnTo>
                    <a:pt x="17110" y="63298"/>
                  </a:lnTo>
                  <a:lnTo>
                    <a:pt x="17067" y="63326"/>
                  </a:lnTo>
                  <a:lnTo>
                    <a:pt x="16842" y="63312"/>
                  </a:lnTo>
                  <a:lnTo>
                    <a:pt x="16786" y="63340"/>
                  </a:lnTo>
                  <a:lnTo>
                    <a:pt x="16941" y="63481"/>
                  </a:lnTo>
                  <a:lnTo>
                    <a:pt x="16955" y="63524"/>
                  </a:lnTo>
                  <a:lnTo>
                    <a:pt x="16969" y="63538"/>
                  </a:lnTo>
                  <a:lnTo>
                    <a:pt x="16941" y="63608"/>
                  </a:lnTo>
                  <a:lnTo>
                    <a:pt x="16955" y="63650"/>
                  </a:lnTo>
                  <a:lnTo>
                    <a:pt x="17011" y="63693"/>
                  </a:lnTo>
                  <a:lnTo>
                    <a:pt x="17067" y="63707"/>
                  </a:lnTo>
                  <a:lnTo>
                    <a:pt x="17096" y="63749"/>
                  </a:lnTo>
                  <a:lnTo>
                    <a:pt x="17096" y="63749"/>
                  </a:lnTo>
                  <a:lnTo>
                    <a:pt x="17096" y="64045"/>
                  </a:lnTo>
                  <a:lnTo>
                    <a:pt x="17096" y="64143"/>
                  </a:lnTo>
                  <a:lnTo>
                    <a:pt x="17138" y="64256"/>
                  </a:lnTo>
                  <a:lnTo>
                    <a:pt x="17335" y="64411"/>
                  </a:lnTo>
                  <a:lnTo>
                    <a:pt x="17349" y="64397"/>
                  </a:lnTo>
                  <a:lnTo>
                    <a:pt x="17335" y="64368"/>
                  </a:lnTo>
                  <a:lnTo>
                    <a:pt x="17335" y="64326"/>
                  </a:lnTo>
                  <a:lnTo>
                    <a:pt x="17391" y="64256"/>
                  </a:lnTo>
                  <a:lnTo>
                    <a:pt x="17504" y="64214"/>
                  </a:lnTo>
                  <a:lnTo>
                    <a:pt x="17532" y="64185"/>
                  </a:lnTo>
                  <a:lnTo>
                    <a:pt x="17532" y="64143"/>
                  </a:lnTo>
                  <a:lnTo>
                    <a:pt x="17729" y="64157"/>
                  </a:lnTo>
                  <a:lnTo>
                    <a:pt x="17828" y="64115"/>
                  </a:lnTo>
                  <a:lnTo>
                    <a:pt x="17842" y="64059"/>
                  </a:lnTo>
                  <a:lnTo>
                    <a:pt x="17983" y="64030"/>
                  </a:lnTo>
                  <a:lnTo>
                    <a:pt x="18039" y="64045"/>
                  </a:lnTo>
                  <a:lnTo>
                    <a:pt x="18307" y="64242"/>
                  </a:lnTo>
                  <a:lnTo>
                    <a:pt x="18264" y="64242"/>
                  </a:lnTo>
                  <a:lnTo>
                    <a:pt x="17940" y="64101"/>
                  </a:lnTo>
                  <a:lnTo>
                    <a:pt x="17926" y="64185"/>
                  </a:lnTo>
                  <a:lnTo>
                    <a:pt x="17870" y="64228"/>
                  </a:lnTo>
                  <a:lnTo>
                    <a:pt x="17771" y="64242"/>
                  </a:lnTo>
                  <a:lnTo>
                    <a:pt x="17659" y="64214"/>
                  </a:lnTo>
                  <a:lnTo>
                    <a:pt x="17631" y="64228"/>
                  </a:lnTo>
                  <a:lnTo>
                    <a:pt x="17617" y="64298"/>
                  </a:lnTo>
                  <a:lnTo>
                    <a:pt x="17518" y="64312"/>
                  </a:lnTo>
                  <a:lnTo>
                    <a:pt x="17419" y="64397"/>
                  </a:lnTo>
                  <a:lnTo>
                    <a:pt x="17434" y="64453"/>
                  </a:lnTo>
                  <a:lnTo>
                    <a:pt x="17405" y="64692"/>
                  </a:lnTo>
                  <a:lnTo>
                    <a:pt x="17293" y="64847"/>
                  </a:lnTo>
                  <a:lnTo>
                    <a:pt x="17293" y="64763"/>
                  </a:lnTo>
                  <a:lnTo>
                    <a:pt x="17349" y="64636"/>
                  </a:lnTo>
                  <a:lnTo>
                    <a:pt x="17335" y="64552"/>
                  </a:lnTo>
                  <a:lnTo>
                    <a:pt x="17293" y="64509"/>
                  </a:lnTo>
                  <a:lnTo>
                    <a:pt x="17236" y="64566"/>
                  </a:lnTo>
                  <a:lnTo>
                    <a:pt x="17194" y="64580"/>
                  </a:lnTo>
                  <a:lnTo>
                    <a:pt x="17166" y="64523"/>
                  </a:lnTo>
                  <a:lnTo>
                    <a:pt x="17166" y="64481"/>
                  </a:lnTo>
                  <a:lnTo>
                    <a:pt x="17208" y="64467"/>
                  </a:lnTo>
                  <a:lnTo>
                    <a:pt x="17180" y="64425"/>
                  </a:lnTo>
                  <a:lnTo>
                    <a:pt x="17124" y="64411"/>
                  </a:lnTo>
                  <a:lnTo>
                    <a:pt x="17081" y="64425"/>
                  </a:lnTo>
                  <a:lnTo>
                    <a:pt x="17011" y="64566"/>
                  </a:lnTo>
                  <a:lnTo>
                    <a:pt x="16997" y="64636"/>
                  </a:lnTo>
                  <a:lnTo>
                    <a:pt x="16997" y="64692"/>
                  </a:lnTo>
                  <a:lnTo>
                    <a:pt x="16955" y="64735"/>
                  </a:lnTo>
                  <a:lnTo>
                    <a:pt x="16941" y="64749"/>
                  </a:lnTo>
                  <a:lnTo>
                    <a:pt x="16842" y="64763"/>
                  </a:lnTo>
                  <a:lnTo>
                    <a:pt x="16744" y="64861"/>
                  </a:lnTo>
                  <a:lnTo>
                    <a:pt x="16645" y="65058"/>
                  </a:lnTo>
                  <a:lnTo>
                    <a:pt x="16546" y="65157"/>
                  </a:lnTo>
                  <a:lnTo>
                    <a:pt x="16490" y="65227"/>
                  </a:lnTo>
                  <a:lnTo>
                    <a:pt x="16420" y="65326"/>
                  </a:lnTo>
                  <a:lnTo>
                    <a:pt x="16363" y="65382"/>
                  </a:lnTo>
                  <a:lnTo>
                    <a:pt x="16124" y="65439"/>
                  </a:lnTo>
                  <a:lnTo>
                    <a:pt x="15899" y="65439"/>
                  </a:lnTo>
                  <a:lnTo>
                    <a:pt x="15758" y="65382"/>
                  </a:lnTo>
                  <a:lnTo>
                    <a:pt x="15701" y="65326"/>
                  </a:lnTo>
                  <a:lnTo>
                    <a:pt x="15659" y="65256"/>
                  </a:lnTo>
                  <a:lnTo>
                    <a:pt x="15547" y="65157"/>
                  </a:lnTo>
                  <a:lnTo>
                    <a:pt x="15448" y="65115"/>
                  </a:lnTo>
                  <a:lnTo>
                    <a:pt x="15321" y="65101"/>
                  </a:lnTo>
                  <a:lnTo>
                    <a:pt x="15180" y="65030"/>
                  </a:lnTo>
                  <a:lnTo>
                    <a:pt x="15124" y="65002"/>
                  </a:lnTo>
                  <a:lnTo>
                    <a:pt x="14828" y="65016"/>
                  </a:lnTo>
                  <a:lnTo>
                    <a:pt x="14702" y="64988"/>
                  </a:lnTo>
                  <a:lnTo>
                    <a:pt x="14688" y="64988"/>
                  </a:lnTo>
                  <a:lnTo>
                    <a:pt x="14659" y="65002"/>
                  </a:lnTo>
                  <a:lnTo>
                    <a:pt x="14659" y="65129"/>
                  </a:lnTo>
                  <a:lnTo>
                    <a:pt x="14603" y="65171"/>
                  </a:lnTo>
                  <a:lnTo>
                    <a:pt x="14631" y="65242"/>
                  </a:lnTo>
                  <a:lnTo>
                    <a:pt x="14603" y="65270"/>
                  </a:lnTo>
                  <a:lnTo>
                    <a:pt x="14645" y="65340"/>
                  </a:lnTo>
                  <a:lnTo>
                    <a:pt x="14603" y="65396"/>
                  </a:lnTo>
                  <a:lnTo>
                    <a:pt x="14645" y="65495"/>
                  </a:lnTo>
                  <a:lnTo>
                    <a:pt x="14603" y="65565"/>
                  </a:lnTo>
                  <a:lnTo>
                    <a:pt x="14617" y="65777"/>
                  </a:lnTo>
                  <a:lnTo>
                    <a:pt x="14533" y="65932"/>
                  </a:lnTo>
                  <a:lnTo>
                    <a:pt x="14547" y="66030"/>
                  </a:lnTo>
                  <a:lnTo>
                    <a:pt x="14533" y="66044"/>
                  </a:lnTo>
                  <a:lnTo>
                    <a:pt x="14505" y="66100"/>
                  </a:lnTo>
                  <a:lnTo>
                    <a:pt x="14490" y="66143"/>
                  </a:lnTo>
                  <a:lnTo>
                    <a:pt x="14533" y="66185"/>
                  </a:lnTo>
                  <a:lnTo>
                    <a:pt x="14519" y="66255"/>
                  </a:lnTo>
                  <a:lnTo>
                    <a:pt x="14462" y="66298"/>
                  </a:lnTo>
                  <a:lnTo>
                    <a:pt x="14462" y="66326"/>
                  </a:lnTo>
                  <a:lnTo>
                    <a:pt x="14392" y="66438"/>
                  </a:lnTo>
                  <a:lnTo>
                    <a:pt x="14364" y="66551"/>
                  </a:lnTo>
                  <a:lnTo>
                    <a:pt x="14336" y="66607"/>
                  </a:lnTo>
                  <a:lnTo>
                    <a:pt x="14392" y="66706"/>
                  </a:lnTo>
                  <a:lnTo>
                    <a:pt x="14392" y="66776"/>
                  </a:lnTo>
                  <a:lnTo>
                    <a:pt x="14350" y="66847"/>
                  </a:lnTo>
                  <a:lnTo>
                    <a:pt x="14392" y="66903"/>
                  </a:lnTo>
                  <a:lnTo>
                    <a:pt x="14392" y="66959"/>
                  </a:lnTo>
                  <a:lnTo>
                    <a:pt x="14420" y="66974"/>
                  </a:lnTo>
                  <a:lnTo>
                    <a:pt x="14420" y="67410"/>
                  </a:lnTo>
                  <a:lnTo>
                    <a:pt x="14448" y="67523"/>
                  </a:lnTo>
                  <a:lnTo>
                    <a:pt x="14462" y="67565"/>
                  </a:lnTo>
                  <a:lnTo>
                    <a:pt x="14462" y="67565"/>
                  </a:lnTo>
                  <a:lnTo>
                    <a:pt x="14505" y="67593"/>
                  </a:lnTo>
                  <a:lnTo>
                    <a:pt x="14490" y="67607"/>
                  </a:lnTo>
                  <a:lnTo>
                    <a:pt x="14462" y="67607"/>
                  </a:lnTo>
                  <a:lnTo>
                    <a:pt x="14448" y="67593"/>
                  </a:lnTo>
                  <a:lnTo>
                    <a:pt x="14420" y="67565"/>
                  </a:lnTo>
                  <a:lnTo>
                    <a:pt x="14420" y="67847"/>
                  </a:lnTo>
                  <a:lnTo>
                    <a:pt x="14406" y="68002"/>
                  </a:lnTo>
                  <a:lnTo>
                    <a:pt x="14420" y="68086"/>
                  </a:lnTo>
                  <a:lnTo>
                    <a:pt x="14406" y="68185"/>
                  </a:lnTo>
                  <a:lnTo>
                    <a:pt x="14350" y="68283"/>
                  </a:lnTo>
                  <a:lnTo>
                    <a:pt x="14307" y="68311"/>
                  </a:lnTo>
                  <a:lnTo>
                    <a:pt x="14293" y="68368"/>
                  </a:lnTo>
                  <a:lnTo>
                    <a:pt x="14209" y="68396"/>
                  </a:lnTo>
                  <a:lnTo>
                    <a:pt x="14167" y="68452"/>
                  </a:lnTo>
                  <a:lnTo>
                    <a:pt x="14012" y="68508"/>
                  </a:lnTo>
                  <a:lnTo>
                    <a:pt x="13913" y="68663"/>
                  </a:lnTo>
                  <a:lnTo>
                    <a:pt x="13815" y="68692"/>
                  </a:lnTo>
                  <a:lnTo>
                    <a:pt x="13772" y="68748"/>
                  </a:lnTo>
                  <a:lnTo>
                    <a:pt x="13800" y="68776"/>
                  </a:lnTo>
                  <a:lnTo>
                    <a:pt x="13772" y="68832"/>
                  </a:lnTo>
                  <a:lnTo>
                    <a:pt x="13730" y="68832"/>
                  </a:lnTo>
                  <a:lnTo>
                    <a:pt x="13660" y="68846"/>
                  </a:lnTo>
                  <a:lnTo>
                    <a:pt x="13688" y="68959"/>
                  </a:lnTo>
                  <a:lnTo>
                    <a:pt x="13660" y="69128"/>
                  </a:lnTo>
                  <a:lnTo>
                    <a:pt x="13533" y="69269"/>
                  </a:lnTo>
                  <a:lnTo>
                    <a:pt x="13463" y="69283"/>
                  </a:lnTo>
                  <a:lnTo>
                    <a:pt x="13434" y="69325"/>
                  </a:lnTo>
                  <a:lnTo>
                    <a:pt x="13420" y="69382"/>
                  </a:lnTo>
                  <a:lnTo>
                    <a:pt x="13448" y="69410"/>
                  </a:lnTo>
                  <a:lnTo>
                    <a:pt x="13294" y="69452"/>
                  </a:lnTo>
                  <a:lnTo>
                    <a:pt x="13294" y="69494"/>
                  </a:lnTo>
                  <a:lnTo>
                    <a:pt x="13265" y="69508"/>
                  </a:lnTo>
                  <a:lnTo>
                    <a:pt x="13265" y="69551"/>
                  </a:lnTo>
                  <a:lnTo>
                    <a:pt x="13167" y="69593"/>
                  </a:lnTo>
                  <a:lnTo>
                    <a:pt x="13139" y="69579"/>
                  </a:lnTo>
                  <a:lnTo>
                    <a:pt x="13082" y="69607"/>
                  </a:lnTo>
                  <a:lnTo>
                    <a:pt x="13082" y="69663"/>
                  </a:lnTo>
                  <a:lnTo>
                    <a:pt x="13026" y="69748"/>
                  </a:lnTo>
                  <a:lnTo>
                    <a:pt x="12984" y="69691"/>
                  </a:lnTo>
                  <a:lnTo>
                    <a:pt x="12941" y="69691"/>
                  </a:lnTo>
                  <a:lnTo>
                    <a:pt x="12956" y="69748"/>
                  </a:lnTo>
                  <a:lnTo>
                    <a:pt x="12913" y="69762"/>
                  </a:lnTo>
                  <a:lnTo>
                    <a:pt x="12885" y="69762"/>
                  </a:lnTo>
                  <a:lnTo>
                    <a:pt x="12857" y="69748"/>
                  </a:lnTo>
                  <a:lnTo>
                    <a:pt x="12829" y="69776"/>
                  </a:lnTo>
                  <a:lnTo>
                    <a:pt x="12815" y="69762"/>
                  </a:lnTo>
                  <a:lnTo>
                    <a:pt x="12801" y="69790"/>
                  </a:lnTo>
                  <a:lnTo>
                    <a:pt x="12829" y="69832"/>
                  </a:lnTo>
                  <a:lnTo>
                    <a:pt x="12787" y="69917"/>
                  </a:lnTo>
                  <a:lnTo>
                    <a:pt x="12787" y="69973"/>
                  </a:lnTo>
                  <a:lnTo>
                    <a:pt x="12843" y="70015"/>
                  </a:lnTo>
                  <a:lnTo>
                    <a:pt x="12829" y="70072"/>
                  </a:lnTo>
                  <a:lnTo>
                    <a:pt x="12815" y="70114"/>
                  </a:lnTo>
                  <a:lnTo>
                    <a:pt x="12773" y="70142"/>
                  </a:lnTo>
                  <a:lnTo>
                    <a:pt x="12730" y="70353"/>
                  </a:lnTo>
                  <a:lnTo>
                    <a:pt x="12744" y="70395"/>
                  </a:lnTo>
                  <a:lnTo>
                    <a:pt x="12604" y="70691"/>
                  </a:lnTo>
                  <a:lnTo>
                    <a:pt x="12519" y="70747"/>
                  </a:lnTo>
                  <a:lnTo>
                    <a:pt x="12336" y="70804"/>
                  </a:lnTo>
                  <a:lnTo>
                    <a:pt x="12280" y="70790"/>
                  </a:lnTo>
                  <a:lnTo>
                    <a:pt x="12251" y="70818"/>
                  </a:lnTo>
                  <a:lnTo>
                    <a:pt x="12223" y="70790"/>
                  </a:lnTo>
                  <a:lnTo>
                    <a:pt x="12181" y="70804"/>
                  </a:lnTo>
                  <a:lnTo>
                    <a:pt x="12139" y="70762"/>
                  </a:lnTo>
                  <a:lnTo>
                    <a:pt x="12125" y="70747"/>
                  </a:lnTo>
                  <a:lnTo>
                    <a:pt x="12040" y="70804"/>
                  </a:lnTo>
                  <a:lnTo>
                    <a:pt x="11970" y="70804"/>
                  </a:lnTo>
                  <a:lnTo>
                    <a:pt x="11928" y="70874"/>
                  </a:lnTo>
                  <a:lnTo>
                    <a:pt x="11857" y="70945"/>
                  </a:lnTo>
                  <a:lnTo>
                    <a:pt x="11815" y="70959"/>
                  </a:lnTo>
                  <a:lnTo>
                    <a:pt x="11759" y="70916"/>
                  </a:lnTo>
                  <a:lnTo>
                    <a:pt x="11646" y="70916"/>
                  </a:lnTo>
                  <a:lnTo>
                    <a:pt x="11632" y="70888"/>
                  </a:lnTo>
                  <a:lnTo>
                    <a:pt x="11576" y="70860"/>
                  </a:lnTo>
                  <a:lnTo>
                    <a:pt x="11576" y="70804"/>
                  </a:lnTo>
                  <a:lnTo>
                    <a:pt x="11547" y="70804"/>
                  </a:lnTo>
                  <a:lnTo>
                    <a:pt x="11547" y="70846"/>
                  </a:lnTo>
                  <a:lnTo>
                    <a:pt x="11449" y="70888"/>
                  </a:lnTo>
                  <a:lnTo>
                    <a:pt x="11449" y="70916"/>
                  </a:lnTo>
                  <a:lnTo>
                    <a:pt x="11576" y="71001"/>
                  </a:lnTo>
                  <a:lnTo>
                    <a:pt x="11590" y="71071"/>
                  </a:lnTo>
                  <a:lnTo>
                    <a:pt x="11547" y="71085"/>
                  </a:lnTo>
                  <a:lnTo>
                    <a:pt x="11519" y="71114"/>
                  </a:lnTo>
                  <a:lnTo>
                    <a:pt x="11477" y="71212"/>
                  </a:lnTo>
                  <a:lnTo>
                    <a:pt x="11519" y="71268"/>
                  </a:lnTo>
                  <a:lnTo>
                    <a:pt x="11505" y="71437"/>
                  </a:lnTo>
                  <a:lnTo>
                    <a:pt x="11505" y="71437"/>
                  </a:lnTo>
                  <a:lnTo>
                    <a:pt x="11590" y="71508"/>
                  </a:lnTo>
                  <a:lnTo>
                    <a:pt x="11604" y="71564"/>
                  </a:lnTo>
                  <a:lnTo>
                    <a:pt x="11632" y="71592"/>
                  </a:lnTo>
                  <a:lnTo>
                    <a:pt x="11618" y="71621"/>
                  </a:lnTo>
                  <a:lnTo>
                    <a:pt x="11604" y="71649"/>
                  </a:lnTo>
                  <a:lnTo>
                    <a:pt x="11519" y="71663"/>
                  </a:lnTo>
                  <a:lnTo>
                    <a:pt x="11491" y="71733"/>
                  </a:lnTo>
                  <a:lnTo>
                    <a:pt x="11463" y="71747"/>
                  </a:lnTo>
                  <a:lnTo>
                    <a:pt x="11449" y="71733"/>
                  </a:lnTo>
                  <a:lnTo>
                    <a:pt x="11435" y="71719"/>
                  </a:lnTo>
                  <a:lnTo>
                    <a:pt x="11463" y="71677"/>
                  </a:lnTo>
                  <a:lnTo>
                    <a:pt x="11435" y="71621"/>
                  </a:lnTo>
                  <a:lnTo>
                    <a:pt x="11421" y="71494"/>
                  </a:lnTo>
                  <a:lnTo>
                    <a:pt x="11449" y="71466"/>
                  </a:lnTo>
                  <a:lnTo>
                    <a:pt x="11407" y="71367"/>
                  </a:lnTo>
                  <a:lnTo>
                    <a:pt x="11308" y="71339"/>
                  </a:lnTo>
                  <a:lnTo>
                    <a:pt x="11350" y="71170"/>
                  </a:lnTo>
                  <a:lnTo>
                    <a:pt x="11364" y="71170"/>
                  </a:lnTo>
                  <a:lnTo>
                    <a:pt x="11322" y="71156"/>
                  </a:lnTo>
                  <a:lnTo>
                    <a:pt x="11280" y="71156"/>
                  </a:lnTo>
                  <a:lnTo>
                    <a:pt x="11266" y="71184"/>
                  </a:lnTo>
                  <a:lnTo>
                    <a:pt x="11280" y="71226"/>
                  </a:lnTo>
                  <a:lnTo>
                    <a:pt x="11195" y="71297"/>
                  </a:lnTo>
                  <a:lnTo>
                    <a:pt x="11153" y="71297"/>
                  </a:lnTo>
                  <a:lnTo>
                    <a:pt x="11055" y="71508"/>
                  </a:lnTo>
                  <a:lnTo>
                    <a:pt x="10984" y="71508"/>
                  </a:lnTo>
                  <a:lnTo>
                    <a:pt x="10928" y="71550"/>
                  </a:lnTo>
                  <a:lnTo>
                    <a:pt x="10886" y="71522"/>
                  </a:lnTo>
                  <a:lnTo>
                    <a:pt x="10871" y="71466"/>
                  </a:lnTo>
                  <a:lnTo>
                    <a:pt x="10787" y="71480"/>
                  </a:lnTo>
                  <a:lnTo>
                    <a:pt x="10759" y="71466"/>
                  </a:lnTo>
                  <a:lnTo>
                    <a:pt x="10745" y="71409"/>
                  </a:lnTo>
                  <a:lnTo>
                    <a:pt x="10731" y="71409"/>
                  </a:lnTo>
                  <a:lnTo>
                    <a:pt x="10717" y="71381"/>
                  </a:lnTo>
                  <a:lnTo>
                    <a:pt x="10646" y="71409"/>
                  </a:lnTo>
                  <a:lnTo>
                    <a:pt x="10604" y="71466"/>
                  </a:lnTo>
                  <a:lnTo>
                    <a:pt x="10604" y="71480"/>
                  </a:lnTo>
                  <a:lnTo>
                    <a:pt x="10703" y="71522"/>
                  </a:lnTo>
                  <a:lnTo>
                    <a:pt x="10731" y="71621"/>
                  </a:lnTo>
                  <a:lnTo>
                    <a:pt x="10731" y="71733"/>
                  </a:lnTo>
                  <a:lnTo>
                    <a:pt x="10717" y="71747"/>
                  </a:lnTo>
                  <a:lnTo>
                    <a:pt x="10688" y="71733"/>
                  </a:lnTo>
                  <a:lnTo>
                    <a:pt x="10674" y="71747"/>
                  </a:lnTo>
                  <a:lnTo>
                    <a:pt x="10688" y="71902"/>
                  </a:lnTo>
                  <a:lnTo>
                    <a:pt x="10731" y="71958"/>
                  </a:lnTo>
                  <a:lnTo>
                    <a:pt x="10731" y="71973"/>
                  </a:lnTo>
                  <a:lnTo>
                    <a:pt x="10674" y="71958"/>
                  </a:lnTo>
                  <a:lnTo>
                    <a:pt x="10646" y="71973"/>
                  </a:lnTo>
                  <a:lnTo>
                    <a:pt x="10646" y="72015"/>
                  </a:lnTo>
                  <a:lnTo>
                    <a:pt x="10590" y="72043"/>
                  </a:lnTo>
                  <a:lnTo>
                    <a:pt x="10548" y="72113"/>
                  </a:lnTo>
                  <a:lnTo>
                    <a:pt x="10604" y="72156"/>
                  </a:lnTo>
                  <a:lnTo>
                    <a:pt x="10646" y="72212"/>
                  </a:lnTo>
                  <a:lnTo>
                    <a:pt x="10646" y="72311"/>
                  </a:lnTo>
                  <a:lnTo>
                    <a:pt x="10604" y="72465"/>
                  </a:lnTo>
                  <a:lnTo>
                    <a:pt x="10660" y="72522"/>
                  </a:lnTo>
                  <a:lnTo>
                    <a:pt x="10646" y="72550"/>
                  </a:lnTo>
                  <a:lnTo>
                    <a:pt x="10618" y="72550"/>
                  </a:lnTo>
                  <a:lnTo>
                    <a:pt x="10590" y="72578"/>
                  </a:lnTo>
                  <a:lnTo>
                    <a:pt x="10590" y="72592"/>
                  </a:lnTo>
                  <a:lnTo>
                    <a:pt x="10590" y="72620"/>
                  </a:lnTo>
                  <a:lnTo>
                    <a:pt x="10604" y="72634"/>
                  </a:lnTo>
                  <a:lnTo>
                    <a:pt x="10576" y="72663"/>
                  </a:lnTo>
                  <a:lnTo>
                    <a:pt x="10604" y="72789"/>
                  </a:lnTo>
                  <a:lnTo>
                    <a:pt x="10576" y="72902"/>
                  </a:lnTo>
                  <a:lnTo>
                    <a:pt x="10463" y="73057"/>
                  </a:lnTo>
                  <a:lnTo>
                    <a:pt x="10421" y="73113"/>
                  </a:lnTo>
                  <a:lnTo>
                    <a:pt x="10407" y="73127"/>
                  </a:lnTo>
                  <a:lnTo>
                    <a:pt x="10294" y="73226"/>
                  </a:lnTo>
                  <a:lnTo>
                    <a:pt x="10280" y="73226"/>
                  </a:lnTo>
                  <a:lnTo>
                    <a:pt x="10224" y="73212"/>
                  </a:lnTo>
                  <a:lnTo>
                    <a:pt x="10224" y="73170"/>
                  </a:lnTo>
                  <a:lnTo>
                    <a:pt x="10167" y="73155"/>
                  </a:lnTo>
                  <a:lnTo>
                    <a:pt x="10139" y="73113"/>
                  </a:lnTo>
                  <a:lnTo>
                    <a:pt x="10125" y="73240"/>
                  </a:lnTo>
                  <a:lnTo>
                    <a:pt x="10055" y="73268"/>
                  </a:lnTo>
                  <a:lnTo>
                    <a:pt x="10012" y="73268"/>
                  </a:lnTo>
                  <a:lnTo>
                    <a:pt x="9956" y="73296"/>
                  </a:lnTo>
                  <a:lnTo>
                    <a:pt x="10280" y="73367"/>
                  </a:lnTo>
                  <a:lnTo>
                    <a:pt x="10210" y="73409"/>
                  </a:lnTo>
                  <a:lnTo>
                    <a:pt x="10167" y="73381"/>
                  </a:lnTo>
                  <a:lnTo>
                    <a:pt x="10012" y="73338"/>
                  </a:lnTo>
                  <a:lnTo>
                    <a:pt x="9928" y="73395"/>
                  </a:lnTo>
                  <a:lnTo>
                    <a:pt x="9886" y="73381"/>
                  </a:lnTo>
                  <a:lnTo>
                    <a:pt x="9844" y="73324"/>
                  </a:lnTo>
                  <a:lnTo>
                    <a:pt x="9815" y="73353"/>
                  </a:lnTo>
                  <a:lnTo>
                    <a:pt x="9815" y="73423"/>
                  </a:lnTo>
                  <a:lnTo>
                    <a:pt x="9759" y="73367"/>
                  </a:lnTo>
                  <a:lnTo>
                    <a:pt x="9745" y="73381"/>
                  </a:lnTo>
                  <a:lnTo>
                    <a:pt x="9731" y="73437"/>
                  </a:lnTo>
                  <a:lnTo>
                    <a:pt x="9787" y="73507"/>
                  </a:lnTo>
                  <a:lnTo>
                    <a:pt x="9759" y="73578"/>
                  </a:lnTo>
                  <a:lnTo>
                    <a:pt x="9660" y="73606"/>
                  </a:lnTo>
                  <a:lnTo>
                    <a:pt x="9717" y="73705"/>
                  </a:lnTo>
                  <a:lnTo>
                    <a:pt x="9675" y="73719"/>
                  </a:lnTo>
                  <a:lnTo>
                    <a:pt x="9745" y="73761"/>
                  </a:lnTo>
                  <a:lnTo>
                    <a:pt x="9745" y="73817"/>
                  </a:lnTo>
                  <a:lnTo>
                    <a:pt x="9703" y="74028"/>
                  </a:lnTo>
                  <a:lnTo>
                    <a:pt x="9689" y="74155"/>
                  </a:lnTo>
                  <a:lnTo>
                    <a:pt x="9632" y="74169"/>
                  </a:lnTo>
                  <a:lnTo>
                    <a:pt x="9618" y="74183"/>
                  </a:lnTo>
                  <a:lnTo>
                    <a:pt x="9562" y="74240"/>
                  </a:lnTo>
                  <a:lnTo>
                    <a:pt x="9477" y="74268"/>
                  </a:lnTo>
                  <a:lnTo>
                    <a:pt x="9477" y="74352"/>
                  </a:lnTo>
                  <a:lnTo>
                    <a:pt x="9421" y="74366"/>
                  </a:lnTo>
                  <a:lnTo>
                    <a:pt x="9407" y="74423"/>
                  </a:lnTo>
                  <a:lnTo>
                    <a:pt x="9351" y="74465"/>
                  </a:lnTo>
                  <a:lnTo>
                    <a:pt x="9308" y="74535"/>
                  </a:lnTo>
                  <a:lnTo>
                    <a:pt x="9280" y="74507"/>
                  </a:lnTo>
                  <a:lnTo>
                    <a:pt x="9224" y="74535"/>
                  </a:lnTo>
                  <a:lnTo>
                    <a:pt x="9154" y="74507"/>
                  </a:lnTo>
                  <a:lnTo>
                    <a:pt x="9111" y="74535"/>
                  </a:lnTo>
                  <a:lnTo>
                    <a:pt x="9041" y="74564"/>
                  </a:lnTo>
                  <a:lnTo>
                    <a:pt x="9055" y="74803"/>
                  </a:lnTo>
                  <a:lnTo>
                    <a:pt x="9027" y="74831"/>
                  </a:lnTo>
                  <a:lnTo>
                    <a:pt x="8970" y="74986"/>
                  </a:lnTo>
                  <a:lnTo>
                    <a:pt x="8942" y="75056"/>
                  </a:lnTo>
                  <a:lnTo>
                    <a:pt x="8844" y="75085"/>
                  </a:lnTo>
                  <a:lnTo>
                    <a:pt x="8787" y="75155"/>
                  </a:lnTo>
                  <a:lnTo>
                    <a:pt x="8759" y="75141"/>
                  </a:lnTo>
                  <a:lnTo>
                    <a:pt x="8689" y="75169"/>
                  </a:lnTo>
                  <a:lnTo>
                    <a:pt x="8618" y="75240"/>
                  </a:lnTo>
                  <a:lnTo>
                    <a:pt x="8632" y="75282"/>
                  </a:lnTo>
                  <a:lnTo>
                    <a:pt x="8548" y="75324"/>
                  </a:lnTo>
                  <a:lnTo>
                    <a:pt x="8492" y="75324"/>
                  </a:lnTo>
                  <a:lnTo>
                    <a:pt x="8407" y="75479"/>
                  </a:lnTo>
                  <a:lnTo>
                    <a:pt x="8266" y="75606"/>
                  </a:lnTo>
                  <a:lnTo>
                    <a:pt x="8154" y="75648"/>
                  </a:lnTo>
                  <a:lnTo>
                    <a:pt x="8083" y="75634"/>
                  </a:lnTo>
                  <a:lnTo>
                    <a:pt x="7971" y="75676"/>
                  </a:lnTo>
                  <a:lnTo>
                    <a:pt x="7914" y="75662"/>
                  </a:lnTo>
                  <a:lnTo>
                    <a:pt x="7886" y="75577"/>
                  </a:lnTo>
                  <a:lnTo>
                    <a:pt x="7858" y="75620"/>
                  </a:lnTo>
                  <a:lnTo>
                    <a:pt x="7788" y="75620"/>
                  </a:lnTo>
                  <a:lnTo>
                    <a:pt x="7759" y="75620"/>
                  </a:lnTo>
                  <a:lnTo>
                    <a:pt x="7759" y="75634"/>
                  </a:lnTo>
                  <a:lnTo>
                    <a:pt x="7745" y="75648"/>
                  </a:lnTo>
                  <a:lnTo>
                    <a:pt x="7759" y="75704"/>
                  </a:lnTo>
                  <a:lnTo>
                    <a:pt x="7774" y="75746"/>
                  </a:lnTo>
                  <a:lnTo>
                    <a:pt x="7774" y="75761"/>
                  </a:lnTo>
                  <a:lnTo>
                    <a:pt x="7774" y="75775"/>
                  </a:lnTo>
                  <a:lnTo>
                    <a:pt x="7788" y="75789"/>
                  </a:lnTo>
                  <a:lnTo>
                    <a:pt x="7703" y="75972"/>
                  </a:lnTo>
                  <a:lnTo>
                    <a:pt x="7619" y="76099"/>
                  </a:lnTo>
                  <a:lnTo>
                    <a:pt x="7464" y="76225"/>
                  </a:lnTo>
                  <a:lnTo>
                    <a:pt x="7450" y="76267"/>
                  </a:lnTo>
                  <a:lnTo>
                    <a:pt x="7478" y="76296"/>
                  </a:lnTo>
                  <a:lnTo>
                    <a:pt x="7478" y="76380"/>
                  </a:lnTo>
                  <a:lnTo>
                    <a:pt x="7464" y="76380"/>
                  </a:lnTo>
                  <a:lnTo>
                    <a:pt x="7421" y="76493"/>
                  </a:lnTo>
                  <a:lnTo>
                    <a:pt x="7407" y="76479"/>
                  </a:lnTo>
                  <a:lnTo>
                    <a:pt x="7421" y="76436"/>
                  </a:lnTo>
                  <a:lnTo>
                    <a:pt x="7436" y="76394"/>
                  </a:lnTo>
                  <a:lnTo>
                    <a:pt x="7436" y="76310"/>
                  </a:lnTo>
                  <a:lnTo>
                    <a:pt x="7393" y="76267"/>
                  </a:lnTo>
                  <a:lnTo>
                    <a:pt x="7323" y="76253"/>
                  </a:lnTo>
                  <a:lnTo>
                    <a:pt x="7295" y="76239"/>
                  </a:lnTo>
                  <a:lnTo>
                    <a:pt x="7295" y="76225"/>
                  </a:lnTo>
                  <a:lnTo>
                    <a:pt x="7281" y="76211"/>
                  </a:lnTo>
                  <a:lnTo>
                    <a:pt x="7267" y="76211"/>
                  </a:lnTo>
                  <a:lnTo>
                    <a:pt x="7252" y="76211"/>
                  </a:lnTo>
                  <a:lnTo>
                    <a:pt x="7210" y="76211"/>
                  </a:lnTo>
                  <a:lnTo>
                    <a:pt x="7182" y="76169"/>
                  </a:lnTo>
                  <a:lnTo>
                    <a:pt x="7182" y="76155"/>
                  </a:lnTo>
                  <a:lnTo>
                    <a:pt x="7168" y="76113"/>
                  </a:lnTo>
                  <a:lnTo>
                    <a:pt x="7168" y="76099"/>
                  </a:lnTo>
                  <a:lnTo>
                    <a:pt x="7098" y="76056"/>
                  </a:lnTo>
                  <a:lnTo>
                    <a:pt x="7084" y="76000"/>
                  </a:lnTo>
                  <a:lnTo>
                    <a:pt x="7112" y="75958"/>
                  </a:lnTo>
                  <a:lnTo>
                    <a:pt x="7112" y="75915"/>
                  </a:lnTo>
                  <a:lnTo>
                    <a:pt x="7041" y="75972"/>
                  </a:lnTo>
                  <a:lnTo>
                    <a:pt x="6943" y="75901"/>
                  </a:lnTo>
                  <a:lnTo>
                    <a:pt x="6844" y="75930"/>
                  </a:lnTo>
                  <a:lnTo>
                    <a:pt x="6816" y="75958"/>
                  </a:lnTo>
                  <a:lnTo>
                    <a:pt x="6746" y="75958"/>
                  </a:lnTo>
                  <a:lnTo>
                    <a:pt x="6689" y="76000"/>
                  </a:lnTo>
                  <a:lnTo>
                    <a:pt x="6605" y="75958"/>
                  </a:lnTo>
                  <a:lnTo>
                    <a:pt x="6577" y="76000"/>
                  </a:lnTo>
                  <a:lnTo>
                    <a:pt x="6492" y="76056"/>
                  </a:lnTo>
                  <a:lnTo>
                    <a:pt x="6478" y="76099"/>
                  </a:lnTo>
                  <a:lnTo>
                    <a:pt x="6351" y="76197"/>
                  </a:lnTo>
                  <a:lnTo>
                    <a:pt x="6309" y="76169"/>
                  </a:lnTo>
                  <a:lnTo>
                    <a:pt x="6281" y="76239"/>
                  </a:lnTo>
                  <a:lnTo>
                    <a:pt x="6239" y="76253"/>
                  </a:lnTo>
                  <a:lnTo>
                    <a:pt x="6168" y="76338"/>
                  </a:lnTo>
                  <a:lnTo>
                    <a:pt x="6112" y="76310"/>
                  </a:lnTo>
                  <a:lnTo>
                    <a:pt x="6056" y="76380"/>
                  </a:lnTo>
                  <a:lnTo>
                    <a:pt x="6056" y="76422"/>
                  </a:lnTo>
                  <a:lnTo>
                    <a:pt x="5957" y="76479"/>
                  </a:lnTo>
                  <a:lnTo>
                    <a:pt x="5943" y="76549"/>
                  </a:lnTo>
                  <a:lnTo>
                    <a:pt x="5901" y="76591"/>
                  </a:lnTo>
                  <a:lnTo>
                    <a:pt x="5901" y="76591"/>
                  </a:lnTo>
                  <a:lnTo>
                    <a:pt x="5887" y="76605"/>
                  </a:lnTo>
                  <a:lnTo>
                    <a:pt x="5788" y="76634"/>
                  </a:lnTo>
                  <a:lnTo>
                    <a:pt x="5718" y="76605"/>
                  </a:lnTo>
                  <a:lnTo>
                    <a:pt x="5647" y="76662"/>
                  </a:lnTo>
                  <a:lnTo>
                    <a:pt x="5520" y="76634"/>
                  </a:lnTo>
                  <a:lnTo>
                    <a:pt x="5520" y="76704"/>
                  </a:lnTo>
                  <a:lnTo>
                    <a:pt x="5380" y="76873"/>
                  </a:lnTo>
                  <a:lnTo>
                    <a:pt x="5351" y="77028"/>
                  </a:lnTo>
                  <a:lnTo>
                    <a:pt x="5281" y="77056"/>
                  </a:lnTo>
                  <a:lnTo>
                    <a:pt x="5295" y="77126"/>
                  </a:lnTo>
                  <a:lnTo>
                    <a:pt x="5225" y="77155"/>
                  </a:lnTo>
                  <a:lnTo>
                    <a:pt x="5309" y="77295"/>
                  </a:lnTo>
                  <a:lnTo>
                    <a:pt x="5309" y="77366"/>
                  </a:lnTo>
                  <a:lnTo>
                    <a:pt x="5323" y="77394"/>
                  </a:lnTo>
                  <a:lnTo>
                    <a:pt x="5337" y="77408"/>
                  </a:lnTo>
                  <a:lnTo>
                    <a:pt x="5337" y="77549"/>
                  </a:lnTo>
                  <a:lnTo>
                    <a:pt x="5408" y="77647"/>
                  </a:lnTo>
                  <a:lnTo>
                    <a:pt x="5408" y="77690"/>
                  </a:lnTo>
                  <a:lnTo>
                    <a:pt x="5366" y="77746"/>
                  </a:lnTo>
                  <a:lnTo>
                    <a:pt x="5366" y="77788"/>
                  </a:lnTo>
                  <a:lnTo>
                    <a:pt x="5239" y="77845"/>
                  </a:lnTo>
                  <a:lnTo>
                    <a:pt x="5253" y="77915"/>
                  </a:lnTo>
                  <a:lnTo>
                    <a:pt x="5182" y="77957"/>
                  </a:lnTo>
                  <a:lnTo>
                    <a:pt x="5197" y="78042"/>
                  </a:lnTo>
                  <a:lnTo>
                    <a:pt x="5281" y="78140"/>
                  </a:lnTo>
                  <a:lnTo>
                    <a:pt x="5366" y="78140"/>
                  </a:lnTo>
                  <a:lnTo>
                    <a:pt x="5366" y="78154"/>
                  </a:lnTo>
                  <a:lnTo>
                    <a:pt x="5351" y="78211"/>
                  </a:lnTo>
                  <a:lnTo>
                    <a:pt x="5394" y="78239"/>
                  </a:lnTo>
                  <a:lnTo>
                    <a:pt x="5408" y="78323"/>
                  </a:lnTo>
                  <a:lnTo>
                    <a:pt x="5450" y="78352"/>
                  </a:lnTo>
                  <a:lnTo>
                    <a:pt x="5450" y="78394"/>
                  </a:lnTo>
                  <a:lnTo>
                    <a:pt x="5506" y="78422"/>
                  </a:lnTo>
                  <a:lnTo>
                    <a:pt x="5591" y="78366"/>
                  </a:lnTo>
                  <a:lnTo>
                    <a:pt x="5689" y="78352"/>
                  </a:lnTo>
                  <a:lnTo>
                    <a:pt x="5718" y="78309"/>
                  </a:lnTo>
                  <a:lnTo>
                    <a:pt x="5732" y="78295"/>
                  </a:lnTo>
                  <a:lnTo>
                    <a:pt x="5760" y="78281"/>
                  </a:lnTo>
                  <a:lnTo>
                    <a:pt x="5830" y="78337"/>
                  </a:lnTo>
                  <a:lnTo>
                    <a:pt x="5929" y="78211"/>
                  </a:lnTo>
                  <a:lnTo>
                    <a:pt x="6056" y="78225"/>
                  </a:lnTo>
                  <a:lnTo>
                    <a:pt x="6126" y="78183"/>
                  </a:lnTo>
                  <a:lnTo>
                    <a:pt x="6323" y="78169"/>
                  </a:lnTo>
                  <a:lnTo>
                    <a:pt x="6394" y="78112"/>
                  </a:lnTo>
                  <a:lnTo>
                    <a:pt x="6408" y="78056"/>
                  </a:lnTo>
                  <a:lnTo>
                    <a:pt x="6436" y="78042"/>
                  </a:lnTo>
                  <a:lnTo>
                    <a:pt x="6478" y="78070"/>
                  </a:lnTo>
                  <a:lnTo>
                    <a:pt x="6520" y="78042"/>
                  </a:lnTo>
                  <a:lnTo>
                    <a:pt x="6591" y="77887"/>
                  </a:lnTo>
                  <a:lnTo>
                    <a:pt x="6619" y="77760"/>
                  </a:lnTo>
                  <a:lnTo>
                    <a:pt x="6647" y="77690"/>
                  </a:lnTo>
                  <a:lnTo>
                    <a:pt x="6647" y="77647"/>
                  </a:lnTo>
                  <a:lnTo>
                    <a:pt x="6562" y="77535"/>
                  </a:lnTo>
                  <a:lnTo>
                    <a:pt x="6534" y="77493"/>
                  </a:lnTo>
                  <a:lnTo>
                    <a:pt x="6520" y="77436"/>
                  </a:lnTo>
                  <a:lnTo>
                    <a:pt x="6675" y="77324"/>
                  </a:lnTo>
                  <a:lnTo>
                    <a:pt x="6675" y="77281"/>
                  </a:lnTo>
                  <a:lnTo>
                    <a:pt x="6661" y="77253"/>
                  </a:lnTo>
                  <a:lnTo>
                    <a:pt x="6703" y="77183"/>
                  </a:lnTo>
                  <a:lnTo>
                    <a:pt x="6746" y="77183"/>
                  </a:lnTo>
                  <a:lnTo>
                    <a:pt x="6985" y="77141"/>
                  </a:lnTo>
                  <a:lnTo>
                    <a:pt x="7069" y="77183"/>
                  </a:lnTo>
                  <a:lnTo>
                    <a:pt x="7126" y="77225"/>
                  </a:lnTo>
                  <a:lnTo>
                    <a:pt x="7196" y="77225"/>
                  </a:lnTo>
                  <a:lnTo>
                    <a:pt x="7238" y="77253"/>
                  </a:lnTo>
                  <a:lnTo>
                    <a:pt x="7309" y="77352"/>
                  </a:lnTo>
                  <a:lnTo>
                    <a:pt x="7407" y="77394"/>
                  </a:lnTo>
                  <a:lnTo>
                    <a:pt x="7492" y="77479"/>
                  </a:lnTo>
                  <a:lnTo>
                    <a:pt x="7478" y="77563"/>
                  </a:lnTo>
                  <a:lnTo>
                    <a:pt x="7520" y="77563"/>
                  </a:lnTo>
                  <a:lnTo>
                    <a:pt x="7633" y="77464"/>
                  </a:lnTo>
                  <a:lnTo>
                    <a:pt x="7731" y="77521"/>
                  </a:lnTo>
                  <a:lnTo>
                    <a:pt x="7788" y="77479"/>
                  </a:lnTo>
                  <a:lnTo>
                    <a:pt x="7858" y="77521"/>
                  </a:lnTo>
                  <a:lnTo>
                    <a:pt x="7914" y="77549"/>
                  </a:lnTo>
                  <a:lnTo>
                    <a:pt x="7928" y="77605"/>
                  </a:lnTo>
                  <a:lnTo>
                    <a:pt x="7985" y="77633"/>
                  </a:lnTo>
                  <a:lnTo>
                    <a:pt x="8013" y="77662"/>
                  </a:lnTo>
                  <a:lnTo>
                    <a:pt x="8041" y="77676"/>
                  </a:lnTo>
                  <a:lnTo>
                    <a:pt x="8069" y="77662"/>
                  </a:lnTo>
                  <a:lnTo>
                    <a:pt x="8168" y="77647"/>
                  </a:lnTo>
                  <a:lnTo>
                    <a:pt x="8252" y="77662"/>
                  </a:lnTo>
                  <a:lnTo>
                    <a:pt x="8323" y="77746"/>
                  </a:lnTo>
                  <a:lnTo>
                    <a:pt x="8393" y="77774"/>
                  </a:lnTo>
                  <a:lnTo>
                    <a:pt x="8632" y="78056"/>
                  </a:lnTo>
                  <a:lnTo>
                    <a:pt x="8703" y="78197"/>
                  </a:lnTo>
                  <a:lnTo>
                    <a:pt x="8675" y="78309"/>
                  </a:lnTo>
                  <a:lnTo>
                    <a:pt x="8745" y="78337"/>
                  </a:lnTo>
                  <a:lnTo>
                    <a:pt x="8816" y="78436"/>
                  </a:lnTo>
                  <a:lnTo>
                    <a:pt x="8787" y="78464"/>
                  </a:lnTo>
                  <a:lnTo>
                    <a:pt x="8816" y="78506"/>
                  </a:lnTo>
                  <a:lnTo>
                    <a:pt x="8872" y="78577"/>
                  </a:lnTo>
                  <a:lnTo>
                    <a:pt x="8844" y="78633"/>
                  </a:lnTo>
                  <a:lnTo>
                    <a:pt x="8830" y="78647"/>
                  </a:lnTo>
                  <a:lnTo>
                    <a:pt x="8844" y="78690"/>
                  </a:lnTo>
                  <a:lnTo>
                    <a:pt x="8773" y="78830"/>
                  </a:lnTo>
                  <a:lnTo>
                    <a:pt x="8773" y="78901"/>
                  </a:lnTo>
                  <a:lnTo>
                    <a:pt x="8816" y="78915"/>
                  </a:lnTo>
                  <a:lnTo>
                    <a:pt x="8858" y="78929"/>
                  </a:lnTo>
                  <a:lnTo>
                    <a:pt x="8914" y="78999"/>
                  </a:lnTo>
                  <a:lnTo>
                    <a:pt x="8858" y="79042"/>
                  </a:lnTo>
                  <a:lnTo>
                    <a:pt x="8928" y="79070"/>
                  </a:lnTo>
                  <a:lnTo>
                    <a:pt x="8956" y="79112"/>
                  </a:lnTo>
                  <a:lnTo>
                    <a:pt x="8942" y="79182"/>
                  </a:lnTo>
                  <a:lnTo>
                    <a:pt x="8956" y="79211"/>
                  </a:lnTo>
                  <a:lnTo>
                    <a:pt x="9083" y="79225"/>
                  </a:lnTo>
                  <a:lnTo>
                    <a:pt x="9125" y="79267"/>
                  </a:lnTo>
                  <a:lnTo>
                    <a:pt x="9154" y="79253"/>
                  </a:lnTo>
                  <a:lnTo>
                    <a:pt x="9196" y="79436"/>
                  </a:lnTo>
                  <a:lnTo>
                    <a:pt x="9280" y="79450"/>
                  </a:lnTo>
                  <a:lnTo>
                    <a:pt x="9322" y="79436"/>
                  </a:lnTo>
                  <a:lnTo>
                    <a:pt x="9337" y="79394"/>
                  </a:lnTo>
                  <a:lnTo>
                    <a:pt x="9435" y="79380"/>
                  </a:lnTo>
                  <a:lnTo>
                    <a:pt x="9435" y="79323"/>
                  </a:lnTo>
                  <a:lnTo>
                    <a:pt x="9421" y="79196"/>
                  </a:lnTo>
                  <a:lnTo>
                    <a:pt x="9548" y="79013"/>
                  </a:lnTo>
                  <a:lnTo>
                    <a:pt x="9548" y="78915"/>
                  </a:lnTo>
                  <a:lnTo>
                    <a:pt x="9590" y="78830"/>
                  </a:lnTo>
                  <a:lnTo>
                    <a:pt x="9675" y="78788"/>
                  </a:lnTo>
                  <a:lnTo>
                    <a:pt x="9731" y="78788"/>
                  </a:lnTo>
                  <a:lnTo>
                    <a:pt x="9787" y="78774"/>
                  </a:lnTo>
                  <a:lnTo>
                    <a:pt x="9858" y="78802"/>
                  </a:lnTo>
                  <a:lnTo>
                    <a:pt x="9872" y="78774"/>
                  </a:lnTo>
                  <a:lnTo>
                    <a:pt x="9956" y="78774"/>
                  </a:lnTo>
                  <a:lnTo>
                    <a:pt x="10027" y="78844"/>
                  </a:lnTo>
                  <a:lnTo>
                    <a:pt x="10097" y="78816"/>
                  </a:lnTo>
                  <a:lnTo>
                    <a:pt x="10153" y="78690"/>
                  </a:lnTo>
                  <a:lnTo>
                    <a:pt x="10181" y="78675"/>
                  </a:lnTo>
                  <a:lnTo>
                    <a:pt x="10153" y="78619"/>
                  </a:lnTo>
                  <a:lnTo>
                    <a:pt x="10181" y="78577"/>
                  </a:lnTo>
                  <a:lnTo>
                    <a:pt x="10153" y="78535"/>
                  </a:lnTo>
                  <a:lnTo>
                    <a:pt x="10181" y="78478"/>
                  </a:lnTo>
                  <a:lnTo>
                    <a:pt x="10238" y="78450"/>
                  </a:lnTo>
                  <a:lnTo>
                    <a:pt x="10308" y="78436"/>
                  </a:lnTo>
                  <a:lnTo>
                    <a:pt x="10336" y="78436"/>
                  </a:lnTo>
                  <a:lnTo>
                    <a:pt x="10365" y="78408"/>
                  </a:lnTo>
                  <a:lnTo>
                    <a:pt x="10365" y="78337"/>
                  </a:lnTo>
                  <a:lnTo>
                    <a:pt x="10393" y="78295"/>
                  </a:lnTo>
                  <a:lnTo>
                    <a:pt x="10393" y="78239"/>
                  </a:lnTo>
                  <a:lnTo>
                    <a:pt x="10463" y="78169"/>
                  </a:lnTo>
                  <a:lnTo>
                    <a:pt x="10407" y="78126"/>
                  </a:lnTo>
                  <a:lnTo>
                    <a:pt x="10435" y="78056"/>
                  </a:lnTo>
                  <a:lnTo>
                    <a:pt x="10393" y="78028"/>
                  </a:lnTo>
                  <a:lnTo>
                    <a:pt x="10379" y="77985"/>
                  </a:lnTo>
                  <a:lnTo>
                    <a:pt x="10294" y="77971"/>
                  </a:lnTo>
                  <a:lnTo>
                    <a:pt x="10280" y="77943"/>
                  </a:lnTo>
                  <a:lnTo>
                    <a:pt x="10294" y="77831"/>
                  </a:lnTo>
                  <a:lnTo>
                    <a:pt x="10322" y="77746"/>
                  </a:lnTo>
                  <a:lnTo>
                    <a:pt x="10308" y="77732"/>
                  </a:lnTo>
                  <a:lnTo>
                    <a:pt x="10280" y="77732"/>
                  </a:lnTo>
                  <a:lnTo>
                    <a:pt x="10266" y="77760"/>
                  </a:lnTo>
                  <a:lnTo>
                    <a:pt x="10196" y="77718"/>
                  </a:lnTo>
                  <a:lnTo>
                    <a:pt x="10139" y="77732"/>
                  </a:lnTo>
                  <a:lnTo>
                    <a:pt x="10069" y="77718"/>
                  </a:lnTo>
                  <a:lnTo>
                    <a:pt x="10111" y="77690"/>
                  </a:lnTo>
                  <a:lnTo>
                    <a:pt x="10153" y="77704"/>
                  </a:lnTo>
                  <a:lnTo>
                    <a:pt x="10181" y="77690"/>
                  </a:lnTo>
                  <a:lnTo>
                    <a:pt x="10055" y="77619"/>
                  </a:lnTo>
                  <a:lnTo>
                    <a:pt x="9928" y="77605"/>
                  </a:lnTo>
                  <a:lnTo>
                    <a:pt x="9928" y="77549"/>
                  </a:lnTo>
                  <a:lnTo>
                    <a:pt x="10012" y="77479"/>
                  </a:lnTo>
                  <a:lnTo>
                    <a:pt x="10125" y="77535"/>
                  </a:lnTo>
                  <a:lnTo>
                    <a:pt x="10196" y="77479"/>
                  </a:lnTo>
                  <a:lnTo>
                    <a:pt x="10266" y="77380"/>
                  </a:lnTo>
                  <a:lnTo>
                    <a:pt x="10210" y="77366"/>
                  </a:lnTo>
                  <a:lnTo>
                    <a:pt x="10196" y="77324"/>
                  </a:lnTo>
                  <a:lnTo>
                    <a:pt x="10196" y="77211"/>
                  </a:lnTo>
                  <a:lnTo>
                    <a:pt x="10196" y="77183"/>
                  </a:lnTo>
                  <a:lnTo>
                    <a:pt x="10280" y="77112"/>
                  </a:lnTo>
                  <a:lnTo>
                    <a:pt x="10322" y="77056"/>
                  </a:lnTo>
                  <a:lnTo>
                    <a:pt x="10322" y="76986"/>
                  </a:lnTo>
                  <a:lnTo>
                    <a:pt x="10421" y="76915"/>
                  </a:lnTo>
                  <a:lnTo>
                    <a:pt x="10491" y="76901"/>
                  </a:lnTo>
                  <a:lnTo>
                    <a:pt x="10548" y="76943"/>
                  </a:lnTo>
                  <a:lnTo>
                    <a:pt x="10590" y="76943"/>
                  </a:lnTo>
                  <a:lnTo>
                    <a:pt x="10590" y="76887"/>
                  </a:lnTo>
                  <a:lnTo>
                    <a:pt x="10534" y="76831"/>
                  </a:lnTo>
                  <a:lnTo>
                    <a:pt x="10534" y="76803"/>
                  </a:lnTo>
                  <a:lnTo>
                    <a:pt x="10534" y="76789"/>
                  </a:lnTo>
                  <a:lnTo>
                    <a:pt x="10519" y="76774"/>
                  </a:lnTo>
                  <a:lnTo>
                    <a:pt x="10477" y="76760"/>
                  </a:lnTo>
                  <a:lnTo>
                    <a:pt x="10449" y="76803"/>
                  </a:lnTo>
                  <a:lnTo>
                    <a:pt x="10407" y="76817"/>
                  </a:lnTo>
                  <a:lnTo>
                    <a:pt x="10322" y="76676"/>
                  </a:lnTo>
                  <a:lnTo>
                    <a:pt x="10266" y="76648"/>
                  </a:lnTo>
                  <a:lnTo>
                    <a:pt x="10224" y="76676"/>
                  </a:lnTo>
                  <a:lnTo>
                    <a:pt x="10224" y="76662"/>
                  </a:lnTo>
                  <a:lnTo>
                    <a:pt x="10167" y="76605"/>
                  </a:lnTo>
                  <a:lnTo>
                    <a:pt x="10196" y="76591"/>
                  </a:lnTo>
                  <a:lnTo>
                    <a:pt x="10322" y="76634"/>
                  </a:lnTo>
                  <a:lnTo>
                    <a:pt x="10365" y="76690"/>
                  </a:lnTo>
                  <a:lnTo>
                    <a:pt x="10407" y="76718"/>
                  </a:lnTo>
                  <a:lnTo>
                    <a:pt x="10477" y="76704"/>
                  </a:lnTo>
                  <a:lnTo>
                    <a:pt x="10548" y="76605"/>
                  </a:lnTo>
                  <a:lnTo>
                    <a:pt x="10562" y="76535"/>
                  </a:lnTo>
                  <a:lnTo>
                    <a:pt x="10534" y="76493"/>
                  </a:lnTo>
                  <a:lnTo>
                    <a:pt x="10393" y="76479"/>
                  </a:lnTo>
                  <a:lnTo>
                    <a:pt x="10322" y="76436"/>
                  </a:lnTo>
                  <a:lnTo>
                    <a:pt x="10308" y="76408"/>
                  </a:lnTo>
                  <a:lnTo>
                    <a:pt x="10336" y="76394"/>
                  </a:lnTo>
                  <a:lnTo>
                    <a:pt x="10421" y="76465"/>
                  </a:lnTo>
                  <a:lnTo>
                    <a:pt x="10477" y="76451"/>
                  </a:lnTo>
                  <a:lnTo>
                    <a:pt x="10491" y="76422"/>
                  </a:lnTo>
                  <a:lnTo>
                    <a:pt x="10477" y="76338"/>
                  </a:lnTo>
                  <a:lnTo>
                    <a:pt x="10421" y="76296"/>
                  </a:lnTo>
                  <a:lnTo>
                    <a:pt x="10449" y="76239"/>
                  </a:lnTo>
                  <a:lnTo>
                    <a:pt x="10449" y="76253"/>
                  </a:lnTo>
                  <a:lnTo>
                    <a:pt x="10477" y="76253"/>
                  </a:lnTo>
                  <a:lnTo>
                    <a:pt x="10519" y="76155"/>
                  </a:lnTo>
                  <a:lnTo>
                    <a:pt x="10548" y="76141"/>
                  </a:lnTo>
                  <a:lnTo>
                    <a:pt x="10562" y="76113"/>
                  </a:lnTo>
                  <a:lnTo>
                    <a:pt x="10590" y="76113"/>
                  </a:lnTo>
                  <a:lnTo>
                    <a:pt x="10618" y="76084"/>
                  </a:lnTo>
                  <a:lnTo>
                    <a:pt x="10618" y="76042"/>
                  </a:lnTo>
                  <a:lnTo>
                    <a:pt x="10660" y="76113"/>
                  </a:lnTo>
                  <a:lnTo>
                    <a:pt x="10646" y="76127"/>
                  </a:lnTo>
                  <a:lnTo>
                    <a:pt x="10674" y="76197"/>
                  </a:lnTo>
                  <a:lnTo>
                    <a:pt x="10703" y="76408"/>
                  </a:lnTo>
                  <a:lnTo>
                    <a:pt x="10731" y="76436"/>
                  </a:lnTo>
                  <a:lnTo>
                    <a:pt x="10759" y="76408"/>
                  </a:lnTo>
                  <a:lnTo>
                    <a:pt x="10801" y="76324"/>
                  </a:lnTo>
                  <a:lnTo>
                    <a:pt x="10801" y="76408"/>
                  </a:lnTo>
                  <a:lnTo>
                    <a:pt x="10759" y="76436"/>
                  </a:lnTo>
                  <a:lnTo>
                    <a:pt x="10745" y="76648"/>
                  </a:lnTo>
                  <a:lnTo>
                    <a:pt x="10703" y="76718"/>
                  </a:lnTo>
                  <a:lnTo>
                    <a:pt x="10703" y="76746"/>
                  </a:lnTo>
                  <a:lnTo>
                    <a:pt x="10717" y="76789"/>
                  </a:lnTo>
                  <a:lnTo>
                    <a:pt x="10731" y="76803"/>
                  </a:lnTo>
                  <a:lnTo>
                    <a:pt x="10773" y="76774"/>
                  </a:lnTo>
                  <a:lnTo>
                    <a:pt x="10886" y="76760"/>
                  </a:lnTo>
                  <a:lnTo>
                    <a:pt x="10914" y="76620"/>
                  </a:lnTo>
                  <a:lnTo>
                    <a:pt x="10928" y="76620"/>
                  </a:lnTo>
                  <a:lnTo>
                    <a:pt x="10956" y="76634"/>
                  </a:lnTo>
                  <a:lnTo>
                    <a:pt x="10956" y="76676"/>
                  </a:lnTo>
                  <a:lnTo>
                    <a:pt x="10970" y="76704"/>
                  </a:lnTo>
                  <a:lnTo>
                    <a:pt x="10928" y="76718"/>
                  </a:lnTo>
                  <a:lnTo>
                    <a:pt x="10871" y="76845"/>
                  </a:lnTo>
                  <a:lnTo>
                    <a:pt x="10843" y="76817"/>
                  </a:lnTo>
                  <a:lnTo>
                    <a:pt x="10773" y="76887"/>
                  </a:lnTo>
                  <a:lnTo>
                    <a:pt x="10787" y="76957"/>
                  </a:lnTo>
                  <a:lnTo>
                    <a:pt x="10829" y="77000"/>
                  </a:lnTo>
                  <a:lnTo>
                    <a:pt x="10871" y="77000"/>
                  </a:lnTo>
                  <a:lnTo>
                    <a:pt x="10928" y="76901"/>
                  </a:lnTo>
                  <a:lnTo>
                    <a:pt x="10942" y="76887"/>
                  </a:lnTo>
                  <a:lnTo>
                    <a:pt x="11069" y="76845"/>
                  </a:lnTo>
                  <a:lnTo>
                    <a:pt x="11040" y="76760"/>
                  </a:lnTo>
                  <a:lnTo>
                    <a:pt x="11139" y="76634"/>
                  </a:lnTo>
                  <a:lnTo>
                    <a:pt x="11153" y="76479"/>
                  </a:lnTo>
                  <a:lnTo>
                    <a:pt x="11125" y="76436"/>
                  </a:lnTo>
                  <a:lnTo>
                    <a:pt x="11125" y="76380"/>
                  </a:lnTo>
                  <a:lnTo>
                    <a:pt x="11181" y="76366"/>
                  </a:lnTo>
                  <a:lnTo>
                    <a:pt x="11181" y="76296"/>
                  </a:lnTo>
                  <a:lnTo>
                    <a:pt x="11195" y="76239"/>
                  </a:lnTo>
                  <a:lnTo>
                    <a:pt x="11266" y="76169"/>
                  </a:lnTo>
                  <a:lnTo>
                    <a:pt x="11322" y="76113"/>
                  </a:lnTo>
                  <a:lnTo>
                    <a:pt x="11421" y="76084"/>
                  </a:lnTo>
                  <a:lnTo>
                    <a:pt x="11463" y="76084"/>
                  </a:lnTo>
                  <a:lnTo>
                    <a:pt x="11519" y="76155"/>
                  </a:lnTo>
                  <a:lnTo>
                    <a:pt x="11533" y="76169"/>
                  </a:lnTo>
                  <a:lnTo>
                    <a:pt x="11547" y="76225"/>
                  </a:lnTo>
                  <a:lnTo>
                    <a:pt x="11590" y="76225"/>
                  </a:lnTo>
                  <a:lnTo>
                    <a:pt x="11632" y="76169"/>
                  </a:lnTo>
                  <a:lnTo>
                    <a:pt x="11646" y="76113"/>
                  </a:lnTo>
                  <a:lnTo>
                    <a:pt x="11702" y="76084"/>
                  </a:lnTo>
                  <a:lnTo>
                    <a:pt x="11674" y="76042"/>
                  </a:lnTo>
                  <a:lnTo>
                    <a:pt x="11716" y="76000"/>
                  </a:lnTo>
                  <a:lnTo>
                    <a:pt x="11759" y="76000"/>
                  </a:lnTo>
                  <a:lnTo>
                    <a:pt x="11787" y="75944"/>
                  </a:lnTo>
                  <a:lnTo>
                    <a:pt x="11829" y="75915"/>
                  </a:lnTo>
                  <a:lnTo>
                    <a:pt x="11843" y="75873"/>
                  </a:lnTo>
                  <a:lnTo>
                    <a:pt x="11914" y="75831"/>
                  </a:lnTo>
                  <a:lnTo>
                    <a:pt x="11928" y="75775"/>
                  </a:lnTo>
                  <a:lnTo>
                    <a:pt x="12026" y="75690"/>
                  </a:lnTo>
                  <a:lnTo>
                    <a:pt x="12181" y="75690"/>
                  </a:lnTo>
                  <a:lnTo>
                    <a:pt x="12195" y="75718"/>
                  </a:lnTo>
                  <a:lnTo>
                    <a:pt x="12294" y="75761"/>
                  </a:lnTo>
                  <a:lnTo>
                    <a:pt x="12364" y="75746"/>
                  </a:lnTo>
                  <a:lnTo>
                    <a:pt x="12392" y="75775"/>
                  </a:lnTo>
                  <a:lnTo>
                    <a:pt x="12420" y="75859"/>
                  </a:lnTo>
                  <a:lnTo>
                    <a:pt x="12491" y="75915"/>
                  </a:lnTo>
                  <a:lnTo>
                    <a:pt x="12519" y="75887"/>
                  </a:lnTo>
                  <a:lnTo>
                    <a:pt x="12533" y="75761"/>
                  </a:lnTo>
                  <a:lnTo>
                    <a:pt x="12561" y="75718"/>
                  </a:lnTo>
                  <a:lnTo>
                    <a:pt x="12646" y="75690"/>
                  </a:lnTo>
                  <a:lnTo>
                    <a:pt x="12660" y="75648"/>
                  </a:lnTo>
                  <a:lnTo>
                    <a:pt x="12604" y="75620"/>
                  </a:lnTo>
                  <a:lnTo>
                    <a:pt x="12632" y="75549"/>
                  </a:lnTo>
                  <a:lnTo>
                    <a:pt x="12744" y="75479"/>
                  </a:lnTo>
                  <a:lnTo>
                    <a:pt x="12758" y="75409"/>
                  </a:lnTo>
                  <a:lnTo>
                    <a:pt x="12632" y="75324"/>
                  </a:lnTo>
                  <a:lnTo>
                    <a:pt x="12660" y="75254"/>
                  </a:lnTo>
                  <a:lnTo>
                    <a:pt x="12632" y="75225"/>
                  </a:lnTo>
                  <a:lnTo>
                    <a:pt x="12646" y="75155"/>
                  </a:lnTo>
                  <a:lnTo>
                    <a:pt x="12688" y="75113"/>
                  </a:lnTo>
                  <a:lnTo>
                    <a:pt x="12646" y="75042"/>
                  </a:lnTo>
                  <a:lnTo>
                    <a:pt x="12646" y="74986"/>
                  </a:lnTo>
                  <a:lnTo>
                    <a:pt x="12787" y="74817"/>
                  </a:lnTo>
                  <a:lnTo>
                    <a:pt x="12885" y="74845"/>
                  </a:lnTo>
                  <a:lnTo>
                    <a:pt x="12871" y="74789"/>
                  </a:lnTo>
                  <a:lnTo>
                    <a:pt x="12885" y="74733"/>
                  </a:lnTo>
                  <a:lnTo>
                    <a:pt x="12815" y="74704"/>
                  </a:lnTo>
                  <a:lnTo>
                    <a:pt x="12787" y="74634"/>
                  </a:lnTo>
                  <a:lnTo>
                    <a:pt x="12773" y="74535"/>
                  </a:lnTo>
                  <a:lnTo>
                    <a:pt x="12773" y="74493"/>
                  </a:lnTo>
                  <a:lnTo>
                    <a:pt x="12857" y="74381"/>
                  </a:lnTo>
                  <a:lnTo>
                    <a:pt x="12927" y="74381"/>
                  </a:lnTo>
                  <a:lnTo>
                    <a:pt x="13026" y="74324"/>
                  </a:lnTo>
                  <a:lnTo>
                    <a:pt x="13167" y="74296"/>
                  </a:lnTo>
                  <a:lnTo>
                    <a:pt x="13237" y="74268"/>
                  </a:lnTo>
                  <a:lnTo>
                    <a:pt x="13294" y="74169"/>
                  </a:lnTo>
                  <a:lnTo>
                    <a:pt x="13364" y="74183"/>
                  </a:lnTo>
                  <a:lnTo>
                    <a:pt x="13364" y="74226"/>
                  </a:lnTo>
                  <a:lnTo>
                    <a:pt x="13420" y="74296"/>
                  </a:lnTo>
                  <a:lnTo>
                    <a:pt x="13420" y="74535"/>
                  </a:lnTo>
                  <a:lnTo>
                    <a:pt x="13491" y="74606"/>
                  </a:lnTo>
                  <a:lnTo>
                    <a:pt x="13533" y="74606"/>
                  </a:lnTo>
                  <a:lnTo>
                    <a:pt x="13561" y="74493"/>
                  </a:lnTo>
                  <a:lnTo>
                    <a:pt x="13631" y="74493"/>
                  </a:lnTo>
                  <a:lnTo>
                    <a:pt x="13674" y="74465"/>
                  </a:lnTo>
                  <a:lnTo>
                    <a:pt x="13800" y="74451"/>
                  </a:lnTo>
                  <a:lnTo>
                    <a:pt x="13913" y="74479"/>
                  </a:lnTo>
                  <a:lnTo>
                    <a:pt x="14012" y="74423"/>
                  </a:lnTo>
                  <a:lnTo>
                    <a:pt x="14026" y="74409"/>
                  </a:lnTo>
                  <a:lnTo>
                    <a:pt x="14068" y="74423"/>
                  </a:lnTo>
                  <a:lnTo>
                    <a:pt x="14068" y="74451"/>
                  </a:lnTo>
                  <a:lnTo>
                    <a:pt x="14110" y="74479"/>
                  </a:lnTo>
                  <a:lnTo>
                    <a:pt x="14138" y="74423"/>
                  </a:lnTo>
                  <a:lnTo>
                    <a:pt x="14195" y="74381"/>
                  </a:lnTo>
                  <a:lnTo>
                    <a:pt x="14237" y="74381"/>
                  </a:lnTo>
                  <a:lnTo>
                    <a:pt x="14505" y="74479"/>
                  </a:lnTo>
                  <a:lnTo>
                    <a:pt x="14589" y="74479"/>
                  </a:lnTo>
                  <a:lnTo>
                    <a:pt x="14772" y="74395"/>
                  </a:lnTo>
                  <a:lnTo>
                    <a:pt x="14871" y="74381"/>
                  </a:lnTo>
                  <a:lnTo>
                    <a:pt x="14885" y="74324"/>
                  </a:lnTo>
                  <a:lnTo>
                    <a:pt x="14927" y="74310"/>
                  </a:lnTo>
                  <a:lnTo>
                    <a:pt x="15082" y="74352"/>
                  </a:lnTo>
                  <a:lnTo>
                    <a:pt x="15110" y="74338"/>
                  </a:lnTo>
                  <a:lnTo>
                    <a:pt x="15110" y="74282"/>
                  </a:lnTo>
                  <a:lnTo>
                    <a:pt x="15251" y="74197"/>
                  </a:lnTo>
                  <a:lnTo>
                    <a:pt x="15265" y="74141"/>
                  </a:lnTo>
                  <a:lnTo>
                    <a:pt x="15265" y="74113"/>
                  </a:lnTo>
                  <a:lnTo>
                    <a:pt x="15307" y="74043"/>
                  </a:lnTo>
                  <a:lnTo>
                    <a:pt x="15378" y="73986"/>
                  </a:lnTo>
                  <a:lnTo>
                    <a:pt x="15392" y="73986"/>
                  </a:lnTo>
                  <a:lnTo>
                    <a:pt x="15533" y="73958"/>
                  </a:lnTo>
                  <a:lnTo>
                    <a:pt x="15786" y="73944"/>
                  </a:lnTo>
                  <a:lnTo>
                    <a:pt x="15955" y="73986"/>
                  </a:lnTo>
                  <a:lnTo>
                    <a:pt x="16054" y="73972"/>
                  </a:lnTo>
                  <a:lnTo>
                    <a:pt x="16180" y="73986"/>
                  </a:lnTo>
                  <a:lnTo>
                    <a:pt x="16237" y="73958"/>
                  </a:lnTo>
                  <a:lnTo>
                    <a:pt x="16321" y="73972"/>
                  </a:lnTo>
                  <a:lnTo>
                    <a:pt x="16448" y="73972"/>
                  </a:lnTo>
                  <a:lnTo>
                    <a:pt x="16687" y="74071"/>
                  </a:lnTo>
                  <a:lnTo>
                    <a:pt x="16729" y="74113"/>
                  </a:lnTo>
                  <a:lnTo>
                    <a:pt x="17039" y="74366"/>
                  </a:lnTo>
                  <a:lnTo>
                    <a:pt x="17110" y="74451"/>
                  </a:lnTo>
                  <a:lnTo>
                    <a:pt x="17110" y="74507"/>
                  </a:lnTo>
                  <a:lnTo>
                    <a:pt x="17053" y="74535"/>
                  </a:lnTo>
                  <a:lnTo>
                    <a:pt x="17081" y="74578"/>
                  </a:lnTo>
                  <a:lnTo>
                    <a:pt x="17067" y="74648"/>
                  </a:lnTo>
                  <a:lnTo>
                    <a:pt x="17194" y="74564"/>
                  </a:lnTo>
                  <a:lnTo>
                    <a:pt x="17363" y="74564"/>
                  </a:lnTo>
                  <a:lnTo>
                    <a:pt x="17349" y="74507"/>
                  </a:lnTo>
                  <a:lnTo>
                    <a:pt x="17265" y="74395"/>
                  </a:lnTo>
                  <a:lnTo>
                    <a:pt x="17279" y="74338"/>
                  </a:lnTo>
                  <a:lnTo>
                    <a:pt x="17363" y="74268"/>
                  </a:lnTo>
                  <a:lnTo>
                    <a:pt x="17518" y="74197"/>
                  </a:lnTo>
                  <a:lnTo>
                    <a:pt x="17546" y="74169"/>
                  </a:lnTo>
                  <a:lnTo>
                    <a:pt x="17546" y="74169"/>
                  </a:lnTo>
                  <a:lnTo>
                    <a:pt x="17532" y="74099"/>
                  </a:lnTo>
                  <a:lnTo>
                    <a:pt x="17504" y="74071"/>
                  </a:lnTo>
                  <a:lnTo>
                    <a:pt x="17490" y="74014"/>
                  </a:lnTo>
                  <a:lnTo>
                    <a:pt x="17448" y="73972"/>
                  </a:lnTo>
                  <a:lnTo>
                    <a:pt x="17377" y="74028"/>
                  </a:lnTo>
                  <a:lnTo>
                    <a:pt x="17335" y="74057"/>
                  </a:lnTo>
                  <a:lnTo>
                    <a:pt x="17335" y="74099"/>
                  </a:lnTo>
                  <a:lnTo>
                    <a:pt x="17293" y="74127"/>
                  </a:lnTo>
                  <a:lnTo>
                    <a:pt x="17236" y="74169"/>
                  </a:lnTo>
                  <a:lnTo>
                    <a:pt x="17166" y="74127"/>
                  </a:lnTo>
                  <a:lnTo>
                    <a:pt x="17194" y="74113"/>
                  </a:lnTo>
                  <a:lnTo>
                    <a:pt x="17250" y="74113"/>
                  </a:lnTo>
                  <a:lnTo>
                    <a:pt x="17293" y="74071"/>
                  </a:lnTo>
                  <a:lnTo>
                    <a:pt x="17307" y="74043"/>
                  </a:lnTo>
                  <a:lnTo>
                    <a:pt x="17279" y="74000"/>
                  </a:lnTo>
                  <a:lnTo>
                    <a:pt x="17222" y="73986"/>
                  </a:lnTo>
                  <a:lnTo>
                    <a:pt x="17180" y="74000"/>
                  </a:lnTo>
                  <a:lnTo>
                    <a:pt x="17152" y="74057"/>
                  </a:lnTo>
                  <a:lnTo>
                    <a:pt x="17138" y="74028"/>
                  </a:lnTo>
                  <a:lnTo>
                    <a:pt x="17096" y="74000"/>
                  </a:lnTo>
                  <a:lnTo>
                    <a:pt x="17110" y="73972"/>
                  </a:lnTo>
                  <a:lnTo>
                    <a:pt x="17081" y="73944"/>
                  </a:lnTo>
                  <a:lnTo>
                    <a:pt x="17053" y="73958"/>
                  </a:lnTo>
                  <a:lnTo>
                    <a:pt x="16997" y="73930"/>
                  </a:lnTo>
                  <a:lnTo>
                    <a:pt x="17053" y="73916"/>
                  </a:lnTo>
                  <a:lnTo>
                    <a:pt x="17096" y="73860"/>
                  </a:lnTo>
                  <a:lnTo>
                    <a:pt x="17124" y="73888"/>
                  </a:lnTo>
                  <a:lnTo>
                    <a:pt x="17222" y="73845"/>
                  </a:lnTo>
                  <a:lnTo>
                    <a:pt x="17293" y="73860"/>
                  </a:lnTo>
                  <a:lnTo>
                    <a:pt x="17307" y="73831"/>
                  </a:lnTo>
                  <a:lnTo>
                    <a:pt x="17307" y="73831"/>
                  </a:lnTo>
                  <a:lnTo>
                    <a:pt x="17321" y="73817"/>
                  </a:lnTo>
                  <a:lnTo>
                    <a:pt x="17321" y="73775"/>
                  </a:lnTo>
                  <a:lnTo>
                    <a:pt x="17307" y="73761"/>
                  </a:lnTo>
                  <a:lnTo>
                    <a:pt x="17265" y="73719"/>
                  </a:lnTo>
                  <a:lnTo>
                    <a:pt x="17293" y="73676"/>
                  </a:lnTo>
                  <a:lnTo>
                    <a:pt x="17208" y="73634"/>
                  </a:lnTo>
                  <a:lnTo>
                    <a:pt x="17250" y="73606"/>
                  </a:lnTo>
                  <a:lnTo>
                    <a:pt x="17166" y="73550"/>
                  </a:lnTo>
                  <a:lnTo>
                    <a:pt x="17194" y="73409"/>
                  </a:lnTo>
                  <a:lnTo>
                    <a:pt x="17194" y="73395"/>
                  </a:lnTo>
                  <a:lnTo>
                    <a:pt x="17222" y="73338"/>
                  </a:lnTo>
                  <a:lnTo>
                    <a:pt x="17208" y="73296"/>
                  </a:lnTo>
                  <a:lnTo>
                    <a:pt x="17208" y="73268"/>
                  </a:lnTo>
                  <a:lnTo>
                    <a:pt x="17166" y="73240"/>
                  </a:lnTo>
                  <a:lnTo>
                    <a:pt x="17194" y="73113"/>
                  </a:lnTo>
                  <a:lnTo>
                    <a:pt x="17279" y="73099"/>
                  </a:lnTo>
                  <a:lnTo>
                    <a:pt x="17335" y="73113"/>
                  </a:lnTo>
                  <a:lnTo>
                    <a:pt x="17279" y="73324"/>
                  </a:lnTo>
                  <a:lnTo>
                    <a:pt x="17265" y="73381"/>
                  </a:lnTo>
                  <a:lnTo>
                    <a:pt x="17250" y="73409"/>
                  </a:lnTo>
                  <a:lnTo>
                    <a:pt x="17236" y="73451"/>
                  </a:lnTo>
                  <a:lnTo>
                    <a:pt x="17236" y="73479"/>
                  </a:lnTo>
                  <a:lnTo>
                    <a:pt x="17321" y="73522"/>
                  </a:lnTo>
                  <a:lnTo>
                    <a:pt x="17363" y="73522"/>
                  </a:lnTo>
                  <a:lnTo>
                    <a:pt x="17377" y="73564"/>
                  </a:lnTo>
                  <a:lnTo>
                    <a:pt x="17349" y="73592"/>
                  </a:lnTo>
                  <a:lnTo>
                    <a:pt x="17377" y="73747"/>
                  </a:lnTo>
                  <a:lnTo>
                    <a:pt x="17391" y="73775"/>
                  </a:lnTo>
                  <a:lnTo>
                    <a:pt x="17377" y="73902"/>
                  </a:lnTo>
                  <a:lnTo>
                    <a:pt x="17405" y="73930"/>
                  </a:lnTo>
                  <a:lnTo>
                    <a:pt x="17518" y="73930"/>
                  </a:lnTo>
                  <a:lnTo>
                    <a:pt x="17546" y="73902"/>
                  </a:lnTo>
                  <a:lnTo>
                    <a:pt x="17574" y="73944"/>
                  </a:lnTo>
                  <a:lnTo>
                    <a:pt x="17546" y="73986"/>
                  </a:lnTo>
                  <a:lnTo>
                    <a:pt x="17546" y="74000"/>
                  </a:lnTo>
                  <a:lnTo>
                    <a:pt x="17574" y="74000"/>
                  </a:lnTo>
                  <a:lnTo>
                    <a:pt x="17631" y="73958"/>
                  </a:lnTo>
                  <a:lnTo>
                    <a:pt x="17771" y="73958"/>
                  </a:lnTo>
                  <a:lnTo>
                    <a:pt x="17814" y="73902"/>
                  </a:lnTo>
                  <a:lnTo>
                    <a:pt x="17912" y="73972"/>
                  </a:lnTo>
                  <a:lnTo>
                    <a:pt x="17969" y="73972"/>
                  </a:lnTo>
                  <a:lnTo>
                    <a:pt x="17983" y="73972"/>
                  </a:lnTo>
                  <a:lnTo>
                    <a:pt x="17969" y="73972"/>
                  </a:lnTo>
                  <a:lnTo>
                    <a:pt x="17969" y="74014"/>
                  </a:lnTo>
                  <a:lnTo>
                    <a:pt x="18011" y="74028"/>
                  </a:lnTo>
                  <a:lnTo>
                    <a:pt x="17997" y="74071"/>
                  </a:lnTo>
                  <a:lnTo>
                    <a:pt x="17955" y="74057"/>
                  </a:lnTo>
                  <a:lnTo>
                    <a:pt x="17912" y="74000"/>
                  </a:lnTo>
                  <a:lnTo>
                    <a:pt x="17828" y="74000"/>
                  </a:lnTo>
                  <a:lnTo>
                    <a:pt x="17884" y="74099"/>
                  </a:lnTo>
                  <a:lnTo>
                    <a:pt x="17884" y="74155"/>
                  </a:lnTo>
                  <a:lnTo>
                    <a:pt x="17828" y="74240"/>
                  </a:lnTo>
                  <a:lnTo>
                    <a:pt x="17842" y="74310"/>
                  </a:lnTo>
                  <a:lnTo>
                    <a:pt x="17912" y="74324"/>
                  </a:lnTo>
                  <a:lnTo>
                    <a:pt x="17898" y="74493"/>
                  </a:lnTo>
                  <a:lnTo>
                    <a:pt x="17912" y="74521"/>
                  </a:lnTo>
                  <a:lnTo>
                    <a:pt x="17955" y="74550"/>
                  </a:lnTo>
                  <a:lnTo>
                    <a:pt x="18011" y="74620"/>
                  </a:lnTo>
                  <a:lnTo>
                    <a:pt x="18081" y="74564"/>
                  </a:lnTo>
                  <a:lnTo>
                    <a:pt x="18138" y="74592"/>
                  </a:lnTo>
                  <a:lnTo>
                    <a:pt x="18194" y="74578"/>
                  </a:lnTo>
                  <a:lnTo>
                    <a:pt x="18236" y="74592"/>
                  </a:lnTo>
                  <a:lnTo>
                    <a:pt x="18307" y="74690"/>
                  </a:lnTo>
                  <a:lnTo>
                    <a:pt x="18278" y="74718"/>
                  </a:lnTo>
                  <a:lnTo>
                    <a:pt x="18293" y="74747"/>
                  </a:lnTo>
                  <a:lnTo>
                    <a:pt x="18504" y="74887"/>
                  </a:lnTo>
                  <a:lnTo>
                    <a:pt x="18560" y="74902"/>
                  </a:lnTo>
                  <a:lnTo>
                    <a:pt x="18616" y="74887"/>
                  </a:lnTo>
                  <a:lnTo>
                    <a:pt x="18673" y="74859"/>
                  </a:lnTo>
                  <a:lnTo>
                    <a:pt x="18701" y="74873"/>
                  </a:lnTo>
                  <a:lnTo>
                    <a:pt x="18771" y="74761"/>
                  </a:lnTo>
                  <a:lnTo>
                    <a:pt x="18814" y="74789"/>
                  </a:lnTo>
                  <a:lnTo>
                    <a:pt x="18870" y="74775"/>
                  </a:lnTo>
                  <a:lnTo>
                    <a:pt x="18912" y="74733"/>
                  </a:lnTo>
                  <a:lnTo>
                    <a:pt x="18968" y="74718"/>
                  </a:lnTo>
                  <a:lnTo>
                    <a:pt x="19039" y="74718"/>
                  </a:lnTo>
                  <a:lnTo>
                    <a:pt x="19067" y="74718"/>
                  </a:lnTo>
                  <a:lnTo>
                    <a:pt x="19151" y="74747"/>
                  </a:lnTo>
                  <a:lnTo>
                    <a:pt x="19264" y="74690"/>
                  </a:lnTo>
                  <a:lnTo>
                    <a:pt x="19349" y="74592"/>
                  </a:lnTo>
                  <a:lnTo>
                    <a:pt x="19377" y="74521"/>
                  </a:lnTo>
                  <a:lnTo>
                    <a:pt x="19363" y="74437"/>
                  </a:lnTo>
                  <a:lnTo>
                    <a:pt x="19405" y="74366"/>
                  </a:lnTo>
                  <a:lnTo>
                    <a:pt x="19419" y="74366"/>
                  </a:lnTo>
                  <a:lnTo>
                    <a:pt x="19391" y="74465"/>
                  </a:lnTo>
                  <a:lnTo>
                    <a:pt x="19433" y="74465"/>
                  </a:lnTo>
                  <a:lnTo>
                    <a:pt x="19447" y="74479"/>
                  </a:lnTo>
                  <a:lnTo>
                    <a:pt x="19405" y="74521"/>
                  </a:lnTo>
                  <a:lnTo>
                    <a:pt x="19391" y="74592"/>
                  </a:lnTo>
                  <a:lnTo>
                    <a:pt x="19292" y="74775"/>
                  </a:lnTo>
                  <a:lnTo>
                    <a:pt x="19320" y="74859"/>
                  </a:lnTo>
                  <a:lnTo>
                    <a:pt x="19546" y="74873"/>
                  </a:lnTo>
                  <a:lnTo>
                    <a:pt x="19644" y="74958"/>
                  </a:lnTo>
                  <a:lnTo>
                    <a:pt x="19701" y="75056"/>
                  </a:lnTo>
                  <a:lnTo>
                    <a:pt x="19813" y="75141"/>
                  </a:lnTo>
                  <a:lnTo>
                    <a:pt x="19799" y="75155"/>
                  </a:lnTo>
                  <a:lnTo>
                    <a:pt x="19996" y="75324"/>
                  </a:lnTo>
                  <a:lnTo>
                    <a:pt x="19968" y="75577"/>
                  </a:lnTo>
                  <a:lnTo>
                    <a:pt x="19954" y="75592"/>
                  </a:lnTo>
                  <a:lnTo>
                    <a:pt x="19926" y="75577"/>
                  </a:lnTo>
                  <a:lnTo>
                    <a:pt x="19898" y="75606"/>
                  </a:lnTo>
                  <a:lnTo>
                    <a:pt x="19912" y="75648"/>
                  </a:lnTo>
                  <a:lnTo>
                    <a:pt x="20137" y="75775"/>
                  </a:lnTo>
                  <a:lnTo>
                    <a:pt x="20278" y="75944"/>
                  </a:lnTo>
                  <a:lnTo>
                    <a:pt x="20461" y="75972"/>
                  </a:lnTo>
                  <a:lnTo>
                    <a:pt x="20560" y="76042"/>
                  </a:lnTo>
                  <a:lnTo>
                    <a:pt x="20616" y="75930"/>
                  </a:lnTo>
                  <a:lnTo>
                    <a:pt x="20700" y="75817"/>
                  </a:lnTo>
                  <a:lnTo>
                    <a:pt x="20700" y="75845"/>
                  </a:lnTo>
                  <a:lnTo>
                    <a:pt x="20743" y="75887"/>
                  </a:lnTo>
                  <a:lnTo>
                    <a:pt x="20841" y="75901"/>
                  </a:lnTo>
                  <a:lnTo>
                    <a:pt x="20982" y="75972"/>
                  </a:lnTo>
                  <a:lnTo>
                    <a:pt x="20996" y="76042"/>
                  </a:lnTo>
                  <a:lnTo>
                    <a:pt x="21109" y="76141"/>
                  </a:lnTo>
                  <a:lnTo>
                    <a:pt x="21165" y="76084"/>
                  </a:lnTo>
                  <a:lnTo>
                    <a:pt x="21207" y="76099"/>
                  </a:lnTo>
                  <a:lnTo>
                    <a:pt x="21264" y="76014"/>
                  </a:lnTo>
                  <a:lnTo>
                    <a:pt x="21447" y="75873"/>
                  </a:lnTo>
                  <a:lnTo>
                    <a:pt x="21644" y="75901"/>
                  </a:lnTo>
                  <a:lnTo>
                    <a:pt x="21728" y="75859"/>
                  </a:lnTo>
                  <a:lnTo>
                    <a:pt x="21630" y="75789"/>
                  </a:lnTo>
                  <a:lnTo>
                    <a:pt x="21602" y="75704"/>
                  </a:lnTo>
                  <a:lnTo>
                    <a:pt x="21602" y="75662"/>
                  </a:lnTo>
                  <a:lnTo>
                    <a:pt x="21602" y="75592"/>
                  </a:lnTo>
                  <a:lnTo>
                    <a:pt x="21630" y="75535"/>
                  </a:lnTo>
                  <a:lnTo>
                    <a:pt x="21630" y="75409"/>
                  </a:lnTo>
                  <a:lnTo>
                    <a:pt x="21700" y="75028"/>
                  </a:lnTo>
                  <a:lnTo>
                    <a:pt x="21785" y="74831"/>
                  </a:lnTo>
                  <a:lnTo>
                    <a:pt x="21841" y="74718"/>
                  </a:lnTo>
                  <a:lnTo>
                    <a:pt x="21982" y="74564"/>
                  </a:lnTo>
                  <a:lnTo>
                    <a:pt x="22066" y="74550"/>
                  </a:lnTo>
                  <a:lnTo>
                    <a:pt x="22179" y="74465"/>
                  </a:lnTo>
                  <a:lnTo>
                    <a:pt x="22292" y="74437"/>
                  </a:lnTo>
                  <a:lnTo>
                    <a:pt x="22362" y="74310"/>
                  </a:lnTo>
                  <a:lnTo>
                    <a:pt x="22461" y="74282"/>
                  </a:lnTo>
                  <a:lnTo>
                    <a:pt x="22503" y="74282"/>
                  </a:lnTo>
                  <a:lnTo>
                    <a:pt x="22531" y="74310"/>
                  </a:lnTo>
                  <a:lnTo>
                    <a:pt x="22573" y="74310"/>
                  </a:lnTo>
                  <a:lnTo>
                    <a:pt x="22644" y="74212"/>
                  </a:lnTo>
                  <a:lnTo>
                    <a:pt x="22686" y="74197"/>
                  </a:lnTo>
                  <a:lnTo>
                    <a:pt x="22756" y="74127"/>
                  </a:lnTo>
                  <a:lnTo>
                    <a:pt x="22770" y="74043"/>
                  </a:lnTo>
                  <a:lnTo>
                    <a:pt x="22714" y="74028"/>
                  </a:lnTo>
                  <a:lnTo>
                    <a:pt x="22728" y="73958"/>
                  </a:lnTo>
                  <a:lnTo>
                    <a:pt x="22770" y="73902"/>
                  </a:lnTo>
                  <a:lnTo>
                    <a:pt x="22756" y="73803"/>
                  </a:lnTo>
                  <a:lnTo>
                    <a:pt x="22813" y="73733"/>
                  </a:lnTo>
                  <a:lnTo>
                    <a:pt x="22897" y="73691"/>
                  </a:lnTo>
                  <a:lnTo>
                    <a:pt x="22897" y="73662"/>
                  </a:lnTo>
                  <a:lnTo>
                    <a:pt x="22841" y="73634"/>
                  </a:lnTo>
                  <a:lnTo>
                    <a:pt x="22855" y="73606"/>
                  </a:lnTo>
                  <a:lnTo>
                    <a:pt x="22855" y="73592"/>
                  </a:lnTo>
                  <a:lnTo>
                    <a:pt x="22883" y="73578"/>
                  </a:lnTo>
                  <a:lnTo>
                    <a:pt x="22939" y="73536"/>
                  </a:lnTo>
                  <a:lnTo>
                    <a:pt x="23010" y="73451"/>
                  </a:lnTo>
                  <a:lnTo>
                    <a:pt x="23024" y="73437"/>
                  </a:lnTo>
                  <a:lnTo>
                    <a:pt x="22996" y="73423"/>
                  </a:lnTo>
                  <a:lnTo>
                    <a:pt x="22883" y="73409"/>
                  </a:lnTo>
                  <a:lnTo>
                    <a:pt x="22841" y="73423"/>
                  </a:lnTo>
                  <a:lnTo>
                    <a:pt x="22799" y="73479"/>
                  </a:lnTo>
                  <a:lnTo>
                    <a:pt x="22742" y="73423"/>
                  </a:lnTo>
                  <a:lnTo>
                    <a:pt x="22686" y="73409"/>
                  </a:lnTo>
                  <a:lnTo>
                    <a:pt x="22630" y="73381"/>
                  </a:lnTo>
                  <a:lnTo>
                    <a:pt x="22587" y="73381"/>
                  </a:lnTo>
                  <a:lnTo>
                    <a:pt x="22517" y="73409"/>
                  </a:lnTo>
                  <a:lnTo>
                    <a:pt x="22447" y="73338"/>
                  </a:lnTo>
                  <a:lnTo>
                    <a:pt x="22447" y="73268"/>
                  </a:lnTo>
                  <a:lnTo>
                    <a:pt x="22404" y="73141"/>
                  </a:lnTo>
                  <a:lnTo>
                    <a:pt x="22404" y="73099"/>
                  </a:lnTo>
                  <a:lnTo>
                    <a:pt x="22404" y="73085"/>
                  </a:lnTo>
                  <a:lnTo>
                    <a:pt x="22447" y="73071"/>
                  </a:lnTo>
                  <a:lnTo>
                    <a:pt x="22461" y="73029"/>
                  </a:lnTo>
                  <a:lnTo>
                    <a:pt x="22418" y="72986"/>
                  </a:lnTo>
                  <a:lnTo>
                    <a:pt x="22447" y="72817"/>
                  </a:lnTo>
                  <a:lnTo>
                    <a:pt x="22531" y="72733"/>
                  </a:lnTo>
                  <a:lnTo>
                    <a:pt x="22616" y="72606"/>
                  </a:lnTo>
                  <a:lnTo>
                    <a:pt x="22672" y="72677"/>
                  </a:lnTo>
                  <a:lnTo>
                    <a:pt x="22700" y="72677"/>
                  </a:lnTo>
                  <a:lnTo>
                    <a:pt x="22756" y="72705"/>
                  </a:lnTo>
                  <a:lnTo>
                    <a:pt x="22869" y="72634"/>
                  </a:lnTo>
                  <a:lnTo>
                    <a:pt x="22939" y="72648"/>
                  </a:lnTo>
                  <a:lnTo>
                    <a:pt x="23024" y="72606"/>
                  </a:lnTo>
                  <a:lnTo>
                    <a:pt x="23038" y="72578"/>
                  </a:lnTo>
                  <a:lnTo>
                    <a:pt x="22982" y="72564"/>
                  </a:lnTo>
                  <a:lnTo>
                    <a:pt x="22968" y="72564"/>
                  </a:lnTo>
                  <a:lnTo>
                    <a:pt x="22968" y="72508"/>
                  </a:lnTo>
                  <a:lnTo>
                    <a:pt x="22883" y="72465"/>
                  </a:lnTo>
                  <a:lnTo>
                    <a:pt x="22869" y="72423"/>
                  </a:lnTo>
                  <a:lnTo>
                    <a:pt x="22897" y="72409"/>
                  </a:lnTo>
                  <a:lnTo>
                    <a:pt x="22869" y="72395"/>
                  </a:lnTo>
                  <a:lnTo>
                    <a:pt x="22799" y="72353"/>
                  </a:lnTo>
                  <a:lnTo>
                    <a:pt x="22770" y="72311"/>
                  </a:lnTo>
                  <a:lnTo>
                    <a:pt x="22770" y="72268"/>
                  </a:lnTo>
                  <a:lnTo>
                    <a:pt x="22785" y="71944"/>
                  </a:lnTo>
                  <a:lnTo>
                    <a:pt x="22855" y="71649"/>
                  </a:lnTo>
                  <a:lnTo>
                    <a:pt x="22897" y="71578"/>
                  </a:lnTo>
                  <a:lnTo>
                    <a:pt x="22897" y="71522"/>
                  </a:lnTo>
                  <a:lnTo>
                    <a:pt x="23080" y="71283"/>
                  </a:lnTo>
                  <a:lnTo>
                    <a:pt x="23123" y="71240"/>
                  </a:lnTo>
                  <a:lnTo>
                    <a:pt x="23137" y="71212"/>
                  </a:lnTo>
                  <a:lnTo>
                    <a:pt x="23151" y="71156"/>
                  </a:lnTo>
                  <a:lnTo>
                    <a:pt x="23151" y="71128"/>
                  </a:lnTo>
                  <a:lnTo>
                    <a:pt x="23165" y="71029"/>
                  </a:lnTo>
                  <a:lnTo>
                    <a:pt x="23235" y="70931"/>
                  </a:lnTo>
                  <a:lnTo>
                    <a:pt x="23235" y="70916"/>
                  </a:lnTo>
                  <a:lnTo>
                    <a:pt x="23334" y="70860"/>
                  </a:lnTo>
                  <a:lnTo>
                    <a:pt x="23334" y="70846"/>
                  </a:lnTo>
                  <a:lnTo>
                    <a:pt x="23362" y="70733"/>
                  </a:lnTo>
                  <a:lnTo>
                    <a:pt x="23432" y="70663"/>
                  </a:lnTo>
                  <a:lnTo>
                    <a:pt x="23489" y="70564"/>
                  </a:lnTo>
                  <a:lnTo>
                    <a:pt x="23475" y="70536"/>
                  </a:lnTo>
                  <a:lnTo>
                    <a:pt x="23460" y="70536"/>
                  </a:lnTo>
                  <a:lnTo>
                    <a:pt x="23418" y="70607"/>
                  </a:lnTo>
                  <a:lnTo>
                    <a:pt x="23348" y="70649"/>
                  </a:lnTo>
                  <a:lnTo>
                    <a:pt x="23306" y="70466"/>
                  </a:lnTo>
                  <a:lnTo>
                    <a:pt x="23320" y="70353"/>
                  </a:lnTo>
                  <a:lnTo>
                    <a:pt x="23277" y="70057"/>
                  </a:lnTo>
                  <a:lnTo>
                    <a:pt x="23249" y="69973"/>
                  </a:lnTo>
                  <a:lnTo>
                    <a:pt x="23165" y="69874"/>
                  </a:lnTo>
                  <a:lnTo>
                    <a:pt x="23137" y="69719"/>
                  </a:lnTo>
                  <a:lnTo>
                    <a:pt x="23094" y="69635"/>
                  </a:lnTo>
                  <a:lnTo>
                    <a:pt x="23052" y="69593"/>
                  </a:lnTo>
                  <a:lnTo>
                    <a:pt x="23024" y="69579"/>
                  </a:lnTo>
                  <a:lnTo>
                    <a:pt x="23038" y="69522"/>
                  </a:lnTo>
                  <a:lnTo>
                    <a:pt x="23038" y="69494"/>
                  </a:lnTo>
                  <a:lnTo>
                    <a:pt x="23080" y="69494"/>
                  </a:lnTo>
                  <a:lnTo>
                    <a:pt x="23094" y="69522"/>
                  </a:lnTo>
                  <a:lnTo>
                    <a:pt x="23193" y="69663"/>
                  </a:lnTo>
                  <a:lnTo>
                    <a:pt x="23207" y="69677"/>
                  </a:lnTo>
                  <a:lnTo>
                    <a:pt x="23235" y="69677"/>
                  </a:lnTo>
                  <a:lnTo>
                    <a:pt x="23263" y="69635"/>
                  </a:lnTo>
                  <a:lnTo>
                    <a:pt x="23277" y="69663"/>
                  </a:lnTo>
                  <a:lnTo>
                    <a:pt x="23277" y="69734"/>
                  </a:lnTo>
                  <a:lnTo>
                    <a:pt x="23334" y="69790"/>
                  </a:lnTo>
                  <a:lnTo>
                    <a:pt x="23418" y="69973"/>
                  </a:lnTo>
                  <a:lnTo>
                    <a:pt x="23404" y="70043"/>
                  </a:lnTo>
                  <a:lnTo>
                    <a:pt x="23432" y="70086"/>
                  </a:lnTo>
                  <a:lnTo>
                    <a:pt x="23432" y="70128"/>
                  </a:lnTo>
                  <a:lnTo>
                    <a:pt x="23489" y="70156"/>
                  </a:lnTo>
                  <a:lnTo>
                    <a:pt x="23573" y="70297"/>
                  </a:lnTo>
                  <a:lnTo>
                    <a:pt x="23573" y="70311"/>
                  </a:lnTo>
                  <a:lnTo>
                    <a:pt x="23573" y="70367"/>
                  </a:lnTo>
                  <a:lnTo>
                    <a:pt x="23573" y="70381"/>
                  </a:lnTo>
                  <a:lnTo>
                    <a:pt x="23545" y="70409"/>
                  </a:lnTo>
                  <a:lnTo>
                    <a:pt x="23475" y="70424"/>
                  </a:lnTo>
                  <a:lnTo>
                    <a:pt x="23475" y="70452"/>
                  </a:lnTo>
                  <a:lnTo>
                    <a:pt x="23644" y="70564"/>
                  </a:lnTo>
                  <a:lnTo>
                    <a:pt x="23728" y="70578"/>
                  </a:lnTo>
                  <a:lnTo>
                    <a:pt x="23756" y="70578"/>
                  </a:lnTo>
                  <a:lnTo>
                    <a:pt x="23841" y="70621"/>
                  </a:lnTo>
                  <a:lnTo>
                    <a:pt x="23939" y="70578"/>
                  </a:lnTo>
                  <a:lnTo>
                    <a:pt x="23953" y="70578"/>
                  </a:lnTo>
                  <a:lnTo>
                    <a:pt x="23996" y="70621"/>
                  </a:lnTo>
                  <a:lnTo>
                    <a:pt x="24010" y="70578"/>
                  </a:lnTo>
                  <a:lnTo>
                    <a:pt x="24024" y="70480"/>
                  </a:lnTo>
                  <a:lnTo>
                    <a:pt x="24122" y="70409"/>
                  </a:lnTo>
                  <a:lnTo>
                    <a:pt x="24193" y="70381"/>
                  </a:lnTo>
                  <a:lnTo>
                    <a:pt x="24376" y="70311"/>
                  </a:lnTo>
                  <a:lnTo>
                    <a:pt x="24376" y="70311"/>
                  </a:lnTo>
                  <a:lnTo>
                    <a:pt x="24404" y="70311"/>
                  </a:lnTo>
                  <a:lnTo>
                    <a:pt x="24418" y="70297"/>
                  </a:lnTo>
                  <a:lnTo>
                    <a:pt x="24390" y="70283"/>
                  </a:lnTo>
                  <a:lnTo>
                    <a:pt x="24390" y="70255"/>
                  </a:lnTo>
                  <a:lnTo>
                    <a:pt x="24404" y="70170"/>
                  </a:lnTo>
                  <a:lnTo>
                    <a:pt x="24404" y="70057"/>
                  </a:lnTo>
                  <a:lnTo>
                    <a:pt x="24432" y="70029"/>
                  </a:lnTo>
                  <a:lnTo>
                    <a:pt x="24446" y="70086"/>
                  </a:lnTo>
                  <a:lnTo>
                    <a:pt x="24418" y="70170"/>
                  </a:lnTo>
                  <a:lnTo>
                    <a:pt x="24446" y="70283"/>
                  </a:lnTo>
                  <a:lnTo>
                    <a:pt x="24446" y="70311"/>
                  </a:lnTo>
                  <a:lnTo>
                    <a:pt x="24460" y="70297"/>
                  </a:lnTo>
                  <a:lnTo>
                    <a:pt x="24615" y="70072"/>
                  </a:lnTo>
                  <a:lnTo>
                    <a:pt x="24601" y="70001"/>
                  </a:lnTo>
                  <a:lnTo>
                    <a:pt x="24643" y="69917"/>
                  </a:lnTo>
                  <a:lnTo>
                    <a:pt x="24742" y="69818"/>
                  </a:lnTo>
                  <a:lnTo>
                    <a:pt x="24756" y="69776"/>
                  </a:lnTo>
                  <a:lnTo>
                    <a:pt x="24812" y="69719"/>
                  </a:lnTo>
                  <a:lnTo>
                    <a:pt x="24840" y="69705"/>
                  </a:lnTo>
                  <a:lnTo>
                    <a:pt x="24953" y="69663"/>
                  </a:lnTo>
                  <a:lnTo>
                    <a:pt x="25038" y="69635"/>
                  </a:lnTo>
                  <a:lnTo>
                    <a:pt x="25066" y="69635"/>
                  </a:lnTo>
                  <a:lnTo>
                    <a:pt x="25418" y="69565"/>
                  </a:lnTo>
                  <a:lnTo>
                    <a:pt x="25699" y="69565"/>
                  </a:lnTo>
                  <a:lnTo>
                    <a:pt x="25925" y="69522"/>
                  </a:lnTo>
                  <a:lnTo>
                    <a:pt x="26066" y="69551"/>
                  </a:lnTo>
                  <a:lnTo>
                    <a:pt x="26108" y="69551"/>
                  </a:lnTo>
                  <a:lnTo>
                    <a:pt x="26122" y="69452"/>
                  </a:lnTo>
                  <a:lnTo>
                    <a:pt x="26220" y="69325"/>
                  </a:lnTo>
                  <a:lnTo>
                    <a:pt x="26389" y="69311"/>
                  </a:lnTo>
                  <a:lnTo>
                    <a:pt x="26643" y="69367"/>
                  </a:lnTo>
                  <a:lnTo>
                    <a:pt x="26770" y="69353"/>
                  </a:lnTo>
                  <a:lnTo>
                    <a:pt x="26882" y="69297"/>
                  </a:lnTo>
                  <a:lnTo>
                    <a:pt x="27023" y="69283"/>
                  </a:lnTo>
                  <a:lnTo>
                    <a:pt x="27136" y="69198"/>
                  </a:lnTo>
                  <a:lnTo>
                    <a:pt x="27192" y="69184"/>
                  </a:lnTo>
                  <a:lnTo>
                    <a:pt x="27277" y="69128"/>
                  </a:lnTo>
                  <a:lnTo>
                    <a:pt x="27319" y="69114"/>
                  </a:lnTo>
                  <a:lnTo>
                    <a:pt x="27319" y="69100"/>
                  </a:lnTo>
                  <a:lnTo>
                    <a:pt x="27460" y="68959"/>
                  </a:lnTo>
                  <a:lnTo>
                    <a:pt x="27474" y="68945"/>
                  </a:lnTo>
                  <a:lnTo>
                    <a:pt x="27629" y="68903"/>
                  </a:lnTo>
                  <a:lnTo>
                    <a:pt x="28122" y="69058"/>
                  </a:lnTo>
                  <a:lnTo>
                    <a:pt x="28262" y="69058"/>
                  </a:lnTo>
                  <a:lnTo>
                    <a:pt x="28333" y="69114"/>
                  </a:lnTo>
                  <a:lnTo>
                    <a:pt x="28375" y="69100"/>
                  </a:lnTo>
                  <a:lnTo>
                    <a:pt x="28516" y="69114"/>
                  </a:lnTo>
                  <a:lnTo>
                    <a:pt x="28727" y="69227"/>
                  </a:lnTo>
                  <a:lnTo>
                    <a:pt x="28966" y="69353"/>
                  </a:lnTo>
                  <a:lnTo>
                    <a:pt x="29248" y="69536"/>
                  </a:lnTo>
                  <a:lnTo>
                    <a:pt x="29445" y="69621"/>
                  </a:lnTo>
                  <a:lnTo>
                    <a:pt x="29586" y="69734"/>
                  </a:lnTo>
                  <a:lnTo>
                    <a:pt x="29868" y="69903"/>
                  </a:lnTo>
                  <a:lnTo>
                    <a:pt x="30079" y="70086"/>
                  </a:lnTo>
                  <a:lnTo>
                    <a:pt x="30656" y="70607"/>
                  </a:lnTo>
                  <a:lnTo>
                    <a:pt x="30882" y="70832"/>
                  </a:lnTo>
                  <a:lnTo>
                    <a:pt x="31219" y="71240"/>
                  </a:lnTo>
                  <a:lnTo>
                    <a:pt x="31234" y="71297"/>
                  </a:lnTo>
                  <a:lnTo>
                    <a:pt x="31219" y="71311"/>
                  </a:lnTo>
                  <a:lnTo>
                    <a:pt x="31219" y="71325"/>
                  </a:lnTo>
                  <a:lnTo>
                    <a:pt x="31234" y="71367"/>
                  </a:lnTo>
                  <a:lnTo>
                    <a:pt x="31177" y="71466"/>
                  </a:lnTo>
                  <a:lnTo>
                    <a:pt x="31191" y="71522"/>
                  </a:lnTo>
                  <a:lnTo>
                    <a:pt x="31177" y="71705"/>
                  </a:lnTo>
                  <a:lnTo>
                    <a:pt x="31149" y="71832"/>
                  </a:lnTo>
                  <a:lnTo>
                    <a:pt x="31177" y="71874"/>
                  </a:lnTo>
                  <a:lnTo>
                    <a:pt x="31276" y="71775"/>
                  </a:lnTo>
                  <a:lnTo>
                    <a:pt x="31332" y="71663"/>
                  </a:lnTo>
                  <a:lnTo>
                    <a:pt x="31431" y="71536"/>
                  </a:lnTo>
                  <a:lnTo>
                    <a:pt x="31487" y="71409"/>
                  </a:lnTo>
                  <a:lnTo>
                    <a:pt x="31487" y="71325"/>
                  </a:lnTo>
                  <a:lnTo>
                    <a:pt x="31417" y="71142"/>
                  </a:lnTo>
                  <a:lnTo>
                    <a:pt x="31374" y="71142"/>
                  </a:lnTo>
                  <a:lnTo>
                    <a:pt x="31318" y="71114"/>
                  </a:lnTo>
                  <a:lnTo>
                    <a:pt x="31276" y="71114"/>
                  </a:lnTo>
                  <a:lnTo>
                    <a:pt x="31248" y="71128"/>
                  </a:lnTo>
                  <a:lnTo>
                    <a:pt x="31191" y="71099"/>
                  </a:lnTo>
                  <a:lnTo>
                    <a:pt x="31093" y="70973"/>
                  </a:lnTo>
                  <a:lnTo>
                    <a:pt x="31093" y="70945"/>
                  </a:lnTo>
                  <a:lnTo>
                    <a:pt x="31093" y="70874"/>
                  </a:lnTo>
                  <a:lnTo>
                    <a:pt x="31135" y="70762"/>
                  </a:lnTo>
                  <a:lnTo>
                    <a:pt x="31234" y="70677"/>
                  </a:lnTo>
                  <a:lnTo>
                    <a:pt x="31248" y="70621"/>
                  </a:lnTo>
                  <a:lnTo>
                    <a:pt x="31304" y="70564"/>
                  </a:lnTo>
                  <a:lnTo>
                    <a:pt x="31234" y="70550"/>
                  </a:lnTo>
                  <a:lnTo>
                    <a:pt x="31234" y="70494"/>
                  </a:lnTo>
                  <a:lnTo>
                    <a:pt x="31248" y="70424"/>
                  </a:lnTo>
                  <a:lnTo>
                    <a:pt x="31276" y="70381"/>
                  </a:lnTo>
                  <a:lnTo>
                    <a:pt x="31388" y="70241"/>
                  </a:lnTo>
                  <a:lnTo>
                    <a:pt x="31473" y="70184"/>
                  </a:lnTo>
                  <a:lnTo>
                    <a:pt x="31557" y="70226"/>
                  </a:lnTo>
                  <a:lnTo>
                    <a:pt x="31642" y="70198"/>
                  </a:lnTo>
                  <a:lnTo>
                    <a:pt x="31741" y="70212"/>
                  </a:lnTo>
                  <a:lnTo>
                    <a:pt x="31839" y="70241"/>
                  </a:lnTo>
                  <a:lnTo>
                    <a:pt x="31966" y="70269"/>
                  </a:lnTo>
                  <a:lnTo>
                    <a:pt x="32121" y="70269"/>
                  </a:lnTo>
                  <a:lnTo>
                    <a:pt x="32219" y="70339"/>
                  </a:lnTo>
                  <a:lnTo>
                    <a:pt x="32360" y="70353"/>
                  </a:lnTo>
                  <a:lnTo>
                    <a:pt x="32740" y="70438"/>
                  </a:lnTo>
                  <a:lnTo>
                    <a:pt x="32811" y="70466"/>
                  </a:lnTo>
                  <a:lnTo>
                    <a:pt x="32867" y="70438"/>
                  </a:lnTo>
                  <a:lnTo>
                    <a:pt x="32923" y="70480"/>
                  </a:lnTo>
                  <a:lnTo>
                    <a:pt x="33036" y="70480"/>
                  </a:lnTo>
                  <a:lnTo>
                    <a:pt x="33121" y="70409"/>
                  </a:lnTo>
                  <a:lnTo>
                    <a:pt x="33261" y="70395"/>
                  </a:lnTo>
                  <a:lnTo>
                    <a:pt x="33332" y="70438"/>
                  </a:lnTo>
                  <a:lnTo>
                    <a:pt x="33360" y="70452"/>
                  </a:lnTo>
                  <a:lnTo>
                    <a:pt x="33346" y="70494"/>
                  </a:lnTo>
                  <a:lnTo>
                    <a:pt x="33416" y="70508"/>
                  </a:lnTo>
                  <a:lnTo>
                    <a:pt x="33599" y="70508"/>
                  </a:lnTo>
                  <a:lnTo>
                    <a:pt x="33670" y="70578"/>
                  </a:lnTo>
                  <a:lnTo>
                    <a:pt x="33754" y="70536"/>
                  </a:lnTo>
                  <a:lnTo>
                    <a:pt x="33811" y="70635"/>
                  </a:lnTo>
                  <a:lnTo>
                    <a:pt x="33994" y="70733"/>
                  </a:lnTo>
                  <a:lnTo>
                    <a:pt x="34332" y="70790"/>
                  </a:lnTo>
                  <a:lnTo>
                    <a:pt x="34332" y="70902"/>
                  </a:lnTo>
                  <a:lnTo>
                    <a:pt x="34360" y="70987"/>
                  </a:lnTo>
                  <a:lnTo>
                    <a:pt x="34416" y="71015"/>
                  </a:lnTo>
                  <a:lnTo>
                    <a:pt x="34571" y="70916"/>
                  </a:lnTo>
                  <a:lnTo>
                    <a:pt x="34571" y="70916"/>
                  </a:lnTo>
                  <a:lnTo>
                    <a:pt x="34613" y="70860"/>
                  </a:lnTo>
                  <a:lnTo>
                    <a:pt x="34712" y="70818"/>
                  </a:lnTo>
                  <a:lnTo>
                    <a:pt x="34853" y="70804"/>
                  </a:lnTo>
                  <a:lnTo>
                    <a:pt x="35120" y="70818"/>
                  </a:lnTo>
                  <a:lnTo>
                    <a:pt x="35233" y="70776"/>
                  </a:lnTo>
                  <a:lnTo>
                    <a:pt x="35233" y="70733"/>
                  </a:lnTo>
                  <a:lnTo>
                    <a:pt x="35233" y="70663"/>
                  </a:lnTo>
                  <a:lnTo>
                    <a:pt x="35289" y="70607"/>
                  </a:lnTo>
                  <a:lnTo>
                    <a:pt x="35289" y="70578"/>
                  </a:lnTo>
                  <a:lnTo>
                    <a:pt x="35219" y="70564"/>
                  </a:lnTo>
                  <a:lnTo>
                    <a:pt x="35191" y="70522"/>
                  </a:lnTo>
                  <a:lnTo>
                    <a:pt x="35191" y="70438"/>
                  </a:lnTo>
                  <a:lnTo>
                    <a:pt x="35247" y="70339"/>
                  </a:lnTo>
                  <a:lnTo>
                    <a:pt x="35402" y="70241"/>
                  </a:lnTo>
                  <a:lnTo>
                    <a:pt x="35444" y="70156"/>
                  </a:lnTo>
                  <a:lnTo>
                    <a:pt x="35444" y="70128"/>
                  </a:lnTo>
                  <a:lnTo>
                    <a:pt x="35359" y="70142"/>
                  </a:lnTo>
                  <a:lnTo>
                    <a:pt x="35331" y="70142"/>
                  </a:lnTo>
                  <a:lnTo>
                    <a:pt x="35247" y="70072"/>
                  </a:lnTo>
                  <a:lnTo>
                    <a:pt x="35233" y="70001"/>
                  </a:lnTo>
                  <a:lnTo>
                    <a:pt x="35233" y="69903"/>
                  </a:lnTo>
                  <a:lnTo>
                    <a:pt x="35303" y="69748"/>
                  </a:lnTo>
                  <a:lnTo>
                    <a:pt x="35303" y="69705"/>
                  </a:lnTo>
                  <a:lnTo>
                    <a:pt x="35261" y="69677"/>
                  </a:lnTo>
                  <a:lnTo>
                    <a:pt x="35247" y="69621"/>
                  </a:lnTo>
                  <a:lnTo>
                    <a:pt x="35191" y="69691"/>
                  </a:lnTo>
                  <a:lnTo>
                    <a:pt x="35148" y="69705"/>
                  </a:lnTo>
                  <a:lnTo>
                    <a:pt x="35092" y="69748"/>
                  </a:lnTo>
                  <a:lnTo>
                    <a:pt x="35092" y="69846"/>
                  </a:lnTo>
                  <a:lnTo>
                    <a:pt x="35078" y="69846"/>
                  </a:lnTo>
                  <a:lnTo>
                    <a:pt x="34993" y="69818"/>
                  </a:lnTo>
                  <a:lnTo>
                    <a:pt x="34965" y="69776"/>
                  </a:lnTo>
                  <a:lnTo>
                    <a:pt x="35007" y="69649"/>
                  </a:lnTo>
                  <a:lnTo>
                    <a:pt x="34937" y="69705"/>
                  </a:lnTo>
                  <a:lnTo>
                    <a:pt x="34895" y="69762"/>
                  </a:lnTo>
                  <a:lnTo>
                    <a:pt x="34824" y="69762"/>
                  </a:lnTo>
                  <a:lnTo>
                    <a:pt x="34838" y="69719"/>
                  </a:lnTo>
                  <a:lnTo>
                    <a:pt x="34867" y="69719"/>
                  </a:lnTo>
                  <a:lnTo>
                    <a:pt x="34867" y="69691"/>
                  </a:lnTo>
                  <a:lnTo>
                    <a:pt x="34853" y="69663"/>
                  </a:lnTo>
                  <a:lnTo>
                    <a:pt x="34796" y="69677"/>
                  </a:lnTo>
                  <a:lnTo>
                    <a:pt x="34782" y="69649"/>
                  </a:lnTo>
                  <a:lnTo>
                    <a:pt x="34782" y="69621"/>
                  </a:lnTo>
                  <a:lnTo>
                    <a:pt x="34712" y="69579"/>
                  </a:lnTo>
                  <a:lnTo>
                    <a:pt x="34669" y="69593"/>
                  </a:lnTo>
                  <a:lnTo>
                    <a:pt x="34641" y="69705"/>
                  </a:lnTo>
                  <a:lnTo>
                    <a:pt x="34529" y="69748"/>
                  </a:lnTo>
                  <a:lnTo>
                    <a:pt x="34529" y="69734"/>
                  </a:lnTo>
                  <a:lnTo>
                    <a:pt x="34627" y="69649"/>
                  </a:lnTo>
                  <a:lnTo>
                    <a:pt x="34641" y="69551"/>
                  </a:lnTo>
                  <a:lnTo>
                    <a:pt x="34543" y="69649"/>
                  </a:lnTo>
                  <a:lnTo>
                    <a:pt x="34458" y="69663"/>
                  </a:lnTo>
                  <a:lnTo>
                    <a:pt x="34430" y="69649"/>
                  </a:lnTo>
                  <a:lnTo>
                    <a:pt x="34444" y="69621"/>
                  </a:lnTo>
                  <a:lnTo>
                    <a:pt x="34515" y="69607"/>
                  </a:lnTo>
                  <a:lnTo>
                    <a:pt x="34655" y="69494"/>
                  </a:lnTo>
                  <a:lnTo>
                    <a:pt x="34641" y="69410"/>
                  </a:lnTo>
                  <a:lnTo>
                    <a:pt x="34641" y="69396"/>
                  </a:lnTo>
                  <a:lnTo>
                    <a:pt x="34613" y="69325"/>
                  </a:lnTo>
                  <a:lnTo>
                    <a:pt x="34641" y="69297"/>
                  </a:lnTo>
                  <a:lnTo>
                    <a:pt x="34684" y="69325"/>
                  </a:lnTo>
                  <a:lnTo>
                    <a:pt x="34684" y="69297"/>
                  </a:lnTo>
                  <a:lnTo>
                    <a:pt x="34669" y="69255"/>
                  </a:lnTo>
                  <a:lnTo>
                    <a:pt x="34599" y="69241"/>
                  </a:lnTo>
                  <a:lnTo>
                    <a:pt x="34557" y="69255"/>
                  </a:lnTo>
                  <a:lnTo>
                    <a:pt x="34529" y="69255"/>
                  </a:lnTo>
                  <a:lnTo>
                    <a:pt x="34430" y="69353"/>
                  </a:lnTo>
                  <a:lnTo>
                    <a:pt x="34332" y="69508"/>
                  </a:lnTo>
                  <a:lnTo>
                    <a:pt x="34219" y="69522"/>
                  </a:lnTo>
                  <a:lnTo>
                    <a:pt x="34205" y="69452"/>
                  </a:lnTo>
                  <a:lnTo>
                    <a:pt x="34205" y="69410"/>
                  </a:lnTo>
                  <a:lnTo>
                    <a:pt x="34261" y="69367"/>
                  </a:lnTo>
                  <a:lnTo>
                    <a:pt x="34261" y="69311"/>
                  </a:lnTo>
                  <a:lnTo>
                    <a:pt x="34332" y="69283"/>
                  </a:lnTo>
                  <a:lnTo>
                    <a:pt x="34360" y="69255"/>
                  </a:lnTo>
                  <a:lnTo>
                    <a:pt x="34289" y="69227"/>
                  </a:lnTo>
                  <a:lnTo>
                    <a:pt x="34289" y="69198"/>
                  </a:lnTo>
                  <a:lnTo>
                    <a:pt x="34374" y="69114"/>
                  </a:lnTo>
                  <a:lnTo>
                    <a:pt x="34416" y="69114"/>
                  </a:lnTo>
                  <a:lnTo>
                    <a:pt x="34501" y="69156"/>
                  </a:lnTo>
                  <a:lnTo>
                    <a:pt x="34515" y="69142"/>
                  </a:lnTo>
                  <a:lnTo>
                    <a:pt x="34501" y="69086"/>
                  </a:lnTo>
                  <a:lnTo>
                    <a:pt x="34501" y="69086"/>
                  </a:lnTo>
                  <a:lnTo>
                    <a:pt x="34501" y="69058"/>
                  </a:lnTo>
                  <a:lnTo>
                    <a:pt x="34515" y="68987"/>
                  </a:lnTo>
                  <a:lnTo>
                    <a:pt x="34472" y="69015"/>
                  </a:lnTo>
                  <a:lnTo>
                    <a:pt x="34444" y="69001"/>
                  </a:lnTo>
                  <a:lnTo>
                    <a:pt x="34458" y="68959"/>
                  </a:lnTo>
                  <a:lnTo>
                    <a:pt x="34501" y="68917"/>
                  </a:lnTo>
                  <a:lnTo>
                    <a:pt x="34529" y="68903"/>
                  </a:lnTo>
                  <a:lnTo>
                    <a:pt x="34585" y="68945"/>
                  </a:lnTo>
                  <a:lnTo>
                    <a:pt x="34557" y="69044"/>
                  </a:lnTo>
                  <a:lnTo>
                    <a:pt x="34557" y="69072"/>
                  </a:lnTo>
                  <a:lnTo>
                    <a:pt x="34557" y="69100"/>
                  </a:lnTo>
                  <a:lnTo>
                    <a:pt x="34627" y="69142"/>
                  </a:lnTo>
                  <a:lnTo>
                    <a:pt x="34684" y="69170"/>
                  </a:lnTo>
                  <a:lnTo>
                    <a:pt x="34754" y="69213"/>
                  </a:lnTo>
                  <a:lnTo>
                    <a:pt x="34796" y="69213"/>
                  </a:lnTo>
                  <a:lnTo>
                    <a:pt x="34853" y="69213"/>
                  </a:lnTo>
                  <a:lnTo>
                    <a:pt x="34951" y="69213"/>
                  </a:lnTo>
                  <a:lnTo>
                    <a:pt x="34951" y="69170"/>
                  </a:lnTo>
                  <a:lnTo>
                    <a:pt x="34909" y="69170"/>
                  </a:lnTo>
                  <a:lnTo>
                    <a:pt x="34909" y="69156"/>
                  </a:lnTo>
                  <a:lnTo>
                    <a:pt x="34881" y="69114"/>
                  </a:lnTo>
                  <a:lnTo>
                    <a:pt x="34824" y="69086"/>
                  </a:lnTo>
                  <a:lnTo>
                    <a:pt x="34782" y="69001"/>
                  </a:lnTo>
                  <a:lnTo>
                    <a:pt x="34782" y="69001"/>
                  </a:lnTo>
                  <a:lnTo>
                    <a:pt x="34782" y="68973"/>
                  </a:lnTo>
                  <a:lnTo>
                    <a:pt x="34754" y="68903"/>
                  </a:lnTo>
                  <a:lnTo>
                    <a:pt x="34824" y="68861"/>
                  </a:lnTo>
                  <a:lnTo>
                    <a:pt x="34895" y="68917"/>
                  </a:lnTo>
                  <a:lnTo>
                    <a:pt x="34923" y="68973"/>
                  </a:lnTo>
                  <a:lnTo>
                    <a:pt x="34909" y="69015"/>
                  </a:lnTo>
                  <a:lnTo>
                    <a:pt x="34923" y="69015"/>
                  </a:lnTo>
                  <a:lnTo>
                    <a:pt x="34951" y="69072"/>
                  </a:lnTo>
                  <a:lnTo>
                    <a:pt x="34909" y="69114"/>
                  </a:lnTo>
                  <a:lnTo>
                    <a:pt x="34909" y="69156"/>
                  </a:lnTo>
                  <a:lnTo>
                    <a:pt x="34923" y="69156"/>
                  </a:lnTo>
                  <a:lnTo>
                    <a:pt x="35078" y="69184"/>
                  </a:lnTo>
                  <a:lnTo>
                    <a:pt x="35106" y="69142"/>
                  </a:lnTo>
                  <a:lnTo>
                    <a:pt x="35148" y="69128"/>
                  </a:lnTo>
                  <a:lnTo>
                    <a:pt x="35176" y="69142"/>
                  </a:lnTo>
                  <a:lnTo>
                    <a:pt x="35176" y="69184"/>
                  </a:lnTo>
                  <a:lnTo>
                    <a:pt x="35233" y="69198"/>
                  </a:lnTo>
                  <a:lnTo>
                    <a:pt x="35261" y="69269"/>
                  </a:lnTo>
                  <a:lnTo>
                    <a:pt x="35374" y="69367"/>
                  </a:lnTo>
                  <a:lnTo>
                    <a:pt x="35374" y="69396"/>
                  </a:lnTo>
                  <a:lnTo>
                    <a:pt x="35331" y="69438"/>
                  </a:lnTo>
                  <a:lnTo>
                    <a:pt x="35233" y="69494"/>
                  </a:lnTo>
                  <a:lnTo>
                    <a:pt x="35233" y="69551"/>
                  </a:lnTo>
                  <a:lnTo>
                    <a:pt x="35275" y="69551"/>
                  </a:lnTo>
                  <a:lnTo>
                    <a:pt x="35331" y="69522"/>
                  </a:lnTo>
                  <a:lnTo>
                    <a:pt x="35444" y="69367"/>
                  </a:lnTo>
                  <a:lnTo>
                    <a:pt x="35613" y="69241"/>
                  </a:lnTo>
                  <a:lnTo>
                    <a:pt x="35768" y="69170"/>
                  </a:lnTo>
                  <a:lnTo>
                    <a:pt x="36064" y="69086"/>
                  </a:lnTo>
                  <a:lnTo>
                    <a:pt x="36289" y="69072"/>
                  </a:lnTo>
                  <a:lnTo>
                    <a:pt x="36542" y="69114"/>
                  </a:lnTo>
                  <a:lnTo>
                    <a:pt x="36613" y="69128"/>
                  </a:lnTo>
                  <a:lnTo>
                    <a:pt x="36739" y="69142"/>
                  </a:lnTo>
                  <a:lnTo>
                    <a:pt x="36824" y="69184"/>
                  </a:lnTo>
                  <a:lnTo>
                    <a:pt x="36866" y="69184"/>
                  </a:lnTo>
                  <a:lnTo>
                    <a:pt x="36894" y="69142"/>
                  </a:lnTo>
                  <a:lnTo>
                    <a:pt x="36923" y="69058"/>
                  </a:lnTo>
                  <a:lnTo>
                    <a:pt x="36894" y="69072"/>
                  </a:lnTo>
                  <a:lnTo>
                    <a:pt x="36866" y="69128"/>
                  </a:lnTo>
                  <a:lnTo>
                    <a:pt x="36852" y="69142"/>
                  </a:lnTo>
                  <a:lnTo>
                    <a:pt x="36810" y="69100"/>
                  </a:lnTo>
                  <a:lnTo>
                    <a:pt x="36754" y="69100"/>
                  </a:lnTo>
                  <a:lnTo>
                    <a:pt x="36697" y="69044"/>
                  </a:lnTo>
                  <a:lnTo>
                    <a:pt x="36683" y="68959"/>
                  </a:lnTo>
                  <a:lnTo>
                    <a:pt x="36725" y="68973"/>
                  </a:lnTo>
                  <a:lnTo>
                    <a:pt x="36725" y="69015"/>
                  </a:lnTo>
                  <a:lnTo>
                    <a:pt x="36768" y="69044"/>
                  </a:lnTo>
                  <a:lnTo>
                    <a:pt x="36782" y="69015"/>
                  </a:lnTo>
                  <a:lnTo>
                    <a:pt x="36810" y="68987"/>
                  </a:lnTo>
                  <a:lnTo>
                    <a:pt x="36852" y="69015"/>
                  </a:lnTo>
                  <a:lnTo>
                    <a:pt x="36894" y="68987"/>
                  </a:lnTo>
                  <a:lnTo>
                    <a:pt x="36908" y="69015"/>
                  </a:lnTo>
                  <a:lnTo>
                    <a:pt x="36937" y="69015"/>
                  </a:lnTo>
                  <a:lnTo>
                    <a:pt x="37021" y="68903"/>
                  </a:lnTo>
                  <a:lnTo>
                    <a:pt x="37063" y="68903"/>
                  </a:lnTo>
                  <a:lnTo>
                    <a:pt x="37092" y="68889"/>
                  </a:lnTo>
                  <a:lnTo>
                    <a:pt x="37120" y="68875"/>
                  </a:lnTo>
                  <a:lnTo>
                    <a:pt x="37331" y="68861"/>
                  </a:lnTo>
                  <a:lnTo>
                    <a:pt x="37359" y="68861"/>
                  </a:lnTo>
                  <a:lnTo>
                    <a:pt x="37711" y="68917"/>
                  </a:lnTo>
                  <a:lnTo>
                    <a:pt x="38063" y="69044"/>
                  </a:lnTo>
                  <a:lnTo>
                    <a:pt x="38077" y="69058"/>
                  </a:lnTo>
                  <a:lnTo>
                    <a:pt x="38134" y="69072"/>
                  </a:lnTo>
                  <a:lnTo>
                    <a:pt x="38148" y="69086"/>
                  </a:lnTo>
                  <a:lnTo>
                    <a:pt x="38204" y="69142"/>
                  </a:lnTo>
                  <a:lnTo>
                    <a:pt x="38359" y="69255"/>
                  </a:lnTo>
                  <a:lnTo>
                    <a:pt x="38457" y="69269"/>
                  </a:lnTo>
                  <a:lnTo>
                    <a:pt x="38457" y="69241"/>
                  </a:lnTo>
                  <a:lnTo>
                    <a:pt x="38443" y="69227"/>
                  </a:lnTo>
                  <a:lnTo>
                    <a:pt x="38373" y="69227"/>
                  </a:lnTo>
                  <a:lnTo>
                    <a:pt x="38303" y="69198"/>
                  </a:lnTo>
                  <a:lnTo>
                    <a:pt x="38274" y="69142"/>
                  </a:lnTo>
                  <a:lnTo>
                    <a:pt x="38345" y="69044"/>
                  </a:lnTo>
                  <a:lnTo>
                    <a:pt x="38387" y="69058"/>
                  </a:lnTo>
                  <a:lnTo>
                    <a:pt x="38415" y="69044"/>
                  </a:lnTo>
                  <a:lnTo>
                    <a:pt x="38457" y="68959"/>
                  </a:lnTo>
                  <a:lnTo>
                    <a:pt x="38486" y="68973"/>
                  </a:lnTo>
                  <a:lnTo>
                    <a:pt x="38514" y="68973"/>
                  </a:lnTo>
                  <a:lnTo>
                    <a:pt x="38584" y="68875"/>
                  </a:lnTo>
                  <a:lnTo>
                    <a:pt x="38598" y="68804"/>
                  </a:lnTo>
                  <a:lnTo>
                    <a:pt x="38556" y="68804"/>
                  </a:lnTo>
                  <a:lnTo>
                    <a:pt x="38556" y="68776"/>
                  </a:lnTo>
                  <a:lnTo>
                    <a:pt x="38626" y="68762"/>
                  </a:lnTo>
                  <a:lnTo>
                    <a:pt x="38641" y="68734"/>
                  </a:lnTo>
                  <a:lnTo>
                    <a:pt x="38641" y="68720"/>
                  </a:lnTo>
                  <a:lnTo>
                    <a:pt x="38641" y="68692"/>
                  </a:lnTo>
                  <a:lnTo>
                    <a:pt x="38612" y="68635"/>
                  </a:lnTo>
                  <a:lnTo>
                    <a:pt x="38598" y="68579"/>
                  </a:lnTo>
                  <a:lnTo>
                    <a:pt x="38584" y="68565"/>
                  </a:lnTo>
                  <a:lnTo>
                    <a:pt x="38598" y="68551"/>
                  </a:lnTo>
                  <a:lnTo>
                    <a:pt x="38598" y="68523"/>
                  </a:lnTo>
                  <a:lnTo>
                    <a:pt x="38683" y="68607"/>
                  </a:lnTo>
                  <a:lnTo>
                    <a:pt x="38781" y="68635"/>
                  </a:lnTo>
                  <a:lnTo>
                    <a:pt x="38908" y="68607"/>
                  </a:lnTo>
                  <a:lnTo>
                    <a:pt x="39162" y="68523"/>
                  </a:lnTo>
                  <a:lnTo>
                    <a:pt x="39190" y="68523"/>
                  </a:lnTo>
                  <a:lnTo>
                    <a:pt x="39429" y="68438"/>
                  </a:lnTo>
                  <a:lnTo>
                    <a:pt x="39556" y="68424"/>
                  </a:lnTo>
                  <a:lnTo>
                    <a:pt x="39612" y="68396"/>
                  </a:lnTo>
                  <a:lnTo>
                    <a:pt x="39668" y="68368"/>
                  </a:lnTo>
                  <a:lnTo>
                    <a:pt x="39711" y="68297"/>
                  </a:lnTo>
                  <a:lnTo>
                    <a:pt x="39654" y="68297"/>
                  </a:lnTo>
                  <a:lnTo>
                    <a:pt x="39570" y="68241"/>
                  </a:lnTo>
                  <a:lnTo>
                    <a:pt x="39542" y="68199"/>
                  </a:lnTo>
                  <a:lnTo>
                    <a:pt x="39556" y="68058"/>
                  </a:lnTo>
                  <a:lnTo>
                    <a:pt x="39542" y="68044"/>
                  </a:lnTo>
                  <a:lnTo>
                    <a:pt x="39528" y="68016"/>
                  </a:lnTo>
                  <a:lnTo>
                    <a:pt x="39485" y="68030"/>
                  </a:lnTo>
                  <a:lnTo>
                    <a:pt x="39457" y="68002"/>
                  </a:lnTo>
                  <a:lnTo>
                    <a:pt x="39471" y="67931"/>
                  </a:lnTo>
                  <a:lnTo>
                    <a:pt x="39345" y="67875"/>
                  </a:lnTo>
                  <a:lnTo>
                    <a:pt x="39260" y="67762"/>
                  </a:lnTo>
                  <a:lnTo>
                    <a:pt x="39274" y="67734"/>
                  </a:lnTo>
                  <a:lnTo>
                    <a:pt x="39345" y="67790"/>
                  </a:lnTo>
                  <a:lnTo>
                    <a:pt x="39359" y="67847"/>
                  </a:lnTo>
                  <a:lnTo>
                    <a:pt x="39514" y="67917"/>
                  </a:lnTo>
                  <a:lnTo>
                    <a:pt x="39500" y="67987"/>
                  </a:lnTo>
                  <a:lnTo>
                    <a:pt x="39556" y="67945"/>
                  </a:lnTo>
                  <a:lnTo>
                    <a:pt x="39598" y="68086"/>
                  </a:lnTo>
                  <a:lnTo>
                    <a:pt x="39584" y="68199"/>
                  </a:lnTo>
                  <a:lnTo>
                    <a:pt x="39668" y="68213"/>
                  </a:lnTo>
                  <a:lnTo>
                    <a:pt x="39866" y="68199"/>
                  </a:lnTo>
                  <a:lnTo>
                    <a:pt x="40006" y="68213"/>
                  </a:lnTo>
                  <a:lnTo>
                    <a:pt x="40006" y="68213"/>
                  </a:lnTo>
                  <a:lnTo>
                    <a:pt x="40105" y="68185"/>
                  </a:lnTo>
                  <a:lnTo>
                    <a:pt x="40218" y="67987"/>
                  </a:lnTo>
                  <a:lnTo>
                    <a:pt x="40288" y="67917"/>
                  </a:lnTo>
                  <a:lnTo>
                    <a:pt x="40330" y="67861"/>
                  </a:lnTo>
                  <a:lnTo>
                    <a:pt x="40387" y="67804"/>
                  </a:lnTo>
                  <a:lnTo>
                    <a:pt x="40387" y="67762"/>
                  </a:lnTo>
                  <a:lnTo>
                    <a:pt x="40387" y="67720"/>
                  </a:lnTo>
                  <a:lnTo>
                    <a:pt x="40358" y="67734"/>
                  </a:lnTo>
                  <a:lnTo>
                    <a:pt x="40373" y="67776"/>
                  </a:lnTo>
                  <a:lnTo>
                    <a:pt x="40344" y="67790"/>
                  </a:lnTo>
                  <a:lnTo>
                    <a:pt x="40288" y="67748"/>
                  </a:lnTo>
                  <a:lnTo>
                    <a:pt x="40218" y="67776"/>
                  </a:lnTo>
                  <a:lnTo>
                    <a:pt x="40232" y="67748"/>
                  </a:lnTo>
                  <a:lnTo>
                    <a:pt x="40246" y="67734"/>
                  </a:lnTo>
                  <a:lnTo>
                    <a:pt x="40246" y="67706"/>
                  </a:lnTo>
                  <a:lnTo>
                    <a:pt x="40133" y="67607"/>
                  </a:lnTo>
                  <a:lnTo>
                    <a:pt x="40133" y="67523"/>
                  </a:lnTo>
                  <a:lnTo>
                    <a:pt x="40133" y="67523"/>
                  </a:lnTo>
                  <a:lnTo>
                    <a:pt x="40105" y="67382"/>
                  </a:lnTo>
                  <a:lnTo>
                    <a:pt x="40063" y="67354"/>
                  </a:lnTo>
                  <a:lnTo>
                    <a:pt x="40035" y="67354"/>
                  </a:lnTo>
                  <a:lnTo>
                    <a:pt x="40006" y="67438"/>
                  </a:lnTo>
                  <a:lnTo>
                    <a:pt x="39978" y="67424"/>
                  </a:lnTo>
                  <a:lnTo>
                    <a:pt x="39950" y="67368"/>
                  </a:lnTo>
                  <a:lnTo>
                    <a:pt x="39781" y="67213"/>
                  </a:lnTo>
                  <a:lnTo>
                    <a:pt x="39767" y="67128"/>
                  </a:lnTo>
                  <a:lnTo>
                    <a:pt x="39739" y="67114"/>
                  </a:lnTo>
                  <a:lnTo>
                    <a:pt x="39711" y="67072"/>
                  </a:lnTo>
                  <a:lnTo>
                    <a:pt x="39697" y="67072"/>
                  </a:lnTo>
                  <a:lnTo>
                    <a:pt x="39570" y="66889"/>
                  </a:lnTo>
                  <a:lnTo>
                    <a:pt x="39429" y="66692"/>
                  </a:lnTo>
                  <a:lnTo>
                    <a:pt x="39359" y="66650"/>
                  </a:lnTo>
                  <a:lnTo>
                    <a:pt x="39260" y="66622"/>
                  </a:lnTo>
                  <a:lnTo>
                    <a:pt x="39119" y="66565"/>
                  </a:lnTo>
                  <a:lnTo>
                    <a:pt x="39049" y="66509"/>
                  </a:lnTo>
                  <a:lnTo>
                    <a:pt x="39035" y="66509"/>
                  </a:lnTo>
                  <a:lnTo>
                    <a:pt x="39021" y="66495"/>
                  </a:lnTo>
                  <a:lnTo>
                    <a:pt x="39021" y="66424"/>
                  </a:lnTo>
                  <a:lnTo>
                    <a:pt x="39035" y="66424"/>
                  </a:lnTo>
                  <a:lnTo>
                    <a:pt x="39049" y="66410"/>
                  </a:lnTo>
                  <a:lnTo>
                    <a:pt x="39077" y="66424"/>
                  </a:lnTo>
                  <a:lnTo>
                    <a:pt x="39091" y="66438"/>
                  </a:lnTo>
                  <a:lnTo>
                    <a:pt x="39105" y="66509"/>
                  </a:lnTo>
                  <a:lnTo>
                    <a:pt x="39218" y="66593"/>
                  </a:lnTo>
                  <a:lnTo>
                    <a:pt x="39232" y="66593"/>
                  </a:lnTo>
                  <a:lnTo>
                    <a:pt x="39246" y="66593"/>
                  </a:lnTo>
                  <a:lnTo>
                    <a:pt x="39288" y="66537"/>
                  </a:lnTo>
                  <a:lnTo>
                    <a:pt x="39542" y="66692"/>
                  </a:lnTo>
                  <a:lnTo>
                    <a:pt x="39556" y="66734"/>
                  </a:lnTo>
                  <a:lnTo>
                    <a:pt x="39612" y="66748"/>
                  </a:lnTo>
                  <a:lnTo>
                    <a:pt x="39668" y="66875"/>
                  </a:lnTo>
                  <a:lnTo>
                    <a:pt x="39739" y="66678"/>
                  </a:lnTo>
                  <a:lnTo>
                    <a:pt x="39739" y="66579"/>
                  </a:lnTo>
                  <a:lnTo>
                    <a:pt x="39809" y="66509"/>
                  </a:lnTo>
                  <a:lnTo>
                    <a:pt x="39823" y="66481"/>
                  </a:lnTo>
                  <a:lnTo>
                    <a:pt x="39795" y="66481"/>
                  </a:lnTo>
                  <a:lnTo>
                    <a:pt x="39781" y="66467"/>
                  </a:lnTo>
                  <a:lnTo>
                    <a:pt x="39753" y="66467"/>
                  </a:lnTo>
                  <a:lnTo>
                    <a:pt x="39753" y="66438"/>
                  </a:lnTo>
                  <a:lnTo>
                    <a:pt x="39753" y="66438"/>
                  </a:lnTo>
                  <a:lnTo>
                    <a:pt x="39767" y="66438"/>
                  </a:lnTo>
                  <a:lnTo>
                    <a:pt x="39795" y="66438"/>
                  </a:lnTo>
                  <a:lnTo>
                    <a:pt x="39852" y="66467"/>
                  </a:lnTo>
                  <a:lnTo>
                    <a:pt x="39866" y="66523"/>
                  </a:lnTo>
                  <a:lnTo>
                    <a:pt x="39809" y="66565"/>
                  </a:lnTo>
                  <a:lnTo>
                    <a:pt x="39781" y="66593"/>
                  </a:lnTo>
                  <a:lnTo>
                    <a:pt x="39795" y="66678"/>
                  </a:lnTo>
                  <a:lnTo>
                    <a:pt x="39767" y="66776"/>
                  </a:lnTo>
                  <a:lnTo>
                    <a:pt x="39795" y="66805"/>
                  </a:lnTo>
                  <a:lnTo>
                    <a:pt x="39823" y="66819"/>
                  </a:lnTo>
                  <a:lnTo>
                    <a:pt x="39852" y="66833"/>
                  </a:lnTo>
                  <a:lnTo>
                    <a:pt x="39866" y="66861"/>
                  </a:lnTo>
                  <a:lnTo>
                    <a:pt x="40063" y="67086"/>
                  </a:lnTo>
                  <a:lnTo>
                    <a:pt x="40133" y="67157"/>
                  </a:lnTo>
                  <a:lnTo>
                    <a:pt x="40175" y="67199"/>
                  </a:lnTo>
                  <a:lnTo>
                    <a:pt x="40288" y="67312"/>
                  </a:lnTo>
                  <a:lnTo>
                    <a:pt x="40330" y="67340"/>
                  </a:lnTo>
                  <a:lnTo>
                    <a:pt x="40358" y="67410"/>
                  </a:lnTo>
                  <a:lnTo>
                    <a:pt x="40443" y="67509"/>
                  </a:lnTo>
                  <a:lnTo>
                    <a:pt x="40753" y="67649"/>
                  </a:lnTo>
                  <a:lnTo>
                    <a:pt x="40894" y="67762"/>
                  </a:lnTo>
                  <a:lnTo>
                    <a:pt x="40936" y="67762"/>
                  </a:lnTo>
                  <a:lnTo>
                    <a:pt x="40978" y="67776"/>
                  </a:lnTo>
                  <a:lnTo>
                    <a:pt x="41105" y="67861"/>
                  </a:lnTo>
                  <a:lnTo>
                    <a:pt x="41260" y="68058"/>
                  </a:lnTo>
                  <a:lnTo>
                    <a:pt x="41260" y="68114"/>
                  </a:lnTo>
                  <a:lnTo>
                    <a:pt x="41316" y="68156"/>
                  </a:lnTo>
                  <a:lnTo>
                    <a:pt x="41527" y="68227"/>
                  </a:lnTo>
                  <a:lnTo>
                    <a:pt x="41555" y="68241"/>
                  </a:lnTo>
                  <a:lnTo>
                    <a:pt x="41570" y="68241"/>
                  </a:lnTo>
                  <a:lnTo>
                    <a:pt x="41668" y="68354"/>
                  </a:lnTo>
                  <a:lnTo>
                    <a:pt x="41696" y="68354"/>
                  </a:lnTo>
                  <a:lnTo>
                    <a:pt x="41738" y="68325"/>
                  </a:lnTo>
                  <a:lnTo>
                    <a:pt x="41767" y="68311"/>
                  </a:lnTo>
                  <a:lnTo>
                    <a:pt x="41781" y="68297"/>
                  </a:lnTo>
                  <a:lnTo>
                    <a:pt x="41823" y="68241"/>
                  </a:lnTo>
                  <a:lnTo>
                    <a:pt x="41809" y="68213"/>
                  </a:lnTo>
                  <a:lnTo>
                    <a:pt x="41724" y="68227"/>
                  </a:lnTo>
                  <a:lnTo>
                    <a:pt x="41696" y="68213"/>
                  </a:lnTo>
                  <a:lnTo>
                    <a:pt x="41781" y="68142"/>
                  </a:lnTo>
                  <a:lnTo>
                    <a:pt x="41781" y="68114"/>
                  </a:lnTo>
                  <a:lnTo>
                    <a:pt x="41865" y="68114"/>
                  </a:lnTo>
                  <a:lnTo>
                    <a:pt x="41865" y="68072"/>
                  </a:lnTo>
                  <a:lnTo>
                    <a:pt x="41865" y="68058"/>
                  </a:lnTo>
                  <a:lnTo>
                    <a:pt x="41823" y="67987"/>
                  </a:lnTo>
                  <a:lnTo>
                    <a:pt x="41809" y="67959"/>
                  </a:lnTo>
                  <a:lnTo>
                    <a:pt x="41738" y="67973"/>
                  </a:lnTo>
                  <a:lnTo>
                    <a:pt x="41710" y="67959"/>
                  </a:lnTo>
                  <a:lnTo>
                    <a:pt x="41753" y="67945"/>
                  </a:lnTo>
                  <a:lnTo>
                    <a:pt x="41795" y="67931"/>
                  </a:lnTo>
                  <a:lnTo>
                    <a:pt x="41809" y="67917"/>
                  </a:lnTo>
                  <a:lnTo>
                    <a:pt x="41753" y="67861"/>
                  </a:lnTo>
                  <a:lnTo>
                    <a:pt x="41668" y="67748"/>
                  </a:lnTo>
                  <a:lnTo>
                    <a:pt x="41668" y="67748"/>
                  </a:lnTo>
                  <a:lnTo>
                    <a:pt x="41654" y="67635"/>
                  </a:lnTo>
                  <a:lnTo>
                    <a:pt x="41598" y="67664"/>
                  </a:lnTo>
                  <a:lnTo>
                    <a:pt x="41555" y="67678"/>
                  </a:lnTo>
                  <a:lnTo>
                    <a:pt x="41555" y="67664"/>
                  </a:lnTo>
                  <a:lnTo>
                    <a:pt x="41598" y="67621"/>
                  </a:lnTo>
                  <a:lnTo>
                    <a:pt x="41598" y="67537"/>
                  </a:lnTo>
                  <a:lnTo>
                    <a:pt x="41584" y="67509"/>
                  </a:lnTo>
                  <a:lnTo>
                    <a:pt x="41471" y="67495"/>
                  </a:lnTo>
                  <a:lnTo>
                    <a:pt x="41401" y="67480"/>
                  </a:lnTo>
                  <a:lnTo>
                    <a:pt x="41415" y="67382"/>
                  </a:lnTo>
                  <a:lnTo>
                    <a:pt x="41471" y="67452"/>
                  </a:lnTo>
                  <a:lnTo>
                    <a:pt x="41471" y="67452"/>
                  </a:lnTo>
                  <a:lnTo>
                    <a:pt x="41513" y="67410"/>
                  </a:lnTo>
                  <a:lnTo>
                    <a:pt x="41555" y="67396"/>
                  </a:lnTo>
                  <a:lnTo>
                    <a:pt x="41598" y="67438"/>
                  </a:lnTo>
                  <a:lnTo>
                    <a:pt x="41598" y="67438"/>
                  </a:lnTo>
                  <a:lnTo>
                    <a:pt x="41696" y="67480"/>
                  </a:lnTo>
                  <a:lnTo>
                    <a:pt x="41696" y="67480"/>
                  </a:lnTo>
                  <a:lnTo>
                    <a:pt x="41823" y="67523"/>
                  </a:lnTo>
                  <a:lnTo>
                    <a:pt x="41893" y="67523"/>
                  </a:lnTo>
                  <a:lnTo>
                    <a:pt x="41907" y="67495"/>
                  </a:lnTo>
                  <a:lnTo>
                    <a:pt x="41879" y="67410"/>
                  </a:lnTo>
                  <a:lnTo>
                    <a:pt x="41879" y="67382"/>
                  </a:lnTo>
                  <a:lnTo>
                    <a:pt x="41978" y="67382"/>
                  </a:lnTo>
                  <a:lnTo>
                    <a:pt x="41964" y="67466"/>
                  </a:lnTo>
                  <a:lnTo>
                    <a:pt x="42006" y="67537"/>
                  </a:lnTo>
                  <a:lnTo>
                    <a:pt x="42119" y="67607"/>
                  </a:lnTo>
                  <a:lnTo>
                    <a:pt x="42133" y="67621"/>
                  </a:lnTo>
                  <a:lnTo>
                    <a:pt x="42133" y="67621"/>
                  </a:lnTo>
                  <a:lnTo>
                    <a:pt x="42133" y="67649"/>
                  </a:lnTo>
                  <a:lnTo>
                    <a:pt x="42105" y="67635"/>
                  </a:lnTo>
                  <a:lnTo>
                    <a:pt x="42048" y="67621"/>
                  </a:lnTo>
                  <a:lnTo>
                    <a:pt x="42020" y="67635"/>
                  </a:lnTo>
                  <a:lnTo>
                    <a:pt x="42034" y="67678"/>
                  </a:lnTo>
                  <a:lnTo>
                    <a:pt x="42062" y="67692"/>
                  </a:lnTo>
                  <a:lnTo>
                    <a:pt x="42048" y="67748"/>
                  </a:lnTo>
                  <a:lnTo>
                    <a:pt x="42020" y="67734"/>
                  </a:lnTo>
                  <a:lnTo>
                    <a:pt x="41992" y="67804"/>
                  </a:lnTo>
                  <a:lnTo>
                    <a:pt x="42062" y="67804"/>
                  </a:lnTo>
                  <a:lnTo>
                    <a:pt x="42091" y="67833"/>
                  </a:lnTo>
                  <a:lnTo>
                    <a:pt x="42091" y="67847"/>
                  </a:lnTo>
                  <a:lnTo>
                    <a:pt x="42062" y="67903"/>
                  </a:lnTo>
                  <a:lnTo>
                    <a:pt x="42020" y="67973"/>
                  </a:lnTo>
                  <a:lnTo>
                    <a:pt x="41978" y="68114"/>
                  </a:lnTo>
                  <a:lnTo>
                    <a:pt x="41978" y="68128"/>
                  </a:lnTo>
                  <a:lnTo>
                    <a:pt x="41964" y="68185"/>
                  </a:lnTo>
                  <a:lnTo>
                    <a:pt x="42006" y="68199"/>
                  </a:lnTo>
                  <a:lnTo>
                    <a:pt x="42062" y="68283"/>
                  </a:lnTo>
                  <a:lnTo>
                    <a:pt x="42175" y="68297"/>
                  </a:lnTo>
                  <a:lnTo>
                    <a:pt x="42555" y="68185"/>
                  </a:lnTo>
                  <a:lnTo>
                    <a:pt x="42569" y="68142"/>
                  </a:lnTo>
                  <a:lnTo>
                    <a:pt x="42569" y="68058"/>
                  </a:lnTo>
                  <a:lnTo>
                    <a:pt x="42541" y="68086"/>
                  </a:lnTo>
                  <a:lnTo>
                    <a:pt x="42541" y="68086"/>
                  </a:lnTo>
                  <a:lnTo>
                    <a:pt x="42527" y="68114"/>
                  </a:lnTo>
                  <a:lnTo>
                    <a:pt x="42471" y="68142"/>
                  </a:lnTo>
                  <a:lnTo>
                    <a:pt x="42443" y="68128"/>
                  </a:lnTo>
                  <a:lnTo>
                    <a:pt x="42485" y="68072"/>
                  </a:lnTo>
                  <a:lnTo>
                    <a:pt x="42471" y="67945"/>
                  </a:lnTo>
                  <a:lnTo>
                    <a:pt x="42485" y="67861"/>
                  </a:lnTo>
                  <a:lnTo>
                    <a:pt x="42457" y="67762"/>
                  </a:lnTo>
                  <a:lnTo>
                    <a:pt x="42457" y="67565"/>
                  </a:lnTo>
                  <a:lnTo>
                    <a:pt x="42513" y="67551"/>
                  </a:lnTo>
                  <a:lnTo>
                    <a:pt x="42527" y="67607"/>
                  </a:lnTo>
                  <a:lnTo>
                    <a:pt x="42583" y="67635"/>
                  </a:lnTo>
                  <a:lnTo>
                    <a:pt x="42612" y="67635"/>
                  </a:lnTo>
                  <a:lnTo>
                    <a:pt x="42626" y="67466"/>
                  </a:lnTo>
                  <a:lnTo>
                    <a:pt x="42766" y="67368"/>
                  </a:lnTo>
                  <a:lnTo>
                    <a:pt x="42809" y="67368"/>
                  </a:lnTo>
                  <a:lnTo>
                    <a:pt x="42837" y="67452"/>
                  </a:lnTo>
                  <a:lnTo>
                    <a:pt x="42907" y="67495"/>
                  </a:lnTo>
                  <a:lnTo>
                    <a:pt x="42950" y="67480"/>
                  </a:lnTo>
                  <a:lnTo>
                    <a:pt x="42950" y="67480"/>
                  </a:lnTo>
                  <a:lnTo>
                    <a:pt x="42964" y="67480"/>
                  </a:lnTo>
                  <a:lnTo>
                    <a:pt x="42992" y="67438"/>
                  </a:lnTo>
                  <a:lnTo>
                    <a:pt x="43020" y="67424"/>
                  </a:lnTo>
                  <a:lnTo>
                    <a:pt x="43147" y="67452"/>
                  </a:lnTo>
                  <a:lnTo>
                    <a:pt x="43189" y="67424"/>
                  </a:lnTo>
                  <a:lnTo>
                    <a:pt x="43217" y="67410"/>
                  </a:lnTo>
                  <a:lnTo>
                    <a:pt x="43231" y="67424"/>
                  </a:lnTo>
                  <a:lnTo>
                    <a:pt x="43259" y="67424"/>
                  </a:lnTo>
                  <a:lnTo>
                    <a:pt x="43330" y="67396"/>
                  </a:lnTo>
                  <a:lnTo>
                    <a:pt x="43358" y="67410"/>
                  </a:lnTo>
                  <a:lnTo>
                    <a:pt x="43344" y="67466"/>
                  </a:lnTo>
                  <a:lnTo>
                    <a:pt x="43344" y="67480"/>
                  </a:lnTo>
                  <a:lnTo>
                    <a:pt x="43316" y="67537"/>
                  </a:lnTo>
                  <a:lnTo>
                    <a:pt x="43287" y="67593"/>
                  </a:lnTo>
                  <a:lnTo>
                    <a:pt x="43273" y="67664"/>
                  </a:lnTo>
                  <a:lnTo>
                    <a:pt x="43302" y="67762"/>
                  </a:lnTo>
                  <a:lnTo>
                    <a:pt x="43259" y="67762"/>
                  </a:lnTo>
                  <a:lnTo>
                    <a:pt x="43273" y="67790"/>
                  </a:lnTo>
                  <a:lnTo>
                    <a:pt x="43372" y="67818"/>
                  </a:lnTo>
                  <a:lnTo>
                    <a:pt x="43499" y="67959"/>
                  </a:lnTo>
                  <a:lnTo>
                    <a:pt x="43527" y="67931"/>
                  </a:lnTo>
                  <a:lnTo>
                    <a:pt x="43541" y="67734"/>
                  </a:lnTo>
                  <a:lnTo>
                    <a:pt x="43513" y="67607"/>
                  </a:lnTo>
                  <a:lnTo>
                    <a:pt x="43471" y="67551"/>
                  </a:lnTo>
                  <a:lnTo>
                    <a:pt x="43471" y="67480"/>
                  </a:lnTo>
                  <a:lnTo>
                    <a:pt x="43499" y="67466"/>
                  </a:lnTo>
                  <a:lnTo>
                    <a:pt x="43499" y="67466"/>
                  </a:lnTo>
                  <a:lnTo>
                    <a:pt x="43513" y="67466"/>
                  </a:lnTo>
                  <a:lnTo>
                    <a:pt x="43640" y="67480"/>
                  </a:lnTo>
                  <a:lnTo>
                    <a:pt x="43654" y="67523"/>
                  </a:lnTo>
                  <a:lnTo>
                    <a:pt x="43640" y="67593"/>
                  </a:lnTo>
                  <a:lnTo>
                    <a:pt x="43668" y="67776"/>
                  </a:lnTo>
                  <a:lnTo>
                    <a:pt x="43766" y="67818"/>
                  </a:lnTo>
                  <a:lnTo>
                    <a:pt x="43794" y="67818"/>
                  </a:lnTo>
                  <a:lnTo>
                    <a:pt x="43808" y="67734"/>
                  </a:lnTo>
                  <a:lnTo>
                    <a:pt x="43879" y="67621"/>
                  </a:lnTo>
                  <a:lnTo>
                    <a:pt x="43823" y="67551"/>
                  </a:lnTo>
                  <a:lnTo>
                    <a:pt x="43851" y="67523"/>
                  </a:lnTo>
                  <a:lnTo>
                    <a:pt x="43851" y="67452"/>
                  </a:lnTo>
                  <a:lnTo>
                    <a:pt x="43879" y="67466"/>
                  </a:lnTo>
                  <a:lnTo>
                    <a:pt x="43893" y="67480"/>
                  </a:lnTo>
                  <a:lnTo>
                    <a:pt x="43893" y="67480"/>
                  </a:lnTo>
                  <a:lnTo>
                    <a:pt x="43907" y="67480"/>
                  </a:lnTo>
                  <a:lnTo>
                    <a:pt x="43907" y="67480"/>
                  </a:lnTo>
                  <a:lnTo>
                    <a:pt x="43921" y="67466"/>
                  </a:lnTo>
                  <a:lnTo>
                    <a:pt x="43935" y="67466"/>
                  </a:lnTo>
                  <a:lnTo>
                    <a:pt x="43935" y="67480"/>
                  </a:lnTo>
                  <a:lnTo>
                    <a:pt x="43921" y="67579"/>
                  </a:lnTo>
                  <a:lnTo>
                    <a:pt x="43921" y="67593"/>
                  </a:lnTo>
                  <a:lnTo>
                    <a:pt x="43992" y="67607"/>
                  </a:lnTo>
                  <a:lnTo>
                    <a:pt x="43851" y="67734"/>
                  </a:lnTo>
                  <a:lnTo>
                    <a:pt x="43837" y="67776"/>
                  </a:lnTo>
                  <a:lnTo>
                    <a:pt x="43865" y="67833"/>
                  </a:lnTo>
                  <a:lnTo>
                    <a:pt x="43963" y="67861"/>
                  </a:lnTo>
                  <a:lnTo>
                    <a:pt x="43949" y="67889"/>
                  </a:lnTo>
                  <a:lnTo>
                    <a:pt x="44020" y="67931"/>
                  </a:lnTo>
                  <a:lnTo>
                    <a:pt x="44090" y="67903"/>
                  </a:lnTo>
                  <a:lnTo>
                    <a:pt x="44245" y="67776"/>
                  </a:lnTo>
                  <a:lnTo>
                    <a:pt x="44259" y="67635"/>
                  </a:lnTo>
                  <a:lnTo>
                    <a:pt x="44301" y="67565"/>
                  </a:lnTo>
                  <a:lnTo>
                    <a:pt x="44330" y="67579"/>
                  </a:lnTo>
                  <a:lnTo>
                    <a:pt x="44330" y="67621"/>
                  </a:lnTo>
                  <a:lnTo>
                    <a:pt x="44287" y="67720"/>
                  </a:lnTo>
                  <a:lnTo>
                    <a:pt x="44287" y="67804"/>
                  </a:lnTo>
                  <a:lnTo>
                    <a:pt x="44203" y="67889"/>
                  </a:lnTo>
                  <a:lnTo>
                    <a:pt x="44217" y="67931"/>
                  </a:lnTo>
                  <a:lnTo>
                    <a:pt x="44189" y="67945"/>
                  </a:lnTo>
                  <a:lnTo>
                    <a:pt x="44146" y="67931"/>
                  </a:lnTo>
                  <a:lnTo>
                    <a:pt x="44062" y="67987"/>
                  </a:lnTo>
                  <a:lnTo>
                    <a:pt x="43949" y="67959"/>
                  </a:lnTo>
                  <a:lnTo>
                    <a:pt x="43823" y="67889"/>
                  </a:lnTo>
                  <a:lnTo>
                    <a:pt x="43780" y="67889"/>
                  </a:lnTo>
                  <a:lnTo>
                    <a:pt x="43766" y="67917"/>
                  </a:lnTo>
                  <a:lnTo>
                    <a:pt x="43696" y="67973"/>
                  </a:lnTo>
                  <a:lnTo>
                    <a:pt x="43668" y="68114"/>
                  </a:lnTo>
                  <a:lnTo>
                    <a:pt x="43640" y="68142"/>
                  </a:lnTo>
                  <a:lnTo>
                    <a:pt x="43625" y="68128"/>
                  </a:lnTo>
                  <a:lnTo>
                    <a:pt x="43583" y="68142"/>
                  </a:lnTo>
                  <a:lnTo>
                    <a:pt x="43583" y="68227"/>
                  </a:lnTo>
                  <a:lnTo>
                    <a:pt x="43541" y="68255"/>
                  </a:lnTo>
                  <a:lnTo>
                    <a:pt x="43513" y="68241"/>
                  </a:lnTo>
                  <a:lnTo>
                    <a:pt x="43541" y="68185"/>
                  </a:lnTo>
                  <a:lnTo>
                    <a:pt x="43527" y="68156"/>
                  </a:lnTo>
                  <a:lnTo>
                    <a:pt x="43499" y="68156"/>
                  </a:lnTo>
                  <a:lnTo>
                    <a:pt x="43471" y="68269"/>
                  </a:lnTo>
                  <a:lnTo>
                    <a:pt x="43541" y="68354"/>
                  </a:lnTo>
                  <a:lnTo>
                    <a:pt x="43949" y="68565"/>
                  </a:lnTo>
                  <a:lnTo>
                    <a:pt x="44034" y="68621"/>
                  </a:lnTo>
                  <a:lnTo>
                    <a:pt x="44048" y="68621"/>
                  </a:lnTo>
                  <a:lnTo>
                    <a:pt x="44217" y="68776"/>
                  </a:lnTo>
                  <a:lnTo>
                    <a:pt x="44231" y="68790"/>
                  </a:lnTo>
                  <a:lnTo>
                    <a:pt x="44400" y="69001"/>
                  </a:lnTo>
                  <a:lnTo>
                    <a:pt x="44484" y="69058"/>
                  </a:lnTo>
                  <a:lnTo>
                    <a:pt x="44527" y="69044"/>
                  </a:lnTo>
                  <a:lnTo>
                    <a:pt x="44597" y="68945"/>
                  </a:lnTo>
                  <a:lnTo>
                    <a:pt x="44696" y="68790"/>
                  </a:lnTo>
                  <a:lnTo>
                    <a:pt x="44766" y="68579"/>
                  </a:lnTo>
                  <a:lnTo>
                    <a:pt x="44724" y="68635"/>
                  </a:lnTo>
                  <a:lnTo>
                    <a:pt x="44625" y="68523"/>
                  </a:lnTo>
                  <a:lnTo>
                    <a:pt x="44597" y="68508"/>
                  </a:lnTo>
                  <a:lnTo>
                    <a:pt x="44527" y="68537"/>
                  </a:lnTo>
                  <a:lnTo>
                    <a:pt x="44555" y="68480"/>
                  </a:lnTo>
                  <a:lnTo>
                    <a:pt x="44555" y="68452"/>
                  </a:lnTo>
                  <a:lnTo>
                    <a:pt x="44569" y="68424"/>
                  </a:lnTo>
                  <a:lnTo>
                    <a:pt x="44696" y="68424"/>
                  </a:lnTo>
                  <a:lnTo>
                    <a:pt x="44682" y="68368"/>
                  </a:lnTo>
                  <a:lnTo>
                    <a:pt x="44766" y="68368"/>
                  </a:lnTo>
                  <a:lnTo>
                    <a:pt x="44752" y="68438"/>
                  </a:lnTo>
                  <a:lnTo>
                    <a:pt x="44822" y="68508"/>
                  </a:lnTo>
                  <a:lnTo>
                    <a:pt x="44780" y="68537"/>
                  </a:lnTo>
                  <a:lnTo>
                    <a:pt x="44780" y="68565"/>
                  </a:lnTo>
                  <a:lnTo>
                    <a:pt x="44879" y="68466"/>
                  </a:lnTo>
                  <a:lnTo>
                    <a:pt x="44893" y="68452"/>
                  </a:lnTo>
                  <a:lnTo>
                    <a:pt x="44963" y="68410"/>
                  </a:lnTo>
                  <a:lnTo>
                    <a:pt x="44977" y="68396"/>
                  </a:lnTo>
                  <a:lnTo>
                    <a:pt x="45174" y="68311"/>
                  </a:lnTo>
                  <a:lnTo>
                    <a:pt x="45357" y="68283"/>
                  </a:lnTo>
                  <a:lnTo>
                    <a:pt x="45611" y="68185"/>
                  </a:lnTo>
                  <a:lnTo>
                    <a:pt x="45878" y="68142"/>
                  </a:lnTo>
                  <a:lnTo>
                    <a:pt x="45991" y="68114"/>
                  </a:lnTo>
                  <a:lnTo>
                    <a:pt x="46076" y="68086"/>
                  </a:lnTo>
                  <a:lnTo>
                    <a:pt x="46315" y="68002"/>
                  </a:lnTo>
                  <a:lnTo>
                    <a:pt x="46442" y="67987"/>
                  </a:lnTo>
                  <a:lnTo>
                    <a:pt x="46484" y="67973"/>
                  </a:lnTo>
                  <a:lnTo>
                    <a:pt x="46864" y="67945"/>
                  </a:lnTo>
                  <a:lnTo>
                    <a:pt x="47104" y="67959"/>
                  </a:lnTo>
                  <a:lnTo>
                    <a:pt x="47132" y="67959"/>
                  </a:lnTo>
                  <a:lnTo>
                    <a:pt x="47301" y="67945"/>
                  </a:lnTo>
                  <a:lnTo>
                    <a:pt x="47639" y="67903"/>
                  </a:lnTo>
                  <a:lnTo>
                    <a:pt x="47794" y="67889"/>
                  </a:lnTo>
                  <a:lnTo>
                    <a:pt x="47822" y="67875"/>
                  </a:lnTo>
                  <a:lnTo>
                    <a:pt x="48047" y="67818"/>
                  </a:lnTo>
                  <a:lnTo>
                    <a:pt x="48132" y="67776"/>
                  </a:lnTo>
                  <a:lnTo>
                    <a:pt x="48202" y="67734"/>
                  </a:lnTo>
                  <a:lnTo>
                    <a:pt x="48385" y="67692"/>
                  </a:lnTo>
                  <a:lnTo>
                    <a:pt x="48399" y="67692"/>
                  </a:lnTo>
                  <a:lnTo>
                    <a:pt x="48582" y="67635"/>
                  </a:lnTo>
                  <a:lnTo>
                    <a:pt x="48737" y="67635"/>
                  </a:lnTo>
                  <a:lnTo>
                    <a:pt x="48822" y="67649"/>
                  </a:lnTo>
                  <a:lnTo>
                    <a:pt x="48836" y="67621"/>
                  </a:lnTo>
                  <a:lnTo>
                    <a:pt x="48723" y="67565"/>
                  </a:lnTo>
                  <a:lnTo>
                    <a:pt x="48709" y="67565"/>
                  </a:lnTo>
                  <a:lnTo>
                    <a:pt x="48582" y="67593"/>
                  </a:lnTo>
                  <a:lnTo>
                    <a:pt x="48554" y="67551"/>
                  </a:lnTo>
                  <a:lnTo>
                    <a:pt x="48554" y="67551"/>
                  </a:lnTo>
                  <a:lnTo>
                    <a:pt x="48554" y="67537"/>
                  </a:lnTo>
                  <a:lnTo>
                    <a:pt x="48568" y="67537"/>
                  </a:lnTo>
                  <a:lnTo>
                    <a:pt x="48709" y="67537"/>
                  </a:lnTo>
                  <a:lnTo>
                    <a:pt x="48765" y="67551"/>
                  </a:lnTo>
                  <a:lnTo>
                    <a:pt x="48878" y="67607"/>
                  </a:lnTo>
                  <a:lnTo>
                    <a:pt x="49103" y="67635"/>
                  </a:lnTo>
                  <a:lnTo>
                    <a:pt x="49540" y="67692"/>
                  </a:lnTo>
                  <a:lnTo>
                    <a:pt x="49793" y="67776"/>
                  </a:lnTo>
                  <a:lnTo>
                    <a:pt x="49878" y="67804"/>
                  </a:lnTo>
                  <a:lnTo>
                    <a:pt x="49920" y="67804"/>
                  </a:lnTo>
                  <a:lnTo>
                    <a:pt x="50004" y="67804"/>
                  </a:lnTo>
                  <a:lnTo>
                    <a:pt x="50019" y="67804"/>
                  </a:lnTo>
                  <a:lnTo>
                    <a:pt x="50272" y="67931"/>
                  </a:lnTo>
                  <a:lnTo>
                    <a:pt x="50694" y="68086"/>
                  </a:lnTo>
                  <a:lnTo>
                    <a:pt x="50793" y="68128"/>
                  </a:lnTo>
                  <a:lnTo>
                    <a:pt x="50863" y="68156"/>
                  </a:lnTo>
                  <a:lnTo>
                    <a:pt x="50920" y="68185"/>
                  </a:lnTo>
                  <a:lnTo>
                    <a:pt x="51187" y="68255"/>
                  </a:lnTo>
                  <a:lnTo>
                    <a:pt x="51286" y="68241"/>
                  </a:lnTo>
                  <a:lnTo>
                    <a:pt x="51370" y="68241"/>
                  </a:lnTo>
                  <a:lnTo>
                    <a:pt x="51455" y="68269"/>
                  </a:lnTo>
                  <a:lnTo>
                    <a:pt x="51469" y="68283"/>
                  </a:lnTo>
                  <a:lnTo>
                    <a:pt x="51736" y="68508"/>
                  </a:lnTo>
                  <a:lnTo>
                    <a:pt x="51807" y="68565"/>
                  </a:lnTo>
                  <a:lnTo>
                    <a:pt x="51920" y="68621"/>
                  </a:lnTo>
                  <a:lnTo>
                    <a:pt x="51962" y="68621"/>
                  </a:lnTo>
                  <a:lnTo>
                    <a:pt x="52032" y="68565"/>
                  </a:lnTo>
                  <a:lnTo>
                    <a:pt x="52370" y="68734"/>
                  </a:lnTo>
                  <a:lnTo>
                    <a:pt x="52553" y="68861"/>
                  </a:lnTo>
                  <a:lnTo>
                    <a:pt x="52666" y="68903"/>
                  </a:lnTo>
                  <a:lnTo>
                    <a:pt x="52764" y="68903"/>
                  </a:lnTo>
                  <a:lnTo>
                    <a:pt x="52905" y="68861"/>
                  </a:lnTo>
                  <a:lnTo>
                    <a:pt x="52962" y="68804"/>
                  </a:lnTo>
                  <a:lnTo>
                    <a:pt x="53032" y="68677"/>
                  </a:lnTo>
                  <a:lnTo>
                    <a:pt x="53032" y="68677"/>
                  </a:lnTo>
                  <a:lnTo>
                    <a:pt x="53145" y="68579"/>
                  </a:lnTo>
                  <a:lnTo>
                    <a:pt x="53314" y="68339"/>
                  </a:lnTo>
                  <a:lnTo>
                    <a:pt x="53342" y="68311"/>
                  </a:lnTo>
                  <a:lnTo>
                    <a:pt x="53384" y="68283"/>
                  </a:lnTo>
                  <a:lnTo>
                    <a:pt x="53454" y="68241"/>
                  </a:lnTo>
                  <a:lnTo>
                    <a:pt x="53483" y="68227"/>
                  </a:lnTo>
                  <a:lnTo>
                    <a:pt x="53609" y="67931"/>
                  </a:lnTo>
                  <a:lnTo>
                    <a:pt x="53736" y="67804"/>
                  </a:lnTo>
                  <a:lnTo>
                    <a:pt x="54018" y="67678"/>
                  </a:lnTo>
                  <a:lnTo>
                    <a:pt x="54159" y="67621"/>
                  </a:lnTo>
                  <a:lnTo>
                    <a:pt x="54229" y="67607"/>
                  </a:lnTo>
                  <a:lnTo>
                    <a:pt x="54694" y="67509"/>
                  </a:lnTo>
                  <a:lnTo>
                    <a:pt x="54792" y="67466"/>
                  </a:lnTo>
                  <a:lnTo>
                    <a:pt x="55003" y="67382"/>
                  </a:lnTo>
                  <a:lnTo>
                    <a:pt x="55088" y="67368"/>
                  </a:lnTo>
                  <a:lnTo>
                    <a:pt x="55201" y="67354"/>
                  </a:lnTo>
                  <a:lnTo>
                    <a:pt x="55243" y="67354"/>
                  </a:lnTo>
                  <a:lnTo>
                    <a:pt x="55299" y="67340"/>
                  </a:lnTo>
                  <a:lnTo>
                    <a:pt x="55539" y="67283"/>
                  </a:lnTo>
                  <a:lnTo>
                    <a:pt x="55623" y="67241"/>
                  </a:lnTo>
                  <a:lnTo>
                    <a:pt x="55679" y="67227"/>
                  </a:lnTo>
                  <a:lnTo>
                    <a:pt x="55693" y="67213"/>
                  </a:lnTo>
                  <a:lnTo>
                    <a:pt x="55792" y="67199"/>
                  </a:lnTo>
                  <a:lnTo>
                    <a:pt x="55905" y="67114"/>
                  </a:lnTo>
                  <a:lnTo>
                    <a:pt x="56102" y="67072"/>
                  </a:lnTo>
                  <a:lnTo>
                    <a:pt x="56186" y="67002"/>
                  </a:lnTo>
                  <a:lnTo>
                    <a:pt x="56285" y="66833"/>
                  </a:lnTo>
                  <a:lnTo>
                    <a:pt x="56581" y="66551"/>
                  </a:lnTo>
                  <a:lnTo>
                    <a:pt x="56637" y="66495"/>
                  </a:lnTo>
                  <a:lnTo>
                    <a:pt x="56961" y="66284"/>
                  </a:lnTo>
                  <a:lnTo>
                    <a:pt x="56961" y="66241"/>
                  </a:lnTo>
                  <a:lnTo>
                    <a:pt x="56890" y="66129"/>
                  </a:lnTo>
                  <a:lnTo>
                    <a:pt x="56764" y="66044"/>
                  </a:lnTo>
                  <a:lnTo>
                    <a:pt x="56735" y="66002"/>
                  </a:lnTo>
                  <a:lnTo>
                    <a:pt x="56707" y="65988"/>
                  </a:lnTo>
                  <a:lnTo>
                    <a:pt x="56792" y="66016"/>
                  </a:lnTo>
                  <a:lnTo>
                    <a:pt x="56890" y="66072"/>
                  </a:lnTo>
                  <a:lnTo>
                    <a:pt x="56975" y="66199"/>
                  </a:lnTo>
                  <a:lnTo>
                    <a:pt x="57045" y="66185"/>
                  </a:lnTo>
                  <a:lnTo>
                    <a:pt x="57637" y="66326"/>
                  </a:lnTo>
                  <a:lnTo>
                    <a:pt x="57721" y="66354"/>
                  </a:lnTo>
                  <a:lnTo>
                    <a:pt x="57946" y="66424"/>
                  </a:lnTo>
                  <a:lnTo>
                    <a:pt x="58270" y="66481"/>
                  </a:lnTo>
                  <a:lnTo>
                    <a:pt x="58383" y="66495"/>
                  </a:lnTo>
                  <a:lnTo>
                    <a:pt x="58538" y="66509"/>
                  </a:lnTo>
                  <a:lnTo>
                    <a:pt x="58552" y="66509"/>
                  </a:lnTo>
                  <a:lnTo>
                    <a:pt x="58608" y="66467"/>
                  </a:lnTo>
                  <a:lnTo>
                    <a:pt x="58622" y="66410"/>
                  </a:lnTo>
                  <a:lnTo>
                    <a:pt x="58496" y="65847"/>
                  </a:lnTo>
                  <a:lnTo>
                    <a:pt x="58510" y="65777"/>
                  </a:lnTo>
                  <a:lnTo>
                    <a:pt x="58510" y="65763"/>
                  </a:lnTo>
                  <a:lnTo>
                    <a:pt x="58538" y="65622"/>
                  </a:lnTo>
                  <a:lnTo>
                    <a:pt x="58538" y="65594"/>
                  </a:lnTo>
                  <a:lnTo>
                    <a:pt x="58538" y="65579"/>
                  </a:lnTo>
                  <a:lnTo>
                    <a:pt x="58566" y="65382"/>
                  </a:lnTo>
                  <a:lnTo>
                    <a:pt x="58566" y="65368"/>
                  </a:lnTo>
                  <a:lnTo>
                    <a:pt x="58622" y="65242"/>
                  </a:lnTo>
                  <a:lnTo>
                    <a:pt x="58735" y="65058"/>
                  </a:lnTo>
                  <a:lnTo>
                    <a:pt x="58749" y="65044"/>
                  </a:lnTo>
                  <a:lnTo>
                    <a:pt x="58777" y="64988"/>
                  </a:lnTo>
                  <a:lnTo>
                    <a:pt x="58848" y="64918"/>
                  </a:lnTo>
                  <a:lnTo>
                    <a:pt x="59059" y="64678"/>
                  </a:lnTo>
                  <a:lnTo>
                    <a:pt x="59158" y="64594"/>
                  </a:lnTo>
                  <a:lnTo>
                    <a:pt x="59411" y="64453"/>
                  </a:lnTo>
                  <a:lnTo>
                    <a:pt x="59467" y="64425"/>
                  </a:lnTo>
                  <a:lnTo>
                    <a:pt x="59566" y="64397"/>
                  </a:lnTo>
                  <a:lnTo>
                    <a:pt x="59777" y="64354"/>
                  </a:lnTo>
                  <a:lnTo>
                    <a:pt x="59946" y="64312"/>
                  </a:lnTo>
                  <a:lnTo>
                    <a:pt x="60157" y="64298"/>
                  </a:lnTo>
                  <a:lnTo>
                    <a:pt x="60200" y="64298"/>
                  </a:lnTo>
                  <a:lnTo>
                    <a:pt x="60312" y="64256"/>
                  </a:lnTo>
                  <a:lnTo>
                    <a:pt x="60340" y="64214"/>
                  </a:lnTo>
                  <a:lnTo>
                    <a:pt x="60383" y="64185"/>
                  </a:lnTo>
                  <a:lnTo>
                    <a:pt x="60397" y="64185"/>
                  </a:lnTo>
                  <a:lnTo>
                    <a:pt x="60425" y="64101"/>
                  </a:lnTo>
                  <a:lnTo>
                    <a:pt x="60453" y="64045"/>
                  </a:lnTo>
                  <a:lnTo>
                    <a:pt x="60622" y="63974"/>
                  </a:lnTo>
                  <a:lnTo>
                    <a:pt x="60904" y="63918"/>
                  </a:lnTo>
                  <a:lnTo>
                    <a:pt x="61143" y="63805"/>
                  </a:lnTo>
                  <a:lnTo>
                    <a:pt x="61185" y="63791"/>
                  </a:lnTo>
                  <a:lnTo>
                    <a:pt x="61228" y="63777"/>
                  </a:lnTo>
                  <a:lnTo>
                    <a:pt x="61270" y="63777"/>
                  </a:lnTo>
                  <a:lnTo>
                    <a:pt x="61340" y="63833"/>
                  </a:lnTo>
                  <a:lnTo>
                    <a:pt x="61368" y="63805"/>
                  </a:lnTo>
                  <a:lnTo>
                    <a:pt x="61396" y="63791"/>
                  </a:lnTo>
                  <a:lnTo>
                    <a:pt x="61326" y="63735"/>
                  </a:lnTo>
                  <a:lnTo>
                    <a:pt x="61326" y="63721"/>
                  </a:lnTo>
                  <a:lnTo>
                    <a:pt x="61326" y="63693"/>
                  </a:lnTo>
                  <a:lnTo>
                    <a:pt x="61326" y="63664"/>
                  </a:lnTo>
                  <a:lnTo>
                    <a:pt x="61453" y="63622"/>
                  </a:lnTo>
                  <a:lnTo>
                    <a:pt x="61608" y="63524"/>
                  </a:lnTo>
                  <a:lnTo>
                    <a:pt x="61692" y="63509"/>
                  </a:lnTo>
                  <a:lnTo>
                    <a:pt x="61819" y="63397"/>
                  </a:lnTo>
                  <a:lnTo>
                    <a:pt x="61833" y="63369"/>
                  </a:lnTo>
                  <a:lnTo>
                    <a:pt x="61875" y="63298"/>
                  </a:lnTo>
                  <a:lnTo>
                    <a:pt x="61946" y="63200"/>
                  </a:lnTo>
                  <a:lnTo>
                    <a:pt x="61974" y="63143"/>
                  </a:lnTo>
                  <a:lnTo>
                    <a:pt x="61988" y="63143"/>
                  </a:lnTo>
                  <a:lnTo>
                    <a:pt x="61988" y="63129"/>
                  </a:lnTo>
                  <a:lnTo>
                    <a:pt x="62016" y="63045"/>
                  </a:lnTo>
                  <a:lnTo>
                    <a:pt x="62030" y="62960"/>
                  </a:lnTo>
                  <a:lnTo>
                    <a:pt x="62030" y="62608"/>
                  </a:lnTo>
                  <a:lnTo>
                    <a:pt x="62030" y="62552"/>
                  </a:lnTo>
                  <a:lnTo>
                    <a:pt x="62016" y="62439"/>
                  </a:lnTo>
                  <a:lnTo>
                    <a:pt x="62016" y="62270"/>
                  </a:lnTo>
                  <a:lnTo>
                    <a:pt x="62030" y="62129"/>
                  </a:lnTo>
                  <a:lnTo>
                    <a:pt x="62016" y="62073"/>
                  </a:lnTo>
                  <a:lnTo>
                    <a:pt x="62016" y="62073"/>
                  </a:lnTo>
                  <a:lnTo>
                    <a:pt x="61988" y="61975"/>
                  </a:lnTo>
                  <a:lnTo>
                    <a:pt x="61974" y="61904"/>
                  </a:lnTo>
                  <a:lnTo>
                    <a:pt x="61889" y="61623"/>
                  </a:lnTo>
                  <a:lnTo>
                    <a:pt x="61833" y="61510"/>
                  </a:lnTo>
                  <a:lnTo>
                    <a:pt x="61777" y="61101"/>
                  </a:lnTo>
                  <a:lnTo>
                    <a:pt x="61749" y="61073"/>
                  </a:lnTo>
                  <a:lnTo>
                    <a:pt x="61650" y="61101"/>
                  </a:lnTo>
                  <a:lnTo>
                    <a:pt x="61692" y="61031"/>
                  </a:lnTo>
                  <a:lnTo>
                    <a:pt x="61692" y="60961"/>
                  </a:lnTo>
                  <a:lnTo>
                    <a:pt x="61791" y="60848"/>
                  </a:lnTo>
                  <a:lnTo>
                    <a:pt x="61889" y="60890"/>
                  </a:lnTo>
                  <a:lnTo>
                    <a:pt x="61918" y="60890"/>
                  </a:lnTo>
                  <a:lnTo>
                    <a:pt x="62030" y="60890"/>
                  </a:lnTo>
                  <a:lnTo>
                    <a:pt x="62044" y="60904"/>
                  </a:lnTo>
                  <a:lnTo>
                    <a:pt x="62044" y="60904"/>
                  </a:lnTo>
                  <a:lnTo>
                    <a:pt x="62058" y="60904"/>
                  </a:lnTo>
                  <a:lnTo>
                    <a:pt x="62171" y="60820"/>
                  </a:lnTo>
                  <a:lnTo>
                    <a:pt x="62199" y="60806"/>
                  </a:lnTo>
                  <a:lnTo>
                    <a:pt x="62241" y="60735"/>
                  </a:lnTo>
                  <a:lnTo>
                    <a:pt x="62241" y="60707"/>
                  </a:lnTo>
                  <a:lnTo>
                    <a:pt x="62270" y="60651"/>
                  </a:lnTo>
                  <a:lnTo>
                    <a:pt x="62340" y="60510"/>
                  </a:lnTo>
                  <a:lnTo>
                    <a:pt x="62340" y="60341"/>
                  </a:lnTo>
                  <a:lnTo>
                    <a:pt x="62382" y="60327"/>
                  </a:lnTo>
                  <a:lnTo>
                    <a:pt x="62382" y="60257"/>
                  </a:lnTo>
                  <a:lnTo>
                    <a:pt x="62368" y="60200"/>
                  </a:lnTo>
                  <a:lnTo>
                    <a:pt x="62368" y="60200"/>
                  </a:lnTo>
                  <a:lnTo>
                    <a:pt x="62354" y="60144"/>
                  </a:lnTo>
                  <a:lnTo>
                    <a:pt x="62340" y="60088"/>
                  </a:lnTo>
                  <a:lnTo>
                    <a:pt x="62241" y="59989"/>
                  </a:lnTo>
                  <a:lnTo>
                    <a:pt x="62213" y="59975"/>
                  </a:lnTo>
                  <a:lnTo>
                    <a:pt x="62199" y="59975"/>
                  </a:lnTo>
                  <a:lnTo>
                    <a:pt x="62185" y="59975"/>
                  </a:lnTo>
                  <a:lnTo>
                    <a:pt x="62129" y="59989"/>
                  </a:lnTo>
                  <a:lnTo>
                    <a:pt x="61861" y="59975"/>
                  </a:lnTo>
                  <a:lnTo>
                    <a:pt x="61833" y="60031"/>
                  </a:lnTo>
                  <a:lnTo>
                    <a:pt x="61819" y="60031"/>
                  </a:lnTo>
                  <a:lnTo>
                    <a:pt x="61777" y="60045"/>
                  </a:lnTo>
                  <a:lnTo>
                    <a:pt x="61749" y="60059"/>
                  </a:lnTo>
                  <a:lnTo>
                    <a:pt x="61720" y="60074"/>
                  </a:lnTo>
                  <a:lnTo>
                    <a:pt x="61692" y="60088"/>
                  </a:lnTo>
                  <a:lnTo>
                    <a:pt x="61650" y="60059"/>
                  </a:lnTo>
                  <a:lnTo>
                    <a:pt x="61509" y="60088"/>
                  </a:lnTo>
                  <a:lnTo>
                    <a:pt x="61481" y="60074"/>
                  </a:lnTo>
                  <a:lnTo>
                    <a:pt x="61425" y="60116"/>
                  </a:lnTo>
                  <a:lnTo>
                    <a:pt x="61312" y="60130"/>
                  </a:lnTo>
                  <a:lnTo>
                    <a:pt x="61143" y="60102"/>
                  </a:lnTo>
                  <a:lnTo>
                    <a:pt x="61129" y="60102"/>
                  </a:lnTo>
                  <a:lnTo>
                    <a:pt x="61115" y="60116"/>
                  </a:lnTo>
                  <a:lnTo>
                    <a:pt x="61087" y="60116"/>
                  </a:lnTo>
                  <a:lnTo>
                    <a:pt x="61044" y="60158"/>
                  </a:lnTo>
                  <a:lnTo>
                    <a:pt x="61016" y="60186"/>
                  </a:lnTo>
                  <a:lnTo>
                    <a:pt x="61016" y="60186"/>
                  </a:lnTo>
                  <a:lnTo>
                    <a:pt x="60918" y="60186"/>
                  </a:lnTo>
                  <a:lnTo>
                    <a:pt x="60918" y="60186"/>
                  </a:lnTo>
                  <a:lnTo>
                    <a:pt x="60890" y="60172"/>
                  </a:lnTo>
                  <a:lnTo>
                    <a:pt x="60875" y="60186"/>
                  </a:lnTo>
                  <a:lnTo>
                    <a:pt x="60791" y="60200"/>
                  </a:lnTo>
                  <a:lnTo>
                    <a:pt x="60650" y="60172"/>
                  </a:lnTo>
                  <a:lnTo>
                    <a:pt x="60425" y="60144"/>
                  </a:lnTo>
                  <a:lnTo>
                    <a:pt x="60185" y="60200"/>
                  </a:lnTo>
                  <a:lnTo>
                    <a:pt x="59988" y="60242"/>
                  </a:lnTo>
                  <a:lnTo>
                    <a:pt x="59735" y="60271"/>
                  </a:lnTo>
                  <a:lnTo>
                    <a:pt x="59566" y="60257"/>
                  </a:lnTo>
                  <a:lnTo>
                    <a:pt x="59566" y="60285"/>
                  </a:lnTo>
                  <a:lnTo>
                    <a:pt x="59439" y="60327"/>
                  </a:lnTo>
                  <a:lnTo>
                    <a:pt x="59341" y="60299"/>
                  </a:lnTo>
                  <a:lnTo>
                    <a:pt x="59270" y="60341"/>
                  </a:lnTo>
                  <a:lnTo>
                    <a:pt x="59242" y="60355"/>
                  </a:lnTo>
                  <a:lnTo>
                    <a:pt x="59003" y="60369"/>
                  </a:lnTo>
                  <a:lnTo>
                    <a:pt x="58890" y="60496"/>
                  </a:lnTo>
                  <a:lnTo>
                    <a:pt x="58820" y="60566"/>
                  </a:lnTo>
                  <a:lnTo>
                    <a:pt x="58749" y="60595"/>
                  </a:lnTo>
                  <a:lnTo>
                    <a:pt x="58749" y="60595"/>
                  </a:lnTo>
                  <a:lnTo>
                    <a:pt x="58735" y="60595"/>
                  </a:lnTo>
                  <a:lnTo>
                    <a:pt x="58735" y="60595"/>
                  </a:lnTo>
                  <a:lnTo>
                    <a:pt x="58651" y="60609"/>
                  </a:lnTo>
                  <a:lnTo>
                    <a:pt x="58608" y="60609"/>
                  </a:lnTo>
                  <a:lnTo>
                    <a:pt x="58496" y="60637"/>
                  </a:lnTo>
                  <a:lnTo>
                    <a:pt x="58341" y="60595"/>
                  </a:lnTo>
                  <a:lnTo>
                    <a:pt x="58158" y="60623"/>
                  </a:lnTo>
                  <a:lnTo>
                    <a:pt x="58158" y="60623"/>
                  </a:lnTo>
                  <a:lnTo>
                    <a:pt x="58144" y="60623"/>
                  </a:lnTo>
                  <a:lnTo>
                    <a:pt x="57975" y="60665"/>
                  </a:lnTo>
                  <a:lnTo>
                    <a:pt x="57975" y="60637"/>
                  </a:lnTo>
                  <a:lnTo>
                    <a:pt x="57890" y="60595"/>
                  </a:lnTo>
                  <a:lnTo>
                    <a:pt x="57834" y="60524"/>
                  </a:lnTo>
                  <a:lnTo>
                    <a:pt x="57820" y="60510"/>
                  </a:lnTo>
                  <a:lnTo>
                    <a:pt x="57735" y="60468"/>
                  </a:lnTo>
                  <a:lnTo>
                    <a:pt x="57482" y="60510"/>
                  </a:lnTo>
                  <a:lnTo>
                    <a:pt x="57341" y="60482"/>
                  </a:lnTo>
                  <a:lnTo>
                    <a:pt x="57271" y="60426"/>
                  </a:lnTo>
                  <a:lnTo>
                    <a:pt x="57242" y="60426"/>
                  </a:lnTo>
                  <a:lnTo>
                    <a:pt x="56975" y="60383"/>
                  </a:lnTo>
                  <a:lnTo>
                    <a:pt x="56919" y="60397"/>
                  </a:lnTo>
                  <a:lnTo>
                    <a:pt x="56919" y="60327"/>
                  </a:lnTo>
                  <a:lnTo>
                    <a:pt x="56890" y="60299"/>
                  </a:lnTo>
                  <a:lnTo>
                    <a:pt x="56904" y="60116"/>
                  </a:lnTo>
                  <a:lnTo>
                    <a:pt x="56876" y="60088"/>
                  </a:lnTo>
                  <a:lnTo>
                    <a:pt x="56834" y="60074"/>
                  </a:lnTo>
                  <a:lnTo>
                    <a:pt x="56806" y="60045"/>
                  </a:lnTo>
                  <a:lnTo>
                    <a:pt x="56764" y="59975"/>
                  </a:lnTo>
                  <a:lnTo>
                    <a:pt x="56764" y="59975"/>
                  </a:lnTo>
                  <a:lnTo>
                    <a:pt x="56721" y="59947"/>
                  </a:lnTo>
                  <a:lnTo>
                    <a:pt x="56693" y="59947"/>
                  </a:lnTo>
                  <a:lnTo>
                    <a:pt x="56665" y="59947"/>
                  </a:lnTo>
                  <a:lnTo>
                    <a:pt x="56651" y="59919"/>
                  </a:lnTo>
                  <a:lnTo>
                    <a:pt x="56623" y="59905"/>
                  </a:lnTo>
                  <a:lnTo>
                    <a:pt x="56609" y="59848"/>
                  </a:lnTo>
                  <a:lnTo>
                    <a:pt x="56566" y="59721"/>
                  </a:lnTo>
                  <a:lnTo>
                    <a:pt x="56581" y="59665"/>
                  </a:lnTo>
                  <a:lnTo>
                    <a:pt x="56623" y="59679"/>
                  </a:lnTo>
                  <a:lnTo>
                    <a:pt x="56637" y="59693"/>
                  </a:lnTo>
                  <a:lnTo>
                    <a:pt x="56665" y="59679"/>
                  </a:lnTo>
                  <a:lnTo>
                    <a:pt x="56637" y="59567"/>
                  </a:lnTo>
                  <a:lnTo>
                    <a:pt x="56524" y="59609"/>
                  </a:lnTo>
                  <a:lnTo>
                    <a:pt x="56482" y="59609"/>
                  </a:lnTo>
                  <a:lnTo>
                    <a:pt x="56397" y="59609"/>
                  </a:lnTo>
                  <a:lnTo>
                    <a:pt x="56397" y="59834"/>
                  </a:lnTo>
                  <a:lnTo>
                    <a:pt x="56412" y="59876"/>
                  </a:lnTo>
                  <a:lnTo>
                    <a:pt x="56454" y="59905"/>
                  </a:lnTo>
                  <a:lnTo>
                    <a:pt x="56482" y="59989"/>
                  </a:lnTo>
                  <a:lnTo>
                    <a:pt x="56552" y="60045"/>
                  </a:lnTo>
                  <a:lnTo>
                    <a:pt x="56496" y="60102"/>
                  </a:lnTo>
                  <a:lnTo>
                    <a:pt x="56383" y="60158"/>
                  </a:lnTo>
                  <a:lnTo>
                    <a:pt x="56355" y="60144"/>
                  </a:lnTo>
                  <a:lnTo>
                    <a:pt x="56355" y="60144"/>
                  </a:lnTo>
                  <a:lnTo>
                    <a:pt x="56369" y="60102"/>
                  </a:lnTo>
                  <a:lnTo>
                    <a:pt x="56440" y="60003"/>
                  </a:lnTo>
                  <a:lnTo>
                    <a:pt x="56397" y="59975"/>
                  </a:lnTo>
                  <a:lnTo>
                    <a:pt x="56341" y="60003"/>
                  </a:lnTo>
                  <a:lnTo>
                    <a:pt x="56285" y="60045"/>
                  </a:lnTo>
                  <a:lnTo>
                    <a:pt x="56271" y="60172"/>
                  </a:lnTo>
                  <a:lnTo>
                    <a:pt x="56214" y="60200"/>
                  </a:lnTo>
                  <a:lnTo>
                    <a:pt x="56144" y="60172"/>
                  </a:lnTo>
                  <a:lnTo>
                    <a:pt x="56158" y="60130"/>
                  </a:lnTo>
                  <a:lnTo>
                    <a:pt x="56116" y="60102"/>
                  </a:lnTo>
                  <a:lnTo>
                    <a:pt x="56102" y="60031"/>
                  </a:lnTo>
                  <a:lnTo>
                    <a:pt x="56060" y="59975"/>
                  </a:lnTo>
                  <a:lnTo>
                    <a:pt x="56060" y="59961"/>
                  </a:lnTo>
                  <a:lnTo>
                    <a:pt x="56017" y="59933"/>
                  </a:lnTo>
                  <a:lnTo>
                    <a:pt x="55975" y="59933"/>
                  </a:lnTo>
                  <a:lnTo>
                    <a:pt x="55947" y="59975"/>
                  </a:lnTo>
                  <a:lnTo>
                    <a:pt x="55933" y="60088"/>
                  </a:lnTo>
                  <a:lnTo>
                    <a:pt x="55862" y="60144"/>
                  </a:lnTo>
                  <a:lnTo>
                    <a:pt x="55848" y="60214"/>
                  </a:lnTo>
                  <a:lnTo>
                    <a:pt x="55820" y="60214"/>
                  </a:lnTo>
                  <a:lnTo>
                    <a:pt x="55806" y="60172"/>
                  </a:lnTo>
                  <a:lnTo>
                    <a:pt x="55905" y="60074"/>
                  </a:lnTo>
                  <a:lnTo>
                    <a:pt x="55778" y="60045"/>
                  </a:lnTo>
                  <a:lnTo>
                    <a:pt x="55792" y="60102"/>
                  </a:lnTo>
                  <a:lnTo>
                    <a:pt x="55736" y="60172"/>
                  </a:lnTo>
                  <a:lnTo>
                    <a:pt x="55665" y="60116"/>
                  </a:lnTo>
                  <a:lnTo>
                    <a:pt x="55651" y="60088"/>
                  </a:lnTo>
                  <a:lnTo>
                    <a:pt x="55651" y="60031"/>
                  </a:lnTo>
                  <a:lnTo>
                    <a:pt x="55609" y="60045"/>
                  </a:lnTo>
                  <a:lnTo>
                    <a:pt x="55468" y="59989"/>
                  </a:lnTo>
                  <a:lnTo>
                    <a:pt x="55454" y="59989"/>
                  </a:lnTo>
                  <a:lnTo>
                    <a:pt x="55285" y="59905"/>
                  </a:lnTo>
                  <a:lnTo>
                    <a:pt x="55229" y="59778"/>
                  </a:lnTo>
                  <a:lnTo>
                    <a:pt x="55172" y="59764"/>
                  </a:lnTo>
                  <a:lnTo>
                    <a:pt x="55186" y="59750"/>
                  </a:lnTo>
                  <a:lnTo>
                    <a:pt x="55186" y="59721"/>
                  </a:lnTo>
                  <a:lnTo>
                    <a:pt x="55355" y="59721"/>
                  </a:lnTo>
                  <a:lnTo>
                    <a:pt x="55510" y="59679"/>
                  </a:lnTo>
                  <a:lnTo>
                    <a:pt x="55581" y="59693"/>
                  </a:lnTo>
                  <a:lnTo>
                    <a:pt x="55679" y="59665"/>
                  </a:lnTo>
                  <a:lnTo>
                    <a:pt x="55820" y="59581"/>
                  </a:lnTo>
                  <a:lnTo>
                    <a:pt x="55820" y="59538"/>
                  </a:lnTo>
                  <a:lnTo>
                    <a:pt x="55792" y="59510"/>
                  </a:lnTo>
                  <a:lnTo>
                    <a:pt x="55764" y="59510"/>
                  </a:lnTo>
                  <a:lnTo>
                    <a:pt x="55736" y="59567"/>
                  </a:lnTo>
                  <a:lnTo>
                    <a:pt x="55722" y="59567"/>
                  </a:lnTo>
                  <a:lnTo>
                    <a:pt x="55736" y="59524"/>
                  </a:lnTo>
                  <a:lnTo>
                    <a:pt x="55778" y="59412"/>
                  </a:lnTo>
                  <a:lnTo>
                    <a:pt x="55848" y="59384"/>
                  </a:lnTo>
                  <a:lnTo>
                    <a:pt x="55862" y="59327"/>
                  </a:lnTo>
                  <a:lnTo>
                    <a:pt x="55961" y="59341"/>
                  </a:lnTo>
                  <a:lnTo>
                    <a:pt x="56017" y="59412"/>
                  </a:lnTo>
                  <a:lnTo>
                    <a:pt x="56088" y="59384"/>
                  </a:lnTo>
                  <a:lnTo>
                    <a:pt x="56017" y="59285"/>
                  </a:lnTo>
                  <a:lnTo>
                    <a:pt x="56045" y="59271"/>
                  </a:lnTo>
                  <a:lnTo>
                    <a:pt x="56116" y="59285"/>
                  </a:lnTo>
                  <a:lnTo>
                    <a:pt x="56130" y="59271"/>
                  </a:lnTo>
                  <a:lnTo>
                    <a:pt x="56172" y="59257"/>
                  </a:lnTo>
                  <a:lnTo>
                    <a:pt x="56172" y="59327"/>
                  </a:lnTo>
                  <a:lnTo>
                    <a:pt x="56229" y="59369"/>
                  </a:lnTo>
                  <a:lnTo>
                    <a:pt x="56200" y="59398"/>
                  </a:lnTo>
                  <a:lnTo>
                    <a:pt x="56214" y="59412"/>
                  </a:lnTo>
                  <a:lnTo>
                    <a:pt x="56214" y="59426"/>
                  </a:lnTo>
                  <a:lnTo>
                    <a:pt x="56229" y="59426"/>
                  </a:lnTo>
                  <a:lnTo>
                    <a:pt x="56243" y="59426"/>
                  </a:lnTo>
                  <a:lnTo>
                    <a:pt x="56426" y="59440"/>
                  </a:lnTo>
                  <a:lnTo>
                    <a:pt x="56510" y="59412"/>
                  </a:lnTo>
                  <a:lnTo>
                    <a:pt x="56552" y="59369"/>
                  </a:lnTo>
                  <a:lnTo>
                    <a:pt x="56552" y="59369"/>
                  </a:lnTo>
                  <a:lnTo>
                    <a:pt x="56566" y="59341"/>
                  </a:lnTo>
                  <a:lnTo>
                    <a:pt x="56595" y="59271"/>
                  </a:lnTo>
                  <a:lnTo>
                    <a:pt x="56595" y="59257"/>
                  </a:lnTo>
                  <a:lnTo>
                    <a:pt x="56595" y="59229"/>
                  </a:lnTo>
                  <a:lnTo>
                    <a:pt x="56595" y="59158"/>
                  </a:lnTo>
                  <a:lnTo>
                    <a:pt x="56595" y="59102"/>
                  </a:lnTo>
                  <a:lnTo>
                    <a:pt x="56581" y="59088"/>
                  </a:lnTo>
                  <a:lnTo>
                    <a:pt x="56510" y="58975"/>
                  </a:lnTo>
                  <a:lnTo>
                    <a:pt x="56426" y="58919"/>
                  </a:lnTo>
                  <a:lnTo>
                    <a:pt x="56271" y="58862"/>
                  </a:lnTo>
                  <a:lnTo>
                    <a:pt x="56229" y="58877"/>
                  </a:lnTo>
                  <a:lnTo>
                    <a:pt x="56186" y="58905"/>
                  </a:lnTo>
                  <a:lnTo>
                    <a:pt x="56144" y="58862"/>
                  </a:lnTo>
                  <a:lnTo>
                    <a:pt x="55975" y="58820"/>
                  </a:lnTo>
                  <a:lnTo>
                    <a:pt x="55834" y="58820"/>
                  </a:lnTo>
                  <a:lnTo>
                    <a:pt x="55764" y="58862"/>
                  </a:lnTo>
                  <a:lnTo>
                    <a:pt x="55707" y="58792"/>
                  </a:lnTo>
                  <a:lnTo>
                    <a:pt x="55581" y="58750"/>
                  </a:lnTo>
                  <a:lnTo>
                    <a:pt x="55539" y="58750"/>
                  </a:lnTo>
                  <a:lnTo>
                    <a:pt x="55524" y="58778"/>
                  </a:lnTo>
                  <a:lnTo>
                    <a:pt x="55496" y="58792"/>
                  </a:lnTo>
                  <a:lnTo>
                    <a:pt x="55440" y="58750"/>
                  </a:lnTo>
                  <a:lnTo>
                    <a:pt x="55384" y="58750"/>
                  </a:lnTo>
                  <a:lnTo>
                    <a:pt x="55341" y="58736"/>
                  </a:lnTo>
                  <a:lnTo>
                    <a:pt x="55285" y="58764"/>
                  </a:lnTo>
                  <a:lnTo>
                    <a:pt x="55243" y="58708"/>
                  </a:lnTo>
                  <a:lnTo>
                    <a:pt x="55215" y="58694"/>
                  </a:lnTo>
                  <a:lnTo>
                    <a:pt x="55186" y="58708"/>
                  </a:lnTo>
                  <a:lnTo>
                    <a:pt x="55074" y="58736"/>
                  </a:lnTo>
                  <a:lnTo>
                    <a:pt x="54694" y="58708"/>
                  </a:lnTo>
                  <a:lnTo>
                    <a:pt x="54595" y="58764"/>
                  </a:lnTo>
                  <a:lnTo>
                    <a:pt x="54595" y="58806"/>
                  </a:lnTo>
                  <a:lnTo>
                    <a:pt x="54553" y="58848"/>
                  </a:lnTo>
                  <a:lnTo>
                    <a:pt x="54525" y="58989"/>
                  </a:lnTo>
                  <a:lnTo>
                    <a:pt x="54496" y="59017"/>
                  </a:lnTo>
                  <a:lnTo>
                    <a:pt x="54496" y="59088"/>
                  </a:lnTo>
                  <a:lnTo>
                    <a:pt x="54525" y="59102"/>
                  </a:lnTo>
                  <a:lnTo>
                    <a:pt x="54511" y="59144"/>
                  </a:lnTo>
                  <a:lnTo>
                    <a:pt x="54468" y="59172"/>
                  </a:lnTo>
                  <a:lnTo>
                    <a:pt x="54398" y="59186"/>
                  </a:lnTo>
                  <a:lnTo>
                    <a:pt x="54342" y="59243"/>
                  </a:lnTo>
                  <a:lnTo>
                    <a:pt x="54074" y="59299"/>
                  </a:lnTo>
                  <a:lnTo>
                    <a:pt x="53975" y="59299"/>
                  </a:lnTo>
                  <a:lnTo>
                    <a:pt x="53947" y="59285"/>
                  </a:lnTo>
                  <a:lnTo>
                    <a:pt x="53849" y="59299"/>
                  </a:lnTo>
                  <a:lnTo>
                    <a:pt x="53764" y="59285"/>
                  </a:lnTo>
                  <a:lnTo>
                    <a:pt x="53637" y="59257"/>
                  </a:lnTo>
                  <a:lnTo>
                    <a:pt x="53609" y="59243"/>
                  </a:lnTo>
                  <a:lnTo>
                    <a:pt x="53609" y="59243"/>
                  </a:lnTo>
                  <a:lnTo>
                    <a:pt x="53652" y="59172"/>
                  </a:lnTo>
                  <a:lnTo>
                    <a:pt x="53722" y="59172"/>
                  </a:lnTo>
                  <a:lnTo>
                    <a:pt x="53792" y="59200"/>
                  </a:lnTo>
                  <a:lnTo>
                    <a:pt x="53821" y="59186"/>
                  </a:lnTo>
                  <a:lnTo>
                    <a:pt x="53835" y="59186"/>
                  </a:lnTo>
                  <a:lnTo>
                    <a:pt x="53877" y="59130"/>
                  </a:lnTo>
                  <a:lnTo>
                    <a:pt x="53905" y="59130"/>
                  </a:lnTo>
                  <a:lnTo>
                    <a:pt x="53905" y="59172"/>
                  </a:lnTo>
                  <a:lnTo>
                    <a:pt x="53961" y="59186"/>
                  </a:lnTo>
                  <a:lnTo>
                    <a:pt x="54074" y="59172"/>
                  </a:lnTo>
                  <a:lnTo>
                    <a:pt x="54327" y="59074"/>
                  </a:lnTo>
                  <a:lnTo>
                    <a:pt x="54370" y="58820"/>
                  </a:lnTo>
                  <a:lnTo>
                    <a:pt x="54384" y="58637"/>
                  </a:lnTo>
                  <a:lnTo>
                    <a:pt x="54412" y="58567"/>
                  </a:lnTo>
                  <a:lnTo>
                    <a:pt x="54525" y="58482"/>
                  </a:lnTo>
                  <a:lnTo>
                    <a:pt x="54525" y="58454"/>
                  </a:lnTo>
                  <a:lnTo>
                    <a:pt x="54567" y="58454"/>
                  </a:lnTo>
                  <a:lnTo>
                    <a:pt x="54637" y="58482"/>
                  </a:lnTo>
                  <a:lnTo>
                    <a:pt x="54680" y="58454"/>
                  </a:lnTo>
                  <a:lnTo>
                    <a:pt x="54694" y="58454"/>
                  </a:lnTo>
                  <a:lnTo>
                    <a:pt x="54961" y="58440"/>
                  </a:lnTo>
                  <a:lnTo>
                    <a:pt x="55003" y="58398"/>
                  </a:lnTo>
                  <a:lnTo>
                    <a:pt x="55102" y="58412"/>
                  </a:lnTo>
                  <a:lnTo>
                    <a:pt x="55144" y="58384"/>
                  </a:lnTo>
                  <a:lnTo>
                    <a:pt x="55158" y="58341"/>
                  </a:lnTo>
                  <a:lnTo>
                    <a:pt x="55144" y="58313"/>
                  </a:lnTo>
                  <a:lnTo>
                    <a:pt x="55074" y="58327"/>
                  </a:lnTo>
                  <a:lnTo>
                    <a:pt x="55017" y="58299"/>
                  </a:lnTo>
                  <a:lnTo>
                    <a:pt x="54989" y="58257"/>
                  </a:lnTo>
                  <a:lnTo>
                    <a:pt x="54989" y="58158"/>
                  </a:lnTo>
                  <a:lnTo>
                    <a:pt x="54933" y="58116"/>
                  </a:lnTo>
                  <a:lnTo>
                    <a:pt x="54905" y="58088"/>
                  </a:lnTo>
                  <a:lnTo>
                    <a:pt x="54919" y="58032"/>
                  </a:lnTo>
                  <a:lnTo>
                    <a:pt x="54933" y="58074"/>
                  </a:lnTo>
                  <a:lnTo>
                    <a:pt x="54989" y="58088"/>
                  </a:lnTo>
                  <a:lnTo>
                    <a:pt x="55158" y="58074"/>
                  </a:lnTo>
                  <a:lnTo>
                    <a:pt x="55172" y="58046"/>
                  </a:lnTo>
                  <a:lnTo>
                    <a:pt x="55186" y="57891"/>
                  </a:lnTo>
                  <a:lnTo>
                    <a:pt x="55201" y="57891"/>
                  </a:lnTo>
                  <a:lnTo>
                    <a:pt x="55229" y="57877"/>
                  </a:lnTo>
                  <a:lnTo>
                    <a:pt x="55398" y="57961"/>
                  </a:lnTo>
                  <a:lnTo>
                    <a:pt x="55736" y="58032"/>
                  </a:lnTo>
                  <a:lnTo>
                    <a:pt x="55947" y="57975"/>
                  </a:lnTo>
                  <a:lnTo>
                    <a:pt x="55961" y="57961"/>
                  </a:lnTo>
                  <a:lnTo>
                    <a:pt x="56214" y="58032"/>
                  </a:lnTo>
                  <a:lnTo>
                    <a:pt x="56243" y="58032"/>
                  </a:lnTo>
                  <a:lnTo>
                    <a:pt x="56257" y="58032"/>
                  </a:lnTo>
                  <a:lnTo>
                    <a:pt x="56383" y="58074"/>
                  </a:lnTo>
                  <a:lnTo>
                    <a:pt x="56609" y="58088"/>
                  </a:lnTo>
                  <a:lnTo>
                    <a:pt x="56665" y="58116"/>
                  </a:lnTo>
                  <a:lnTo>
                    <a:pt x="56778" y="58116"/>
                  </a:lnTo>
                  <a:lnTo>
                    <a:pt x="56890" y="58130"/>
                  </a:lnTo>
                  <a:lnTo>
                    <a:pt x="56989" y="58201"/>
                  </a:lnTo>
                  <a:lnTo>
                    <a:pt x="57059" y="58229"/>
                  </a:lnTo>
                  <a:lnTo>
                    <a:pt x="57087" y="58215"/>
                  </a:lnTo>
                  <a:lnTo>
                    <a:pt x="57299" y="58018"/>
                  </a:lnTo>
                  <a:lnTo>
                    <a:pt x="57580" y="57820"/>
                  </a:lnTo>
                  <a:lnTo>
                    <a:pt x="57609" y="57764"/>
                  </a:lnTo>
                  <a:lnTo>
                    <a:pt x="57594" y="57750"/>
                  </a:lnTo>
                  <a:lnTo>
                    <a:pt x="57651" y="57736"/>
                  </a:lnTo>
                  <a:lnTo>
                    <a:pt x="57707" y="57736"/>
                  </a:lnTo>
                  <a:lnTo>
                    <a:pt x="57749" y="57694"/>
                  </a:lnTo>
                  <a:lnTo>
                    <a:pt x="57749" y="57666"/>
                  </a:lnTo>
                  <a:lnTo>
                    <a:pt x="57820" y="57595"/>
                  </a:lnTo>
                  <a:lnTo>
                    <a:pt x="57890" y="57553"/>
                  </a:lnTo>
                  <a:lnTo>
                    <a:pt x="58045" y="57440"/>
                  </a:lnTo>
                  <a:lnTo>
                    <a:pt x="58242" y="57243"/>
                  </a:lnTo>
                  <a:lnTo>
                    <a:pt x="58397" y="57060"/>
                  </a:lnTo>
                  <a:lnTo>
                    <a:pt x="58425" y="56961"/>
                  </a:lnTo>
                  <a:lnTo>
                    <a:pt x="58425" y="56905"/>
                  </a:lnTo>
                  <a:lnTo>
                    <a:pt x="58383" y="56877"/>
                  </a:lnTo>
                  <a:lnTo>
                    <a:pt x="58031" y="56947"/>
                  </a:lnTo>
                  <a:lnTo>
                    <a:pt x="58017" y="56976"/>
                  </a:lnTo>
                  <a:lnTo>
                    <a:pt x="58003" y="56976"/>
                  </a:lnTo>
                  <a:lnTo>
                    <a:pt x="57975" y="56919"/>
                  </a:lnTo>
                  <a:lnTo>
                    <a:pt x="57806" y="56961"/>
                  </a:lnTo>
                  <a:lnTo>
                    <a:pt x="57721" y="56947"/>
                  </a:lnTo>
                  <a:lnTo>
                    <a:pt x="57369" y="56891"/>
                  </a:lnTo>
                  <a:lnTo>
                    <a:pt x="57369" y="56835"/>
                  </a:lnTo>
                  <a:lnTo>
                    <a:pt x="57524" y="56835"/>
                  </a:lnTo>
                  <a:lnTo>
                    <a:pt x="57665" y="56863"/>
                  </a:lnTo>
                  <a:lnTo>
                    <a:pt x="58073" y="56835"/>
                  </a:lnTo>
                  <a:lnTo>
                    <a:pt x="58186" y="56778"/>
                  </a:lnTo>
                  <a:lnTo>
                    <a:pt x="58284" y="56666"/>
                  </a:lnTo>
                  <a:lnTo>
                    <a:pt x="58299" y="56623"/>
                  </a:lnTo>
                  <a:lnTo>
                    <a:pt x="58284" y="56511"/>
                  </a:lnTo>
                  <a:lnTo>
                    <a:pt x="58341" y="56243"/>
                  </a:lnTo>
                  <a:lnTo>
                    <a:pt x="58327" y="56145"/>
                  </a:lnTo>
                  <a:lnTo>
                    <a:pt x="58411" y="56131"/>
                  </a:lnTo>
                  <a:lnTo>
                    <a:pt x="58383" y="56088"/>
                  </a:lnTo>
                  <a:lnTo>
                    <a:pt x="58411" y="56018"/>
                  </a:lnTo>
                  <a:lnTo>
                    <a:pt x="58355" y="56018"/>
                  </a:lnTo>
                  <a:lnTo>
                    <a:pt x="58369" y="55962"/>
                  </a:lnTo>
                  <a:lnTo>
                    <a:pt x="58327" y="55849"/>
                  </a:lnTo>
                  <a:lnTo>
                    <a:pt x="58313" y="55807"/>
                  </a:lnTo>
                  <a:lnTo>
                    <a:pt x="58341" y="55722"/>
                  </a:lnTo>
                  <a:lnTo>
                    <a:pt x="58397" y="55525"/>
                  </a:lnTo>
                  <a:lnTo>
                    <a:pt x="58383" y="55469"/>
                  </a:lnTo>
                  <a:lnTo>
                    <a:pt x="58397" y="55412"/>
                  </a:lnTo>
                  <a:lnTo>
                    <a:pt x="58341" y="55342"/>
                  </a:lnTo>
                  <a:lnTo>
                    <a:pt x="58341" y="55272"/>
                  </a:lnTo>
                  <a:lnTo>
                    <a:pt x="58284" y="55201"/>
                  </a:lnTo>
                  <a:lnTo>
                    <a:pt x="58270" y="55187"/>
                  </a:lnTo>
                  <a:lnTo>
                    <a:pt x="58214" y="55159"/>
                  </a:lnTo>
                  <a:lnTo>
                    <a:pt x="58144" y="55159"/>
                  </a:lnTo>
                  <a:lnTo>
                    <a:pt x="57989" y="55201"/>
                  </a:lnTo>
                  <a:lnTo>
                    <a:pt x="57918" y="55258"/>
                  </a:lnTo>
                  <a:lnTo>
                    <a:pt x="57890" y="55328"/>
                  </a:lnTo>
                  <a:lnTo>
                    <a:pt x="57763" y="55483"/>
                  </a:lnTo>
                  <a:lnTo>
                    <a:pt x="57679" y="55539"/>
                  </a:lnTo>
                  <a:lnTo>
                    <a:pt x="57524" y="55596"/>
                  </a:lnTo>
                  <a:lnTo>
                    <a:pt x="57440" y="55567"/>
                  </a:lnTo>
                  <a:lnTo>
                    <a:pt x="57397" y="55525"/>
                  </a:lnTo>
                  <a:lnTo>
                    <a:pt x="57383" y="55525"/>
                  </a:lnTo>
                  <a:lnTo>
                    <a:pt x="57242" y="55553"/>
                  </a:lnTo>
                  <a:lnTo>
                    <a:pt x="57200" y="55539"/>
                  </a:lnTo>
                  <a:lnTo>
                    <a:pt x="57130" y="55567"/>
                  </a:lnTo>
                  <a:lnTo>
                    <a:pt x="57116" y="55694"/>
                  </a:lnTo>
                  <a:lnTo>
                    <a:pt x="57003" y="55722"/>
                  </a:lnTo>
                  <a:lnTo>
                    <a:pt x="56989" y="55779"/>
                  </a:lnTo>
                  <a:lnTo>
                    <a:pt x="56975" y="55765"/>
                  </a:lnTo>
                  <a:lnTo>
                    <a:pt x="56890" y="55807"/>
                  </a:lnTo>
                  <a:lnTo>
                    <a:pt x="56862" y="55905"/>
                  </a:lnTo>
                  <a:lnTo>
                    <a:pt x="56806" y="55962"/>
                  </a:lnTo>
                  <a:lnTo>
                    <a:pt x="56735" y="55948"/>
                  </a:lnTo>
                  <a:lnTo>
                    <a:pt x="56707" y="55962"/>
                  </a:lnTo>
                  <a:lnTo>
                    <a:pt x="56707" y="55877"/>
                  </a:lnTo>
                  <a:lnTo>
                    <a:pt x="56735" y="55877"/>
                  </a:lnTo>
                  <a:lnTo>
                    <a:pt x="56764" y="55905"/>
                  </a:lnTo>
                  <a:lnTo>
                    <a:pt x="56806" y="55905"/>
                  </a:lnTo>
                  <a:lnTo>
                    <a:pt x="56806" y="55877"/>
                  </a:lnTo>
                  <a:lnTo>
                    <a:pt x="56848" y="55849"/>
                  </a:lnTo>
                  <a:lnTo>
                    <a:pt x="56834" y="55779"/>
                  </a:lnTo>
                  <a:lnTo>
                    <a:pt x="56933" y="55694"/>
                  </a:lnTo>
                  <a:lnTo>
                    <a:pt x="56482" y="55581"/>
                  </a:lnTo>
                  <a:lnTo>
                    <a:pt x="56412" y="55497"/>
                  </a:lnTo>
                  <a:lnTo>
                    <a:pt x="56341" y="55412"/>
                  </a:lnTo>
                  <a:lnTo>
                    <a:pt x="56369" y="55412"/>
                  </a:lnTo>
                  <a:lnTo>
                    <a:pt x="56383" y="55412"/>
                  </a:lnTo>
                  <a:lnTo>
                    <a:pt x="56397" y="55398"/>
                  </a:lnTo>
                  <a:lnTo>
                    <a:pt x="56440" y="55441"/>
                  </a:lnTo>
                  <a:lnTo>
                    <a:pt x="56454" y="55483"/>
                  </a:lnTo>
                  <a:lnTo>
                    <a:pt x="56496" y="55441"/>
                  </a:lnTo>
                  <a:lnTo>
                    <a:pt x="56538" y="55342"/>
                  </a:lnTo>
                  <a:lnTo>
                    <a:pt x="56510" y="55300"/>
                  </a:lnTo>
                  <a:lnTo>
                    <a:pt x="56693" y="55398"/>
                  </a:lnTo>
                  <a:lnTo>
                    <a:pt x="56721" y="55370"/>
                  </a:lnTo>
                  <a:lnTo>
                    <a:pt x="56792" y="55384"/>
                  </a:lnTo>
                  <a:lnTo>
                    <a:pt x="56806" y="55356"/>
                  </a:lnTo>
                  <a:lnTo>
                    <a:pt x="56778" y="55328"/>
                  </a:lnTo>
                  <a:lnTo>
                    <a:pt x="56834" y="55328"/>
                  </a:lnTo>
                  <a:lnTo>
                    <a:pt x="56890" y="55300"/>
                  </a:lnTo>
                  <a:lnTo>
                    <a:pt x="56890" y="55243"/>
                  </a:lnTo>
                  <a:lnTo>
                    <a:pt x="56904" y="55229"/>
                  </a:lnTo>
                  <a:lnTo>
                    <a:pt x="56961" y="55272"/>
                  </a:lnTo>
                  <a:lnTo>
                    <a:pt x="56975" y="55272"/>
                  </a:lnTo>
                  <a:lnTo>
                    <a:pt x="56975" y="55229"/>
                  </a:lnTo>
                  <a:lnTo>
                    <a:pt x="57003" y="55229"/>
                  </a:lnTo>
                  <a:lnTo>
                    <a:pt x="57045" y="55272"/>
                  </a:lnTo>
                  <a:lnTo>
                    <a:pt x="57073" y="55286"/>
                  </a:lnTo>
                  <a:lnTo>
                    <a:pt x="57172" y="55272"/>
                  </a:lnTo>
                  <a:lnTo>
                    <a:pt x="57228" y="55243"/>
                  </a:lnTo>
                  <a:lnTo>
                    <a:pt x="57299" y="55272"/>
                  </a:lnTo>
                  <a:lnTo>
                    <a:pt x="57440" y="55258"/>
                  </a:lnTo>
                  <a:lnTo>
                    <a:pt x="57524" y="55272"/>
                  </a:lnTo>
                  <a:lnTo>
                    <a:pt x="57566" y="55243"/>
                  </a:lnTo>
                  <a:lnTo>
                    <a:pt x="57623" y="55243"/>
                  </a:lnTo>
                  <a:lnTo>
                    <a:pt x="57623" y="55201"/>
                  </a:lnTo>
                  <a:lnTo>
                    <a:pt x="57651" y="55201"/>
                  </a:lnTo>
                  <a:lnTo>
                    <a:pt x="57679" y="55159"/>
                  </a:lnTo>
                  <a:lnTo>
                    <a:pt x="57862" y="55032"/>
                  </a:lnTo>
                  <a:lnTo>
                    <a:pt x="57777" y="55004"/>
                  </a:lnTo>
                  <a:lnTo>
                    <a:pt x="57665" y="54920"/>
                  </a:lnTo>
                  <a:lnTo>
                    <a:pt x="57651" y="54863"/>
                  </a:lnTo>
                  <a:lnTo>
                    <a:pt x="57623" y="54835"/>
                  </a:lnTo>
                  <a:lnTo>
                    <a:pt x="57637" y="54807"/>
                  </a:lnTo>
                  <a:lnTo>
                    <a:pt x="57665" y="54793"/>
                  </a:lnTo>
                  <a:lnTo>
                    <a:pt x="57693" y="54863"/>
                  </a:lnTo>
                  <a:lnTo>
                    <a:pt x="57904" y="54948"/>
                  </a:lnTo>
                  <a:lnTo>
                    <a:pt x="57946" y="54906"/>
                  </a:lnTo>
                  <a:lnTo>
                    <a:pt x="57862" y="54807"/>
                  </a:lnTo>
                  <a:lnTo>
                    <a:pt x="57848" y="54737"/>
                  </a:lnTo>
                  <a:lnTo>
                    <a:pt x="57679" y="54680"/>
                  </a:lnTo>
                  <a:lnTo>
                    <a:pt x="57651" y="54652"/>
                  </a:lnTo>
                  <a:lnTo>
                    <a:pt x="57777" y="54652"/>
                  </a:lnTo>
                  <a:lnTo>
                    <a:pt x="57876" y="54680"/>
                  </a:lnTo>
                  <a:lnTo>
                    <a:pt x="57918" y="54737"/>
                  </a:lnTo>
                  <a:lnTo>
                    <a:pt x="57932" y="54737"/>
                  </a:lnTo>
                  <a:lnTo>
                    <a:pt x="57946" y="54737"/>
                  </a:lnTo>
                  <a:lnTo>
                    <a:pt x="57961" y="54596"/>
                  </a:lnTo>
                  <a:lnTo>
                    <a:pt x="57989" y="54568"/>
                  </a:lnTo>
                  <a:lnTo>
                    <a:pt x="58017" y="54596"/>
                  </a:lnTo>
                  <a:lnTo>
                    <a:pt x="58144" y="54511"/>
                  </a:lnTo>
                  <a:lnTo>
                    <a:pt x="58172" y="54441"/>
                  </a:lnTo>
                  <a:lnTo>
                    <a:pt x="58242" y="54399"/>
                  </a:lnTo>
                  <a:lnTo>
                    <a:pt x="58270" y="54370"/>
                  </a:lnTo>
                  <a:lnTo>
                    <a:pt x="58299" y="54342"/>
                  </a:lnTo>
                  <a:lnTo>
                    <a:pt x="58538" y="54286"/>
                  </a:lnTo>
                  <a:lnTo>
                    <a:pt x="58594" y="54300"/>
                  </a:lnTo>
                  <a:lnTo>
                    <a:pt x="58651" y="54342"/>
                  </a:lnTo>
                  <a:lnTo>
                    <a:pt x="58693" y="54342"/>
                  </a:lnTo>
                  <a:lnTo>
                    <a:pt x="58679" y="54314"/>
                  </a:lnTo>
                  <a:lnTo>
                    <a:pt x="58651" y="54286"/>
                  </a:lnTo>
                  <a:lnTo>
                    <a:pt x="58608" y="54272"/>
                  </a:lnTo>
                  <a:lnTo>
                    <a:pt x="58580" y="54244"/>
                  </a:lnTo>
                  <a:lnTo>
                    <a:pt x="58580" y="54230"/>
                  </a:lnTo>
                  <a:lnTo>
                    <a:pt x="58552" y="54201"/>
                  </a:lnTo>
                  <a:lnTo>
                    <a:pt x="58425" y="54145"/>
                  </a:lnTo>
                  <a:lnTo>
                    <a:pt x="58355" y="54145"/>
                  </a:lnTo>
                  <a:lnTo>
                    <a:pt x="58425" y="54089"/>
                  </a:lnTo>
                  <a:lnTo>
                    <a:pt x="58552" y="54131"/>
                  </a:lnTo>
                  <a:lnTo>
                    <a:pt x="58608" y="54187"/>
                  </a:lnTo>
                  <a:lnTo>
                    <a:pt x="58636" y="54187"/>
                  </a:lnTo>
                  <a:lnTo>
                    <a:pt x="58594" y="54131"/>
                  </a:lnTo>
                  <a:lnTo>
                    <a:pt x="58580" y="54061"/>
                  </a:lnTo>
                  <a:lnTo>
                    <a:pt x="58622" y="53948"/>
                  </a:lnTo>
                  <a:lnTo>
                    <a:pt x="58608" y="53863"/>
                  </a:lnTo>
                  <a:lnTo>
                    <a:pt x="58538" y="53779"/>
                  </a:lnTo>
                  <a:lnTo>
                    <a:pt x="58552" y="53765"/>
                  </a:lnTo>
                  <a:lnTo>
                    <a:pt x="58594" y="53779"/>
                  </a:lnTo>
                  <a:lnTo>
                    <a:pt x="58693" y="53934"/>
                  </a:lnTo>
                  <a:lnTo>
                    <a:pt x="58665" y="53976"/>
                  </a:lnTo>
                  <a:lnTo>
                    <a:pt x="58665" y="54061"/>
                  </a:lnTo>
                  <a:lnTo>
                    <a:pt x="58707" y="54159"/>
                  </a:lnTo>
                  <a:lnTo>
                    <a:pt x="58834" y="54328"/>
                  </a:lnTo>
                  <a:lnTo>
                    <a:pt x="58890" y="54370"/>
                  </a:lnTo>
                  <a:lnTo>
                    <a:pt x="58932" y="54370"/>
                  </a:lnTo>
                  <a:lnTo>
                    <a:pt x="58974" y="54413"/>
                  </a:lnTo>
                  <a:lnTo>
                    <a:pt x="58960" y="54413"/>
                  </a:lnTo>
                  <a:lnTo>
                    <a:pt x="58960" y="54469"/>
                  </a:lnTo>
                  <a:lnTo>
                    <a:pt x="59073" y="54553"/>
                  </a:lnTo>
                  <a:lnTo>
                    <a:pt x="59115" y="54610"/>
                  </a:lnTo>
                  <a:lnTo>
                    <a:pt x="59045" y="54638"/>
                  </a:lnTo>
                  <a:lnTo>
                    <a:pt x="59059" y="54708"/>
                  </a:lnTo>
                  <a:lnTo>
                    <a:pt x="59073" y="54765"/>
                  </a:lnTo>
                  <a:lnTo>
                    <a:pt x="59143" y="54863"/>
                  </a:lnTo>
                  <a:lnTo>
                    <a:pt x="59664" y="54821"/>
                  </a:lnTo>
                  <a:lnTo>
                    <a:pt x="59890" y="54737"/>
                  </a:lnTo>
                  <a:lnTo>
                    <a:pt x="59890" y="54737"/>
                  </a:lnTo>
                  <a:lnTo>
                    <a:pt x="60397" y="54427"/>
                  </a:lnTo>
                  <a:lnTo>
                    <a:pt x="60453" y="54370"/>
                  </a:lnTo>
                  <a:lnTo>
                    <a:pt x="60453" y="54370"/>
                  </a:lnTo>
                  <a:lnTo>
                    <a:pt x="60566" y="54300"/>
                  </a:lnTo>
                  <a:lnTo>
                    <a:pt x="60678" y="54201"/>
                  </a:lnTo>
                  <a:lnTo>
                    <a:pt x="60721" y="54131"/>
                  </a:lnTo>
                  <a:lnTo>
                    <a:pt x="60735" y="54117"/>
                  </a:lnTo>
                  <a:lnTo>
                    <a:pt x="61115" y="53610"/>
                  </a:lnTo>
                  <a:lnTo>
                    <a:pt x="61115" y="53582"/>
                  </a:lnTo>
                  <a:lnTo>
                    <a:pt x="61129" y="53497"/>
                  </a:lnTo>
                  <a:lnTo>
                    <a:pt x="61087" y="53427"/>
                  </a:lnTo>
                  <a:lnTo>
                    <a:pt x="60946" y="53441"/>
                  </a:lnTo>
                  <a:lnTo>
                    <a:pt x="60974" y="53596"/>
                  </a:lnTo>
                  <a:lnTo>
                    <a:pt x="60960" y="53709"/>
                  </a:lnTo>
                  <a:lnTo>
                    <a:pt x="60932" y="53709"/>
                  </a:lnTo>
                  <a:lnTo>
                    <a:pt x="60932" y="53694"/>
                  </a:lnTo>
                  <a:lnTo>
                    <a:pt x="60932" y="53624"/>
                  </a:lnTo>
                  <a:lnTo>
                    <a:pt x="60875" y="53596"/>
                  </a:lnTo>
                  <a:lnTo>
                    <a:pt x="60833" y="53596"/>
                  </a:lnTo>
                  <a:lnTo>
                    <a:pt x="60833" y="53652"/>
                  </a:lnTo>
                  <a:lnTo>
                    <a:pt x="60805" y="53680"/>
                  </a:lnTo>
                  <a:lnTo>
                    <a:pt x="60777" y="53624"/>
                  </a:lnTo>
                  <a:lnTo>
                    <a:pt x="60735" y="53652"/>
                  </a:lnTo>
                  <a:lnTo>
                    <a:pt x="60650" y="53624"/>
                  </a:lnTo>
                  <a:lnTo>
                    <a:pt x="60594" y="53568"/>
                  </a:lnTo>
                  <a:lnTo>
                    <a:pt x="60608" y="53526"/>
                  </a:lnTo>
                  <a:lnTo>
                    <a:pt x="60594" y="53483"/>
                  </a:lnTo>
                  <a:lnTo>
                    <a:pt x="60481" y="53540"/>
                  </a:lnTo>
                  <a:lnTo>
                    <a:pt x="60411" y="53526"/>
                  </a:lnTo>
                  <a:lnTo>
                    <a:pt x="60397" y="53483"/>
                  </a:lnTo>
                  <a:lnTo>
                    <a:pt x="60312" y="53483"/>
                  </a:lnTo>
                  <a:lnTo>
                    <a:pt x="60298" y="53483"/>
                  </a:lnTo>
                  <a:lnTo>
                    <a:pt x="60270" y="53469"/>
                  </a:lnTo>
                  <a:lnTo>
                    <a:pt x="60340" y="53455"/>
                  </a:lnTo>
                  <a:lnTo>
                    <a:pt x="60383" y="53413"/>
                  </a:lnTo>
                  <a:lnTo>
                    <a:pt x="60397" y="53328"/>
                  </a:lnTo>
                  <a:lnTo>
                    <a:pt x="60481" y="53286"/>
                  </a:lnTo>
                  <a:lnTo>
                    <a:pt x="60538" y="53244"/>
                  </a:lnTo>
                  <a:lnTo>
                    <a:pt x="60608" y="53244"/>
                  </a:lnTo>
                  <a:lnTo>
                    <a:pt x="60636" y="53202"/>
                  </a:lnTo>
                  <a:lnTo>
                    <a:pt x="60608" y="53173"/>
                  </a:lnTo>
                  <a:lnTo>
                    <a:pt x="60509" y="53145"/>
                  </a:lnTo>
                  <a:lnTo>
                    <a:pt x="60509" y="53117"/>
                  </a:lnTo>
                  <a:lnTo>
                    <a:pt x="60566" y="53103"/>
                  </a:lnTo>
                  <a:lnTo>
                    <a:pt x="60622" y="53047"/>
                  </a:lnTo>
                  <a:lnTo>
                    <a:pt x="60706" y="53075"/>
                  </a:lnTo>
                  <a:lnTo>
                    <a:pt x="60749" y="53145"/>
                  </a:lnTo>
                  <a:lnTo>
                    <a:pt x="60777" y="53131"/>
                  </a:lnTo>
                  <a:lnTo>
                    <a:pt x="60833" y="53047"/>
                  </a:lnTo>
                  <a:lnTo>
                    <a:pt x="60861" y="52892"/>
                  </a:lnTo>
                  <a:lnTo>
                    <a:pt x="60918" y="52864"/>
                  </a:lnTo>
                  <a:lnTo>
                    <a:pt x="60918" y="52836"/>
                  </a:lnTo>
                  <a:lnTo>
                    <a:pt x="60974" y="52737"/>
                  </a:lnTo>
                  <a:lnTo>
                    <a:pt x="61030" y="52624"/>
                  </a:lnTo>
                  <a:lnTo>
                    <a:pt x="61073" y="52610"/>
                  </a:lnTo>
                  <a:lnTo>
                    <a:pt x="61115" y="52596"/>
                  </a:lnTo>
                  <a:lnTo>
                    <a:pt x="61115" y="52483"/>
                  </a:lnTo>
                  <a:lnTo>
                    <a:pt x="61101" y="52455"/>
                  </a:lnTo>
                  <a:lnTo>
                    <a:pt x="61101" y="52441"/>
                  </a:lnTo>
                  <a:lnTo>
                    <a:pt x="61073" y="52469"/>
                  </a:lnTo>
                  <a:lnTo>
                    <a:pt x="61016" y="52512"/>
                  </a:lnTo>
                  <a:lnTo>
                    <a:pt x="61016" y="52568"/>
                  </a:lnTo>
                  <a:lnTo>
                    <a:pt x="61002" y="52582"/>
                  </a:lnTo>
                  <a:lnTo>
                    <a:pt x="60988" y="52582"/>
                  </a:lnTo>
                  <a:lnTo>
                    <a:pt x="60988" y="52582"/>
                  </a:lnTo>
                  <a:lnTo>
                    <a:pt x="60904" y="52554"/>
                  </a:lnTo>
                  <a:lnTo>
                    <a:pt x="60890" y="52498"/>
                  </a:lnTo>
                  <a:lnTo>
                    <a:pt x="60875" y="52469"/>
                  </a:lnTo>
                  <a:lnTo>
                    <a:pt x="60833" y="52441"/>
                  </a:lnTo>
                  <a:lnTo>
                    <a:pt x="60819" y="52441"/>
                  </a:lnTo>
                  <a:lnTo>
                    <a:pt x="60749" y="52455"/>
                  </a:lnTo>
                  <a:lnTo>
                    <a:pt x="60678" y="52512"/>
                  </a:lnTo>
                  <a:lnTo>
                    <a:pt x="60664" y="52526"/>
                  </a:lnTo>
                  <a:lnTo>
                    <a:pt x="60580" y="52568"/>
                  </a:lnTo>
                  <a:lnTo>
                    <a:pt x="60552" y="52554"/>
                  </a:lnTo>
                  <a:lnTo>
                    <a:pt x="60538" y="52512"/>
                  </a:lnTo>
                  <a:lnTo>
                    <a:pt x="60509" y="52540"/>
                  </a:lnTo>
                  <a:lnTo>
                    <a:pt x="60397" y="52526"/>
                  </a:lnTo>
                  <a:lnTo>
                    <a:pt x="60256" y="52540"/>
                  </a:lnTo>
                  <a:lnTo>
                    <a:pt x="60200" y="52512"/>
                  </a:lnTo>
                  <a:lnTo>
                    <a:pt x="60129" y="52441"/>
                  </a:lnTo>
                  <a:lnTo>
                    <a:pt x="60016" y="52469"/>
                  </a:lnTo>
                  <a:lnTo>
                    <a:pt x="59932" y="52540"/>
                  </a:lnTo>
                  <a:lnTo>
                    <a:pt x="59862" y="52554"/>
                  </a:lnTo>
                  <a:lnTo>
                    <a:pt x="59805" y="52526"/>
                  </a:lnTo>
                  <a:lnTo>
                    <a:pt x="59735" y="52554"/>
                  </a:lnTo>
                  <a:lnTo>
                    <a:pt x="59383" y="52455"/>
                  </a:lnTo>
                  <a:lnTo>
                    <a:pt x="59312" y="52483"/>
                  </a:lnTo>
                  <a:lnTo>
                    <a:pt x="59284" y="52469"/>
                  </a:lnTo>
                  <a:lnTo>
                    <a:pt x="59270" y="52413"/>
                  </a:lnTo>
                  <a:lnTo>
                    <a:pt x="59270" y="52413"/>
                  </a:lnTo>
                  <a:lnTo>
                    <a:pt x="59270" y="52399"/>
                  </a:lnTo>
                  <a:lnTo>
                    <a:pt x="59256" y="52385"/>
                  </a:lnTo>
                  <a:lnTo>
                    <a:pt x="59270" y="52371"/>
                  </a:lnTo>
                  <a:lnTo>
                    <a:pt x="59284" y="52385"/>
                  </a:lnTo>
                  <a:lnTo>
                    <a:pt x="59298" y="52399"/>
                  </a:lnTo>
                  <a:lnTo>
                    <a:pt x="59326" y="52427"/>
                  </a:lnTo>
                  <a:lnTo>
                    <a:pt x="59355" y="52385"/>
                  </a:lnTo>
                  <a:lnTo>
                    <a:pt x="59481" y="52314"/>
                  </a:lnTo>
                  <a:lnTo>
                    <a:pt x="59650" y="52371"/>
                  </a:lnTo>
                  <a:lnTo>
                    <a:pt x="59735" y="52343"/>
                  </a:lnTo>
                  <a:lnTo>
                    <a:pt x="59777" y="52371"/>
                  </a:lnTo>
                  <a:lnTo>
                    <a:pt x="59833" y="52357"/>
                  </a:lnTo>
                  <a:lnTo>
                    <a:pt x="59904" y="52272"/>
                  </a:lnTo>
                  <a:lnTo>
                    <a:pt x="60031" y="52244"/>
                  </a:lnTo>
                  <a:lnTo>
                    <a:pt x="60087" y="52188"/>
                  </a:lnTo>
                  <a:lnTo>
                    <a:pt x="60101" y="52131"/>
                  </a:lnTo>
                  <a:lnTo>
                    <a:pt x="60129" y="52202"/>
                  </a:lnTo>
                  <a:lnTo>
                    <a:pt x="60242" y="52244"/>
                  </a:lnTo>
                  <a:lnTo>
                    <a:pt x="60256" y="52314"/>
                  </a:lnTo>
                  <a:lnTo>
                    <a:pt x="60298" y="52343"/>
                  </a:lnTo>
                  <a:lnTo>
                    <a:pt x="60481" y="52343"/>
                  </a:lnTo>
                  <a:lnTo>
                    <a:pt x="60580" y="52371"/>
                  </a:lnTo>
                  <a:lnTo>
                    <a:pt x="60777" y="52286"/>
                  </a:lnTo>
                  <a:lnTo>
                    <a:pt x="60833" y="52286"/>
                  </a:lnTo>
                  <a:lnTo>
                    <a:pt x="60960" y="52371"/>
                  </a:lnTo>
                  <a:lnTo>
                    <a:pt x="61016" y="52314"/>
                  </a:lnTo>
                  <a:lnTo>
                    <a:pt x="61016" y="52230"/>
                  </a:lnTo>
                  <a:lnTo>
                    <a:pt x="60974" y="52174"/>
                  </a:lnTo>
                  <a:lnTo>
                    <a:pt x="60974" y="52146"/>
                  </a:lnTo>
                  <a:lnTo>
                    <a:pt x="60946" y="51920"/>
                  </a:lnTo>
                  <a:lnTo>
                    <a:pt x="60932" y="51906"/>
                  </a:lnTo>
                  <a:lnTo>
                    <a:pt x="60791" y="51850"/>
                  </a:lnTo>
                  <a:lnTo>
                    <a:pt x="60749" y="51878"/>
                  </a:lnTo>
                  <a:lnTo>
                    <a:pt x="60735" y="51864"/>
                  </a:lnTo>
                  <a:lnTo>
                    <a:pt x="60721" y="51822"/>
                  </a:lnTo>
                  <a:lnTo>
                    <a:pt x="60622" y="51779"/>
                  </a:lnTo>
                  <a:lnTo>
                    <a:pt x="60523" y="51779"/>
                  </a:lnTo>
                  <a:lnTo>
                    <a:pt x="60397" y="51667"/>
                  </a:lnTo>
                  <a:lnTo>
                    <a:pt x="60256" y="51639"/>
                  </a:lnTo>
                  <a:lnTo>
                    <a:pt x="60059" y="51385"/>
                  </a:lnTo>
                  <a:lnTo>
                    <a:pt x="60045" y="51357"/>
                  </a:lnTo>
                  <a:lnTo>
                    <a:pt x="60002" y="51315"/>
                  </a:lnTo>
                  <a:lnTo>
                    <a:pt x="59988" y="51216"/>
                  </a:lnTo>
                  <a:lnTo>
                    <a:pt x="59988" y="51202"/>
                  </a:lnTo>
                  <a:lnTo>
                    <a:pt x="60002" y="51188"/>
                  </a:lnTo>
                  <a:lnTo>
                    <a:pt x="60002" y="51174"/>
                  </a:lnTo>
                  <a:lnTo>
                    <a:pt x="60045" y="51132"/>
                  </a:lnTo>
                  <a:lnTo>
                    <a:pt x="60059" y="51160"/>
                  </a:lnTo>
                  <a:lnTo>
                    <a:pt x="60045" y="51258"/>
                  </a:lnTo>
                  <a:lnTo>
                    <a:pt x="60073" y="51301"/>
                  </a:lnTo>
                  <a:lnTo>
                    <a:pt x="60101" y="51315"/>
                  </a:lnTo>
                  <a:lnTo>
                    <a:pt x="60115" y="51329"/>
                  </a:lnTo>
                  <a:lnTo>
                    <a:pt x="60143" y="51357"/>
                  </a:lnTo>
                  <a:lnTo>
                    <a:pt x="60270" y="51512"/>
                  </a:lnTo>
                  <a:lnTo>
                    <a:pt x="60411" y="51554"/>
                  </a:lnTo>
                  <a:lnTo>
                    <a:pt x="60509" y="51653"/>
                  </a:lnTo>
                  <a:lnTo>
                    <a:pt x="60580" y="51639"/>
                  </a:lnTo>
                  <a:lnTo>
                    <a:pt x="60622" y="51667"/>
                  </a:lnTo>
                  <a:lnTo>
                    <a:pt x="60847" y="51793"/>
                  </a:lnTo>
                  <a:lnTo>
                    <a:pt x="60861" y="51765"/>
                  </a:lnTo>
                  <a:lnTo>
                    <a:pt x="60904" y="51765"/>
                  </a:lnTo>
                  <a:lnTo>
                    <a:pt x="61016" y="51836"/>
                  </a:lnTo>
                  <a:lnTo>
                    <a:pt x="61030" y="51864"/>
                  </a:lnTo>
                  <a:lnTo>
                    <a:pt x="61059" y="51878"/>
                  </a:lnTo>
                  <a:lnTo>
                    <a:pt x="61059" y="52103"/>
                  </a:lnTo>
                  <a:lnTo>
                    <a:pt x="61073" y="52202"/>
                  </a:lnTo>
                  <a:lnTo>
                    <a:pt x="61115" y="52230"/>
                  </a:lnTo>
                  <a:lnTo>
                    <a:pt x="61256" y="52286"/>
                  </a:lnTo>
                  <a:lnTo>
                    <a:pt x="61298" y="52314"/>
                  </a:lnTo>
                  <a:lnTo>
                    <a:pt x="61298" y="52357"/>
                  </a:lnTo>
                  <a:lnTo>
                    <a:pt x="61270" y="52385"/>
                  </a:lnTo>
                  <a:lnTo>
                    <a:pt x="61326" y="52413"/>
                  </a:lnTo>
                  <a:lnTo>
                    <a:pt x="61326" y="52441"/>
                  </a:lnTo>
                  <a:lnTo>
                    <a:pt x="61340" y="52638"/>
                  </a:lnTo>
                  <a:lnTo>
                    <a:pt x="61368" y="52652"/>
                  </a:lnTo>
                  <a:lnTo>
                    <a:pt x="61439" y="52526"/>
                  </a:lnTo>
                  <a:lnTo>
                    <a:pt x="61411" y="52512"/>
                  </a:lnTo>
                  <a:lnTo>
                    <a:pt x="61411" y="52512"/>
                  </a:lnTo>
                  <a:lnTo>
                    <a:pt x="61453" y="52498"/>
                  </a:lnTo>
                  <a:lnTo>
                    <a:pt x="61523" y="52385"/>
                  </a:lnTo>
                  <a:lnTo>
                    <a:pt x="61580" y="52314"/>
                  </a:lnTo>
                  <a:lnTo>
                    <a:pt x="61720" y="52258"/>
                  </a:lnTo>
                  <a:lnTo>
                    <a:pt x="61791" y="52202"/>
                  </a:lnTo>
                  <a:lnTo>
                    <a:pt x="61805" y="52146"/>
                  </a:lnTo>
                  <a:lnTo>
                    <a:pt x="61847" y="52103"/>
                  </a:lnTo>
                  <a:lnTo>
                    <a:pt x="61903" y="52061"/>
                  </a:lnTo>
                  <a:lnTo>
                    <a:pt x="61932" y="51906"/>
                  </a:lnTo>
                  <a:lnTo>
                    <a:pt x="61974" y="51920"/>
                  </a:lnTo>
                  <a:lnTo>
                    <a:pt x="62002" y="51920"/>
                  </a:lnTo>
                  <a:lnTo>
                    <a:pt x="62157" y="51765"/>
                  </a:lnTo>
                  <a:lnTo>
                    <a:pt x="62157" y="51723"/>
                  </a:lnTo>
                  <a:lnTo>
                    <a:pt x="62227" y="51653"/>
                  </a:lnTo>
                  <a:lnTo>
                    <a:pt x="62312" y="51427"/>
                  </a:lnTo>
                  <a:lnTo>
                    <a:pt x="62410" y="51258"/>
                  </a:lnTo>
                  <a:lnTo>
                    <a:pt x="62467" y="51216"/>
                  </a:lnTo>
                  <a:lnTo>
                    <a:pt x="62467" y="51089"/>
                  </a:lnTo>
                  <a:lnTo>
                    <a:pt x="62509" y="51089"/>
                  </a:lnTo>
                  <a:lnTo>
                    <a:pt x="62509" y="51118"/>
                  </a:lnTo>
                  <a:lnTo>
                    <a:pt x="62551" y="51089"/>
                  </a:lnTo>
                  <a:lnTo>
                    <a:pt x="62636" y="51005"/>
                  </a:lnTo>
                  <a:lnTo>
                    <a:pt x="62762" y="50906"/>
                  </a:lnTo>
                  <a:lnTo>
                    <a:pt x="63368" y="50611"/>
                  </a:lnTo>
                  <a:lnTo>
                    <a:pt x="63424" y="50568"/>
                  </a:lnTo>
                  <a:lnTo>
                    <a:pt x="63452" y="50498"/>
                  </a:lnTo>
                  <a:lnTo>
                    <a:pt x="63481" y="50456"/>
                  </a:lnTo>
                  <a:lnTo>
                    <a:pt x="63509" y="50146"/>
                  </a:lnTo>
                  <a:lnTo>
                    <a:pt x="63607" y="49752"/>
                  </a:lnTo>
                  <a:lnTo>
                    <a:pt x="63621" y="49639"/>
                  </a:lnTo>
                  <a:lnTo>
                    <a:pt x="63621" y="49611"/>
                  </a:lnTo>
                  <a:lnTo>
                    <a:pt x="63621" y="49583"/>
                  </a:lnTo>
                  <a:lnTo>
                    <a:pt x="63762" y="49202"/>
                  </a:lnTo>
                  <a:lnTo>
                    <a:pt x="63762" y="49048"/>
                  </a:lnTo>
                  <a:lnTo>
                    <a:pt x="63762" y="48766"/>
                  </a:lnTo>
                  <a:lnTo>
                    <a:pt x="63804" y="48625"/>
                  </a:lnTo>
                  <a:lnTo>
                    <a:pt x="63833" y="48048"/>
                  </a:lnTo>
                  <a:lnTo>
                    <a:pt x="63931" y="47766"/>
                  </a:lnTo>
                  <a:lnTo>
                    <a:pt x="64016" y="47611"/>
                  </a:lnTo>
                  <a:lnTo>
                    <a:pt x="64171" y="47456"/>
                  </a:lnTo>
                  <a:lnTo>
                    <a:pt x="64227" y="47414"/>
                  </a:lnTo>
                  <a:lnTo>
                    <a:pt x="64227" y="47400"/>
                  </a:lnTo>
                  <a:lnTo>
                    <a:pt x="64269" y="47287"/>
                  </a:lnTo>
                  <a:lnTo>
                    <a:pt x="64283" y="47217"/>
                  </a:lnTo>
                  <a:lnTo>
                    <a:pt x="64283" y="47217"/>
                  </a:lnTo>
                  <a:lnTo>
                    <a:pt x="64325" y="47076"/>
                  </a:lnTo>
                  <a:lnTo>
                    <a:pt x="64649" y="46344"/>
                  </a:lnTo>
                  <a:lnTo>
                    <a:pt x="64607" y="46217"/>
                  </a:lnTo>
                  <a:lnTo>
                    <a:pt x="64621" y="45978"/>
                  </a:lnTo>
                  <a:lnTo>
                    <a:pt x="64621" y="45950"/>
                  </a:lnTo>
                  <a:lnTo>
                    <a:pt x="64635" y="45879"/>
                  </a:lnTo>
                  <a:lnTo>
                    <a:pt x="64663" y="45710"/>
                  </a:lnTo>
                  <a:lnTo>
                    <a:pt x="64663" y="45682"/>
                  </a:lnTo>
                  <a:lnTo>
                    <a:pt x="64692" y="45598"/>
                  </a:lnTo>
                  <a:lnTo>
                    <a:pt x="64790" y="45372"/>
                  </a:lnTo>
                  <a:lnTo>
                    <a:pt x="64818" y="45316"/>
                  </a:lnTo>
                  <a:lnTo>
                    <a:pt x="64846" y="45288"/>
                  </a:lnTo>
                  <a:lnTo>
                    <a:pt x="64875" y="45274"/>
                  </a:lnTo>
                  <a:lnTo>
                    <a:pt x="64903" y="45217"/>
                  </a:lnTo>
                  <a:lnTo>
                    <a:pt x="64903" y="45119"/>
                  </a:lnTo>
                  <a:lnTo>
                    <a:pt x="64875" y="45048"/>
                  </a:lnTo>
                  <a:lnTo>
                    <a:pt x="64875" y="45020"/>
                  </a:lnTo>
                  <a:lnTo>
                    <a:pt x="64706" y="44401"/>
                  </a:lnTo>
                  <a:lnTo>
                    <a:pt x="64663" y="44175"/>
                  </a:lnTo>
                  <a:lnTo>
                    <a:pt x="64692" y="44105"/>
                  </a:lnTo>
                  <a:lnTo>
                    <a:pt x="64663" y="43992"/>
                  </a:lnTo>
                  <a:lnTo>
                    <a:pt x="64692" y="43950"/>
                  </a:lnTo>
                  <a:lnTo>
                    <a:pt x="64706" y="43894"/>
                  </a:lnTo>
                  <a:lnTo>
                    <a:pt x="64720" y="43767"/>
                  </a:lnTo>
                  <a:lnTo>
                    <a:pt x="64734" y="43373"/>
                  </a:lnTo>
                  <a:lnTo>
                    <a:pt x="64748" y="43204"/>
                  </a:lnTo>
                  <a:lnTo>
                    <a:pt x="64748" y="43175"/>
                  </a:lnTo>
                  <a:lnTo>
                    <a:pt x="64706" y="42964"/>
                  </a:lnTo>
                  <a:lnTo>
                    <a:pt x="64692" y="42964"/>
                  </a:lnTo>
                  <a:lnTo>
                    <a:pt x="64649" y="42725"/>
                  </a:lnTo>
                  <a:lnTo>
                    <a:pt x="64621" y="42654"/>
                  </a:lnTo>
                  <a:lnTo>
                    <a:pt x="64579" y="42570"/>
                  </a:lnTo>
                  <a:lnTo>
                    <a:pt x="64523" y="42387"/>
                  </a:lnTo>
                  <a:lnTo>
                    <a:pt x="64466" y="42246"/>
                  </a:lnTo>
                  <a:lnTo>
                    <a:pt x="64466" y="42204"/>
                  </a:lnTo>
                  <a:lnTo>
                    <a:pt x="64438" y="42133"/>
                  </a:lnTo>
                  <a:lnTo>
                    <a:pt x="64438" y="42119"/>
                  </a:lnTo>
                  <a:lnTo>
                    <a:pt x="64438" y="42007"/>
                  </a:lnTo>
                  <a:lnTo>
                    <a:pt x="64340" y="41824"/>
                  </a:lnTo>
                  <a:lnTo>
                    <a:pt x="64086" y="41486"/>
                  </a:lnTo>
                  <a:lnTo>
                    <a:pt x="63917" y="41289"/>
                  </a:lnTo>
                  <a:lnTo>
                    <a:pt x="63523" y="40908"/>
                  </a:lnTo>
                  <a:lnTo>
                    <a:pt x="63495" y="40880"/>
                  </a:lnTo>
                  <a:lnTo>
                    <a:pt x="63157" y="40613"/>
                  </a:lnTo>
                  <a:lnTo>
                    <a:pt x="63002" y="40444"/>
                  </a:lnTo>
                  <a:lnTo>
                    <a:pt x="62791" y="40261"/>
                  </a:lnTo>
                  <a:lnTo>
                    <a:pt x="62720" y="40232"/>
                  </a:lnTo>
                  <a:lnTo>
                    <a:pt x="62453" y="39979"/>
                  </a:lnTo>
                  <a:lnTo>
                    <a:pt x="62298" y="39810"/>
                  </a:lnTo>
                  <a:lnTo>
                    <a:pt x="62284" y="39796"/>
                  </a:lnTo>
                  <a:lnTo>
                    <a:pt x="62086" y="39613"/>
                  </a:lnTo>
                  <a:lnTo>
                    <a:pt x="61903" y="39514"/>
                  </a:lnTo>
                  <a:lnTo>
                    <a:pt x="61537" y="39247"/>
                  </a:lnTo>
                  <a:lnTo>
                    <a:pt x="61368" y="39176"/>
                  </a:lnTo>
                  <a:lnTo>
                    <a:pt x="61298" y="39120"/>
                  </a:lnTo>
                  <a:lnTo>
                    <a:pt x="61270" y="39106"/>
                  </a:lnTo>
                  <a:lnTo>
                    <a:pt x="61157" y="39064"/>
                  </a:lnTo>
                  <a:lnTo>
                    <a:pt x="61044" y="39021"/>
                  </a:lnTo>
                  <a:lnTo>
                    <a:pt x="61044" y="39021"/>
                  </a:lnTo>
                  <a:lnTo>
                    <a:pt x="61044" y="39021"/>
                  </a:lnTo>
                  <a:lnTo>
                    <a:pt x="60890" y="38965"/>
                  </a:lnTo>
                  <a:lnTo>
                    <a:pt x="60847" y="38951"/>
                  </a:lnTo>
                  <a:lnTo>
                    <a:pt x="60735" y="38937"/>
                  </a:lnTo>
                  <a:lnTo>
                    <a:pt x="60608" y="38909"/>
                  </a:lnTo>
                  <a:lnTo>
                    <a:pt x="60411" y="38881"/>
                  </a:lnTo>
                  <a:lnTo>
                    <a:pt x="60397" y="38881"/>
                  </a:lnTo>
                  <a:lnTo>
                    <a:pt x="60270" y="38895"/>
                  </a:lnTo>
                  <a:lnTo>
                    <a:pt x="59918" y="38838"/>
                  </a:lnTo>
                  <a:lnTo>
                    <a:pt x="59228" y="38641"/>
                  </a:lnTo>
                  <a:lnTo>
                    <a:pt x="59172" y="38627"/>
                  </a:lnTo>
                  <a:lnTo>
                    <a:pt x="58763" y="38458"/>
                  </a:lnTo>
                  <a:lnTo>
                    <a:pt x="58622" y="38430"/>
                  </a:lnTo>
                  <a:lnTo>
                    <a:pt x="58552" y="38430"/>
                  </a:lnTo>
                  <a:lnTo>
                    <a:pt x="58496" y="38458"/>
                  </a:lnTo>
                  <a:lnTo>
                    <a:pt x="58482" y="38486"/>
                  </a:lnTo>
                  <a:lnTo>
                    <a:pt x="58566" y="38528"/>
                  </a:lnTo>
                  <a:lnTo>
                    <a:pt x="58735" y="38486"/>
                  </a:lnTo>
                  <a:lnTo>
                    <a:pt x="59003" y="38613"/>
                  </a:lnTo>
                  <a:lnTo>
                    <a:pt x="58848" y="38669"/>
                  </a:lnTo>
                  <a:lnTo>
                    <a:pt x="58735" y="38627"/>
                  </a:lnTo>
                  <a:lnTo>
                    <a:pt x="58636" y="38655"/>
                  </a:lnTo>
                  <a:lnTo>
                    <a:pt x="58594" y="38641"/>
                  </a:lnTo>
                  <a:lnTo>
                    <a:pt x="58468" y="38683"/>
                  </a:lnTo>
                  <a:lnTo>
                    <a:pt x="58397" y="38641"/>
                  </a:lnTo>
                  <a:lnTo>
                    <a:pt x="58214" y="38655"/>
                  </a:lnTo>
                  <a:lnTo>
                    <a:pt x="58130" y="38627"/>
                  </a:lnTo>
                  <a:lnTo>
                    <a:pt x="58045" y="38655"/>
                  </a:lnTo>
                  <a:lnTo>
                    <a:pt x="57946" y="38599"/>
                  </a:lnTo>
                  <a:lnTo>
                    <a:pt x="57876" y="38599"/>
                  </a:lnTo>
                  <a:lnTo>
                    <a:pt x="57834" y="38557"/>
                  </a:lnTo>
                  <a:lnTo>
                    <a:pt x="57806" y="38486"/>
                  </a:lnTo>
                  <a:lnTo>
                    <a:pt x="57749" y="38444"/>
                  </a:lnTo>
                  <a:lnTo>
                    <a:pt x="57707" y="38444"/>
                  </a:lnTo>
                  <a:lnTo>
                    <a:pt x="57693" y="38528"/>
                  </a:lnTo>
                  <a:lnTo>
                    <a:pt x="57637" y="38571"/>
                  </a:lnTo>
                  <a:lnTo>
                    <a:pt x="57651" y="38599"/>
                  </a:lnTo>
                  <a:lnTo>
                    <a:pt x="57637" y="38627"/>
                  </a:lnTo>
                  <a:lnTo>
                    <a:pt x="57637" y="38641"/>
                  </a:lnTo>
                  <a:lnTo>
                    <a:pt x="57623" y="38655"/>
                  </a:lnTo>
                  <a:lnTo>
                    <a:pt x="57623" y="38683"/>
                  </a:lnTo>
                  <a:lnTo>
                    <a:pt x="57679" y="38712"/>
                  </a:lnTo>
                  <a:lnTo>
                    <a:pt x="57637" y="38726"/>
                  </a:lnTo>
                  <a:lnTo>
                    <a:pt x="57594" y="38712"/>
                  </a:lnTo>
                  <a:lnTo>
                    <a:pt x="57580" y="38641"/>
                  </a:lnTo>
                  <a:lnTo>
                    <a:pt x="57609" y="38571"/>
                  </a:lnTo>
                  <a:lnTo>
                    <a:pt x="57594" y="38514"/>
                  </a:lnTo>
                  <a:lnTo>
                    <a:pt x="57482" y="38486"/>
                  </a:lnTo>
                  <a:lnTo>
                    <a:pt x="57454" y="38486"/>
                  </a:lnTo>
                  <a:lnTo>
                    <a:pt x="57341" y="38500"/>
                  </a:lnTo>
                  <a:lnTo>
                    <a:pt x="57299" y="38543"/>
                  </a:lnTo>
                  <a:lnTo>
                    <a:pt x="57031" y="38486"/>
                  </a:lnTo>
                  <a:lnTo>
                    <a:pt x="56961" y="38444"/>
                  </a:lnTo>
                  <a:lnTo>
                    <a:pt x="56848" y="38458"/>
                  </a:lnTo>
                  <a:lnTo>
                    <a:pt x="56834" y="38458"/>
                  </a:lnTo>
                  <a:lnTo>
                    <a:pt x="56820" y="38514"/>
                  </a:lnTo>
                  <a:lnTo>
                    <a:pt x="56862" y="38543"/>
                  </a:lnTo>
                  <a:lnTo>
                    <a:pt x="56792" y="38627"/>
                  </a:lnTo>
                  <a:lnTo>
                    <a:pt x="56693" y="38599"/>
                  </a:lnTo>
                  <a:lnTo>
                    <a:pt x="56721" y="38571"/>
                  </a:lnTo>
                  <a:lnTo>
                    <a:pt x="56806" y="38528"/>
                  </a:lnTo>
                  <a:lnTo>
                    <a:pt x="56735" y="38486"/>
                  </a:lnTo>
                  <a:lnTo>
                    <a:pt x="56693" y="38500"/>
                  </a:lnTo>
                  <a:lnTo>
                    <a:pt x="56623" y="38500"/>
                  </a:lnTo>
                  <a:lnTo>
                    <a:pt x="56609" y="38486"/>
                  </a:lnTo>
                  <a:lnTo>
                    <a:pt x="56735" y="38444"/>
                  </a:lnTo>
                  <a:lnTo>
                    <a:pt x="56806" y="38472"/>
                  </a:lnTo>
                  <a:lnTo>
                    <a:pt x="56806" y="38430"/>
                  </a:lnTo>
                  <a:lnTo>
                    <a:pt x="56721" y="38388"/>
                  </a:lnTo>
                  <a:lnTo>
                    <a:pt x="56369" y="38317"/>
                  </a:lnTo>
                  <a:lnTo>
                    <a:pt x="56144" y="38303"/>
                  </a:lnTo>
                  <a:lnTo>
                    <a:pt x="56116" y="38331"/>
                  </a:lnTo>
                  <a:lnTo>
                    <a:pt x="56144" y="38360"/>
                  </a:lnTo>
                  <a:lnTo>
                    <a:pt x="56200" y="38331"/>
                  </a:lnTo>
                  <a:lnTo>
                    <a:pt x="56271" y="38345"/>
                  </a:lnTo>
                  <a:lnTo>
                    <a:pt x="56243" y="38430"/>
                  </a:lnTo>
                  <a:lnTo>
                    <a:pt x="56271" y="38444"/>
                  </a:lnTo>
                  <a:lnTo>
                    <a:pt x="56341" y="38388"/>
                  </a:lnTo>
                  <a:lnTo>
                    <a:pt x="56496" y="38430"/>
                  </a:lnTo>
                  <a:lnTo>
                    <a:pt x="56454" y="38486"/>
                  </a:lnTo>
                  <a:lnTo>
                    <a:pt x="56426" y="38486"/>
                  </a:lnTo>
                  <a:lnTo>
                    <a:pt x="56383" y="38458"/>
                  </a:lnTo>
                  <a:lnTo>
                    <a:pt x="56341" y="38444"/>
                  </a:lnTo>
                  <a:lnTo>
                    <a:pt x="56313" y="38486"/>
                  </a:lnTo>
                  <a:lnTo>
                    <a:pt x="56257" y="38500"/>
                  </a:lnTo>
                  <a:lnTo>
                    <a:pt x="56243" y="38528"/>
                  </a:lnTo>
                  <a:lnTo>
                    <a:pt x="56271" y="38557"/>
                  </a:lnTo>
                  <a:lnTo>
                    <a:pt x="56243" y="38585"/>
                  </a:lnTo>
                  <a:lnTo>
                    <a:pt x="56200" y="38571"/>
                  </a:lnTo>
                  <a:lnTo>
                    <a:pt x="56144" y="38585"/>
                  </a:lnTo>
                  <a:lnTo>
                    <a:pt x="56031" y="38571"/>
                  </a:lnTo>
                  <a:lnTo>
                    <a:pt x="56017" y="38557"/>
                  </a:lnTo>
                  <a:lnTo>
                    <a:pt x="56200" y="38514"/>
                  </a:lnTo>
                  <a:lnTo>
                    <a:pt x="56200" y="38472"/>
                  </a:lnTo>
                  <a:lnTo>
                    <a:pt x="56116" y="38444"/>
                  </a:lnTo>
                  <a:lnTo>
                    <a:pt x="55876" y="38514"/>
                  </a:lnTo>
                  <a:lnTo>
                    <a:pt x="55792" y="38500"/>
                  </a:lnTo>
                  <a:lnTo>
                    <a:pt x="55736" y="38543"/>
                  </a:lnTo>
                  <a:lnTo>
                    <a:pt x="55651" y="38486"/>
                  </a:lnTo>
                  <a:lnTo>
                    <a:pt x="55539" y="38472"/>
                  </a:lnTo>
                  <a:lnTo>
                    <a:pt x="55524" y="38500"/>
                  </a:lnTo>
                  <a:lnTo>
                    <a:pt x="55398" y="38543"/>
                  </a:lnTo>
                  <a:lnTo>
                    <a:pt x="55355" y="38514"/>
                  </a:lnTo>
                  <a:lnTo>
                    <a:pt x="55355" y="38500"/>
                  </a:lnTo>
                  <a:lnTo>
                    <a:pt x="55355" y="38486"/>
                  </a:lnTo>
                  <a:lnTo>
                    <a:pt x="55313" y="38500"/>
                  </a:lnTo>
                  <a:lnTo>
                    <a:pt x="55257" y="38458"/>
                  </a:lnTo>
                  <a:lnTo>
                    <a:pt x="55158" y="38486"/>
                  </a:lnTo>
                  <a:lnTo>
                    <a:pt x="55158" y="38543"/>
                  </a:lnTo>
                  <a:lnTo>
                    <a:pt x="55130" y="38557"/>
                  </a:lnTo>
                  <a:lnTo>
                    <a:pt x="55088" y="38528"/>
                  </a:lnTo>
                  <a:lnTo>
                    <a:pt x="55003" y="38599"/>
                  </a:lnTo>
                  <a:lnTo>
                    <a:pt x="54919" y="38683"/>
                  </a:lnTo>
                  <a:lnTo>
                    <a:pt x="54778" y="38824"/>
                  </a:lnTo>
                  <a:lnTo>
                    <a:pt x="54736" y="38895"/>
                  </a:lnTo>
                  <a:lnTo>
                    <a:pt x="54665" y="39078"/>
                  </a:lnTo>
                  <a:lnTo>
                    <a:pt x="54637" y="39148"/>
                  </a:lnTo>
                  <a:lnTo>
                    <a:pt x="54637" y="39162"/>
                  </a:lnTo>
                  <a:lnTo>
                    <a:pt x="54581" y="39444"/>
                  </a:lnTo>
                  <a:lnTo>
                    <a:pt x="54511" y="39613"/>
                  </a:lnTo>
                  <a:lnTo>
                    <a:pt x="54468" y="39655"/>
                  </a:lnTo>
                  <a:lnTo>
                    <a:pt x="54454" y="39683"/>
                  </a:lnTo>
                  <a:lnTo>
                    <a:pt x="54426" y="39796"/>
                  </a:lnTo>
                  <a:lnTo>
                    <a:pt x="54398" y="39894"/>
                  </a:lnTo>
                  <a:lnTo>
                    <a:pt x="54384" y="40261"/>
                  </a:lnTo>
                  <a:lnTo>
                    <a:pt x="54046" y="40430"/>
                  </a:lnTo>
                  <a:lnTo>
                    <a:pt x="53891" y="40613"/>
                  </a:lnTo>
                  <a:lnTo>
                    <a:pt x="53835" y="40725"/>
                  </a:lnTo>
                  <a:lnTo>
                    <a:pt x="53792" y="40796"/>
                  </a:lnTo>
                  <a:lnTo>
                    <a:pt x="53764" y="40894"/>
                  </a:lnTo>
                  <a:lnTo>
                    <a:pt x="53792" y="41035"/>
                  </a:lnTo>
                  <a:lnTo>
                    <a:pt x="53652" y="40894"/>
                  </a:lnTo>
                  <a:lnTo>
                    <a:pt x="53454" y="40753"/>
                  </a:lnTo>
                  <a:lnTo>
                    <a:pt x="53398" y="40683"/>
                  </a:lnTo>
                  <a:lnTo>
                    <a:pt x="53187" y="40655"/>
                  </a:lnTo>
                  <a:lnTo>
                    <a:pt x="52919" y="40782"/>
                  </a:lnTo>
                  <a:lnTo>
                    <a:pt x="52708" y="40655"/>
                  </a:lnTo>
                  <a:lnTo>
                    <a:pt x="52539" y="40613"/>
                  </a:lnTo>
                  <a:lnTo>
                    <a:pt x="52511" y="40528"/>
                  </a:lnTo>
                  <a:lnTo>
                    <a:pt x="52398" y="40275"/>
                  </a:lnTo>
                  <a:lnTo>
                    <a:pt x="52384" y="40218"/>
                  </a:lnTo>
                  <a:lnTo>
                    <a:pt x="52314" y="40092"/>
                  </a:lnTo>
                  <a:lnTo>
                    <a:pt x="52229" y="40035"/>
                  </a:lnTo>
                  <a:lnTo>
                    <a:pt x="52215" y="39908"/>
                  </a:lnTo>
                  <a:lnTo>
                    <a:pt x="52187" y="39866"/>
                  </a:lnTo>
                  <a:lnTo>
                    <a:pt x="52074" y="39824"/>
                  </a:lnTo>
                  <a:lnTo>
                    <a:pt x="52046" y="39782"/>
                  </a:lnTo>
                  <a:lnTo>
                    <a:pt x="51962" y="39754"/>
                  </a:lnTo>
                  <a:lnTo>
                    <a:pt x="51948" y="39711"/>
                  </a:lnTo>
                  <a:lnTo>
                    <a:pt x="51863" y="39697"/>
                  </a:lnTo>
                  <a:lnTo>
                    <a:pt x="51680" y="39627"/>
                  </a:lnTo>
                  <a:lnTo>
                    <a:pt x="51582" y="39641"/>
                  </a:lnTo>
                  <a:lnTo>
                    <a:pt x="51342" y="39556"/>
                  </a:lnTo>
                  <a:lnTo>
                    <a:pt x="51286" y="39556"/>
                  </a:lnTo>
                  <a:lnTo>
                    <a:pt x="51272" y="39542"/>
                  </a:lnTo>
                  <a:lnTo>
                    <a:pt x="51244" y="39528"/>
                  </a:lnTo>
                  <a:lnTo>
                    <a:pt x="51215" y="39528"/>
                  </a:lnTo>
                  <a:lnTo>
                    <a:pt x="51201" y="39556"/>
                  </a:lnTo>
                  <a:lnTo>
                    <a:pt x="51145" y="39556"/>
                  </a:lnTo>
                  <a:lnTo>
                    <a:pt x="51089" y="39556"/>
                  </a:lnTo>
                  <a:lnTo>
                    <a:pt x="50990" y="39613"/>
                  </a:lnTo>
                  <a:lnTo>
                    <a:pt x="50863" y="39613"/>
                  </a:lnTo>
                  <a:lnTo>
                    <a:pt x="51032" y="39458"/>
                  </a:lnTo>
                  <a:lnTo>
                    <a:pt x="51089" y="39359"/>
                  </a:lnTo>
                  <a:lnTo>
                    <a:pt x="51004" y="39303"/>
                  </a:lnTo>
                  <a:lnTo>
                    <a:pt x="51046" y="39261"/>
                  </a:lnTo>
                  <a:lnTo>
                    <a:pt x="51046" y="39204"/>
                  </a:lnTo>
                  <a:lnTo>
                    <a:pt x="51089" y="39190"/>
                  </a:lnTo>
                  <a:lnTo>
                    <a:pt x="51131" y="39218"/>
                  </a:lnTo>
                  <a:lnTo>
                    <a:pt x="51413" y="39120"/>
                  </a:lnTo>
                  <a:lnTo>
                    <a:pt x="51413" y="39106"/>
                  </a:lnTo>
                  <a:lnTo>
                    <a:pt x="51399" y="39078"/>
                  </a:lnTo>
                  <a:lnTo>
                    <a:pt x="51384" y="39007"/>
                  </a:lnTo>
                  <a:lnTo>
                    <a:pt x="51441" y="38909"/>
                  </a:lnTo>
                  <a:lnTo>
                    <a:pt x="51483" y="38782"/>
                  </a:lnTo>
                  <a:lnTo>
                    <a:pt x="51539" y="38712"/>
                  </a:lnTo>
                  <a:lnTo>
                    <a:pt x="51652" y="38500"/>
                  </a:lnTo>
                  <a:lnTo>
                    <a:pt x="51793" y="38360"/>
                  </a:lnTo>
                  <a:lnTo>
                    <a:pt x="51793" y="38303"/>
                  </a:lnTo>
                  <a:lnTo>
                    <a:pt x="51891" y="38205"/>
                  </a:lnTo>
                  <a:lnTo>
                    <a:pt x="51891" y="38176"/>
                  </a:lnTo>
                  <a:lnTo>
                    <a:pt x="51976" y="38120"/>
                  </a:lnTo>
                  <a:lnTo>
                    <a:pt x="52103" y="37965"/>
                  </a:lnTo>
                  <a:lnTo>
                    <a:pt x="52173" y="37937"/>
                  </a:lnTo>
                  <a:lnTo>
                    <a:pt x="52286" y="37782"/>
                  </a:lnTo>
                  <a:lnTo>
                    <a:pt x="52314" y="37782"/>
                  </a:lnTo>
                  <a:lnTo>
                    <a:pt x="52342" y="37768"/>
                  </a:lnTo>
                  <a:lnTo>
                    <a:pt x="52370" y="37712"/>
                  </a:lnTo>
                  <a:lnTo>
                    <a:pt x="52483" y="37641"/>
                  </a:lnTo>
                  <a:lnTo>
                    <a:pt x="52511" y="37599"/>
                  </a:lnTo>
                  <a:lnTo>
                    <a:pt x="52539" y="37585"/>
                  </a:lnTo>
                  <a:lnTo>
                    <a:pt x="52567" y="37529"/>
                  </a:lnTo>
                  <a:lnTo>
                    <a:pt x="52694" y="37430"/>
                  </a:lnTo>
                  <a:lnTo>
                    <a:pt x="52736" y="37416"/>
                  </a:lnTo>
                  <a:lnTo>
                    <a:pt x="52764" y="37317"/>
                  </a:lnTo>
                  <a:lnTo>
                    <a:pt x="52863" y="37261"/>
                  </a:lnTo>
                  <a:lnTo>
                    <a:pt x="52905" y="37191"/>
                  </a:lnTo>
                  <a:lnTo>
                    <a:pt x="53046" y="37120"/>
                  </a:lnTo>
                  <a:lnTo>
                    <a:pt x="53088" y="37022"/>
                  </a:lnTo>
                  <a:lnTo>
                    <a:pt x="53116" y="37008"/>
                  </a:lnTo>
                  <a:lnTo>
                    <a:pt x="53173" y="36937"/>
                  </a:lnTo>
                  <a:lnTo>
                    <a:pt x="53285" y="36881"/>
                  </a:lnTo>
                  <a:lnTo>
                    <a:pt x="53300" y="36839"/>
                  </a:lnTo>
                  <a:lnTo>
                    <a:pt x="53328" y="36839"/>
                  </a:lnTo>
                  <a:lnTo>
                    <a:pt x="53370" y="36895"/>
                  </a:lnTo>
                  <a:lnTo>
                    <a:pt x="53384" y="36881"/>
                  </a:lnTo>
                  <a:lnTo>
                    <a:pt x="53469" y="36881"/>
                  </a:lnTo>
                  <a:lnTo>
                    <a:pt x="53497" y="36881"/>
                  </a:lnTo>
                  <a:lnTo>
                    <a:pt x="53567" y="36782"/>
                  </a:lnTo>
                  <a:lnTo>
                    <a:pt x="53581" y="36501"/>
                  </a:lnTo>
                  <a:lnTo>
                    <a:pt x="53595" y="36444"/>
                  </a:lnTo>
                  <a:lnTo>
                    <a:pt x="53609" y="36402"/>
                  </a:lnTo>
                  <a:lnTo>
                    <a:pt x="53637" y="36346"/>
                  </a:lnTo>
                  <a:lnTo>
                    <a:pt x="53666" y="36191"/>
                  </a:lnTo>
                  <a:lnTo>
                    <a:pt x="53666" y="36163"/>
                  </a:lnTo>
                  <a:lnTo>
                    <a:pt x="53652" y="36036"/>
                  </a:lnTo>
                  <a:lnTo>
                    <a:pt x="53652" y="35980"/>
                  </a:lnTo>
                  <a:lnTo>
                    <a:pt x="53652" y="35952"/>
                  </a:lnTo>
                  <a:lnTo>
                    <a:pt x="53680" y="35797"/>
                  </a:lnTo>
                  <a:lnTo>
                    <a:pt x="53694" y="35571"/>
                  </a:lnTo>
                  <a:lnTo>
                    <a:pt x="53637" y="35416"/>
                  </a:lnTo>
                  <a:lnTo>
                    <a:pt x="53581" y="35233"/>
                  </a:lnTo>
                  <a:lnTo>
                    <a:pt x="53553" y="34938"/>
                  </a:lnTo>
                  <a:lnTo>
                    <a:pt x="53412" y="34473"/>
                  </a:lnTo>
                  <a:lnTo>
                    <a:pt x="53271" y="34163"/>
                  </a:lnTo>
                  <a:lnTo>
                    <a:pt x="53173" y="34022"/>
                  </a:lnTo>
                  <a:lnTo>
                    <a:pt x="53145" y="33952"/>
                  </a:lnTo>
                  <a:lnTo>
                    <a:pt x="53102" y="33825"/>
                  </a:lnTo>
                  <a:lnTo>
                    <a:pt x="53060" y="33698"/>
                  </a:lnTo>
                  <a:lnTo>
                    <a:pt x="53032" y="33642"/>
                  </a:lnTo>
                  <a:lnTo>
                    <a:pt x="53004" y="33572"/>
                  </a:lnTo>
                  <a:lnTo>
                    <a:pt x="52905" y="33417"/>
                  </a:lnTo>
                  <a:lnTo>
                    <a:pt x="52891" y="33360"/>
                  </a:lnTo>
                  <a:lnTo>
                    <a:pt x="52736" y="33023"/>
                  </a:lnTo>
                  <a:lnTo>
                    <a:pt x="52708" y="32924"/>
                  </a:lnTo>
                  <a:lnTo>
                    <a:pt x="52736" y="32910"/>
                  </a:lnTo>
                  <a:lnTo>
                    <a:pt x="52708" y="32839"/>
                  </a:lnTo>
                  <a:lnTo>
                    <a:pt x="52652" y="32825"/>
                  </a:lnTo>
                  <a:lnTo>
                    <a:pt x="52652" y="32769"/>
                  </a:lnTo>
                  <a:lnTo>
                    <a:pt x="52680" y="32727"/>
                  </a:lnTo>
                  <a:lnTo>
                    <a:pt x="52652" y="32699"/>
                  </a:lnTo>
                  <a:lnTo>
                    <a:pt x="52666" y="32642"/>
                  </a:lnTo>
                  <a:lnTo>
                    <a:pt x="52595" y="32558"/>
                  </a:lnTo>
                  <a:lnTo>
                    <a:pt x="52553" y="32558"/>
                  </a:lnTo>
                  <a:lnTo>
                    <a:pt x="52539" y="32586"/>
                  </a:lnTo>
                  <a:lnTo>
                    <a:pt x="52497" y="32558"/>
                  </a:lnTo>
                  <a:lnTo>
                    <a:pt x="52525" y="32502"/>
                  </a:lnTo>
                  <a:lnTo>
                    <a:pt x="52483" y="32473"/>
                  </a:lnTo>
                  <a:lnTo>
                    <a:pt x="52525" y="32431"/>
                  </a:lnTo>
                  <a:lnTo>
                    <a:pt x="52497" y="32361"/>
                  </a:lnTo>
                  <a:lnTo>
                    <a:pt x="52426" y="32304"/>
                  </a:lnTo>
                  <a:lnTo>
                    <a:pt x="52384" y="32318"/>
                  </a:lnTo>
                  <a:lnTo>
                    <a:pt x="52384" y="32304"/>
                  </a:lnTo>
                  <a:lnTo>
                    <a:pt x="52328" y="32248"/>
                  </a:lnTo>
                  <a:lnTo>
                    <a:pt x="52328" y="32192"/>
                  </a:lnTo>
                  <a:lnTo>
                    <a:pt x="52370" y="32192"/>
                  </a:lnTo>
                  <a:lnTo>
                    <a:pt x="52426" y="32248"/>
                  </a:lnTo>
                  <a:lnTo>
                    <a:pt x="52441" y="32206"/>
                  </a:lnTo>
                  <a:lnTo>
                    <a:pt x="52370" y="32135"/>
                  </a:lnTo>
                  <a:lnTo>
                    <a:pt x="52328" y="32149"/>
                  </a:lnTo>
                  <a:lnTo>
                    <a:pt x="52314" y="32121"/>
                  </a:lnTo>
                  <a:lnTo>
                    <a:pt x="52300" y="32065"/>
                  </a:lnTo>
                  <a:lnTo>
                    <a:pt x="52356" y="32065"/>
                  </a:lnTo>
                  <a:lnTo>
                    <a:pt x="52356" y="32051"/>
                  </a:lnTo>
                  <a:lnTo>
                    <a:pt x="52286" y="32009"/>
                  </a:lnTo>
                  <a:lnTo>
                    <a:pt x="52300" y="31952"/>
                  </a:lnTo>
                  <a:lnTo>
                    <a:pt x="52215" y="31783"/>
                  </a:lnTo>
                  <a:lnTo>
                    <a:pt x="52117" y="31713"/>
                  </a:lnTo>
                  <a:lnTo>
                    <a:pt x="52089" y="31643"/>
                  </a:lnTo>
                  <a:lnTo>
                    <a:pt x="52103" y="31628"/>
                  </a:lnTo>
                  <a:lnTo>
                    <a:pt x="52131" y="31657"/>
                  </a:lnTo>
                  <a:lnTo>
                    <a:pt x="52145" y="31628"/>
                  </a:lnTo>
                  <a:lnTo>
                    <a:pt x="52074" y="31530"/>
                  </a:lnTo>
                  <a:lnTo>
                    <a:pt x="52032" y="31488"/>
                  </a:lnTo>
                  <a:lnTo>
                    <a:pt x="52032" y="31474"/>
                  </a:lnTo>
                  <a:lnTo>
                    <a:pt x="52004" y="31459"/>
                  </a:lnTo>
                  <a:lnTo>
                    <a:pt x="51976" y="31488"/>
                  </a:lnTo>
                  <a:lnTo>
                    <a:pt x="52004" y="31558"/>
                  </a:lnTo>
                  <a:lnTo>
                    <a:pt x="51990" y="31600"/>
                  </a:lnTo>
                  <a:lnTo>
                    <a:pt x="51948" y="31600"/>
                  </a:lnTo>
                  <a:lnTo>
                    <a:pt x="51849" y="31558"/>
                  </a:lnTo>
                  <a:lnTo>
                    <a:pt x="51863" y="31488"/>
                  </a:lnTo>
                  <a:lnTo>
                    <a:pt x="51920" y="31431"/>
                  </a:lnTo>
                  <a:lnTo>
                    <a:pt x="51905" y="31403"/>
                  </a:lnTo>
                  <a:lnTo>
                    <a:pt x="51849" y="31361"/>
                  </a:lnTo>
                  <a:lnTo>
                    <a:pt x="51793" y="31361"/>
                  </a:lnTo>
                  <a:lnTo>
                    <a:pt x="51722" y="31319"/>
                  </a:lnTo>
                  <a:lnTo>
                    <a:pt x="51694" y="31319"/>
                  </a:lnTo>
                  <a:lnTo>
                    <a:pt x="51779" y="31445"/>
                  </a:lnTo>
                  <a:lnTo>
                    <a:pt x="51736" y="31488"/>
                  </a:lnTo>
                  <a:lnTo>
                    <a:pt x="51680" y="31502"/>
                  </a:lnTo>
                  <a:lnTo>
                    <a:pt x="51624" y="31459"/>
                  </a:lnTo>
                  <a:lnTo>
                    <a:pt x="51582" y="31389"/>
                  </a:lnTo>
                  <a:lnTo>
                    <a:pt x="51525" y="31459"/>
                  </a:lnTo>
                  <a:lnTo>
                    <a:pt x="51455" y="31403"/>
                  </a:lnTo>
                  <a:lnTo>
                    <a:pt x="51384" y="31234"/>
                  </a:lnTo>
                  <a:lnTo>
                    <a:pt x="51342" y="31192"/>
                  </a:lnTo>
                  <a:lnTo>
                    <a:pt x="51272" y="31150"/>
                  </a:lnTo>
                  <a:lnTo>
                    <a:pt x="51272" y="31136"/>
                  </a:lnTo>
                  <a:lnTo>
                    <a:pt x="51145" y="31136"/>
                  </a:lnTo>
                  <a:lnTo>
                    <a:pt x="51117" y="31065"/>
                  </a:lnTo>
                  <a:lnTo>
                    <a:pt x="51075" y="31122"/>
                  </a:lnTo>
                  <a:lnTo>
                    <a:pt x="50990" y="31079"/>
                  </a:lnTo>
                  <a:lnTo>
                    <a:pt x="50948" y="30953"/>
                  </a:lnTo>
                  <a:lnTo>
                    <a:pt x="50863" y="30840"/>
                  </a:lnTo>
                  <a:lnTo>
                    <a:pt x="50821" y="30784"/>
                  </a:lnTo>
                  <a:lnTo>
                    <a:pt x="50652" y="30615"/>
                  </a:lnTo>
                  <a:lnTo>
                    <a:pt x="50568" y="30474"/>
                  </a:lnTo>
                  <a:lnTo>
                    <a:pt x="50511" y="30432"/>
                  </a:lnTo>
                  <a:lnTo>
                    <a:pt x="50511" y="30432"/>
                  </a:lnTo>
                  <a:lnTo>
                    <a:pt x="50371" y="30291"/>
                  </a:lnTo>
                  <a:lnTo>
                    <a:pt x="50342" y="30263"/>
                  </a:lnTo>
                  <a:lnTo>
                    <a:pt x="50300" y="30234"/>
                  </a:lnTo>
                  <a:lnTo>
                    <a:pt x="50258" y="30234"/>
                  </a:lnTo>
                  <a:lnTo>
                    <a:pt x="50187" y="30319"/>
                  </a:lnTo>
                  <a:lnTo>
                    <a:pt x="50159" y="30291"/>
                  </a:lnTo>
                  <a:lnTo>
                    <a:pt x="49990" y="30206"/>
                  </a:lnTo>
                  <a:lnTo>
                    <a:pt x="49596" y="29812"/>
                  </a:lnTo>
                  <a:lnTo>
                    <a:pt x="49568" y="29784"/>
                  </a:lnTo>
                  <a:lnTo>
                    <a:pt x="49427" y="29671"/>
                  </a:lnTo>
                  <a:lnTo>
                    <a:pt x="49258" y="29558"/>
                  </a:lnTo>
                  <a:lnTo>
                    <a:pt x="49033" y="29305"/>
                  </a:lnTo>
                  <a:lnTo>
                    <a:pt x="48934" y="29150"/>
                  </a:lnTo>
                  <a:lnTo>
                    <a:pt x="48836" y="29037"/>
                  </a:lnTo>
                  <a:lnTo>
                    <a:pt x="48695" y="28770"/>
                  </a:lnTo>
                  <a:lnTo>
                    <a:pt x="48667" y="28714"/>
                  </a:lnTo>
                  <a:lnTo>
                    <a:pt x="48638" y="28643"/>
                  </a:lnTo>
                  <a:lnTo>
                    <a:pt x="48512" y="28502"/>
                  </a:lnTo>
                  <a:lnTo>
                    <a:pt x="48455" y="28460"/>
                  </a:lnTo>
                  <a:lnTo>
                    <a:pt x="48174" y="28502"/>
                  </a:lnTo>
                  <a:lnTo>
                    <a:pt x="47892" y="28587"/>
                  </a:lnTo>
                  <a:lnTo>
                    <a:pt x="47526" y="28699"/>
                  </a:lnTo>
                  <a:lnTo>
                    <a:pt x="47385" y="28699"/>
                  </a:lnTo>
                  <a:lnTo>
                    <a:pt x="47329" y="28685"/>
                  </a:lnTo>
                  <a:lnTo>
                    <a:pt x="47258" y="28699"/>
                  </a:lnTo>
                  <a:lnTo>
                    <a:pt x="47244" y="28699"/>
                  </a:lnTo>
                  <a:lnTo>
                    <a:pt x="47230" y="28699"/>
                  </a:lnTo>
                  <a:lnTo>
                    <a:pt x="47174" y="28699"/>
                  </a:lnTo>
                  <a:lnTo>
                    <a:pt x="47033" y="28699"/>
                  </a:lnTo>
                  <a:lnTo>
                    <a:pt x="47005" y="28714"/>
                  </a:lnTo>
                  <a:lnTo>
                    <a:pt x="46949" y="28742"/>
                  </a:lnTo>
                  <a:lnTo>
                    <a:pt x="46737" y="28925"/>
                  </a:lnTo>
                  <a:lnTo>
                    <a:pt x="46597" y="28953"/>
                  </a:lnTo>
                  <a:lnTo>
                    <a:pt x="46428" y="28925"/>
                  </a:lnTo>
                  <a:lnTo>
                    <a:pt x="46315" y="28883"/>
                  </a:lnTo>
                  <a:lnTo>
                    <a:pt x="46047" y="28643"/>
                  </a:lnTo>
                  <a:lnTo>
                    <a:pt x="45935" y="28474"/>
                  </a:lnTo>
                  <a:lnTo>
                    <a:pt x="45893" y="28460"/>
                  </a:lnTo>
                  <a:lnTo>
                    <a:pt x="45569" y="28559"/>
                  </a:lnTo>
                  <a:lnTo>
                    <a:pt x="45555" y="28587"/>
                  </a:lnTo>
                  <a:lnTo>
                    <a:pt x="45400" y="28643"/>
                  </a:lnTo>
                  <a:lnTo>
                    <a:pt x="45259" y="28714"/>
                  </a:lnTo>
                  <a:lnTo>
                    <a:pt x="45217" y="28643"/>
                  </a:lnTo>
                  <a:lnTo>
                    <a:pt x="45217" y="28629"/>
                  </a:lnTo>
                  <a:lnTo>
                    <a:pt x="45203" y="28587"/>
                  </a:lnTo>
                  <a:lnTo>
                    <a:pt x="45301" y="28516"/>
                  </a:lnTo>
                  <a:lnTo>
                    <a:pt x="45400" y="28376"/>
                  </a:lnTo>
                  <a:lnTo>
                    <a:pt x="45414" y="28347"/>
                  </a:lnTo>
                  <a:lnTo>
                    <a:pt x="45611" y="28277"/>
                  </a:lnTo>
                  <a:lnTo>
                    <a:pt x="45681" y="28263"/>
                  </a:lnTo>
                  <a:lnTo>
                    <a:pt x="45864" y="28207"/>
                  </a:lnTo>
                  <a:lnTo>
                    <a:pt x="46033" y="28263"/>
                  </a:lnTo>
                  <a:lnTo>
                    <a:pt x="46160" y="28333"/>
                  </a:lnTo>
                  <a:lnTo>
                    <a:pt x="46259" y="28446"/>
                  </a:lnTo>
                  <a:lnTo>
                    <a:pt x="46329" y="28502"/>
                  </a:lnTo>
                  <a:lnTo>
                    <a:pt x="46470" y="28530"/>
                  </a:lnTo>
                  <a:lnTo>
                    <a:pt x="46526" y="28516"/>
                  </a:lnTo>
                  <a:lnTo>
                    <a:pt x="46921" y="28432"/>
                  </a:lnTo>
                  <a:lnTo>
                    <a:pt x="46949" y="28432"/>
                  </a:lnTo>
                  <a:lnTo>
                    <a:pt x="47061" y="28432"/>
                  </a:lnTo>
                  <a:lnTo>
                    <a:pt x="47202" y="28460"/>
                  </a:lnTo>
                  <a:lnTo>
                    <a:pt x="47216" y="28460"/>
                  </a:lnTo>
                  <a:lnTo>
                    <a:pt x="47230" y="28460"/>
                  </a:lnTo>
                  <a:lnTo>
                    <a:pt x="47582" y="28361"/>
                  </a:lnTo>
                  <a:lnTo>
                    <a:pt x="47667" y="28376"/>
                  </a:lnTo>
                  <a:lnTo>
                    <a:pt x="47920" y="28305"/>
                  </a:lnTo>
                  <a:lnTo>
                    <a:pt x="48075" y="28207"/>
                  </a:lnTo>
                  <a:lnTo>
                    <a:pt x="48103" y="28207"/>
                  </a:lnTo>
                  <a:lnTo>
                    <a:pt x="48103" y="28193"/>
                  </a:lnTo>
                  <a:lnTo>
                    <a:pt x="48160" y="28150"/>
                  </a:lnTo>
                  <a:lnTo>
                    <a:pt x="48202" y="28136"/>
                  </a:lnTo>
                  <a:lnTo>
                    <a:pt x="48258" y="28136"/>
                  </a:lnTo>
                  <a:lnTo>
                    <a:pt x="48512" y="28094"/>
                  </a:lnTo>
                  <a:lnTo>
                    <a:pt x="48596" y="28108"/>
                  </a:lnTo>
                  <a:lnTo>
                    <a:pt x="48624" y="28122"/>
                  </a:lnTo>
                  <a:lnTo>
                    <a:pt x="48681" y="28136"/>
                  </a:lnTo>
                  <a:lnTo>
                    <a:pt x="48737" y="28164"/>
                  </a:lnTo>
                  <a:lnTo>
                    <a:pt x="48807" y="28207"/>
                  </a:lnTo>
                  <a:lnTo>
                    <a:pt x="48836" y="28164"/>
                  </a:lnTo>
                  <a:lnTo>
                    <a:pt x="48920" y="28291"/>
                  </a:lnTo>
                  <a:lnTo>
                    <a:pt x="48962" y="28516"/>
                  </a:lnTo>
                  <a:lnTo>
                    <a:pt x="49202" y="28699"/>
                  </a:lnTo>
                  <a:lnTo>
                    <a:pt x="49399" y="28897"/>
                  </a:lnTo>
                  <a:lnTo>
                    <a:pt x="49878" y="29446"/>
                  </a:lnTo>
                  <a:lnTo>
                    <a:pt x="50004" y="29530"/>
                  </a:lnTo>
                  <a:lnTo>
                    <a:pt x="50230" y="29587"/>
                  </a:lnTo>
                  <a:lnTo>
                    <a:pt x="50356" y="29615"/>
                  </a:lnTo>
                  <a:lnTo>
                    <a:pt x="50385" y="29601"/>
                  </a:lnTo>
                  <a:lnTo>
                    <a:pt x="50427" y="29558"/>
                  </a:lnTo>
                  <a:lnTo>
                    <a:pt x="50624" y="29502"/>
                  </a:lnTo>
                  <a:lnTo>
                    <a:pt x="50723" y="29446"/>
                  </a:lnTo>
                  <a:lnTo>
                    <a:pt x="50863" y="29418"/>
                  </a:lnTo>
                  <a:lnTo>
                    <a:pt x="50976" y="29389"/>
                  </a:lnTo>
                  <a:lnTo>
                    <a:pt x="51018" y="29347"/>
                  </a:lnTo>
                  <a:lnTo>
                    <a:pt x="51075" y="29333"/>
                  </a:lnTo>
                  <a:lnTo>
                    <a:pt x="51399" y="29418"/>
                  </a:lnTo>
                  <a:lnTo>
                    <a:pt x="51497" y="29474"/>
                  </a:lnTo>
                  <a:lnTo>
                    <a:pt x="51765" y="29629"/>
                  </a:lnTo>
                  <a:lnTo>
                    <a:pt x="51779" y="29643"/>
                  </a:lnTo>
                  <a:lnTo>
                    <a:pt x="51934" y="29798"/>
                  </a:lnTo>
                  <a:lnTo>
                    <a:pt x="51976" y="29868"/>
                  </a:lnTo>
                  <a:lnTo>
                    <a:pt x="52004" y="29953"/>
                  </a:lnTo>
                  <a:lnTo>
                    <a:pt x="51976" y="30051"/>
                  </a:lnTo>
                  <a:lnTo>
                    <a:pt x="51694" y="30361"/>
                  </a:lnTo>
                  <a:lnTo>
                    <a:pt x="51694" y="30375"/>
                  </a:lnTo>
                  <a:lnTo>
                    <a:pt x="51722" y="30375"/>
                  </a:lnTo>
                  <a:lnTo>
                    <a:pt x="51835" y="30277"/>
                  </a:lnTo>
                  <a:lnTo>
                    <a:pt x="51849" y="30263"/>
                  </a:lnTo>
                  <a:lnTo>
                    <a:pt x="52046" y="30037"/>
                  </a:lnTo>
                  <a:lnTo>
                    <a:pt x="52046" y="30037"/>
                  </a:lnTo>
                  <a:lnTo>
                    <a:pt x="52060" y="29967"/>
                  </a:lnTo>
                  <a:lnTo>
                    <a:pt x="52004" y="29784"/>
                  </a:lnTo>
                  <a:lnTo>
                    <a:pt x="51877" y="29375"/>
                  </a:lnTo>
                  <a:lnTo>
                    <a:pt x="51807" y="29220"/>
                  </a:lnTo>
                  <a:lnTo>
                    <a:pt x="51680" y="29009"/>
                  </a:lnTo>
                  <a:lnTo>
                    <a:pt x="51187" y="28347"/>
                  </a:lnTo>
                  <a:lnTo>
                    <a:pt x="51173" y="28319"/>
                  </a:lnTo>
                  <a:lnTo>
                    <a:pt x="51075" y="28193"/>
                  </a:lnTo>
                  <a:lnTo>
                    <a:pt x="51046" y="28122"/>
                  </a:lnTo>
                  <a:lnTo>
                    <a:pt x="51046" y="28122"/>
                  </a:lnTo>
                  <a:lnTo>
                    <a:pt x="50948" y="28009"/>
                  </a:lnTo>
                  <a:lnTo>
                    <a:pt x="50863" y="27883"/>
                  </a:lnTo>
                  <a:lnTo>
                    <a:pt x="50779" y="27742"/>
                  </a:lnTo>
                  <a:lnTo>
                    <a:pt x="50314" y="27122"/>
                  </a:lnTo>
                  <a:lnTo>
                    <a:pt x="49878" y="26460"/>
                  </a:lnTo>
                  <a:lnTo>
                    <a:pt x="49596" y="25954"/>
                  </a:lnTo>
                  <a:lnTo>
                    <a:pt x="49554" y="25855"/>
                  </a:lnTo>
                  <a:lnTo>
                    <a:pt x="49540" y="25813"/>
                  </a:lnTo>
                  <a:lnTo>
                    <a:pt x="49469" y="25587"/>
                  </a:lnTo>
                  <a:lnTo>
                    <a:pt x="49230" y="24940"/>
                  </a:lnTo>
                  <a:lnTo>
                    <a:pt x="49103" y="24362"/>
                  </a:lnTo>
                  <a:lnTo>
                    <a:pt x="49089" y="24179"/>
                  </a:lnTo>
                  <a:lnTo>
                    <a:pt x="49089" y="24179"/>
                  </a:lnTo>
                  <a:lnTo>
                    <a:pt x="49089" y="24081"/>
                  </a:lnTo>
                  <a:lnTo>
                    <a:pt x="49117" y="23996"/>
                  </a:lnTo>
                  <a:lnTo>
                    <a:pt x="49145" y="23743"/>
                  </a:lnTo>
                  <a:lnTo>
                    <a:pt x="49230" y="23588"/>
                  </a:lnTo>
                  <a:lnTo>
                    <a:pt x="49244" y="23531"/>
                  </a:lnTo>
                  <a:lnTo>
                    <a:pt x="49272" y="23503"/>
                  </a:lnTo>
                  <a:lnTo>
                    <a:pt x="49329" y="23503"/>
                  </a:lnTo>
                  <a:lnTo>
                    <a:pt x="49357" y="23461"/>
                  </a:lnTo>
                  <a:lnTo>
                    <a:pt x="49343" y="23405"/>
                  </a:lnTo>
                  <a:lnTo>
                    <a:pt x="49497" y="23236"/>
                  </a:lnTo>
                  <a:lnTo>
                    <a:pt x="49723" y="23151"/>
                  </a:lnTo>
                  <a:lnTo>
                    <a:pt x="49864" y="23165"/>
                  </a:lnTo>
                  <a:lnTo>
                    <a:pt x="49948" y="23179"/>
                  </a:lnTo>
                  <a:lnTo>
                    <a:pt x="50187" y="23067"/>
                  </a:lnTo>
                  <a:lnTo>
                    <a:pt x="50202" y="22968"/>
                  </a:lnTo>
                  <a:lnTo>
                    <a:pt x="50103" y="22898"/>
                  </a:lnTo>
                  <a:lnTo>
                    <a:pt x="50075" y="22827"/>
                  </a:lnTo>
                  <a:lnTo>
                    <a:pt x="49751" y="22729"/>
                  </a:lnTo>
                  <a:lnTo>
                    <a:pt x="49681" y="22658"/>
                  </a:lnTo>
                  <a:lnTo>
                    <a:pt x="49526" y="22602"/>
                  </a:lnTo>
                  <a:lnTo>
                    <a:pt x="49469" y="22532"/>
                  </a:lnTo>
                  <a:lnTo>
                    <a:pt x="49117" y="22447"/>
                  </a:lnTo>
                  <a:lnTo>
                    <a:pt x="48920" y="22363"/>
                  </a:lnTo>
                  <a:lnTo>
                    <a:pt x="48737" y="22208"/>
                  </a:lnTo>
                  <a:lnTo>
                    <a:pt x="48638" y="22109"/>
                  </a:lnTo>
                  <a:lnTo>
                    <a:pt x="48596" y="21997"/>
                  </a:lnTo>
                  <a:lnTo>
                    <a:pt x="48540" y="21813"/>
                  </a:lnTo>
                  <a:lnTo>
                    <a:pt x="48554" y="21687"/>
                  </a:lnTo>
                  <a:lnTo>
                    <a:pt x="48582" y="21645"/>
                  </a:lnTo>
                  <a:lnTo>
                    <a:pt x="48624" y="21630"/>
                  </a:lnTo>
                  <a:lnTo>
                    <a:pt x="48667" y="21659"/>
                  </a:lnTo>
                  <a:lnTo>
                    <a:pt x="48695" y="21645"/>
                  </a:lnTo>
                  <a:lnTo>
                    <a:pt x="48695" y="21616"/>
                  </a:lnTo>
                  <a:lnTo>
                    <a:pt x="48596" y="21602"/>
                  </a:lnTo>
                  <a:lnTo>
                    <a:pt x="48343" y="21476"/>
                  </a:lnTo>
                  <a:lnTo>
                    <a:pt x="48315" y="21433"/>
                  </a:lnTo>
                  <a:lnTo>
                    <a:pt x="48286" y="21419"/>
                  </a:lnTo>
                  <a:lnTo>
                    <a:pt x="48202" y="21391"/>
                  </a:lnTo>
                  <a:lnTo>
                    <a:pt x="48089" y="21292"/>
                  </a:lnTo>
                  <a:lnTo>
                    <a:pt x="48033" y="21307"/>
                  </a:lnTo>
                  <a:lnTo>
                    <a:pt x="47878" y="21222"/>
                  </a:lnTo>
                  <a:lnTo>
                    <a:pt x="47864" y="21180"/>
                  </a:lnTo>
                  <a:lnTo>
                    <a:pt x="47906" y="21166"/>
                  </a:lnTo>
                  <a:lnTo>
                    <a:pt x="47906" y="21138"/>
                  </a:lnTo>
                  <a:lnTo>
                    <a:pt x="47822" y="21081"/>
                  </a:lnTo>
                  <a:lnTo>
                    <a:pt x="47822" y="21011"/>
                  </a:lnTo>
                  <a:lnTo>
                    <a:pt x="47751" y="20983"/>
                  </a:lnTo>
                  <a:lnTo>
                    <a:pt x="47737" y="20969"/>
                  </a:lnTo>
                  <a:lnTo>
                    <a:pt x="47695" y="20940"/>
                  </a:lnTo>
                  <a:lnTo>
                    <a:pt x="47695" y="20898"/>
                  </a:lnTo>
                  <a:lnTo>
                    <a:pt x="47639" y="20814"/>
                  </a:lnTo>
                  <a:lnTo>
                    <a:pt x="47639" y="20771"/>
                  </a:lnTo>
                  <a:lnTo>
                    <a:pt x="47695" y="20729"/>
                  </a:lnTo>
                  <a:lnTo>
                    <a:pt x="47723" y="20701"/>
                  </a:lnTo>
                  <a:lnTo>
                    <a:pt x="47737" y="20659"/>
                  </a:lnTo>
                  <a:lnTo>
                    <a:pt x="47723" y="20645"/>
                  </a:lnTo>
                  <a:lnTo>
                    <a:pt x="47653" y="20659"/>
                  </a:lnTo>
                  <a:lnTo>
                    <a:pt x="47639" y="20673"/>
                  </a:lnTo>
                  <a:lnTo>
                    <a:pt x="47582" y="20631"/>
                  </a:lnTo>
                  <a:lnTo>
                    <a:pt x="47526" y="20518"/>
                  </a:lnTo>
                  <a:lnTo>
                    <a:pt x="47554" y="20433"/>
                  </a:lnTo>
                  <a:lnTo>
                    <a:pt x="47484" y="20377"/>
                  </a:lnTo>
                  <a:lnTo>
                    <a:pt x="47456" y="20293"/>
                  </a:lnTo>
                  <a:lnTo>
                    <a:pt x="47470" y="20236"/>
                  </a:lnTo>
                  <a:lnTo>
                    <a:pt x="47456" y="20180"/>
                  </a:lnTo>
                  <a:lnTo>
                    <a:pt x="47470" y="20110"/>
                  </a:lnTo>
                  <a:lnTo>
                    <a:pt x="47456" y="20025"/>
                  </a:lnTo>
                  <a:lnTo>
                    <a:pt x="47413" y="19969"/>
                  </a:lnTo>
                  <a:lnTo>
                    <a:pt x="47357" y="19969"/>
                  </a:lnTo>
                  <a:lnTo>
                    <a:pt x="47371" y="19870"/>
                  </a:lnTo>
                  <a:lnTo>
                    <a:pt x="47315" y="19743"/>
                  </a:lnTo>
                  <a:lnTo>
                    <a:pt x="47244" y="19701"/>
                  </a:lnTo>
                  <a:lnTo>
                    <a:pt x="47230" y="19532"/>
                  </a:lnTo>
                  <a:lnTo>
                    <a:pt x="47174" y="19462"/>
                  </a:lnTo>
                  <a:lnTo>
                    <a:pt x="47061" y="19208"/>
                  </a:lnTo>
                  <a:lnTo>
                    <a:pt x="46878" y="19039"/>
                  </a:lnTo>
                  <a:lnTo>
                    <a:pt x="46780" y="19053"/>
                  </a:lnTo>
                  <a:lnTo>
                    <a:pt x="46780" y="19053"/>
                  </a:lnTo>
                  <a:lnTo>
                    <a:pt x="46780" y="19025"/>
                  </a:lnTo>
                  <a:lnTo>
                    <a:pt x="46681" y="18983"/>
                  </a:lnTo>
                  <a:lnTo>
                    <a:pt x="46583" y="18828"/>
                  </a:lnTo>
                  <a:lnTo>
                    <a:pt x="46554" y="18758"/>
                  </a:lnTo>
                  <a:lnTo>
                    <a:pt x="46554" y="18673"/>
                  </a:lnTo>
                  <a:lnTo>
                    <a:pt x="46639" y="18575"/>
                  </a:lnTo>
                  <a:lnTo>
                    <a:pt x="46653" y="18504"/>
                  </a:lnTo>
                  <a:lnTo>
                    <a:pt x="46540" y="18434"/>
                  </a:lnTo>
                  <a:lnTo>
                    <a:pt x="46470" y="18335"/>
                  </a:lnTo>
                  <a:lnTo>
                    <a:pt x="46385" y="18279"/>
                  </a:lnTo>
                  <a:lnTo>
                    <a:pt x="46315" y="18110"/>
                  </a:lnTo>
                  <a:lnTo>
                    <a:pt x="46259" y="18068"/>
                  </a:lnTo>
                  <a:lnTo>
                    <a:pt x="46132" y="18011"/>
                  </a:lnTo>
                  <a:lnTo>
                    <a:pt x="46104" y="17941"/>
                  </a:lnTo>
                  <a:lnTo>
                    <a:pt x="46062" y="17955"/>
                  </a:lnTo>
                  <a:lnTo>
                    <a:pt x="45977" y="17913"/>
                  </a:lnTo>
                  <a:lnTo>
                    <a:pt x="45907" y="17955"/>
                  </a:lnTo>
                  <a:lnTo>
                    <a:pt x="45907" y="17927"/>
                  </a:lnTo>
                  <a:lnTo>
                    <a:pt x="45752" y="17842"/>
                  </a:lnTo>
                  <a:lnTo>
                    <a:pt x="45569" y="17800"/>
                  </a:lnTo>
                  <a:lnTo>
                    <a:pt x="45428" y="17716"/>
                  </a:lnTo>
                  <a:lnTo>
                    <a:pt x="45428" y="17688"/>
                  </a:lnTo>
                  <a:lnTo>
                    <a:pt x="45456" y="17659"/>
                  </a:lnTo>
                  <a:lnTo>
                    <a:pt x="45456" y="17617"/>
                  </a:lnTo>
                  <a:lnTo>
                    <a:pt x="45343" y="17504"/>
                  </a:lnTo>
                  <a:lnTo>
                    <a:pt x="45273" y="17490"/>
                  </a:lnTo>
                  <a:lnTo>
                    <a:pt x="45174" y="17406"/>
                  </a:lnTo>
                  <a:lnTo>
                    <a:pt x="45160" y="17350"/>
                  </a:lnTo>
                  <a:lnTo>
                    <a:pt x="45132" y="17321"/>
                  </a:lnTo>
                  <a:lnTo>
                    <a:pt x="45104" y="17336"/>
                  </a:lnTo>
                  <a:lnTo>
                    <a:pt x="45076" y="17378"/>
                  </a:lnTo>
                  <a:lnTo>
                    <a:pt x="45048" y="17364"/>
                  </a:lnTo>
                  <a:lnTo>
                    <a:pt x="44963" y="17406"/>
                  </a:lnTo>
                  <a:lnTo>
                    <a:pt x="44893" y="17406"/>
                  </a:lnTo>
                  <a:lnTo>
                    <a:pt x="44822" y="17350"/>
                  </a:lnTo>
                  <a:lnTo>
                    <a:pt x="44836" y="17293"/>
                  </a:lnTo>
                  <a:lnTo>
                    <a:pt x="44808" y="17209"/>
                  </a:lnTo>
                  <a:lnTo>
                    <a:pt x="44752" y="17181"/>
                  </a:lnTo>
                  <a:lnTo>
                    <a:pt x="44696" y="17167"/>
                  </a:lnTo>
                  <a:lnTo>
                    <a:pt x="44667" y="17082"/>
                  </a:lnTo>
                  <a:lnTo>
                    <a:pt x="44625" y="17054"/>
                  </a:lnTo>
                  <a:lnTo>
                    <a:pt x="44625" y="16998"/>
                  </a:lnTo>
                  <a:lnTo>
                    <a:pt x="44541" y="16998"/>
                  </a:lnTo>
                  <a:lnTo>
                    <a:pt x="44484" y="16955"/>
                  </a:lnTo>
                  <a:lnTo>
                    <a:pt x="44442" y="16983"/>
                  </a:lnTo>
                  <a:lnTo>
                    <a:pt x="44358" y="16983"/>
                  </a:lnTo>
                  <a:lnTo>
                    <a:pt x="44118" y="16843"/>
                  </a:lnTo>
                  <a:lnTo>
                    <a:pt x="44048" y="16829"/>
                  </a:lnTo>
                  <a:lnTo>
                    <a:pt x="43949" y="16814"/>
                  </a:lnTo>
                  <a:lnTo>
                    <a:pt x="43865" y="16843"/>
                  </a:lnTo>
                  <a:lnTo>
                    <a:pt x="43766" y="16814"/>
                  </a:lnTo>
                  <a:lnTo>
                    <a:pt x="43668" y="16800"/>
                  </a:lnTo>
                  <a:lnTo>
                    <a:pt x="43654" y="16758"/>
                  </a:lnTo>
                  <a:lnTo>
                    <a:pt x="43625" y="16772"/>
                  </a:lnTo>
                  <a:lnTo>
                    <a:pt x="43513" y="16688"/>
                  </a:lnTo>
                  <a:lnTo>
                    <a:pt x="43499" y="16646"/>
                  </a:lnTo>
                  <a:lnTo>
                    <a:pt x="43428" y="16617"/>
                  </a:lnTo>
                  <a:lnTo>
                    <a:pt x="43330" y="16603"/>
                  </a:lnTo>
                  <a:lnTo>
                    <a:pt x="43231" y="16631"/>
                  </a:lnTo>
                  <a:lnTo>
                    <a:pt x="43104" y="16617"/>
                  </a:lnTo>
                  <a:lnTo>
                    <a:pt x="42879" y="16533"/>
                  </a:lnTo>
                  <a:lnTo>
                    <a:pt x="42851" y="16519"/>
                  </a:lnTo>
                  <a:lnTo>
                    <a:pt x="42710" y="16420"/>
                  </a:lnTo>
                  <a:lnTo>
                    <a:pt x="42597" y="16364"/>
                  </a:lnTo>
                  <a:lnTo>
                    <a:pt x="42471" y="16209"/>
                  </a:lnTo>
                  <a:lnTo>
                    <a:pt x="42316" y="16139"/>
                  </a:lnTo>
                  <a:lnTo>
                    <a:pt x="42245" y="16153"/>
                  </a:lnTo>
                  <a:lnTo>
                    <a:pt x="42006" y="16096"/>
                  </a:lnTo>
                  <a:lnTo>
                    <a:pt x="41922" y="16026"/>
                  </a:lnTo>
                  <a:lnTo>
                    <a:pt x="41865" y="16012"/>
                  </a:lnTo>
                  <a:lnTo>
                    <a:pt x="41879" y="15970"/>
                  </a:lnTo>
                  <a:lnTo>
                    <a:pt x="41781" y="15885"/>
                  </a:lnTo>
                  <a:lnTo>
                    <a:pt x="41781" y="15787"/>
                  </a:lnTo>
                  <a:lnTo>
                    <a:pt x="41767" y="15787"/>
                  </a:lnTo>
                  <a:lnTo>
                    <a:pt x="41767" y="15801"/>
                  </a:lnTo>
                  <a:lnTo>
                    <a:pt x="41724" y="15913"/>
                  </a:lnTo>
                  <a:lnTo>
                    <a:pt x="41753" y="15927"/>
                  </a:lnTo>
                  <a:lnTo>
                    <a:pt x="41767" y="15984"/>
                  </a:lnTo>
                  <a:lnTo>
                    <a:pt x="41795" y="15998"/>
                  </a:lnTo>
                  <a:lnTo>
                    <a:pt x="41795" y="16040"/>
                  </a:lnTo>
                  <a:lnTo>
                    <a:pt x="41668" y="16054"/>
                  </a:lnTo>
                  <a:lnTo>
                    <a:pt x="41668" y="16279"/>
                  </a:lnTo>
                  <a:lnTo>
                    <a:pt x="41626" y="16350"/>
                  </a:lnTo>
                  <a:lnTo>
                    <a:pt x="41682" y="16378"/>
                  </a:lnTo>
                  <a:lnTo>
                    <a:pt x="41682" y="16406"/>
                  </a:lnTo>
                  <a:lnTo>
                    <a:pt x="41654" y="16420"/>
                  </a:lnTo>
                  <a:lnTo>
                    <a:pt x="41584" y="16364"/>
                  </a:lnTo>
                  <a:lnTo>
                    <a:pt x="41527" y="16420"/>
                  </a:lnTo>
                  <a:lnTo>
                    <a:pt x="41457" y="16519"/>
                  </a:lnTo>
                  <a:lnTo>
                    <a:pt x="41274" y="16702"/>
                  </a:lnTo>
                  <a:lnTo>
                    <a:pt x="41175" y="16702"/>
                  </a:lnTo>
                  <a:lnTo>
                    <a:pt x="41133" y="16730"/>
                  </a:lnTo>
                  <a:lnTo>
                    <a:pt x="41119" y="16716"/>
                  </a:lnTo>
                  <a:lnTo>
                    <a:pt x="41119" y="16688"/>
                  </a:lnTo>
                  <a:lnTo>
                    <a:pt x="41048" y="16631"/>
                  </a:lnTo>
                  <a:lnTo>
                    <a:pt x="41020" y="16631"/>
                  </a:lnTo>
                  <a:lnTo>
                    <a:pt x="40978" y="16603"/>
                  </a:lnTo>
                  <a:lnTo>
                    <a:pt x="40908" y="16561"/>
                  </a:lnTo>
                  <a:lnTo>
                    <a:pt x="40950" y="16547"/>
                  </a:lnTo>
                  <a:lnTo>
                    <a:pt x="41063" y="16617"/>
                  </a:lnTo>
                  <a:lnTo>
                    <a:pt x="41105" y="16646"/>
                  </a:lnTo>
                  <a:lnTo>
                    <a:pt x="41217" y="16674"/>
                  </a:lnTo>
                  <a:lnTo>
                    <a:pt x="41260" y="16646"/>
                  </a:lnTo>
                  <a:lnTo>
                    <a:pt x="41386" y="16491"/>
                  </a:lnTo>
                  <a:lnTo>
                    <a:pt x="41485" y="16392"/>
                  </a:lnTo>
                  <a:lnTo>
                    <a:pt x="41527" y="16364"/>
                  </a:lnTo>
                  <a:lnTo>
                    <a:pt x="41584" y="16237"/>
                  </a:lnTo>
                  <a:lnTo>
                    <a:pt x="41598" y="16209"/>
                  </a:lnTo>
                  <a:lnTo>
                    <a:pt x="41555" y="16124"/>
                  </a:lnTo>
                  <a:lnTo>
                    <a:pt x="41570" y="16054"/>
                  </a:lnTo>
                  <a:lnTo>
                    <a:pt x="41541" y="16040"/>
                  </a:lnTo>
                  <a:lnTo>
                    <a:pt x="41513" y="16054"/>
                  </a:lnTo>
                  <a:lnTo>
                    <a:pt x="41527" y="16124"/>
                  </a:lnTo>
                  <a:lnTo>
                    <a:pt x="41499" y="16153"/>
                  </a:lnTo>
                  <a:lnTo>
                    <a:pt x="41260" y="16139"/>
                  </a:lnTo>
                  <a:lnTo>
                    <a:pt x="41372" y="15970"/>
                  </a:lnTo>
                  <a:lnTo>
                    <a:pt x="41386" y="15955"/>
                  </a:lnTo>
                  <a:lnTo>
                    <a:pt x="41555" y="15984"/>
                  </a:lnTo>
                  <a:lnTo>
                    <a:pt x="41513" y="15843"/>
                  </a:lnTo>
                  <a:lnTo>
                    <a:pt x="41527" y="15801"/>
                  </a:lnTo>
                  <a:lnTo>
                    <a:pt x="41555" y="15801"/>
                  </a:lnTo>
                  <a:lnTo>
                    <a:pt x="41584" y="15787"/>
                  </a:lnTo>
                  <a:lnTo>
                    <a:pt x="41612" y="15787"/>
                  </a:lnTo>
                  <a:lnTo>
                    <a:pt x="41570" y="15772"/>
                  </a:lnTo>
                  <a:lnTo>
                    <a:pt x="41415" y="15646"/>
                  </a:lnTo>
                  <a:lnTo>
                    <a:pt x="41372" y="15491"/>
                  </a:lnTo>
                  <a:lnTo>
                    <a:pt x="41316" y="15420"/>
                  </a:lnTo>
                  <a:lnTo>
                    <a:pt x="41288" y="15378"/>
                  </a:lnTo>
                  <a:lnTo>
                    <a:pt x="41260" y="15294"/>
                  </a:lnTo>
                  <a:lnTo>
                    <a:pt x="41232" y="15265"/>
                  </a:lnTo>
                  <a:lnTo>
                    <a:pt x="41260" y="15237"/>
                  </a:lnTo>
                  <a:lnTo>
                    <a:pt x="41316" y="15223"/>
                  </a:lnTo>
                  <a:lnTo>
                    <a:pt x="41330" y="15195"/>
                  </a:lnTo>
                  <a:lnTo>
                    <a:pt x="41302" y="15111"/>
                  </a:lnTo>
                  <a:lnTo>
                    <a:pt x="41386" y="15195"/>
                  </a:lnTo>
                  <a:lnTo>
                    <a:pt x="41429" y="15209"/>
                  </a:lnTo>
                  <a:lnTo>
                    <a:pt x="41457" y="15167"/>
                  </a:lnTo>
                  <a:lnTo>
                    <a:pt x="41457" y="15153"/>
                  </a:lnTo>
                  <a:lnTo>
                    <a:pt x="41429" y="15125"/>
                  </a:lnTo>
                  <a:lnTo>
                    <a:pt x="41429" y="15111"/>
                  </a:lnTo>
                  <a:lnTo>
                    <a:pt x="41274" y="14998"/>
                  </a:lnTo>
                  <a:lnTo>
                    <a:pt x="41133" y="14928"/>
                  </a:lnTo>
                  <a:lnTo>
                    <a:pt x="40964" y="14787"/>
                  </a:lnTo>
                  <a:lnTo>
                    <a:pt x="40767" y="14575"/>
                  </a:lnTo>
                  <a:lnTo>
                    <a:pt x="40739" y="14477"/>
                  </a:lnTo>
                  <a:lnTo>
                    <a:pt x="40654" y="14407"/>
                  </a:lnTo>
                  <a:lnTo>
                    <a:pt x="40640" y="14364"/>
                  </a:lnTo>
                  <a:lnTo>
                    <a:pt x="40598" y="14336"/>
                  </a:lnTo>
                  <a:lnTo>
                    <a:pt x="40527" y="14252"/>
                  </a:lnTo>
                  <a:lnTo>
                    <a:pt x="40499" y="14223"/>
                  </a:lnTo>
                  <a:lnTo>
                    <a:pt x="40429" y="14083"/>
                  </a:lnTo>
                  <a:lnTo>
                    <a:pt x="40415" y="14054"/>
                  </a:lnTo>
                  <a:lnTo>
                    <a:pt x="40415" y="14040"/>
                  </a:lnTo>
                  <a:lnTo>
                    <a:pt x="40415" y="13998"/>
                  </a:lnTo>
                  <a:lnTo>
                    <a:pt x="40415" y="13928"/>
                  </a:lnTo>
                  <a:lnTo>
                    <a:pt x="40387" y="13857"/>
                  </a:lnTo>
                  <a:lnTo>
                    <a:pt x="40401" y="13787"/>
                  </a:lnTo>
                  <a:lnTo>
                    <a:pt x="40373" y="13590"/>
                  </a:lnTo>
                  <a:lnTo>
                    <a:pt x="40330" y="13491"/>
                  </a:lnTo>
                  <a:lnTo>
                    <a:pt x="40274" y="13308"/>
                  </a:lnTo>
                  <a:lnTo>
                    <a:pt x="40274" y="13280"/>
                  </a:lnTo>
                  <a:lnTo>
                    <a:pt x="40190" y="13125"/>
                  </a:lnTo>
                  <a:lnTo>
                    <a:pt x="40105" y="12984"/>
                  </a:lnTo>
                  <a:lnTo>
                    <a:pt x="40119" y="12886"/>
                  </a:lnTo>
                  <a:lnTo>
                    <a:pt x="40049" y="12787"/>
                  </a:lnTo>
                  <a:lnTo>
                    <a:pt x="40063" y="12646"/>
                  </a:lnTo>
                  <a:lnTo>
                    <a:pt x="39992" y="12491"/>
                  </a:lnTo>
                  <a:lnTo>
                    <a:pt x="40006" y="12393"/>
                  </a:lnTo>
                  <a:lnTo>
                    <a:pt x="40063" y="12322"/>
                  </a:lnTo>
                  <a:lnTo>
                    <a:pt x="40077" y="12294"/>
                  </a:lnTo>
                  <a:lnTo>
                    <a:pt x="40021" y="12238"/>
                  </a:lnTo>
                  <a:lnTo>
                    <a:pt x="40063" y="12168"/>
                  </a:lnTo>
                  <a:lnTo>
                    <a:pt x="40021" y="12139"/>
                  </a:lnTo>
                  <a:lnTo>
                    <a:pt x="39992" y="12097"/>
                  </a:lnTo>
                  <a:lnTo>
                    <a:pt x="39950" y="11914"/>
                  </a:lnTo>
                  <a:lnTo>
                    <a:pt x="39978" y="11787"/>
                  </a:lnTo>
                  <a:lnTo>
                    <a:pt x="39978" y="11773"/>
                  </a:lnTo>
                  <a:lnTo>
                    <a:pt x="40035" y="11717"/>
                  </a:lnTo>
                  <a:lnTo>
                    <a:pt x="40049" y="11646"/>
                  </a:lnTo>
                  <a:lnTo>
                    <a:pt x="40035" y="11520"/>
                  </a:lnTo>
                  <a:lnTo>
                    <a:pt x="40021" y="11492"/>
                  </a:lnTo>
                  <a:lnTo>
                    <a:pt x="39964" y="11449"/>
                  </a:lnTo>
                  <a:lnTo>
                    <a:pt x="39950" y="11393"/>
                  </a:lnTo>
                  <a:lnTo>
                    <a:pt x="39837" y="11280"/>
                  </a:lnTo>
                  <a:lnTo>
                    <a:pt x="39852" y="11238"/>
                  </a:lnTo>
                  <a:lnTo>
                    <a:pt x="39809" y="11196"/>
                  </a:lnTo>
                  <a:lnTo>
                    <a:pt x="39739" y="11182"/>
                  </a:lnTo>
                  <a:lnTo>
                    <a:pt x="39654" y="11097"/>
                  </a:lnTo>
                  <a:lnTo>
                    <a:pt x="39612" y="11041"/>
                  </a:lnTo>
                  <a:lnTo>
                    <a:pt x="39612" y="11041"/>
                  </a:lnTo>
                  <a:lnTo>
                    <a:pt x="39584" y="10999"/>
                  </a:lnTo>
                  <a:lnTo>
                    <a:pt x="39584" y="10971"/>
                  </a:lnTo>
                  <a:lnTo>
                    <a:pt x="39542" y="10971"/>
                  </a:lnTo>
                  <a:lnTo>
                    <a:pt x="39514" y="10971"/>
                  </a:lnTo>
                  <a:lnTo>
                    <a:pt x="39485" y="10914"/>
                  </a:lnTo>
                  <a:lnTo>
                    <a:pt x="39373" y="10942"/>
                  </a:lnTo>
                  <a:lnTo>
                    <a:pt x="39359" y="11041"/>
                  </a:lnTo>
                  <a:lnTo>
                    <a:pt x="39345" y="11083"/>
                  </a:lnTo>
                  <a:lnTo>
                    <a:pt x="39288" y="11224"/>
                  </a:lnTo>
                  <a:lnTo>
                    <a:pt x="39288" y="11224"/>
                  </a:lnTo>
                  <a:lnTo>
                    <a:pt x="39260" y="11224"/>
                  </a:lnTo>
                  <a:lnTo>
                    <a:pt x="39204" y="11238"/>
                  </a:lnTo>
                  <a:lnTo>
                    <a:pt x="39204" y="11294"/>
                  </a:lnTo>
                  <a:lnTo>
                    <a:pt x="39190" y="11294"/>
                  </a:lnTo>
                  <a:lnTo>
                    <a:pt x="39162" y="11280"/>
                  </a:lnTo>
                  <a:lnTo>
                    <a:pt x="39133" y="11280"/>
                  </a:lnTo>
                  <a:lnTo>
                    <a:pt x="39105" y="11224"/>
                  </a:lnTo>
                  <a:lnTo>
                    <a:pt x="39091" y="11224"/>
                  </a:lnTo>
                  <a:lnTo>
                    <a:pt x="39077" y="11182"/>
                  </a:lnTo>
                  <a:lnTo>
                    <a:pt x="39232" y="11182"/>
                  </a:lnTo>
                  <a:lnTo>
                    <a:pt x="39246" y="11168"/>
                  </a:lnTo>
                  <a:lnTo>
                    <a:pt x="39302" y="11125"/>
                  </a:lnTo>
                  <a:lnTo>
                    <a:pt x="39302" y="11041"/>
                  </a:lnTo>
                  <a:lnTo>
                    <a:pt x="39359" y="10928"/>
                  </a:lnTo>
                  <a:lnTo>
                    <a:pt x="39429" y="10900"/>
                  </a:lnTo>
                  <a:lnTo>
                    <a:pt x="39457" y="10844"/>
                  </a:lnTo>
                  <a:lnTo>
                    <a:pt x="39528" y="10830"/>
                  </a:lnTo>
                  <a:lnTo>
                    <a:pt x="39570" y="10788"/>
                  </a:lnTo>
                  <a:lnTo>
                    <a:pt x="39528" y="10759"/>
                  </a:lnTo>
                  <a:lnTo>
                    <a:pt x="39528" y="10731"/>
                  </a:lnTo>
                  <a:lnTo>
                    <a:pt x="39457" y="10633"/>
                  </a:lnTo>
                  <a:lnTo>
                    <a:pt x="39429" y="10464"/>
                  </a:lnTo>
                  <a:lnTo>
                    <a:pt x="39331" y="10379"/>
                  </a:lnTo>
                  <a:lnTo>
                    <a:pt x="39302" y="10323"/>
                  </a:lnTo>
                  <a:lnTo>
                    <a:pt x="39288" y="10309"/>
                  </a:lnTo>
                  <a:lnTo>
                    <a:pt x="39246" y="10154"/>
                  </a:lnTo>
                  <a:lnTo>
                    <a:pt x="39274" y="10069"/>
                  </a:lnTo>
                  <a:lnTo>
                    <a:pt x="39218" y="10055"/>
                  </a:lnTo>
                  <a:lnTo>
                    <a:pt x="39176" y="9957"/>
                  </a:lnTo>
                  <a:lnTo>
                    <a:pt x="39119" y="9900"/>
                  </a:lnTo>
                  <a:lnTo>
                    <a:pt x="39119" y="9858"/>
                  </a:lnTo>
                  <a:lnTo>
                    <a:pt x="39077" y="9844"/>
                  </a:lnTo>
                  <a:lnTo>
                    <a:pt x="39007" y="9760"/>
                  </a:lnTo>
                  <a:lnTo>
                    <a:pt x="38908" y="9605"/>
                  </a:lnTo>
                  <a:lnTo>
                    <a:pt x="38894" y="9492"/>
                  </a:lnTo>
                  <a:lnTo>
                    <a:pt x="38894" y="9478"/>
                  </a:lnTo>
                  <a:lnTo>
                    <a:pt x="38908" y="9436"/>
                  </a:lnTo>
                  <a:lnTo>
                    <a:pt x="38950" y="9436"/>
                  </a:lnTo>
                  <a:lnTo>
                    <a:pt x="38964" y="9436"/>
                  </a:lnTo>
                  <a:lnTo>
                    <a:pt x="38950" y="9408"/>
                  </a:lnTo>
                  <a:lnTo>
                    <a:pt x="38880" y="9281"/>
                  </a:lnTo>
                  <a:lnTo>
                    <a:pt x="38809" y="9267"/>
                  </a:lnTo>
                  <a:lnTo>
                    <a:pt x="38753" y="9196"/>
                  </a:lnTo>
                  <a:lnTo>
                    <a:pt x="38683" y="9154"/>
                  </a:lnTo>
                  <a:lnTo>
                    <a:pt x="38598" y="9196"/>
                  </a:lnTo>
                  <a:lnTo>
                    <a:pt x="38556" y="9168"/>
                  </a:lnTo>
                  <a:lnTo>
                    <a:pt x="38711" y="9084"/>
                  </a:lnTo>
                  <a:lnTo>
                    <a:pt x="38767" y="9168"/>
                  </a:lnTo>
                  <a:lnTo>
                    <a:pt x="38866" y="9253"/>
                  </a:lnTo>
                  <a:lnTo>
                    <a:pt x="38880" y="9253"/>
                  </a:lnTo>
                  <a:lnTo>
                    <a:pt x="38838" y="9196"/>
                  </a:lnTo>
                  <a:lnTo>
                    <a:pt x="38725" y="9013"/>
                  </a:lnTo>
                  <a:lnTo>
                    <a:pt x="38669" y="8844"/>
                  </a:lnTo>
                  <a:lnTo>
                    <a:pt x="38542" y="8830"/>
                  </a:lnTo>
                  <a:lnTo>
                    <a:pt x="38528" y="8830"/>
                  </a:lnTo>
                  <a:lnTo>
                    <a:pt x="38387" y="8802"/>
                  </a:lnTo>
                  <a:lnTo>
                    <a:pt x="38345" y="8788"/>
                  </a:lnTo>
                  <a:lnTo>
                    <a:pt x="38288" y="8760"/>
                  </a:lnTo>
                  <a:lnTo>
                    <a:pt x="38303" y="8746"/>
                  </a:lnTo>
                  <a:lnTo>
                    <a:pt x="38345" y="8746"/>
                  </a:lnTo>
                  <a:lnTo>
                    <a:pt x="38457" y="8760"/>
                  </a:lnTo>
                  <a:lnTo>
                    <a:pt x="38528" y="8802"/>
                  </a:lnTo>
                  <a:lnTo>
                    <a:pt x="38542" y="8802"/>
                  </a:lnTo>
                  <a:lnTo>
                    <a:pt x="38556" y="8802"/>
                  </a:lnTo>
                  <a:lnTo>
                    <a:pt x="38641" y="8774"/>
                  </a:lnTo>
                  <a:lnTo>
                    <a:pt x="38655" y="8802"/>
                  </a:lnTo>
                  <a:lnTo>
                    <a:pt x="38697" y="8788"/>
                  </a:lnTo>
                  <a:lnTo>
                    <a:pt x="38725" y="8703"/>
                  </a:lnTo>
                  <a:lnTo>
                    <a:pt x="38767" y="8647"/>
                  </a:lnTo>
                  <a:lnTo>
                    <a:pt x="38753" y="8619"/>
                  </a:lnTo>
                  <a:lnTo>
                    <a:pt x="38753" y="8605"/>
                  </a:lnTo>
                  <a:lnTo>
                    <a:pt x="38809" y="8506"/>
                  </a:lnTo>
                  <a:lnTo>
                    <a:pt x="38866" y="8492"/>
                  </a:lnTo>
                  <a:lnTo>
                    <a:pt x="38838" y="8422"/>
                  </a:lnTo>
                  <a:lnTo>
                    <a:pt x="38852" y="8394"/>
                  </a:lnTo>
                  <a:lnTo>
                    <a:pt x="38866" y="8337"/>
                  </a:lnTo>
                  <a:lnTo>
                    <a:pt x="38781" y="8295"/>
                  </a:lnTo>
                  <a:lnTo>
                    <a:pt x="38683" y="8126"/>
                  </a:lnTo>
                  <a:lnTo>
                    <a:pt x="38641" y="8027"/>
                  </a:lnTo>
                  <a:lnTo>
                    <a:pt x="38669" y="7929"/>
                  </a:lnTo>
                  <a:lnTo>
                    <a:pt x="38570" y="7816"/>
                  </a:lnTo>
                  <a:lnTo>
                    <a:pt x="38500" y="7760"/>
                  </a:lnTo>
                  <a:lnTo>
                    <a:pt x="38429" y="7633"/>
                  </a:lnTo>
                  <a:lnTo>
                    <a:pt x="38317" y="7309"/>
                  </a:lnTo>
                  <a:lnTo>
                    <a:pt x="38303" y="7056"/>
                  </a:lnTo>
                  <a:lnTo>
                    <a:pt x="38331" y="7000"/>
                  </a:lnTo>
                  <a:lnTo>
                    <a:pt x="38387" y="6943"/>
                  </a:lnTo>
                  <a:lnTo>
                    <a:pt x="38401" y="6873"/>
                  </a:lnTo>
                  <a:lnTo>
                    <a:pt x="38472" y="6760"/>
                  </a:lnTo>
                  <a:lnTo>
                    <a:pt x="38500" y="6662"/>
                  </a:lnTo>
                  <a:lnTo>
                    <a:pt x="38317" y="6436"/>
                  </a:lnTo>
                  <a:lnTo>
                    <a:pt x="38190" y="6422"/>
                  </a:lnTo>
                  <a:lnTo>
                    <a:pt x="38176" y="6436"/>
                  </a:lnTo>
                  <a:lnTo>
                    <a:pt x="38077" y="6380"/>
                  </a:lnTo>
                  <a:lnTo>
                    <a:pt x="38021" y="6324"/>
                  </a:lnTo>
                  <a:lnTo>
                    <a:pt x="38049" y="6324"/>
                  </a:lnTo>
                  <a:lnTo>
                    <a:pt x="38077" y="6338"/>
                  </a:lnTo>
                  <a:lnTo>
                    <a:pt x="38077" y="6253"/>
                  </a:lnTo>
                  <a:lnTo>
                    <a:pt x="38148" y="6366"/>
                  </a:lnTo>
                  <a:lnTo>
                    <a:pt x="38190" y="6394"/>
                  </a:lnTo>
                  <a:lnTo>
                    <a:pt x="38190" y="6366"/>
                  </a:lnTo>
                  <a:lnTo>
                    <a:pt x="38049" y="6126"/>
                  </a:lnTo>
                  <a:lnTo>
                    <a:pt x="38063" y="6070"/>
                  </a:lnTo>
                  <a:lnTo>
                    <a:pt x="37993" y="5803"/>
                  </a:lnTo>
                  <a:lnTo>
                    <a:pt x="37936" y="5831"/>
                  </a:lnTo>
                  <a:lnTo>
                    <a:pt x="37922" y="5817"/>
                  </a:lnTo>
                  <a:lnTo>
                    <a:pt x="37922" y="5732"/>
                  </a:lnTo>
                  <a:lnTo>
                    <a:pt x="37965" y="5760"/>
                  </a:lnTo>
                  <a:lnTo>
                    <a:pt x="38007" y="5746"/>
                  </a:lnTo>
                  <a:lnTo>
                    <a:pt x="38105" y="5634"/>
                  </a:lnTo>
                  <a:lnTo>
                    <a:pt x="38134" y="5577"/>
                  </a:lnTo>
                  <a:lnTo>
                    <a:pt x="38176" y="5521"/>
                  </a:lnTo>
                  <a:lnTo>
                    <a:pt x="38232" y="5521"/>
                  </a:lnTo>
                  <a:lnTo>
                    <a:pt x="38232" y="5282"/>
                  </a:lnTo>
                  <a:lnTo>
                    <a:pt x="38260" y="5155"/>
                  </a:lnTo>
                  <a:lnTo>
                    <a:pt x="38190" y="5113"/>
                  </a:lnTo>
                  <a:lnTo>
                    <a:pt x="38134" y="5028"/>
                  </a:lnTo>
                  <a:lnTo>
                    <a:pt x="38176" y="4944"/>
                  </a:lnTo>
                  <a:lnTo>
                    <a:pt x="38176" y="4873"/>
                  </a:lnTo>
                  <a:lnTo>
                    <a:pt x="38134" y="4775"/>
                  </a:lnTo>
                  <a:lnTo>
                    <a:pt x="38162" y="4718"/>
                  </a:lnTo>
                  <a:lnTo>
                    <a:pt x="38134" y="4606"/>
                  </a:lnTo>
                  <a:lnTo>
                    <a:pt x="38119" y="4493"/>
                  </a:lnTo>
                  <a:lnTo>
                    <a:pt x="38119" y="4465"/>
                  </a:lnTo>
                  <a:lnTo>
                    <a:pt x="38148" y="4338"/>
                  </a:lnTo>
                  <a:lnTo>
                    <a:pt x="38007" y="4296"/>
                  </a:lnTo>
                  <a:lnTo>
                    <a:pt x="37936" y="4197"/>
                  </a:lnTo>
                  <a:lnTo>
                    <a:pt x="37965" y="4155"/>
                  </a:lnTo>
                  <a:lnTo>
                    <a:pt x="37951" y="4071"/>
                  </a:lnTo>
                  <a:lnTo>
                    <a:pt x="37922" y="4014"/>
                  </a:lnTo>
                  <a:lnTo>
                    <a:pt x="37993" y="3930"/>
                  </a:lnTo>
                  <a:lnTo>
                    <a:pt x="37922" y="3902"/>
                  </a:lnTo>
                  <a:lnTo>
                    <a:pt x="37922" y="3859"/>
                  </a:lnTo>
                  <a:lnTo>
                    <a:pt x="37838" y="3817"/>
                  </a:lnTo>
                  <a:lnTo>
                    <a:pt x="37796" y="3718"/>
                  </a:lnTo>
                  <a:lnTo>
                    <a:pt x="37753" y="3690"/>
                  </a:lnTo>
                  <a:lnTo>
                    <a:pt x="37810" y="3535"/>
                  </a:lnTo>
                  <a:lnTo>
                    <a:pt x="37866" y="3535"/>
                  </a:lnTo>
                  <a:lnTo>
                    <a:pt x="37880" y="3493"/>
                  </a:lnTo>
                  <a:lnTo>
                    <a:pt x="37767" y="3338"/>
                  </a:lnTo>
                  <a:lnTo>
                    <a:pt x="37725" y="3212"/>
                  </a:lnTo>
                  <a:lnTo>
                    <a:pt x="37739" y="3197"/>
                  </a:lnTo>
                  <a:lnTo>
                    <a:pt x="37782" y="3169"/>
                  </a:lnTo>
                  <a:lnTo>
                    <a:pt x="37725" y="3113"/>
                  </a:lnTo>
                  <a:lnTo>
                    <a:pt x="37725" y="3071"/>
                  </a:lnTo>
                  <a:lnTo>
                    <a:pt x="37584" y="3043"/>
                  </a:lnTo>
                  <a:lnTo>
                    <a:pt x="37303" y="2761"/>
                  </a:lnTo>
                  <a:lnTo>
                    <a:pt x="37204" y="2705"/>
                  </a:lnTo>
                  <a:lnTo>
                    <a:pt x="37120" y="2676"/>
                  </a:lnTo>
                  <a:lnTo>
                    <a:pt x="37063" y="2620"/>
                  </a:lnTo>
                  <a:lnTo>
                    <a:pt x="37007" y="2634"/>
                  </a:lnTo>
                  <a:lnTo>
                    <a:pt x="36937" y="2606"/>
                  </a:lnTo>
                  <a:lnTo>
                    <a:pt x="36923" y="2606"/>
                  </a:lnTo>
                  <a:lnTo>
                    <a:pt x="36908" y="2606"/>
                  </a:lnTo>
                  <a:lnTo>
                    <a:pt x="36880" y="2662"/>
                  </a:lnTo>
                  <a:lnTo>
                    <a:pt x="36796" y="2691"/>
                  </a:lnTo>
                  <a:lnTo>
                    <a:pt x="36782" y="2747"/>
                  </a:lnTo>
                  <a:lnTo>
                    <a:pt x="36725" y="2803"/>
                  </a:lnTo>
                  <a:lnTo>
                    <a:pt x="36669" y="2705"/>
                  </a:lnTo>
                  <a:lnTo>
                    <a:pt x="36613" y="2648"/>
                  </a:lnTo>
                  <a:lnTo>
                    <a:pt x="36627" y="2620"/>
                  </a:lnTo>
                  <a:lnTo>
                    <a:pt x="36683" y="2634"/>
                  </a:lnTo>
                  <a:lnTo>
                    <a:pt x="36711" y="2606"/>
                  </a:lnTo>
                  <a:lnTo>
                    <a:pt x="36739" y="2564"/>
                  </a:lnTo>
                  <a:lnTo>
                    <a:pt x="36796" y="2550"/>
                  </a:lnTo>
                  <a:lnTo>
                    <a:pt x="36852" y="2578"/>
                  </a:lnTo>
                  <a:lnTo>
                    <a:pt x="36866" y="2578"/>
                  </a:lnTo>
                  <a:lnTo>
                    <a:pt x="36683" y="2381"/>
                  </a:lnTo>
                  <a:lnTo>
                    <a:pt x="36613" y="2240"/>
                  </a:lnTo>
                  <a:lnTo>
                    <a:pt x="36585" y="2113"/>
                  </a:lnTo>
                  <a:lnTo>
                    <a:pt x="36542" y="2071"/>
                  </a:lnTo>
                  <a:lnTo>
                    <a:pt x="36528" y="2085"/>
                  </a:lnTo>
                  <a:lnTo>
                    <a:pt x="36528" y="2099"/>
                  </a:lnTo>
                  <a:lnTo>
                    <a:pt x="36542" y="2226"/>
                  </a:lnTo>
                  <a:lnTo>
                    <a:pt x="36472" y="2310"/>
                  </a:lnTo>
                  <a:lnTo>
                    <a:pt x="36444" y="2367"/>
                  </a:lnTo>
                  <a:lnTo>
                    <a:pt x="36387" y="2395"/>
                  </a:lnTo>
                  <a:lnTo>
                    <a:pt x="36218" y="2324"/>
                  </a:lnTo>
                  <a:lnTo>
                    <a:pt x="36148" y="2282"/>
                  </a:lnTo>
                  <a:lnTo>
                    <a:pt x="36148" y="2212"/>
                  </a:lnTo>
                  <a:lnTo>
                    <a:pt x="36035" y="2127"/>
                  </a:lnTo>
                  <a:lnTo>
                    <a:pt x="36021" y="2113"/>
                  </a:lnTo>
                  <a:lnTo>
                    <a:pt x="35979" y="2029"/>
                  </a:lnTo>
                  <a:lnTo>
                    <a:pt x="35909" y="1972"/>
                  </a:lnTo>
                  <a:lnTo>
                    <a:pt x="35923" y="1944"/>
                  </a:lnTo>
                  <a:lnTo>
                    <a:pt x="35881" y="1789"/>
                  </a:lnTo>
                  <a:lnTo>
                    <a:pt x="35881" y="1761"/>
                  </a:lnTo>
                  <a:lnTo>
                    <a:pt x="35824" y="1719"/>
                  </a:lnTo>
                  <a:lnTo>
                    <a:pt x="35824" y="1663"/>
                  </a:lnTo>
                  <a:lnTo>
                    <a:pt x="35782" y="1578"/>
                  </a:lnTo>
                  <a:lnTo>
                    <a:pt x="35669" y="1522"/>
                  </a:lnTo>
                  <a:lnTo>
                    <a:pt x="35641" y="1465"/>
                  </a:lnTo>
                  <a:lnTo>
                    <a:pt x="35585" y="1451"/>
                  </a:lnTo>
                  <a:lnTo>
                    <a:pt x="35500" y="1339"/>
                  </a:lnTo>
                  <a:lnTo>
                    <a:pt x="35345" y="1240"/>
                  </a:lnTo>
                  <a:lnTo>
                    <a:pt x="35022" y="832"/>
                  </a:lnTo>
                  <a:lnTo>
                    <a:pt x="35007" y="818"/>
                  </a:lnTo>
                  <a:lnTo>
                    <a:pt x="34993" y="789"/>
                  </a:lnTo>
                  <a:lnTo>
                    <a:pt x="34937" y="621"/>
                  </a:lnTo>
                  <a:lnTo>
                    <a:pt x="34923" y="592"/>
                  </a:lnTo>
                  <a:lnTo>
                    <a:pt x="34909" y="522"/>
                  </a:lnTo>
                  <a:lnTo>
                    <a:pt x="34895" y="480"/>
                  </a:lnTo>
                  <a:lnTo>
                    <a:pt x="34895" y="437"/>
                  </a:lnTo>
                  <a:lnTo>
                    <a:pt x="34895" y="437"/>
                  </a:lnTo>
                  <a:lnTo>
                    <a:pt x="34895" y="437"/>
                  </a:lnTo>
                  <a:lnTo>
                    <a:pt x="34867" y="409"/>
                  </a:lnTo>
                  <a:lnTo>
                    <a:pt x="34853" y="367"/>
                  </a:lnTo>
                  <a:lnTo>
                    <a:pt x="34824" y="325"/>
                  </a:lnTo>
                  <a:lnTo>
                    <a:pt x="34740" y="254"/>
                  </a:lnTo>
                  <a:lnTo>
                    <a:pt x="34684" y="156"/>
                  </a:lnTo>
                  <a:lnTo>
                    <a:pt x="34613" y="99"/>
                  </a:lnTo>
                  <a:lnTo>
                    <a:pt x="34613" y="99"/>
                  </a:lnTo>
                  <a:lnTo>
                    <a:pt x="34585" y="43"/>
                  </a:lnTo>
                  <a:lnTo>
                    <a:pt x="34571" y="1"/>
                  </a:lnTo>
                  <a:lnTo>
                    <a:pt x="34571" y="1"/>
                  </a:lnTo>
                  <a:lnTo>
                    <a:pt x="34557" y="1"/>
                  </a:lnTo>
                  <a:lnTo>
                    <a:pt x="34486" y="57"/>
                  </a:lnTo>
                  <a:lnTo>
                    <a:pt x="34458" y="85"/>
                  </a:lnTo>
                  <a:lnTo>
                    <a:pt x="34332" y="128"/>
                  </a:lnTo>
                  <a:lnTo>
                    <a:pt x="34177" y="254"/>
                  </a:lnTo>
                  <a:lnTo>
                    <a:pt x="34177" y="254"/>
                  </a:lnTo>
                  <a:lnTo>
                    <a:pt x="34163" y="297"/>
                  </a:lnTo>
                  <a:lnTo>
                    <a:pt x="34191" y="480"/>
                  </a:lnTo>
                  <a:lnTo>
                    <a:pt x="34205" y="536"/>
                  </a:lnTo>
                  <a:lnTo>
                    <a:pt x="34148" y="691"/>
                  </a:lnTo>
                  <a:lnTo>
                    <a:pt x="34050" y="677"/>
                  </a:lnTo>
                  <a:lnTo>
                    <a:pt x="33979" y="705"/>
                  </a:lnTo>
                  <a:lnTo>
                    <a:pt x="33965" y="747"/>
                  </a:lnTo>
                  <a:lnTo>
                    <a:pt x="33994" y="804"/>
                  </a:lnTo>
                  <a:lnTo>
                    <a:pt x="33979" y="846"/>
                  </a:lnTo>
                  <a:lnTo>
                    <a:pt x="33923" y="874"/>
                  </a:lnTo>
                  <a:lnTo>
                    <a:pt x="33909" y="973"/>
                  </a:lnTo>
                  <a:lnTo>
                    <a:pt x="33853" y="1001"/>
                  </a:lnTo>
                  <a:lnTo>
                    <a:pt x="33811" y="973"/>
                  </a:lnTo>
                  <a:lnTo>
                    <a:pt x="33782" y="958"/>
                  </a:lnTo>
                  <a:lnTo>
                    <a:pt x="33726" y="958"/>
                  </a:lnTo>
                  <a:lnTo>
                    <a:pt x="33670" y="1001"/>
                  </a:lnTo>
                  <a:lnTo>
                    <a:pt x="33670" y="1127"/>
                  </a:lnTo>
                  <a:lnTo>
                    <a:pt x="33642" y="1184"/>
                  </a:lnTo>
                  <a:lnTo>
                    <a:pt x="33515" y="1198"/>
                  </a:lnTo>
                  <a:lnTo>
                    <a:pt x="33444" y="1254"/>
                  </a:lnTo>
                  <a:lnTo>
                    <a:pt x="33444" y="1296"/>
                  </a:lnTo>
                  <a:lnTo>
                    <a:pt x="33515" y="1423"/>
                  </a:lnTo>
                  <a:lnTo>
                    <a:pt x="33374" y="1479"/>
                  </a:lnTo>
                  <a:lnTo>
                    <a:pt x="33304" y="1564"/>
                  </a:lnTo>
                  <a:lnTo>
                    <a:pt x="33275" y="1663"/>
                  </a:lnTo>
                  <a:lnTo>
                    <a:pt x="33149" y="1775"/>
                  </a:lnTo>
                  <a:lnTo>
                    <a:pt x="33092" y="1860"/>
                  </a:lnTo>
                  <a:lnTo>
                    <a:pt x="33106" y="1972"/>
                  </a:lnTo>
                  <a:lnTo>
                    <a:pt x="33078" y="2001"/>
                  </a:lnTo>
                  <a:lnTo>
                    <a:pt x="33064" y="2015"/>
                  </a:lnTo>
                  <a:lnTo>
                    <a:pt x="33008" y="2029"/>
                  </a:lnTo>
                  <a:lnTo>
                    <a:pt x="32923" y="2113"/>
                  </a:lnTo>
                  <a:lnTo>
                    <a:pt x="32895" y="2155"/>
                  </a:lnTo>
                  <a:lnTo>
                    <a:pt x="32881" y="2212"/>
                  </a:lnTo>
                  <a:lnTo>
                    <a:pt x="32980" y="2240"/>
                  </a:lnTo>
                  <a:lnTo>
                    <a:pt x="32980" y="2268"/>
                  </a:lnTo>
                  <a:lnTo>
                    <a:pt x="32909" y="2310"/>
                  </a:lnTo>
                  <a:lnTo>
                    <a:pt x="32867" y="2310"/>
                  </a:lnTo>
                  <a:lnTo>
                    <a:pt x="32768" y="2254"/>
                  </a:lnTo>
                  <a:lnTo>
                    <a:pt x="32614" y="2296"/>
                  </a:lnTo>
                  <a:lnTo>
                    <a:pt x="32543" y="2282"/>
                  </a:lnTo>
                  <a:lnTo>
                    <a:pt x="32416" y="2226"/>
                  </a:lnTo>
                  <a:lnTo>
                    <a:pt x="32402" y="2240"/>
                  </a:lnTo>
                  <a:lnTo>
                    <a:pt x="32346" y="2268"/>
                  </a:lnTo>
                  <a:lnTo>
                    <a:pt x="32304" y="2282"/>
                  </a:lnTo>
                  <a:lnTo>
                    <a:pt x="32247" y="2296"/>
                  </a:lnTo>
                  <a:lnTo>
                    <a:pt x="32191" y="2381"/>
                  </a:lnTo>
                  <a:lnTo>
                    <a:pt x="32233" y="2493"/>
                  </a:lnTo>
                  <a:lnTo>
                    <a:pt x="32304" y="2493"/>
                  </a:lnTo>
                  <a:lnTo>
                    <a:pt x="32332" y="2465"/>
                  </a:lnTo>
                  <a:lnTo>
                    <a:pt x="32374" y="2507"/>
                  </a:lnTo>
                  <a:lnTo>
                    <a:pt x="32318" y="2606"/>
                  </a:lnTo>
                  <a:lnTo>
                    <a:pt x="32346" y="2648"/>
                  </a:lnTo>
                  <a:lnTo>
                    <a:pt x="32402" y="2691"/>
                  </a:lnTo>
                  <a:lnTo>
                    <a:pt x="32529" y="2888"/>
                  </a:lnTo>
                  <a:lnTo>
                    <a:pt x="32529" y="2972"/>
                  </a:lnTo>
                  <a:lnTo>
                    <a:pt x="32501" y="3043"/>
                  </a:lnTo>
                  <a:lnTo>
                    <a:pt x="32529" y="3113"/>
                  </a:lnTo>
                  <a:lnTo>
                    <a:pt x="32529" y="3141"/>
                  </a:lnTo>
                  <a:lnTo>
                    <a:pt x="32642" y="3183"/>
                  </a:lnTo>
                  <a:lnTo>
                    <a:pt x="32684" y="3240"/>
                  </a:lnTo>
                  <a:lnTo>
                    <a:pt x="32740" y="3296"/>
                  </a:lnTo>
                  <a:lnTo>
                    <a:pt x="32783" y="3338"/>
                  </a:lnTo>
                  <a:lnTo>
                    <a:pt x="32797" y="3366"/>
                  </a:lnTo>
                  <a:lnTo>
                    <a:pt x="32923" y="3479"/>
                  </a:lnTo>
                  <a:lnTo>
                    <a:pt x="32980" y="3550"/>
                  </a:lnTo>
                  <a:lnTo>
                    <a:pt x="32980" y="3761"/>
                  </a:lnTo>
                  <a:lnTo>
                    <a:pt x="33036" y="3873"/>
                  </a:lnTo>
                  <a:lnTo>
                    <a:pt x="33008" y="4056"/>
                  </a:lnTo>
                  <a:lnTo>
                    <a:pt x="33050" y="4127"/>
                  </a:lnTo>
                  <a:lnTo>
                    <a:pt x="33092" y="4141"/>
                  </a:lnTo>
                  <a:lnTo>
                    <a:pt x="33177" y="4282"/>
                  </a:lnTo>
                  <a:lnTo>
                    <a:pt x="33205" y="4507"/>
                  </a:lnTo>
                  <a:lnTo>
                    <a:pt x="33247" y="4535"/>
                  </a:lnTo>
                  <a:lnTo>
                    <a:pt x="33402" y="4563"/>
                  </a:lnTo>
                  <a:lnTo>
                    <a:pt x="33501" y="4634"/>
                  </a:lnTo>
                  <a:lnTo>
                    <a:pt x="33501" y="4662"/>
                  </a:lnTo>
                  <a:lnTo>
                    <a:pt x="33458" y="4676"/>
                  </a:lnTo>
                  <a:lnTo>
                    <a:pt x="33430" y="4690"/>
                  </a:lnTo>
                  <a:lnTo>
                    <a:pt x="33261" y="5000"/>
                  </a:lnTo>
                  <a:lnTo>
                    <a:pt x="33191" y="5070"/>
                  </a:lnTo>
                  <a:lnTo>
                    <a:pt x="33050" y="5155"/>
                  </a:lnTo>
                  <a:lnTo>
                    <a:pt x="32783" y="5155"/>
                  </a:lnTo>
                  <a:lnTo>
                    <a:pt x="32712" y="5183"/>
                  </a:lnTo>
                  <a:lnTo>
                    <a:pt x="32304" y="5479"/>
                  </a:lnTo>
                  <a:lnTo>
                    <a:pt x="32233" y="5451"/>
                  </a:lnTo>
                  <a:lnTo>
                    <a:pt x="32191" y="5465"/>
                  </a:lnTo>
                  <a:lnTo>
                    <a:pt x="32163" y="5521"/>
                  </a:lnTo>
                  <a:lnTo>
                    <a:pt x="32121" y="5549"/>
                  </a:lnTo>
                  <a:lnTo>
                    <a:pt x="32107" y="5591"/>
                  </a:lnTo>
                  <a:lnTo>
                    <a:pt x="32149" y="5887"/>
                  </a:lnTo>
                  <a:lnTo>
                    <a:pt x="32093" y="5943"/>
                  </a:lnTo>
                  <a:lnTo>
                    <a:pt x="32135" y="6014"/>
                  </a:lnTo>
                  <a:lnTo>
                    <a:pt x="32121" y="6042"/>
                  </a:lnTo>
                  <a:lnTo>
                    <a:pt x="31867" y="6211"/>
                  </a:lnTo>
                  <a:lnTo>
                    <a:pt x="31783" y="6295"/>
                  </a:lnTo>
                  <a:lnTo>
                    <a:pt x="31656" y="6310"/>
                  </a:lnTo>
                  <a:lnTo>
                    <a:pt x="31487" y="6155"/>
                  </a:lnTo>
                  <a:lnTo>
                    <a:pt x="31290" y="6155"/>
                  </a:lnTo>
                  <a:lnTo>
                    <a:pt x="31177" y="6225"/>
                  </a:lnTo>
                  <a:lnTo>
                    <a:pt x="31093" y="6239"/>
                  </a:lnTo>
                  <a:lnTo>
                    <a:pt x="31065" y="6239"/>
                  </a:lnTo>
                  <a:lnTo>
                    <a:pt x="30910" y="6267"/>
                  </a:lnTo>
                  <a:lnTo>
                    <a:pt x="30882" y="6295"/>
                  </a:lnTo>
                  <a:lnTo>
                    <a:pt x="30797" y="6479"/>
                  </a:lnTo>
                  <a:lnTo>
                    <a:pt x="30670" y="6633"/>
                  </a:lnTo>
                  <a:lnTo>
                    <a:pt x="30558" y="6662"/>
                  </a:lnTo>
                  <a:lnTo>
                    <a:pt x="30529" y="6690"/>
                  </a:lnTo>
                  <a:lnTo>
                    <a:pt x="30389" y="6732"/>
                  </a:lnTo>
                  <a:lnTo>
                    <a:pt x="30346" y="6816"/>
                  </a:lnTo>
                  <a:lnTo>
                    <a:pt x="30163" y="7056"/>
                  </a:lnTo>
                  <a:lnTo>
                    <a:pt x="29938" y="7197"/>
                  </a:lnTo>
                  <a:lnTo>
                    <a:pt x="29797" y="7464"/>
                  </a:lnTo>
                  <a:lnTo>
                    <a:pt x="29713" y="7478"/>
                  </a:lnTo>
                  <a:lnTo>
                    <a:pt x="29699" y="7492"/>
                  </a:lnTo>
                  <a:lnTo>
                    <a:pt x="29811" y="7591"/>
                  </a:lnTo>
                  <a:lnTo>
                    <a:pt x="29938" y="7647"/>
                  </a:lnTo>
                  <a:lnTo>
                    <a:pt x="29938" y="7704"/>
                  </a:lnTo>
                  <a:lnTo>
                    <a:pt x="29797" y="7704"/>
                  </a:lnTo>
                  <a:lnTo>
                    <a:pt x="29797" y="7704"/>
                  </a:lnTo>
                  <a:lnTo>
                    <a:pt x="29811" y="7732"/>
                  </a:lnTo>
                  <a:lnTo>
                    <a:pt x="29769" y="7929"/>
                  </a:lnTo>
                  <a:lnTo>
                    <a:pt x="29600" y="8042"/>
                  </a:lnTo>
                  <a:lnTo>
                    <a:pt x="29530" y="8027"/>
                  </a:lnTo>
                  <a:lnTo>
                    <a:pt x="29403" y="8239"/>
                  </a:lnTo>
                  <a:lnTo>
                    <a:pt x="29318" y="8478"/>
                  </a:lnTo>
                  <a:lnTo>
                    <a:pt x="29206" y="8661"/>
                  </a:lnTo>
                  <a:lnTo>
                    <a:pt x="29009" y="8732"/>
                  </a:lnTo>
                  <a:lnTo>
                    <a:pt x="28783" y="8901"/>
                  </a:lnTo>
                  <a:lnTo>
                    <a:pt x="28459" y="9140"/>
                  </a:lnTo>
                  <a:lnTo>
                    <a:pt x="28290" y="9126"/>
                  </a:lnTo>
                  <a:lnTo>
                    <a:pt x="28234" y="9168"/>
                  </a:lnTo>
                  <a:lnTo>
                    <a:pt x="28206" y="9182"/>
                  </a:lnTo>
                  <a:lnTo>
                    <a:pt x="28164" y="9351"/>
                  </a:lnTo>
                  <a:lnTo>
                    <a:pt x="28122" y="9365"/>
                  </a:lnTo>
                  <a:lnTo>
                    <a:pt x="28122" y="9393"/>
                  </a:lnTo>
                  <a:lnTo>
                    <a:pt x="28122" y="9393"/>
                  </a:lnTo>
                  <a:lnTo>
                    <a:pt x="28065" y="9506"/>
                  </a:lnTo>
                  <a:lnTo>
                    <a:pt x="27896" y="9576"/>
                  </a:lnTo>
                  <a:lnTo>
                    <a:pt x="27868" y="9605"/>
                  </a:lnTo>
                  <a:lnTo>
                    <a:pt x="27854" y="9689"/>
                  </a:lnTo>
                  <a:lnTo>
                    <a:pt x="27755" y="9760"/>
                  </a:lnTo>
                  <a:lnTo>
                    <a:pt x="27727" y="9830"/>
                  </a:lnTo>
                  <a:lnTo>
                    <a:pt x="27657" y="9957"/>
                  </a:lnTo>
                  <a:lnTo>
                    <a:pt x="27586" y="9971"/>
                  </a:lnTo>
                  <a:lnTo>
                    <a:pt x="27544" y="9985"/>
                  </a:lnTo>
                  <a:lnTo>
                    <a:pt x="27516" y="9985"/>
                  </a:lnTo>
                  <a:lnTo>
                    <a:pt x="27460" y="10041"/>
                  </a:lnTo>
                  <a:lnTo>
                    <a:pt x="27361" y="10168"/>
                  </a:lnTo>
                  <a:lnTo>
                    <a:pt x="27319" y="10210"/>
                  </a:lnTo>
                  <a:lnTo>
                    <a:pt x="27319" y="10210"/>
                  </a:lnTo>
                  <a:lnTo>
                    <a:pt x="27305" y="10224"/>
                  </a:lnTo>
                  <a:lnTo>
                    <a:pt x="27164" y="10337"/>
                  </a:lnTo>
                  <a:lnTo>
                    <a:pt x="27164" y="10337"/>
                  </a:lnTo>
                  <a:lnTo>
                    <a:pt x="27164" y="10337"/>
                  </a:lnTo>
                  <a:lnTo>
                    <a:pt x="26544" y="10252"/>
                  </a:lnTo>
                  <a:lnTo>
                    <a:pt x="26460" y="10309"/>
                  </a:lnTo>
                  <a:lnTo>
                    <a:pt x="26558" y="10435"/>
                  </a:lnTo>
                  <a:lnTo>
                    <a:pt x="26643" y="10576"/>
                  </a:lnTo>
                  <a:lnTo>
                    <a:pt x="26643" y="10576"/>
                  </a:lnTo>
                  <a:lnTo>
                    <a:pt x="26629" y="10604"/>
                  </a:lnTo>
                  <a:lnTo>
                    <a:pt x="26573" y="10731"/>
                  </a:lnTo>
                  <a:lnTo>
                    <a:pt x="26544" y="10759"/>
                  </a:lnTo>
                  <a:lnTo>
                    <a:pt x="26530" y="10788"/>
                  </a:lnTo>
                  <a:lnTo>
                    <a:pt x="26516" y="10844"/>
                  </a:lnTo>
                  <a:lnTo>
                    <a:pt x="26474" y="10914"/>
                  </a:lnTo>
                  <a:lnTo>
                    <a:pt x="26502" y="11041"/>
                  </a:lnTo>
                  <a:lnTo>
                    <a:pt x="26502" y="11041"/>
                  </a:lnTo>
                  <a:lnTo>
                    <a:pt x="26502" y="11069"/>
                  </a:lnTo>
                  <a:lnTo>
                    <a:pt x="26502" y="11083"/>
                  </a:lnTo>
                  <a:lnTo>
                    <a:pt x="26488" y="11111"/>
                  </a:lnTo>
                  <a:lnTo>
                    <a:pt x="26446" y="11154"/>
                  </a:lnTo>
                  <a:lnTo>
                    <a:pt x="26432" y="11182"/>
                  </a:lnTo>
                  <a:lnTo>
                    <a:pt x="26418" y="11224"/>
                  </a:lnTo>
                  <a:lnTo>
                    <a:pt x="26418" y="11224"/>
                  </a:lnTo>
                  <a:lnTo>
                    <a:pt x="26502" y="11266"/>
                  </a:lnTo>
                  <a:lnTo>
                    <a:pt x="26516" y="11351"/>
                  </a:lnTo>
                  <a:lnTo>
                    <a:pt x="26502" y="11365"/>
                  </a:lnTo>
                  <a:lnTo>
                    <a:pt x="26446" y="11294"/>
                  </a:lnTo>
                  <a:lnTo>
                    <a:pt x="26389" y="11294"/>
                  </a:lnTo>
                  <a:lnTo>
                    <a:pt x="26347" y="11337"/>
                  </a:lnTo>
                  <a:lnTo>
                    <a:pt x="26249" y="11548"/>
                  </a:lnTo>
                  <a:lnTo>
                    <a:pt x="26164" y="11562"/>
                  </a:lnTo>
                  <a:lnTo>
                    <a:pt x="26122" y="11632"/>
                  </a:lnTo>
                  <a:lnTo>
                    <a:pt x="26122" y="11717"/>
                  </a:lnTo>
                  <a:lnTo>
                    <a:pt x="26150" y="11759"/>
                  </a:lnTo>
                  <a:lnTo>
                    <a:pt x="26192" y="11759"/>
                  </a:lnTo>
                  <a:lnTo>
                    <a:pt x="26277" y="11689"/>
                  </a:lnTo>
                  <a:lnTo>
                    <a:pt x="26389" y="11703"/>
                  </a:lnTo>
                  <a:lnTo>
                    <a:pt x="26460" y="11675"/>
                  </a:lnTo>
                  <a:lnTo>
                    <a:pt x="26530" y="11759"/>
                  </a:lnTo>
                  <a:lnTo>
                    <a:pt x="26488" y="11773"/>
                  </a:lnTo>
                  <a:lnTo>
                    <a:pt x="26432" y="11759"/>
                  </a:lnTo>
                  <a:lnTo>
                    <a:pt x="26361" y="11773"/>
                  </a:lnTo>
                  <a:lnTo>
                    <a:pt x="26305" y="11872"/>
                  </a:lnTo>
                  <a:lnTo>
                    <a:pt x="25995" y="12013"/>
                  </a:lnTo>
                  <a:lnTo>
                    <a:pt x="25868" y="11984"/>
                  </a:lnTo>
                  <a:lnTo>
                    <a:pt x="25770" y="12013"/>
                  </a:lnTo>
                  <a:lnTo>
                    <a:pt x="25657" y="11942"/>
                  </a:lnTo>
                  <a:lnTo>
                    <a:pt x="25601" y="11858"/>
                  </a:lnTo>
                  <a:lnTo>
                    <a:pt x="25446" y="11801"/>
                  </a:lnTo>
                  <a:lnTo>
                    <a:pt x="25404" y="11703"/>
                  </a:lnTo>
                  <a:lnTo>
                    <a:pt x="25249" y="11661"/>
                  </a:lnTo>
                  <a:lnTo>
                    <a:pt x="25080" y="11689"/>
                  </a:lnTo>
                  <a:lnTo>
                    <a:pt x="25052" y="11717"/>
                  </a:lnTo>
                  <a:lnTo>
                    <a:pt x="24883" y="11815"/>
                  </a:lnTo>
                  <a:lnTo>
                    <a:pt x="24587" y="11844"/>
                  </a:lnTo>
                  <a:lnTo>
                    <a:pt x="24503" y="11999"/>
                  </a:lnTo>
                  <a:lnTo>
                    <a:pt x="24376" y="12153"/>
                  </a:lnTo>
                  <a:lnTo>
                    <a:pt x="24404" y="12224"/>
                  </a:lnTo>
                  <a:lnTo>
                    <a:pt x="24488" y="12280"/>
                  </a:lnTo>
                  <a:lnTo>
                    <a:pt x="24643" y="12336"/>
                  </a:lnTo>
                  <a:lnTo>
                    <a:pt x="24742" y="12322"/>
                  </a:lnTo>
                  <a:lnTo>
                    <a:pt x="24812" y="12238"/>
                  </a:lnTo>
                  <a:lnTo>
                    <a:pt x="24869" y="12224"/>
                  </a:lnTo>
                  <a:lnTo>
                    <a:pt x="25009" y="12252"/>
                  </a:lnTo>
                  <a:lnTo>
                    <a:pt x="25094" y="12294"/>
                  </a:lnTo>
                  <a:lnTo>
                    <a:pt x="25094" y="12294"/>
                  </a:lnTo>
                  <a:lnTo>
                    <a:pt x="25094" y="12336"/>
                  </a:lnTo>
                  <a:lnTo>
                    <a:pt x="25080" y="12351"/>
                  </a:lnTo>
                  <a:lnTo>
                    <a:pt x="24995" y="12266"/>
                  </a:lnTo>
                  <a:lnTo>
                    <a:pt x="24939" y="12280"/>
                  </a:lnTo>
                  <a:lnTo>
                    <a:pt x="24897" y="12252"/>
                  </a:lnTo>
                  <a:lnTo>
                    <a:pt x="24855" y="12266"/>
                  </a:lnTo>
                  <a:lnTo>
                    <a:pt x="24840" y="12294"/>
                  </a:lnTo>
                  <a:lnTo>
                    <a:pt x="24883" y="12379"/>
                  </a:lnTo>
                  <a:lnTo>
                    <a:pt x="24826" y="12421"/>
                  </a:lnTo>
                  <a:lnTo>
                    <a:pt x="24784" y="12505"/>
                  </a:lnTo>
                  <a:lnTo>
                    <a:pt x="24714" y="12520"/>
                  </a:lnTo>
                  <a:lnTo>
                    <a:pt x="24629" y="12491"/>
                  </a:lnTo>
                  <a:lnTo>
                    <a:pt x="24587" y="12505"/>
                  </a:lnTo>
                  <a:lnTo>
                    <a:pt x="24573" y="12548"/>
                  </a:lnTo>
                  <a:lnTo>
                    <a:pt x="24629" y="12717"/>
                  </a:lnTo>
                  <a:lnTo>
                    <a:pt x="24643" y="12773"/>
                  </a:lnTo>
                  <a:lnTo>
                    <a:pt x="24615" y="12886"/>
                  </a:lnTo>
                  <a:lnTo>
                    <a:pt x="24573" y="12872"/>
                  </a:lnTo>
                  <a:lnTo>
                    <a:pt x="24587" y="12815"/>
                  </a:lnTo>
                  <a:lnTo>
                    <a:pt x="24587" y="12759"/>
                  </a:lnTo>
                  <a:lnTo>
                    <a:pt x="24545" y="12717"/>
                  </a:lnTo>
                  <a:lnTo>
                    <a:pt x="24488" y="12703"/>
                  </a:lnTo>
                  <a:lnTo>
                    <a:pt x="24474" y="12604"/>
                  </a:lnTo>
                  <a:lnTo>
                    <a:pt x="24376" y="12548"/>
                  </a:lnTo>
                  <a:lnTo>
                    <a:pt x="24319" y="12534"/>
                  </a:lnTo>
                  <a:lnTo>
                    <a:pt x="24263" y="12520"/>
                  </a:lnTo>
                  <a:lnTo>
                    <a:pt x="24221" y="12534"/>
                  </a:lnTo>
                  <a:lnTo>
                    <a:pt x="24150" y="12505"/>
                  </a:lnTo>
                  <a:lnTo>
                    <a:pt x="24150" y="12491"/>
                  </a:lnTo>
                  <a:lnTo>
                    <a:pt x="24136" y="12477"/>
                  </a:lnTo>
                  <a:lnTo>
                    <a:pt x="24179" y="12435"/>
                  </a:lnTo>
                  <a:lnTo>
                    <a:pt x="24136" y="12407"/>
                  </a:lnTo>
                  <a:lnTo>
                    <a:pt x="23939" y="12520"/>
                  </a:lnTo>
                  <a:lnTo>
                    <a:pt x="23897" y="12562"/>
                  </a:lnTo>
                  <a:lnTo>
                    <a:pt x="23855" y="12618"/>
                  </a:lnTo>
                  <a:lnTo>
                    <a:pt x="23813" y="12703"/>
                  </a:lnTo>
                  <a:lnTo>
                    <a:pt x="23742" y="12787"/>
                  </a:lnTo>
                  <a:lnTo>
                    <a:pt x="23686" y="12801"/>
                  </a:lnTo>
                  <a:lnTo>
                    <a:pt x="23644" y="13041"/>
                  </a:lnTo>
                  <a:lnTo>
                    <a:pt x="23601" y="13224"/>
                  </a:lnTo>
                  <a:lnTo>
                    <a:pt x="23545" y="13294"/>
                  </a:lnTo>
                  <a:lnTo>
                    <a:pt x="23446" y="13505"/>
                  </a:lnTo>
                  <a:lnTo>
                    <a:pt x="23390" y="13702"/>
                  </a:lnTo>
                  <a:lnTo>
                    <a:pt x="23390" y="13829"/>
                  </a:lnTo>
                  <a:lnTo>
                    <a:pt x="23432" y="13956"/>
                  </a:lnTo>
                  <a:lnTo>
                    <a:pt x="23418" y="14223"/>
                  </a:lnTo>
                  <a:lnTo>
                    <a:pt x="23404" y="14294"/>
                  </a:lnTo>
                  <a:lnTo>
                    <a:pt x="23263" y="14435"/>
                  </a:lnTo>
                  <a:lnTo>
                    <a:pt x="23207" y="14533"/>
                  </a:lnTo>
                  <a:lnTo>
                    <a:pt x="22939" y="14730"/>
                  </a:lnTo>
                  <a:lnTo>
                    <a:pt x="22869" y="14857"/>
                  </a:lnTo>
                  <a:lnTo>
                    <a:pt x="22813" y="14857"/>
                  </a:lnTo>
                  <a:lnTo>
                    <a:pt x="22799" y="14984"/>
                  </a:lnTo>
                  <a:lnTo>
                    <a:pt x="22700" y="15237"/>
                  </a:lnTo>
                  <a:lnTo>
                    <a:pt x="22616" y="15350"/>
                  </a:lnTo>
                  <a:lnTo>
                    <a:pt x="22503" y="15434"/>
                  </a:lnTo>
                  <a:lnTo>
                    <a:pt x="22447" y="15533"/>
                  </a:lnTo>
                  <a:lnTo>
                    <a:pt x="22362" y="15702"/>
                  </a:lnTo>
                  <a:lnTo>
                    <a:pt x="22376" y="15787"/>
                  </a:lnTo>
                  <a:lnTo>
                    <a:pt x="22334" y="15801"/>
                  </a:lnTo>
                  <a:lnTo>
                    <a:pt x="22292" y="15772"/>
                  </a:lnTo>
                  <a:lnTo>
                    <a:pt x="22264" y="15787"/>
                  </a:lnTo>
                  <a:lnTo>
                    <a:pt x="22292" y="15857"/>
                  </a:lnTo>
                  <a:lnTo>
                    <a:pt x="22292" y="16012"/>
                  </a:lnTo>
                  <a:lnTo>
                    <a:pt x="22306" y="16068"/>
                  </a:lnTo>
                  <a:lnTo>
                    <a:pt x="22334" y="16124"/>
                  </a:lnTo>
                  <a:lnTo>
                    <a:pt x="22334" y="16167"/>
                  </a:lnTo>
                  <a:lnTo>
                    <a:pt x="22320" y="16209"/>
                  </a:lnTo>
                  <a:lnTo>
                    <a:pt x="22348" y="16279"/>
                  </a:lnTo>
                  <a:lnTo>
                    <a:pt x="22306" y="16308"/>
                  </a:lnTo>
                  <a:lnTo>
                    <a:pt x="22320" y="16364"/>
                  </a:lnTo>
                  <a:lnTo>
                    <a:pt x="22306" y="16434"/>
                  </a:lnTo>
                  <a:lnTo>
                    <a:pt x="22249" y="16519"/>
                  </a:lnTo>
                  <a:lnTo>
                    <a:pt x="22221" y="16730"/>
                  </a:lnTo>
                  <a:lnTo>
                    <a:pt x="22249" y="16800"/>
                  </a:lnTo>
                  <a:lnTo>
                    <a:pt x="22179" y="16983"/>
                  </a:lnTo>
                  <a:lnTo>
                    <a:pt x="22179" y="17054"/>
                  </a:lnTo>
                  <a:lnTo>
                    <a:pt x="22137" y="17124"/>
                  </a:lnTo>
                  <a:lnTo>
                    <a:pt x="22095" y="17110"/>
                  </a:lnTo>
                  <a:lnTo>
                    <a:pt x="22080" y="17237"/>
                  </a:lnTo>
                  <a:lnTo>
                    <a:pt x="22080" y="17279"/>
                  </a:lnTo>
                  <a:lnTo>
                    <a:pt x="22038" y="17350"/>
                  </a:lnTo>
                  <a:lnTo>
                    <a:pt x="21996" y="17462"/>
                  </a:lnTo>
                  <a:lnTo>
                    <a:pt x="21869" y="17547"/>
                  </a:lnTo>
                  <a:lnTo>
                    <a:pt x="21771" y="17575"/>
                  </a:lnTo>
                  <a:lnTo>
                    <a:pt x="21785" y="17673"/>
                  </a:lnTo>
                  <a:lnTo>
                    <a:pt x="21883" y="17786"/>
                  </a:lnTo>
                  <a:lnTo>
                    <a:pt x="21912" y="17927"/>
                  </a:lnTo>
                  <a:lnTo>
                    <a:pt x="21954" y="17941"/>
                  </a:lnTo>
                  <a:lnTo>
                    <a:pt x="22038" y="17941"/>
                  </a:lnTo>
                  <a:lnTo>
                    <a:pt x="22137" y="18054"/>
                  </a:lnTo>
                  <a:lnTo>
                    <a:pt x="22235" y="18194"/>
                  </a:lnTo>
                  <a:lnTo>
                    <a:pt x="22264" y="18293"/>
                  </a:lnTo>
                  <a:lnTo>
                    <a:pt x="22348" y="18392"/>
                  </a:lnTo>
                  <a:lnTo>
                    <a:pt x="22376" y="18462"/>
                  </a:lnTo>
                  <a:lnTo>
                    <a:pt x="22433" y="18490"/>
                  </a:lnTo>
                  <a:lnTo>
                    <a:pt x="22461" y="18518"/>
                  </a:lnTo>
                  <a:lnTo>
                    <a:pt x="22756" y="18941"/>
                  </a:lnTo>
                  <a:lnTo>
                    <a:pt x="22799" y="18969"/>
                  </a:lnTo>
                  <a:lnTo>
                    <a:pt x="22996" y="19265"/>
                  </a:lnTo>
                  <a:lnTo>
                    <a:pt x="23108" y="19406"/>
                  </a:lnTo>
                  <a:lnTo>
                    <a:pt x="23123" y="19406"/>
                  </a:lnTo>
                  <a:lnTo>
                    <a:pt x="23123" y="19490"/>
                  </a:lnTo>
                  <a:lnTo>
                    <a:pt x="23362" y="19828"/>
                  </a:lnTo>
                  <a:lnTo>
                    <a:pt x="23404" y="19912"/>
                  </a:lnTo>
                  <a:lnTo>
                    <a:pt x="23446" y="19941"/>
                  </a:lnTo>
                  <a:lnTo>
                    <a:pt x="23545" y="19842"/>
                  </a:lnTo>
                  <a:lnTo>
                    <a:pt x="23418" y="19772"/>
                  </a:lnTo>
                  <a:lnTo>
                    <a:pt x="23362" y="19715"/>
                  </a:lnTo>
                  <a:lnTo>
                    <a:pt x="23362" y="19645"/>
                  </a:lnTo>
                  <a:lnTo>
                    <a:pt x="23376" y="19603"/>
                  </a:lnTo>
                  <a:lnTo>
                    <a:pt x="23418" y="19631"/>
                  </a:lnTo>
                  <a:lnTo>
                    <a:pt x="23404" y="19701"/>
                  </a:lnTo>
                  <a:lnTo>
                    <a:pt x="23460" y="19772"/>
                  </a:lnTo>
                  <a:lnTo>
                    <a:pt x="23503" y="19715"/>
                  </a:lnTo>
                  <a:lnTo>
                    <a:pt x="23559" y="19743"/>
                  </a:lnTo>
                  <a:lnTo>
                    <a:pt x="23601" y="19743"/>
                  </a:lnTo>
                  <a:lnTo>
                    <a:pt x="23601" y="19729"/>
                  </a:lnTo>
                  <a:lnTo>
                    <a:pt x="23601" y="19687"/>
                  </a:lnTo>
                  <a:lnTo>
                    <a:pt x="23615" y="19673"/>
                  </a:lnTo>
                  <a:lnTo>
                    <a:pt x="23686" y="19645"/>
                  </a:lnTo>
                  <a:lnTo>
                    <a:pt x="23658" y="19715"/>
                  </a:lnTo>
                  <a:lnTo>
                    <a:pt x="23629" y="19758"/>
                  </a:lnTo>
                  <a:lnTo>
                    <a:pt x="23601" y="19800"/>
                  </a:lnTo>
                  <a:lnTo>
                    <a:pt x="23658" y="19842"/>
                  </a:lnTo>
                  <a:lnTo>
                    <a:pt x="23658" y="19969"/>
                  </a:lnTo>
                  <a:lnTo>
                    <a:pt x="23686" y="19997"/>
                  </a:lnTo>
                  <a:lnTo>
                    <a:pt x="23714" y="19983"/>
                  </a:lnTo>
                  <a:lnTo>
                    <a:pt x="23742" y="19983"/>
                  </a:lnTo>
                  <a:lnTo>
                    <a:pt x="23756" y="19941"/>
                  </a:lnTo>
                  <a:lnTo>
                    <a:pt x="23770" y="19927"/>
                  </a:lnTo>
                  <a:lnTo>
                    <a:pt x="23813" y="19927"/>
                  </a:lnTo>
                  <a:lnTo>
                    <a:pt x="23784" y="19997"/>
                  </a:lnTo>
                  <a:lnTo>
                    <a:pt x="23784" y="20011"/>
                  </a:lnTo>
                  <a:lnTo>
                    <a:pt x="23700" y="20053"/>
                  </a:lnTo>
                  <a:lnTo>
                    <a:pt x="23700" y="20053"/>
                  </a:lnTo>
                  <a:lnTo>
                    <a:pt x="23615" y="20025"/>
                  </a:lnTo>
                  <a:lnTo>
                    <a:pt x="23615" y="19856"/>
                  </a:lnTo>
                  <a:lnTo>
                    <a:pt x="23601" y="19870"/>
                  </a:lnTo>
                  <a:lnTo>
                    <a:pt x="23587" y="19927"/>
                  </a:lnTo>
                  <a:lnTo>
                    <a:pt x="23489" y="20039"/>
                  </a:lnTo>
                  <a:lnTo>
                    <a:pt x="23503" y="20124"/>
                  </a:lnTo>
                  <a:lnTo>
                    <a:pt x="23587" y="20433"/>
                  </a:lnTo>
                  <a:lnTo>
                    <a:pt x="23573" y="20560"/>
                  </a:lnTo>
                  <a:lnTo>
                    <a:pt x="23517" y="20617"/>
                  </a:lnTo>
                  <a:lnTo>
                    <a:pt x="23517" y="20701"/>
                  </a:lnTo>
                  <a:lnTo>
                    <a:pt x="23545" y="20800"/>
                  </a:lnTo>
                  <a:lnTo>
                    <a:pt x="23714" y="21081"/>
                  </a:lnTo>
                  <a:lnTo>
                    <a:pt x="23798" y="21222"/>
                  </a:lnTo>
                  <a:lnTo>
                    <a:pt x="23925" y="21335"/>
                  </a:lnTo>
                  <a:lnTo>
                    <a:pt x="24305" y="22011"/>
                  </a:lnTo>
                  <a:lnTo>
                    <a:pt x="24404" y="22025"/>
                  </a:lnTo>
                  <a:lnTo>
                    <a:pt x="24531" y="21997"/>
                  </a:lnTo>
                  <a:lnTo>
                    <a:pt x="24629" y="21926"/>
                  </a:lnTo>
                  <a:lnTo>
                    <a:pt x="24700" y="21997"/>
                  </a:lnTo>
                  <a:lnTo>
                    <a:pt x="24770" y="22025"/>
                  </a:lnTo>
                  <a:lnTo>
                    <a:pt x="24812" y="22011"/>
                  </a:lnTo>
                  <a:lnTo>
                    <a:pt x="24812" y="21997"/>
                  </a:lnTo>
                  <a:lnTo>
                    <a:pt x="24855" y="21997"/>
                  </a:lnTo>
                  <a:lnTo>
                    <a:pt x="24925" y="21926"/>
                  </a:lnTo>
                  <a:lnTo>
                    <a:pt x="24981" y="21828"/>
                  </a:lnTo>
                  <a:lnTo>
                    <a:pt x="24967" y="21799"/>
                  </a:lnTo>
                  <a:lnTo>
                    <a:pt x="24897" y="21743"/>
                  </a:lnTo>
                  <a:lnTo>
                    <a:pt x="24897" y="21701"/>
                  </a:lnTo>
                  <a:lnTo>
                    <a:pt x="24855" y="21673"/>
                  </a:lnTo>
                  <a:lnTo>
                    <a:pt x="24869" y="21630"/>
                  </a:lnTo>
                  <a:lnTo>
                    <a:pt x="24911" y="21602"/>
                  </a:lnTo>
                  <a:lnTo>
                    <a:pt x="24981" y="21504"/>
                  </a:lnTo>
                  <a:lnTo>
                    <a:pt x="24981" y="21447"/>
                  </a:lnTo>
                  <a:lnTo>
                    <a:pt x="25024" y="21433"/>
                  </a:lnTo>
                  <a:lnTo>
                    <a:pt x="25080" y="21307"/>
                  </a:lnTo>
                  <a:lnTo>
                    <a:pt x="25066" y="21236"/>
                  </a:lnTo>
                  <a:lnTo>
                    <a:pt x="25122" y="21208"/>
                  </a:lnTo>
                  <a:lnTo>
                    <a:pt x="25122" y="21166"/>
                  </a:lnTo>
                  <a:lnTo>
                    <a:pt x="25066" y="21123"/>
                  </a:lnTo>
                  <a:lnTo>
                    <a:pt x="25052" y="21109"/>
                  </a:lnTo>
                  <a:lnTo>
                    <a:pt x="25052" y="21039"/>
                  </a:lnTo>
                  <a:lnTo>
                    <a:pt x="25038" y="21011"/>
                  </a:lnTo>
                  <a:lnTo>
                    <a:pt x="25094" y="20940"/>
                  </a:lnTo>
                  <a:lnTo>
                    <a:pt x="25094" y="21039"/>
                  </a:lnTo>
                  <a:lnTo>
                    <a:pt x="25094" y="21081"/>
                  </a:lnTo>
                  <a:lnTo>
                    <a:pt x="25164" y="21109"/>
                  </a:lnTo>
                  <a:lnTo>
                    <a:pt x="25178" y="21138"/>
                  </a:lnTo>
                  <a:lnTo>
                    <a:pt x="25193" y="21166"/>
                  </a:lnTo>
                  <a:lnTo>
                    <a:pt x="25207" y="21278"/>
                  </a:lnTo>
                  <a:lnTo>
                    <a:pt x="25291" y="21363"/>
                  </a:lnTo>
                  <a:lnTo>
                    <a:pt x="25305" y="21490"/>
                  </a:lnTo>
                  <a:lnTo>
                    <a:pt x="25333" y="21532"/>
                  </a:lnTo>
                  <a:lnTo>
                    <a:pt x="25277" y="21673"/>
                  </a:lnTo>
                  <a:lnTo>
                    <a:pt x="25277" y="21743"/>
                  </a:lnTo>
                  <a:lnTo>
                    <a:pt x="25207" y="21813"/>
                  </a:lnTo>
                  <a:lnTo>
                    <a:pt x="25221" y="21898"/>
                  </a:lnTo>
                  <a:lnTo>
                    <a:pt x="25178" y="22053"/>
                  </a:lnTo>
                  <a:lnTo>
                    <a:pt x="25108" y="22039"/>
                  </a:lnTo>
                  <a:lnTo>
                    <a:pt x="25108" y="22067"/>
                  </a:lnTo>
                  <a:lnTo>
                    <a:pt x="25178" y="22123"/>
                  </a:lnTo>
                  <a:lnTo>
                    <a:pt x="25136" y="22250"/>
                  </a:lnTo>
                  <a:lnTo>
                    <a:pt x="25052" y="22292"/>
                  </a:lnTo>
                  <a:lnTo>
                    <a:pt x="24995" y="22278"/>
                  </a:lnTo>
                  <a:lnTo>
                    <a:pt x="24855" y="22278"/>
                  </a:lnTo>
                  <a:lnTo>
                    <a:pt x="24812" y="22292"/>
                  </a:lnTo>
                  <a:lnTo>
                    <a:pt x="24798" y="22349"/>
                  </a:lnTo>
                  <a:lnTo>
                    <a:pt x="24798" y="22391"/>
                  </a:lnTo>
                  <a:lnTo>
                    <a:pt x="24869" y="22419"/>
                  </a:lnTo>
                  <a:lnTo>
                    <a:pt x="24911" y="22503"/>
                  </a:lnTo>
                  <a:lnTo>
                    <a:pt x="24953" y="22461"/>
                  </a:lnTo>
                  <a:lnTo>
                    <a:pt x="25009" y="22503"/>
                  </a:lnTo>
                  <a:lnTo>
                    <a:pt x="24967" y="22560"/>
                  </a:lnTo>
                  <a:lnTo>
                    <a:pt x="24967" y="22940"/>
                  </a:lnTo>
                  <a:lnTo>
                    <a:pt x="24967" y="23123"/>
                  </a:lnTo>
                  <a:lnTo>
                    <a:pt x="24967" y="23137"/>
                  </a:lnTo>
                  <a:lnTo>
                    <a:pt x="24995" y="23194"/>
                  </a:lnTo>
                  <a:lnTo>
                    <a:pt x="25108" y="23334"/>
                  </a:lnTo>
                  <a:lnTo>
                    <a:pt x="25122" y="23264"/>
                  </a:lnTo>
                  <a:lnTo>
                    <a:pt x="25221" y="23208"/>
                  </a:lnTo>
                  <a:lnTo>
                    <a:pt x="25207" y="23151"/>
                  </a:lnTo>
                  <a:lnTo>
                    <a:pt x="25221" y="23151"/>
                  </a:lnTo>
                  <a:lnTo>
                    <a:pt x="25249" y="23137"/>
                  </a:lnTo>
                  <a:lnTo>
                    <a:pt x="25291" y="23123"/>
                  </a:lnTo>
                  <a:lnTo>
                    <a:pt x="25305" y="23137"/>
                  </a:lnTo>
                  <a:lnTo>
                    <a:pt x="25333" y="23179"/>
                  </a:lnTo>
                  <a:lnTo>
                    <a:pt x="25390" y="23208"/>
                  </a:lnTo>
                  <a:lnTo>
                    <a:pt x="25418" y="23278"/>
                  </a:lnTo>
                  <a:lnTo>
                    <a:pt x="25404" y="23377"/>
                  </a:lnTo>
                  <a:lnTo>
                    <a:pt x="25502" y="23447"/>
                  </a:lnTo>
                  <a:lnTo>
                    <a:pt x="25488" y="23588"/>
                  </a:lnTo>
                  <a:lnTo>
                    <a:pt x="25502" y="23602"/>
                  </a:lnTo>
                  <a:lnTo>
                    <a:pt x="25530" y="23602"/>
                  </a:lnTo>
                  <a:lnTo>
                    <a:pt x="25516" y="23546"/>
                  </a:lnTo>
                  <a:lnTo>
                    <a:pt x="25545" y="23546"/>
                  </a:lnTo>
                  <a:lnTo>
                    <a:pt x="25573" y="23602"/>
                  </a:lnTo>
                  <a:lnTo>
                    <a:pt x="25685" y="23729"/>
                  </a:lnTo>
                  <a:lnTo>
                    <a:pt x="25699" y="23700"/>
                  </a:lnTo>
                  <a:lnTo>
                    <a:pt x="25699" y="23644"/>
                  </a:lnTo>
                  <a:lnTo>
                    <a:pt x="25587" y="23546"/>
                  </a:lnTo>
                  <a:lnTo>
                    <a:pt x="25559" y="23489"/>
                  </a:lnTo>
                  <a:lnTo>
                    <a:pt x="25784" y="23264"/>
                  </a:lnTo>
                  <a:lnTo>
                    <a:pt x="25868" y="23222"/>
                  </a:lnTo>
                  <a:lnTo>
                    <a:pt x="25868" y="23151"/>
                  </a:lnTo>
                  <a:lnTo>
                    <a:pt x="25911" y="23123"/>
                  </a:lnTo>
                  <a:lnTo>
                    <a:pt x="25925" y="23067"/>
                  </a:lnTo>
                  <a:lnTo>
                    <a:pt x="25995" y="23010"/>
                  </a:lnTo>
                  <a:lnTo>
                    <a:pt x="26066" y="22982"/>
                  </a:lnTo>
                  <a:lnTo>
                    <a:pt x="26066" y="22912"/>
                  </a:lnTo>
                  <a:lnTo>
                    <a:pt x="26206" y="22715"/>
                  </a:lnTo>
                  <a:lnTo>
                    <a:pt x="26235" y="22602"/>
                  </a:lnTo>
                  <a:lnTo>
                    <a:pt x="26319" y="22433"/>
                  </a:lnTo>
                  <a:lnTo>
                    <a:pt x="26375" y="22405"/>
                  </a:lnTo>
                  <a:lnTo>
                    <a:pt x="26418" y="22320"/>
                  </a:lnTo>
                  <a:lnTo>
                    <a:pt x="26418" y="22222"/>
                  </a:lnTo>
                  <a:lnTo>
                    <a:pt x="26389" y="22166"/>
                  </a:lnTo>
                  <a:lnTo>
                    <a:pt x="26389" y="22109"/>
                  </a:lnTo>
                  <a:lnTo>
                    <a:pt x="26446" y="22039"/>
                  </a:lnTo>
                  <a:lnTo>
                    <a:pt x="26460" y="21940"/>
                  </a:lnTo>
                  <a:lnTo>
                    <a:pt x="26460" y="21926"/>
                  </a:lnTo>
                  <a:lnTo>
                    <a:pt x="26558" y="21813"/>
                  </a:lnTo>
                  <a:lnTo>
                    <a:pt x="26558" y="21813"/>
                  </a:lnTo>
                  <a:lnTo>
                    <a:pt x="26558" y="21743"/>
                  </a:lnTo>
                  <a:lnTo>
                    <a:pt x="26587" y="21729"/>
                  </a:lnTo>
                  <a:lnTo>
                    <a:pt x="26573" y="21673"/>
                  </a:lnTo>
                  <a:lnTo>
                    <a:pt x="26544" y="21630"/>
                  </a:lnTo>
                  <a:lnTo>
                    <a:pt x="26488" y="21616"/>
                  </a:lnTo>
                  <a:lnTo>
                    <a:pt x="26474" y="21560"/>
                  </a:lnTo>
                  <a:lnTo>
                    <a:pt x="26474" y="21490"/>
                  </a:lnTo>
                  <a:lnTo>
                    <a:pt x="26488" y="21377"/>
                  </a:lnTo>
                  <a:lnTo>
                    <a:pt x="26615" y="21264"/>
                  </a:lnTo>
                  <a:lnTo>
                    <a:pt x="26671" y="21307"/>
                  </a:lnTo>
                  <a:lnTo>
                    <a:pt x="26671" y="21349"/>
                  </a:lnTo>
                  <a:lnTo>
                    <a:pt x="26643" y="21349"/>
                  </a:lnTo>
                  <a:lnTo>
                    <a:pt x="26629" y="21321"/>
                  </a:lnTo>
                  <a:lnTo>
                    <a:pt x="26587" y="21363"/>
                  </a:lnTo>
                  <a:lnTo>
                    <a:pt x="26530" y="21377"/>
                  </a:lnTo>
                  <a:lnTo>
                    <a:pt x="26516" y="21405"/>
                  </a:lnTo>
                  <a:lnTo>
                    <a:pt x="26516" y="21490"/>
                  </a:lnTo>
                  <a:lnTo>
                    <a:pt x="26516" y="21504"/>
                  </a:lnTo>
                  <a:lnTo>
                    <a:pt x="26544" y="21518"/>
                  </a:lnTo>
                  <a:lnTo>
                    <a:pt x="26573" y="21476"/>
                  </a:lnTo>
                  <a:lnTo>
                    <a:pt x="26587" y="21461"/>
                  </a:lnTo>
                  <a:lnTo>
                    <a:pt x="26587" y="21476"/>
                  </a:lnTo>
                  <a:lnTo>
                    <a:pt x="26685" y="21560"/>
                  </a:lnTo>
                  <a:lnTo>
                    <a:pt x="26657" y="21602"/>
                  </a:lnTo>
                  <a:lnTo>
                    <a:pt x="26699" y="21630"/>
                  </a:lnTo>
                  <a:lnTo>
                    <a:pt x="26727" y="21743"/>
                  </a:lnTo>
                  <a:lnTo>
                    <a:pt x="26756" y="21813"/>
                  </a:lnTo>
                  <a:lnTo>
                    <a:pt x="26756" y="21842"/>
                  </a:lnTo>
                  <a:lnTo>
                    <a:pt x="26699" y="21856"/>
                  </a:lnTo>
                  <a:lnTo>
                    <a:pt x="26685" y="21898"/>
                  </a:lnTo>
                  <a:lnTo>
                    <a:pt x="26643" y="21954"/>
                  </a:lnTo>
                  <a:lnTo>
                    <a:pt x="26643" y="21982"/>
                  </a:lnTo>
                  <a:lnTo>
                    <a:pt x="26643" y="21982"/>
                  </a:lnTo>
                  <a:lnTo>
                    <a:pt x="26742" y="22067"/>
                  </a:lnTo>
                  <a:lnTo>
                    <a:pt x="26742" y="22095"/>
                  </a:lnTo>
                  <a:lnTo>
                    <a:pt x="26756" y="22137"/>
                  </a:lnTo>
                  <a:lnTo>
                    <a:pt x="26812" y="22151"/>
                  </a:lnTo>
                  <a:lnTo>
                    <a:pt x="26882" y="22236"/>
                  </a:lnTo>
                  <a:lnTo>
                    <a:pt x="26939" y="22236"/>
                  </a:lnTo>
                  <a:lnTo>
                    <a:pt x="26939" y="22278"/>
                  </a:lnTo>
                  <a:lnTo>
                    <a:pt x="26896" y="22292"/>
                  </a:lnTo>
                  <a:lnTo>
                    <a:pt x="26910" y="22349"/>
                  </a:lnTo>
                  <a:lnTo>
                    <a:pt x="26882" y="22391"/>
                  </a:lnTo>
                  <a:lnTo>
                    <a:pt x="26854" y="22433"/>
                  </a:lnTo>
                  <a:lnTo>
                    <a:pt x="26910" y="22489"/>
                  </a:lnTo>
                  <a:lnTo>
                    <a:pt x="27094" y="22546"/>
                  </a:lnTo>
                  <a:lnTo>
                    <a:pt x="27220" y="22518"/>
                  </a:lnTo>
                  <a:lnTo>
                    <a:pt x="27305" y="22489"/>
                  </a:lnTo>
                  <a:lnTo>
                    <a:pt x="27361" y="22433"/>
                  </a:lnTo>
                  <a:lnTo>
                    <a:pt x="27417" y="22532"/>
                  </a:lnTo>
                  <a:lnTo>
                    <a:pt x="27432" y="22532"/>
                  </a:lnTo>
                  <a:lnTo>
                    <a:pt x="27417" y="22461"/>
                  </a:lnTo>
                  <a:lnTo>
                    <a:pt x="27432" y="22349"/>
                  </a:lnTo>
                  <a:lnTo>
                    <a:pt x="27488" y="22222"/>
                  </a:lnTo>
                  <a:lnTo>
                    <a:pt x="27544" y="22151"/>
                  </a:lnTo>
                  <a:lnTo>
                    <a:pt x="27558" y="22095"/>
                  </a:lnTo>
                  <a:lnTo>
                    <a:pt x="27615" y="21997"/>
                  </a:lnTo>
                  <a:lnTo>
                    <a:pt x="27685" y="21940"/>
                  </a:lnTo>
                  <a:lnTo>
                    <a:pt x="27727" y="21912"/>
                  </a:lnTo>
                  <a:lnTo>
                    <a:pt x="27741" y="21912"/>
                  </a:lnTo>
                  <a:lnTo>
                    <a:pt x="27784" y="21912"/>
                  </a:lnTo>
                  <a:lnTo>
                    <a:pt x="27854" y="21870"/>
                  </a:lnTo>
                  <a:lnTo>
                    <a:pt x="27924" y="21828"/>
                  </a:lnTo>
                  <a:lnTo>
                    <a:pt x="28079" y="21813"/>
                  </a:lnTo>
                  <a:lnTo>
                    <a:pt x="28107" y="21813"/>
                  </a:lnTo>
                  <a:lnTo>
                    <a:pt x="28122" y="21799"/>
                  </a:lnTo>
                  <a:lnTo>
                    <a:pt x="28136" y="21771"/>
                  </a:lnTo>
                  <a:lnTo>
                    <a:pt x="28206" y="21616"/>
                  </a:lnTo>
                  <a:lnTo>
                    <a:pt x="28333" y="21574"/>
                  </a:lnTo>
                  <a:lnTo>
                    <a:pt x="28403" y="21504"/>
                  </a:lnTo>
                  <a:lnTo>
                    <a:pt x="28417" y="21307"/>
                  </a:lnTo>
                  <a:lnTo>
                    <a:pt x="28375" y="21292"/>
                  </a:lnTo>
                  <a:lnTo>
                    <a:pt x="28361" y="21250"/>
                  </a:lnTo>
                  <a:lnTo>
                    <a:pt x="28431" y="21236"/>
                  </a:lnTo>
                  <a:lnTo>
                    <a:pt x="28459" y="21278"/>
                  </a:lnTo>
                  <a:lnTo>
                    <a:pt x="28488" y="21419"/>
                  </a:lnTo>
                  <a:lnTo>
                    <a:pt x="28544" y="21476"/>
                  </a:lnTo>
                  <a:lnTo>
                    <a:pt x="28516" y="21518"/>
                  </a:lnTo>
                  <a:lnTo>
                    <a:pt x="28389" y="21630"/>
                  </a:lnTo>
                  <a:lnTo>
                    <a:pt x="28361" y="21687"/>
                  </a:lnTo>
                  <a:lnTo>
                    <a:pt x="28262" y="21757"/>
                  </a:lnTo>
                  <a:lnTo>
                    <a:pt x="28276" y="21813"/>
                  </a:lnTo>
                  <a:lnTo>
                    <a:pt x="28248" y="21828"/>
                  </a:lnTo>
                  <a:lnTo>
                    <a:pt x="28220" y="21842"/>
                  </a:lnTo>
                  <a:lnTo>
                    <a:pt x="28206" y="21856"/>
                  </a:lnTo>
                  <a:lnTo>
                    <a:pt x="28122" y="21898"/>
                  </a:lnTo>
                  <a:lnTo>
                    <a:pt x="28037" y="21968"/>
                  </a:lnTo>
                  <a:lnTo>
                    <a:pt x="27953" y="21982"/>
                  </a:lnTo>
                  <a:lnTo>
                    <a:pt x="27967" y="22039"/>
                  </a:lnTo>
                  <a:lnTo>
                    <a:pt x="27953" y="22109"/>
                  </a:lnTo>
                  <a:lnTo>
                    <a:pt x="28009" y="22151"/>
                  </a:lnTo>
                  <a:lnTo>
                    <a:pt x="28023" y="22222"/>
                  </a:lnTo>
                  <a:lnTo>
                    <a:pt x="28079" y="22264"/>
                  </a:lnTo>
                  <a:lnTo>
                    <a:pt x="28079" y="22306"/>
                  </a:lnTo>
                  <a:lnTo>
                    <a:pt x="28178" y="22461"/>
                  </a:lnTo>
                  <a:lnTo>
                    <a:pt x="28206" y="22475"/>
                  </a:lnTo>
                  <a:lnTo>
                    <a:pt x="28220" y="22658"/>
                  </a:lnTo>
                  <a:lnTo>
                    <a:pt x="28290" y="22729"/>
                  </a:lnTo>
                  <a:lnTo>
                    <a:pt x="28347" y="22813"/>
                  </a:lnTo>
                  <a:lnTo>
                    <a:pt x="28389" y="22757"/>
                  </a:lnTo>
                  <a:lnTo>
                    <a:pt x="28375" y="22729"/>
                  </a:lnTo>
                  <a:lnTo>
                    <a:pt x="28417" y="22687"/>
                  </a:lnTo>
                  <a:lnTo>
                    <a:pt x="28445" y="22701"/>
                  </a:lnTo>
                  <a:lnTo>
                    <a:pt x="28445" y="22743"/>
                  </a:lnTo>
                  <a:lnTo>
                    <a:pt x="28417" y="22757"/>
                  </a:lnTo>
                  <a:lnTo>
                    <a:pt x="28431" y="22827"/>
                  </a:lnTo>
                  <a:lnTo>
                    <a:pt x="28474" y="22856"/>
                  </a:lnTo>
                  <a:lnTo>
                    <a:pt x="28516" y="22841"/>
                  </a:lnTo>
                  <a:lnTo>
                    <a:pt x="28530" y="22870"/>
                  </a:lnTo>
                  <a:lnTo>
                    <a:pt x="28502" y="22912"/>
                  </a:lnTo>
                  <a:lnTo>
                    <a:pt x="28417" y="22940"/>
                  </a:lnTo>
                  <a:lnTo>
                    <a:pt x="28403" y="23109"/>
                  </a:lnTo>
                  <a:lnTo>
                    <a:pt x="28347" y="23165"/>
                  </a:lnTo>
                  <a:lnTo>
                    <a:pt x="28361" y="23250"/>
                  </a:lnTo>
                  <a:lnTo>
                    <a:pt x="28319" y="23362"/>
                  </a:lnTo>
                  <a:lnTo>
                    <a:pt x="28220" y="23447"/>
                  </a:lnTo>
                  <a:lnTo>
                    <a:pt x="28093" y="23546"/>
                  </a:lnTo>
                  <a:lnTo>
                    <a:pt x="27967" y="23560"/>
                  </a:lnTo>
                  <a:lnTo>
                    <a:pt x="27938" y="23588"/>
                  </a:lnTo>
                  <a:lnTo>
                    <a:pt x="27854" y="23602"/>
                  </a:lnTo>
                  <a:lnTo>
                    <a:pt x="27840" y="23672"/>
                  </a:lnTo>
                  <a:lnTo>
                    <a:pt x="27727" y="23785"/>
                  </a:lnTo>
                  <a:lnTo>
                    <a:pt x="27685" y="23912"/>
                  </a:lnTo>
                  <a:lnTo>
                    <a:pt x="27615" y="23968"/>
                  </a:lnTo>
                  <a:lnTo>
                    <a:pt x="27600" y="24038"/>
                  </a:lnTo>
                  <a:lnTo>
                    <a:pt x="27488" y="24151"/>
                  </a:lnTo>
                  <a:lnTo>
                    <a:pt x="27488" y="24165"/>
                  </a:lnTo>
                  <a:lnTo>
                    <a:pt x="27488" y="24193"/>
                  </a:lnTo>
                  <a:lnTo>
                    <a:pt x="27530" y="24236"/>
                  </a:lnTo>
                  <a:lnTo>
                    <a:pt x="27643" y="24320"/>
                  </a:lnTo>
                  <a:lnTo>
                    <a:pt x="27629" y="24405"/>
                  </a:lnTo>
                  <a:lnTo>
                    <a:pt x="27600" y="24433"/>
                  </a:lnTo>
                  <a:lnTo>
                    <a:pt x="27615" y="24503"/>
                  </a:lnTo>
                  <a:lnTo>
                    <a:pt x="27671" y="24574"/>
                  </a:lnTo>
                  <a:lnTo>
                    <a:pt x="27643" y="24644"/>
                  </a:lnTo>
                  <a:lnTo>
                    <a:pt x="27671" y="24700"/>
                  </a:lnTo>
                  <a:lnTo>
                    <a:pt x="27699" y="24728"/>
                  </a:lnTo>
                  <a:lnTo>
                    <a:pt x="27798" y="24700"/>
                  </a:lnTo>
                  <a:lnTo>
                    <a:pt x="27812" y="24714"/>
                  </a:lnTo>
                  <a:lnTo>
                    <a:pt x="27854" y="24686"/>
                  </a:lnTo>
                  <a:lnTo>
                    <a:pt x="27854" y="24630"/>
                  </a:lnTo>
                  <a:lnTo>
                    <a:pt x="27854" y="24588"/>
                  </a:lnTo>
                  <a:lnTo>
                    <a:pt x="27868" y="24574"/>
                  </a:lnTo>
                  <a:lnTo>
                    <a:pt x="27910" y="24531"/>
                  </a:lnTo>
                  <a:lnTo>
                    <a:pt x="28136" y="24503"/>
                  </a:lnTo>
                  <a:lnTo>
                    <a:pt x="28164" y="24461"/>
                  </a:lnTo>
                  <a:lnTo>
                    <a:pt x="28178" y="24306"/>
                  </a:lnTo>
                  <a:lnTo>
                    <a:pt x="28178" y="24179"/>
                  </a:lnTo>
                  <a:lnTo>
                    <a:pt x="28093" y="24052"/>
                  </a:lnTo>
                  <a:lnTo>
                    <a:pt x="28093" y="23982"/>
                  </a:lnTo>
                  <a:lnTo>
                    <a:pt x="28122" y="23968"/>
                  </a:lnTo>
                  <a:lnTo>
                    <a:pt x="28150" y="24067"/>
                  </a:lnTo>
                  <a:lnTo>
                    <a:pt x="28234" y="24165"/>
                  </a:lnTo>
                  <a:lnTo>
                    <a:pt x="28220" y="24264"/>
                  </a:lnTo>
                  <a:lnTo>
                    <a:pt x="28220" y="24320"/>
                  </a:lnTo>
                  <a:lnTo>
                    <a:pt x="28234" y="24390"/>
                  </a:lnTo>
                  <a:lnTo>
                    <a:pt x="28220" y="24447"/>
                  </a:lnTo>
                  <a:lnTo>
                    <a:pt x="28178" y="24503"/>
                  </a:lnTo>
                  <a:lnTo>
                    <a:pt x="28206" y="24545"/>
                  </a:lnTo>
                  <a:lnTo>
                    <a:pt x="28206" y="24588"/>
                  </a:lnTo>
                  <a:lnTo>
                    <a:pt x="28178" y="24616"/>
                  </a:lnTo>
                  <a:lnTo>
                    <a:pt x="28065" y="24616"/>
                  </a:lnTo>
                  <a:lnTo>
                    <a:pt x="28051" y="24574"/>
                  </a:lnTo>
                  <a:lnTo>
                    <a:pt x="27924" y="24686"/>
                  </a:lnTo>
                  <a:lnTo>
                    <a:pt x="27896" y="24714"/>
                  </a:lnTo>
                  <a:lnTo>
                    <a:pt x="27896" y="24827"/>
                  </a:lnTo>
                  <a:lnTo>
                    <a:pt x="27840" y="24869"/>
                  </a:lnTo>
                  <a:lnTo>
                    <a:pt x="27868" y="24968"/>
                  </a:lnTo>
                  <a:lnTo>
                    <a:pt x="27896" y="25010"/>
                  </a:lnTo>
                  <a:lnTo>
                    <a:pt x="28051" y="25052"/>
                  </a:lnTo>
                  <a:lnTo>
                    <a:pt x="28051" y="25066"/>
                  </a:lnTo>
                  <a:lnTo>
                    <a:pt x="27938" y="25080"/>
                  </a:lnTo>
                  <a:lnTo>
                    <a:pt x="27882" y="25165"/>
                  </a:lnTo>
                  <a:lnTo>
                    <a:pt x="27769" y="25165"/>
                  </a:lnTo>
                  <a:lnTo>
                    <a:pt x="27769" y="25193"/>
                  </a:lnTo>
                  <a:lnTo>
                    <a:pt x="27854" y="25221"/>
                  </a:lnTo>
                  <a:lnTo>
                    <a:pt x="27840" y="25264"/>
                  </a:lnTo>
                  <a:lnTo>
                    <a:pt x="27784" y="25320"/>
                  </a:lnTo>
                  <a:lnTo>
                    <a:pt x="27755" y="25292"/>
                  </a:lnTo>
                  <a:lnTo>
                    <a:pt x="27685" y="25348"/>
                  </a:lnTo>
                  <a:lnTo>
                    <a:pt x="27657" y="25320"/>
                  </a:lnTo>
                  <a:lnTo>
                    <a:pt x="27615" y="25362"/>
                  </a:lnTo>
                  <a:lnTo>
                    <a:pt x="27586" y="25348"/>
                  </a:lnTo>
                  <a:lnTo>
                    <a:pt x="27600" y="25278"/>
                  </a:lnTo>
                  <a:lnTo>
                    <a:pt x="27586" y="25221"/>
                  </a:lnTo>
                  <a:lnTo>
                    <a:pt x="27530" y="25249"/>
                  </a:lnTo>
                  <a:lnTo>
                    <a:pt x="27474" y="25235"/>
                  </a:lnTo>
                  <a:lnTo>
                    <a:pt x="27375" y="25292"/>
                  </a:lnTo>
                  <a:lnTo>
                    <a:pt x="27009" y="25489"/>
                  </a:lnTo>
                  <a:lnTo>
                    <a:pt x="26910" y="25517"/>
                  </a:lnTo>
                  <a:lnTo>
                    <a:pt x="26896" y="25559"/>
                  </a:lnTo>
                  <a:lnTo>
                    <a:pt x="26882" y="25672"/>
                  </a:lnTo>
                  <a:lnTo>
                    <a:pt x="26925" y="25770"/>
                  </a:lnTo>
                  <a:lnTo>
                    <a:pt x="26910" y="25827"/>
                  </a:lnTo>
                  <a:lnTo>
                    <a:pt x="26939" y="25855"/>
                  </a:lnTo>
                  <a:lnTo>
                    <a:pt x="26925" y="25925"/>
                  </a:lnTo>
                  <a:lnTo>
                    <a:pt x="26995" y="26080"/>
                  </a:lnTo>
                  <a:lnTo>
                    <a:pt x="27136" y="26235"/>
                  </a:lnTo>
                  <a:lnTo>
                    <a:pt x="27150" y="26235"/>
                  </a:lnTo>
                  <a:lnTo>
                    <a:pt x="27178" y="26306"/>
                  </a:lnTo>
                  <a:lnTo>
                    <a:pt x="27164" y="26334"/>
                  </a:lnTo>
                  <a:lnTo>
                    <a:pt x="27164" y="26348"/>
                  </a:lnTo>
                  <a:lnTo>
                    <a:pt x="27094" y="26404"/>
                  </a:lnTo>
                  <a:lnTo>
                    <a:pt x="27122" y="26418"/>
                  </a:lnTo>
                  <a:lnTo>
                    <a:pt x="27178" y="26446"/>
                  </a:lnTo>
                  <a:lnTo>
                    <a:pt x="27234" y="26475"/>
                  </a:lnTo>
                  <a:lnTo>
                    <a:pt x="27305" y="26559"/>
                  </a:lnTo>
                  <a:lnTo>
                    <a:pt x="27333" y="26573"/>
                  </a:lnTo>
                  <a:lnTo>
                    <a:pt x="27375" y="26517"/>
                  </a:lnTo>
                  <a:lnTo>
                    <a:pt x="27530" y="26489"/>
                  </a:lnTo>
                  <a:lnTo>
                    <a:pt x="27558" y="26475"/>
                  </a:lnTo>
                  <a:lnTo>
                    <a:pt x="27558" y="26460"/>
                  </a:lnTo>
                  <a:lnTo>
                    <a:pt x="27572" y="26489"/>
                  </a:lnTo>
                  <a:lnTo>
                    <a:pt x="27516" y="26531"/>
                  </a:lnTo>
                  <a:lnTo>
                    <a:pt x="27417" y="26559"/>
                  </a:lnTo>
                  <a:lnTo>
                    <a:pt x="27347" y="26629"/>
                  </a:lnTo>
                  <a:lnTo>
                    <a:pt x="27277" y="26615"/>
                  </a:lnTo>
                  <a:lnTo>
                    <a:pt x="27234" y="26587"/>
                  </a:lnTo>
                  <a:lnTo>
                    <a:pt x="27192" y="26475"/>
                  </a:lnTo>
                  <a:lnTo>
                    <a:pt x="27164" y="26475"/>
                  </a:lnTo>
                  <a:lnTo>
                    <a:pt x="27079" y="26489"/>
                  </a:lnTo>
                  <a:lnTo>
                    <a:pt x="27051" y="26446"/>
                  </a:lnTo>
                  <a:lnTo>
                    <a:pt x="27037" y="26418"/>
                  </a:lnTo>
                  <a:lnTo>
                    <a:pt x="27023" y="26390"/>
                  </a:lnTo>
                  <a:lnTo>
                    <a:pt x="27037" y="26348"/>
                  </a:lnTo>
                  <a:lnTo>
                    <a:pt x="27051" y="26348"/>
                  </a:lnTo>
                  <a:lnTo>
                    <a:pt x="27079" y="26334"/>
                  </a:lnTo>
                  <a:lnTo>
                    <a:pt x="27094" y="26320"/>
                  </a:lnTo>
                  <a:lnTo>
                    <a:pt x="27108" y="26291"/>
                  </a:lnTo>
                  <a:lnTo>
                    <a:pt x="27094" y="26263"/>
                  </a:lnTo>
                  <a:lnTo>
                    <a:pt x="27079" y="26249"/>
                  </a:lnTo>
                  <a:lnTo>
                    <a:pt x="26981" y="26179"/>
                  </a:lnTo>
                  <a:lnTo>
                    <a:pt x="26953" y="26165"/>
                  </a:lnTo>
                  <a:lnTo>
                    <a:pt x="26896" y="26108"/>
                  </a:lnTo>
                  <a:lnTo>
                    <a:pt x="26868" y="26080"/>
                  </a:lnTo>
                  <a:lnTo>
                    <a:pt x="26826" y="25841"/>
                  </a:lnTo>
                  <a:lnTo>
                    <a:pt x="26840" y="25714"/>
                  </a:lnTo>
                  <a:lnTo>
                    <a:pt x="26826" y="25700"/>
                  </a:lnTo>
                  <a:lnTo>
                    <a:pt x="26812" y="25686"/>
                  </a:lnTo>
                  <a:lnTo>
                    <a:pt x="26854" y="25630"/>
                  </a:lnTo>
                  <a:lnTo>
                    <a:pt x="26840" y="25573"/>
                  </a:lnTo>
                  <a:lnTo>
                    <a:pt x="26784" y="25545"/>
                  </a:lnTo>
                  <a:lnTo>
                    <a:pt x="26713" y="25601"/>
                  </a:lnTo>
                  <a:lnTo>
                    <a:pt x="26657" y="25587"/>
                  </a:lnTo>
                  <a:lnTo>
                    <a:pt x="26558" y="25616"/>
                  </a:lnTo>
                  <a:lnTo>
                    <a:pt x="26530" y="25616"/>
                  </a:lnTo>
                  <a:lnTo>
                    <a:pt x="26488" y="25658"/>
                  </a:lnTo>
                  <a:lnTo>
                    <a:pt x="26474" y="25714"/>
                  </a:lnTo>
                  <a:lnTo>
                    <a:pt x="26488" y="26052"/>
                  </a:lnTo>
                  <a:lnTo>
                    <a:pt x="26488" y="26052"/>
                  </a:lnTo>
                  <a:lnTo>
                    <a:pt x="26474" y="26249"/>
                  </a:lnTo>
                  <a:lnTo>
                    <a:pt x="26446" y="26601"/>
                  </a:lnTo>
                  <a:lnTo>
                    <a:pt x="26418" y="26742"/>
                  </a:lnTo>
                  <a:lnTo>
                    <a:pt x="26432" y="27291"/>
                  </a:lnTo>
                  <a:lnTo>
                    <a:pt x="26432" y="27334"/>
                  </a:lnTo>
                  <a:lnTo>
                    <a:pt x="26432" y="27376"/>
                  </a:lnTo>
                  <a:lnTo>
                    <a:pt x="26432" y="27446"/>
                  </a:lnTo>
                  <a:lnTo>
                    <a:pt x="26418" y="27714"/>
                  </a:lnTo>
                  <a:lnTo>
                    <a:pt x="26432" y="27798"/>
                  </a:lnTo>
                  <a:lnTo>
                    <a:pt x="26502" y="27897"/>
                  </a:lnTo>
                  <a:lnTo>
                    <a:pt x="26516" y="27925"/>
                  </a:lnTo>
                  <a:lnTo>
                    <a:pt x="26544" y="27939"/>
                  </a:lnTo>
                  <a:lnTo>
                    <a:pt x="26558" y="27939"/>
                  </a:lnTo>
                  <a:lnTo>
                    <a:pt x="26615" y="28024"/>
                  </a:lnTo>
                  <a:lnTo>
                    <a:pt x="26643" y="28038"/>
                  </a:lnTo>
                  <a:lnTo>
                    <a:pt x="26685" y="28108"/>
                  </a:lnTo>
                  <a:lnTo>
                    <a:pt x="26854" y="28164"/>
                  </a:lnTo>
                  <a:lnTo>
                    <a:pt x="26910" y="28164"/>
                  </a:lnTo>
                  <a:lnTo>
                    <a:pt x="26939" y="28164"/>
                  </a:lnTo>
                  <a:lnTo>
                    <a:pt x="27150" y="28207"/>
                  </a:lnTo>
                  <a:lnTo>
                    <a:pt x="27291" y="28178"/>
                  </a:lnTo>
                  <a:lnTo>
                    <a:pt x="27333" y="28136"/>
                  </a:lnTo>
                  <a:lnTo>
                    <a:pt x="27389" y="28193"/>
                  </a:lnTo>
                  <a:lnTo>
                    <a:pt x="27474" y="28221"/>
                  </a:lnTo>
                  <a:lnTo>
                    <a:pt x="27938" y="28150"/>
                  </a:lnTo>
                  <a:lnTo>
                    <a:pt x="28178" y="28066"/>
                  </a:lnTo>
                  <a:lnTo>
                    <a:pt x="28220" y="28080"/>
                  </a:lnTo>
                  <a:lnTo>
                    <a:pt x="28051" y="28193"/>
                  </a:lnTo>
                  <a:lnTo>
                    <a:pt x="28164" y="28291"/>
                  </a:lnTo>
                  <a:lnTo>
                    <a:pt x="28192" y="28376"/>
                  </a:lnTo>
                  <a:lnTo>
                    <a:pt x="28079" y="28249"/>
                  </a:lnTo>
                  <a:lnTo>
                    <a:pt x="27995" y="28207"/>
                  </a:lnTo>
                  <a:lnTo>
                    <a:pt x="27784" y="28277"/>
                  </a:lnTo>
                  <a:lnTo>
                    <a:pt x="27685" y="28277"/>
                  </a:lnTo>
                  <a:lnTo>
                    <a:pt x="27671" y="28263"/>
                  </a:lnTo>
                  <a:lnTo>
                    <a:pt x="27544" y="28319"/>
                  </a:lnTo>
                  <a:lnTo>
                    <a:pt x="27643" y="28376"/>
                  </a:lnTo>
                  <a:lnTo>
                    <a:pt x="27629" y="28390"/>
                  </a:lnTo>
                  <a:lnTo>
                    <a:pt x="27544" y="28390"/>
                  </a:lnTo>
                  <a:lnTo>
                    <a:pt x="27474" y="28347"/>
                  </a:lnTo>
                  <a:lnTo>
                    <a:pt x="27460" y="28390"/>
                  </a:lnTo>
                  <a:lnTo>
                    <a:pt x="27417" y="28376"/>
                  </a:lnTo>
                  <a:lnTo>
                    <a:pt x="27263" y="28432"/>
                  </a:lnTo>
                  <a:lnTo>
                    <a:pt x="27263" y="28488"/>
                  </a:lnTo>
                  <a:lnTo>
                    <a:pt x="27347" y="28530"/>
                  </a:lnTo>
                  <a:lnTo>
                    <a:pt x="27333" y="28573"/>
                  </a:lnTo>
                  <a:lnTo>
                    <a:pt x="27263" y="28573"/>
                  </a:lnTo>
                  <a:lnTo>
                    <a:pt x="27206" y="28601"/>
                  </a:lnTo>
                  <a:lnTo>
                    <a:pt x="27263" y="28643"/>
                  </a:lnTo>
                  <a:lnTo>
                    <a:pt x="27263" y="28671"/>
                  </a:lnTo>
                  <a:lnTo>
                    <a:pt x="27164" y="28756"/>
                  </a:lnTo>
                  <a:lnTo>
                    <a:pt x="27136" y="28699"/>
                  </a:lnTo>
                  <a:lnTo>
                    <a:pt x="27079" y="28685"/>
                  </a:lnTo>
                  <a:lnTo>
                    <a:pt x="27037" y="28714"/>
                  </a:lnTo>
                  <a:lnTo>
                    <a:pt x="27065" y="28784"/>
                  </a:lnTo>
                  <a:lnTo>
                    <a:pt x="26995" y="28911"/>
                  </a:lnTo>
                  <a:lnTo>
                    <a:pt x="26910" y="28995"/>
                  </a:lnTo>
                  <a:lnTo>
                    <a:pt x="26727" y="29277"/>
                  </a:lnTo>
                  <a:lnTo>
                    <a:pt x="26629" y="29375"/>
                  </a:lnTo>
                  <a:lnTo>
                    <a:pt x="26615" y="29389"/>
                  </a:lnTo>
                  <a:lnTo>
                    <a:pt x="26587" y="29375"/>
                  </a:lnTo>
                  <a:lnTo>
                    <a:pt x="26544" y="29432"/>
                  </a:lnTo>
                  <a:lnTo>
                    <a:pt x="26488" y="29671"/>
                  </a:lnTo>
                  <a:lnTo>
                    <a:pt x="26389" y="29868"/>
                  </a:lnTo>
                  <a:lnTo>
                    <a:pt x="26389" y="29868"/>
                  </a:lnTo>
                  <a:lnTo>
                    <a:pt x="26375" y="29896"/>
                  </a:lnTo>
                  <a:lnTo>
                    <a:pt x="26347" y="29925"/>
                  </a:lnTo>
                  <a:lnTo>
                    <a:pt x="26178" y="30178"/>
                  </a:lnTo>
                  <a:lnTo>
                    <a:pt x="26094" y="30389"/>
                  </a:lnTo>
                  <a:lnTo>
                    <a:pt x="26094" y="30389"/>
                  </a:lnTo>
                  <a:lnTo>
                    <a:pt x="26037" y="30629"/>
                  </a:lnTo>
                  <a:lnTo>
                    <a:pt x="26066" y="30769"/>
                  </a:lnTo>
                  <a:lnTo>
                    <a:pt x="26094" y="30840"/>
                  </a:lnTo>
                  <a:lnTo>
                    <a:pt x="26206" y="30910"/>
                  </a:lnTo>
                  <a:lnTo>
                    <a:pt x="26277" y="31051"/>
                  </a:lnTo>
                  <a:lnTo>
                    <a:pt x="26347" y="31037"/>
                  </a:lnTo>
                  <a:lnTo>
                    <a:pt x="26375" y="31051"/>
                  </a:lnTo>
                  <a:lnTo>
                    <a:pt x="26389" y="31347"/>
                  </a:lnTo>
                  <a:lnTo>
                    <a:pt x="26446" y="31544"/>
                  </a:lnTo>
                  <a:lnTo>
                    <a:pt x="26615" y="31797"/>
                  </a:lnTo>
                  <a:lnTo>
                    <a:pt x="26685" y="31854"/>
                  </a:lnTo>
                  <a:lnTo>
                    <a:pt x="26699" y="31910"/>
                  </a:lnTo>
                  <a:lnTo>
                    <a:pt x="26615" y="31868"/>
                  </a:lnTo>
                  <a:lnTo>
                    <a:pt x="26573" y="31854"/>
                  </a:lnTo>
                  <a:lnTo>
                    <a:pt x="26573" y="31854"/>
                  </a:lnTo>
                  <a:lnTo>
                    <a:pt x="26530" y="31854"/>
                  </a:lnTo>
                  <a:lnTo>
                    <a:pt x="26516" y="31868"/>
                  </a:lnTo>
                  <a:lnTo>
                    <a:pt x="26629" y="32037"/>
                  </a:lnTo>
                  <a:lnTo>
                    <a:pt x="26629" y="32051"/>
                  </a:lnTo>
                  <a:lnTo>
                    <a:pt x="26671" y="32051"/>
                  </a:lnTo>
                  <a:lnTo>
                    <a:pt x="26671" y="32135"/>
                  </a:lnTo>
                  <a:lnTo>
                    <a:pt x="26756" y="32149"/>
                  </a:lnTo>
                  <a:lnTo>
                    <a:pt x="26798" y="32220"/>
                  </a:lnTo>
                  <a:lnTo>
                    <a:pt x="26826" y="32516"/>
                  </a:lnTo>
                  <a:lnTo>
                    <a:pt x="26981" y="32966"/>
                  </a:lnTo>
                  <a:lnTo>
                    <a:pt x="27164" y="33135"/>
                  </a:lnTo>
                  <a:lnTo>
                    <a:pt x="27192" y="33135"/>
                  </a:lnTo>
                  <a:lnTo>
                    <a:pt x="27234" y="33135"/>
                  </a:lnTo>
                  <a:lnTo>
                    <a:pt x="27488" y="33318"/>
                  </a:lnTo>
                  <a:lnTo>
                    <a:pt x="27629" y="33459"/>
                  </a:lnTo>
                  <a:lnTo>
                    <a:pt x="27657" y="33487"/>
                  </a:lnTo>
                  <a:lnTo>
                    <a:pt x="27657" y="33501"/>
                  </a:lnTo>
                  <a:lnTo>
                    <a:pt x="27727" y="33586"/>
                  </a:lnTo>
                  <a:lnTo>
                    <a:pt x="27938" y="33713"/>
                  </a:lnTo>
                  <a:lnTo>
                    <a:pt x="28164" y="33727"/>
                  </a:lnTo>
                  <a:lnTo>
                    <a:pt x="28192" y="33684"/>
                  </a:lnTo>
                  <a:lnTo>
                    <a:pt x="28248" y="33656"/>
                  </a:lnTo>
                  <a:lnTo>
                    <a:pt x="28262" y="33642"/>
                  </a:lnTo>
                  <a:lnTo>
                    <a:pt x="28333" y="33656"/>
                  </a:lnTo>
                  <a:lnTo>
                    <a:pt x="28488" y="33783"/>
                  </a:lnTo>
                  <a:lnTo>
                    <a:pt x="28544" y="33783"/>
                  </a:lnTo>
                  <a:lnTo>
                    <a:pt x="28614" y="33727"/>
                  </a:lnTo>
                  <a:lnTo>
                    <a:pt x="28628" y="33572"/>
                  </a:lnTo>
                  <a:lnTo>
                    <a:pt x="28685" y="33459"/>
                  </a:lnTo>
                  <a:lnTo>
                    <a:pt x="28741" y="33417"/>
                  </a:lnTo>
                  <a:lnTo>
                    <a:pt x="28741" y="33417"/>
                  </a:lnTo>
                  <a:lnTo>
                    <a:pt x="28783" y="33403"/>
                  </a:lnTo>
                  <a:lnTo>
                    <a:pt x="28797" y="33403"/>
                  </a:lnTo>
                  <a:lnTo>
                    <a:pt x="28882" y="33431"/>
                  </a:lnTo>
                  <a:lnTo>
                    <a:pt x="28938" y="33431"/>
                  </a:lnTo>
                  <a:lnTo>
                    <a:pt x="28952" y="33473"/>
                  </a:lnTo>
                  <a:lnTo>
                    <a:pt x="28910" y="33473"/>
                  </a:lnTo>
                  <a:lnTo>
                    <a:pt x="28840" y="33473"/>
                  </a:lnTo>
                  <a:lnTo>
                    <a:pt x="28826" y="33487"/>
                  </a:lnTo>
                  <a:lnTo>
                    <a:pt x="28769" y="33529"/>
                  </a:lnTo>
                  <a:lnTo>
                    <a:pt x="28769" y="33628"/>
                  </a:lnTo>
                  <a:lnTo>
                    <a:pt x="28741" y="33741"/>
                  </a:lnTo>
                  <a:lnTo>
                    <a:pt x="28840" y="33853"/>
                  </a:lnTo>
                  <a:lnTo>
                    <a:pt x="28854" y="33882"/>
                  </a:lnTo>
                  <a:lnTo>
                    <a:pt x="28699" y="33994"/>
                  </a:lnTo>
                  <a:lnTo>
                    <a:pt x="28600" y="34093"/>
                  </a:lnTo>
                  <a:lnTo>
                    <a:pt x="28586" y="34135"/>
                  </a:lnTo>
                  <a:lnTo>
                    <a:pt x="28417" y="34107"/>
                  </a:lnTo>
                  <a:lnTo>
                    <a:pt x="28333" y="34008"/>
                  </a:lnTo>
                  <a:lnTo>
                    <a:pt x="28206" y="33994"/>
                  </a:lnTo>
                  <a:lnTo>
                    <a:pt x="28107" y="33994"/>
                  </a:lnTo>
                  <a:lnTo>
                    <a:pt x="28065" y="34008"/>
                  </a:lnTo>
                  <a:lnTo>
                    <a:pt x="28065" y="34008"/>
                  </a:lnTo>
                  <a:lnTo>
                    <a:pt x="28051" y="34051"/>
                  </a:lnTo>
                  <a:lnTo>
                    <a:pt x="28122" y="34093"/>
                  </a:lnTo>
                  <a:lnTo>
                    <a:pt x="28122" y="34121"/>
                  </a:lnTo>
                  <a:lnTo>
                    <a:pt x="28009" y="34149"/>
                  </a:lnTo>
                  <a:lnTo>
                    <a:pt x="28037" y="34191"/>
                  </a:lnTo>
                  <a:lnTo>
                    <a:pt x="27995" y="34205"/>
                  </a:lnTo>
                  <a:lnTo>
                    <a:pt x="27826" y="34177"/>
                  </a:lnTo>
                  <a:lnTo>
                    <a:pt x="27727" y="34135"/>
                  </a:lnTo>
                  <a:lnTo>
                    <a:pt x="27713" y="34121"/>
                  </a:lnTo>
                  <a:lnTo>
                    <a:pt x="27586" y="34051"/>
                  </a:lnTo>
                  <a:lnTo>
                    <a:pt x="27516" y="33994"/>
                  </a:lnTo>
                  <a:lnTo>
                    <a:pt x="27502" y="33994"/>
                  </a:lnTo>
                  <a:lnTo>
                    <a:pt x="27417" y="33980"/>
                  </a:lnTo>
                  <a:lnTo>
                    <a:pt x="27319" y="33867"/>
                  </a:lnTo>
                  <a:lnTo>
                    <a:pt x="27277" y="33811"/>
                  </a:lnTo>
                  <a:lnTo>
                    <a:pt x="27150" y="33572"/>
                  </a:lnTo>
                  <a:lnTo>
                    <a:pt x="27037" y="33332"/>
                  </a:lnTo>
                  <a:lnTo>
                    <a:pt x="26953" y="33290"/>
                  </a:lnTo>
                  <a:lnTo>
                    <a:pt x="26925" y="33276"/>
                  </a:lnTo>
                  <a:lnTo>
                    <a:pt x="26826" y="33051"/>
                  </a:lnTo>
                  <a:lnTo>
                    <a:pt x="26826" y="33023"/>
                  </a:lnTo>
                  <a:lnTo>
                    <a:pt x="26798" y="32783"/>
                  </a:lnTo>
                  <a:lnTo>
                    <a:pt x="26770" y="32727"/>
                  </a:lnTo>
                  <a:lnTo>
                    <a:pt x="26756" y="32642"/>
                  </a:lnTo>
                  <a:lnTo>
                    <a:pt x="26727" y="32586"/>
                  </a:lnTo>
                  <a:lnTo>
                    <a:pt x="26671" y="32516"/>
                  </a:lnTo>
                  <a:lnTo>
                    <a:pt x="26643" y="32473"/>
                  </a:lnTo>
                  <a:lnTo>
                    <a:pt x="26530" y="32192"/>
                  </a:lnTo>
                  <a:lnTo>
                    <a:pt x="26446" y="32248"/>
                  </a:lnTo>
                  <a:lnTo>
                    <a:pt x="26404" y="32276"/>
                  </a:lnTo>
                  <a:lnTo>
                    <a:pt x="26347" y="32290"/>
                  </a:lnTo>
                  <a:lnTo>
                    <a:pt x="26277" y="32318"/>
                  </a:lnTo>
                  <a:lnTo>
                    <a:pt x="26150" y="32431"/>
                  </a:lnTo>
                  <a:lnTo>
                    <a:pt x="26080" y="32487"/>
                  </a:lnTo>
                  <a:lnTo>
                    <a:pt x="25981" y="32530"/>
                  </a:lnTo>
                  <a:lnTo>
                    <a:pt x="25770" y="32600"/>
                  </a:lnTo>
                  <a:lnTo>
                    <a:pt x="25714" y="32642"/>
                  </a:lnTo>
                  <a:lnTo>
                    <a:pt x="25629" y="32685"/>
                  </a:lnTo>
                  <a:lnTo>
                    <a:pt x="25629" y="32699"/>
                  </a:lnTo>
                  <a:lnTo>
                    <a:pt x="25474" y="32797"/>
                  </a:lnTo>
                  <a:lnTo>
                    <a:pt x="25460" y="32783"/>
                  </a:lnTo>
                  <a:lnTo>
                    <a:pt x="25432" y="32769"/>
                  </a:lnTo>
                  <a:lnTo>
                    <a:pt x="25362" y="32811"/>
                  </a:lnTo>
                  <a:lnTo>
                    <a:pt x="25333" y="32868"/>
                  </a:lnTo>
                  <a:lnTo>
                    <a:pt x="25263" y="32882"/>
                  </a:lnTo>
                  <a:lnTo>
                    <a:pt x="25305" y="33093"/>
                  </a:lnTo>
                  <a:lnTo>
                    <a:pt x="25362" y="33121"/>
                  </a:lnTo>
                  <a:lnTo>
                    <a:pt x="25390" y="33206"/>
                  </a:lnTo>
                  <a:lnTo>
                    <a:pt x="25488" y="33262"/>
                  </a:lnTo>
                  <a:lnTo>
                    <a:pt x="25502" y="33318"/>
                  </a:lnTo>
                  <a:lnTo>
                    <a:pt x="25573" y="33431"/>
                  </a:lnTo>
                  <a:lnTo>
                    <a:pt x="25728" y="33544"/>
                  </a:lnTo>
                  <a:lnTo>
                    <a:pt x="25883" y="33713"/>
                  </a:lnTo>
                  <a:lnTo>
                    <a:pt x="25925" y="33769"/>
                  </a:lnTo>
                  <a:lnTo>
                    <a:pt x="25911" y="33825"/>
                  </a:lnTo>
                  <a:lnTo>
                    <a:pt x="25911" y="33839"/>
                  </a:lnTo>
                  <a:lnTo>
                    <a:pt x="25953" y="33966"/>
                  </a:lnTo>
                  <a:lnTo>
                    <a:pt x="26037" y="34149"/>
                  </a:lnTo>
                  <a:lnTo>
                    <a:pt x="26080" y="34177"/>
                  </a:lnTo>
                  <a:lnTo>
                    <a:pt x="26066" y="34234"/>
                  </a:lnTo>
                  <a:lnTo>
                    <a:pt x="26094" y="34262"/>
                  </a:lnTo>
                  <a:lnTo>
                    <a:pt x="26164" y="34234"/>
                  </a:lnTo>
                  <a:lnTo>
                    <a:pt x="26178" y="34262"/>
                  </a:lnTo>
                  <a:lnTo>
                    <a:pt x="26164" y="34290"/>
                  </a:lnTo>
                  <a:lnTo>
                    <a:pt x="26206" y="34360"/>
                  </a:lnTo>
                  <a:lnTo>
                    <a:pt x="26263" y="34360"/>
                  </a:lnTo>
                  <a:lnTo>
                    <a:pt x="26263" y="34360"/>
                  </a:lnTo>
                  <a:lnTo>
                    <a:pt x="26347" y="34388"/>
                  </a:lnTo>
                  <a:lnTo>
                    <a:pt x="26361" y="34431"/>
                  </a:lnTo>
                  <a:lnTo>
                    <a:pt x="26235" y="34388"/>
                  </a:lnTo>
                  <a:lnTo>
                    <a:pt x="26150" y="34403"/>
                  </a:lnTo>
                  <a:lnTo>
                    <a:pt x="26136" y="34417"/>
                  </a:lnTo>
                  <a:lnTo>
                    <a:pt x="26178" y="34487"/>
                  </a:lnTo>
                  <a:lnTo>
                    <a:pt x="26108" y="34487"/>
                  </a:lnTo>
                  <a:lnTo>
                    <a:pt x="26080" y="34515"/>
                  </a:lnTo>
                  <a:lnTo>
                    <a:pt x="26009" y="34515"/>
                  </a:lnTo>
                  <a:lnTo>
                    <a:pt x="25995" y="34543"/>
                  </a:lnTo>
                  <a:lnTo>
                    <a:pt x="25995" y="34586"/>
                  </a:lnTo>
                  <a:lnTo>
                    <a:pt x="26094" y="34614"/>
                  </a:lnTo>
                  <a:lnTo>
                    <a:pt x="26136" y="34642"/>
                  </a:lnTo>
                  <a:lnTo>
                    <a:pt x="26178" y="34656"/>
                  </a:lnTo>
                  <a:lnTo>
                    <a:pt x="26235" y="34712"/>
                  </a:lnTo>
                  <a:lnTo>
                    <a:pt x="26305" y="34684"/>
                  </a:lnTo>
                  <a:lnTo>
                    <a:pt x="26305" y="34712"/>
                  </a:lnTo>
                  <a:lnTo>
                    <a:pt x="26291" y="34741"/>
                  </a:lnTo>
                  <a:lnTo>
                    <a:pt x="26291" y="34726"/>
                  </a:lnTo>
                  <a:lnTo>
                    <a:pt x="26530" y="34783"/>
                  </a:lnTo>
                  <a:lnTo>
                    <a:pt x="26657" y="34811"/>
                  </a:lnTo>
                  <a:lnTo>
                    <a:pt x="26699" y="34853"/>
                  </a:lnTo>
                  <a:lnTo>
                    <a:pt x="26840" y="34966"/>
                  </a:lnTo>
                  <a:lnTo>
                    <a:pt x="26868" y="34994"/>
                  </a:lnTo>
                  <a:lnTo>
                    <a:pt x="26939" y="35050"/>
                  </a:lnTo>
                  <a:lnTo>
                    <a:pt x="26939" y="35050"/>
                  </a:lnTo>
                  <a:lnTo>
                    <a:pt x="27009" y="35107"/>
                  </a:lnTo>
                  <a:lnTo>
                    <a:pt x="27150" y="35205"/>
                  </a:lnTo>
                  <a:lnTo>
                    <a:pt x="27206" y="35276"/>
                  </a:lnTo>
                  <a:lnTo>
                    <a:pt x="27248" y="35318"/>
                  </a:lnTo>
                  <a:lnTo>
                    <a:pt x="27263" y="35346"/>
                  </a:lnTo>
                  <a:lnTo>
                    <a:pt x="27333" y="35515"/>
                  </a:lnTo>
                  <a:lnTo>
                    <a:pt x="27389" y="35543"/>
                  </a:lnTo>
                  <a:lnTo>
                    <a:pt x="27488" y="35656"/>
                  </a:lnTo>
                  <a:lnTo>
                    <a:pt x="27474" y="35670"/>
                  </a:lnTo>
                  <a:lnTo>
                    <a:pt x="27474" y="35684"/>
                  </a:lnTo>
                  <a:lnTo>
                    <a:pt x="27474" y="35712"/>
                  </a:lnTo>
                  <a:lnTo>
                    <a:pt x="27474" y="35712"/>
                  </a:lnTo>
                  <a:lnTo>
                    <a:pt x="27460" y="35783"/>
                  </a:lnTo>
                  <a:lnTo>
                    <a:pt x="27432" y="35839"/>
                  </a:lnTo>
                  <a:lnTo>
                    <a:pt x="27417" y="35853"/>
                  </a:lnTo>
                  <a:lnTo>
                    <a:pt x="27234" y="35952"/>
                  </a:lnTo>
                  <a:lnTo>
                    <a:pt x="27065" y="36036"/>
                  </a:lnTo>
                  <a:lnTo>
                    <a:pt x="27037" y="36036"/>
                  </a:lnTo>
                  <a:lnTo>
                    <a:pt x="26953" y="36008"/>
                  </a:lnTo>
                  <a:lnTo>
                    <a:pt x="26925" y="36078"/>
                  </a:lnTo>
                  <a:lnTo>
                    <a:pt x="26967" y="36163"/>
                  </a:lnTo>
                  <a:lnTo>
                    <a:pt x="26995" y="36191"/>
                  </a:lnTo>
                  <a:lnTo>
                    <a:pt x="27009" y="36205"/>
                  </a:lnTo>
                  <a:lnTo>
                    <a:pt x="27051" y="36205"/>
                  </a:lnTo>
                  <a:lnTo>
                    <a:pt x="27122" y="36360"/>
                  </a:lnTo>
                  <a:lnTo>
                    <a:pt x="27220" y="36416"/>
                  </a:lnTo>
                  <a:lnTo>
                    <a:pt x="27277" y="36487"/>
                  </a:lnTo>
                  <a:lnTo>
                    <a:pt x="27305" y="36529"/>
                  </a:lnTo>
                  <a:lnTo>
                    <a:pt x="27361" y="36529"/>
                  </a:lnTo>
                  <a:lnTo>
                    <a:pt x="27375" y="36529"/>
                  </a:lnTo>
                  <a:lnTo>
                    <a:pt x="27460" y="36571"/>
                  </a:lnTo>
                  <a:lnTo>
                    <a:pt x="27558" y="36656"/>
                  </a:lnTo>
                  <a:lnTo>
                    <a:pt x="27629" y="36656"/>
                  </a:lnTo>
                  <a:lnTo>
                    <a:pt x="27727" y="36585"/>
                  </a:lnTo>
                  <a:lnTo>
                    <a:pt x="27755" y="36543"/>
                  </a:lnTo>
                  <a:lnTo>
                    <a:pt x="27798" y="36529"/>
                  </a:lnTo>
                  <a:lnTo>
                    <a:pt x="27812" y="36557"/>
                  </a:lnTo>
                  <a:lnTo>
                    <a:pt x="27826" y="36571"/>
                  </a:lnTo>
                  <a:lnTo>
                    <a:pt x="27798" y="36627"/>
                  </a:lnTo>
                  <a:lnTo>
                    <a:pt x="27784" y="36670"/>
                  </a:lnTo>
                  <a:lnTo>
                    <a:pt x="27755" y="36684"/>
                  </a:lnTo>
                  <a:lnTo>
                    <a:pt x="27741" y="36698"/>
                  </a:lnTo>
                  <a:lnTo>
                    <a:pt x="27741" y="36740"/>
                  </a:lnTo>
                  <a:lnTo>
                    <a:pt x="27727" y="36839"/>
                  </a:lnTo>
                  <a:lnTo>
                    <a:pt x="27671" y="36853"/>
                  </a:lnTo>
                  <a:lnTo>
                    <a:pt x="27671" y="36867"/>
                  </a:lnTo>
                  <a:lnTo>
                    <a:pt x="27657" y="36867"/>
                  </a:lnTo>
                  <a:lnTo>
                    <a:pt x="27629" y="36923"/>
                  </a:lnTo>
                  <a:lnTo>
                    <a:pt x="27755" y="37008"/>
                  </a:lnTo>
                  <a:lnTo>
                    <a:pt x="27812" y="37050"/>
                  </a:lnTo>
                  <a:lnTo>
                    <a:pt x="27826" y="37050"/>
                  </a:lnTo>
                  <a:lnTo>
                    <a:pt x="27812" y="37134"/>
                  </a:lnTo>
                  <a:lnTo>
                    <a:pt x="27769" y="37177"/>
                  </a:lnTo>
                  <a:lnTo>
                    <a:pt x="27812" y="37233"/>
                  </a:lnTo>
                  <a:lnTo>
                    <a:pt x="27910" y="37247"/>
                  </a:lnTo>
                  <a:lnTo>
                    <a:pt x="27938" y="37332"/>
                  </a:lnTo>
                  <a:lnTo>
                    <a:pt x="27938" y="37332"/>
                  </a:lnTo>
                  <a:lnTo>
                    <a:pt x="27938" y="37332"/>
                  </a:lnTo>
                  <a:lnTo>
                    <a:pt x="27910" y="37388"/>
                  </a:lnTo>
                  <a:lnTo>
                    <a:pt x="27953" y="37444"/>
                  </a:lnTo>
                  <a:lnTo>
                    <a:pt x="27938" y="37486"/>
                  </a:lnTo>
                  <a:lnTo>
                    <a:pt x="27995" y="37529"/>
                  </a:lnTo>
                  <a:lnTo>
                    <a:pt x="28009" y="37543"/>
                  </a:lnTo>
                  <a:lnTo>
                    <a:pt x="27938" y="37599"/>
                  </a:lnTo>
                  <a:lnTo>
                    <a:pt x="27924" y="37613"/>
                  </a:lnTo>
                  <a:lnTo>
                    <a:pt x="27924" y="37641"/>
                  </a:lnTo>
                  <a:lnTo>
                    <a:pt x="27938" y="37655"/>
                  </a:lnTo>
                  <a:lnTo>
                    <a:pt x="27938" y="37655"/>
                  </a:lnTo>
                  <a:lnTo>
                    <a:pt x="27981" y="37670"/>
                  </a:lnTo>
                  <a:lnTo>
                    <a:pt x="27995" y="37726"/>
                  </a:lnTo>
                  <a:lnTo>
                    <a:pt x="27953" y="37796"/>
                  </a:lnTo>
                  <a:lnTo>
                    <a:pt x="27953" y="37853"/>
                  </a:lnTo>
                  <a:lnTo>
                    <a:pt x="27995" y="37909"/>
                  </a:lnTo>
                  <a:lnTo>
                    <a:pt x="28107" y="37923"/>
                  </a:lnTo>
                  <a:lnTo>
                    <a:pt x="28150" y="38022"/>
                  </a:lnTo>
                  <a:lnTo>
                    <a:pt x="28136" y="38092"/>
                  </a:lnTo>
                  <a:lnTo>
                    <a:pt x="28136" y="38120"/>
                  </a:lnTo>
                  <a:lnTo>
                    <a:pt x="28150" y="38162"/>
                  </a:lnTo>
                  <a:lnTo>
                    <a:pt x="28178" y="38205"/>
                  </a:lnTo>
                  <a:lnTo>
                    <a:pt x="28234" y="38233"/>
                  </a:lnTo>
                  <a:lnTo>
                    <a:pt x="28389" y="38289"/>
                  </a:lnTo>
                  <a:lnTo>
                    <a:pt x="28502" y="38303"/>
                  </a:lnTo>
                  <a:lnTo>
                    <a:pt x="28558" y="38247"/>
                  </a:lnTo>
                  <a:lnTo>
                    <a:pt x="28614" y="38247"/>
                  </a:lnTo>
                  <a:lnTo>
                    <a:pt x="28727" y="38289"/>
                  </a:lnTo>
                  <a:lnTo>
                    <a:pt x="28727" y="38331"/>
                  </a:lnTo>
                  <a:lnTo>
                    <a:pt x="29121" y="38402"/>
                  </a:lnTo>
                  <a:lnTo>
                    <a:pt x="29135" y="38458"/>
                  </a:lnTo>
                  <a:lnTo>
                    <a:pt x="29178" y="38571"/>
                  </a:lnTo>
                  <a:lnTo>
                    <a:pt x="29178" y="38585"/>
                  </a:lnTo>
                  <a:lnTo>
                    <a:pt x="29178" y="38585"/>
                  </a:lnTo>
                  <a:lnTo>
                    <a:pt x="29149" y="38627"/>
                  </a:lnTo>
                  <a:lnTo>
                    <a:pt x="29107" y="38683"/>
                  </a:lnTo>
                  <a:lnTo>
                    <a:pt x="29107" y="38796"/>
                  </a:lnTo>
                  <a:lnTo>
                    <a:pt x="29065" y="38895"/>
                  </a:lnTo>
                  <a:lnTo>
                    <a:pt x="29051" y="39007"/>
                  </a:lnTo>
                  <a:lnTo>
                    <a:pt x="29037" y="39035"/>
                  </a:lnTo>
                  <a:lnTo>
                    <a:pt x="29037" y="39064"/>
                  </a:lnTo>
                  <a:lnTo>
                    <a:pt x="28995" y="39190"/>
                  </a:lnTo>
                  <a:lnTo>
                    <a:pt x="28783" y="39190"/>
                  </a:lnTo>
                  <a:lnTo>
                    <a:pt x="28643" y="39331"/>
                  </a:lnTo>
                  <a:lnTo>
                    <a:pt x="28558" y="39416"/>
                  </a:lnTo>
                  <a:lnTo>
                    <a:pt x="28459" y="39585"/>
                  </a:lnTo>
                  <a:lnTo>
                    <a:pt x="28417" y="39571"/>
                  </a:lnTo>
                  <a:lnTo>
                    <a:pt x="28417" y="39500"/>
                  </a:lnTo>
                  <a:lnTo>
                    <a:pt x="28361" y="39387"/>
                  </a:lnTo>
                  <a:lnTo>
                    <a:pt x="28319" y="39289"/>
                  </a:lnTo>
                  <a:lnTo>
                    <a:pt x="28262" y="39204"/>
                  </a:lnTo>
                  <a:lnTo>
                    <a:pt x="28234" y="39162"/>
                  </a:lnTo>
                  <a:lnTo>
                    <a:pt x="28150" y="39050"/>
                  </a:lnTo>
                  <a:lnTo>
                    <a:pt x="28009" y="38923"/>
                  </a:lnTo>
                  <a:lnTo>
                    <a:pt x="27868" y="38909"/>
                  </a:lnTo>
                  <a:lnTo>
                    <a:pt x="27826" y="38895"/>
                  </a:lnTo>
                  <a:lnTo>
                    <a:pt x="27727" y="38824"/>
                  </a:lnTo>
                  <a:lnTo>
                    <a:pt x="27600" y="38923"/>
                  </a:lnTo>
                  <a:lnTo>
                    <a:pt x="27488" y="38951"/>
                  </a:lnTo>
                  <a:lnTo>
                    <a:pt x="27389" y="38979"/>
                  </a:lnTo>
                  <a:lnTo>
                    <a:pt x="27192" y="38838"/>
                  </a:lnTo>
                  <a:lnTo>
                    <a:pt x="27094" y="38726"/>
                  </a:lnTo>
                  <a:lnTo>
                    <a:pt x="27079" y="38641"/>
                  </a:lnTo>
                  <a:lnTo>
                    <a:pt x="27065" y="38627"/>
                  </a:lnTo>
                  <a:lnTo>
                    <a:pt x="27051" y="38627"/>
                  </a:lnTo>
                  <a:lnTo>
                    <a:pt x="26981" y="38712"/>
                  </a:lnTo>
                  <a:lnTo>
                    <a:pt x="26826" y="38754"/>
                  </a:lnTo>
                  <a:lnTo>
                    <a:pt x="26798" y="38782"/>
                  </a:lnTo>
                  <a:lnTo>
                    <a:pt x="26756" y="38824"/>
                  </a:lnTo>
                  <a:lnTo>
                    <a:pt x="26756" y="38824"/>
                  </a:lnTo>
                  <a:lnTo>
                    <a:pt x="26742" y="38852"/>
                  </a:lnTo>
                  <a:lnTo>
                    <a:pt x="26657" y="39021"/>
                  </a:lnTo>
                  <a:lnTo>
                    <a:pt x="26643" y="39035"/>
                  </a:lnTo>
                  <a:lnTo>
                    <a:pt x="26530" y="39134"/>
                  </a:lnTo>
                  <a:lnTo>
                    <a:pt x="26516" y="39134"/>
                  </a:lnTo>
                  <a:lnTo>
                    <a:pt x="26418" y="39148"/>
                  </a:lnTo>
                  <a:lnTo>
                    <a:pt x="26389" y="39162"/>
                  </a:lnTo>
                  <a:lnTo>
                    <a:pt x="26375" y="39162"/>
                  </a:lnTo>
                  <a:lnTo>
                    <a:pt x="26333" y="39148"/>
                  </a:lnTo>
                  <a:lnTo>
                    <a:pt x="26192" y="39148"/>
                  </a:lnTo>
                  <a:lnTo>
                    <a:pt x="26122" y="39148"/>
                  </a:lnTo>
                  <a:lnTo>
                    <a:pt x="26037" y="39190"/>
                  </a:lnTo>
                  <a:lnTo>
                    <a:pt x="25981" y="39317"/>
                  </a:lnTo>
                  <a:lnTo>
                    <a:pt x="25953" y="39444"/>
                  </a:lnTo>
                  <a:lnTo>
                    <a:pt x="25953" y="39585"/>
                  </a:lnTo>
                  <a:lnTo>
                    <a:pt x="25911" y="39613"/>
                  </a:lnTo>
                  <a:lnTo>
                    <a:pt x="25756" y="39613"/>
                  </a:lnTo>
                  <a:lnTo>
                    <a:pt x="25728" y="39655"/>
                  </a:lnTo>
                  <a:lnTo>
                    <a:pt x="25770" y="39725"/>
                  </a:lnTo>
                  <a:lnTo>
                    <a:pt x="25714" y="39754"/>
                  </a:lnTo>
                  <a:lnTo>
                    <a:pt x="25671" y="39810"/>
                  </a:lnTo>
                  <a:lnTo>
                    <a:pt x="25756" y="39908"/>
                  </a:lnTo>
                  <a:lnTo>
                    <a:pt x="25854" y="40035"/>
                  </a:lnTo>
                  <a:lnTo>
                    <a:pt x="25756" y="40077"/>
                  </a:lnTo>
                  <a:lnTo>
                    <a:pt x="25601" y="40232"/>
                  </a:lnTo>
                  <a:lnTo>
                    <a:pt x="25657" y="40317"/>
                  </a:lnTo>
                  <a:lnTo>
                    <a:pt x="25559" y="40655"/>
                  </a:lnTo>
                  <a:lnTo>
                    <a:pt x="25559" y="40782"/>
                  </a:lnTo>
                  <a:lnTo>
                    <a:pt x="25615" y="40796"/>
                  </a:lnTo>
                  <a:lnTo>
                    <a:pt x="25629" y="40796"/>
                  </a:lnTo>
                  <a:lnTo>
                    <a:pt x="25657" y="40824"/>
                  </a:lnTo>
                  <a:lnTo>
                    <a:pt x="25601" y="40951"/>
                  </a:lnTo>
                  <a:lnTo>
                    <a:pt x="25629" y="40979"/>
                  </a:lnTo>
                  <a:lnTo>
                    <a:pt x="25728" y="41021"/>
                  </a:lnTo>
                  <a:lnTo>
                    <a:pt x="25897" y="41077"/>
                  </a:lnTo>
                  <a:lnTo>
                    <a:pt x="25925" y="41091"/>
                  </a:lnTo>
                  <a:lnTo>
                    <a:pt x="25939" y="41091"/>
                  </a:lnTo>
                  <a:lnTo>
                    <a:pt x="25953" y="41091"/>
                  </a:lnTo>
                  <a:lnTo>
                    <a:pt x="25995" y="41077"/>
                  </a:lnTo>
                  <a:lnTo>
                    <a:pt x="26009" y="41035"/>
                  </a:lnTo>
                  <a:lnTo>
                    <a:pt x="26037" y="41007"/>
                  </a:lnTo>
                  <a:lnTo>
                    <a:pt x="26150" y="40951"/>
                  </a:lnTo>
                  <a:lnTo>
                    <a:pt x="26178" y="41021"/>
                  </a:lnTo>
                  <a:lnTo>
                    <a:pt x="26178" y="41063"/>
                  </a:lnTo>
                  <a:lnTo>
                    <a:pt x="26206" y="41204"/>
                  </a:lnTo>
                  <a:lnTo>
                    <a:pt x="26206" y="41204"/>
                  </a:lnTo>
                  <a:lnTo>
                    <a:pt x="26235" y="41260"/>
                  </a:lnTo>
                  <a:lnTo>
                    <a:pt x="26235" y="41317"/>
                  </a:lnTo>
                  <a:lnTo>
                    <a:pt x="26291" y="41331"/>
                  </a:lnTo>
                  <a:lnTo>
                    <a:pt x="26347" y="41289"/>
                  </a:lnTo>
                  <a:lnTo>
                    <a:pt x="26389" y="41289"/>
                  </a:lnTo>
                  <a:lnTo>
                    <a:pt x="26418" y="41289"/>
                  </a:lnTo>
                  <a:lnTo>
                    <a:pt x="26460" y="41331"/>
                  </a:lnTo>
                  <a:lnTo>
                    <a:pt x="26460" y="41331"/>
                  </a:lnTo>
                  <a:lnTo>
                    <a:pt x="26530" y="41331"/>
                  </a:lnTo>
                  <a:lnTo>
                    <a:pt x="26629" y="41373"/>
                  </a:lnTo>
                  <a:lnTo>
                    <a:pt x="26713" y="41514"/>
                  </a:lnTo>
                  <a:lnTo>
                    <a:pt x="26713" y="41528"/>
                  </a:lnTo>
                  <a:lnTo>
                    <a:pt x="26713" y="41528"/>
                  </a:lnTo>
                  <a:lnTo>
                    <a:pt x="26699" y="41570"/>
                  </a:lnTo>
                  <a:lnTo>
                    <a:pt x="26925" y="41683"/>
                  </a:lnTo>
                  <a:lnTo>
                    <a:pt x="26896" y="41711"/>
                  </a:lnTo>
                  <a:lnTo>
                    <a:pt x="26882" y="41725"/>
                  </a:lnTo>
                  <a:lnTo>
                    <a:pt x="26868" y="41753"/>
                  </a:lnTo>
                  <a:lnTo>
                    <a:pt x="26868" y="41753"/>
                  </a:lnTo>
                  <a:lnTo>
                    <a:pt x="26910" y="41795"/>
                  </a:lnTo>
                  <a:lnTo>
                    <a:pt x="27037" y="41795"/>
                  </a:lnTo>
                  <a:lnTo>
                    <a:pt x="27108" y="41781"/>
                  </a:lnTo>
                  <a:lnTo>
                    <a:pt x="27136" y="41824"/>
                  </a:lnTo>
                  <a:lnTo>
                    <a:pt x="27108" y="41894"/>
                  </a:lnTo>
                  <a:lnTo>
                    <a:pt x="27178" y="41950"/>
                  </a:lnTo>
                  <a:lnTo>
                    <a:pt x="27150" y="42021"/>
                  </a:lnTo>
                  <a:lnTo>
                    <a:pt x="27094" y="42021"/>
                  </a:lnTo>
                  <a:lnTo>
                    <a:pt x="27051" y="42021"/>
                  </a:lnTo>
                  <a:lnTo>
                    <a:pt x="27037" y="41979"/>
                  </a:lnTo>
                  <a:lnTo>
                    <a:pt x="27051" y="41908"/>
                  </a:lnTo>
                  <a:lnTo>
                    <a:pt x="27009" y="41880"/>
                  </a:lnTo>
                  <a:lnTo>
                    <a:pt x="26967" y="41908"/>
                  </a:lnTo>
                  <a:lnTo>
                    <a:pt x="26910" y="41950"/>
                  </a:lnTo>
                  <a:lnTo>
                    <a:pt x="26685" y="41950"/>
                  </a:lnTo>
                  <a:lnTo>
                    <a:pt x="26643" y="42021"/>
                  </a:lnTo>
                  <a:lnTo>
                    <a:pt x="26643" y="42091"/>
                  </a:lnTo>
                  <a:lnTo>
                    <a:pt x="26657" y="42105"/>
                  </a:lnTo>
                  <a:lnTo>
                    <a:pt x="26685" y="42147"/>
                  </a:lnTo>
                  <a:lnTo>
                    <a:pt x="26643" y="42204"/>
                  </a:lnTo>
                  <a:lnTo>
                    <a:pt x="26629" y="42246"/>
                  </a:lnTo>
                  <a:lnTo>
                    <a:pt x="26530" y="42302"/>
                  </a:lnTo>
                  <a:lnTo>
                    <a:pt x="26474" y="42331"/>
                  </a:lnTo>
                  <a:lnTo>
                    <a:pt x="26488" y="42359"/>
                  </a:lnTo>
                  <a:lnTo>
                    <a:pt x="26502" y="42387"/>
                  </a:lnTo>
                  <a:lnTo>
                    <a:pt x="26488" y="42457"/>
                  </a:lnTo>
                  <a:lnTo>
                    <a:pt x="26502" y="42612"/>
                  </a:lnTo>
                  <a:lnTo>
                    <a:pt x="26502" y="42626"/>
                  </a:lnTo>
                  <a:lnTo>
                    <a:pt x="26488" y="42739"/>
                  </a:lnTo>
                  <a:lnTo>
                    <a:pt x="26460" y="42880"/>
                  </a:lnTo>
                  <a:lnTo>
                    <a:pt x="26446" y="42908"/>
                  </a:lnTo>
                  <a:lnTo>
                    <a:pt x="26446" y="42908"/>
                  </a:lnTo>
                  <a:lnTo>
                    <a:pt x="26361" y="42964"/>
                  </a:lnTo>
                  <a:lnTo>
                    <a:pt x="26249" y="43021"/>
                  </a:lnTo>
                  <a:lnTo>
                    <a:pt x="26206" y="43049"/>
                  </a:lnTo>
                  <a:lnTo>
                    <a:pt x="26249" y="43091"/>
                  </a:lnTo>
                  <a:lnTo>
                    <a:pt x="26291" y="43204"/>
                  </a:lnTo>
                  <a:lnTo>
                    <a:pt x="26178" y="43429"/>
                  </a:lnTo>
                  <a:lnTo>
                    <a:pt x="26150" y="43457"/>
                  </a:lnTo>
                  <a:lnTo>
                    <a:pt x="26108" y="43598"/>
                  </a:lnTo>
                  <a:lnTo>
                    <a:pt x="26108" y="43640"/>
                  </a:lnTo>
                  <a:lnTo>
                    <a:pt x="26052" y="43682"/>
                  </a:lnTo>
                  <a:lnTo>
                    <a:pt x="25995" y="43711"/>
                  </a:lnTo>
                  <a:lnTo>
                    <a:pt x="25925" y="43767"/>
                  </a:lnTo>
                  <a:lnTo>
                    <a:pt x="25883" y="43781"/>
                  </a:lnTo>
                  <a:lnTo>
                    <a:pt x="25770" y="43809"/>
                  </a:lnTo>
                  <a:lnTo>
                    <a:pt x="25770" y="43978"/>
                  </a:lnTo>
                  <a:lnTo>
                    <a:pt x="25784" y="43992"/>
                  </a:lnTo>
                  <a:lnTo>
                    <a:pt x="25854" y="44063"/>
                  </a:lnTo>
                  <a:lnTo>
                    <a:pt x="25939" y="44274"/>
                  </a:lnTo>
                  <a:lnTo>
                    <a:pt x="25939" y="44457"/>
                  </a:lnTo>
                  <a:lnTo>
                    <a:pt x="25812" y="44499"/>
                  </a:lnTo>
                  <a:lnTo>
                    <a:pt x="25770" y="44527"/>
                  </a:lnTo>
                  <a:lnTo>
                    <a:pt x="25770" y="44541"/>
                  </a:lnTo>
                  <a:lnTo>
                    <a:pt x="25784" y="44584"/>
                  </a:lnTo>
                  <a:lnTo>
                    <a:pt x="25826" y="44598"/>
                  </a:lnTo>
                  <a:lnTo>
                    <a:pt x="25826" y="44598"/>
                  </a:lnTo>
                  <a:lnTo>
                    <a:pt x="25840" y="44612"/>
                  </a:lnTo>
                  <a:lnTo>
                    <a:pt x="25897" y="44612"/>
                  </a:lnTo>
                  <a:lnTo>
                    <a:pt x="26080" y="44527"/>
                  </a:lnTo>
                  <a:lnTo>
                    <a:pt x="26164" y="44485"/>
                  </a:lnTo>
                  <a:lnTo>
                    <a:pt x="26206" y="44415"/>
                  </a:lnTo>
                  <a:lnTo>
                    <a:pt x="26206" y="44401"/>
                  </a:lnTo>
                  <a:lnTo>
                    <a:pt x="26108" y="44330"/>
                  </a:lnTo>
                  <a:lnTo>
                    <a:pt x="26263" y="44246"/>
                  </a:lnTo>
                  <a:lnTo>
                    <a:pt x="26319" y="44218"/>
                  </a:lnTo>
                  <a:lnTo>
                    <a:pt x="26375" y="44189"/>
                  </a:lnTo>
                  <a:lnTo>
                    <a:pt x="26432" y="44161"/>
                  </a:lnTo>
                  <a:lnTo>
                    <a:pt x="26643" y="43964"/>
                  </a:lnTo>
                  <a:lnTo>
                    <a:pt x="26727" y="43950"/>
                  </a:lnTo>
                  <a:lnTo>
                    <a:pt x="26770" y="43964"/>
                  </a:lnTo>
                  <a:lnTo>
                    <a:pt x="26840" y="44049"/>
                  </a:lnTo>
                  <a:lnTo>
                    <a:pt x="26868" y="44203"/>
                  </a:lnTo>
                  <a:lnTo>
                    <a:pt x="26840" y="44499"/>
                  </a:lnTo>
                  <a:lnTo>
                    <a:pt x="26854" y="44626"/>
                  </a:lnTo>
                  <a:lnTo>
                    <a:pt x="26854" y="44753"/>
                  </a:lnTo>
                  <a:lnTo>
                    <a:pt x="26770" y="44724"/>
                  </a:lnTo>
                  <a:lnTo>
                    <a:pt x="26643" y="44654"/>
                  </a:lnTo>
                  <a:lnTo>
                    <a:pt x="26601" y="44668"/>
                  </a:lnTo>
                  <a:lnTo>
                    <a:pt x="26573" y="44724"/>
                  </a:lnTo>
                  <a:lnTo>
                    <a:pt x="26573" y="44767"/>
                  </a:lnTo>
                  <a:lnTo>
                    <a:pt x="26558" y="44851"/>
                  </a:lnTo>
                  <a:lnTo>
                    <a:pt x="26573" y="44950"/>
                  </a:lnTo>
                  <a:lnTo>
                    <a:pt x="26544" y="44978"/>
                  </a:lnTo>
                  <a:lnTo>
                    <a:pt x="26488" y="44992"/>
                  </a:lnTo>
                  <a:lnTo>
                    <a:pt x="26333" y="44978"/>
                  </a:lnTo>
                  <a:lnTo>
                    <a:pt x="26206" y="45006"/>
                  </a:lnTo>
                  <a:lnTo>
                    <a:pt x="26052" y="45006"/>
                  </a:lnTo>
                  <a:lnTo>
                    <a:pt x="25897" y="45076"/>
                  </a:lnTo>
                  <a:lnTo>
                    <a:pt x="25728" y="45105"/>
                  </a:lnTo>
                  <a:lnTo>
                    <a:pt x="25432" y="45316"/>
                  </a:lnTo>
                  <a:lnTo>
                    <a:pt x="25305" y="45316"/>
                  </a:lnTo>
                  <a:lnTo>
                    <a:pt x="25291" y="45316"/>
                  </a:lnTo>
                  <a:lnTo>
                    <a:pt x="25235" y="45372"/>
                  </a:lnTo>
                  <a:lnTo>
                    <a:pt x="25164" y="45429"/>
                  </a:lnTo>
                  <a:lnTo>
                    <a:pt x="25122" y="45527"/>
                  </a:lnTo>
                  <a:lnTo>
                    <a:pt x="25038" y="45654"/>
                  </a:lnTo>
                  <a:lnTo>
                    <a:pt x="25009" y="45766"/>
                  </a:lnTo>
                  <a:lnTo>
                    <a:pt x="25038" y="45837"/>
                  </a:lnTo>
                  <a:lnTo>
                    <a:pt x="25052" y="45935"/>
                  </a:lnTo>
                  <a:lnTo>
                    <a:pt x="25052" y="45935"/>
                  </a:lnTo>
                  <a:lnTo>
                    <a:pt x="25136" y="46076"/>
                  </a:lnTo>
                  <a:lnTo>
                    <a:pt x="25516" y="46288"/>
                  </a:lnTo>
                  <a:lnTo>
                    <a:pt x="25601" y="46358"/>
                  </a:lnTo>
                  <a:lnTo>
                    <a:pt x="25601" y="46358"/>
                  </a:lnTo>
                  <a:lnTo>
                    <a:pt x="25629" y="46456"/>
                  </a:lnTo>
                  <a:lnTo>
                    <a:pt x="25629" y="46471"/>
                  </a:lnTo>
                  <a:lnTo>
                    <a:pt x="25699" y="46499"/>
                  </a:lnTo>
                  <a:lnTo>
                    <a:pt x="25784" y="46527"/>
                  </a:lnTo>
                  <a:lnTo>
                    <a:pt x="25812" y="46527"/>
                  </a:lnTo>
                  <a:lnTo>
                    <a:pt x="25812" y="46541"/>
                  </a:lnTo>
                  <a:lnTo>
                    <a:pt x="25854" y="46611"/>
                  </a:lnTo>
                  <a:lnTo>
                    <a:pt x="26037" y="46710"/>
                  </a:lnTo>
                  <a:lnTo>
                    <a:pt x="26080" y="46794"/>
                  </a:lnTo>
                  <a:lnTo>
                    <a:pt x="26192" y="46907"/>
                  </a:lnTo>
                  <a:lnTo>
                    <a:pt x="26249" y="46949"/>
                  </a:lnTo>
                  <a:lnTo>
                    <a:pt x="26291" y="46978"/>
                  </a:lnTo>
                  <a:lnTo>
                    <a:pt x="26389" y="47034"/>
                  </a:lnTo>
                  <a:lnTo>
                    <a:pt x="26460" y="47062"/>
                  </a:lnTo>
                  <a:lnTo>
                    <a:pt x="26488" y="47076"/>
                  </a:lnTo>
                  <a:lnTo>
                    <a:pt x="26502" y="47076"/>
                  </a:lnTo>
                  <a:lnTo>
                    <a:pt x="26601" y="47062"/>
                  </a:lnTo>
                  <a:lnTo>
                    <a:pt x="26784" y="46992"/>
                  </a:lnTo>
                  <a:lnTo>
                    <a:pt x="27009" y="46963"/>
                  </a:lnTo>
                  <a:lnTo>
                    <a:pt x="27079" y="46978"/>
                  </a:lnTo>
                  <a:lnTo>
                    <a:pt x="27079" y="46978"/>
                  </a:lnTo>
                  <a:lnTo>
                    <a:pt x="27150" y="47020"/>
                  </a:lnTo>
                  <a:lnTo>
                    <a:pt x="27164" y="47034"/>
                  </a:lnTo>
                  <a:lnTo>
                    <a:pt x="27178" y="47104"/>
                  </a:lnTo>
                  <a:lnTo>
                    <a:pt x="27079" y="47287"/>
                  </a:lnTo>
                  <a:lnTo>
                    <a:pt x="26826" y="47442"/>
                  </a:lnTo>
                  <a:lnTo>
                    <a:pt x="26812" y="47555"/>
                  </a:lnTo>
                  <a:lnTo>
                    <a:pt x="26840" y="47639"/>
                  </a:lnTo>
                  <a:lnTo>
                    <a:pt x="26798" y="47766"/>
                  </a:lnTo>
                  <a:lnTo>
                    <a:pt x="26812" y="47794"/>
                  </a:lnTo>
                  <a:lnTo>
                    <a:pt x="26770" y="47837"/>
                  </a:lnTo>
                  <a:lnTo>
                    <a:pt x="26770" y="47837"/>
                  </a:lnTo>
                  <a:lnTo>
                    <a:pt x="26756" y="47893"/>
                  </a:lnTo>
                  <a:lnTo>
                    <a:pt x="26784" y="47935"/>
                  </a:lnTo>
                  <a:lnTo>
                    <a:pt x="26784" y="47977"/>
                  </a:lnTo>
                  <a:lnTo>
                    <a:pt x="26784" y="47991"/>
                  </a:lnTo>
                  <a:lnTo>
                    <a:pt x="26812" y="48048"/>
                  </a:lnTo>
                  <a:lnTo>
                    <a:pt x="26939" y="48076"/>
                  </a:lnTo>
                  <a:lnTo>
                    <a:pt x="26953" y="48076"/>
                  </a:lnTo>
                  <a:lnTo>
                    <a:pt x="27094" y="48090"/>
                  </a:lnTo>
                  <a:lnTo>
                    <a:pt x="27150" y="48076"/>
                  </a:lnTo>
                  <a:lnTo>
                    <a:pt x="27220" y="48104"/>
                  </a:lnTo>
                  <a:lnTo>
                    <a:pt x="27206" y="48132"/>
                  </a:lnTo>
                  <a:lnTo>
                    <a:pt x="27164" y="48146"/>
                  </a:lnTo>
                  <a:lnTo>
                    <a:pt x="27136" y="48146"/>
                  </a:lnTo>
                  <a:lnTo>
                    <a:pt x="27094" y="48231"/>
                  </a:lnTo>
                  <a:lnTo>
                    <a:pt x="27065" y="48245"/>
                  </a:lnTo>
                  <a:lnTo>
                    <a:pt x="26981" y="48231"/>
                  </a:lnTo>
                  <a:lnTo>
                    <a:pt x="26826" y="48174"/>
                  </a:lnTo>
                  <a:lnTo>
                    <a:pt x="26657" y="48287"/>
                  </a:lnTo>
                  <a:lnTo>
                    <a:pt x="26488" y="48343"/>
                  </a:lnTo>
                  <a:lnTo>
                    <a:pt x="26460" y="48372"/>
                  </a:lnTo>
                  <a:lnTo>
                    <a:pt x="26446" y="48400"/>
                  </a:lnTo>
                  <a:lnTo>
                    <a:pt x="26502" y="48498"/>
                  </a:lnTo>
                  <a:lnTo>
                    <a:pt x="26488" y="48527"/>
                  </a:lnTo>
                  <a:lnTo>
                    <a:pt x="26291" y="48569"/>
                  </a:lnTo>
                  <a:lnTo>
                    <a:pt x="26277" y="48611"/>
                  </a:lnTo>
                  <a:lnTo>
                    <a:pt x="26305" y="48667"/>
                  </a:lnTo>
                  <a:lnTo>
                    <a:pt x="26277" y="48752"/>
                  </a:lnTo>
                  <a:lnTo>
                    <a:pt x="26263" y="48794"/>
                  </a:lnTo>
                  <a:lnTo>
                    <a:pt x="26136" y="48977"/>
                  </a:lnTo>
                  <a:lnTo>
                    <a:pt x="26094" y="49048"/>
                  </a:lnTo>
                  <a:lnTo>
                    <a:pt x="26094" y="49188"/>
                  </a:lnTo>
                  <a:lnTo>
                    <a:pt x="26108" y="49259"/>
                  </a:lnTo>
                  <a:lnTo>
                    <a:pt x="26066" y="49343"/>
                  </a:lnTo>
                  <a:lnTo>
                    <a:pt x="25897" y="49526"/>
                  </a:lnTo>
                  <a:lnTo>
                    <a:pt x="25911" y="49569"/>
                  </a:lnTo>
                  <a:lnTo>
                    <a:pt x="26066" y="49653"/>
                  </a:lnTo>
                  <a:lnTo>
                    <a:pt x="26178" y="49583"/>
                  </a:lnTo>
                  <a:lnTo>
                    <a:pt x="26220" y="49554"/>
                  </a:lnTo>
                  <a:lnTo>
                    <a:pt x="26235" y="49583"/>
                  </a:lnTo>
                  <a:lnTo>
                    <a:pt x="26249" y="49667"/>
                  </a:lnTo>
                  <a:lnTo>
                    <a:pt x="26220" y="49738"/>
                  </a:lnTo>
                  <a:lnTo>
                    <a:pt x="26108" y="49808"/>
                  </a:lnTo>
                  <a:lnTo>
                    <a:pt x="25953" y="49864"/>
                  </a:lnTo>
                  <a:lnTo>
                    <a:pt x="25826" y="49878"/>
                  </a:lnTo>
                  <a:lnTo>
                    <a:pt x="25826" y="49878"/>
                  </a:lnTo>
                  <a:lnTo>
                    <a:pt x="25784" y="49949"/>
                  </a:lnTo>
                  <a:lnTo>
                    <a:pt x="25897" y="50090"/>
                  </a:lnTo>
                  <a:lnTo>
                    <a:pt x="25981" y="50118"/>
                  </a:lnTo>
                  <a:lnTo>
                    <a:pt x="25995" y="50132"/>
                  </a:lnTo>
                  <a:lnTo>
                    <a:pt x="26023" y="50202"/>
                  </a:lnTo>
                  <a:lnTo>
                    <a:pt x="26052" y="50273"/>
                  </a:lnTo>
                  <a:lnTo>
                    <a:pt x="26052" y="50301"/>
                  </a:lnTo>
                  <a:lnTo>
                    <a:pt x="26052" y="50301"/>
                  </a:lnTo>
                  <a:lnTo>
                    <a:pt x="26023" y="50315"/>
                  </a:lnTo>
                  <a:lnTo>
                    <a:pt x="25939" y="50329"/>
                  </a:lnTo>
                  <a:lnTo>
                    <a:pt x="25939" y="50357"/>
                  </a:lnTo>
                  <a:lnTo>
                    <a:pt x="25925" y="50399"/>
                  </a:lnTo>
                  <a:lnTo>
                    <a:pt x="25911" y="50442"/>
                  </a:lnTo>
                  <a:lnTo>
                    <a:pt x="25897" y="50625"/>
                  </a:lnTo>
                  <a:lnTo>
                    <a:pt x="25883" y="50695"/>
                  </a:lnTo>
                  <a:lnTo>
                    <a:pt x="25883" y="50695"/>
                  </a:lnTo>
                  <a:lnTo>
                    <a:pt x="25953" y="50850"/>
                  </a:lnTo>
                  <a:lnTo>
                    <a:pt x="26037" y="50949"/>
                  </a:lnTo>
                  <a:lnTo>
                    <a:pt x="26136" y="51019"/>
                  </a:lnTo>
                  <a:lnTo>
                    <a:pt x="26150" y="51160"/>
                  </a:lnTo>
                  <a:lnTo>
                    <a:pt x="26192" y="51202"/>
                  </a:lnTo>
                  <a:lnTo>
                    <a:pt x="26178" y="51258"/>
                  </a:lnTo>
                  <a:lnTo>
                    <a:pt x="26122" y="51385"/>
                  </a:lnTo>
                  <a:lnTo>
                    <a:pt x="26122" y="51484"/>
                  </a:lnTo>
                  <a:lnTo>
                    <a:pt x="26136" y="51540"/>
                  </a:lnTo>
                  <a:lnTo>
                    <a:pt x="26305" y="51962"/>
                  </a:lnTo>
                  <a:lnTo>
                    <a:pt x="26488" y="52160"/>
                  </a:lnTo>
                  <a:lnTo>
                    <a:pt x="26544" y="52244"/>
                  </a:lnTo>
                  <a:lnTo>
                    <a:pt x="26756" y="52540"/>
                  </a:lnTo>
                  <a:lnTo>
                    <a:pt x="26770" y="52667"/>
                  </a:lnTo>
                  <a:lnTo>
                    <a:pt x="26770" y="52709"/>
                  </a:lnTo>
                  <a:lnTo>
                    <a:pt x="26812" y="52751"/>
                  </a:lnTo>
                  <a:lnTo>
                    <a:pt x="26868" y="52779"/>
                  </a:lnTo>
                  <a:lnTo>
                    <a:pt x="26981" y="52751"/>
                  </a:lnTo>
                  <a:lnTo>
                    <a:pt x="27094" y="52765"/>
                  </a:lnTo>
                  <a:lnTo>
                    <a:pt x="27094" y="52990"/>
                  </a:lnTo>
                  <a:lnTo>
                    <a:pt x="27178" y="52990"/>
                  </a:lnTo>
                  <a:lnTo>
                    <a:pt x="27206" y="52990"/>
                  </a:lnTo>
                  <a:lnTo>
                    <a:pt x="27248" y="52990"/>
                  </a:lnTo>
                  <a:lnTo>
                    <a:pt x="27375" y="52906"/>
                  </a:lnTo>
                  <a:lnTo>
                    <a:pt x="27558" y="52793"/>
                  </a:lnTo>
                  <a:lnTo>
                    <a:pt x="27685" y="52751"/>
                  </a:lnTo>
                  <a:lnTo>
                    <a:pt x="27685" y="52751"/>
                  </a:lnTo>
                  <a:lnTo>
                    <a:pt x="27699" y="52737"/>
                  </a:lnTo>
                  <a:lnTo>
                    <a:pt x="27699" y="52723"/>
                  </a:lnTo>
                  <a:lnTo>
                    <a:pt x="27755" y="52652"/>
                  </a:lnTo>
                  <a:lnTo>
                    <a:pt x="27769" y="52638"/>
                  </a:lnTo>
                  <a:lnTo>
                    <a:pt x="27784" y="52624"/>
                  </a:lnTo>
                  <a:lnTo>
                    <a:pt x="27812" y="52624"/>
                  </a:lnTo>
                  <a:lnTo>
                    <a:pt x="27812" y="52624"/>
                  </a:lnTo>
                  <a:lnTo>
                    <a:pt x="27868" y="52624"/>
                  </a:lnTo>
                  <a:lnTo>
                    <a:pt x="27882" y="52667"/>
                  </a:lnTo>
                  <a:lnTo>
                    <a:pt x="27910" y="52709"/>
                  </a:lnTo>
                  <a:lnTo>
                    <a:pt x="27981" y="52709"/>
                  </a:lnTo>
                  <a:lnTo>
                    <a:pt x="28093" y="52765"/>
                  </a:lnTo>
                  <a:lnTo>
                    <a:pt x="28079" y="52807"/>
                  </a:lnTo>
                  <a:lnTo>
                    <a:pt x="27953" y="52864"/>
                  </a:lnTo>
                  <a:lnTo>
                    <a:pt x="27995" y="52878"/>
                  </a:lnTo>
                  <a:lnTo>
                    <a:pt x="28107" y="52836"/>
                  </a:lnTo>
                  <a:lnTo>
                    <a:pt x="28150" y="52878"/>
                  </a:lnTo>
                  <a:lnTo>
                    <a:pt x="28178" y="52990"/>
                  </a:lnTo>
                  <a:lnTo>
                    <a:pt x="28290" y="53019"/>
                  </a:lnTo>
                  <a:lnTo>
                    <a:pt x="28347" y="53103"/>
                  </a:lnTo>
                  <a:lnTo>
                    <a:pt x="28417" y="53131"/>
                  </a:lnTo>
                  <a:lnTo>
                    <a:pt x="28445" y="53188"/>
                  </a:lnTo>
                  <a:lnTo>
                    <a:pt x="28558" y="53286"/>
                  </a:lnTo>
                  <a:lnTo>
                    <a:pt x="28643" y="53342"/>
                  </a:lnTo>
                  <a:lnTo>
                    <a:pt x="28643" y="53413"/>
                  </a:lnTo>
                  <a:lnTo>
                    <a:pt x="28643" y="53540"/>
                  </a:lnTo>
                  <a:lnTo>
                    <a:pt x="28643" y="53540"/>
                  </a:lnTo>
                  <a:lnTo>
                    <a:pt x="28741" y="53666"/>
                  </a:lnTo>
                  <a:lnTo>
                    <a:pt x="28812" y="53793"/>
                  </a:lnTo>
                  <a:lnTo>
                    <a:pt x="28924" y="53906"/>
                  </a:lnTo>
                  <a:lnTo>
                    <a:pt x="29009" y="53892"/>
                  </a:lnTo>
                  <a:lnTo>
                    <a:pt x="29135" y="53906"/>
                  </a:lnTo>
                  <a:lnTo>
                    <a:pt x="29149" y="53906"/>
                  </a:lnTo>
                  <a:lnTo>
                    <a:pt x="29178" y="53863"/>
                  </a:lnTo>
                  <a:lnTo>
                    <a:pt x="29234" y="53849"/>
                  </a:lnTo>
                  <a:lnTo>
                    <a:pt x="29262" y="53863"/>
                  </a:lnTo>
                  <a:lnTo>
                    <a:pt x="29304" y="53962"/>
                  </a:lnTo>
                  <a:lnTo>
                    <a:pt x="29304" y="53976"/>
                  </a:lnTo>
                  <a:lnTo>
                    <a:pt x="29361" y="53948"/>
                  </a:lnTo>
                  <a:lnTo>
                    <a:pt x="29389" y="53934"/>
                  </a:lnTo>
                  <a:lnTo>
                    <a:pt x="29403" y="53934"/>
                  </a:lnTo>
                  <a:lnTo>
                    <a:pt x="29558" y="53962"/>
                  </a:lnTo>
                  <a:lnTo>
                    <a:pt x="29586" y="53976"/>
                  </a:lnTo>
                  <a:lnTo>
                    <a:pt x="29586" y="54047"/>
                  </a:lnTo>
                  <a:lnTo>
                    <a:pt x="29544" y="54159"/>
                  </a:lnTo>
                  <a:lnTo>
                    <a:pt x="29572" y="54244"/>
                  </a:lnTo>
                  <a:lnTo>
                    <a:pt x="29544" y="54272"/>
                  </a:lnTo>
                  <a:lnTo>
                    <a:pt x="29530" y="54272"/>
                  </a:lnTo>
                  <a:lnTo>
                    <a:pt x="29403" y="54356"/>
                  </a:lnTo>
                  <a:lnTo>
                    <a:pt x="29389" y="54399"/>
                  </a:lnTo>
                  <a:lnTo>
                    <a:pt x="29403" y="54413"/>
                  </a:lnTo>
                  <a:lnTo>
                    <a:pt x="29417" y="54455"/>
                  </a:lnTo>
                  <a:lnTo>
                    <a:pt x="29431" y="54511"/>
                  </a:lnTo>
                  <a:lnTo>
                    <a:pt x="29445" y="54568"/>
                  </a:lnTo>
                  <a:lnTo>
                    <a:pt x="29445" y="54610"/>
                  </a:lnTo>
                  <a:lnTo>
                    <a:pt x="29431" y="54680"/>
                  </a:lnTo>
                  <a:lnTo>
                    <a:pt x="29403" y="54821"/>
                  </a:lnTo>
                  <a:lnTo>
                    <a:pt x="29403" y="54891"/>
                  </a:lnTo>
                  <a:lnTo>
                    <a:pt x="29473" y="54976"/>
                  </a:lnTo>
                  <a:lnTo>
                    <a:pt x="29530" y="55004"/>
                  </a:lnTo>
                  <a:lnTo>
                    <a:pt x="29544" y="55060"/>
                  </a:lnTo>
                  <a:lnTo>
                    <a:pt x="29502" y="55173"/>
                  </a:lnTo>
                  <a:lnTo>
                    <a:pt x="29487" y="55243"/>
                  </a:lnTo>
                  <a:lnTo>
                    <a:pt x="29431" y="55314"/>
                  </a:lnTo>
                  <a:lnTo>
                    <a:pt x="29347" y="55356"/>
                  </a:lnTo>
                  <a:lnTo>
                    <a:pt x="29403" y="55441"/>
                  </a:lnTo>
                  <a:lnTo>
                    <a:pt x="29417" y="55553"/>
                  </a:lnTo>
                  <a:lnTo>
                    <a:pt x="29487" y="55666"/>
                  </a:lnTo>
                  <a:lnTo>
                    <a:pt x="29502" y="55750"/>
                  </a:lnTo>
                  <a:lnTo>
                    <a:pt x="29389" y="55750"/>
                  </a:lnTo>
                  <a:lnTo>
                    <a:pt x="29389" y="55779"/>
                  </a:lnTo>
                  <a:lnTo>
                    <a:pt x="29502" y="55877"/>
                  </a:lnTo>
                  <a:lnTo>
                    <a:pt x="29516" y="55919"/>
                  </a:lnTo>
                  <a:lnTo>
                    <a:pt x="29473" y="56046"/>
                  </a:lnTo>
                  <a:lnTo>
                    <a:pt x="29572" y="56102"/>
                  </a:lnTo>
                  <a:lnTo>
                    <a:pt x="29586" y="56145"/>
                  </a:lnTo>
                  <a:lnTo>
                    <a:pt x="29558" y="56187"/>
                  </a:lnTo>
                  <a:lnTo>
                    <a:pt x="29375" y="56215"/>
                  </a:lnTo>
                  <a:lnTo>
                    <a:pt x="29375" y="56300"/>
                  </a:lnTo>
                  <a:lnTo>
                    <a:pt x="29403" y="56328"/>
                  </a:lnTo>
                  <a:lnTo>
                    <a:pt x="29445" y="56328"/>
                  </a:lnTo>
                  <a:lnTo>
                    <a:pt x="29502" y="56243"/>
                  </a:lnTo>
                  <a:lnTo>
                    <a:pt x="29516" y="56271"/>
                  </a:lnTo>
                  <a:lnTo>
                    <a:pt x="29516" y="56342"/>
                  </a:lnTo>
                  <a:lnTo>
                    <a:pt x="29473" y="56384"/>
                  </a:lnTo>
                  <a:lnTo>
                    <a:pt x="29431" y="56455"/>
                  </a:lnTo>
                  <a:lnTo>
                    <a:pt x="29417" y="56511"/>
                  </a:lnTo>
                  <a:lnTo>
                    <a:pt x="29445" y="56525"/>
                  </a:lnTo>
                  <a:lnTo>
                    <a:pt x="29445" y="56539"/>
                  </a:lnTo>
                  <a:lnTo>
                    <a:pt x="29473" y="56525"/>
                  </a:lnTo>
                  <a:lnTo>
                    <a:pt x="29516" y="56553"/>
                  </a:lnTo>
                  <a:lnTo>
                    <a:pt x="29516" y="56581"/>
                  </a:lnTo>
                  <a:lnTo>
                    <a:pt x="29516" y="56694"/>
                  </a:lnTo>
                  <a:lnTo>
                    <a:pt x="29530" y="56750"/>
                  </a:lnTo>
                  <a:lnTo>
                    <a:pt x="29530" y="56750"/>
                  </a:lnTo>
                  <a:lnTo>
                    <a:pt x="29600" y="56835"/>
                  </a:lnTo>
                  <a:lnTo>
                    <a:pt x="29586" y="56891"/>
                  </a:lnTo>
                  <a:close/>
                  <a:moveTo>
                    <a:pt x="57594" y="60313"/>
                  </a:moveTo>
                  <a:lnTo>
                    <a:pt x="57594" y="60369"/>
                  </a:lnTo>
                  <a:lnTo>
                    <a:pt x="57566" y="60369"/>
                  </a:lnTo>
                  <a:lnTo>
                    <a:pt x="57299" y="60299"/>
                  </a:lnTo>
                  <a:lnTo>
                    <a:pt x="57228" y="60313"/>
                  </a:lnTo>
                  <a:lnTo>
                    <a:pt x="57158" y="60299"/>
                  </a:lnTo>
                  <a:lnTo>
                    <a:pt x="57144" y="60271"/>
                  </a:lnTo>
                  <a:lnTo>
                    <a:pt x="57130" y="60257"/>
                  </a:lnTo>
                  <a:lnTo>
                    <a:pt x="57059" y="60313"/>
                  </a:lnTo>
                  <a:lnTo>
                    <a:pt x="56947" y="60299"/>
                  </a:lnTo>
                  <a:lnTo>
                    <a:pt x="56933" y="60214"/>
                  </a:lnTo>
                  <a:lnTo>
                    <a:pt x="56961" y="60158"/>
                  </a:lnTo>
                  <a:lnTo>
                    <a:pt x="56947" y="60102"/>
                  </a:lnTo>
                  <a:lnTo>
                    <a:pt x="56890" y="60059"/>
                  </a:lnTo>
                  <a:lnTo>
                    <a:pt x="56862" y="60045"/>
                  </a:lnTo>
                  <a:lnTo>
                    <a:pt x="56834" y="60003"/>
                  </a:lnTo>
                  <a:lnTo>
                    <a:pt x="56778" y="59947"/>
                  </a:lnTo>
                  <a:lnTo>
                    <a:pt x="56764" y="59919"/>
                  </a:lnTo>
                  <a:lnTo>
                    <a:pt x="56721" y="59890"/>
                  </a:lnTo>
                  <a:lnTo>
                    <a:pt x="56679" y="59862"/>
                  </a:lnTo>
                  <a:lnTo>
                    <a:pt x="56609" y="59736"/>
                  </a:lnTo>
                  <a:lnTo>
                    <a:pt x="56623" y="59693"/>
                  </a:lnTo>
                  <a:lnTo>
                    <a:pt x="56637" y="59721"/>
                  </a:lnTo>
                  <a:lnTo>
                    <a:pt x="56693" y="59736"/>
                  </a:lnTo>
                  <a:lnTo>
                    <a:pt x="56750" y="59707"/>
                  </a:lnTo>
                  <a:lnTo>
                    <a:pt x="56721" y="59679"/>
                  </a:lnTo>
                  <a:lnTo>
                    <a:pt x="56707" y="59567"/>
                  </a:lnTo>
                  <a:lnTo>
                    <a:pt x="56750" y="59496"/>
                  </a:lnTo>
                  <a:lnTo>
                    <a:pt x="56764" y="59454"/>
                  </a:lnTo>
                  <a:lnTo>
                    <a:pt x="56778" y="59412"/>
                  </a:lnTo>
                  <a:lnTo>
                    <a:pt x="56792" y="59412"/>
                  </a:lnTo>
                  <a:lnTo>
                    <a:pt x="56792" y="59355"/>
                  </a:lnTo>
                  <a:lnTo>
                    <a:pt x="56750" y="59313"/>
                  </a:lnTo>
                  <a:lnTo>
                    <a:pt x="56764" y="59243"/>
                  </a:lnTo>
                  <a:lnTo>
                    <a:pt x="56778" y="59229"/>
                  </a:lnTo>
                  <a:lnTo>
                    <a:pt x="56778" y="59229"/>
                  </a:lnTo>
                  <a:lnTo>
                    <a:pt x="56806" y="59243"/>
                  </a:lnTo>
                  <a:lnTo>
                    <a:pt x="56961" y="59355"/>
                  </a:lnTo>
                  <a:lnTo>
                    <a:pt x="56975" y="59355"/>
                  </a:lnTo>
                  <a:lnTo>
                    <a:pt x="57017" y="59355"/>
                  </a:lnTo>
                  <a:lnTo>
                    <a:pt x="57144" y="59355"/>
                  </a:lnTo>
                  <a:lnTo>
                    <a:pt x="57271" y="59468"/>
                  </a:lnTo>
                  <a:lnTo>
                    <a:pt x="57327" y="59496"/>
                  </a:lnTo>
                  <a:lnTo>
                    <a:pt x="57397" y="59510"/>
                  </a:lnTo>
                  <a:lnTo>
                    <a:pt x="57777" y="59595"/>
                  </a:lnTo>
                  <a:lnTo>
                    <a:pt x="57890" y="59581"/>
                  </a:lnTo>
                  <a:lnTo>
                    <a:pt x="57989" y="59637"/>
                  </a:lnTo>
                  <a:lnTo>
                    <a:pt x="58031" y="59665"/>
                  </a:lnTo>
                  <a:lnTo>
                    <a:pt x="58045" y="59721"/>
                  </a:lnTo>
                  <a:lnTo>
                    <a:pt x="58101" y="59806"/>
                  </a:lnTo>
                  <a:lnTo>
                    <a:pt x="58256" y="59961"/>
                  </a:lnTo>
                  <a:lnTo>
                    <a:pt x="58369" y="60172"/>
                  </a:lnTo>
                  <a:lnTo>
                    <a:pt x="58383" y="60200"/>
                  </a:lnTo>
                  <a:lnTo>
                    <a:pt x="58397" y="60271"/>
                  </a:lnTo>
                  <a:lnTo>
                    <a:pt x="58355" y="60313"/>
                  </a:lnTo>
                  <a:lnTo>
                    <a:pt x="58299" y="60299"/>
                  </a:lnTo>
                  <a:lnTo>
                    <a:pt x="58186" y="60369"/>
                  </a:lnTo>
                  <a:lnTo>
                    <a:pt x="58200" y="60397"/>
                  </a:lnTo>
                  <a:lnTo>
                    <a:pt x="58172" y="60411"/>
                  </a:lnTo>
                  <a:lnTo>
                    <a:pt x="58087" y="60468"/>
                  </a:lnTo>
                  <a:lnTo>
                    <a:pt x="58003" y="60482"/>
                  </a:lnTo>
                  <a:lnTo>
                    <a:pt x="57862" y="60468"/>
                  </a:lnTo>
                  <a:lnTo>
                    <a:pt x="57777" y="60369"/>
                  </a:lnTo>
                  <a:lnTo>
                    <a:pt x="57721" y="60355"/>
                  </a:lnTo>
                  <a:lnTo>
                    <a:pt x="57707" y="60383"/>
                  </a:lnTo>
                  <a:lnTo>
                    <a:pt x="57623" y="60313"/>
                  </a:lnTo>
                  <a:close/>
                  <a:moveTo>
                    <a:pt x="55778" y="59933"/>
                  </a:moveTo>
                  <a:lnTo>
                    <a:pt x="55750" y="59947"/>
                  </a:lnTo>
                  <a:lnTo>
                    <a:pt x="55722" y="59905"/>
                  </a:lnTo>
                  <a:lnTo>
                    <a:pt x="55693" y="59905"/>
                  </a:lnTo>
                  <a:lnTo>
                    <a:pt x="55651" y="59961"/>
                  </a:lnTo>
                  <a:lnTo>
                    <a:pt x="55595" y="59905"/>
                  </a:lnTo>
                  <a:lnTo>
                    <a:pt x="55609" y="59876"/>
                  </a:lnTo>
                  <a:lnTo>
                    <a:pt x="55665" y="59862"/>
                  </a:lnTo>
                  <a:lnTo>
                    <a:pt x="55750" y="59876"/>
                  </a:lnTo>
                  <a:lnTo>
                    <a:pt x="55750" y="59876"/>
                  </a:lnTo>
                  <a:close/>
                  <a:moveTo>
                    <a:pt x="56229" y="59905"/>
                  </a:moveTo>
                  <a:lnTo>
                    <a:pt x="56172" y="59890"/>
                  </a:lnTo>
                  <a:lnTo>
                    <a:pt x="56200" y="59862"/>
                  </a:lnTo>
                  <a:lnTo>
                    <a:pt x="56186" y="59820"/>
                  </a:lnTo>
                  <a:lnTo>
                    <a:pt x="56144" y="59778"/>
                  </a:lnTo>
                  <a:lnTo>
                    <a:pt x="56172" y="59750"/>
                  </a:lnTo>
                  <a:lnTo>
                    <a:pt x="56243" y="59792"/>
                  </a:lnTo>
                  <a:lnTo>
                    <a:pt x="56243" y="59792"/>
                  </a:lnTo>
                  <a:lnTo>
                    <a:pt x="56243" y="59764"/>
                  </a:lnTo>
                  <a:lnTo>
                    <a:pt x="56299" y="59721"/>
                  </a:lnTo>
                  <a:lnTo>
                    <a:pt x="56327" y="59721"/>
                  </a:lnTo>
                  <a:lnTo>
                    <a:pt x="56327" y="59721"/>
                  </a:lnTo>
                  <a:lnTo>
                    <a:pt x="56341" y="59778"/>
                  </a:lnTo>
                  <a:lnTo>
                    <a:pt x="56369" y="59905"/>
                  </a:lnTo>
                  <a:lnTo>
                    <a:pt x="56355" y="59919"/>
                  </a:lnTo>
                  <a:lnTo>
                    <a:pt x="56355" y="59933"/>
                  </a:lnTo>
                  <a:lnTo>
                    <a:pt x="56313" y="59919"/>
                  </a:lnTo>
                  <a:lnTo>
                    <a:pt x="56285" y="59905"/>
                  </a:lnTo>
                  <a:lnTo>
                    <a:pt x="56257" y="59905"/>
                  </a:lnTo>
                  <a:close/>
                  <a:moveTo>
                    <a:pt x="55370" y="59778"/>
                  </a:moveTo>
                  <a:lnTo>
                    <a:pt x="55370" y="59778"/>
                  </a:lnTo>
                  <a:lnTo>
                    <a:pt x="55440" y="59806"/>
                  </a:lnTo>
                  <a:lnTo>
                    <a:pt x="55482" y="59792"/>
                  </a:lnTo>
                  <a:lnTo>
                    <a:pt x="55510" y="59834"/>
                  </a:lnTo>
                  <a:lnTo>
                    <a:pt x="55496" y="59848"/>
                  </a:lnTo>
                  <a:lnTo>
                    <a:pt x="55341" y="59834"/>
                  </a:lnTo>
                  <a:lnTo>
                    <a:pt x="55341" y="59792"/>
                  </a:lnTo>
                  <a:close/>
                  <a:moveTo>
                    <a:pt x="56313" y="59595"/>
                  </a:moveTo>
                  <a:lnTo>
                    <a:pt x="56313" y="59651"/>
                  </a:lnTo>
                  <a:lnTo>
                    <a:pt x="56313" y="59665"/>
                  </a:lnTo>
                  <a:lnTo>
                    <a:pt x="56299" y="59679"/>
                  </a:lnTo>
                  <a:lnTo>
                    <a:pt x="56271" y="59651"/>
                  </a:lnTo>
                  <a:lnTo>
                    <a:pt x="56257" y="59651"/>
                  </a:lnTo>
                  <a:lnTo>
                    <a:pt x="56243" y="59637"/>
                  </a:lnTo>
                  <a:lnTo>
                    <a:pt x="56200" y="59693"/>
                  </a:lnTo>
                  <a:lnTo>
                    <a:pt x="56186" y="59693"/>
                  </a:lnTo>
                  <a:lnTo>
                    <a:pt x="56172" y="59651"/>
                  </a:lnTo>
                  <a:lnTo>
                    <a:pt x="56102" y="59623"/>
                  </a:lnTo>
                  <a:lnTo>
                    <a:pt x="56102" y="59623"/>
                  </a:lnTo>
                  <a:lnTo>
                    <a:pt x="56116" y="59595"/>
                  </a:lnTo>
                  <a:lnTo>
                    <a:pt x="56214" y="59567"/>
                  </a:lnTo>
                  <a:close/>
                  <a:moveTo>
                    <a:pt x="55862" y="59567"/>
                  </a:moveTo>
                  <a:lnTo>
                    <a:pt x="55905" y="59567"/>
                  </a:lnTo>
                  <a:lnTo>
                    <a:pt x="55933" y="59581"/>
                  </a:lnTo>
                  <a:lnTo>
                    <a:pt x="55933" y="59665"/>
                  </a:lnTo>
                  <a:lnTo>
                    <a:pt x="55933" y="59665"/>
                  </a:lnTo>
                  <a:lnTo>
                    <a:pt x="55919" y="59679"/>
                  </a:lnTo>
                  <a:lnTo>
                    <a:pt x="55862" y="59609"/>
                  </a:lnTo>
                  <a:close/>
                  <a:moveTo>
                    <a:pt x="55229" y="58046"/>
                  </a:moveTo>
                  <a:lnTo>
                    <a:pt x="55215" y="57947"/>
                  </a:lnTo>
                  <a:lnTo>
                    <a:pt x="55229" y="57919"/>
                  </a:lnTo>
                  <a:lnTo>
                    <a:pt x="55243" y="57905"/>
                  </a:lnTo>
                  <a:lnTo>
                    <a:pt x="55384" y="58004"/>
                  </a:lnTo>
                  <a:lnTo>
                    <a:pt x="55595" y="58032"/>
                  </a:lnTo>
                  <a:lnTo>
                    <a:pt x="55693" y="58102"/>
                  </a:lnTo>
                  <a:lnTo>
                    <a:pt x="55820" y="58130"/>
                  </a:lnTo>
                  <a:lnTo>
                    <a:pt x="55919" y="58215"/>
                  </a:lnTo>
                  <a:lnTo>
                    <a:pt x="55919" y="58243"/>
                  </a:lnTo>
                  <a:lnTo>
                    <a:pt x="55862" y="58271"/>
                  </a:lnTo>
                  <a:lnTo>
                    <a:pt x="55834" y="58285"/>
                  </a:lnTo>
                  <a:lnTo>
                    <a:pt x="55707" y="58341"/>
                  </a:lnTo>
                  <a:lnTo>
                    <a:pt x="55623" y="58370"/>
                  </a:lnTo>
                  <a:lnTo>
                    <a:pt x="55581" y="58384"/>
                  </a:lnTo>
                  <a:lnTo>
                    <a:pt x="55539" y="58356"/>
                  </a:lnTo>
                  <a:lnTo>
                    <a:pt x="55524" y="58370"/>
                  </a:lnTo>
                  <a:lnTo>
                    <a:pt x="55468" y="58426"/>
                  </a:lnTo>
                  <a:lnTo>
                    <a:pt x="55285" y="58370"/>
                  </a:lnTo>
                  <a:lnTo>
                    <a:pt x="55201" y="58271"/>
                  </a:lnTo>
                  <a:lnTo>
                    <a:pt x="55172" y="58271"/>
                  </a:lnTo>
                  <a:lnTo>
                    <a:pt x="55172" y="58271"/>
                  </a:lnTo>
                  <a:lnTo>
                    <a:pt x="55102" y="58271"/>
                  </a:lnTo>
                  <a:lnTo>
                    <a:pt x="55046" y="58201"/>
                  </a:lnTo>
                  <a:lnTo>
                    <a:pt x="55032" y="58116"/>
                  </a:lnTo>
                  <a:lnTo>
                    <a:pt x="55144" y="58102"/>
                  </a:lnTo>
                  <a:close/>
                  <a:moveTo>
                    <a:pt x="55862" y="58004"/>
                  </a:moveTo>
                  <a:lnTo>
                    <a:pt x="55989" y="58018"/>
                  </a:lnTo>
                  <a:lnTo>
                    <a:pt x="55933" y="58074"/>
                  </a:lnTo>
                  <a:lnTo>
                    <a:pt x="55778" y="58060"/>
                  </a:lnTo>
                  <a:lnTo>
                    <a:pt x="55778" y="58060"/>
                  </a:lnTo>
                  <a:close/>
                  <a:moveTo>
                    <a:pt x="56496" y="55525"/>
                  </a:moveTo>
                  <a:lnTo>
                    <a:pt x="56524" y="55497"/>
                  </a:lnTo>
                  <a:lnTo>
                    <a:pt x="56524" y="55427"/>
                  </a:lnTo>
                  <a:lnTo>
                    <a:pt x="56581" y="55384"/>
                  </a:lnTo>
                  <a:lnTo>
                    <a:pt x="56609" y="55398"/>
                  </a:lnTo>
                  <a:lnTo>
                    <a:pt x="56609" y="55398"/>
                  </a:lnTo>
                  <a:lnTo>
                    <a:pt x="56609" y="55469"/>
                  </a:lnTo>
                  <a:lnTo>
                    <a:pt x="56651" y="55497"/>
                  </a:lnTo>
                  <a:lnTo>
                    <a:pt x="56651" y="55539"/>
                  </a:lnTo>
                  <a:lnTo>
                    <a:pt x="56637" y="55567"/>
                  </a:lnTo>
                  <a:lnTo>
                    <a:pt x="56581" y="55525"/>
                  </a:lnTo>
                  <a:lnTo>
                    <a:pt x="56510" y="55539"/>
                  </a:lnTo>
                  <a:close/>
                  <a:moveTo>
                    <a:pt x="57017" y="55427"/>
                  </a:moveTo>
                  <a:lnTo>
                    <a:pt x="57017" y="55427"/>
                  </a:lnTo>
                  <a:lnTo>
                    <a:pt x="57087" y="55469"/>
                  </a:lnTo>
                  <a:lnTo>
                    <a:pt x="57087" y="55497"/>
                  </a:lnTo>
                  <a:lnTo>
                    <a:pt x="56989" y="55539"/>
                  </a:lnTo>
                  <a:lnTo>
                    <a:pt x="56834" y="55441"/>
                  </a:lnTo>
                  <a:lnTo>
                    <a:pt x="56947" y="55427"/>
                  </a:lnTo>
                  <a:lnTo>
                    <a:pt x="56975" y="55455"/>
                  </a:lnTo>
                  <a:close/>
                  <a:moveTo>
                    <a:pt x="58045" y="54624"/>
                  </a:moveTo>
                  <a:lnTo>
                    <a:pt x="58144" y="54539"/>
                  </a:lnTo>
                  <a:lnTo>
                    <a:pt x="58214" y="54441"/>
                  </a:lnTo>
                  <a:lnTo>
                    <a:pt x="58284" y="54427"/>
                  </a:lnTo>
                  <a:lnTo>
                    <a:pt x="58341" y="54370"/>
                  </a:lnTo>
                  <a:lnTo>
                    <a:pt x="58538" y="54342"/>
                  </a:lnTo>
                  <a:lnTo>
                    <a:pt x="58594" y="54370"/>
                  </a:lnTo>
                  <a:lnTo>
                    <a:pt x="58608" y="54399"/>
                  </a:lnTo>
                  <a:lnTo>
                    <a:pt x="58636" y="54385"/>
                  </a:lnTo>
                  <a:lnTo>
                    <a:pt x="58707" y="54399"/>
                  </a:lnTo>
                  <a:lnTo>
                    <a:pt x="58749" y="54399"/>
                  </a:lnTo>
                  <a:lnTo>
                    <a:pt x="58805" y="54427"/>
                  </a:lnTo>
                  <a:lnTo>
                    <a:pt x="58805" y="54483"/>
                  </a:lnTo>
                  <a:lnTo>
                    <a:pt x="58805" y="54511"/>
                  </a:lnTo>
                  <a:lnTo>
                    <a:pt x="58791" y="54525"/>
                  </a:lnTo>
                  <a:lnTo>
                    <a:pt x="58721" y="54624"/>
                  </a:lnTo>
                  <a:lnTo>
                    <a:pt x="58693" y="54624"/>
                  </a:lnTo>
                  <a:lnTo>
                    <a:pt x="58524" y="54694"/>
                  </a:lnTo>
                  <a:lnTo>
                    <a:pt x="58369" y="54779"/>
                  </a:lnTo>
                  <a:lnTo>
                    <a:pt x="58299" y="54793"/>
                  </a:lnTo>
                  <a:lnTo>
                    <a:pt x="58284" y="54793"/>
                  </a:lnTo>
                  <a:lnTo>
                    <a:pt x="58031" y="54821"/>
                  </a:lnTo>
                  <a:lnTo>
                    <a:pt x="57975" y="54779"/>
                  </a:lnTo>
                  <a:lnTo>
                    <a:pt x="57989" y="54694"/>
                  </a:lnTo>
                  <a:lnTo>
                    <a:pt x="58017" y="54680"/>
                  </a:lnTo>
                  <a:lnTo>
                    <a:pt x="58017" y="54680"/>
                  </a:lnTo>
                  <a:lnTo>
                    <a:pt x="58017" y="54680"/>
                  </a:lnTo>
                  <a:lnTo>
                    <a:pt x="58045" y="54638"/>
                  </a:lnTo>
                  <a:close/>
                  <a:moveTo>
                    <a:pt x="60552" y="53469"/>
                  </a:moveTo>
                  <a:lnTo>
                    <a:pt x="60481" y="53497"/>
                  </a:lnTo>
                  <a:lnTo>
                    <a:pt x="60467" y="53483"/>
                  </a:lnTo>
                  <a:lnTo>
                    <a:pt x="60523" y="53413"/>
                  </a:lnTo>
                  <a:lnTo>
                    <a:pt x="60608" y="53371"/>
                  </a:lnTo>
                  <a:lnTo>
                    <a:pt x="60678" y="53342"/>
                  </a:lnTo>
                  <a:lnTo>
                    <a:pt x="60749" y="53357"/>
                  </a:lnTo>
                  <a:lnTo>
                    <a:pt x="60847" y="53300"/>
                  </a:lnTo>
                  <a:lnTo>
                    <a:pt x="60890" y="53385"/>
                  </a:lnTo>
                  <a:lnTo>
                    <a:pt x="60890" y="53385"/>
                  </a:lnTo>
                  <a:lnTo>
                    <a:pt x="60890" y="53399"/>
                  </a:lnTo>
                  <a:lnTo>
                    <a:pt x="60904" y="53441"/>
                  </a:lnTo>
                  <a:lnTo>
                    <a:pt x="60932" y="53568"/>
                  </a:lnTo>
                  <a:lnTo>
                    <a:pt x="60890" y="53568"/>
                  </a:lnTo>
                  <a:lnTo>
                    <a:pt x="60833" y="53511"/>
                  </a:lnTo>
                  <a:lnTo>
                    <a:pt x="60791" y="53511"/>
                  </a:lnTo>
                  <a:lnTo>
                    <a:pt x="60692" y="53497"/>
                  </a:lnTo>
                  <a:lnTo>
                    <a:pt x="60636" y="53441"/>
                  </a:lnTo>
                  <a:lnTo>
                    <a:pt x="60622" y="53441"/>
                  </a:lnTo>
                  <a:lnTo>
                    <a:pt x="60594" y="53441"/>
                  </a:lnTo>
                  <a:close/>
                  <a:moveTo>
                    <a:pt x="60946" y="53399"/>
                  </a:moveTo>
                  <a:lnTo>
                    <a:pt x="60890" y="53300"/>
                  </a:lnTo>
                  <a:lnTo>
                    <a:pt x="60904" y="53300"/>
                  </a:lnTo>
                  <a:lnTo>
                    <a:pt x="60918" y="53286"/>
                  </a:lnTo>
                  <a:lnTo>
                    <a:pt x="61059" y="53371"/>
                  </a:lnTo>
                  <a:lnTo>
                    <a:pt x="61087" y="53399"/>
                  </a:lnTo>
                  <a:lnTo>
                    <a:pt x="61087" y="53399"/>
                  </a:lnTo>
                  <a:lnTo>
                    <a:pt x="61030" y="53413"/>
                  </a:lnTo>
                  <a:lnTo>
                    <a:pt x="60974" y="53413"/>
                  </a:lnTo>
                  <a:lnTo>
                    <a:pt x="60974" y="53413"/>
                  </a:lnTo>
                  <a:close/>
                  <a:moveTo>
                    <a:pt x="60692" y="53286"/>
                  </a:moveTo>
                  <a:lnTo>
                    <a:pt x="60664" y="53272"/>
                  </a:lnTo>
                  <a:lnTo>
                    <a:pt x="60650" y="53244"/>
                  </a:lnTo>
                  <a:lnTo>
                    <a:pt x="60678" y="53188"/>
                  </a:lnTo>
                  <a:lnTo>
                    <a:pt x="60636" y="53103"/>
                  </a:lnTo>
                  <a:lnTo>
                    <a:pt x="60636" y="53075"/>
                  </a:lnTo>
                  <a:lnTo>
                    <a:pt x="60735" y="53159"/>
                  </a:lnTo>
                  <a:lnTo>
                    <a:pt x="60777" y="53230"/>
                  </a:lnTo>
                  <a:lnTo>
                    <a:pt x="60721" y="53272"/>
                  </a:lnTo>
                  <a:lnTo>
                    <a:pt x="60721" y="53272"/>
                  </a:lnTo>
                  <a:close/>
                  <a:moveTo>
                    <a:pt x="169" y="80450"/>
                  </a:moveTo>
                  <a:lnTo>
                    <a:pt x="155" y="80379"/>
                  </a:lnTo>
                  <a:lnTo>
                    <a:pt x="85" y="80393"/>
                  </a:lnTo>
                  <a:lnTo>
                    <a:pt x="127" y="80267"/>
                  </a:lnTo>
                  <a:lnTo>
                    <a:pt x="141" y="80281"/>
                  </a:lnTo>
                  <a:lnTo>
                    <a:pt x="141" y="80281"/>
                  </a:lnTo>
                  <a:lnTo>
                    <a:pt x="198" y="80281"/>
                  </a:lnTo>
                  <a:lnTo>
                    <a:pt x="226" y="80408"/>
                  </a:lnTo>
                  <a:lnTo>
                    <a:pt x="183" y="80464"/>
                  </a:lnTo>
                  <a:close/>
                  <a:moveTo>
                    <a:pt x="620" y="80070"/>
                  </a:moveTo>
                  <a:lnTo>
                    <a:pt x="606" y="80084"/>
                  </a:lnTo>
                  <a:lnTo>
                    <a:pt x="493" y="80098"/>
                  </a:lnTo>
                  <a:lnTo>
                    <a:pt x="507" y="80140"/>
                  </a:lnTo>
                  <a:lnTo>
                    <a:pt x="465" y="80182"/>
                  </a:lnTo>
                  <a:lnTo>
                    <a:pt x="395" y="80055"/>
                  </a:lnTo>
                  <a:lnTo>
                    <a:pt x="367" y="80070"/>
                  </a:lnTo>
                  <a:lnTo>
                    <a:pt x="352" y="80112"/>
                  </a:lnTo>
                  <a:lnTo>
                    <a:pt x="324" y="80112"/>
                  </a:lnTo>
                  <a:lnTo>
                    <a:pt x="296" y="80098"/>
                  </a:lnTo>
                  <a:lnTo>
                    <a:pt x="296" y="80041"/>
                  </a:lnTo>
                  <a:lnTo>
                    <a:pt x="352" y="79999"/>
                  </a:lnTo>
                  <a:lnTo>
                    <a:pt x="409" y="80027"/>
                  </a:lnTo>
                  <a:lnTo>
                    <a:pt x="437" y="79999"/>
                  </a:lnTo>
                  <a:lnTo>
                    <a:pt x="437" y="79929"/>
                  </a:lnTo>
                  <a:lnTo>
                    <a:pt x="409" y="79886"/>
                  </a:lnTo>
                  <a:lnTo>
                    <a:pt x="437" y="79788"/>
                  </a:lnTo>
                  <a:lnTo>
                    <a:pt x="521" y="79732"/>
                  </a:lnTo>
                  <a:lnTo>
                    <a:pt x="564" y="79746"/>
                  </a:lnTo>
                  <a:lnTo>
                    <a:pt x="564" y="79746"/>
                  </a:lnTo>
                  <a:lnTo>
                    <a:pt x="606" y="79802"/>
                  </a:lnTo>
                  <a:lnTo>
                    <a:pt x="634" y="79816"/>
                  </a:lnTo>
                  <a:lnTo>
                    <a:pt x="690" y="79943"/>
                  </a:lnTo>
                  <a:lnTo>
                    <a:pt x="662" y="80013"/>
                  </a:lnTo>
                  <a:lnTo>
                    <a:pt x="620" y="80013"/>
                  </a:lnTo>
                  <a:close/>
                  <a:moveTo>
                    <a:pt x="240" y="79633"/>
                  </a:moveTo>
                  <a:lnTo>
                    <a:pt x="198" y="79591"/>
                  </a:lnTo>
                  <a:lnTo>
                    <a:pt x="212" y="79520"/>
                  </a:lnTo>
                  <a:lnTo>
                    <a:pt x="212" y="79520"/>
                  </a:lnTo>
                  <a:lnTo>
                    <a:pt x="113" y="79380"/>
                  </a:lnTo>
                  <a:lnTo>
                    <a:pt x="99" y="79351"/>
                  </a:lnTo>
                  <a:lnTo>
                    <a:pt x="127" y="79323"/>
                  </a:lnTo>
                  <a:lnTo>
                    <a:pt x="183" y="79337"/>
                  </a:lnTo>
                  <a:lnTo>
                    <a:pt x="183" y="79380"/>
                  </a:lnTo>
                  <a:lnTo>
                    <a:pt x="254" y="79380"/>
                  </a:lnTo>
                  <a:lnTo>
                    <a:pt x="254" y="79436"/>
                  </a:lnTo>
                  <a:lnTo>
                    <a:pt x="296" y="79436"/>
                  </a:lnTo>
                  <a:lnTo>
                    <a:pt x="338" y="79478"/>
                  </a:lnTo>
                  <a:lnTo>
                    <a:pt x="338" y="79633"/>
                  </a:lnTo>
                  <a:lnTo>
                    <a:pt x="282" y="79647"/>
                  </a:lnTo>
                  <a:lnTo>
                    <a:pt x="254" y="79689"/>
                  </a:lnTo>
                  <a:lnTo>
                    <a:pt x="240" y="79689"/>
                  </a:lnTo>
                  <a:close/>
                  <a:moveTo>
                    <a:pt x="57" y="79577"/>
                  </a:moveTo>
                  <a:lnTo>
                    <a:pt x="0" y="79534"/>
                  </a:lnTo>
                  <a:lnTo>
                    <a:pt x="29" y="79506"/>
                  </a:lnTo>
                  <a:lnTo>
                    <a:pt x="43" y="79394"/>
                  </a:lnTo>
                  <a:lnTo>
                    <a:pt x="71" y="79394"/>
                  </a:lnTo>
                  <a:lnTo>
                    <a:pt x="71" y="79394"/>
                  </a:lnTo>
                  <a:lnTo>
                    <a:pt x="113" y="79450"/>
                  </a:lnTo>
                  <a:lnTo>
                    <a:pt x="127" y="79506"/>
                  </a:lnTo>
                  <a:lnTo>
                    <a:pt x="99" y="79549"/>
                  </a:lnTo>
                  <a:lnTo>
                    <a:pt x="99" y="79605"/>
                  </a:lnTo>
                  <a:lnTo>
                    <a:pt x="43" y="79661"/>
                  </a:lnTo>
                  <a:lnTo>
                    <a:pt x="15" y="79605"/>
                  </a:lnTo>
                  <a:close/>
                  <a:moveTo>
                    <a:pt x="564" y="79394"/>
                  </a:moveTo>
                  <a:lnTo>
                    <a:pt x="465" y="79365"/>
                  </a:lnTo>
                  <a:lnTo>
                    <a:pt x="479" y="79309"/>
                  </a:lnTo>
                  <a:lnTo>
                    <a:pt x="521" y="79295"/>
                  </a:lnTo>
                  <a:lnTo>
                    <a:pt x="521" y="79253"/>
                  </a:lnTo>
                  <a:lnTo>
                    <a:pt x="550" y="79239"/>
                  </a:lnTo>
                  <a:lnTo>
                    <a:pt x="564" y="79253"/>
                  </a:lnTo>
                  <a:lnTo>
                    <a:pt x="564" y="79253"/>
                  </a:lnTo>
                  <a:lnTo>
                    <a:pt x="578" y="79309"/>
                  </a:lnTo>
                  <a:lnTo>
                    <a:pt x="592" y="79337"/>
                  </a:lnTo>
                  <a:lnTo>
                    <a:pt x="676" y="79365"/>
                  </a:lnTo>
                  <a:lnTo>
                    <a:pt x="747" y="79351"/>
                  </a:lnTo>
                  <a:lnTo>
                    <a:pt x="761" y="79323"/>
                  </a:lnTo>
                  <a:lnTo>
                    <a:pt x="803" y="79337"/>
                  </a:lnTo>
                  <a:lnTo>
                    <a:pt x="803" y="79394"/>
                  </a:lnTo>
                  <a:lnTo>
                    <a:pt x="747" y="79436"/>
                  </a:lnTo>
                  <a:lnTo>
                    <a:pt x="676" y="79436"/>
                  </a:lnTo>
                  <a:lnTo>
                    <a:pt x="648" y="79478"/>
                  </a:lnTo>
                  <a:lnTo>
                    <a:pt x="620" y="79478"/>
                  </a:lnTo>
                  <a:close/>
                  <a:moveTo>
                    <a:pt x="40316" y="70902"/>
                  </a:moveTo>
                  <a:lnTo>
                    <a:pt x="40161" y="70719"/>
                  </a:lnTo>
                  <a:lnTo>
                    <a:pt x="40049" y="70621"/>
                  </a:lnTo>
                  <a:lnTo>
                    <a:pt x="39936" y="70578"/>
                  </a:lnTo>
                  <a:lnTo>
                    <a:pt x="39852" y="70466"/>
                  </a:lnTo>
                  <a:lnTo>
                    <a:pt x="39781" y="70381"/>
                  </a:lnTo>
                  <a:lnTo>
                    <a:pt x="39612" y="70269"/>
                  </a:lnTo>
                  <a:lnTo>
                    <a:pt x="39246" y="70100"/>
                  </a:lnTo>
                  <a:lnTo>
                    <a:pt x="39190" y="70029"/>
                  </a:lnTo>
                  <a:lnTo>
                    <a:pt x="39119" y="69987"/>
                  </a:lnTo>
                  <a:lnTo>
                    <a:pt x="39021" y="69846"/>
                  </a:lnTo>
                  <a:lnTo>
                    <a:pt x="38950" y="69790"/>
                  </a:lnTo>
                  <a:lnTo>
                    <a:pt x="38767" y="69762"/>
                  </a:lnTo>
                  <a:lnTo>
                    <a:pt x="38739" y="69776"/>
                  </a:lnTo>
                  <a:lnTo>
                    <a:pt x="38542" y="69804"/>
                  </a:lnTo>
                  <a:lnTo>
                    <a:pt x="38500" y="69832"/>
                  </a:lnTo>
                  <a:lnTo>
                    <a:pt x="38443" y="69846"/>
                  </a:lnTo>
                  <a:lnTo>
                    <a:pt x="38246" y="69888"/>
                  </a:lnTo>
                  <a:lnTo>
                    <a:pt x="38176" y="69860"/>
                  </a:lnTo>
                  <a:lnTo>
                    <a:pt x="38176" y="69846"/>
                  </a:lnTo>
                  <a:lnTo>
                    <a:pt x="38303" y="69818"/>
                  </a:lnTo>
                  <a:lnTo>
                    <a:pt x="38317" y="69691"/>
                  </a:lnTo>
                  <a:lnTo>
                    <a:pt x="38415" y="69663"/>
                  </a:lnTo>
                  <a:lnTo>
                    <a:pt x="38472" y="69607"/>
                  </a:lnTo>
                  <a:lnTo>
                    <a:pt x="38500" y="69522"/>
                  </a:lnTo>
                  <a:lnTo>
                    <a:pt x="38570" y="69438"/>
                  </a:lnTo>
                  <a:lnTo>
                    <a:pt x="38598" y="69339"/>
                  </a:lnTo>
                  <a:lnTo>
                    <a:pt x="38669" y="69269"/>
                  </a:lnTo>
                  <a:lnTo>
                    <a:pt x="38781" y="69269"/>
                  </a:lnTo>
                  <a:lnTo>
                    <a:pt x="38809" y="69297"/>
                  </a:lnTo>
                  <a:lnTo>
                    <a:pt x="38809" y="69311"/>
                  </a:lnTo>
                  <a:lnTo>
                    <a:pt x="38824" y="69353"/>
                  </a:lnTo>
                  <a:lnTo>
                    <a:pt x="38795" y="69438"/>
                  </a:lnTo>
                  <a:lnTo>
                    <a:pt x="38809" y="69522"/>
                  </a:lnTo>
                  <a:lnTo>
                    <a:pt x="38781" y="69565"/>
                  </a:lnTo>
                  <a:lnTo>
                    <a:pt x="38795" y="69565"/>
                  </a:lnTo>
                  <a:lnTo>
                    <a:pt x="38809" y="69579"/>
                  </a:lnTo>
                  <a:lnTo>
                    <a:pt x="38838" y="69536"/>
                  </a:lnTo>
                  <a:lnTo>
                    <a:pt x="38838" y="69452"/>
                  </a:lnTo>
                  <a:lnTo>
                    <a:pt x="38866" y="69396"/>
                  </a:lnTo>
                  <a:lnTo>
                    <a:pt x="38880" y="69339"/>
                  </a:lnTo>
                  <a:lnTo>
                    <a:pt x="38838" y="69297"/>
                  </a:lnTo>
                  <a:lnTo>
                    <a:pt x="38838" y="69283"/>
                  </a:lnTo>
                  <a:lnTo>
                    <a:pt x="38880" y="69255"/>
                  </a:lnTo>
                  <a:lnTo>
                    <a:pt x="38978" y="69255"/>
                  </a:lnTo>
                  <a:lnTo>
                    <a:pt x="39091" y="69213"/>
                  </a:lnTo>
                  <a:lnTo>
                    <a:pt x="39457" y="68987"/>
                  </a:lnTo>
                  <a:lnTo>
                    <a:pt x="39542" y="69015"/>
                  </a:lnTo>
                  <a:lnTo>
                    <a:pt x="39542" y="69072"/>
                  </a:lnTo>
                  <a:lnTo>
                    <a:pt x="39514" y="69128"/>
                  </a:lnTo>
                  <a:lnTo>
                    <a:pt x="39443" y="69184"/>
                  </a:lnTo>
                  <a:lnTo>
                    <a:pt x="39429" y="69269"/>
                  </a:lnTo>
                  <a:lnTo>
                    <a:pt x="39514" y="69142"/>
                  </a:lnTo>
                  <a:lnTo>
                    <a:pt x="39528" y="69170"/>
                  </a:lnTo>
                  <a:lnTo>
                    <a:pt x="39542" y="69184"/>
                  </a:lnTo>
                  <a:lnTo>
                    <a:pt x="39542" y="69269"/>
                  </a:lnTo>
                  <a:lnTo>
                    <a:pt x="39570" y="69213"/>
                  </a:lnTo>
                  <a:lnTo>
                    <a:pt x="39570" y="69184"/>
                  </a:lnTo>
                  <a:lnTo>
                    <a:pt x="39612" y="69184"/>
                  </a:lnTo>
                  <a:lnTo>
                    <a:pt x="39570" y="69128"/>
                  </a:lnTo>
                  <a:lnTo>
                    <a:pt x="39570" y="69086"/>
                  </a:lnTo>
                  <a:lnTo>
                    <a:pt x="39598" y="69058"/>
                  </a:lnTo>
                  <a:lnTo>
                    <a:pt x="39612" y="69072"/>
                  </a:lnTo>
                  <a:lnTo>
                    <a:pt x="39598" y="69114"/>
                  </a:lnTo>
                  <a:lnTo>
                    <a:pt x="39640" y="69128"/>
                  </a:lnTo>
                  <a:lnTo>
                    <a:pt x="39668" y="69086"/>
                  </a:lnTo>
                  <a:lnTo>
                    <a:pt x="39683" y="69142"/>
                  </a:lnTo>
                  <a:lnTo>
                    <a:pt x="39795" y="69156"/>
                  </a:lnTo>
                  <a:lnTo>
                    <a:pt x="39823" y="69184"/>
                  </a:lnTo>
                  <a:lnTo>
                    <a:pt x="39837" y="69184"/>
                  </a:lnTo>
                  <a:lnTo>
                    <a:pt x="39837" y="69128"/>
                  </a:lnTo>
                  <a:lnTo>
                    <a:pt x="39852" y="69100"/>
                  </a:lnTo>
                  <a:lnTo>
                    <a:pt x="39837" y="69086"/>
                  </a:lnTo>
                  <a:lnTo>
                    <a:pt x="39767" y="69128"/>
                  </a:lnTo>
                  <a:lnTo>
                    <a:pt x="39711" y="69100"/>
                  </a:lnTo>
                  <a:lnTo>
                    <a:pt x="39753" y="69044"/>
                  </a:lnTo>
                  <a:lnTo>
                    <a:pt x="39697" y="69001"/>
                  </a:lnTo>
                  <a:lnTo>
                    <a:pt x="39570" y="69015"/>
                  </a:lnTo>
                  <a:lnTo>
                    <a:pt x="39852" y="68861"/>
                  </a:lnTo>
                  <a:lnTo>
                    <a:pt x="40035" y="68804"/>
                  </a:lnTo>
                  <a:lnTo>
                    <a:pt x="40063" y="68762"/>
                  </a:lnTo>
                  <a:lnTo>
                    <a:pt x="40077" y="68663"/>
                  </a:lnTo>
                  <a:lnTo>
                    <a:pt x="40119" y="68621"/>
                  </a:lnTo>
                  <a:lnTo>
                    <a:pt x="40161" y="68593"/>
                  </a:lnTo>
                  <a:lnTo>
                    <a:pt x="40218" y="68551"/>
                  </a:lnTo>
                  <a:lnTo>
                    <a:pt x="40232" y="68551"/>
                  </a:lnTo>
                  <a:lnTo>
                    <a:pt x="40288" y="68466"/>
                  </a:lnTo>
                  <a:lnTo>
                    <a:pt x="40344" y="68438"/>
                  </a:lnTo>
                  <a:lnTo>
                    <a:pt x="40358" y="68438"/>
                  </a:lnTo>
                  <a:lnTo>
                    <a:pt x="40443" y="68452"/>
                  </a:lnTo>
                  <a:lnTo>
                    <a:pt x="40471" y="68523"/>
                  </a:lnTo>
                  <a:lnTo>
                    <a:pt x="40485" y="68551"/>
                  </a:lnTo>
                  <a:lnTo>
                    <a:pt x="40485" y="68551"/>
                  </a:lnTo>
                  <a:lnTo>
                    <a:pt x="40499" y="68734"/>
                  </a:lnTo>
                  <a:lnTo>
                    <a:pt x="40513" y="68762"/>
                  </a:lnTo>
                  <a:lnTo>
                    <a:pt x="40527" y="68818"/>
                  </a:lnTo>
                  <a:lnTo>
                    <a:pt x="40570" y="68931"/>
                  </a:lnTo>
                  <a:lnTo>
                    <a:pt x="40556" y="69044"/>
                  </a:lnTo>
                  <a:lnTo>
                    <a:pt x="40542" y="69100"/>
                  </a:lnTo>
                  <a:lnTo>
                    <a:pt x="40513" y="69213"/>
                  </a:lnTo>
                  <a:lnTo>
                    <a:pt x="40499" y="69255"/>
                  </a:lnTo>
                  <a:lnTo>
                    <a:pt x="40513" y="69283"/>
                  </a:lnTo>
                  <a:lnTo>
                    <a:pt x="40542" y="69198"/>
                  </a:lnTo>
                  <a:lnTo>
                    <a:pt x="40570" y="69114"/>
                  </a:lnTo>
                  <a:lnTo>
                    <a:pt x="40626" y="68959"/>
                  </a:lnTo>
                  <a:lnTo>
                    <a:pt x="40542" y="68748"/>
                  </a:lnTo>
                  <a:lnTo>
                    <a:pt x="40513" y="68663"/>
                  </a:lnTo>
                  <a:lnTo>
                    <a:pt x="40542" y="68551"/>
                  </a:lnTo>
                  <a:lnTo>
                    <a:pt x="40542" y="68523"/>
                  </a:lnTo>
                  <a:lnTo>
                    <a:pt x="40542" y="68480"/>
                  </a:lnTo>
                  <a:lnTo>
                    <a:pt x="40556" y="68480"/>
                  </a:lnTo>
                  <a:lnTo>
                    <a:pt x="40570" y="68466"/>
                  </a:lnTo>
                  <a:lnTo>
                    <a:pt x="40598" y="68452"/>
                  </a:lnTo>
                  <a:lnTo>
                    <a:pt x="40711" y="68494"/>
                  </a:lnTo>
                  <a:lnTo>
                    <a:pt x="40880" y="68692"/>
                  </a:lnTo>
                  <a:lnTo>
                    <a:pt x="40908" y="68790"/>
                  </a:lnTo>
                  <a:lnTo>
                    <a:pt x="40964" y="68776"/>
                  </a:lnTo>
                  <a:lnTo>
                    <a:pt x="41091" y="68818"/>
                  </a:lnTo>
                  <a:lnTo>
                    <a:pt x="41147" y="68875"/>
                  </a:lnTo>
                  <a:lnTo>
                    <a:pt x="41175" y="68875"/>
                  </a:lnTo>
                  <a:lnTo>
                    <a:pt x="41330" y="68903"/>
                  </a:lnTo>
                  <a:lnTo>
                    <a:pt x="41429" y="68903"/>
                  </a:lnTo>
                  <a:lnTo>
                    <a:pt x="41541" y="68903"/>
                  </a:lnTo>
                  <a:lnTo>
                    <a:pt x="41654" y="68945"/>
                  </a:lnTo>
                  <a:lnTo>
                    <a:pt x="41682" y="68959"/>
                  </a:lnTo>
                  <a:lnTo>
                    <a:pt x="41696" y="68987"/>
                  </a:lnTo>
                  <a:lnTo>
                    <a:pt x="41738" y="69001"/>
                  </a:lnTo>
                  <a:lnTo>
                    <a:pt x="41851" y="69029"/>
                  </a:lnTo>
                  <a:lnTo>
                    <a:pt x="41907" y="69044"/>
                  </a:lnTo>
                  <a:lnTo>
                    <a:pt x="42034" y="69311"/>
                  </a:lnTo>
                  <a:lnTo>
                    <a:pt x="42020" y="69410"/>
                  </a:lnTo>
                  <a:lnTo>
                    <a:pt x="41964" y="69410"/>
                  </a:lnTo>
                  <a:lnTo>
                    <a:pt x="41950" y="69424"/>
                  </a:lnTo>
                  <a:lnTo>
                    <a:pt x="41950" y="69424"/>
                  </a:lnTo>
                  <a:lnTo>
                    <a:pt x="42020" y="69480"/>
                  </a:lnTo>
                  <a:lnTo>
                    <a:pt x="42020" y="69466"/>
                  </a:lnTo>
                  <a:lnTo>
                    <a:pt x="42105" y="69424"/>
                  </a:lnTo>
                  <a:lnTo>
                    <a:pt x="42189" y="69466"/>
                  </a:lnTo>
                  <a:lnTo>
                    <a:pt x="42245" y="69522"/>
                  </a:lnTo>
                  <a:lnTo>
                    <a:pt x="42245" y="69579"/>
                  </a:lnTo>
                  <a:lnTo>
                    <a:pt x="42189" y="69621"/>
                  </a:lnTo>
                  <a:lnTo>
                    <a:pt x="42076" y="69719"/>
                  </a:lnTo>
                  <a:lnTo>
                    <a:pt x="42048" y="69748"/>
                  </a:lnTo>
                  <a:lnTo>
                    <a:pt x="42034" y="69818"/>
                  </a:lnTo>
                  <a:lnTo>
                    <a:pt x="41837" y="69832"/>
                  </a:lnTo>
                  <a:lnTo>
                    <a:pt x="41710" y="69888"/>
                  </a:lnTo>
                  <a:lnTo>
                    <a:pt x="41668" y="69917"/>
                  </a:lnTo>
                  <a:lnTo>
                    <a:pt x="41598" y="69973"/>
                  </a:lnTo>
                  <a:lnTo>
                    <a:pt x="41513" y="70057"/>
                  </a:lnTo>
                  <a:lnTo>
                    <a:pt x="41471" y="70156"/>
                  </a:lnTo>
                  <a:lnTo>
                    <a:pt x="41429" y="70381"/>
                  </a:lnTo>
                  <a:lnTo>
                    <a:pt x="41429" y="70452"/>
                  </a:lnTo>
                  <a:lnTo>
                    <a:pt x="41429" y="70494"/>
                  </a:lnTo>
                  <a:lnTo>
                    <a:pt x="41415" y="70536"/>
                  </a:lnTo>
                  <a:lnTo>
                    <a:pt x="41401" y="70663"/>
                  </a:lnTo>
                  <a:lnTo>
                    <a:pt x="41372" y="70719"/>
                  </a:lnTo>
                  <a:lnTo>
                    <a:pt x="41358" y="70719"/>
                  </a:lnTo>
                  <a:lnTo>
                    <a:pt x="41246" y="70804"/>
                  </a:lnTo>
                  <a:lnTo>
                    <a:pt x="41105" y="70818"/>
                  </a:lnTo>
                  <a:lnTo>
                    <a:pt x="40865" y="70959"/>
                  </a:lnTo>
                  <a:lnTo>
                    <a:pt x="40612" y="71001"/>
                  </a:lnTo>
                  <a:lnTo>
                    <a:pt x="40471" y="71057"/>
                  </a:lnTo>
                  <a:lnTo>
                    <a:pt x="40415" y="71043"/>
                  </a:lnTo>
                  <a:lnTo>
                    <a:pt x="40358" y="71015"/>
                  </a:lnTo>
                  <a:close/>
                  <a:moveTo>
                    <a:pt x="35176" y="69410"/>
                  </a:moveTo>
                  <a:lnTo>
                    <a:pt x="35191" y="69438"/>
                  </a:lnTo>
                  <a:lnTo>
                    <a:pt x="35191" y="69508"/>
                  </a:lnTo>
                  <a:lnTo>
                    <a:pt x="35120" y="69536"/>
                  </a:lnTo>
                  <a:lnTo>
                    <a:pt x="34979" y="69508"/>
                  </a:lnTo>
                  <a:lnTo>
                    <a:pt x="34951" y="69480"/>
                  </a:lnTo>
                  <a:lnTo>
                    <a:pt x="34951" y="69438"/>
                  </a:lnTo>
                  <a:lnTo>
                    <a:pt x="35022" y="69382"/>
                  </a:lnTo>
                  <a:lnTo>
                    <a:pt x="35064" y="69396"/>
                  </a:lnTo>
                  <a:lnTo>
                    <a:pt x="35064" y="69396"/>
                  </a:lnTo>
                  <a:close/>
                  <a:moveTo>
                    <a:pt x="43034" y="67903"/>
                  </a:moveTo>
                  <a:lnTo>
                    <a:pt x="43048" y="67945"/>
                  </a:lnTo>
                  <a:lnTo>
                    <a:pt x="43147" y="67945"/>
                  </a:lnTo>
                  <a:lnTo>
                    <a:pt x="43161" y="67959"/>
                  </a:lnTo>
                  <a:lnTo>
                    <a:pt x="43175" y="67987"/>
                  </a:lnTo>
                  <a:lnTo>
                    <a:pt x="43161" y="68072"/>
                  </a:lnTo>
                  <a:lnTo>
                    <a:pt x="43104" y="68128"/>
                  </a:lnTo>
                  <a:lnTo>
                    <a:pt x="43118" y="68156"/>
                  </a:lnTo>
                  <a:lnTo>
                    <a:pt x="43161" y="68156"/>
                  </a:lnTo>
                  <a:lnTo>
                    <a:pt x="43161" y="68156"/>
                  </a:lnTo>
                  <a:lnTo>
                    <a:pt x="43189" y="68199"/>
                  </a:lnTo>
                  <a:lnTo>
                    <a:pt x="43189" y="68227"/>
                  </a:lnTo>
                  <a:lnTo>
                    <a:pt x="43203" y="68241"/>
                  </a:lnTo>
                  <a:lnTo>
                    <a:pt x="43217" y="68227"/>
                  </a:lnTo>
                  <a:lnTo>
                    <a:pt x="43287" y="68185"/>
                  </a:lnTo>
                  <a:lnTo>
                    <a:pt x="43302" y="68199"/>
                  </a:lnTo>
                  <a:lnTo>
                    <a:pt x="43316" y="68283"/>
                  </a:lnTo>
                  <a:lnTo>
                    <a:pt x="43316" y="68283"/>
                  </a:lnTo>
                  <a:lnTo>
                    <a:pt x="43302" y="68311"/>
                  </a:lnTo>
                  <a:lnTo>
                    <a:pt x="43231" y="68325"/>
                  </a:lnTo>
                  <a:lnTo>
                    <a:pt x="42978" y="68241"/>
                  </a:lnTo>
                  <a:lnTo>
                    <a:pt x="42640" y="68199"/>
                  </a:lnTo>
                  <a:lnTo>
                    <a:pt x="42612" y="68171"/>
                  </a:lnTo>
                  <a:lnTo>
                    <a:pt x="42612" y="68156"/>
                  </a:lnTo>
                  <a:lnTo>
                    <a:pt x="42597" y="68100"/>
                  </a:lnTo>
                  <a:lnTo>
                    <a:pt x="42612" y="68072"/>
                  </a:lnTo>
                  <a:lnTo>
                    <a:pt x="42654" y="68100"/>
                  </a:lnTo>
                  <a:lnTo>
                    <a:pt x="42668" y="68072"/>
                  </a:lnTo>
                  <a:lnTo>
                    <a:pt x="42738" y="68086"/>
                  </a:lnTo>
                  <a:lnTo>
                    <a:pt x="42809" y="68072"/>
                  </a:lnTo>
                  <a:lnTo>
                    <a:pt x="42879" y="67987"/>
                  </a:lnTo>
                  <a:lnTo>
                    <a:pt x="42935" y="67762"/>
                  </a:lnTo>
                  <a:lnTo>
                    <a:pt x="42921" y="67635"/>
                  </a:lnTo>
                  <a:lnTo>
                    <a:pt x="42964" y="67607"/>
                  </a:lnTo>
                  <a:lnTo>
                    <a:pt x="43034" y="67551"/>
                  </a:lnTo>
                  <a:lnTo>
                    <a:pt x="43062" y="67537"/>
                  </a:lnTo>
                  <a:lnTo>
                    <a:pt x="43076" y="67537"/>
                  </a:lnTo>
                  <a:lnTo>
                    <a:pt x="43062" y="67565"/>
                  </a:lnTo>
                  <a:lnTo>
                    <a:pt x="43133" y="67565"/>
                  </a:lnTo>
                  <a:lnTo>
                    <a:pt x="43189" y="67607"/>
                  </a:lnTo>
                  <a:lnTo>
                    <a:pt x="43203" y="67678"/>
                  </a:lnTo>
                  <a:lnTo>
                    <a:pt x="43161" y="67776"/>
                  </a:lnTo>
                  <a:lnTo>
                    <a:pt x="43161" y="67861"/>
                  </a:lnTo>
                  <a:lnTo>
                    <a:pt x="43147" y="67875"/>
                  </a:lnTo>
                  <a:lnTo>
                    <a:pt x="43104" y="67833"/>
                  </a:lnTo>
                  <a:lnTo>
                    <a:pt x="43076" y="67861"/>
                  </a:lnTo>
                  <a:lnTo>
                    <a:pt x="43118" y="67875"/>
                  </a:lnTo>
                  <a:lnTo>
                    <a:pt x="43104" y="67903"/>
                  </a:lnTo>
                  <a:close/>
                  <a:moveTo>
                    <a:pt x="13646" y="63045"/>
                  </a:moveTo>
                  <a:lnTo>
                    <a:pt x="13716" y="63115"/>
                  </a:lnTo>
                  <a:lnTo>
                    <a:pt x="13660" y="63115"/>
                  </a:lnTo>
                  <a:lnTo>
                    <a:pt x="13589" y="63171"/>
                  </a:lnTo>
                  <a:lnTo>
                    <a:pt x="13533" y="63101"/>
                  </a:lnTo>
                  <a:lnTo>
                    <a:pt x="13505" y="63003"/>
                  </a:lnTo>
                  <a:lnTo>
                    <a:pt x="13547" y="62834"/>
                  </a:lnTo>
                  <a:lnTo>
                    <a:pt x="13519" y="62679"/>
                  </a:lnTo>
                  <a:lnTo>
                    <a:pt x="13533" y="62580"/>
                  </a:lnTo>
                  <a:lnTo>
                    <a:pt x="13575" y="62594"/>
                  </a:lnTo>
                  <a:lnTo>
                    <a:pt x="13589" y="62665"/>
                  </a:lnTo>
                  <a:lnTo>
                    <a:pt x="13589" y="62665"/>
                  </a:lnTo>
                  <a:lnTo>
                    <a:pt x="13617" y="62707"/>
                  </a:lnTo>
                  <a:lnTo>
                    <a:pt x="13646" y="62777"/>
                  </a:lnTo>
                  <a:close/>
                  <a:moveTo>
                    <a:pt x="46611" y="28868"/>
                  </a:moveTo>
                  <a:lnTo>
                    <a:pt x="46540" y="28897"/>
                  </a:lnTo>
                  <a:lnTo>
                    <a:pt x="46456" y="28883"/>
                  </a:lnTo>
                  <a:lnTo>
                    <a:pt x="46343" y="28784"/>
                  </a:lnTo>
                  <a:lnTo>
                    <a:pt x="46343" y="28784"/>
                  </a:lnTo>
                  <a:lnTo>
                    <a:pt x="46414" y="28784"/>
                  </a:lnTo>
                  <a:lnTo>
                    <a:pt x="46512" y="28812"/>
                  </a:lnTo>
                  <a:close/>
                  <a:moveTo>
                    <a:pt x="24840" y="22532"/>
                  </a:moveTo>
                  <a:lnTo>
                    <a:pt x="24869" y="22532"/>
                  </a:lnTo>
                  <a:lnTo>
                    <a:pt x="24883" y="22560"/>
                  </a:lnTo>
                  <a:lnTo>
                    <a:pt x="24784" y="22616"/>
                  </a:lnTo>
                  <a:lnTo>
                    <a:pt x="24784" y="22672"/>
                  </a:lnTo>
                  <a:lnTo>
                    <a:pt x="24798" y="22743"/>
                  </a:lnTo>
                  <a:lnTo>
                    <a:pt x="24883" y="22841"/>
                  </a:lnTo>
                  <a:lnTo>
                    <a:pt x="24911" y="22926"/>
                  </a:lnTo>
                  <a:lnTo>
                    <a:pt x="24911" y="22926"/>
                  </a:lnTo>
                  <a:lnTo>
                    <a:pt x="24925" y="23053"/>
                  </a:lnTo>
                  <a:lnTo>
                    <a:pt x="24939" y="23165"/>
                  </a:lnTo>
                  <a:lnTo>
                    <a:pt x="24953" y="23264"/>
                  </a:lnTo>
                  <a:lnTo>
                    <a:pt x="24911" y="23292"/>
                  </a:lnTo>
                  <a:lnTo>
                    <a:pt x="24995" y="23405"/>
                  </a:lnTo>
                  <a:lnTo>
                    <a:pt x="25094" y="23419"/>
                  </a:lnTo>
                  <a:lnTo>
                    <a:pt x="25094" y="23475"/>
                  </a:lnTo>
                  <a:lnTo>
                    <a:pt x="25136" y="23503"/>
                  </a:lnTo>
                  <a:lnTo>
                    <a:pt x="25094" y="23574"/>
                  </a:lnTo>
                  <a:lnTo>
                    <a:pt x="25094" y="23616"/>
                  </a:lnTo>
                  <a:lnTo>
                    <a:pt x="25136" y="23672"/>
                  </a:lnTo>
                  <a:lnTo>
                    <a:pt x="25193" y="23686"/>
                  </a:lnTo>
                  <a:lnTo>
                    <a:pt x="25249" y="23743"/>
                  </a:lnTo>
                  <a:lnTo>
                    <a:pt x="25277" y="23799"/>
                  </a:lnTo>
                  <a:lnTo>
                    <a:pt x="25249" y="23869"/>
                  </a:lnTo>
                  <a:lnTo>
                    <a:pt x="25277" y="23898"/>
                  </a:lnTo>
                  <a:lnTo>
                    <a:pt x="25319" y="23926"/>
                  </a:lnTo>
                  <a:lnTo>
                    <a:pt x="25460" y="23855"/>
                  </a:lnTo>
                  <a:lnTo>
                    <a:pt x="25488" y="23855"/>
                  </a:lnTo>
                  <a:lnTo>
                    <a:pt x="25502" y="23926"/>
                  </a:lnTo>
                  <a:lnTo>
                    <a:pt x="25516" y="23954"/>
                  </a:lnTo>
                  <a:lnTo>
                    <a:pt x="25319" y="23982"/>
                  </a:lnTo>
                  <a:lnTo>
                    <a:pt x="25291" y="23968"/>
                  </a:lnTo>
                  <a:lnTo>
                    <a:pt x="25221" y="23940"/>
                  </a:lnTo>
                  <a:lnTo>
                    <a:pt x="24826" y="23306"/>
                  </a:lnTo>
                  <a:lnTo>
                    <a:pt x="24770" y="23165"/>
                  </a:lnTo>
                  <a:lnTo>
                    <a:pt x="24756" y="23010"/>
                  </a:lnTo>
                  <a:lnTo>
                    <a:pt x="24728" y="22940"/>
                  </a:lnTo>
                  <a:lnTo>
                    <a:pt x="24700" y="22729"/>
                  </a:lnTo>
                  <a:lnTo>
                    <a:pt x="24728" y="22574"/>
                  </a:lnTo>
                  <a:close/>
                </a:path>
              </a:pathLst>
            </a:custGeom>
            <a:solidFill>
              <a:srgbClr val="FEF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1323700" y="1968050"/>
              <a:ext cx="315800" cy="330950"/>
            </a:xfrm>
            <a:custGeom>
              <a:avLst/>
              <a:gdLst/>
              <a:ahLst/>
              <a:cxnLst/>
              <a:rect l="l" t="t" r="r" b="b"/>
              <a:pathLst>
                <a:path w="12632" h="13238" extrusionOk="0">
                  <a:moveTo>
                    <a:pt x="10393" y="1606"/>
                  </a:moveTo>
                  <a:lnTo>
                    <a:pt x="10393" y="1648"/>
                  </a:lnTo>
                  <a:lnTo>
                    <a:pt x="10364" y="1648"/>
                  </a:lnTo>
                  <a:lnTo>
                    <a:pt x="10393" y="1648"/>
                  </a:lnTo>
                  <a:lnTo>
                    <a:pt x="10364" y="1648"/>
                  </a:lnTo>
                  <a:lnTo>
                    <a:pt x="10364" y="1676"/>
                  </a:lnTo>
                  <a:lnTo>
                    <a:pt x="10364" y="1648"/>
                  </a:lnTo>
                  <a:lnTo>
                    <a:pt x="10364" y="1676"/>
                  </a:lnTo>
                  <a:lnTo>
                    <a:pt x="10350" y="1676"/>
                  </a:lnTo>
                  <a:lnTo>
                    <a:pt x="10322" y="1676"/>
                  </a:lnTo>
                  <a:lnTo>
                    <a:pt x="10322" y="1704"/>
                  </a:lnTo>
                  <a:lnTo>
                    <a:pt x="10350" y="1704"/>
                  </a:lnTo>
                  <a:lnTo>
                    <a:pt x="10322" y="1704"/>
                  </a:lnTo>
                  <a:lnTo>
                    <a:pt x="10308" y="1704"/>
                  </a:lnTo>
                  <a:lnTo>
                    <a:pt x="10294" y="1704"/>
                  </a:lnTo>
                  <a:lnTo>
                    <a:pt x="10266" y="1704"/>
                  </a:lnTo>
                  <a:lnTo>
                    <a:pt x="10266" y="1747"/>
                  </a:lnTo>
                  <a:lnTo>
                    <a:pt x="10252" y="1747"/>
                  </a:lnTo>
                  <a:lnTo>
                    <a:pt x="10224" y="1747"/>
                  </a:lnTo>
                  <a:lnTo>
                    <a:pt x="10209" y="1747"/>
                  </a:lnTo>
                  <a:lnTo>
                    <a:pt x="10181" y="1747"/>
                  </a:lnTo>
                  <a:lnTo>
                    <a:pt x="10167" y="1747"/>
                  </a:lnTo>
                  <a:lnTo>
                    <a:pt x="10167" y="1775"/>
                  </a:lnTo>
                  <a:lnTo>
                    <a:pt x="10153" y="1775"/>
                  </a:lnTo>
                  <a:lnTo>
                    <a:pt x="10167" y="1817"/>
                  </a:lnTo>
                  <a:lnTo>
                    <a:pt x="10153" y="1817"/>
                  </a:lnTo>
                  <a:lnTo>
                    <a:pt x="10125" y="1817"/>
                  </a:lnTo>
                  <a:lnTo>
                    <a:pt x="10111" y="1817"/>
                  </a:lnTo>
                  <a:lnTo>
                    <a:pt x="10083" y="1817"/>
                  </a:lnTo>
                  <a:lnTo>
                    <a:pt x="10069" y="1817"/>
                  </a:lnTo>
                  <a:lnTo>
                    <a:pt x="10040" y="1817"/>
                  </a:lnTo>
                  <a:lnTo>
                    <a:pt x="10040" y="1845"/>
                  </a:lnTo>
                  <a:lnTo>
                    <a:pt x="10026" y="1845"/>
                  </a:lnTo>
                  <a:lnTo>
                    <a:pt x="10012" y="1845"/>
                  </a:lnTo>
                  <a:lnTo>
                    <a:pt x="10012" y="1888"/>
                  </a:lnTo>
                  <a:lnTo>
                    <a:pt x="10026" y="1888"/>
                  </a:lnTo>
                  <a:lnTo>
                    <a:pt x="10040" y="1888"/>
                  </a:lnTo>
                  <a:lnTo>
                    <a:pt x="10069" y="1888"/>
                  </a:lnTo>
                  <a:lnTo>
                    <a:pt x="10083" y="1888"/>
                  </a:lnTo>
                  <a:lnTo>
                    <a:pt x="10111" y="1888"/>
                  </a:lnTo>
                  <a:lnTo>
                    <a:pt x="10125" y="1888"/>
                  </a:lnTo>
                  <a:lnTo>
                    <a:pt x="10125" y="1916"/>
                  </a:lnTo>
                  <a:lnTo>
                    <a:pt x="10153" y="1916"/>
                  </a:lnTo>
                  <a:lnTo>
                    <a:pt x="10153" y="1944"/>
                  </a:lnTo>
                  <a:lnTo>
                    <a:pt x="10167" y="1944"/>
                  </a:lnTo>
                  <a:lnTo>
                    <a:pt x="10167" y="1986"/>
                  </a:lnTo>
                  <a:lnTo>
                    <a:pt x="10181" y="1986"/>
                  </a:lnTo>
                  <a:lnTo>
                    <a:pt x="10181" y="1944"/>
                  </a:lnTo>
                  <a:lnTo>
                    <a:pt x="10209" y="1944"/>
                  </a:lnTo>
                  <a:lnTo>
                    <a:pt x="10209" y="1986"/>
                  </a:lnTo>
                  <a:lnTo>
                    <a:pt x="10209" y="1944"/>
                  </a:lnTo>
                  <a:lnTo>
                    <a:pt x="10209" y="1986"/>
                  </a:lnTo>
                  <a:lnTo>
                    <a:pt x="10224" y="1986"/>
                  </a:lnTo>
                  <a:lnTo>
                    <a:pt x="10252" y="1986"/>
                  </a:lnTo>
                  <a:lnTo>
                    <a:pt x="10266" y="1986"/>
                  </a:lnTo>
                  <a:lnTo>
                    <a:pt x="10294" y="1986"/>
                  </a:lnTo>
                  <a:lnTo>
                    <a:pt x="10308" y="1986"/>
                  </a:lnTo>
                  <a:lnTo>
                    <a:pt x="10322" y="1986"/>
                  </a:lnTo>
                  <a:lnTo>
                    <a:pt x="10350" y="1944"/>
                  </a:lnTo>
                  <a:lnTo>
                    <a:pt x="10350" y="1986"/>
                  </a:lnTo>
                  <a:lnTo>
                    <a:pt x="10364" y="1986"/>
                  </a:lnTo>
                  <a:lnTo>
                    <a:pt x="10364" y="2014"/>
                  </a:lnTo>
                  <a:lnTo>
                    <a:pt x="10393" y="2014"/>
                  </a:lnTo>
                  <a:lnTo>
                    <a:pt x="10393" y="2056"/>
                  </a:lnTo>
                  <a:lnTo>
                    <a:pt x="10393" y="2085"/>
                  </a:lnTo>
                  <a:lnTo>
                    <a:pt x="10407" y="2085"/>
                  </a:lnTo>
                  <a:lnTo>
                    <a:pt x="10435" y="2085"/>
                  </a:lnTo>
                  <a:lnTo>
                    <a:pt x="10435" y="2127"/>
                  </a:lnTo>
                  <a:lnTo>
                    <a:pt x="10449" y="2127"/>
                  </a:lnTo>
                  <a:lnTo>
                    <a:pt x="10463" y="2127"/>
                  </a:lnTo>
                  <a:lnTo>
                    <a:pt x="10449" y="2127"/>
                  </a:lnTo>
                  <a:lnTo>
                    <a:pt x="10463" y="2127"/>
                  </a:lnTo>
                  <a:lnTo>
                    <a:pt x="10463" y="2155"/>
                  </a:lnTo>
                  <a:lnTo>
                    <a:pt x="10491" y="2155"/>
                  </a:lnTo>
                  <a:lnTo>
                    <a:pt x="10491" y="2197"/>
                  </a:lnTo>
                  <a:lnTo>
                    <a:pt x="10505" y="2197"/>
                  </a:lnTo>
                  <a:lnTo>
                    <a:pt x="10533" y="2197"/>
                  </a:lnTo>
                  <a:lnTo>
                    <a:pt x="10533" y="2225"/>
                  </a:lnTo>
                  <a:lnTo>
                    <a:pt x="10547" y="2225"/>
                  </a:lnTo>
                  <a:lnTo>
                    <a:pt x="10576" y="2225"/>
                  </a:lnTo>
                  <a:lnTo>
                    <a:pt x="10576" y="2254"/>
                  </a:lnTo>
                  <a:lnTo>
                    <a:pt x="10590" y="2254"/>
                  </a:lnTo>
                  <a:lnTo>
                    <a:pt x="10590" y="2225"/>
                  </a:lnTo>
                  <a:lnTo>
                    <a:pt x="10618" y="2225"/>
                  </a:lnTo>
                  <a:lnTo>
                    <a:pt x="10632" y="2254"/>
                  </a:lnTo>
                  <a:lnTo>
                    <a:pt x="10646" y="2254"/>
                  </a:lnTo>
                  <a:lnTo>
                    <a:pt x="10674" y="2254"/>
                  </a:lnTo>
                  <a:lnTo>
                    <a:pt x="10688" y="2254"/>
                  </a:lnTo>
                  <a:lnTo>
                    <a:pt x="10674" y="2254"/>
                  </a:lnTo>
                  <a:lnTo>
                    <a:pt x="10688" y="2254"/>
                  </a:lnTo>
                  <a:lnTo>
                    <a:pt x="10674" y="2254"/>
                  </a:lnTo>
                  <a:lnTo>
                    <a:pt x="10674" y="2225"/>
                  </a:lnTo>
                  <a:lnTo>
                    <a:pt x="10688" y="2225"/>
                  </a:lnTo>
                  <a:lnTo>
                    <a:pt x="10674" y="2225"/>
                  </a:lnTo>
                  <a:lnTo>
                    <a:pt x="10674" y="2197"/>
                  </a:lnTo>
                  <a:lnTo>
                    <a:pt x="10688" y="2197"/>
                  </a:lnTo>
                  <a:lnTo>
                    <a:pt x="10674" y="2197"/>
                  </a:lnTo>
                  <a:lnTo>
                    <a:pt x="10674" y="2155"/>
                  </a:lnTo>
                  <a:lnTo>
                    <a:pt x="10674" y="2197"/>
                  </a:lnTo>
                  <a:lnTo>
                    <a:pt x="10674" y="2155"/>
                  </a:lnTo>
                  <a:lnTo>
                    <a:pt x="10646" y="2155"/>
                  </a:lnTo>
                  <a:lnTo>
                    <a:pt x="10646" y="2127"/>
                  </a:lnTo>
                  <a:lnTo>
                    <a:pt x="10632" y="2127"/>
                  </a:lnTo>
                  <a:lnTo>
                    <a:pt x="10646" y="2127"/>
                  </a:lnTo>
                  <a:lnTo>
                    <a:pt x="10646" y="2085"/>
                  </a:lnTo>
                  <a:lnTo>
                    <a:pt x="10674" y="2085"/>
                  </a:lnTo>
                  <a:lnTo>
                    <a:pt x="10688" y="2085"/>
                  </a:lnTo>
                  <a:lnTo>
                    <a:pt x="10716" y="2085"/>
                  </a:lnTo>
                  <a:lnTo>
                    <a:pt x="10730" y="2085"/>
                  </a:lnTo>
                  <a:lnTo>
                    <a:pt x="10759" y="2085"/>
                  </a:lnTo>
                  <a:lnTo>
                    <a:pt x="10787" y="2085"/>
                  </a:lnTo>
                  <a:lnTo>
                    <a:pt x="10787" y="2056"/>
                  </a:lnTo>
                  <a:lnTo>
                    <a:pt x="10815" y="2056"/>
                  </a:lnTo>
                  <a:lnTo>
                    <a:pt x="10815" y="2085"/>
                  </a:lnTo>
                  <a:lnTo>
                    <a:pt x="10829" y="2085"/>
                  </a:lnTo>
                  <a:lnTo>
                    <a:pt x="10857" y="2127"/>
                  </a:lnTo>
                  <a:lnTo>
                    <a:pt x="10871" y="2127"/>
                  </a:lnTo>
                  <a:lnTo>
                    <a:pt x="10871" y="2155"/>
                  </a:lnTo>
                  <a:lnTo>
                    <a:pt x="10899" y="2155"/>
                  </a:lnTo>
                  <a:lnTo>
                    <a:pt x="10914" y="2155"/>
                  </a:lnTo>
                  <a:lnTo>
                    <a:pt x="10914" y="2197"/>
                  </a:lnTo>
                  <a:lnTo>
                    <a:pt x="10899" y="2197"/>
                  </a:lnTo>
                  <a:lnTo>
                    <a:pt x="10871" y="2197"/>
                  </a:lnTo>
                  <a:lnTo>
                    <a:pt x="10871" y="2225"/>
                  </a:lnTo>
                  <a:lnTo>
                    <a:pt x="10857" y="2225"/>
                  </a:lnTo>
                  <a:lnTo>
                    <a:pt x="10857" y="2254"/>
                  </a:lnTo>
                  <a:lnTo>
                    <a:pt x="10857" y="2296"/>
                  </a:lnTo>
                  <a:lnTo>
                    <a:pt x="10857" y="2324"/>
                  </a:lnTo>
                  <a:lnTo>
                    <a:pt x="10871" y="2324"/>
                  </a:lnTo>
                  <a:lnTo>
                    <a:pt x="10899" y="2324"/>
                  </a:lnTo>
                  <a:lnTo>
                    <a:pt x="10899" y="2366"/>
                  </a:lnTo>
                  <a:lnTo>
                    <a:pt x="10899" y="2324"/>
                  </a:lnTo>
                  <a:lnTo>
                    <a:pt x="10899" y="2366"/>
                  </a:lnTo>
                  <a:lnTo>
                    <a:pt x="10914" y="2366"/>
                  </a:lnTo>
                  <a:lnTo>
                    <a:pt x="10899" y="2366"/>
                  </a:lnTo>
                  <a:lnTo>
                    <a:pt x="10914" y="2366"/>
                  </a:lnTo>
                  <a:lnTo>
                    <a:pt x="10899" y="2366"/>
                  </a:lnTo>
                  <a:lnTo>
                    <a:pt x="10899" y="2394"/>
                  </a:lnTo>
                  <a:lnTo>
                    <a:pt x="10871" y="2394"/>
                  </a:lnTo>
                  <a:lnTo>
                    <a:pt x="10899" y="2437"/>
                  </a:lnTo>
                  <a:lnTo>
                    <a:pt x="10871" y="2437"/>
                  </a:lnTo>
                  <a:lnTo>
                    <a:pt x="10871" y="2465"/>
                  </a:lnTo>
                  <a:lnTo>
                    <a:pt x="10871" y="2493"/>
                  </a:lnTo>
                  <a:lnTo>
                    <a:pt x="10899" y="2493"/>
                  </a:lnTo>
                  <a:lnTo>
                    <a:pt x="10914" y="2493"/>
                  </a:lnTo>
                  <a:lnTo>
                    <a:pt x="10914" y="2535"/>
                  </a:lnTo>
                  <a:lnTo>
                    <a:pt x="10928" y="2535"/>
                  </a:lnTo>
                  <a:lnTo>
                    <a:pt x="10914" y="2535"/>
                  </a:lnTo>
                  <a:lnTo>
                    <a:pt x="10928" y="2535"/>
                  </a:lnTo>
                  <a:lnTo>
                    <a:pt x="10914" y="2535"/>
                  </a:lnTo>
                  <a:lnTo>
                    <a:pt x="10928" y="2535"/>
                  </a:lnTo>
                  <a:lnTo>
                    <a:pt x="10914" y="2535"/>
                  </a:lnTo>
                  <a:lnTo>
                    <a:pt x="10914" y="2563"/>
                  </a:lnTo>
                  <a:lnTo>
                    <a:pt x="10928" y="2563"/>
                  </a:lnTo>
                  <a:lnTo>
                    <a:pt x="10928" y="2606"/>
                  </a:lnTo>
                  <a:lnTo>
                    <a:pt x="10956" y="2606"/>
                  </a:lnTo>
                  <a:lnTo>
                    <a:pt x="10970" y="2606"/>
                  </a:lnTo>
                  <a:lnTo>
                    <a:pt x="10956" y="2606"/>
                  </a:lnTo>
                  <a:lnTo>
                    <a:pt x="10970" y="2634"/>
                  </a:lnTo>
                  <a:lnTo>
                    <a:pt x="10970" y="2676"/>
                  </a:lnTo>
                  <a:lnTo>
                    <a:pt x="10998" y="2676"/>
                  </a:lnTo>
                  <a:lnTo>
                    <a:pt x="10970" y="2676"/>
                  </a:lnTo>
                  <a:lnTo>
                    <a:pt x="10970" y="2704"/>
                  </a:lnTo>
                  <a:lnTo>
                    <a:pt x="10998" y="2704"/>
                  </a:lnTo>
                  <a:lnTo>
                    <a:pt x="10970" y="2704"/>
                  </a:lnTo>
                  <a:lnTo>
                    <a:pt x="10970" y="2732"/>
                  </a:lnTo>
                  <a:lnTo>
                    <a:pt x="10970" y="2704"/>
                  </a:lnTo>
                  <a:lnTo>
                    <a:pt x="10998" y="2704"/>
                  </a:lnTo>
                  <a:lnTo>
                    <a:pt x="10998" y="2732"/>
                  </a:lnTo>
                  <a:lnTo>
                    <a:pt x="10998" y="2775"/>
                  </a:lnTo>
                  <a:lnTo>
                    <a:pt x="10998" y="2803"/>
                  </a:lnTo>
                  <a:lnTo>
                    <a:pt x="11012" y="2803"/>
                  </a:lnTo>
                  <a:lnTo>
                    <a:pt x="11040" y="2803"/>
                  </a:lnTo>
                  <a:lnTo>
                    <a:pt x="11040" y="2845"/>
                  </a:lnTo>
                  <a:lnTo>
                    <a:pt x="11054" y="2845"/>
                  </a:lnTo>
                  <a:lnTo>
                    <a:pt x="11054" y="2873"/>
                  </a:lnTo>
                  <a:lnTo>
                    <a:pt x="11054" y="2915"/>
                  </a:lnTo>
                  <a:lnTo>
                    <a:pt x="11040" y="2915"/>
                  </a:lnTo>
                  <a:lnTo>
                    <a:pt x="11054" y="2915"/>
                  </a:lnTo>
                  <a:lnTo>
                    <a:pt x="11054" y="2944"/>
                  </a:lnTo>
                  <a:lnTo>
                    <a:pt x="11040" y="2944"/>
                  </a:lnTo>
                  <a:lnTo>
                    <a:pt x="11040" y="2986"/>
                  </a:lnTo>
                  <a:lnTo>
                    <a:pt x="11012" y="2986"/>
                  </a:lnTo>
                  <a:lnTo>
                    <a:pt x="11012" y="3014"/>
                  </a:lnTo>
                  <a:lnTo>
                    <a:pt x="11012" y="3042"/>
                  </a:lnTo>
                  <a:lnTo>
                    <a:pt x="11012" y="3084"/>
                  </a:lnTo>
                  <a:lnTo>
                    <a:pt x="10998" y="3084"/>
                  </a:lnTo>
                  <a:lnTo>
                    <a:pt x="11012" y="3084"/>
                  </a:lnTo>
                  <a:lnTo>
                    <a:pt x="11012" y="3113"/>
                  </a:lnTo>
                  <a:lnTo>
                    <a:pt x="11040" y="3113"/>
                  </a:lnTo>
                  <a:lnTo>
                    <a:pt x="11012" y="3113"/>
                  </a:lnTo>
                  <a:lnTo>
                    <a:pt x="11012" y="3155"/>
                  </a:lnTo>
                  <a:lnTo>
                    <a:pt x="11040" y="3155"/>
                  </a:lnTo>
                  <a:lnTo>
                    <a:pt x="11054" y="3155"/>
                  </a:lnTo>
                  <a:lnTo>
                    <a:pt x="11054" y="3183"/>
                  </a:lnTo>
                  <a:lnTo>
                    <a:pt x="11068" y="3183"/>
                  </a:lnTo>
                  <a:lnTo>
                    <a:pt x="11097" y="3183"/>
                  </a:lnTo>
                  <a:lnTo>
                    <a:pt x="11111" y="3183"/>
                  </a:lnTo>
                  <a:lnTo>
                    <a:pt x="11111" y="3225"/>
                  </a:lnTo>
                  <a:lnTo>
                    <a:pt x="11139" y="3225"/>
                  </a:lnTo>
                  <a:lnTo>
                    <a:pt x="11139" y="3253"/>
                  </a:lnTo>
                  <a:lnTo>
                    <a:pt x="11153" y="3253"/>
                  </a:lnTo>
                  <a:lnTo>
                    <a:pt x="11181" y="3282"/>
                  </a:lnTo>
                  <a:lnTo>
                    <a:pt x="11153" y="3282"/>
                  </a:lnTo>
                  <a:lnTo>
                    <a:pt x="11153" y="3324"/>
                  </a:lnTo>
                  <a:lnTo>
                    <a:pt x="11181" y="3324"/>
                  </a:lnTo>
                  <a:lnTo>
                    <a:pt x="11181" y="3352"/>
                  </a:lnTo>
                  <a:lnTo>
                    <a:pt x="11181" y="3394"/>
                  </a:lnTo>
                  <a:lnTo>
                    <a:pt x="11195" y="3394"/>
                  </a:lnTo>
                  <a:lnTo>
                    <a:pt x="11195" y="3422"/>
                  </a:lnTo>
                  <a:lnTo>
                    <a:pt x="11195" y="3465"/>
                  </a:lnTo>
                  <a:lnTo>
                    <a:pt x="11181" y="3493"/>
                  </a:lnTo>
                  <a:lnTo>
                    <a:pt x="11195" y="3493"/>
                  </a:lnTo>
                  <a:lnTo>
                    <a:pt x="11195" y="3535"/>
                  </a:lnTo>
                  <a:lnTo>
                    <a:pt x="11195" y="3563"/>
                  </a:lnTo>
                  <a:lnTo>
                    <a:pt x="11195" y="3591"/>
                  </a:lnTo>
                  <a:lnTo>
                    <a:pt x="11195" y="3634"/>
                  </a:lnTo>
                  <a:lnTo>
                    <a:pt x="11209" y="3634"/>
                  </a:lnTo>
                  <a:lnTo>
                    <a:pt x="11237" y="3634"/>
                  </a:lnTo>
                  <a:lnTo>
                    <a:pt x="11237" y="3662"/>
                  </a:lnTo>
                  <a:lnTo>
                    <a:pt x="11237" y="3704"/>
                  </a:lnTo>
                  <a:lnTo>
                    <a:pt x="11252" y="3704"/>
                  </a:lnTo>
                  <a:lnTo>
                    <a:pt x="11252" y="3732"/>
                  </a:lnTo>
                  <a:lnTo>
                    <a:pt x="11280" y="3732"/>
                  </a:lnTo>
                  <a:lnTo>
                    <a:pt x="11252" y="3732"/>
                  </a:lnTo>
                  <a:lnTo>
                    <a:pt x="11252" y="3774"/>
                  </a:lnTo>
                  <a:lnTo>
                    <a:pt x="11280" y="3774"/>
                  </a:lnTo>
                  <a:lnTo>
                    <a:pt x="11280" y="3803"/>
                  </a:lnTo>
                  <a:lnTo>
                    <a:pt x="11280" y="3831"/>
                  </a:lnTo>
                  <a:lnTo>
                    <a:pt x="11280" y="3873"/>
                  </a:lnTo>
                  <a:lnTo>
                    <a:pt x="11294" y="3873"/>
                  </a:lnTo>
                  <a:lnTo>
                    <a:pt x="11294" y="3901"/>
                  </a:lnTo>
                  <a:lnTo>
                    <a:pt x="11280" y="3901"/>
                  </a:lnTo>
                  <a:lnTo>
                    <a:pt x="11294" y="3901"/>
                  </a:lnTo>
                  <a:lnTo>
                    <a:pt x="11294" y="3943"/>
                  </a:lnTo>
                  <a:lnTo>
                    <a:pt x="11322" y="3943"/>
                  </a:lnTo>
                  <a:lnTo>
                    <a:pt x="11336" y="3943"/>
                  </a:lnTo>
                  <a:lnTo>
                    <a:pt x="11364" y="3943"/>
                  </a:lnTo>
                  <a:lnTo>
                    <a:pt x="11336" y="3972"/>
                  </a:lnTo>
                  <a:lnTo>
                    <a:pt x="11364" y="3972"/>
                  </a:lnTo>
                  <a:lnTo>
                    <a:pt x="11378" y="3972"/>
                  </a:lnTo>
                  <a:lnTo>
                    <a:pt x="11392" y="3972"/>
                  </a:lnTo>
                  <a:lnTo>
                    <a:pt x="11392" y="4014"/>
                  </a:lnTo>
                  <a:lnTo>
                    <a:pt x="11420" y="3972"/>
                  </a:lnTo>
                  <a:lnTo>
                    <a:pt x="11420" y="4014"/>
                  </a:lnTo>
                  <a:lnTo>
                    <a:pt x="11435" y="3972"/>
                  </a:lnTo>
                  <a:lnTo>
                    <a:pt x="11463" y="3972"/>
                  </a:lnTo>
                  <a:lnTo>
                    <a:pt x="11477" y="3972"/>
                  </a:lnTo>
                  <a:lnTo>
                    <a:pt x="11477" y="4014"/>
                  </a:lnTo>
                  <a:lnTo>
                    <a:pt x="11505" y="4014"/>
                  </a:lnTo>
                  <a:lnTo>
                    <a:pt x="11505" y="3972"/>
                  </a:lnTo>
                  <a:lnTo>
                    <a:pt x="11519" y="3972"/>
                  </a:lnTo>
                  <a:lnTo>
                    <a:pt x="11533" y="4014"/>
                  </a:lnTo>
                  <a:lnTo>
                    <a:pt x="11561" y="4014"/>
                  </a:lnTo>
                  <a:lnTo>
                    <a:pt x="11561" y="4042"/>
                  </a:lnTo>
                  <a:lnTo>
                    <a:pt x="11533" y="4042"/>
                  </a:lnTo>
                  <a:lnTo>
                    <a:pt x="11533" y="4070"/>
                  </a:lnTo>
                  <a:lnTo>
                    <a:pt x="11533" y="4112"/>
                  </a:lnTo>
                  <a:lnTo>
                    <a:pt x="11533" y="4141"/>
                  </a:lnTo>
                  <a:lnTo>
                    <a:pt x="11519" y="4141"/>
                  </a:lnTo>
                  <a:lnTo>
                    <a:pt x="11519" y="4183"/>
                  </a:lnTo>
                  <a:lnTo>
                    <a:pt x="11505" y="4183"/>
                  </a:lnTo>
                  <a:lnTo>
                    <a:pt x="11505" y="4211"/>
                  </a:lnTo>
                  <a:lnTo>
                    <a:pt x="11505" y="4253"/>
                  </a:lnTo>
                  <a:lnTo>
                    <a:pt x="11505" y="4281"/>
                  </a:lnTo>
                  <a:lnTo>
                    <a:pt x="11519" y="4324"/>
                  </a:lnTo>
                  <a:lnTo>
                    <a:pt x="11519" y="4352"/>
                  </a:lnTo>
                  <a:lnTo>
                    <a:pt x="11505" y="4380"/>
                  </a:lnTo>
                  <a:lnTo>
                    <a:pt x="11505" y="4422"/>
                  </a:lnTo>
                  <a:lnTo>
                    <a:pt x="11477" y="4450"/>
                  </a:lnTo>
                  <a:lnTo>
                    <a:pt x="11505" y="4450"/>
                  </a:lnTo>
                  <a:lnTo>
                    <a:pt x="11505" y="4493"/>
                  </a:lnTo>
                  <a:lnTo>
                    <a:pt x="11505" y="4521"/>
                  </a:lnTo>
                  <a:lnTo>
                    <a:pt x="11505" y="4563"/>
                  </a:lnTo>
                  <a:lnTo>
                    <a:pt x="11477" y="4563"/>
                  </a:lnTo>
                  <a:lnTo>
                    <a:pt x="11477" y="4591"/>
                  </a:lnTo>
                  <a:lnTo>
                    <a:pt x="11463" y="4591"/>
                  </a:lnTo>
                  <a:lnTo>
                    <a:pt x="11463" y="4619"/>
                  </a:lnTo>
                  <a:lnTo>
                    <a:pt x="11463" y="4662"/>
                  </a:lnTo>
                  <a:lnTo>
                    <a:pt x="11463" y="4690"/>
                  </a:lnTo>
                  <a:lnTo>
                    <a:pt x="11477" y="4690"/>
                  </a:lnTo>
                  <a:lnTo>
                    <a:pt x="11477" y="4732"/>
                  </a:lnTo>
                  <a:lnTo>
                    <a:pt x="11477" y="4760"/>
                  </a:lnTo>
                  <a:lnTo>
                    <a:pt x="11505" y="4760"/>
                  </a:lnTo>
                  <a:lnTo>
                    <a:pt x="11519" y="4760"/>
                  </a:lnTo>
                  <a:lnTo>
                    <a:pt x="11533" y="4732"/>
                  </a:lnTo>
                  <a:lnTo>
                    <a:pt x="11561" y="4732"/>
                  </a:lnTo>
                  <a:lnTo>
                    <a:pt x="11561" y="4690"/>
                  </a:lnTo>
                  <a:lnTo>
                    <a:pt x="11575" y="4690"/>
                  </a:lnTo>
                  <a:lnTo>
                    <a:pt x="11604" y="4690"/>
                  </a:lnTo>
                  <a:lnTo>
                    <a:pt x="11618" y="4690"/>
                  </a:lnTo>
                  <a:lnTo>
                    <a:pt x="11646" y="4690"/>
                  </a:lnTo>
                  <a:lnTo>
                    <a:pt x="11646" y="4732"/>
                  </a:lnTo>
                  <a:lnTo>
                    <a:pt x="11646" y="4760"/>
                  </a:lnTo>
                  <a:lnTo>
                    <a:pt x="11646" y="4802"/>
                  </a:lnTo>
                  <a:lnTo>
                    <a:pt x="11660" y="4802"/>
                  </a:lnTo>
                  <a:lnTo>
                    <a:pt x="11660" y="4831"/>
                  </a:lnTo>
                  <a:lnTo>
                    <a:pt x="11674" y="4831"/>
                  </a:lnTo>
                  <a:lnTo>
                    <a:pt x="11674" y="4802"/>
                  </a:lnTo>
                  <a:lnTo>
                    <a:pt x="11702" y="4802"/>
                  </a:lnTo>
                  <a:lnTo>
                    <a:pt x="11702" y="4760"/>
                  </a:lnTo>
                  <a:lnTo>
                    <a:pt x="11674" y="4760"/>
                  </a:lnTo>
                  <a:lnTo>
                    <a:pt x="11674" y="4732"/>
                  </a:lnTo>
                  <a:lnTo>
                    <a:pt x="11660" y="4732"/>
                  </a:lnTo>
                  <a:lnTo>
                    <a:pt x="11660" y="4690"/>
                  </a:lnTo>
                  <a:lnTo>
                    <a:pt x="11674" y="4690"/>
                  </a:lnTo>
                  <a:lnTo>
                    <a:pt x="11702" y="4690"/>
                  </a:lnTo>
                  <a:lnTo>
                    <a:pt x="11716" y="4690"/>
                  </a:lnTo>
                  <a:lnTo>
                    <a:pt x="11744" y="4690"/>
                  </a:lnTo>
                  <a:lnTo>
                    <a:pt x="11758" y="4690"/>
                  </a:lnTo>
                  <a:lnTo>
                    <a:pt x="11787" y="4732"/>
                  </a:lnTo>
                  <a:lnTo>
                    <a:pt x="11801" y="4732"/>
                  </a:lnTo>
                  <a:lnTo>
                    <a:pt x="11801" y="4760"/>
                  </a:lnTo>
                  <a:lnTo>
                    <a:pt x="11787" y="4760"/>
                  </a:lnTo>
                  <a:lnTo>
                    <a:pt x="11787" y="4802"/>
                  </a:lnTo>
                  <a:lnTo>
                    <a:pt x="11758" y="4802"/>
                  </a:lnTo>
                  <a:lnTo>
                    <a:pt x="11744" y="4802"/>
                  </a:lnTo>
                  <a:lnTo>
                    <a:pt x="11744" y="4831"/>
                  </a:lnTo>
                  <a:lnTo>
                    <a:pt x="11716" y="4831"/>
                  </a:lnTo>
                  <a:lnTo>
                    <a:pt x="11716" y="4873"/>
                  </a:lnTo>
                  <a:lnTo>
                    <a:pt x="11716" y="4901"/>
                  </a:lnTo>
                  <a:lnTo>
                    <a:pt x="11744" y="4929"/>
                  </a:lnTo>
                  <a:lnTo>
                    <a:pt x="11758" y="4929"/>
                  </a:lnTo>
                  <a:lnTo>
                    <a:pt x="11758" y="4971"/>
                  </a:lnTo>
                  <a:lnTo>
                    <a:pt x="11758" y="5000"/>
                  </a:lnTo>
                  <a:lnTo>
                    <a:pt x="11787" y="5000"/>
                  </a:lnTo>
                  <a:lnTo>
                    <a:pt x="11801" y="5000"/>
                  </a:lnTo>
                  <a:lnTo>
                    <a:pt x="11801" y="5042"/>
                  </a:lnTo>
                  <a:lnTo>
                    <a:pt x="11815" y="5042"/>
                  </a:lnTo>
                  <a:lnTo>
                    <a:pt x="11843" y="5042"/>
                  </a:lnTo>
                  <a:lnTo>
                    <a:pt x="11843" y="5070"/>
                  </a:lnTo>
                  <a:lnTo>
                    <a:pt x="11857" y="5070"/>
                  </a:lnTo>
                  <a:lnTo>
                    <a:pt x="11857" y="5112"/>
                  </a:lnTo>
                  <a:lnTo>
                    <a:pt x="11885" y="5112"/>
                  </a:lnTo>
                  <a:lnTo>
                    <a:pt x="11885" y="5140"/>
                  </a:lnTo>
                  <a:lnTo>
                    <a:pt x="11885" y="5169"/>
                  </a:lnTo>
                  <a:lnTo>
                    <a:pt x="11885" y="5211"/>
                  </a:lnTo>
                  <a:lnTo>
                    <a:pt x="11885" y="5239"/>
                  </a:lnTo>
                  <a:lnTo>
                    <a:pt x="11857" y="5239"/>
                  </a:lnTo>
                  <a:lnTo>
                    <a:pt x="11843" y="5239"/>
                  </a:lnTo>
                  <a:lnTo>
                    <a:pt x="11815" y="5239"/>
                  </a:lnTo>
                  <a:lnTo>
                    <a:pt x="11815" y="5281"/>
                  </a:lnTo>
                  <a:lnTo>
                    <a:pt x="11801" y="5281"/>
                  </a:lnTo>
                  <a:lnTo>
                    <a:pt x="11787" y="5309"/>
                  </a:lnTo>
                  <a:lnTo>
                    <a:pt x="11787" y="5352"/>
                  </a:lnTo>
                  <a:lnTo>
                    <a:pt x="11801" y="5352"/>
                  </a:lnTo>
                  <a:lnTo>
                    <a:pt x="11815" y="5352"/>
                  </a:lnTo>
                  <a:lnTo>
                    <a:pt x="11843" y="5352"/>
                  </a:lnTo>
                  <a:lnTo>
                    <a:pt x="11857" y="5352"/>
                  </a:lnTo>
                  <a:lnTo>
                    <a:pt x="11857" y="5309"/>
                  </a:lnTo>
                  <a:lnTo>
                    <a:pt x="11885" y="5309"/>
                  </a:lnTo>
                  <a:lnTo>
                    <a:pt x="11899" y="5309"/>
                  </a:lnTo>
                  <a:lnTo>
                    <a:pt x="11899" y="5281"/>
                  </a:lnTo>
                  <a:lnTo>
                    <a:pt x="11927" y="5281"/>
                  </a:lnTo>
                  <a:lnTo>
                    <a:pt x="11927" y="5239"/>
                  </a:lnTo>
                  <a:lnTo>
                    <a:pt x="11942" y="5239"/>
                  </a:lnTo>
                  <a:lnTo>
                    <a:pt x="11970" y="5239"/>
                  </a:lnTo>
                  <a:lnTo>
                    <a:pt x="11984" y="5239"/>
                  </a:lnTo>
                  <a:lnTo>
                    <a:pt x="11998" y="5239"/>
                  </a:lnTo>
                  <a:lnTo>
                    <a:pt x="12026" y="5239"/>
                  </a:lnTo>
                  <a:lnTo>
                    <a:pt x="12026" y="5281"/>
                  </a:lnTo>
                  <a:lnTo>
                    <a:pt x="12040" y="5309"/>
                  </a:lnTo>
                  <a:lnTo>
                    <a:pt x="12040" y="5352"/>
                  </a:lnTo>
                  <a:lnTo>
                    <a:pt x="12068" y="5352"/>
                  </a:lnTo>
                  <a:lnTo>
                    <a:pt x="12068" y="5380"/>
                  </a:lnTo>
                  <a:lnTo>
                    <a:pt x="12082" y="5408"/>
                  </a:lnTo>
                  <a:lnTo>
                    <a:pt x="12110" y="5408"/>
                  </a:lnTo>
                  <a:lnTo>
                    <a:pt x="12125" y="5408"/>
                  </a:lnTo>
                  <a:lnTo>
                    <a:pt x="12139" y="5408"/>
                  </a:lnTo>
                  <a:lnTo>
                    <a:pt x="12139" y="5450"/>
                  </a:lnTo>
                  <a:lnTo>
                    <a:pt x="12167" y="5408"/>
                  </a:lnTo>
                  <a:lnTo>
                    <a:pt x="12181" y="5408"/>
                  </a:lnTo>
                  <a:lnTo>
                    <a:pt x="12209" y="5408"/>
                  </a:lnTo>
                  <a:lnTo>
                    <a:pt x="12209" y="5380"/>
                  </a:lnTo>
                  <a:lnTo>
                    <a:pt x="12223" y="5380"/>
                  </a:lnTo>
                  <a:lnTo>
                    <a:pt x="12251" y="5380"/>
                  </a:lnTo>
                  <a:lnTo>
                    <a:pt x="12265" y="5380"/>
                  </a:lnTo>
                  <a:lnTo>
                    <a:pt x="12279" y="5380"/>
                  </a:lnTo>
                  <a:lnTo>
                    <a:pt x="12308" y="5380"/>
                  </a:lnTo>
                  <a:lnTo>
                    <a:pt x="12279" y="5408"/>
                  </a:lnTo>
                  <a:lnTo>
                    <a:pt x="12265" y="5408"/>
                  </a:lnTo>
                  <a:lnTo>
                    <a:pt x="12265" y="5450"/>
                  </a:lnTo>
                  <a:lnTo>
                    <a:pt x="12265" y="5478"/>
                  </a:lnTo>
                  <a:lnTo>
                    <a:pt x="12265" y="5521"/>
                  </a:lnTo>
                  <a:lnTo>
                    <a:pt x="12279" y="5521"/>
                  </a:lnTo>
                  <a:lnTo>
                    <a:pt x="12279" y="5549"/>
                  </a:lnTo>
                  <a:lnTo>
                    <a:pt x="12308" y="5549"/>
                  </a:lnTo>
                  <a:lnTo>
                    <a:pt x="12308" y="5591"/>
                  </a:lnTo>
                  <a:lnTo>
                    <a:pt x="12279" y="5619"/>
                  </a:lnTo>
                  <a:lnTo>
                    <a:pt x="12279" y="5661"/>
                  </a:lnTo>
                  <a:lnTo>
                    <a:pt x="12265" y="5661"/>
                  </a:lnTo>
                  <a:lnTo>
                    <a:pt x="12279" y="5661"/>
                  </a:lnTo>
                  <a:lnTo>
                    <a:pt x="12308" y="5661"/>
                  </a:lnTo>
                  <a:lnTo>
                    <a:pt x="12322" y="5661"/>
                  </a:lnTo>
                  <a:lnTo>
                    <a:pt x="12350" y="5661"/>
                  </a:lnTo>
                  <a:lnTo>
                    <a:pt x="12350" y="5690"/>
                  </a:lnTo>
                  <a:lnTo>
                    <a:pt x="12322" y="5690"/>
                  </a:lnTo>
                  <a:lnTo>
                    <a:pt x="12322" y="5718"/>
                  </a:lnTo>
                  <a:lnTo>
                    <a:pt x="12322" y="5760"/>
                  </a:lnTo>
                  <a:lnTo>
                    <a:pt x="12322" y="5788"/>
                  </a:lnTo>
                  <a:lnTo>
                    <a:pt x="12350" y="5788"/>
                  </a:lnTo>
                  <a:lnTo>
                    <a:pt x="12364" y="5788"/>
                  </a:lnTo>
                  <a:lnTo>
                    <a:pt x="12392" y="5788"/>
                  </a:lnTo>
                  <a:lnTo>
                    <a:pt x="12406" y="5788"/>
                  </a:lnTo>
                  <a:lnTo>
                    <a:pt x="12406" y="5760"/>
                  </a:lnTo>
                  <a:lnTo>
                    <a:pt x="12420" y="5760"/>
                  </a:lnTo>
                  <a:lnTo>
                    <a:pt x="12420" y="5718"/>
                  </a:lnTo>
                  <a:lnTo>
                    <a:pt x="12448" y="5718"/>
                  </a:lnTo>
                  <a:lnTo>
                    <a:pt x="12463" y="5718"/>
                  </a:lnTo>
                  <a:lnTo>
                    <a:pt x="12491" y="5718"/>
                  </a:lnTo>
                  <a:lnTo>
                    <a:pt x="12491" y="5760"/>
                  </a:lnTo>
                  <a:lnTo>
                    <a:pt x="12505" y="5760"/>
                  </a:lnTo>
                  <a:lnTo>
                    <a:pt x="12505" y="5788"/>
                  </a:lnTo>
                  <a:lnTo>
                    <a:pt x="12505" y="5830"/>
                  </a:lnTo>
                  <a:lnTo>
                    <a:pt x="12491" y="5830"/>
                  </a:lnTo>
                  <a:lnTo>
                    <a:pt x="12463" y="5830"/>
                  </a:lnTo>
                  <a:lnTo>
                    <a:pt x="12463" y="5859"/>
                  </a:lnTo>
                  <a:lnTo>
                    <a:pt x="12448" y="5859"/>
                  </a:lnTo>
                  <a:lnTo>
                    <a:pt x="12420" y="5859"/>
                  </a:lnTo>
                  <a:lnTo>
                    <a:pt x="12406" y="5859"/>
                  </a:lnTo>
                  <a:lnTo>
                    <a:pt x="12392" y="5859"/>
                  </a:lnTo>
                  <a:lnTo>
                    <a:pt x="12406" y="5901"/>
                  </a:lnTo>
                  <a:lnTo>
                    <a:pt x="12406" y="5929"/>
                  </a:lnTo>
                  <a:lnTo>
                    <a:pt x="12392" y="5929"/>
                  </a:lnTo>
                  <a:lnTo>
                    <a:pt x="12364" y="5929"/>
                  </a:lnTo>
                  <a:lnTo>
                    <a:pt x="12350" y="5929"/>
                  </a:lnTo>
                  <a:lnTo>
                    <a:pt x="12322" y="5929"/>
                  </a:lnTo>
                  <a:lnTo>
                    <a:pt x="12308" y="5929"/>
                  </a:lnTo>
                  <a:lnTo>
                    <a:pt x="12308" y="5901"/>
                  </a:lnTo>
                  <a:lnTo>
                    <a:pt x="12279" y="5901"/>
                  </a:lnTo>
                  <a:lnTo>
                    <a:pt x="12265" y="5901"/>
                  </a:lnTo>
                  <a:lnTo>
                    <a:pt x="12251" y="5859"/>
                  </a:lnTo>
                  <a:lnTo>
                    <a:pt x="12223" y="5859"/>
                  </a:lnTo>
                  <a:lnTo>
                    <a:pt x="12209" y="5859"/>
                  </a:lnTo>
                  <a:lnTo>
                    <a:pt x="12181" y="5859"/>
                  </a:lnTo>
                  <a:lnTo>
                    <a:pt x="12181" y="5901"/>
                  </a:lnTo>
                  <a:lnTo>
                    <a:pt x="12181" y="5929"/>
                  </a:lnTo>
                  <a:lnTo>
                    <a:pt x="12181" y="5957"/>
                  </a:lnTo>
                  <a:lnTo>
                    <a:pt x="12167" y="5957"/>
                  </a:lnTo>
                  <a:lnTo>
                    <a:pt x="12167" y="5999"/>
                  </a:lnTo>
                  <a:lnTo>
                    <a:pt x="12181" y="6028"/>
                  </a:lnTo>
                  <a:lnTo>
                    <a:pt x="12209" y="6028"/>
                  </a:lnTo>
                  <a:lnTo>
                    <a:pt x="12209" y="6070"/>
                  </a:lnTo>
                  <a:lnTo>
                    <a:pt x="12209" y="6098"/>
                  </a:lnTo>
                  <a:lnTo>
                    <a:pt x="12209" y="6140"/>
                  </a:lnTo>
                  <a:lnTo>
                    <a:pt x="12209" y="6168"/>
                  </a:lnTo>
                  <a:lnTo>
                    <a:pt x="12181" y="6168"/>
                  </a:lnTo>
                  <a:lnTo>
                    <a:pt x="12181" y="6211"/>
                  </a:lnTo>
                  <a:lnTo>
                    <a:pt x="12167" y="6211"/>
                  </a:lnTo>
                  <a:lnTo>
                    <a:pt x="12139" y="6211"/>
                  </a:lnTo>
                  <a:lnTo>
                    <a:pt x="12139" y="6239"/>
                  </a:lnTo>
                  <a:lnTo>
                    <a:pt x="12125" y="6239"/>
                  </a:lnTo>
                  <a:lnTo>
                    <a:pt x="12110" y="6239"/>
                  </a:lnTo>
                  <a:lnTo>
                    <a:pt x="12082" y="6267"/>
                  </a:lnTo>
                  <a:lnTo>
                    <a:pt x="12068" y="6267"/>
                  </a:lnTo>
                  <a:lnTo>
                    <a:pt x="12068" y="6309"/>
                  </a:lnTo>
                  <a:lnTo>
                    <a:pt x="12040" y="6309"/>
                  </a:lnTo>
                  <a:lnTo>
                    <a:pt x="12040" y="6337"/>
                  </a:lnTo>
                  <a:lnTo>
                    <a:pt x="12040" y="6380"/>
                  </a:lnTo>
                  <a:lnTo>
                    <a:pt x="12040" y="6408"/>
                  </a:lnTo>
                  <a:lnTo>
                    <a:pt x="12068" y="6408"/>
                  </a:lnTo>
                  <a:lnTo>
                    <a:pt x="12082" y="6408"/>
                  </a:lnTo>
                  <a:lnTo>
                    <a:pt x="12082" y="6450"/>
                  </a:lnTo>
                  <a:lnTo>
                    <a:pt x="12110" y="6450"/>
                  </a:lnTo>
                  <a:lnTo>
                    <a:pt x="12125" y="6450"/>
                  </a:lnTo>
                  <a:lnTo>
                    <a:pt x="12125" y="6408"/>
                  </a:lnTo>
                  <a:lnTo>
                    <a:pt x="12139" y="6408"/>
                  </a:lnTo>
                  <a:lnTo>
                    <a:pt x="12139" y="6380"/>
                  </a:lnTo>
                  <a:lnTo>
                    <a:pt x="12139" y="6337"/>
                  </a:lnTo>
                  <a:lnTo>
                    <a:pt x="12139" y="6309"/>
                  </a:lnTo>
                  <a:lnTo>
                    <a:pt x="12167" y="6309"/>
                  </a:lnTo>
                  <a:lnTo>
                    <a:pt x="12167" y="6267"/>
                  </a:lnTo>
                  <a:lnTo>
                    <a:pt x="12181" y="6267"/>
                  </a:lnTo>
                  <a:lnTo>
                    <a:pt x="12209" y="6267"/>
                  </a:lnTo>
                  <a:lnTo>
                    <a:pt x="12223" y="6267"/>
                  </a:lnTo>
                  <a:lnTo>
                    <a:pt x="12223" y="6309"/>
                  </a:lnTo>
                  <a:lnTo>
                    <a:pt x="12251" y="6309"/>
                  </a:lnTo>
                  <a:lnTo>
                    <a:pt x="12251" y="6337"/>
                  </a:lnTo>
                  <a:lnTo>
                    <a:pt x="12265" y="6337"/>
                  </a:lnTo>
                  <a:lnTo>
                    <a:pt x="12265" y="6380"/>
                  </a:lnTo>
                  <a:lnTo>
                    <a:pt x="12279" y="6380"/>
                  </a:lnTo>
                  <a:lnTo>
                    <a:pt x="12279" y="6408"/>
                  </a:lnTo>
                  <a:lnTo>
                    <a:pt x="12279" y="6450"/>
                  </a:lnTo>
                  <a:lnTo>
                    <a:pt x="12308" y="6450"/>
                  </a:lnTo>
                  <a:lnTo>
                    <a:pt x="12308" y="6478"/>
                  </a:lnTo>
                  <a:lnTo>
                    <a:pt x="12308" y="6506"/>
                  </a:lnTo>
                  <a:lnTo>
                    <a:pt x="12308" y="6549"/>
                  </a:lnTo>
                  <a:lnTo>
                    <a:pt x="12308" y="6577"/>
                  </a:lnTo>
                  <a:lnTo>
                    <a:pt x="12322" y="6577"/>
                  </a:lnTo>
                  <a:lnTo>
                    <a:pt x="12322" y="6619"/>
                  </a:lnTo>
                  <a:lnTo>
                    <a:pt x="12350" y="6619"/>
                  </a:lnTo>
                  <a:lnTo>
                    <a:pt x="12350" y="6647"/>
                  </a:lnTo>
                  <a:lnTo>
                    <a:pt x="12364" y="6647"/>
                  </a:lnTo>
                  <a:lnTo>
                    <a:pt x="12364" y="6689"/>
                  </a:lnTo>
                  <a:lnTo>
                    <a:pt x="12392" y="6689"/>
                  </a:lnTo>
                  <a:lnTo>
                    <a:pt x="12392" y="6718"/>
                  </a:lnTo>
                  <a:lnTo>
                    <a:pt x="12392" y="6746"/>
                  </a:lnTo>
                  <a:lnTo>
                    <a:pt x="12364" y="6746"/>
                  </a:lnTo>
                  <a:lnTo>
                    <a:pt x="12364" y="6788"/>
                  </a:lnTo>
                  <a:lnTo>
                    <a:pt x="12364" y="6816"/>
                  </a:lnTo>
                  <a:lnTo>
                    <a:pt x="12350" y="6816"/>
                  </a:lnTo>
                  <a:lnTo>
                    <a:pt x="12350" y="6858"/>
                  </a:lnTo>
                  <a:lnTo>
                    <a:pt x="12322" y="6858"/>
                  </a:lnTo>
                  <a:lnTo>
                    <a:pt x="12322" y="6887"/>
                  </a:lnTo>
                  <a:lnTo>
                    <a:pt x="12322" y="6929"/>
                  </a:lnTo>
                  <a:lnTo>
                    <a:pt x="12322" y="6957"/>
                  </a:lnTo>
                  <a:lnTo>
                    <a:pt x="12322" y="6999"/>
                  </a:lnTo>
                  <a:lnTo>
                    <a:pt x="12322" y="7027"/>
                  </a:lnTo>
                  <a:lnTo>
                    <a:pt x="12322" y="7055"/>
                  </a:lnTo>
                  <a:lnTo>
                    <a:pt x="12308" y="7055"/>
                  </a:lnTo>
                  <a:lnTo>
                    <a:pt x="12308" y="7098"/>
                  </a:lnTo>
                  <a:lnTo>
                    <a:pt x="12308" y="7126"/>
                  </a:lnTo>
                  <a:lnTo>
                    <a:pt x="12279" y="7126"/>
                  </a:lnTo>
                  <a:lnTo>
                    <a:pt x="12279" y="7168"/>
                  </a:lnTo>
                  <a:lnTo>
                    <a:pt x="12265" y="7168"/>
                  </a:lnTo>
                  <a:lnTo>
                    <a:pt x="12265" y="7196"/>
                  </a:lnTo>
                  <a:lnTo>
                    <a:pt x="12251" y="7196"/>
                  </a:lnTo>
                  <a:lnTo>
                    <a:pt x="12223" y="7239"/>
                  </a:lnTo>
                  <a:lnTo>
                    <a:pt x="12209" y="7239"/>
                  </a:lnTo>
                  <a:lnTo>
                    <a:pt x="12181" y="7239"/>
                  </a:lnTo>
                  <a:lnTo>
                    <a:pt x="12167" y="7239"/>
                  </a:lnTo>
                  <a:lnTo>
                    <a:pt x="12167" y="7267"/>
                  </a:lnTo>
                  <a:lnTo>
                    <a:pt x="12139" y="7267"/>
                  </a:lnTo>
                  <a:lnTo>
                    <a:pt x="12139" y="7295"/>
                  </a:lnTo>
                  <a:lnTo>
                    <a:pt x="12125" y="7295"/>
                  </a:lnTo>
                  <a:lnTo>
                    <a:pt x="12125" y="7267"/>
                  </a:lnTo>
                  <a:lnTo>
                    <a:pt x="12110" y="7267"/>
                  </a:lnTo>
                  <a:lnTo>
                    <a:pt x="12110" y="7295"/>
                  </a:lnTo>
                  <a:lnTo>
                    <a:pt x="12110" y="7337"/>
                  </a:lnTo>
                  <a:lnTo>
                    <a:pt x="12125" y="7337"/>
                  </a:lnTo>
                  <a:lnTo>
                    <a:pt x="12139" y="7337"/>
                  </a:lnTo>
                  <a:lnTo>
                    <a:pt x="12167" y="7295"/>
                  </a:lnTo>
                  <a:lnTo>
                    <a:pt x="12181" y="7295"/>
                  </a:lnTo>
                  <a:lnTo>
                    <a:pt x="12181" y="7267"/>
                  </a:lnTo>
                  <a:lnTo>
                    <a:pt x="12209" y="7267"/>
                  </a:lnTo>
                  <a:lnTo>
                    <a:pt x="12223" y="7267"/>
                  </a:lnTo>
                  <a:lnTo>
                    <a:pt x="12223" y="7295"/>
                  </a:lnTo>
                  <a:lnTo>
                    <a:pt x="12209" y="7295"/>
                  </a:lnTo>
                  <a:lnTo>
                    <a:pt x="12223" y="7295"/>
                  </a:lnTo>
                  <a:lnTo>
                    <a:pt x="12251" y="7295"/>
                  </a:lnTo>
                  <a:lnTo>
                    <a:pt x="12265" y="7295"/>
                  </a:lnTo>
                  <a:lnTo>
                    <a:pt x="12279" y="7295"/>
                  </a:lnTo>
                  <a:lnTo>
                    <a:pt x="12279" y="7337"/>
                  </a:lnTo>
                  <a:lnTo>
                    <a:pt x="12308" y="7337"/>
                  </a:lnTo>
                  <a:lnTo>
                    <a:pt x="12322" y="7337"/>
                  </a:lnTo>
                  <a:lnTo>
                    <a:pt x="12322" y="7365"/>
                  </a:lnTo>
                  <a:lnTo>
                    <a:pt x="12322" y="7337"/>
                  </a:lnTo>
                  <a:lnTo>
                    <a:pt x="12350" y="7365"/>
                  </a:lnTo>
                  <a:lnTo>
                    <a:pt x="12350" y="7408"/>
                  </a:lnTo>
                  <a:lnTo>
                    <a:pt x="12364" y="7408"/>
                  </a:lnTo>
                  <a:lnTo>
                    <a:pt x="12364" y="7436"/>
                  </a:lnTo>
                  <a:lnTo>
                    <a:pt x="12392" y="7436"/>
                  </a:lnTo>
                  <a:lnTo>
                    <a:pt x="12392" y="7478"/>
                  </a:lnTo>
                  <a:lnTo>
                    <a:pt x="12406" y="7478"/>
                  </a:lnTo>
                  <a:lnTo>
                    <a:pt x="12406" y="7506"/>
                  </a:lnTo>
                  <a:lnTo>
                    <a:pt x="12406" y="7548"/>
                  </a:lnTo>
                  <a:lnTo>
                    <a:pt x="12406" y="7577"/>
                  </a:lnTo>
                  <a:lnTo>
                    <a:pt x="12392" y="7605"/>
                  </a:lnTo>
                  <a:lnTo>
                    <a:pt x="12364" y="7605"/>
                  </a:lnTo>
                  <a:lnTo>
                    <a:pt x="12350" y="7605"/>
                  </a:lnTo>
                  <a:lnTo>
                    <a:pt x="12322" y="7605"/>
                  </a:lnTo>
                  <a:lnTo>
                    <a:pt x="12308" y="7605"/>
                  </a:lnTo>
                  <a:lnTo>
                    <a:pt x="12279" y="7605"/>
                  </a:lnTo>
                  <a:lnTo>
                    <a:pt x="12308" y="7605"/>
                  </a:lnTo>
                  <a:lnTo>
                    <a:pt x="12322" y="7605"/>
                  </a:lnTo>
                  <a:lnTo>
                    <a:pt x="12350" y="7605"/>
                  </a:lnTo>
                  <a:lnTo>
                    <a:pt x="12350" y="7647"/>
                  </a:lnTo>
                  <a:lnTo>
                    <a:pt x="12322" y="7647"/>
                  </a:lnTo>
                  <a:lnTo>
                    <a:pt x="12350" y="7647"/>
                  </a:lnTo>
                  <a:lnTo>
                    <a:pt x="12364" y="7647"/>
                  </a:lnTo>
                  <a:lnTo>
                    <a:pt x="12364" y="7605"/>
                  </a:lnTo>
                  <a:lnTo>
                    <a:pt x="12364" y="7647"/>
                  </a:lnTo>
                  <a:lnTo>
                    <a:pt x="12392" y="7647"/>
                  </a:lnTo>
                  <a:lnTo>
                    <a:pt x="12392" y="7675"/>
                  </a:lnTo>
                  <a:lnTo>
                    <a:pt x="12406" y="7675"/>
                  </a:lnTo>
                  <a:lnTo>
                    <a:pt x="12406" y="7717"/>
                  </a:lnTo>
                  <a:lnTo>
                    <a:pt x="12420" y="7717"/>
                  </a:lnTo>
                  <a:lnTo>
                    <a:pt x="12420" y="7745"/>
                  </a:lnTo>
                  <a:lnTo>
                    <a:pt x="12448" y="7745"/>
                  </a:lnTo>
                  <a:lnTo>
                    <a:pt x="12463" y="7788"/>
                  </a:lnTo>
                  <a:lnTo>
                    <a:pt x="12491" y="7788"/>
                  </a:lnTo>
                  <a:lnTo>
                    <a:pt x="12491" y="7745"/>
                  </a:lnTo>
                  <a:lnTo>
                    <a:pt x="12505" y="7745"/>
                  </a:lnTo>
                  <a:lnTo>
                    <a:pt x="12533" y="7745"/>
                  </a:lnTo>
                  <a:lnTo>
                    <a:pt x="12533" y="7717"/>
                  </a:lnTo>
                  <a:lnTo>
                    <a:pt x="12547" y="7717"/>
                  </a:lnTo>
                  <a:lnTo>
                    <a:pt x="12561" y="7717"/>
                  </a:lnTo>
                  <a:lnTo>
                    <a:pt x="12561" y="7745"/>
                  </a:lnTo>
                  <a:lnTo>
                    <a:pt x="12589" y="7745"/>
                  </a:lnTo>
                  <a:lnTo>
                    <a:pt x="12589" y="7788"/>
                  </a:lnTo>
                  <a:lnTo>
                    <a:pt x="12561" y="7788"/>
                  </a:lnTo>
                  <a:lnTo>
                    <a:pt x="12561" y="7816"/>
                  </a:lnTo>
                  <a:lnTo>
                    <a:pt x="12589" y="7816"/>
                  </a:lnTo>
                  <a:lnTo>
                    <a:pt x="12603" y="7816"/>
                  </a:lnTo>
                  <a:lnTo>
                    <a:pt x="12603" y="7844"/>
                  </a:lnTo>
                  <a:lnTo>
                    <a:pt x="12632" y="7844"/>
                  </a:lnTo>
                  <a:lnTo>
                    <a:pt x="12632" y="7886"/>
                  </a:lnTo>
                  <a:lnTo>
                    <a:pt x="12632" y="7914"/>
                  </a:lnTo>
                  <a:lnTo>
                    <a:pt x="12603" y="7914"/>
                  </a:lnTo>
                  <a:lnTo>
                    <a:pt x="12603" y="7957"/>
                  </a:lnTo>
                  <a:lnTo>
                    <a:pt x="12589" y="7957"/>
                  </a:lnTo>
                  <a:lnTo>
                    <a:pt x="12589" y="7985"/>
                  </a:lnTo>
                  <a:lnTo>
                    <a:pt x="12561" y="7985"/>
                  </a:lnTo>
                  <a:lnTo>
                    <a:pt x="12561" y="7957"/>
                  </a:lnTo>
                  <a:lnTo>
                    <a:pt x="12561" y="7985"/>
                  </a:lnTo>
                  <a:lnTo>
                    <a:pt x="12561" y="7957"/>
                  </a:lnTo>
                  <a:lnTo>
                    <a:pt x="12547" y="7957"/>
                  </a:lnTo>
                  <a:lnTo>
                    <a:pt x="12547" y="7985"/>
                  </a:lnTo>
                  <a:lnTo>
                    <a:pt x="12533" y="7985"/>
                  </a:lnTo>
                  <a:lnTo>
                    <a:pt x="12505" y="7985"/>
                  </a:lnTo>
                  <a:lnTo>
                    <a:pt x="12491" y="7985"/>
                  </a:lnTo>
                  <a:lnTo>
                    <a:pt x="12463" y="7985"/>
                  </a:lnTo>
                  <a:lnTo>
                    <a:pt x="12448" y="7985"/>
                  </a:lnTo>
                  <a:lnTo>
                    <a:pt x="12448" y="8027"/>
                  </a:lnTo>
                  <a:lnTo>
                    <a:pt x="12420" y="8027"/>
                  </a:lnTo>
                  <a:lnTo>
                    <a:pt x="12406" y="8055"/>
                  </a:lnTo>
                  <a:lnTo>
                    <a:pt x="12392" y="8055"/>
                  </a:lnTo>
                  <a:lnTo>
                    <a:pt x="12364" y="8083"/>
                  </a:lnTo>
                  <a:lnTo>
                    <a:pt x="12350" y="8083"/>
                  </a:lnTo>
                  <a:lnTo>
                    <a:pt x="12350" y="8126"/>
                  </a:lnTo>
                  <a:lnTo>
                    <a:pt x="12350" y="8154"/>
                  </a:lnTo>
                  <a:lnTo>
                    <a:pt x="12364" y="8154"/>
                  </a:lnTo>
                  <a:lnTo>
                    <a:pt x="12350" y="8154"/>
                  </a:lnTo>
                  <a:lnTo>
                    <a:pt x="12364" y="8154"/>
                  </a:lnTo>
                  <a:lnTo>
                    <a:pt x="12364" y="8196"/>
                  </a:lnTo>
                  <a:lnTo>
                    <a:pt x="12392" y="8196"/>
                  </a:lnTo>
                  <a:lnTo>
                    <a:pt x="12364" y="8196"/>
                  </a:lnTo>
                  <a:lnTo>
                    <a:pt x="12392" y="8196"/>
                  </a:lnTo>
                  <a:lnTo>
                    <a:pt x="12406" y="8196"/>
                  </a:lnTo>
                  <a:lnTo>
                    <a:pt x="12420" y="8196"/>
                  </a:lnTo>
                  <a:lnTo>
                    <a:pt x="12420" y="8224"/>
                  </a:lnTo>
                  <a:lnTo>
                    <a:pt x="12448" y="8224"/>
                  </a:lnTo>
                  <a:lnTo>
                    <a:pt x="12420" y="8224"/>
                  </a:lnTo>
                  <a:lnTo>
                    <a:pt x="12448" y="8224"/>
                  </a:lnTo>
                  <a:lnTo>
                    <a:pt x="12448" y="8267"/>
                  </a:lnTo>
                  <a:lnTo>
                    <a:pt x="12420" y="8267"/>
                  </a:lnTo>
                  <a:lnTo>
                    <a:pt x="12448" y="8267"/>
                  </a:lnTo>
                  <a:lnTo>
                    <a:pt x="12420" y="8267"/>
                  </a:lnTo>
                  <a:lnTo>
                    <a:pt x="12448" y="8267"/>
                  </a:lnTo>
                  <a:lnTo>
                    <a:pt x="12420" y="8267"/>
                  </a:lnTo>
                  <a:lnTo>
                    <a:pt x="12448" y="8267"/>
                  </a:lnTo>
                  <a:lnTo>
                    <a:pt x="12448" y="8295"/>
                  </a:lnTo>
                  <a:lnTo>
                    <a:pt x="12448" y="8337"/>
                  </a:lnTo>
                  <a:lnTo>
                    <a:pt x="12420" y="8337"/>
                  </a:lnTo>
                  <a:lnTo>
                    <a:pt x="12420" y="8295"/>
                  </a:lnTo>
                  <a:lnTo>
                    <a:pt x="12420" y="8337"/>
                  </a:lnTo>
                  <a:lnTo>
                    <a:pt x="12420" y="8295"/>
                  </a:lnTo>
                  <a:lnTo>
                    <a:pt x="12406" y="8295"/>
                  </a:lnTo>
                  <a:lnTo>
                    <a:pt x="12406" y="8337"/>
                  </a:lnTo>
                  <a:lnTo>
                    <a:pt x="12406" y="8295"/>
                  </a:lnTo>
                  <a:lnTo>
                    <a:pt x="12392" y="8295"/>
                  </a:lnTo>
                  <a:lnTo>
                    <a:pt x="12364" y="8295"/>
                  </a:lnTo>
                  <a:lnTo>
                    <a:pt x="12392" y="8295"/>
                  </a:lnTo>
                  <a:lnTo>
                    <a:pt x="12364" y="8295"/>
                  </a:lnTo>
                  <a:lnTo>
                    <a:pt x="12350" y="8295"/>
                  </a:lnTo>
                  <a:lnTo>
                    <a:pt x="12322" y="8295"/>
                  </a:lnTo>
                  <a:lnTo>
                    <a:pt x="12308" y="8295"/>
                  </a:lnTo>
                  <a:lnTo>
                    <a:pt x="12279" y="8295"/>
                  </a:lnTo>
                  <a:lnTo>
                    <a:pt x="12265" y="8295"/>
                  </a:lnTo>
                  <a:lnTo>
                    <a:pt x="12265" y="8337"/>
                  </a:lnTo>
                  <a:lnTo>
                    <a:pt x="12251" y="8337"/>
                  </a:lnTo>
                  <a:lnTo>
                    <a:pt x="12223" y="8337"/>
                  </a:lnTo>
                  <a:lnTo>
                    <a:pt x="12251" y="8337"/>
                  </a:lnTo>
                  <a:lnTo>
                    <a:pt x="12223" y="8337"/>
                  </a:lnTo>
                  <a:lnTo>
                    <a:pt x="12209" y="8337"/>
                  </a:lnTo>
                  <a:lnTo>
                    <a:pt x="12209" y="8365"/>
                  </a:lnTo>
                  <a:lnTo>
                    <a:pt x="12181" y="8365"/>
                  </a:lnTo>
                  <a:lnTo>
                    <a:pt x="12209" y="8365"/>
                  </a:lnTo>
                  <a:lnTo>
                    <a:pt x="12181" y="8365"/>
                  </a:lnTo>
                  <a:lnTo>
                    <a:pt x="12181" y="8393"/>
                  </a:lnTo>
                  <a:lnTo>
                    <a:pt x="12209" y="8393"/>
                  </a:lnTo>
                  <a:lnTo>
                    <a:pt x="12181" y="8393"/>
                  </a:lnTo>
                  <a:lnTo>
                    <a:pt x="12167" y="8393"/>
                  </a:lnTo>
                  <a:lnTo>
                    <a:pt x="12139" y="8393"/>
                  </a:lnTo>
                  <a:lnTo>
                    <a:pt x="12167" y="8393"/>
                  </a:lnTo>
                  <a:lnTo>
                    <a:pt x="12139" y="8393"/>
                  </a:lnTo>
                  <a:lnTo>
                    <a:pt x="12139" y="8365"/>
                  </a:lnTo>
                  <a:lnTo>
                    <a:pt x="12125" y="8365"/>
                  </a:lnTo>
                  <a:lnTo>
                    <a:pt x="12139" y="8365"/>
                  </a:lnTo>
                  <a:lnTo>
                    <a:pt x="12139" y="8337"/>
                  </a:lnTo>
                  <a:lnTo>
                    <a:pt x="12167" y="8337"/>
                  </a:lnTo>
                  <a:lnTo>
                    <a:pt x="12139" y="8337"/>
                  </a:lnTo>
                  <a:lnTo>
                    <a:pt x="12167" y="8337"/>
                  </a:lnTo>
                  <a:lnTo>
                    <a:pt x="12139" y="8337"/>
                  </a:lnTo>
                  <a:lnTo>
                    <a:pt x="12139" y="8295"/>
                  </a:lnTo>
                  <a:lnTo>
                    <a:pt x="12125" y="8295"/>
                  </a:lnTo>
                  <a:lnTo>
                    <a:pt x="12139" y="8295"/>
                  </a:lnTo>
                  <a:lnTo>
                    <a:pt x="12139" y="8267"/>
                  </a:lnTo>
                  <a:lnTo>
                    <a:pt x="12167" y="8267"/>
                  </a:lnTo>
                  <a:lnTo>
                    <a:pt x="12181" y="8267"/>
                  </a:lnTo>
                  <a:lnTo>
                    <a:pt x="12181" y="8224"/>
                  </a:lnTo>
                  <a:lnTo>
                    <a:pt x="12181" y="8196"/>
                  </a:lnTo>
                  <a:lnTo>
                    <a:pt x="12167" y="8196"/>
                  </a:lnTo>
                  <a:lnTo>
                    <a:pt x="12181" y="8196"/>
                  </a:lnTo>
                  <a:lnTo>
                    <a:pt x="12167" y="8196"/>
                  </a:lnTo>
                  <a:lnTo>
                    <a:pt x="12167" y="8154"/>
                  </a:lnTo>
                  <a:lnTo>
                    <a:pt x="12139" y="8154"/>
                  </a:lnTo>
                  <a:lnTo>
                    <a:pt x="12139" y="8126"/>
                  </a:lnTo>
                  <a:lnTo>
                    <a:pt x="12125" y="8126"/>
                  </a:lnTo>
                  <a:lnTo>
                    <a:pt x="12139" y="8126"/>
                  </a:lnTo>
                  <a:lnTo>
                    <a:pt x="12125" y="8126"/>
                  </a:lnTo>
                  <a:lnTo>
                    <a:pt x="12139" y="8126"/>
                  </a:lnTo>
                  <a:lnTo>
                    <a:pt x="12125" y="8126"/>
                  </a:lnTo>
                  <a:lnTo>
                    <a:pt x="12110" y="8126"/>
                  </a:lnTo>
                  <a:lnTo>
                    <a:pt x="12110" y="8083"/>
                  </a:lnTo>
                  <a:lnTo>
                    <a:pt x="12082" y="8083"/>
                  </a:lnTo>
                  <a:lnTo>
                    <a:pt x="12068" y="8083"/>
                  </a:lnTo>
                  <a:lnTo>
                    <a:pt x="12068" y="8055"/>
                  </a:lnTo>
                  <a:lnTo>
                    <a:pt x="12040" y="8055"/>
                  </a:lnTo>
                  <a:lnTo>
                    <a:pt x="11998" y="8027"/>
                  </a:lnTo>
                  <a:lnTo>
                    <a:pt x="11984" y="7985"/>
                  </a:lnTo>
                  <a:lnTo>
                    <a:pt x="11970" y="7985"/>
                  </a:lnTo>
                  <a:lnTo>
                    <a:pt x="11942" y="7957"/>
                  </a:lnTo>
                  <a:lnTo>
                    <a:pt x="11927" y="7957"/>
                  </a:lnTo>
                  <a:lnTo>
                    <a:pt x="11899" y="7957"/>
                  </a:lnTo>
                  <a:lnTo>
                    <a:pt x="11885" y="7914"/>
                  </a:lnTo>
                  <a:lnTo>
                    <a:pt x="11857" y="7914"/>
                  </a:lnTo>
                  <a:lnTo>
                    <a:pt x="11843" y="7886"/>
                  </a:lnTo>
                  <a:lnTo>
                    <a:pt x="11815" y="7886"/>
                  </a:lnTo>
                  <a:lnTo>
                    <a:pt x="11801" y="7886"/>
                  </a:lnTo>
                  <a:lnTo>
                    <a:pt x="11787" y="7844"/>
                  </a:lnTo>
                  <a:lnTo>
                    <a:pt x="11758" y="7844"/>
                  </a:lnTo>
                  <a:lnTo>
                    <a:pt x="11744" y="7844"/>
                  </a:lnTo>
                  <a:lnTo>
                    <a:pt x="11744" y="7816"/>
                  </a:lnTo>
                  <a:lnTo>
                    <a:pt x="11716" y="7816"/>
                  </a:lnTo>
                  <a:lnTo>
                    <a:pt x="11702" y="7816"/>
                  </a:lnTo>
                  <a:lnTo>
                    <a:pt x="11674" y="7816"/>
                  </a:lnTo>
                  <a:lnTo>
                    <a:pt x="11660" y="7816"/>
                  </a:lnTo>
                  <a:lnTo>
                    <a:pt x="11660" y="7788"/>
                  </a:lnTo>
                  <a:lnTo>
                    <a:pt x="11646" y="7788"/>
                  </a:lnTo>
                  <a:lnTo>
                    <a:pt x="11618" y="7788"/>
                  </a:lnTo>
                  <a:lnTo>
                    <a:pt x="11604" y="7788"/>
                  </a:lnTo>
                  <a:lnTo>
                    <a:pt x="11575" y="7788"/>
                  </a:lnTo>
                  <a:lnTo>
                    <a:pt x="11561" y="7745"/>
                  </a:lnTo>
                  <a:lnTo>
                    <a:pt x="11533" y="7745"/>
                  </a:lnTo>
                  <a:lnTo>
                    <a:pt x="11519" y="7745"/>
                  </a:lnTo>
                  <a:lnTo>
                    <a:pt x="11505" y="7745"/>
                  </a:lnTo>
                  <a:lnTo>
                    <a:pt x="11477" y="7745"/>
                  </a:lnTo>
                  <a:lnTo>
                    <a:pt x="11463" y="7745"/>
                  </a:lnTo>
                  <a:lnTo>
                    <a:pt x="11435" y="7745"/>
                  </a:lnTo>
                  <a:lnTo>
                    <a:pt x="11435" y="7717"/>
                  </a:lnTo>
                  <a:lnTo>
                    <a:pt x="11420" y="7717"/>
                  </a:lnTo>
                  <a:lnTo>
                    <a:pt x="11392" y="7717"/>
                  </a:lnTo>
                  <a:lnTo>
                    <a:pt x="11378" y="7717"/>
                  </a:lnTo>
                  <a:lnTo>
                    <a:pt x="11364" y="7717"/>
                  </a:lnTo>
                  <a:lnTo>
                    <a:pt x="11336" y="7717"/>
                  </a:lnTo>
                  <a:lnTo>
                    <a:pt x="11322" y="7717"/>
                  </a:lnTo>
                  <a:lnTo>
                    <a:pt x="11294" y="7717"/>
                  </a:lnTo>
                  <a:lnTo>
                    <a:pt x="11322" y="7717"/>
                  </a:lnTo>
                  <a:lnTo>
                    <a:pt x="11294" y="7717"/>
                  </a:lnTo>
                  <a:lnTo>
                    <a:pt x="11280" y="7717"/>
                  </a:lnTo>
                  <a:lnTo>
                    <a:pt x="11280" y="7745"/>
                  </a:lnTo>
                  <a:lnTo>
                    <a:pt x="11280" y="7717"/>
                  </a:lnTo>
                  <a:lnTo>
                    <a:pt x="11280" y="7745"/>
                  </a:lnTo>
                  <a:lnTo>
                    <a:pt x="11252" y="7745"/>
                  </a:lnTo>
                  <a:lnTo>
                    <a:pt x="11237" y="7745"/>
                  </a:lnTo>
                  <a:lnTo>
                    <a:pt x="11209" y="7745"/>
                  </a:lnTo>
                  <a:lnTo>
                    <a:pt x="11195" y="7745"/>
                  </a:lnTo>
                  <a:lnTo>
                    <a:pt x="11195" y="7717"/>
                  </a:lnTo>
                  <a:lnTo>
                    <a:pt x="11195" y="7745"/>
                  </a:lnTo>
                  <a:lnTo>
                    <a:pt x="11195" y="7717"/>
                  </a:lnTo>
                  <a:lnTo>
                    <a:pt x="11195" y="7745"/>
                  </a:lnTo>
                  <a:lnTo>
                    <a:pt x="11181" y="7717"/>
                  </a:lnTo>
                  <a:lnTo>
                    <a:pt x="11181" y="7745"/>
                  </a:lnTo>
                  <a:lnTo>
                    <a:pt x="11181" y="7717"/>
                  </a:lnTo>
                  <a:lnTo>
                    <a:pt x="11181" y="7745"/>
                  </a:lnTo>
                  <a:lnTo>
                    <a:pt x="11153" y="7745"/>
                  </a:lnTo>
                  <a:lnTo>
                    <a:pt x="11153" y="7717"/>
                  </a:lnTo>
                  <a:lnTo>
                    <a:pt x="11153" y="7745"/>
                  </a:lnTo>
                  <a:lnTo>
                    <a:pt x="11153" y="7717"/>
                  </a:lnTo>
                  <a:lnTo>
                    <a:pt x="11139" y="7717"/>
                  </a:lnTo>
                  <a:lnTo>
                    <a:pt x="11111" y="7717"/>
                  </a:lnTo>
                  <a:lnTo>
                    <a:pt x="11097" y="7717"/>
                  </a:lnTo>
                  <a:lnTo>
                    <a:pt x="11097" y="7745"/>
                  </a:lnTo>
                  <a:lnTo>
                    <a:pt x="11068" y="7745"/>
                  </a:lnTo>
                  <a:lnTo>
                    <a:pt x="11054" y="7745"/>
                  </a:lnTo>
                  <a:lnTo>
                    <a:pt x="11040" y="7745"/>
                  </a:lnTo>
                  <a:lnTo>
                    <a:pt x="11012" y="7745"/>
                  </a:lnTo>
                  <a:lnTo>
                    <a:pt x="10998" y="7745"/>
                  </a:lnTo>
                  <a:lnTo>
                    <a:pt x="10970" y="7745"/>
                  </a:lnTo>
                  <a:lnTo>
                    <a:pt x="10998" y="7745"/>
                  </a:lnTo>
                  <a:lnTo>
                    <a:pt x="10970" y="7745"/>
                  </a:lnTo>
                  <a:lnTo>
                    <a:pt x="10998" y="7745"/>
                  </a:lnTo>
                  <a:lnTo>
                    <a:pt x="10970" y="7745"/>
                  </a:lnTo>
                  <a:lnTo>
                    <a:pt x="10956" y="7717"/>
                  </a:lnTo>
                  <a:lnTo>
                    <a:pt x="10956" y="7745"/>
                  </a:lnTo>
                  <a:lnTo>
                    <a:pt x="10956" y="7717"/>
                  </a:lnTo>
                  <a:lnTo>
                    <a:pt x="10956" y="7745"/>
                  </a:lnTo>
                  <a:lnTo>
                    <a:pt x="10928" y="7745"/>
                  </a:lnTo>
                  <a:lnTo>
                    <a:pt x="10928" y="7717"/>
                  </a:lnTo>
                  <a:lnTo>
                    <a:pt x="10928" y="7745"/>
                  </a:lnTo>
                  <a:lnTo>
                    <a:pt x="10928" y="7717"/>
                  </a:lnTo>
                  <a:lnTo>
                    <a:pt x="10914" y="7717"/>
                  </a:lnTo>
                  <a:lnTo>
                    <a:pt x="10899" y="7717"/>
                  </a:lnTo>
                  <a:lnTo>
                    <a:pt x="10871" y="7717"/>
                  </a:lnTo>
                  <a:lnTo>
                    <a:pt x="10871" y="7675"/>
                  </a:lnTo>
                  <a:lnTo>
                    <a:pt x="10857" y="7675"/>
                  </a:lnTo>
                  <a:lnTo>
                    <a:pt x="10829" y="7675"/>
                  </a:lnTo>
                  <a:lnTo>
                    <a:pt x="10829" y="7717"/>
                  </a:lnTo>
                  <a:lnTo>
                    <a:pt x="10815" y="7717"/>
                  </a:lnTo>
                  <a:lnTo>
                    <a:pt x="10787" y="7717"/>
                  </a:lnTo>
                  <a:lnTo>
                    <a:pt x="10773" y="7717"/>
                  </a:lnTo>
                  <a:lnTo>
                    <a:pt x="10759" y="7717"/>
                  </a:lnTo>
                  <a:lnTo>
                    <a:pt x="10730" y="7717"/>
                  </a:lnTo>
                  <a:lnTo>
                    <a:pt x="10716" y="7717"/>
                  </a:lnTo>
                  <a:lnTo>
                    <a:pt x="10716" y="7675"/>
                  </a:lnTo>
                  <a:lnTo>
                    <a:pt x="10716" y="7717"/>
                  </a:lnTo>
                  <a:lnTo>
                    <a:pt x="10688" y="7717"/>
                  </a:lnTo>
                  <a:lnTo>
                    <a:pt x="10688" y="7675"/>
                  </a:lnTo>
                  <a:lnTo>
                    <a:pt x="10674" y="7675"/>
                  </a:lnTo>
                  <a:lnTo>
                    <a:pt x="10646" y="7717"/>
                  </a:lnTo>
                  <a:lnTo>
                    <a:pt x="10632" y="7717"/>
                  </a:lnTo>
                  <a:lnTo>
                    <a:pt x="10618" y="7717"/>
                  </a:lnTo>
                  <a:lnTo>
                    <a:pt x="10590" y="7717"/>
                  </a:lnTo>
                  <a:lnTo>
                    <a:pt x="10576" y="7717"/>
                  </a:lnTo>
                  <a:lnTo>
                    <a:pt x="10547" y="7717"/>
                  </a:lnTo>
                  <a:lnTo>
                    <a:pt x="10576" y="7717"/>
                  </a:lnTo>
                  <a:lnTo>
                    <a:pt x="10547" y="7717"/>
                  </a:lnTo>
                  <a:lnTo>
                    <a:pt x="10533" y="7717"/>
                  </a:lnTo>
                  <a:lnTo>
                    <a:pt x="10505" y="7717"/>
                  </a:lnTo>
                  <a:lnTo>
                    <a:pt x="10505" y="7745"/>
                  </a:lnTo>
                  <a:lnTo>
                    <a:pt x="10491" y="7745"/>
                  </a:lnTo>
                  <a:lnTo>
                    <a:pt x="10463" y="7745"/>
                  </a:lnTo>
                  <a:lnTo>
                    <a:pt x="10449" y="7745"/>
                  </a:lnTo>
                  <a:lnTo>
                    <a:pt x="10435" y="7745"/>
                  </a:lnTo>
                  <a:lnTo>
                    <a:pt x="10449" y="7745"/>
                  </a:lnTo>
                  <a:lnTo>
                    <a:pt x="10435" y="7745"/>
                  </a:lnTo>
                  <a:lnTo>
                    <a:pt x="10435" y="7788"/>
                  </a:lnTo>
                  <a:lnTo>
                    <a:pt x="10407" y="7788"/>
                  </a:lnTo>
                  <a:lnTo>
                    <a:pt x="10407" y="7816"/>
                  </a:lnTo>
                  <a:lnTo>
                    <a:pt x="10393" y="7816"/>
                  </a:lnTo>
                  <a:lnTo>
                    <a:pt x="10407" y="7816"/>
                  </a:lnTo>
                  <a:lnTo>
                    <a:pt x="10393" y="7816"/>
                  </a:lnTo>
                  <a:lnTo>
                    <a:pt x="10364" y="7816"/>
                  </a:lnTo>
                  <a:lnTo>
                    <a:pt x="10364" y="7844"/>
                  </a:lnTo>
                  <a:lnTo>
                    <a:pt x="10350" y="7844"/>
                  </a:lnTo>
                  <a:lnTo>
                    <a:pt x="10350" y="7886"/>
                  </a:lnTo>
                  <a:lnTo>
                    <a:pt x="10350" y="7844"/>
                  </a:lnTo>
                  <a:lnTo>
                    <a:pt x="10350" y="7886"/>
                  </a:lnTo>
                  <a:lnTo>
                    <a:pt x="10350" y="7914"/>
                  </a:lnTo>
                  <a:lnTo>
                    <a:pt x="10364" y="7914"/>
                  </a:lnTo>
                  <a:lnTo>
                    <a:pt x="10350" y="7914"/>
                  </a:lnTo>
                  <a:lnTo>
                    <a:pt x="10350" y="7957"/>
                  </a:lnTo>
                  <a:lnTo>
                    <a:pt x="10350" y="7914"/>
                  </a:lnTo>
                  <a:lnTo>
                    <a:pt x="10364" y="7914"/>
                  </a:lnTo>
                  <a:lnTo>
                    <a:pt x="10350" y="7957"/>
                  </a:lnTo>
                  <a:lnTo>
                    <a:pt x="10364" y="7957"/>
                  </a:lnTo>
                  <a:lnTo>
                    <a:pt x="10364" y="7914"/>
                  </a:lnTo>
                  <a:lnTo>
                    <a:pt x="10364" y="7957"/>
                  </a:lnTo>
                  <a:lnTo>
                    <a:pt x="10350" y="7957"/>
                  </a:lnTo>
                  <a:lnTo>
                    <a:pt x="10364" y="7957"/>
                  </a:lnTo>
                  <a:lnTo>
                    <a:pt x="10350" y="7957"/>
                  </a:lnTo>
                  <a:lnTo>
                    <a:pt x="10364" y="7957"/>
                  </a:lnTo>
                  <a:lnTo>
                    <a:pt x="10364" y="7985"/>
                  </a:lnTo>
                  <a:lnTo>
                    <a:pt x="10364" y="7957"/>
                  </a:lnTo>
                  <a:lnTo>
                    <a:pt x="10364" y="7985"/>
                  </a:lnTo>
                  <a:lnTo>
                    <a:pt x="10364" y="7957"/>
                  </a:lnTo>
                  <a:lnTo>
                    <a:pt x="10350" y="7957"/>
                  </a:lnTo>
                  <a:lnTo>
                    <a:pt x="10350" y="7985"/>
                  </a:lnTo>
                  <a:lnTo>
                    <a:pt x="10322" y="7985"/>
                  </a:lnTo>
                  <a:lnTo>
                    <a:pt x="10322" y="7957"/>
                  </a:lnTo>
                  <a:lnTo>
                    <a:pt x="10322" y="7985"/>
                  </a:lnTo>
                  <a:lnTo>
                    <a:pt x="10322" y="7957"/>
                  </a:lnTo>
                  <a:lnTo>
                    <a:pt x="10308" y="7957"/>
                  </a:lnTo>
                  <a:lnTo>
                    <a:pt x="10294" y="7985"/>
                  </a:lnTo>
                  <a:lnTo>
                    <a:pt x="10266" y="7985"/>
                  </a:lnTo>
                  <a:lnTo>
                    <a:pt x="10252" y="7985"/>
                  </a:lnTo>
                  <a:lnTo>
                    <a:pt x="10252" y="8027"/>
                  </a:lnTo>
                  <a:lnTo>
                    <a:pt x="10224" y="8027"/>
                  </a:lnTo>
                  <a:lnTo>
                    <a:pt x="10209" y="8027"/>
                  </a:lnTo>
                  <a:lnTo>
                    <a:pt x="10181" y="8027"/>
                  </a:lnTo>
                  <a:lnTo>
                    <a:pt x="10167" y="8027"/>
                  </a:lnTo>
                  <a:lnTo>
                    <a:pt x="10167" y="8055"/>
                  </a:lnTo>
                  <a:lnTo>
                    <a:pt x="10181" y="8055"/>
                  </a:lnTo>
                  <a:lnTo>
                    <a:pt x="10181" y="8083"/>
                  </a:lnTo>
                  <a:lnTo>
                    <a:pt x="10167" y="8083"/>
                  </a:lnTo>
                  <a:lnTo>
                    <a:pt x="10167" y="8126"/>
                  </a:lnTo>
                  <a:lnTo>
                    <a:pt x="10167" y="8083"/>
                  </a:lnTo>
                  <a:lnTo>
                    <a:pt x="10167" y="8126"/>
                  </a:lnTo>
                  <a:lnTo>
                    <a:pt x="10153" y="8126"/>
                  </a:lnTo>
                  <a:lnTo>
                    <a:pt x="10167" y="8126"/>
                  </a:lnTo>
                  <a:lnTo>
                    <a:pt x="10153" y="8126"/>
                  </a:lnTo>
                  <a:lnTo>
                    <a:pt x="10153" y="8083"/>
                  </a:lnTo>
                  <a:lnTo>
                    <a:pt x="10125" y="8083"/>
                  </a:lnTo>
                  <a:lnTo>
                    <a:pt x="10111" y="8083"/>
                  </a:lnTo>
                  <a:lnTo>
                    <a:pt x="10083" y="8083"/>
                  </a:lnTo>
                  <a:lnTo>
                    <a:pt x="10069" y="8083"/>
                  </a:lnTo>
                  <a:lnTo>
                    <a:pt x="10069" y="8055"/>
                  </a:lnTo>
                  <a:lnTo>
                    <a:pt x="10069" y="8083"/>
                  </a:lnTo>
                  <a:lnTo>
                    <a:pt x="10040" y="8083"/>
                  </a:lnTo>
                  <a:lnTo>
                    <a:pt x="10026" y="8083"/>
                  </a:lnTo>
                  <a:lnTo>
                    <a:pt x="10026" y="8055"/>
                  </a:lnTo>
                  <a:lnTo>
                    <a:pt x="10012" y="8055"/>
                  </a:lnTo>
                  <a:lnTo>
                    <a:pt x="10026" y="8055"/>
                  </a:lnTo>
                  <a:lnTo>
                    <a:pt x="10012" y="8055"/>
                  </a:lnTo>
                  <a:lnTo>
                    <a:pt x="9984" y="8055"/>
                  </a:lnTo>
                  <a:lnTo>
                    <a:pt x="9970" y="8055"/>
                  </a:lnTo>
                  <a:lnTo>
                    <a:pt x="9970" y="8083"/>
                  </a:lnTo>
                  <a:lnTo>
                    <a:pt x="9970" y="8126"/>
                  </a:lnTo>
                  <a:lnTo>
                    <a:pt x="9942" y="8126"/>
                  </a:lnTo>
                  <a:lnTo>
                    <a:pt x="9970" y="8126"/>
                  </a:lnTo>
                  <a:lnTo>
                    <a:pt x="9942" y="8126"/>
                  </a:lnTo>
                  <a:lnTo>
                    <a:pt x="9928" y="8126"/>
                  </a:lnTo>
                  <a:lnTo>
                    <a:pt x="9942" y="8126"/>
                  </a:lnTo>
                  <a:lnTo>
                    <a:pt x="9928" y="8154"/>
                  </a:lnTo>
                  <a:lnTo>
                    <a:pt x="9928" y="8126"/>
                  </a:lnTo>
                  <a:lnTo>
                    <a:pt x="9900" y="8126"/>
                  </a:lnTo>
                  <a:lnTo>
                    <a:pt x="9900" y="8154"/>
                  </a:lnTo>
                  <a:lnTo>
                    <a:pt x="9886" y="8154"/>
                  </a:lnTo>
                  <a:lnTo>
                    <a:pt x="9900" y="8154"/>
                  </a:lnTo>
                  <a:lnTo>
                    <a:pt x="9900" y="8126"/>
                  </a:lnTo>
                  <a:lnTo>
                    <a:pt x="9886" y="8126"/>
                  </a:lnTo>
                  <a:lnTo>
                    <a:pt x="9886" y="8154"/>
                  </a:lnTo>
                  <a:lnTo>
                    <a:pt x="9886" y="8126"/>
                  </a:lnTo>
                  <a:lnTo>
                    <a:pt x="9857" y="8126"/>
                  </a:lnTo>
                  <a:lnTo>
                    <a:pt x="9857" y="8154"/>
                  </a:lnTo>
                  <a:lnTo>
                    <a:pt x="9843" y="8154"/>
                  </a:lnTo>
                  <a:lnTo>
                    <a:pt x="9843" y="8126"/>
                  </a:lnTo>
                  <a:lnTo>
                    <a:pt x="9829" y="8126"/>
                  </a:lnTo>
                  <a:lnTo>
                    <a:pt x="9843" y="8126"/>
                  </a:lnTo>
                  <a:lnTo>
                    <a:pt x="9829" y="8126"/>
                  </a:lnTo>
                  <a:lnTo>
                    <a:pt x="9843" y="8126"/>
                  </a:lnTo>
                  <a:lnTo>
                    <a:pt x="9843" y="8154"/>
                  </a:lnTo>
                  <a:lnTo>
                    <a:pt x="9829" y="8154"/>
                  </a:lnTo>
                  <a:lnTo>
                    <a:pt x="9801" y="8154"/>
                  </a:lnTo>
                  <a:lnTo>
                    <a:pt x="9801" y="8196"/>
                  </a:lnTo>
                  <a:lnTo>
                    <a:pt x="9801" y="8154"/>
                  </a:lnTo>
                  <a:lnTo>
                    <a:pt x="9801" y="8196"/>
                  </a:lnTo>
                  <a:lnTo>
                    <a:pt x="9787" y="8196"/>
                  </a:lnTo>
                  <a:lnTo>
                    <a:pt x="9787" y="8154"/>
                  </a:lnTo>
                  <a:lnTo>
                    <a:pt x="9787" y="8196"/>
                  </a:lnTo>
                  <a:lnTo>
                    <a:pt x="9759" y="8196"/>
                  </a:lnTo>
                  <a:lnTo>
                    <a:pt x="9745" y="8196"/>
                  </a:lnTo>
                  <a:lnTo>
                    <a:pt x="9717" y="8196"/>
                  </a:lnTo>
                  <a:lnTo>
                    <a:pt x="9703" y="8196"/>
                  </a:lnTo>
                  <a:lnTo>
                    <a:pt x="9703" y="8224"/>
                  </a:lnTo>
                  <a:lnTo>
                    <a:pt x="9703" y="8196"/>
                  </a:lnTo>
                  <a:lnTo>
                    <a:pt x="9703" y="8224"/>
                  </a:lnTo>
                  <a:lnTo>
                    <a:pt x="9703" y="8196"/>
                  </a:lnTo>
                  <a:lnTo>
                    <a:pt x="9703" y="8224"/>
                  </a:lnTo>
                  <a:lnTo>
                    <a:pt x="9688" y="8224"/>
                  </a:lnTo>
                  <a:lnTo>
                    <a:pt x="9660" y="8224"/>
                  </a:lnTo>
                  <a:lnTo>
                    <a:pt x="9646" y="8224"/>
                  </a:lnTo>
                  <a:lnTo>
                    <a:pt x="9618" y="8224"/>
                  </a:lnTo>
                  <a:lnTo>
                    <a:pt x="9604" y="8224"/>
                  </a:lnTo>
                  <a:lnTo>
                    <a:pt x="9576" y="8224"/>
                  </a:lnTo>
                  <a:lnTo>
                    <a:pt x="9562" y="8224"/>
                  </a:lnTo>
                  <a:lnTo>
                    <a:pt x="9548" y="8224"/>
                  </a:lnTo>
                  <a:lnTo>
                    <a:pt x="9548" y="8196"/>
                  </a:lnTo>
                  <a:lnTo>
                    <a:pt x="9519" y="8196"/>
                  </a:lnTo>
                  <a:lnTo>
                    <a:pt x="9519" y="8224"/>
                  </a:lnTo>
                  <a:lnTo>
                    <a:pt x="9519" y="8196"/>
                  </a:lnTo>
                  <a:lnTo>
                    <a:pt x="9505" y="8196"/>
                  </a:lnTo>
                  <a:lnTo>
                    <a:pt x="9477" y="8196"/>
                  </a:lnTo>
                  <a:lnTo>
                    <a:pt x="9463" y="8196"/>
                  </a:lnTo>
                  <a:lnTo>
                    <a:pt x="9463" y="8154"/>
                  </a:lnTo>
                  <a:lnTo>
                    <a:pt x="9463" y="8196"/>
                  </a:lnTo>
                  <a:lnTo>
                    <a:pt x="9463" y="8154"/>
                  </a:lnTo>
                  <a:lnTo>
                    <a:pt x="9435" y="8154"/>
                  </a:lnTo>
                  <a:lnTo>
                    <a:pt x="9435" y="8196"/>
                  </a:lnTo>
                  <a:lnTo>
                    <a:pt x="9435" y="8154"/>
                  </a:lnTo>
                  <a:lnTo>
                    <a:pt x="9421" y="8154"/>
                  </a:lnTo>
                  <a:lnTo>
                    <a:pt x="9407" y="8154"/>
                  </a:lnTo>
                  <a:lnTo>
                    <a:pt x="9379" y="8154"/>
                  </a:lnTo>
                  <a:lnTo>
                    <a:pt x="9379" y="8126"/>
                  </a:lnTo>
                  <a:lnTo>
                    <a:pt x="9365" y="8126"/>
                  </a:lnTo>
                  <a:lnTo>
                    <a:pt x="9379" y="8126"/>
                  </a:lnTo>
                  <a:lnTo>
                    <a:pt x="9365" y="8126"/>
                  </a:lnTo>
                  <a:lnTo>
                    <a:pt x="9336" y="8126"/>
                  </a:lnTo>
                  <a:lnTo>
                    <a:pt x="9365" y="8126"/>
                  </a:lnTo>
                  <a:lnTo>
                    <a:pt x="9336" y="8126"/>
                  </a:lnTo>
                  <a:lnTo>
                    <a:pt x="9322" y="8126"/>
                  </a:lnTo>
                  <a:lnTo>
                    <a:pt x="9294" y="8126"/>
                  </a:lnTo>
                  <a:lnTo>
                    <a:pt x="9322" y="8126"/>
                  </a:lnTo>
                  <a:lnTo>
                    <a:pt x="9294" y="8126"/>
                  </a:lnTo>
                  <a:lnTo>
                    <a:pt x="9322" y="8126"/>
                  </a:lnTo>
                  <a:lnTo>
                    <a:pt x="9294" y="8126"/>
                  </a:lnTo>
                  <a:lnTo>
                    <a:pt x="9280" y="8126"/>
                  </a:lnTo>
                  <a:lnTo>
                    <a:pt x="9266" y="8126"/>
                  </a:lnTo>
                  <a:lnTo>
                    <a:pt x="9238" y="8126"/>
                  </a:lnTo>
                  <a:lnTo>
                    <a:pt x="9238" y="8154"/>
                  </a:lnTo>
                  <a:lnTo>
                    <a:pt x="9224" y="8154"/>
                  </a:lnTo>
                  <a:lnTo>
                    <a:pt x="9238" y="8154"/>
                  </a:lnTo>
                  <a:lnTo>
                    <a:pt x="9224" y="8154"/>
                  </a:lnTo>
                  <a:lnTo>
                    <a:pt x="9238" y="8154"/>
                  </a:lnTo>
                  <a:lnTo>
                    <a:pt x="9224" y="8154"/>
                  </a:lnTo>
                  <a:lnTo>
                    <a:pt x="9224" y="8196"/>
                  </a:lnTo>
                  <a:lnTo>
                    <a:pt x="9224" y="8154"/>
                  </a:lnTo>
                  <a:lnTo>
                    <a:pt x="9196" y="8154"/>
                  </a:lnTo>
                  <a:lnTo>
                    <a:pt x="9196" y="8196"/>
                  </a:lnTo>
                  <a:lnTo>
                    <a:pt x="9182" y="8196"/>
                  </a:lnTo>
                  <a:lnTo>
                    <a:pt x="9182" y="8224"/>
                  </a:lnTo>
                  <a:lnTo>
                    <a:pt x="9182" y="8196"/>
                  </a:lnTo>
                  <a:lnTo>
                    <a:pt x="9182" y="8224"/>
                  </a:lnTo>
                  <a:lnTo>
                    <a:pt x="9153" y="8224"/>
                  </a:lnTo>
                  <a:lnTo>
                    <a:pt x="9139" y="8224"/>
                  </a:lnTo>
                  <a:lnTo>
                    <a:pt x="9139" y="8196"/>
                  </a:lnTo>
                  <a:lnTo>
                    <a:pt x="9139" y="8154"/>
                  </a:lnTo>
                  <a:lnTo>
                    <a:pt x="9111" y="8154"/>
                  </a:lnTo>
                  <a:lnTo>
                    <a:pt x="9097" y="8154"/>
                  </a:lnTo>
                  <a:lnTo>
                    <a:pt x="9083" y="8154"/>
                  </a:lnTo>
                  <a:lnTo>
                    <a:pt x="9055" y="8154"/>
                  </a:lnTo>
                  <a:lnTo>
                    <a:pt x="9055" y="8196"/>
                  </a:lnTo>
                  <a:lnTo>
                    <a:pt x="9055" y="8154"/>
                  </a:lnTo>
                  <a:lnTo>
                    <a:pt x="9055" y="8196"/>
                  </a:lnTo>
                  <a:lnTo>
                    <a:pt x="9041" y="8196"/>
                  </a:lnTo>
                  <a:lnTo>
                    <a:pt x="9041" y="8224"/>
                  </a:lnTo>
                  <a:lnTo>
                    <a:pt x="9013" y="8224"/>
                  </a:lnTo>
                  <a:lnTo>
                    <a:pt x="8998" y="8224"/>
                  </a:lnTo>
                  <a:lnTo>
                    <a:pt x="8970" y="8224"/>
                  </a:lnTo>
                  <a:lnTo>
                    <a:pt x="8956" y="8224"/>
                  </a:lnTo>
                  <a:lnTo>
                    <a:pt x="8942" y="8224"/>
                  </a:lnTo>
                  <a:lnTo>
                    <a:pt x="8914" y="8224"/>
                  </a:lnTo>
                  <a:lnTo>
                    <a:pt x="8900" y="8224"/>
                  </a:lnTo>
                  <a:lnTo>
                    <a:pt x="8900" y="8196"/>
                  </a:lnTo>
                  <a:lnTo>
                    <a:pt x="8872" y="8196"/>
                  </a:lnTo>
                  <a:lnTo>
                    <a:pt x="8872" y="8224"/>
                  </a:lnTo>
                  <a:lnTo>
                    <a:pt x="8872" y="8196"/>
                  </a:lnTo>
                  <a:lnTo>
                    <a:pt x="8872" y="8224"/>
                  </a:lnTo>
                  <a:lnTo>
                    <a:pt x="8872" y="8196"/>
                  </a:lnTo>
                  <a:lnTo>
                    <a:pt x="8858" y="8196"/>
                  </a:lnTo>
                  <a:lnTo>
                    <a:pt x="8829" y="8196"/>
                  </a:lnTo>
                  <a:lnTo>
                    <a:pt x="8829" y="8154"/>
                  </a:lnTo>
                  <a:lnTo>
                    <a:pt x="8858" y="8154"/>
                  </a:lnTo>
                  <a:lnTo>
                    <a:pt x="8872" y="8154"/>
                  </a:lnTo>
                  <a:lnTo>
                    <a:pt x="8900" y="8154"/>
                  </a:lnTo>
                  <a:lnTo>
                    <a:pt x="8900" y="8126"/>
                  </a:lnTo>
                  <a:lnTo>
                    <a:pt x="8914" y="8126"/>
                  </a:lnTo>
                  <a:lnTo>
                    <a:pt x="8942" y="8083"/>
                  </a:lnTo>
                  <a:lnTo>
                    <a:pt x="8956" y="8083"/>
                  </a:lnTo>
                  <a:lnTo>
                    <a:pt x="8970" y="8083"/>
                  </a:lnTo>
                  <a:lnTo>
                    <a:pt x="8998" y="8083"/>
                  </a:lnTo>
                  <a:lnTo>
                    <a:pt x="9013" y="8083"/>
                  </a:lnTo>
                  <a:lnTo>
                    <a:pt x="9013" y="8055"/>
                  </a:lnTo>
                  <a:lnTo>
                    <a:pt x="8998" y="8055"/>
                  </a:lnTo>
                  <a:lnTo>
                    <a:pt x="8970" y="8055"/>
                  </a:lnTo>
                  <a:lnTo>
                    <a:pt x="8956" y="8083"/>
                  </a:lnTo>
                  <a:lnTo>
                    <a:pt x="8942" y="8083"/>
                  </a:lnTo>
                  <a:lnTo>
                    <a:pt x="8914" y="8083"/>
                  </a:lnTo>
                  <a:lnTo>
                    <a:pt x="8914" y="8055"/>
                  </a:lnTo>
                  <a:lnTo>
                    <a:pt x="8914" y="8027"/>
                  </a:lnTo>
                  <a:lnTo>
                    <a:pt x="8900" y="8027"/>
                  </a:lnTo>
                  <a:lnTo>
                    <a:pt x="8900" y="8055"/>
                  </a:lnTo>
                  <a:lnTo>
                    <a:pt x="8872" y="8083"/>
                  </a:lnTo>
                  <a:lnTo>
                    <a:pt x="8900" y="8083"/>
                  </a:lnTo>
                  <a:lnTo>
                    <a:pt x="8872" y="8083"/>
                  </a:lnTo>
                  <a:lnTo>
                    <a:pt x="8858" y="8083"/>
                  </a:lnTo>
                  <a:lnTo>
                    <a:pt x="8858" y="8126"/>
                  </a:lnTo>
                  <a:lnTo>
                    <a:pt x="8829" y="8126"/>
                  </a:lnTo>
                  <a:lnTo>
                    <a:pt x="8815" y="8126"/>
                  </a:lnTo>
                  <a:lnTo>
                    <a:pt x="8815" y="8154"/>
                  </a:lnTo>
                  <a:lnTo>
                    <a:pt x="8801" y="8154"/>
                  </a:lnTo>
                  <a:lnTo>
                    <a:pt x="8815" y="8154"/>
                  </a:lnTo>
                  <a:lnTo>
                    <a:pt x="8801" y="8154"/>
                  </a:lnTo>
                  <a:lnTo>
                    <a:pt x="8801" y="8196"/>
                  </a:lnTo>
                  <a:lnTo>
                    <a:pt x="8773" y="8196"/>
                  </a:lnTo>
                  <a:lnTo>
                    <a:pt x="8759" y="8196"/>
                  </a:lnTo>
                  <a:lnTo>
                    <a:pt x="8731" y="8196"/>
                  </a:lnTo>
                  <a:lnTo>
                    <a:pt x="8759" y="8196"/>
                  </a:lnTo>
                  <a:lnTo>
                    <a:pt x="8759" y="8224"/>
                  </a:lnTo>
                  <a:lnTo>
                    <a:pt x="8731" y="8224"/>
                  </a:lnTo>
                  <a:lnTo>
                    <a:pt x="8717" y="8224"/>
                  </a:lnTo>
                  <a:lnTo>
                    <a:pt x="8689" y="8224"/>
                  </a:lnTo>
                  <a:lnTo>
                    <a:pt x="8689" y="8267"/>
                  </a:lnTo>
                  <a:lnTo>
                    <a:pt x="8675" y="8267"/>
                  </a:lnTo>
                  <a:lnTo>
                    <a:pt x="8660" y="8267"/>
                  </a:lnTo>
                  <a:lnTo>
                    <a:pt x="8632" y="8267"/>
                  </a:lnTo>
                  <a:lnTo>
                    <a:pt x="8632" y="8224"/>
                  </a:lnTo>
                  <a:lnTo>
                    <a:pt x="8632" y="8267"/>
                  </a:lnTo>
                  <a:lnTo>
                    <a:pt x="8618" y="8267"/>
                  </a:lnTo>
                  <a:lnTo>
                    <a:pt x="8618" y="8295"/>
                  </a:lnTo>
                  <a:lnTo>
                    <a:pt x="8618" y="8337"/>
                  </a:lnTo>
                  <a:lnTo>
                    <a:pt x="8618" y="8295"/>
                  </a:lnTo>
                  <a:lnTo>
                    <a:pt x="8618" y="8337"/>
                  </a:lnTo>
                  <a:lnTo>
                    <a:pt x="8618" y="8365"/>
                  </a:lnTo>
                  <a:lnTo>
                    <a:pt x="8590" y="8365"/>
                  </a:lnTo>
                  <a:lnTo>
                    <a:pt x="8590" y="8337"/>
                  </a:lnTo>
                  <a:lnTo>
                    <a:pt x="8590" y="8365"/>
                  </a:lnTo>
                  <a:lnTo>
                    <a:pt x="8576" y="8365"/>
                  </a:lnTo>
                  <a:lnTo>
                    <a:pt x="8548" y="8365"/>
                  </a:lnTo>
                  <a:lnTo>
                    <a:pt x="8548" y="8337"/>
                  </a:lnTo>
                  <a:lnTo>
                    <a:pt x="8534" y="8337"/>
                  </a:lnTo>
                  <a:lnTo>
                    <a:pt x="8534" y="8295"/>
                  </a:lnTo>
                  <a:lnTo>
                    <a:pt x="8506" y="8295"/>
                  </a:lnTo>
                  <a:lnTo>
                    <a:pt x="8492" y="8295"/>
                  </a:lnTo>
                  <a:lnTo>
                    <a:pt x="8477" y="8295"/>
                  </a:lnTo>
                  <a:lnTo>
                    <a:pt x="8492" y="8295"/>
                  </a:lnTo>
                  <a:lnTo>
                    <a:pt x="8477" y="8295"/>
                  </a:lnTo>
                  <a:lnTo>
                    <a:pt x="8477" y="8267"/>
                  </a:lnTo>
                  <a:lnTo>
                    <a:pt x="8492" y="8267"/>
                  </a:lnTo>
                  <a:lnTo>
                    <a:pt x="8492" y="8224"/>
                  </a:lnTo>
                  <a:lnTo>
                    <a:pt x="8506" y="8224"/>
                  </a:lnTo>
                  <a:lnTo>
                    <a:pt x="8492" y="8224"/>
                  </a:lnTo>
                  <a:lnTo>
                    <a:pt x="8492" y="8196"/>
                  </a:lnTo>
                  <a:lnTo>
                    <a:pt x="8506" y="8196"/>
                  </a:lnTo>
                  <a:lnTo>
                    <a:pt x="8492" y="8196"/>
                  </a:lnTo>
                  <a:lnTo>
                    <a:pt x="8506" y="8196"/>
                  </a:lnTo>
                  <a:lnTo>
                    <a:pt x="8492" y="8196"/>
                  </a:lnTo>
                  <a:lnTo>
                    <a:pt x="8492" y="8154"/>
                  </a:lnTo>
                  <a:lnTo>
                    <a:pt x="8492" y="8196"/>
                  </a:lnTo>
                  <a:lnTo>
                    <a:pt x="8492" y="8154"/>
                  </a:lnTo>
                  <a:lnTo>
                    <a:pt x="8492" y="8126"/>
                  </a:lnTo>
                  <a:lnTo>
                    <a:pt x="8492" y="8083"/>
                  </a:lnTo>
                  <a:lnTo>
                    <a:pt x="8492" y="8055"/>
                  </a:lnTo>
                  <a:lnTo>
                    <a:pt x="8506" y="8055"/>
                  </a:lnTo>
                  <a:lnTo>
                    <a:pt x="8492" y="8027"/>
                  </a:lnTo>
                  <a:lnTo>
                    <a:pt x="8477" y="8027"/>
                  </a:lnTo>
                  <a:lnTo>
                    <a:pt x="8449" y="8027"/>
                  </a:lnTo>
                  <a:lnTo>
                    <a:pt x="8449" y="7985"/>
                  </a:lnTo>
                  <a:lnTo>
                    <a:pt x="8435" y="7985"/>
                  </a:lnTo>
                  <a:lnTo>
                    <a:pt x="8407" y="7985"/>
                  </a:lnTo>
                  <a:lnTo>
                    <a:pt x="8407" y="8027"/>
                  </a:lnTo>
                  <a:lnTo>
                    <a:pt x="8393" y="8027"/>
                  </a:lnTo>
                  <a:lnTo>
                    <a:pt x="8365" y="7985"/>
                  </a:lnTo>
                  <a:lnTo>
                    <a:pt x="8351" y="7985"/>
                  </a:lnTo>
                  <a:lnTo>
                    <a:pt x="8351" y="7957"/>
                  </a:lnTo>
                  <a:lnTo>
                    <a:pt x="8351" y="7985"/>
                  </a:lnTo>
                  <a:lnTo>
                    <a:pt x="8337" y="7985"/>
                  </a:lnTo>
                  <a:lnTo>
                    <a:pt x="8337" y="8027"/>
                  </a:lnTo>
                  <a:lnTo>
                    <a:pt x="8308" y="8027"/>
                  </a:lnTo>
                  <a:lnTo>
                    <a:pt x="8294" y="8027"/>
                  </a:lnTo>
                  <a:lnTo>
                    <a:pt x="8266" y="8027"/>
                  </a:lnTo>
                  <a:lnTo>
                    <a:pt x="8252" y="8027"/>
                  </a:lnTo>
                  <a:lnTo>
                    <a:pt x="8224" y="8027"/>
                  </a:lnTo>
                  <a:lnTo>
                    <a:pt x="8224" y="8055"/>
                  </a:lnTo>
                  <a:lnTo>
                    <a:pt x="8224" y="8027"/>
                  </a:lnTo>
                  <a:lnTo>
                    <a:pt x="8224" y="8055"/>
                  </a:lnTo>
                  <a:lnTo>
                    <a:pt x="8224" y="8027"/>
                  </a:lnTo>
                  <a:lnTo>
                    <a:pt x="8224" y="8055"/>
                  </a:lnTo>
                  <a:lnTo>
                    <a:pt x="8210" y="8055"/>
                  </a:lnTo>
                  <a:lnTo>
                    <a:pt x="8210" y="8027"/>
                  </a:lnTo>
                  <a:lnTo>
                    <a:pt x="8196" y="8027"/>
                  </a:lnTo>
                  <a:lnTo>
                    <a:pt x="8196" y="8055"/>
                  </a:lnTo>
                  <a:lnTo>
                    <a:pt x="8168" y="8055"/>
                  </a:lnTo>
                  <a:lnTo>
                    <a:pt x="8154" y="8055"/>
                  </a:lnTo>
                  <a:lnTo>
                    <a:pt x="8125" y="8055"/>
                  </a:lnTo>
                  <a:lnTo>
                    <a:pt x="8111" y="8055"/>
                  </a:lnTo>
                  <a:lnTo>
                    <a:pt x="8083" y="8055"/>
                  </a:lnTo>
                  <a:lnTo>
                    <a:pt x="8111" y="8055"/>
                  </a:lnTo>
                  <a:lnTo>
                    <a:pt x="8083" y="8055"/>
                  </a:lnTo>
                  <a:lnTo>
                    <a:pt x="8069" y="8055"/>
                  </a:lnTo>
                  <a:lnTo>
                    <a:pt x="8069" y="8083"/>
                  </a:lnTo>
                  <a:lnTo>
                    <a:pt x="8055" y="8083"/>
                  </a:lnTo>
                  <a:lnTo>
                    <a:pt x="8027" y="8083"/>
                  </a:lnTo>
                  <a:lnTo>
                    <a:pt x="8013" y="8083"/>
                  </a:lnTo>
                  <a:lnTo>
                    <a:pt x="8013" y="8126"/>
                  </a:lnTo>
                  <a:lnTo>
                    <a:pt x="7985" y="8126"/>
                  </a:lnTo>
                  <a:lnTo>
                    <a:pt x="7970" y="8126"/>
                  </a:lnTo>
                  <a:lnTo>
                    <a:pt x="7942" y="8126"/>
                  </a:lnTo>
                  <a:lnTo>
                    <a:pt x="7928" y="8126"/>
                  </a:lnTo>
                  <a:lnTo>
                    <a:pt x="7914" y="8126"/>
                  </a:lnTo>
                  <a:lnTo>
                    <a:pt x="7914" y="8154"/>
                  </a:lnTo>
                  <a:lnTo>
                    <a:pt x="7886" y="8154"/>
                  </a:lnTo>
                  <a:lnTo>
                    <a:pt x="7872" y="8196"/>
                  </a:lnTo>
                  <a:lnTo>
                    <a:pt x="7872" y="8224"/>
                  </a:lnTo>
                  <a:lnTo>
                    <a:pt x="7844" y="8224"/>
                  </a:lnTo>
                  <a:lnTo>
                    <a:pt x="7830" y="8224"/>
                  </a:lnTo>
                  <a:lnTo>
                    <a:pt x="7830" y="8267"/>
                  </a:lnTo>
                  <a:lnTo>
                    <a:pt x="7844" y="8267"/>
                  </a:lnTo>
                  <a:lnTo>
                    <a:pt x="7830" y="8267"/>
                  </a:lnTo>
                  <a:lnTo>
                    <a:pt x="7830" y="8295"/>
                  </a:lnTo>
                  <a:lnTo>
                    <a:pt x="7844" y="8295"/>
                  </a:lnTo>
                  <a:lnTo>
                    <a:pt x="7830" y="8295"/>
                  </a:lnTo>
                  <a:lnTo>
                    <a:pt x="7844" y="8295"/>
                  </a:lnTo>
                  <a:lnTo>
                    <a:pt x="7830" y="8295"/>
                  </a:lnTo>
                  <a:lnTo>
                    <a:pt x="7844" y="8295"/>
                  </a:lnTo>
                  <a:lnTo>
                    <a:pt x="7830" y="8337"/>
                  </a:lnTo>
                  <a:lnTo>
                    <a:pt x="7844" y="8337"/>
                  </a:lnTo>
                  <a:lnTo>
                    <a:pt x="7844" y="8365"/>
                  </a:lnTo>
                  <a:lnTo>
                    <a:pt x="7844" y="8393"/>
                  </a:lnTo>
                  <a:lnTo>
                    <a:pt x="7872" y="8393"/>
                  </a:lnTo>
                  <a:lnTo>
                    <a:pt x="7872" y="8435"/>
                  </a:lnTo>
                  <a:lnTo>
                    <a:pt x="7886" y="8435"/>
                  </a:lnTo>
                  <a:lnTo>
                    <a:pt x="7914" y="8435"/>
                  </a:lnTo>
                  <a:lnTo>
                    <a:pt x="7914" y="8464"/>
                  </a:lnTo>
                  <a:lnTo>
                    <a:pt x="7914" y="8435"/>
                  </a:lnTo>
                  <a:lnTo>
                    <a:pt x="7928" y="8435"/>
                  </a:lnTo>
                  <a:lnTo>
                    <a:pt x="7928" y="8464"/>
                  </a:lnTo>
                  <a:lnTo>
                    <a:pt x="7928" y="8506"/>
                  </a:lnTo>
                  <a:lnTo>
                    <a:pt x="7928" y="8534"/>
                  </a:lnTo>
                  <a:lnTo>
                    <a:pt x="7928" y="8576"/>
                  </a:lnTo>
                  <a:lnTo>
                    <a:pt x="7942" y="8576"/>
                  </a:lnTo>
                  <a:lnTo>
                    <a:pt x="7928" y="8576"/>
                  </a:lnTo>
                  <a:lnTo>
                    <a:pt x="7914" y="8576"/>
                  </a:lnTo>
                  <a:lnTo>
                    <a:pt x="7914" y="8534"/>
                  </a:lnTo>
                  <a:lnTo>
                    <a:pt x="7914" y="8576"/>
                  </a:lnTo>
                  <a:lnTo>
                    <a:pt x="7886" y="8576"/>
                  </a:lnTo>
                  <a:lnTo>
                    <a:pt x="7872" y="8576"/>
                  </a:lnTo>
                  <a:lnTo>
                    <a:pt x="7872" y="8534"/>
                  </a:lnTo>
                  <a:lnTo>
                    <a:pt x="7844" y="8534"/>
                  </a:lnTo>
                  <a:lnTo>
                    <a:pt x="7844" y="8576"/>
                  </a:lnTo>
                  <a:lnTo>
                    <a:pt x="7830" y="8576"/>
                  </a:lnTo>
                  <a:lnTo>
                    <a:pt x="7830" y="8604"/>
                  </a:lnTo>
                  <a:lnTo>
                    <a:pt x="7802" y="8604"/>
                  </a:lnTo>
                  <a:lnTo>
                    <a:pt x="7830" y="8604"/>
                  </a:lnTo>
                  <a:lnTo>
                    <a:pt x="7802" y="8604"/>
                  </a:lnTo>
                  <a:lnTo>
                    <a:pt x="7787" y="8604"/>
                  </a:lnTo>
                  <a:lnTo>
                    <a:pt x="7787" y="8633"/>
                  </a:lnTo>
                  <a:lnTo>
                    <a:pt x="7759" y="8633"/>
                  </a:lnTo>
                  <a:lnTo>
                    <a:pt x="7787" y="8633"/>
                  </a:lnTo>
                  <a:lnTo>
                    <a:pt x="7759" y="8633"/>
                  </a:lnTo>
                  <a:lnTo>
                    <a:pt x="7759" y="8675"/>
                  </a:lnTo>
                  <a:lnTo>
                    <a:pt x="7745" y="8675"/>
                  </a:lnTo>
                  <a:lnTo>
                    <a:pt x="7745" y="8703"/>
                  </a:lnTo>
                  <a:lnTo>
                    <a:pt x="7731" y="8703"/>
                  </a:lnTo>
                  <a:lnTo>
                    <a:pt x="7731" y="8745"/>
                  </a:lnTo>
                  <a:lnTo>
                    <a:pt x="7703" y="8745"/>
                  </a:lnTo>
                  <a:lnTo>
                    <a:pt x="7703" y="8773"/>
                  </a:lnTo>
                  <a:lnTo>
                    <a:pt x="7703" y="8816"/>
                  </a:lnTo>
                  <a:lnTo>
                    <a:pt x="7731" y="8816"/>
                  </a:lnTo>
                  <a:lnTo>
                    <a:pt x="7731" y="8844"/>
                  </a:lnTo>
                  <a:lnTo>
                    <a:pt x="7745" y="8844"/>
                  </a:lnTo>
                  <a:lnTo>
                    <a:pt x="7731" y="8844"/>
                  </a:lnTo>
                  <a:lnTo>
                    <a:pt x="7731" y="8886"/>
                  </a:lnTo>
                  <a:lnTo>
                    <a:pt x="7703" y="8886"/>
                  </a:lnTo>
                  <a:lnTo>
                    <a:pt x="7689" y="8914"/>
                  </a:lnTo>
                  <a:lnTo>
                    <a:pt x="7703" y="8914"/>
                  </a:lnTo>
                  <a:lnTo>
                    <a:pt x="7689" y="8914"/>
                  </a:lnTo>
                  <a:lnTo>
                    <a:pt x="7703" y="8914"/>
                  </a:lnTo>
                  <a:lnTo>
                    <a:pt x="7689" y="8914"/>
                  </a:lnTo>
                  <a:lnTo>
                    <a:pt x="7689" y="8942"/>
                  </a:lnTo>
                  <a:lnTo>
                    <a:pt x="7703" y="8914"/>
                  </a:lnTo>
                  <a:lnTo>
                    <a:pt x="7703" y="8942"/>
                  </a:lnTo>
                  <a:lnTo>
                    <a:pt x="7689" y="8942"/>
                  </a:lnTo>
                  <a:lnTo>
                    <a:pt x="7703" y="8942"/>
                  </a:lnTo>
                  <a:lnTo>
                    <a:pt x="7689" y="8942"/>
                  </a:lnTo>
                  <a:lnTo>
                    <a:pt x="7703" y="8942"/>
                  </a:lnTo>
                  <a:lnTo>
                    <a:pt x="7703" y="8985"/>
                  </a:lnTo>
                  <a:lnTo>
                    <a:pt x="7703" y="8942"/>
                  </a:lnTo>
                  <a:lnTo>
                    <a:pt x="7689" y="8942"/>
                  </a:lnTo>
                  <a:lnTo>
                    <a:pt x="7689" y="8985"/>
                  </a:lnTo>
                  <a:lnTo>
                    <a:pt x="7689" y="8942"/>
                  </a:lnTo>
                  <a:lnTo>
                    <a:pt x="7661" y="8942"/>
                  </a:lnTo>
                  <a:lnTo>
                    <a:pt x="7661" y="8985"/>
                  </a:lnTo>
                  <a:lnTo>
                    <a:pt x="7689" y="8985"/>
                  </a:lnTo>
                  <a:lnTo>
                    <a:pt x="7703" y="8985"/>
                  </a:lnTo>
                  <a:lnTo>
                    <a:pt x="7703" y="9013"/>
                  </a:lnTo>
                  <a:lnTo>
                    <a:pt x="7689" y="9013"/>
                  </a:lnTo>
                  <a:lnTo>
                    <a:pt x="7703" y="9013"/>
                  </a:lnTo>
                  <a:lnTo>
                    <a:pt x="7703" y="9055"/>
                  </a:lnTo>
                  <a:lnTo>
                    <a:pt x="7689" y="9055"/>
                  </a:lnTo>
                  <a:lnTo>
                    <a:pt x="7703" y="9055"/>
                  </a:lnTo>
                  <a:lnTo>
                    <a:pt x="7689" y="9055"/>
                  </a:lnTo>
                  <a:lnTo>
                    <a:pt x="7689" y="9083"/>
                  </a:lnTo>
                  <a:lnTo>
                    <a:pt x="7703" y="9083"/>
                  </a:lnTo>
                  <a:lnTo>
                    <a:pt x="7731" y="9083"/>
                  </a:lnTo>
                  <a:lnTo>
                    <a:pt x="7731" y="9126"/>
                  </a:lnTo>
                  <a:lnTo>
                    <a:pt x="7731" y="9083"/>
                  </a:lnTo>
                  <a:lnTo>
                    <a:pt x="7745" y="9083"/>
                  </a:lnTo>
                  <a:lnTo>
                    <a:pt x="7745" y="9126"/>
                  </a:lnTo>
                  <a:lnTo>
                    <a:pt x="7731" y="9126"/>
                  </a:lnTo>
                  <a:lnTo>
                    <a:pt x="7745" y="9126"/>
                  </a:lnTo>
                  <a:lnTo>
                    <a:pt x="7759" y="9126"/>
                  </a:lnTo>
                  <a:lnTo>
                    <a:pt x="7787" y="9126"/>
                  </a:lnTo>
                  <a:lnTo>
                    <a:pt x="7802" y="9126"/>
                  </a:lnTo>
                  <a:lnTo>
                    <a:pt x="7830" y="9126"/>
                  </a:lnTo>
                  <a:lnTo>
                    <a:pt x="7844" y="9126"/>
                  </a:lnTo>
                  <a:lnTo>
                    <a:pt x="7844" y="9154"/>
                  </a:lnTo>
                  <a:lnTo>
                    <a:pt x="7830" y="9154"/>
                  </a:lnTo>
                  <a:lnTo>
                    <a:pt x="7844" y="9154"/>
                  </a:lnTo>
                  <a:lnTo>
                    <a:pt x="7830" y="9154"/>
                  </a:lnTo>
                  <a:lnTo>
                    <a:pt x="7802" y="9154"/>
                  </a:lnTo>
                  <a:lnTo>
                    <a:pt x="7830" y="9154"/>
                  </a:lnTo>
                  <a:lnTo>
                    <a:pt x="7830" y="9182"/>
                  </a:lnTo>
                  <a:lnTo>
                    <a:pt x="7802" y="9182"/>
                  </a:lnTo>
                  <a:lnTo>
                    <a:pt x="7802" y="9224"/>
                  </a:lnTo>
                  <a:lnTo>
                    <a:pt x="7787" y="9182"/>
                  </a:lnTo>
                  <a:lnTo>
                    <a:pt x="7787" y="9224"/>
                  </a:lnTo>
                  <a:lnTo>
                    <a:pt x="7759" y="9224"/>
                  </a:lnTo>
                  <a:lnTo>
                    <a:pt x="7745" y="9224"/>
                  </a:lnTo>
                  <a:lnTo>
                    <a:pt x="7731" y="9224"/>
                  </a:lnTo>
                  <a:lnTo>
                    <a:pt x="7731" y="9252"/>
                  </a:lnTo>
                  <a:lnTo>
                    <a:pt x="7703" y="9252"/>
                  </a:lnTo>
                  <a:lnTo>
                    <a:pt x="7703" y="9294"/>
                  </a:lnTo>
                  <a:lnTo>
                    <a:pt x="7689" y="9294"/>
                  </a:lnTo>
                  <a:lnTo>
                    <a:pt x="7689" y="9323"/>
                  </a:lnTo>
                  <a:lnTo>
                    <a:pt x="7661" y="9323"/>
                  </a:lnTo>
                  <a:lnTo>
                    <a:pt x="7661" y="9365"/>
                  </a:lnTo>
                  <a:lnTo>
                    <a:pt x="7689" y="9365"/>
                  </a:lnTo>
                  <a:lnTo>
                    <a:pt x="7689" y="9393"/>
                  </a:lnTo>
                  <a:lnTo>
                    <a:pt x="7703" y="9393"/>
                  </a:lnTo>
                  <a:lnTo>
                    <a:pt x="7689" y="9393"/>
                  </a:lnTo>
                  <a:lnTo>
                    <a:pt x="7703" y="9393"/>
                  </a:lnTo>
                  <a:lnTo>
                    <a:pt x="7731" y="9393"/>
                  </a:lnTo>
                  <a:lnTo>
                    <a:pt x="7703" y="9393"/>
                  </a:lnTo>
                  <a:lnTo>
                    <a:pt x="7703" y="9421"/>
                  </a:lnTo>
                  <a:lnTo>
                    <a:pt x="7689" y="9421"/>
                  </a:lnTo>
                  <a:lnTo>
                    <a:pt x="7703" y="9421"/>
                  </a:lnTo>
                  <a:lnTo>
                    <a:pt x="7689" y="9421"/>
                  </a:lnTo>
                  <a:lnTo>
                    <a:pt x="7689" y="9463"/>
                  </a:lnTo>
                  <a:lnTo>
                    <a:pt x="7689" y="9421"/>
                  </a:lnTo>
                  <a:lnTo>
                    <a:pt x="7661" y="9421"/>
                  </a:lnTo>
                  <a:lnTo>
                    <a:pt x="7661" y="9463"/>
                  </a:lnTo>
                  <a:lnTo>
                    <a:pt x="7647" y="9463"/>
                  </a:lnTo>
                  <a:lnTo>
                    <a:pt x="7618" y="9463"/>
                  </a:lnTo>
                  <a:lnTo>
                    <a:pt x="7604" y="9463"/>
                  </a:lnTo>
                  <a:lnTo>
                    <a:pt x="7604" y="9492"/>
                  </a:lnTo>
                  <a:lnTo>
                    <a:pt x="7590" y="9492"/>
                  </a:lnTo>
                  <a:lnTo>
                    <a:pt x="7590" y="9534"/>
                  </a:lnTo>
                  <a:lnTo>
                    <a:pt x="7562" y="9534"/>
                  </a:lnTo>
                  <a:lnTo>
                    <a:pt x="7590" y="9534"/>
                  </a:lnTo>
                  <a:lnTo>
                    <a:pt x="7562" y="9534"/>
                  </a:lnTo>
                  <a:lnTo>
                    <a:pt x="7562" y="9562"/>
                  </a:lnTo>
                  <a:lnTo>
                    <a:pt x="7590" y="9562"/>
                  </a:lnTo>
                  <a:lnTo>
                    <a:pt x="7590" y="9604"/>
                  </a:lnTo>
                  <a:lnTo>
                    <a:pt x="7590" y="9632"/>
                  </a:lnTo>
                  <a:lnTo>
                    <a:pt x="7562" y="9632"/>
                  </a:lnTo>
                  <a:lnTo>
                    <a:pt x="7562" y="9675"/>
                  </a:lnTo>
                  <a:lnTo>
                    <a:pt x="7548" y="9675"/>
                  </a:lnTo>
                  <a:lnTo>
                    <a:pt x="7520" y="9675"/>
                  </a:lnTo>
                  <a:lnTo>
                    <a:pt x="7520" y="9632"/>
                  </a:lnTo>
                  <a:lnTo>
                    <a:pt x="7506" y="9632"/>
                  </a:lnTo>
                  <a:lnTo>
                    <a:pt x="7506" y="9604"/>
                  </a:lnTo>
                  <a:lnTo>
                    <a:pt x="7478" y="9604"/>
                  </a:lnTo>
                  <a:lnTo>
                    <a:pt x="7478" y="9562"/>
                  </a:lnTo>
                  <a:lnTo>
                    <a:pt x="7464" y="9562"/>
                  </a:lnTo>
                  <a:lnTo>
                    <a:pt x="7464" y="9534"/>
                  </a:lnTo>
                  <a:lnTo>
                    <a:pt x="7449" y="9534"/>
                  </a:lnTo>
                  <a:lnTo>
                    <a:pt x="7464" y="9534"/>
                  </a:lnTo>
                  <a:lnTo>
                    <a:pt x="7464" y="9492"/>
                  </a:lnTo>
                  <a:lnTo>
                    <a:pt x="7449" y="9492"/>
                  </a:lnTo>
                  <a:lnTo>
                    <a:pt x="7421" y="9492"/>
                  </a:lnTo>
                  <a:lnTo>
                    <a:pt x="7407" y="9492"/>
                  </a:lnTo>
                  <a:lnTo>
                    <a:pt x="7379" y="9492"/>
                  </a:lnTo>
                  <a:lnTo>
                    <a:pt x="7365" y="9492"/>
                  </a:lnTo>
                  <a:lnTo>
                    <a:pt x="7337" y="9492"/>
                  </a:lnTo>
                  <a:lnTo>
                    <a:pt x="7323" y="9492"/>
                  </a:lnTo>
                  <a:lnTo>
                    <a:pt x="7323" y="9463"/>
                  </a:lnTo>
                  <a:lnTo>
                    <a:pt x="7309" y="9463"/>
                  </a:lnTo>
                  <a:lnTo>
                    <a:pt x="7280" y="9463"/>
                  </a:lnTo>
                  <a:lnTo>
                    <a:pt x="7266" y="9463"/>
                  </a:lnTo>
                  <a:lnTo>
                    <a:pt x="7238" y="9463"/>
                  </a:lnTo>
                  <a:lnTo>
                    <a:pt x="7238" y="9421"/>
                  </a:lnTo>
                  <a:lnTo>
                    <a:pt x="7224" y="9421"/>
                  </a:lnTo>
                  <a:lnTo>
                    <a:pt x="7196" y="9421"/>
                  </a:lnTo>
                  <a:lnTo>
                    <a:pt x="7182" y="9421"/>
                  </a:lnTo>
                  <a:lnTo>
                    <a:pt x="7154" y="9421"/>
                  </a:lnTo>
                  <a:lnTo>
                    <a:pt x="7140" y="9421"/>
                  </a:lnTo>
                  <a:lnTo>
                    <a:pt x="7126" y="9421"/>
                  </a:lnTo>
                  <a:lnTo>
                    <a:pt x="7097" y="9421"/>
                  </a:lnTo>
                  <a:lnTo>
                    <a:pt x="7097" y="9463"/>
                  </a:lnTo>
                  <a:lnTo>
                    <a:pt x="7097" y="9421"/>
                  </a:lnTo>
                  <a:lnTo>
                    <a:pt x="7083" y="9421"/>
                  </a:lnTo>
                  <a:lnTo>
                    <a:pt x="7083" y="9463"/>
                  </a:lnTo>
                  <a:lnTo>
                    <a:pt x="7083" y="9421"/>
                  </a:lnTo>
                  <a:lnTo>
                    <a:pt x="7055" y="9421"/>
                  </a:lnTo>
                  <a:lnTo>
                    <a:pt x="7041" y="9421"/>
                  </a:lnTo>
                  <a:lnTo>
                    <a:pt x="7041" y="9463"/>
                  </a:lnTo>
                  <a:lnTo>
                    <a:pt x="7013" y="9463"/>
                  </a:lnTo>
                  <a:lnTo>
                    <a:pt x="6999" y="9463"/>
                  </a:lnTo>
                  <a:lnTo>
                    <a:pt x="6999" y="9492"/>
                  </a:lnTo>
                  <a:lnTo>
                    <a:pt x="6985" y="9492"/>
                  </a:lnTo>
                  <a:lnTo>
                    <a:pt x="6985" y="9534"/>
                  </a:lnTo>
                  <a:lnTo>
                    <a:pt x="6957" y="9534"/>
                  </a:lnTo>
                  <a:lnTo>
                    <a:pt x="6957" y="9562"/>
                  </a:lnTo>
                  <a:lnTo>
                    <a:pt x="6943" y="9562"/>
                  </a:lnTo>
                  <a:lnTo>
                    <a:pt x="6943" y="9604"/>
                  </a:lnTo>
                  <a:lnTo>
                    <a:pt x="6914" y="9604"/>
                  </a:lnTo>
                  <a:lnTo>
                    <a:pt x="6900" y="9604"/>
                  </a:lnTo>
                  <a:lnTo>
                    <a:pt x="6872" y="9604"/>
                  </a:lnTo>
                  <a:lnTo>
                    <a:pt x="6900" y="9604"/>
                  </a:lnTo>
                  <a:lnTo>
                    <a:pt x="6900" y="9632"/>
                  </a:lnTo>
                  <a:lnTo>
                    <a:pt x="6872" y="9632"/>
                  </a:lnTo>
                  <a:lnTo>
                    <a:pt x="6858" y="9632"/>
                  </a:lnTo>
                  <a:lnTo>
                    <a:pt x="6858" y="9675"/>
                  </a:lnTo>
                  <a:lnTo>
                    <a:pt x="6844" y="9675"/>
                  </a:lnTo>
                  <a:lnTo>
                    <a:pt x="6816" y="9675"/>
                  </a:lnTo>
                  <a:lnTo>
                    <a:pt x="6816" y="9703"/>
                  </a:lnTo>
                  <a:lnTo>
                    <a:pt x="6802" y="9731"/>
                  </a:lnTo>
                  <a:lnTo>
                    <a:pt x="6774" y="9731"/>
                  </a:lnTo>
                  <a:lnTo>
                    <a:pt x="6759" y="9731"/>
                  </a:lnTo>
                  <a:lnTo>
                    <a:pt x="6731" y="9731"/>
                  </a:lnTo>
                  <a:lnTo>
                    <a:pt x="6731" y="9773"/>
                  </a:lnTo>
                  <a:lnTo>
                    <a:pt x="6731" y="9801"/>
                  </a:lnTo>
                  <a:lnTo>
                    <a:pt x="6731" y="9844"/>
                  </a:lnTo>
                  <a:lnTo>
                    <a:pt x="6717" y="9844"/>
                  </a:lnTo>
                  <a:lnTo>
                    <a:pt x="6703" y="9844"/>
                  </a:lnTo>
                  <a:lnTo>
                    <a:pt x="6675" y="9844"/>
                  </a:lnTo>
                  <a:lnTo>
                    <a:pt x="6675" y="9872"/>
                  </a:lnTo>
                  <a:lnTo>
                    <a:pt x="6675" y="9914"/>
                  </a:lnTo>
                  <a:lnTo>
                    <a:pt x="6661" y="9914"/>
                  </a:lnTo>
                  <a:lnTo>
                    <a:pt x="6661" y="9942"/>
                  </a:lnTo>
                  <a:lnTo>
                    <a:pt x="6633" y="9942"/>
                  </a:lnTo>
                  <a:lnTo>
                    <a:pt x="6619" y="9942"/>
                  </a:lnTo>
                  <a:lnTo>
                    <a:pt x="6619" y="9970"/>
                  </a:lnTo>
                  <a:lnTo>
                    <a:pt x="6590" y="9970"/>
                  </a:lnTo>
                  <a:lnTo>
                    <a:pt x="6590" y="9942"/>
                  </a:lnTo>
                  <a:lnTo>
                    <a:pt x="6576" y="9942"/>
                  </a:lnTo>
                  <a:lnTo>
                    <a:pt x="6590" y="9942"/>
                  </a:lnTo>
                  <a:lnTo>
                    <a:pt x="6576" y="9942"/>
                  </a:lnTo>
                  <a:lnTo>
                    <a:pt x="6590" y="9942"/>
                  </a:lnTo>
                  <a:lnTo>
                    <a:pt x="6590" y="9914"/>
                  </a:lnTo>
                  <a:lnTo>
                    <a:pt x="6576" y="9914"/>
                  </a:lnTo>
                  <a:lnTo>
                    <a:pt x="6576" y="9872"/>
                  </a:lnTo>
                  <a:lnTo>
                    <a:pt x="6562" y="9872"/>
                  </a:lnTo>
                  <a:lnTo>
                    <a:pt x="6534" y="9872"/>
                  </a:lnTo>
                  <a:lnTo>
                    <a:pt x="6534" y="9844"/>
                  </a:lnTo>
                  <a:lnTo>
                    <a:pt x="6520" y="9844"/>
                  </a:lnTo>
                  <a:lnTo>
                    <a:pt x="6492" y="9844"/>
                  </a:lnTo>
                  <a:lnTo>
                    <a:pt x="6478" y="9844"/>
                  </a:lnTo>
                  <a:lnTo>
                    <a:pt x="6450" y="9844"/>
                  </a:lnTo>
                  <a:lnTo>
                    <a:pt x="6436" y="9844"/>
                  </a:lnTo>
                  <a:lnTo>
                    <a:pt x="6407" y="9844"/>
                  </a:lnTo>
                  <a:lnTo>
                    <a:pt x="6393" y="9844"/>
                  </a:lnTo>
                  <a:lnTo>
                    <a:pt x="6379" y="9844"/>
                  </a:lnTo>
                  <a:lnTo>
                    <a:pt x="6379" y="9872"/>
                  </a:lnTo>
                  <a:lnTo>
                    <a:pt x="6351" y="9872"/>
                  </a:lnTo>
                  <a:lnTo>
                    <a:pt x="6351" y="9844"/>
                  </a:lnTo>
                  <a:lnTo>
                    <a:pt x="6351" y="9872"/>
                  </a:lnTo>
                  <a:lnTo>
                    <a:pt x="6337" y="9872"/>
                  </a:lnTo>
                  <a:lnTo>
                    <a:pt x="6309" y="9872"/>
                  </a:lnTo>
                  <a:lnTo>
                    <a:pt x="6309" y="9914"/>
                  </a:lnTo>
                  <a:lnTo>
                    <a:pt x="6295" y="9914"/>
                  </a:lnTo>
                  <a:lnTo>
                    <a:pt x="6295" y="9942"/>
                  </a:lnTo>
                  <a:lnTo>
                    <a:pt x="6267" y="9942"/>
                  </a:lnTo>
                  <a:lnTo>
                    <a:pt x="6267" y="9970"/>
                  </a:lnTo>
                  <a:lnTo>
                    <a:pt x="6253" y="9970"/>
                  </a:lnTo>
                  <a:lnTo>
                    <a:pt x="6253" y="10013"/>
                  </a:lnTo>
                  <a:lnTo>
                    <a:pt x="6238" y="10013"/>
                  </a:lnTo>
                  <a:lnTo>
                    <a:pt x="6210" y="10013"/>
                  </a:lnTo>
                  <a:lnTo>
                    <a:pt x="6238" y="10041"/>
                  </a:lnTo>
                  <a:lnTo>
                    <a:pt x="6210" y="10041"/>
                  </a:lnTo>
                  <a:lnTo>
                    <a:pt x="6238" y="10041"/>
                  </a:lnTo>
                  <a:lnTo>
                    <a:pt x="6238" y="10083"/>
                  </a:lnTo>
                  <a:lnTo>
                    <a:pt x="6238" y="10111"/>
                  </a:lnTo>
                  <a:lnTo>
                    <a:pt x="6210" y="10111"/>
                  </a:lnTo>
                  <a:lnTo>
                    <a:pt x="6196" y="10111"/>
                  </a:lnTo>
                  <a:lnTo>
                    <a:pt x="6168" y="10111"/>
                  </a:lnTo>
                  <a:lnTo>
                    <a:pt x="6168" y="10153"/>
                  </a:lnTo>
                  <a:lnTo>
                    <a:pt x="6168" y="10182"/>
                  </a:lnTo>
                  <a:lnTo>
                    <a:pt x="6168" y="10153"/>
                  </a:lnTo>
                  <a:lnTo>
                    <a:pt x="6168" y="10182"/>
                  </a:lnTo>
                  <a:lnTo>
                    <a:pt x="6196" y="10182"/>
                  </a:lnTo>
                  <a:lnTo>
                    <a:pt x="6196" y="10224"/>
                  </a:lnTo>
                  <a:lnTo>
                    <a:pt x="6210" y="10224"/>
                  </a:lnTo>
                  <a:lnTo>
                    <a:pt x="6196" y="10224"/>
                  </a:lnTo>
                  <a:lnTo>
                    <a:pt x="6196" y="10252"/>
                  </a:lnTo>
                  <a:lnTo>
                    <a:pt x="6196" y="10280"/>
                  </a:lnTo>
                  <a:lnTo>
                    <a:pt x="6168" y="10280"/>
                  </a:lnTo>
                  <a:lnTo>
                    <a:pt x="6196" y="10280"/>
                  </a:lnTo>
                  <a:lnTo>
                    <a:pt x="6168" y="10280"/>
                  </a:lnTo>
                  <a:lnTo>
                    <a:pt x="6168" y="10322"/>
                  </a:lnTo>
                  <a:lnTo>
                    <a:pt x="6196" y="10322"/>
                  </a:lnTo>
                  <a:lnTo>
                    <a:pt x="6168" y="10322"/>
                  </a:lnTo>
                  <a:lnTo>
                    <a:pt x="6196" y="10322"/>
                  </a:lnTo>
                  <a:lnTo>
                    <a:pt x="6196" y="10351"/>
                  </a:lnTo>
                  <a:lnTo>
                    <a:pt x="6196" y="10393"/>
                  </a:lnTo>
                  <a:lnTo>
                    <a:pt x="6168" y="10421"/>
                  </a:lnTo>
                  <a:lnTo>
                    <a:pt x="6154" y="10421"/>
                  </a:lnTo>
                  <a:lnTo>
                    <a:pt x="6154" y="10463"/>
                  </a:lnTo>
                  <a:lnTo>
                    <a:pt x="6154" y="10421"/>
                  </a:lnTo>
                  <a:lnTo>
                    <a:pt x="6154" y="10463"/>
                  </a:lnTo>
                  <a:lnTo>
                    <a:pt x="6126" y="10463"/>
                  </a:lnTo>
                  <a:lnTo>
                    <a:pt x="6112" y="10463"/>
                  </a:lnTo>
                  <a:lnTo>
                    <a:pt x="6112" y="10491"/>
                  </a:lnTo>
                  <a:lnTo>
                    <a:pt x="6098" y="10491"/>
                  </a:lnTo>
                  <a:lnTo>
                    <a:pt x="6112" y="10491"/>
                  </a:lnTo>
                  <a:lnTo>
                    <a:pt x="6098" y="10491"/>
                  </a:lnTo>
                  <a:lnTo>
                    <a:pt x="6098" y="10520"/>
                  </a:lnTo>
                  <a:lnTo>
                    <a:pt x="6112" y="10520"/>
                  </a:lnTo>
                  <a:lnTo>
                    <a:pt x="6112" y="10562"/>
                  </a:lnTo>
                  <a:lnTo>
                    <a:pt x="6098" y="10590"/>
                  </a:lnTo>
                  <a:lnTo>
                    <a:pt x="6069" y="10590"/>
                  </a:lnTo>
                  <a:lnTo>
                    <a:pt x="6055" y="10590"/>
                  </a:lnTo>
                  <a:lnTo>
                    <a:pt x="6027" y="10590"/>
                  </a:lnTo>
                  <a:lnTo>
                    <a:pt x="6013" y="10590"/>
                  </a:lnTo>
                  <a:lnTo>
                    <a:pt x="6013" y="10632"/>
                  </a:lnTo>
                  <a:lnTo>
                    <a:pt x="5985" y="10632"/>
                  </a:lnTo>
                  <a:lnTo>
                    <a:pt x="5971" y="10632"/>
                  </a:lnTo>
                  <a:lnTo>
                    <a:pt x="5971" y="10660"/>
                  </a:lnTo>
                  <a:lnTo>
                    <a:pt x="5957" y="10660"/>
                  </a:lnTo>
                  <a:lnTo>
                    <a:pt x="5957" y="10703"/>
                  </a:lnTo>
                  <a:lnTo>
                    <a:pt x="5929" y="10703"/>
                  </a:lnTo>
                  <a:lnTo>
                    <a:pt x="5915" y="10703"/>
                  </a:lnTo>
                  <a:lnTo>
                    <a:pt x="5929" y="10703"/>
                  </a:lnTo>
                  <a:lnTo>
                    <a:pt x="5915" y="10703"/>
                  </a:lnTo>
                  <a:lnTo>
                    <a:pt x="5915" y="10731"/>
                  </a:lnTo>
                  <a:lnTo>
                    <a:pt x="5915" y="10703"/>
                  </a:lnTo>
                  <a:lnTo>
                    <a:pt x="5915" y="10731"/>
                  </a:lnTo>
                  <a:lnTo>
                    <a:pt x="5915" y="10703"/>
                  </a:lnTo>
                  <a:lnTo>
                    <a:pt x="5915" y="10731"/>
                  </a:lnTo>
                  <a:lnTo>
                    <a:pt x="5886" y="10731"/>
                  </a:lnTo>
                  <a:lnTo>
                    <a:pt x="5872" y="10731"/>
                  </a:lnTo>
                  <a:lnTo>
                    <a:pt x="5872" y="10703"/>
                  </a:lnTo>
                  <a:lnTo>
                    <a:pt x="5872" y="10731"/>
                  </a:lnTo>
                  <a:lnTo>
                    <a:pt x="5844" y="10731"/>
                  </a:lnTo>
                  <a:lnTo>
                    <a:pt x="5844" y="10703"/>
                  </a:lnTo>
                  <a:lnTo>
                    <a:pt x="5844" y="10731"/>
                  </a:lnTo>
                  <a:lnTo>
                    <a:pt x="5830" y="10731"/>
                  </a:lnTo>
                  <a:lnTo>
                    <a:pt x="5830" y="10703"/>
                  </a:lnTo>
                  <a:lnTo>
                    <a:pt x="5844" y="10703"/>
                  </a:lnTo>
                  <a:lnTo>
                    <a:pt x="5844" y="10660"/>
                  </a:lnTo>
                  <a:lnTo>
                    <a:pt x="5830" y="10660"/>
                  </a:lnTo>
                  <a:lnTo>
                    <a:pt x="5830" y="10632"/>
                  </a:lnTo>
                  <a:lnTo>
                    <a:pt x="5830" y="10590"/>
                  </a:lnTo>
                  <a:lnTo>
                    <a:pt x="5844" y="10562"/>
                  </a:lnTo>
                  <a:lnTo>
                    <a:pt x="5872" y="10562"/>
                  </a:lnTo>
                  <a:lnTo>
                    <a:pt x="5872" y="10520"/>
                  </a:lnTo>
                  <a:lnTo>
                    <a:pt x="5886" y="10520"/>
                  </a:lnTo>
                  <a:lnTo>
                    <a:pt x="5915" y="10520"/>
                  </a:lnTo>
                  <a:lnTo>
                    <a:pt x="5915" y="10562"/>
                  </a:lnTo>
                  <a:lnTo>
                    <a:pt x="5929" y="10562"/>
                  </a:lnTo>
                  <a:lnTo>
                    <a:pt x="5929" y="10520"/>
                  </a:lnTo>
                  <a:lnTo>
                    <a:pt x="5957" y="10520"/>
                  </a:lnTo>
                  <a:lnTo>
                    <a:pt x="5957" y="10491"/>
                  </a:lnTo>
                  <a:lnTo>
                    <a:pt x="5971" y="10491"/>
                  </a:lnTo>
                  <a:lnTo>
                    <a:pt x="5971" y="10463"/>
                  </a:lnTo>
                  <a:lnTo>
                    <a:pt x="5957" y="10463"/>
                  </a:lnTo>
                  <a:lnTo>
                    <a:pt x="5971" y="10463"/>
                  </a:lnTo>
                  <a:lnTo>
                    <a:pt x="5971" y="10421"/>
                  </a:lnTo>
                  <a:lnTo>
                    <a:pt x="5985" y="10421"/>
                  </a:lnTo>
                  <a:lnTo>
                    <a:pt x="5971" y="10393"/>
                  </a:lnTo>
                  <a:lnTo>
                    <a:pt x="5957" y="10393"/>
                  </a:lnTo>
                  <a:lnTo>
                    <a:pt x="5957" y="10421"/>
                  </a:lnTo>
                  <a:lnTo>
                    <a:pt x="5929" y="10421"/>
                  </a:lnTo>
                  <a:lnTo>
                    <a:pt x="5929" y="10463"/>
                  </a:lnTo>
                  <a:lnTo>
                    <a:pt x="5929" y="10491"/>
                  </a:lnTo>
                  <a:lnTo>
                    <a:pt x="5915" y="10491"/>
                  </a:lnTo>
                  <a:lnTo>
                    <a:pt x="5886" y="10491"/>
                  </a:lnTo>
                  <a:lnTo>
                    <a:pt x="5872" y="10491"/>
                  </a:lnTo>
                  <a:lnTo>
                    <a:pt x="5872" y="10463"/>
                  </a:lnTo>
                  <a:lnTo>
                    <a:pt x="5844" y="10463"/>
                  </a:lnTo>
                  <a:lnTo>
                    <a:pt x="5844" y="10491"/>
                  </a:lnTo>
                  <a:lnTo>
                    <a:pt x="5830" y="10491"/>
                  </a:lnTo>
                  <a:lnTo>
                    <a:pt x="5802" y="10491"/>
                  </a:lnTo>
                  <a:lnTo>
                    <a:pt x="5788" y="10491"/>
                  </a:lnTo>
                  <a:lnTo>
                    <a:pt x="5788" y="10520"/>
                  </a:lnTo>
                  <a:lnTo>
                    <a:pt x="5774" y="10520"/>
                  </a:lnTo>
                  <a:lnTo>
                    <a:pt x="5746" y="10520"/>
                  </a:lnTo>
                  <a:lnTo>
                    <a:pt x="5746" y="10491"/>
                  </a:lnTo>
                  <a:lnTo>
                    <a:pt x="5732" y="10491"/>
                  </a:lnTo>
                  <a:lnTo>
                    <a:pt x="5732" y="10463"/>
                  </a:lnTo>
                  <a:lnTo>
                    <a:pt x="5746" y="10463"/>
                  </a:lnTo>
                  <a:lnTo>
                    <a:pt x="5746" y="10421"/>
                  </a:lnTo>
                  <a:lnTo>
                    <a:pt x="5774" y="10421"/>
                  </a:lnTo>
                  <a:lnTo>
                    <a:pt x="5774" y="10393"/>
                  </a:lnTo>
                  <a:lnTo>
                    <a:pt x="5774" y="10351"/>
                  </a:lnTo>
                  <a:lnTo>
                    <a:pt x="5774" y="10322"/>
                  </a:lnTo>
                  <a:lnTo>
                    <a:pt x="5788" y="10322"/>
                  </a:lnTo>
                  <a:lnTo>
                    <a:pt x="5788" y="10280"/>
                  </a:lnTo>
                  <a:lnTo>
                    <a:pt x="5774" y="10280"/>
                  </a:lnTo>
                  <a:lnTo>
                    <a:pt x="5774" y="10252"/>
                  </a:lnTo>
                  <a:lnTo>
                    <a:pt x="5788" y="10252"/>
                  </a:lnTo>
                  <a:lnTo>
                    <a:pt x="5788" y="10224"/>
                  </a:lnTo>
                  <a:lnTo>
                    <a:pt x="5802" y="10224"/>
                  </a:lnTo>
                  <a:lnTo>
                    <a:pt x="5802" y="10182"/>
                  </a:lnTo>
                  <a:lnTo>
                    <a:pt x="5788" y="10182"/>
                  </a:lnTo>
                  <a:lnTo>
                    <a:pt x="5788" y="10153"/>
                  </a:lnTo>
                  <a:lnTo>
                    <a:pt x="5802" y="10153"/>
                  </a:lnTo>
                  <a:lnTo>
                    <a:pt x="5830" y="10153"/>
                  </a:lnTo>
                  <a:lnTo>
                    <a:pt x="5802" y="10153"/>
                  </a:lnTo>
                  <a:lnTo>
                    <a:pt x="5788" y="10153"/>
                  </a:lnTo>
                  <a:lnTo>
                    <a:pt x="5774" y="10153"/>
                  </a:lnTo>
                  <a:lnTo>
                    <a:pt x="5746" y="10153"/>
                  </a:lnTo>
                  <a:lnTo>
                    <a:pt x="5746" y="10111"/>
                  </a:lnTo>
                  <a:lnTo>
                    <a:pt x="5746" y="10083"/>
                  </a:lnTo>
                  <a:lnTo>
                    <a:pt x="5746" y="10041"/>
                  </a:lnTo>
                  <a:lnTo>
                    <a:pt x="5732" y="10041"/>
                  </a:lnTo>
                  <a:lnTo>
                    <a:pt x="5732" y="10013"/>
                  </a:lnTo>
                  <a:lnTo>
                    <a:pt x="5732" y="9970"/>
                  </a:lnTo>
                  <a:lnTo>
                    <a:pt x="5732" y="9942"/>
                  </a:lnTo>
                  <a:lnTo>
                    <a:pt x="5703" y="9914"/>
                  </a:lnTo>
                  <a:lnTo>
                    <a:pt x="5703" y="9872"/>
                  </a:lnTo>
                  <a:lnTo>
                    <a:pt x="5689" y="9872"/>
                  </a:lnTo>
                  <a:lnTo>
                    <a:pt x="5689" y="9844"/>
                  </a:lnTo>
                  <a:lnTo>
                    <a:pt x="5703" y="9844"/>
                  </a:lnTo>
                  <a:lnTo>
                    <a:pt x="5732" y="9844"/>
                  </a:lnTo>
                  <a:lnTo>
                    <a:pt x="5732" y="9801"/>
                  </a:lnTo>
                  <a:lnTo>
                    <a:pt x="5746" y="9801"/>
                  </a:lnTo>
                  <a:lnTo>
                    <a:pt x="5774" y="9801"/>
                  </a:lnTo>
                  <a:lnTo>
                    <a:pt x="5774" y="9773"/>
                  </a:lnTo>
                  <a:lnTo>
                    <a:pt x="5774" y="9731"/>
                  </a:lnTo>
                  <a:lnTo>
                    <a:pt x="5774" y="9703"/>
                  </a:lnTo>
                  <a:lnTo>
                    <a:pt x="5774" y="9675"/>
                  </a:lnTo>
                  <a:lnTo>
                    <a:pt x="5774" y="9632"/>
                  </a:lnTo>
                  <a:lnTo>
                    <a:pt x="5774" y="9604"/>
                  </a:lnTo>
                  <a:lnTo>
                    <a:pt x="5788" y="9604"/>
                  </a:lnTo>
                  <a:lnTo>
                    <a:pt x="5802" y="9604"/>
                  </a:lnTo>
                  <a:lnTo>
                    <a:pt x="5830" y="9604"/>
                  </a:lnTo>
                  <a:lnTo>
                    <a:pt x="5844" y="9562"/>
                  </a:lnTo>
                  <a:lnTo>
                    <a:pt x="5872" y="9562"/>
                  </a:lnTo>
                  <a:lnTo>
                    <a:pt x="5872" y="9534"/>
                  </a:lnTo>
                  <a:lnTo>
                    <a:pt x="5886" y="9534"/>
                  </a:lnTo>
                  <a:lnTo>
                    <a:pt x="5915" y="9534"/>
                  </a:lnTo>
                  <a:lnTo>
                    <a:pt x="5886" y="9534"/>
                  </a:lnTo>
                  <a:lnTo>
                    <a:pt x="5872" y="9534"/>
                  </a:lnTo>
                  <a:lnTo>
                    <a:pt x="5844" y="9534"/>
                  </a:lnTo>
                  <a:lnTo>
                    <a:pt x="5844" y="9492"/>
                  </a:lnTo>
                  <a:lnTo>
                    <a:pt x="5830" y="9492"/>
                  </a:lnTo>
                  <a:lnTo>
                    <a:pt x="5830" y="9463"/>
                  </a:lnTo>
                  <a:lnTo>
                    <a:pt x="5830" y="9421"/>
                  </a:lnTo>
                  <a:lnTo>
                    <a:pt x="5830" y="9463"/>
                  </a:lnTo>
                  <a:lnTo>
                    <a:pt x="5830" y="9421"/>
                  </a:lnTo>
                  <a:lnTo>
                    <a:pt x="5844" y="9393"/>
                  </a:lnTo>
                  <a:lnTo>
                    <a:pt x="5872" y="9365"/>
                  </a:lnTo>
                  <a:lnTo>
                    <a:pt x="5844" y="9323"/>
                  </a:lnTo>
                  <a:lnTo>
                    <a:pt x="5830" y="9323"/>
                  </a:lnTo>
                  <a:lnTo>
                    <a:pt x="5830" y="9294"/>
                  </a:lnTo>
                  <a:lnTo>
                    <a:pt x="5802" y="9294"/>
                  </a:lnTo>
                  <a:lnTo>
                    <a:pt x="5788" y="9294"/>
                  </a:lnTo>
                  <a:lnTo>
                    <a:pt x="5788" y="9323"/>
                  </a:lnTo>
                  <a:lnTo>
                    <a:pt x="5802" y="9323"/>
                  </a:lnTo>
                  <a:lnTo>
                    <a:pt x="5830" y="9323"/>
                  </a:lnTo>
                  <a:lnTo>
                    <a:pt x="5844" y="9365"/>
                  </a:lnTo>
                  <a:lnTo>
                    <a:pt x="5830" y="9365"/>
                  </a:lnTo>
                  <a:lnTo>
                    <a:pt x="5830" y="9393"/>
                  </a:lnTo>
                  <a:lnTo>
                    <a:pt x="5802" y="9393"/>
                  </a:lnTo>
                  <a:lnTo>
                    <a:pt x="5802" y="9421"/>
                  </a:lnTo>
                  <a:lnTo>
                    <a:pt x="5802" y="9463"/>
                  </a:lnTo>
                  <a:lnTo>
                    <a:pt x="5802" y="9492"/>
                  </a:lnTo>
                  <a:lnTo>
                    <a:pt x="5830" y="9492"/>
                  </a:lnTo>
                  <a:lnTo>
                    <a:pt x="5830" y="9534"/>
                  </a:lnTo>
                  <a:lnTo>
                    <a:pt x="5830" y="9562"/>
                  </a:lnTo>
                  <a:lnTo>
                    <a:pt x="5802" y="9562"/>
                  </a:lnTo>
                  <a:lnTo>
                    <a:pt x="5788" y="9562"/>
                  </a:lnTo>
                  <a:lnTo>
                    <a:pt x="5774" y="9562"/>
                  </a:lnTo>
                  <a:lnTo>
                    <a:pt x="5746" y="9562"/>
                  </a:lnTo>
                  <a:lnTo>
                    <a:pt x="5746" y="9604"/>
                  </a:lnTo>
                  <a:lnTo>
                    <a:pt x="5732" y="9604"/>
                  </a:lnTo>
                  <a:lnTo>
                    <a:pt x="5746" y="9632"/>
                  </a:lnTo>
                  <a:lnTo>
                    <a:pt x="5746" y="9675"/>
                  </a:lnTo>
                  <a:lnTo>
                    <a:pt x="5746" y="9703"/>
                  </a:lnTo>
                  <a:lnTo>
                    <a:pt x="5746" y="9731"/>
                  </a:lnTo>
                  <a:lnTo>
                    <a:pt x="5746" y="9773"/>
                  </a:lnTo>
                  <a:lnTo>
                    <a:pt x="5732" y="9773"/>
                  </a:lnTo>
                  <a:lnTo>
                    <a:pt x="5732" y="9801"/>
                  </a:lnTo>
                  <a:lnTo>
                    <a:pt x="5703" y="9801"/>
                  </a:lnTo>
                  <a:lnTo>
                    <a:pt x="5703" y="9773"/>
                  </a:lnTo>
                  <a:lnTo>
                    <a:pt x="5689" y="9773"/>
                  </a:lnTo>
                  <a:lnTo>
                    <a:pt x="5689" y="9801"/>
                  </a:lnTo>
                  <a:lnTo>
                    <a:pt x="5661" y="9801"/>
                  </a:lnTo>
                  <a:lnTo>
                    <a:pt x="5661" y="9844"/>
                  </a:lnTo>
                  <a:lnTo>
                    <a:pt x="5647" y="9844"/>
                  </a:lnTo>
                  <a:lnTo>
                    <a:pt x="5633" y="9844"/>
                  </a:lnTo>
                  <a:lnTo>
                    <a:pt x="5605" y="9844"/>
                  </a:lnTo>
                  <a:lnTo>
                    <a:pt x="5605" y="9872"/>
                  </a:lnTo>
                  <a:lnTo>
                    <a:pt x="5633" y="9872"/>
                  </a:lnTo>
                  <a:lnTo>
                    <a:pt x="5605" y="9872"/>
                  </a:lnTo>
                  <a:lnTo>
                    <a:pt x="5591" y="9872"/>
                  </a:lnTo>
                  <a:lnTo>
                    <a:pt x="5563" y="9872"/>
                  </a:lnTo>
                  <a:lnTo>
                    <a:pt x="5563" y="9914"/>
                  </a:lnTo>
                  <a:lnTo>
                    <a:pt x="5548" y="9914"/>
                  </a:lnTo>
                  <a:lnTo>
                    <a:pt x="5548" y="9942"/>
                  </a:lnTo>
                  <a:lnTo>
                    <a:pt x="5520" y="9942"/>
                  </a:lnTo>
                  <a:lnTo>
                    <a:pt x="5520" y="9970"/>
                  </a:lnTo>
                  <a:lnTo>
                    <a:pt x="5506" y="9970"/>
                  </a:lnTo>
                  <a:lnTo>
                    <a:pt x="5506" y="10013"/>
                  </a:lnTo>
                  <a:lnTo>
                    <a:pt x="5492" y="10013"/>
                  </a:lnTo>
                  <a:lnTo>
                    <a:pt x="5492" y="10041"/>
                  </a:lnTo>
                  <a:lnTo>
                    <a:pt x="5506" y="10041"/>
                  </a:lnTo>
                  <a:lnTo>
                    <a:pt x="5520" y="10041"/>
                  </a:lnTo>
                  <a:lnTo>
                    <a:pt x="5520" y="10083"/>
                  </a:lnTo>
                  <a:lnTo>
                    <a:pt x="5520" y="10111"/>
                  </a:lnTo>
                  <a:lnTo>
                    <a:pt x="5520" y="10153"/>
                  </a:lnTo>
                  <a:lnTo>
                    <a:pt x="5520" y="10182"/>
                  </a:lnTo>
                  <a:lnTo>
                    <a:pt x="5506" y="10182"/>
                  </a:lnTo>
                  <a:lnTo>
                    <a:pt x="5520" y="10224"/>
                  </a:lnTo>
                  <a:lnTo>
                    <a:pt x="5548" y="10224"/>
                  </a:lnTo>
                  <a:lnTo>
                    <a:pt x="5563" y="10224"/>
                  </a:lnTo>
                  <a:lnTo>
                    <a:pt x="5591" y="10224"/>
                  </a:lnTo>
                  <a:lnTo>
                    <a:pt x="5605" y="10224"/>
                  </a:lnTo>
                  <a:lnTo>
                    <a:pt x="5605" y="10252"/>
                  </a:lnTo>
                  <a:lnTo>
                    <a:pt x="5633" y="10252"/>
                  </a:lnTo>
                  <a:lnTo>
                    <a:pt x="5605" y="10280"/>
                  </a:lnTo>
                  <a:lnTo>
                    <a:pt x="5605" y="10322"/>
                  </a:lnTo>
                  <a:lnTo>
                    <a:pt x="5591" y="10322"/>
                  </a:lnTo>
                  <a:lnTo>
                    <a:pt x="5591" y="10351"/>
                  </a:lnTo>
                  <a:lnTo>
                    <a:pt x="5563" y="10351"/>
                  </a:lnTo>
                  <a:lnTo>
                    <a:pt x="5563" y="10393"/>
                  </a:lnTo>
                  <a:lnTo>
                    <a:pt x="5548" y="10393"/>
                  </a:lnTo>
                  <a:lnTo>
                    <a:pt x="5548" y="10421"/>
                  </a:lnTo>
                  <a:lnTo>
                    <a:pt x="5520" y="10421"/>
                  </a:lnTo>
                  <a:lnTo>
                    <a:pt x="5520" y="10463"/>
                  </a:lnTo>
                  <a:lnTo>
                    <a:pt x="5506" y="10463"/>
                  </a:lnTo>
                  <a:lnTo>
                    <a:pt x="5506" y="10421"/>
                  </a:lnTo>
                  <a:lnTo>
                    <a:pt x="5492" y="10421"/>
                  </a:lnTo>
                  <a:lnTo>
                    <a:pt x="5464" y="10421"/>
                  </a:lnTo>
                  <a:lnTo>
                    <a:pt x="5450" y="10421"/>
                  </a:lnTo>
                  <a:lnTo>
                    <a:pt x="5422" y="10421"/>
                  </a:lnTo>
                  <a:lnTo>
                    <a:pt x="5408" y="10421"/>
                  </a:lnTo>
                  <a:lnTo>
                    <a:pt x="5408" y="10393"/>
                  </a:lnTo>
                  <a:lnTo>
                    <a:pt x="5379" y="10393"/>
                  </a:lnTo>
                  <a:lnTo>
                    <a:pt x="5365" y="10393"/>
                  </a:lnTo>
                  <a:lnTo>
                    <a:pt x="5365" y="10351"/>
                  </a:lnTo>
                  <a:lnTo>
                    <a:pt x="5351" y="10351"/>
                  </a:lnTo>
                  <a:lnTo>
                    <a:pt x="5351" y="10393"/>
                  </a:lnTo>
                  <a:lnTo>
                    <a:pt x="5351" y="10421"/>
                  </a:lnTo>
                  <a:lnTo>
                    <a:pt x="5365" y="10421"/>
                  </a:lnTo>
                  <a:lnTo>
                    <a:pt x="5379" y="10421"/>
                  </a:lnTo>
                  <a:lnTo>
                    <a:pt x="5379" y="10463"/>
                  </a:lnTo>
                  <a:lnTo>
                    <a:pt x="5379" y="10491"/>
                  </a:lnTo>
                  <a:lnTo>
                    <a:pt x="5408" y="10491"/>
                  </a:lnTo>
                  <a:lnTo>
                    <a:pt x="5408" y="10520"/>
                  </a:lnTo>
                  <a:lnTo>
                    <a:pt x="5408" y="10491"/>
                  </a:lnTo>
                  <a:lnTo>
                    <a:pt x="5422" y="10491"/>
                  </a:lnTo>
                  <a:lnTo>
                    <a:pt x="5422" y="10520"/>
                  </a:lnTo>
                  <a:lnTo>
                    <a:pt x="5450" y="10520"/>
                  </a:lnTo>
                  <a:lnTo>
                    <a:pt x="5450" y="10562"/>
                  </a:lnTo>
                  <a:lnTo>
                    <a:pt x="5450" y="10520"/>
                  </a:lnTo>
                  <a:lnTo>
                    <a:pt x="5450" y="10562"/>
                  </a:lnTo>
                  <a:lnTo>
                    <a:pt x="5464" y="10562"/>
                  </a:lnTo>
                  <a:lnTo>
                    <a:pt x="5492" y="10562"/>
                  </a:lnTo>
                  <a:lnTo>
                    <a:pt x="5492" y="10520"/>
                  </a:lnTo>
                  <a:lnTo>
                    <a:pt x="5506" y="10520"/>
                  </a:lnTo>
                  <a:lnTo>
                    <a:pt x="5506" y="10491"/>
                  </a:lnTo>
                  <a:lnTo>
                    <a:pt x="5520" y="10491"/>
                  </a:lnTo>
                  <a:lnTo>
                    <a:pt x="5520" y="10520"/>
                  </a:lnTo>
                  <a:lnTo>
                    <a:pt x="5548" y="10520"/>
                  </a:lnTo>
                  <a:lnTo>
                    <a:pt x="5548" y="10562"/>
                  </a:lnTo>
                  <a:lnTo>
                    <a:pt x="5563" y="10520"/>
                  </a:lnTo>
                  <a:lnTo>
                    <a:pt x="5563" y="10562"/>
                  </a:lnTo>
                  <a:lnTo>
                    <a:pt x="5591" y="10562"/>
                  </a:lnTo>
                  <a:lnTo>
                    <a:pt x="5591" y="10590"/>
                  </a:lnTo>
                  <a:lnTo>
                    <a:pt x="5605" y="10590"/>
                  </a:lnTo>
                  <a:lnTo>
                    <a:pt x="5605" y="10632"/>
                  </a:lnTo>
                  <a:lnTo>
                    <a:pt x="5633" y="10632"/>
                  </a:lnTo>
                  <a:lnTo>
                    <a:pt x="5633" y="10660"/>
                  </a:lnTo>
                  <a:lnTo>
                    <a:pt x="5605" y="10660"/>
                  </a:lnTo>
                  <a:lnTo>
                    <a:pt x="5633" y="10660"/>
                  </a:lnTo>
                  <a:lnTo>
                    <a:pt x="5605" y="10660"/>
                  </a:lnTo>
                  <a:lnTo>
                    <a:pt x="5591" y="10660"/>
                  </a:lnTo>
                  <a:lnTo>
                    <a:pt x="5563" y="10660"/>
                  </a:lnTo>
                  <a:lnTo>
                    <a:pt x="5563" y="10632"/>
                  </a:lnTo>
                  <a:lnTo>
                    <a:pt x="5548" y="10632"/>
                  </a:lnTo>
                  <a:lnTo>
                    <a:pt x="5520" y="10632"/>
                  </a:lnTo>
                  <a:lnTo>
                    <a:pt x="5506" y="10632"/>
                  </a:lnTo>
                  <a:lnTo>
                    <a:pt x="5492" y="10632"/>
                  </a:lnTo>
                  <a:lnTo>
                    <a:pt x="5492" y="10660"/>
                  </a:lnTo>
                  <a:lnTo>
                    <a:pt x="5464" y="10660"/>
                  </a:lnTo>
                  <a:lnTo>
                    <a:pt x="5450" y="10660"/>
                  </a:lnTo>
                  <a:lnTo>
                    <a:pt x="5422" y="10660"/>
                  </a:lnTo>
                  <a:lnTo>
                    <a:pt x="5422" y="10703"/>
                  </a:lnTo>
                  <a:lnTo>
                    <a:pt x="5408" y="10703"/>
                  </a:lnTo>
                  <a:lnTo>
                    <a:pt x="5422" y="10703"/>
                  </a:lnTo>
                  <a:lnTo>
                    <a:pt x="5408" y="10703"/>
                  </a:lnTo>
                  <a:lnTo>
                    <a:pt x="5379" y="10703"/>
                  </a:lnTo>
                  <a:lnTo>
                    <a:pt x="5379" y="10731"/>
                  </a:lnTo>
                  <a:lnTo>
                    <a:pt x="5365" y="10731"/>
                  </a:lnTo>
                  <a:lnTo>
                    <a:pt x="5351" y="10731"/>
                  </a:lnTo>
                  <a:lnTo>
                    <a:pt x="5365" y="10731"/>
                  </a:lnTo>
                  <a:lnTo>
                    <a:pt x="5365" y="10759"/>
                  </a:lnTo>
                  <a:lnTo>
                    <a:pt x="5365" y="10801"/>
                  </a:lnTo>
                  <a:lnTo>
                    <a:pt x="5365" y="10759"/>
                  </a:lnTo>
                  <a:lnTo>
                    <a:pt x="5379" y="10759"/>
                  </a:lnTo>
                  <a:lnTo>
                    <a:pt x="5379" y="10801"/>
                  </a:lnTo>
                  <a:lnTo>
                    <a:pt x="5365" y="10801"/>
                  </a:lnTo>
                  <a:lnTo>
                    <a:pt x="5365" y="10829"/>
                  </a:lnTo>
                  <a:lnTo>
                    <a:pt x="5351" y="10829"/>
                  </a:lnTo>
                  <a:lnTo>
                    <a:pt x="5323" y="10829"/>
                  </a:lnTo>
                  <a:lnTo>
                    <a:pt x="5323" y="10872"/>
                  </a:lnTo>
                  <a:lnTo>
                    <a:pt x="5309" y="10872"/>
                  </a:lnTo>
                  <a:lnTo>
                    <a:pt x="5323" y="10872"/>
                  </a:lnTo>
                  <a:lnTo>
                    <a:pt x="5309" y="10872"/>
                  </a:lnTo>
                  <a:lnTo>
                    <a:pt x="5281" y="10872"/>
                  </a:lnTo>
                  <a:lnTo>
                    <a:pt x="5281" y="10900"/>
                  </a:lnTo>
                  <a:lnTo>
                    <a:pt x="5281" y="10872"/>
                  </a:lnTo>
                  <a:lnTo>
                    <a:pt x="5281" y="10900"/>
                  </a:lnTo>
                  <a:lnTo>
                    <a:pt x="5267" y="10900"/>
                  </a:lnTo>
                  <a:lnTo>
                    <a:pt x="5239" y="10900"/>
                  </a:lnTo>
                  <a:lnTo>
                    <a:pt x="5239" y="10942"/>
                  </a:lnTo>
                  <a:lnTo>
                    <a:pt x="5267" y="10942"/>
                  </a:lnTo>
                  <a:lnTo>
                    <a:pt x="5239" y="10942"/>
                  </a:lnTo>
                  <a:lnTo>
                    <a:pt x="5267" y="10942"/>
                  </a:lnTo>
                  <a:lnTo>
                    <a:pt x="5239" y="10942"/>
                  </a:lnTo>
                  <a:lnTo>
                    <a:pt x="5239" y="10970"/>
                  </a:lnTo>
                  <a:lnTo>
                    <a:pt x="5267" y="10970"/>
                  </a:lnTo>
                  <a:lnTo>
                    <a:pt x="5239" y="10970"/>
                  </a:lnTo>
                  <a:lnTo>
                    <a:pt x="5267" y="10970"/>
                  </a:lnTo>
                  <a:lnTo>
                    <a:pt x="5267" y="11012"/>
                  </a:lnTo>
                  <a:lnTo>
                    <a:pt x="5239" y="11012"/>
                  </a:lnTo>
                  <a:lnTo>
                    <a:pt x="5239" y="11041"/>
                  </a:lnTo>
                  <a:lnTo>
                    <a:pt x="5239" y="11069"/>
                  </a:lnTo>
                  <a:lnTo>
                    <a:pt x="5267" y="11069"/>
                  </a:lnTo>
                  <a:lnTo>
                    <a:pt x="5267" y="11111"/>
                  </a:lnTo>
                  <a:lnTo>
                    <a:pt x="5281" y="11111"/>
                  </a:lnTo>
                  <a:lnTo>
                    <a:pt x="5309" y="11111"/>
                  </a:lnTo>
                  <a:lnTo>
                    <a:pt x="5281" y="11111"/>
                  </a:lnTo>
                  <a:lnTo>
                    <a:pt x="5309" y="11111"/>
                  </a:lnTo>
                  <a:lnTo>
                    <a:pt x="5323" y="11111"/>
                  </a:lnTo>
                  <a:lnTo>
                    <a:pt x="5323" y="11139"/>
                  </a:lnTo>
                  <a:lnTo>
                    <a:pt x="5309" y="11139"/>
                  </a:lnTo>
                  <a:lnTo>
                    <a:pt x="5281" y="11139"/>
                  </a:lnTo>
                  <a:lnTo>
                    <a:pt x="5281" y="11181"/>
                  </a:lnTo>
                  <a:lnTo>
                    <a:pt x="5267" y="11181"/>
                  </a:lnTo>
                  <a:lnTo>
                    <a:pt x="5267" y="11210"/>
                  </a:lnTo>
                  <a:lnTo>
                    <a:pt x="5267" y="11181"/>
                  </a:lnTo>
                  <a:lnTo>
                    <a:pt x="5267" y="11210"/>
                  </a:lnTo>
                  <a:lnTo>
                    <a:pt x="5239" y="11210"/>
                  </a:lnTo>
                  <a:lnTo>
                    <a:pt x="5239" y="11252"/>
                  </a:lnTo>
                  <a:lnTo>
                    <a:pt x="5225" y="11252"/>
                  </a:lnTo>
                  <a:lnTo>
                    <a:pt x="5196" y="11252"/>
                  </a:lnTo>
                  <a:lnTo>
                    <a:pt x="5182" y="11252"/>
                  </a:lnTo>
                  <a:lnTo>
                    <a:pt x="5182" y="11280"/>
                  </a:lnTo>
                  <a:lnTo>
                    <a:pt x="5168" y="11280"/>
                  </a:lnTo>
                  <a:lnTo>
                    <a:pt x="5140" y="11280"/>
                  </a:lnTo>
                  <a:lnTo>
                    <a:pt x="5140" y="11252"/>
                  </a:lnTo>
                  <a:lnTo>
                    <a:pt x="5126" y="11252"/>
                  </a:lnTo>
                  <a:lnTo>
                    <a:pt x="5098" y="11252"/>
                  </a:lnTo>
                  <a:lnTo>
                    <a:pt x="5098" y="11210"/>
                  </a:lnTo>
                  <a:lnTo>
                    <a:pt x="5084" y="11210"/>
                  </a:lnTo>
                  <a:lnTo>
                    <a:pt x="5056" y="11210"/>
                  </a:lnTo>
                  <a:lnTo>
                    <a:pt x="5041" y="11210"/>
                  </a:lnTo>
                  <a:lnTo>
                    <a:pt x="5041" y="11252"/>
                  </a:lnTo>
                  <a:lnTo>
                    <a:pt x="5027" y="11252"/>
                  </a:lnTo>
                  <a:lnTo>
                    <a:pt x="4999" y="11252"/>
                  </a:lnTo>
                  <a:lnTo>
                    <a:pt x="4999" y="11280"/>
                  </a:lnTo>
                  <a:lnTo>
                    <a:pt x="4985" y="11280"/>
                  </a:lnTo>
                  <a:lnTo>
                    <a:pt x="4957" y="11280"/>
                  </a:lnTo>
                  <a:lnTo>
                    <a:pt x="4943" y="11280"/>
                  </a:lnTo>
                  <a:lnTo>
                    <a:pt x="4915" y="11280"/>
                  </a:lnTo>
                  <a:lnTo>
                    <a:pt x="4901" y="11280"/>
                  </a:lnTo>
                  <a:lnTo>
                    <a:pt x="4887" y="11280"/>
                  </a:lnTo>
                  <a:lnTo>
                    <a:pt x="4858" y="11280"/>
                  </a:lnTo>
                  <a:lnTo>
                    <a:pt x="4844" y="11280"/>
                  </a:lnTo>
                  <a:lnTo>
                    <a:pt x="4844" y="11252"/>
                  </a:lnTo>
                  <a:lnTo>
                    <a:pt x="4858" y="11252"/>
                  </a:lnTo>
                  <a:lnTo>
                    <a:pt x="4858" y="11210"/>
                  </a:lnTo>
                  <a:lnTo>
                    <a:pt x="4844" y="11210"/>
                  </a:lnTo>
                  <a:lnTo>
                    <a:pt x="4844" y="11181"/>
                  </a:lnTo>
                  <a:lnTo>
                    <a:pt x="4844" y="11210"/>
                  </a:lnTo>
                  <a:lnTo>
                    <a:pt x="4844" y="11252"/>
                  </a:lnTo>
                  <a:lnTo>
                    <a:pt x="4816" y="11252"/>
                  </a:lnTo>
                  <a:lnTo>
                    <a:pt x="4816" y="11280"/>
                  </a:lnTo>
                  <a:lnTo>
                    <a:pt x="4802" y="11280"/>
                  </a:lnTo>
                  <a:lnTo>
                    <a:pt x="4802" y="11308"/>
                  </a:lnTo>
                  <a:lnTo>
                    <a:pt x="4774" y="11308"/>
                  </a:lnTo>
                  <a:lnTo>
                    <a:pt x="4774" y="11280"/>
                  </a:lnTo>
                  <a:lnTo>
                    <a:pt x="4760" y="11280"/>
                  </a:lnTo>
                  <a:lnTo>
                    <a:pt x="4746" y="11280"/>
                  </a:lnTo>
                  <a:lnTo>
                    <a:pt x="4746" y="11308"/>
                  </a:lnTo>
                  <a:lnTo>
                    <a:pt x="4718" y="11308"/>
                  </a:lnTo>
                  <a:lnTo>
                    <a:pt x="4704" y="11308"/>
                  </a:lnTo>
                  <a:lnTo>
                    <a:pt x="4675" y="11308"/>
                  </a:lnTo>
                  <a:lnTo>
                    <a:pt x="4661" y="11308"/>
                  </a:lnTo>
                  <a:lnTo>
                    <a:pt x="4633" y="11308"/>
                  </a:lnTo>
                  <a:lnTo>
                    <a:pt x="4633" y="11280"/>
                  </a:lnTo>
                  <a:lnTo>
                    <a:pt x="4661" y="11280"/>
                  </a:lnTo>
                  <a:lnTo>
                    <a:pt x="4661" y="11252"/>
                  </a:lnTo>
                  <a:lnTo>
                    <a:pt x="4633" y="11252"/>
                  </a:lnTo>
                  <a:lnTo>
                    <a:pt x="4633" y="11280"/>
                  </a:lnTo>
                  <a:lnTo>
                    <a:pt x="4633" y="11308"/>
                  </a:lnTo>
                  <a:lnTo>
                    <a:pt x="4661" y="11308"/>
                  </a:lnTo>
                  <a:lnTo>
                    <a:pt x="4661" y="11350"/>
                  </a:lnTo>
                  <a:lnTo>
                    <a:pt x="4675" y="11308"/>
                  </a:lnTo>
                  <a:lnTo>
                    <a:pt x="4675" y="11350"/>
                  </a:lnTo>
                  <a:lnTo>
                    <a:pt x="4704" y="11350"/>
                  </a:lnTo>
                  <a:lnTo>
                    <a:pt x="4675" y="11350"/>
                  </a:lnTo>
                  <a:lnTo>
                    <a:pt x="4661" y="11350"/>
                  </a:lnTo>
                  <a:lnTo>
                    <a:pt x="4633" y="11350"/>
                  </a:lnTo>
                  <a:lnTo>
                    <a:pt x="4619" y="11350"/>
                  </a:lnTo>
                  <a:lnTo>
                    <a:pt x="4619" y="11379"/>
                  </a:lnTo>
                  <a:lnTo>
                    <a:pt x="4605" y="11379"/>
                  </a:lnTo>
                  <a:lnTo>
                    <a:pt x="4619" y="11379"/>
                  </a:lnTo>
                  <a:lnTo>
                    <a:pt x="4633" y="11379"/>
                  </a:lnTo>
                  <a:lnTo>
                    <a:pt x="4661" y="11379"/>
                  </a:lnTo>
                  <a:lnTo>
                    <a:pt x="4675" y="11379"/>
                  </a:lnTo>
                  <a:lnTo>
                    <a:pt x="4704" y="11379"/>
                  </a:lnTo>
                  <a:lnTo>
                    <a:pt x="4718" y="11379"/>
                  </a:lnTo>
                  <a:lnTo>
                    <a:pt x="4718" y="11350"/>
                  </a:lnTo>
                  <a:lnTo>
                    <a:pt x="4746" y="11350"/>
                  </a:lnTo>
                  <a:lnTo>
                    <a:pt x="4760" y="11350"/>
                  </a:lnTo>
                  <a:lnTo>
                    <a:pt x="4774" y="11350"/>
                  </a:lnTo>
                  <a:lnTo>
                    <a:pt x="4774" y="11308"/>
                  </a:lnTo>
                  <a:lnTo>
                    <a:pt x="4802" y="11308"/>
                  </a:lnTo>
                  <a:lnTo>
                    <a:pt x="4816" y="11308"/>
                  </a:lnTo>
                  <a:lnTo>
                    <a:pt x="4844" y="11308"/>
                  </a:lnTo>
                  <a:lnTo>
                    <a:pt x="4858" y="11308"/>
                  </a:lnTo>
                  <a:lnTo>
                    <a:pt x="4858" y="11350"/>
                  </a:lnTo>
                  <a:lnTo>
                    <a:pt x="4887" y="11350"/>
                  </a:lnTo>
                  <a:lnTo>
                    <a:pt x="4887" y="11308"/>
                  </a:lnTo>
                  <a:lnTo>
                    <a:pt x="4901" y="11308"/>
                  </a:lnTo>
                  <a:lnTo>
                    <a:pt x="4901" y="11350"/>
                  </a:lnTo>
                  <a:lnTo>
                    <a:pt x="4915" y="11350"/>
                  </a:lnTo>
                  <a:lnTo>
                    <a:pt x="4915" y="11308"/>
                  </a:lnTo>
                  <a:lnTo>
                    <a:pt x="4943" y="11350"/>
                  </a:lnTo>
                  <a:lnTo>
                    <a:pt x="4943" y="11308"/>
                  </a:lnTo>
                  <a:lnTo>
                    <a:pt x="4957" y="11308"/>
                  </a:lnTo>
                  <a:lnTo>
                    <a:pt x="4985" y="11308"/>
                  </a:lnTo>
                  <a:lnTo>
                    <a:pt x="4999" y="11308"/>
                  </a:lnTo>
                  <a:lnTo>
                    <a:pt x="5027" y="11308"/>
                  </a:lnTo>
                  <a:lnTo>
                    <a:pt x="5041" y="11308"/>
                  </a:lnTo>
                  <a:lnTo>
                    <a:pt x="5056" y="11308"/>
                  </a:lnTo>
                  <a:lnTo>
                    <a:pt x="5056" y="11350"/>
                  </a:lnTo>
                  <a:lnTo>
                    <a:pt x="5056" y="11308"/>
                  </a:lnTo>
                  <a:lnTo>
                    <a:pt x="5056" y="11350"/>
                  </a:lnTo>
                  <a:lnTo>
                    <a:pt x="5084" y="11350"/>
                  </a:lnTo>
                  <a:lnTo>
                    <a:pt x="5098" y="11350"/>
                  </a:lnTo>
                  <a:lnTo>
                    <a:pt x="5126" y="11350"/>
                  </a:lnTo>
                  <a:lnTo>
                    <a:pt x="5140" y="11350"/>
                  </a:lnTo>
                  <a:lnTo>
                    <a:pt x="5168" y="11350"/>
                  </a:lnTo>
                  <a:lnTo>
                    <a:pt x="5168" y="11379"/>
                  </a:lnTo>
                  <a:lnTo>
                    <a:pt x="5182" y="11379"/>
                  </a:lnTo>
                  <a:lnTo>
                    <a:pt x="5196" y="11379"/>
                  </a:lnTo>
                  <a:lnTo>
                    <a:pt x="5196" y="11421"/>
                  </a:lnTo>
                  <a:lnTo>
                    <a:pt x="5196" y="11379"/>
                  </a:lnTo>
                  <a:lnTo>
                    <a:pt x="5225" y="11379"/>
                  </a:lnTo>
                  <a:lnTo>
                    <a:pt x="5225" y="11421"/>
                  </a:lnTo>
                  <a:lnTo>
                    <a:pt x="5196" y="11421"/>
                  </a:lnTo>
                  <a:lnTo>
                    <a:pt x="5182" y="11421"/>
                  </a:lnTo>
                  <a:lnTo>
                    <a:pt x="5168" y="11421"/>
                  </a:lnTo>
                  <a:lnTo>
                    <a:pt x="5140" y="11421"/>
                  </a:lnTo>
                  <a:lnTo>
                    <a:pt x="5140" y="11449"/>
                  </a:lnTo>
                  <a:lnTo>
                    <a:pt x="5140" y="11421"/>
                  </a:lnTo>
                  <a:lnTo>
                    <a:pt x="5168" y="11421"/>
                  </a:lnTo>
                  <a:lnTo>
                    <a:pt x="5168" y="11449"/>
                  </a:lnTo>
                  <a:lnTo>
                    <a:pt x="5182" y="11449"/>
                  </a:lnTo>
                  <a:lnTo>
                    <a:pt x="5196" y="11449"/>
                  </a:lnTo>
                  <a:lnTo>
                    <a:pt x="5225" y="11449"/>
                  </a:lnTo>
                  <a:lnTo>
                    <a:pt x="5239" y="11449"/>
                  </a:lnTo>
                  <a:lnTo>
                    <a:pt x="5267" y="11449"/>
                  </a:lnTo>
                  <a:lnTo>
                    <a:pt x="5281" y="11449"/>
                  </a:lnTo>
                  <a:lnTo>
                    <a:pt x="5309" y="11449"/>
                  </a:lnTo>
                  <a:lnTo>
                    <a:pt x="5281" y="11449"/>
                  </a:lnTo>
                  <a:lnTo>
                    <a:pt x="5281" y="11491"/>
                  </a:lnTo>
                  <a:lnTo>
                    <a:pt x="5309" y="11491"/>
                  </a:lnTo>
                  <a:lnTo>
                    <a:pt x="5323" y="11491"/>
                  </a:lnTo>
                  <a:lnTo>
                    <a:pt x="5323" y="11449"/>
                  </a:lnTo>
                  <a:lnTo>
                    <a:pt x="5351" y="11449"/>
                  </a:lnTo>
                  <a:lnTo>
                    <a:pt x="5365" y="11449"/>
                  </a:lnTo>
                  <a:lnTo>
                    <a:pt x="5365" y="11491"/>
                  </a:lnTo>
                  <a:lnTo>
                    <a:pt x="5351" y="11491"/>
                  </a:lnTo>
                  <a:lnTo>
                    <a:pt x="5365" y="11491"/>
                  </a:lnTo>
                  <a:lnTo>
                    <a:pt x="5365" y="11519"/>
                  </a:lnTo>
                  <a:lnTo>
                    <a:pt x="5365" y="11562"/>
                  </a:lnTo>
                  <a:lnTo>
                    <a:pt x="5351" y="11562"/>
                  </a:lnTo>
                  <a:lnTo>
                    <a:pt x="5365" y="11562"/>
                  </a:lnTo>
                  <a:lnTo>
                    <a:pt x="5365" y="11590"/>
                  </a:lnTo>
                  <a:lnTo>
                    <a:pt x="5351" y="11590"/>
                  </a:lnTo>
                  <a:lnTo>
                    <a:pt x="5351" y="11618"/>
                  </a:lnTo>
                  <a:lnTo>
                    <a:pt x="5351" y="11660"/>
                  </a:lnTo>
                  <a:lnTo>
                    <a:pt x="5351" y="11688"/>
                  </a:lnTo>
                  <a:lnTo>
                    <a:pt x="5323" y="11688"/>
                  </a:lnTo>
                  <a:lnTo>
                    <a:pt x="5351" y="11688"/>
                  </a:lnTo>
                  <a:lnTo>
                    <a:pt x="5365" y="11688"/>
                  </a:lnTo>
                  <a:lnTo>
                    <a:pt x="5379" y="11688"/>
                  </a:lnTo>
                  <a:lnTo>
                    <a:pt x="5408" y="11688"/>
                  </a:lnTo>
                  <a:lnTo>
                    <a:pt x="5422" y="11688"/>
                  </a:lnTo>
                  <a:lnTo>
                    <a:pt x="5422" y="11731"/>
                  </a:lnTo>
                  <a:lnTo>
                    <a:pt x="5450" y="11731"/>
                  </a:lnTo>
                  <a:lnTo>
                    <a:pt x="5422" y="11731"/>
                  </a:lnTo>
                  <a:lnTo>
                    <a:pt x="5450" y="11731"/>
                  </a:lnTo>
                  <a:lnTo>
                    <a:pt x="5450" y="11759"/>
                  </a:lnTo>
                  <a:lnTo>
                    <a:pt x="5464" y="11759"/>
                  </a:lnTo>
                  <a:lnTo>
                    <a:pt x="5464" y="11801"/>
                  </a:lnTo>
                  <a:lnTo>
                    <a:pt x="5492" y="11801"/>
                  </a:lnTo>
                  <a:lnTo>
                    <a:pt x="5464" y="11801"/>
                  </a:lnTo>
                  <a:lnTo>
                    <a:pt x="5464" y="11829"/>
                  </a:lnTo>
                  <a:lnTo>
                    <a:pt x="5492" y="11829"/>
                  </a:lnTo>
                  <a:lnTo>
                    <a:pt x="5464" y="11829"/>
                  </a:lnTo>
                  <a:lnTo>
                    <a:pt x="5464" y="11857"/>
                  </a:lnTo>
                  <a:lnTo>
                    <a:pt x="5492" y="11857"/>
                  </a:lnTo>
                  <a:lnTo>
                    <a:pt x="5492" y="11900"/>
                  </a:lnTo>
                  <a:lnTo>
                    <a:pt x="5506" y="11900"/>
                  </a:lnTo>
                  <a:lnTo>
                    <a:pt x="5520" y="11900"/>
                  </a:lnTo>
                  <a:lnTo>
                    <a:pt x="5506" y="11900"/>
                  </a:lnTo>
                  <a:lnTo>
                    <a:pt x="5506" y="11928"/>
                  </a:lnTo>
                  <a:lnTo>
                    <a:pt x="5492" y="11928"/>
                  </a:lnTo>
                  <a:lnTo>
                    <a:pt x="5464" y="11928"/>
                  </a:lnTo>
                  <a:lnTo>
                    <a:pt x="5450" y="11928"/>
                  </a:lnTo>
                  <a:lnTo>
                    <a:pt x="5450" y="11970"/>
                  </a:lnTo>
                  <a:lnTo>
                    <a:pt x="5450" y="11998"/>
                  </a:lnTo>
                  <a:lnTo>
                    <a:pt x="5450" y="12040"/>
                  </a:lnTo>
                  <a:lnTo>
                    <a:pt x="5422" y="12040"/>
                  </a:lnTo>
                  <a:lnTo>
                    <a:pt x="5422" y="12069"/>
                  </a:lnTo>
                  <a:lnTo>
                    <a:pt x="5408" y="12069"/>
                  </a:lnTo>
                  <a:lnTo>
                    <a:pt x="5422" y="12097"/>
                  </a:lnTo>
                  <a:lnTo>
                    <a:pt x="5408" y="12097"/>
                  </a:lnTo>
                  <a:lnTo>
                    <a:pt x="5422" y="12097"/>
                  </a:lnTo>
                  <a:lnTo>
                    <a:pt x="5422" y="12139"/>
                  </a:lnTo>
                  <a:lnTo>
                    <a:pt x="5422" y="12167"/>
                  </a:lnTo>
                  <a:lnTo>
                    <a:pt x="5408" y="12167"/>
                  </a:lnTo>
                  <a:lnTo>
                    <a:pt x="5379" y="12167"/>
                  </a:lnTo>
                  <a:lnTo>
                    <a:pt x="5365" y="12167"/>
                  </a:lnTo>
                  <a:lnTo>
                    <a:pt x="5351" y="12167"/>
                  </a:lnTo>
                  <a:lnTo>
                    <a:pt x="5323" y="12167"/>
                  </a:lnTo>
                  <a:lnTo>
                    <a:pt x="5323" y="12209"/>
                  </a:lnTo>
                  <a:lnTo>
                    <a:pt x="5309" y="12209"/>
                  </a:lnTo>
                  <a:lnTo>
                    <a:pt x="5281" y="12209"/>
                  </a:lnTo>
                  <a:lnTo>
                    <a:pt x="5267" y="12209"/>
                  </a:lnTo>
                  <a:lnTo>
                    <a:pt x="5239" y="12209"/>
                  </a:lnTo>
                  <a:lnTo>
                    <a:pt x="5239" y="12238"/>
                  </a:lnTo>
                  <a:lnTo>
                    <a:pt x="5225" y="12238"/>
                  </a:lnTo>
                  <a:lnTo>
                    <a:pt x="5196" y="12238"/>
                  </a:lnTo>
                  <a:lnTo>
                    <a:pt x="5196" y="12280"/>
                  </a:lnTo>
                  <a:lnTo>
                    <a:pt x="5196" y="12308"/>
                  </a:lnTo>
                  <a:lnTo>
                    <a:pt x="5225" y="12308"/>
                  </a:lnTo>
                  <a:lnTo>
                    <a:pt x="5225" y="12350"/>
                  </a:lnTo>
                  <a:lnTo>
                    <a:pt x="5196" y="12350"/>
                  </a:lnTo>
                  <a:lnTo>
                    <a:pt x="5196" y="12378"/>
                  </a:lnTo>
                  <a:lnTo>
                    <a:pt x="5225" y="12378"/>
                  </a:lnTo>
                  <a:lnTo>
                    <a:pt x="5225" y="12407"/>
                  </a:lnTo>
                  <a:lnTo>
                    <a:pt x="5239" y="12407"/>
                  </a:lnTo>
                  <a:lnTo>
                    <a:pt x="5225" y="12407"/>
                  </a:lnTo>
                  <a:lnTo>
                    <a:pt x="5196" y="12407"/>
                  </a:lnTo>
                  <a:lnTo>
                    <a:pt x="5196" y="12449"/>
                  </a:lnTo>
                  <a:lnTo>
                    <a:pt x="5182" y="12449"/>
                  </a:lnTo>
                  <a:lnTo>
                    <a:pt x="5196" y="12449"/>
                  </a:lnTo>
                  <a:lnTo>
                    <a:pt x="5182" y="12449"/>
                  </a:lnTo>
                  <a:lnTo>
                    <a:pt x="5182" y="12477"/>
                  </a:lnTo>
                  <a:lnTo>
                    <a:pt x="5182" y="12519"/>
                  </a:lnTo>
                  <a:lnTo>
                    <a:pt x="5168" y="12519"/>
                  </a:lnTo>
                  <a:lnTo>
                    <a:pt x="5168" y="12547"/>
                  </a:lnTo>
                  <a:lnTo>
                    <a:pt x="5168" y="12590"/>
                  </a:lnTo>
                  <a:lnTo>
                    <a:pt x="5140" y="12590"/>
                  </a:lnTo>
                  <a:lnTo>
                    <a:pt x="5168" y="12590"/>
                  </a:lnTo>
                  <a:lnTo>
                    <a:pt x="5140" y="12590"/>
                  </a:lnTo>
                  <a:lnTo>
                    <a:pt x="5140" y="12547"/>
                  </a:lnTo>
                  <a:lnTo>
                    <a:pt x="5140" y="12590"/>
                  </a:lnTo>
                  <a:lnTo>
                    <a:pt x="5140" y="12547"/>
                  </a:lnTo>
                  <a:lnTo>
                    <a:pt x="5126" y="12547"/>
                  </a:lnTo>
                  <a:lnTo>
                    <a:pt x="5098" y="12547"/>
                  </a:lnTo>
                  <a:lnTo>
                    <a:pt x="5098" y="12590"/>
                  </a:lnTo>
                  <a:lnTo>
                    <a:pt x="5084" y="12590"/>
                  </a:lnTo>
                  <a:lnTo>
                    <a:pt x="5098" y="12590"/>
                  </a:lnTo>
                  <a:lnTo>
                    <a:pt x="5084" y="12590"/>
                  </a:lnTo>
                  <a:lnTo>
                    <a:pt x="5056" y="12590"/>
                  </a:lnTo>
                  <a:lnTo>
                    <a:pt x="5056" y="12547"/>
                  </a:lnTo>
                  <a:lnTo>
                    <a:pt x="5041" y="12547"/>
                  </a:lnTo>
                  <a:lnTo>
                    <a:pt x="5041" y="12519"/>
                  </a:lnTo>
                  <a:lnTo>
                    <a:pt x="5041" y="12547"/>
                  </a:lnTo>
                  <a:lnTo>
                    <a:pt x="5027" y="12547"/>
                  </a:lnTo>
                  <a:lnTo>
                    <a:pt x="4999" y="12547"/>
                  </a:lnTo>
                  <a:lnTo>
                    <a:pt x="4999" y="12519"/>
                  </a:lnTo>
                  <a:lnTo>
                    <a:pt x="4985" y="12519"/>
                  </a:lnTo>
                  <a:lnTo>
                    <a:pt x="4957" y="12519"/>
                  </a:lnTo>
                  <a:lnTo>
                    <a:pt x="4943" y="12519"/>
                  </a:lnTo>
                  <a:lnTo>
                    <a:pt x="4915" y="12519"/>
                  </a:lnTo>
                  <a:lnTo>
                    <a:pt x="4943" y="12519"/>
                  </a:lnTo>
                  <a:lnTo>
                    <a:pt x="4915" y="12519"/>
                  </a:lnTo>
                  <a:lnTo>
                    <a:pt x="4901" y="12519"/>
                  </a:lnTo>
                  <a:lnTo>
                    <a:pt x="4901" y="12547"/>
                  </a:lnTo>
                  <a:lnTo>
                    <a:pt x="4887" y="12547"/>
                  </a:lnTo>
                  <a:lnTo>
                    <a:pt x="4887" y="12519"/>
                  </a:lnTo>
                  <a:lnTo>
                    <a:pt x="4858" y="12519"/>
                  </a:lnTo>
                  <a:lnTo>
                    <a:pt x="4844" y="12519"/>
                  </a:lnTo>
                  <a:lnTo>
                    <a:pt x="4816" y="12519"/>
                  </a:lnTo>
                  <a:lnTo>
                    <a:pt x="4802" y="12519"/>
                  </a:lnTo>
                  <a:lnTo>
                    <a:pt x="4774" y="12519"/>
                  </a:lnTo>
                  <a:lnTo>
                    <a:pt x="4774" y="12547"/>
                  </a:lnTo>
                  <a:lnTo>
                    <a:pt x="4760" y="12547"/>
                  </a:lnTo>
                  <a:lnTo>
                    <a:pt x="4746" y="12547"/>
                  </a:lnTo>
                  <a:lnTo>
                    <a:pt x="4746" y="12519"/>
                  </a:lnTo>
                  <a:lnTo>
                    <a:pt x="4718" y="12519"/>
                  </a:lnTo>
                  <a:lnTo>
                    <a:pt x="4718" y="12547"/>
                  </a:lnTo>
                  <a:lnTo>
                    <a:pt x="4718" y="12519"/>
                  </a:lnTo>
                  <a:lnTo>
                    <a:pt x="4718" y="12547"/>
                  </a:lnTo>
                  <a:lnTo>
                    <a:pt x="4704" y="12547"/>
                  </a:lnTo>
                  <a:lnTo>
                    <a:pt x="4718" y="12547"/>
                  </a:lnTo>
                  <a:lnTo>
                    <a:pt x="4704" y="12547"/>
                  </a:lnTo>
                  <a:lnTo>
                    <a:pt x="4675" y="12547"/>
                  </a:lnTo>
                  <a:lnTo>
                    <a:pt x="4661" y="12547"/>
                  </a:lnTo>
                  <a:lnTo>
                    <a:pt x="4661" y="12590"/>
                  </a:lnTo>
                  <a:lnTo>
                    <a:pt x="4633" y="12590"/>
                  </a:lnTo>
                  <a:lnTo>
                    <a:pt x="4633" y="12618"/>
                  </a:lnTo>
                  <a:lnTo>
                    <a:pt x="4633" y="12590"/>
                  </a:lnTo>
                  <a:lnTo>
                    <a:pt x="4633" y="12618"/>
                  </a:lnTo>
                  <a:lnTo>
                    <a:pt x="4619" y="12618"/>
                  </a:lnTo>
                  <a:lnTo>
                    <a:pt x="4619" y="12646"/>
                  </a:lnTo>
                  <a:lnTo>
                    <a:pt x="4605" y="12646"/>
                  </a:lnTo>
                  <a:lnTo>
                    <a:pt x="4605" y="12688"/>
                  </a:lnTo>
                  <a:lnTo>
                    <a:pt x="4605" y="12716"/>
                  </a:lnTo>
                  <a:lnTo>
                    <a:pt x="4619" y="12716"/>
                  </a:lnTo>
                  <a:lnTo>
                    <a:pt x="4605" y="12716"/>
                  </a:lnTo>
                  <a:lnTo>
                    <a:pt x="4605" y="12759"/>
                  </a:lnTo>
                  <a:lnTo>
                    <a:pt x="4605" y="12716"/>
                  </a:lnTo>
                  <a:lnTo>
                    <a:pt x="4605" y="12759"/>
                  </a:lnTo>
                  <a:lnTo>
                    <a:pt x="4577" y="12759"/>
                  </a:lnTo>
                  <a:lnTo>
                    <a:pt x="4605" y="12759"/>
                  </a:lnTo>
                  <a:lnTo>
                    <a:pt x="4605" y="12787"/>
                  </a:lnTo>
                  <a:lnTo>
                    <a:pt x="4605" y="12759"/>
                  </a:lnTo>
                  <a:lnTo>
                    <a:pt x="4605" y="12787"/>
                  </a:lnTo>
                  <a:lnTo>
                    <a:pt x="4577" y="12787"/>
                  </a:lnTo>
                  <a:lnTo>
                    <a:pt x="4563" y="12787"/>
                  </a:lnTo>
                  <a:lnTo>
                    <a:pt x="4535" y="12787"/>
                  </a:lnTo>
                  <a:lnTo>
                    <a:pt x="4535" y="12829"/>
                  </a:lnTo>
                  <a:lnTo>
                    <a:pt x="4520" y="12829"/>
                  </a:lnTo>
                  <a:lnTo>
                    <a:pt x="4535" y="12829"/>
                  </a:lnTo>
                  <a:lnTo>
                    <a:pt x="4535" y="12857"/>
                  </a:lnTo>
                  <a:lnTo>
                    <a:pt x="4520" y="12857"/>
                  </a:lnTo>
                  <a:lnTo>
                    <a:pt x="4520" y="12899"/>
                  </a:lnTo>
                  <a:lnTo>
                    <a:pt x="4520" y="12857"/>
                  </a:lnTo>
                  <a:lnTo>
                    <a:pt x="4520" y="12899"/>
                  </a:lnTo>
                  <a:lnTo>
                    <a:pt x="4492" y="12899"/>
                  </a:lnTo>
                  <a:lnTo>
                    <a:pt x="4478" y="12899"/>
                  </a:lnTo>
                  <a:lnTo>
                    <a:pt x="4492" y="12899"/>
                  </a:lnTo>
                  <a:lnTo>
                    <a:pt x="4478" y="12899"/>
                  </a:lnTo>
                  <a:lnTo>
                    <a:pt x="4478" y="12928"/>
                  </a:lnTo>
                  <a:lnTo>
                    <a:pt x="4492" y="12928"/>
                  </a:lnTo>
                  <a:lnTo>
                    <a:pt x="4478" y="12928"/>
                  </a:lnTo>
                  <a:lnTo>
                    <a:pt x="4492" y="12928"/>
                  </a:lnTo>
                  <a:lnTo>
                    <a:pt x="4492" y="12956"/>
                  </a:lnTo>
                  <a:lnTo>
                    <a:pt x="4478" y="12956"/>
                  </a:lnTo>
                  <a:lnTo>
                    <a:pt x="4450" y="12956"/>
                  </a:lnTo>
                  <a:lnTo>
                    <a:pt x="4450" y="12998"/>
                  </a:lnTo>
                  <a:lnTo>
                    <a:pt x="4478" y="12998"/>
                  </a:lnTo>
                  <a:lnTo>
                    <a:pt x="4478" y="13026"/>
                  </a:lnTo>
                  <a:lnTo>
                    <a:pt x="4492" y="13026"/>
                  </a:lnTo>
                  <a:lnTo>
                    <a:pt x="4492" y="13068"/>
                  </a:lnTo>
                  <a:lnTo>
                    <a:pt x="4492" y="13097"/>
                  </a:lnTo>
                  <a:lnTo>
                    <a:pt x="4478" y="13097"/>
                  </a:lnTo>
                  <a:lnTo>
                    <a:pt x="4492" y="13139"/>
                  </a:lnTo>
                  <a:lnTo>
                    <a:pt x="4478" y="13139"/>
                  </a:lnTo>
                  <a:lnTo>
                    <a:pt x="4450" y="13139"/>
                  </a:lnTo>
                  <a:lnTo>
                    <a:pt x="4436" y="13139"/>
                  </a:lnTo>
                  <a:lnTo>
                    <a:pt x="4422" y="13139"/>
                  </a:lnTo>
                  <a:lnTo>
                    <a:pt x="4436" y="13139"/>
                  </a:lnTo>
                  <a:lnTo>
                    <a:pt x="4422" y="13139"/>
                  </a:lnTo>
                  <a:lnTo>
                    <a:pt x="4394" y="13139"/>
                  </a:lnTo>
                  <a:lnTo>
                    <a:pt x="4380" y="13139"/>
                  </a:lnTo>
                  <a:lnTo>
                    <a:pt x="4380" y="13167"/>
                  </a:lnTo>
                  <a:lnTo>
                    <a:pt x="4394" y="13167"/>
                  </a:lnTo>
                  <a:lnTo>
                    <a:pt x="4380" y="13167"/>
                  </a:lnTo>
                  <a:lnTo>
                    <a:pt x="4380" y="13195"/>
                  </a:lnTo>
                  <a:lnTo>
                    <a:pt x="4380" y="13167"/>
                  </a:lnTo>
                  <a:lnTo>
                    <a:pt x="4380" y="13195"/>
                  </a:lnTo>
                  <a:lnTo>
                    <a:pt x="4380" y="13167"/>
                  </a:lnTo>
                  <a:lnTo>
                    <a:pt x="4351" y="13167"/>
                  </a:lnTo>
                  <a:lnTo>
                    <a:pt x="4351" y="13195"/>
                  </a:lnTo>
                  <a:lnTo>
                    <a:pt x="4351" y="13167"/>
                  </a:lnTo>
                  <a:lnTo>
                    <a:pt x="4337" y="13167"/>
                  </a:lnTo>
                  <a:lnTo>
                    <a:pt x="4337" y="13195"/>
                  </a:lnTo>
                  <a:lnTo>
                    <a:pt x="4309" y="13195"/>
                  </a:lnTo>
                  <a:lnTo>
                    <a:pt x="4309" y="13237"/>
                  </a:lnTo>
                  <a:lnTo>
                    <a:pt x="4295" y="13237"/>
                  </a:lnTo>
                  <a:lnTo>
                    <a:pt x="4295" y="13195"/>
                  </a:lnTo>
                  <a:lnTo>
                    <a:pt x="4309" y="13195"/>
                  </a:lnTo>
                  <a:lnTo>
                    <a:pt x="4295" y="13195"/>
                  </a:lnTo>
                  <a:lnTo>
                    <a:pt x="4309" y="13195"/>
                  </a:lnTo>
                  <a:lnTo>
                    <a:pt x="4309" y="13167"/>
                  </a:lnTo>
                  <a:lnTo>
                    <a:pt x="4295" y="13167"/>
                  </a:lnTo>
                  <a:lnTo>
                    <a:pt x="4281" y="13167"/>
                  </a:lnTo>
                  <a:lnTo>
                    <a:pt x="4281" y="13195"/>
                  </a:lnTo>
                  <a:lnTo>
                    <a:pt x="4253" y="13195"/>
                  </a:lnTo>
                  <a:lnTo>
                    <a:pt x="4253" y="13167"/>
                  </a:lnTo>
                  <a:lnTo>
                    <a:pt x="4239" y="13167"/>
                  </a:lnTo>
                  <a:lnTo>
                    <a:pt x="4239" y="13139"/>
                  </a:lnTo>
                  <a:lnTo>
                    <a:pt x="4239" y="13097"/>
                  </a:lnTo>
                  <a:lnTo>
                    <a:pt x="4211" y="13097"/>
                  </a:lnTo>
                  <a:lnTo>
                    <a:pt x="4239" y="13097"/>
                  </a:lnTo>
                  <a:lnTo>
                    <a:pt x="4239" y="13068"/>
                  </a:lnTo>
                  <a:lnTo>
                    <a:pt x="4211" y="13068"/>
                  </a:lnTo>
                  <a:lnTo>
                    <a:pt x="4211" y="13026"/>
                  </a:lnTo>
                  <a:lnTo>
                    <a:pt x="4197" y="13026"/>
                  </a:lnTo>
                  <a:lnTo>
                    <a:pt x="4197" y="12998"/>
                  </a:lnTo>
                  <a:lnTo>
                    <a:pt x="4168" y="12998"/>
                  </a:lnTo>
                  <a:lnTo>
                    <a:pt x="4154" y="12998"/>
                  </a:lnTo>
                  <a:lnTo>
                    <a:pt x="4154" y="13026"/>
                  </a:lnTo>
                  <a:lnTo>
                    <a:pt x="4154" y="12998"/>
                  </a:lnTo>
                  <a:lnTo>
                    <a:pt x="4154" y="12956"/>
                  </a:lnTo>
                  <a:lnTo>
                    <a:pt x="4154" y="12998"/>
                  </a:lnTo>
                  <a:lnTo>
                    <a:pt x="4140" y="12998"/>
                  </a:lnTo>
                  <a:lnTo>
                    <a:pt x="4140" y="12956"/>
                  </a:lnTo>
                  <a:lnTo>
                    <a:pt x="4112" y="12956"/>
                  </a:lnTo>
                  <a:lnTo>
                    <a:pt x="4112" y="12998"/>
                  </a:lnTo>
                  <a:lnTo>
                    <a:pt x="4098" y="12998"/>
                  </a:lnTo>
                  <a:lnTo>
                    <a:pt x="4112" y="12998"/>
                  </a:lnTo>
                  <a:lnTo>
                    <a:pt x="4098" y="12998"/>
                  </a:lnTo>
                  <a:lnTo>
                    <a:pt x="4112" y="12998"/>
                  </a:lnTo>
                  <a:lnTo>
                    <a:pt x="4098" y="12998"/>
                  </a:lnTo>
                  <a:lnTo>
                    <a:pt x="4098" y="12956"/>
                  </a:lnTo>
                  <a:lnTo>
                    <a:pt x="4098" y="12998"/>
                  </a:lnTo>
                  <a:lnTo>
                    <a:pt x="4098" y="12956"/>
                  </a:lnTo>
                  <a:lnTo>
                    <a:pt x="4112" y="12956"/>
                  </a:lnTo>
                  <a:lnTo>
                    <a:pt x="4098" y="12956"/>
                  </a:lnTo>
                  <a:lnTo>
                    <a:pt x="4070" y="12956"/>
                  </a:lnTo>
                  <a:lnTo>
                    <a:pt x="4056" y="12956"/>
                  </a:lnTo>
                  <a:lnTo>
                    <a:pt x="4028" y="12956"/>
                  </a:lnTo>
                  <a:lnTo>
                    <a:pt x="4014" y="12956"/>
                  </a:lnTo>
                  <a:lnTo>
                    <a:pt x="3999" y="12956"/>
                  </a:lnTo>
                  <a:lnTo>
                    <a:pt x="3999" y="12928"/>
                  </a:lnTo>
                  <a:lnTo>
                    <a:pt x="4014" y="12928"/>
                  </a:lnTo>
                  <a:lnTo>
                    <a:pt x="3999" y="12928"/>
                  </a:lnTo>
                  <a:lnTo>
                    <a:pt x="3999" y="12899"/>
                  </a:lnTo>
                  <a:lnTo>
                    <a:pt x="3971" y="12899"/>
                  </a:lnTo>
                  <a:lnTo>
                    <a:pt x="3999" y="12899"/>
                  </a:lnTo>
                  <a:lnTo>
                    <a:pt x="3971" y="12899"/>
                  </a:lnTo>
                  <a:lnTo>
                    <a:pt x="3999" y="12899"/>
                  </a:lnTo>
                  <a:lnTo>
                    <a:pt x="3999" y="12857"/>
                  </a:lnTo>
                  <a:lnTo>
                    <a:pt x="4014" y="12857"/>
                  </a:lnTo>
                  <a:lnTo>
                    <a:pt x="3999" y="12857"/>
                  </a:lnTo>
                  <a:lnTo>
                    <a:pt x="4014" y="12857"/>
                  </a:lnTo>
                  <a:lnTo>
                    <a:pt x="4014" y="12829"/>
                  </a:lnTo>
                  <a:lnTo>
                    <a:pt x="3999" y="12829"/>
                  </a:lnTo>
                  <a:lnTo>
                    <a:pt x="4014" y="12829"/>
                  </a:lnTo>
                  <a:lnTo>
                    <a:pt x="3999" y="12829"/>
                  </a:lnTo>
                  <a:lnTo>
                    <a:pt x="3971" y="12829"/>
                  </a:lnTo>
                  <a:lnTo>
                    <a:pt x="3957" y="12829"/>
                  </a:lnTo>
                  <a:lnTo>
                    <a:pt x="3957" y="12787"/>
                  </a:lnTo>
                  <a:lnTo>
                    <a:pt x="3957" y="12829"/>
                  </a:lnTo>
                  <a:lnTo>
                    <a:pt x="3957" y="12787"/>
                  </a:lnTo>
                  <a:lnTo>
                    <a:pt x="3929" y="12787"/>
                  </a:lnTo>
                  <a:lnTo>
                    <a:pt x="3929" y="12759"/>
                  </a:lnTo>
                  <a:lnTo>
                    <a:pt x="3957" y="12759"/>
                  </a:lnTo>
                  <a:lnTo>
                    <a:pt x="3957" y="12716"/>
                  </a:lnTo>
                  <a:lnTo>
                    <a:pt x="3957" y="12759"/>
                  </a:lnTo>
                  <a:lnTo>
                    <a:pt x="3957" y="12716"/>
                  </a:lnTo>
                  <a:lnTo>
                    <a:pt x="3929" y="12716"/>
                  </a:lnTo>
                  <a:lnTo>
                    <a:pt x="3929" y="12688"/>
                  </a:lnTo>
                  <a:lnTo>
                    <a:pt x="3929" y="12646"/>
                  </a:lnTo>
                  <a:lnTo>
                    <a:pt x="3915" y="12646"/>
                  </a:lnTo>
                  <a:lnTo>
                    <a:pt x="3915" y="12688"/>
                  </a:lnTo>
                  <a:lnTo>
                    <a:pt x="3887" y="12688"/>
                  </a:lnTo>
                  <a:lnTo>
                    <a:pt x="3887" y="12646"/>
                  </a:lnTo>
                  <a:lnTo>
                    <a:pt x="3873" y="12646"/>
                  </a:lnTo>
                  <a:lnTo>
                    <a:pt x="3845" y="12646"/>
                  </a:lnTo>
                  <a:lnTo>
                    <a:pt x="3845" y="12618"/>
                  </a:lnTo>
                  <a:lnTo>
                    <a:pt x="3845" y="12646"/>
                  </a:lnTo>
                  <a:lnTo>
                    <a:pt x="3845" y="12618"/>
                  </a:lnTo>
                  <a:lnTo>
                    <a:pt x="3830" y="12618"/>
                  </a:lnTo>
                  <a:lnTo>
                    <a:pt x="3845" y="12618"/>
                  </a:lnTo>
                  <a:lnTo>
                    <a:pt x="3830" y="12618"/>
                  </a:lnTo>
                  <a:lnTo>
                    <a:pt x="3830" y="12590"/>
                  </a:lnTo>
                  <a:lnTo>
                    <a:pt x="3830" y="12547"/>
                  </a:lnTo>
                  <a:lnTo>
                    <a:pt x="3816" y="12547"/>
                  </a:lnTo>
                  <a:lnTo>
                    <a:pt x="3830" y="12547"/>
                  </a:lnTo>
                  <a:lnTo>
                    <a:pt x="3845" y="12519"/>
                  </a:lnTo>
                  <a:lnTo>
                    <a:pt x="3845" y="12547"/>
                  </a:lnTo>
                  <a:lnTo>
                    <a:pt x="3845" y="12519"/>
                  </a:lnTo>
                  <a:lnTo>
                    <a:pt x="3845" y="12477"/>
                  </a:lnTo>
                  <a:lnTo>
                    <a:pt x="3873" y="12477"/>
                  </a:lnTo>
                  <a:lnTo>
                    <a:pt x="3873" y="12449"/>
                  </a:lnTo>
                  <a:lnTo>
                    <a:pt x="3887" y="12449"/>
                  </a:lnTo>
                  <a:lnTo>
                    <a:pt x="3887" y="12407"/>
                  </a:lnTo>
                  <a:lnTo>
                    <a:pt x="3873" y="12407"/>
                  </a:lnTo>
                  <a:lnTo>
                    <a:pt x="3887" y="12378"/>
                  </a:lnTo>
                  <a:lnTo>
                    <a:pt x="3887" y="12407"/>
                  </a:lnTo>
                  <a:lnTo>
                    <a:pt x="3887" y="12378"/>
                  </a:lnTo>
                  <a:lnTo>
                    <a:pt x="3887" y="12350"/>
                  </a:lnTo>
                  <a:lnTo>
                    <a:pt x="3915" y="12350"/>
                  </a:lnTo>
                  <a:lnTo>
                    <a:pt x="3915" y="12308"/>
                  </a:lnTo>
                  <a:lnTo>
                    <a:pt x="3887" y="12308"/>
                  </a:lnTo>
                  <a:lnTo>
                    <a:pt x="3887" y="12280"/>
                  </a:lnTo>
                  <a:lnTo>
                    <a:pt x="3873" y="12280"/>
                  </a:lnTo>
                  <a:lnTo>
                    <a:pt x="3887" y="12280"/>
                  </a:lnTo>
                  <a:lnTo>
                    <a:pt x="3873" y="12280"/>
                  </a:lnTo>
                  <a:lnTo>
                    <a:pt x="3845" y="12280"/>
                  </a:lnTo>
                  <a:lnTo>
                    <a:pt x="3845" y="12238"/>
                  </a:lnTo>
                  <a:lnTo>
                    <a:pt x="3873" y="12238"/>
                  </a:lnTo>
                  <a:lnTo>
                    <a:pt x="3845" y="12238"/>
                  </a:lnTo>
                  <a:lnTo>
                    <a:pt x="3830" y="12238"/>
                  </a:lnTo>
                  <a:lnTo>
                    <a:pt x="3845" y="12238"/>
                  </a:lnTo>
                  <a:lnTo>
                    <a:pt x="3845" y="12209"/>
                  </a:lnTo>
                  <a:lnTo>
                    <a:pt x="3830" y="12209"/>
                  </a:lnTo>
                  <a:lnTo>
                    <a:pt x="3845" y="12209"/>
                  </a:lnTo>
                  <a:lnTo>
                    <a:pt x="3845" y="12167"/>
                  </a:lnTo>
                  <a:lnTo>
                    <a:pt x="3873" y="12167"/>
                  </a:lnTo>
                  <a:lnTo>
                    <a:pt x="3845" y="12167"/>
                  </a:lnTo>
                  <a:lnTo>
                    <a:pt x="3830" y="12167"/>
                  </a:lnTo>
                  <a:lnTo>
                    <a:pt x="3830" y="12139"/>
                  </a:lnTo>
                  <a:lnTo>
                    <a:pt x="3830" y="12097"/>
                  </a:lnTo>
                  <a:lnTo>
                    <a:pt x="3830" y="12139"/>
                  </a:lnTo>
                  <a:lnTo>
                    <a:pt x="3816" y="12139"/>
                  </a:lnTo>
                  <a:lnTo>
                    <a:pt x="3816" y="12097"/>
                  </a:lnTo>
                  <a:lnTo>
                    <a:pt x="3788" y="12097"/>
                  </a:lnTo>
                  <a:lnTo>
                    <a:pt x="3788" y="12069"/>
                  </a:lnTo>
                  <a:lnTo>
                    <a:pt x="3774" y="12069"/>
                  </a:lnTo>
                  <a:lnTo>
                    <a:pt x="3746" y="12069"/>
                  </a:lnTo>
                  <a:lnTo>
                    <a:pt x="3732" y="12069"/>
                  </a:lnTo>
                  <a:lnTo>
                    <a:pt x="3704" y="12069"/>
                  </a:lnTo>
                  <a:lnTo>
                    <a:pt x="3704" y="12040"/>
                  </a:lnTo>
                  <a:lnTo>
                    <a:pt x="3732" y="12040"/>
                  </a:lnTo>
                  <a:lnTo>
                    <a:pt x="3704" y="12040"/>
                  </a:lnTo>
                  <a:lnTo>
                    <a:pt x="3732" y="11998"/>
                  </a:lnTo>
                  <a:lnTo>
                    <a:pt x="3746" y="11970"/>
                  </a:lnTo>
                  <a:lnTo>
                    <a:pt x="3746" y="11928"/>
                  </a:lnTo>
                  <a:lnTo>
                    <a:pt x="3732" y="11928"/>
                  </a:lnTo>
                  <a:lnTo>
                    <a:pt x="3732" y="11900"/>
                  </a:lnTo>
                  <a:lnTo>
                    <a:pt x="3732" y="11857"/>
                  </a:lnTo>
                  <a:lnTo>
                    <a:pt x="3704" y="11829"/>
                  </a:lnTo>
                  <a:lnTo>
                    <a:pt x="3690" y="11829"/>
                  </a:lnTo>
                  <a:lnTo>
                    <a:pt x="3690" y="11801"/>
                  </a:lnTo>
                  <a:lnTo>
                    <a:pt x="3676" y="11801"/>
                  </a:lnTo>
                  <a:lnTo>
                    <a:pt x="3676" y="11759"/>
                  </a:lnTo>
                  <a:lnTo>
                    <a:pt x="3647" y="11759"/>
                  </a:lnTo>
                  <a:lnTo>
                    <a:pt x="3647" y="11731"/>
                  </a:lnTo>
                  <a:lnTo>
                    <a:pt x="3633" y="11731"/>
                  </a:lnTo>
                  <a:lnTo>
                    <a:pt x="3605" y="11688"/>
                  </a:lnTo>
                  <a:lnTo>
                    <a:pt x="3591" y="11688"/>
                  </a:lnTo>
                  <a:lnTo>
                    <a:pt x="3591" y="11660"/>
                  </a:lnTo>
                  <a:lnTo>
                    <a:pt x="3563" y="11660"/>
                  </a:lnTo>
                  <a:lnTo>
                    <a:pt x="3563" y="11618"/>
                  </a:lnTo>
                  <a:lnTo>
                    <a:pt x="3549" y="11618"/>
                  </a:lnTo>
                  <a:lnTo>
                    <a:pt x="3535" y="11618"/>
                  </a:lnTo>
                  <a:lnTo>
                    <a:pt x="3535" y="11590"/>
                  </a:lnTo>
                  <a:lnTo>
                    <a:pt x="3507" y="11590"/>
                  </a:lnTo>
                  <a:lnTo>
                    <a:pt x="3507" y="11562"/>
                  </a:lnTo>
                  <a:lnTo>
                    <a:pt x="3493" y="11562"/>
                  </a:lnTo>
                  <a:lnTo>
                    <a:pt x="3464" y="11562"/>
                  </a:lnTo>
                  <a:lnTo>
                    <a:pt x="3464" y="11519"/>
                  </a:lnTo>
                  <a:lnTo>
                    <a:pt x="3450" y="11519"/>
                  </a:lnTo>
                  <a:lnTo>
                    <a:pt x="3422" y="11519"/>
                  </a:lnTo>
                  <a:lnTo>
                    <a:pt x="3450" y="11519"/>
                  </a:lnTo>
                  <a:lnTo>
                    <a:pt x="3450" y="11491"/>
                  </a:lnTo>
                  <a:lnTo>
                    <a:pt x="3422" y="11491"/>
                  </a:lnTo>
                  <a:lnTo>
                    <a:pt x="3450" y="11491"/>
                  </a:lnTo>
                  <a:lnTo>
                    <a:pt x="3422" y="11491"/>
                  </a:lnTo>
                  <a:lnTo>
                    <a:pt x="3450" y="11491"/>
                  </a:lnTo>
                  <a:lnTo>
                    <a:pt x="3422" y="11491"/>
                  </a:lnTo>
                  <a:lnTo>
                    <a:pt x="3422" y="11519"/>
                  </a:lnTo>
                  <a:lnTo>
                    <a:pt x="3408" y="11519"/>
                  </a:lnTo>
                  <a:lnTo>
                    <a:pt x="3394" y="11519"/>
                  </a:lnTo>
                  <a:lnTo>
                    <a:pt x="3394" y="11491"/>
                  </a:lnTo>
                  <a:lnTo>
                    <a:pt x="3366" y="11491"/>
                  </a:lnTo>
                  <a:lnTo>
                    <a:pt x="3352" y="11491"/>
                  </a:lnTo>
                  <a:lnTo>
                    <a:pt x="3366" y="11491"/>
                  </a:lnTo>
                  <a:lnTo>
                    <a:pt x="3352" y="11491"/>
                  </a:lnTo>
                  <a:lnTo>
                    <a:pt x="3352" y="11449"/>
                  </a:lnTo>
                  <a:lnTo>
                    <a:pt x="3324" y="11449"/>
                  </a:lnTo>
                  <a:lnTo>
                    <a:pt x="3352" y="11449"/>
                  </a:lnTo>
                  <a:lnTo>
                    <a:pt x="3352" y="11421"/>
                  </a:lnTo>
                  <a:lnTo>
                    <a:pt x="3324" y="11421"/>
                  </a:lnTo>
                  <a:lnTo>
                    <a:pt x="3309" y="11421"/>
                  </a:lnTo>
                  <a:lnTo>
                    <a:pt x="3309" y="11379"/>
                  </a:lnTo>
                  <a:lnTo>
                    <a:pt x="3281" y="11379"/>
                  </a:lnTo>
                  <a:lnTo>
                    <a:pt x="3267" y="11379"/>
                  </a:lnTo>
                  <a:lnTo>
                    <a:pt x="3253" y="11379"/>
                  </a:lnTo>
                  <a:lnTo>
                    <a:pt x="3225" y="11379"/>
                  </a:lnTo>
                  <a:lnTo>
                    <a:pt x="3211" y="11379"/>
                  </a:lnTo>
                  <a:lnTo>
                    <a:pt x="3183" y="11379"/>
                  </a:lnTo>
                  <a:lnTo>
                    <a:pt x="3211" y="11379"/>
                  </a:lnTo>
                  <a:lnTo>
                    <a:pt x="3183" y="11379"/>
                  </a:lnTo>
                  <a:lnTo>
                    <a:pt x="3169" y="11379"/>
                  </a:lnTo>
                  <a:lnTo>
                    <a:pt x="3140" y="11379"/>
                  </a:lnTo>
                  <a:lnTo>
                    <a:pt x="3140" y="11421"/>
                  </a:lnTo>
                  <a:lnTo>
                    <a:pt x="3126" y="11421"/>
                  </a:lnTo>
                  <a:lnTo>
                    <a:pt x="3126" y="11379"/>
                  </a:lnTo>
                  <a:lnTo>
                    <a:pt x="3126" y="11421"/>
                  </a:lnTo>
                  <a:lnTo>
                    <a:pt x="3098" y="11421"/>
                  </a:lnTo>
                  <a:lnTo>
                    <a:pt x="3084" y="11421"/>
                  </a:lnTo>
                  <a:lnTo>
                    <a:pt x="3070" y="11421"/>
                  </a:lnTo>
                  <a:lnTo>
                    <a:pt x="3070" y="11379"/>
                  </a:lnTo>
                  <a:lnTo>
                    <a:pt x="3042" y="11379"/>
                  </a:lnTo>
                  <a:lnTo>
                    <a:pt x="3042" y="11350"/>
                  </a:lnTo>
                  <a:lnTo>
                    <a:pt x="3028" y="11350"/>
                  </a:lnTo>
                  <a:lnTo>
                    <a:pt x="3000" y="11350"/>
                  </a:lnTo>
                  <a:lnTo>
                    <a:pt x="2986" y="11350"/>
                  </a:lnTo>
                  <a:lnTo>
                    <a:pt x="2986" y="11308"/>
                  </a:lnTo>
                  <a:lnTo>
                    <a:pt x="2957" y="11308"/>
                  </a:lnTo>
                  <a:lnTo>
                    <a:pt x="2943" y="11280"/>
                  </a:lnTo>
                  <a:lnTo>
                    <a:pt x="2929" y="11280"/>
                  </a:lnTo>
                  <a:lnTo>
                    <a:pt x="2901" y="11280"/>
                  </a:lnTo>
                  <a:lnTo>
                    <a:pt x="2901" y="11252"/>
                  </a:lnTo>
                  <a:lnTo>
                    <a:pt x="2887" y="11252"/>
                  </a:lnTo>
                  <a:lnTo>
                    <a:pt x="2859" y="11252"/>
                  </a:lnTo>
                  <a:lnTo>
                    <a:pt x="2845" y="11252"/>
                  </a:lnTo>
                  <a:lnTo>
                    <a:pt x="2817" y="11252"/>
                  </a:lnTo>
                  <a:lnTo>
                    <a:pt x="2803" y="11252"/>
                  </a:lnTo>
                  <a:lnTo>
                    <a:pt x="2803" y="11280"/>
                  </a:lnTo>
                  <a:lnTo>
                    <a:pt x="2788" y="11280"/>
                  </a:lnTo>
                  <a:lnTo>
                    <a:pt x="2788" y="11252"/>
                  </a:lnTo>
                  <a:lnTo>
                    <a:pt x="2788" y="11280"/>
                  </a:lnTo>
                  <a:lnTo>
                    <a:pt x="2788" y="11252"/>
                  </a:lnTo>
                  <a:lnTo>
                    <a:pt x="2788" y="11280"/>
                  </a:lnTo>
                  <a:lnTo>
                    <a:pt x="2788" y="11252"/>
                  </a:lnTo>
                  <a:lnTo>
                    <a:pt x="2760" y="11252"/>
                  </a:lnTo>
                  <a:lnTo>
                    <a:pt x="2746" y="11252"/>
                  </a:lnTo>
                  <a:lnTo>
                    <a:pt x="2746" y="11210"/>
                  </a:lnTo>
                  <a:lnTo>
                    <a:pt x="2718" y="11210"/>
                  </a:lnTo>
                  <a:lnTo>
                    <a:pt x="2704" y="11210"/>
                  </a:lnTo>
                  <a:lnTo>
                    <a:pt x="2676" y="11210"/>
                  </a:lnTo>
                  <a:lnTo>
                    <a:pt x="2662" y="11252"/>
                  </a:lnTo>
                  <a:lnTo>
                    <a:pt x="2662" y="11280"/>
                  </a:lnTo>
                  <a:lnTo>
                    <a:pt x="2648" y="11280"/>
                  </a:lnTo>
                  <a:lnTo>
                    <a:pt x="2648" y="11252"/>
                  </a:lnTo>
                  <a:lnTo>
                    <a:pt x="2619" y="11252"/>
                  </a:lnTo>
                  <a:lnTo>
                    <a:pt x="2619" y="11280"/>
                  </a:lnTo>
                  <a:lnTo>
                    <a:pt x="2605" y="11280"/>
                  </a:lnTo>
                  <a:lnTo>
                    <a:pt x="2577" y="11280"/>
                  </a:lnTo>
                  <a:lnTo>
                    <a:pt x="2563" y="11280"/>
                  </a:lnTo>
                  <a:lnTo>
                    <a:pt x="2535" y="11308"/>
                  </a:lnTo>
                  <a:lnTo>
                    <a:pt x="2535" y="11280"/>
                  </a:lnTo>
                  <a:lnTo>
                    <a:pt x="2563" y="11280"/>
                  </a:lnTo>
                  <a:lnTo>
                    <a:pt x="2563" y="11252"/>
                  </a:lnTo>
                  <a:lnTo>
                    <a:pt x="2535" y="11252"/>
                  </a:lnTo>
                  <a:lnTo>
                    <a:pt x="2535" y="11210"/>
                  </a:lnTo>
                  <a:lnTo>
                    <a:pt x="2535" y="11252"/>
                  </a:lnTo>
                  <a:lnTo>
                    <a:pt x="2535" y="11210"/>
                  </a:lnTo>
                  <a:lnTo>
                    <a:pt x="2521" y="11210"/>
                  </a:lnTo>
                  <a:lnTo>
                    <a:pt x="2535" y="11210"/>
                  </a:lnTo>
                  <a:lnTo>
                    <a:pt x="2521" y="11210"/>
                  </a:lnTo>
                  <a:lnTo>
                    <a:pt x="2521" y="11181"/>
                  </a:lnTo>
                  <a:lnTo>
                    <a:pt x="2521" y="11210"/>
                  </a:lnTo>
                  <a:lnTo>
                    <a:pt x="2521" y="11181"/>
                  </a:lnTo>
                  <a:lnTo>
                    <a:pt x="2493" y="11181"/>
                  </a:lnTo>
                  <a:lnTo>
                    <a:pt x="2479" y="11181"/>
                  </a:lnTo>
                  <a:lnTo>
                    <a:pt x="2493" y="11181"/>
                  </a:lnTo>
                  <a:lnTo>
                    <a:pt x="2493" y="11139"/>
                  </a:lnTo>
                  <a:lnTo>
                    <a:pt x="2479" y="11139"/>
                  </a:lnTo>
                  <a:lnTo>
                    <a:pt x="2465" y="11139"/>
                  </a:lnTo>
                  <a:lnTo>
                    <a:pt x="2436" y="11111"/>
                  </a:lnTo>
                  <a:lnTo>
                    <a:pt x="2422" y="11111"/>
                  </a:lnTo>
                  <a:lnTo>
                    <a:pt x="2394" y="11111"/>
                  </a:lnTo>
                  <a:lnTo>
                    <a:pt x="2380" y="11111"/>
                  </a:lnTo>
                  <a:lnTo>
                    <a:pt x="2380" y="11139"/>
                  </a:lnTo>
                  <a:lnTo>
                    <a:pt x="2380" y="11111"/>
                  </a:lnTo>
                  <a:lnTo>
                    <a:pt x="2352" y="11111"/>
                  </a:lnTo>
                  <a:lnTo>
                    <a:pt x="2338" y="11111"/>
                  </a:lnTo>
                  <a:lnTo>
                    <a:pt x="2338" y="11139"/>
                  </a:lnTo>
                  <a:lnTo>
                    <a:pt x="2324" y="11139"/>
                  </a:lnTo>
                  <a:lnTo>
                    <a:pt x="2338" y="11139"/>
                  </a:lnTo>
                  <a:lnTo>
                    <a:pt x="2338" y="11111"/>
                  </a:lnTo>
                  <a:lnTo>
                    <a:pt x="2352" y="11111"/>
                  </a:lnTo>
                  <a:lnTo>
                    <a:pt x="2352" y="11069"/>
                  </a:lnTo>
                  <a:lnTo>
                    <a:pt x="2352" y="11111"/>
                  </a:lnTo>
                  <a:lnTo>
                    <a:pt x="2338" y="11111"/>
                  </a:lnTo>
                  <a:lnTo>
                    <a:pt x="2338" y="11069"/>
                  </a:lnTo>
                  <a:lnTo>
                    <a:pt x="2338" y="11041"/>
                  </a:lnTo>
                  <a:lnTo>
                    <a:pt x="2324" y="11041"/>
                  </a:lnTo>
                  <a:lnTo>
                    <a:pt x="2324" y="11012"/>
                  </a:lnTo>
                  <a:lnTo>
                    <a:pt x="2324" y="11041"/>
                  </a:lnTo>
                  <a:lnTo>
                    <a:pt x="2324" y="11012"/>
                  </a:lnTo>
                  <a:lnTo>
                    <a:pt x="2296" y="11012"/>
                  </a:lnTo>
                  <a:lnTo>
                    <a:pt x="2281" y="11012"/>
                  </a:lnTo>
                  <a:lnTo>
                    <a:pt x="2296" y="11012"/>
                  </a:lnTo>
                  <a:lnTo>
                    <a:pt x="2281" y="11012"/>
                  </a:lnTo>
                  <a:lnTo>
                    <a:pt x="2281" y="10970"/>
                  </a:lnTo>
                  <a:lnTo>
                    <a:pt x="2253" y="10970"/>
                  </a:lnTo>
                  <a:lnTo>
                    <a:pt x="2239" y="10970"/>
                  </a:lnTo>
                  <a:lnTo>
                    <a:pt x="2211" y="10970"/>
                  </a:lnTo>
                  <a:lnTo>
                    <a:pt x="2197" y="10970"/>
                  </a:lnTo>
                  <a:lnTo>
                    <a:pt x="2183" y="10970"/>
                  </a:lnTo>
                  <a:lnTo>
                    <a:pt x="2183" y="11012"/>
                  </a:lnTo>
                  <a:lnTo>
                    <a:pt x="2155" y="11012"/>
                  </a:lnTo>
                  <a:lnTo>
                    <a:pt x="2183" y="11012"/>
                  </a:lnTo>
                  <a:lnTo>
                    <a:pt x="2183" y="11041"/>
                  </a:lnTo>
                  <a:lnTo>
                    <a:pt x="2155" y="11041"/>
                  </a:lnTo>
                  <a:lnTo>
                    <a:pt x="2155" y="11069"/>
                  </a:lnTo>
                  <a:lnTo>
                    <a:pt x="2141" y="11069"/>
                  </a:lnTo>
                  <a:lnTo>
                    <a:pt x="2141" y="11041"/>
                  </a:lnTo>
                  <a:lnTo>
                    <a:pt x="2141" y="11012"/>
                  </a:lnTo>
                  <a:lnTo>
                    <a:pt x="2155" y="11012"/>
                  </a:lnTo>
                  <a:lnTo>
                    <a:pt x="2155" y="10970"/>
                  </a:lnTo>
                  <a:lnTo>
                    <a:pt x="2141" y="10970"/>
                  </a:lnTo>
                  <a:lnTo>
                    <a:pt x="2113" y="10970"/>
                  </a:lnTo>
                  <a:lnTo>
                    <a:pt x="2141" y="10970"/>
                  </a:lnTo>
                  <a:lnTo>
                    <a:pt x="2141" y="10942"/>
                  </a:lnTo>
                  <a:lnTo>
                    <a:pt x="2113" y="10942"/>
                  </a:lnTo>
                  <a:lnTo>
                    <a:pt x="2113" y="10900"/>
                  </a:lnTo>
                  <a:lnTo>
                    <a:pt x="2098" y="10900"/>
                  </a:lnTo>
                  <a:lnTo>
                    <a:pt x="2070" y="10900"/>
                  </a:lnTo>
                  <a:lnTo>
                    <a:pt x="2056" y="10900"/>
                  </a:lnTo>
                  <a:lnTo>
                    <a:pt x="2042" y="10900"/>
                  </a:lnTo>
                  <a:lnTo>
                    <a:pt x="2014" y="10900"/>
                  </a:lnTo>
                  <a:lnTo>
                    <a:pt x="2000" y="10900"/>
                  </a:lnTo>
                  <a:lnTo>
                    <a:pt x="1972" y="10900"/>
                  </a:lnTo>
                  <a:lnTo>
                    <a:pt x="1958" y="10900"/>
                  </a:lnTo>
                  <a:lnTo>
                    <a:pt x="1958" y="10942"/>
                  </a:lnTo>
                  <a:lnTo>
                    <a:pt x="1958" y="10900"/>
                  </a:lnTo>
                  <a:lnTo>
                    <a:pt x="1958" y="10942"/>
                  </a:lnTo>
                  <a:lnTo>
                    <a:pt x="1929" y="10900"/>
                  </a:lnTo>
                  <a:lnTo>
                    <a:pt x="1915" y="10900"/>
                  </a:lnTo>
                  <a:lnTo>
                    <a:pt x="1915" y="10942"/>
                  </a:lnTo>
                  <a:lnTo>
                    <a:pt x="1915" y="10900"/>
                  </a:lnTo>
                  <a:lnTo>
                    <a:pt x="1915" y="10942"/>
                  </a:lnTo>
                  <a:lnTo>
                    <a:pt x="1901" y="10942"/>
                  </a:lnTo>
                  <a:lnTo>
                    <a:pt x="1873" y="10942"/>
                  </a:lnTo>
                  <a:lnTo>
                    <a:pt x="1859" y="10942"/>
                  </a:lnTo>
                  <a:lnTo>
                    <a:pt x="1831" y="10942"/>
                  </a:lnTo>
                  <a:lnTo>
                    <a:pt x="1817" y="10942"/>
                  </a:lnTo>
                  <a:lnTo>
                    <a:pt x="1789" y="10942"/>
                  </a:lnTo>
                  <a:lnTo>
                    <a:pt x="1775" y="10942"/>
                  </a:lnTo>
                  <a:lnTo>
                    <a:pt x="1746" y="10942"/>
                  </a:lnTo>
                  <a:lnTo>
                    <a:pt x="1732" y="10942"/>
                  </a:lnTo>
                  <a:lnTo>
                    <a:pt x="1732" y="10970"/>
                  </a:lnTo>
                  <a:lnTo>
                    <a:pt x="1732" y="11012"/>
                  </a:lnTo>
                  <a:lnTo>
                    <a:pt x="1732" y="10970"/>
                  </a:lnTo>
                  <a:lnTo>
                    <a:pt x="1732" y="11012"/>
                  </a:lnTo>
                  <a:lnTo>
                    <a:pt x="1732" y="10970"/>
                  </a:lnTo>
                  <a:lnTo>
                    <a:pt x="1746" y="10970"/>
                  </a:lnTo>
                  <a:lnTo>
                    <a:pt x="1732" y="11012"/>
                  </a:lnTo>
                  <a:lnTo>
                    <a:pt x="1732" y="11041"/>
                  </a:lnTo>
                  <a:lnTo>
                    <a:pt x="1746" y="11041"/>
                  </a:lnTo>
                  <a:lnTo>
                    <a:pt x="1732" y="11041"/>
                  </a:lnTo>
                  <a:lnTo>
                    <a:pt x="1732" y="11069"/>
                  </a:lnTo>
                  <a:lnTo>
                    <a:pt x="1718" y="11069"/>
                  </a:lnTo>
                  <a:lnTo>
                    <a:pt x="1690" y="11069"/>
                  </a:lnTo>
                  <a:lnTo>
                    <a:pt x="1718" y="11069"/>
                  </a:lnTo>
                  <a:lnTo>
                    <a:pt x="1690" y="11069"/>
                  </a:lnTo>
                  <a:lnTo>
                    <a:pt x="1676" y="11069"/>
                  </a:lnTo>
                  <a:lnTo>
                    <a:pt x="1648" y="11069"/>
                  </a:lnTo>
                  <a:lnTo>
                    <a:pt x="1648" y="11111"/>
                  </a:lnTo>
                  <a:lnTo>
                    <a:pt x="1634" y="11111"/>
                  </a:lnTo>
                  <a:lnTo>
                    <a:pt x="1634" y="11139"/>
                  </a:lnTo>
                  <a:lnTo>
                    <a:pt x="1606" y="11139"/>
                  </a:lnTo>
                  <a:lnTo>
                    <a:pt x="1606" y="11181"/>
                  </a:lnTo>
                  <a:lnTo>
                    <a:pt x="1591" y="11181"/>
                  </a:lnTo>
                  <a:lnTo>
                    <a:pt x="1606" y="11181"/>
                  </a:lnTo>
                  <a:lnTo>
                    <a:pt x="1591" y="11181"/>
                  </a:lnTo>
                  <a:lnTo>
                    <a:pt x="1634" y="11210"/>
                  </a:lnTo>
                  <a:lnTo>
                    <a:pt x="1606" y="11210"/>
                  </a:lnTo>
                  <a:lnTo>
                    <a:pt x="1591" y="11210"/>
                  </a:lnTo>
                  <a:lnTo>
                    <a:pt x="1591" y="11252"/>
                  </a:lnTo>
                  <a:lnTo>
                    <a:pt x="1606" y="11252"/>
                  </a:lnTo>
                  <a:lnTo>
                    <a:pt x="1634" y="11252"/>
                  </a:lnTo>
                  <a:lnTo>
                    <a:pt x="1634" y="11210"/>
                  </a:lnTo>
                  <a:lnTo>
                    <a:pt x="1634" y="11252"/>
                  </a:lnTo>
                  <a:lnTo>
                    <a:pt x="1634" y="11280"/>
                  </a:lnTo>
                  <a:lnTo>
                    <a:pt x="1648" y="11280"/>
                  </a:lnTo>
                  <a:lnTo>
                    <a:pt x="1648" y="11308"/>
                  </a:lnTo>
                  <a:lnTo>
                    <a:pt x="1676" y="11308"/>
                  </a:lnTo>
                  <a:lnTo>
                    <a:pt x="1676" y="11350"/>
                  </a:lnTo>
                  <a:lnTo>
                    <a:pt x="1676" y="11379"/>
                  </a:lnTo>
                  <a:lnTo>
                    <a:pt x="1690" y="11379"/>
                  </a:lnTo>
                  <a:lnTo>
                    <a:pt x="1690" y="11421"/>
                  </a:lnTo>
                  <a:lnTo>
                    <a:pt x="1718" y="11421"/>
                  </a:lnTo>
                  <a:lnTo>
                    <a:pt x="1718" y="11449"/>
                  </a:lnTo>
                  <a:lnTo>
                    <a:pt x="1690" y="11449"/>
                  </a:lnTo>
                  <a:lnTo>
                    <a:pt x="1690" y="11491"/>
                  </a:lnTo>
                  <a:lnTo>
                    <a:pt x="1676" y="11491"/>
                  </a:lnTo>
                  <a:lnTo>
                    <a:pt x="1676" y="11519"/>
                  </a:lnTo>
                  <a:lnTo>
                    <a:pt x="1676" y="11562"/>
                  </a:lnTo>
                  <a:lnTo>
                    <a:pt x="1648" y="11562"/>
                  </a:lnTo>
                  <a:lnTo>
                    <a:pt x="1648" y="11590"/>
                  </a:lnTo>
                  <a:lnTo>
                    <a:pt x="1648" y="11618"/>
                  </a:lnTo>
                  <a:lnTo>
                    <a:pt x="1634" y="11618"/>
                  </a:lnTo>
                  <a:lnTo>
                    <a:pt x="1648" y="11618"/>
                  </a:lnTo>
                  <a:lnTo>
                    <a:pt x="1634" y="11618"/>
                  </a:lnTo>
                  <a:lnTo>
                    <a:pt x="1634" y="11660"/>
                  </a:lnTo>
                  <a:lnTo>
                    <a:pt x="1648" y="11660"/>
                  </a:lnTo>
                  <a:lnTo>
                    <a:pt x="1634" y="11660"/>
                  </a:lnTo>
                  <a:lnTo>
                    <a:pt x="1634" y="11688"/>
                  </a:lnTo>
                  <a:lnTo>
                    <a:pt x="1606" y="11688"/>
                  </a:lnTo>
                  <a:lnTo>
                    <a:pt x="1634" y="11688"/>
                  </a:lnTo>
                  <a:lnTo>
                    <a:pt x="1606" y="11688"/>
                  </a:lnTo>
                  <a:lnTo>
                    <a:pt x="1591" y="11688"/>
                  </a:lnTo>
                  <a:lnTo>
                    <a:pt x="1591" y="11731"/>
                  </a:lnTo>
                  <a:lnTo>
                    <a:pt x="1591" y="11759"/>
                  </a:lnTo>
                  <a:lnTo>
                    <a:pt x="1577" y="11759"/>
                  </a:lnTo>
                  <a:lnTo>
                    <a:pt x="1577" y="11801"/>
                  </a:lnTo>
                  <a:lnTo>
                    <a:pt x="1549" y="11801"/>
                  </a:lnTo>
                  <a:lnTo>
                    <a:pt x="1535" y="11801"/>
                  </a:lnTo>
                  <a:lnTo>
                    <a:pt x="1507" y="11801"/>
                  </a:lnTo>
                  <a:lnTo>
                    <a:pt x="1493" y="11801"/>
                  </a:lnTo>
                  <a:lnTo>
                    <a:pt x="1465" y="11801"/>
                  </a:lnTo>
                  <a:lnTo>
                    <a:pt x="1465" y="11759"/>
                  </a:lnTo>
                  <a:lnTo>
                    <a:pt x="1465" y="11801"/>
                  </a:lnTo>
                  <a:lnTo>
                    <a:pt x="1465" y="11829"/>
                  </a:lnTo>
                  <a:lnTo>
                    <a:pt x="1451" y="11829"/>
                  </a:lnTo>
                  <a:lnTo>
                    <a:pt x="1451" y="11857"/>
                  </a:lnTo>
                  <a:lnTo>
                    <a:pt x="1437" y="11857"/>
                  </a:lnTo>
                  <a:lnTo>
                    <a:pt x="1408" y="11857"/>
                  </a:lnTo>
                  <a:lnTo>
                    <a:pt x="1408" y="11900"/>
                  </a:lnTo>
                  <a:lnTo>
                    <a:pt x="1408" y="11857"/>
                  </a:lnTo>
                  <a:lnTo>
                    <a:pt x="1394" y="11857"/>
                  </a:lnTo>
                  <a:lnTo>
                    <a:pt x="1394" y="11900"/>
                  </a:lnTo>
                  <a:lnTo>
                    <a:pt x="1366" y="11900"/>
                  </a:lnTo>
                  <a:lnTo>
                    <a:pt x="1366" y="11928"/>
                  </a:lnTo>
                  <a:lnTo>
                    <a:pt x="1352" y="11928"/>
                  </a:lnTo>
                  <a:lnTo>
                    <a:pt x="1352" y="11900"/>
                  </a:lnTo>
                  <a:lnTo>
                    <a:pt x="1324" y="11900"/>
                  </a:lnTo>
                  <a:lnTo>
                    <a:pt x="1310" y="11900"/>
                  </a:lnTo>
                  <a:lnTo>
                    <a:pt x="1296" y="11900"/>
                  </a:lnTo>
                  <a:lnTo>
                    <a:pt x="1296" y="11928"/>
                  </a:lnTo>
                  <a:lnTo>
                    <a:pt x="1268" y="11928"/>
                  </a:lnTo>
                  <a:lnTo>
                    <a:pt x="1254" y="11928"/>
                  </a:lnTo>
                  <a:lnTo>
                    <a:pt x="1225" y="11928"/>
                  </a:lnTo>
                  <a:lnTo>
                    <a:pt x="1225" y="11900"/>
                  </a:lnTo>
                  <a:lnTo>
                    <a:pt x="1211" y="11900"/>
                  </a:lnTo>
                  <a:lnTo>
                    <a:pt x="1211" y="11928"/>
                  </a:lnTo>
                  <a:lnTo>
                    <a:pt x="1183" y="11928"/>
                  </a:lnTo>
                  <a:lnTo>
                    <a:pt x="1169" y="11928"/>
                  </a:lnTo>
                  <a:lnTo>
                    <a:pt x="1141" y="11928"/>
                  </a:lnTo>
                  <a:lnTo>
                    <a:pt x="1141" y="11970"/>
                  </a:lnTo>
                  <a:lnTo>
                    <a:pt x="1127" y="11970"/>
                  </a:lnTo>
                  <a:lnTo>
                    <a:pt x="1113" y="11970"/>
                  </a:lnTo>
                  <a:lnTo>
                    <a:pt x="1085" y="11970"/>
                  </a:lnTo>
                  <a:lnTo>
                    <a:pt x="1070" y="11970"/>
                  </a:lnTo>
                  <a:lnTo>
                    <a:pt x="1085" y="11970"/>
                  </a:lnTo>
                  <a:lnTo>
                    <a:pt x="1070" y="11970"/>
                  </a:lnTo>
                  <a:lnTo>
                    <a:pt x="1070" y="11928"/>
                  </a:lnTo>
                  <a:lnTo>
                    <a:pt x="1070" y="11970"/>
                  </a:lnTo>
                  <a:lnTo>
                    <a:pt x="1042" y="11970"/>
                  </a:lnTo>
                  <a:lnTo>
                    <a:pt x="1042" y="11928"/>
                  </a:lnTo>
                  <a:lnTo>
                    <a:pt x="1042" y="11970"/>
                  </a:lnTo>
                  <a:lnTo>
                    <a:pt x="1042" y="11928"/>
                  </a:lnTo>
                  <a:lnTo>
                    <a:pt x="1028" y="11928"/>
                  </a:lnTo>
                  <a:lnTo>
                    <a:pt x="1000" y="11928"/>
                  </a:lnTo>
                  <a:lnTo>
                    <a:pt x="1028" y="11928"/>
                  </a:lnTo>
                  <a:lnTo>
                    <a:pt x="1000" y="11928"/>
                  </a:lnTo>
                  <a:lnTo>
                    <a:pt x="1000" y="11970"/>
                  </a:lnTo>
                  <a:lnTo>
                    <a:pt x="1000" y="11928"/>
                  </a:lnTo>
                  <a:lnTo>
                    <a:pt x="1000" y="11970"/>
                  </a:lnTo>
                  <a:lnTo>
                    <a:pt x="986" y="11970"/>
                  </a:lnTo>
                  <a:lnTo>
                    <a:pt x="986" y="11928"/>
                  </a:lnTo>
                  <a:lnTo>
                    <a:pt x="986" y="11970"/>
                  </a:lnTo>
                  <a:lnTo>
                    <a:pt x="986" y="11928"/>
                  </a:lnTo>
                  <a:lnTo>
                    <a:pt x="986" y="11970"/>
                  </a:lnTo>
                  <a:lnTo>
                    <a:pt x="972" y="11970"/>
                  </a:lnTo>
                  <a:lnTo>
                    <a:pt x="986" y="11970"/>
                  </a:lnTo>
                  <a:lnTo>
                    <a:pt x="972" y="11970"/>
                  </a:lnTo>
                  <a:lnTo>
                    <a:pt x="972" y="11998"/>
                  </a:lnTo>
                  <a:lnTo>
                    <a:pt x="972" y="11970"/>
                  </a:lnTo>
                  <a:lnTo>
                    <a:pt x="972" y="11998"/>
                  </a:lnTo>
                  <a:lnTo>
                    <a:pt x="972" y="11970"/>
                  </a:lnTo>
                  <a:lnTo>
                    <a:pt x="944" y="11970"/>
                  </a:lnTo>
                  <a:lnTo>
                    <a:pt x="944" y="11998"/>
                  </a:lnTo>
                  <a:lnTo>
                    <a:pt x="944" y="12040"/>
                  </a:lnTo>
                  <a:lnTo>
                    <a:pt x="944" y="11998"/>
                  </a:lnTo>
                  <a:lnTo>
                    <a:pt x="944" y="12040"/>
                  </a:lnTo>
                  <a:lnTo>
                    <a:pt x="930" y="12040"/>
                  </a:lnTo>
                  <a:lnTo>
                    <a:pt x="901" y="12040"/>
                  </a:lnTo>
                  <a:lnTo>
                    <a:pt x="901" y="12069"/>
                  </a:lnTo>
                  <a:lnTo>
                    <a:pt x="887" y="12069"/>
                  </a:lnTo>
                  <a:lnTo>
                    <a:pt x="859" y="12069"/>
                  </a:lnTo>
                  <a:lnTo>
                    <a:pt x="887" y="12069"/>
                  </a:lnTo>
                  <a:lnTo>
                    <a:pt x="859" y="12069"/>
                  </a:lnTo>
                  <a:lnTo>
                    <a:pt x="859" y="12040"/>
                  </a:lnTo>
                  <a:lnTo>
                    <a:pt x="845" y="12040"/>
                  </a:lnTo>
                  <a:lnTo>
                    <a:pt x="859" y="12040"/>
                  </a:lnTo>
                  <a:lnTo>
                    <a:pt x="845" y="12040"/>
                  </a:lnTo>
                  <a:lnTo>
                    <a:pt x="831" y="12040"/>
                  </a:lnTo>
                  <a:lnTo>
                    <a:pt x="803" y="12040"/>
                  </a:lnTo>
                  <a:lnTo>
                    <a:pt x="831" y="12040"/>
                  </a:lnTo>
                  <a:lnTo>
                    <a:pt x="803" y="12040"/>
                  </a:lnTo>
                  <a:lnTo>
                    <a:pt x="789" y="12040"/>
                  </a:lnTo>
                  <a:lnTo>
                    <a:pt x="761" y="12040"/>
                  </a:lnTo>
                  <a:lnTo>
                    <a:pt x="761" y="12069"/>
                  </a:lnTo>
                  <a:lnTo>
                    <a:pt x="789" y="12069"/>
                  </a:lnTo>
                  <a:lnTo>
                    <a:pt x="761" y="12069"/>
                  </a:lnTo>
                  <a:lnTo>
                    <a:pt x="761" y="12097"/>
                  </a:lnTo>
                  <a:lnTo>
                    <a:pt x="747" y="12097"/>
                  </a:lnTo>
                  <a:lnTo>
                    <a:pt x="747" y="12069"/>
                  </a:lnTo>
                  <a:lnTo>
                    <a:pt x="747" y="12097"/>
                  </a:lnTo>
                  <a:lnTo>
                    <a:pt x="718" y="12097"/>
                  </a:lnTo>
                  <a:lnTo>
                    <a:pt x="704" y="12097"/>
                  </a:lnTo>
                  <a:lnTo>
                    <a:pt x="690" y="12097"/>
                  </a:lnTo>
                  <a:lnTo>
                    <a:pt x="662" y="12097"/>
                  </a:lnTo>
                  <a:lnTo>
                    <a:pt x="648" y="12097"/>
                  </a:lnTo>
                  <a:lnTo>
                    <a:pt x="620" y="12097"/>
                  </a:lnTo>
                  <a:lnTo>
                    <a:pt x="620" y="12139"/>
                  </a:lnTo>
                  <a:lnTo>
                    <a:pt x="606" y="12139"/>
                  </a:lnTo>
                  <a:lnTo>
                    <a:pt x="606" y="12167"/>
                  </a:lnTo>
                  <a:lnTo>
                    <a:pt x="578" y="12167"/>
                  </a:lnTo>
                  <a:lnTo>
                    <a:pt x="578" y="12139"/>
                  </a:lnTo>
                  <a:lnTo>
                    <a:pt x="564" y="12139"/>
                  </a:lnTo>
                  <a:lnTo>
                    <a:pt x="549" y="12139"/>
                  </a:lnTo>
                  <a:lnTo>
                    <a:pt x="521" y="12139"/>
                  </a:lnTo>
                  <a:lnTo>
                    <a:pt x="521" y="12097"/>
                  </a:lnTo>
                  <a:lnTo>
                    <a:pt x="521" y="12139"/>
                  </a:lnTo>
                  <a:lnTo>
                    <a:pt x="521" y="12097"/>
                  </a:lnTo>
                  <a:lnTo>
                    <a:pt x="507" y="12097"/>
                  </a:lnTo>
                  <a:lnTo>
                    <a:pt x="521" y="12097"/>
                  </a:lnTo>
                  <a:lnTo>
                    <a:pt x="521" y="12069"/>
                  </a:lnTo>
                  <a:lnTo>
                    <a:pt x="507" y="12069"/>
                  </a:lnTo>
                  <a:lnTo>
                    <a:pt x="479" y="12069"/>
                  </a:lnTo>
                  <a:lnTo>
                    <a:pt x="479" y="12040"/>
                  </a:lnTo>
                  <a:lnTo>
                    <a:pt x="465" y="12040"/>
                  </a:lnTo>
                  <a:lnTo>
                    <a:pt x="437" y="12040"/>
                  </a:lnTo>
                  <a:lnTo>
                    <a:pt x="437" y="11998"/>
                  </a:lnTo>
                  <a:lnTo>
                    <a:pt x="437" y="12040"/>
                  </a:lnTo>
                  <a:lnTo>
                    <a:pt x="437" y="11998"/>
                  </a:lnTo>
                  <a:lnTo>
                    <a:pt x="465" y="11998"/>
                  </a:lnTo>
                  <a:lnTo>
                    <a:pt x="465" y="11970"/>
                  </a:lnTo>
                  <a:lnTo>
                    <a:pt x="437" y="11970"/>
                  </a:lnTo>
                  <a:lnTo>
                    <a:pt x="437" y="11928"/>
                  </a:lnTo>
                  <a:lnTo>
                    <a:pt x="423" y="11928"/>
                  </a:lnTo>
                  <a:lnTo>
                    <a:pt x="423" y="11970"/>
                  </a:lnTo>
                  <a:lnTo>
                    <a:pt x="423" y="11928"/>
                  </a:lnTo>
                  <a:lnTo>
                    <a:pt x="423" y="11970"/>
                  </a:lnTo>
                  <a:lnTo>
                    <a:pt x="423" y="11928"/>
                  </a:lnTo>
                  <a:lnTo>
                    <a:pt x="395" y="11928"/>
                  </a:lnTo>
                  <a:lnTo>
                    <a:pt x="423" y="11928"/>
                  </a:lnTo>
                  <a:lnTo>
                    <a:pt x="423" y="11900"/>
                  </a:lnTo>
                  <a:lnTo>
                    <a:pt x="395" y="11900"/>
                  </a:lnTo>
                  <a:lnTo>
                    <a:pt x="395" y="11857"/>
                  </a:lnTo>
                  <a:lnTo>
                    <a:pt x="380" y="11857"/>
                  </a:lnTo>
                  <a:lnTo>
                    <a:pt x="366" y="11857"/>
                  </a:lnTo>
                  <a:lnTo>
                    <a:pt x="366" y="11900"/>
                  </a:lnTo>
                  <a:lnTo>
                    <a:pt x="338" y="11900"/>
                  </a:lnTo>
                  <a:lnTo>
                    <a:pt x="338" y="11857"/>
                  </a:lnTo>
                  <a:lnTo>
                    <a:pt x="324" y="11857"/>
                  </a:lnTo>
                  <a:lnTo>
                    <a:pt x="324" y="11829"/>
                  </a:lnTo>
                  <a:lnTo>
                    <a:pt x="296" y="11829"/>
                  </a:lnTo>
                  <a:lnTo>
                    <a:pt x="282" y="11829"/>
                  </a:lnTo>
                  <a:lnTo>
                    <a:pt x="296" y="11829"/>
                  </a:lnTo>
                  <a:lnTo>
                    <a:pt x="296" y="11801"/>
                  </a:lnTo>
                  <a:lnTo>
                    <a:pt x="282" y="11801"/>
                  </a:lnTo>
                  <a:lnTo>
                    <a:pt x="254" y="11801"/>
                  </a:lnTo>
                  <a:lnTo>
                    <a:pt x="254" y="11759"/>
                  </a:lnTo>
                  <a:lnTo>
                    <a:pt x="240" y="11759"/>
                  </a:lnTo>
                  <a:lnTo>
                    <a:pt x="240" y="11731"/>
                  </a:lnTo>
                  <a:lnTo>
                    <a:pt x="254" y="11731"/>
                  </a:lnTo>
                  <a:lnTo>
                    <a:pt x="240" y="11731"/>
                  </a:lnTo>
                  <a:lnTo>
                    <a:pt x="254" y="11731"/>
                  </a:lnTo>
                  <a:lnTo>
                    <a:pt x="240" y="11731"/>
                  </a:lnTo>
                  <a:lnTo>
                    <a:pt x="254" y="11731"/>
                  </a:lnTo>
                  <a:lnTo>
                    <a:pt x="240" y="11731"/>
                  </a:lnTo>
                  <a:lnTo>
                    <a:pt x="254" y="11731"/>
                  </a:lnTo>
                  <a:lnTo>
                    <a:pt x="240" y="11731"/>
                  </a:lnTo>
                  <a:lnTo>
                    <a:pt x="240" y="11688"/>
                  </a:lnTo>
                  <a:lnTo>
                    <a:pt x="254" y="11688"/>
                  </a:lnTo>
                  <a:lnTo>
                    <a:pt x="282" y="11688"/>
                  </a:lnTo>
                  <a:lnTo>
                    <a:pt x="254" y="11688"/>
                  </a:lnTo>
                  <a:lnTo>
                    <a:pt x="282" y="11688"/>
                  </a:lnTo>
                  <a:lnTo>
                    <a:pt x="282" y="11660"/>
                  </a:lnTo>
                  <a:lnTo>
                    <a:pt x="296" y="11660"/>
                  </a:lnTo>
                  <a:lnTo>
                    <a:pt x="296" y="11618"/>
                  </a:lnTo>
                  <a:lnTo>
                    <a:pt x="296" y="11590"/>
                  </a:lnTo>
                  <a:lnTo>
                    <a:pt x="296" y="11562"/>
                  </a:lnTo>
                  <a:lnTo>
                    <a:pt x="324" y="11562"/>
                  </a:lnTo>
                  <a:lnTo>
                    <a:pt x="338" y="11562"/>
                  </a:lnTo>
                  <a:lnTo>
                    <a:pt x="366" y="11562"/>
                  </a:lnTo>
                  <a:lnTo>
                    <a:pt x="380" y="11562"/>
                  </a:lnTo>
                  <a:lnTo>
                    <a:pt x="380" y="11519"/>
                  </a:lnTo>
                  <a:lnTo>
                    <a:pt x="395" y="11519"/>
                  </a:lnTo>
                  <a:lnTo>
                    <a:pt x="423" y="11519"/>
                  </a:lnTo>
                  <a:lnTo>
                    <a:pt x="423" y="11491"/>
                  </a:lnTo>
                  <a:lnTo>
                    <a:pt x="423" y="11449"/>
                  </a:lnTo>
                  <a:lnTo>
                    <a:pt x="437" y="11449"/>
                  </a:lnTo>
                  <a:lnTo>
                    <a:pt x="437" y="11421"/>
                  </a:lnTo>
                  <a:lnTo>
                    <a:pt x="437" y="11379"/>
                  </a:lnTo>
                  <a:lnTo>
                    <a:pt x="437" y="11350"/>
                  </a:lnTo>
                  <a:lnTo>
                    <a:pt x="423" y="11350"/>
                  </a:lnTo>
                  <a:lnTo>
                    <a:pt x="423" y="11308"/>
                  </a:lnTo>
                  <a:lnTo>
                    <a:pt x="395" y="11308"/>
                  </a:lnTo>
                  <a:lnTo>
                    <a:pt x="395" y="11280"/>
                  </a:lnTo>
                  <a:lnTo>
                    <a:pt x="380" y="11280"/>
                  </a:lnTo>
                  <a:lnTo>
                    <a:pt x="395" y="11280"/>
                  </a:lnTo>
                  <a:lnTo>
                    <a:pt x="395" y="11252"/>
                  </a:lnTo>
                  <a:lnTo>
                    <a:pt x="380" y="11252"/>
                  </a:lnTo>
                  <a:lnTo>
                    <a:pt x="395" y="11252"/>
                  </a:lnTo>
                  <a:lnTo>
                    <a:pt x="395" y="11210"/>
                  </a:lnTo>
                  <a:lnTo>
                    <a:pt x="380" y="11210"/>
                  </a:lnTo>
                  <a:lnTo>
                    <a:pt x="395" y="11210"/>
                  </a:lnTo>
                  <a:lnTo>
                    <a:pt x="380" y="11210"/>
                  </a:lnTo>
                  <a:lnTo>
                    <a:pt x="380" y="11181"/>
                  </a:lnTo>
                  <a:lnTo>
                    <a:pt x="380" y="11139"/>
                  </a:lnTo>
                  <a:lnTo>
                    <a:pt x="380" y="11111"/>
                  </a:lnTo>
                  <a:lnTo>
                    <a:pt x="366" y="11111"/>
                  </a:lnTo>
                  <a:lnTo>
                    <a:pt x="366" y="11069"/>
                  </a:lnTo>
                  <a:lnTo>
                    <a:pt x="380" y="11069"/>
                  </a:lnTo>
                  <a:lnTo>
                    <a:pt x="366" y="11069"/>
                  </a:lnTo>
                  <a:lnTo>
                    <a:pt x="366" y="11041"/>
                  </a:lnTo>
                  <a:lnTo>
                    <a:pt x="366" y="11012"/>
                  </a:lnTo>
                  <a:lnTo>
                    <a:pt x="338" y="10970"/>
                  </a:lnTo>
                  <a:lnTo>
                    <a:pt x="324" y="10970"/>
                  </a:lnTo>
                  <a:lnTo>
                    <a:pt x="324" y="10942"/>
                  </a:lnTo>
                  <a:lnTo>
                    <a:pt x="296" y="10942"/>
                  </a:lnTo>
                  <a:lnTo>
                    <a:pt x="296" y="10900"/>
                  </a:lnTo>
                  <a:lnTo>
                    <a:pt x="296" y="10942"/>
                  </a:lnTo>
                  <a:lnTo>
                    <a:pt x="296" y="10900"/>
                  </a:lnTo>
                  <a:lnTo>
                    <a:pt x="296" y="10872"/>
                  </a:lnTo>
                  <a:lnTo>
                    <a:pt x="324" y="10872"/>
                  </a:lnTo>
                  <a:lnTo>
                    <a:pt x="338" y="10872"/>
                  </a:lnTo>
                  <a:lnTo>
                    <a:pt x="338" y="10829"/>
                  </a:lnTo>
                  <a:lnTo>
                    <a:pt x="366" y="10829"/>
                  </a:lnTo>
                  <a:lnTo>
                    <a:pt x="338" y="10829"/>
                  </a:lnTo>
                  <a:lnTo>
                    <a:pt x="366" y="10829"/>
                  </a:lnTo>
                  <a:lnTo>
                    <a:pt x="338" y="10829"/>
                  </a:lnTo>
                  <a:lnTo>
                    <a:pt x="338" y="10801"/>
                  </a:lnTo>
                  <a:lnTo>
                    <a:pt x="366" y="10801"/>
                  </a:lnTo>
                  <a:lnTo>
                    <a:pt x="366" y="10759"/>
                  </a:lnTo>
                  <a:lnTo>
                    <a:pt x="380" y="10759"/>
                  </a:lnTo>
                  <a:lnTo>
                    <a:pt x="395" y="10759"/>
                  </a:lnTo>
                  <a:lnTo>
                    <a:pt x="423" y="10759"/>
                  </a:lnTo>
                  <a:lnTo>
                    <a:pt x="423" y="10731"/>
                  </a:lnTo>
                  <a:lnTo>
                    <a:pt x="423" y="10703"/>
                  </a:lnTo>
                  <a:lnTo>
                    <a:pt x="423" y="10660"/>
                  </a:lnTo>
                  <a:lnTo>
                    <a:pt x="423" y="10632"/>
                  </a:lnTo>
                  <a:lnTo>
                    <a:pt x="437" y="10632"/>
                  </a:lnTo>
                  <a:lnTo>
                    <a:pt x="423" y="10632"/>
                  </a:lnTo>
                  <a:lnTo>
                    <a:pt x="437" y="10632"/>
                  </a:lnTo>
                  <a:lnTo>
                    <a:pt x="437" y="10590"/>
                  </a:lnTo>
                  <a:lnTo>
                    <a:pt x="423" y="10590"/>
                  </a:lnTo>
                  <a:lnTo>
                    <a:pt x="437" y="10590"/>
                  </a:lnTo>
                  <a:lnTo>
                    <a:pt x="437" y="10562"/>
                  </a:lnTo>
                  <a:lnTo>
                    <a:pt x="465" y="10562"/>
                  </a:lnTo>
                  <a:lnTo>
                    <a:pt x="437" y="10562"/>
                  </a:lnTo>
                  <a:lnTo>
                    <a:pt x="465" y="10562"/>
                  </a:lnTo>
                  <a:lnTo>
                    <a:pt x="479" y="10562"/>
                  </a:lnTo>
                  <a:lnTo>
                    <a:pt x="479" y="10520"/>
                  </a:lnTo>
                  <a:lnTo>
                    <a:pt x="507" y="10520"/>
                  </a:lnTo>
                  <a:lnTo>
                    <a:pt x="521" y="10520"/>
                  </a:lnTo>
                  <a:lnTo>
                    <a:pt x="521" y="10491"/>
                  </a:lnTo>
                  <a:lnTo>
                    <a:pt x="549" y="10491"/>
                  </a:lnTo>
                  <a:lnTo>
                    <a:pt x="549" y="10463"/>
                  </a:lnTo>
                  <a:lnTo>
                    <a:pt x="521" y="10463"/>
                  </a:lnTo>
                  <a:lnTo>
                    <a:pt x="549" y="10463"/>
                  </a:lnTo>
                  <a:lnTo>
                    <a:pt x="521" y="10463"/>
                  </a:lnTo>
                  <a:lnTo>
                    <a:pt x="549" y="10463"/>
                  </a:lnTo>
                  <a:lnTo>
                    <a:pt x="564" y="10463"/>
                  </a:lnTo>
                  <a:lnTo>
                    <a:pt x="564" y="10421"/>
                  </a:lnTo>
                  <a:lnTo>
                    <a:pt x="578" y="10421"/>
                  </a:lnTo>
                  <a:lnTo>
                    <a:pt x="564" y="10421"/>
                  </a:lnTo>
                  <a:lnTo>
                    <a:pt x="578" y="10421"/>
                  </a:lnTo>
                  <a:lnTo>
                    <a:pt x="606" y="10421"/>
                  </a:lnTo>
                  <a:lnTo>
                    <a:pt x="606" y="10393"/>
                  </a:lnTo>
                  <a:lnTo>
                    <a:pt x="578" y="10393"/>
                  </a:lnTo>
                  <a:lnTo>
                    <a:pt x="606" y="10393"/>
                  </a:lnTo>
                  <a:lnTo>
                    <a:pt x="578" y="10393"/>
                  </a:lnTo>
                  <a:lnTo>
                    <a:pt x="578" y="10351"/>
                  </a:lnTo>
                  <a:lnTo>
                    <a:pt x="606" y="10351"/>
                  </a:lnTo>
                  <a:lnTo>
                    <a:pt x="578" y="10351"/>
                  </a:lnTo>
                  <a:lnTo>
                    <a:pt x="606" y="10351"/>
                  </a:lnTo>
                  <a:lnTo>
                    <a:pt x="620" y="10351"/>
                  </a:lnTo>
                  <a:lnTo>
                    <a:pt x="606" y="10351"/>
                  </a:lnTo>
                  <a:lnTo>
                    <a:pt x="620" y="10351"/>
                  </a:lnTo>
                  <a:lnTo>
                    <a:pt x="620" y="10393"/>
                  </a:lnTo>
                  <a:lnTo>
                    <a:pt x="620" y="10351"/>
                  </a:lnTo>
                  <a:lnTo>
                    <a:pt x="648" y="10351"/>
                  </a:lnTo>
                  <a:lnTo>
                    <a:pt x="662" y="10351"/>
                  </a:lnTo>
                  <a:lnTo>
                    <a:pt x="662" y="10393"/>
                  </a:lnTo>
                  <a:lnTo>
                    <a:pt x="690" y="10393"/>
                  </a:lnTo>
                  <a:lnTo>
                    <a:pt x="704" y="10393"/>
                  </a:lnTo>
                  <a:lnTo>
                    <a:pt x="718" y="10393"/>
                  </a:lnTo>
                  <a:lnTo>
                    <a:pt x="718" y="10351"/>
                  </a:lnTo>
                  <a:lnTo>
                    <a:pt x="747" y="10351"/>
                  </a:lnTo>
                  <a:lnTo>
                    <a:pt x="761" y="10351"/>
                  </a:lnTo>
                  <a:lnTo>
                    <a:pt x="789" y="10351"/>
                  </a:lnTo>
                  <a:lnTo>
                    <a:pt x="803" y="10351"/>
                  </a:lnTo>
                  <a:lnTo>
                    <a:pt x="803" y="10322"/>
                  </a:lnTo>
                  <a:lnTo>
                    <a:pt x="831" y="10322"/>
                  </a:lnTo>
                  <a:lnTo>
                    <a:pt x="803" y="10322"/>
                  </a:lnTo>
                  <a:lnTo>
                    <a:pt x="831" y="10322"/>
                  </a:lnTo>
                  <a:lnTo>
                    <a:pt x="831" y="10351"/>
                  </a:lnTo>
                  <a:lnTo>
                    <a:pt x="845" y="10351"/>
                  </a:lnTo>
                  <a:lnTo>
                    <a:pt x="859" y="10351"/>
                  </a:lnTo>
                  <a:lnTo>
                    <a:pt x="887" y="10351"/>
                  </a:lnTo>
                  <a:lnTo>
                    <a:pt x="901" y="10351"/>
                  </a:lnTo>
                  <a:lnTo>
                    <a:pt x="901" y="10322"/>
                  </a:lnTo>
                  <a:lnTo>
                    <a:pt x="901" y="10351"/>
                  </a:lnTo>
                  <a:lnTo>
                    <a:pt x="930" y="10351"/>
                  </a:lnTo>
                  <a:lnTo>
                    <a:pt x="944" y="10351"/>
                  </a:lnTo>
                  <a:lnTo>
                    <a:pt x="944" y="10322"/>
                  </a:lnTo>
                  <a:lnTo>
                    <a:pt x="944" y="10351"/>
                  </a:lnTo>
                  <a:lnTo>
                    <a:pt x="944" y="10322"/>
                  </a:lnTo>
                  <a:lnTo>
                    <a:pt x="972" y="10322"/>
                  </a:lnTo>
                  <a:lnTo>
                    <a:pt x="972" y="10280"/>
                  </a:lnTo>
                  <a:lnTo>
                    <a:pt x="986" y="10280"/>
                  </a:lnTo>
                  <a:lnTo>
                    <a:pt x="986" y="10252"/>
                  </a:lnTo>
                  <a:lnTo>
                    <a:pt x="1000" y="10252"/>
                  </a:lnTo>
                  <a:lnTo>
                    <a:pt x="1000" y="10224"/>
                  </a:lnTo>
                  <a:lnTo>
                    <a:pt x="1028" y="10224"/>
                  </a:lnTo>
                  <a:lnTo>
                    <a:pt x="1028" y="10182"/>
                  </a:lnTo>
                  <a:lnTo>
                    <a:pt x="1042" y="10182"/>
                  </a:lnTo>
                  <a:lnTo>
                    <a:pt x="1070" y="10182"/>
                  </a:lnTo>
                  <a:lnTo>
                    <a:pt x="1042" y="10182"/>
                  </a:lnTo>
                  <a:lnTo>
                    <a:pt x="1042" y="10153"/>
                  </a:lnTo>
                  <a:lnTo>
                    <a:pt x="1070" y="10153"/>
                  </a:lnTo>
                  <a:lnTo>
                    <a:pt x="1085" y="10153"/>
                  </a:lnTo>
                  <a:lnTo>
                    <a:pt x="1113" y="10153"/>
                  </a:lnTo>
                  <a:lnTo>
                    <a:pt x="1113" y="10111"/>
                  </a:lnTo>
                  <a:lnTo>
                    <a:pt x="1085" y="10111"/>
                  </a:lnTo>
                  <a:lnTo>
                    <a:pt x="1113" y="10111"/>
                  </a:lnTo>
                  <a:lnTo>
                    <a:pt x="1113" y="10083"/>
                  </a:lnTo>
                  <a:lnTo>
                    <a:pt x="1113" y="10111"/>
                  </a:lnTo>
                  <a:lnTo>
                    <a:pt x="1113" y="10083"/>
                  </a:lnTo>
                  <a:lnTo>
                    <a:pt x="1127" y="10083"/>
                  </a:lnTo>
                  <a:lnTo>
                    <a:pt x="1127" y="10111"/>
                  </a:lnTo>
                  <a:lnTo>
                    <a:pt x="1127" y="10083"/>
                  </a:lnTo>
                  <a:lnTo>
                    <a:pt x="1127" y="10111"/>
                  </a:lnTo>
                  <a:lnTo>
                    <a:pt x="1141" y="10111"/>
                  </a:lnTo>
                  <a:lnTo>
                    <a:pt x="1141" y="10083"/>
                  </a:lnTo>
                  <a:lnTo>
                    <a:pt x="1127" y="10083"/>
                  </a:lnTo>
                  <a:lnTo>
                    <a:pt x="1141" y="10083"/>
                  </a:lnTo>
                  <a:lnTo>
                    <a:pt x="1141" y="10041"/>
                  </a:lnTo>
                  <a:lnTo>
                    <a:pt x="1141" y="10083"/>
                  </a:lnTo>
                  <a:lnTo>
                    <a:pt x="1169" y="10083"/>
                  </a:lnTo>
                  <a:lnTo>
                    <a:pt x="1141" y="10083"/>
                  </a:lnTo>
                  <a:lnTo>
                    <a:pt x="1141" y="10041"/>
                  </a:lnTo>
                  <a:lnTo>
                    <a:pt x="1169" y="10041"/>
                  </a:lnTo>
                  <a:lnTo>
                    <a:pt x="1183" y="10041"/>
                  </a:lnTo>
                  <a:lnTo>
                    <a:pt x="1169" y="10041"/>
                  </a:lnTo>
                  <a:lnTo>
                    <a:pt x="1169" y="10013"/>
                  </a:lnTo>
                  <a:lnTo>
                    <a:pt x="1183" y="10013"/>
                  </a:lnTo>
                  <a:lnTo>
                    <a:pt x="1183" y="10041"/>
                  </a:lnTo>
                  <a:lnTo>
                    <a:pt x="1211" y="10041"/>
                  </a:lnTo>
                  <a:lnTo>
                    <a:pt x="1225" y="10041"/>
                  </a:lnTo>
                  <a:lnTo>
                    <a:pt x="1254" y="10041"/>
                  </a:lnTo>
                  <a:lnTo>
                    <a:pt x="1254" y="10013"/>
                  </a:lnTo>
                  <a:lnTo>
                    <a:pt x="1268" y="10013"/>
                  </a:lnTo>
                  <a:lnTo>
                    <a:pt x="1296" y="10013"/>
                  </a:lnTo>
                  <a:lnTo>
                    <a:pt x="1296" y="9970"/>
                  </a:lnTo>
                  <a:lnTo>
                    <a:pt x="1310" y="9970"/>
                  </a:lnTo>
                  <a:lnTo>
                    <a:pt x="1324" y="9970"/>
                  </a:lnTo>
                  <a:lnTo>
                    <a:pt x="1352" y="9970"/>
                  </a:lnTo>
                  <a:lnTo>
                    <a:pt x="1352" y="9942"/>
                  </a:lnTo>
                  <a:lnTo>
                    <a:pt x="1352" y="9914"/>
                  </a:lnTo>
                  <a:lnTo>
                    <a:pt x="1366" y="9914"/>
                  </a:lnTo>
                  <a:lnTo>
                    <a:pt x="1352" y="9914"/>
                  </a:lnTo>
                  <a:lnTo>
                    <a:pt x="1366" y="9914"/>
                  </a:lnTo>
                  <a:lnTo>
                    <a:pt x="1366" y="9872"/>
                  </a:lnTo>
                  <a:lnTo>
                    <a:pt x="1366" y="9914"/>
                  </a:lnTo>
                  <a:lnTo>
                    <a:pt x="1394" y="9914"/>
                  </a:lnTo>
                  <a:lnTo>
                    <a:pt x="1408" y="9914"/>
                  </a:lnTo>
                  <a:lnTo>
                    <a:pt x="1408" y="9942"/>
                  </a:lnTo>
                  <a:lnTo>
                    <a:pt x="1408" y="9914"/>
                  </a:lnTo>
                  <a:lnTo>
                    <a:pt x="1408" y="9942"/>
                  </a:lnTo>
                  <a:lnTo>
                    <a:pt x="1408" y="9914"/>
                  </a:lnTo>
                  <a:lnTo>
                    <a:pt x="1437" y="9914"/>
                  </a:lnTo>
                  <a:lnTo>
                    <a:pt x="1451" y="9914"/>
                  </a:lnTo>
                  <a:lnTo>
                    <a:pt x="1451" y="9872"/>
                  </a:lnTo>
                  <a:lnTo>
                    <a:pt x="1465" y="9872"/>
                  </a:lnTo>
                  <a:lnTo>
                    <a:pt x="1493" y="9872"/>
                  </a:lnTo>
                  <a:lnTo>
                    <a:pt x="1493" y="9844"/>
                  </a:lnTo>
                  <a:lnTo>
                    <a:pt x="1507" y="9844"/>
                  </a:lnTo>
                  <a:lnTo>
                    <a:pt x="1535" y="9844"/>
                  </a:lnTo>
                  <a:lnTo>
                    <a:pt x="1549" y="9844"/>
                  </a:lnTo>
                  <a:lnTo>
                    <a:pt x="1535" y="9844"/>
                  </a:lnTo>
                  <a:lnTo>
                    <a:pt x="1535" y="9801"/>
                  </a:lnTo>
                  <a:lnTo>
                    <a:pt x="1507" y="9801"/>
                  </a:lnTo>
                  <a:lnTo>
                    <a:pt x="1535" y="9801"/>
                  </a:lnTo>
                  <a:lnTo>
                    <a:pt x="1535" y="9773"/>
                  </a:lnTo>
                  <a:lnTo>
                    <a:pt x="1535" y="9801"/>
                  </a:lnTo>
                  <a:lnTo>
                    <a:pt x="1535" y="9773"/>
                  </a:lnTo>
                  <a:lnTo>
                    <a:pt x="1549" y="9773"/>
                  </a:lnTo>
                  <a:lnTo>
                    <a:pt x="1577" y="9773"/>
                  </a:lnTo>
                  <a:lnTo>
                    <a:pt x="1577" y="9731"/>
                  </a:lnTo>
                  <a:lnTo>
                    <a:pt x="1591" y="9731"/>
                  </a:lnTo>
                  <a:lnTo>
                    <a:pt x="1606" y="9731"/>
                  </a:lnTo>
                  <a:lnTo>
                    <a:pt x="1634" y="9731"/>
                  </a:lnTo>
                  <a:lnTo>
                    <a:pt x="1634" y="9703"/>
                  </a:lnTo>
                  <a:lnTo>
                    <a:pt x="1648" y="9703"/>
                  </a:lnTo>
                  <a:lnTo>
                    <a:pt x="1648" y="9731"/>
                  </a:lnTo>
                  <a:lnTo>
                    <a:pt x="1648" y="9703"/>
                  </a:lnTo>
                  <a:lnTo>
                    <a:pt x="1648" y="9675"/>
                  </a:lnTo>
                  <a:lnTo>
                    <a:pt x="1648" y="9703"/>
                  </a:lnTo>
                  <a:lnTo>
                    <a:pt x="1676" y="9703"/>
                  </a:lnTo>
                  <a:lnTo>
                    <a:pt x="1690" y="9703"/>
                  </a:lnTo>
                  <a:lnTo>
                    <a:pt x="1718" y="9703"/>
                  </a:lnTo>
                  <a:lnTo>
                    <a:pt x="1732" y="9703"/>
                  </a:lnTo>
                  <a:lnTo>
                    <a:pt x="1732" y="9731"/>
                  </a:lnTo>
                  <a:lnTo>
                    <a:pt x="1732" y="9703"/>
                  </a:lnTo>
                  <a:lnTo>
                    <a:pt x="1746" y="9703"/>
                  </a:lnTo>
                  <a:lnTo>
                    <a:pt x="1775" y="9703"/>
                  </a:lnTo>
                  <a:lnTo>
                    <a:pt x="1789" y="9703"/>
                  </a:lnTo>
                  <a:lnTo>
                    <a:pt x="1817" y="9703"/>
                  </a:lnTo>
                  <a:lnTo>
                    <a:pt x="1817" y="9675"/>
                  </a:lnTo>
                  <a:lnTo>
                    <a:pt x="1831" y="9675"/>
                  </a:lnTo>
                  <a:lnTo>
                    <a:pt x="1831" y="9703"/>
                  </a:lnTo>
                  <a:lnTo>
                    <a:pt x="1831" y="9675"/>
                  </a:lnTo>
                  <a:lnTo>
                    <a:pt x="1859" y="9703"/>
                  </a:lnTo>
                  <a:lnTo>
                    <a:pt x="1873" y="9703"/>
                  </a:lnTo>
                  <a:lnTo>
                    <a:pt x="1901" y="9703"/>
                  </a:lnTo>
                  <a:lnTo>
                    <a:pt x="1901" y="9675"/>
                  </a:lnTo>
                  <a:lnTo>
                    <a:pt x="1915" y="9675"/>
                  </a:lnTo>
                  <a:lnTo>
                    <a:pt x="1929" y="9675"/>
                  </a:lnTo>
                  <a:lnTo>
                    <a:pt x="1958" y="9675"/>
                  </a:lnTo>
                  <a:lnTo>
                    <a:pt x="1972" y="9675"/>
                  </a:lnTo>
                  <a:lnTo>
                    <a:pt x="1972" y="9632"/>
                  </a:lnTo>
                  <a:lnTo>
                    <a:pt x="2000" y="9632"/>
                  </a:lnTo>
                  <a:lnTo>
                    <a:pt x="2014" y="9632"/>
                  </a:lnTo>
                  <a:lnTo>
                    <a:pt x="2014" y="9675"/>
                  </a:lnTo>
                  <a:lnTo>
                    <a:pt x="2042" y="9675"/>
                  </a:lnTo>
                  <a:lnTo>
                    <a:pt x="2056" y="9675"/>
                  </a:lnTo>
                  <a:lnTo>
                    <a:pt x="2070" y="9675"/>
                  </a:lnTo>
                  <a:lnTo>
                    <a:pt x="2070" y="9703"/>
                  </a:lnTo>
                  <a:lnTo>
                    <a:pt x="2070" y="9675"/>
                  </a:lnTo>
                  <a:lnTo>
                    <a:pt x="2098" y="9675"/>
                  </a:lnTo>
                  <a:lnTo>
                    <a:pt x="2113" y="9675"/>
                  </a:lnTo>
                  <a:lnTo>
                    <a:pt x="2141" y="9675"/>
                  </a:lnTo>
                  <a:lnTo>
                    <a:pt x="2141" y="9632"/>
                  </a:lnTo>
                  <a:lnTo>
                    <a:pt x="2155" y="9632"/>
                  </a:lnTo>
                  <a:lnTo>
                    <a:pt x="2155" y="9675"/>
                  </a:lnTo>
                  <a:lnTo>
                    <a:pt x="2183" y="9675"/>
                  </a:lnTo>
                  <a:lnTo>
                    <a:pt x="2155" y="9675"/>
                  </a:lnTo>
                  <a:lnTo>
                    <a:pt x="2183" y="9675"/>
                  </a:lnTo>
                  <a:lnTo>
                    <a:pt x="2183" y="9703"/>
                  </a:lnTo>
                  <a:lnTo>
                    <a:pt x="2155" y="9703"/>
                  </a:lnTo>
                  <a:lnTo>
                    <a:pt x="2155" y="9731"/>
                  </a:lnTo>
                  <a:lnTo>
                    <a:pt x="2155" y="9773"/>
                  </a:lnTo>
                  <a:lnTo>
                    <a:pt x="2183" y="9773"/>
                  </a:lnTo>
                  <a:lnTo>
                    <a:pt x="2183" y="9801"/>
                  </a:lnTo>
                  <a:lnTo>
                    <a:pt x="2197" y="9801"/>
                  </a:lnTo>
                  <a:lnTo>
                    <a:pt x="2211" y="9801"/>
                  </a:lnTo>
                  <a:lnTo>
                    <a:pt x="2211" y="9844"/>
                  </a:lnTo>
                  <a:lnTo>
                    <a:pt x="2211" y="9872"/>
                  </a:lnTo>
                  <a:lnTo>
                    <a:pt x="2211" y="9914"/>
                  </a:lnTo>
                  <a:lnTo>
                    <a:pt x="2239" y="9914"/>
                  </a:lnTo>
                  <a:lnTo>
                    <a:pt x="2253" y="9914"/>
                  </a:lnTo>
                  <a:lnTo>
                    <a:pt x="2281" y="9914"/>
                  </a:lnTo>
                  <a:lnTo>
                    <a:pt x="2281" y="9942"/>
                  </a:lnTo>
                  <a:lnTo>
                    <a:pt x="2296" y="9942"/>
                  </a:lnTo>
                  <a:lnTo>
                    <a:pt x="2324" y="9942"/>
                  </a:lnTo>
                  <a:lnTo>
                    <a:pt x="2338" y="9942"/>
                  </a:lnTo>
                  <a:lnTo>
                    <a:pt x="2352" y="9942"/>
                  </a:lnTo>
                  <a:lnTo>
                    <a:pt x="2380" y="9942"/>
                  </a:lnTo>
                  <a:lnTo>
                    <a:pt x="2394" y="9942"/>
                  </a:lnTo>
                  <a:lnTo>
                    <a:pt x="2422" y="9942"/>
                  </a:lnTo>
                  <a:lnTo>
                    <a:pt x="2422" y="9914"/>
                  </a:lnTo>
                  <a:lnTo>
                    <a:pt x="2436" y="9914"/>
                  </a:lnTo>
                  <a:lnTo>
                    <a:pt x="2465" y="9914"/>
                  </a:lnTo>
                  <a:lnTo>
                    <a:pt x="2479" y="9914"/>
                  </a:lnTo>
                  <a:lnTo>
                    <a:pt x="2479" y="9942"/>
                  </a:lnTo>
                  <a:lnTo>
                    <a:pt x="2493" y="9942"/>
                  </a:lnTo>
                  <a:lnTo>
                    <a:pt x="2493" y="9914"/>
                  </a:lnTo>
                  <a:lnTo>
                    <a:pt x="2493" y="9872"/>
                  </a:lnTo>
                  <a:lnTo>
                    <a:pt x="2521" y="9872"/>
                  </a:lnTo>
                  <a:lnTo>
                    <a:pt x="2535" y="9872"/>
                  </a:lnTo>
                  <a:lnTo>
                    <a:pt x="2563" y="9872"/>
                  </a:lnTo>
                  <a:lnTo>
                    <a:pt x="2577" y="9872"/>
                  </a:lnTo>
                  <a:lnTo>
                    <a:pt x="2577" y="9844"/>
                  </a:lnTo>
                  <a:lnTo>
                    <a:pt x="2605" y="9844"/>
                  </a:lnTo>
                  <a:lnTo>
                    <a:pt x="2619" y="9844"/>
                  </a:lnTo>
                  <a:lnTo>
                    <a:pt x="2619" y="9801"/>
                  </a:lnTo>
                  <a:lnTo>
                    <a:pt x="2648" y="9801"/>
                  </a:lnTo>
                  <a:lnTo>
                    <a:pt x="2648" y="9773"/>
                  </a:lnTo>
                  <a:lnTo>
                    <a:pt x="2662" y="9773"/>
                  </a:lnTo>
                  <a:lnTo>
                    <a:pt x="2676" y="9773"/>
                  </a:lnTo>
                  <a:lnTo>
                    <a:pt x="2676" y="9731"/>
                  </a:lnTo>
                  <a:lnTo>
                    <a:pt x="2704" y="9731"/>
                  </a:lnTo>
                  <a:lnTo>
                    <a:pt x="2704" y="9703"/>
                  </a:lnTo>
                  <a:lnTo>
                    <a:pt x="2718" y="9703"/>
                  </a:lnTo>
                  <a:lnTo>
                    <a:pt x="2718" y="9675"/>
                  </a:lnTo>
                  <a:lnTo>
                    <a:pt x="2746" y="9675"/>
                  </a:lnTo>
                  <a:lnTo>
                    <a:pt x="2746" y="9632"/>
                  </a:lnTo>
                  <a:lnTo>
                    <a:pt x="2760" y="9632"/>
                  </a:lnTo>
                  <a:lnTo>
                    <a:pt x="2760" y="9604"/>
                  </a:lnTo>
                  <a:lnTo>
                    <a:pt x="2788" y="9604"/>
                  </a:lnTo>
                  <a:lnTo>
                    <a:pt x="2788" y="9562"/>
                  </a:lnTo>
                  <a:lnTo>
                    <a:pt x="2803" y="9534"/>
                  </a:lnTo>
                  <a:lnTo>
                    <a:pt x="2803" y="9492"/>
                  </a:lnTo>
                  <a:lnTo>
                    <a:pt x="2817" y="9463"/>
                  </a:lnTo>
                  <a:lnTo>
                    <a:pt x="2817" y="9421"/>
                  </a:lnTo>
                  <a:lnTo>
                    <a:pt x="2803" y="9421"/>
                  </a:lnTo>
                  <a:lnTo>
                    <a:pt x="2803" y="9393"/>
                  </a:lnTo>
                  <a:lnTo>
                    <a:pt x="2803" y="9365"/>
                  </a:lnTo>
                  <a:lnTo>
                    <a:pt x="2817" y="9365"/>
                  </a:lnTo>
                  <a:lnTo>
                    <a:pt x="2845" y="9365"/>
                  </a:lnTo>
                  <a:lnTo>
                    <a:pt x="2859" y="9365"/>
                  </a:lnTo>
                  <a:lnTo>
                    <a:pt x="2887" y="9365"/>
                  </a:lnTo>
                  <a:lnTo>
                    <a:pt x="2901" y="9365"/>
                  </a:lnTo>
                  <a:lnTo>
                    <a:pt x="2901" y="9323"/>
                  </a:lnTo>
                  <a:lnTo>
                    <a:pt x="2929" y="9323"/>
                  </a:lnTo>
                  <a:lnTo>
                    <a:pt x="2901" y="9323"/>
                  </a:lnTo>
                  <a:lnTo>
                    <a:pt x="2929" y="9323"/>
                  </a:lnTo>
                  <a:lnTo>
                    <a:pt x="2943" y="9323"/>
                  </a:lnTo>
                  <a:lnTo>
                    <a:pt x="2957" y="9323"/>
                  </a:lnTo>
                  <a:lnTo>
                    <a:pt x="2957" y="9365"/>
                  </a:lnTo>
                  <a:lnTo>
                    <a:pt x="2986" y="9365"/>
                  </a:lnTo>
                  <a:lnTo>
                    <a:pt x="2957" y="9365"/>
                  </a:lnTo>
                  <a:lnTo>
                    <a:pt x="2957" y="9393"/>
                  </a:lnTo>
                  <a:lnTo>
                    <a:pt x="2986" y="9393"/>
                  </a:lnTo>
                  <a:lnTo>
                    <a:pt x="3000" y="9393"/>
                  </a:lnTo>
                  <a:lnTo>
                    <a:pt x="3028" y="9421"/>
                  </a:lnTo>
                  <a:lnTo>
                    <a:pt x="3028" y="9393"/>
                  </a:lnTo>
                  <a:lnTo>
                    <a:pt x="3042" y="9393"/>
                  </a:lnTo>
                  <a:lnTo>
                    <a:pt x="3070" y="9393"/>
                  </a:lnTo>
                  <a:lnTo>
                    <a:pt x="3084" y="9393"/>
                  </a:lnTo>
                  <a:lnTo>
                    <a:pt x="3084" y="9365"/>
                  </a:lnTo>
                  <a:lnTo>
                    <a:pt x="3084" y="9393"/>
                  </a:lnTo>
                  <a:lnTo>
                    <a:pt x="3098" y="9393"/>
                  </a:lnTo>
                  <a:lnTo>
                    <a:pt x="3098" y="9365"/>
                  </a:lnTo>
                  <a:lnTo>
                    <a:pt x="3126" y="9365"/>
                  </a:lnTo>
                  <a:lnTo>
                    <a:pt x="3140" y="9365"/>
                  </a:lnTo>
                  <a:lnTo>
                    <a:pt x="3169" y="9365"/>
                  </a:lnTo>
                  <a:lnTo>
                    <a:pt x="3183" y="9365"/>
                  </a:lnTo>
                  <a:lnTo>
                    <a:pt x="3183" y="9393"/>
                  </a:lnTo>
                  <a:lnTo>
                    <a:pt x="3183" y="9365"/>
                  </a:lnTo>
                  <a:lnTo>
                    <a:pt x="3211" y="9365"/>
                  </a:lnTo>
                  <a:lnTo>
                    <a:pt x="3211" y="9393"/>
                  </a:lnTo>
                  <a:lnTo>
                    <a:pt x="3225" y="9393"/>
                  </a:lnTo>
                  <a:lnTo>
                    <a:pt x="3253" y="9393"/>
                  </a:lnTo>
                  <a:lnTo>
                    <a:pt x="3253" y="9365"/>
                  </a:lnTo>
                  <a:lnTo>
                    <a:pt x="3267" y="9365"/>
                  </a:lnTo>
                  <a:lnTo>
                    <a:pt x="3281" y="9365"/>
                  </a:lnTo>
                  <a:lnTo>
                    <a:pt x="3281" y="9323"/>
                  </a:lnTo>
                  <a:lnTo>
                    <a:pt x="3309" y="9323"/>
                  </a:lnTo>
                  <a:lnTo>
                    <a:pt x="3324" y="9323"/>
                  </a:lnTo>
                  <a:lnTo>
                    <a:pt x="3352" y="9323"/>
                  </a:lnTo>
                  <a:lnTo>
                    <a:pt x="3352" y="9294"/>
                  </a:lnTo>
                  <a:lnTo>
                    <a:pt x="3366" y="9294"/>
                  </a:lnTo>
                  <a:lnTo>
                    <a:pt x="3366" y="9252"/>
                  </a:lnTo>
                  <a:lnTo>
                    <a:pt x="3394" y="9252"/>
                  </a:lnTo>
                  <a:lnTo>
                    <a:pt x="3408" y="9252"/>
                  </a:lnTo>
                  <a:lnTo>
                    <a:pt x="3394" y="9224"/>
                  </a:lnTo>
                  <a:lnTo>
                    <a:pt x="3408" y="9224"/>
                  </a:lnTo>
                  <a:lnTo>
                    <a:pt x="3422" y="9224"/>
                  </a:lnTo>
                  <a:lnTo>
                    <a:pt x="3450" y="9224"/>
                  </a:lnTo>
                  <a:lnTo>
                    <a:pt x="3450" y="9182"/>
                  </a:lnTo>
                  <a:lnTo>
                    <a:pt x="3464" y="9182"/>
                  </a:lnTo>
                  <a:lnTo>
                    <a:pt x="3450" y="9182"/>
                  </a:lnTo>
                  <a:lnTo>
                    <a:pt x="3464" y="9182"/>
                  </a:lnTo>
                  <a:lnTo>
                    <a:pt x="3464" y="9154"/>
                  </a:lnTo>
                  <a:lnTo>
                    <a:pt x="3493" y="9154"/>
                  </a:lnTo>
                  <a:lnTo>
                    <a:pt x="3493" y="9126"/>
                  </a:lnTo>
                  <a:lnTo>
                    <a:pt x="3507" y="9126"/>
                  </a:lnTo>
                  <a:lnTo>
                    <a:pt x="3535" y="9126"/>
                  </a:lnTo>
                  <a:lnTo>
                    <a:pt x="3535" y="9083"/>
                  </a:lnTo>
                  <a:lnTo>
                    <a:pt x="3535" y="9126"/>
                  </a:lnTo>
                  <a:lnTo>
                    <a:pt x="3535" y="9083"/>
                  </a:lnTo>
                  <a:lnTo>
                    <a:pt x="3549" y="9083"/>
                  </a:lnTo>
                  <a:lnTo>
                    <a:pt x="3549" y="9055"/>
                  </a:lnTo>
                  <a:lnTo>
                    <a:pt x="3549" y="9083"/>
                  </a:lnTo>
                  <a:lnTo>
                    <a:pt x="3549" y="9055"/>
                  </a:lnTo>
                  <a:lnTo>
                    <a:pt x="3563" y="9055"/>
                  </a:lnTo>
                  <a:lnTo>
                    <a:pt x="3563" y="9083"/>
                  </a:lnTo>
                  <a:lnTo>
                    <a:pt x="3563" y="9055"/>
                  </a:lnTo>
                  <a:lnTo>
                    <a:pt x="3591" y="9055"/>
                  </a:lnTo>
                  <a:lnTo>
                    <a:pt x="3605" y="9055"/>
                  </a:lnTo>
                  <a:lnTo>
                    <a:pt x="3633" y="9055"/>
                  </a:lnTo>
                  <a:lnTo>
                    <a:pt x="3633" y="9013"/>
                  </a:lnTo>
                  <a:lnTo>
                    <a:pt x="3647" y="9013"/>
                  </a:lnTo>
                  <a:lnTo>
                    <a:pt x="3676" y="9013"/>
                  </a:lnTo>
                  <a:lnTo>
                    <a:pt x="3647" y="9013"/>
                  </a:lnTo>
                  <a:lnTo>
                    <a:pt x="3676" y="9013"/>
                  </a:lnTo>
                  <a:lnTo>
                    <a:pt x="3690" y="9013"/>
                  </a:lnTo>
                  <a:lnTo>
                    <a:pt x="3676" y="9013"/>
                  </a:lnTo>
                  <a:lnTo>
                    <a:pt x="3676" y="8985"/>
                  </a:lnTo>
                  <a:lnTo>
                    <a:pt x="3690" y="8985"/>
                  </a:lnTo>
                  <a:lnTo>
                    <a:pt x="3704" y="8985"/>
                  </a:lnTo>
                  <a:lnTo>
                    <a:pt x="3704" y="8942"/>
                  </a:lnTo>
                  <a:lnTo>
                    <a:pt x="3732" y="8942"/>
                  </a:lnTo>
                  <a:lnTo>
                    <a:pt x="3732" y="8914"/>
                  </a:lnTo>
                  <a:lnTo>
                    <a:pt x="3746" y="8914"/>
                  </a:lnTo>
                  <a:lnTo>
                    <a:pt x="3774" y="8914"/>
                  </a:lnTo>
                  <a:lnTo>
                    <a:pt x="3774" y="8886"/>
                  </a:lnTo>
                  <a:lnTo>
                    <a:pt x="3788" y="8886"/>
                  </a:lnTo>
                  <a:lnTo>
                    <a:pt x="3788" y="8914"/>
                  </a:lnTo>
                  <a:lnTo>
                    <a:pt x="3788" y="8886"/>
                  </a:lnTo>
                  <a:lnTo>
                    <a:pt x="3816" y="8886"/>
                  </a:lnTo>
                  <a:lnTo>
                    <a:pt x="3830" y="8886"/>
                  </a:lnTo>
                  <a:lnTo>
                    <a:pt x="3845" y="8886"/>
                  </a:lnTo>
                  <a:lnTo>
                    <a:pt x="3845" y="8844"/>
                  </a:lnTo>
                  <a:lnTo>
                    <a:pt x="3873" y="8844"/>
                  </a:lnTo>
                  <a:lnTo>
                    <a:pt x="3873" y="8886"/>
                  </a:lnTo>
                  <a:lnTo>
                    <a:pt x="3873" y="8844"/>
                  </a:lnTo>
                  <a:lnTo>
                    <a:pt x="3887" y="8844"/>
                  </a:lnTo>
                  <a:lnTo>
                    <a:pt x="3873" y="8844"/>
                  </a:lnTo>
                  <a:lnTo>
                    <a:pt x="3873" y="8816"/>
                  </a:lnTo>
                  <a:lnTo>
                    <a:pt x="3887" y="8816"/>
                  </a:lnTo>
                  <a:lnTo>
                    <a:pt x="3915" y="8816"/>
                  </a:lnTo>
                  <a:lnTo>
                    <a:pt x="3929" y="8816"/>
                  </a:lnTo>
                  <a:lnTo>
                    <a:pt x="3957" y="8773"/>
                  </a:lnTo>
                  <a:lnTo>
                    <a:pt x="3971" y="8773"/>
                  </a:lnTo>
                  <a:lnTo>
                    <a:pt x="3971" y="8745"/>
                  </a:lnTo>
                  <a:lnTo>
                    <a:pt x="3999" y="8745"/>
                  </a:lnTo>
                  <a:lnTo>
                    <a:pt x="3999" y="8703"/>
                  </a:lnTo>
                  <a:lnTo>
                    <a:pt x="4014" y="8675"/>
                  </a:lnTo>
                  <a:lnTo>
                    <a:pt x="4028" y="8633"/>
                  </a:lnTo>
                  <a:lnTo>
                    <a:pt x="4028" y="8604"/>
                  </a:lnTo>
                  <a:lnTo>
                    <a:pt x="4056" y="8604"/>
                  </a:lnTo>
                  <a:lnTo>
                    <a:pt x="4056" y="8576"/>
                  </a:lnTo>
                  <a:lnTo>
                    <a:pt x="4070" y="8576"/>
                  </a:lnTo>
                  <a:lnTo>
                    <a:pt x="4070" y="8534"/>
                  </a:lnTo>
                  <a:lnTo>
                    <a:pt x="4070" y="8506"/>
                  </a:lnTo>
                  <a:lnTo>
                    <a:pt x="4098" y="8506"/>
                  </a:lnTo>
                  <a:lnTo>
                    <a:pt x="4098" y="8464"/>
                  </a:lnTo>
                  <a:lnTo>
                    <a:pt x="4098" y="8435"/>
                  </a:lnTo>
                  <a:lnTo>
                    <a:pt x="4098" y="8393"/>
                  </a:lnTo>
                  <a:lnTo>
                    <a:pt x="4098" y="8365"/>
                  </a:lnTo>
                  <a:lnTo>
                    <a:pt x="4098" y="8337"/>
                  </a:lnTo>
                  <a:lnTo>
                    <a:pt x="4098" y="8295"/>
                  </a:lnTo>
                  <a:lnTo>
                    <a:pt x="4070" y="8295"/>
                  </a:lnTo>
                  <a:lnTo>
                    <a:pt x="4098" y="8295"/>
                  </a:lnTo>
                  <a:lnTo>
                    <a:pt x="4112" y="8295"/>
                  </a:lnTo>
                  <a:lnTo>
                    <a:pt x="4140" y="8295"/>
                  </a:lnTo>
                  <a:lnTo>
                    <a:pt x="4154" y="8295"/>
                  </a:lnTo>
                  <a:lnTo>
                    <a:pt x="4154" y="8267"/>
                  </a:lnTo>
                  <a:lnTo>
                    <a:pt x="4168" y="8267"/>
                  </a:lnTo>
                  <a:lnTo>
                    <a:pt x="4197" y="8267"/>
                  </a:lnTo>
                  <a:lnTo>
                    <a:pt x="4211" y="8267"/>
                  </a:lnTo>
                  <a:lnTo>
                    <a:pt x="4239" y="8267"/>
                  </a:lnTo>
                  <a:lnTo>
                    <a:pt x="4253" y="8267"/>
                  </a:lnTo>
                  <a:lnTo>
                    <a:pt x="4281" y="8267"/>
                  </a:lnTo>
                  <a:lnTo>
                    <a:pt x="4295" y="8267"/>
                  </a:lnTo>
                  <a:lnTo>
                    <a:pt x="4309" y="8267"/>
                  </a:lnTo>
                  <a:lnTo>
                    <a:pt x="4295" y="8267"/>
                  </a:lnTo>
                  <a:lnTo>
                    <a:pt x="4309" y="8267"/>
                  </a:lnTo>
                  <a:lnTo>
                    <a:pt x="4337" y="8267"/>
                  </a:lnTo>
                  <a:lnTo>
                    <a:pt x="4351" y="8267"/>
                  </a:lnTo>
                  <a:lnTo>
                    <a:pt x="4351" y="8224"/>
                  </a:lnTo>
                  <a:lnTo>
                    <a:pt x="4380" y="8224"/>
                  </a:lnTo>
                  <a:lnTo>
                    <a:pt x="4351" y="8224"/>
                  </a:lnTo>
                  <a:lnTo>
                    <a:pt x="4380" y="8224"/>
                  </a:lnTo>
                  <a:lnTo>
                    <a:pt x="4394" y="8224"/>
                  </a:lnTo>
                  <a:lnTo>
                    <a:pt x="4380" y="8224"/>
                  </a:lnTo>
                  <a:lnTo>
                    <a:pt x="4394" y="8196"/>
                  </a:lnTo>
                  <a:lnTo>
                    <a:pt x="4394" y="8224"/>
                  </a:lnTo>
                  <a:lnTo>
                    <a:pt x="4394" y="8196"/>
                  </a:lnTo>
                  <a:lnTo>
                    <a:pt x="4394" y="8224"/>
                  </a:lnTo>
                  <a:lnTo>
                    <a:pt x="4394" y="8196"/>
                  </a:lnTo>
                  <a:lnTo>
                    <a:pt x="4422" y="8196"/>
                  </a:lnTo>
                  <a:lnTo>
                    <a:pt x="4436" y="8196"/>
                  </a:lnTo>
                  <a:lnTo>
                    <a:pt x="4422" y="8196"/>
                  </a:lnTo>
                  <a:lnTo>
                    <a:pt x="4436" y="8154"/>
                  </a:lnTo>
                  <a:lnTo>
                    <a:pt x="4422" y="8154"/>
                  </a:lnTo>
                  <a:lnTo>
                    <a:pt x="4436" y="8154"/>
                  </a:lnTo>
                  <a:lnTo>
                    <a:pt x="4450" y="8154"/>
                  </a:lnTo>
                  <a:lnTo>
                    <a:pt x="4436" y="8154"/>
                  </a:lnTo>
                  <a:lnTo>
                    <a:pt x="4450" y="8154"/>
                  </a:lnTo>
                  <a:lnTo>
                    <a:pt x="4436" y="8154"/>
                  </a:lnTo>
                  <a:lnTo>
                    <a:pt x="4450" y="8154"/>
                  </a:lnTo>
                  <a:lnTo>
                    <a:pt x="4450" y="8126"/>
                  </a:lnTo>
                  <a:lnTo>
                    <a:pt x="4450" y="8083"/>
                  </a:lnTo>
                  <a:lnTo>
                    <a:pt x="4478" y="8083"/>
                  </a:lnTo>
                  <a:lnTo>
                    <a:pt x="4492" y="8083"/>
                  </a:lnTo>
                  <a:lnTo>
                    <a:pt x="4520" y="8083"/>
                  </a:lnTo>
                  <a:lnTo>
                    <a:pt x="4520" y="8055"/>
                  </a:lnTo>
                  <a:lnTo>
                    <a:pt x="4520" y="8027"/>
                  </a:lnTo>
                  <a:lnTo>
                    <a:pt x="4520" y="7985"/>
                  </a:lnTo>
                  <a:lnTo>
                    <a:pt x="4535" y="7985"/>
                  </a:lnTo>
                  <a:lnTo>
                    <a:pt x="4563" y="7985"/>
                  </a:lnTo>
                  <a:lnTo>
                    <a:pt x="4577" y="7985"/>
                  </a:lnTo>
                  <a:lnTo>
                    <a:pt x="4605" y="7985"/>
                  </a:lnTo>
                  <a:lnTo>
                    <a:pt x="4619" y="7985"/>
                  </a:lnTo>
                  <a:lnTo>
                    <a:pt x="4619" y="7957"/>
                  </a:lnTo>
                  <a:lnTo>
                    <a:pt x="4633" y="7957"/>
                  </a:lnTo>
                  <a:lnTo>
                    <a:pt x="4661" y="7957"/>
                  </a:lnTo>
                  <a:lnTo>
                    <a:pt x="4661" y="7914"/>
                  </a:lnTo>
                  <a:lnTo>
                    <a:pt x="4675" y="7914"/>
                  </a:lnTo>
                  <a:lnTo>
                    <a:pt x="4675" y="7886"/>
                  </a:lnTo>
                  <a:lnTo>
                    <a:pt x="4675" y="7844"/>
                  </a:lnTo>
                  <a:lnTo>
                    <a:pt x="4704" y="7844"/>
                  </a:lnTo>
                  <a:lnTo>
                    <a:pt x="4704" y="7816"/>
                  </a:lnTo>
                  <a:lnTo>
                    <a:pt x="4704" y="7788"/>
                  </a:lnTo>
                  <a:lnTo>
                    <a:pt x="4718" y="7788"/>
                  </a:lnTo>
                  <a:lnTo>
                    <a:pt x="4718" y="7745"/>
                  </a:lnTo>
                  <a:lnTo>
                    <a:pt x="4718" y="7717"/>
                  </a:lnTo>
                  <a:lnTo>
                    <a:pt x="4746" y="7717"/>
                  </a:lnTo>
                  <a:lnTo>
                    <a:pt x="4746" y="7675"/>
                  </a:lnTo>
                  <a:lnTo>
                    <a:pt x="4746" y="7647"/>
                  </a:lnTo>
                  <a:lnTo>
                    <a:pt x="4746" y="7605"/>
                  </a:lnTo>
                  <a:lnTo>
                    <a:pt x="4746" y="7577"/>
                  </a:lnTo>
                  <a:lnTo>
                    <a:pt x="4760" y="7577"/>
                  </a:lnTo>
                  <a:lnTo>
                    <a:pt x="4760" y="7548"/>
                  </a:lnTo>
                  <a:lnTo>
                    <a:pt x="4760" y="7506"/>
                  </a:lnTo>
                  <a:lnTo>
                    <a:pt x="4746" y="7506"/>
                  </a:lnTo>
                  <a:lnTo>
                    <a:pt x="4746" y="7478"/>
                  </a:lnTo>
                  <a:lnTo>
                    <a:pt x="4718" y="7478"/>
                  </a:lnTo>
                  <a:lnTo>
                    <a:pt x="4746" y="7478"/>
                  </a:lnTo>
                  <a:lnTo>
                    <a:pt x="4746" y="7436"/>
                  </a:lnTo>
                  <a:lnTo>
                    <a:pt x="4760" y="7436"/>
                  </a:lnTo>
                  <a:lnTo>
                    <a:pt x="4774" y="7436"/>
                  </a:lnTo>
                  <a:lnTo>
                    <a:pt x="4760" y="7436"/>
                  </a:lnTo>
                  <a:lnTo>
                    <a:pt x="4746" y="7436"/>
                  </a:lnTo>
                  <a:lnTo>
                    <a:pt x="4760" y="7436"/>
                  </a:lnTo>
                  <a:lnTo>
                    <a:pt x="4746" y="7436"/>
                  </a:lnTo>
                  <a:lnTo>
                    <a:pt x="4760" y="7436"/>
                  </a:lnTo>
                  <a:lnTo>
                    <a:pt x="4760" y="7408"/>
                  </a:lnTo>
                  <a:lnTo>
                    <a:pt x="4746" y="7408"/>
                  </a:lnTo>
                  <a:lnTo>
                    <a:pt x="4760" y="7408"/>
                  </a:lnTo>
                  <a:lnTo>
                    <a:pt x="4746" y="7408"/>
                  </a:lnTo>
                  <a:lnTo>
                    <a:pt x="4718" y="7408"/>
                  </a:lnTo>
                  <a:lnTo>
                    <a:pt x="4746" y="7408"/>
                  </a:lnTo>
                  <a:lnTo>
                    <a:pt x="4746" y="7365"/>
                  </a:lnTo>
                  <a:lnTo>
                    <a:pt x="4718" y="7365"/>
                  </a:lnTo>
                  <a:lnTo>
                    <a:pt x="4704" y="7365"/>
                  </a:lnTo>
                  <a:lnTo>
                    <a:pt x="4704" y="7337"/>
                  </a:lnTo>
                  <a:lnTo>
                    <a:pt x="4718" y="7337"/>
                  </a:lnTo>
                  <a:lnTo>
                    <a:pt x="4704" y="7337"/>
                  </a:lnTo>
                  <a:lnTo>
                    <a:pt x="4718" y="7337"/>
                  </a:lnTo>
                  <a:lnTo>
                    <a:pt x="4704" y="7337"/>
                  </a:lnTo>
                  <a:lnTo>
                    <a:pt x="4718" y="7337"/>
                  </a:lnTo>
                  <a:lnTo>
                    <a:pt x="4746" y="7337"/>
                  </a:lnTo>
                  <a:lnTo>
                    <a:pt x="4760" y="7295"/>
                  </a:lnTo>
                  <a:lnTo>
                    <a:pt x="4774" y="7295"/>
                  </a:lnTo>
                  <a:lnTo>
                    <a:pt x="4774" y="7267"/>
                  </a:lnTo>
                  <a:lnTo>
                    <a:pt x="4802" y="7267"/>
                  </a:lnTo>
                  <a:lnTo>
                    <a:pt x="4802" y="7239"/>
                  </a:lnTo>
                  <a:lnTo>
                    <a:pt x="4802" y="7196"/>
                  </a:lnTo>
                  <a:lnTo>
                    <a:pt x="4774" y="7196"/>
                  </a:lnTo>
                  <a:lnTo>
                    <a:pt x="4802" y="7196"/>
                  </a:lnTo>
                  <a:lnTo>
                    <a:pt x="4774" y="7196"/>
                  </a:lnTo>
                  <a:lnTo>
                    <a:pt x="4802" y="7196"/>
                  </a:lnTo>
                  <a:lnTo>
                    <a:pt x="4774" y="7196"/>
                  </a:lnTo>
                  <a:lnTo>
                    <a:pt x="4774" y="7168"/>
                  </a:lnTo>
                  <a:lnTo>
                    <a:pt x="4760" y="7168"/>
                  </a:lnTo>
                  <a:lnTo>
                    <a:pt x="4774" y="7168"/>
                  </a:lnTo>
                  <a:lnTo>
                    <a:pt x="4774" y="7126"/>
                  </a:lnTo>
                  <a:lnTo>
                    <a:pt x="4802" y="7126"/>
                  </a:lnTo>
                  <a:lnTo>
                    <a:pt x="4774" y="7126"/>
                  </a:lnTo>
                  <a:lnTo>
                    <a:pt x="4802" y="7126"/>
                  </a:lnTo>
                  <a:lnTo>
                    <a:pt x="4816" y="7126"/>
                  </a:lnTo>
                  <a:lnTo>
                    <a:pt x="4844" y="7126"/>
                  </a:lnTo>
                  <a:lnTo>
                    <a:pt x="4858" y="7126"/>
                  </a:lnTo>
                  <a:lnTo>
                    <a:pt x="4887" y="7126"/>
                  </a:lnTo>
                  <a:lnTo>
                    <a:pt x="4858" y="7126"/>
                  </a:lnTo>
                  <a:lnTo>
                    <a:pt x="4858" y="7098"/>
                  </a:lnTo>
                  <a:lnTo>
                    <a:pt x="4887" y="7098"/>
                  </a:lnTo>
                  <a:lnTo>
                    <a:pt x="4887" y="7055"/>
                  </a:lnTo>
                  <a:lnTo>
                    <a:pt x="4901" y="7055"/>
                  </a:lnTo>
                  <a:lnTo>
                    <a:pt x="4901" y="7098"/>
                  </a:lnTo>
                  <a:lnTo>
                    <a:pt x="4901" y="7055"/>
                  </a:lnTo>
                  <a:lnTo>
                    <a:pt x="4901" y="7098"/>
                  </a:lnTo>
                  <a:lnTo>
                    <a:pt x="4915" y="7098"/>
                  </a:lnTo>
                  <a:lnTo>
                    <a:pt x="4915" y="7126"/>
                  </a:lnTo>
                  <a:lnTo>
                    <a:pt x="4915" y="7098"/>
                  </a:lnTo>
                  <a:lnTo>
                    <a:pt x="4943" y="7098"/>
                  </a:lnTo>
                  <a:lnTo>
                    <a:pt x="4957" y="7098"/>
                  </a:lnTo>
                  <a:lnTo>
                    <a:pt x="4985" y="7055"/>
                  </a:lnTo>
                  <a:lnTo>
                    <a:pt x="4957" y="7055"/>
                  </a:lnTo>
                  <a:lnTo>
                    <a:pt x="4957" y="7027"/>
                  </a:lnTo>
                  <a:lnTo>
                    <a:pt x="4985" y="7027"/>
                  </a:lnTo>
                  <a:lnTo>
                    <a:pt x="4999" y="7027"/>
                  </a:lnTo>
                  <a:lnTo>
                    <a:pt x="5027" y="7027"/>
                  </a:lnTo>
                  <a:lnTo>
                    <a:pt x="5041" y="7027"/>
                  </a:lnTo>
                  <a:lnTo>
                    <a:pt x="5056" y="7027"/>
                  </a:lnTo>
                  <a:lnTo>
                    <a:pt x="5041" y="7027"/>
                  </a:lnTo>
                  <a:lnTo>
                    <a:pt x="5056" y="7027"/>
                  </a:lnTo>
                  <a:lnTo>
                    <a:pt x="5056" y="6999"/>
                  </a:lnTo>
                  <a:lnTo>
                    <a:pt x="5056" y="7027"/>
                  </a:lnTo>
                  <a:lnTo>
                    <a:pt x="5056" y="6999"/>
                  </a:lnTo>
                  <a:lnTo>
                    <a:pt x="5084" y="6999"/>
                  </a:lnTo>
                  <a:lnTo>
                    <a:pt x="5098" y="7027"/>
                  </a:lnTo>
                  <a:lnTo>
                    <a:pt x="5098" y="6999"/>
                  </a:lnTo>
                  <a:lnTo>
                    <a:pt x="5126" y="6999"/>
                  </a:lnTo>
                  <a:lnTo>
                    <a:pt x="5126" y="6957"/>
                  </a:lnTo>
                  <a:lnTo>
                    <a:pt x="5140" y="6957"/>
                  </a:lnTo>
                  <a:lnTo>
                    <a:pt x="5140" y="6929"/>
                  </a:lnTo>
                  <a:lnTo>
                    <a:pt x="5168" y="6929"/>
                  </a:lnTo>
                  <a:lnTo>
                    <a:pt x="5168" y="6887"/>
                  </a:lnTo>
                  <a:lnTo>
                    <a:pt x="5168" y="6858"/>
                  </a:lnTo>
                  <a:lnTo>
                    <a:pt x="5168" y="6887"/>
                  </a:lnTo>
                  <a:lnTo>
                    <a:pt x="5168" y="6858"/>
                  </a:lnTo>
                  <a:lnTo>
                    <a:pt x="5140" y="6858"/>
                  </a:lnTo>
                  <a:lnTo>
                    <a:pt x="5168" y="6858"/>
                  </a:lnTo>
                  <a:lnTo>
                    <a:pt x="5182" y="6858"/>
                  </a:lnTo>
                  <a:lnTo>
                    <a:pt x="5196" y="6858"/>
                  </a:lnTo>
                  <a:lnTo>
                    <a:pt x="5182" y="6858"/>
                  </a:lnTo>
                  <a:lnTo>
                    <a:pt x="5182" y="6887"/>
                  </a:lnTo>
                  <a:lnTo>
                    <a:pt x="5196" y="6887"/>
                  </a:lnTo>
                  <a:lnTo>
                    <a:pt x="5196" y="6929"/>
                  </a:lnTo>
                  <a:lnTo>
                    <a:pt x="5225" y="6929"/>
                  </a:lnTo>
                  <a:lnTo>
                    <a:pt x="5196" y="6929"/>
                  </a:lnTo>
                  <a:lnTo>
                    <a:pt x="5225" y="6929"/>
                  </a:lnTo>
                  <a:lnTo>
                    <a:pt x="5239" y="6929"/>
                  </a:lnTo>
                  <a:lnTo>
                    <a:pt x="5239" y="6887"/>
                  </a:lnTo>
                  <a:lnTo>
                    <a:pt x="5267" y="6887"/>
                  </a:lnTo>
                  <a:lnTo>
                    <a:pt x="5267" y="6929"/>
                  </a:lnTo>
                  <a:lnTo>
                    <a:pt x="5281" y="6929"/>
                  </a:lnTo>
                  <a:lnTo>
                    <a:pt x="5267" y="6929"/>
                  </a:lnTo>
                  <a:lnTo>
                    <a:pt x="5267" y="6957"/>
                  </a:lnTo>
                  <a:lnTo>
                    <a:pt x="5281" y="6957"/>
                  </a:lnTo>
                  <a:lnTo>
                    <a:pt x="5309" y="6957"/>
                  </a:lnTo>
                  <a:lnTo>
                    <a:pt x="5323" y="6957"/>
                  </a:lnTo>
                  <a:lnTo>
                    <a:pt x="5351" y="6957"/>
                  </a:lnTo>
                  <a:lnTo>
                    <a:pt x="5351" y="6929"/>
                  </a:lnTo>
                  <a:lnTo>
                    <a:pt x="5365" y="6929"/>
                  </a:lnTo>
                  <a:lnTo>
                    <a:pt x="5379" y="6929"/>
                  </a:lnTo>
                  <a:lnTo>
                    <a:pt x="5379" y="6887"/>
                  </a:lnTo>
                  <a:lnTo>
                    <a:pt x="5408" y="6887"/>
                  </a:lnTo>
                  <a:lnTo>
                    <a:pt x="5422" y="6887"/>
                  </a:lnTo>
                  <a:lnTo>
                    <a:pt x="5422" y="6858"/>
                  </a:lnTo>
                  <a:lnTo>
                    <a:pt x="5450" y="6858"/>
                  </a:lnTo>
                  <a:lnTo>
                    <a:pt x="5450" y="6816"/>
                  </a:lnTo>
                  <a:lnTo>
                    <a:pt x="5464" y="6816"/>
                  </a:lnTo>
                  <a:lnTo>
                    <a:pt x="5492" y="6816"/>
                  </a:lnTo>
                  <a:lnTo>
                    <a:pt x="5492" y="6788"/>
                  </a:lnTo>
                  <a:lnTo>
                    <a:pt x="5506" y="6788"/>
                  </a:lnTo>
                  <a:lnTo>
                    <a:pt x="5506" y="6746"/>
                  </a:lnTo>
                  <a:lnTo>
                    <a:pt x="5520" y="6746"/>
                  </a:lnTo>
                  <a:lnTo>
                    <a:pt x="5520" y="6718"/>
                  </a:lnTo>
                  <a:lnTo>
                    <a:pt x="5548" y="6718"/>
                  </a:lnTo>
                  <a:lnTo>
                    <a:pt x="5548" y="6689"/>
                  </a:lnTo>
                  <a:lnTo>
                    <a:pt x="5563" y="6689"/>
                  </a:lnTo>
                  <a:lnTo>
                    <a:pt x="5563" y="6647"/>
                  </a:lnTo>
                  <a:lnTo>
                    <a:pt x="5563" y="6619"/>
                  </a:lnTo>
                  <a:lnTo>
                    <a:pt x="5591" y="6619"/>
                  </a:lnTo>
                  <a:lnTo>
                    <a:pt x="5591" y="6577"/>
                  </a:lnTo>
                  <a:lnTo>
                    <a:pt x="5591" y="6549"/>
                  </a:lnTo>
                  <a:lnTo>
                    <a:pt x="5605" y="6549"/>
                  </a:lnTo>
                  <a:lnTo>
                    <a:pt x="5605" y="6506"/>
                  </a:lnTo>
                  <a:lnTo>
                    <a:pt x="5605" y="6478"/>
                  </a:lnTo>
                  <a:lnTo>
                    <a:pt x="5633" y="6478"/>
                  </a:lnTo>
                  <a:lnTo>
                    <a:pt x="5633" y="6450"/>
                  </a:lnTo>
                  <a:lnTo>
                    <a:pt x="5633" y="6408"/>
                  </a:lnTo>
                  <a:lnTo>
                    <a:pt x="5633" y="6380"/>
                  </a:lnTo>
                  <a:lnTo>
                    <a:pt x="5647" y="6380"/>
                  </a:lnTo>
                  <a:lnTo>
                    <a:pt x="5633" y="6380"/>
                  </a:lnTo>
                  <a:lnTo>
                    <a:pt x="5633" y="6337"/>
                  </a:lnTo>
                  <a:lnTo>
                    <a:pt x="5633" y="6309"/>
                  </a:lnTo>
                  <a:lnTo>
                    <a:pt x="5647" y="6309"/>
                  </a:lnTo>
                  <a:lnTo>
                    <a:pt x="5647" y="6267"/>
                  </a:lnTo>
                  <a:lnTo>
                    <a:pt x="5661" y="6239"/>
                  </a:lnTo>
                  <a:lnTo>
                    <a:pt x="5661" y="6211"/>
                  </a:lnTo>
                  <a:lnTo>
                    <a:pt x="5647" y="6211"/>
                  </a:lnTo>
                  <a:lnTo>
                    <a:pt x="5647" y="6168"/>
                  </a:lnTo>
                  <a:lnTo>
                    <a:pt x="5661" y="6168"/>
                  </a:lnTo>
                  <a:lnTo>
                    <a:pt x="5661" y="6140"/>
                  </a:lnTo>
                  <a:lnTo>
                    <a:pt x="5661" y="6098"/>
                  </a:lnTo>
                  <a:lnTo>
                    <a:pt x="5661" y="6070"/>
                  </a:lnTo>
                  <a:lnTo>
                    <a:pt x="5661" y="6028"/>
                  </a:lnTo>
                  <a:lnTo>
                    <a:pt x="5661" y="5999"/>
                  </a:lnTo>
                  <a:lnTo>
                    <a:pt x="5689" y="5999"/>
                  </a:lnTo>
                  <a:lnTo>
                    <a:pt x="5661" y="5999"/>
                  </a:lnTo>
                  <a:lnTo>
                    <a:pt x="5689" y="5999"/>
                  </a:lnTo>
                  <a:lnTo>
                    <a:pt x="5661" y="5957"/>
                  </a:lnTo>
                  <a:lnTo>
                    <a:pt x="5661" y="5929"/>
                  </a:lnTo>
                  <a:lnTo>
                    <a:pt x="5661" y="5901"/>
                  </a:lnTo>
                  <a:lnTo>
                    <a:pt x="5647" y="5901"/>
                  </a:lnTo>
                  <a:lnTo>
                    <a:pt x="5633" y="5901"/>
                  </a:lnTo>
                  <a:lnTo>
                    <a:pt x="5605" y="5901"/>
                  </a:lnTo>
                  <a:lnTo>
                    <a:pt x="5591" y="5901"/>
                  </a:lnTo>
                  <a:lnTo>
                    <a:pt x="5605" y="5901"/>
                  </a:lnTo>
                  <a:lnTo>
                    <a:pt x="5591" y="5901"/>
                  </a:lnTo>
                  <a:lnTo>
                    <a:pt x="5591" y="5859"/>
                  </a:lnTo>
                  <a:lnTo>
                    <a:pt x="5605" y="5859"/>
                  </a:lnTo>
                  <a:lnTo>
                    <a:pt x="5633" y="5859"/>
                  </a:lnTo>
                  <a:lnTo>
                    <a:pt x="5605" y="5859"/>
                  </a:lnTo>
                  <a:lnTo>
                    <a:pt x="5633" y="5859"/>
                  </a:lnTo>
                  <a:lnTo>
                    <a:pt x="5633" y="5830"/>
                  </a:lnTo>
                  <a:lnTo>
                    <a:pt x="5633" y="5788"/>
                  </a:lnTo>
                  <a:lnTo>
                    <a:pt x="5647" y="5788"/>
                  </a:lnTo>
                  <a:lnTo>
                    <a:pt x="5661" y="5788"/>
                  </a:lnTo>
                  <a:lnTo>
                    <a:pt x="5647" y="5788"/>
                  </a:lnTo>
                  <a:lnTo>
                    <a:pt x="5661" y="5788"/>
                  </a:lnTo>
                  <a:lnTo>
                    <a:pt x="5661" y="5760"/>
                  </a:lnTo>
                  <a:lnTo>
                    <a:pt x="5661" y="5788"/>
                  </a:lnTo>
                  <a:lnTo>
                    <a:pt x="5661" y="5760"/>
                  </a:lnTo>
                  <a:lnTo>
                    <a:pt x="5661" y="5788"/>
                  </a:lnTo>
                  <a:lnTo>
                    <a:pt x="5661" y="5760"/>
                  </a:lnTo>
                  <a:lnTo>
                    <a:pt x="5661" y="5788"/>
                  </a:lnTo>
                  <a:lnTo>
                    <a:pt x="5689" y="5788"/>
                  </a:lnTo>
                  <a:lnTo>
                    <a:pt x="5661" y="5788"/>
                  </a:lnTo>
                  <a:lnTo>
                    <a:pt x="5661" y="5760"/>
                  </a:lnTo>
                  <a:lnTo>
                    <a:pt x="5689" y="5760"/>
                  </a:lnTo>
                  <a:lnTo>
                    <a:pt x="5661" y="5760"/>
                  </a:lnTo>
                  <a:lnTo>
                    <a:pt x="5689" y="5760"/>
                  </a:lnTo>
                  <a:lnTo>
                    <a:pt x="5689" y="5718"/>
                  </a:lnTo>
                  <a:lnTo>
                    <a:pt x="5703" y="5718"/>
                  </a:lnTo>
                  <a:lnTo>
                    <a:pt x="5689" y="5718"/>
                  </a:lnTo>
                  <a:lnTo>
                    <a:pt x="5703" y="5718"/>
                  </a:lnTo>
                  <a:lnTo>
                    <a:pt x="5703" y="5690"/>
                  </a:lnTo>
                  <a:lnTo>
                    <a:pt x="5703" y="5718"/>
                  </a:lnTo>
                  <a:lnTo>
                    <a:pt x="5703" y="5690"/>
                  </a:lnTo>
                  <a:lnTo>
                    <a:pt x="5732" y="5690"/>
                  </a:lnTo>
                  <a:lnTo>
                    <a:pt x="5732" y="5661"/>
                  </a:lnTo>
                  <a:lnTo>
                    <a:pt x="5746" y="5661"/>
                  </a:lnTo>
                  <a:lnTo>
                    <a:pt x="5732" y="5661"/>
                  </a:lnTo>
                  <a:lnTo>
                    <a:pt x="5732" y="5619"/>
                  </a:lnTo>
                  <a:lnTo>
                    <a:pt x="5746" y="5619"/>
                  </a:lnTo>
                  <a:lnTo>
                    <a:pt x="5732" y="5619"/>
                  </a:lnTo>
                  <a:lnTo>
                    <a:pt x="5746" y="5619"/>
                  </a:lnTo>
                  <a:lnTo>
                    <a:pt x="5732" y="5619"/>
                  </a:lnTo>
                  <a:lnTo>
                    <a:pt x="5732" y="5591"/>
                  </a:lnTo>
                  <a:lnTo>
                    <a:pt x="5746" y="5591"/>
                  </a:lnTo>
                  <a:lnTo>
                    <a:pt x="5732" y="5591"/>
                  </a:lnTo>
                  <a:lnTo>
                    <a:pt x="5746" y="5549"/>
                  </a:lnTo>
                  <a:lnTo>
                    <a:pt x="5732" y="5549"/>
                  </a:lnTo>
                  <a:lnTo>
                    <a:pt x="5746" y="5549"/>
                  </a:lnTo>
                  <a:lnTo>
                    <a:pt x="5732" y="5549"/>
                  </a:lnTo>
                  <a:lnTo>
                    <a:pt x="5732" y="5521"/>
                  </a:lnTo>
                  <a:lnTo>
                    <a:pt x="5746" y="5521"/>
                  </a:lnTo>
                  <a:lnTo>
                    <a:pt x="5732" y="5521"/>
                  </a:lnTo>
                  <a:lnTo>
                    <a:pt x="5746" y="5521"/>
                  </a:lnTo>
                  <a:lnTo>
                    <a:pt x="5732" y="5521"/>
                  </a:lnTo>
                  <a:lnTo>
                    <a:pt x="5732" y="5478"/>
                  </a:lnTo>
                  <a:lnTo>
                    <a:pt x="5746" y="5478"/>
                  </a:lnTo>
                  <a:lnTo>
                    <a:pt x="5732" y="5478"/>
                  </a:lnTo>
                  <a:lnTo>
                    <a:pt x="5746" y="5478"/>
                  </a:lnTo>
                  <a:lnTo>
                    <a:pt x="5732" y="5478"/>
                  </a:lnTo>
                  <a:lnTo>
                    <a:pt x="5746" y="5478"/>
                  </a:lnTo>
                  <a:lnTo>
                    <a:pt x="5746" y="5450"/>
                  </a:lnTo>
                  <a:lnTo>
                    <a:pt x="5732" y="5450"/>
                  </a:lnTo>
                  <a:lnTo>
                    <a:pt x="5746" y="5450"/>
                  </a:lnTo>
                  <a:lnTo>
                    <a:pt x="5746" y="5408"/>
                  </a:lnTo>
                  <a:lnTo>
                    <a:pt x="5746" y="5450"/>
                  </a:lnTo>
                  <a:lnTo>
                    <a:pt x="5746" y="5408"/>
                  </a:lnTo>
                  <a:lnTo>
                    <a:pt x="5732" y="5408"/>
                  </a:lnTo>
                  <a:lnTo>
                    <a:pt x="5746" y="5408"/>
                  </a:lnTo>
                  <a:lnTo>
                    <a:pt x="5746" y="5380"/>
                  </a:lnTo>
                  <a:lnTo>
                    <a:pt x="5746" y="5352"/>
                  </a:lnTo>
                  <a:lnTo>
                    <a:pt x="5746" y="5309"/>
                  </a:lnTo>
                  <a:lnTo>
                    <a:pt x="5746" y="5281"/>
                  </a:lnTo>
                  <a:lnTo>
                    <a:pt x="5732" y="5281"/>
                  </a:lnTo>
                  <a:lnTo>
                    <a:pt x="5703" y="5281"/>
                  </a:lnTo>
                  <a:lnTo>
                    <a:pt x="5703" y="5239"/>
                  </a:lnTo>
                  <a:lnTo>
                    <a:pt x="5689" y="5239"/>
                  </a:lnTo>
                  <a:lnTo>
                    <a:pt x="5689" y="5211"/>
                  </a:lnTo>
                  <a:lnTo>
                    <a:pt x="5661" y="5211"/>
                  </a:lnTo>
                  <a:lnTo>
                    <a:pt x="5689" y="5211"/>
                  </a:lnTo>
                  <a:lnTo>
                    <a:pt x="5661" y="5211"/>
                  </a:lnTo>
                  <a:lnTo>
                    <a:pt x="5661" y="5239"/>
                  </a:lnTo>
                  <a:lnTo>
                    <a:pt x="5661" y="5211"/>
                  </a:lnTo>
                  <a:lnTo>
                    <a:pt x="5661" y="5239"/>
                  </a:lnTo>
                  <a:lnTo>
                    <a:pt x="5647" y="5239"/>
                  </a:lnTo>
                  <a:lnTo>
                    <a:pt x="5647" y="5211"/>
                  </a:lnTo>
                  <a:lnTo>
                    <a:pt x="5661" y="5211"/>
                  </a:lnTo>
                  <a:lnTo>
                    <a:pt x="5689" y="5211"/>
                  </a:lnTo>
                  <a:lnTo>
                    <a:pt x="5689" y="5169"/>
                  </a:lnTo>
                  <a:lnTo>
                    <a:pt x="5661" y="5169"/>
                  </a:lnTo>
                  <a:lnTo>
                    <a:pt x="5689" y="5169"/>
                  </a:lnTo>
                  <a:lnTo>
                    <a:pt x="5689" y="5140"/>
                  </a:lnTo>
                  <a:lnTo>
                    <a:pt x="5689" y="5169"/>
                  </a:lnTo>
                  <a:lnTo>
                    <a:pt x="5689" y="5140"/>
                  </a:lnTo>
                  <a:lnTo>
                    <a:pt x="5703" y="5140"/>
                  </a:lnTo>
                  <a:lnTo>
                    <a:pt x="5732" y="5140"/>
                  </a:lnTo>
                  <a:lnTo>
                    <a:pt x="5746" y="5140"/>
                  </a:lnTo>
                  <a:lnTo>
                    <a:pt x="5774" y="5140"/>
                  </a:lnTo>
                  <a:lnTo>
                    <a:pt x="5746" y="5140"/>
                  </a:lnTo>
                  <a:lnTo>
                    <a:pt x="5774" y="5140"/>
                  </a:lnTo>
                  <a:lnTo>
                    <a:pt x="5788" y="5140"/>
                  </a:lnTo>
                  <a:lnTo>
                    <a:pt x="5788" y="5169"/>
                  </a:lnTo>
                  <a:lnTo>
                    <a:pt x="5788" y="5140"/>
                  </a:lnTo>
                  <a:lnTo>
                    <a:pt x="5788" y="5169"/>
                  </a:lnTo>
                  <a:lnTo>
                    <a:pt x="5788" y="5140"/>
                  </a:lnTo>
                  <a:lnTo>
                    <a:pt x="5788" y="5169"/>
                  </a:lnTo>
                  <a:lnTo>
                    <a:pt x="5788" y="5140"/>
                  </a:lnTo>
                  <a:lnTo>
                    <a:pt x="5788" y="5169"/>
                  </a:lnTo>
                  <a:lnTo>
                    <a:pt x="5788" y="5140"/>
                  </a:lnTo>
                  <a:lnTo>
                    <a:pt x="5788" y="5169"/>
                  </a:lnTo>
                  <a:lnTo>
                    <a:pt x="5788" y="5140"/>
                  </a:lnTo>
                  <a:lnTo>
                    <a:pt x="5802" y="5140"/>
                  </a:lnTo>
                  <a:lnTo>
                    <a:pt x="5802" y="5169"/>
                  </a:lnTo>
                  <a:lnTo>
                    <a:pt x="5802" y="5140"/>
                  </a:lnTo>
                  <a:lnTo>
                    <a:pt x="5802" y="5169"/>
                  </a:lnTo>
                  <a:lnTo>
                    <a:pt x="5788" y="5169"/>
                  </a:lnTo>
                  <a:lnTo>
                    <a:pt x="5788" y="5211"/>
                  </a:lnTo>
                  <a:lnTo>
                    <a:pt x="5802" y="5211"/>
                  </a:lnTo>
                  <a:lnTo>
                    <a:pt x="5830" y="5211"/>
                  </a:lnTo>
                  <a:lnTo>
                    <a:pt x="5844" y="5211"/>
                  </a:lnTo>
                  <a:lnTo>
                    <a:pt x="5844" y="5239"/>
                  </a:lnTo>
                  <a:lnTo>
                    <a:pt x="5844" y="5211"/>
                  </a:lnTo>
                  <a:lnTo>
                    <a:pt x="5872" y="5211"/>
                  </a:lnTo>
                  <a:lnTo>
                    <a:pt x="5872" y="5239"/>
                  </a:lnTo>
                  <a:lnTo>
                    <a:pt x="5872" y="5211"/>
                  </a:lnTo>
                  <a:lnTo>
                    <a:pt x="5872" y="5239"/>
                  </a:lnTo>
                  <a:lnTo>
                    <a:pt x="5872" y="5211"/>
                  </a:lnTo>
                  <a:lnTo>
                    <a:pt x="5886" y="5211"/>
                  </a:lnTo>
                  <a:lnTo>
                    <a:pt x="5915" y="5211"/>
                  </a:lnTo>
                  <a:lnTo>
                    <a:pt x="5929" y="5211"/>
                  </a:lnTo>
                  <a:lnTo>
                    <a:pt x="5957" y="5211"/>
                  </a:lnTo>
                  <a:lnTo>
                    <a:pt x="5957" y="5239"/>
                  </a:lnTo>
                  <a:lnTo>
                    <a:pt x="5929" y="5239"/>
                  </a:lnTo>
                  <a:lnTo>
                    <a:pt x="5957" y="5239"/>
                  </a:lnTo>
                  <a:lnTo>
                    <a:pt x="5971" y="5239"/>
                  </a:lnTo>
                  <a:lnTo>
                    <a:pt x="5971" y="5281"/>
                  </a:lnTo>
                  <a:lnTo>
                    <a:pt x="5971" y="5239"/>
                  </a:lnTo>
                  <a:lnTo>
                    <a:pt x="5985" y="5239"/>
                  </a:lnTo>
                  <a:lnTo>
                    <a:pt x="6013" y="5239"/>
                  </a:lnTo>
                  <a:lnTo>
                    <a:pt x="6027" y="5239"/>
                  </a:lnTo>
                  <a:lnTo>
                    <a:pt x="6055" y="5239"/>
                  </a:lnTo>
                  <a:lnTo>
                    <a:pt x="6069" y="5239"/>
                  </a:lnTo>
                  <a:lnTo>
                    <a:pt x="6098" y="5239"/>
                  </a:lnTo>
                  <a:lnTo>
                    <a:pt x="6098" y="5211"/>
                  </a:lnTo>
                  <a:lnTo>
                    <a:pt x="6112" y="5211"/>
                  </a:lnTo>
                  <a:lnTo>
                    <a:pt x="6098" y="5211"/>
                  </a:lnTo>
                  <a:lnTo>
                    <a:pt x="6112" y="5211"/>
                  </a:lnTo>
                  <a:lnTo>
                    <a:pt x="6098" y="5211"/>
                  </a:lnTo>
                  <a:lnTo>
                    <a:pt x="6112" y="5211"/>
                  </a:lnTo>
                  <a:lnTo>
                    <a:pt x="6112" y="5169"/>
                  </a:lnTo>
                  <a:lnTo>
                    <a:pt x="6126" y="5169"/>
                  </a:lnTo>
                  <a:lnTo>
                    <a:pt x="6154" y="5169"/>
                  </a:lnTo>
                  <a:lnTo>
                    <a:pt x="6126" y="5169"/>
                  </a:lnTo>
                  <a:lnTo>
                    <a:pt x="6126" y="5140"/>
                  </a:lnTo>
                  <a:lnTo>
                    <a:pt x="6154" y="5140"/>
                  </a:lnTo>
                  <a:lnTo>
                    <a:pt x="6154" y="5112"/>
                  </a:lnTo>
                  <a:lnTo>
                    <a:pt x="6168" y="5112"/>
                  </a:lnTo>
                  <a:lnTo>
                    <a:pt x="6154" y="5112"/>
                  </a:lnTo>
                  <a:lnTo>
                    <a:pt x="6168" y="5112"/>
                  </a:lnTo>
                  <a:lnTo>
                    <a:pt x="6154" y="5112"/>
                  </a:lnTo>
                  <a:lnTo>
                    <a:pt x="6168" y="5112"/>
                  </a:lnTo>
                  <a:lnTo>
                    <a:pt x="6168" y="5070"/>
                  </a:lnTo>
                  <a:lnTo>
                    <a:pt x="6196" y="5070"/>
                  </a:lnTo>
                  <a:lnTo>
                    <a:pt x="6196" y="5042"/>
                  </a:lnTo>
                  <a:lnTo>
                    <a:pt x="6196" y="5070"/>
                  </a:lnTo>
                  <a:lnTo>
                    <a:pt x="6196" y="5042"/>
                  </a:lnTo>
                  <a:lnTo>
                    <a:pt x="6196" y="5070"/>
                  </a:lnTo>
                  <a:lnTo>
                    <a:pt x="6196" y="5042"/>
                  </a:lnTo>
                  <a:lnTo>
                    <a:pt x="6210" y="5042"/>
                  </a:lnTo>
                  <a:lnTo>
                    <a:pt x="6238" y="5042"/>
                  </a:lnTo>
                  <a:lnTo>
                    <a:pt x="6253" y="5042"/>
                  </a:lnTo>
                  <a:lnTo>
                    <a:pt x="6267" y="5042"/>
                  </a:lnTo>
                  <a:lnTo>
                    <a:pt x="6267" y="5000"/>
                  </a:lnTo>
                  <a:lnTo>
                    <a:pt x="6295" y="5000"/>
                  </a:lnTo>
                  <a:lnTo>
                    <a:pt x="6309" y="5000"/>
                  </a:lnTo>
                  <a:lnTo>
                    <a:pt x="6309" y="4971"/>
                  </a:lnTo>
                  <a:lnTo>
                    <a:pt x="6309" y="4929"/>
                  </a:lnTo>
                  <a:lnTo>
                    <a:pt x="6337" y="4929"/>
                  </a:lnTo>
                  <a:lnTo>
                    <a:pt x="6337" y="4901"/>
                  </a:lnTo>
                  <a:lnTo>
                    <a:pt x="6351" y="4901"/>
                  </a:lnTo>
                  <a:lnTo>
                    <a:pt x="6379" y="4901"/>
                  </a:lnTo>
                  <a:lnTo>
                    <a:pt x="6393" y="4901"/>
                  </a:lnTo>
                  <a:lnTo>
                    <a:pt x="6407" y="4901"/>
                  </a:lnTo>
                  <a:lnTo>
                    <a:pt x="6393" y="4901"/>
                  </a:lnTo>
                  <a:lnTo>
                    <a:pt x="6407" y="4901"/>
                  </a:lnTo>
                  <a:lnTo>
                    <a:pt x="6393" y="4901"/>
                  </a:lnTo>
                  <a:lnTo>
                    <a:pt x="6393" y="4929"/>
                  </a:lnTo>
                  <a:lnTo>
                    <a:pt x="6393" y="4971"/>
                  </a:lnTo>
                  <a:lnTo>
                    <a:pt x="6393" y="5000"/>
                  </a:lnTo>
                  <a:lnTo>
                    <a:pt x="6379" y="5000"/>
                  </a:lnTo>
                  <a:lnTo>
                    <a:pt x="6379" y="5042"/>
                  </a:lnTo>
                  <a:lnTo>
                    <a:pt x="6393" y="5000"/>
                  </a:lnTo>
                  <a:lnTo>
                    <a:pt x="6393" y="5042"/>
                  </a:lnTo>
                  <a:lnTo>
                    <a:pt x="6393" y="5000"/>
                  </a:lnTo>
                  <a:lnTo>
                    <a:pt x="6407" y="5000"/>
                  </a:lnTo>
                  <a:lnTo>
                    <a:pt x="6436" y="5000"/>
                  </a:lnTo>
                  <a:lnTo>
                    <a:pt x="6407" y="5000"/>
                  </a:lnTo>
                  <a:lnTo>
                    <a:pt x="6436" y="5000"/>
                  </a:lnTo>
                  <a:lnTo>
                    <a:pt x="6450" y="5000"/>
                  </a:lnTo>
                  <a:lnTo>
                    <a:pt x="6436" y="5000"/>
                  </a:lnTo>
                  <a:lnTo>
                    <a:pt x="6450" y="5042"/>
                  </a:lnTo>
                  <a:lnTo>
                    <a:pt x="6478" y="5042"/>
                  </a:lnTo>
                  <a:lnTo>
                    <a:pt x="6478" y="5070"/>
                  </a:lnTo>
                  <a:lnTo>
                    <a:pt x="6478" y="5112"/>
                  </a:lnTo>
                  <a:lnTo>
                    <a:pt x="6478" y="5070"/>
                  </a:lnTo>
                  <a:lnTo>
                    <a:pt x="6450" y="5070"/>
                  </a:lnTo>
                  <a:lnTo>
                    <a:pt x="6478" y="5070"/>
                  </a:lnTo>
                  <a:lnTo>
                    <a:pt x="6478" y="5042"/>
                  </a:lnTo>
                  <a:lnTo>
                    <a:pt x="6450" y="5042"/>
                  </a:lnTo>
                  <a:lnTo>
                    <a:pt x="6450" y="5070"/>
                  </a:lnTo>
                  <a:lnTo>
                    <a:pt x="6450" y="5112"/>
                  </a:lnTo>
                  <a:lnTo>
                    <a:pt x="6450" y="5070"/>
                  </a:lnTo>
                  <a:lnTo>
                    <a:pt x="6436" y="5070"/>
                  </a:lnTo>
                  <a:lnTo>
                    <a:pt x="6436" y="5112"/>
                  </a:lnTo>
                  <a:lnTo>
                    <a:pt x="6450" y="5112"/>
                  </a:lnTo>
                  <a:lnTo>
                    <a:pt x="6478" y="5112"/>
                  </a:lnTo>
                  <a:lnTo>
                    <a:pt x="6450" y="5112"/>
                  </a:lnTo>
                  <a:lnTo>
                    <a:pt x="6478" y="5112"/>
                  </a:lnTo>
                  <a:lnTo>
                    <a:pt x="6478" y="5140"/>
                  </a:lnTo>
                  <a:lnTo>
                    <a:pt x="6478" y="5112"/>
                  </a:lnTo>
                  <a:lnTo>
                    <a:pt x="6478" y="5140"/>
                  </a:lnTo>
                  <a:lnTo>
                    <a:pt x="6478" y="5169"/>
                  </a:lnTo>
                  <a:lnTo>
                    <a:pt x="6492" y="5169"/>
                  </a:lnTo>
                  <a:lnTo>
                    <a:pt x="6492" y="5211"/>
                  </a:lnTo>
                  <a:lnTo>
                    <a:pt x="6520" y="5211"/>
                  </a:lnTo>
                  <a:lnTo>
                    <a:pt x="6534" y="5211"/>
                  </a:lnTo>
                  <a:lnTo>
                    <a:pt x="6534" y="5169"/>
                  </a:lnTo>
                  <a:lnTo>
                    <a:pt x="6520" y="5169"/>
                  </a:lnTo>
                  <a:lnTo>
                    <a:pt x="6520" y="5140"/>
                  </a:lnTo>
                  <a:lnTo>
                    <a:pt x="6520" y="5112"/>
                  </a:lnTo>
                  <a:lnTo>
                    <a:pt x="6520" y="5070"/>
                  </a:lnTo>
                  <a:lnTo>
                    <a:pt x="6492" y="5070"/>
                  </a:lnTo>
                  <a:lnTo>
                    <a:pt x="6492" y="5042"/>
                  </a:lnTo>
                  <a:lnTo>
                    <a:pt x="6520" y="5042"/>
                  </a:lnTo>
                  <a:lnTo>
                    <a:pt x="6520" y="5000"/>
                  </a:lnTo>
                  <a:lnTo>
                    <a:pt x="6492" y="5000"/>
                  </a:lnTo>
                  <a:lnTo>
                    <a:pt x="6492" y="4971"/>
                  </a:lnTo>
                  <a:lnTo>
                    <a:pt x="6492" y="4929"/>
                  </a:lnTo>
                  <a:lnTo>
                    <a:pt x="6520" y="4929"/>
                  </a:lnTo>
                  <a:lnTo>
                    <a:pt x="6520" y="4901"/>
                  </a:lnTo>
                  <a:lnTo>
                    <a:pt x="6534" y="4901"/>
                  </a:lnTo>
                  <a:lnTo>
                    <a:pt x="6562" y="4901"/>
                  </a:lnTo>
                  <a:lnTo>
                    <a:pt x="6562" y="4873"/>
                  </a:lnTo>
                  <a:lnTo>
                    <a:pt x="6562" y="4831"/>
                  </a:lnTo>
                  <a:lnTo>
                    <a:pt x="6576" y="4831"/>
                  </a:lnTo>
                  <a:lnTo>
                    <a:pt x="6576" y="4802"/>
                  </a:lnTo>
                  <a:lnTo>
                    <a:pt x="6590" y="4760"/>
                  </a:lnTo>
                  <a:lnTo>
                    <a:pt x="6576" y="4760"/>
                  </a:lnTo>
                  <a:lnTo>
                    <a:pt x="6576" y="4732"/>
                  </a:lnTo>
                  <a:lnTo>
                    <a:pt x="6562" y="4732"/>
                  </a:lnTo>
                  <a:lnTo>
                    <a:pt x="6562" y="4690"/>
                  </a:lnTo>
                  <a:lnTo>
                    <a:pt x="6534" y="4690"/>
                  </a:lnTo>
                  <a:lnTo>
                    <a:pt x="6520" y="4690"/>
                  </a:lnTo>
                  <a:lnTo>
                    <a:pt x="6492" y="4690"/>
                  </a:lnTo>
                  <a:lnTo>
                    <a:pt x="6492" y="4662"/>
                  </a:lnTo>
                  <a:lnTo>
                    <a:pt x="6478" y="4662"/>
                  </a:lnTo>
                  <a:lnTo>
                    <a:pt x="6492" y="4662"/>
                  </a:lnTo>
                  <a:lnTo>
                    <a:pt x="6492" y="4619"/>
                  </a:lnTo>
                  <a:lnTo>
                    <a:pt x="6520" y="4619"/>
                  </a:lnTo>
                  <a:lnTo>
                    <a:pt x="6534" y="4619"/>
                  </a:lnTo>
                  <a:lnTo>
                    <a:pt x="6562" y="4619"/>
                  </a:lnTo>
                  <a:lnTo>
                    <a:pt x="6562" y="4591"/>
                  </a:lnTo>
                  <a:lnTo>
                    <a:pt x="6576" y="4591"/>
                  </a:lnTo>
                  <a:lnTo>
                    <a:pt x="6590" y="4591"/>
                  </a:lnTo>
                  <a:lnTo>
                    <a:pt x="6576" y="4591"/>
                  </a:lnTo>
                  <a:lnTo>
                    <a:pt x="6590" y="4591"/>
                  </a:lnTo>
                  <a:lnTo>
                    <a:pt x="6576" y="4591"/>
                  </a:lnTo>
                  <a:lnTo>
                    <a:pt x="6576" y="4563"/>
                  </a:lnTo>
                  <a:lnTo>
                    <a:pt x="6562" y="4563"/>
                  </a:lnTo>
                  <a:lnTo>
                    <a:pt x="6576" y="4563"/>
                  </a:lnTo>
                  <a:lnTo>
                    <a:pt x="6590" y="4563"/>
                  </a:lnTo>
                  <a:lnTo>
                    <a:pt x="6619" y="4563"/>
                  </a:lnTo>
                  <a:lnTo>
                    <a:pt x="6619" y="4591"/>
                  </a:lnTo>
                  <a:lnTo>
                    <a:pt x="6633" y="4591"/>
                  </a:lnTo>
                  <a:lnTo>
                    <a:pt x="6633" y="4619"/>
                  </a:lnTo>
                  <a:lnTo>
                    <a:pt x="6661" y="4619"/>
                  </a:lnTo>
                  <a:lnTo>
                    <a:pt x="6675" y="4619"/>
                  </a:lnTo>
                  <a:lnTo>
                    <a:pt x="6675" y="4662"/>
                  </a:lnTo>
                  <a:lnTo>
                    <a:pt x="6703" y="4662"/>
                  </a:lnTo>
                  <a:lnTo>
                    <a:pt x="6675" y="4662"/>
                  </a:lnTo>
                  <a:lnTo>
                    <a:pt x="6703" y="4662"/>
                  </a:lnTo>
                  <a:lnTo>
                    <a:pt x="6703" y="4690"/>
                  </a:lnTo>
                  <a:lnTo>
                    <a:pt x="6717" y="4690"/>
                  </a:lnTo>
                  <a:lnTo>
                    <a:pt x="6731" y="4690"/>
                  </a:lnTo>
                  <a:lnTo>
                    <a:pt x="6731" y="4662"/>
                  </a:lnTo>
                  <a:lnTo>
                    <a:pt x="6759" y="4662"/>
                  </a:lnTo>
                  <a:lnTo>
                    <a:pt x="6759" y="4690"/>
                  </a:lnTo>
                  <a:lnTo>
                    <a:pt x="6774" y="4690"/>
                  </a:lnTo>
                  <a:lnTo>
                    <a:pt x="6774" y="4662"/>
                  </a:lnTo>
                  <a:lnTo>
                    <a:pt x="6802" y="4662"/>
                  </a:lnTo>
                  <a:lnTo>
                    <a:pt x="6802" y="4690"/>
                  </a:lnTo>
                  <a:lnTo>
                    <a:pt x="6816" y="4690"/>
                  </a:lnTo>
                  <a:lnTo>
                    <a:pt x="6844" y="4690"/>
                  </a:lnTo>
                  <a:lnTo>
                    <a:pt x="6858" y="4690"/>
                  </a:lnTo>
                  <a:lnTo>
                    <a:pt x="6872" y="4690"/>
                  </a:lnTo>
                  <a:lnTo>
                    <a:pt x="6900" y="4690"/>
                  </a:lnTo>
                  <a:lnTo>
                    <a:pt x="6900" y="4662"/>
                  </a:lnTo>
                  <a:lnTo>
                    <a:pt x="6914" y="4662"/>
                  </a:lnTo>
                  <a:lnTo>
                    <a:pt x="6943" y="4662"/>
                  </a:lnTo>
                  <a:lnTo>
                    <a:pt x="6957" y="4662"/>
                  </a:lnTo>
                  <a:lnTo>
                    <a:pt x="6957" y="4619"/>
                  </a:lnTo>
                  <a:lnTo>
                    <a:pt x="6985" y="4619"/>
                  </a:lnTo>
                  <a:lnTo>
                    <a:pt x="6985" y="4591"/>
                  </a:lnTo>
                  <a:lnTo>
                    <a:pt x="6985" y="4619"/>
                  </a:lnTo>
                  <a:lnTo>
                    <a:pt x="6999" y="4619"/>
                  </a:lnTo>
                  <a:lnTo>
                    <a:pt x="6999" y="4591"/>
                  </a:lnTo>
                  <a:lnTo>
                    <a:pt x="6999" y="4619"/>
                  </a:lnTo>
                  <a:lnTo>
                    <a:pt x="6999" y="4591"/>
                  </a:lnTo>
                  <a:lnTo>
                    <a:pt x="6985" y="4591"/>
                  </a:lnTo>
                  <a:lnTo>
                    <a:pt x="6999" y="4591"/>
                  </a:lnTo>
                  <a:lnTo>
                    <a:pt x="6985" y="4591"/>
                  </a:lnTo>
                  <a:lnTo>
                    <a:pt x="6985" y="4563"/>
                  </a:lnTo>
                  <a:lnTo>
                    <a:pt x="6999" y="4563"/>
                  </a:lnTo>
                  <a:lnTo>
                    <a:pt x="7013" y="4563"/>
                  </a:lnTo>
                  <a:lnTo>
                    <a:pt x="7041" y="4563"/>
                  </a:lnTo>
                  <a:lnTo>
                    <a:pt x="7055" y="4563"/>
                  </a:lnTo>
                  <a:lnTo>
                    <a:pt x="7083" y="4563"/>
                  </a:lnTo>
                  <a:lnTo>
                    <a:pt x="7097" y="4563"/>
                  </a:lnTo>
                  <a:lnTo>
                    <a:pt x="7097" y="4521"/>
                  </a:lnTo>
                  <a:lnTo>
                    <a:pt x="7097" y="4563"/>
                  </a:lnTo>
                  <a:lnTo>
                    <a:pt x="7097" y="4521"/>
                  </a:lnTo>
                  <a:lnTo>
                    <a:pt x="7126" y="4521"/>
                  </a:lnTo>
                  <a:lnTo>
                    <a:pt x="7140" y="4521"/>
                  </a:lnTo>
                  <a:lnTo>
                    <a:pt x="7154" y="4521"/>
                  </a:lnTo>
                  <a:lnTo>
                    <a:pt x="7154" y="4493"/>
                  </a:lnTo>
                  <a:lnTo>
                    <a:pt x="7182" y="4493"/>
                  </a:lnTo>
                  <a:lnTo>
                    <a:pt x="7182" y="4521"/>
                  </a:lnTo>
                  <a:lnTo>
                    <a:pt x="7196" y="4521"/>
                  </a:lnTo>
                  <a:lnTo>
                    <a:pt x="7182" y="4521"/>
                  </a:lnTo>
                  <a:lnTo>
                    <a:pt x="7196" y="4521"/>
                  </a:lnTo>
                  <a:lnTo>
                    <a:pt x="7224" y="4563"/>
                  </a:lnTo>
                  <a:lnTo>
                    <a:pt x="7196" y="4563"/>
                  </a:lnTo>
                  <a:lnTo>
                    <a:pt x="7224" y="4563"/>
                  </a:lnTo>
                  <a:lnTo>
                    <a:pt x="7238" y="4563"/>
                  </a:lnTo>
                  <a:lnTo>
                    <a:pt x="7266" y="4563"/>
                  </a:lnTo>
                  <a:lnTo>
                    <a:pt x="7266" y="4521"/>
                  </a:lnTo>
                  <a:lnTo>
                    <a:pt x="7266" y="4563"/>
                  </a:lnTo>
                  <a:lnTo>
                    <a:pt x="7266" y="4521"/>
                  </a:lnTo>
                  <a:lnTo>
                    <a:pt x="7280" y="4521"/>
                  </a:lnTo>
                  <a:lnTo>
                    <a:pt x="7280" y="4563"/>
                  </a:lnTo>
                  <a:lnTo>
                    <a:pt x="7309" y="4563"/>
                  </a:lnTo>
                  <a:lnTo>
                    <a:pt x="7309" y="4521"/>
                  </a:lnTo>
                  <a:lnTo>
                    <a:pt x="7323" y="4563"/>
                  </a:lnTo>
                  <a:lnTo>
                    <a:pt x="7323" y="4521"/>
                  </a:lnTo>
                  <a:lnTo>
                    <a:pt x="7337" y="4521"/>
                  </a:lnTo>
                  <a:lnTo>
                    <a:pt x="7337" y="4563"/>
                  </a:lnTo>
                  <a:lnTo>
                    <a:pt x="7365" y="4563"/>
                  </a:lnTo>
                  <a:lnTo>
                    <a:pt x="7365" y="4521"/>
                  </a:lnTo>
                  <a:lnTo>
                    <a:pt x="7337" y="4521"/>
                  </a:lnTo>
                  <a:lnTo>
                    <a:pt x="7365" y="4521"/>
                  </a:lnTo>
                  <a:lnTo>
                    <a:pt x="7365" y="4563"/>
                  </a:lnTo>
                  <a:lnTo>
                    <a:pt x="7365" y="4521"/>
                  </a:lnTo>
                  <a:lnTo>
                    <a:pt x="7365" y="4563"/>
                  </a:lnTo>
                  <a:lnTo>
                    <a:pt x="7379" y="4563"/>
                  </a:lnTo>
                  <a:lnTo>
                    <a:pt x="7379" y="4521"/>
                  </a:lnTo>
                  <a:lnTo>
                    <a:pt x="7407" y="4521"/>
                  </a:lnTo>
                  <a:lnTo>
                    <a:pt x="7407" y="4563"/>
                  </a:lnTo>
                  <a:lnTo>
                    <a:pt x="7421" y="4563"/>
                  </a:lnTo>
                  <a:lnTo>
                    <a:pt x="7421" y="4521"/>
                  </a:lnTo>
                  <a:lnTo>
                    <a:pt x="7421" y="4563"/>
                  </a:lnTo>
                  <a:lnTo>
                    <a:pt x="7421" y="4521"/>
                  </a:lnTo>
                  <a:lnTo>
                    <a:pt x="7449" y="4521"/>
                  </a:lnTo>
                  <a:lnTo>
                    <a:pt x="7464" y="4521"/>
                  </a:lnTo>
                  <a:lnTo>
                    <a:pt x="7478" y="4521"/>
                  </a:lnTo>
                  <a:lnTo>
                    <a:pt x="7464" y="4521"/>
                  </a:lnTo>
                  <a:lnTo>
                    <a:pt x="7478" y="4521"/>
                  </a:lnTo>
                  <a:lnTo>
                    <a:pt x="7506" y="4521"/>
                  </a:lnTo>
                  <a:lnTo>
                    <a:pt x="7520" y="4521"/>
                  </a:lnTo>
                  <a:lnTo>
                    <a:pt x="7548" y="4521"/>
                  </a:lnTo>
                  <a:lnTo>
                    <a:pt x="7562" y="4521"/>
                  </a:lnTo>
                  <a:lnTo>
                    <a:pt x="7562" y="4493"/>
                  </a:lnTo>
                  <a:lnTo>
                    <a:pt x="7590" y="4493"/>
                  </a:lnTo>
                  <a:lnTo>
                    <a:pt x="7604" y="4493"/>
                  </a:lnTo>
                  <a:lnTo>
                    <a:pt x="7604" y="4450"/>
                  </a:lnTo>
                  <a:lnTo>
                    <a:pt x="7618" y="4450"/>
                  </a:lnTo>
                  <a:lnTo>
                    <a:pt x="7647" y="4450"/>
                  </a:lnTo>
                  <a:lnTo>
                    <a:pt x="7647" y="4422"/>
                  </a:lnTo>
                  <a:lnTo>
                    <a:pt x="7661" y="4422"/>
                  </a:lnTo>
                  <a:lnTo>
                    <a:pt x="7661" y="4380"/>
                  </a:lnTo>
                  <a:lnTo>
                    <a:pt x="7661" y="4422"/>
                  </a:lnTo>
                  <a:lnTo>
                    <a:pt x="7661" y="4380"/>
                  </a:lnTo>
                  <a:lnTo>
                    <a:pt x="7661" y="4422"/>
                  </a:lnTo>
                  <a:lnTo>
                    <a:pt x="7661" y="4380"/>
                  </a:lnTo>
                  <a:lnTo>
                    <a:pt x="7689" y="4380"/>
                  </a:lnTo>
                  <a:lnTo>
                    <a:pt x="7661" y="4380"/>
                  </a:lnTo>
                  <a:lnTo>
                    <a:pt x="7689" y="4380"/>
                  </a:lnTo>
                  <a:lnTo>
                    <a:pt x="7661" y="4380"/>
                  </a:lnTo>
                  <a:lnTo>
                    <a:pt x="7689" y="4380"/>
                  </a:lnTo>
                  <a:lnTo>
                    <a:pt x="7661" y="4380"/>
                  </a:lnTo>
                  <a:lnTo>
                    <a:pt x="7689" y="4352"/>
                  </a:lnTo>
                  <a:lnTo>
                    <a:pt x="7703" y="4352"/>
                  </a:lnTo>
                  <a:lnTo>
                    <a:pt x="7689" y="4352"/>
                  </a:lnTo>
                  <a:lnTo>
                    <a:pt x="7703" y="4352"/>
                  </a:lnTo>
                  <a:lnTo>
                    <a:pt x="7689" y="4352"/>
                  </a:lnTo>
                  <a:lnTo>
                    <a:pt x="7703" y="4352"/>
                  </a:lnTo>
                  <a:lnTo>
                    <a:pt x="7703" y="4324"/>
                  </a:lnTo>
                  <a:lnTo>
                    <a:pt x="7703" y="4352"/>
                  </a:lnTo>
                  <a:lnTo>
                    <a:pt x="7703" y="4324"/>
                  </a:lnTo>
                  <a:lnTo>
                    <a:pt x="7689" y="4324"/>
                  </a:lnTo>
                  <a:lnTo>
                    <a:pt x="7703" y="4324"/>
                  </a:lnTo>
                  <a:lnTo>
                    <a:pt x="7689" y="4324"/>
                  </a:lnTo>
                  <a:lnTo>
                    <a:pt x="7703" y="4324"/>
                  </a:lnTo>
                  <a:lnTo>
                    <a:pt x="7731" y="4324"/>
                  </a:lnTo>
                  <a:lnTo>
                    <a:pt x="7731" y="4281"/>
                  </a:lnTo>
                  <a:lnTo>
                    <a:pt x="7731" y="4253"/>
                  </a:lnTo>
                  <a:lnTo>
                    <a:pt x="7731" y="4281"/>
                  </a:lnTo>
                  <a:lnTo>
                    <a:pt x="7731" y="4253"/>
                  </a:lnTo>
                  <a:lnTo>
                    <a:pt x="7731" y="4281"/>
                  </a:lnTo>
                  <a:lnTo>
                    <a:pt x="7731" y="4253"/>
                  </a:lnTo>
                  <a:lnTo>
                    <a:pt x="7745" y="4253"/>
                  </a:lnTo>
                  <a:lnTo>
                    <a:pt x="7745" y="4211"/>
                  </a:lnTo>
                  <a:lnTo>
                    <a:pt x="7759" y="4211"/>
                  </a:lnTo>
                  <a:lnTo>
                    <a:pt x="7759" y="4183"/>
                  </a:lnTo>
                  <a:lnTo>
                    <a:pt x="7787" y="4183"/>
                  </a:lnTo>
                  <a:lnTo>
                    <a:pt x="7787" y="4141"/>
                  </a:lnTo>
                  <a:lnTo>
                    <a:pt x="7787" y="4112"/>
                  </a:lnTo>
                  <a:lnTo>
                    <a:pt x="7759" y="4112"/>
                  </a:lnTo>
                  <a:lnTo>
                    <a:pt x="7787" y="4112"/>
                  </a:lnTo>
                  <a:lnTo>
                    <a:pt x="7759" y="4112"/>
                  </a:lnTo>
                  <a:lnTo>
                    <a:pt x="7759" y="4070"/>
                  </a:lnTo>
                  <a:lnTo>
                    <a:pt x="7787" y="4070"/>
                  </a:lnTo>
                  <a:lnTo>
                    <a:pt x="7787" y="4042"/>
                  </a:lnTo>
                  <a:lnTo>
                    <a:pt x="7802" y="4042"/>
                  </a:lnTo>
                  <a:lnTo>
                    <a:pt x="7802" y="4014"/>
                  </a:lnTo>
                  <a:lnTo>
                    <a:pt x="7802" y="3972"/>
                  </a:lnTo>
                  <a:lnTo>
                    <a:pt x="7802" y="3943"/>
                  </a:lnTo>
                  <a:lnTo>
                    <a:pt x="7830" y="3943"/>
                  </a:lnTo>
                  <a:lnTo>
                    <a:pt x="7802" y="3943"/>
                  </a:lnTo>
                  <a:lnTo>
                    <a:pt x="7830" y="3943"/>
                  </a:lnTo>
                  <a:lnTo>
                    <a:pt x="7802" y="3943"/>
                  </a:lnTo>
                  <a:lnTo>
                    <a:pt x="7802" y="3901"/>
                  </a:lnTo>
                  <a:lnTo>
                    <a:pt x="7830" y="3901"/>
                  </a:lnTo>
                  <a:lnTo>
                    <a:pt x="7844" y="3901"/>
                  </a:lnTo>
                  <a:lnTo>
                    <a:pt x="7844" y="3873"/>
                  </a:lnTo>
                  <a:lnTo>
                    <a:pt x="7872" y="3873"/>
                  </a:lnTo>
                  <a:lnTo>
                    <a:pt x="7872" y="3831"/>
                  </a:lnTo>
                  <a:lnTo>
                    <a:pt x="7872" y="3803"/>
                  </a:lnTo>
                  <a:lnTo>
                    <a:pt x="7886" y="3803"/>
                  </a:lnTo>
                  <a:lnTo>
                    <a:pt x="7886" y="3774"/>
                  </a:lnTo>
                  <a:lnTo>
                    <a:pt x="7872" y="3774"/>
                  </a:lnTo>
                  <a:lnTo>
                    <a:pt x="7872" y="3732"/>
                  </a:lnTo>
                  <a:lnTo>
                    <a:pt x="7844" y="3732"/>
                  </a:lnTo>
                  <a:lnTo>
                    <a:pt x="7830" y="3732"/>
                  </a:lnTo>
                  <a:lnTo>
                    <a:pt x="7830" y="3704"/>
                  </a:lnTo>
                  <a:lnTo>
                    <a:pt x="7844" y="3704"/>
                  </a:lnTo>
                  <a:lnTo>
                    <a:pt x="7830" y="3704"/>
                  </a:lnTo>
                  <a:lnTo>
                    <a:pt x="7844" y="3662"/>
                  </a:lnTo>
                  <a:lnTo>
                    <a:pt x="7830" y="3662"/>
                  </a:lnTo>
                  <a:lnTo>
                    <a:pt x="7844" y="3662"/>
                  </a:lnTo>
                  <a:lnTo>
                    <a:pt x="7844" y="3634"/>
                  </a:lnTo>
                  <a:lnTo>
                    <a:pt x="7872" y="3634"/>
                  </a:lnTo>
                  <a:lnTo>
                    <a:pt x="7844" y="3634"/>
                  </a:lnTo>
                  <a:lnTo>
                    <a:pt x="7872" y="3634"/>
                  </a:lnTo>
                  <a:lnTo>
                    <a:pt x="7844" y="3634"/>
                  </a:lnTo>
                  <a:lnTo>
                    <a:pt x="7844" y="3591"/>
                  </a:lnTo>
                  <a:lnTo>
                    <a:pt x="7872" y="3591"/>
                  </a:lnTo>
                  <a:lnTo>
                    <a:pt x="7872" y="3563"/>
                  </a:lnTo>
                  <a:lnTo>
                    <a:pt x="7886" y="3563"/>
                  </a:lnTo>
                  <a:lnTo>
                    <a:pt x="7872" y="3563"/>
                  </a:lnTo>
                  <a:lnTo>
                    <a:pt x="7844" y="3563"/>
                  </a:lnTo>
                  <a:lnTo>
                    <a:pt x="7844" y="3535"/>
                  </a:lnTo>
                  <a:lnTo>
                    <a:pt x="7872" y="3535"/>
                  </a:lnTo>
                  <a:lnTo>
                    <a:pt x="7886" y="3535"/>
                  </a:lnTo>
                  <a:lnTo>
                    <a:pt x="7886" y="3563"/>
                  </a:lnTo>
                  <a:lnTo>
                    <a:pt x="7886" y="3535"/>
                  </a:lnTo>
                  <a:lnTo>
                    <a:pt x="7914" y="3535"/>
                  </a:lnTo>
                  <a:lnTo>
                    <a:pt x="7914" y="3493"/>
                  </a:lnTo>
                  <a:lnTo>
                    <a:pt x="7886" y="3493"/>
                  </a:lnTo>
                  <a:lnTo>
                    <a:pt x="7914" y="3493"/>
                  </a:lnTo>
                  <a:lnTo>
                    <a:pt x="7928" y="3493"/>
                  </a:lnTo>
                  <a:lnTo>
                    <a:pt x="7928" y="3535"/>
                  </a:lnTo>
                  <a:lnTo>
                    <a:pt x="7914" y="3535"/>
                  </a:lnTo>
                  <a:lnTo>
                    <a:pt x="7928" y="3535"/>
                  </a:lnTo>
                  <a:lnTo>
                    <a:pt x="7928" y="3493"/>
                  </a:lnTo>
                  <a:lnTo>
                    <a:pt x="7928" y="3535"/>
                  </a:lnTo>
                  <a:lnTo>
                    <a:pt x="7928" y="3493"/>
                  </a:lnTo>
                  <a:lnTo>
                    <a:pt x="7928" y="3535"/>
                  </a:lnTo>
                  <a:lnTo>
                    <a:pt x="7942" y="3535"/>
                  </a:lnTo>
                  <a:lnTo>
                    <a:pt x="7942" y="3493"/>
                  </a:lnTo>
                  <a:lnTo>
                    <a:pt x="7942" y="3535"/>
                  </a:lnTo>
                  <a:lnTo>
                    <a:pt x="7942" y="3493"/>
                  </a:lnTo>
                  <a:lnTo>
                    <a:pt x="7942" y="3535"/>
                  </a:lnTo>
                  <a:lnTo>
                    <a:pt x="7970" y="3535"/>
                  </a:lnTo>
                  <a:lnTo>
                    <a:pt x="7970" y="3493"/>
                  </a:lnTo>
                  <a:lnTo>
                    <a:pt x="7970" y="3535"/>
                  </a:lnTo>
                  <a:lnTo>
                    <a:pt x="7970" y="3493"/>
                  </a:lnTo>
                  <a:lnTo>
                    <a:pt x="7985" y="3493"/>
                  </a:lnTo>
                  <a:lnTo>
                    <a:pt x="7985" y="3535"/>
                  </a:lnTo>
                  <a:lnTo>
                    <a:pt x="7985" y="3493"/>
                  </a:lnTo>
                  <a:lnTo>
                    <a:pt x="8013" y="3493"/>
                  </a:lnTo>
                  <a:lnTo>
                    <a:pt x="7985" y="3493"/>
                  </a:lnTo>
                  <a:lnTo>
                    <a:pt x="7985" y="3465"/>
                  </a:lnTo>
                  <a:lnTo>
                    <a:pt x="8013" y="3465"/>
                  </a:lnTo>
                  <a:lnTo>
                    <a:pt x="8013" y="3422"/>
                  </a:lnTo>
                  <a:lnTo>
                    <a:pt x="8013" y="3465"/>
                  </a:lnTo>
                  <a:lnTo>
                    <a:pt x="8027" y="3465"/>
                  </a:lnTo>
                  <a:lnTo>
                    <a:pt x="8027" y="3422"/>
                  </a:lnTo>
                  <a:lnTo>
                    <a:pt x="8055" y="3422"/>
                  </a:lnTo>
                  <a:lnTo>
                    <a:pt x="8055" y="3465"/>
                  </a:lnTo>
                  <a:lnTo>
                    <a:pt x="8027" y="3465"/>
                  </a:lnTo>
                  <a:lnTo>
                    <a:pt x="8055" y="3465"/>
                  </a:lnTo>
                  <a:lnTo>
                    <a:pt x="8055" y="3493"/>
                  </a:lnTo>
                  <a:lnTo>
                    <a:pt x="8069" y="3493"/>
                  </a:lnTo>
                  <a:lnTo>
                    <a:pt x="8083" y="3493"/>
                  </a:lnTo>
                  <a:lnTo>
                    <a:pt x="8111" y="3493"/>
                  </a:lnTo>
                  <a:lnTo>
                    <a:pt x="8111" y="3465"/>
                  </a:lnTo>
                  <a:lnTo>
                    <a:pt x="8125" y="3465"/>
                  </a:lnTo>
                  <a:lnTo>
                    <a:pt x="8125" y="3493"/>
                  </a:lnTo>
                  <a:lnTo>
                    <a:pt x="8125" y="3465"/>
                  </a:lnTo>
                  <a:lnTo>
                    <a:pt x="8111" y="3465"/>
                  </a:lnTo>
                  <a:lnTo>
                    <a:pt x="8125" y="3465"/>
                  </a:lnTo>
                  <a:lnTo>
                    <a:pt x="8125" y="3422"/>
                  </a:lnTo>
                  <a:lnTo>
                    <a:pt x="8125" y="3465"/>
                  </a:lnTo>
                  <a:lnTo>
                    <a:pt x="8125" y="3422"/>
                  </a:lnTo>
                  <a:lnTo>
                    <a:pt x="8125" y="3394"/>
                  </a:lnTo>
                  <a:lnTo>
                    <a:pt x="8154" y="3394"/>
                  </a:lnTo>
                  <a:lnTo>
                    <a:pt x="8125" y="3394"/>
                  </a:lnTo>
                  <a:lnTo>
                    <a:pt x="8125" y="3352"/>
                  </a:lnTo>
                  <a:lnTo>
                    <a:pt x="8154" y="3352"/>
                  </a:lnTo>
                  <a:lnTo>
                    <a:pt x="8154" y="3324"/>
                  </a:lnTo>
                  <a:lnTo>
                    <a:pt x="8168" y="3324"/>
                  </a:lnTo>
                  <a:lnTo>
                    <a:pt x="8168" y="3352"/>
                  </a:lnTo>
                  <a:lnTo>
                    <a:pt x="8168" y="3324"/>
                  </a:lnTo>
                  <a:lnTo>
                    <a:pt x="8196" y="3324"/>
                  </a:lnTo>
                  <a:lnTo>
                    <a:pt x="8210" y="3324"/>
                  </a:lnTo>
                  <a:lnTo>
                    <a:pt x="8196" y="3324"/>
                  </a:lnTo>
                  <a:lnTo>
                    <a:pt x="8210" y="3324"/>
                  </a:lnTo>
                  <a:lnTo>
                    <a:pt x="8210" y="3352"/>
                  </a:lnTo>
                  <a:lnTo>
                    <a:pt x="8224" y="3352"/>
                  </a:lnTo>
                  <a:lnTo>
                    <a:pt x="8224" y="3324"/>
                  </a:lnTo>
                  <a:lnTo>
                    <a:pt x="8252" y="3324"/>
                  </a:lnTo>
                  <a:lnTo>
                    <a:pt x="8224" y="3324"/>
                  </a:lnTo>
                  <a:lnTo>
                    <a:pt x="8252" y="3324"/>
                  </a:lnTo>
                  <a:lnTo>
                    <a:pt x="8266" y="3324"/>
                  </a:lnTo>
                  <a:lnTo>
                    <a:pt x="8294" y="3324"/>
                  </a:lnTo>
                  <a:lnTo>
                    <a:pt x="8308" y="3324"/>
                  </a:lnTo>
                  <a:lnTo>
                    <a:pt x="8308" y="3282"/>
                  </a:lnTo>
                  <a:lnTo>
                    <a:pt x="8337" y="3282"/>
                  </a:lnTo>
                  <a:lnTo>
                    <a:pt x="8308" y="3282"/>
                  </a:lnTo>
                  <a:lnTo>
                    <a:pt x="8308" y="3253"/>
                  </a:lnTo>
                  <a:lnTo>
                    <a:pt x="8337" y="3253"/>
                  </a:lnTo>
                  <a:lnTo>
                    <a:pt x="8351" y="3253"/>
                  </a:lnTo>
                  <a:lnTo>
                    <a:pt x="8365" y="3253"/>
                  </a:lnTo>
                  <a:lnTo>
                    <a:pt x="8365" y="3225"/>
                  </a:lnTo>
                  <a:lnTo>
                    <a:pt x="8365" y="3253"/>
                  </a:lnTo>
                  <a:lnTo>
                    <a:pt x="8393" y="3253"/>
                  </a:lnTo>
                  <a:lnTo>
                    <a:pt x="8393" y="3225"/>
                  </a:lnTo>
                  <a:lnTo>
                    <a:pt x="8365" y="3225"/>
                  </a:lnTo>
                  <a:lnTo>
                    <a:pt x="8351" y="3225"/>
                  </a:lnTo>
                  <a:lnTo>
                    <a:pt x="8351" y="3253"/>
                  </a:lnTo>
                  <a:lnTo>
                    <a:pt x="8351" y="3225"/>
                  </a:lnTo>
                  <a:lnTo>
                    <a:pt x="8365" y="3225"/>
                  </a:lnTo>
                  <a:lnTo>
                    <a:pt x="8365" y="3183"/>
                  </a:lnTo>
                  <a:lnTo>
                    <a:pt x="8393" y="3183"/>
                  </a:lnTo>
                  <a:lnTo>
                    <a:pt x="8393" y="3225"/>
                  </a:lnTo>
                  <a:lnTo>
                    <a:pt x="8407" y="3225"/>
                  </a:lnTo>
                  <a:lnTo>
                    <a:pt x="8407" y="3183"/>
                  </a:lnTo>
                  <a:lnTo>
                    <a:pt x="8435" y="3183"/>
                  </a:lnTo>
                  <a:lnTo>
                    <a:pt x="8449" y="3183"/>
                  </a:lnTo>
                  <a:lnTo>
                    <a:pt x="8477" y="3183"/>
                  </a:lnTo>
                  <a:lnTo>
                    <a:pt x="8492" y="3183"/>
                  </a:lnTo>
                  <a:lnTo>
                    <a:pt x="8492" y="3155"/>
                  </a:lnTo>
                  <a:lnTo>
                    <a:pt x="8506" y="3155"/>
                  </a:lnTo>
                  <a:lnTo>
                    <a:pt x="8492" y="3155"/>
                  </a:lnTo>
                  <a:lnTo>
                    <a:pt x="8477" y="3155"/>
                  </a:lnTo>
                  <a:lnTo>
                    <a:pt x="8477" y="3113"/>
                  </a:lnTo>
                  <a:lnTo>
                    <a:pt x="8492" y="3113"/>
                  </a:lnTo>
                  <a:lnTo>
                    <a:pt x="8492" y="3084"/>
                  </a:lnTo>
                  <a:lnTo>
                    <a:pt x="8506" y="3084"/>
                  </a:lnTo>
                  <a:lnTo>
                    <a:pt x="8506" y="3042"/>
                  </a:lnTo>
                  <a:lnTo>
                    <a:pt x="8534" y="3042"/>
                  </a:lnTo>
                  <a:lnTo>
                    <a:pt x="8506" y="3042"/>
                  </a:lnTo>
                  <a:lnTo>
                    <a:pt x="8534" y="3042"/>
                  </a:lnTo>
                  <a:lnTo>
                    <a:pt x="8506" y="3042"/>
                  </a:lnTo>
                  <a:lnTo>
                    <a:pt x="8534" y="3042"/>
                  </a:lnTo>
                  <a:lnTo>
                    <a:pt x="8534" y="3014"/>
                  </a:lnTo>
                  <a:lnTo>
                    <a:pt x="8534" y="3042"/>
                  </a:lnTo>
                  <a:lnTo>
                    <a:pt x="8534" y="3014"/>
                  </a:lnTo>
                  <a:lnTo>
                    <a:pt x="8548" y="3014"/>
                  </a:lnTo>
                  <a:lnTo>
                    <a:pt x="8576" y="3014"/>
                  </a:lnTo>
                  <a:lnTo>
                    <a:pt x="8590" y="3014"/>
                  </a:lnTo>
                  <a:lnTo>
                    <a:pt x="8618" y="3014"/>
                  </a:lnTo>
                  <a:lnTo>
                    <a:pt x="8590" y="3014"/>
                  </a:lnTo>
                  <a:lnTo>
                    <a:pt x="8618" y="3014"/>
                  </a:lnTo>
                  <a:lnTo>
                    <a:pt x="8618" y="2986"/>
                  </a:lnTo>
                  <a:lnTo>
                    <a:pt x="8632" y="2986"/>
                  </a:lnTo>
                  <a:lnTo>
                    <a:pt x="8632" y="2944"/>
                  </a:lnTo>
                  <a:lnTo>
                    <a:pt x="8660" y="2944"/>
                  </a:lnTo>
                  <a:lnTo>
                    <a:pt x="8675" y="2944"/>
                  </a:lnTo>
                  <a:lnTo>
                    <a:pt x="8675" y="2915"/>
                  </a:lnTo>
                  <a:lnTo>
                    <a:pt x="8660" y="2915"/>
                  </a:lnTo>
                  <a:lnTo>
                    <a:pt x="8675" y="2915"/>
                  </a:lnTo>
                  <a:lnTo>
                    <a:pt x="8689" y="2915"/>
                  </a:lnTo>
                  <a:lnTo>
                    <a:pt x="8717" y="2915"/>
                  </a:lnTo>
                  <a:lnTo>
                    <a:pt x="8689" y="2915"/>
                  </a:lnTo>
                  <a:lnTo>
                    <a:pt x="8717" y="2915"/>
                  </a:lnTo>
                  <a:lnTo>
                    <a:pt x="8689" y="2915"/>
                  </a:lnTo>
                  <a:lnTo>
                    <a:pt x="8689" y="2873"/>
                  </a:lnTo>
                  <a:lnTo>
                    <a:pt x="8717" y="2873"/>
                  </a:lnTo>
                  <a:lnTo>
                    <a:pt x="8689" y="2873"/>
                  </a:lnTo>
                  <a:lnTo>
                    <a:pt x="8717" y="2873"/>
                  </a:lnTo>
                  <a:lnTo>
                    <a:pt x="8717" y="2845"/>
                  </a:lnTo>
                  <a:lnTo>
                    <a:pt x="8689" y="2845"/>
                  </a:lnTo>
                  <a:lnTo>
                    <a:pt x="8717" y="2845"/>
                  </a:lnTo>
                  <a:lnTo>
                    <a:pt x="8717" y="2803"/>
                  </a:lnTo>
                  <a:lnTo>
                    <a:pt x="8717" y="2775"/>
                  </a:lnTo>
                  <a:lnTo>
                    <a:pt x="8731" y="2775"/>
                  </a:lnTo>
                  <a:lnTo>
                    <a:pt x="8731" y="2732"/>
                  </a:lnTo>
                  <a:lnTo>
                    <a:pt x="8731" y="2704"/>
                  </a:lnTo>
                  <a:lnTo>
                    <a:pt x="8731" y="2676"/>
                  </a:lnTo>
                  <a:lnTo>
                    <a:pt x="8731" y="2634"/>
                  </a:lnTo>
                  <a:lnTo>
                    <a:pt x="8731" y="2606"/>
                  </a:lnTo>
                  <a:lnTo>
                    <a:pt x="8759" y="2606"/>
                  </a:lnTo>
                  <a:lnTo>
                    <a:pt x="8731" y="2606"/>
                  </a:lnTo>
                  <a:lnTo>
                    <a:pt x="8717" y="2606"/>
                  </a:lnTo>
                  <a:lnTo>
                    <a:pt x="8717" y="2563"/>
                  </a:lnTo>
                  <a:lnTo>
                    <a:pt x="8731" y="2563"/>
                  </a:lnTo>
                  <a:lnTo>
                    <a:pt x="8759" y="2563"/>
                  </a:lnTo>
                  <a:lnTo>
                    <a:pt x="8731" y="2563"/>
                  </a:lnTo>
                  <a:lnTo>
                    <a:pt x="8759" y="2563"/>
                  </a:lnTo>
                  <a:lnTo>
                    <a:pt x="8773" y="2563"/>
                  </a:lnTo>
                  <a:lnTo>
                    <a:pt x="8801" y="2563"/>
                  </a:lnTo>
                  <a:lnTo>
                    <a:pt x="8801" y="2606"/>
                  </a:lnTo>
                  <a:lnTo>
                    <a:pt x="8815" y="2606"/>
                  </a:lnTo>
                  <a:lnTo>
                    <a:pt x="8815" y="2563"/>
                  </a:lnTo>
                  <a:lnTo>
                    <a:pt x="8815" y="2606"/>
                  </a:lnTo>
                  <a:lnTo>
                    <a:pt x="8815" y="2563"/>
                  </a:lnTo>
                  <a:lnTo>
                    <a:pt x="8815" y="2606"/>
                  </a:lnTo>
                  <a:lnTo>
                    <a:pt x="8829" y="2606"/>
                  </a:lnTo>
                  <a:lnTo>
                    <a:pt x="8829" y="2563"/>
                  </a:lnTo>
                  <a:lnTo>
                    <a:pt x="8815" y="2563"/>
                  </a:lnTo>
                  <a:lnTo>
                    <a:pt x="8829" y="2563"/>
                  </a:lnTo>
                  <a:lnTo>
                    <a:pt x="8858" y="2563"/>
                  </a:lnTo>
                  <a:lnTo>
                    <a:pt x="8858" y="2535"/>
                  </a:lnTo>
                  <a:lnTo>
                    <a:pt x="8829" y="2535"/>
                  </a:lnTo>
                  <a:lnTo>
                    <a:pt x="8829" y="2493"/>
                  </a:lnTo>
                  <a:lnTo>
                    <a:pt x="8829" y="2535"/>
                  </a:lnTo>
                  <a:lnTo>
                    <a:pt x="8829" y="2493"/>
                  </a:lnTo>
                  <a:lnTo>
                    <a:pt x="8829" y="2535"/>
                  </a:lnTo>
                  <a:lnTo>
                    <a:pt x="8858" y="2535"/>
                  </a:lnTo>
                  <a:lnTo>
                    <a:pt x="8858" y="2493"/>
                  </a:lnTo>
                  <a:lnTo>
                    <a:pt x="8829" y="2493"/>
                  </a:lnTo>
                  <a:lnTo>
                    <a:pt x="8858" y="2493"/>
                  </a:lnTo>
                  <a:lnTo>
                    <a:pt x="8858" y="2465"/>
                  </a:lnTo>
                  <a:lnTo>
                    <a:pt x="8872" y="2465"/>
                  </a:lnTo>
                  <a:lnTo>
                    <a:pt x="8858" y="2465"/>
                  </a:lnTo>
                  <a:lnTo>
                    <a:pt x="8872" y="2465"/>
                  </a:lnTo>
                  <a:lnTo>
                    <a:pt x="8858" y="2465"/>
                  </a:lnTo>
                  <a:lnTo>
                    <a:pt x="8872" y="2465"/>
                  </a:lnTo>
                  <a:lnTo>
                    <a:pt x="8858" y="2465"/>
                  </a:lnTo>
                  <a:lnTo>
                    <a:pt x="8872" y="2465"/>
                  </a:lnTo>
                  <a:lnTo>
                    <a:pt x="8858" y="2465"/>
                  </a:lnTo>
                  <a:lnTo>
                    <a:pt x="8872" y="2465"/>
                  </a:lnTo>
                  <a:lnTo>
                    <a:pt x="8858" y="2465"/>
                  </a:lnTo>
                  <a:lnTo>
                    <a:pt x="8872" y="2465"/>
                  </a:lnTo>
                  <a:lnTo>
                    <a:pt x="8872" y="2437"/>
                  </a:lnTo>
                  <a:lnTo>
                    <a:pt x="8900" y="2437"/>
                  </a:lnTo>
                  <a:lnTo>
                    <a:pt x="8914" y="2437"/>
                  </a:lnTo>
                  <a:lnTo>
                    <a:pt x="8942" y="2437"/>
                  </a:lnTo>
                  <a:lnTo>
                    <a:pt x="8956" y="2437"/>
                  </a:lnTo>
                  <a:lnTo>
                    <a:pt x="8942" y="2437"/>
                  </a:lnTo>
                  <a:lnTo>
                    <a:pt x="8956" y="2437"/>
                  </a:lnTo>
                  <a:lnTo>
                    <a:pt x="8970" y="2437"/>
                  </a:lnTo>
                  <a:lnTo>
                    <a:pt x="8970" y="2394"/>
                  </a:lnTo>
                  <a:lnTo>
                    <a:pt x="8956" y="2394"/>
                  </a:lnTo>
                  <a:lnTo>
                    <a:pt x="8970" y="2394"/>
                  </a:lnTo>
                  <a:lnTo>
                    <a:pt x="8970" y="2437"/>
                  </a:lnTo>
                  <a:lnTo>
                    <a:pt x="8970" y="2394"/>
                  </a:lnTo>
                  <a:lnTo>
                    <a:pt x="8970" y="2437"/>
                  </a:lnTo>
                  <a:lnTo>
                    <a:pt x="8970" y="2394"/>
                  </a:lnTo>
                  <a:lnTo>
                    <a:pt x="8998" y="2394"/>
                  </a:lnTo>
                  <a:lnTo>
                    <a:pt x="8998" y="2366"/>
                  </a:lnTo>
                  <a:lnTo>
                    <a:pt x="9013" y="2366"/>
                  </a:lnTo>
                  <a:lnTo>
                    <a:pt x="8998" y="2366"/>
                  </a:lnTo>
                  <a:lnTo>
                    <a:pt x="9013" y="2366"/>
                  </a:lnTo>
                  <a:lnTo>
                    <a:pt x="8998" y="2366"/>
                  </a:lnTo>
                  <a:lnTo>
                    <a:pt x="9013" y="2366"/>
                  </a:lnTo>
                  <a:lnTo>
                    <a:pt x="9013" y="2324"/>
                  </a:lnTo>
                  <a:lnTo>
                    <a:pt x="9013" y="2296"/>
                  </a:lnTo>
                  <a:lnTo>
                    <a:pt x="9013" y="2324"/>
                  </a:lnTo>
                  <a:lnTo>
                    <a:pt x="9013" y="2296"/>
                  </a:lnTo>
                  <a:lnTo>
                    <a:pt x="9041" y="2296"/>
                  </a:lnTo>
                  <a:lnTo>
                    <a:pt x="9041" y="2254"/>
                  </a:lnTo>
                  <a:lnTo>
                    <a:pt x="9055" y="2254"/>
                  </a:lnTo>
                  <a:lnTo>
                    <a:pt x="9055" y="2296"/>
                  </a:lnTo>
                  <a:lnTo>
                    <a:pt x="9055" y="2254"/>
                  </a:lnTo>
                  <a:lnTo>
                    <a:pt x="9041" y="2296"/>
                  </a:lnTo>
                  <a:lnTo>
                    <a:pt x="9055" y="2296"/>
                  </a:lnTo>
                  <a:lnTo>
                    <a:pt x="9055" y="2254"/>
                  </a:lnTo>
                  <a:lnTo>
                    <a:pt x="9083" y="2254"/>
                  </a:lnTo>
                  <a:lnTo>
                    <a:pt x="9055" y="2254"/>
                  </a:lnTo>
                  <a:lnTo>
                    <a:pt x="9083" y="2254"/>
                  </a:lnTo>
                  <a:lnTo>
                    <a:pt x="9097" y="2254"/>
                  </a:lnTo>
                  <a:lnTo>
                    <a:pt x="9111" y="2254"/>
                  </a:lnTo>
                  <a:lnTo>
                    <a:pt x="9097" y="2254"/>
                  </a:lnTo>
                  <a:lnTo>
                    <a:pt x="9111" y="2225"/>
                  </a:lnTo>
                  <a:lnTo>
                    <a:pt x="9139" y="2225"/>
                  </a:lnTo>
                  <a:lnTo>
                    <a:pt x="9153" y="2225"/>
                  </a:lnTo>
                  <a:lnTo>
                    <a:pt x="9182" y="2225"/>
                  </a:lnTo>
                  <a:lnTo>
                    <a:pt x="9196" y="2225"/>
                  </a:lnTo>
                  <a:lnTo>
                    <a:pt x="9182" y="2225"/>
                  </a:lnTo>
                  <a:lnTo>
                    <a:pt x="9196" y="2225"/>
                  </a:lnTo>
                  <a:lnTo>
                    <a:pt x="9224" y="2225"/>
                  </a:lnTo>
                  <a:lnTo>
                    <a:pt x="9224" y="2197"/>
                  </a:lnTo>
                  <a:lnTo>
                    <a:pt x="9238" y="2197"/>
                  </a:lnTo>
                  <a:lnTo>
                    <a:pt x="9266" y="2197"/>
                  </a:lnTo>
                  <a:lnTo>
                    <a:pt x="9238" y="2197"/>
                  </a:lnTo>
                  <a:lnTo>
                    <a:pt x="9266" y="2197"/>
                  </a:lnTo>
                  <a:lnTo>
                    <a:pt x="9266" y="2155"/>
                  </a:lnTo>
                  <a:lnTo>
                    <a:pt x="9280" y="2155"/>
                  </a:lnTo>
                  <a:lnTo>
                    <a:pt x="9294" y="2155"/>
                  </a:lnTo>
                  <a:lnTo>
                    <a:pt x="9294" y="2127"/>
                  </a:lnTo>
                  <a:lnTo>
                    <a:pt x="9322" y="2127"/>
                  </a:lnTo>
                  <a:lnTo>
                    <a:pt x="9336" y="2127"/>
                  </a:lnTo>
                  <a:lnTo>
                    <a:pt x="9336" y="2155"/>
                  </a:lnTo>
                  <a:lnTo>
                    <a:pt x="9336" y="2127"/>
                  </a:lnTo>
                  <a:lnTo>
                    <a:pt x="9365" y="2127"/>
                  </a:lnTo>
                  <a:lnTo>
                    <a:pt x="9336" y="2127"/>
                  </a:lnTo>
                  <a:lnTo>
                    <a:pt x="9365" y="2127"/>
                  </a:lnTo>
                  <a:lnTo>
                    <a:pt x="9365" y="2085"/>
                  </a:lnTo>
                  <a:lnTo>
                    <a:pt x="9379" y="2085"/>
                  </a:lnTo>
                  <a:lnTo>
                    <a:pt x="9379" y="2056"/>
                  </a:lnTo>
                  <a:lnTo>
                    <a:pt x="9407" y="2056"/>
                  </a:lnTo>
                  <a:lnTo>
                    <a:pt x="9407" y="2014"/>
                  </a:lnTo>
                  <a:lnTo>
                    <a:pt x="9421" y="2014"/>
                  </a:lnTo>
                  <a:lnTo>
                    <a:pt x="9435" y="1986"/>
                  </a:lnTo>
                  <a:lnTo>
                    <a:pt x="9435" y="1944"/>
                  </a:lnTo>
                  <a:lnTo>
                    <a:pt x="9463" y="1944"/>
                  </a:lnTo>
                  <a:lnTo>
                    <a:pt x="9463" y="1916"/>
                  </a:lnTo>
                  <a:lnTo>
                    <a:pt x="9463" y="1888"/>
                  </a:lnTo>
                  <a:lnTo>
                    <a:pt x="9463" y="1845"/>
                  </a:lnTo>
                  <a:lnTo>
                    <a:pt x="9463" y="1817"/>
                  </a:lnTo>
                  <a:lnTo>
                    <a:pt x="9463" y="1775"/>
                  </a:lnTo>
                  <a:lnTo>
                    <a:pt x="9463" y="1747"/>
                  </a:lnTo>
                  <a:lnTo>
                    <a:pt x="9477" y="1747"/>
                  </a:lnTo>
                  <a:lnTo>
                    <a:pt x="9477" y="1704"/>
                  </a:lnTo>
                  <a:lnTo>
                    <a:pt x="9477" y="1676"/>
                  </a:lnTo>
                  <a:lnTo>
                    <a:pt x="9463" y="1676"/>
                  </a:lnTo>
                  <a:lnTo>
                    <a:pt x="9477" y="1676"/>
                  </a:lnTo>
                  <a:lnTo>
                    <a:pt x="9477" y="1648"/>
                  </a:lnTo>
                  <a:lnTo>
                    <a:pt x="9477" y="1606"/>
                  </a:lnTo>
                  <a:lnTo>
                    <a:pt x="9477" y="1578"/>
                  </a:lnTo>
                  <a:lnTo>
                    <a:pt x="9477" y="1535"/>
                  </a:lnTo>
                  <a:lnTo>
                    <a:pt x="9505" y="1535"/>
                  </a:lnTo>
                  <a:lnTo>
                    <a:pt x="9477" y="1535"/>
                  </a:lnTo>
                  <a:lnTo>
                    <a:pt x="9477" y="1507"/>
                  </a:lnTo>
                  <a:lnTo>
                    <a:pt x="9477" y="1465"/>
                  </a:lnTo>
                  <a:lnTo>
                    <a:pt x="9477" y="1437"/>
                  </a:lnTo>
                  <a:lnTo>
                    <a:pt x="9477" y="1395"/>
                  </a:lnTo>
                  <a:lnTo>
                    <a:pt x="9477" y="1366"/>
                  </a:lnTo>
                  <a:lnTo>
                    <a:pt x="9477" y="1338"/>
                  </a:lnTo>
                  <a:lnTo>
                    <a:pt x="9505" y="1338"/>
                  </a:lnTo>
                  <a:lnTo>
                    <a:pt x="9505" y="1296"/>
                  </a:lnTo>
                  <a:lnTo>
                    <a:pt x="9477" y="1296"/>
                  </a:lnTo>
                  <a:lnTo>
                    <a:pt x="9505" y="1296"/>
                  </a:lnTo>
                  <a:lnTo>
                    <a:pt x="9477" y="1296"/>
                  </a:lnTo>
                  <a:lnTo>
                    <a:pt x="9477" y="1268"/>
                  </a:lnTo>
                  <a:lnTo>
                    <a:pt x="9505" y="1268"/>
                  </a:lnTo>
                  <a:lnTo>
                    <a:pt x="9477" y="1268"/>
                  </a:lnTo>
                  <a:lnTo>
                    <a:pt x="9477" y="1226"/>
                  </a:lnTo>
                  <a:lnTo>
                    <a:pt x="9477" y="1197"/>
                  </a:lnTo>
                  <a:lnTo>
                    <a:pt x="9505" y="1197"/>
                  </a:lnTo>
                  <a:lnTo>
                    <a:pt x="9477" y="1155"/>
                  </a:lnTo>
                  <a:lnTo>
                    <a:pt x="9477" y="1127"/>
                  </a:lnTo>
                  <a:lnTo>
                    <a:pt x="9477" y="1099"/>
                  </a:lnTo>
                  <a:lnTo>
                    <a:pt x="9477" y="1057"/>
                  </a:lnTo>
                  <a:lnTo>
                    <a:pt x="9477" y="1029"/>
                  </a:lnTo>
                  <a:lnTo>
                    <a:pt x="9477" y="986"/>
                  </a:lnTo>
                  <a:lnTo>
                    <a:pt x="9477" y="958"/>
                  </a:lnTo>
                  <a:lnTo>
                    <a:pt x="9477" y="916"/>
                  </a:lnTo>
                  <a:lnTo>
                    <a:pt x="9477" y="888"/>
                  </a:lnTo>
                  <a:lnTo>
                    <a:pt x="9477" y="860"/>
                  </a:lnTo>
                  <a:lnTo>
                    <a:pt x="9477" y="817"/>
                  </a:lnTo>
                  <a:lnTo>
                    <a:pt x="9463" y="817"/>
                  </a:lnTo>
                  <a:lnTo>
                    <a:pt x="9477" y="817"/>
                  </a:lnTo>
                  <a:lnTo>
                    <a:pt x="9463" y="817"/>
                  </a:lnTo>
                  <a:lnTo>
                    <a:pt x="9463" y="789"/>
                  </a:lnTo>
                  <a:lnTo>
                    <a:pt x="9477" y="789"/>
                  </a:lnTo>
                  <a:lnTo>
                    <a:pt x="9463" y="789"/>
                  </a:lnTo>
                  <a:lnTo>
                    <a:pt x="9477" y="789"/>
                  </a:lnTo>
                  <a:lnTo>
                    <a:pt x="9463" y="789"/>
                  </a:lnTo>
                  <a:lnTo>
                    <a:pt x="9477" y="789"/>
                  </a:lnTo>
                  <a:lnTo>
                    <a:pt x="9477" y="747"/>
                  </a:lnTo>
                  <a:lnTo>
                    <a:pt x="9463" y="747"/>
                  </a:lnTo>
                  <a:lnTo>
                    <a:pt x="9463" y="719"/>
                  </a:lnTo>
                  <a:lnTo>
                    <a:pt x="9463" y="676"/>
                  </a:lnTo>
                  <a:lnTo>
                    <a:pt x="9463" y="648"/>
                  </a:lnTo>
                  <a:lnTo>
                    <a:pt x="9435" y="648"/>
                  </a:lnTo>
                  <a:lnTo>
                    <a:pt x="9435" y="606"/>
                  </a:lnTo>
                  <a:lnTo>
                    <a:pt x="9421" y="606"/>
                  </a:lnTo>
                  <a:lnTo>
                    <a:pt x="9407" y="606"/>
                  </a:lnTo>
                  <a:lnTo>
                    <a:pt x="9421" y="606"/>
                  </a:lnTo>
                  <a:lnTo>
                    <a:pt x="9407" y="606"/>
                  </a:lnTo>
                  <a:lnTo>
                    <a:pt x="9407" y="578"/>
                  </a:lnTo>
                  <a:lnTo>
                    <a:pt x="9421" y="578"/>
                  </a:lnTo>
                  <a:lnTo>
                    <a:pt x="9407" y="578"/>
                  </a:lnTo>
                  <a:lnTo>
                    <a:pt x="9421" y="578"/>
                  </a:lnTo>
                  <a:lnTo>
                    <a:pt x="9435" y="578"/>
                  </a:lnTo>
                  <a:lnTo>
                    <a:pt x="9435" y="550"/>
                  </a:lnTo>
                  <a:lnTo>
                    <a:pt x="9435" y="507"/>
                  </a:lnTo>
                  <a:lnTo>
                    <a:pt x="9421" y="479"/>
                  </a:lnTo>
                  <a:lnTo>
                    <a:pt x="9435" y="479"/>
                  </a:lnTo>
                  <a:lnTo>
                    <a:pt x="9421" y="479"/>
                  </a:lnTo>
                  <a:lnTo>
                    <a:pt x="9421" y="437"/>
                  </a:lnTo>
                  <a:lnTo>
                    <a:pt x="9435" y="437"/>
                  </a:lnTo>
                  <a:lnTo>
                    <a:pt x="9421" y="437"/>
                  </a:lnTo>
                  <a:lnTo>
                    <a:pt x="9421" y="409"/>
                  </a:lnTo>
                  <a:lnTo>
                    <a:pt x="9421" y="367"/>
                  </a:lnTo>
                  <a:lnTo>
                    <a:pt x="9421" y="409"/>
                  </a:lnTo>
                  <a:lnTo>
                    <a:pt x="9421" y="367"/>
                  </a:lnTo>
                  <a:lnTo>
                    <a:pt x="9421" y="409"/>
                  </a:lnTo>
                  <a:lnTo>
                    <a:pt x="9421" y="367"/>
                  </a:lnTo>
                  <a:lnTo>
                    <a:pt x="9407" y="367"/>
                  </a:lnTo>
                  <a:lnTo>
                    <a:pt x="9421" y="367"/>
                  </a:lnTo>
                  <a:lnTo>
                    <a:pt x="9407" y="367"/>
                  </a:lnTo>
                  <a:lnTo>
                    <a:pt x="9379" y="367"/>
                  </a:lnTo>
                  <a:lnTo>
                    <a:pt x="9379" y="339"/>
                  </a:lnTo>
                  <a:lnTo>
                    <a:pt x="9407" y="339"/>
                  </a:lnTo>
                  <a:lnTo>
                    <a:pt x="9421" y="339"/>
                  </a:lnTo>
                  <a:lnTo>
                    <a:pt x="9407" y="339"/>
                  </a:lnTo>
                  <a:lnTo>
                    <a:pt x="9421" y="339"/>
                  </a:lnTo>
                  <a:lnTo>
                    <a:pt x="9421" y="310"/>
                  </a:lnTo>
                  <a:lnTo>
                    <a:pt x="9435" y="310"/>
                  </a:lnTo>
                  <a:lnTo>
                    <a:pt x="9435" y="268"/>
                  </a:lnTo>
                  <a:lnTo>
                    <a:pt x="9421" y="268"/>
                  </a:lnTo>
                  <a:lnTo>
                    <a:pt x="9421" y="240"/>
                  </a:lnTo>
                  <a:lnTo>
                    <a:pt x="9435" y="240"/>
                  </a:lnTo>
                  <a:lnTo>
                    <a:pt x="9435" y="198"/>
                  </a:lnTo>
                  <a:lnTo>
                    <a:pt x="9435" y="170"/>
                  </a:lnTo>
                  <a:lnTo>
                    <a:pt x="9421" y="170"/>
                  </a:lnTo>
                  <a:lnTo>
                    <a:pt x="9435" y="170"/>
                  </a:lnTo>
                  <a:lnTo>
                    <a:pt x="9421" y="170"/>
                  </a:lnTo>
                  <a:lnTo>
                    <a:pt x="9435" y="170"/>
                  </a:lnTo>
                  <a:lnTo>
                    <a:pt x="9463" y="170"/>
                  </a:lnTo>
                  <a:lnTo>
                    <a:pt x="9477" y="170"/>
                  </a:lnTo>
                  <a:lnTo>
                    <a:pt x="9505" y="127"/>
                  </a:lnTo>
                  <a:lnTo>
                    <a:pt x="9477" y="127"/>
                  </a:lnTo>
                  <a:lnTo>
                    <a:pt x="9477" y="99"/>
                  </a:lnTo>
                  <a:lnTo>
                    <a:pt x="9505" y="99"/>
                  </a:lnTo>
                  <a:lnTo>
                    <a:pt x="9477" y="99"/>
                  </a:lnTo>
                  <a:lnTo>
                    <a:pt x="9505" y="99"/>
                  </a:lnTo>
                  <a:lnTo>
                    <a:pt x="9519" y="99"/>
                  </a:lnTo>
                  <a:lnTo>
                    <a:pt x="9505" y="99"/>
                  </a:lnTo>
                  <a:lnTo>
                    <a:pt x="9519" y="99"/>
                  </a:lnTo>
                  <a:lnTo>
                    <a:pt x="9519" y="57"/>
                  </a:lnTo>
                  <a:lnTo>
                    <a:pt x="9505" y="57"/>
                  </a:lnTo>
                  <a:lnTo>
                    <a:pt x="9519" y="57"/>
                  </a:lnTo>
                  <a:lnTo>
                    <a:pt x="9519" y="29"/>
                  </a:lnTo>
                  <a:lnTo>
                    <a:pt x="9548" y="29"/>
                  </a:lnTo>
                  <a:lnTo>
                    <a:pt x="9562" y="29"/>
                  </a:lnTo>
                  <a:lnTo>
                    <a:pt x="9576" y="29"/>
                  </a:lnTo>
                  <a:lnTo>
                    <a:pt x="9604" y="29"/>
                  </a:lnTo>
                  <a:lnTo>
                    <a:pt x="9618" y="29"/>
                  </a:lnTo>
                  <a:lnTo>
                    <a:pt x="9646" y="29"/>
                  </a:lnTo>
                  <a:lnTo>
                    <a:pt x="9660" y="29"/>
                  </a:lnTo>
                  <a:lnTo>
                    <a:pt x="9688" y="29"/>
                  </a:lnTo>
                  <a:lnTo>
                    <a:pt x="9703" y="29"/>
                  </a:lnTo>
                  <a:lnTo>
                    <a:pt x="9717" y="29"/>
                  </a:lnTo>
                  <a:lnTo>
                    <a:pt x="9745" y="29"/>
                  </a:lnTo>
                  <a:lnTo>
                    <a:pt x="9759" y="29"/>
                  </a:lnTo>
                  <a:lnTo>
                    <a:pt x="9787" y="29"/>
                  </a:lnTo>
                  <a:lnTo>
                    <a:pt x="9801" y="29"/>
                  </a:lnTo>
                  <a:lnTo>
                    <a:pt x="9829" y="29"/>
                  </a:lnTo>
                  <a:lnTo>
                    <a:pt x="9843" y="29"/>
                  </a:lnTo>
                  <a:lnTo>
                    <a:pt x="9857" y="29"/>
                  </a:lnTo>
                  <a:lnTo>
                    <a:pt x="9886" y="29"/>
                  </a:lnTo>
                  <a:lnTo>
                    <a:pt x="9900" y="29"/>
                  </a:lnTo>
                  <a:lnTo>
                    <a:pt x="9928" y="29"/>
                  </a:lnTo>
                  <a:lnTo>
                    <a:pt x="9942" y="29"/>
                  </a:lnTo>
                  <a:lnTo>
                    <a:pt x="9970" y="29"/>
                  </a:lnTo>
                  <a:lnTo>
                    <a:pt x="9984" y="29"/>
                  </a:lnTo>
                  <a:lnTo>
                    <a:pt x="10012" y="29"/>
                  </a:lnTo>
                  <a:lnTo>
                    <a:pt x="10026" y="29"/>
                  </a:lnTo>
                  <a:lnTo>
                    <a:pt x="10026" y="1"/>
                  </a:lnTo>
                  <a:lnTo>
                    <a:pt x="10026" y="29"/>
                  </a:lnTo>
                  <a:lnTo>
                    <a:pt x="10026" y="1"/>
                  </a:lnTo>
                  <a:lnTo>
                    <a:pt x="10026" y="29"/>
                  </a:lnTo>
                  <a:lnTo>
                    <a:pt x="10040" y="29"/>
                  </a:lnTo>
                  <a:lnTo>
                    <a:pt x="10040" y="1"/>
                  </a:lnTo>
                  <a:lnTo>
                    <a:pt x="10069" y="1"/>
                  </a:lnTo>
                  <a:lnTo>
                    <a:pt x="10083" y="1"/>
                  </a:lnTo>
                  <a:lnTo>
                    <a:pt x="10111" y="1"/>
                  </a:lnTo>
                  <a:lnTo>
                    <a:pt x="10125" y="1"/>
                  </a:lnTo>
                  <a:lnTo>
                    <a:pt x="10153" y="1"/>
                  </a:lnTo>
                  <a:lnTo>
                    <a:pt x="10167" y="1"/>
                  </a:lnTo>
                  <a:lnTo>
                    <a:pt x="10181" y="1"/>
                  </a:lnTo>
                  <a:lnTo>
                    <a:pt x="10209" y="1"/>
                  </a:lnTo>
                  <a:lnTo>
                    <a:pt x="10224" y="1"/>
                  </a:lnTo>
                  <a:lnTo>
                    <a:pt x="10252" y="1"/>
                  </a:lnTo>
                  <a:lnTo>
                    <a:pt x="10266" y="1"/>
                  </a:lnTo>
                  <a:lnTo>
                    <a:pt x="10294" y="1"/>
                  </a:lnTo>
                  <a:lnTo>
                    <a:pt x="10308" y="1"/>
                  </a:lnTo>
                  <a:lnTo>
                    <a:pt x="10308" y="29"/>
                  </a:lnTo>
                  <a:lnTo>
                    <a:pt x="10294" y="29"/>
                  </a:lnTo>
                  <a:lnTo>
                    <a:pt x="10294" y="57"/>
                  </a:lnTo>
                  <a:lnTo>
                    <a:pt x="10294" y="99"/>
                  </a:lnTo>
                  <a:lnTo>
                    <a:pt x="10266" y="127"/>
                  </a:lnTo>
                  <a:lnTo>
                    <a:pt x="10252" y="170"/>
                  </a:lnTo>
                  <a:lnTo>
                    <a:pt x="10252" y="198"/>
                  </a:lnTo>
                  <a:lnTo>
                    <a:pt x="10252" y="240"/>
                  </a:lnTo>
                  <a:lnTo>
                    <a:pt x="10266" y="240"/>
                  </a:lnTo>
                  <a:lnTo>
                    <a:pt x="10266" y="268"/>
                  </a:lnTo>
                  <a:lnTo>
                    <a:pt x="10294" y="268"/>
                  </a:lnTo>
                  <a:lnTo>
                    <a:pt x="10294" y="310"/>
                  </a:lnTo>
                  <a:lnTo>
                    <a:pt x="10308" y="310"/>
                  </a:lnTo>
                  <a:lnTo>
                    <a:pt x="10322" y="310"/>
                  </a:lnTo>
                  <a:lnTo>
                    <a:pt x="10322" y="339"/>
                  </a:lnTo>
                  <a:lnTo>
                    <a:pt x="10350" y="339"/>
                  </a:lnTo>
                  <a:lnTo>
                    <a:pt x="10350" y="367"/>
                  </a:lnTo>
                  <a:lnTo>
                    <a:pt x="10364" y="367"/>
                  </a:lnTo>
                  <a:lnTo>
                    <a:pt x="10393" y="367"/>
                  </a:lnTo>
                  <a:lnTo>
                    <a:pt x="10393" y="409"/>
                  </a:lnTo>
                  <a:lnTo>
                    <a:pt x="10393" y="437"/>
                  </a:lnTo>
                  <a:lnTo>
                    <a:pt x="10393" y="479"/>
                  </a:lnTo>
                  <a:lnTo>
                    <a:pt x="10393" y="507"/>
                  </a:lnTo>
                  <a:lnTo>
                    <a:pt x="10393" y="550"/>
                  </a:lnTo>
                  <a:lnTo>
                    <a:pt x="10407" y="550"/>
                  </a:lnTo>
                  <a:lnTo>
                    <a:pt x="10435" y="550"/>
                  </a:lnTo>
                  <a:lnTo>
                    <a:pt x="10435" y="578"/>
                  </a:lnTo>
                  <a:lnTo>
                    <a:pt x="10449" y="578"/>
                  </a:lnTo>
                  <a:lnTo>
                    <a:pt x="10435" y="578"/>
                  </a:lnTo>
                  <a:lnTo>
                    <a:pt x="10449" y="578"/>
                  </a:lnTo>
                  <a:lnTo>
                    <a:pt x="10435" y="578"/>
                  </a:lnTo>
                  <a:lnTo>
                    <a:pt x="10449" y="606"/>
                  </a:lnTo>
                  <a:lnTo>
                    <a:pt x="10449" y="648"/>
                  </a:lnTo>
                  <a:lnTo>
                    <a:pt x="10463" y="648"/>
                  </a:lnTo>
                  <a:lnTo>
                    <a:pt x="10463" y="676"/>
                  </a:lnTo>
                  <a:lnTo>
                    <a:pt x="10491" y="676"/>
                  </a:lnTo>
                  <a:lnTo>
                    <a:pt x="10491" y="648"/>
                  </a:lnTo>
                  <a:lnTo>
                    <a:pt x="10491" y="676"/>
                  </a:lnTo>
                  <a:lnTo>
                    <a:pt x="10505" y="676"/>
                  </a:lnTo>
                  <a:lnTo>
                    <a:pt x="10505" y="719"/>
                  </a:lnTo>
                  <a:lnTo>
                    <a:pt x="10533" y="719"/>
                  </a:lnTo>
                  <a:lnTo>
                    <a:pt x="10533" y="747"/>
                  </a:lnTo>
                  <a:lnTo>
                    <a:pt x="10547" y="747"/>
                  </a:lnTo>
                  <a:lnTo>
                    <a:pt x="10547" y="789"/>
                  </a:lnTo>
                  <a:lnTo>
                    <a:pt x="10533" y="789"/>
                  </a:lnTo>
                  <a:lnTo>
                    <a:pt x="10547" y="789"/>
                  </a:lnTo>
                  <a:lnTo>
                    <a:pt x="10576" y="789"/>
                  </a:lnTo>
                  <a:lnTo>
                    <a:pt x="10576" y="817"/>
                  </a:lnTo>
                  <a:lnTo>
                    <a:pt x="10576" y="860"/>
                  </a:lnTo>
                  <a:lnTo>
                    <a:pt x="10590" y="860"/>
                  </a:lnTo>
                  <a:lnTo>
                    <a:pt x="10576" y="860"/>
                  </a:lnTo>
                  <a:lnTo>
                    <a:pt x="10547" y="860"/>
                  </a:lnTo>
                  <a:lnTo>
                    <a:pt x="10533" y="888"/>
                  </a:lnTo>
                  <a:lnTo>
                    <a:pt x="10505" y="888"/>
                  </a:lnTo>
                  <a:lnTo>
                    <a:pt x="10491" y="888"/>
                  </a:lnTo>
                  <a:lnTo>
                    <a:pt x="10491" y="916"/>
                  </a:lnTo>
                  <a:lnTo>
                    <a:pt x="10491" y="958"/>
                  </a:lnTo>
                  <a:lnTo>
                    <a:pt x="10463" y="958"/>
                  </a:lnTo>
                  <a:lnTo>
                    <a:pt x="10463" y="986"/>
                  </a:lnTo>
                  <a:lnTo>
                    <a:pt x="10449" y="986"/>
                  </a:lnTo>
                  <a:lnTo>
                    <a:pt x="10449" y="1029"/>
                  </a:lnTo>
                  <a:lnTo>
                    <a:pt x="10463" y="1029"/>
                  </a:lnTo>
                  <a:lnTo>
                    <a:pt x="10463" y="1057"/>
                  </a:lnTo>
                  <a:lnTo>
                    <a:pt x="10449" y="1057"/>
                  </a:lnTo>
                  <a:lnTo>
                    <a:pt x="10449" y="1099"/>
                  </a:lnTo>
                  <a:lnTo>
                    <a:pt x="10435" y="1099"/>
                  </a:lnTo>
                  <a:lnTo>
                    <a:pt x="10435" y="1127"/>
                  </a:lnTo>
                  <a:lnTo>
                    <a:pt x="10407" y="1127"/>
                  </a:lnTo>
                  <a:lnTo>
                    <a:pt x="10435" y="1127"/>
                  </a:lnTo>
                  <a:lnTo>
                    <a:pt x="10435" y="1155"/>
                  </a:lnTo>
                  <a:lnTo>
                    <a:pt x="10435" y="1197"/>
                  </a:lnTo>
                  <a:lnTo>
                    <a:pt x="10435" y="1226"/>
                  </a:lnTo>
                  <a:lnTo>
                    <a:pt x="10407" y="1226"/>
                  </a:lnTo>
                  <a:lnTo>
                    <a:pt x="10435" y="1226"/>
                  </a:lnTo>
                  <a:lnTo>
                    <a:pt x="10407" y="1226"/>
                  </a:lnTo>
                  <a:lnTo>
                    <a:pt x="10435" y="1226"/>
                  </a:lnTo>
                  <a:lnTo>
                    <a:pt x="10407" y="1226"/>
                  </a:lnTo>
                  <a:lnTo>
                    <a:pt x="10407" y="1268"/>
                  </a:lnTo>
                  <a:lnTo>
                    <a:pt x="10435" y="1268"/>
                  </a:lnTo>
                  <a:lnTo>
                    <a:pt x="10407" y="1268"/>
                  </a:lnTo>
                  <a:lnTo>
                    <a:pt x="10407" y="1296"/>
                  </a:lnTo>
                  <a:lnTo>
                    <a:pt x="10407" y="1338"/>
                  </a:lnTo>
                  <a:lnTo>
                    <a:pt x="10407" y="1366"/>
                  </a:lnTo>
                  <a:lnTo>
                    <a:pt x="10407" y="1395"/>
                  </a:lnTo>
                  <a:lnTo>
                    <a:pt x="10435" y="1395"/>
                  </a:lnTo>
                  <a:lnTo>
                    <a:pt x="10407" y="1395"/>
                  </a:lnTo>
                  <a:lnTo>
                    <a:pt x="10435" y="1395"/>
                  </a:lnTo>
                  <a:lnTo>
                    <a:pt x="10435" y="1437"/>
                  </a:lnTo>
                  <a:lnTo>
                    <a:pt x="10449" y="1437"/>
                  </a:lnTo>
                  <a:lnTo>
                    <a:pt x="10449" y="1465"/>
                  </a:lnTo>
                  <a:lnTo>
                    <a:pt x="10449" y="1437"/>
                  </a:lnTo>
                  <a:lnTo>
                    <a:pt x="10449" y="1465"/>
                  </a:lnTo>
                  <a:lnTo>
                    <a:pt x="10435" y="1465"/>
                  </a:lnTo>
                  <a:lnTo>
                    <a:pt x="10407" y="1465"/>
                  </a:lnTo>
                  <a:lnTo>
                    <a:pt x="10435" y="1465"/>
                  </a:lnTo>
                  <a:lnTo>
                    <a:pt x="10407" y="1465"/>
                  </a:lnTo>
                  <a:lnTo>
                    <a:pt x="10407" y="1507"/>
                  </a:lnTo>
                  <a:lnTo>
                    <a:pt x="10435" y="1507"/>
                  </a:lnTo>
                  <a:lnTo>
                    <a:pt x="10435" y="1535"/>
                  </a:lnTo>
                  <a:lnTo>
                    <a:pt x="10407" y="1535"/>
                  </a:lnTo>
                  <a:lnTo>
                    <a:pt x="10407" y="1578"/>
                  </a:lnTo>
                  <a:lnTo>
                    <a:pt x="10393" y="1578"/>
                  </a:lnTo>
                  <a:close/>
                  <a:moveTo>
                    <a:pt x="10407" y="8055"/>
                  </a:moveTo>
                  <a:lnTo>
                    <a:pt x="10393" y="8083"/>
                  </a:lnTo>
                  <a:lnTo>
                    <a:pt x="10393" y="8055"/>
                  </a:lnTo>
                  <a:lnTo>
                    <a:pt x="10364" y="8055"/>
                  </a:lnTo>
                  <a:lnTo>
                    <a:pt x="10350" y="8055"/>
                  </a:lnTo>
                  <a:lnTo>
                    <a:pt x="10350" y="8083"/>
                  </a:lnTo>
                  <a:lnTo>
                    <a:pt x="10350" y="8055"/>
                  </a:lnTo>
                  <a:lnTo>
                    <a:pt x="10322" y="8055"/>
                  </a:lnTo>
                  <a:lnTo>
                    <a:pt x="10322" y="8027"/>
                  </a:lnTo>
                  <a:lnTo>
                    <a:pt x="10350" y="8027"/>
                  </a:lnTo>
                  <a:lnTo>
                    <a:pt x="10364" y="8027"/>
                  </a:lnTo>
                  <a:lnTo>
                    <a:pt x="10350" y="8027"/>
                  </a:lnTo>
                  <a:lnTo>
                    <a:pt x="10364" y="8027"/>
                  </a:lnTo>
                  <a:lnTo>
                    <a:pt x="10364" y="8055"/>
                  </a:lnTo>
                  <a:lnTo>
                    <a:pt x="10393" y="8055"/>
                  </a:lnTo>
                  <a:close/>
                  <a:moveTo>
                    <a:pt x="6013" y="4873"/>
                  </a:moveTo>
                  <a:lnTo>
                    <a:pt x="5985" y="4873"/>
                  </a:lnTo>
                  <a:lnTo>
                    <a:pt x="6013" y="4873"/>
                  </a:lnTo>
                  <a:lnTo>
                    <a:pt x="5985" y="4873"/>
                  </a:lnTo>
                  <a:lnTo>
                    <a:pt x="5971" y="4873"/>
                  </a:lnTo>
                  <a:lnTo>
                    <a:pt x="5985" y="4873"/>
                  </a:lnTo>
                  <a:lnTo>
                    <a:pt x="5971" y="4873"/>
                  </a:lnTo>
                  <a:lnTo>
                    <a:pt x="5971" y="4831"/>
                  </a:lnTo>
                  <a:lnTo>
                    <a:pt x="5971" y="4873"/>
                  </a:lnTo>
                  <a:lnTo>
                    <a:pt x="5971" y="4831"/>
                  </a:lnTo>
                  <a:lnTo>
                    <a:pt x="5971" y="4873"/>
                  </a:lnTo>
                  <a:lnTo>
                    <a:pt x="5985" y="4873"/>
                  </a:lnTo>
                  <a:close/>
                  <a:moveTo>
                    <a:pt x="3845" y="12477"/>
                  </a:moveTo>
                  <a:lnTo>
                    <a:pt x="3830" y="12477"/>
                  </a:lnTo>
                  <a:lnTo>
                    <a:pt x="3830" y="12449"/>
                  </a:lnTo>
                  <a:lnTo>
                    <a:pt x="3830" y="12477"/>
                  </a:lnTo>
                  <a:lnTo>
                    <a:pt x="3816" y="12449"/>
                  </a:lnTo>
                  <a:lnTo>
                    <a:pt x="3830" y="12449"/>
                  </a:lnTo>
                  <a:lnTo>
                    <a:pt x="3845" y="12449"/>
                  </a:lnTo>
                  <a:close/>
                  <a:moveTo>
                    <a:pt x="6633" y="4521"/>
                  </a:moveTo>
                  <a:lnTo>
                    <a:pt x="6661" y="4521"/>
                  </a:lnTo>
                  <a:close/>
                  <a:moveTo>
                    <a:pt x="197" y="11012"/>
                  </a:moveTo>
                  <a:lnTo>
                    <a:pt x="197" y="10970"/>
                  </a:lnTo>
                  <a:close/>
                  <a:moveTo>
                    <a:pt x="6717" y="9970"/>
                  </a:moveTo>
                  <a:lnTo>
                    <a:pt x="6731" y="9970"/>
                  </a:lnTo>
                  <a:close/>
                  <a:moveTo>
                    <a:pt x="6379" y="4591"/>
                  </a:moveTo>
                  <a:lnTo>
                    <a:pt x="6393" y="4591"/>
                  </a:lnTo>
                  <a:close/>
                  <a:moveTo>
                    <a:pt x="2788" y="9323"/>
                  </a:moveTo>
                  <a:lnTo>
                    <a:pt x="2760" y="9323"/>
                  </a:lnTo>
                  <a:lnTo>
                    <a:pt x="2760" y="9365"/>
                  </a:lnTo>
                  <a:lnTo>
                    <a:pt x="2760" y="9323"/>
                  </a:lnTo>
                  <a:close/>
                  <a:moveTo>
                    <a:pt x="14" y="11731"/>
                  </a:moveTo>
                  <a:lnTo>
                    <a:pt x="43" y="11731"/>
                  </a:lnTo>
                  <a:lnTo>
                    <a:pt x="43" y="11759"/>
                  </a:lnTo>
                  <a:lnTo>
                    <a:pt x="14" y="11759"/>
                  </a:lnTo>
                  <a:close/>
                  <a:moveTo>
                    <a:pt x="1549" y="9731"/>
                  </a:moveTo>
                  <a:lnTo>
                    <a:pt x="1549" y="9703"/>
                  </a:lnTo>
                  <a:lnTo>
                    <a:pt x="1577" y="9703"/>
                  </a:lnTo>
                  <a:lnTo>
                    <a:pt x="1549" y="9703"/>
                  </a:lnTo>
                  <a:lnTo>
                    <a:pt x="1549" y="9731"/>
                  </a:lnTo>
                  <a:lnTo>
                    <a:pt x="1577" y="9731"/>
                  </a:lnTo>
                  <a:close/>
                  <a:moveTo>
                    <a:pt x="14" y="11731"/>
                  </a:moveTo>
                  <a:lnTo>
                    <a:pt x="0" y="11731"/>
                  </a:lnTo>
                  <a:close/>
                  <a:moveTo>
                    <a:pt x="8154" y="3352"/>
                  </a:moveTo>
                  <a:lnTo>
                    <a:pt x="8125" y="3352"/>
                  </a:lnTo>
                  <a:close/>
                  <a:moveTo>
                    <a:pt x="8308" y="3225"/>
                  </a:moveTo>
                  <a:lnTo>
                    <a:pt x="8337" y="3225"/>
                  </a:lnTo>
                  <a:close/>
                  <a:moveTo>
                    <a:pt x="4098" y="8083"/>
                  </a:moveTo>
                  <a:lnTo>
                    <a:pt x="4112" y="808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1119850" y="242325"/>
              <a:ext cx="1750375" cy="2126375"/>
            </a:xfrm>
            <a:custGeom>
              <a:avLst/>
              <a:gdLst/>
              <a:ahLst/>
              <a:cxnLst/>
              <a:rect l="l" t="t" r="r" b="b"/>
              <a:pathLst>
                <a:path w="70015" h="85055" fill="none" extrusionOk="0">
                  <a:moveTo>
                    <a:pt x="37754" y="2747"/>
                  </a:moveTo>
                  <a:lnTo>
                    <a:pt x="37768" y="2789"/>
                  </a:lnTo>
                  <a:lnTo>
                    <a:pt x="37796" y="2845"/>
                  </a:lnTo>
                  <a:lnTo>
                    <a:pt x="37796" y="2845"/>
                  </a:lnTo>
                  <a:lnTo>
                    <a:pt x="37867" y="2902"/>
                  </a:lnTo>
                  <a:lnTo>
                    <a:pt x="37923" y="3000"/>
                  </a:lnTo>
                  <a:lnTo>
                    <a:pt x="38007" y="3071"/>
                  </a:lnTo>
                  <a:lnTo>
                    <a:pt x="38050" y="3113"/>
                  </a:lnTo>
                  <a:lnTo>
                    <a:pt x="38050" y="3155"/>
                  </a:lnTo>
                  <a:lnTo>
                    <a:pt x="38078" y="3183"/>
                  </a:lnTo>
                  <a:lnTo>
                    <a:pt x="38078" y="3183"/>
                  </a:lnTo>
                  <a:lnTo>
                    <a:pt x="38078" y="3183"/>
                  </a:lnTo>
                  <a:lnTo>
                    <a:pt x="38078" y="3226"/>
                  </a:lnTo>
                  <a:lnTo>
                    <a:pt x="38092" y="3268"/>
                  </a:lnTo>
                  <a:lnTo>
                    <a:pt x="38106" y="3338"/>
                  </a:lnTo>
                  <a:lnTo>
                    <a:pt x="38120" y="3367"/>
                  </a:lnTo>
                  <a:lnTo>
                    <a:pt x="38176" y="3535"/>
                  </a:lnTo>
                  <a:lnTo>
                    <a:pt x="38190" y="3564"/>
                  </a:lnTo>
                  <a:lnTo>
                    <a:pt x="38205" y="3578"/>
                  </a:lnTo>
                  <a:lnTo>
                    <a:pt x="38528" y="3986"/>
                  </a:lnTo>
                  <a:lnTo>
                    <a:pt x="38683" y="4085"/>
                  </a:lnTo>
                  <a:lnTo>
                    <a:pt x="38768" y="4197"/>
                  </a:lnTo>
                  <a:lnTo>
                    <a:pt x="38824" y="4211"/>
                  </a:lnTo>
                  <a:lnTo>
                    <a:pt x="38852" y="4268"/>
                  </a:lnTo>
                  <a:lnTo>
                    <a:pt x="38965" y="4324"/>
                  </a:lnTo>
                  <a:lnTo>
                    <a:pt x="39007" y="4409"/>
                  </a:lnTo>
                  <a:lnTo>
                    <a:pt x="39007" y="4465"/>
                  </a:lnTo>
                  <a:lnTo>
                    <a:pt x="39064" y="4507"/>
                  </a:lnTo>
                  <a:lnTo>
                    <a:pt x="39064" y="4535"/>
                  </a:lnTo>
                  <a:lnTo>
                    <a:pt x="39106" y="4690"/>
                  </a:lnTo>
                  <a:lnTo>
                    <a:pt x="39106" y="4718"/>
                  </a:lnTo>
                  <a:lnTo>
                    <a:pt x="39162" y="4775"/>
                  </a:lnTo>
                  <a:lnTo>
                    <a:pt x="39204" y="4859"/>
                  </a:lnTo>
                  <a:lnTo>
                    <a:pt x="39218" y="4873"/>
                  </a:lnTo>
                  <a:lnTo>
                    <a:pt x="39331" y="4958"/>
                  </a:lnTo>
                  <a:lnTo>
                    <a:pt x="39331" y="5014"/>
                  </a:lnTo>
                  <a:lnTo>
                    <a:pt x="39401" y="5070"/>
                  </a:lnTo>
                  <a:lnTo>
                    <a:pt x="39570" y="5141"/>
                  </a:lnTo>
                  <a:lnTo>
                    <a:pt x="39627" y="5113"/>
                  </a:lnTo>
                  <a:lnTo>
                    <a:pt x="39655" y="5056"/>
                  </a:lnTo>
                  <a:lnTo>
                    <a:pt x="39725" y="4972"/>
                  </a:lnTo>
                  <a:lnTo>
                    <a:pt x="39711" y="4845"/>
                  </a:lnTo>
                  <a:lnTo>
                    <a:pt x="39711" y="4831"/>
                  </a:lnTo>
                  <a:lnTo>
                    <a:pt x="39725" y="4817"/>
                  </a:lnTo>
                  <a:lnTo>
                    <a:pt x="39768" y="4859"/>
                  </a:lnTo>
                  <a:lnTo>
                    <a:pt x="39796" y="4986"/>
                  </a:lnTo>
                  <a:lnTo>
                    <a:pt x="39866" y="5127"/>
                  </a:lnTo>
                  <a:lnTo>
                    <a:pt x="40049" y="5324"/>
                  </a:lnTo>
                  <a:lnTo>
                    <a:pt x="40021" y="5324"/>
                  </a:lnTo>
                  <a:lnTo>
                    <a:pt x="39979" y="5282"/>
                  </a:lnTo>
                  <a:lnTo>
                    <a:pt x="39922" y="5310"/>
                  </a:lnTo>
                  <a:lnTo>
                    <a:pt x="39894" y="5352"/>
                  </a:lnTo>
                  <a:lnTo>
                    <a:pt x="39866" y="5380"/>
                  </a:lnTo>
                  <a:lnTo>
                    <a:pt x="39810" y="5366"/>
                  </a:lnTo>
                  <a:lnTo>
                    <a:pt x="39782" y="5394"/>
                  </a:lnTo>
                  <a:lnTo>
                    <a:pt x="39852" y="5451"/>
                  </a:lnTo>
                  <a:lnTo>
                    <a:pt x="39908" y="5549"/>
                  </a:lnTo>
                  <a:lnTo>
                    <a:pt x="39965" y="5493"/>
                  </a:lnTo>
                  <a:lnTo>
                    <a:pt x="39979" y="5437"/>
                  </a:lnTo>
                  <a:lnTo>
                    <a:pt x="40063" y="5408"/>
                  </a:lnTo>
                  <a:lnTo>
                    <a:pt x="40091" y="5352"/>
                  </a:lnTo>
                  <a:lnTo>
                    <a:pt x="40106" y="5352"/>
                  </a:lnTo>
                  <a:lnTo>
                    <a:pt x="40120" y="5338"/>
                  </a:lnTo>
                  <a:lnTo>
                    <a:pt x="40190" y="5380"/>
                  </a:lnTo>
                  <a:lnTo>
                    <a:pt x="40246" y="5366"/>
                  </a:lnTo>
                  <a:lnTo>
                    <a:pt x="40303" y="5422"/>
                  </a:lnTo>
                  <a:lnTo>
                    <a:pt x="40387" y="5451"/>
                  </a:lnTo>
                  <a:lnTo>
                    <a:pt x="40486" y="5507"/>
                  </a:lnTo>
                  <a:lnTo>
                    <a:pt x="40767" y="5789"/>
                  </a:lnTo>
                  <a:lnTo>
                    <a:pt x="40908" y="5817"/>
                  </a:lnTo>
                  <a:lnTo>
                    <a:pt x="40908" y="5859"/>
                  </a:lnTo>
                  <a:lnTo>
                    <a:pt x="40950" y="5915"/>
                  </a:lnTo>
                  <a:lnTo>
                    <a:pt x="40922" y="5929"/>
                  </a:lnTo>
                  <a:lnTo>
                    <a:pt x="40908" y="5958"/>
                  </a:lnTo>
                  <a:lnTo>
                    <a:pt x="40950" y="6084"/>
                  </a:lnTo>
                  <a:lnTo>
                    <a:pt x="41063" y="6253"/>
                  </a:lnTo>
                  <a:lnTo>
                    <a:pt x="41063" y="6267"/>
                  </a:lnTo>
                  <a:lnTo>
                    <a:pt x="40993" y="6281"/>
                  </a:lnTo>
                  <a:lnTo>
                    <a:pt x="40936" y="6436"/>
                  </a:lnTo>
                  <a:lnTo>
                    <a:pt x="40979" y="6464"/>
                  </a:lnTo>
                  <a:lnTo>
                    <a:pt x="41021" y="6563"/>
                  </a:lnTo>
                  <a:lnTo>
                    <a:pt x="41105" y="6605"/>
                  </a:lnTo>
                  <a:lnTo>
                    <a:pt x="41105" y="6648"/>
                  </a:lnTo>
                  <a:lnTo>
                    <a:pt x="41176" y="6676"/>
                  </a:lnTo>
                  <a:lnTo>
                    <a:pt x="41105" y="6760"/>
                  </a:lnTo>
                  <a:lnTo>
                    <a:pt x="41134" y="6817"/>
                  </a:lnTo>
                  <a:lnTo>
                    <a:pt x="41148" y="6901"/>
                  </a:lnTo>
                  <a:lnTo>
                    <a:pt x="41119" y="6943"/>
                  </a:lnTo>
                  <a:lnTo>
                    <a:pt x="41190" y="7042"/>
                  </a:lnTo>
                  <a:lnTo>
                    <a:pt x="41331" y="7084"/>
                  </a:lnTo>
                  <a:lnTo>
                    <a:pt x="41302" y="7211"/>
                  </a:lnTo>
                  <a:lnTo>
                    <a:pt x="41302" y="7253"/>
                  </a:lnTo>
                  <a:lnTo>
                    <a:pt x="41317" y="7352"/>
                  </a:lnTo>
                  <a:lnTo>
                    <a:pt x="41345" y="7464"/>
                  </a:lnTo>
                  <a:lnTo>
                    <a:pt x="41317" y="7521"/>
                  </a:lnTo>
                  <a:lnTo>
                    <a:pt x="41359" y="7619"/>
                  </a:lnTo>
                  <a:lnTo>
                    <a:pt x="41359" y="7690"/>
                  </a:lnTo>
                  <a:lnTo>
                    <a:pt x="41317" y="7774"/>
                  </a:lnTo>
                  <a:lnTo>
                    <a:pt x="41373" y="7859"/>
                  </a:lnTo>
                  <a:lnTo>
                    <a:pt x="41443" y="7901"/>
                  </a:lnTo>
                  <a:lnTo>
                    <a:pt x="41415" y="8028"/>
                  </a:lnTo>
                  <a:lnTo>
                    <a:pt x="41415" y="8267"/>
                  </a:lnTo>
                  <a:lnTo>
                    <a:pt x="41359" y="8267"/>
                  </a:lnTo>
                  <a:lnTo>
                    <a:pt x="41317" y="8323"/>
                  </a:lnTo>
                  <a:lnTo>
                    <a:pt x="41288" y="8380"/>
                  </a:lnTo>
                  <a:lnTo>
                    <a:pt x="41190" y="8492"/>
                  </a:lnTo>
                  <a:lnTo>
                    <a:pt x="41148" y="8506"/>
                  </a:lnTo>
                  <a:lnTo>
                    <a:pt x="41091" y="8478"/>
                  </a:lnTo>
                  <a:lnTo>
                    <a:pt x="41105" y="8563"/>
                  </a:lnTo>
                  <a:lnTo>
                    <a:pt x="41119" y="8577"/>
                  </a:lnTo>
                  <a:lnTo>
                    <a:pt x="41176" y="8549"/>
                  </a:lnTo>
                  <a:lnTo>
                    <a:pt x="41246" y="8816"/>
                  </a:lnTo>
                  <a:lnTo>
                    <a:pt x="41232" y="8872"/>
                  </a:lnTo>
                  <a:lnTo>
                    <a:pt x="41373" y="9112"/>
                  </a:lnTo>
                  <a:lnTo>
                    <a:pt x="41373" y="9140"/>
                  </a:lnTo>
                  <a:lnTo>
                    <a:pt x="41331" y="9112"/>
                  </a:lnTo>
                  <a:lnTo>
                    <a:pt x="41260" y="8999"/>
                  </a:lnTo>
                  <a:lnTo>
                    <a:pt x="41260" y="9084"/>
                  </a:lnTo>
                  <a:lnTo>
                    <a:pt x="41232" y="9070"/>
                  </a:lnTo>
                  <a:lnTo>
                    <a:pt x="41204" y="9070"/>
                  </a:lnTo>
                  <a:lnTo>
                    <a:pt x="41260" y="9126"/>
                  </a:lnTo>
                  <a:lnTo>
                    <a:pt x="41359" y="9182"/>
                  </a:lnTo>
                  <a:lnTo>
                    <a:pt x="41373" y="9168"/>
                  </a:lnTo>
                  <a:lnTo>
                    <a:pt x="41486" y="9182"/>
                  </a:lnTo>
                  <a:lnTo>
                    <a:pt x="41683" y="9408"/>
                  </a:lnTo>
                  <a:lnTo>
                    <a:pt x="41669" y="9506"/>
                  </a:lnTo>
                  <a:lnTo>
                    <a:pt x="41584" y="9619"/>
                  </a:lnTo>
                  <a:lnTo>
                    <a:pt x="41570" y="9689"/>
                  </a:lnTo>
                  <a:lnTo>
                    <a:pt x="41514" y="9746"/>
                  </a:lnTo>
                  <a:lnTo>
                    <a:pt x="41486" y="9802"/>
                  </a:lnTo>
                  <a:lnTo>
                    <a:pt x="41500" y="10055"/>
                  </a:lnTo>
                  <a:lnTo>
                    <a:pt x="41612" y="10379"/>
                  </a:lnTo>
                  <a:lnTo>
                    <a:pt x="41683" y="10506"/>
                  </a:lnTo>
                  <a:lnTo>
                    <a:pt x="41753" y="10562"/>
                  </a:lnTo>
                  <a:lnTo>
                    <a:pt x="41852" y="10661"/>
                  </a:lnTo>
                  <a:lnTo>
                    <a:pt x="41824" y="10773"/>
                  </a:lnTo>
                  <a:lnTo>
                    <a:pt x="41866" y="10872"/>
                  </a:lnTo>
                  <a:lnTo>
                    <a:pt x="41964" y="11041"/>
                  </a:lnTo>
                  <a:lnTo>
                    <a:pt x="42049" y="11083"/>
                  </a:lnTo>
                  <a:lnTo>
                    <a:pt x="42035" y="11140"/>
                  </a:lnTo>
                  <a:lnTo>
                    <a:pt x="42021" y="11168"/>
                  </a:lnTo>
                  <a:lnTo>
                    <a:pt x="42049" y="11238"/>
                  </a:lnTo>
                  <a:lnTo>
                    <a:pt x="41992" y="11252"/>
                  </a:lnTo>
                  <a:lnTo>
                    <a:pt x="41936" y="11351"/>
                  </a:lnTo>
                  <a:lnTo>
                    <a:pt x="41936" y="11365"/>
                  </a:lnTo>
                  <a:lnTo>
                    <a:pt x="41950" y="11393"/>
                  </a:lnTo>
                  <a:lnTo>
                    <a:pt x="41908" y="11449"/>
                  </a:lnTo>
                  <a:lnTo>
                    <a:pt x="41880" y="11534"/>
                  </a:lnTo>
                  <a:lnTo>
                    <a:pt x="41838" y="11548"/>
                  </a:lnTo>
                  <a:lnTo>
                    <a:pt x="41824" y="11520"/>
                  </a:lnTo>
                  <a:lnTo>
                    <a:pt x="41739" y="11548"/>
                  </a:lnTo>
                  <a:lnTo>
                    <a:pt x="41725" y="11548"/>
                  </a:lnTo>
                  <a:lnTo>
                    <a:pt x="41711" y="11548"/>
                  </a:lnTo>
                  <a:lnTo>
                    <a:pt x="41640" y="11506"/>
                  </a:lnTo>
                  <a:lnTo>
                    <a:pt x="41528" y="11492"/>
                  </a:lnTo>
                  <a:lnTo>
                    <a:pt x="41486" y="11492"/>
                  </a:lnTo>
                  <a:lnTo>
                    <a:pt x="41471" y="11506"/>
                  </a:lnTo>
                  <a:lnTo>
                    <a:pt x="41528" y="11534"/>
                  </a:lnTo>
                  <a:lnTo>
                    <a:pt x="41570" y="11548"/>
                  </a:lnTo>
                  <a:lnTo>
                    <a:pt x="41711" y="11576"/>
                  </a:lnTo>
                  <a:lnTo>
                    <a:pt x="41725" y="11576"/>
                  </a:lnTo>
                  <a:lnTo>
                    <a:pt x="41852" y="11590"/>
                  </a:lnTo>
                  <a:lnTo>
                    <a:pt x="41908" y="11759"/>
                  </a:lnTo>
                  <a:lnTo>
                    <a:pt x="42021" y="11942"/>
                  </a:lnTo>
                  <a:lnTo>
                    <a:pt x="42063" y="11999"/>
                  </a:lnTo>
                  <a:lnTo>
                    <a:pt x="42049" y="11999"/>
                  </a:lnTo>
                  <a:lnTo>
                    <a:pt x="41950" y="11914"/>
                  </a:lnTo>
                  <a:lnTo>
                    <a:pt x="41894" y="11830"/>
                  </a:lnTo>
                  <a:lnTo>
                    <a:pt x="41739" y="11914"/>
                  </a:lnTo>
                  <a:lnTo>
                    <a:pt x="41781" y="11942"/>
                  </a:lnTo>
                  <a:lnTo>
                    <a:pt x="41866" y="11900"/>
                  </a:lnTo>
                  <a:lnTo>
                    <a:pt x="41936" y="11942"/>
                  </a:lnTo>
                  <a:lnTo>
                    <a:pt x="41992" y="12013"/>
                  </a:lnTo>
                  <a:lnTo>
                    <a:pt x="42063" y="12027"/>
                  </a:lnTo>
                  <a:lnTo>
                    <a:pt x="42133" y="12154"/>
                  </a:lnTo>
                  <a:lnTo>
                    <a:pt x="42133" y="12182"/>
                  </a:lnTo>
                  <a:lnTo>
                    <a:pt x="42133" y="12182"/>
                  </a:lnTo>
                  <a:lnTo>
                    <a:pt x="42091" y="12182"/>
                  </a:lnTo>
                  <a:lnTo>
                    <a:pt x="42077" y="12224"/>
                  </a:lnTo>
                  <a:lnTo>
                    <a:pt x="42077" y="12238"/>
                  </a:lnTo>
                  <a:lnTo>
                    <a:pt x="42091" y="12351"/>
                  </a:lnTo>
                  <a:lnTo>
                    <a:pt x="42190" y="12506"/>
                  </a:lnTo>
                  <a:lnTo>
                    <a:pt x="42260" y="12590"/>
                  </a:lnTo>
                  <a:lnTo>
                    <a:pt x="42302" y="12604"/>
                  </a:lnTo>
                  <a:lnTo>
                    <a:pt x="42302" y="12646"/>
                  </a:lnTo>
                  <a:lnTo>
                    <a:pt x="42359" y="12703"/>
                  </a:lnTo>
                  <a:lnTo>
                    <a:pt x="42401" y="12801"/>
                  </a:lnTo>
                  <a:lnTo>
                    <a:pt x="42457" y="12815"/>
                  </a:lnTo>
                  <a:lnTo>
                    <a:pt x="42429" y="12900"/>
                  </a:lnTo>
                  <a:lnTo>
                    <a:pt x="42471" y="13055"/>
                  </a:lnTo>
                  <a:lnTo>
                    <a:pt x="42485" y="13069"/>
                  </a:lnTo>
                  <a:lnTo>
                    <a:pt x="42514" y="13111"/>
                  </a:lnTo>
                  <a:lnTo>
                    <a:pt x="42598" y="13210"/>
                  </a:lnTo>
                  <a:lnTo>
                    <a:pt x="42640" y="13379"/>
                  </a:lnTo>
                  <a:lnTo>
                    <a:pt x="42711" y="13477"/>
                  </a:lnTo>
                  <a:lnTo>
                    <a:pt x="42711" y="13505"/>
                  </a:lnTo>
                  <a:lnTo>
                    <a:pt x="42753" y="13534"/>
                  </a:lnTo>
                  <a:lnTo>
                    <a:pt x="42711" y="13576"/>
                  </a:lnTo>
                  <a:lnTo>
                    <a:pt x="42654" y="13590"/>
                  </a:lnTo>
                  <a:lnTo>
                    <a:pt x="42612" y="13646"/>
                  </a:lnTo>
                  <a:lnTo>
                    <a:pt x="42542" y="13674"/>
                  </a:lnTo>
                  <a:lnTo>
                    <a:pt x="42485" y="13787"/>
                  </a:lnTo>
                  <a:lnTo>
                    <a:pt x="42485" y="13787"/>
                  </a:lnTo>
                  <a:lnTo>
                    <a:pt x="42485" y="13871"/>
                  </a:lnTo>
                  <a:lnTo>
                    <a:pt x="42429" y="13914"/>
                  </a:lnTo>
                  <a:lnTo>
                    <a:pt x="42415" y="13914"/>
                  </a:lnTo>
                  <a:lnTo>
                    <a:pt x="42260" y="13928"/>
                  </a:lnTo>
                  <a:lnTo>
                    <a:pt x="42274" y="13956"/>
                  </a:lnTo>
                  <a:lnTo>
                    <a:pt x="42288" y="13970"/>
                  </a:lnTo>
                  <a:lnTo>
                    <a:pt x="42316" y="14026"/>
                  </a:lnTo>
                  <a:lnTo>
                    <a:pt x="42345" y="14026"/>
                  </a:lnTo>
                  <a:lnTo>
                    <a:pt x="42373" y="14040"/>
                  </a:lnTo>
                  <a:lnTo>
                    <a:pt x="42387" y="14040"/>
                  </a:lnTo>
                  <a:lnTo>
                    <a:pt x="42387" y="13984"/>
                  </a:lnTo>
                  <a:lnTo>
                    <a:pt x="42443" y="13970"/>
                  </a:lnTo>
                  <a:lnTo>
                    <a:pt x="42471" y="13970"/>
                  </a:lnTo>
                  <a:lnTo>
                    <a:pt x="42471" y="13970"/>
                  </a:lnTo>
                  <a:lnTo>
                    <a:pt x="42528" y="13829"/>
                  </a:lnTo>
                  <a:lnTo>
                    <a:pt x="42542" y="13787"/>
                  </a:lnTo>
                  <a:lnTo>
                    <a:pt x="42542" y="13787"/>
                  </a:lnTo>
                  <a:lnTo>
                    <a:pt x="42556" y="13688"/>
                  </a:lnTo>
                  <a:lnTo>
                    <a:pt x="42668" y="13660"/>
                  </a:lnTo>
                  <a:lnTo>
                    <a:pt x="42697" y="13717"/>
                  </a:lnTo>
                  <a:lnTo>
                    <a:pt x="42725" y="13717"/>
                  </a:lnTo>
                  <a:lnTo>
                    <a:pt x="42767" y="13717"/>
                  </a:lnTo>
                  <a:lnTo>
                    <a:pt x="42767" y="13745"/>
                  </a:lnTo>
                  <a:lnTo>
                    <a:pt x="42795" y="13787"/>
                  </a:lnTo>
                  <a:lnTo>
                    <a:pt x="42795" y="13787"/>
                  </a:lnTo>
                  <a:lnTo>
                    <a:pt x="42837" y="13843"/>
                  </a:lnTo>
                  <a:lnTo>
                    <a:pt x="42922" y="13928"/>
                  </a:lnTo>
                  <a:lnTo>
                    <a:pt x="42992" y="13942"/>
                  </a:lnTo>
                  <a:lnTo>
                    <a:pt x="43035" y="13984"/>
                  </a:lnTo>
                  <a:lnTo>
                    <a:pt x="43020" y="14026"/>
                  </a:lnTo>
                  <a:lnTo>
                    <a:pt x="43133" y="14139"/>
                  </a:lnTo>
                  <a:lnTo>
                    <a:pt x="43147" y="14195"/>
                  </a:lnTo>
                  <a:lnTo>
                    <a:pt x="43204" y="14238"/>
                  </a:lnTo>
                  <a:lnTo>
                    <a:pt x="43218" y="14266"/>
                  </a:lnTo>
                  <a:lnTo>
                    <a:pt x="43232" y="14392"/>
                  </a:lnTo>
                  <a:lnTo>
                    <a:pt x="43218" y="14463"/>
                  </a:lnTo>
                  <a:lnTo>
                    <a:pt x="43161" y="14519"/>
                  </a:lnTo>
                  <a:lnTo>
                    <a:pt x="43161" y="14533"/>
                  </a:lnTo>
                  <a:lnTo>
                    <a:pt x="43133" y="14660"/>
                  </a:lnTo>
                  <a:lnTo>
                    <a:pt x="43175" y="14857"/>
                  </a:lnTo>
                  <a:lnTo>
                    <a:pt x="43204" y="14871"/>
                  </a:lnTo>
                  <a:lnTo>
                    <a:pt x="43246" y="14914"/>
                  </a:lnTo>
                  <a:lnTo>
                    <a:pt x="43204" y="14984"/>
                  </a:lnTo>
                  <a:lnTo>
                    <a:pt x="43246" y="15040"/>
                  </a:lnTo>
                  <a:lnTo>
                    <a:pt x="43246" y="15068"/>
                  </a:lnTo>
                  <a:lnTo>
                    <a:pt x="43175" y="15139"/>
                  </a:lnTo>
                  <a:lnTo>
                    <a:pt x="43175" y="15237"/>
                  </a:lnTo>
                  <a:lnTo>
                    <a:pt x="43246" y="15392"/>
                  </a:lnTo>
                  <a:lnTo>
                    <a:pt x="43246" y="15533"/>
                  </a:lnTo>
                  <a:lnTo>
                    <a:pt x="43302" y="15632"/>
                  </a:lnTo>
                  <a:lnTo>
                    <a:pt x="43288" y="15716"/>
                  </a:lnTo>
                  <a:lnTo>
                    <a:pt x="43373" y="15871"/>
                  </a:lnTo>
                  <a:lnTo>
                    <a:pt x="43457" y="16026"/>
                  </a:lnTo>
                  <a:lnTo>
                    <a:pt x="43457" y="16054"/>
                  </a:lnTo>
                  <a:lnTo>
                    <a:pt x="43513" y="16237"/>
                  </a:lnTo>
                  <a:lnTo>
                    <a:pt x="43556" y="16322"/>
                  </a:lnTo>
                  <a:lnTo>
                    <a:pt x="43584" y="16533"/>
                  </a:lnTo>
                  <a:lnTo>
                    <a:pt x="43570" y="16603"/>
                  </a:lnTo>
                  <a:lnTo>
                    <a:pt x="43598" y="16674"/>
                  </a:lnTo>
                  <a:lnTo>
                    <a:pt x="43598" y="16744"/>
                  </a:lnTo>
                  <a:lnTo>
                    <a:pt x="43598" y="16786"/>
                  </a:lnTo>
                  <a:lnTo>
                    <a:pt x="43598" y="16800"/>
                  </a:lnTo>
                  <a:lnTo>
                    <a:pt x="43612" y="16829"/>
                  </a:lnTo>
                  <a:lnTo>
                    <a:pt x="43682" y="16969"/>
                  </a:lnTo>
                  <a:lnTo>
                    <a:pt x="43710" y="16998"/>
                  </a:lnTo>
                  <a:lnTo>
                    <a:pt x="43781" y="17082"/>
                  </a:lnTo>
                  <a:lnTo>
                    <a:pt x="43823" y="17110"/>
                  </a:lnTo>
                  <a:lnTo>
                    <a:pt x="43837" y="17153"/>
                  </a:lnTo>
                  <a:lnTo>
                    <a:pt x="43922" y="17223"/>
                  </a:lnTo>
                  <a:lnTo>
                    <a:pt x="43950" y="17321"/>
                  </a:lnTo>
                  <a:lnTo>
                    <a:pt x="44147" y="17533"/>
                  </a:lnTo>
                  <a:lnTo>
                    <a:pt x="44316" y="17674"/>
                  </a:lnTo>
                  <a:lnTo>
                    <a:pt x="44457" y="17744"/>
                  </a:lnTo>
                  <a:lnTo>
                    <a:pt x="44612" y="17857"/>
                  </a:lnTo>
                  <a:lnTo>
                    <a:pt x="44626" y="17871"/>
                  </a:lnTo>
                  <a:lnTo>
                    <a:pt x="44626" y="17899"/>
                  </a:lnTo>
                  <a:lnTo>
                    <a:pt x="44640" y="17913"/>
                  </a:lnTo>
                  <a:lnTo>
                    <a:pt x="44612" y="17955"/>
                  </a:lnTo>
                  <a:lnTo>
                    <a:pt x="44569" y="17941"/>
                  </a:lnTo>
                  <a:lnTo>
                    <a:pt x="44485" y="17857"/>
                  </a:lnTo>
                  <a:lnTo>
                    <a:pt x="44513" y="17941"/>
                  </a:lnTo>
                  <a:lnTo>
                    <a:pt x="44499" y="17969"/>
                  </a:lnTo>
                  <a:lnTo>
                    <a:pt x="44443" y="17983"/>
                  </a:lnTo>
                  <a:lnTo>
                    <a:pt x="44415" y="18011"/>
                  </a:lnTo>
                  <a:lnTo>
                    <a:pt x="44443" y="18040"/>
                  </a:lnTo>
                  <a:lnTo>
                    <a:pt x="44471" y="18124"/>
                  </a:lnTo>
                  <a:lnTo>
                    <a:pt x="44499" y="18166"/>
                  </a:lnTo>
                  <a:lnTo>
                    <a:pt x="44555" y="18237"/>
                  </a:lnTo>
                  <a:lnTo>
                    <a:pt x="44598" y="18392"/>
                  </a:lnTo>
                  <a:lnTo>
                    <a:pt x="44753" y="18518"/>
                  </a:lnTo>
                  <a:lnTo>
                    <a:pt x="44795" y="18533"/>
                  </a:lnTo>
                  <a:lnTo>
                    <a:pt x="44753" y="18533"/>
                  </a:lnTo>
                  <a:lnTo>
                    <a:pt x="44738" y="18547"/>
                  </a:lnTo>
                  <a:lnTo>
                    <a:pt x="44710" y="18547"/>
                  </a:lnTo>
                  <a:lnTo>
                    <a:pt x="44696" y="18589"/>
                  </a:lnTo>
                  <a:lnTo>
                    <a:pt x="44738" y="18730"/>
                  </a:lnTo>
                  <a:lnTo>
                    <a:pt x="44569" y="18701"/>
                  </a:lnTo>
                  <a:lnTo>
                    <a:pt x="44555" y="18716"/>
                  </a:lnTo>
                  <a:lnTo>
                    <a:pt x="44443" y="18885"/>
                  </a:lnTo>
                  <a:lnTo>
                    <a:pt x="44682" y="18899"/>
                  </a:lnTo>
                  <a:lnTo>
                    <a:pt x="44710" y="18870"/>
                  </a:lnTo>
                  <a:lnTo>
                    <a:pt x="44696" y="18800"/>
                  </a:lnTo>
                  <a:lnTo>
                    <a:pt x="44724" y="18786"/>
                  </a:lnTo>
                  <a:lnTo>
                    <a:pt x="44753" y="18800"/>
                  </a:lnTo>
                  <a:lnTo>
                    <a:pt x="44738" y="18870"/>
                  </a:lnTo>
                  <a:lnTo>
                    <a:pt x="44781" y="18955"/>
                  </a:lnTo>
                  <a:lnTo>
                    <a:pt x="44767" y="18983"/>
                  </a:lnTo>
                  <a:lnTo>
                    <a:pt x="44710" y="19110"/>
                  </a:lnTo>
                  <a:lnTo>
                    <a:pt x="44668" y="19138"/>
                  </a:lnTo>
                  <a:lnTo>
                    <a:pt x="44569" y="19237"/>
                  </a:lnTo>
                  <a:lnTo>
                    <a:pt x="44443" y="19406"/>
                  </a:lnTo>
                  <a:lnTo>
                    <a:pt x="44400" y="19420"/>
                  </a:lnTo>
                  <a:lnTo>
                    <a:pt x="44302" y="19392"/>
                  </a:lnTo>
                  <a:lnTo>
                    <a:pt x="44246" y="19363"/>
                  </a:lnTo>
                  <a:lnTo>
                    <a:pt x="44133" y="19293"/>
                  </a:lnTo>
                  <a:lnTo>
                    <a:pt x="44091" y="19307"/>
                  </a:lnTo>
                  <a:lnTo>
                    <a:pt x="44161" y="19349"/>
                  </a:lnTo>
                  <a:lnTo>
                    <a:pt x="44203" y="19363"/>
                  </a:lnTo>
                  <a:lnTo>
                    <a:pt x="44231" y="19377"/>
                  </a:lnTo>
                  <a:lnTo>
                    <a:pt x="44302" y="19420"/>
                  </a:lnTo>
                  <a:lnTo>
                    <a:pt x="44302" y="19462"/>
                  </a:lnTo>
                  <a:lnTo>
                    <a:pt x="44316" y="19476"/>
                  </a:lnTo>
                  <a:lnTo>
                    <a:pt x="44358" y="19448"/>
                  </a:lnTo>
                  <a:lnTo>
                    <a:pt x="44457" y="19448"/>
                  </a:lnTo>
                  <a:lnTo>
                    <a:pt x="44640" y="19265"/>
                  </a:lnTo>
                  <a:lnTo>
                    <a:pt x="44710" y="19166"/>
                  </a:lnTo>
                  <a:lnTo>
                    <a:pt x="44767" y="19110"/>
                  </a:lnTo>
                  <a:lnTo>
                    <a:pt x="44837" y="19152"/>
                  </a:lnTo>
                  <a:lnTo>
                    <a:pt x="44865" y="19152"/>
                  </a:lnTo>
                  <a:lnTo>
                    <a:pt x="44865" y="19124"/>
                  </a:lnTo>
                  <a:lnTo>
                    <a:pt x="44809" y="19096"/>
                  </a:lnTo>
                  <a:lnTo>
                    <a:pt x="44851" y="19025"/>
                  </a:lnTo>
                  <a:lnTo>
                    <a:pt x="44851" y="18800"/>
                  </a:lnTo>
                  <a:lnTo>
                    <a:pt x="44978" y="18786"/>
                  </a:lnTo>
                  <a:lnTo>
                    <a:pt x="44978" y="18744"/>
                  </a:lnTo>
                  <a:lnTo>
                    <a:pt x="44950" y="18730"/>
                  </a:lnTo>
                  <a:lnTo>
                    <a:pt x="44950" y="18673"/>
                  </a:lnTo>
                  <a:lnTo>
                    <a:pt x="44907" y="18659"/>
                  </a:lnTo>
                  <a:lnTo>
                    <a:pt x="44950" y="18547"/>
                  </a:lnTo>
                  <a:lnTo>
                    <a:pt x="44950" y="18533"/>
                  </a:lnTo>
                  <a:lnTo>
                    <a:pt x="44964" y="18533"/>
                  </a:lnTo>
                  <a:lnTo>
                    <a:pt x="44964" y="18631"/>
                  </a:lnTo>
                  <a:lnTo>
                    <a:pt x="45062" y="18716"/>
                  </a:lnTo>
                  <a:lnTo>
                    <a:pt x="45048" y="18758"/>
                  </a:lnTo>
                  <a:lnTo>
                    <a:pt x="45105" y="18772"/>
                  </a:lnTo>
                  <a:lnTo>
                    <a:pt x="45189" y="18842"/>
                  </a:lnTo>
                  <a:lnTo>
                    <a:pt x="45414" y="18899"/>
                  </a:lnTo>
                  <a:lnTo>
                    <a:pt x="45499" y="18885"/>
                  </a:lnTo>
                  <a:lnTo>
                    <a:pt x="45654" y="18955"/>
                  </a:lnTo>
                  <a:lnTo>
                    <a:pt x="45780" y="19110"/>
                  </a:lnTo>
                  <a:lnTo>
                    <a:pt x="45879" y="19166"/>
                  </a:lnTo>
                  <a:lnTo>
                    <a:pt x="46034" y="19265"/>
                  </a:lnTo>
                  <a:lnTo>
                    <a:pt x="46062" y="19279"/>
                  </a:lnTo>
                  <a:lnTo>
                    <a:pt x="46287" y="19363"/>
                  </a:lnTo>
                  <a:lnTo>
                    <a:pt x="46414" y="19377"/>
                  </a:lnTo>
                  <a:lnTo>
                    <a:pt x="46527" y="19349"/>
                  </a:lnTo>
                  <a:lnTo>
                    <a:pt x="46611" y="19363"/>
                  </a:lnTo>
                  <a:lnTo>
                    <a:pt x="46682" y="19392"/>
                  </a:lnTo>
                  <a:lnTo>
                    <a:pt x="46696" y="19434"/>
                  </a:lnTo>
                  <a:lnTo>
                    <a:pt x="46808" y="19518"/>
                  </a:lnTo>
                  <a:lnTo>
                    <a:pt x="46837" y="19504"/>
                  </a:lnTo>
                  <a:lnTo>
                    <a:pt x="46851" y="19546"/>
                  </a:lnTo>
                  <a:lnTo>
                    <a:pt x="46949" y="19560"/>
                  </a:lnTo>
                  <a:lnTo>
                    <a:pt x="47048" y="19589"/>
                  </a:lnTo>
                  <a:lnTo>
                    <a:pt x="47118" y="19560"/>
                  </a:lnTo>
                  <a:lnTo>
                    <a:pt x="47231" y="19575"/>
                  </a:lnTo>
                  <a:lnTo>
                    <a:pt x="47301" y="19603"/>
                  </a:lnTo>
                  <a:lnTo>
                    <a:pt x="47541" y="19729"/>
                  </a:lnTo>
                  <a:lnTo>
                    <a:pt x="47625" y="19729"/>
                  </a:lnTo>
                  <a:lnTo>
                    <a:pt x="47667" y="19701"/>
                  </a:lnTo>
                  <a:lnTo>
                    <a:pt x="47724" y="19744"/>
                  </a:lnTo>
                  <a:lnTo>
                    <a:pt x="47808" y="19744"/>
                  </a:lnTo>
                  <a:lnTo>
                    <a:pt x="47808" y="19800"/>
                  </a:lnTo>
                  <a:lnTo>
                    <a:pt x="47850" y="19828"/>
                  </a:lnTo>
                  <a:lnTo>
                    <a:pt x="47879" y="19913"/>
                  </a:lnTo>
                  <a:lnTo>
                    <a:pt x="47921" y="19927"/>
                  </a:lnTo>
                  <a:lnTo>
                    <a:pt x="47991" y="19955"/>
                  </a:lnTo>
                  <a:lnTo>
                    <a:pt x="48034" y="20039"/>
                  </a:lnTo>
                  <a:lnTo>
                    <a:pt x="48005" y="20096"/>
                  </a:lnTo>
                  <a:lnTo>
                    <a:pt x="48076" y="20152"/>
                  </a:lnTo>
                  <a:lnTo>
                    <a:pt x="48146" y="20152"/>
                  </a:lnTo>
                  <a:lnTo>
                    <a:pt x="48231" y="20110"/>
                  </a:lnTo>
                  <a:lnTo>
                    <a:pt x="48259" y="20124"/>
                  </a:lnTo>
                  <a:lnTo>
                    <a:pt x="48287" y="20082"/>
                  </a:lnTo>
                  <a:lnTo>
                    <a:pt x="48315" y="20067"/>
                  </a:lnTo>
                  <a:lnTo>
                    <a:pt x="48343" y="20096"/>
                  </a:lnTo>
                  <a:lnTo>
                    <a:pt x="48357" y="20152"/>
                  </a:lnTo>
                  <a:lnTo>
                    <a:pt x="48456" y="20236"/>
                  </a:lnTo>
                  <a:lnTo>
                    <a:pt x="48526" y="20250"/>
                  </a:lnTo>
                  <a:lnTo>
                    <a:pt x="48639" y="20363"/>
                  </a:lnTo>
                  <a:lnTo>
                    <a:pt x="48639" y="20405"/>
                  </a:lnTo>
                  <a:lnTo>
                    <a:pt x="48611" y="20434"/>
                  </a:lnTo>
                  <a:lnTo>
                    <a:pt x="48611" y="20462"/>
                  </a:lnTo>
                  <a:lnTo>
                    <a:pt x="48752" y="20546"/>
                  </a:lnTo>
                  <a:lnTo>
                    <a:pt x="48935" y="20588"/>
                  </a:lnTo>
                  <a:lnTo>
                    <a:pt x="49090" y="20659"/>
                  </a:lnTo>
                  <a:lnTo>
                    <a:pt x="49090" y="20701"/>
                  </a:lnTo>
                  <a:lnTo>
                    <a:pt x="49160" y="20659"/>
                  </a:lnTo>
                  <a:lnTo>
                    <a:pt x="49230" y="20701"/>
                  </a:lnTo>
                  <a:lnTo>
                    <a:pt x="49287" y="20687"/>
                  </a:lnTo>
                  <a:lnTo>
                    <a:pt x="49315" y="20757"/>
                  </a:lnTo>
                  <a:lnTo>
                    <a:pt x="49442" y="20800"/>
                  </a:lnTo>
                  <a:lnTo>
                    <a:pt x="49498" y="20856"/>
                  </a:lnTo>
                  <a:lnTo>
                    <a:pt x="49568" y="21025"/>
                  </a:lnTo>
                  <a:lnTo>
                    <a:pt x="49653" y="21081"/>
                  </a:lnTo>
                  <a:lnTo>
                    <a:pt x="49723" y="21180"/>
                  </a:lnTo>
                  <a:lnTo>
                    <a:pt x="49836" y="21250"/>
                  </a:lnTo>
                  <a:lnTo>
                    <a:pt x="49822" y="21321"/>
                  </a:lnTo>
                  <a:lnTo>
                    <a:pt x="49737" y="21419"/>
                  </a:lnTo>
                  <a:lnTo>
                    <a:pt x="49737" y="21504"/>
                  </a:lnTo>
                  <a:lnTo>
                    <a:pt x="49766" y="21574"/>
                  </a:lnTo>
                  <a:lnTo>
                    <a:pt x="49864" y="21729"/>
                  </a:lnTo>
                  <a:lnTo>
                    <a:pt x="49949" y="21771"/>
                  </a:lnTo>
                  <a:lnTo>
                    <a:pt x="49963" y="21799"/>
                  </a:lnTo>
                  <a:lnTo>
                    <a:pt x="49963" y="21799"/>
                  </a:lnTo>
                  <a:lnTo>
                    <a:pt x="50075" y="21785"/>
                  </a:lnTo>
                  <a:lnTo>
                    <a:pt x="50244" y="21954"/>
                  </a:lnTo>
                  <a:lnTo>
                    <a:pt x="50357" y="22208"/>
                  </a:lnTo>
                  <a:lnTo>
                    <a:pt x="50413" y="22278"/>
                  </a:lnTo>
                  <a:lnTo>
                    <a:pt x="50427" y="22447"/>
                  </a:lnTo>
                  <a:lnTo>
                    <a:pt x="50498" y="22489"/>
                  </a:lnTo>
                  <a:lnTo>
                    <a:pt x="50554" y="22616"/>
                  </a:lnTo>
                  <a:lnTo>
                    <a:pt x="50540" y="22715"/>
                  </a:lnTo>
                  <a:lnTo>
                    <a:pt x="50596" y="22715"/>
                  </a:lnTo>
                  <a:lnTo>
                    <a:pt x="50639" y="22771"/>
                  </a:lnTo>
                  <a:lnTo>
                    <a:pt x="50653" y="22856"/>
                  </a:lnTo>
                  <a:lnTo>
                    <a:pt x="50639" y="22926"/>
                  </a:lnTo>
                  <a:lnTo>
                    <a:pt x="50667" y="22982"/>
                  </a:lnTo>
                  <a:lnTo>
                    <a:pt x="50639" y="23039"/>
                  </a:lnTo>
                  <a:lnTo>
                    <a:pt x="50667" y="23123"/>
                  </a:lnTo>
                  <a:lnTo>
                    <a:pt x="50737" y="23179"/>
                  </a:lnTo>
                  <a:lnTo>
                    <a:pt x="50709" y="23264"/>
                  </a:lnTo>
                  <a:lnTo>
                    <a:pt x="50765" y="23377"/>
                  </a:lnTo>
                  <a:lnTo>
                    <a:pt x="50822" y="23419"/>
                  </a:lnTo>
                  <a:lnTo>
                    <a:pt x="50836" y="23405"/>
                  </a:lnTo>
                  <a:lnTo>
                    <a:pt x="50906" y="23391"/>
                  </a:lnTo>
                  <a:lnTo>
                    <a:pt x="50920" y="23405"/>
                  </a:lnTo>
                  <a:lnTo>
                    <a:pt x="50906" y="23447"/>
                  </a:lnTo>
                  <a:lnTo>
                    <a:pt x="50878" y="23475"/>
                  </a:lnTo>
                  <a:lnTo>
                    <a:pt x="50822" y="23517"/>
                  </a:lnTo>
                  <a:lnTo>
                    <a:pt x="50822" y="23560"/>
                  </a:lnTo>
                  <a:lnTo>
                    <a:pt x="50864" y="23644"/>
                  </a:lnTo>
                  <a:lnTo>
                    <a:pt x="50878" y="23672"/>
                  </a:lnTo>
                  <a:lnTo>
                    <a:pt x="50920" y="23715"/>
                  </a:lnTo>
                  <a:lnTo>
                    <a:pt x="50934" y="23729"/>
                  </a:lnTo>
                  <a:lnTo>
                    <a:pt x="51005" y="23757"/>
                  </a:lnTo>
                  <a:lnTo>
                    <a:pt x="51005" y="23827"/>
                  </a:lnTo>
                  <a:lnTo>
                    <a:pt x="51089" y="23884"/>
                  </a:lnTo>
                  <a:lnTo>
                    <a:pt x="51089" y="23912"/>
                  </a:lnTo>
                  <a:lnTo>
                    <a:pt x="51047" y="23926"/>
                  </a:lnTo>
                  <a:lnTo>
                    <a:pt x="51061" y="23968"/>
                  </a:lnTo>
                  <a:lnTo>
                    <a:pt x="51216" y="24053"/>
                  </a:lnTo>
                  <a:lnTo>
                    <a:pt x="51272" y="24038"/>
                  </a:lnTo>
                  <a:lnTo>
                    <a:pt x="51385" y="24137"/>
                  </a:lnTo>
                  <a:lnTo>
                    <a:pt x="51469" y="24165"/>
                  </a:lnTo>
                  <a:lnTo>
                    <a:pt x="51498" y="24179"/>
                  </a:lnTo>
                  <a:lnTo>
                    <a:pt x="51526" y="24222"/>
                  </a:lnTo>
                  <a:lnTo>
                    <a:pt x="51779" y="24348"/>
                  </a:lnTo>
                  <a:lnTo>
                    <a:pt x="51878" y="24362"/>
                  </a:lnTo>
                  <a:lnTo>
                    <a:pt x="51878" y="24391"/>
                  </a:lnTo>
                  <a:lnTo>
                    <a:pt x="51850" y="24405"/>
                  </a:lnTo>
                  <a:lnTo>
                    <a:pt x="51807" y="24376"/>
                  </a:lnTo>
                  <a:lnTo>
                    <a:pt x="51765" y="24391"/>
                  </a:lnTo>
                  <a:lnTo>
                    <a:pt x="51737" y="24433"/>
                  </a:lnTo>
                  <a:lnTo>
                    <a:pt x="51723" y="24559"/>
                  </a:lnTo>
                  <a:lnTo>
                    <a:pt x="51779" y="24743"/>
                  </a:lnTo>
                  <a:lnTo>
                    <a:pt x="51821" y="24855"/>
                  </a:lnTo>
                  <a:lnTo>
                    <a:pt x="51920" y="24954"/>
                  </a:lnTo>
                  <a:lnTo>
                    <a:pt x="52103" y="25109"/>
                  </a:lnTo>
                  <a:lnTo>
                    <a:pt x="52300" y="25193"/>
                  </a:lnTo>
                  <a:lnTo>
                    <a:pt x="52652" y="25278"/>
                  </a:lnTo>
                  <a:lnTo>
                    <a:pt x="52709" y="25348"/>
                  </a:lnTo>
                  <a:lnTo>
                    <a:pt x="52864" y="25404"/>
                  </a:lnTo>
                  <a:lnTo>
                    <a:pt x="52934" y="25461"/>
                  </a:lnTo>
                  <a:lnTo>
                    <a:pt x="53258" y="25573"/>
                  </a:lnTo>
                  <a:lnTo>
                    <a:pt x="53286" y="25644"/>
                  </a:lnTo>
                  <a:lnTo>
                    <a:pt x="53385" y="25714"/>
                  </a:lnTo>
                  <a:lnTo>
                    <a:pt x="53370" y="25813"/>
                  </a:lnTo>
                  <a:lnTo>
                    <a:pt x="53131" y="25925"/>
                  </a:lnTo>
                  <a:lnTo>
                    <a:pt x="53033" y="25911"/>
                  </a:lnTo>
                  <a:lnTo>
                    <a:pt x="52906" y="25897"/>
                  </a:lnTo>
                  <a:lnTo>
                    <a:pt x="52695" y="25968"/>
                  </a:lnTo>
                  <a:lnTo>
                    <a:pt x="52526" y="26151"/>
                  </a:lnTo>
                  <a:lnTo>
                    <a:pt x="52540" y="26207"/>
                  </a:lnTo>
                  <a:lnTo>
                    <a:pt x="52512" y="26235"/>
                  </a:lnTo>
                  <a:lnTo>
                    <a:pt x="52455" y="26249"/>
                  </a:lnTo>
                  <a:lnTo>
                    <a:pt x="52427" y="26277"/>
                  </a:lnTo>
                  <a:lnTo>
                    <a:pt x="52413" y="26334"/>
                  </a:lnTo>
                  <a:lnTo>
                    <a:pt x="52328" y="26489"/>
                  </a:lnTo>
                  <a:lnTo>
                    <a:pt x="52300" y="26742"/>
                  </a:lnTo>
                  <a:lnTo>
                    <a:pt x="52272" y="26827"/>
                  </a:lnTo>
                  <a:lnTo>
                    <a:pt x="52272" y="26925"/>
                  </a:lnTo>
                  <a:lnTo>
                    <a:pt x="52272" y="26925"/>
                  </a:lnTo>
                  <a:lnTo>
                    <a:pt x="52286" y="27108"/>
                  </a:lnTo>
                  <a:lnTo>
                    <a:pt x="52413" y="27686"/>
                  </a:lnTo>
                  <a:lnTo>
                    <a:pt x="52652" y="28333"/>
                  </a:lnTo>
                  <a:lnTo>
                    <a:pt x="52723" y="28559"/>
                  </a:lnTo>
                  <a:lnTo>
                    <a:pt x="52737" y="28601"/>
                  </a:lnTo>
                  <a:lnTo>
                    <a:pt x="52779" y="28700"/>
                  </a:lnTo>
                  <a:lnTo>
                    <a:pt x="53061" y="29206"/>
                  </a:lnTo>
                  <a:lnTo>
                    <a:pt x="53497" y="29868"/>
                  </a:lnTo>
                  <a:lnTo>
                    <a:pt x="53962" y="30488"/>
                  </a:lnTo>
                  <a:lnTo>
                    <a:pt x="54046" y="30629"/>
                  </a:lnTo>
                  <a:lnTo>
                    <a:pt x="54131" y="30770"/>
                  </a:lnTo>
                  <a:lnTo>
                    <a:pt x="54215" y="30868"/>
                  </a:lnTo>
                  <a:lnTo>
                    <a:pt x="54229" y="30868"/>
                  </a:lnTo>
                  <a:lnTo>
                    <a:pt x="54258" y="30939"/>
                  </a:lnTo>
                  <a:lnTo>
                    <a:pt x="54356" y="31065"/>
                  </a:lnTo>
                  <a:lnTo>
                    <a:pt x="54370" y="31093"/>
                  </a:lnTo>
                  <a:lnTo>
                    <a:pt x="54863" y="31755"/>
                  </a:lnTo>
                  <a:lnTo>
                    <a:pt x="54990" y="31966"/>
                  </a:lnTo>
                  <a:lnTo>
                    <a:pt x="55060" y="32121"/>
                  </a:lnTo>
                  <a:lnTo>
                    <a:pt x="55187" y="32530"/>
                  </a:lnTo>
                  <a:lnTo>
                    <a:pt x="55243" y="32713"/>
                  </a:lnTo>
                  <a:lnTo>
                    <a:pt x="55229" y="32783"/>
                  </a:lnTo>
                  <a:lnTo>
                    <a:pt x="55229" y="32783"/>
                  </a:lnTo>
                  <a:lnTo>
                    <a:pt x="55032" y="33009"/>
                  </a:lnTo>
                  <a:lnTo>
                    <a:pt x="55018" y="33023"/>
                  </a:lnTo>
                  <a:lnTo>
                    <a:pt x="54905" y="33135"/>
                  </a:lnTo>
                  <a:lnTo>
                    <a:pt x="54877" y="33121"/>
                  </a:lnTo>
                  <a:lnTo>
                    <a:pt x="54877" y="33107"/>
                  </a:lnTo>
                  <a:lnTo>
                    <a:pt x="55159" y="32797"/>
                  </a:lnTo>
                  <a:lnTo>
                    <a:pt x="55187" y="32699"/>
                  </a:lnTo>
                  <a:lnTo>
                    <a:pt x="55159" y="32614"/>
                  </a:lnTo>
                  <a:lnTo>
                    <a:pt x="55117" y="32544"/>
                  </a:lnTo>
                  <a:lnTo>
                    <a:pt x="54962" y="32389"/>
                  </a:lnTo>
                  <a:lnTo>
                    <a:pt x="54934" y="32375"/>
                  </a:lnTo>
                  <a:lnTo>
                    <a:pt x="54680" y="32206"/>
                  </a:lnTo>
                  <a:lnTo>
                    <a:pt x="54582" y="32164"/>
                  </a:lnTo>
                  <a:lnTo>
                    <a:pt x="54258" y="32079"/>
                  </a:lnTo>
                  <a:lnTo>
                    <a:pt x="54201" y="32093"/>
                  </a:lnTo>
                  <a:lnTo>
                    <a:pt x="54145" y="32135"/>
                  </a:lnTo>
                  <a:lnTo>
                    <a:pt x="54046" y="32164"/>
                  </a:lnTo>
                  <a:lnTo>
                    <a:pt x="53906" y="32192"/>
                  </a:lnTo>
                  <a:lnTo>
                    <a:pt x="53807" y="32248"/>
                  </a:lnTo>
                  <a:lnTo>
                    <a:pt x="53610" y="32304"/>
                  </a:lnTo>
                  <a:lnTo>
                    <a:pt x="53568" y="32347"/>
                  </a:lnTo>
                  <a:lnTo>
                    <a:pt x="53539" y="32361"/>
                  </a:lnTo>
                  <a:lnTo>
                    <a:pt x="53413" y="32333"/>
                  </a:lnTo>
                  <a:lnTo>
                    <a:pt x="53173" y="32276"/>
                  </a:lnTo>
                  <a:lnTo>
                    <a:pt x="53061" y="32192"/>
                  </a:lnTo>
                  <a:lnTo>
                    <a:pt x="52582" y="31643"/>
                  </a:lnTo>
                  <a:lnTo>
                    <a:pt x="52385" y="31445"/>
                  </a:lnTo>
                  <a:lnTo>
                    <a:pt x="52159" y="31262"/>
                  </a:lnTo>
                  <a:lnTo>
                    <a:pt x="52103" y="31037"/>
                  </a:lnTo>
                  <a:lnTo>
                    <a:pt x="52019" y="30910"/>
                  </a:lnTo>
                  <a:lnTo>
                    <a:pt x="51990" y="30953"/>
                  </a:lnTo>
                  <a:lnTo>
                    <a:pt x="51920" y="30910"/>
                  </a:lnTo>
                  <a:lnTo>
                    <a:pt x="51864" y="30882"/>
                  </a:lnTo>
                  <a:lnTo>
                    <a:pt x="51807" y="30868"/>
                  </a:lnTo>
                  <a:lnTo>
                    <a:pt x="51779" y="30854"/>
                  </a:lnTo>
                  <a:lnTo>
                    <a:pt x="51695" y="30840"/>
                  </a:lnTo>
                  <a:lnTo>
                    <a:pt x="51441" y="30882"/>
                  </a:lnTo>
                  <a:lnTo>
                    <a:pt x="51385" y="30882"/>
                  </a:lnTo>
                  <a:lnTo>
                    <a:pt x="51343" y="30896"/>
                  </a:lnTo>
                  <a:lnTo>
                    <a:pt x="51286" y="30939"/>
                  </a:lnTo>
                  <a:lnTo>
                    <a:pt x="51286" y="30953"/>
                  </a:lnTo>
                  <a:lnTo>
                    <a:pt x="51258" y="30967"/>
                  </a:lnTo>
                  <a:lnTo>
                    <a:pt x="51103" y="31051"/>
                  </a:lnTo>
                  <a:lnTo>
                    <a:pt x="50850" y="31122"/>
                  </a:lnTo>
                  <a:lnTo>
                    <a:pt x="50765" y="31093"/>
                  </a:lnTo>
                  <a:lnTo>
                    <a:pt x="50413" y="31206"/>
                  </a:lnTo>
                  <a:lnTo>
                    <a:pt x="50399" y="31206"/>
                  </a:lnTo>
                  <a:lnTo>
                    <a:pt x="50385" y="31206"/>
                  </a:lnTo>
                  <a:lnTo>
                    <a:pt x="50244" y="31178"/>
                  </a:lnTo>
                  <a:lnTo>
                    <a:pt x="50132" y="31178"/>
                  </a:lnTo>
                  <a:lnTo>
                    <a:pt x="50104" y="31178"/>
                  </a:lnTo>
                  <a:lnTo>
                    <a:pt x="49709" y="31262"/>
                  </a:lnTo>
                  <a:lnTo>
                    <a:pt x="49653" y="31276"/>
                  </a:lnTo>
                  <a:lnTo>
                    <a:pt x="49512" y="31248"/>
                  </a:lnTo>
                  <a:lnTo>
                    <a:pt x="49442" y="31192"/>
                  </a:lnTo>
                  <a:lnTo>
                    <a:pt x="49343" y="31079"/>
                  </a:lnTo>
                  <a:lnTo>
                    <a:pt x="49216" y="31009"/>
                  </a:lnTo>
                  <a:lnTo>
                    <a:pt x="49047" y="30967"/>
                  </a:lnTo>
                  <a:lnTo>
                    <a:pt x="48864" y="30995"/>
                  </a:lnTo>
                  <a:lnTo>
                    <a:pt x="48794" y="31023"/>
                  </a:lnTo>
                  <a:lnTo>
                    <a:pt x="48597" y="31093"/>
                  </a:lnTo>
                  <a:lnTo>
                    <a:pt x="48583" y="31122"/>
                  </a:lnTo>
                  <a:lnTo>
                    <a:pt x="48484" y="31262"/>
                  </a:lnTo>
                  <a:lnTo>
                    <a:pt x="48386" y="31333"/>
                  </a:lnTo>
                  <a:lnTo>
                    <a:pt x="48400" y="31375"/>
                  </a:lnTo>
                  <a:lnTo>
                    <a:pt x="48400" y="31389"/>
                  </a:lnTo>
                  <a:lnTo>
                    <a:pt x="48442" y="31460"/>
                  </a:lnTo>
                  <a:lnTo>
                    <a:pt x="48569" y="31389"/>
                  </a:lnTo>
                  <a:lnTo>
                    <a:pt x="48738" y="31333"/>
                  </a:lnTo>
                  <a:lnTo>
                    <a:pt x="48752" y="31305"/>
                  </a:lnTo>
                  <a:lnTo>
                    <a:pt x="49076" y="31206"/>
                  </a:lnTo>
                  <a:lnTo>
                    <a:pt x="49104" y="31220"/>
                  </a:lnTo>
                  <a:lnTo>
                    <a:pt x="49230" y="31389"/>
                  </a:lnTo>
                  <a:lnTo>
                    <a:pt x="49498" y="31629"/>
                  </a:lnTo>
                  <a:lnTo>
                    <a:pt x="49611" y="31671"/>
                  </a:lnTo>
                  <a:lnTo>
                    <a:pt x="49794" y="31699"/>
                  </a:lnTo>
                  <a:lnTo>
                    <a:pt x="49920" y="31671"/>
                  </a:lnTo>
                  <a:lnTo>
                    <a:pt x="50146" y="31488"/>
                  </a:lnTo>
                  <a:lnTo>
                    <a:pt x="50188" y="31460"/>
                  </a:lnTo>
                  <a:lnTo>
                    <a:pt x="50216" y="31445"/>
                  </a:lnTo>
                  <a:lnTo>
                    <a:pt x="50357" y="31445"/>
                  </a:lnTo>
                  <a:lnTo>
                    <a:pt x="50399" y="31445"/>
                  </a:lnTo>
                  <a:lnTo>
                    <a:pt x="50427" y="31431"/>
                  </a:lnTo>
                  <a:lnTo>
                    <a:pt x="50441" y="31431"/>
                  </a:lnTo>
                  <a:lnTo>
                    <a:pt x="50512" y="31431"/>
                  </a:lnTo>
                  <a:lnTo>
                    <a:pt x="50568" y="31431"/>
                  </a:lnTo>
                  <a:lnTo>
                    <a:pt x="50582" y="31431"/>
                  </a:lnTo>
                  <a:lnTo>
                    <a:pt x="50709" y="31445"/>
                  </a:lnTo>
                  <a:lnTo>
                    <a:pt x="51075" y="31333"/>
                  </a:lnTo>
                  <a:lnTo>
                    <a:pt x="51357" y="31234"/>
                  </a:lnTo>
                  <a:lnTo>
                    <a:pt x="51638" y="31206"/>
                  </a:lnTo>
                  <a:lnTo>
                    <a:pt x="51695" y="31234"/>
                  </a:lnTo>
                  <a:lnTo>
                    <a:pt x="51821" y="31389"/>
                  </a:lnTo>
                  <a:lnTo>
                    <a:pt x="51850" y="31460"/>
                  </a:lnTo>
                  <a:lnTo>
                    <a:pt x="51878" y="31516"/>
                  </a:lnTo>
                  <a:lnTo>
                    <a:pt x="52019" y="31783"/>
                  </a:lnTo>
                  <a:lnTo>
                    <a:pt x="52117" y="31896"/>
                  </a:lnTo>
                  <a:lnTo>
                    <a:pt x="52216" y="32051"/>
                  </a:lnTo>
                  <a:lnTo>
                    <a:pt x="52441" y="32304"/>
                  </a:lnTo>
                  <a:lnTo>
                    <a:pt x="52610" y="32417"/>
                  </a:lnTo>
                  <a:lnTo>
                    <a:pt x="52751" y="32530"/>
                  </a:lnTo>
                  <a:lnTo>
                    <a:pt x="52779" y="32558"/>
                  </a:lnTo>
                  <a:lnTo>
                    <a:pt x="53173" y="32938"/>
                  </a:lnTo>
                  <a:lnTo>
                    <a:pt x="53342" y="33037"/>
                  </a:lnTo>
                  <a:lnTo>
                    <a:pt x="53370" y="33065"/>
                  </a:lnTo>
                  <a:lnTo>
                    <a:pt x="53441" y="32980"/>
                  </a:lnTo>
                  <a:lnTo>
                    <a:pt x="53483" y="32980"/>
                  </a:lnTo>
                  <a:lnTo>
                    <a:pt x="53525" y="32994"/>
                  </a:lnTo>
                  <a:lnTo>
                    <a:pt x="53554" y="33037"/>
                  </a:lnTo>
                  <a:lnTo>
                    <a:pt x="53694" y="33178"/>
                  </a:lnTo>
                  <a:lnTo>
                    <a:pt x="53694" y="33178"/>
                  </a:lnTo>
                  <a:lnTo>
                    <a:pt x="53751" y="33206"/>
                  </a:lnTo>
                  <a:lnTo>
                    <a:pt x="53835" y="33361"/>
                  </a:lnTo>
                  <a:lnTo>
                    <a:pt x="54004" y="33530"/>
                  </a:lnTo>
                  <a:lnTo>
                    <a:pt x="54046" y="33586"/>
                  </a:lnTo>
                  <a:lnTo>
                    <a:pt x="54131" y="33699"/>
                  </a:lnTo>
                  <a:lnTo>
                    <a:pt x="54173" y="33825"/>
                  </a:lnTo>
                  <a:lnTo>
                    <a:pt x="54258" y="33853"/>
                  </a:lnTo>
                  <a:lnTo>
                    <a:pt x="54300" y="33797"/>
                  </a:lnTo>
                  <a:lnTo>
                    <a:pt x="54328" y="33882"/>
                  </a:lnTo>
                  <a:lnTo>
                    <a:pt x="54455" y="33882"/>
                  </a:lnTo>
                  <a:lnTo>
                    <a:pt x="54455" y="33896"/>
                  </a:lnTo>
                  <a:lnTo>
                    <a:pt x="54539" y="33938"/>
                  </a:lnTo>
                  <a:lnTo>
                    <a:pt x="54567" y="33980"/>
                  </a:lnTo>
                  <a:lnTo>
                    <a:pt x="54638" y="34135"/>
                  </a:lnTo>
                  <a:lnTo>
                    <a:pt x="54708" y="34205"/>
                  </a:lnTo>
                  <a:lnTo>
                    <a:pt x="54765" y="34135"/>
                  </a:lnTo>
                  <a:lnTo>
                    <a:pt x="54807" y="34205"/>
                  </a:lnTo>
                  <a:lnTo>
                    <a:pt x="54863" y="34248"/>
                  </a:lnTo>
                  <a:lnTo>
                    <a:pt x="54919" y="34234"/>
                  </a:lnTo>
                  <a:lnTo>
                    <a:pt x="54962" y="34191"/>
                  </a:lnTo>
                  <a:lnTo>
                    <a:pt x="54877" y="34065"/>
                  </a:lnTo>
                  <a:lnTo>
                    <a:pt x="54905" y="34065"/>
                  </a:lnTo>
                  <a:lnTo>
                    <a:pt x="54976" y="34107"/>
                  </a:lnTo>
                  <a:lnTo>
                    <a:pt x="55032" y="34107"/>
                  </a:lnTo>
                  <a:lnTo>
                    <a:pt x="55088" y="34149"/>
                  </a:lnTo>
                  <a:lnTo>
                    <a:pt x="55103" y="34177"/>
                  </a:lnTo>
                  <a:lnTo>
                    <a:pt x="55046" y="34234"/>
                  </a:lnTo>
                  <a:lnTo>
                    <a:pt x="55032" y="34304"/>
                  </a:lnTo>
                  <a:lnTo>
                    <a:pt x="55131" y="34346"/>
                  </a:lnTo>
                  <a:lnTo>
                    <a:pt x="55173" y="34346"/>
                  </a:lnTo>
                  <a:lnTo>
                    <a:pt x="55187" y="34304"/>
                  </a:lnTo>
                  <a:lnTo>
                    <a:pt x="55159" y="34234"/>
                  </a:lnTo>
                  <a:lnTo>
                    <a:pt x="55187" y="34205"/>
                  </a:lnTo>
                  <a:lnTo>
                    <a:pt x="55215" y="34220"/>
                  </a:lnTo>
                  <a:lnTo>
                    <a:pt x="55215" y="34234"/>
                  </a:lnTo>
                  <a:lnTo>
                    <a:pt x="55257" y="34276"/>
                  </a:lnTo>
                  <a:lnTo>
                    <a:pt x="55328" y="34374"/>
                  </a:lnTo>
                  <a:lnTo>
                    <a:pt x="55314" y="34403"/>
                  </a:lnTo>
                  <a:lnTo>
                    <a:pt x="55286" y="34374"/>
                  </a:lnTo>
                  <a:lnTo>
                    <a:pt x="55272" y="34389"/>
                  </a:lnTo>
                  <a:lnTo>
                    <a:pt x="55300" y="34459"/>
                  </a:lnTo>
                  <a:lnTo>
                    <a:pt x="55398" y="34529"/>
                  </a:lnTo>
                  <a:lnTo>
                    <a:pt x="55483" y="34698"/>
                  </a:lnTo>
                  <a:lnTo>
                    <a:pt x="55469" y="34755"/>
                  </a:lnTo>
                  <a:lnTo>
                    <a:pt x="55539" y="34783"/>
                  </a:lnTo>
                  <a:lnTo>
                    <a:pt x="55539" y="34811"/>
                  </a:lnTo>
                  <a:lnTo>
                    <a:pt x="55483" y="34811"/>
                  </a:lnTo>
                  <a:lnTo>
                    <a:pt x="55497" y="34867"/>
                  </a:lnTo>
                  <a:lnTo>
                    <a:pt x="55511" y="34895"/>
                  </a:lnTo>
                  <a:lnTo>
                    <a:pt x="55553" y="34881"/>
                  </a:lnTo>
                  <a:lnTo>
                    <a:pt x="55609" y="34952"/>
                  </a:lnTo>
                  <a:lnTo>
                    <a:pt x="55609" y="34994"/>
                  </a:lnTo>
                  <a:lnTo>
                    <a:pt x="55553" y="34938"/>
                  </a:lnTo>
                  <a:lnTo>
                    <a:pt x="55511" y="34938"/>
                  </a:lnTo>
                  <a:lnTo>
                    <a:pt x="55511" y="34994"/>
                  </a:lnTo>
                  <a:lnTo>
                    <a:pt x="55567" y="35050"/>
                  </a:lnTo>
                  <a:lnTo>
                    <a:pt x="55581" y="35050"/>
                  </a:lnTo>
                  <a:lnTo>
                    <a:pt x="55609" y="35050"/>
                  </a:lnTo>
                  <a:lnTo>
                    <a:pt x="55680" y="35107"/>
                  </a:lnTo>
                  <a:lnTo>
                    <a:pt x="55722" y="35177"/>
                  </a:lnTo>
                  <a:lnTo>
                    <a:pt x="55666" y="35219"/>
                  </a:lnTo>
                  <a:lnTo>
                    <a:pt x="55708" y="35248"/>
                  </a:lnTo>
                  <a:lnTo>
                    <a:pt x="55680" y="35304"/>
                  </a:lnTo>
                  <a:lnTo>
                    <a:pt x="55722" y="35332"/>
                  </a:lnTo>
                  <a:lnTo>
                    <a:pt x="55736" y="35304"/>
                  </a:lnTo>
                  <a:lnTo>
                    <a:pt x="55778" y="35304"/>
                  </a:lnTo>
                  <a:lnTo>
                    <a:pt x="55849" y="35388"/>
                  </a:lnTo>
                  <a:lnTo>
                    <a:pt x="55849" y="35445"/>
                  </a:lnTo>
                  <a:lnTo>
                    <a:pt x="55863" y="35473"/>
                  </a:lnTo>
                  <a:lnTo>
                    <a:pt x="55835" y="35515"/>
                  </a:lnTo>
                  <a:lnTo>
                    <a:pt x="55835" y="35557"/>
                  </a:lnTo>
                  <a:lnTo>
                    <a:pt x="55891" y="35585"/>
                  </a:lnTo>
                  <a:lnTo>
                    <a:pt x="55919" y="35656"/>
                  </a:lnTo>
                  <a:lnTo>
                    <a:pt x="55891" y="35670"/>
                  </a:lnTo>
                  <a:lnTo>
                    <a:pt x="55919" y="35754"/>
                  </a:lnTo>
                  <a:lnTo>
                    <a:pt x="56074" y="36106"/>
                  </a:lnTo>
                  <a:lnTo>
                    <a:pt x="56088" y="36163"/>
                  </a:lnTo>
                  <a:lnTo>
                    <a:pt x="56187" y="36318"/>
                  </a:lnTo>
                  <a:lnTo>
                    <a:pt x="56215" y="36388"/>
                  </a:lnTo>
                  <a:lnTo>
                    <a:pt x="56243" y="36430"/>
                  </a:lnTo>
                  <a:lnTo>
                    <a:pt x="56285" y="36571"/>
                  </a:lnTo>
                  <a:lnTo>
                    <a:pt x="56328" y="36698"/>
                  </a:lnTo>
                  <a:lnTo>
                    <a:pt x="56356" y="36768"/>
                  </a:lnTo>
                  <a:lnTo>
                    <a:pt x="56454" y="36909"/>
                  </a:lnTo>
                  <a:lnTo>
                    <a:pt x="56595" y="37219"/>
                  </a:lnTo>
                  <a:lnTo>
                    <a:pt x="56736" y="37684"/>
                  </a:lnTo>
                  <a:lnTo>
                    <a:pt x="56764" y="37979"/>
                  </a:lnTo>
                  <a:lnTo>
                    <a:pt x="56820" y="38162"/>
                  </a:lnTo>
                  <a:lnTo>
                    <a:pt x="56877" y="38317"/>
                  </a:lnTo>
                  <a:lnTo>
                    <a:pt x="56863" y="38543"/>
                  </a:lnTo>
                  <a:lnTo>
                    <a:pt x="56835" y="38698"/>
                  </a:lnTo>
                  <a:lnTo>
                    <a:pt x="56835" y="38726"/>
                  </a:lnTo>
                  <a:lnTo>
                    <a:pt x="56849" y="38782"/>
                  </a:lnTo>
                  <a:lnTo>
                    <a:pt x="56849" y="38909"/>
                  </a:lnTo>
                  <a:lnTo>
                    <a:pt x="56849" y="38937"/>
                  </a:lnTo>
                  <a:lnTo>
                    <a:pt x="56820" y="39092"/>
                  </a:lnTo>
                  <a:lnTo>
                    <a:pt x="56792" y="39148"/>
                  </a:lnTo>
                  <a:lnTo>
                    <a:pt x="56778" y="39190"/>
                  </a:lnTo>
                  <a:lnTo>
                    <a:pt x="56778" y="39247"/>
                  </a:lnTo>
                  <a:lnTo>
                    <a:pt x="56750" y="39528"/>
                  </a:lnTo>
                  <a:lnTo>
                    <a:pt x="56680" y="39627"/>
                  </a:lnTo>
                  <a:lnTo>
                    <a:pt x="56652" y="39627"/>
                  </a:lnTo>
                  <a:lnTo>
                    <a:pt x="56567" y="39627"/>
                  </a:lnTo>
                  <a:lnTo>
                    <a:pt x="56553" y="39641"/>
                  </a:lnTo>
                  <a:lnTo>
                    <a:pt x="56511" y="39585"/>
                  </a:lnTo>
                  <a:lnTo>
                    <a:pt x="56483" y="39585"/>
                  </a:lnTo>
                  <a:lnTo>
                    <a:pt x="56468" y="39641"/>
                  </a:lnTo>
                  <a:lnTo>
                    <a:pt x="56356" y="39683"/>
                  </a:lnTo>
                  <a:lnTo>
                    <a:pt x="56299" y="39754"/>
                  </a:lnTo>
                  <a:lnTo>
                    <a:pt x="56257" y="39768"/>
                  </a:lnTo>
                  <a:lnTo>
                    <a:pt x="56229" y="39866"/>
                  </a:lnTo>
                  <a:lnTo>
                    <a:pt x="56088" y="39937"/>
                  </a:lnTo>
                  <a:lnTo>
                    <a:pt x="56046" y="40007"/>
                  </a:lnTo>
                  <a:lnTo>
                    <a:pt x="55947" y="40063"/>
                  </a:lnTo>
                  <a:lnTo>
                    <a:pt x="55919" y="40162"/>
                  </a:lnTo>
                  <a:lnTo>
                    <a:pt x="55877" y="40176"/>
                  </a:lnTo>
                  <a:lnTo>
                    <a:pt x="55750" y="40275"/>
                  </a:lnTo>
                  <a:lnTo>
                    <a:pt x="55722" y="40331"/>
                  </a:lnTo>
                  <a:lnTo>
                    <a:pt x="55694" y="40345"/>
                  </a:lnTo>
                  <a:lnTo>
                    <a:pt x="55666" y="40387"/>
                  </a:lnTo>
                  <a:lnTo>
                    <a:pt x="55553" y="40458"/>
                  </a:lnTo>
                  <a:lnTo>
                    <a:pt x="55525" y="40514"/>
                  </a:lnTo>
                  <a:lnTo>
                    <a:pt x="55497" y="40528"/>
                  </a:lnTo>
                  <a:lnTo>
                    <a:pt x="55469" y="40528"/>
                  </a:lnTo>
                  <a:lnTo>
                    <a:pt x="55356" y="40683"/>
                  </a:lnTo>
                  <a:lnTo>
                    <a:pt x="55286" y="40711"/>
                  </a:lnTo>
                  <a:lnTo>
                    <a:pt x="55159" y="40866"/>
                  </a:lnTo>
                  <a:lnTo>
                    <a:pt x="55074" y="40922"/>
                  </a:lnTo>
                  <a:lnTo>
                    <a:pt x="55074" y="40951"/>
                  </a:lnTo>
                  <a:lnTo>
                    <a:pt x="54976" y="41049"/>
                  </a:lnTo>
                  <a:lnTo>
                    <a:pt x="54976" y="41091"/>
                  </a:lnTo>
                  <a:lnTo>
                    <a:pt x="54835" y="41246"/>
                  </a:lnTo>
                  <a:lnTo>
                    <a:pt x="54722" y="41458"/>
                  </a:lnTo>
                  <a:lnTo>
                    <a:pt x="54666" y="41528"/>
                  </a:lnTo>
                  <a:lnTo>
                    <a:pt x="54624" y="41655"/>
                  </a:lnTo>
                  <a:lnTo>
                    <a:pt x="54567" y="41753"/>
                  </a:lnTo>
                  <a:lnTo>
                    <a:pt x="54582" y="41824"/>
                  </a:lnTo>
                  <a:lnTo>
                    <a:pt x="54596" y="41852"/>
                  </a:lnTo>
                  <a:lnTo>
                    <a:pt x="54596" y="41866"/>
                  </a:lnTo>
                  <a:lnTo>
                    <a:pt x="54314" y="41964"/>
                  </a:lnTo>
                  <a:lnTo>
                    <a:pt x="54272" y="41936"/>
                  </a:lnTo>
                  <a:lnTo>
                    <a:pt x="54229" y="41950"/>
                  </a:lnTo>
                  <a:lnTo>
                    <a:pt x="54229" y="42007"/>
                  </a:lnTo>
                  <a:lnTo>
                    <a:pt x="54187" y="42049"/>
                  </a:lnTo>
                  <a:lnTo>
                    <a:pt x="54272" y="42105"/>
                  </a:lnTo>
                  <a:lnTo>
                    <a:pt x="54215" y="42204"/>
                  </a:lnTo>
                  <a:lnTo>
                    <a:pt x="54046" y="42359"/>
                  </a:lnTo>
                  <a:lnTo>
                    <a:pt x="54173" y="42359"/>
                  </a:lnTo>
                  <a:lnTo>
                    <a:pt x="54272" y="42302"/>
                  </a:lnTo>
                  <a:lnTo>
                    <a:pt x="54328" y="42302"/>
                  </a:lnTo>
                  <a:lnTo>
                    <a:pt x="54384" y="42302"/>
                  </a:lnTo>
                  <a:lnTo>
                    <a:pt x="54398" y="42274"/>
                  </a:lnTo>
                  <a:lnTo>
                    <a:pt x="54427" y="42274"/>
                  </a:lnTo>
                  <a:lnTo>
                    <a:pt x="54455" y="42288"/>
                  </a:lnTo>
                  <a:lnTo>
                    <a:pt x="54469" y="42302"/>
                  </a:lnTo>
                  <a:lnTo>
                    <a:pt x="54525" y="42302"/>
                  </a:lnTo>
                  <a:lnTo>
                    <a:pt x="54765" y="42387"/>
                  </a:lnTo>
                  <a:lnTo>
                    <a:pt x="54863" y="42373"/>
                  </a:lnTo>
                  <a:lnTo>
                    <a:pt x="55046" y="42443"/>
                  </a:lnTo>
                  <a:lnTo>
                    <a:pt x="55131" y="42457"/>
                  </a:lnTo>
                  <a:lnTo>
                    <a:pt x="55145" y="42500"/>
                  </a:lnTo>
                  <a:lnTo>
                    <a:pt x="55229" y="42528"/>
                  </a:lnTo>
                  <a:lnTo>
                    <a:pt x="55257" y="42570"/>
                  </a:lnTo>
                  <a:lnTo>
                    <a:pt x="55370" y="42612"/>
                  </a:lnTo>
                  <a:lnTo>
                    <a:pt x="55398" y="42654"/>
                  </a:lnTo>
                  <a:lnTo>
                    <a:pt x="55412" y="42781"/>
                  </a:lnTo>
                  <a:lnTo>
                    <a:pt x="55497" y="42838"/>
                  </a:lnTo>
                  <a:lnTo>
                    <a:pt x="55567" y="42964"/>
                  </a:lnTo>
                  <a:lnTo>
                    <a:pt x="55581" y="43021"/>
                  </a:lnTo>
                  <a:lnTo>
                    <a:pt x="55694" y="43274"/>
                  </a:lnTo>
                  <a:lnTo>
                    <a:pt x="55722" y="43359"/>
                  </a:lnTo>
                  <a:lnTo>
                    <a:pt x="55891" y="43401"/>
                  </a:lnTo>
                  <a:lnTo>
                    <a:pt x="56102" y="43528"/>
                  </a:lnTo>
                  <a:lnTo>
                    <a:pt x="56370" y="43401"/>
                  </a:lnTo>
                  <a:lnTo>
                    <a:pt x="56581" y="43429"/>
                  </a:lnTo>
                  <a:lnTo>
                    <a:pt x="56637" y="43499"/>
                  </a:lnTo>
                  <a:lnTo>
                    <a:pt x="56835" y="43640"/>
                  </a:lnTo>
                  <a:lnTo>
                    <a:pt x="56975" y="43781"/>
                  </a:lnTo>
                  <a:lnTo>
                    <a:pt x="56947" y="43640"/>
                  </a:lnTo>
                  <a:lnTo>
                    <a:pt x="56975" y="43542"/>
                  </a:lnTo>
                  <a:lnTo>
                    <a:pt x="57032" y="43471"/>
                  </a:lnTo>
                  <a:lnTo>
                    <a:pt x="57074" y="43345"/>
                  </a:lnTo>
                  <a:lnTo>
                    <a:pt x="57243" y="43176"/>
                  </a:lnTo>
                  <a:lnTo>
                    <a:pt x="57567" y="43007"/>
                  </a:lnTo>
                  <a:lnTo>
                    <a:pt x="57567" y="42640"/>
                  </a:lnTo>
                  <a:lnTo>
                    <a:pt x="57609" y="42542"/>
                  </a:lnTo>
                  <a:lnTo>
                    <a:pt x="57637" y="42429"/>
                  </a:lnTo>
                  <a:lnTo>
                    <a:pt x="57651" y="42401"/>
                  </a:lnTo>
                  <a:lnTo>
                    <a:pt x="57694" y="42359"/>
                  </a:lnTo>
                  <a:lnTo>
                    <a:pt x="57764" y="42190"/>
                  </a:lnTo>
                  <a:lnTo>
                    <a:pt x="57820" y="41908"/>
                  </a:lnTo>
                  <a:lnTo>
                    <a:pt x="57820" y="41894"/>
                  </a:lnTo>
                  <a:lnTo>
                    <a:pt x="57848" y="41824"/>
                  </a:lnTo>
                  <a:lnTo>
                    <a:pt x="57919" y="41641"/>
                  </a:lnTo>
                  <a:lnTo>
                    <a:pt x="57961" y="41570"/>
                  </a:lnTo>
                  <a:lnTo>
                    <a:pt x="58102" y="41429"/>
                  </a:lnTo>
                  <a:lnTo>
                    <a:pt x="58186" y="41345"/>
                  </a:lnTo>
                  <a:lnTo>
                    <a:pt x="58271" y="41274"/>
                  </a:lnTo>
                  <a:lnTo>
                    <a:pt x="58299" y="41303"/>
                  </a:lnTo>
                  <a:lnTo>
                    <a:pt x="58341" y="41289"/>
                  </a:lnTo>
                  <a:lnTo>
                    <a:pt x="58341" y="41232"/>
                  </a:lnTo>
                  <a:lnTo>
                    <a:pt x="58440" y="41204"/>
                  </a:lnTo>
                  <a:lnTo>
                    <a:pt x="58496" y="41246"/>
                  </a:lnTo>
                  <a:lnTo>
                    <a:pt x="58538" y="41232"/>
                  </a:lnTo>
                  <a:lnTo>
                    <a:pt x="58538" y="41246"/>
                  </a:lnTo>
                  <a:lnTo>
                    <a:pt x="58553" y="41260"/>
                  </a:lnTo>
                  <a:lnTo>
                    <a:pt x="58581" y="41289"/>
                  </a:lnTo>
                  <a:lnTo>
                    <a:pt x="58707" y="41246"/>
                  </a:lnTo>
                  <a:lnTo>
                    <a:pt x="58722" y="41218"/>
                  </a:lnTo>
                  <a:lnTo>
                    <a:pt x="58834" y="41232"/>
                  </a:lnTo>
                  <a:lnTo>
                    <a:pt x="58919" y="41289"/>
                  </a:lnTo>
                  <a:lnTo>
                    <a:pt x="58975" y="41246"/>
                  </a:lnTo>
                  <a:lnTo>
                    <a:pt x="59059" y="41260"/>
                  </a:lnTo>
                  <a:lnTo>
                    <a:pt x="59299" y="41190"/>
                  </a:lnTo>
                  <a:lnTo>
                    <a:pt x="59383" y="41218"/>
                  </a:lnTo>
                  <a:lnTo>
                    <a:pt x="59383" y="41260"/>
                  </a:lnTo>
                  <a:lnTo>
                    <a:pt x="59200" y="41303"/>
                  </a:lnTo>
                  <a:lnTo>
                    <a:pt x="59214" y="41317"/>
                  </a:lnTo>
                  <a:lnTo>
                    <a:pt x="59327" y="41331"/>
                  </a:lnTo>
                  <a:lnTo>
                    <a:pt x="59383" y="41317"/>
                  </a:lnTo>
                  <a:lnTo>
                    <a:pt x="59426" y="41331"/>
                  </a:lnTo>
                  <a:lnTo>
                    <a:pt x="59454" y="41303"/>
                  </a:lnTo>
                  <a:lnTo>
                    <a:pt x="59426" y="41274"/>
                  </a:lnTo>
                  <a:lnTo>
                    <a:pt x="59440" y="41246"/>
                  </a:lnTo>
                  <a:lnTo>
                    <a:pt x="59496" y="41232"/>
                  </a:lnTo>
                  <a:lnTo>
                    <a:pt x="59524" y="41190"/>
                  </a:lnTo>
                  <a:lnTo>
                    <a:pt x="59566" y="41218"/>
                  </a:lnTo>
                  <a:lnTo>
                    <a:pt x="59609" y="41232"/>
                  </a:lnTo>
                  <a:lnTo>
                    <a:pt x="59637" y="41232"/>
                  </a:lnTo>
                  <a:lnTo>
                    <a:pt x="59679" y="41176"/>
                  </a:lnTo>
                  <a:lnTo>
                    <a:pt x="59524" y="41134"/>
                  </a:lnTo>
                  <a:lnTo>
                    <a:pt x="59454" y="41190"/>
                  </a:lnTo>
                  <a:lnTo>
                    <a:pt x="59426" y="41176"/>
                  </a:lnTo>
                  <a:lnTo>
                    <a:pt x="59454" y="41077"/>
                  </a:lnTo>
                  <a:lnTo>
                    <a:pt x="59383" y="41077"/>
                  </a:lnTo>
                  <a:lnTo>
                    <a:pt x="59327" y="41106"/>
                  </a:lnTo>
                  <a:lnTo>
                    <a:pt x="59285" y="41077"/>
                  </a:lnTo>
                  <a:lnTo>
                    <a:pt x="59327" y="41049"/>
                  </a:lnTo>
                  <a:lnTo>
                    <a:pt x="59552" y="41063"/>
                  </a:lnTo>
                  <a:lnTo>
                    <a:pt x="59904" y="41134"/>
                  </a:lnTo>
                  <a:lnTo>
                    <a:pt x="59989" y="41162"/>
                  </a:lnTo>
                  <a:lnTo>
                    <a:pt x="59989" y="41218"/>
                  </a:lnTo>
                  <a:lnTo>
                    <a:pt x="59918" y="41190"/>
                  </a:lnTo>
                  <a:lnTo>
                    <a:pt x="59792" y="41232"/>
                  </a:lnTo>
                  <a:lnTo>
                    <a:pt x="59806" y="41246"/>
                  </a:lnTo>
                  <a:lnTo>
                    <a:pt x="59876" y="41246"/>
                  </a:lnTo>
                  <a:lnTo>
                    <a:pt x="59918" y="41232"/>
                  </a:lnTo>
                  <a:lnTo>
                    <a:pt x="60003" y="41274"/>
                  </a:lnTo>
                  <a:lnTo>
                    <a:pt x="59904" y="41303"/>
                  </a:lnTo>
                  <a:lnTo>
                    <a:pt x="59876" y="41345"/>
                  </a:lnTo>
                  <a:lnTo>
                    <a:pt x="59975" y="41373"/>
                  </a:lnTo>
                  <a:lnTo>
                    <a:pt x="60045" y="41289"/>
                  </a:lnTo>
                  <a:lnTo>
                    <a:pt x="60003" y="41260"/>
                  </a:lnTo>
                  <a:lnTo>
                    <a:pt x="60017" y="41204"/>
                  </a:lnTo>
                  <a:lnTo>
                    <a:pt x="60031" y="41204"/>
                  </a:lnTo>
                  <a:lnTo>
                    <a:pt x="60144" y="41190"/>
                  </a:lnTo>
                  <a:lnTo>
                    <a:pt x="60214" y="41232"/>
                  </a:lnTo>
                  <a:lnTo>
                    <a:pt x="60482" y="41289"/>
                  </a:lnTo>
                  <a:lnTo>
                    <a:pt x="60524" y="41246"/>
                  </a:lnTo>
                  <a:lnTo>
                    <a:pt x="60637" y="41232"/>
                  </a:lnTo>
                  <a:lnTo>
                    <a:pt x="60665" y="41218"/>
                  </a:lnTo>
                  <a:lnTo>
                    <a:pt x="60777" y="41260"/>
                  </a:lnTo>
                  <a:lnTo>
                    <a:pt x="60792" y="41317"/>
                  </a:lnTo>
                  <a:lnTo>
                    <a:pt x="60763" y="41387"/>
                  </a:lnTo>
                  <a:lnTo>
                    <a:pt x="60777" y="41458"/>
                  </a:lnTo>
                  <a:lnTo>
                    <a:pt x="60834" y="41472"/>
                  </a:lnTo>
                  <a:lnTo>
                    <a:pt x="60862" y="41458"/>
                  </a:lnTo>
                  <a:lnTo>
                    <a:pt x="60806" y="41429"/>
                  </a:lnTo>
                  <a:lnTo>
                    <a:pt x="60806" y="41401"/>
                  </a:lnTo>
                  <a:lnTo>
                    <a:pt x="60820" y="41387"/>
                  </a:lnTo>
                  <a:lnTo>
                    <a:pt x="60820" y="41373"/>
                  </a:lnTo>
                  <a:lnTo>
                    <a:pt x="60848" y="41345"/>
                  </a:lnTo>
                  <a:lnTo>
                    <a:pt x="60820" y="41317"/>
                  </a:lnTo>
                  <a:lnTo>
                    <a:pt x="60876" y="41274"/>
                  </a:lnTo>
                  <a:lnTo>
                    <a:pt x="60890" y="41190"/>
                  </a:lnTo>
                  <a:lnTo>
                    <a:pt x="60932" y="41190"/>
                  </a:lnTo>
                  <a:lnTo>
                    <a:pt x="60989" y="41232"/>
                  </a:lnTo>
                  <a:lnTo>
                    <a:pt x="61017" y="41303"/>
                  </a:lnTo>
                  <a:lnTo>
                    <a:pt x="61059" y="41345"/>
                  </a:lnTo>
                  <a:lnTo>
                    <a:pt x="61129" y="41345"/>
                  </a:lnTo>
                  <a:lnTo>
                    <a:pt x="61228" y="41401"/>
                  </a:lnTo>
                  <a:lnTo>
                    <a:pt x="61313" y="41373"/>
                  </a:lnTo>
                  <a:lnTo>
                    <a:pt x="61397" y="41401"/>
                  </a:lnTo>
                  <a:lnTo>
                    <a:pt x="61580" y="41387"/>
                  </a:lnTo>
                  <a:lnTo>
                    <a:pt x="61651" y="41429"/>
                  </a:lnTo>
                  <a:lnTo>
                    <a:pt x="61777" y="41387"/>
                  </a:lnTo>
                  <a:lnTo>
                    <a:pt x="61819" y="41401"/>
                  </a:lnTo>
                  <a:lnTo>
                    <a:pt x="61918" y="41373"/>
                  </a:lnTo>
                  <a:lnTo>
                    <a:pt x="62031" y="41415"/>
                  </a:lnTo>
                  <a:lnTo>
                    <a:pt x="62186" y="41359"/>
                  </a:lnTo>
                  <a:lnTo>
                    <a:pt x="61918" y="41232"/>
                  </a:lnTo>
                  <a:lnTo>
                    <a:pt x="61749" y="41274"/>
                  </a:lnTo>
                  <a:lnTo>
                    <a:pt x="61665" y="41232"/>
                  </a:lnTo>
                  <a:lnTo>
                    <a:pt x="61679" y="41204"/>
                  </a:lnTo>
                  <a:lnTo>
                    <a:pt x="61735" y="41176"/>
                  </a:lnTo>
                  <a:lnTo>
                    <a:pt x="61805" y="41176"/>
                  </a:lnTo>
                  <a:lnTo>
                    <a:pt x="61946" y="41204"/>
                  </a:lnTo>
                  <a:lnTo>
                    <a:pt x="62355" y="41373"/>
                  </a:lnTo>
                  <a:lnTo>
                    <a:pt x="62411" y="41387"/>
                  </a:lnTo>
                  <a:lnTo>
                    <a:pt x="63101" y="41584"/>
                  </a:lnTo>
                  <a:lnTo>
                    <a:pt x="63453" y="41641"/>
                  </a:lnTo>
                  <a:lnTo>
                    <a:pt x="63580" y="41627"/>
                  </a:lnTo>
                  <a:lnTo>
                    <a:pt x="63594" y="41627"/>
                  </a:lnTo>
                  <a:lnTo>
                    <a:pt x="63791" y="41655"/>
                  </a:lnTo>
                  <a:lnTo>
                    <a:pt x="63918" y="41683"/>
                  </a:lnTo>
                  <a:lnTo>
                    <a:pt x="64030" y="41697"/>
                  </a:lnTo>
                  <a:lnTo>
                    <a:pt x="64073" y="41711"/>
                  </a:lnTo>
                  <a:lnTo>
                    <a:pt x="64227" y="41767"/>
                  </a:lnTo>
                  <a:lnTo>
                    <a:pt x="64227" y="41767"/>
                  </a:lnTo>
                  <a:lnTo>
                    <a:pt x="64227" y="41767"/>
                  </a:lnTo>
                  <a:lnTo>
                    <a:pt x="64340" y="41810"/>
                  </a:lnTo>
                  <a:lnTo>
                    <a:pt x="64453" y="41852"/>
                  </a:lnTo>
                  <a:lnTo>
                    <a:pt x="64481" y="41866"/>
                  </a:lnTo>
                  <a:lnTo>
                    <a:pt x="64551" y="41922"/>
                  </a:lnTo>
                  <a:lnTo>
                    <a:pt x="64720" y="41993"/>
                  </a:lnTo>
                  <a:lnTo>
                    <a:pt x="65072" y="42260"/>
                  </a:lnTo>
                  <a:lnTo>
                    <a:pt x="65269" y="42359"/>
                  </a:lnTo>
                  <a:lnTo>
                    <a:pt x="65453" y="42528"/>
                  </a:lnTo>
                  <a:lnTo>
                    <a:pt x="65481" y="42556"/>
                  </a:lnTo>
                  <a:lnTo>
                    <a:pt x="65636" y="42725"/>
                  </a:lnTo>
                  <a:lnTo>
                    <a:pt x="65903" y="42978"/>
                  </a:lnTo>
                  <a:lnTo>
                    <a:pt x="65974" y="43007"/>
                  </a:lnTo>
                  <a:lnTo>
                    <a:pt x="66185" y="43190"/>
                  </a:lnTo>
                  <a:lnTo>
                    <a:pt x="66340" y="43359"/>
                  </a:lnTo>
                  <a:lnTo>
                    <a:pt x="66678" y="43626"/>
                  </a:lnTo>
                  <a:lnTo>
                    <a:pt x="66706" y="43640"/>
                  </a:lnTo>
                  <a:lnTo>
                    <a:pt x="67100" y="44035"/>
                  </a:lnTo>
                  <a:lnTo>
                    <a:pt x="67269" y="44232"/>
                  </a:lnTo>
                  <a:lnTo>
                    <a:pt x="67523" y="44570"/>
                  </a:lnTo>
                  <a:lnTo>
                    <a:pt x="67621" y="44753"/>
                  </a:lnTo>
                  <a:lnTo>
                    <a:pt x="67621" y="44865"/>
                  </a:lnTo>
                  <a:lnTo>
                    <a:pt x="67621" y="44879"/>
                  </a:lnTo>
                  <a:lnTo>
                    <a:pt x="67635" y="44950"/>
                  </a:lnTo>
                  <a:lnTo>
                    <a:pt x="67649" y="44992"/>
                  </a:lnTo>
                  <a:lnTo>
                    <a:pt x="67706" y="45133"/>
                  </a:lnTo>
                  <a:lnTo>
                    <a:pt x="67762" y="45316"/>
                  </a:lnTo>
                  <a:lnTo>
                    <a:pt x="67804" y="45400"/>
                  </a:lnTo>
                  <a:lnTo>
                    <a:pt x="67832" y="45471"/>
                  </a:lnTo>
                  <a:lnTo>
                    <a:pt x="67889" y="45710"/>
                  </a:lnTo>
                  <a:lnTo>
                    <a:pt x="67889" y="45710"/>
                  </a:lnTo>
                  <a:lnTo>
                    <a:pt x="67931" y="45921"/>
                  </a:lnTo>
                  <a:lnTo>
                    <a:pt x="67931" y="45936"/>
                  </a:lnTo>
                  <a:lnTo>
                    <a:pt x="67917" y="46119"/>
                  </a:lnTo>
                  <a:lnTo>
                    <a:pt x="67903" y="46513"/>
                  </a:lnTo>
                  <a:lnTo>
                    <a:pt x="67889" y="46640"/>
                  </a:lnTo>
                  <a:lnTo>
                    <a:pt x="67875" y="46696"/>
                  </a:lnTo>
                  <a:lnTo>
                    <a:pt x="67846" y="46738"/>
                  </a:lnTo>
                  <a:lnTo>
                    <a:pt x="67875" y="46851"/>
                  </a:lnTo>
                  <a:lnTo>
                    <a:pt x="67846" y="46921"/>
                  </a:lnTo>
                  <a:lnTo>
                    <a:pt x="67889" y="47147"/>
                  </a:lnTo>
                  <a:lnTo>
                    <a:pt x="68058" y="47766"/>
                  </a:lnTo>
                  <a:lnTo>
                    <a:pt x="68058" y="47794"/>
                  </a:lnTo>
                  <a:lnTo>
                    <a:pt x="68086" y="47865"/>
                  </a:lnTo>
                  <a:lnTo>
                    <a:pt x="68086" y="47963"/>
                  </a:lnTo>
                  <a:lnTo>
                    <a:pt x="68058" y="48020"/>
                  </a:lnTo>
                  <a:lnTo>
                    <a:pt x="68029" y="48034"/>
                  </a:lnTo>
                  <a:lnTo>
                    <a:pt x="68001" y="48062"/>
                  </a:lnTo>
                  <a:lnTo>
                    <a:pt x="67973" y="48104"/>
                  </a:lnTo>
                  <a:lnTo>
                    <a:pt x="67875" y="48344"/>
                  </a:lnTo>
                  <a:lnTo>
                    <a:pt x="67846" y="48428"/>
                  </a:lnTo>
                  <a:lnTo>
                    <a:pt x="67846" y="48456"/>
                  </a:lnTo>
                  <a:lnTo>
                    <a:pt x="67818" y="48625"/>
                  </a:lnTo>
                  <a:lnTo>
                    <a:pt x="67804" y="48696"/>
                  </a:lnTo>
                  <a:lnTo>
                    <a:pt x="67804" y="48724"/>
                  </a:lnTo>
                  <a:lnTo>
                    <a:pt x="67790" y="48963"/>
                  </a:lnTo>
                  <a:lnTo>
                    <a:pt x="67832" y="49090"/>
                  </a:lnTo>
                  <a:lnTo>
                    <a:pt x="67494" y="49822"/>
                  </a:lnTo>
                  <a:lnTo>
                    <a:pt x="67480" y="49949"/>
                  </a:lnTo>
                  <a:lnTo>
                    <a:pt x="67466" y="49963"/>
                  </a:lnTo>
                  <a:lnTo>
                    <a:pt x="67452" y="50033"/>
                  </a:lnTo>
                  <a:lnTo>
                    <a:pt x="67410" y="50146"/>
                  </a:lnTo>
                  <a:lnTo>
                    <a:pt x="67410" y="50160"/>
                  </a:lnTo>
                  <a:lnTo>
                    <a:pt x="67354" y="50202"/>
                  </a:lnTo>
                  <a:lnTo>
                    <a:pt x="67199" y="50357"/>
                  </a:lnTo>
                  <a:lnTo>
                    <a:pt x="67114" y="50498"/>
                  </a:lnTo>
                  <a:lnTo>
                    <a:pt x="67016" y="50794"/>
                  </a:lnTo>
                  <a:lnTo>
                    <a:pt x="66987" y="51371"/>
                  </a:lnTo>
                  <a:lnTo>
                    <a:pt x="66959" y="51512"/>
                  </a:lnTo>
                  <a:lnTo>
                    <a:pt x="66945" y="51794"/>
                  </a:lnTo>
                  <a:lnTo>
                    <a:pt x="66945" y="51948"/>
                  </a:lnTo>
                  <a:lnTo>
                    <a:pt x="66804" y="52329"/>
                  </a:lnTo>
                  <a:lnTo>
                    <a:pt x="66804" y="52357"/>
                  </a:lnTo>
                  <a:lnTo>
                    <a:pt x="66804" y="52385"/>
                  </a:lnTo>
                  <a:lnTo>
                    <a:pt x="66790" y="52498"/>
                  </a:lnTo>
                  <a:lnTo>
                    <a:pt x="66692" y="52892"/>
                  </a:lnTo>
                  <a:lnTo>
                    <a:pt x="66664" y="53202"/>
                  </a:lnTo>
                  <a:lnTo>
                    <a:pt x="66635" y="53244"/>
                  </a:lnTo>
                  <a:lnTo>
                    <a:pt x="66607" y="53314"/>
                  </a:lnTo>
                  <a:lnTo>
                    <a:pt x="66551" y="53371"/>
                  </a:lnTo>
                  <a:lnTo>
                    <a:pt x="65945" y="53652"/>
                  </a:lnTo>
                  <a:lnTo>
                    <a:pt x="65819" y="53751"/>
                  </a:lnTo>
                  <a:lnTo>
                    <a:pt x="65720" y="53835"/>
                  </a:lnTo>
                  <a:lnTo>
                    <a:pt x="65692" y="53864"/>
                  </a:lnTo>
                  <a:lnTo>
                    <a:pt x="65692" y="53835"/>
                  </a:lnTo>
                  <a:lnTo>
                    <a:pt x="65650" y="53835"/>
                  </a:lnTo>
                  <a:lnTo>
                    <a:pt x="65650" y="53962"/>
                  </a:lnTo>
                  <a:lnTo>
                    <a:pt x="65593" y="54004"/>
                  </a:lnTo>
                  <a:lnTo>
                    <a:pt x="65495" y="54173"/>
                  </a:lnTo>
                  <a:lnTo>
                    <a:pt x="65410" y="54399"/>
                  </a:lnTo>
                  <a:lnTo>
                    <a:pt x="65340" y="54469"/>
                  </a:lnTo>
                  <a:lnTo>
                    <a:pt x="65340" y="54511"/>
                  </a:lnTo>
                  <a:lnTo>
                    <a:pt x="65185" y="54666"/>
                  </a:lnTo>
                  <a:lnTo>
                    <a:pt x="65157" y="54666"/>
                  </a:lnTo>
                  <a:lnTo>
                    <a:pt x="65115" y="54652"/>
                  </a:lnTo>
                  <a:lnTo>
                    <a:pt x="65086" y="54807"/>
                  </a:lnTo>
                  <a:lnTo>
                    <a:pt x="65030" y="54849"/>
                  </a:lnTo>
                  <a:lnTo>
                    <a:pt x="65030" y="54849"/>
                  </a:lnTo>
                  <a:lnTo>
                    <a:pt x="64988" y="54892"/>
                  </a:lnTo>
                  <a:lnTo>
                    <a:pt x="64974" y="54948"/>
                  </a:lnTo>
                  <a:lnTo>
                    <a:pt x="64903" y="55004"/>
                  </a:lnTo>
                  <a:lnTo>
                    <a:pt x="64763" y="55060"/>
                  </a:lnTo>
                  <a:lnTo>
                    <a:pt x="64706" y="55131"/>
                  </a:lnTo>
                  <a:lnTo>
                    <a:pt x="64636" y="55244"/>
                  </a:lnTo>
                  <a:lnTo>
                    <a:pt x="64594" y="55258"/>
                  </a:lnTo>
                  <a:lnTo>
                    <a:pt x="64594" y="55258"/>
                  </a:lnTo>
                  <a:lnTo>
                    <a:pt x="64622" y="55272"/>
                  </a:lnTo>
                  <a:lnTo>
                    <a:pt x="64551" y="55398"/>
                  </a:lnTo>
                  <a:lnTo>
                    <a:pt x="64523" y="55384"/>
                  </a:lnTo>
                  <a:lnTo>
                    <a:pt x="64509" y="55187"/>
                  </a:lnTo>
                  <a:lnTo>
                    <a:pt x="64509" y="55159"/>
                  </a:lnTo>
                  <a:lnTo>
                    <a:pt x="64453" y="55131"/>
                  </a:lnTo>
                  <a:lnTo>
                    <a:pt x="64481" y="55089"/>
                  </a:lnTo>
                  <a:lnTo>
                    <a:pt x="64481" y="55060"/>
                  </a:lnTo>
                  <a:lnTo>
                    <a:pt x="64439" y="55032"/>
                  </a:lnTo>
                  <a:lnTo>
                    <a:pt x="64298" y="54976"/>
                  </a:lnTo>
                  <a:lnTo>
                    <a:pt x="64256" y="54948"/>
                  </a:lnTo>
                  <a:lnTo>
                    <a:pt x="64242" y="54849"/>
                  </a:lnTo>
                  <a:lnTo>
                    <a:pt x="64242" y="54624"/>
                  </a:lnTo>
                  <a:lnTo>
                    <a:pt x="64213" y="54610"/>
                  </a:lnTo>
                  <a:lnTo>
                    <a:pt x="64199" y="54582"/>
                  </a:lnTo>
                  <a:lnTo>
                    <a:pt x="64073" y="54511"/>
                  </a:lnTo>
                  <a:lnTo>
                    <a:pt x="64044" y="54511"/>
                  </a:lnTo>
                  <a:lnTo>
                    <a:pt x="64030" y="54539"/>
                  </a:lnTo>
                  <a:lnTo>
                    <a:pt x="63805" y="54413"/>
                  </a:lnTo>
                  <a:lnTo>
                    <a:pt x="63763" y="54385"/>
                  </a:lnTo>
                  <a:lnTo>
                    <a:pt x="63692" y="54399"/>
                  </a:lnTo>
                  <a:lnTo>
                    <a:pt x="63594" y="54300"/>
                  </a:lnTo>
                  <a:lnTo>
                    <a:pt x="63453" y="54258"/>
                  </a:lnTo>
                  <a:lnTo>
                    <a:pt x="63326" y="54103"/>
                  </a:lnTo>
                  <a:lnTo>
                    <a:pt x="63298" y="54075"/>
                  </a:lnTo>
                  <a:lnTo>
                    <a:pt x="63284" y="54061"/>
                  </a:lnTo>
                  <a:lnTo>
                    <a:pt x="63256" y="54047"/>
                  </a:lnTo>
                  <a:lnTo>
                    <a:pt x="63228" y="54004"/>
                  </a:lnTo>
                  <a:lnTo>
                    <a:pt x="63242" y="53906"/>
                  </a:lnTo>
                  <a:lnTo>
                    <a:pt x="63228" y="53878"/>
                  </a:lnTo>
                  <a:lnTo>
                    <a:pt x="63185" y="53920"/>
                  </a:lnTo>
                  <a:lnTo>
                    <a:pt x="63185" y="53934"/>
                  </a:lnTo>
                  <a:lnTo>
                    <a:pt x="63171" y="53948"/>
                  </a:lnTo>
                  <a:lnTo>
                    <a:pt x="63171" y="53962"/>
                  </a:lnTo>
                  <a:lnTo>
                    <a:pt x="63185" y="54061"/>
                  </a:lnTo>
                  <a:lnTo>
                    <a:pt x="63214" y="54103"/>
                  </a:lnTo>
                  <a:lnTo>
                    <a:pt x="63242" y="54145"/>
                  </a:lnTo>
                  <a:lnTo>
                    <a:pt x="63439" y="54385"/>
                  </a:lnTo>
                  <a:lnTo>
                    <a:pt x="63580" y="54413"/>
                  </a:lnTo>
                  <a:lnTo>
                    <a:pt x="63706" y="54525"/>
                  </a:lnTo>
                  <a:lnTo>
                    <a:pt x="63805" y="54511"/>
                  </a:lnTo>
                  <a:lnTo>
                    <a:pt x="63904" y="54568"/>
                  </a:lnTo>
                  <a:lnTo>
                    <a:pt x="63918" y="54610"/>
                  </a:lnTo>
                  <a:lnTo>
                    <a:pt x="63932" y="54624"/>
                  </a:lnTo>
                  <a:lnTo>
                    <a:pt x="63974" y="54596"/>
                  </a:lnTo>
                  <a:lnTo>
                    <a:pt x="64115" y="54652"/>
                  </a:lnTo>
                  <a:lnTo>
                    <a:pt x="64143" y="54666"/>
                  </a:lnTo>
                  <a:lnTo>
                    <a:pt x="64157" y="54892"/>
                  </a:lnTo>
                  <a:lnTo>
                    <a:pt x="64157" y="54920"/>
                  </a:lnTo>
                  <a:lnTo>
                    <a:pt x="64199" y="54976"/>
                  </a:lnTo>
                  <a:lnTo>
                    <a:pt x="64199" y="55060"/>
                  </a:lnTo>
                  <a:lnTo>
                    <a:pt x="64143" y="55117"/>
                  </a:lnTo>
                  <a:lnTo>
                    <a:pt x="64016" y="55032"/>
                  </a:lnTo>
                  <a:lnTo>
                    <a:pt x="63946" y="55018"/>
                  </a:lnTo>
                  <a:lnTo>
                    <a:pt x="63763" y="55117"/>
                  </a:lnTo>
                  <a:lnTo>
                    <a:pt x="63664" y="55075"/>
                  </a:lnTo>
                  <a:lnTo>
                    <a:pt x="63481" y="55089"/>
                  </a:lnTo>
                  <a:lnTo>
                    <a:pt x="63439" y="55060"/>
                  </a:lnTo>
                  <a:lnTo>
                    <a:pt x="63425" y="55004"/>
                  </a:lnTo>
                  <a:lnTo>
                    <a:pt x="63312" y="54948"/>
                  </a:lnTo>
                  <a:lnTo>
                    <a:pt x="63284" y="54877"/>
                  </a:lnTo>
                  <a:lnTo>
                    <a:pt x="63270" y="54934"/>
                  </a:lnTo>
                  <a:lnTo>
                    <a:pt x="63214" y="54990"/>
                  </a:lnTo>
                  <a:lnTo>
                    <a:pt x="63087" y="55004"/>
                  </a:lnTo>
                  <a:lnTo>
                    <a:pt x="63016" y="55103"/>
                  </a:lnTo>
                  <a:lnTo>
                    <a:pt x="62960" y="55117"/>
                  </a:lnTo>
                  <a:lnTo>
                    <a:pt x="62918" y="55089"/>
                  </a:lnTo>
                  <a:lnTo>
                    <a:pt x="62833" y="55117"/>
                  </a:lnTo>
                  <a:lnTo>
                    <a:pt x="62664" y="55060"/>
                  </a:lnTo>
                  <a:lnTo>
                    <a:pt x="62538" y="55131"/>
                  </a:lnTo>
                  <a:lnTo>
                    <a:pt x="62509" y="55173"/>
                  </a:lnTo>
                  <a:lnTo>
                    <a:pt x="62481" y="55145"/>
                  </a:lnTo>
                  <a:lnTo>
                    <a:pt x="62467" y="55131"/>
                  </a:lnTo>
                  <a:lnTo>
                    <a:pt x="62453" y="55117"/>
                  </a:lnTo>
                  <a:lnTo>
                    <a:pt x="62439" y="55131"/>
                  </a:lnTo>
                  <a:lnTo>
                    <a:pt x="62453" y="55145"/>
                  </a:lnTo>
                  <a:lnTo>
                    <a:pt x="62453" y="55159"/>
                  </a:lnTo>
                  <a:lnTo>
                    <a:pt x="62453" y="55159"/>
                  </a:lnTo>
                  <a:lnTo>
                    <a:pt x="62467" y="55215"/>
                  </a:lnTo>
                  <a:lnTo>
                    <a:pt x="62495" y="55229"/>
                  </a:lnTo>
                  <a:lnTo>
                    <a:pt x="62566" y="55201"/>
                  </a:lnTo>
                  <a:lnTo>
                    <a:pt x="62918" y="55300"/>
                  </a:lnTo>
                  <a:lnTo>
                    <a:pt x="62988" y="55272"/>
                  </a:lnTo>
                  <a:lnTo>
                    <a:pt x="63045" y="55300"/>
                  </a:lnTo>
                  <a:lnTo>
                    <a:pt x="63115" y="55286"/>
                  </a:lnTo>
                  <a:lnTo>
                    <a:pt x="63214" y="55215"/>
                  </a:lnTo>
                  <a:lnTo>
                    <a:pt x="63312" y="55187"/>
                  </a:lnTo>
                  <a:lnTo>
                    <a:pt x="63383" y="55272"/>
                  </a:lnTo>
                  <a:lnTo>
                    <a:pt x="63439" y="55286"/>
                  </a:lnTo>
                  <a:lnTo>
                    <a:pt x="63580" y="55272"/>
                  </a:lnTo>
                  <a:lnTo>
                    <a:pt x="63692" y="55286"/>
                  </a:lnTo>
                  <a:lnTo>
                    <a:pt x="63735" y="55258"/>
                  </a:lnTo>
                  <a:lnTo>
                    <a:pt x="63735" y="55286"/>
                  </a:lnTo>
                  <a:lnTo>
                    <a:pt x="63763" y="55314"/>
                  </a:lnTo>
                  <a:lnTo>
                    <a:pt x="63847" y="55272"/>
                  </a:lnTo>
                  <a:lnTo>
                    <a:pt x="63861" y="55258"/>
                  </a:lnTo>
                  <a:lnTo>
                    <a:pt x="63932" y="55201"/>
                  </a:lnTo>
                  <a:lnTo>
                    <a:pt x="64002" y="55187"/>
                  </a:lnTo>
                  <a:lnTo>
                    <a:pt x="64016" y="55187"/>
                  </a:lnTo>
                  <a:lnTo>
                    <a:pt x="64058" y="55215"/>
                  </a:lnTo>
                  <a:lnTo>
                    <a:pt x="64073" y="55244"/>
                  </a:lnTo>
                  <a:lnTo>
                    <a:pt x="64087" y="55286"/>
                  </a:lnTo>
                  <a:lnTo>
                    <a:pt x="64171" y="55328"/>
                  </a:lnTo>
                  <a:lnTo>
                    <a:pt x="64171" y="55328"/>
                  </a:lnTo>
                  <a:lnTo>
                    <a:pt x="64185" y="55328"/>
                  </a:lnTo>
                  <a:lnTo>
                    <a:pt x="64199" y="55314"/>
                  </a:lnTo>
                  <a:lnTo>
                    <a:pt x="64199" y="55258"/>
                  </a:lnTo>
                  <a:lnTo>
                    <a:pt x="64256" y="55215"/>
                  </a:lnTo>
                  <a:lnTo>
                    <a:pt x="64284" y="55187"/>
                  </a:lnTo>
                  <a:lnTo>
                    <a:pt x="64284" y="55201"/>
                  </a:lnTo>
                  <a:lnTo>
                    <a:pt x="64298" y="55229"/>
                  </a:lnTo>
                  <a:lnTo>
                    <a:pt x="64298" y="55342"/>
                  </a:lnTo>
                  <a:lnTo>
                    <a:pt x="64256" y="55356"/>
                  </a:lnTo>
                  <a:lnTo>
                    <a:pt x="64213" y="55370"/>
                  </a:lnTo>
                  <a:lnTo>
                    <a:pt x="64157" y="55483"/>
                  </a:lnTo>
                  <a:lnTo>
                    <a:pt x="64115" y="55582"/>
                  </a:lnTo>
                  <a:lnTo>
                    <a:pt x="64101" y="55610"/>
                  </a:lnTo>
                  <a:lnTo>
                    <a:pt x="64044" y="55638"/>
                  </a:lnTo>
                  <a:lnTo>
                    <a:pt x="64016" y="55793"/>
                  </a:lnTo>
                  <a:lnTo>
                    <a:pt x="63960" y="55877"/>
                  </a:lnTo>
                  <a:lnTo>
                    <a:pt x="63932" y="55877"/>
                  </a:lnTo>
                  <a:lnTo>
                    <a:pt x="63889" y="55821"/>
                  </a:lnTo>
                  <a:lnTo>
                    <a:pt x="63805" y="55793"/>
                  </a:lnTo>
                  <a:lnTo>
                    <a:pt x="63749" y="55849"/>
                  </a:lnTo>
                  <a:lnTo>
                    <a:pt x="63692" y="55863"/>
                  </a:lnTo>
                  <a:lnTo>
                    <a:pt x="63692" y="55891"/>
                  </a:lnTo>
                  <a:lnTo>
                    <a:pt x="63791" y="55919"/>
                  </a:lnTo>
                  <a:lnTo>
                    <a:pt x="63819" y="55948"/>
                  </a:lnTo>
                  <a:lnTo>
                    <a:pt x="63805" y="55990"/>
                  </a:lnTo>
                  <a:lnTo>
                    <a:pt x="63721" y="55990"/>
                  </a:lnTo>
                  <a:lnTo>
                    <a:pt x="63664" y="56032"/>
                  </a:lnTo>
                  <a:lnTo>
                    <a:pt x="63580" y="56074"/>
                  </a:lnTo>
                  <a:lnTo>
                    <a:pt x="63566" y="56159"/>
                  </a:lnTo>
                  <a:lnTo>
                    <a:pt x="63523" y="56201"/>
                  </a:lnTo>
                  <a:lnTo>
                    <a:pt x="63453" y="56215"/>
                  </a:lnTo>
                  <a:lnTo>
                    <a:pt x="63481" y="56229"/>
                  </a:lnTo>
                  <a:lnTo>
                    <a:pt x="63495" y="56229"/>
                  </a:lnTo>
                  <a:lnTo>
                    <a:pt x="63580" y="56229"/>
                  </a:lnTo>
                  <a:lnTo>
                    <a:pt x="63594" y="56257"/>
                  </a:lnTo>
                  <a:lnTo>
                    <a:pt x="63664" y="56286"/>
                  </a:lnTo>
                  <a:lnTo>
                    <a:pt x="63777" y="56229"/>
                  </a:lnTo>
                  <a:lnTo>
                    <a:pt x="63805" y="56272"/>
                  </a:lnTo>
                  <a:lnTo>
                    <a:pt x="63777" y="56314"/>
                  </a:lnTo>
                  <a:lnTo>
                    <a:pt x="63819" y="56370"/>
                  </a:lnTo>
                  <a:lnTo>
                    <a:pt x="63918" y="56398"/>
                  </a:lnTo>
                  <a:lnTo>
                    <a:pt x="63960" y="56370"/>
                  </a:lnTo>
                  <a:lnTo>
                    <a:pt x="63988" y="56426"/>
                  </a:lnTo>
                  <a:lnTo>
                    <a:pt x="64016" y="56398"/>
                  </a:lnTo>
                  <a:lnTo>
                    <a:pt x="64016" y="56342"/>
                  </a:lnTo>
                  <a:lnTo>
                    <a:pt x="64058" y="56342"/>
                  </a:lnTo>
                  <a:lnTo>
                    <a:pt x="64115" y="56370"/>
                  </a:lnTo>
                  <a:lnTo>
                    <a:pt x="64115" y="56440"/>
                  </a:lnTo>
                  <a:lnTo>
                    <a:pt x="64115" y="56455"/>
                  </a:lnTo>
                  <a:lnTo>
                    <a:pt x="64143" y="56455"/>
                  </a:lnTo>
                  <a:lnTo>
                    <a:pt x="64157" y="56342"/>
                  </a:lnTo>
                  <a:lnTo>
                    <a:pt x="64129" y="56187"/>
                  </a:lnTo>
                  <a:lnTo>
                    <a:pt x="64270" y="56173"/>
                  </a:lnTo>
                  <a:lnTo>
                    <a:pt x="64312" y="56243"/>
                  </a:lnTo>
                  <a:lnTo>
                    <a:pt x="64298" y="56314"/>
                  </a:lnTo>
                  <a:lnTo>
                    <a:pt x="64298" y="56356"/>
                  </a:lnTo>
                  <a:lnTo>
                    <a:pt x="63918" y="56849"/>
                  </a:lnTo>
                  <a:lnTo>
                    <a:pt x="63904" y="56877"/>
                  </a:lnTo>
                  <a:lnTo>
                    <a:pt x="63861" y="56947"/>
                  </a:lnTo>
                  <a:lnTo>
                    <a:pt x="63749" y="57046"/>
                  </a:lnTo>
                  <a:lnTo>
                    <a:pt x="63636" y="57116"/>
                  </a:lnTo>
                  <a:lnTo>
                    <a:pt x="63636" y="57116"/>
                  </a:lnTo>
                  <a:lnTo>
                    <a:pt x="63594" y="57173"/>
                  </a:lnTo>
                  <a:lnTo>
                    <a:pt x="63073" y="57483"/>
                  </a:lnTo>
                  <a:lnTo>
                    <a:pt x="63073" y="57483"/>
                  </a:lnTo>
                  <a:lnTo>
                    <a:pt x="62847" y="57567"/>
                  </a:lnTo>
                  <a:lnTo>
                    <a:pt x="62326" y="57595"/>
                  </a:lnTo>
                  <a:lnTo>
                    <a:pt x="62256" y="57511"/>
                  </a:lnTo>
                  <a:lnTo>
                    <a:pt x="62228" y="57454"/>
                  </a:lnTo>
                  <a:lnTo>
                    <a:pt x="62228" y="57384"/>
                  </a:lnTo>
                  <a:lnTo>
                    <a:pt x="62298" y="57356"/>
                  </a:lnTo>
                  <a:lnTo>
                    <a:pt x="62256" y="57299"/>
                  </a:lnTo>
                  <a:lnTo>
                    <a:pt x="62143" y="57215"/>
                  </a:lnTo>
                  <a:lnTo>
                    <a:pt x="62143" y="57159"/>
                  </a:lnTo>
                  <a:lnTo>
                    <a:pt x="62157" y="57159"/>
                  </a:lnTo>
                  <a:lnTo>
                    <a:pt x="62115" y="57116"/>
                  </a:lnTo>
                  <a:lnTo>
                    <a:pt x="62073" y="57116"/>
                  </a:lnTo>
                  <a:lnTo>
                    <a:pt x="62017" y="57074"/>
                  </a:lnTo>
                  <a:lnTo>
                    <a:pt x="61890" y="56905"/>
                  </a:lnTo>
                  <a:lnTo>
                    <a:pt x="61848" y="56807"/>
                  </a:lnTo>
                  <a:lnTo>
                    <a:pt x="61848" y="56722"/>
                  </a:lnTo>
                  <a:lnTo>
                    <a:pt x="61876" y="56680"/>
                  </a:lnTo>
                  <a:lnTo>
                    <a:pt x="61777" y="56525"/>
                  </a:lnTo>
                  <a:lnTo>
                    <a:pt x="61735" y="56511"/>
                  </a:lnTo>
                  <a:lnTo>
                    <a:pt x="61721" y="56525"/>
                  </a:lnTo>
                  <a:lnTo>
                    <a:pt x="61791" y="56609"/>
                  </a:lnTo>
                  <a:lnTo>
                    <a:pt x="61805" y="56694"/>
                  </a:lnTo>
                  <a:lnTo>
                    <a:pt x="61763" y="56807"/>
                  </a:lnTo>
                  <a:lnTo>
                    <a:pt x="61777" y="56877"/>
                  </a:lnTo>
                  <a:lnTo>
                    <a:pt x="61819" y="56919"/>
                  </a:lnTo>
                  <a:lnTo>
                    <a:pt x="61791" y="56933"/>
                  </a:lnTo>
                  <a:lnTo>
                    <a:pt x="61721" y="56877"/>
                  </a:lnTo>
                  <a:lnTo>
                    <a:pt x="61608" y="56835"/>
                  </a:lnTo>
                  <a:lnTo>
                    <a:pt x="61538" y="56891"/>
                  </a:lnTo>
                  <a:lnTo>
                    <a:pt x="61608" y="56891"/>
                  </a:lnTo>
                  <a:lnTo>
                    <a:pt x="61735" y="56947"/>
                  </a:lnTo>
                  <a:lnTo>
                    <a:pt x="61763" y="56976"/>
                  </a:lnTo>
                  <a:lnTo>
                    <a:pt x="61763" y="56976"/>
                  </a:lnTo>
                  <a:lnTo>
                    <a:pt x="61791" y="57018"/>
                  </a:lnTo>
                  <a:lnTo>
                    <a:pt x="61834" y="57032"/>
                  </a:lnTo>
                  <a:lnTo>
                    <a:pt x="61862" y="57060"/>
                  </a:lnTo>
                  <a:lnTo>
                    <a:pt x="61876" y="57088"/>
                  </a:lnTo>
                  <a:lnTo>
                    <a:pt x="61834" y="57088"/>
                  </a:lnTo>
                  <a:lnTo>
                    <a:pt x="61777" y="57046"/>
                  </a:lnTo>
                  <a:lnTo>
                    <a:pt x="61707" y="57032"/>
                  </a:lnTo>
                  <a:lnTo>
                    <a:pt x="61467" y="57088"/>
                  </a:lnTo>
                  <a:lnTo>
                    <a:pt x="61439" y="57116"/>
                  </a:lnTo>
                  <a:lnTo>
                    <a:pt x="61425" y="57145"/>
                  </a:lnTo>
                  <a:lnTo>
                    <a:pt x="61355" y="57187"/>
                  </a:lnTo>
                  <a:lnTo>
                    <a:pt x="61327" y="57257"/>
                  </a:lnTo>
                  <a:lnTo>
                    <a:pt x="61200" y="57328"/>
                  </a:lnTo>
                  <a:lnTo>
                    <a:pt x="61172" y="57314"/>
                  </a:lnTo>
                  <a:lnTo>
                    <a:pt x="61144" y="57342"/>
                  </a:lnTo>
                  <a:lnTo>
                    <a:pt x="61129" y="57483"/>
                  </a:lnTo>
                  <a:lnTo>
                    <a:pt x="61115" y="57483"/>
                  </a:lnTo>
                  <a:lnTo>
                    <a:pt x="61115" y="57483"/>
                  </a:lnTo>
                  <a:lnTo>
                    <a:pt x="61059" y="57426"/>
                  </a:lnTo>
                  <a:lnTo>
                    <a:pt x="60960" y="57398"/>
                  </a:lnTo>
                  <a:lnTo>
                    <a:pt x="60834" y="57398"/>
                  </a:lnTo>
                  <a:lnTo>
                    <a:pt x="60862" y="57426"/>
                  </a:lnTo>
                  <a:lnTo>
                    <a:pt x="61031" y="57483"/>
                  </a:lnTo>
                  <a:lnTo>
                    <a:pt x="61045" y="57553"/>
                  </a:lnTo>
                  <a:lnTo>
                    <a:pt x="61129" y="57652"/>
                  </a:lnTo>
                  <a:lnTo>
                    <a:pt x="61087" y="57694"/>
                  </a:lnTo>
                  <a:lnTo>
                    <a:pt x="60876" y="57609"/>
                  </a:lnTo>
                  <a:lnTo>
                    <a:pt x="60848" y="57539"/>
                  </a:lnTo>
                  <a:lnTo>
                    <a:pt x="60820" y="57553"/>
                  </a:lnTo>
                  <a:lnTo>
                    <a:pt x="60792" y="57581"/>
                  </a:lnTo>
                  <a:lnTo>
                    <a:pt x="60834" y="57609"/>
                  </a:lnTo>
                  <a:lnTo>
                    <a:pt x="60848" y="57666"/>
                  </a:lnTo>
                  <a:lnTo>
                    <a:pt x="60960" y="57750"/>
                  </a:lnTo>
                  <a:lnTo>
                    <a:pt x="61045" y="57778"/>
                  </a:lnTo>
                  <a:lnTo>
                    <a:pt x="60862" y="57905"/>
                  </a:lnTo>
                  <a:lnTo>
                    <a:pt x="60834" y="57947"/>
                  </a:lnTo>
                  <a:lnTo>
                    <a:pt x="60806" y="57947"/>
                  </a:lnTo>
                  <a:lnTo>
                    <a:pt x="60792" y="57989"/>
                  </a:lnTo>
                  <a:lnTo>
                    <a:pt x="60749" y="57975"/>
                  </a:lnTo>
                  <a:lnTo>
                    <a:pt x="60707" y="58018"/>
                  </a:lnTo>
                  <a:lnTo>
                    <a:pt x="60623" y="58004"/>
                  </a:lnTo>
                  <a:lnTo>
                    <a:pt x="60482" y="58018"/>
                  </a:lnTo>
                  <a:lnTo>
                    <a:pt x="60411" y="57989"/>
                  </a:lnTo>
                  <a:lnTo>
                    <a:pt x="60355" y="58018"/>
                  </a:lnTo>
                  <a:lnTo>
                    <a:pt x="60256" y="58032"/>
                  </a:lnTo>
                  <a:lnTo>
                    <a:pt x="60228" y="58018"/>
                  </a:lnTo>
                  <a:lnTo>
                    <a:pt x="60186" y="57961"/>
                  </a:lnTo>
                  <a:lnTo>
                    <a:pt x="60158" y="57975"/>
                  </a:lnTo>
                  <a:lnTo>
                    <a:pt x="60158" y="58018"/>
                  </a:lnTo>
                  <a:lnTo>
                    <a:pt x="60130" y="58018"/>
                  </a:lnTo>
                  <a:lnTo>
                    <a:pt x="60087" y="57975"/>
                  </a:lnTo>
                  <a:lnTo>
                    <a:pt x="60073" y="57989"/>
                  </a:lnTo>
                  <a:lnTo>
                    <a:pt x="60073" y="58032"/>
                  </a:lnTo>
                  <a:lnTo>
                    <a:pt x="60003" y="58074"/>
                  </a:lnTo>
                  <a:lnTo>
                    <a:pt x="59961" y="58074"/>
                  </a:lnTo>
                  <a:lnTo>
                    <a:pt x="59989" y="58102"/>
                  </a:lnTo>
                  <a:lnTo>
                    <a:pt x="59975" y="58130"/>
                  </a:lnTo>
                  <a:lnTo>
                    <a:pt x="59904" y="58116"/>
                  </a:lnTo>
                  <a:lnTo>
                    <a:pt x="59876" y="58144"/>
                  </a:lnTo>
                  <a:lnTo>
                    <a:pt x="59693" y="58046"/>
                  </a:lnTo>
                  <a:lnTo>
                    <a:pt x="59721" y="58088"/>
                  </a:lnTo>
                  <a:lnTo>
                    <a:pt x="59679" y="58187"/>
                  </a:lnTo>
                  <a:lnTo>
                    <a:pt x="59637" y="58229"/>
                  </a:lnTo>
                  <a:lnTo>
                    <a:pt x="59623" y="58187"/>
                  </a:lnTo>
                  <a:lnTo>
                    <a:pt x="59580" y="58144"/>
                  </a:lnTo>
                  <a:lnTo>
                    <a:pt x="59566" y="58158"/>
                  </a:lnTo>
                  <a:lnTo>
                    <a:pt x="59552" y="58158"/>
                  </a:lnTo>
                  <a:lnTo>
                    <a:pt x="59524" y="58158"/>
                  </a:lnTo>
                  <a:lnTo>
                    <a:pt x="59595" y="58229"/>
                  </a:lnTo>
                  <a:lnTo>
                    <a:pt x="59665" y="58327"/>
                  </a:lnTo>
                  <a:lnTo>
                    <a:pt x="60116" y="58440"/>
                  </a:lnTo>
                  <a:lnTo>
                    <a:pt x="60017" y="58525"/>
                  </a:lnTo>
                  <a:lnTo>
                    <a:pt x="60031" y="58595"/>
                  </a:lnTo>
                  <a:lnTo>
                    <a:pt x="59989" y="58623"/>
                  </a:lnTo>
                  <a:lnTo>
                    <a:pt x="59989" y="58651"/>
                  </a:lnTo>
                  <a:lnTo>
                    <a:pt x="59947" y="58651"/>
                  </a:lnTo>
                  <a:lnTo>
                    <a:pt x="59918" y="58623"/>
                  </a:lnTo>
                  <a:lnTo>
                    <a:pt x="59890" y="58623"/>
                  </a:lnTo>
                  <a:lnTo>
                    <a:pt x="59890" y="58708"/>
                  </a:lnTo>
                  <a:lnTo>
                    <a:pt x="59918" y="58694"/>
                  </a:lnTo>
                  <a:lnTo>
                    <a:pt x="59989" y="58708"/>
                  </a:lnTo>
                  <a:lnTo>
                    <a:pt x="60045" y="58651"/>
                  </a:lnTo>
                  <a:lnTo>
                    <a:pt x="60059" y="58553"/>
                  </a:lnTo>
                  <a:lnTo>
                    <a:pt x="60158" y="58511"/>
                  </a:lnTo>
                  <a:lnTo>
                    <a:pt x="60172" y="58525"/>
                  </a:lnTo>
                  <a:lnTo>
                    <a:pt x="60200" y="58468"/>
                  </a:lnTo>
                  <a:lnTo>
                    <a:pt x="60299" y="58440"/>
                  </a:lnTo>
                  <a:lnTo>
                    <a:pt x="60327" y="58313"/>
                  </a:lnTo>
                  <a:lnTo>
                    <a:pt x="60383" y="58285"/>
                  </a:lnTo>
                  <a:lnTo>
                    <a:pt x="60425" y="58299"/>
                  </a:lnTo>
                  <a:lnTo>
                    <a:pt x="60566" y="58271"/>
                  </a:lnTo>
                  <a:lnTo>
                    <a:pt x="60580" y="58271"/>
                  </a:lnTo>
                  <a:lnTo>
                    <a:pt x="60623" y="58313"/>
                  </a:lnTo>
                  <a:lnTo>
                    <a:pt x="60707" y="58342"/>
                  </a:lnTo>
                  <a:lnTo>
                    <a:pt x="60848" y="58285"/>
                  </a:lnTo>
                  <a:lnTo>
                    <a:pt x="60946" y="58229"/>
                  </a:lnTo>
                  <a:lnTo>
                    <a:pt x="61073" y="58074"/>
                  </a:lnTo>
                  <a:lnTo>
                    <a:pt x="61101" y="58004"/>
                  </a:lnTo>
                  <a:lnTo>
                    <a:pt x="61172" y="57947"/>
                  </a:lnTo>
                  <a:lnTo>
                    <a:pt x="61313" y="57905"/>
                  </a:lnTo>
                  <a:lnTo>
                    <a:pt x="61383" y="57905"/>
                  </a:lnTo>
                  <a:lnTo>
                    <a:pt x="61453" y="57933"/>
                  </a:lnTo>
                  <a:lnTo>
                    <a:pt x="61467" y="57947"/>
                  </a:lnTo>
                  <a:lnTo>
                    <a:pt x="61524" y="58018"/>
                  </a:lnTo>
                  <a:lnTo>
                    <a:pt x="61524" y="58088"/>
                  </a:lnTo>
                  <a:lnTo>
                    <a:pt x="61580" y="58158"/>
                  </a:lnTo>
                  <a:lnTo>
                    <a:pt x="61566" y="58215"/>
                  </a:lnTo>
                  <a:lnTo>
                    <a:pt x="61580" y="58271"/>
                  </a:lnTo>
                  <a:lnTo>
                    <a:pt x="61524" y="58468"/>
                  </a:lnTo>
                  <a:lnTo>
                    <a:pt x="61496" y="58553"/>
                  </a:lnTo>
                  <a:lnTo>
                    <a:pt x="61510" y="58595"/>
                  </a:lnTo>
                  <a:lnTo>
                    <a:pt x="61552" y="58708"/>
                  </a:lnTo>
                  <a:lnTo>
                    <a:pt x="61538" y="58764"/>
                  </a:lnTo>
                  <a:lnTo>
                    <a:pt x="61594" y="58750"/>
                  </a:lnTo>
                  <a:lnTo>
                    <a:pt x="61566" y="58834"/>
                  </a:lnTo>
                  <a:lnTo>
                    <a:pt x="61580" y="58877"/>
                  </a:lnTo>
                  <a:lnTo>
                    <a:pt x="61510" y="58891"/>
                  </a:lnTo>
                  <a:lnTo>
                    <a:pt x="61510" y="58989"/>
                  </a:lnTo>
                  <a:lnTo>
                    <a:pt x="61467" y="59257"/>
                  </a:lnTo>
                  <a:lnTo>
                    <a:pt x="61482" y="59369"/>
                  </a:lnTo>
                  <a:lnTo>
                    <a:pt x="61467" y="59412"/>
                  </a:lnTo>
                  <a:lnTo>
                    <a:pt x="61369" y="59524"/>
                  </a:lnTo>
                  <a:lnTo>
                    <a:pt x="61256" y="59581"/>
                  </a:lnTo>
                  <a:lnTo>
                    <a:pt x="60848" y="59609"/>
                  </a:lnTo>
                  <a:lnTo>
                    <a:pt x="60707" y="59581"/>
                  </a:lnTo>
                  <a:lnTo>
                    <a:pt x="60552" y="59581"/>
                  </a:lnTo>
                  <a:lnTo>
                    <a:pt x="60552" y="59637"/>
                  </a:lnTo>
                  <a:lnTo>
                    <a:pt x="60904" y="59693"/>
                  </a:lnTo>
                  <a:lnTo>
                    <a:pt x="60989" y="59707"/>
                  </a:lnTo>
                  <a:lnTo>
                    <a:pt x="61158" y="59665"/>
                  </a:lnTo>
                  <a:lnTo>
                    <a:pt x="61186" y="59722"/>
                  </a:lnTo>
                  <a:lnTo>
                    <a:pt x="61200" y="59722"/>
                  </a:lnTo>
                  <a:lnTo>
                    <a:pt x="61214" y="59693"/>
                  </a:lnTo>
                  <a:lnTo>
                    <a:pt x="61566" y="59623"/>
                  </a:lnTo>
                  <a:lnTo>
                    <a:pt x="61608" y="59651"/>
                  </a:lnTo>
                  <a:lnTo>
                    <a:pt x="61622" y="59707"/>
                  </a:lnTo>
                  <a:lnTo>
                    <a:pt x="61580" y="59806"/>
                  </a:lnTo>
                  <a:lnTo>
                    <a:pt x="61425" y="59989"/>
                  </a:lnTo>
                  <a:lnTo>
                    <a:pt x="61228" y="60186"/>
                  </a:lnTo>
                  <a:lnTo>
                    <a:pt x="61073" y="60299"/>
                  </a:lnTo>
                  <a:lnTo>
                    <a:pt x="61003" y="60341"/>
                  </a:lnTo>
                  <a:lnTo>
                    <a:pt x="60932" y="60412"/>
                  </a:lnTo>
                  <a:lnTo>
                    <a:pt x="60932" y="60440"/>
                  </a:lnTo>
                  <a:lnTo>
                    <a:pt x="60890" y="60468"/>
                  </a:lnTo>
                  <a:lnTo>
                    <a:pt x="60834" y="60482"/>
                  </a:lnTo>
                  <a:lnTo>
                    <a:pt x="60777" y="60496"/>
                  </a:lnTo>
                  <a:lnTo>
                    <a:pt x="60792" y="60510"/>
                  </a:lnTo>
                  <a:lnTo>
                    <a:pt x="60763" y="60566"/>
                  </a:lnTo>
                  <a:lnTo>
                    <a:pt x="60482" y="60764"/>
                  </a:lnTo>
                  <a:lnTo>
                    <a:pt x="60482" y="60764"/>
                  </a:lnTo>
                  <a:lnTo>
                    <a:pt x="60270" y="60961"/>
                  </a:lnTo>
                  <a:lnTo>
                    <a:pt x="60256" y="60975"/>
                  </a:lnTo>
                  <a:lnTo>
                    <a:pt x="60172" y="60933"/>
                  </a:lnTo>
                  <a:lnTo>
                    <a:pt x="60073" y="60876"/>
                  </a:lnTo>
                  <a:lnTo>
                    <a:pt x="59961" y="60862"/>
                  </a:lnTo>
                  <a:lnTo>
                    <a:pt x="59848" y="60862"/>
                  </a:lnTo>
                  <a:lnTo>
                    <a:pt x="59792" y="60834"/>
                  </a:lnTo>
                  <a:lnTo>
                    <a:pt x="59566" y="60806"/>
                  </a:lnTo>
                  <a:lnTo>
                    <a:pt x="59440" y="60778"/>
                  </a:lnTo>
                  <a:lnTo>
                    <a:pt x="59426" y="60778"/>
                  </a:lnTo>
                  <a:lnTo>
                    <a:pt x="59397" y="60778"/>
                  </a:lnTo>
                  <a:lnTo>
                    <a:pt x="59144" y="60707"/>
                  </a:lnTo>
                  <a:lnTo>
                    <a:pt x="59130" y="60721"/>
                  </a:lnTo>
                  <a:lnTo>
                    <a:pt x="58919" y="60778"/>
                  </a:lnTo>
                  <a:lnTo>
                    <a:pt x="58581" y="60707"/>
                  </a:lnTo>
                  <a:lnTo>
                    <a:pt x="58412" y="60623"/>
                  </a:lnTo>
                  <a:lnTo>
                    <a:pt x="58384" y="60637"/>
                  </a:lnTo>
                  <a:lnTo>
                    <a:pt x="58369" y="60637"/>
                  </a:lnTo>
                  <a:lnTo>
                    <a:pt x="58355" y="60792"/>
                  </a:lnTo>
                  <a:lnTo>
                    <a:pt x="58341" y="60820"/>
                  </a:lnTo>
                  <a:lnTo>
                    <a:pt x="58172" y="60834"/>
                  </a:lnTo>
                  <a:lnTo>
                    <a:pt x="58116" y="60820"/>
                  </a:lnTo>
                  <a:lnTo>
                    <a:pt x="58102" y="60778"/>
                  </a:lnTo>
                  <a:lnTo>
                    <a:pt x="58088" y="60834"/>
                  </a:lnTo>
                  <a:lnTo>
                    <a:pt x="58116" y="60862"/>
                  </a:lnTo>
                  <a:lnTo>
                    <a:pt x="58172" y="60904"/>
                  </a:lnTo>
                  <a:lnTo>
                    <a:pt x="58172" y="61003"/>
                  </a:lnTo>
                  <a:lnTo>
                    <a:pt x="58200" y="61045"/>
                  </a:lnTo>
                  <a:lnTo>
                    <a:pt x="58243" y="61073"/>
                  </a:lnTo>
                  <a:lnTo>
                    <a:pt x="58327" y="61059"/>
                  </a:lnTo>
                  <a:lnTo>
                    <a:pt x="58341" y="61087"/>
                  </a:lnTo>
                  <a:lnTo>
                    <a:pt x="58341" y="61130"/>
                  </a:lnTo>
                  <a:lnTo>
                    <a:pt x="58285" y="61158"/>
                  </a:lnTo>
                  <a:lnTo>
                    <a:pt x="58186" y="61144"/>
                  </a:lnTo>
                  <a:lnTo>
                    <a:pt x="58144" y="61186"/>
                  </a:lnTo>
                  <a:lnTo>
                    <a:pt x="57877" y="61200"/>
                  </a:lnTo>
                  <a:lnTo>
                    <a:pt x="57863" y="61200"/>
                  </a:lnTo>
                  <a:lnTo>
                    <a:pt x="57820" y="61228"/>
                  </a:lnTo>
                  <a:lnTo>
                    <a:pt x="57750" y="61200"/>
                  </a:lnTo>
                  <a:lnTo>
                    <a:pt x="57708" y="61200"/>
                  </a:lnTo>
                  <a:lnTo>
                    <a:pt x="57708" y="61228"/>
                  </a:lnTo>
                  <a:lnTo>
                    <a:pt x="57595" y="61313"/>
                  </a:lnTo>
                  <a:lnTo>
                    <a:pt x="57567" y="61383"/>
                  </a:lnTo>
                  <a:lnTo>
                    <a:pt x="57553" y="61566"/>
                  </a:lnTo>
                  <a:lnTo>
                    <a:pt x="57496" y="61820"/>
                  </a:lnTo>
                  <a:lnTo>
                    <a:pt x="57257" y="61918"/>
                  </a:lnTo>
                  <a:lnTo>
                    <a:pt x="57144" y="61932"/>
                  </a:lnTo>
                  <a:lnTo>
                    <a:pt x="57088" y="61918"/>
                  </a:lnTo>
                  <a:lnTo>
                    <a:pt x="57088" y="61876"/>
                  </a:lnTo>
                  <a:lnTo>
                    <a:pt x="57060" y="61876"/>
                  </a:lnTo>
                  <a:lnTo>
                    <a:pt x="57018" y="61932"/>
                  </a:lnTo>
                  <a:lnTo>
                    <a:pt x="57004" y="61932"/>
                  </a:lnTo>
                  <a:lnTo>
                    <a:pt x="56975" y="61946"/>
                  </a:lnTo>
                  <a:lnTo>
                    <a:pt x="56905" y="61918"/>
                  </a:lnTo>
                  <a:lnTo>
                    <a:pt x="56849" y="61918"/>
                  </a:lnTo>
                  <a:lnTo>
                    <a:pt x="56792" y="61989"/>
                  </a:lnTo>
                  <a:lnTo>
                    <a:pt x="56792" y="61989"/>
                  </a:lnTo>
                  <a:lnTo>
                    <a:pt x="56820" y="62003"/>
                  </a:lnTo>
                  <a:lnTo>
                    <a:pt x="56947" y="62031"/>
                  </a:lnTo>
                  <a:lnTo>
                    <a:pt x="57032" y="62045"/>
                  </a:lnTo>
                  <a:lnTo>
                    <a:pt x="57130" y="62045"/>
                  </a:lnTo>
                  <a:lnTo>
                    <a:pt x="57173" y="62045"/>
                  </a:lnTo>
                  <a:lnTo>
                    <a:pt x="57257" y="62045"/>
                  </a:lnTo>
                  <a:lnTo>
                    <a:pt x="57525" y="61989"/>
                  </a:lnTo>
                  <a:lnTo>
                    <a:pt x="57581" y="61932"/>
                  </a:lnTo>
                  <a:lnTo>
                    <a:pt x="57651" y="61918"/>
                  </a:lnTo>
                  <a:lnTo>
                    <a:pt x="57694" y="61890"/>
                  </a:lnTo>
                  <a:lnTo>
                    <a:pt x="57708" y="61848"/>
                  </a:lnTo>
                  <a:lnTo>
                    <a:pt x="57679" y="61834"/>
                  </a:lnTo>
                  <a:lnTo>
                    <a:pt x="57679" y="61763"/>
                  </a:lnTo>
                  <a:lnTo>
                    <a:pt x="57708" y="61735"/>
                  </a:lnTo>
                  <a:lnTo>
                    <a:pt x="57736" y="61580"/>
                  </a:lnTo>
                  <a:lnTo>
                    <a:pt x="57778" y="61552"/>
                  </a:lnTo>
                  <a:lnTo>
                    <a:pt x="57778" y="61510"/>
                  </a:lnTo>
                  <a:lnTo>
                    <a:pt x="57877" y="61454"/>
                  </a:lnTo>
                  <a:lnTo>
                    <a:pt x="58257" y="61482"/>
                  </a:lnTo>
                  <a:lnTo>
                    <a:pt x="58369" y="61454"/>
                  </a:lnTo>
                  <a:lnTo>
                    <a:pt x="58398" y="61454"/>
                  </a:lnTo>
                  <a:lnTo>
                    <a:pt x="58426" y="61454"/>
                  </a:lnTo>
                  <a:lnTo>
                    <a:pt x="58468" y="61510"/>
                  </a:lnTo>
                  <a:lnTo>
                    <a:pt x="58524" y="61482"/>
                  </a:lnTo>
                  <a:lnTo>
                    <a:pt x="58567" y="61496"/>
                  </a:lnTo>
                  <a:lnTo>
                    <a:pt x="58623" y="61496"/>
                  </a:lnTo>
                  <a:lnTo>
                    <a:pt x="58679" y="61538"/>
                  </a:lnTo>
                  <a:lnTo>
                    <a:pt x="58707" y="61524"/>
                  </a:lnTo>
                  <a:lnTo>
                    <a:pt x="58722" y="61496"/>
                  </a:lnTo>
                  <a:lnTo>
                    <a:pt x="58764" y="61496"/>
                  </a:lnTo>
                  <a:lnTo>
                    <a:pt x="58890" y="61538"/>
                  </a:lnTo>
                  <a:lnTo>
                    <a:pt x="58947" y="61594"/>
                  </a:lnTo>
                  <a:lnTo>
                    <a:pt x="59017" y="61566"/>
                  </a:lnTo>
                  <a:lnTo>
                    <a:pt x="59158" y="61566"/>
                  </a:lnTo>
                  <a:lnTo>
                    <a:pt x="59341" y="61608"/>
                  </a:lnTo>
                  <a:lnTo>
                    <a:pt x="59369" y="61651"/>
                  </a:lnTo>
                  <a:lnTo>
                    <a:pt x="59412" y="61623"/>
                  </a:lnTo>
                  <a:lnTo>
                    <a:pt x="59454" y="61608"/>
                  </a:lnTo>
                  <a:lnTo>
                    <a:pt x="59609" y="61665"/>
                  </a:lnTo>
                  <a:lnTo>
                    <a:pt x="59693" y="61721"/>
                  </a:lnTo>
                  <a:lnTo>
                    <a:pt x="59764" y="61834"/>
                  </a:lnTo>
                  <a:lnTo>
                    <a:pt x="59778" y="61848"/>
                  </a:lnTo>
                  <a:lnTo>
                    <a:pt x="59778" y="61904"/>
                  </a:lnTo>
                  <a:lnTo>
                    <a:pt x="59778" y="61975"/>
                  </a:lnTo>
                  <a:lnTo>
                    <a:pt x="59778" y="62003"/>
                  </a:lnTo>
                  <a:lnTo>
                    <a:pt x="59778" y="62017"/>
                  </a:lnTo>
                  <a:lnTo>
                    <a:pt x="59749" y="62087"/>
                  </a:lnTo>
                  <a:lnTo>
                    <a:pt x="59735" y="62101"/>
                  </a:lnTo>
                  <a:lnTo>
                    <a:pt x="59735" y="62115"/>
                  </a:lnTo>
                  <a:lnTo>
                    <a:pt x="59693" y="62158"/>
                  </a:lnTo>
                  <a:lnTo>
                    <a:pt x="59609" y="62186"/>
                  </a:lnTo>
                  <a:lnTo>
                    <a:pt x="59426" y="62172"/>
                  </a:lnTo>
                  <a:lnTo>
                    <a:pt x="59412" y="62172"/>
                  </a:lnTo>
                  <a:lnTo>
                    <a:pt x="59412" y="62172"/>
                  </a:lnTo>
                  <a:lnTo>
                    <a:pt x="59397" y="62158"/>
                  </a:lnTo>
                  <a:lnTo>
                    <a:pt x="59397" y="62130"/>
                  </a:lnTo>
                  <a:lnTo>
                    <a:pt x="59412" y="62115"/>
                  </a:lnTo>
                  <a:lnTo>
                    <a:pt x="59355" y="62059"/>
                  </a:lnTo>
                  <a:lnTo>
                    <a:pt x="59355" y="62003"/>
                  </a:lnTo>
                  <a:lnTo>
                    <a:pt x="59313" y="62031"/>
                  </a:lnTo>
                  <a:lnTo>
                    <a:pt x="59299" y="62031"/>
                  </a:lnTo>
                  <a:lnTo>
                    <a:pt x="59228" y="62017"/>
                  </a:lnTo>
                  <a:lnTo>
                    <a:pt x="59200" y="62031"/>
                  </a:lnTo>
                  <a:lnTo>
                    <a:pt x="59271" y="62130"/>
                  </a:lnTo>
                  <a:lnTo>
                    <a:pt x="59200" y="62158"/>
                  </a:lnTo>
                  <a:lnTo>
                    <a:pt x="59144" y="62101"/>
                  </a:lnTo>
                  <a:lnTo>
                    <a:pt x="59045" y="62073"/>
                  </a:lnTo>
                  <a:lnTo>
                    <a:pt x="59031" y="62130"/>
                  </a:lnTo>
                  <a:lnTo>
                    <a:pt x="58961" y="62158"/>
                  </a:lnTo>
                  <a:lnTo>
                    <a:pt x="58919" y="62270"/>
                  </a:lnTo>
                  <a:lnTo>
                    <a:pt x="58905" y="62313"/>
                  </a:lnTo>
                  <a:lnTo>
                    <a:pt x="58919" y="62313"/>
                  </a:lnTo>
                  <a:lnTo>
                    <a:pt x="58947" y="62256"/>
                  </a:lnTo>
                  <a:lnTo>
                    <a:pt x="58975" y="62242"/>
                  </a:lnTo>
                  <a:lnTo>
                    <a:pt x="59003" y="62284"/>
                  </a:lnTo>
                  <a:lnTo>
                    <a:pt x="59003" y="62327"/>
                  </a:lnTo>
                  <a:lnTo>
                    <a:pt x="58862" y="62411"/>
                  </a:lnTo>
                  <a:lnTo>
                    <a:pt x="58764" y="62439"/>
                  </a:lnTo>
                  <a:lnTo>
                    <a:pt x="58693" y="62425"/>
                  </a:lnTo>
                  <a:lnTo>
                    <a:pt x="58538" y="62467"/>
                  </a:lnTo>
                  <a:lnTo>
                    <a:pt x="58369" y="62453"/>
                  </a:lnTo>
                  <a:lnTo>
                    <a:pt x="58369" y="62453"/>
                  </a:lnTo>
                  <a:lnTo>
                    <a:pt x="58355" y="62496"/>
                  </a:lnTo>
                  <a:lnTo>
                    <a:pt x="58355" y="62496"/>
                  </a:lnTo>
                  <a:lnTo>
                    <a:pt x="58355" y="62510"/>
                  </a:lnTo>
                  <a:lnTo>
                    <a:pt x="58412" y="62524"/>
                  </a:lnTo>
                  <a:lnTo>
                    <a:pt x="58468" y="62651"/>
                  </a:lnTo>
                  <a:lnTo>
                    <a:pt x="58637" y="62735"/>
                  </a:lnTo>
                  <a:lnTo>
                    <a:pt x="58651" y="62735"/>
                  </a:lnTo>
                  <a:lnTo>
                    <a:pt x="58792" y="62791"/>
                  </a:lnTo>
                  <a:lnTo>
                    <a:pt x="58834" y="62777"/>
                  </a:lnTo>
                  <a:lnTo>
                    <a:pt x="58834" y="62834"/>
                  </a:lnTo>
                  <a:lnTo>
                    <a:pt x="58862" y="62862"/>
                  </a:lnTo>
                  <a:lnTo>
                    <a:pt x="58933" y="62918"/>
                  </a:lnTo>
                  <a:lnTo>
                    <a:pt x="58975" y="62848"/>
                  </a:lnTo>
                  <a:lnTo>
                    <a:pt x="58961" y="62791"/>
                  </a:lnTo>
                  <a:lnTo>
                    <a:pt x="59074" y="62820"/>
                  </a:lnTo>
                  <a:lnTo>
                    <a:pt x="58989" y="62918"/>
                  </a:lnTo>
                  <a:lnTo>
                    <a:pt x="59003" y="62960"/>
                  </a:lnTo>
                  <a:lnTo>
                    <a:pt x="59031" y="62960"/>
                  </a:lnTo>
                  <a:lnTo>
                    <a:pt x="59045" y="62890"/>
                  </a:lnTo>
                  <a:lnTo>
                    <a:pt x="59116" y="62834"/>
                  </a:lnTo>
                  <a:lnTo>
                    <a:pt x="59130" y="62707"/>
                  </a:lnTo>
                  <a:lnTo>
                    <a:pt x="59158" y="62679"/>
                  </a:lnTo>
                  <a:lnTo>
                    <a:pt x="59200" y="62679"/>
                  </a:lnTo>
                  <a:lnTo>
                    <a:pt x="59243" y="62707"/>
                  </a:lnTo>
                  <a:lnTo>
                    <a:pt x="59243" y="62721"/>
                  </a:lnTo>
                  <a:lnTo>
                    <a:pt x="59285" y="62777"/>
                  </a:lnTo>
                  <a:lnTo>
                    <a:pt x="59299" y="62848"/>
                  </a:lnTo>
                  <a:lnTo>
                    <a:pt x="59341" y="62876"/>
                  </a:lnTo>
                  <a:lnTo>
                    <a:pt x="59327" y="62918"/>
                  </a:lnTo>
                  <a:lnTo>
                    <a:pt x="59397" y="62946"/>
                  </a:lnTo>
                  <a:lnTo>
                    <a:pt x="59454" y="62918"/>
                  </a:lnTo>
                  <a:lnTo>
                    <a:pt x="59468" y="62777"/>
                  </a:lnTo>
                  <a:lnTo>
                    <a:pt x="59524" y="62749"/>
                  </a:lnTo>
                  <a:lnTo>
                    <a:pt x="59595" y="62721"/>
                  </a:lnTo>
                  <a:lnTo>
                    <a:pt x="59609" y="62749"/>
                  </a:lnTo>
                  <a:lnTo>
                    <a:pt x="59552" y="62848"/>
                  </a:lnTo>
                  <a:lnTo>
                    <a:pt x="59538" y="62890"/>
                  </a:lnTo>
                  <a:lnTo>
                    <a:pt x="59538" y="62890"/>
                  </a:lnTo>
                  <a:lnTo>
                    <a:pt x="59566" y="62904"/>
                  </a:lnTo>
                  <a:lnTo>
                    <a:pt x="59679" y="62848"/>
                  </a:lnTo>
                  <a:lnTo>
                    <a:pt x="59735" y="62791"/>
                  </a:lnTo>
                  <a:lnTo>
                    <a:pt x="59665" y="62735"/>
                  </a:lnTo>
                  <a:lnTo>
                    <a:pt x="59637" y="62651"/>
                  </a:lnTo>
                  <a:lnTo>
                    <a:pt x="59595" y="62636"/>
                  </a:lnTo>
                  <a:lnTo>
                    <a:pt x="59580" y="62580"/>
                  </a:lnTo>
                  <a:lnTo>
                    <a:pt x="59580" y="62355"/>
                  </a:lnTo>
                  <a:lnTo>
                    <a:pt x="59665" y="62355"/>
                  </a:lnTo>
                  <a:lnTo>
                    <a:pt x="59707" y="62355"/>
                  </a:lnTo>
                  <a:lnTo>
                    <a:pt x="59820" y="62313"/>
                  </a:lnTo>
                  <a:lnTo>
                    <a:pt x="59848" y="62425"/>
                  </a:lnTo>
                  <a:lnTo>
                    <a:pt x="59820" y="62439"/>
                  </a:lnTo>
                  <a:lnTo>
                    <a:pt x="59806" y="62425"/>
                  </a:lnTo>
                  <a:lnTo>
                    <a:pt x="59764" y="62411"/>
                  </a:lnTo>
                  <a:lnTo>
                    <a:pt x="59749" y="62467"/>
                  </a:lnTo>
                  <a:lnTo>
                    <a:pt x="59792" y="62594"/>
                  </a:lnTo>
                  <a:lnTo>
                    <a:pt x="59806" y="62636"/>
                  </a:lnTo>
                  <a:lnTo>
                    <a:pt x="59834" y="62665"/>
                  </a:lnTo>
                  <a:lnTo>
                    <a:pt x="59848" y="62693"/>
                  </a:lnTo>
                  <a:lnTo>
                    <a:pt x="59876" y="62693"/>
                  </a:lnTo>
                  <a:lnTo>
                    <a:pt x="59904" y="62693"/>
                  </a:lnTo>
                  <a:lnTo>
                    <a:pt x="59947" y="62707"/>
                  </a:lnTo>
                  <a:lnTo>
                    <a:pt x="59947" y="62721"/>
                  </a:lnTo>
                  <a:lnTo>
                    <a:pt x="59989" y="62791"/>
                  </a:lnTo>
                  <a:lnTo>
                    <a:pt x="60017" y="62820"/>
                  </a:lnTo>
                  <a:lnTo>
                    <a:pt x="60059" y="62834"/>
                  </a:lnTo>
                  <a:lnTo>
                    <a:pt x="60087" y="62862"/>
                  </a:lnTo>
                  <a:lnTo>
                    <a:pt x="60073" y="63045"/>
                  </a:lnTo>
                  <a:lnTo>
                    <a:pt x="60102" y="63073"/>
                  </a:lnTo>
                  <a:lnTo>
                    <a:pt x="60102" y="63143"/>
                  </a:lnTo>
                  <a:lnTo>
                    <a:pt x="60158" y="63129"/>
                  </a:lnTo>
                  <a:lnTo>
                    <a:pt x="60425" y="63172"/>
                  </a:lnTo>
                  <a:lnTo>
                    <a:pt x="60454" y="63172"/>
                  </a:lnTo>
                  <a:lnTo>
                    <a:pt x="60524" y="63228"/>
                  </a:lnTo>
                  <a:lnTo>
                    <a:pt x="60665" y="63256"/>
                  </a:lnTo>
                  <a:lnTo>
                    <a:pt x="60918" y="63214"/>
                  </a:lnTo>
                  <a:lnTo>
                    <a:pt x="61003" y="63256"/>
                  </a:lnTo>
                  <a:lnTo>
                    <a:pt x="61017" y="63270"/>
                  </a:lnTo>
                  <a:lnTo>
                    <a:pt x="61073" y="63341"/>
                  </a:lnTo>
                  <a:lnTo>
                    <a:pt x="61158" y="63383"/>
                  </a:lnTo>
                  <a:lnTo>
                    <a:pt x="61158" y="63411"/>
                  </a:lnTo>
                  <a:lnTo>
                    <a:pt x="61313" y="63369"/>
                  </a:lnTo>
                  <a:lnTo>
                    <a:pt x="61341" y="63369"/>
                  </a:lnTo>
                  <a:lnTo>
                    <a:pt x="61341" y="63369"/>
                  </a:lnTo>
                  <a:lnTo>
                    <a:pt x="61510" y="63341"/>
                  </a:lnTo>
                  <a:lnTo>
                    <a:pt x="61679" y="63369"/>
                  </a:lnTo>
                  <a:lnTo>
                    <a:pt x="61791" y="63355"/>
                  </a:lnTo>
                  <a:lnTo>
                    <a:pt x="61834" y="63355"/>
                  </a:lnTo>
                  <a:lnTo>
                    <a:pt x="61918" y="63341"/>
                  </a:lnTo>
                  <a:lnTo>
                    <a:pt x="61918" y="63341"/>
                  </a:lnTo>
                  <a:lnTo>
                    <a:pt x="61932" y="63341"/>
                  </a:lnTo>
                  <a:lnTo>
                    <a:pt x="61932" y="63341"/>
                  </a:lnTo>
                  <a:lnTo>
                    <a:pt x="62003" y="63312"/>
                  </a:lnTo>
                  <a:lnTo>
                    <a:pt x="62087" y="63242"/>
                  </a:lnTo>
                  <a:lnTo>
                    <a:pt x="62186" y="63115"/>
                  </a:lnTo>
                  <a:lnTo>
                    <a:pt x="62425" y="63101"/>
                  </a:lnTo>
                  <a:lnTo>
                    <a:pt x="62453" y="63087"/>
                  </a:lnTo>
                  <a:lnTo>
                    <a:pt x="62524" y="63045"/>
                  </a:lnTo>
                  <a:lnTo>
                    <a:pt x="62622" y="63073"/>
                  </a:lnTo>
                  <a:lnTo>
                    <a:pt x="62749" y="63031"/>
                  </a:lnTo>
                  <a:lnTo>
                    <a:pt x="62749" y="63003"/>
                  </a:lnTo>
                  <a:lnTo>
                    <a:pt x="62918" y="63031"/>
                  </a:lnTo>
                  <a:lnTo>
                    <a:pt x="63171" y="62988"/>
                  </a:lnTo>
                  <a:lnTo>
                    <a:pt x="63368" y="62946"/>
                  </a:lnTo>
                  <a:lnTo>
                    <a:pt x="63608" y="62890"/>
                  </a:lnTo>
                  <a:lnTo>
                    <a:pt x="63833" y="62918"/>
                  </a:lnTo>
                  <a:lnTo>
                    <a:pt x="63974" y="62946"/>
                  </a:lnTo>
                  <a:lnTo>
                    <a:pt x="64058" y="62932"/>
                  </a:lnTo>
                  <a:lnTo>
                    <a:pt x="64073" y="62918"/>
                  </a:lnTo>
                  <a:lnTo>
                    <a:pt x="64101" y="62932"/>
                  </a:lnTo>
                  <a:lnTo>
                    <a:pt x="64101" y="62932"/>
                  </a:lnTo>
                  <a:lnTo>
                    <a:pt x="64199" y="62932"/>
                  </a:lnTo>
                  <a:lnTo>
                    <a:pt x="64199" y="62932"/>
                  </a:lnTo>
                  <a:lnTo>
                    <a:pt x="64227" y="62904"/>
                  </a:lnTo>
                  <a:lnTo>
                    <a:pt x="64270" y="62862"/>
                  </a:lnTo>
                  <a:lnTo>
                    <a:pt x="64298" y="62862"/>
                  </a:lnTo>
                  <a:lnTo>
                    <a:pt x="64312" y="62848"/>
                  </a:lnTo>
                  <a:lnTo>
                    <a:pt x="64326" y="62848"/>
                  </a:lnTo>
                  <a:lnTo>
                    <a:pt x="64495" y="62876"/>
                  </a:lnTo>
                  <a:lnTo>
                    <a:pt x="64608" y="62862"/>
                  </a:lnTo>
                  <a:lnTo>
                    <a:pt x="64664" y="62820"/>
                  </a:lnTo>
                  <a:lnTo>
                    <a:pt x="64692" y="62834"/>
                  </a:lnTo>
                  <a:lnTo>
                    <a:pt x="64833" y="62805"/>
                  </a:lnTo>
                  <a:lnTo>
                    <a:pt x="64875" y="62834"/>
                  </a:lnTo>
                  <a:lnTo>
                    <a:pt x="64903" y="62820"/>
                  </a:lnTo>
                  <a:lnTo>
                    <a:pt x="64932" y="62805"/>
                  </a:lnTo>
                  <a:lnTo>
                    <a:pt x="64960" y="62791"/>
                  </a:lnTo>
                  <a:lnTo>
                    <a:pt x="64960" y="62791"/>
                  </a:lnTo>
                  <a:lnTo>
                    <a:pt x="65002" y="62777"/>
                  </a:lnTo>
                  <a:lnTo>
                    <a:pt x="65002" y="62777"/>
                  </a:lnTo>
                  <a:lnTo>
                    <a:pt x="65044" y="62721"/>
                  </a:lnTo>
                  <a:lnTo>
                    <a:pt x="65312" y="62735"/>
                  </a:lnTo>
                  <a:lnTo>
                    <a:pt x="65368" y="62721"/>
                  </a:lnTo>
                  <a:lnTo>
                    <a:pt x="65382" y="62721"/>
                  </a:lnTo>
                  <a:lnTo>
                    <a:pt x="65396" y="62721"/>
                  </a:lnTo>
                  <a:lnTo>
                    <a:pt x="65424" y="62735"/>
                  </a:lnTo>
                  <a:lnTo>
                    <a:pt x="65523" y="62834"/>
                  </a:lnTo>
                  <a:lnTo>
                    <a:pt x="65537" y="62890"/>
                  </a:lnTo>
                  <a:lnTo>
                    <a:pt x="65551" y="62946"/>
                  </a:lnTo>
                  <a:lnTo>
                    <a:pt x="65551" y="62946"/>
                  </a:lnTo>
                  <a:lnTo>
                    <a:pt x="65565" y="63003"/>
                  </a:lnTo>
                  <a:lnTo>
                    <a:pt x="65565" y="63073"/>
                  </a:lnTo>
                  <a:lnTo>
                    <a:pt x="65523" y="63087"/>
                  </a:lnTo>
                  <a:lnTo>
                    <a:pt x="65523" y="63256"/>
                  </a:lnTo>
                  <a:lnTo>
                    <a:pt x="65453" y="63397"/>
                  </a:lnTo>
                  <a:lnTo>
                    <a:pt x="65424" y="63453"/>
                  </a:lnTo>
                  <a:lnTo>
                    <a:pt x="65438" y="63481"/>
                  </a:lnTo>
                  <a:lnTo>
                    <a:pt x="65382" y="63552"/>
                  </a:lnTo>
                  <a:lnTo>
                    <a:pt x="65354" y="63566"/>
                  </a:lnTo>
                  <a:lnTo>
                    <a:pt x="65241" y="63650"/>
                  </a:lnTo>
                  <a:lnTo>
                    <a:pt x="65227" y="63650"/>
                  </a:lnTo>
                  <a:lnTo>
                    <a:pt x="65227" y="63650"/>
                  </a:lnTo>
                  <a:lnTo>
                    <a:pt x="65213" y="63636"/>
                  </a:lnTo>
                  <a:lnTo>
                    <a:pt x="65101" y="63636"/>
                  </a:lnTo>
                  <a:lnTo>
                    <a:pt x="65072" y="63636"/>
                  </a:lnTo>
                  <a:lnTo>
                    <a:pt x="64974" y="63594"/>
                  </a:lnTo>
                  <a:lnTo>
                    <a:pt x="64875" y="63707"/>
                  </a:lnTo>
                  <a:lnTo>
                    <a:pt x="64875" y="63777"/>
                  </a:lnTo>
                  <a:lnTo>
                    <a:pt x="64833" y="63847"/>
                  </a:lnTo>
                  <a:lnTo>
                    <a:pt x="64932" y="63819"/>
                  </a:lnTo>
                  <a:lnTo>
                    <a:pt x="64960" y="63847"/>
                  </a:lnTo>
                  <a:lnTo>
                    <a:pt x="65016" y="64256"/>
                  </a:lnTo>
                  <a:lnTo>
                    <a:pt x="65072" y="64369"/>
                  </a:lnTo>
                  <a:lnTo>
                    <a:pt x="65157" y="64650"/>
                  </a:lnTo>
                  <a:lnTo>
                    <a:pt x="65185" y="64721"/>
                  </a:lnTo>
                  <a:lnTo>
                    <a:pt x="65199" y="64819"/>
                  </a:lnTo>
                  <a:lnTo>
                    <a:pt x="65199" y="64819"/>
                  </a:lnTo>
                  <a:lnTo>
                    <a:pt x="65199" y="64875"/>
                  </a:lnTo>
                  <a:lnTo>
                    <a:pt x="65199" y="65016"/>
                  </a:lnTo>
                  <a:lnTo>
                    <a:pt x="65199" y="65185"/>
                  </a:lnTo>
                  <a:lnTo>
                    <a:pt x="65213" y="65298"/>
                  </a:lnTo>
                  <a:lnTo>
                    <a:pt x="65213" y="65354"/>
                  </a:lnTo>
                  <a:lnTo>
                    <a:pt x="65213" y="65706"/>
                  </a:lnTo>
                  <a:lnTo>
                    <a:pt x="65199" y="65791"/>
                  </a:lnTo>
                  <a:lnTo>
                    <a:pt x="65171" y="65875"/>
                  </a:lnTo>
                  <a:lnTo>
                    <a:pt x="65171" y="65889"/>
                  </a:lnTo>
                  <a:lnTo>
                    <a:pt x="65157" y="65889"/>
                  </a:lnTo>
                  <a:lnTo>
                    <a:pt x="65129" y="65946"/>
                  </a:lnTo>
                  <a:lnTo>
                    <a:pt x="65058" y="66044"/>
                  </a:lnTo>
                  <a:lnTo>
                    <a:pt x="65016" y="66115"/>
                  </a:lnTo>
                  <a:lnTo>
                    <a:pt x="65002" y="66143"/>
                  </a:lnTo>
                  <a:lnTo>
                    <a:pt x="64875" y="66255"/>
                  </a:lnTo>
                  <a:lnTo>
                    <a:pt x="64791" y="66270"/>
                  </a:lnTo>
                  <a:lnTo>
                    <a:pt x="64636" y="66368"/>
                  </a:lnTo>
                  <a:lnTo>
                    <a:pt x="64523" y="66410"/>
                  </a:lnTo>
                  <a:lnTo>
                    <a:pt x="64509" y="66439"/>
                  </a:lnTo>
                  <a:lnTo>
                    <a:pt x="64509" y="66467"/>
                  </a:lnTo>
                  <a:lnTo>
                    <a:pt x="64523" y="66481"/>
                  </a:lnTo>
                  <a:lnTo>
                    <a:pt x="64579" y="66537"/>
                  </a:lnTo>
                  <a:lnTo>
                    <a:pt x="64551" y="66551"/>
                  </a:lnTo>
                  <a:lnTo>
                    <a:pt x="64523" y="66579"/>
                  </a:lnTo>
                  <a:lnTo>
                    <a:pt x="64467" y="66523"/>
                  </a:lnTo>
                  <a:lnTo>
                    <a:pt x="64411" y="66523"/>
                  </a:lnTo>
                  <a:lnTo>
                    <a:pt x="64368" y="66537"/>
                  </a:lnTo>
                  <a:lnTo>
                    <a:pt x="64326" y="66551"/>
                  </a:lnTo>
                  <a:lnTo>
                    <a:pt x="64087" y="66664"/>
                  </a:lnTo>
                  <a:lnTo>
                    <a:pt x="63805" y="66720"/>
                  </a:lnTo>
                  <a:lnTo>
                    <a:pt x="63636" y="66791"/>
                  </a:lnTo>
                  <a:lnTo>
                    <a:pt x="63608" y="66847"/>
                  </a:lnTo>
                  <a:lnTo>
                    <a:pt x="63580" y="66931"/>
                  </a:lnTo>
                  <a:lnTo>
                    <a:pt x="63566" y="66931"/>
                  </a:lnTo>
                  <a:lnTo>
                    <a:pt x="63523" y="66960"/>
                  </a:lnTo>
                  <a:lnTo>
                    <a:pt x="63495" y="67002"/>
                  </a:lnTo>
                  <a:lnTo>
                    <a:pt x="63383" y="67044"/>
                  </a:lnTo>
                  <a:lnTo>
                    <a:pt x="63354" y="67044"/>
                  </a:lnTo>
                  <a:lnTo>
                    <a:pt x="63129" y="67058"/>
                  </a:lnTo>
                  <a:lnTo>
                    <a:pt x="62960" y="67100"/>
                  </a:lnTo>
                  <a:lnTo>
                    <a:pt x="62749" y="67143"/>
                  </a:lnTo>
                  <a:lnTo>
                    <a:pt x="62650" y="67171"/>
                  </a:lnTo>
                  <a:lnTo>
                    <a:pt x="62594" y="67199"/>
                  </a:lnTo>
                  <a:lnTo>
                    <a:pt x="62594" y="67199"/>
                  </a:lnTo>
                  <a:lnTo>
                    <a:pt x="62341" y="67340"/>
                  </a:lnTo>
                  <a:lnTo>
                    <a:pt x="62242" y="67424"/>
                  </a:lnTo>
                  <a:lnTo>
                    <a:pt x="62031" y="67664"/>
                  </a:lnTo>
                  <a:lnTo>
                    <a:pt x="61960" y="67734"/>
                  </a:lnTo>
                  <a:lnTo>
                    <a:pt x="61932" y="67776"/>
                  </a:lnTo>
                  <a:lnTo>
                    <a:pt x="61918" y="67804"/>
                  </a:lnTo>
                  <a:lnTo>
                    <a:pt x="61805" y="67973"/>
                  </a:lnTo>
                  <a:lnTo>
                    <a:pt x="61749" y="68114"/>
                  </a:lnTo>
                  <a:lnTo>
                    <a:pt x="61749" y="68128"/>
                  </a:lnTo>
                  <a:lnTo>
                    <a:pt x="61721" y="68325"/>
                  </a:lnTo>
                  <a:lnTo>
                    <a:pt x="61721" y="68340"/>
                  </a:lnTo>
                  <a:lnTo>
                    <a:pt x="61721" y="68368"/>
                  </a:lnTo>
                  <a:lnTo>
                    <a:pt x="61693" y="68509"/>
                  </a:lnTo>
                  <a:lnTo>
                    <a:pt x="61693" y="68523"/>
                  </a:lnTo>
                  <a:lnTo>
                    <a:pt x="61679" y="68593"/>
                  </a:lnTo>
                  <a:lnTo>
                    <a:pt x="61805" y="69156"/>
                  </a:lnTo>
                  <a:lnTo>
                    <a:pt x="61791" y="69213"/>
                  </a:lnTo>
                  <a:lnTo>
                    <a:pt x="61735" y="69255"/>
                  </a:lnTo>
                  <a:lnTo>
                    <a:pt x="61721" y="69255"/>
                  </a:lnTo>
                  <a:lnTo>
                    <a:pt x="61566" y="69241"/>
                  </a:lnTo>
                  <a:lnTo>
                    <a:pt x="61453" y="69227"/>
                  </a:lnTo>
                  <a:lnTo>
                    <a:pt x="61129" y="69170"/>
                  </a:lnTo>
                  <a:lnTo>
                    <a:pt x="60904" y="69100"/>
                  </a:lnTo>
                  <a:lnTo>
                    <a:pt x="60806" y="69072"/>
                  </a:lnTo>
                  <a:lnTo>
                    <a:pt x="60228" y="68931"/>
                  </a:lnTo>
                  <a:lnTo>
                    <a:pt x="60158" y="68945"/>
                  </a:lnTo>
                  <a:lnTo>
                    <a:pt x="60073" y="68818"/>
                  </a:lnTo>
                  <a:lnTo>
                    <a:pt x="59975" y="68748"/>
                  </a:lnTo>
                  <a:lnTo>
                    <a:pt x="59890" y="68734"/>
                  </a:lnTo>
                  <a:lnTo>
                    <a:pt x="59918" y="68748"/>
                  </a:lnTo>
                  <a:lnTo>
                    <a:pt x="59947" y="68790"/>
                  </a:lnTo>
                  <a:lnTo>
                    <a:pt x="60073" y="68875"/>
                  </a:lnTo>
                  <a:lnTo>
                    <a:pt x="60144" y="68987"/>
                  </a:lnTo>
                  <a:lnTo>
                    <a:pt x="60144" y="69030"/>
                  </a:lnTo>
                  <a:lnTo>
                    <a:pt x="59820" y="69241"/>
                  </a:lnTo>
                  <a:lnTo>
                    <a:pt x="59764" y="69297"/>
                  </a:lnTo>
                  <a:lnTo>
                    <a:pt x="59468" y="69579"/>
                  </a:lnTo>
                  <a:lnTo>
                    <a:pt x="59369" y="69748"/>
                  </a:lnTo>
                  <a:lnTo>
                    <a:pt x="59271" y="69818"/>
                  </a:lnTo>
                  <a:lnTo>
                    <a:pt x="59088" y="69860"/>
                  </a:lnTo>
                  <a:lnTo>
                    <a:pt x="58975" y="69945"/>
                  </a:lnTo>
                  <a:lnTo>
                    <a:pt x="58876" y="69959"/>
                  </a:lnTo>
                  <a:lnTo>
                    <a:pt x="58862" y="69973"/>
                  </a:lnTo>
                  <a:lnTo>
                    <a:pt x="58806" y="69987"/>
                  </a:lnTo>
                  <a:lnTo>
                    <a:pt x="58722" y="70029"/>
                  </a:lnTo>
                  <a:lnTo>
                    <a:pt x="58482" y="70086"/>
                  </a:lnTo>
                  <a:lnTo>
                    <a:pt x="58426" y="70100"/>
                  </a:lnTo>
                  <a:lnTo>
                    <a:pt x="58384" y="70100"/>
                  </a:lnTo>
                  <a:lnTo>
                    <a:pt x="58271" y="70114"/>
                  </a:lnTo>
                  <a:lnTo>
                    <a:pt x="58186" y="70128"/>
                  </a:lnTo>
                  <a:lnTo>
                    <a:pt x="57975" y="70212"/>
                  </a:lnTo>
                  <a:lnTo>
                    <a:pt x="57877" y="70255"/>
                  </a:lnTo>
                  <a:lnTo>
                    <a:pt x="57412" y="70353"/>
                  </a:lnTo>
                  <a:lnTo>
                    <a:pt x="57342" y="70367"/>
                  </a:lnTo>
                  <a:lnTo>
                    <a:pt x="57201" y="70424"/>
                  </a:lnTo>
                  <a:lnTo>
                    <a:pt x="56919" y="70550"/>
                  </a:lnTo>
                  <a:lnTo>
                    <a:pt x="56792" y="70677"/>
                  </a:lnTo>
                  <a:lnTo>
                    <a:pt x="56666" y="70973"/>
                  </a:lnTo>
                  <a:lnTo>
                    <a:pt x="56637" y="70987"/>
                  </a:lnTo>
                  <a:lnTo>
                    <a:pt x="56567" y="71029"/>
                  </a:lnTo>
                  <a:lnTo>
                    <a:pt x="56511" y="71057"/>
                  </a:lnTo>
                  <a:lnTo>
                    <a:pt x="56497" y="71085"/>
                  </a:lnTo>
                  <a:lnTo>
                    <a:pt x="56328" y="71311"/>
                  </a:lnTo>
                  <a:lnTo>
                    <a:pt x="56215" y="71423"/>
                  </a:lnTo>
                  <a:lnTo>
                    <a:pt x="56215" y="71423"/>
                  </a:lnTo>
                  <a:lnTo>
                    <a:pt x="56145" y="71550"/>
                  </a:lnTo>
                  <a:lnTo>
                    <a:pt x="56088" y="71607"/>
                  </a:lnTo>
                  <a:lnTo>
                    <a:pt x="55947" y="71649"/>
                  </a:lnTo>
                  <a:lnTo>
                    <a:pt x="55849" y="71649"/>
                  </a:lnTo>
                  <a:lnTo>
                    <a:pt x="55736" y="71592"/>
                  </a:lnTo>
                  <a:lnTo>
                    <a:pt x="55539" y="71480"/>
                  </a:lnTo>
                  <a:lnTo>
                    <a:pt x="55215" y="71311"/>
                  </a:lnTo>
                  <a:lnTo>
                    <a:pt x="55145" y="71367"/>
                  </a:lnTo>
                  <a:lnTo>
                    <a:pt x="55103" y="71367"/>
                  </a:lnTo>
                  <a:lnTo>
                    <a:pt x="54990" y="71311"/>
                  </a:lnTo>
                  <a:lnTo>
                    <a:pt x="54919" y="71254"/>
                  </a:lnTo>
                  <a:lnTo>
                    <a:pt x="54652" y="71029"/>
                  </a:lnTo>
                  <a:lnTo>
                    <a:pt x="54624" y="71015"/>
                  </a:lnTo>
                  <a:lnTo>
                    <a:pt x="54553" y="70987"/>
                  </a:lnTo>
                  <a:lnTo>
                    <a:pt x="54469" y="70987"/>
                  </a:lnTo>
                  <a:lnTo>
                    <a:pt x="54370" y="71001"/>
                  </a:lnTo>
                  <a:lnTo>
                    <a:pt x="54103" y="70917"/>
                  </a:lnTo>
                  <a:lnTo>
                    <a:pt x="54046" y="70902"/>
                  </a:lnTo>
                  <a:lnTo>
                    <a:pt x="53976" y="70874"/>
                  </a:lnTo>
                  <a:lnTo>
                    <a:pt x="53877" y="70832"/>
                  </a:lnTo>
                  <a:lnTo>
                    <a:pt x="53455" y="70677"/>
                  </a:lnTo>
                  <a:lnTo>
                    <a:pt x="53202" y="70550"/>
                  </a:lnTo>
                  <a:lnTo>
                    <a:pt x="53187" y="70550"/>
                  </a:lnTo>
                  <a:lnTo>
                    <a:pt x="53103" y="70550"/>
                  </a:lnTo>
                  <a:lnTo>
                    <a:pt x="53061" y="70550"/>
                  </a:lnTo>
                  <a:lnTo>
                    <a:pt x="52976" y="70522"/>
                  </a:lnTo>
                  <a:lnTo>
                    <a:pt x="52723" y="70438"/>
                  </a:lnTo>
                  <a:lnTo>
                    <a:pt x="52286" y="70381"/>
                  </a:lnTo>
                  <a:lnTo>
                    <a:pt x="52061" y="70353"/>
                  </a:lnTo>
                  <a:lnTo>
                    <a:pt x="51948" y="70297"/>
                  </a:lnTo>
                  <a:lnTo>
                    <a:pt x="51892" y="70283"/>
                  </a:lnTo>
                  <a:lnTo>
                    <a:pt x="51751" y="70283"/>
                  </a:lnTo>
                  <a:lnTo>
                    <a:pt x="51751" y="70283"/>
                  </a:lnTo>
                  <a:lnTo>
                    <a:pt x="51737" y="70283"/>
                  </a:lnTo>
                  <a:lnTo>
                    <a:pt x="51737" y="70297"/>
                  </a:lnTo>
                  <a:lnTo>
                    <a:pt x="51737" y="70297"/>
                  </a:lnTo>
                  <a:lnTo>
                    <a:pt x="51765" y="70339"/>
                  </a:lnTo>
                  <a:lnTo>
                    <a:pt x="51892" y="70311"/>
                  </a:lnTo>
                  <a:lnTo>
                    <a:pt x="51906" y="70311"/>
                  </a:lnTo>
                  <a:lnTo>
                    <a:pt x="52019" y="70367"/>
                  </a:lnTo>
                  <a:lnTo>
                    <a:pt x="52005" y="70395"/>
                  </a:lnTo>
                  <a:lnTo>
                    <a:pt x="51920" y="70381"/>
                  </a:lnTo>
                  <a:lnTo>
                    <a:pt x="51765" y="70381"/>
                  </a:lnTo>
                  <a:lnTo>
                    <a:pt x="51582" y="70438"/>
                  </a:lnTo>
                  <a:lnTo>
                    <a:pt x="51568" y="70438"/>
                  </a:lnTo>
                  <a:lnTo>
                    <a:pt x="51385" y="70480"/>
                  </a:lnTo>
                  <a:lnTo>
                    <a:pt x="51315" y="70522"/>
                  </a:lnTo>
                  <a:lnTo>
                    <a:pt x="51230" y="70564"/>
                  </a:lnTo>
                  <a:lnTo>
                    <a:pt x="51005" y="70621"/>
                  </a:lnTo>
                  <a:lnTo>
                    <a:pt x="50991" y="70635"/>
                  </a:lnTo>
                  <a:lnTo>
                    <a:pt x="50822" y="70649"/>
                  </a:lnTo>
                  <a:lnTo>
                    <a:pt x="50484" y="70691"/>
                  </a:lnTo>
                  <a:lnTo>
                    <a:pt x="50315" y="70705"/>
                  </a:lnTo>
                  <a:lnTo>
                    <a:pt x="50287" y="70719"/>
                  </a:lnTo>
                  <a:lnTo>
                    <a:pt x="50047" y="70691"/>
                  </a:lnTo>
                  <a:lnTo>
                    <a:pt x="49667" y="70719"/>
                  </a:lnTo>
                  <a:lnTo>
                    <a:pt x="49625" y="70733"/>
                  </a:lnTo>
                  <a:lnTo>
                    <a:pt x="49498" y="70748"/>
                  </a:lnTo>
                  <a:lnTo>
                    <a:pt x="49259" y="70832"/>
                  </a:lnTo>
                  <a:lnTo>
                    <a:pt x="49174" y="70860"/>
                  </a:lnTo>
                  <a:lnTo>
                    <a:pt x="49061" y="70888"/>
                  </a:lnTo>
                  <a:lnTo>
                    <a:pt x="48794" y="70931"/>
                  </a:lnTo>
                  <a:lnTo>
                    <a:pt x="48540" y="71029"/>
                  </a:lnTo>
                  <a:lnTo>
                    <a:pt x="48357" y="71057"/>
                  </a:lnTo>
                  <a:lnTo>
                    <a:pt x="48160" y="71142"/>
                  </a:lnTo>
                  <a:lnTo>
                    <a:pt x="48146" y="71156"/>
                  </a:lnTo>
                  <a:lnTo>
                    <a:pt x="48076" y="71198"/>
                  </a:lnTo>
                  <a:lnTo>
                    <a:pt x="48062" y="71212"/>
                  </a:lnTo>
                  <a:lnTo>
                    <a:pt x="47977" y="71311"/>
                  </a:lnTo>
                  <a:lnTo>
                    <a:pt x="47963" y="71283"/>
                  </a:lnTo>
                  <a:lnTo>
                    <a:pt x="48005" y="71254"/>
                  </a:lnTo>
                  <a:lnTo>
                    <a:pt x="47935" y="71184"/>
                  </a:lnTo>
                  <a:lnTo>
                    <a:pt x="47949" y="71114"/>
                  </a:lnTo>
                  <a:lnTo>
                    <a:pt x="47865" y="71114"/>
                  </a:lnTo>
                  <a:lnTo>
                    <a:pt x="47879" y="71170"/>
                  </a:lnTo>
                  <a:lnTo>
                    <a:pt x="47752" y="71170"/>
                  </a:lnTo>
                  <a:lnTo>
                    <a:pt x="47738" y="71198"/>
                  </a:lnTo>
                  <a:lnTo>
                    <a:pt x="47738" y="71226"/>
                  </a:lnTo>
                  <a:lnTo>
                    <a:pt x="47710" y="71283"/>
                  </a:lnTo>
                  <a:lnTo>
                    <a:pt x="47780" y="71254"/>
                  </a:lnTo>
                  <a:lnTo>
                    <a:pt x="47808" y="71269"/>
                  </a:lnTo>
                  <a:lnTo>
                    <a:pt x="47907" y="71381"/>
                  </a:lnTo>
                  <a:lnTo>
                    <a:pt x="47949" y="71325"/>
                  </a:lnTo>
                  <a:lnTo>
                    <a:pt x="47879" y="71536"/>
                  </a:lnTo>
                  <a:lnTo>
                    <a:pt x="47780" y="71691"/>
                  </a:lnTo>
                  <a:lnTo>
                    <a:pt x="47710" y="71790"/>
                  </a:lnTo>
                  <a:lnTo>
                    <a:pt x="47667" y="71804"/>
                  </a:lnTo>
                  <a:lnTo>
                    <a:pt x="47583" y="71747"/>
                  </a:lnTo>
                  <a:lnTo>
                    <a:pt x="47414" y="71536"/>
                  </a:lnTo>
                  <a:lnTo>
                    <a:pt x="47400" y="71522"/>
                  </a:lnTo>
                  <a:lnTo>
                    <a:pt x="47231" y="71367"/>
                  </a:lnTo>
                  <a:lnTo>
                    <a:pt x="47217" y="71367"/>
                  </a:lnTo>
                  <a:lnTo>
                    <a:pt x="47132" y="71311"/>
                  </a:lnTo>
                  <a:lnTo>
                    <a:pt x="46724" y="71100"/>
                  </a:lnTo>
                  <a:lnTo>
                    <a:pt x="46654" y="71015"/>
                  </a:lnTo>
                  <a:lnTo>
                    <a:pt x="46682" y="70902"/>
                  </a:lnTo>
                  <a:lnTo>
                    <a:pt x="46710" y="70902"/>
                  </a:lnTo>
                  <a:lnTo>
                    <a:pt x="46724" y="70931"/>
                  </a:lnTo>
                  <a:lnTo>
                    <a:pt x="46696" y="70987"/>
                  </a:lnTo>
                  <a:lnTo>
                    <a:pt x="46724" y="71001"/>
                  </a:lnTo>
                  <a:lnTo>
                    <a:pt x="46766" y="70973"/>
                  </a:lnTo>
                  <a:lnTo>
                    <a:pt x="46766" y="70902"/>
                  </a:lnTo>
                  <a:lnTo>
                    <a:pt x="46808" y="70874"/>
                  </a:lnTo>
                  <a:lnTo>
                    <a:pt x="46823" y="70888"/>
                  </a:lnTo>
                  <a:lnTo>
                    <a:pt x="46851" y="70860"/>
                  </a:lnTo>
                  <a:lnTo>
                    <a:pt x="46879" y="70719"/>
                  </a:lnTo>
                  <a:lnTo>
                    <a:pt x="46949" y="70663"/>
                  </a:lnTo>
                  <a:lnTo>
                    <a:pt x="46963" y="70649"/>
                  </a:lnTo>
                  <a:lnTo>
                    <a:pt x="47006" y="70635"/>
                  </a:lnTo>
                  <a:lnTo>
                    <a:pt x="47132" y="70705"/>
                  </a:lnTo>
                  <a:lnTo>
                    <a:pt x="47245" y="70733"/>
                  </a:lnTo>
                  <a:lnTo>
                    <a:pt x="47329" y="70677"/>
                  </a:lnTo>
                  <a:lnTo>
                    <a:pt x="47372" y="70691"/>
                  </a:lnTo>
                  <a:lnTo>
                    <a:pt x="47400" y="70677"/>
                  </a:lnTo>
                  <a:lnTo>
                    <a:pt x="47386" y="70635"/>
                  </a:lnTo>
                  <a:lnTo>
                    <a:pt x="47470" y="70536"/>
                  </a:lnTo>
                  <a:lnTo>
                    <a:pt x="47470" y="70466"/>
                  </a:lnTo>
                  <a:lnTo>
                    <a:pt x="47513" y="70367"/>
                  </a:lnTo>
                  <a:lnTo>
                    <a:pt x="47513" y="70325"/>
                  </a:lnTo>
                  <a:lnTo>
                    <a:pt x="47484" y="70311"/>
                  </a:lnTo>
                  <a:lnTo>
                    <a:pt x="47442" y="70381"/>
                  </a:lnTo>
                  <a:lnTo>
                    <a:pt x="47428" y="70522"/>
                  </a:lnTo>
                  <a:lnTo>
                    <a:pt x="47273" y="70649"/>
                  </a:lnTo>
                  <a:lnTo>
                    <a:pt x="47203" y="70677"/>
                  </a:lnTo>
                  <a:lnTo>
                    <a:pt x="47132" y="70635"/>
                  </a:lnTo>
                  <a:lnTo>
                    <a:pt x="47132" y="70593"/>
                  </a:lnTo>
                  <a:lnTo>
                    <a:pt x="47048" y="70579"/>
                  </a:lnTo>
                  <a:lnTo>
                    <a:pt x="47020" y="70522"/>
                  </a:lnTo>
                  <a:lnTo>
                    <a:pt x="47034" y="70480"/>
                  </a:lnTo>
                  <a:lnTo>
                    <a:pt x="47175" y="70353"/>
                  </a:lnTo>
                  <a:lnTo>
                    <a:pt x="47104" y="70339"/>
                  </a:lnTo>
                  <a:lnTo>
                    <a:pt x="47104" y="70325"/>
                  </a:lnTo>
                  <a:lnTo>
                    <a:pt x="47118" y="70226"/>
                  </a:lnTo>
                  <a:lnTo>
                    <a:pt x="47118" y="70212"/>
                  </a:lnTo>
                  <a:lnTo>
                    <a:pt x="47104" y="70212"/>
                  </a:lnTo>
                  <a:lnTo>
                    <a:pt x="47090" y="70212"/>
                  </a:lnTo>
                  <a:lnTo>
                    <a:pt x="47090" y="70212"/>
                  </a:lnTo>
                  <a:lnTo>
                    <a:pt x="47090" y="70212"/>
                  </a:lnTo>
                  <a:lnTo>
                    <a:pt x="47090" y="70212"/>
                  </a:lnTo>
                  <a:lnTo>
                    <a:pt x="47076" y="70226"/>
                  </a:lnTo>
                  <a:lnTo>
                    <a:pt x="47076" y="70226"/>
                  </a:lnTo>
                  <a:lnTo>
                    <a:pt x="47062" y="70212"/>
                  </a:lnTo>
                  <a:lnTo>
                    <a:pt x="47034" y="70198"/>
                  </a:lnTo>
                  <a:lnTo>
                    <a:pt x="47034" y="70269"/>
                  </a:lnTo>
                  <a:lnTo>
                    <a:pt x="47006" y="70297"/>
                  </a:lnTo>
                  <a:lnTo>
                    <a:pt x="47062" y="70367"/>
                  </a:lnTo>
                  <a:lnTo>
                    <a:pt x="46991" y="70480"/>
                  </a:lnTo>
                  <a:lnTo>
                    <a:pt x="46977" y="70564"/>
                  </a:lnTo>
                  <a:lnTo>
                    <a:pt x="46949" y="70564"/>
                  </a:lnTo>
                  <a:lnTo>
                    <a:pt x="46851" y="70522"/>
                  </a:lnTo>
                  <a:lnTo>
                    <a:pt x="46823" y="70339"/>
                  </a:lnTo>
                  <a:lnTo>
                    <a:pt x="46851" y="70269"/>
                  </a:lnTo>
                  <a:lnTo>
                    <a:pt x="46823" y="70226"/>
                  </a:lnTo>
                  <a:lnTo>
                    <a:pt x="46696" y="70212"/>
                  </a:lnTo>
                  <a:lnTo>
                    <a:pt x="46682" y="70212"/>
                  </a:lnTo>
                  <a:lnTo>
                    <a:pt x="46682" y="70212"/>
                  </a:lnTo>
                  <a:lnTo>
                    <a:pt x="46654" y="70226"/>
                  </a:lnTo>
                  <a:lnTo>
                    <a:pt x="46668" y="70283"/>
                  </a:lnTo>
                  <a:lnTo>
                    <a:pt x="46696" y="70353"/>
                  </a:lnTo>
                  <a:lnTo>
                    <a:pt x="46724" y="70480"/>
                  </a:lnTo>
                  <a:lnTo>
                    <a:pt x="46710" y="70677"/>
                  </a:lnTo>
                  <a:lnTo>
                    <a:pt x="46682" y="70705"/>
                  </a:lnTo>
                  <a:lnTo>
                    <a:pt x="46555" y="70564"/>
                  </a:lnTo>
                  <a:lnTo>
                    <a:pt x="46456" y="70536"/>
                  </a:lnTo>
                  <a:lnTo>
                    <a:pt x="46442" y="70508"/>
                  </a:lnTo>
                  <a:lnTo>
                    <a:pt x="46485" y="70508"/>
                  </a:lnTo>
                  <a:lnTo>
                    <a:pt x="46456" y="70410"/>
                  </a:lnTo>
                  <a:lnTo>
                    <a:pt x="46470" y="70339"/>
                  </a:lnTo>
                  <a:lnTo>
                    <a:pt x="46499" y="70283"/>
                  </a:lnTo>
                  <a:lnTo>
                    <a:pt x="46527" y="70226"/>
                  </a:lnTo>
                  <a:lnTo>
                    <a:pt x="46527" y="70212"/>
                  </a:lnTo>
                  <a:lnTo>
                    <a:pt x="46541" y="70156"/>
                  </a:lnTo>
                  <a:lnTo>
                    <a:pt x="46513" y="70142"/>
                  </a:lnTo>
                  <a:lnTo>
                    <a:pt x="46442" y="70170"/>
                  </a:lnTo>
                  <a:lnTo>
                    <a:pt x="46414" y="70170"/>
                  </a:lnTo>
                  <a:lnTo>
                    <a:pt x="46400" y="70156"/>
                  </a:lnTo>
                  <a:lnTo>
                    <a:pt x="46372" y="70170"/>
                  </a:lnTo>
                  <a:lnTo>
                    <a:pt x="46330" y="70198"/>
                  </a:lnTo>
                  <a:lnTo>
                    <a:pt x="46203" y="70170"/>
                  </a:lnTo>
                  <a:lnTo>
                    <a:pt x="46175" y="70184"/>
                  </a:lnTo>
                  <a:lnTo>
                    <a:pt x="46147" y="70226"/>
                  </a:lnTo>
                  <a:lnTo>
                    <a:pt x="46133" y="70226"/>
                  </a:lnTo>
                  <a:lnTo>
                    <a:pt x="46133" y="70226"/>
                  </a:lnTo>
                  <a:lnTo>
                    <a:pt x="46090" y="70241"/>
                  </a:lnTo>
                  <a:lnTo>
                    <a:pt x="46020" y="70198"/>
                  </a:lnTo>
                  <a:lnTo>
                    <a:pt x="45992" y="70128"/>
                  </a:lnTo>
                  <a:lnTo>
                    <a:pt x="45949" y="70128"/>
                  </a:lnTo>
                  <a:lnTo>
                    <a:pt x="45809" y="70212"/>
                  </a:lnTo>
                  <a:lnTo>
                    <a:pt x="45809" y="70395"/>
                  </a:lnTo>
                  <a:lnTo>
                    <a:pt x="45766" y="70381"/>
                  </a:lnTo>
                  <a:lnTo>
                    <a:pt x="45710" y="70353"/>
                  </a:lnTo>
                  <a:lnTo>
                    <a:pt x="45696" y="70297"/>
                  </a:lnTo>
                  <a:lnTo>
                    <a:pt x="45640" y="70311"/>
                  </a:lnTo>
                  <a:lnTo>
                    <a:pt x="45640" y="70508"/>
                  </a:lnTo>
                  <a:lnTo>
                    <a:pt x="45668" y="70607"/>
                  </a:lnTo>
                  <a:lnTo>
                    <a:pt x="45654" y="70691"/>
                  </a:lnTo>
                  <a:lnTo>
                    <a:pt x="45668" y="70818"/>
                  </a:lnTo>
                  <a:lnTo>
                    <a:pt x="45626" y="70874"/>
                  </a:lnTo>
                  <a:lnTo>
                    <a:pt x="45654" y="70888"/>
                  </a:lnTo>
                  <a:lnTo>
                    <a:pt x="45710" y="70860"/>
                  </a:lnTo>
                  <a:lnTo>
                    <a:pt x="45724" y="70832"/>
                  </a:lnTo>
                  <a:lnTo>
                    <a:pt x="45724" y="70832"/>
                  </a:lnTo>
                  <a:lnTo>
                    <a:pt x="45752" y="70804"/>
                  </a:lnTo>
                  <a:lnTo>
                    <a:pt x="45752" y="70888"/>
                  </a:lnTo>
                  <a:lnTo>
                    <a:pt x="45738" y="70917"/>
                  </a:lnTo>
                  <a:lnTo>
                    <a:pt x="45344" y="71057"/>
                  </a:lnTo>
                  <a:lnTo>
                    <a:pt x="45245" y="71029"/>
                  </a:lnTo>
                  <a:lnTo>
                    <a:pt x="45189" y="70945"/>
                  </a:lnTo>
                  <a:lnTo>
                    <a:pt x="45147" y="70917"/>
                  </a:lnTo>
                  <a:lnTo>
                    <a:pt x="45161" y="70874"/>
                  </a:lnTo>
                  <a:lnTo>
                    <a:pt x="45161" y="70860"/>
                  </a:lnTo>
                  <a:lnTo>
                    <a:pt x="45203" y="70719"/>
                  </a:lnTo>
                  <a:lnTo>
                    <a:pt x="45245" y="70649"/>
                  </a:lnTo>
                  <a:lnTo>
                    <a:pt x="45274" y="70593"/>
                  </a:lnTo>
                  <a:lnTo>
                    <a:pt x="45274" y="70593"/>
                  </a:lnTo>
                  <a:lnTo>
                    <a:pt x="45245" y="70550"/>
                  </a:lnTo>
                  <a:lnTo>
                    <a:pt x="45175" y="70550"/>
                  </a:lnTo>
                  <a:lnTo>
                    <a:pt x="45203" y="70480"/>
                  </a:lnTo>
                  <a:lnTo>
                    <a:pt x="45231" y="70494"/>
                  </a:lnTo>
                  <a:lnTo>
                    <a:pt x="45245" y="70438"/>
                  </a:lnTo>
                  <a:lnTo>
                    <a:pt x="45217" y="70424"/>
                  </a:lnTo>
                  <a:lnTo>
                    <a:pt x="45203" y="70381"/>
                  </a:lnTo>
                  <a:lnTo>
                    <a:pt x="45231" y="70367"/>
                  </a:lnTo>
                  <a:lnTo>
                    <a:pt x="45288" y="70381"/>
                  </a:lnTo>
                  <a:lnTo>
                    <a:pt x="45288" y="70381"/>
                  </a:lnTo>
                  <a:lnTo>
                    <a:pt x="45316" y="70395"/>
                  </a:lnTo>
                  <a:lnTo>
                    <a:pt x="45316" y="70367"/>
                  </a:lnTo>
                  <a:lnTo>
                    <a:pt x="45316" y="70367"/>
                  </a:lnTo>
                  <a:lnTo>
                    <a:pt x="45302" y="70353"/>
                  </a:lnTo>
                  <a:lnTo>
                    <a:pt x="45302" y="70353"/>
                  </a:lnTo>
                  <a:lnTo>
                    <a:pt x="45189" y="70283"/>
                  </a:lnTo>
                  <a:lnTo>
                    <a:pt x="45147" y="70212"/>
                  </a:lnTo>
                  <a:lnTo>
                    <a:pt x="45161" y="70128"/>
                  </a:lnTo>
                  <a:lnTo>
                    <a:pt x="45062" y="70128"/>
                  </a:lnTo>
                  <a:lnTo>
                    <a:pt x="45062" y="70156"/>
                  </a:lnTo>
                  <a:lnTo>
                    <a:pt x="45090" y="70241"/>
                  </a:lnTo>
                  <a:lnTo>
                    <a:pt x="45076" y="70269"/>
                  </a:lnTo>
                  <a:lnTo>
                    <a:pt x="45006" y="70269"/>
                  </a:lnTo>
                  <a:lnTo>
                    <a:pt x="44893" y="70226"/>
                  </a:lnTo>
                  <a:lnTo>
                    <a:pt x="44879" y="70226"/>
                  </a:lnTo>
                  <a:lnTo>
                    <a:pt x="44781" y="70184"/>
                  </a:lnTo>
                  <a:lnTo>
                    <a:pt x="44781" y="70184"/>
                  </a:lnTo>
                  <a:lnTo>
                    <a:pt x="44738" y="70142"/>
                  </a:lnTo>
                  <a:lnTo>
                    <a:pt x="44696" y="70156"/>
                  </a:lnTo>
                  <a:lnTo>
                    <a:pt x="44654" y="70198"/>
                  </a:lnTo>
                  <a:lnTo>
                    <a:pt x="44654" y="70198"/>
                  </a:lnTo>
                  <a:lnTo>
                    <a:pt x="44598" y="70128"/>
                  </a:lnTo>
                  <a:lnTo>
                    <a:pt x="44584" y="70226"/>
                  </a:lnTo>
                  <a:lnTo>
                    <a:pt x="44654" y="70241"/>
                  </a:lnTo>
                  <a:lnTo>
                    <a:pt x="44767" y="70255"/>
                  </a:lnTo>
                  <a:lnTo>
                    <a:pt x="44781" y="70283"/>
                  </a:lnTo>
                  <a:lnTo>
                    <a:pt x="44781" y="70367"/>
                  </a:lnTo>
                  <a:lnTo>
                    <a:pt x="44738" y="70395"/>
                  </a:lnTo>
                  <a:lnTo>
                    <a:pt x="44753" y="70424"/>
                  </a:lnTo>
                  <a:lnTo>
                    <a:pt x="44781" y="70410"/>
                  </a:lnTo>
                  <a:lnTo>
                    <a:pt x="44837" y="70381"/>
                  </a:lnTo>
                  <a:lnTo>
                    <a:pt x="44851" y="70494"/>
                  </a:lnTo>
                  <a:lnTo>
                    <a:pt x="44851" y="70494"/>
                  </a:lnTo>
                  <a:lnTo>
                    <a:pt x="44950" y="70607"/>
                  </a:lnTo>
                  <a:lnTo>
                    <a:pt x="44992" y="70663"/>
                  </a:lnTo>
                  <a:lnTo>
                    <a:pt x="44978" y="70677"/>
                  </a:lnTo>
                  <a:lnTo>
                    <a:pt x="44936" y="70691"/>
                  </a:lnTo>
                  <a:lnTo>
                    <a:pt x="44893" y="70705"/>
                  </a:lnTo>
                  <a:lnTo>
                    <a:pt x="44921" y="70719"/>
                  </a:lnTo>
                  <a:lnTo>
                    <a:pt x="44992" y="70705"/>
                  </a:lnTo>
                  <a:lnTo>
                    <a:pt x="45006" y="70733"/>
                  </a:lnTo>
                  <a:lnTo>
                    <a:pt x="45048" y="70804"/>
                  </a:lnTo>
                  <a:lnTo>
                    <a:pt x="45048" y="70818"/>
                  </a:lnTo>
                  <a:lnTo>
                    <a:pt x="45048" y="70846"/>
                  </a:lnTo>
                  <a:lnTo>
                    <a:pt x="44964" y="70860"/>
                  </a:lnTo>
                  <a:lnTo>
                    <a:pt x="44964" y="70888"/>
                  </a:lnTo>
                  <a:lnTo>
                    <a:pt x="44879" y="70959"/>
                  </a:lnTo>
                  <a:lnTo>
                    <a:pt x="44907" y="70973"/>
                  </a:lnTo>
                  <a:lnTo>
                    <a:pt x="44992" y="70959"/>
                  </a:lnTo>
                  <a:lnTo>
                    <a:pt x="45006" y="70987"/>
                  </a:lnTo>
                  <a:lnTo>
                    <a:pt x="44950" y="71043"/>
                  </a:lnTo>
                  <a:lnTo>
                    <a:pt x="44950" y="71043"/>
                  </a:lnTo>
                  <a:lnTo>
                    <a:pt x="44921" y="71071"/>
                  </a:lnTo>
                  <a:lnTo>
                    <a:pt x="44879" y="71100"/>
                  </a:lnTo>
                  <a:lnTo>
                    <a:pt x="44851" y="71100"/>
                  </a:lnTo>
                  <a:lnTo>
                    <a:pt x="44753" y="70987"/>
                  </a:lnTo>
                  <a:lnTo>
                    <a:pt x="44738" y="70987"/>
                  </a:lnTo>
                  <a:lnTo>
                    <a:pt x="44710" y="70973"/>
                  </a:lnTo>
                  <a:lnTo>
                    <a:pt x="44499" y="70902"/>
                  </a:lnTo>
                  <a:lnTo>
                    <a:pt x="44443" y="70846"/>
                  </a:lnTo>
                  <a:lnTo>
                    <a:pt x="44429" y="70804"/>
                  </a:lnTo>
                  <a:lnTo>
                    <a:pt x="44288" y="70607"/>
                  </a:lnTo>
                  <a:lnTo>
                    <a:pt x="44161" y="70522"/>
                  </a:lnTo>
                  <a:lnTo>
                    <a:pt x="44119" y="70508"/>
                  </a:lnTo>
                  <a:lnTo>
                    <a:pt x="44077" y="70508"/>
                  </a:lnTo>
                  <a:lnTo>
                    <a:pt x="43936" y="70395"/>
                  </a:lnTo>
                  <a:lnTo>
                    <a:pt x="43626" y="70255"/>
                  </a:lnTo>
                  <a:lnTo>
                    <a:pt x="43541" y="70156"/>
                  </a:lnTo>
                  <a:lnTo>
                    <a:pt x="43513" y="70086"/>
                  </a:lnTo>
                  <a:lnTo>
                    <a:pt x="43471" y="70058"/>
                  </a:lnTo>
                  <a:lnTo>
                    <a:pt x="43358" y="69945"/>
                  </a:lnTo>
                  <a:lnTo>
                    <a:pt x="43316" y="69903"/>
                  </a:lnTo>
                  <a:lnTo>
                    <a:pt x="43246" y="69832"/>
                  </a:lnTo>
                  <a:lnTo>
                    <a:pt x="43049" y="69593"/>
                  </a:lnTo>
                  <a:lnTo>
                    <a:pt x="43035" y="69579"/>
                  </a:lnTo>
                  <a:lnTo>
                    <a:pt x="43006" y="69565"/>
                  </a:lnTo>
                  <a:lnTo>
                    <a:pt x="42978" y="69551"/>
                  </a:lnTo>
                  <a:lnTo>
                    <a:pt x="42950" y="69522"/>
                  </a:lnTo>
                  <a:lnTo>
                    <a:pt x="42978" y="69424"/>
                  </a:lnTo>
                  <a:lnTo>
                    <a:pt x="42964" y="69339"/>
                  </a:lnTo>
                  <a:lnTo>
                    <a:pt x="42992" y="69311"/>
                  </a:lnTo>
                  <a:lnTo>
                    <a:pt x="43049" y="69269"/>
                  </a:lnTo>
                  <a:lnTo>
                    <a:pt x="43035" y="69213"/>
                  </a:lnTo>
                  <a:lnTo>
                    <a:pt x="42978" y="69184"/>
                  </a:lnTo>
                  <a:lnTo>
                    <a:pt x="42950" y="69184"/>
                  </a:lnTo>
                  <a:lnTo>
                    <a:pt x="42936" y="69184"/>
                  </a:lnTo>
                  <a:lnTo>
                    <a:pt x="42936" y="69199"/>
                  </a:lnTo>
                  <a:lnTo>
                    <a:pt x="42936" y="69199"/>
                  </a:lnTo>
                  <a:lnTo>
                    <a:pt x="42964" y="69213"/>
                  </a:lnTo>
                  <a:lnTo>
                    <a:pt x="42978" y="69227"/>
                  </a:lnTo>
                  <a:lnTo>
                    <a:pt x="43006" y="69227"/>
                  </a:lnTo>
                  <a:lnTo>
                    <a:pt x="42978" y="69255"/>
                  </a:lnTo>
                  <a:lnTo>
                    <a:pt x="42922" y="69325"/>
                  </a:lnTo>
                  <a:lnTo>
                    <a:pt x="42922" y="69410"/>
                  </a:lnTo>
                  <a:lnTo>
                    <a:pt x="42851" y="69621"/>
                  </a:lnTo>
                  <a:lnTo>
                    <a:pt x="42795" y="69494"/>
                  </a:lnTo>
                  <a:lnTo>
                    <a:pt x="42739" y="69480"/>
                  </a:lnTo>
                  <a:lnTo>
                    <a:pt x="42725" y="69438"/>
                  </a:lnTo>
                  <a:lnTo>
                    <a:pt x="42471" y="69283"/>
                  </a:lnTo>
                  <a:lnTo>
                    <a:pt x="42429" y="69339"/>
                  </a:lnTo>
                  <a:lnTo>
                    <a:pt x="42415" y="69339"/>
                  </a:lnTo>
                  <a:lnTo>
                    <a:pt x="42387" y="69339"/>
                  </a:lnTo>
                  <a:lnTo>
                    <a:pt x="42288" y="69255"/>
                  </a:lnTo>
                  <a:lnTo>
                    <a:pt x="42274" y="69184"/>
                  </a:lnTo>
                  <a:lnTo>
                    <a:pt x="42260" y="69170"/>
                  </a:lnTo>
                  <a:lnTo>
                    <a:pt x="42232" y="69156"/>
                  </a:lnTo>
                  <a:lnTo>
                    <a:pt x="42218" y="69170"/>
                  </a:lnTo>
                  <a:lnTo>
                    <a:pt x="42204" y="69170"/>
                  </a:lnTo>
                  <a:lnTo>
                    <a:pt x="42204" y="69241"/>
                  </a:lnTo>
                  <a:lnTo>
                    <a:pt x="42218" y="69255"/>
                  </a:lnTo>
                  <a:lnTo>
                    <a:pt x="42232" y="69255"/>
                  </a:lnTo>
                  <a:lnTo>
                    <a:pt x="42302" y="69311"/>
                  </a:lnTo>
                  <a:lnTo>
                    <a:pt x="42443" y="69368"/>
                  </a:lnTo>
                  <a:lnTo>
                    <a:pt x="42542" y="69396"/>
                  </a:lnTo>
                  <a:lnTo>
                    <a:pt x="42612" y="69438"/>
                  </a:lnTo>
                  <a:lnTo>
                    <a:pt x="42753" y="69635"/>
                  </a:lnTo>
                  <a:lnTo>
                    <a:pt x="42880" y="69818"/>
                  </a:lnTo>
                  <a:lnTo>
                    <a:pt x="42894" y="69818"/>
                  </a:lnTo>
                  <a:lnTo>
                    <a:pt x="42922" y="69860"/>
                  </a:lnTo>
                  <a:lnTo>
                    <a:pt x="42950" y="69874"/>
                  </a:lnTo>
                  <a:lnTo>
                    <a:pt x="42964" y="69959"/>
                  </a:lnTo>
                  <a:lnTo>
                    <a:pt x="43133" y="70114"/>
                  </a:lnTo>
                  <a:lnTo>
                    <a:pt x="43161" y="70170"/>
                  </a:lnTo>
                  <a:lnTo>
                    <a:pt x="43189" y="70184"/>
                  </a:lnTo>
                  <a:lnTo>
                    <a:pt x="43218" y="70100"/>
                  </a:lnTo>
                  <a:lnTo>
                    <a:pt x="43246" y="70100"/>
                  </a:lnTo>
                  <a:lnTo>
                    <a:pt x="43288" y="70128"/>
                  </a:lnTo>
                  <a:lnTo>
                    <a:pt x="43316" y="70269"/>
                  </a:lnTo>
                  <a:lnTo>
                    <a:pt x="43316" y="70269"/>
                  </a:lnTo>
                  <a:lnTo>
                    <a:pt x="43316" y="70353"/>
                  </a:lnTo>
                  <a:lnTo>
                    <a:pt x="43429" y="70452"/>
                  </a:lnTo>
                  <a:lnTo>
                    <a:pt x="43429" y="70480"/>
                  </a:lnTo>
                  <a:lnTo>
                    <a:pt x="43415" y="70494"/>
                  </a:lnTo>
                  <a:lnTo>
                    <a:pt x="43401" y="70522"/>
                  </a:lnTo>
                  <a:lnTo>
                    <a:pt x="43471" y="70494"/>
                  </a:lnTo>
                  <a:lnTo>
                    <a:pt x="43527" y="70536"/>
                  </a:lnTo>
                  <a:lnTo>
                    <a:pt x="43556" y="70522"/>
                  </a:lnTo>
                  <a:lnTo>
                    <a:pt x="43541" y="70480"/>
                  </a:lnTo>
                  <a:lnTo>
                    <a:pt x="43570" y="70466"/>
                  </a:lnTo>
                  <a:lnTo>
                    <a:pt x="43570" y="70508"/>
                  </a:lnTo>
                  <a:lnTo>
                    <a:pt x="43570" y="70550"/>
                  </a:lnTo>
                  <a:lnTo>
                    <a:pt x="43513" y="70607"/>
                  </a:lnTo>
                  <a:lnTo>
                    <a:pt x="43471" y="70663"/>
                  </a:lnTo>
                  <a:lnTo>
                    <a:pt x="43401" y="70733"/>
                  </a:lnTo>
                  <a:lnTo>
                    <a:pt x="43288" y="70931"/>
                  </a:lnTo>
                  <a:lnTo>
                    <a:pt x="43189" y="70959"/>
                  </a:lnTo>
                  <a:lnTo>
                    <a:pt x="43189" y="70959"/>
                  </a:lnTo>
                  <a:lnTo>
                    <a:pt x="43049" y="70945"/>
                  </a:lnTo>
                  <a:lnTo>
                    <a:pt x="42851" y="70959"/>
                  </a:lnTo>
                  <a:lnTo>
                    <a:pt x="42767" y="70945"/>
                  </a:lnTo>
                  <a:lnTo>
                    <a:pt x="42781" y="70832"/>
                  </a:lnTo>
                  <a:lnTo>
                    <a:pt x="42739" y="70691"/>
                  </a:lnTo>
                  <a:lnTo>
                    <a:pt x="42683" y="70733"/>
                  </a:lnTo>
                  <a:lnTo>
                    <a:pt x="42697" y="70649"/>
                  </a:lnTo>
                  <a:lnTo>
                    <a:pt x="42542" y="70579"/>
                  </a:lnTo>
                  <a:lnTo>
                    <a:pt x="42528" y="70536"/>
                  </a:lnTo>
                  <a:lnTo>
                    <a:pt x="42457" y="70480"/>
                  </a:lnTo>
                  <a:lnTo>
                    <a:pt x="42443" y="70508"/>
                  </a:lnTo>
                  <a:lnTo>
                    <a:pt x="42528" y="70621"/>
                  </a:lnTo>
                  <a:lnTo>
                    <a:pt x="42654" y="70677"/>
                  </a:lnTo>
                  <a:lnTo>
                    <a:pt x="42640" y="70748"/>
                  </a:lnTo>
                  <a:lnTo>
                    <a:pt x="42668" y="70776"/>
                  </a:lnTo>
                  <a:lnTo>
                    <a:pt x="42711" y="70762"/>
                  </a:lnTo>
                  <a:lnTo>
                    <a:pt x="42725" y="70776"/>
                  </a:lnTo>
                  <a:lnTo>
                    <a:pt x="42739" y="70804"/>
                  </a:lnTo>
                  <a:lnTo>
                    <a:pt x="42725" y="70945"/>
                  </a:lnTo>
                  <a:lnTo>
                    <a:pt x="42753" y="70973"/>
                  </a:lnTo>
                  <a:lnTo>
                    <a:pt x="42837" y="71043"/>
                  </a:lnTo>
                  <a:lnTo>
                    <a:pt x="42894" y="71043"/>
                  </a:lnTo>
                  <a:lnTo>
                    <a:pt x="42851" y="71114"/>
                  </a:lnTo>
                  <a:lnTo>
                    <a:pt x="42795" y="71142"/>
                  </a:lnTo>
                  <a:lnTo>
                    <a:pt x="42739" y="71170"/>
                  </a:lnTo>
                  <a:lnTo>
                    <a:pt x="42612" y="71184"/>
                  </a:lnTo>
                  <a:lnTo>
                    <a:pt x="42373" y="71269"/>
                  </a:lnTo>
                  <a:lnTo>
                    <a:pt x="42345" y="71269"/>
                  </a:lnTo>
                  <a:lnTo>
                    <a:pt x="42091" y="71353"/>
                  </a:lnTo>
                  <a:lnTo>
                    <a:pt x="41964" y="71381"/>
                  </a:lnTo>
                  <a:lnTo>
                    <a:pt x="41866" y="71353"/>
                  </a:lnTo>
                  <a:lnTo>
                    <a:pt x="41781" y="71269"/>
                  </a:lnTo>
                  <a:lnTo>
                    <a:pt x="41781" y="71297"/>
                  </a:lnTo>
                  <a:lnTo>
                    <a:pt x="41767" y="71311"/>
                  </a:lnTo>
                  <a:lnTo>
                    <a:pt x="41781" y="71311"/>
                  </a:lnTo>
                  <a:lnTo>
                    <a:pt x="41795" y="71381"/>
                  </a:lnTo>
                  <a:lnTo>
                    <a:pt x="41824" y="71438"/>
                  </a:lnTo>
                  <a:lnTo>
                    <a:pt x="41824" y="71466"/>
                  </a:lnTo>
                  <a:lnTo>
                    <a:pt x="41824" y="71480"/>
                  </a:lnTo>
                  <a:lnTo>
                    <a:pt x="41809" y="71508"/>
                  </a:lnTo>
                  <a:lnTo>
                    <a:pt x="41739" y="71522"/>
                  </a:lnTo>
                  <a:lnTo>
                    <a:pt x="41739" y="71550"/>
                  </a:lnTo>
                  <a:lnTo>
                    <a:pt x="41781" y="71550"/>
                  </a:lnTo>
                  <a:lnTo>
                    <a:pt x="41767" y="71621"/>
                  </a:lnTo>
                  <a:lnTo>
                    <a:pt x="41697" y="71719"/>
                  </a:lnTo>
                  <a:lnTo>
                    <a:pt x="41669" y="71719"/>
                  </a:lnTo>
                  <a:lnTo>
                    <a:pt x="41640" y="71705"/>
                  </a:lnTo>
                  <a:lnTo>
                    <a:pt x="41598" y="71790"/>
                  </a:lnTo>
                  <a:lnTo>
                    <a:pt x="41570" y="71804"/>
                  </a:lnTo>
                  <a:lnTo>
                    <a:pt x="41528" y="71790"/>
                  </a:lnTo>
                  <a:lnTo>
                    <a:pt x="41457" y="71888"/>
                  </a:lnTo>
                  <a:lnTo>
                    <a:pt x="41486" y="71944"/>
                  </a:lnTo>
                  <a:lnTo>
                    <a:pt x="41556" y="71973"/>
                  </a:lnTo>
                  <a:lnTo>
                    <a:pt x="41626" y="71973"/>
                  </a:lnTo>
                  <a:lnTo>
                    <a:pt x="41640" y="71987"/>
                  </a:lnTo>
                  <a:lnTo>
                    <a:pt x="41640" y="72015"/>
                  </a:lnTo>
                  <a:lnTo>
                    <a:pt x="41542" y="72001"/>
                  </a:lnTo>
                  <a:lnTo>
                    <a:pt x="41387" y="71888"/>
                  </a:lnTo>
                  <a:lnTo>
                    <a:pt x="41331" y="71832"/>
                  </a:lnTo>
                  <a:lnTo>
                    <a:pt x="41317" y="71818"/>
                  </a:lnTo>
                  <a:lnTo>
                    <a:pt x="41274" y="71804"/>
                  </a:lnTo>
                  <a:lnTo>
                    <a:pt x="41246" y="71790"/>
                  </a:lnTo>
                  <a:lnTo>
                    <a:pt x="40894" y="71663"/>
                  </a:lnTo>
                  <a:lnTo>
                    <a:pt x="40542" y="71607"/>
                  </a:lnTo>
                  <a:lnTo>
                    <a:pt x="40514" y="71607"/>
                  </a:lnTo>
                  <a:lnTo>
                    <a:pt x="40514" y="71607"/>
                  </a:lnTo>
                  <a:lnTo>
                    <a:pt x="40303" y="71621"/>
                  </a:lnTo>
                  <a:lnTo>
                    <a:pt x="40275" y="71635"/>
                  </a:lnTo>
                  <a:lnTo>
                    <a:pt x="40232" y="71649"/>
                  </a:lnTo>
                  <a:lnTo>
                    <a:pt x="40204" y="71649"/>
                  </a:lnTo>
                  <a:lnTo>
                    <a:pt x="40106" y="71761"/>
                  </a:lnTo>
                  <a:lnTo>
                    <a:pt x="40091" y="71761"/>
                  </a:lnTo>
                  <a:lnTo>
                    <a:pt x="40077" y="71733"/>
                  </a:lnTo>
                  <a:lnTo>
                    <a:pt x="40035" y="71761"/>
                  </a:lnTo>
                  <a:lnTo>
                    <a:pt x="39993" y="71733"/>
                  </a:lnTo>
                  <a:lnTo>
                    <a:pt x="39965" y="71761"/>
                  </a:lnTo>
                  <a:lnTo>
                    <a:pt x="39951" y="71790"/>
                  </a:lnTo>
                  <a:lnTo>
                    <a:pt x="39908" y="71761"/>
                  </a:lnTo>
                  <a:lnTo>
                    <a:pt x="39908" y="71719"/>
                  </a:lnTo>
                  <a:lnTo>
                    <a:pt x="39866" y="71705"/>
                  </a:lnTo>
                  <a:lnTo>
                    <a:pt x="39880" y="71790"/>
                  </a:lnTo>
                  <a:lnTo>
                    <a:pt x="39937" y="71846"/>
                  </a:lnTo>
                  <a:lnTo>
                    <a:pt x="39993" y="71846"/>
                  </a:lnTo>
                  <a:lnTo>
                    <a:pt x="40035" y="71888"/>
                  </a:lnTo>
                  <a:lnTo>
                    <a:pt x="40049" y="71874"/>
                  </a:lnTo>
                  <a:lnTo>
                    <a:pt x="40091" y="71818"/>
                  </a:lnTo>
                  <a:lnTo>
                    <a:pt x="40106" y="71818"/>
                  </a:lnTo>
                  <a:lnTo>
                    <a:pt x="40077" y="71888"/>
                  </a:lnTo>
                  <a:lnTo>
                    <a:pt x="40049" y="71930"/>
                  </a:lnTo>
                  <a:lnTo>
                    <a:pt x="40007" y="71930"/>
                  </a:lnTo>
                  <a:lnTo>
                    <a:pt x="39922" y="71888"/>
                  </a:lnTo>
                  <a:lnTo>
                    <a:pt x="39796" y="71860"/>
                  </a:lnTo>
                  <a:lnTo>
                    <a:pt x="39725" y="71860"/>
                  </a:lnTo>
                  <a:lnTo>
                    <a:pt x="39472" y="71818"/>
                  </a:lnTo>
                  <a:lnTo>
                    <a:pt x="39247" y="71832"/>
                  </a:lnTo>
                  <a:lnTo>
                    <a:pt x="38951" y="71916"/>
                  </a:lnTo>
                  <a:lnTo>
                    <a:pt x="38796" y="71987"/>
                  </a:lnTo>
                  <a:lnTo>
                    <a:pt x="38627" y="72113"/>
                  </a:lnTo>
                  <a:lnTo>
                    <a:pt x="38514" y="72268"/>
                  </a:lnTo>
                  <a:lnTo>
                    <a:pt x="38444" y="72297"/>
                  </a:lnTo>
                  <a:lnTo>
                    <a:pt x="38416" y="72282"/>
                  </a:lnTo>
                  <a:lnTo>
                    <a:pt x="38416" y="72240"/>
                  </a:lnTo>
                  <a:lnTo>
                    <a:pt x="38514" y="72184"/>
                  </a:lnTo>
                  <a:lnTo>
                    <a:pt x="38557" y="72142"/>
                  </a:lnTo>
                  <a:lnTo>
                    <a:pt x="38557" y="72099"/>
                  </a:lnTo>
                  <a:lnTo>
                    <a:pt x="38444" y="72015"/>
                  </a:lnTo>
                  <a:lnTo>
                    <a:pt x="38416" y="71944"/>
                  </a:lnTo>
                  <a:lnTo>
                    <a:pt x="38359" y="71930"/>
                  </a:lnTo>
                  <a:lnTo>
                    <a:pt x="38359" y="71888"/>
                  </a:lnTo>
                  <a:lnTo>
                    <a:pt x="38317" y="71874"/>
                  </a:lnTo>
                  <a:lnTo>
                    <a:pt x="38289" y="71888"/>
                  </a:lnTo>
                  <a:lnTo>
                    <a:pt x="38261" y="71930"/>
                  </a:lnTo>
                  <a:lnTo>
                    <a:pt x="38106" y="71902"/>
                  </a:lnTo>
                  <a:lnTo>
                    <a:pt x="38092" y="71902"/>
                  </a:lnTo>
                  <a:lnTo>
                    <a:pt x="38092" y="71860"/>
                  </a:lnTo>
                  <a:lnTo>
                    <a:pt x="38134" y="71818"/>
                  </a:lnTo>
                  <a:lnTo>
                    <a:pt x="38106" y="71761"/>
                  </a:lnTo>
                  <a:lnTo>
                    <a:pt x="38092" y="71761"/>
                  </a:lnTo>
                  <a:lnTo>
                    <a:pt x="38106" y="71719"/>
                  </a:lnTo>
                  <a:lnTo>
                    <a:pt x="38106" y="71705"/>
                  </a:lnTo>
                  <a:lnTo>
                    <a:pt x="38078" y="71663"/>
                  </a:lnTo>
                  <a:lnTo>
                    <a:pt x="38007" y="71607"/>
                  </a:lnTo>
                  <a:lnTo>
                    <a:pt x="37937" y="71635"/>
                  </a:lnTo>
                  <a:lnTo>
                    <a:pt x="37965" y="71719"/>
                  </a:lnTo>
                  <a:lnTo>
                    <a:pt x="37965" y="71747"/>
                  </a:lnTo>
                  <a:lnTo>
                    <a:pt x="37965" y="71747"/>
                  </a:lnTo>
                  <a:lnTo>
                    <a:pt x="38007" y="71832"/>
                  </a:lnTo>
                  <a:lnTo>
                    <a:pt x="38064" y="71860"/>
                  </a:lnTo>
                  <a:lnTo>
                    <a:pt x="38092" y="71902"/>
                  </a:lnTo>
                  <a:lnTo>
                    <a:pt x="38092" y="71916"/>
                  </a:lnTo>
                  <a:lnTo>
                    <a:pt x="38134" y="71916"/>
                  </a:lnTo>
                  <a:lnTo>
                    <a:pt x="38134" y="71959"/>
                  </a:lnTo>
                  <a:lnTo>
                    <a:pt x="38036" y="71959"/>
                  </a:lnTo>
                  <a:lnTo>
                    <a:pt x="37979" y="71959"/>
                  </a:lnTo>
                  <a:lnTo>
                    <a:pt x="37937" y="71959"/>
                  </a:lnTo>
                  <a:lnTo>
                    <a:pt x="37867" y="71916"/>
                  </a:lnTo>
                  <a:lnTo>
                    <a:pt x="37810" y="71888"/>
                  </a:lnTo>
                  <a:lnTo>
                    <a:pt x="37726" y="71846"/>
                  </a:lnTo>
                  <a:lnTo>
                    <a:pt x="37740" y="71818"/>
                  </a:lnTo>
                  <a:lnTo>
                    <a:pt x="37740" y="71790"/>
                  </a:lnTo>
                  <a:lnTo>
                    <a:pt x="37768" y="71691"/>
                  </a:lnTo>
                  <a:lnTo>
                    <a:pt x="37712" y="71649"/>
                  </a:lnTo>
                  <a:lnTo>
                    <a:pt x="37684" y="71663"/>
                  </a:lnTo>
                  <a:lnTo>
                    <a:pt x="37641" y="71705"/>
                  </a:lnTo>
                  <a:lnTo>
                    <a:pt x="37627" y="71747"/>
                  </a:lnTo>
                  <a:lnTo>
                    <a:pt x="37655" y="71761"/>
                  </a:lnTo>
                  <a:lnTo>
                    <a:pt x="37698" y="71733"/>
                  </a:lnTo>
                  <a:lnTo>
                    <a:pt x="37684" y="71804"/>
                  </a:lnTo>
                  <a:lnTo>
                    <a:pt x="37684" y="71832"/>
                  </a:lnTo>
                  <a:lnTo>
                    <a:pt x="37684" y="71832"/>
                  </a:lnTo>
                  <a:lnTo>
                    <a:pt x="37698" y="71888"/>
                  </a:lnTo>
                  <a:lnTo>
                    <a:pt x="37684" y="71902"/>
                  </a:lnTo>
                  <a:lnTo>
                    <a:pt x="37599" y="71860"/>
                  </a:lnTo>
                  <a:lnTo>
                    <a:pt x="37557" y="71860"/>
                  </a:lnTo>
                  <a:lnTo>
                    <a:pt x="37472" y="71944"/>
                  </a:lnTo>
                  <a:lnTo>
                    <a:pt x="37472" y="71973"/>
                  </a:lnTo>
                  <a:lnTo>
                    <a:pt x="37543" y="72001"/>
                  </a:lnTo>
                  <a:lnTo>
                    <a:pt x="37515" y="72029"/>
                  </a:lnTo>
                  <a:lnTo>
                    <a:pt x="37444" y="72057"/>
                  </a:lnTo>
                  <a:lnTo>
                    <a:pt x="37444" y="72113"/>
                  </a:lnTo>
                  <a:lnTo>
                    <a:pt x="37388" y="72156"/>
                  </a:lnTo>
                  <a:lnTo>
                    <a:pt x="37388" y="72198"/>
                  </a:lnTo>
                  <a:lnTo>
                    <a:pt x="37402" y="72268"/>
                  </a:lnTo>
                  <a:lnTo>
                    <a:pt x="37515" y="72254"/>
                  </a:lnTo>
                  <a:lnTo>
                    <a:pt x="37613" y="72099"/>
                  </a:lnTo>
                  <a:lnTo>
                    <a:pt x="37712" y="72001"/>
                  </a:lnTo>
                  <a:lnTo>
                    <a:pt x="37740" y="72001"/>
                  </a:lnTo>
                  <a:lnTo>
                    <a:pt x="37782" y="71987"/>
                  </a:lnTo>
                  <a:lnTo>
                    <a:pt x="37852" y="72001"/>
                  </a:lnTo>
                  <a:lnTo>
                    <a:pt x="37867" y="72029"/>
                  </a:lnTo>
                  <a:lnTo>
                    <a:pt x="37867" y="72071"/>
                  </a:lnTo>
                  <a:lnTo>
                    <a:pt x="37824" y="72043"/>
                  </a:lnTo>
                  <a:lnTo>
                    <a:pt x="37796" y="72071"/>
                  </a:lnTo>
                  <a:lnTo>
                    <a:pt x="37824" y="72142"/>
                  </a:lnTo>
                  <a:lnTo>
                    <a:pt x="37824" y="72156"/>
                  </a:lnTo>
                  <a:lnTo>
                    <a:pt x="37838" y="72240"/>
                  </a:lnTo>
                  <a:lnTo>
                    <a:pt x="37698" y="72353"/>
                  </a:lnTo>
                  <a:lnTo>
                    <a:pt x="37627" y="72353"/>
                  </a:lnTo>
                  <a:lnTo>
                    <a:pt x="37613" y="72395"/>
                  </a:lnTo>
                  <a:lnTo>
                    <a:pt x="37641" y="72409"/>
                  </a:lnTo>
                  <a:lnTo>
                    <a:pt x="37726" y="72395"/>
                  </a:lnTo>
                  <a:lnTo>
                    <a:pt x="37824" y="72297"/>
                  </a:lnTo>
                  <a:lnTo>
                    <a:pt x="37810" y="72395"/>
                  </a:lnTo>
                  <a:lnTo>
                    <a:pt x="37712" y="72480"/>
                  </a:lnTo>
                  <a:lnTo>
                    <a:pt x="37712" y="72494"/>
                  </a:lnTo>
                  <a:lnTo>
                    <a:pt x="37824" y="72451"/>
                  </a:lnTo>
                  <a:lnTo>
                    <a:pt x="37852" y="72339"/>
                  </a:lnTo>
                  <a:lnTo>
                    <a:pt x="37895" y="72325"/>
                  </a:lnTo>
                  <a:lnTo>
                    <a:pt x="37965" y="72367"/>
                  </a:lnTo>
                  <a:lnTo>
                    <a:pt x="37965" y="72395"/>
                  </a:lnTo>
                  <a:lnTo>
                    <a:pt x="37979" y="72423"/>
                  </a:lnTo>
                  <a:lnTo>
                    <a:pt x="38036" y="72409"/>
                  </a:lnTo>
                  <a:lnTo>
                    <a:pt x="38050" y="72423"/>
                  </a:lnTo>
                  <a:lnTo>
                    <a:pt x="38050" y="72465"/>
                  </a:lnTo>
                  <a:lnTo>
                    <a:pt x="38021" y="72465"/>
                  </a:lnTo>
                  <a:lnTo>
                    <a:pt x="38007" y="72508"/>
                  </a:lnTo>
                  <a:lnTo>
                    <a:pt x="38078" y="72508"/>
                  </a:lnTo>
                  <a:lnTo>
                    <a:pt x="38120" y="72451"/>
                  </a:lnTo>
                  <a:lnTo>
                    <a:pt x="38190" y="72395"/>
                  </a:lnTo>
                  <a:lnTo>
                    <a:pt x="38148" y="72522"/>
                  </a:lnTo>
                  <a:lnTo>
                    <a:pt x="38176" y="72564"/>
                  </a:lnTo>
                  <a:lnTo>
                    <a:pt x="38261" y="72592"/>
                  </a:lnTo>
                  <a:lnTo>
                    <a:pt x="38275" y="72592"/>
                  </a:lnTo>
                  <a:lnTo>
                    <a:pt x="38275" y="72494"/>
                  </a:lnTo>
                  <a:lnTo>
                    <a:pt x="38331" y="72451"/>
                  </a:lnTo>
                  <a:lnTo>
                    <a:pt x="38374" y="72437"/>
                  </a:lnTo>
                  <a:lnTo>
                    <a:pt x="38430" y="72367"/>
                  </a:lnTo>
                  <a:lnTo>
                    <a:pt x="38444" y="72423"/>
                  </a:lnTo>
                  <a:lnTo>
                    <a:pt x="38486" y="72451"/>
                  </a:lnTo>
                  <a:lnTo>
                    <a:pt x="38486" y="72494"/>
                  </a:lnTo>
                  <a:lnTo>
                    <a:pt x="38416" y="72649"/>
                  </a:lnTo>
                  <a:lnTo>
                    <a:pt x="38416" y="72747"/>
                  </a:lnTo>
                  <a:lnTo>
                    <a:pt x="38430" y="72818"/>
                  </a:lnTo>
                  <a:lnTo>
                    <a:pt x="38514" y="72888"/>
                  </a:lnTo>
                  <a:lnTo>
                    <a:pt x="38542" y="72888"/>
                  </a:lnTo>
                  <a:lnTo>
                    <a:pt x="38627" y="72874"/>
                  </a:lnTo>
                  <a:lnTo>
                    <a:pt x="38627" y="72888"/>
                  </a:lnTo>
                  <a:lnTo>
                    <a:pt x="38585" y="72987"/>
                  </a:lnTo>
                  <a:lnTo>
                    <a:pt x="38430" y="73085"/>
                  </a:lnTo>
                  <a:lnTo>
                    <a:pt x="38388" y="73184"/>
                  </a:lnTo>
                  <a:lnTo>
                    <a:pt x="38374" y="73268"/>
                  </a:lnTo>
                  <a:lnTo>
                    <a:pt x="38388" y="73310"/>
                  </a:lnTo>
                  <a:lnTo>
                    <a:pt x="38472" y="73324"/>
                  </a:lnTo>
                  <a:lnTo>
                    <a:pt x="38472" y="73353"/>
                  </a:lnTo>
                  <a:lnTo>
                    <a:pt x="38416" y="73409"/>
                  </a:lnTo>
                  <a:lnTo>
                    <a:pt x="38416" y="73479"/>
                  </a:lnTo>
                  <a:lnTo>
                    <a:pt x="38416" y="73522"/>
                  </a:lnTo>
                  <a:lnTo>
                    <a:pt x="38303" y="73564"/>
                  </a:lnTo>
                  <a:lnTo>
                    <a:pt x="38036" y="73550"/>
                  </a:lnTo>
                  <a:lnTo>
                    <a:pt x="37895" y="73564"/>
                  </a:lnTo>
                  <a:lnTo>
                    <a:pt x="37796" y="73606"/>
                  </a:lnTo>
                  <a:lnTo>
                    <a:pt x="37754" y="73662"/>
                  </a:lnTo>
                  <a:lnTo>
                    <a:pt x="37754" y="73662"/>
                  </a:lnTo>
                  <a:lnTo>
                    <a:pt x="37599" y="73761"/>
                  </a:lnTo>
                  <a:lnTo>
                    <a:pt x="37543" y="73733"/>
                  </a:lnTo>
                  <a:lnTo>
                    <a:pt x="37515" y="73648"/>
                  </a:lnTo>
                  <a:lnTo>
                    <a:pt x="37515" y="73536"/>
                  </a:lnTo>
                  <a:lnTo>
                    <a:pt x="37177" y="73479"/>
                  </a:lnTo>
                  <a:lnTo>
                    <a:pt x="36994" y="73381"/>
                  </a:lnTo>
                  <a:lnTo>
                    <a:pt x="36937" y="73282"/>
                  </a:lnTo>
                  <a:lnTo>
                    <a:pt x="36853" y="73324"/>
                  </a:lnTo>
                  <a:lnTo>
                    <a:pt x="36782" y="73254"/>
                  </a:lnTo>
                  <a:lnTo>
                    <a:pt x="36599" y="73254"/>
                  </a:lnTo>
                  <a:lnTo>
                    <a:pt x="36529" y="73226"/>
                  </a:lnTo>
                  <a:lnTo>
                    <a:pt x="36543" y="73198"/>
                  </a:lnTo>
                  <a:lnTo>
                    <a:pt x="36515" y="73184"/>
                  </a:lnTo>
                  <a:lnTo>
                    <a:pt x="36444" y="73141"/>
                  </a:lnTo>
                  <a:lnTo>
                    <a:pt x="36304" y="73155"/>
                  </a:lnTo>
                  <a:lnTo>
                    <a:pt x="36219" y="73226"/>
                  </a:lnTo>
                  <a:lnTo>
                    <a:pt x="36106" y="73226"/>
                  </a:lnTo>
                  <a:lnTo>
                    <a:pt x="36050" y="73184"/>
                  </a:lnTo>
                  <a:lnTo>
                    <a:pt x="35994" y="73212"/>
                  </a:lnTo>
                  <a:lnTo>
                    <a:pt x="35923" y="73184"/>
                  </a:lnTo>
                  <a:lnTo>
                    <a:pt x="35543" y="73099"/>
                  </a:lnTo>
                  <a:lnTo>
                    <a:pt x="35402" y="73085"/>
                  </a:lnTo>
                  <a:lnTo>
                    <a:pt x="35304" y="73015"/>
                  </a:lnTo>
                  <a:lnTo>
                    <a:pt x="35149" y="73015"/>
                  </a:lnTo>
                  <a:lnTo>
                    <a:pt x="35022" y="72987"/>
                  </a:lnTo>
                  <a:lnTo>
                    <a:pt x="34924" y="72958"/>
                  </a:lnTo>
                  <a:lnTo>
                    <a:pt x="34825" y="72944"/>
                  </a:lnTo>
                  <a:lnTo>
                    <a:pt x="34740" y="72972"/>
                  </a:lnTo>
                  <a:lnTo>
                    <a:pt x="34656" y="72930"/>
                  </a:lnTo>
                  <a:lnTo>
                    <a:pt x="34571" y="72987"/>
                  </a:lnTo>
                  <a:lnTo>
                    <a:pt x="34459" y="73127"/>
                  </a:lnTo>
                  <a:lnTo>
                    <a:pt x="34431" y="73170"/>
                  </a:lnTo>
                  <a:lnTo>
                    <a:pt x="34417" y="73240"/>
                  </a:lnTo>
                  <a:lnTo>
                    <a:pt x="34417" y="73296"/>
                  </a:lnTo>
                  <a:lnTo>
                    <a:pt x="34487" y="73310"/>
                  </a:lnTo>
                  <a:lnTo>
                    <a:pt x="34431" y="73367"/>
                  </a:lnTo>
                  <a:lnTo>
                    <a:pt x="34417" y="73409"/>
                  </a:lnTo>
                  <a:lnTo>
                    <a:pt x="34318" y="73508"/>
                  </a:lnTo>
                  <a:lnTo>
                    <a:pt x="34276" y="73606"/>
                  </a:lnTo>
                  <a:lnTo>
                    <a:pt x="34276" y="73691"/>
                  </a:lnTo>
                  <a:lnTo>
                    <a:pt x="34276" y="73719"/>
                  </a:lnTo>
                  <a:lnTo>
                    <a:pt x="34374" y="73845"/>
                  </a:lnTo>
                  <a:lnTo>
                    <a:pt x="34431" y="73874"/>
                  </a:lnTo>
                  <a:lnTo>
                    <a:pt x="34459" y="73860"/>
                  </a:lnTo>
                  <a:lnTo>
                    <a:pt x="34501" y="73860"/>
                  </a:lnTo>
                  <a:lnTo>
                    <a:pt x="34557" y="73888"/>
                  </a:lnTo>
                  <a:lnTo>
                    <a:pt x="34600" y="73888"/>
                  </a:lnTo>
                  <a:lnTo>
                    <a:pt x="34670" y="74057"/>
                  </a:lnTo>
                  <a:lnTo>
                    <a:pt x="34670" y="74155"/>
                  </a:lnTo>
                  <a:lnTo>
                    <a:pt x="34614" y="74282"/>
                  </a:lnTo>
                  <a:lnTo>
                    <a:pt x="34515" y="74409"/>
                  </a:lnTo>
                  <a:lnTo>
                    <a:pt x="34459" y="74521"/>
                  </a:lnTo>
                  <a:lnTo>
                    <a:pt x="34360" y="74620"/>
                  </a:lnTo>
                  <a:lnTo>
                    <a:pt x="34332" y="74578"/>
                  </a:lnTo>
                  <a:lnTo>
                    <a:pt x="34360" y="74451"/>
                  </a:lnTo>
                  <a:lnTo>
                    <a:pt x="34374" y="74254"/>
                  </a:lnTo>
                  <a:lnTo>
                    <a:pt x="34360" y="74198"/>
                  </a:lnTo>
                  <a:lnTo>
                    <a:pt x="34417" y="74113"/>
                  </a:lnTo>
                  <a:lnTo>
                    <a:pt x="34402" y="74071"/>
                  </a:lnTo>
                  <a:lnTo>
                    <a:pt x="34402" y="74057"/>
                  </a:lnTo>
                  <a:lnTo>
                    <a:pt x="34417" y="74043"/>
                  </a:lnTo>
                  <a:lnTo>
                    <a:pt x="34402" y="73986"/>
                  </a:lnTo>
                  <a:lnTo>
                    <a:pt x="34065" y="73578"/>
                  </a:lnTo>
                  <a:lnTo>
                    <a:pt x="33839" y="73353"/>
                  </a:lnTo>
                  <a:lnTo>
                    <a:pt x="33262" y="72832"/>
                  </a:lnTo>
                  <a:lnTo>
                    <a:pt x="33065" y="72649"/>
                  </a:lnTo>
                  <a:lnTo>
                    <a:pt x="32783" y="72480"/>
                  </a:lnTo>
                  <a:lnTo>
                    <a:pt x="32628" y="72367"/>
                  </a:lnTo>
                  <a:lnTo>
                    <a:pt x="32431" y="72282"/>
                  </a:lnTo>
                  <a:lnTo>
                    <a:pt x="32149" y="72085"/>
                  </a:lnTo>
                  <a:lnTo>
                    <a:pt x="31910" y="71973"/>
                  </a:lnTo>
                  <a:lnTo>
                    <a:pt x="31699" y="71860"/>
                  </a:lnTo>
                  <a:lnTo>
                    <a:pt x="31558" y="71846"/>
                  </a:lnTo>
                  <a:lnTo>
                    <a:pt x="31516" y="71860"/>
                  </a:lnTo>
                  <a:lnTo>
                    <a:pt x="31445" y="71804"/>
                  </a:lnTo>
                  <a:lnTo>
                    <a:pt x="31305" y="71804"/>
                  </a:lnTo>
                  <a:lnTo>
                    <a:pt x="30812" y="71649"/>
                  </a:lnTo>
                  <a:lnTo>
                    <a:pt x="30657" y="71691"/>
                  </a:lnTo>
                  <a:lnTo>
                    <a:pt x="30629" y="71705"/>
                  </a:lnTo>
                  <a:lnTo>
                    <a:pt x="30502" y="71846"/>
                  </a:lnTo>
                  <a:lnTo>
                    <a:pt x="30502" y="71846"/>
                  </a:lnTo>
                  <a:lnTo>
                    <a:pt x="30460" y="71874"/>
                  </a:lnTo>
                  <a:lnTo>
                    <a:pt x="30375" y="71930"/>
                  </a:lnTo>
                  <a:lnTo>
                    <a:pt x="30305" y="71944"/>
                  </a:lnTo>
                  <a:lnTo>
                    <a:pt x="30206" y="72029"/>
                  </a:lnTo>
                  <a:lnTo>
                    <a:pt x="30065" y="72043"/>
                  </a:lnTo>
                  <a:lnTo>
                    <a:pt x="29953" y="72099"/>
                  </a:lnTo>
                  <a:lnTo>
                    <a:pt x="29826" y="72113"/>
                  </a:lnTo>
                  <a:lnTo>
                    <a:pt x="29572" y="72057"/>
                  </a:lnTo>
                  <a:lnTo>
                    <a:pt x="29403" y="72071"/>
                  </a:lnTo>
                  <a:lnTo>
                    <a:pt x="29305" y="72198"/>
                  </a:lnTo>
                  <a:lnTo>
                    <a:pt x="29291" y="72282"/>
                  </a:lnTo>
                  <a:lnTo>
                    <a:pt x="29249" y="72297"/>
                  </a:lnTo>
                  <a:lnTo>
                    <a:pt x="29108" y="72268"/>
                  </a:lnTo>
                  <a:lnTo>
                    <a:pt x="28882" y="72311"/>
                  </a:lnTo>
                  <a:lnTo>
                    <a:pt x="28601" y="72311"/>
                  </a:lnTo>
                  <a:lnTo>
                    <a:pt x="28249" y="72381"/>
                  </a:lnTo>
                  <a:lnTo>
                    <a:pt x="28221" y="72381"/>
                  </a:lnTo>
                  <a:lnTo>
                    <a:pt x="28136" y="72409"/>
                  </a:lnTo>
                  <a:lnTo>
                    <a:pt x="28023" y="72451"/>
                  </a:lnTo>
                  <a:lnTo>
                    <a:pt x="27995" y="72465"/>
                  </a:lnTo>
                  <a:lnTo>
                    <a:pt x="27939" y="72522"/>
                  </a:lnTo>
                  <a:lnTo>
                    <a:pt x="27925" y="72564"/>
                  </a:lnTo>
                  <a:lnTo>
                    <a:pt x="27826" y="72663"/>
                  </a:lnTo>
                  <a:lnTo>
                    <a:pt x="27798" y="72747"/>
                  </a:lnTo>
                  <a:lnTo>
                    <a:pt x="27798" y="72818"/>
                  </a:lnTo>
                  <a:lnTo>
                    <a:pt x="27643" y="73043"/>
                  </a:lnTo>
                  <a:lnTo>
                    <a:pt x="27629" y="73057"/>
                  </a:lnTo>
                  <a:lnTo>
                    <a:pt x="27629" y="73029"/>
                  </a:lnTo>
                  <a:lnTo>
                    <a:pt x="27601" y="72916"/>
                  </a:lnTo>
                  <a:lnTo>
                    <a:pt x="27629" y="72832"/>
                  </a:lnTo>
                  <a:lnTo>
                    <a:pt x="27615" y="72775"/>
                  </a:lnTo>
                  <a:lnTo>
                    <a:pt x="27587" y="72803"/>
                  </a:lnTo>
                  <a:lnTo>
                    <a:pt x="27587" y="72902"/>
                  </a:lnTo>
                  <a:lnTo>
                    <a:pt x="27573" y="73001"/>
                  </a:lnTo>
                  <a:lnTo>
                    <a:pt x="27573" y="73029"/>
                  </a:lnTo>
                  <a:lnTo>
                    <a:pt x="27601" y="73043"/>
                  </a:lnTo>
                  <a:lnTo>
                    <a:pt x="27587" y="73057"/>
                  </a:lnTo>
                  <a:lnTo>
                    <a:pt x="27559" y="73057"/>
                  </a:lnTo>
                  <a:lnTo>
                    <a:pt x="27559" y="73057"/>
                  </a:lnTo>
                  <a:lnTo>
                    <a:pt x="27376" y="73127"/>
                  </a:lnTo>
                  <a:lnTo>
                    <a:pt x="27376" y="73127"/>
                  </a:lnTo>
                  <a:lnTo>
                    <a:pt x="27305" y="73155"/>
                  </a:lnTo>
                  <a:lnTo>
                    <a:pt x="27207" y="73226"/>
                  </a:lnTo>
                  <a:lnTo>
                    <a:pt x="27193" y="73324"/>
                  </a:lnTo>
                  <a:lnTo>
                    <a:pt x="27179" y="73353"/>
                  </a:lnTo>
                  <a:lnTo>
                    <a:pt x="27136" y="73324"/>
                  </a:lnTo>
                  <a:lnTo>
                    <a:pt x="27122" y="73324"/>
                  </a:lnTo>
                  <a:lnTo>
                    <a:pt x="27024" y="73367"/>
                  </a:lnTo>
                  <a:lnTo>
                    <a:pt x="26939" y="73324"/>
                  </a:lnTo>
                  <a:lnTo>
                    <a:pt x="26911" y="73324"/>
                  </a:lnTo>
                  <a:lnTo>
                    <a:pt x="26827" y="73310"/>
                  </a:lnTo>
                  <a:lnTo>
                    <a:pt x="26658" y="73198"/>
                  </a:lnTo>
                  <a:lnTo>
                    <a:pt x="26658" y="73170"/>
                  </a:lnTo>
                  <a:lnTo>
                    <a:pt x="26728" y="73155"/>
                  </a:lnTo>
                  <a:lnTo>
                    <a:pt x="26756" y="73127"/>
                  </a:lnTo>
                  <a:lnTo>
                    <a:pt x="26756" y="73113"/>
                  </a:lnTo>
                  <a:lnTo>
                    <a:pt x="26756" y="73057"/>
                  </a:lnTo>
                  <a:lnTo>
                    <a:pt x="26756" y="73043"/>
                  </a:lnTo>
                  <a:lnTo>
                    <a:pt x="26672" y="72902"/>
                  </a:lnTo>
                  <a:lnTo>
                    <a:pt x="26615" y="72874"/>
                  </a:lnTo>
                  <a:lnTo>
                    <a:pt x="26615" y="72832"/>
                  </a:lnTo>
                  <a:lnTo>
                    <a:pt x="26573" y="72789"/>
                  </a:lnTo>
                  <a:lnTo>
                    <a:pt x="26601" y="72719"/>
                  </a:lnTo>
                  <a:lnTo>
                    <a:pt x="26517" y="72536"/>
                  </a:lnTo>
                  <a:lnTo>
                    <a:pt x="26460" y="72480"/>
                  </a:lnTo>
                  <a:lnTo>
                    <a:pt x="26475" y="72423"/>
                  </a:lnTo>
                  <a:lnTo>
                    <a:pt x="26446" y="72381"/>
                  </a:lnTo>
                  <a:lnTo>
                    <a:pt x="26418" y="72423"/>
                  </a:lnTo>
                  <a:lnTo>
                    <a:pt x="26390" y="72423"/>
                  </a:lnTo>
                  <a:lnTo>
                    <a:pt x="26376" y="72409"/>
                  </a:lnTo>
                  <a:lnTo>
                    <a:pt x="26277" y="72268"/>
                  </a:lnTo>
                  <a:lnTo>
                    <a:pt x="26263" y="72240"/>
                  </a:lnTo>
                  <a:lnTo>
                    <a:pt x="26221" y="72240"/>
                  </a:lnTo>
                  <a:lnTo>
                    <a:pt x="26221" y="72268"/>
                  </a:lnTo>
                  <a:lnTo>
                    <a:pt x="26207" y="72325"/>
                  </a:lnTo>
                  <a:lnTo>
                    <a:pt x="26235" y="72339"/>
                  </a:lnTo>
                  <a:lnTo>
                    <a:pt x="26277" y="72381"/>
                  </a:lnTo>
                  <a:lnTo>
                    <a:pt x="26320" y="72465"/>
                  </a:lnTo>
                  <a:lnTo>
                    <a:pt x="26348" y="72620"/>
                  </a:lnTo>
                  <a:lnTo>
                    <a:pt x="26432" y="72719"/>
                  </a:lnTo>
                  <a:lnTo>
                    <a:pt x="26446" y="72803"/>
                  </a:lnTo>
                  <a:lnTo>
                    <a:pt x="26503" y="73099"/>
                  </a:lnTo>
                  <a:lnTo>
                    <a:pt x="26489" y="73212"/>
                  </a:lnTo>
                  <a:lnTo>
                    <a:pt x="26531" y="73395"/>
                  </a:lnTo>
                  <a:lnTo>
                    <a:pt x="26601" y="73353"/>
                  </a:lnTo>
                  <a:lnTo>
                    <a:pt x="26643" y="73282"/>
                  </a:lnTo>
                  <a:lnTo>
                    <a:pt x="26658" y="73282"/>
                  </a:lnTo>
                  <a:lnTo>
                    <a:pt x="26672" y="73310"/>
                  </a:lnTo>
                  <a:lnTo>
                    <a:pt x="26615" y="73409"/>
                  </a:lnTo>
                  <a:lnTo>
                    <a:pt x="26545" y="73479"/>
                  </a:lnTo>
                  <a:lnTo>
                    <a:pt x="26517" y="73592"/>
                  </a:lnTo>
                  <a:lnTo>
                    <a:pt x="26517" y="73606"/>
                  </a:lnTo>
                  <a:lnTo>
                    <a:pt x="26432" y="73662"/>
                  </a:lnTo>
                  <a:lnTo>
                    <a:pt x="26418" y="73662"/>
                  </a:lnTo>
                  <a:lnTo>
                    <a:pt x="26348" y="73775"/>
                  </a:lnTo>
                  <a:lnTo>
                    <a:pt x="26334" y="73874"/>
                  </a:lnTo>
                  <a:lnTo>
                    <a:pt x="26334" y="73902"/>
                  </a:lnTo>
                  <a:lnTo>
                    <a:pt x="26320" y="73958"/>
                  </a:lnTo>
                  <a:lnTo>
                    <a:pt x="26306" y="73986"/>
                  </a:lnTo>
                  <a:lnTo>
                    <a:pt x="26263" y="74029"/>
                  </a:lnTo>
                  <a:lnTo>
                    <a:pt x="26080" y="74268"/>
                  </a:lnTo>
                  <a:lnTo>
                    <a:pt x="26080" y="74324"/>
                  </a:lnTo>
                  <a:lnTo>
                    <a:pt x="26038" y="74395"/>
                  </a:lnTo>
                  <a:lnTo>
                    <a:pt x="25968" y="74690"/>
                  </a:lnTo>
                  <a:lnTo>
                    <a:pt x="25953" y="75014"/>
                  </a:lnTo>
                  <a:lnTo>
                    <a:pt x="25953" y="75057"/>
                  </a:lnTo>
                  <a:lnTo>
                    <a:pt x="25982" y="75099"/>
                  </a:lnTo>
                  <a:lnTo>
                    <a:pt x="26052" y="75141"/>
                  </a:lnTo>
                  <a:lnTo>
                    <a:pt x="26080" y="75155"/>
                  </a:lnTo>
                  <a:lnTo>
                    <a:pt x="26052" y="75183"/>
                  </a:lnTo>
                  <a:lnTo>
                    <a:pt x="26066" y="75211"/>
                  </a:lnTo>
                  <a:lnTo>
                    <a:pt x="26151" y="75254"/>
                  </a:lnTo>
                  <a:lnTo>
                    <a:pt x="26151" y="75310"/>
                  </a:lnTo>
                  <a:lnTo>
                    <a:pt x="26165" y="75310"/>
                  </a:lnTo>
                  <a:lnTo>
                    <a:pt x="26221" y="75324"/>
                  </a:lnTo>
                  <a:lnTo>
                    <a:pt x="26207" y="75352"/>
                  </a:lnTo>
                  <a:lnTo>
                    <a:pt x="26122" y="75394"/>
                  </a:lnTo>
                  <a:lnTo>
                    <a:pt x="26052" y="75380"/>
                  </a:lnTo>
                  <a:lnTo>
                    <a:pt x="25939" y="75451"/>
                  </a:lnTo>
                  <a:lnTo>
                    <a:pt x="25939" y="75451"/>
                  </a:lnTo>
                  <a:lnTo>
                    <a:pt x="25897" y="75423"/>
                  </a:lnTo>
                  <a:lnTo>
                    <a:pt x="25855" y="75423"/>
                  </a:lnTo>
                  <a:lnTo>
                    <a:pt x="25799" y="75338"/>
                  </a:lnTo>
                  <a:lnTo>
                    <a:pt x="25714" y="75479"/>
                  </a:lnTo>
                  <a:lnTo>
                    <a:pt x="25630" y="75563"/>
                  </a:lnTo>
                  <a:lnTo>
                    <a:pt x="25601" y="75732"/>
                  </a:lnTo>
                  <a:lnTo>
                    <a:pt x="25644" y="75775"/>
                  </a:lnTo>
                  <a:lnTo>
                    <a:pt x="25630" y="75817"/>
                  </a:lnTo>
                  <a:lnTo>
                    <a:pt x="25587" y="75831"/>
                  </a:lnTo>
                  <a:lnTo>
                    <a:pt x="25587" y="75831"/>
                  </a:lnTo>
                  <a:lnTo>
                    <a:pt x="25587" y="75887"/>
                  </a:lnTo>
                  <a:lnTo>
                    <a:pt x="25630" y="76014"/>
                  </a:lnTo>
                  <a:lnTo>
                    <a:pt x="25630" y="76084"/>
                  </a:lnTo>
                  <a:lnTo>
                    <a:pt x="25700" y="76155"/>
                  </a:lnTo>
                  <a:lnTo>
                    <a:pt x="25770" y="76127"/>
                  </a:lnTo>
                  <a:lnTo>
                    <a:pt x="25813" y="76127"/>
                  </a:lnTo>
                  <a:lnTo>
                    <a:pt x="25869" y="76155"/>
                  </a:lnTo>
                  <a:lnTo>
                    <a:pt x="25925" y="76169"/>
                  </a:lnTo>
                  <a:lnTo>
                    <a:pt x="25982" y="76225"/>
                  </a:lnTo>
                  <a:lnTo>
                    <a:pt x="26024" y="76169"/>
                  </a:lnTo>
                  <a:lnTo>
                    <a:pt x="26066" y="76155"/>
                  </a:lnTo>
                  <a:lnTo>
                    <a:pt x="26165" y="76169"/>
                  </a:lnTo>
                  <a:lnTo>
                    <a:pt x="26207" y="76183"/>
                  </a:lnTo>
                  <a:lnTo>
                    <a:pt x="26193" y="76197"/>
                  </a:lnTo>
                  <a:lnTo>
                    <a:pt x="26122" y="76282"/>
                  </a:lnTo>
                  <a:lnTo>
                    <a:pt x="26066" y="76324"/>
                  </a:lnTo>
                  <a:lnTo>
                    <a:pt x="26038" y="76338"/>
                  </a:lnTo>
                  <a:lnTo>
                    <a:pt x="26038" y="76352"/>
                  </a:lnTo>
                  <a:lnTo>
                    <a:pt x="26024" y="76380"/>
                  </a:lnTo>
                  <a:lnTo>
                    <a:pt x="26080" y="76408"/>
                  </a:lnTo>
                  <a:lnTo>
                    <a:pt x="26080" y="76437"/>
                  </a:lnTo>
                  <a:lnTo>
                    <a:pt x="25996" y="76479"/>
                  </a:lnTo>
                  <a:lnTo>
                    <a:pt x="25939" y="76563"/>
                  </a:lnTo>
                  <a:lnTo>
                    <a:pt x="25953" y="76648"/>
                  </a:lnTo>
                  <a:lnTo>
                    <a:pt x="25911" y="76704"/>
                  </a:lnTo>
                  <a:lnTo>
                    <a:pt x="25897" y="76774"/>
                  </a:lnTo>
                  <a:lnTo>
                    <a:pt x="25953" y="76789"/>
                  </a:lnTo>
                  <a:lnTo>
                    <a:pt x="25939" y="76873"/>
                  </a:lnTo>
                  <a:lnTo>
                    <a:pt x="25869" y="76943"/>
                  </a:lnTo>
                  <a:lnTo>
                    <a:pt x="25827" y="76958"/>
                  </a:lnTo>
                  <a:lnTo>
                    <a:pt x="25756" y="77056"/>
                  </a:lnTo>
                  <a:lnTo>
                    <a:pt x="25714" y="77056"/>
                  </a:lnTo>
                  <a:lnTo>
                    <a:pt x="25686" y="77028"/>
                  </a:lnTo>
                  <a:lnTo>
                    <a:pt x="25644" y="77028"/>
                  </a:lnTo>
                  <a:lnTo>
                    <a:pt x="25545" y="77056"/>
                  </a:lnTo>
                  <a:lnTo>
                    <a:pt x="25475" y="77183"/>
                  </a:lnTo>
                  <a:lnTo>
                    <a:pt x="25362" y="77211"/>
                  </a:lnTo>
                  <a:lnTo>
                    <a:pt x="25249" y="77296"/>
                  </a:lnTo>
                  <a:lnTo>
                    <a:pt x="25165" y="77310"/>
                  </a:lnTo>
                  <a:lnTo>
                    <a:pt x="25038" y="77464"/>
                  </a:lnTo>
                  <a:lnTo>
                    <a:pt x="24968" y="77577"/>
                  </a:lnTo>
                  <a:lnTo>
                    <a:pt x="24883" y="77774"/>
                  </a:lnTo>
                  <a:lnTo>
                    <a:pt x="24813" y="78155"/>
                  </a:lnTo>
                  <a:lnTo>
                    <a:pt x="24813" y="78281"/>
                  </a:lnTo>
                  <a:lnTo>
                    <a:pt x="24785" y="78338"/>
                  </a:lnTo>
                  <a:lnTo>
                    <a:pt x="24785" y="78408"/>
                  </a:lnTo>
                  <a:lnTo>
                    <a:pt x="24785" y="78450"/>
                  </a:lnTo>
                  <a:lnTo>
                    <a:pt x="24813" y="78535"/>
                  </a:lnTo>
                  <a:lnTo>
                    <a:pt x="24911" y="78605"/>
                  </a:lnTo>
                  <a:lnTo>
                    <a:pt x="24827" y="78647"/>
                  </a:lnTo>
                  <a:lnTo>
                    <a:pt x="24630" y="78619"/>
                  </a:lnTo>
                  <a:lnTo>
                    <a:pt x="24447" y="78760"/>
                  </a:lnTo>
                  <a:lnTo>
                    <a:pt x="24390" y="78845"/>
                  </a:lnTo>
                  <a:lnTo>
                    <a:pt x="24348" y="78830"/>
                  </a:lnTo>
                  <a:lnTo>
                    <a:pt x="24292" y="78887"/>
                  </a:lnTo>
                  <a:lnTo>
                    <a:pt x="24179" y="78788"/>
                  </a:lnTo>
                  <a:lnTo>
                    <a:pt x="24165" y="78718"/>
                  </a:lnTo>
                  <a:lnTo>
                    <a:pt x="24024" y="78647"/>
                  </a:lnTo>
                  <a:lnTo>
                    <a:pt x="23926" y="78633"/>
                  </a:lnTo>
                  <a:lnTo>
                    <a:pt x="23869" y="78591"/>
                  </a:lnTo>
                  <a:lnTo>
                    <a:pt x="23883" y="78563"/>
                  </a:lnTo>
                  <a:lnTo>
                    <a:pt x="23799" y="78676"/>
                  </a:lnTo>
                  <a:lnTo>
                    <a:pt x="23743" y="78788"/>
                  </a:lnTo>
                  <a:lnTo>
                    <a:pt x="23644" y="78718"/>
                  </a:lnTo>
                  <a:lnTo>
                    <a:pt x="23475" y="78690"/>
                  </a:lnTo>
                  <a:lnTo>
                    <a:pt x="23320" y="78521"/>
                  </a:lnTo>
                  <a:lnTo>
                    <a:pt x="23095" y="78394"/>
                  </a:lnTo>
                  <a:lnTo>
                    <a:pt x="23081" y="78352"/>
                  </a:lnTo>
                  <a:lnTo>
                    <a:pt x="23109" y="78323"/>
                  </a:lnTo>
                  <a:lnTo>
                    <a:pt x="23137" y="78338"/>
                  </a:lnTo>
                  <a:lnTo>
                    <a:pt x="23151" y="78323"/>
                  </a:lnTo>
                  <a:lnTo>
                    <a:pt x="23179" y="78070"/>
                  </a:lnTo>
                  <a:lnTo>
                    <a:pt x="22982" y="77901"/>
                  </a:lnTo>
                  <a:lnTo>
                    <a:pt x="22996" y="77873"/>
                  </a:lnTo>
                  <a:lnTo>
                    <a:pt x="22884" y="77802"/>
                  </a:lnTo>
                  <a:lnTo>
                    <a:pt x="22827" y="77704"/>
                  </a:lnTo>
                  <a:lnTo>
                    <a:pt x="22729" y="77605"/>
                  </a:lnTo>
                  <a:lnTo>
                    <a:pt x="22503" y="77605"/>
                  </a:lnTo>
                  <a:lnTo>
                    <a:pt x="22475" y="77521"/>
                  </a:lnTo>
                  <a:lnTo>
                    <a:pt x="22574" y="77338"/>
                  </a:lnTo>
                  <a:lnTo>
                    <a:pt x="22588" y="77267"/>
                  </a:lnTo>
                  <a:lnTo>
                    <a:pt x="22630" y="77225"/>
                  </a:lnTo>
                  <a:lnTo>
                    <a:pt x="22616" y="77211"/>
                  </a:lnTo>
                  <a:lnTo>
                    <a:pt x="22574" y="77211"/>
                  </a:lnTo>
                  <a:lnTo>
                    <a:pt x="22602" y="77112"/>
                  </a:lnTo>
                  <a:lnTo>
                    <a:pt x="22588" y="77112"/>
                  </a:lnTo>
                  <a:lnTo>
                    <a:pt x="22546" y="77183"/>
                  </a:lnTo>
                  <a:lnTo>
                    <a:pt x="22560" y="77267"/>
                  </a:lnTo>
                  <a:lnTo>
                    <a:pt x="22532" y="77338"/>
                  </a:lnTo>
                  <a:lnTo>
                    <a:pt x="22447" y="77436"/>
                  </a:lnTo>
                  <a:lnTo>
                    <a:pt x="22334" y="77493"/>
                  </a:lnTo>
                  <a:lnTo>
                    <a:pt x="22250" y="77464"/>
                  </a:lnTo>
                  <a:lnTo>
                    <a:pt x="22222" y="77464"/>
                  </a:lnTo>
                  <a:lnTo>
                    <a:pt x="22151" y="77464"/>
                  </a:lnTo>
                  <a:lnTo>
                    <a:pt x="22095" y="77479"/>
                  </a:lnTo>
                  <a:lnTo>
                    <a:pt x="22053" y="77521"/>
                  </a:lnTo>
                  <a:lnTo>
                    <a:pt x="21997" y="77535"/>
                  </a:lnTo>
                  <a:lnTo>
                    <a:pt x="21954" y="77507"/>
                  </a:lnTo>
                  <a:lnTo>
                    <a:pt x="21884" y="77619"/>
                  </a:lnTo>
                  <a:lnTo>
                    <a:pt x="21856" y="77605"/>
                  </a:lnTo>
                  <a:lnTo>
                    <a:pt x="21799" y="77633"/>
                  </a:lnTo>
                  <a:lnTo>
                    <a:pt x="21743" y="77648"/>
                  </a:lnTo>
                  <a:lnTo>
                    <a:pt x="21687" y="77619"/>
                  </a:lnTo>
                  <a:lnTo>
                    <a:pt x="21476" y="77493"/>
                  </a:lnTo>
                  <a:lnTo>
                    <a:pt x="21461" y="77464"/>
                  </a:lnTo>
                  <a:lnTo>
                    <a:pt x="21490" y="77436"/>
                  </a:lnTo>
                  <a:lnTo>
                    <a:pt x="21419" y="77352"/>
                  </a:lnTo>
                  <a:lnTo>
                    <a:pt x="21377" y="77324"/>
                  </a:lnTo>
                  <a:lnTo>
                    <a:pt x="21321" y="77338"/>
                  </a:lnTo>
                  <a:lnTo>
                    <a:pt x="21264" y="77310"/>
                  </a:lnTo>
                  <a:lnTo>
                    <a:pt x="21194" y="77352"/>
                  </a:lnTo>
                  <a:lnTo>
                    <a:pt x="21138" y="77296"/>
                  </a:lnTo>
                  <a:lnTo>
                    <a:pt x="21095" y="77281"/>
                  </a:lnTo>
                  <a:lnTo>
                    <a:pt x="21081" y="77239"/>
                  </a:lnTo>
                  <a:lnTo>
                    <a:pt x="21095" y="77070"/>
                  </a:lnTo>
                  <a:lnTo>
                    <a:pt x="21025" y="77056"/>
                  </a:lnTo>
                  <a:lnTo>
                    <a:pt x="21011" y="76972"/>
                  </a:lnTo>
                  <a:lnTo>
                    <a:pt x="21067" y="76901"/>
                  </a:lnTo>
                  <a:lnTo>
                    <a:pt x="21067" y="76845"/>
                  </a:lnTo>
                  <a:lnTo>
                    <a:pt x="21011" y="76746"/>
                  </a:lnTo>
                  <a:lnTo>
                    <a:pt x="21109" y="76746"/>
                  </a:lnTo>
                  <a:lnTo>
                    <a:pt x="21138" y="76803"/>
                  </a:lnTo>
                  <a:lnTo>
                    <a:pt x="21180" y="76817"/>
                  </a:lnTo>
                  <a:lnTo>
                    <a:pt x="21194" y="76774"/>
                  </a:lnTo>
                  <a:lnTo>
                    <a:pt x="21152" y="76760"/>
                  </a:lnTo>
                  <a:lnTo>
                    <a:pt x="21152" y="76718"/>
                  </a:lnTo>
                  <a:lnTo>
                    <a:pt x="21166" y="76718"/>
                  </a:lnTo>
                  <a:lnTo>
                    <a:pt x="21152" y="76718"/>
                  </a:lnTo>
                  <a:lnTo>
                    <a:pt x="21095" y="76718"/>
                  </a:lnTo>
                  <a:lnTo>
                    <a:pt x="20997" y="76648"/>
                  </a:lnTo>
                  <a:lnTo>
                    <a:pt x="20954" y="76704"/>
                  </a:lnTo>
                  <a:lnTo>
                    <a:pt x="20814" y="76704"/>
                  </a:lnTo>
                  <a:lnTo>
                    <a:pt x="20757" y="76760"/>
                  </a:lnTo>
                  <a:lnTo>
                    <a:pt x="20729" y="76746"/>
                  </a:lnTo>
                  <a:lnTo>
                    <a:pt x="20715" y="76732"/>
                  </a:lnTo>
                  <a:lnTo>
                    <a:pt x="20757" y="76690"/>
                  </a:lnTo>
                  <a:lnTo>
                    <a:pt x="20729" y="76634"/>
                  </a:lnTo>
                  <a:lnTo>
                    <a:pt x="20701" y="76676"/>
                  </a:lnTo>
                  <a:lnTo>
                    <a:pt x="20588" y="76676"/>
                  </a:lnTo>
                  <a:lnTo>
                    <a:pt x="20560" y="76648"/>
                  </a:lnTo>
                  <a:lnTo>
                    <a:pt x="20574" y="76521"/>
                  </a:lnTo>
                  <a:lnTo>
                    <a:pt x="20560" y="76493"/>
                  </a:lnTo>
                  <a:lnTo>
                    <a:pt x="20532" y="76338"/>
                  </a:lnTo>
                  <a:lnTo>
                    <a:pt x="20574" y="76310"/>
                  </a:lnTo>
                  <a:lnTo>
                    <a:pt x="20546" y="76268"/>
                  </a:lnTo>
                  <a:lnTo>
                    <a:pt x="20504" y="76282"/>
                  </a:lnTo>
                  <a:lnTo>
                    <a:pt x="20419" y="76225"/>
                  </a:lnTo>
                  <a:lnTo>
                    <a:pt x="20419" y="76197"/>
                  </a:lnTo>
                  <a:lnTo>
                    <a:pt x="20433" y="76155"/>
                  </a:lnTo>
                  <a:lnTo>
                    <a:pt x="20448" y="76127"/>
                  </a:lnTo>
                  <a:lnTo>
                    <a:pt x="20462" y="76070"/>
                  </a:lnTo>
                  <a:lnTo>
                    <a:pt x="20518" y="75859"/>
                  </a:lnTo>
                  <a:lnTo>
                    <a:pt x="20462" y="75845"/>
                  </a:lnTo>
                  <a:lnTo>
                    <a:pt x="20377" y="75859"/>
                  </a:lnTo>
                  <a:lnTo>
                    <a:pt x="20349" y="75986"/>
                  </a:lnTo>
                  <a:lnTo>
                    <a:pt x="20391" y="76014"/>
                  </a:lnTo>
                  <a:lnTo>
                    <a:pt x="20391" y="76042"/>
                  </a:lnTo>
                  <a:lnTo>
                    <a:pt x="20391" y="76084"/>
                  </a:lnTo>
                  <a:lnTo>
                    <a:pt x="20377" y="76141"/>
                  </a:lnTo>
                  <a:lnTo>
                    <a:pt x="20377" y="76155"/>
                  </a:lnTo>
                  <a:lnTo>
                    <a:pt x="20349" y="76296"/>
                  </a:lnTo>
                  <a:lnTo>
                    <a:pt x="20433" y="76352"/>
                  </a:lnTo>
                  <a:lnTo>
                    <a:pt x="20391" y="76380"/>
                  </a:lnTo>
                  <a:lnTo>
                    <a:pt x="20476" y="76422"/>
                  </a:lnTo>
                  <a:lnTo>
                    <a:pt x="20448" y="76465"/>
                  </a:lnTo>
                  <a:lnTo>
                    <a:pt x="20490" y="76507"/>
                  </a:lnTo>
                  <a:lnTo>
                    <a:pt x="20504" y="76521"/>
                  </a:lnTo>
                  <a:lnTo>
                    <a:pt x="20504" y="76563"/>
                  </a:lnTo>
                  <a:lnTo>
                    <a:pt x="20490" y="76577"/>
                  </a:lnTo>
                  <a:lnTo>
                    <a:pt x="20490" y="76577"/>
                  </a:lnTo>
                  <a:lnTo>
                    <a:pt x="20476" y="76606"/>
                  </a:lnTo>
                  <a:lnTo>
                    <a:pt x="20405" y="76591"/>
                  </a:lnTo>
                  <a:lnTo>
                    <a:pt x="20307" y="76634"/>
                  </a:lnTo>
                  <a:lnTo>
                    <a:pt x="20279" y="76606"/>
                  </a:lnTo>
                  <a:lnTo>
                    <a:pt x="20236" y="76662"/>
                  </a:lnTo>
                  <a:lnTo>
                    <a:pt x="20180" y="76676"/>
                  </a:lnTo>
                  <a:lnTo>
                    <a:pt x="20236" y="76704"/>
                  </a:lnTo>
                  <a:lnTo>
                    <a:pt x="20264" y="76690"/>
                  </a:lnTo>
                  <a:lnTo>
                    <a:pt x="20293" y="76718"/>
                  </a:lnTo>
                  <a:lnTo>
                    <a:pt x="20279" y="76746"/>
                  </a:lnTo>
                  <a:lnTo>
                    <a:pt x="20321" y="76760"/>
                  </a:lnTo>
                  <a:lnTo>
                    <a:pt x="20335" y="76803"/>
                  </a:lnTo>
                  <a:lnTo>
                    <a:pt x="20363" y="76746"/>
                  </a:lnTo>
                  <a:lnTo>
                    <a:pt x="20405" y="76732"/>
                  </a:lnTo>
                  <a:lnTo>
                    <a:pt x="20462" y="76746"/>
                  </a:lnTo>
                  <a:lnTo>
                    <a:pt x="20490" y="76789"/>
                  </a:lnTo>
                  <a:lnTo>
                    <a:pt x="20476" y="76817"/>
                  </a:lnTo>
                  <a:lnTo>
                    <a:pt x="20433" y="76859"/>
                  </a:lnTo>
                  <a:lnTo>
                    <a:pt x="20377" y="76859"/>
                  </a:lnTo>
                  <a:lnTo>
                    <a:pt x="20349" y="76873"/>
                  </a:lnTo>
                  <a:lnTo>
                    <a:pt x="20419" y="76901"/>
                  </a:lnTo>
                  <a:lnTo>
                    <a:pt x="20476" y="76873"/>
                  </a:lnTo>
                  <a:lnTo>
                    <a:pt x="20518" y="76845"/>
                  </a:lnTo>
                  <a:lnTo>
                    <a:pt x="20518" y="76817"/>
                  </a:lnTo>
                  <a:lnTo>
                    <a:pt x="20560" y="76774"/>
                  </a:lnTo>
                  <a:lnTo>
                    <a:pt x="20631" y="76718"/>
                  </a:lnTo>
                  <a:lnTo>
                    <a:pt x="20673" y="76760"/>
                  </a:lnTo>
                  <a:lnTo>
                    <a:pt x="20687" y="76817"/>
                  </a:lnTo>
                  <a:lnTo>
                    <a:pt x="20715" y="76845"/>
                  </a:lnTo>
                  <a:lnTo>
                    <a:pt x="20729" y="76915"/>
                  </a:lnTo>
                  <a:lnTo>
                    <a:pt x="20729" y="76915"/>
                  </a:lnTo>
                  <a:lnTo>
                    <a:pt x="20701" y="76943"/>
                  </a:lnTo>
                  <a:lnTo>
                    <a:pt x="20546" y="77014"/>
                  </a:lnTo>
                  <a:lnTo>
                    <a:pt x="20462" y="77084"/>
                  </a:lnTo>
                  <a:lnTo>
                    <a:pt x="20448" y="77141"/>
                  </a:lnTo>
                  <a:lnTo>
                    <a:pt x="20532" y="77253"/>
                  </a:lnTo>
                  <a:lnTo>
                    <a:pt x="20546" y="77310"/>
                  </a:lnTo>
                  <a:lnTo>
                    <a:pt x="20377" y="77310"/>
                  </a:lnTo>
                  <a:lnTo>
                    <a:pt x="20250" y="77394"/>
                  </a:lnTo>
                  <a:lnTo>
                    <a:pt x="20264" y="77324"/>
                  </a:lnTo>
                  <a:lnTo>
                    <a:pt x="20250" y="77281"/>
                  </a:lnTo>
                  <a:lnTo>
                    <a:pt x="20293" y="77253"/>
                  </a:lnTo>
                  <a:lnTo>
                    <a:pt x="20293" y="77197"/>
                  </a:lnTo>
                  <a:lnTo>
                    <a:pt x="20222" y="77112"/>
                  </a:lnTo>
                  <a:lnTo>
                    <a:pt x="19912" y="76845"/>
                  </a:lnTo>
                  <a:lnTo>
                    <a:pt x="19870" y="76817"/>
                  </a:lnTo>
                  <a:lnTo>
                    <a:pt x="19631" y="76718"/>
                  </a:lnTo>
                  <a:lnTo>
                    <a:pt x="19504" y="76718"/>
                  </a:lnTo>
                  <a:lnTo>
                    <a:pt x="19420" y="76704"/>
                  </a:lnTo>
                  <a:lnTo>
                    <a:pt x="19363" y="76732"/>
                  </a:lnTo>
                  <a:lnTo>
                    <a:pt x="19237" y="76718"/>
                  </a:lnTo>
                  <a:lnTo>
                    <a:pt x="19138" y="76732"/>
                  </a:lnTo>
                  <a:lnTo>
                    <a:pt x="18969" y="76690"/>
                  </a:lnTo>
                  <a:lnTo>
                    <a:pt x="18730" y="76704"/>
                  </a:lnTo>
                  <a:lnTo>
                    <a:pt x="18575" y="76732"/>
                  </a:lnTo>
                  <a:lnTo>
                    <a:pt x="18561" y="76732"/>
                  </a:lnTo>
                  <a:lnTo>
                    <a:pt x="18490" y="76789"/>
                  </a:lnTo>
                  <a:lnTo>
                    <a:pt x="18448" y="76859"/>
                  </a:lnTo>
                  <a:lnTo>
                    <a:pt x="18448" y="76887"/>
                  </a:lnTo>
                  <a:lnTo>
                    <a:pt x="18420" y="76943"/>
                  </a:lnTo>
                  <a:lnTo>
                    <a:pt x="18293" y="77028"/>
                  </a:lnTo>
                  <a:lnTo>
                    <a:pt x="18293" y="77084"/>
                  </a:lnTo>
                  <a:lnTo>
                    <a:pt x="18265" y="77098"/>
                  </a:lnTo>
                  <a:lnTo>
                    <a:pt x="18110" y="77056"/>
                  </a:lnTo>
                  <a:lnTo>
                    <a:pt x="18068" y="77070"/>
                  </a:lnTo>
                  <a:lnTo>
                    <a:pt x="18054" y="77127"/>
                  </a:lnTo>
                  <a:lnTo>
                    <a:pt x="17955" y="77141"/>
                  </a:lnTo>
                  <a:lnTo>
                    <a:pt x="17772" y="77225"/>
                  </a:lnTo>
                  <a:lnTo>
                    <a:pt x="17688" y="77225"/>
                  </a:lnTo>
                  <a:lnTo>
                    <a:pt x="17420" y="77127"/>
                  </a:lnTo>
                  <a:lnTo>
                    <a:pt x="17378" y="77127"/>
                  </a:lnTo>
                  <a:lnTo>
                    <a:pt x="17307" y="77169"/>
                  </a:lnTo>
                  <a:lnTo>
                    <a:pt x="17293" y="77225"/>
                  </a:lnTo>
                  <a:lnTo>
                    <a:pt x="17251" y="77211"/>
                  </a:lnTo>
                  <a:lnTo>
                    <a:pt x="17251" y="77169"/>
                  </a:lnTo>
                  <a:lnTo>
                    <a:pt x="17209" y="77155"/>
                  </a:lnTo>
                  <a:lnTo>
                    <a:pt x="17195" y="77169"/>
                  </a:lnTo>
                  <a:lnTo>
                    <a:pt x="17096" y="77225"/>
                  </a:lnTo>
                  <a:lnTo>
                    <a:pt x="16983" y="77197"/>
                  </a:lnTo>
                  <a:lnTo>
                    <a:pt x="16857" y="77211"/>
                  </a:lnTo>
                  <a:lnTo>
                    <a:pt x="16814" y="77239"/>
                  </a:lnTo>
                  <a:lnTo>
                    <a:pt x="16744" y="77239"/>
                  </a:lnTo>
                  <a:lnTo>
                    <a:pt x="16716" y="77352"/>
                  </a:lnTo>
                  <a:lnTo>
                    <a:pt x="16674" y="77352"/>
                  </a:lnTo>
                  <a:lnTo>
                    <a:pt x="16603" y="77281"/>
                  </a:lnTo>
                  <a:lnTo>
                    <a:pt x="16603" y="77042"/>
                  </a:lnTo>
                  <a:lnTo>
                    <a:pt x="16547" y="76972"/>
                  </a:lnTo>
                  <a:lnTo>
                    <a:pt x="16547" y="76915"/>
                  </a:lnTo>
                  <a:lnTo>
                    <a:pt x="16477" y="76915"/>
                  </a:lnTo>
                  <a:lnTo>
                    <a:pt x="16420" y="77014"/>
                  </a:lnTo>
                  <a:lnTo>
                    <a:pt x="16350" y="77042"/>
                  </a:lnTo>
                  <a:lnTo>
                    <a:pt x="16209" y="77070"/>
                  </a:lnTo>
                  <a:lnTo>
                    <a:pt x="16110" y="77127"/>
                  </a:lnTo>
                  <a:lnTo>
                    <a:pt x="16054" y="77127"/>
                  </a:lnTo>
                  <a:lnTo>
                    <a:pt x="15956" y="77239"/>
                  </a:lnTo>
                  <a:lnTo>
                    <a:pt x="15956" y="77281"/>
                  </a:lnTo>
                  <a:lnTo>
                    <a:pt x="15984" y="77380"/>
                  </a:lnTo>
                  <a:lnTo>
                    <a:pt x="15998" y="77450"/>
                  </a:lnTo>
                  <a:lnTo>
                    <a:pt x="16068" y="77479"/>
                  </a:lnTo>
                  <a:lnTo>
                    <a:pt x="16054" y="77535"/>
                  </a:lnTo>
                  <a:lnTo>
                    <a:pt x="16068" y="77591"/>
                  </a:lnTo>
                  <a:lnTo>
                    <a:pt x="15970" y="77563"/>
                  </a:lnTo>
                  <a:lnTo>
                    <a:pt x="15829" y="77732"/>
                  </a:lnTo>
                  <a:lnTo>
                    <a:pt x="15829" y="77788"/>
                  </a:lnTo>
                  <a:lnTo>
                    <a:pt x="15871" y="77859"/>
                  </a:lnTo>
                  <a:lnTo>
                    <a:pt x="15829" y="77901"/>
                  </a:lnTo>
                  <a:lnTo>
                    <a:pt x="15815" y="77971"/>
                  </a:lnTo>
                  <a:lnTo>
                    <a:pt x="15843" y="78000"/>
                  </a:lnTo>
                  <a:lnTo>
                    <a:pt x="15815" y="78070"/>
                  </a:lnTo>
                  <a:lnTo>
                    <a:pt x="15941" y="78155"/>
                  </a:lnTo>
                  <a:lnTo>
                    <a:pt x="15927" y="78225"/>
                  </a:lnTo>
                  <a:lnTo>
                    <a:pt x="15815" y="78295"/>
                  </a:lnTo>
                  <a:lnTo>
                    <a:pt x="15787" y="78366"/>
                  </a:lnTo>
                  <a:lnTo>
                    <a:pt x="15843" y="78408"/>
                  </a:lnTo>
                  <a:lnTo>
                    <a:pt x="15843" y="78436"/>
                  </a:lnTo>
                  <a:lnTo>
                    <a:pt x="15744" y="78464"/>
                  </a:lnTo>
                  <a:lnTo>
                    <a:pt x="15716" y="78507"/>
                  </a:lnTo>
                  <a:lnTo>
                    <a:pt x="15702" y="78633"/>
                  </a:lnTo>
                  <a:lnTo>
                    <a:pt x="15674" y="78661"/>
                  </a:lnTo>
                  <a:lnTo>
                    <a:pt x="15603" y="78605"/>
                  </a:lnTo>
                  <a:lnTo>
                    <a:pt x="15575" y="78521"/>
                  </a:lnTo>
                  <a:lnTo>
                    <a:pt x="15547" y="78492"/>
                  </a:lnTo>
                  <a:lnTo>
                    <a:pt x="15477" y="78507"/>
                  </a:lnTo>
                  <a:lnTo>
                    <a:pt x="15378" y="78464"/>
                  </a:lnTo>
                  <a:lnTo>
                    <a:pt x="15364" y="78436"/>
                  </a:lnTo>
                  <a:lnTo>
                    <a:pt x="15209" y="78436"/>
                  </a:lnTo>
                  <a:lnTo>
                    <a:pt x="15111" y="78521"/>
                  </a:lnTo>
                  <a:lnTo>
                    <a:pt x="15097" y="78577"/>
                  </a:lnTo>
                  <a:lnTo>
                    <a:pt x="15026" y="78619"/>
                  </a:lnTo>
                  <a:lnTo>
                    <a:pt x="15012" y="78661"/>
                  </a:lnTo>
                  <a:lnTo>
                    <a:pt x="14970" y="78690"/>
                  </a:lnTo>
                  <a:lnTo>
                    <a:pt x="14942" y="78746"/>
                  </a:lnTo>
                  <a:lnTo>
                    <a:pt x="14899" y="78746"/>
                  </a:lnTo>
                  <a:lnTo>
                    <a:pt x="14857" y="78788"/>
                  </a:lnTo>
                  <a:lnTo>
                    <a:pt x="14885" y="78830"/>
                  </a:lnTo>
                  <a:lnTo>
                    <a:pt x="14829" y="78859"/>
                  </a:lnTo>
                  <a:lnTo>
                    <a:pt x="14815" y="78915"/>
                  </a:lnTo>
                  <a:lnTo>
                    <a:pt x="14773" y="78971"/>
                  </a:lnTo>
                  <a:lnTo>
                    <a:pt x="14730" y="78971"/>
                  </a:lnTo>
                  <a:lnTo>
                    <a:pt x="14730" y="78915"/>
                  </a:lnTo>
                  <a:lnTo>
                    <a:pt x="14702" y="78901"/>
                  </a:lnTo>
                  <a:lnTo>
                    <a:pt x="14646" y="78830"/>
                  </a:lnTo>
                  <a:lnTo>
                    <a:pt x="14604" y="78830"/>
                  </a:lnTo>
                  <a:lnTo>
                    <a:pt x="14505" y="78859"/>
                  </a:lnTo>
                  <a:lnTo>
                    <a:pt x="14449" y="78915"/>
                  </a:lnTo>
                  <a:lnTo>
                    <a:pt x="14378" y="78999"/>
                  </a:lnTo>
                  <a:lnTo>
                    <a:pt x="14364" y="79042"/>
                  </a:lnTo>
                  <a:lnTo>
                    <a:pt x="14364" y="79112"/>
                  </a:lnTo>
                  <a:lnTo>
                    <a:pt x="14322" y="79126"/>
                  </a:lnTo>
                  <a:lnTo>
                    <a:pt x="14308" y="79197"/>
                  </a:lnTo>
                  <a:lnTo>
                    <a:pt x="14336" y="79225"/>
                  </a:lnTo>
                  <a:lnTo>
                    <a:pt x="14322" y="79380"/>
                  </a:lnTo>
                  <a:lnTo>
                    <a:pt x="14223" y="79506"/>
                  </a:lnTo>
                  <a:lnTo>
                    <a:pt x="14252" y="79591"/>
                  </a:lnTo>
                  <a:lnTo>
                    <a:pt x="14125" y="79633"/>
                  </a:lnTo>
                  <a:lnTo>
                    <a:pt x="14111" y="79647"/>
                  </a:lnTo>
                  <a:lnTo>
                    <a:pt x="14054" y="79732"/>
                  </a:lnTo>
                  <a:lnTo>
                    <a:pt x="14012" y="79746"/>
                  </a:lnTo>
                  <a:lnTo>
                    <a:pt x="13970" y="79703"/>
                  </a:lnTo>
                  <a:lnTo>
                    <a:pt x="13956" y="79633"/>
                  </a:lnTo>
                  <a:lnTo>
                    <a:pt x="14026" y="79563"/>
                  </a:lnTo>
                  <a:lnTo>
                    <a:pt x="14054" y="79591"/>
                  </a:lnTo>
                  <a:lnTo>
                    <a:pt x="14111" y="79464"/>
                  </a:lnTo>
                  <a:lnTo>
                    <a:pt x="14153" y="79450"/>
                  </a:lnTo>
                  <a:lnTo>
                    <a:pt x="14139" y="79408"/>
                  </a:lnTo>
                  <a:lnTo>
                    <a:pt x="14139" y="79380"/>
                  </a:lnTo>
                  <a:lnTo>
                    <a:pt x="14111" y="79380"/>
                  </a:lnTo>
                  <a:lnTo>
                    <a:pt x="14083" y="79366"/>
                  </a:lnTo>
                  <a:lnTo>
                    <a:pt x="14069" y="79506"/>
                  </a:lnTo>
                  <a:lnTo>
                    <a:pt x="13956" y="79520"/>
                  </a:lnTo>
                  <a:lnTo>
                    <a:pt x="13914" y="79549"/>
                  </a:lnTo>
                  <a:lnTo>
                    <a:pt x="13900" y="79535"/>
                  </a:lnTo>
                  <a:lnTo>
                    <a:pt x="13886" y="79492"/>
                  </a:lnTo>
                  <a:lnTo>
                    <a:pt x="13886" y="79464"/>
                  </a:lnTo>
                  <a:lnTo>
                    <a:pt x="13928" y="79394"/>
                  </a:lnTo>
                  <a:lnTo>
                    <a:pt x="13942" y="79182"/>
                  </a:lnTo>
                  <a:lnTo>
                    <a:pt x="13984" y="79154"/>
                  </a:lnTo>
                  <a:lnTo>
                    <a:pt x="13984" y="79070"/>
                  </a:lnTo>
                  <a:lnTo>
                    <a:pt x="13942" y="79154"/>
                  </a:lnTo>
                  <a:lnTo>
                    <a:pt x="13914" y="79182"/>
                  </a:lnTo>
                  <a:lnTo>
                    <a:pt x="13886" y="79154"/>
                  </a:lnTo>
                  <a:lnTo>
                    <a:pt x="13857" y="78943"/>
                  </a:lnTo>
                  <a:lnTo>
                    <a:pt x="13829" y="78873"/>
                  </a:lnTo>
                  <a:lnTo>
                    <a:pt x="13843" y="78859"/>
                  </a:lnTo>
                  <a:lnTo>
                    <a:pt x="13801" y="78788"/>
                  </a:lnTo>
                  <a:lnTo>
                    <a:pt x="13801" y="78830"/>
                  </a:lnTo>
                  <a:lnTo>
                    <a:pt x="13773" y="78859"/>
                  </a:lnTo>
                  <a:lnTo>
                    <a:pt x="13745" y="78859"/>
                  </a:lnTo>
                  <a:lnTo>
                    <a:pt x="13731" y="78887"/>
                  </a:lnTo>
                  <a:lnTo>
                    <a:pt x="13702" y="78901"/>
                  </a:lnTo>
                  <a:lnTo>
                    <a:pt x="13660" y="78999"/>
                  </a:lnTo>
                  <a:lnTo>
                    <a:pt x="13632" y="78999"/>
                  </a:lnTo>
                  <a:lnTo>
                    <a:pt x="13632" y="78985"/>
                  </a:lnTo>
                  <a:lnTo>
                    <a:pt x="13604" y="79042"/>
                  </a:lnTo>
                  <a:lnTo>
                    <a:pt x="13660" y="79084"/>
                  </a:lnTo>
                  <a:lnTo>
                    <a:pt x="13674" y="79168"/>
                  </a:lnTo>
                  <a:lnTo>
                    <a:pt x="13660" y="79197"/>
                  </a:lnTo>
                  <a:lnTo>
                    <a:pt x="13604" y="79211"/>
                  </a:lnTo>
                  <a:lnTo>
                    <a:pt x="13519" y="79140"/>
                  </a:lnTo>
                  <a:lnTo>
                    <a:pt x="13491" y="79154"/>
                  </a:lnTo>
                  <a:lnTo>
                    <a:pt x="13505" y="79182"/>
                  </a:lnTo>
                  <a:lnTo>
                    <a:pt x="13576" y="79225"/>
                  </a:lnTo>
                  <a:lnTo>
                    <a:pt x="13717" y="79239"/>
                  </a:lnTo>
                  <a:lnTo>
                    <a:pt x="13745" y="79281"/>
                  </a:lnTo>
                  <a:lnTo>
                    <a:pt x="13731" y="79351"/>
                  </a:lnTo>
                  <a:lnTo>
                    <a:pt x="13660" y="79450"/>
                  </a:lnTo>
                  <a:lnTo>
                    <a:pt x="13604" y="79450"/>
                  </a:lnTo>
                  <a:lnTo>
                    <a:pt x="13548" y="79436"/>
                  </a:lnTo>
                  <a:lnTo>
                    <a:pt x="13505" y="79380"/>
                  </a:lnTo>
                  <a:lnTo>
                    <a:pt x="13379" y="79337"/>
                  </a:lnTo>
                  <a:lnTo>
                    <a:pt x="13350" y="79351"/>
                  </a:lnTo>
                  <a:lnTo>
                    <a:pt x="13407" y="79408"/>
                  </a:lnTo>
                  <a:lnTo>
                    <a:pt x="13421" y="79408"/>
                  </a:lnTo>
                  <a:lnTo>
                    <a:pt x="13449" y="79394"/>
                  </a:lnTo>
                  <a:lnTo>
                    <a:pt x="13505" y="79422"/>
                  </a:lnTo>
                  <a:lnTo>
                    <a:pt x="13590" y="79563"/>
                  </a:lnTo>
                  <a:lnTo>
                    <a:pt x="13632" y="79549"/>
                  </a:lnTo>
                  <a:lnTo>
                    <a:pt x="13660" y="79506"/>
                  </a:lnTo>
                  <a:lnTo>
                    <a:pt x="13702" y="79520"/>
                  </a:lnTo>
                  <a:lnTo>
                    <a:pt x="13717" y="79535"/>
                  </a:lnTo>
                  <a:lnTo>
                    <a:pt x="13717" y="79549"/>
                  </a:lnTo>
                  <a:lnTo>
                    <a:pt x="13717" y="79577"/>
                  </a:lnTo>
                  <a:lnTo>
                    <a:pt x="13773" y="79633"/>
                  </a:lnTo>
                  <a:lnTo>
                    <a:pt x="13773" y="79689"/>
                  </a:lnTo>
                  <a:lnTo>
                    <a:pt x="13731" y="79689"/>
                  </a:lnTo>
                  <a:lnTo>
                    <a:pt x="13674" y="79647"/>
                  </a:lnTo>
                  <a:lnTo>
                    <a:pt x="13604" y="79661"/>
                  </a:lnTo>
                  <a:lnTo>
                    <a:pt x="13491" y="79732"/>
                  </a:lnTo>
                  <a:lnTo>
                    <a:pt x="13505" y="79802"/>
                  </a:lnTo>
                  <a:lnTo>
                    <a:pt x="13463" y="79858"/>
                  </a:lnTo>
                  <a:lnTo>
                    <a:pt x="13364" y="79929"/>
                  </a:lnTo>
                  <a:lnTo>
                    <a:pt x="13379" y="79957"/>
                  </a:lnTo>
                  <a:lnTo>
                    <a:pt x="13379" y="80070"/>
                  </a:lnTo>
                  <a:lnTo>
                    <a:pt x="13393" y="80112"/>
                  </a:lnTo>
                  <a:lnTo>
                    <a:pt x="13449" y="80126"/>
                  </a:lnTo>
                  <a:lnTo>
                    <a:pt x="13379" y="80239"/>
                  </a:lnTo>
                  <a:lnTo>
                    <a:pt x="13308" y="80281"/>
                  </a:lnTo>
                  <a:lnTo>
                    <a:pt x="13195" y="80225"/>
                  </a:lnTo>
                  <a:lnTo>
                    <a:pt x="13111" y="80295"/>
                  </a:lnTo>
                  <a:lnTo>
                    <a:pt x="13111" y="80351"/>
                  </a:lnTo>
                  <a:lnTo>
                    <a:pt x="13238" y="80365"/>
                  </a:lnTo>
                  <a:lnTo>
                    <a:pt x="13364" y="80436"/>
                  </a:lnTo>
                  <a:lnTo>
                    <a:pt x="13336" y="80450"/>
                  </a:lnTo>
                  <a:lnTo>
                    <a:pt x="13294" y="80436"/>
                  </a:lnTo>
                  <a:lnTo>
                    <a:pt x="13252" y="80464"/>
                  </a:lnTo>
                  <a:lnTo>
                    <a:pt x="13322" y="80478"/>
                  </a:lnTo>
                  <a:lnTo>
                    <a:pt x="13379" y="80464"/>
                  </a:lnTo>
                  <a:lnTo>
                    <a:pt x="13449" y="80506"/>
                  </a:lnTo>
                  <a:lnTo>
                    <a:pt x="13463" y="80478"/>
                  </a:lnTo>
                  <a:lnTo>
                    <a:pt x="13491" y="80478"/>
                  </a:lnTo>
                  <a:lnTo>
                    <a:pt x="13505" y="80492"/>
                  </a:lnTo>
                  <a:lnTo>
                    <a:pt x="13477" y="80577"/>
                  </a:lnTo>
                  <a:lnTo>
                    <a:pt x="13463" y="80689"/>
                  </a:lnTo>
                  <a:lnTo>
                    <a:pt x="13477" y="80717"/>
                  </a:lnTo>
                  <a:lnTo>
                    <a:pt x="13562" y="80731"/>
                  </a:lnTo>
                  <a:lnTo>
                    <a:pt x="13576" y="80774"/>
                  </a:lnTo>
                  <a:lnTo>
                    <a:pt x="13618" y="80802"/>
                  </a:lnTo>
                  <a:lnTo>
                    <a:pt x="13590" y="80872"/>
                  </a:lnTo>
                  <a:lnTo>
                    <a:pt x="13646" y="80915"/>
                  </a:lnTo>
                  <a:lnTo>
                    <a:pt x="13576" y="80985"/>
                  </a:lnTo>
                  <a:lnTo>
                    <a:pt x="13576" y="81041"/>
                  </a:lnTo>
                  <a:lnTo>
                    <a:pt x="13548" y="81083"/>
                  </a:lnTo>
                  <a:lnTo>
                    <a:pt x="13548" y="81154"/>
                  </a:lnTo>
                  <a:lnTo>
                    <a:pt x="13519" y="81182"/>
                  </a:lnTo>
                  <a:lnTo>
                    <a:pt x="13491" y="81182"/>
                  </a:lnTo>
                  <a:lnTo>
                    <a:pt x="13421" y="81196"/>
                  </a:lnTo>
                  <a:lnTo>
                    <a:pt x="13364" y="81224"/>
                  </a:lnTo>
                  <a:lnTo>
                    <a:pt x="13336" y="81281"/>
                  </a:lnTo>
                  <a:lnTo>
                    <a:pt x="13350" y="81323"/>
                  </a:lnTo>
                  <a:lnTo>
                    <a:pt x="13350" y="81365"/>
                  </a:lnTo>
                  <a:lnTo>
                    <a:pt x="13364" y="81421"/>
                  </a:lnTo>
                  <a:lnTo>
                    <a:pt x="13336" y="81436"/>
                  </a:lnTo>
                  <a:lnTo>
                    <a:pt x="13294" y="81562"/>
                  </a:lnTo>
                  <a:lnTo>
                    <a:pt x="13210" y="81590"/>
                  </a:lnTo>
                  <a:lnTo>
                    <a:pt x="13139" y="81520"/>
                  </a:lnTo>
                  <a:lnTo>
                    <a:pt x="13055" y="81520"/>
                  </a:lnTo>
                  <a:lnTo>
                    <a:pt x="13027" y="81548"/>
                  </a:lnTo>
                  <a:lnTo>
                    <a:pt x="12970" y="81520"/>
                  </a:lnTo>
                  <a:lnTo>
                    <a:pt x="12914" y="81548"/>
                  </a:lnTo>
                  <a:lnTo>
                    <a:pt x="12858" y="81534"/>
                  </a:lnTo>
                  <a:lnTo>
                    <a:pt x="12773" y="81576"/>
                  </a:lnTo>
                  <a:lnTo>
                    <a:pt x="12731" y="81661"/>
                  </a:lnTo>
                  <a:lnTo>
                    <a:pt x="12731" y="81759"/>
                  </a:lnTo>
                  <a:lnTo>
                    <a:pt x="12604" y="81942"/>
                  </a:lnTo>
                  <a:lnTo>
                    <a:pt x="12618" y="82069"/>
                  </a:lnTo>
                  <a:lnTo>
                    <a:pt x="12618" y="82126"/>
                  </a:lnTo>
                  <a:lnTo>
                    <a:pt x="12520" y="82140"/>
                  </a:lnTo>
                  <a:lnTo>
                    <a:pt x="12505" y="82182"/>
                  </a:lnTo>
                  <a:lnTo>
                    <a:pt x="12463" y="82196"/>
                  </a:lnTo>
                  <a:lnTo>
                    <a:pt x="12365" y="82182"/>
                  </a:lnTo>
                  <a:lnTo>
                    <a:pt x="12337" y="81999"/>
                  </a:lnTo>
                  <a:lnTo>
                    <a:pt x="12308" y="82013"/>
                  </a:lnTo>
                  <a:lnTo>
                    <a:pt x="12266" y="81971"/>
                  </a:lnTo>
                  <a:lnTo>
                    <a:pt x="12139" y="81957"/>
                  </a:lnTo>
                  <a:lnTo>
                    <a:pt x="12125" y="81928"/>
                  </a:lnTo>
                  <a:lnTo>
                    <a:pt x="12139" y="81858"/>
                  </a:lnTo>
                  <a:lnTo>
                    <a:pt x="12111" y="81816"/>
                  </a:lnTo>
                  <a:lnTo>
                    <a:pt x="12041" y="81788"/>
                  </a:lnTo>
                  <a:lnTo>
                    <a:pt x="12097" y="81745"/>
                  </a:lnTo>
                  <a:lnTo>
                    <a:pt x="12041" y="81675"/>
                  </a:lnTo>
                  <a:lnTo>
                    <a:pt x="11999" y="81661"/>
                  </a:lnTo>
                  <a:lnTo>
                    <a:pt x="11970" y="81647"/>
                  </a:lnTo>
                  <a:lnTo>
                    <a:pt x="11956" y="81562"/>
                  </a:lnTo>
                  <a:lnTo>
                    <a:pt x="12027" y="81436"/>
                  </a:lnTo>
                  <a:lnTo>
                    <a:pt x="12013" y="81393"/>
                  </a:lnTo>
                  <a:lnTo>
                    <a:pt x="12041" y="81379"/>
                  </a:lnTo>
                  <a:lnTo>
                    <a:pt x="12055" y="81323"/>
                  </a:lnTo>
                  <a:lnTo>
                    <a:pt x="11999" y="81252"/>
                  </a:lnTo>
                  <a:lnTo>
                    <a:pt x="11970" y="81210"/>
                  </a:lnTo>
                  <a:lnTo>
                    <a:pt x="11999" y="81182"/>
                  </a:lnTo>
                  <a:lnTo>
                    <a:pt x="11928" y="81083"/>
                  </a:lnTo>
                  <a:lnTo>
                    <a:pt x="11858" y="81055"/>
                  </a:lnTo>
                  <a:lnTo>
                    <a:pt x="11886" y="80943"/>
                  </a:lnTo>
                  <a:lnTo>
                    <a:pt x="11815" y="80802"/>
                  </a:lnTo>
                  <a:lnTo>
                    <a:pt x="11576" y="80520"/>
                  </a:lnTo>
                  <a:lnTo>
                    <a:pt x="11506" y="80492"/>
                  </a:lnTo>
                  <a:lnTo>
                    <a:pt x="11435" y="80408"/>
                  </a:lnTo>
                  <a:lnTo>
                    <a:pt x="11351" y="80393"/>
                  </a:lnTo>
                  <a:lnTo>
                    <a:pt x="11252" y="80408"/>
                  </a:lnTo>
                  <a:lnTo>
                    <a:pt x="11224" y="80436"/>
                  </a:lnTo>
                  <a:lnTo>
                    <a:pt x="11182" y="80408"/>
                  </a:lnTo>
                  <a:lnTo>
                    <a:pt x="11168" y="80379"/>
                  </a:lnTo>
                  <a:lnTo>
                    <a:pt x="11111" y="80351"/>
                  </a:lnTo>
                  <a:lnTo>
                    <a:pt x="11097" y="80309"/>
                  </a:lnTo>
                  <a:lnTo>
                    <a:pt x="11041" y="80267"/>
                  </a:lnTo>
                  <a:lnTo>
                    <a:pt x="10971" y="80225"/>
                  </a:lnTo>
                  <a:lnTo>
                    <a:pt x="10914" y="80267"/>
                  </a:lnTo>
                  <a:lnTo>
                    <a:pt x="10816" y="80210"/>
                  </a:lnTo>
                  <a:lnTo>
                    <a:pt x="10703" y="80309"/>
                  </a:lnTo>
                  <a:lnTo>
                    <a:pt x="10661" y="80309"/>
                  </a:lnTo>
                  <a:lnTo>
                    <a:pt x="10675" y="80239"/>
                  </a:lnTo>
                  <a:lnTo>
                    <a:pt x="10590" y="80140"/>
                  </a:lnTo>
                  <a:lnTo>
                    <a:pt x="10492" y="80098"/>
                  </a:lnTo>
                  <a:lnTo>
                    <a:pt x="10421" y="79999"/>
                  </a:lnTo>
                  <a:lnTo>
                    <a:pt x="10393" y="79971"/>
                  </a:lnTo>
                  <a:lnTo>
                    <a:pt x="10309" y="79971"/>
                  </a:lnTo>
                  <a:lnTo>
                    <a:pt x="10267" y="79929"/>
                  </a:lnTo>
                  <a:lnTo>
                    <a:pt x="10168" y="79887"/>
                  </a:lnTo>
                  <a:lnTo>
                    <a:pt x="9929" y="79929"/>
                  </a:lnTo>
                  <a:lnTo>
                    <a:pt x="9886" y="79929"/>
                  </a:lnTo>
                  <a:lnTo>
                    <a:pt x="9844" y="79999"/>
                  </a:lnTo>
                  <a:lnTo>
                    <a:pt x="9872" y="80027"/>
                  </a:lnTo>
                  <a:lnTo>
                    <a:pt x="9858" y="80070"/>
                  </a:lnTo>
                  <a:lnTo>
                    <a:pt x="9703" y="80182"/>
                  </a:lnTo>
                  <a:lnTo>
                    <a:pt x="9717" y="80239"/>
                  </a:lnTo>
                  <a:lnTo>
                    <a:pt x="9745" y="80281"/>
                  </a:lnTo>
                  <a:lnTo>
                    <a:pt x="9830" y="80393"/>
                  </a:lnTo>
                  <a:lnTo>
                    <a:pt x="9830" y="80436"/>
                  </a:lnTo>
                  <a:lnTo>
                    <a:pt x="9802" y="80520"/>
                  </a:lnTo>
                  <a:lnTo>
                    <a:pt x="9774" y="80633"/>
                  </a:lnTo>
                  <a:lnTo>
                    <a:pt x="9703" y="80788"/>
                  </a:lnTo>
                  <a:lnTo>
                    <a:pt x="9661" y="80816"/>
                  </a:lnTo>
                  <a:lnTo>
                    <a:pt x="9619" y="80788"/>
                  </a:lnTo>
                  <a:lnTo>
                    <a:pt x="9591" y="80802"/>
                  </a:lnTo>
                  <a:lnTo>
                    <a:pt x="9577" y="80858"/>
                  </a:lnTo>
                  <a:lnTo>
                    <a:pt x="9506" y="80915"/>
                  </a:lnTo>
                  <a:lnTo>
                    <a:pt x="9309" y="80929"/>
                  </a:lnTo>
                  <a:lnTo>
                    <a:pt x="9239" y="80971"/>
                  </a:lnTo>
                  <a:lnTo>
                    <a:pt x="9112" y="80957"/>
                  </a:lnTo>
                  <a:lnTo>
                    <a:pt x="9013" y="81083"/>
                  </a:lnTo>
                  <a:lnTo>
                    <a:pt x="8943" y="81027"/>
                  </a:lnTo>
                  <a:lnTo>
                    <a:pt x="8915" y="81041"/>
                  </a:lnTo>
                  <a:lnTo>
                    <a:pt x="8901" y="81055"/>
                  </a:lnTo>
                  <a:lnTo>
                    <a:pt x="8872" y="81098"/>
                  </a:lnTo>
                  <a:lnTo>
                    <a:pt x="8774" y="81112"/>
                  </a:lnTo>
                  <a:lnTo>
                    <a:pt x="8689" y="81168"/>
                  </a:lnTo>
                  <a:lnTo>
                    <a:pt x="8633" y="81140"/>
                  </a:lnTo>
                  <a:lnTo>
                    <a:pt x="8633" y="81098"/>
                  </a:lnTo>
                  <a:lnTo>
                    <a:pt x="8591" y="81069"/>
                  </a:lnTo>
                  <a:lnTo>
                    <a:pt x="8577" y="80971"/>
                  </a:lnTo>
                  <a:lnTo>
                    <a:pt x="8534" y="80957"/>
                  </a:lnTo>
                  <a:lnTo>
                    <a:pt x="8563" y="80900"/>
                  </a:lnTo>
                  <a:lnTo>
                    <a:pt x="8549" y="80886"/>
                  </a:lnTo>
                  <a:lnTo>
                    <a:pt x="8464" y="80886"/>
                  </a:lnTo>
                  <a:lnTo>
                    <a:pt x="8380" y="80788"/>
                  </a:lnTo>
                  <a:lnTo>
                    <a:pt x="8365" y="80703"/>
                  </a:lnTo>
                  <a:lnTo>
                    <a:pt x="8436" y="80661"/>
                  </a:lnTo>
                  <a:lnTo>
                    <a:pt x="8422" y="80591"/>
                  </a:lnTo>
                  <a:lnTo>
                    <a:pt x="8549" y="80534"/>
                  </a:lnTo>
                  <a:lnTo>
                    <a:pt x="8563" y="80492"/>
                  </a:lnTo>
                  <a:lnTo>
                    <a:pt x="8591" y="80436"/>
                  </a:lnTo>
                  <a:lnTo>
                    <a:pt x="8591" y="80393"/>
                  </a:lnTo>
                  <a:lnTo>
                    <a:pt x="8520" y="80295"/>
                  </a:lnTo>
                  <a:lnTo>
                    <a:pt x="8520" y="80154"/>
                  </a:lnTo>
                  <a:lnTo>
                    <a:pt x="8506" y="80140"/>
                  </a:lnTo>
                  <a:lnTo>
                    <a:pt x="8492" y="80112"/>
                  </a:lnTo>
                  <a:lnTo>
                    <a:pt x="8492" y="80041"/>
                  </a:lnTo>
                  <a:lnTo>
                    <a:pt x="8408" y="79901"/>
                  </a:lnTo>
                  <a:lnTo>
                    <a:pt x="8478" y="79872"/>
                  </a:lnTo>
                  <a:lnTo>
                    <a:pt x="8464" y="79788"/>
                  </a:lnTo>
                  <a:lnTo>
                    <a:pt x="8534" y="79774"/>
                  </a:lnTo>
                  <a:lnTo>
                    <a:pt x="8563" y="79619"/>
                  </a:lnTo>
                  <a:lnTo>
                    <a:pt x="8703" y="79450"/>
                  </a:lnTo>
                  <a:lnTo>
                    <a:pt x="8703" y="79380"/>
                  </a:lnTo>
                  <a:lnTo>
                    <a:pt x="8830" y="79408"/>
                  </a:lnTo>
                  <a:lnTo>
                    <a:pt x="8901" y="79351"/>
                  </a:lnTo>
                  <a:lnTo>
                    <a:pt x="8971" y="79380"/>
                  </a:lnTo>
                  <a:lnTo>
                    <a:pt x="9070" y="79351"/>
                  </a:lnTo>
                  <a:lnTo>
                    <a:pt x="9084" y="79337"/>
                  </a:lnTo>
                  <a:lnTo>
                    <a:pt x="9084" y="79337"/>
                  </a:lnTo>
                  <a:lnTo>
                    <a:pt x="9126" y="79295"/>
                  </a:lnTo>
                  <a:lnTo>
                    <a:pt x="9140" y="79225"/>
                  </a:lnTo>
                  <a:lnTo>
                    <a:pt x="9239" y="79168"/>
                  </a:lnTo>
                  <a:lnTo>
                    <a:pt x="9239" y="79126"/>
                  </a:lnTo>
                  <a:lnTo>
                    <a:pt x="9295" y="79056"/>
                  </a:lnTo>
                  <a:lnTo>
                    <a:pt x="9351" y="79070"/>
                  </a:lnTo>
                  <a:lnTo>
                    <a:pt x="9422" y="78999"/>
                  </a:lnTo>
                  <a:lnTo>
                    <a:pt x="9464" y="78985"/>
                  </a:lnTo>
                  <a:lnTo>
                    <a:pt x="9492" y="78915"/>
                  </a:lnTo>
                  <a:lnTo>
                    <a:pt x="9548" y="78943"/>
                  </a:lnTo>
                  <a:lnTo>
                    <a:pt x="9661" y="78845"/>
                  </a:lnTo>
                  <a:lnTo>
                    <a:pt x="9675" y="78802"/>
                  </a:lnTo>
                  <a:lnTo>
                    <a:pt x="9760" y="78746"/>
                  </a:lnTo>
                  <a:lnTo>
                    <a:pt x="9788" y="78704"/>
                  </a:lnTo>
                  <a:lnTo>
                    <a:pt x="9872" y="78732"/>
                  </a:lnTo>
                  <a:lnTo>
                    <a:pt x="9929" y="78704"/>
                  </a:lnTo>
                  <a:lnTo>
                    <a:pt x="9999" y="78704"/>
                  </a:lnTo>
                  <a:lnTo>
                    <a:pt x="10027" y="78676"/>
                  </a:lnTo>
                  <a:lnTo>
                    <a:pt x="10126" y="78647"/>
                  </a:lnTo>
                  <a:lnTo>
                    <a:pt x="10224" y="78718"/>
                  </a:lnTo>
                  <a:lnTo>
                    <a:pt x="10295" y="78661"/>
                  </a:lnTo>
                  <a:lnTo>
                    <a:pt x="10295" y="78704"/>
                  </a:lnTo>
                  <a:lnTo>
                    <a:pt x="10267" y="78746"/>
                  </a:lnTo>
                  <a:lnTo>
                    <a:pt x="10281" y="78802"/>
                  </a:lnTo>
                  <a:lnTo>
                    <a:pt x="10351" y="78845"/>
                  </a:lnTo>
                  <a:lnTo>
                    <a:pt x="10351" y="78859"/>
                  </a:lnTo>
                  <a:lnTo>
                    <a:pt x="10365" y="78901"/>
                  </a:lnTo>
                  <a:lnTo>
                    <a:pt x="10365" y="78915"/>
                  </a:lnTo>
                  <a:lnTo>
                    <a:pt x="10393" y="78957"/>
                  </a:lnTo>
                  <a:lnTo>
                    <a:pt x="10435" y="78943"/>
                  </a:lnTo>
                  <a:lnTo>
                    <a:pt x="10464" y="78943"/>
                  </a:lnTo>
                  <a:lnTo>
                    <a:pt x="10464" y="78943"/>
                  </a:lnTo>
                  <a:lnTo>
                    <a:pt x="10478" y="78971"/>
                  </a:lnTo>
                  <a:lnTo>
                    <a:pt x="10478" y="78985"/>
                  </a:lnTo>
                  <a:lnTo>
                    <a:pt x="10478" y="78985"/>
                  </a:lnTo>
                  <a:lnTo>
                    <a:pt x="10520" y="78999"/>
                  </a:lnTo>
                  <a:lnTo>
                    <a:pt x="10590" y="79013"/>
                  </a:lnTo>
                  <a:lnTo>
                    <a:pt x="10619" y="79056"/>
                  </a:lnTo>
                  <a:lnTo>
                    <a:pt x="10619" y="79140"/>
                  </a:lnTo>
                  <a:lnTo>
                    <a:pt x="10604" y="79182"/>
                  </a:lnTo>
                  <a:lnTo>
                    <a:pt x="10590" y="79211"/>
                  </a:lnTo>
                  <a:lnTo>
                    <a:pt x="10604" y="79239"/>
                  </a:lnTo>
                  <a:lnTo>
                    <a:pt x="10661" y="79140"/>
                  </a:lnTo>
                  <a:lnTo>
                    <a:pt x="10661" y="79126"/>
                  </a:lnTo>
                  <a:lnTo>
                    <a:pt x="10661" y="79042"/>
                  </a:lnTo>
                  <a:lnTo>
                    <a:pt x="10633" y="79013"/>
                  </a:lnTo>
                  <a:lnTo>
                    <a:pt x="10647" y="78971"/>
                  </a:lnTo>
                  <a:lnTo>
                    <a:pt x="10788" y="78845"/>
                  </a:lnTo>
                  <a:lnTo>
                    <a:pt x="10886" y="78718"/>
                  </a:lnTo>
                  <a:lnTo>
                    <a:pt x="10971" y="78535"/>
                  </a:lnTo>
                  <a:lnTo>
                    <a:pt x="10957" y="78521"/>
                  </a:lnTo>
                  <a:lnTo>
                    <a:pt x="10957" y="78507"/>
                  </a:lnTo>
                  <a:lnTo>
                    <a:pt x="10957" y="78492"/>
                  </a:lnTo>
                  <a:lnTo>
                    <a:pt x="10942" y="78450"/>
                  </a:lnTo>
                  <a:lnTo>
                    <a:pt x="10928" y="78394"/>
                  </a:lnTo>
                  <a:lnTo>
                    <a:pt x="10942" y="78380"/>
                  </a:lnTo>
                  <a:lnTo>
                    <a:pt x="10942" y="78366"/>
                  </a:lnTo>
                  <a:lnTo>
                    <a:pt x="10942" y="78366"/>
                  </a:lnTo>
                  <a:lnTo>
                    <a:pt x="10942" y="78366"/>
                  </a:lnTo>
                  <a:lnTo>
                    <a:pt x="10971" y="78366"/>
                  </a:lnTo>
                  <a:lnTo>
                    <a:pt x="11041" y="78366"/>
                  </a:lnTo>
                  <a:lnTo>
                    <a:pt x="11069" y="78323"/>
                  </a:lnTo>
                  <a:lnTo>
                    <a:pt x="11111" y="78408"/>
                  </a:lnTo>
                  <a:lnTo>
                    <a:pt x="11154" y="78422"/>
                  </a:lnTo>
                  <a:lnTo>
                    <a:pt x="11266" y="78380"/>
                  </a:lnTo>
                  <a:lnTo>
                    <a:pt x="11337" y="78394"/>
                  </a:lnTo>
                  <a:lnTo>
                    <a:pt x="11449" y="78352"/>
                  </a:lnTo>
                  <a:lnTo>
                    <a:pt x="11590" y="78225"/>
                  </a:lnTo>
                  <a:lnTo>
                    <a:pt x="11675" y="78070"/>
                  </a:lnTo>
                  <a:lnTo>
                    <a:pt x="11731" y="78084"/>
                  </a:lnTo>
                  <a:lnTo>
                    <a:pt x="11815" y="78028"/>
                  </a:lnTo>
                  <a:lnTo>
                    <a:pt x="11801" y="77986"/>
                  </a:lnTo>
                  <a:lnTo>
                    <a:pt x="11872" y="77915"/>
                  </a:lnTo>
                  <a:lnTo>
                    <a:pt x="11942" y="77887"/>
                  </a:lnTo>
                  <a:lnTo>
                    <a:pt x="11970" y="77901"/>
                  </a:lnTo>
                  <a:lnTo>
                    <a:pt x="12027" y="77831"/>
                  </a:lnTo>
                  <a:lnTo>
                    <a:pt x="12125" y="77802"/>
                  </a:lnTo>
                  <a:lnTo>
                    <a:pt x="12153" y="77732"/>
                  </a:lnTo>
                  <a:lnTo>
                    <a:pt x="12210" y="77577"/>
                  </a:lnTo>
                  <a:lnTo>
                    <a:pt x="12238" y="77549"/>
                  </a:lnTo>
                  <a:lnTo>
                    <a:pt x="12224" y="77310"/>
                  </a:lnTo>
                  <a:lnTo>
                    <a:pt x="12294" y="77296"/>
                  </a:lnTo>
                  <a:lnTo>
                    <a:pt x="12337" y="77253"/>
                  </a:lnTo>
                  <a:lnTo>
                    <a:pt x="12407" y="77281"/>
                  </a:lnTo>
                  <a:lnTo>
                    <a:pt x="12463" y="77253"/>
                  </a:lnTo>
                  <a:lnTo>
                    <a:pt x="12491" y="77281"/>
                  </a:lnTo>
                  <a:lnTo>
                    <a:pt x="12534" y="77211"/>
                  </a:lnTo>
                  <a:lnTo>
                    <a:pt x="12590" y="77169"/>
                  </a:lnTo>
                  <a:lnTo>
                    <a:pt x="12604" y="77112"/>
                  </a:lnTo>
                  <a:lnTo>
                    <a:pt x="12646" y="77098"/>
                  </a:lnTo>
                  <a:lnTo>
                    <a:pt x="12660" y="77014"/>
                  </a:lnTo>
                  <a:lnTo>
                    <a:pt x="12745" y="76986"/>
                  </a:lnTo>
                  <a:lnTo>
                    <a:pt x="12801" y="76929"/>
                  </a:lnTo>
                  <a:lnTo>
                    <a:pt x="12815" y="76915"/>
                  </a:lnTo>
                  <a:lnTo>
                    <a:pt x="12872" y="76901"/>
                  </a:lnTo>
                  <a:lnTo>
                    <a:pt x="12886" y="76774"/>
                  </a:lnTo>
                  <a:lnTo>
                    <a:pt x="12928" y="76563"/>
                  </a:lnTo>
                  <a:lnTo>
                    <a:pt x="12928" y="76507"/>
                  </a:lnTo>
                  <a:lnTo>
                    <a:pt x="12858" y="76465"/>
                  </a:lnTo>
                  <a:lnTo>
                    <a:pt x="12900" y="76451"/>
                  </a:lnTo>
                  <a:lnTo>
                    <a:pt x="12843" y="76352"/>
                  </a:lnTo>
                  <a:lnTo>
                    <a:pt x="12942" y="76324"/>
                  </a:lnTo>
                  <a:lnTo>
                    <a:pt x="12956" y="76253"/>
                  </a:lnTo>
                  <a:lnTo>
                    <a:pt x="12914" y="76183"/>
                  </a:lnTo>
                  <a:lnTo>
                    <a:pt x="12928" y="76127"/>
                  </a:lnTo>
                  <a:lnTo>
                    <a:pt x="12942" y="76113"/>
                  </a:lnTo>
                  <a:lnTo>
                    <a:pt x="12998" y="76169"/>
                  </a:lnTo>
                  <a:lnTo>
                    <a:pt x="12998" y="76099"/>
                  </a:lnTo>
                  <a:lnTo>
                    <a:pt x="13027" y="76070"/>
                  </a:lnTo>
                  <a:lnTo>
                    <a:pt x="13069" y="76127"/>
                  </a:lnTo>
                  <a:lnTo>
                    <a:pt x="13111" y="76141"/>
                  </a:lnTo>
                  <a:lnTo>
                    <a:pt x="13195" y="76084"/>
                  </a:lnTo>
                  <a:lnTo>
                    <a:pt x="13350" y="76127"/>
                  </a:lnTo>
                  <a:lnTo>
                    <a:pt x="13393" y="76155"/>
                  </a:lnTo>
                  <a:lnTo>
                    <a:pt x="13463" y="76113"/>
                  </a:lnTo>
                  <a:lnTo>
                    <a:pt x="13139" y="76042"/>
                  </a:lnTo>
                  <a:lnTo>
                    <a:pt x="13195" y="76014"/>
                  </a:lnTo>
                  <a:lnTo>
                    <a:pt x="13238" y="76014"/>
                  </a:lnTo>
                  <a:lnTo>
                    <a:pt x="13308" y="75986"/>
                  </a:lnTo>
                  <a:lnTo>
                    <a:pt x="13322" y="75859"/>
                  </a:lnTo>
                  <a:lnTo>
                    <a:pt x="13350" y="75901"/>
                  </a:lnTo>
                  <a:lnTo>
                    <a:pt x="13407" y="75916"/>
                  </a:lnTo>
                  <a:lnTo>
                    <a:pt x="13407" y="75958"/>
                  </a:lnTo>
                  <a:lnTo>
                    <a:pt x="13463" y="75972"/>
                  </a:lnTo>
                  <a:lnTo>
                    <a:pt x="13477" y="75972"/>
                  </a:lnTo>
                  <a:lnTo>
                    <a:pt x="13590" y="75873"/>
                  </a:lnTo>
                  <a:lnTo>
                    <a:pt x="13604" y="75859"/>
                  </a:lnTo>
                  <a:lnTo>
                    <a:pt x="13646" y="75803"/>
                  </a:lnTo>
                  <a:lnTo>
                    <a:pt x="13745" y="75648"/>
                  </a:lnTo>
                  <a:lnTo>
                    <a:pt x="13787" y="75535"/>
                  </a:lnTo>
                  <a:lnTo>
                    <a:pt x="13759" y="75409"/>
                  </a:lnTo>
                  <a:lnTo>
                    <a:pt x="13787" y="75380"/>
                  </a:lnTo>
                  <a:lnTo>
                    <a:pt x="13773" y="75366"/>
                  </a:lnTo>
                  <a:lnTo>
                    <a:pt x="13773" y="75338"/>
                  </a:lnTo>
                  <a:lnTo>
                    <a:pt x="13773" y="75324"/>
                  </a:lnTo>
                  <a:lnTo>
                    <a:pt x="13801" y="75296"/>
                  </a:lnTo>
                  <a:lnTo>
                    <a:pt x="13829" y="75310"/>
                  </a:lnTo>
                  <a:lnTo>
                    <a:pt x="13843" y="75268"/>
                  </a:lnTo>
                  <a:lnTo>
                    <a:pt x="13787" y="75211"/>
                  </a:lnTo>
                  <a:lnTo>
                    <a:pt x="13829" y="75057"/>
                  </a:lnTo>
                  <a:lnTo>
                    <a:pt x="13829" y="74972"/>
                  </a:lnTo>
                  <a:lnTo>
                    <a:pt x="13787" y="74902"/>
                  </a:lnTo>
                  <a:lnTo>
                    <a:pt x="13731" y="74859"/>
                  </a:lnTo>
                  <a:lnTo>
                    <a:pt x="13773" y="74789"/>
                  </a:lnTo>
                  <a:lnTo>
                    <a:pt x="13829" y="74761"/>
                  </a:lnTo>
                  <a:lnTo>
                    <a:pt x="13829" y="74719"/>
                  </a:lnTo>
                  <a:lnTo>
                    <a:pt x="13857" y="74704"/>
                  </a:lnTo>
                  <a:lnTo>
                    <a:pt x="13900" y="74719"/>
                  </a:lnTo>
                  <a:lnTo>
                    <a:pt x="13914" y="74704"/>
                  </a:lnTo>
                  <a:lnTo>
                    <a:pt x="13871" y="74648"/>
                  </a:lnTo>
                  <a:lnTo>
                    <a:pt x="13857" y="74493"/>
                  </a:lnTo>
                  <a:lnTo>
                    <a:pt x="13871" y="74465"/>
                  </a:lnTo>
                  <a:lnTo>
                    <a:pt x="13900" y="74493"/>
                  </a:lnTo>
                  <a:lnTo>
                    <a:pt x="13914" y="74479"/>
                  </a:lnTo>
                  <a:lnTo>
                    <a:pt x="13914" y="74367"/>
                  </a:lnTo>
                  <a:lnTo>
                    <a:pt x="13886" y="74268"/>
                  </a:lnTo>
                  <a:lnTo>
                    <a:pt x="13787" y="74226"/>
                  </a:lnTo>
                  <a:lnTo>
                    <a:pt x="13787" y="74212"/>
                  </a:lnTo>
                  <a:lnTo>
                    <a:pt x="13829" y="74155"/>
                  </a:lnTo>
                  <a:lnTo>
                    <a:pt x="13886" y="74127"/>
                  </a:lnTo>
                  <a:lnTo>
                    <a:pt x="13914" y="74155"/>
                  </a:lnTo>
                  <a:lnTo>
                    <a:pt x="13928" y="74155"/>
                  </a:lnTo>
                  <a:lnTo>
                    <a:pt x="13942" y="74212"/>
                  </a:lnTo>
                  <a:lnTo>
                    <a:pt x="13970" y="74226"/>
                  </a:lnTo>
                  <a:lnTo>
                    <a:pt x="14069" y="74212"/>
                  </a:lnTo>
                  <a:lnTo>
                    <a:pt x="14069" y="74268"/>
                  </a:lnTo>
                  <a:lnTo>
                    <a:pt x="14111" y="74296"/>
                  </a:lnTo>
                  <a:lnTo>
                    <a:pt x="14167" y="74254"/>
                  </a:lnTo>
                  <a:lnTo>
                    <a:pt x="14238" y="74254"/>
                  </a:lnTo>
                  <a:lnTo>
                    <a:pt x="14336" y="74043"/>
                  </a:lnTo>
                  <a:lnTo>
                    <a:pt x="14392" y="74043"/>
                  </a:lnTo>
                  <a:lnTo>
                    <a:pt x="14463" y="73972"/>
                  </a:lnTo>
                  <a:lnTo>
                    <a:pt x="14449" y="73944"/>
                  </a:lnTo>
                  <a:lnTo>
                    <a:pt x="14463" y="73902"/>
                  </a:lnTo>
                  <a:lnTo>
                    <a:pt x="14505" y="73902"/>
                  </a:lnTo>
                  <a:lnTo>
                    <a:pt x="14547" y="73916"/>
                  </a:lnTo>
                  <a:lnTo>
                    <a:pt x="14533" y="73930"/>
                  </a:lnTo>
                  <a:lnTo>
                    <a:pt x="14491" y="74085"/>
                  </a:lnTo>
                  <a:lnTo>
                    <a:pt x="14590" y="74113"/>
                  </a:lnTo>
                  <a:lnTo>
                    <a:pt x="14632" y="74198"/>
                  </a:lnTo>
                  <a:lnTo>
                    <a:pt x="14604" y="74240"/>
                  </a:lnTo>
                  <a:lnTo>
                    <a:pt x="14618" y="74367"/>
                  </a:lnTo>
                  <a:lnTo>
                    <a:pt x="14660" y="74423"/>
                  </a:lnTo>
                  <a:lnTo>
                    <a:pt x="14618" y="74465"/>
                  </a:lnTo>
                  <a:lnTo>
                    <a:pt x="14632" y="74479"/>
                  </a:lnTo>
                  <a:lnTo>
                    <a:pt x="14646" y="74479"/>
                  </a:lnTo>
                  <a:lnTo>
                    <a:pt x="14674" y="74479"/>
                  </a:lnTo>
                  <a:lnTo>
                    <a:pt x="14702" y="74409"/>
                  </a:lnTo>
                  <a:lnTo>
                    <a:pt x="14787" y="74395"/>
                  </a:lnTo>
                  <a:lnTo>
                    <a:pt x="14801" y="74367"/>
                  </a:lnTo>
                  <a:lnTo>
                    <a:pt x="14815" y="74338"/>
                  </a:lnTo>
                  <a:lnTo>
                    <a:pt x="14787" y="74310"/>
                  </a:lnTo>
                  <a:lnTo>
                    <a:pt x="14773" y="74254"/>
                  </a:lnTo>
                  <a:lnTo>
                    <a:pt x="14688" y="74183"/>
                  </a:lnTo>
                  <a:lnTo>
                    <a:pt x="14688" y="74183"/>
                  </a:lnTo>
                  <a:lnTo>
                    <a:pt x="14702" y="74014"/>
                  </a:lnTo>
                  <a:lnTo>
                    <a:pt x="14660" y="73958"/>
                  </a:lnTo>
                  <a:lnTo>
                    <a:pt x="14702" y="73860"/>
                  </a:lnTo>
                  <a:lnTo>
                    <a:pt x="14730" y="73817"/>
                  </a:lnTo>
                  <a:lnTo>
                    <a:pt x="14787" y="73803"/>
                  </a:lnTo>
                  <a:lnTo>
                    <a:pt x="14759" y="73733"/>
                  </a:lnTo>
                  <a:lnTo>
                    <a:pt x="14632" y="73677"/>
                  </a:lnTo>
                  <a:lnTo>
                    <a:pt x="14632" y="73634"/>
                  </a:lnTo>
                  <a:lnTo>
                    <a:pt x="14730" y="73592"/>
                  </a:lnTo>
                  <a:lnTo>
                    <a:pt x="14730" y="73550"/>
                  </a:lnTo>
                  <a:lnTo>
                    <a:pt x="14759" y="73550"/>
                  </a:lnTo>
                  <a:lnTo>
                    <a:pt x="14759" y="73606"/>
                  </a:lnTo>
                  <a:lnTo>
                    <a:pt x="14815" y="73634"/>
                  </a:lnTo>
                  <a:lnTo>
                    <a:pt x="14829" y="73662"/>
                  </a:lnTo>
                  <a:lnTo>
                    <a:pt x="14942" y="73662"/>
                  </a:lnTo>
                  <a:lnTo>
                    <a:pt x="14998" y="73705"/>
                  </a:lnTo>
                  <a:lnTo>
                    <a:pt x="15040" y="73691"/>
                  </a:lnTo>
                  <a:lnTo>
                    <a:pt x="15111" y="73620"/>
                  </a:lnTo>
                  <a:lnTo>
                    <a:pt x="15139" y="73550"/>
                  </a:lnTo>
                  <a:lnTo>
                    <a:pt x="15223" y="73550"/>
                  </a:lnTo>
                  <a:lnTo>
                    <a:pt x="15308" y="73493"/>
                  </a:lnTo>
                  <a:lnTo>
                    <a:pt x="15322" y="73508"/>
                  </a:lnTo>
                  <a:lnTo>
                    <a:pt x="15364" y="73550"/>
                  </a:lnTo>
                  <a:lnTo>
                    <a:pt x="15406" y="73536"/>
                  </a:lnTo>
                  <a:lnTo>
                    <a:pt x="15434" y="73564"/>
                  </a:lnTo>
                  <a:lnTo>
                    <a:pt x="15463" y="73536"/>
                  </a:lnTo>
                  <a:lnTo>
                    <a:pt x="15519" y="73550"/>
                  </a:lnTo>
                  <a:lnTo>
                    <a:pt x="15702" y="73493"/>
                  </a:lnTo>
                  <a:lnTo>
                    <a:pt x="15787" y="73437"/>
                  </a:lnTo>
                  <a:lnTo>
                    <a:pt x="15927" y="73141"/>
                  </a:lnTo>
                  <a:lnTo>
                    <a:pt x="15913" y="73099"/>
                  </a:lnTo>
                  <a:lnTo>
                    <a:pt x="15970" y="72888"/>
                  </a:lnTo>
                  <a:lnTo>
                    <a:pt x="15998" y="72860"/>
                  </a:lnTo>
                  <a:lnTo>
                    <a:pt x="16026" y="72818"/>
                  </a:lnTo>
                  <a:lnTo>
                    <a:pt x="16026" y="72761"/>
                  </a:lnTo>
                  <a:lnTo>
                    <a:pt x="15970" y="72719"/>
                  </a:lnTo>
                  <a:lnTo>
                    <a:pt x="15970" y="72663"/>
                  </a:lnTo>
                  <a:lnTo>
                    <a:pt x="16012" y="72578"/>
                  </a:lnTo>
                  <a:lnTo>
                    <a:pt x="15984" y="72536"/>
                  </a:lnTo>
                  <a:lnTo>
                    <a:pt x="15998" y="72508"/>
                  </a:lnTo>
                  <a:lnTo>
                    <a:pt x="16012" y="72522"/>
                  </a:lnTo>
                  <a:lnTo>
                    <a:pt x="16040" y="72494"/>
                  </a:lnTo>
                  <a:lnTo>
                    <a:pt x="16068" y="72508"/>
                  </a:lnTo>
                  <a:lnTo>
                    <a:pt x="16096" y="72508"/>
                  </a:lnTo>
                  <a:lnTo>
                    <a:pt x="16139" y="72494"/>
                  </a:lnTo>
                  <a:lnTo>
                    <a:pt x="16124" y="72437"/>
                  </a:lnTo>
                  <a:lnTo>
                    <a:pt x="16167" y="72437"/>
                  </a:lnTo>
                  <a:lnTo>
                    <a:pt x="16209" y="72494"/>
                  </a:lnTo>
                  <a:lnTo>
                    <a:pt x="16265" y="72409"/>
                  </a:lnTo>
                  <a:lnTo>
                    <a:pt x="16265" y="72353"/>
                  </a:lnTo>
                  <a:lnTo>
                    <a:pt x="16322" y="72325"/>
                  </a:lnTo>
                  <a:lnTo>
                    <a:pt x="16350" y="72339"/>
                  </a:lnTo>
                  <a:lnTo>
                    <a:pt x="16448" y="72297"/>
                  </a:lnTo>
                  <a:lnTo>
                    <a:pt x="16448" y="72254"/>
                  </a:lnTo>
                  <a:lnTo>
                    <a:pt x="16477" y="72226"/>
                  </a:lnTo>
                  <a:lnTo>
                    <a:pt x="16477" y="72198"/>
                  </a:lnTo>
                  <a:lnTo>
                    <a:pt x="16631" y="72156"/>
                  </a:lnTo>
                  <a:lnTo>
                    <a:pt x="16603" y="72128"/>
                  </a:lnTo>
                  <a:lnTo>
                    <a:pt x="16617" y="72071"/>
                  </a:lnTo>
                  <a:lnTo>
                    <a:pt x="16646" y="72029"/>
                  </a:lnTo>
                  <a:lnTo>
                    <a:pt x="16716" y="72015"/>
                  </a:lnTo>
                  <a:lnTo>
                    <a:pt x="16843" y="71874"/>
                  </a:lnTo>
                  <a:lnTo>
                    <a:pt x="16871" y="71705"/>
                  </a:lnTo>
                  <a:lnTo>
                    <a:pt x="16843" y="71592"/>
                  </a:lnTo>
                  <a:lnTo>
                    <a:pt x="16913" y="71578"/>
                  </a:lnTo>
                  <a:lnTo>
                    <a:pt x="16955" y="71578"/>
                  </a:lnTo>
                  <a:lnTo>
                    <a:pt x="16983" y="71522"/>
                  </a:lnTo>
                  <a:lnTo>
                    <a:pt x="16969" y="71494"/>
                  </a:lnTo>
                  <a:lnTo>
                    <a:pt x="16998" y="71438"/>
                  </a:lnTo>
                  <a:lnTo>
                    <a:pt x="17096" y="71409"/>
                  </a:lnTo>
                  <a:lnTo>
                    <a:pt x="17195" y="71254"/>
                  </a:lnTo>
                  <a:lnTo>
                    <a:pt x="17350" y="71198"/>
                  </a:lnTo>
                  <a:lnTo>
                    <a:pt x="17392" y="71142"/>
                  </a:lnTo>
                  <a:lnTo>
                    <a:pt x="17476" y="71114"/>
                  </a:lnTo>
                  <a:lnTo>
                    <a:pt x="17490" y="71057"/>
                  </a:lnTo>
                  <a:lnTo>
                    <a:pt x="17533" y="71029"/>
                  </a:lnTo>
                  <a:lnTo>
                    <a:pt x="17589" y="70917"/>
                  </a:lnTo>
                  <a:lnTo>
                    <a:pt x="17603" y="70832"/>
                  </a:lnTo>
                  <a:lnTo>
                    <a:pt x="17589" y="70748"/>
                  </a:lnTo>
                  <a:lnTo>
                    <a:pt x="17603" y="70593"/>
                  </a:lnTo>
                  <a:lnTo>
                    <a:pt x="17603" y="70311"/>
                  </a:lnTo>
                  <a:lnTo>
                    <a:pt x="17631" y="70339"/>
                  </a:lnTo>
                  <a:lnTo>
                    <a:pt x="17645" y="70353"/>
                  </a:lnTo>
                  <a:lnTo>
                    <a:pt x="17673" y="70353"/>
                  </a:lnTo>
                  <a:lnTo>
                    <a:pt x="17688" y="70339"/>
                  </a:lnTo>
                  <a:lnTo>
                    <a:pt x="17645" y="70311"/>
                  </a:lnTo>
                  <a:lnTo>
                    <a:pt x="17631" y="70311"/>
                  </a:lnTo>
                  <a:lnTo>
                    <a:pt x="17631" y="70269"/>
                  </a:lnTo>
                  <a:lnTo>
                    <a:pt x="17603" y="70156"/>
                  </a:lnTo>
                  <a:lnTo>
                    <a:pt x="17603" y="69720"/>
                  </a:lnTo>
                  <a:lnTo>
                    <a:pt x="17575" y="69705"/>
                  </a:lnTo>
                  <a:lnTo>
                    <a:pt x="17575" y="69649"/>
                  </a:lnTo>
                  <a:lnTo>
                    <a:pt x="17533" y="69593"/>
                  </a:lnTo>
                  <a:lnTo>
                    <a:pt x="17575" y="69522"/>
                  </a:lnTo>
                  <a:lnTo>
                    <a:pt x="17561" y="69452"/>
                  </a:lnTo>
                  <a:lnTo>
                    <a:pt x="17519" y="69353"/>
                  </a:lnTo>
                  <a:lnTo>
                    <a:pt x="17547" y="69297"/>
                  </a:lnTo>
                  <a:lnTo>
                    <a:pt x="17561" y="69184"/>
                  </a:lnTo>
                  <a:lnTo>
                    <a:pt x="17645" y="69072"/>
                  </a:lnTo>
                  <a:lnTo>
                    <a:pt x="17645" y="69044"/>
                  </a:lnTo>
                  <a:lnTo>
                    <a:pt x="17702" y="69001"/>
                  </a:lnTo>
                  <a:lnTo>
                    <a:pt x="17716" y="68931"/>
                  </a:lnTo>
                  <a:lnTo>
                    <a:pt x="17688" y="68889"/>
                  </a:lnTo>
                  <a:lnTo>
                    <a:pt x="17688" y="68846"/>
                  </a:lnTo>
                  <a:lnTo>
                    <a:pt x="17716" y="68790"/>
                  </a:lnTo>
                  <a:lnTo>
                    <a:pt x="17730" y="68776"/>
                  </a:lnTo>
                  <a:lnTo>
                    <a:pt x="17716" y="68678"/>
                  </a:lnTo>
                  <a:lnTo>
                    <a:pt x="17800" y="68523"/>
                  </a:lnTo>
                  <a:lnTo>
                    <a:pt x="17786" y="68311"/>
                  </a:lnTo>
                  <a:lnTo>
                    <a:pt x="17828" y="68241"/>
                  </a:lnTo>
                  <a:lnTo>
                    <a:pt x="17786" y="68142"/>
                  </a:lnTo>
                  <a:lnTo>
                    <a:pt x="17814" y="68086"/>
                  </a:lnTo>
                  <a:lnTo>
                    <a:pt x="17800" y="68016"/>
                  </a:lnTo>
                  <a:lnTo>
                    <a:pt x="17814" y="67988"/>
                  </a:lnTo>
                  <a:lnTo>
                    <a:pt x="17786" y="67917"/>
                  </a:lnTo>
                  <a:lnTo>
                    <a:pt x="17842" y="67875"/>
                  </a:lnTo>
                  <a:lnTo>
                    <a:pt x="17842" y="67762"/>
                  </a:lnTo>
                  <a:lnTo>
                    <a:pt x="17871" y="67734"/>
                  </a:lnTo>
                  <a:lnTo>
                    <a:pt x="17885" y="67748"/>
                  </a:lnTo>
                  <a:lnTo>
                    <a:pt x="18011" y="67762"/>
                  </a:lnTo>
                  <a:lnTo>
                    <a:pt x="18307" y="67748"/>
                  </a:lnTo>
                  <a:lnTo>
                    <a:pt x="18363" y="67776"/>
                  </a:lnTo>
                  <a:lnTo>
                    <a:pt x="18504" y="67847"/>
                  </a:lnTo>
                  <a:lnTo>
                    <a:pt x="18631" y="67861"/>
                  </a:lnTo>
                  <a:lnTo>
                    <a:pt x="18730" y="67903"/>
                  </a:lnTo>
                  <a:lnTo>
                    <a:pt x="18842" y="68002"/>
                  </a:lnTo>
                  <a:lnTo>
                    <a:pt x="18884" y="68072"/>
                  </a:lnTo>
                  <a:lnTo>
                    <a:pt x="18941" y="68128"/>
                  </a:lnTo>
                  <a:lnTo>
                    <a:pt x="19082" y="68185"/>
                  </a:lnTo>
                  <a:lnTo>
                    <a:pt x="19307" y="68185"/>
                  </a:lnTo>
                  <a:lnTo>
                    <a:pt x="19546" y="68128"/>
                  </a:lnTo>
                  <a:lnTo>
                    <a:pt x="19603" y="68072"/>
                  </a:lnTo>
                  <a:lnTo>
                    <a:pt x="19673" y="67973"/>
                  </a:lnTo>
                  <a:lnTo>
                    <a:pt x="19729" y="67903"/>
                  </a:lnTo>
                  <a:lnTo>
                    <a:pt x="19828" y="67804"/>
                  </a:lnTo>
                  <a:lnTo>
                    <a:pt x="19927" y="67607"/>
                  </a:lnTo>
                  <a:lnTo>
                    <a:pt x="20025" y="67509"/>
                  </a:lnTo>
                  <a:lnTo>
                    <a:pt x="20124" y="67495"/>
                  </a:lnTo>
                  <a:lnTo>
                    <a:pt x="20138" y="67495"/>
                  </a:lnTo>
                  <a:lnTo>
                    <a:pt x="20180" y="67438"/>
                  </a:lnTo>
                  <a:lnTo>
                    <a:pt x="20180" y="67382"/>
                  </a:lnTo>
                  <a:lnTo>
                    <a:pt x="20194" y="67298"/>
                  </a:lnTo>
                  <a:lnTo>
                    <a:pt x="20264" y="67171"/>
                  </a:lnTo>
                  <a:lnTo>
                    <a:pt x="20307" y="67157"/>
                  </a:lnTo>
                  <a:lnTo>
                    <a:pt x="20363" y="67171"/>
                  </a:lnTo>
                  <a:lnTo>
                    <a:pt x="20391" y="67213"/>
                  </a:lnTo>
                  <a:lnTo>
                    <a:pt x="20349" y="67227"/>
                  </a:lnTo>
                  <a:lnTo>
                    <a:pt x="20349" y="67269"/>
                  </a:lnTo>
                  <a:lnTo>
                    <a:pt x="20377" y="67326"/>
                  </a:lnTo>
                  <a:lnTo>
                    <a:pt x="20419" y="67312"/>
                  </a:lnTo>
                  <a:lnTo>
                    <a:pt x="20476" y="67255"/>
                  </a:lnTo>
                  <a:lnTo>
                    <a:pt x="20518" y="67298"/>
                  </a:lnTo>
                  <a:lnTo>
                    <a:pt x="20532" y="67382"/>
                  </a:lnTo>
                  <a:lnTo>
                    <a:pt x="20476" y="67509"/>
                  </a:lnTo>
                  <a:lnTo>
                    <a:pt x="20476" y="67593"/>
                  </a:lnTo>
                  <a:lnTo>
                    <a:pt x="20588" y="67438"/>
                  </a:lnTo>
                  <a:lnTo>
                    <a:pt x="20617" y="67199"/>
                  </a:lnTo>
                  <a:lnTo>
                    <a:pt x="20602" y="67143"/>
                  </a:lnTo>
                  <a:lnTo>
                    <a:pt x="20715" y="67058"/>
                  </a:lnTo>
                  <a:lnTo>
                    <a:pt x="20800" y="67044"/>
                  </a:lnTo>
                  <a:lnTo>
                    <a:pt x="20814" y="66974"/>
                  </a:lnTo>
                  <a:lnTo>
                    <a:pt x="20842" y="66960"/>
                  </a:lnTo>
                  <a:lnTo>
                    <a:pt x="20954" y="66988"/>
                  </a:lnTo>
                  <a:lnTo>
                    <a:pt x="21053" y="66974"/>
                  </a:lnTo>
                  <a:lnTo>
                    <a:pt x="21109" y="66931"/>
                  </a:lnTo>
                  <a:lnTo>
                    <a:pt x="21109" y="66847"/>
                  </a:lnTo>
                  <a:lnTo>
                    <a:pt x="21447" y="66988"/>
                  </a:lnTo>
                  <a:lnTo>
                    <a:pt x="21490" y="66974"/>
                  </a:lnTo>
                  <a:lnTo>
                    <a:pt x="21222" y="66791"/>
                  </a:lnTo>
                  <a:lnTo>
                    <a:pt x="21166" y="66776"/>
                  </a:lnTo>
                  <a:lnTo>
                    <a:pt x="21025" y="66805"/>
                  </a:lnTo>
                  <a:lnTo>
                    <a:pt x="21011" y="66861"/>
                  </a:lnTo>
                  <a:lnTo>
                    <a:pt x="20912" y="66903"/>
                  </a:lnTo>
                  <a:lnTo>
                    <a:pt x="20715" y="66889"/>
                  </a:lnTo>
                  <a:lnTo>
                    <a:pt x="20715" y="66931"/>
                  </a:lnTo>
                  <a:lnTo>
                    <a:pt x="20701" y="66960"/>
                  </a:lnTo>
                  <a:lnTo>
                    <a:pt x="20574" y="67002"/>
                  </a:lnTo>
                  <a:lnTo>
                    <a:pt x="20518" y="67072"/>
                  </a:lnTo>
                  <a:lnTo>
                    <a:pt x="20518" y="67114"/>
                  </a:lnTo>
                  <a:lnTo>
                    <a:pt x="20532" y="67143"/>
                  </a:lnTo>
                  <a:lnTo>
                    <a:pt x="20518" y="67157"/>
                  </a:lnTo>
                  <a:lnTo>
                    <a:pt x="20321" y="67002"/>
                  </a:lnTo>
                  <a:lnTo>
                    <a:pt x="20279" y="66889"/>
                  </a:lnTo>
                  <a:lnTo>
                    <a:pt x="20279" y="66791"/>
                  </a:lnTo>
                  <a:lnTo>
                    <a:pt x="20279" y="66495"/>
                  </a:lnTo>
                  <a:lnTo>
                    <a:pt x="20279" y="66495"/>
                  </a:lnTo>
                  <a:lnTo>
                    <a:pt x="20250" y="66453"/>
                  </a:lnTo>
                  <a:lnTo>
                    <a:pt x="20194" y="66439"/>
                  </a:lnTo>
                  <a:lnTo>
                    <a:pt x="20138" y="66396"/>
                  </a:lnTo>
                  <a:lnTo>
                    <a:pt x="20124" y="66354"/>
                  </a:lnTo>
                  <a:lnTo>
                    <a:pt x="20152" y="66284"/>
                  </a:lnTo>
                  <a:lnTo>
                    <a:pt x="20138" y="66270"/>
                  </a:lnTo>
                  <a:lnTo>
                    <a:pt x="20124" y="66227"/>
                  </a:lnTo>
                  <a:lnTo>
                    <a:pt x="19969" y="66086"/>
                  </a:lnTo>
                  <a:lnTo>
                    <a:pt x="20011" y="66058"/>
                  </a:lnTo>
                  <a:lnTo>
                    <a:pt x="20250" y="66072"/>
                  </a:lnTo>
                  <a:lnTo>
                    <a:pt x="20293" y="66044"/>
                  </a:lnTo>
                  <a:lnTo>
                    <a:pt x="20335" y="65946"/>
                  </a:lnTo>
                  <a:lnTo>
                    <a:pt x="20363" y="65791"/>
                  </a:lnTo>
                  <a:lnTo>
                    <a:pt x="20335" y="65580"/>
                  </a:lnTo>
                  <a:lnTo>
                    <a:pt x="20293" y="65537"/>
                  </a:lnTo>
                  <a:lnTo>
                    <a:pt x="20222" y="65509"/>
                  </a:lnTo>
                  <a:lnTo>
                    <a:pt x="20236" y="65467"/>
                  </a:lnTo>
                  <a:lnTo>
                    <a:pt x="20321" y="65467"/>
                  </a:lnTo>
                  <a:lnTo>
                    <a:pt x="20377" y="65453"/>
                  </a:lnTo>
                  <a:lnTo>
                    <a:pt x="20419" y="65340"/>
                  </a:lnTo>
                  <a:lnTo>
                    <a:pt x="20560" y="65340"/>
                  </a:lnTo>
                  <a:lnTo>
                    <a:pt x="20617" y="65354"/>
                  </a:lnTo>
                  <a:lnTo>
                    <a:pt x="20701" y="65284"/>
                  </a:lnTo>
                  <a:lnTo>
                    <a:pt x="20870" y="65242"/>
                  </a:lnTo>
                  <a:lnTo>
                    <a:pt x="20898" y="65242"/>
                  </a:lnTo>
                  <a:lnTo>
                    <a:pt x="20954" y="65199"/>
                  </a:lnTo>
                  <a:lnTo>
                    <a:pt x="21011" y="65199"/>
                  </a:lnTo>
                  <a:lnTo>
                    <a:pt x="21109" y="65157"/>
                  </a:lnTo>
                  <a:lnTo>
                    <a:pt x="21180" y="65185"/>
                  </a:lnTo>
                  <a:lnTo>
                    <a:pt x="21180" y="65185"/>
                  </a:lnTo>
                  <a:lnTo>
                    <a:pt x="21377" y="65101"/>
                  </a:lnTo>
                  <a:lnTo>
                    <a:pt x="21433" y="65115"/>
                  </a:lnTo>
                  <a:lnTo>
                    <a:pt x="21504" y="65101"/>
                  </a:lnTo>
                  <a:lnTo>
                    <a:pt x="21560" y="65157"/>
                  </a:lnTo>
                  <a:lnTo>
                    <a:pt x="21701" y="65227"/>
                  </a:lnTo>
                  <a:lnTo>
                    <a:pt x="21743" y="65227"/>
                  </a:lnTo>
                  <a:lnTo>
                    <a:pt x="21757" y="65185"/>
                  </a:lnTo>
                  <a:lnTo>
                    <a:pt x="21799" y="65171"/>
                  </a:lnTo>
                  <a:lnTo>
                    <a:pt x="21813" y="65115"/>
                  </a:lnTo>
                  <a:lnTo>
                    <a:pt x="21968" y="65101"/>
                  </a:lnTo>
                  <a:lnTo>
                    <a:pt x="22278" y="65073"/>
                  </a:lnTo>
                  <a:lnTo>
                    <a:pt x="22377" y="65087"/>
                  </a:lnTo>
                  <a:lnTo>
                    <a:pt x="22475" y="65030"/>
                  </a:lnTo>
                  <a:lnTo>
                    <a:pt x="22560" y="64946"/>
                  </a:lnTo>
                  <a:lnTo>
                    <a:pt x="22687" y="64918"/>
                  </a:lnTo>
                  <a:lnTo>
                    <a:pt x="22841" y="64946"/>
                  </a:lnTo>
                  <a:lnTo>
                    <a:pt x="22898" y="65002"/>
                  </a:lnTo>
                  <a:lnTo>
                    <a:pt x="22926" y="65002"/>
                  </a:lnTo>
                  <a:lnTo>
                    <a:pt x="23039" y="64960"/>
                  </a:lnTo>
                  <a:lnTo>
                    <a:pt x="23081" y="64974"/>
                  </a:lnTo>
                  <a:lnTo>
                    <a:pt x="23109" y="64904"/>
                  </a:lnTo>
                  <a:lnTo>
                    <a:pt x="23165" y="64918"/>
                  </a:lnTo>
                  <a:lnTo>
                    <a:pt x="23222" y="64875"/>
                  </a:lnTo>
                  <a:lnTo>
                    <a:pt x="23320" y="64847"/>
                  </a:lnTo>
                  <a:lnTo>
                    <a:pt x="23419" y="64890"/>
                  </a:lnTo>
                  <a:lnTo>
                    <a:pt x="23602" y="64904"/>
                  </a:lnTo>
                  <a:lnTo>
                    <a:pt x="23658" y="64861"/>
                  </a:lnTo>
                  <a:lnTo>
                    <a:pt x="23743" y="64721"/>
                  </a:lnTo>
                  <a:lnTo>
                    <a:pt x="23785" y="64721"/>
                  </a:lnTo>
                  <a:lnTo>
                    <a:pt x="23898" y="64819"/>
                  </a:lnTo>
                  <a:lnTo>
                    <a:pt x="24081" y="64847"/>
                  </a:lnTo>
                  <a:lnTo>
                    <a:pt x="24207" y="64861"/>
                  </a:lnTo>
                  <a:lnTo>
                    <a:pt x="24630" y="64974"/>
                  </a:lnTo>
                  <a:lnTo>
                    <a:pt x="24644" y="64974"/>
                  </a:lnTo>
                  <a:lnTo>
                    <a:pt x="25010" y="65030"/>
                  </a:lnTo>
                  <a:lnTo>
                    <a:pt x="25095" y="65101"/>
                  </a:lnTo>
                  <a:lnTo>
                    <a:pt x="25334" y="65030"/>
                  </a:lnTo>
                  <a:lnTo>
                    <a:pt x="25447" y="64904"/>
                  </a:lnTo>
                  <a:lnTo>
                    <a:pt x="25559" y="64918"/>
                  </a:lnTo>
                  <a:lnTo>
                    <a:pt x="25630" y="64890"/>
                  </a:lnTo>
                  <a:lnTo>
                    <a:pt x="25770" y="64904"/>
                  </a:lnTo>
                  <a:lnTo>
                    <a:pt x="26052" y="65016"/>
                  </a:lnTo>
                  <a:lnTo>
                    <a:pt x="26108" y="65016"/>
                  </a:lnTo>
                  <a:lnTo>
                    <a:pt x="26108" y="65016"/>
                  </a:lnTo>
                  <a:lnTo>
                    <a:pt x="26263" y="65101"/>
                  </a:lnTo>
                  <a:lnTo>
                    <a:pt x="26306" y="65129"/>
                  </a:lnTo>
                  <a:lnTo>
                    <a:pt x="26306" y="65157"/>
                  </a:lnTo>
                  <a:lnTo>
                    <a:pt x="26306" y="65213"/>
                  </a:lnTo>
                  <a:lnTo>
                    <a:pt x="26446" y="65227"/>
                  </a:lnTo>
                  <a:lnTo>
                    <a:pt x="26517" y="65227"/>
                  </a:lnTo>
                  <a:lnTo>
                    <a:pt x="26587" y="65298"/>
                  </a:lnTo>
                  <a:lnTo>
                    <a:pt x="26615" y="65368"/>
                  </a:lnTo>
                  <a:lnTo>
                    <a:pt x="26812" y="65565"/>
                  </a:lnTo>
                  <a:lnTo>
                    <a:pt x="26911" y="65580"/>
                  </a:lnTo>
                  <a:lnTo>
                    <a:pt x="27052" y="65565"/>
                  </a:lnTo>
                  <a:lnTo>
                    <a:pt x="27136" y="65551"/>
                  </a:lnTo>
                  <a:lnTo>
                    <a:pt x="27277" y="65580"/>
                  </a:lnTo>
                  <a:lnTo>
                    <a:pt x="27460" y="65565"/>
                  </a:lnTo>
                  <a:lnTo>
                    <a:pt x="27587" y="65622"/>
                  </a:lnTo>
                  <a:lnTo>
                    <a:pt x="27714" y="65580"/>
                  </a:lnTo>
                  <a:lnTo>
                    <a:pt x="27911" y="65594"/>
                  </a:lnTo>
                  <a:lnTo>
                    <a:pt x="28038" y="65509"/>
                  </a:lnTo>
                  <a:lnTo>
                    <a:pt x="28066" y="65523"/>
                  </a:lnTo>
                  <a:lnTo>
                    <a:pt x="28333" y="65411"/>
                  </a:lnTo>
                  <a:lnTo>
                    <a:pt x="28474" y="65312"/>
                  </a:lnTo>
                  <a:lnTo>
                    <a:pt x="28488" y="65312"/>
                  </a:lnTo>
                  <a:lnTo>
                    <a:pt x="28573" y="65312"/>
                  </a:lnTo>
                  <a:lnTo>
                    <a:pt x="28643" y="65354"/>
                  </a:lnTo>
                  <a:lnTo>
                    <a:pt x="28742" y="65312"/>
                  </a:lnTo>
                  <a:lnTo>
                    <a:pt x="28840" y="65242"/>
                  </a:lnTo>
                  <a:lnTo>
                    <a:pt x="29037" y="65199"/>
                  </a:lnTo>
                  <a:lnTo>
                    <a:pt x="29051" y="65199"/>
                  </a:lnTo>
                  <a:lnTo>
                    <a:pt x="29150" y="65242"/>
                  </a:lnTo>
                  <a:lnTo>
                    <a:pt x="29291" y="65242"/>
                  </a:lnTo>
                  <a:lnTo>
                    <a:pt x="29474" y="65326"/>
                  </a:lnTo>
                  <a:lnTo>
                    <a:pt x="29699" y="65227"/>
                  </a:lnTo>
                  <a:lnTo>
                    <a:pt x="29826" y="65101"/>
                  </a:lnTo>
                  <a:lnTo>
                    <a:pt x="29896" y="65073"/>
                  </a:lnTo>
                  <a:lnTo>
                    <a:pt x="29925" y="65087"/>
                  </a:lnTo>
                  <a:lnTo>
                    <a:pt x="29925" y="65087"/>
                  </a:lnTo>
                  <a:lnTo>
                    <a:pt x="29981" y="65101"/>
                  </a:lnTo>
                  <a:lnTo>
                    <a:pt x="29981" y="65101"/>
                  </a:lnTo>
                  <a:lnTo>
                    <a:pt x="29981" y="65101"/>
                  </a:lnTo>
                  <a:lnTo>
                    <a:pt x="29995" y="65101"/>
                  </a:lnTo>
                  <a:lnTo>
                    <a:pt x="30037" y="65059"/>
                  </a:lnTo>
                  <a:lnTo>
                    <a:pt x="30051" y="64988"/>
                  </a:lnTo>
                  <a:lnTo>
                    <a:pt x="30065" y="64904"/>
                  </a:lnTo>
                  <a:lnTo>
                    <a:pt x="30079" y="64833"/>
                  </a:lnTo>
                  <a:lnTo>
                    <a:pt x="30065" y="64735"/>
                  </a:lnTo>
                  <a:lnTo>
                    <a:pt x="29995" y="64636"/>
                  </a:lnTo>
                  <a:lnTo>
                    <a:pt x="29967" y="64509"/>
                  </a:lnTo>
                  <a:lnTo>
                    <a:pt x="29896" y="64411"/>
                  </a:lnTo>
                  <a:lnTo>
                    <a:pt x="29995" y="63833"/>
                  </a:lnTo>
                  <a:lnTo>
                    <a:pt x="29995" y="63721"/>
                  </a:lnTo>
                  <a:lnTo>
                    <a:pt x="29967" y="63678"/>
                  </a:lnTo>
                  <a:lnTo>
                    <a:pt x="29840" y="63650"/>
                  </a:lnTo>
                  <a:lnTo>
                    <a:pt x="29798" y="63608"/>
                  </a:lnTo>
                  <a:lnTo>
                    <a:pt x="29840" y="63594"/>
                  </a:lnTo>
                  <a:lnTo>
                    <a:pt x="29896" y="63608"/>
                  </a:lnTo>
                  <a:lnTo>
                    <a:pt x="29939" y="63622"/>
                  </a:lnTo>
                  <a:lnTo>
                    <a:pt x="30023" y="63622"/>
                  </a:lnTo>
                  <a:lnTo>
                    <a:pt x="30122" y="63707"/>
                  </a:lnTo>
                  <a:lnTo>
                    <a:pt x="30178" y="63594"/>
                  </a:lnTo>
                  <a:lnTo>
                    <a:pt x="30178" y="63566"/>
                  </a:lnTo>
                  <a:lnTo>
                    <a:pt x="30192" y="63453"/>
                  </a:lnTo>
                  <a:lnTo>
                    <a:pt x="30192" y="63298"/>
                  </a:lnTo>
                  <a:lnTo>
                    <a:pt x="30108" y="63228"/>
                  </a:lnTo>
                  <a:lnTo>
                    <a:pt x="30122" y="63200"/>
                  </a:lnTo>
                  <a:lnTo>
                    <a:pt x="30164" y="63172"/>
                  </a:lnTo>
                  <a:lnTo>
                    <a:pt x="30192" y="63143"/>
                  </a:lnTo>
                  <a:lnTo>
                    <a:pt x="30319" y="63115"/>
                  </a:lnTo>
                  <a:lnTo>
                    <a:pt x="30347" y="63059"/>
                  </a:lnTo>
                  <a:lnTo>
                    <a:pt x="30361" y="62848"/>
                  </a:lnTo>
                  <a:lnTo>
                    <a:pt x="30333" y="62777"/>
                  </a:lnTo>
                  <a:lnTo>
                    <a:pt x="30262" y="62791"/>
                  </a:lnTo>
                  <a:lnTo>
                    <a:pt x="30248" y="62763"/>
                  </a:lnTo>
                  <a:lnTo>
                    <a:pt x="30558" y="62636"/>
                  </a:lnTo>
                  <a:lnTo>
                    <a:pt x="30572" y="62707"/>
                  </a:lnTo>
                  <a:lnTo>
                    <a:pt x="30755" y="62665"/>
                  </a:lnTo>
                  <a:lnTo>
                    <a:pt x="30854" y="62552"/>
                  </a:lnTo>
                  <a:lnTo>
                    <a:pt x="30924" y="62453"/>
                  </a:lnTo>
                  <a:lnTo>
                    <a:pt x="30967" y="62425"/>
                  </a:lnTo>
                  <a:lnTo>
                    <a:pt x="30981" y="62270"/>
                  </a:lnTo>
                  <a:lnTo>
                    <a:pt x="31037" y="62242"/>
                  </a:lnTo>
                  <a:lnTo>
                    <a:pt x="31037" y="62228"/>
                  </a:lnTo>
                  <a:lnTo>
                    <a:pt x="31037" y="62172"/>
                  </a:lnTo>
                  <a:lnTo>
                    <a:pt x="31150" y="62059"/>
                  </a:lnTo>
                  <a:lnTo>
                    <a:pt x="31178" y="61975"/>
                  </a:lnTo>
                  <a:lnTo>
                    <a:pt x="31220" y="61918"/>
                  </a:lnTo>
                  <a:lnTo>
                    <a:pt x="31234" y="61876"/>
                  </a:lnTo>
                  <a:lnTo>
                    <a:pt x="31431" y="61721"/>
                  </a:lnTo>
                  <a:lnTo>
                    <a:pt x="31642" y="61468"/>
                  </a:lnTo>
                  <a:lnTo>
                    <a:pt x="31811" y="61411"/>
                  </a:lnTo>
                  <a:lnTo>
                    <a:pt x="31854" y="61341"/>
                  </a:lnTo>
                  <a:lnTo>
                    <a:pt x="31952" y="61327"/>
                  </a:lnTo>
                  <a:lnTo>
                    <a:pt x="31980" y="61341"/>
                  </a:lnTo>
                  <a:lnTo>
                    <a:pt x="31995" y="61369"/>
                  </a:lnTo>
                  <a:lnTo>
                    <a:pt x="32023" y="61355"/>
                  </a:lnTo>
                  <a:lnTo>
                    <a:pt x="32093" y="61383"/>
                  </a:lnTo>
                  <a:lnTo>
                    <a:pt x="32163" y="61369"/>
                  </a:lnTo>
                  <a:lnTo>
                    <a:pt x="32192" y="61299"/>
                  </a:lnTo>
                  <a:lnTo>
                    <a:pt x="32304" y="61242"/>
                  </a:lnTo>
                  <a:lnTo>
                    <a:pt x="32332" y="61299"/>
                  </a:lnTo>
                  <a:lnTo>
                    <a:pt x="32417" y="61355"/>
                  </a:lnTo>
                  <a:lnTo>
                    <a:pt x="32473" y="61383"/>
                  </a:lnTo>
                  <a:lnTo>
                    <a:pt x="32473" y="61341"/>
                  </a:lnTo>
                  <a:lnTo>
                    <a:pt x="32417" y="61313"/>
                  </a:lnTo>
                  <a:lnTo>
                    <a:pt x="32361" y="61228"/>
                  </a:lnTo>
                  <a:lnTo>
                    <a:pt x="32361" y="61214"/>
                  </a:lnTo>
                  <a:lnTo>
                    <a:pt x="32332" y="61186"/>
                  </a:lnTo>
                  <a:lnTo>
                    <a:pt x="32431" y="61059"/>
                  </a:lnTo>
                  <a:lnTo>
                    <a:pt x="32431" y="61045"/>
                  </a:lnTo>
                  <a:lnTo>
                    <a:pt x="32445" y="61003"/>
                  </a:lnTo>
                  <a:lnTo>
                    <a:pt x="32685" y="60552"/>
                  </a:lnTo>
                  <a:lnTo>
                    <a:pt x="32699" y="60369"/>
                  </a:lnTo>
                  <a:lnTo>
                    <a:pt x="32713" y="60355"/>
                  </a:lnTo>
                  <a:lnTo>
                    <a:pt x="32713" y="60271"/>
                  </a:lnTo>
                  <a:lnTo>
                    <a:pt x="32882" y="60102"/>
                  </a:lnTo>
                  <a:lnTo>
                    <a:pt x="32952" y="59961"/>
                  </a:lnTo>
                  <a:lnTo>
                    <a:pt x="32980" y="59891"/>
                  </a:lnTo>
                  <a:lnTo>
                    <a:pt x="33008" y="59848"/>
                  </a:lnTo>
                  <a:lnTo>
                    <a:pt x="33037" y="59820"/>
                  </a:lnTo>
                  <a:lnTo>
                    <a:pt x="33037" y="59820"/>
                  </a:lnTo>
                  <a:lnTo>
                    <a:pt x="33051" y="59792"/>
                  </a:lnTo>
                  <a:lnTo>
                    <a:pt x="33107" y="59764"/>
                  </a:lnTo>
                  <a:lnTo>
                    <a:pt x="33121" y="59764"/>
                  </a:lnTo>
                  <a:lnTo>
                    <a:pt x="33276" y="59623"/>
                  </a:lnTo>
                  <a:lnTo>
                    <a:pt x="33346" y="59510"/>
                  </a:lnTo>
                  <a:lnTo>
                    <a:pt x="33487" y="59102"/>
                  </a:lnTo>
                  <a:lnTo>
                    <a:pt x="33586" y="58975"/>
                  </a:lnTo>
                  <a:lnTo>
                    <a:pt x="33684" y="58919"/>
                  </a:lnTo>
                  <a:lnTo>
                    <a:pt x="33783" y="58806"/>
                  </a:lnTo>
                  <a:lnTo>
                    <a:pt x="33811" y="58792"/>
                  </a:lnTo>
                  <a:lnTo>
                    <a:pt x="33924" y="58750"/>
                  </a:lnTo>
                  <a:lnTo>
                    <a:pt x="34079" y="58581"/>
                  </a:lnTo>
                  <a:lnTo>
                    <a:pt x="34107" y="58525"/>
                  </a:lnTo>
                  <a:lnTo>
                    <a:pt x="34163" y="58384"/>
                  </a:lnTo>
                  <a:lnTo>
                    <a:pt x="34177" y="58299"/>
                  </a:lnTo>
                  <a:lnTo>
                    <a:pt x="34177" y="58187"/>
                  </a:lnTo>
                  <a:lnTo>
                    <a:pt x="34276" y="58130"/>
                  </a:lnTo>
                  <a:lnTo>
                    <a:pt x="34276" y="58130"/>
                  </a:lnTo>
                  <a:lnTo>
                    <a:pt x="34290" y="58130"/>
                  </a:lnTo>
                  <a:lnTo>
                    <a:pt x="34332" y="58088"/>
                  </a:lnTo>
                  <a:lnTo>
                    <a:pt x="34388" y="58032"/>
                  </a:lnTo>
                  <a:lnTo>
                    <a:pt x="34431" y="57989"/>
                  </a:lnTo>
                  <a:lnTo>
                    <a:pt x="34571" y="58004"/>
                  </a:lnTo>
                  <a:lnTo>
                    <a:pt x="34628" y="57961"/>
                  </a:lnTo>
                  <a:lnTo>
                    <a:pt x="34656" y="57961"/>
                  </a:lnTo>
                  <a:lnTo>
                    <a:pt x="34740" y="57877"/>
                  </a:lnTo>
                  <a:lnTo>
                    <a:pt x="34853" y="57821"/>
                  </a:lnTo>
                  <a:lnTo>
                    <a:pt x="34966" y="57722"/>
                  </a:lnTo>
                  <a:lnTo>
                    <a:pt x="34966" y="57652"/>
                  </a:lnTo>
                  <a:lnTo>
                    <a:pt x="34952" y="57525"/>
                  </a:lnTo>
                  <a:lnTo>
                    <a:pt x="34881" y="57454"/>
                  </a:lnTo>
                  <a:lnTo>
                    <a:pt x="34755" y="57370"/>
                  </a:lnTo>
                  <a:lnTo>
                    <a:pt x="34656" y="57356"/>
                  </a:lnTo>
                  <a:lnTo>
                    <a:pt x="34543" y="57342"/>
                  </a:lnTo>
                  <a:lnTo>
                    <a:pt x="34473" y="57299"/>
                  </a:lnTo>
                  <a:lnTo>
                    <a:pt x="34473" y="57173"/>
                  </a:lnTo>
                  <a:lnTo>
                    <a:pt x="34571" y="57004"/>
                  </a:lnTo>
                  <a:lnTo>
                    <a:pt x="34628" y="56976"/>
                  </a:lnTo>
                  <a:lnTo>
                    <a:pt x="34656" y="56990"/>
                  </a:lnTo>
                  <a:lnTo>
                    <a:pt x="34712" y="57088"/>
                  </a:lnTo>
                  <a:lnTo>
                    <a:pt x="34797" y="57145"/>
                  </a:lnTo>
                  <a:lnTo>
                    <a:pt x="34909" y="57187"/>
                  </a:lnTo>
                  <a:lnTo>
                    <a:pt x="34938" y="57201"/>
                  </a:lnTo>
                  <a:lnTo>
                    <a:pt x="35036" y="57271"/>
                  </a:lnTo>
                  <a:lnTo>
                    <a:pt x="35107" y="57285"/>
                  </a:lnTo>
                  <a:lnTo>
                    <a:pt x="35261" y="57215"/>
                  </a:lnTo>
                  <a:lnTo>
                    <a:pt x="35276" y="57159"/>
                  </a:lnTo>
                  <a:lnTo>
                    <a:pt x="35261" y="57088"/>
                  </a:lnTo>
                  <a:lnTo>
                    <a:pt x="35177" y="57018"/>
                  </a:lnTo>
                  <a:lnTo>
                    <a:pt x="35163" y="57004"/>
                  </a:lnTo>
                  <a:lnTo>
                    <a:pt x="35163" y="56947"/>
                  </a:lnTo>
                  <a:lnTo>
                    <a:pt x="35135" y="56905"/>
                  </a:lnTo>
                  <a:lnTo>
                    <a:pt x="35121" y="56877"/>
                  </a:lnTo>
                  <a:lnTo>
                    <a:pt x="35121" y="56905"/>
                  </a:lnTo>
                  <a:lnTo>
                    <a:pt x="35121" y="57004"/>
                  </a:lnTo>
                  <a:lnTo>
                    <a:pt x="35135" y="57046"/>
                  </a:lnTo>
                  <a:lnTo>
                    <a:pt x="35135" y="57088"/>
                  </a:lnTo>
                  <a:lnTo>
                    <a:pt x="35177" y="57131"/>
                  </a:lnTo>
                  <a:lnTo>
                    <a:pt x="35205" y="57116"/>
                  </a:lnTo>
                  <a:lnTo>
                    <a:pt x="35247" y="57131"/>
                  </a:lnTo>
                  <a:lnTo>
                    <a:pt x="35233" y="57173"/>
                  </a:lnTo>
                  <a:lnTo>
                    <a:pt x="35163" y="57215"/>
                  </a:lnTo>
                  <a:lnTo>
                    <a:pt x="35107" y="57229"/>
                  </a:lnTo>
                  <a:lnTo>
                    <a:pt x="35050" y="57229"/>
                  </a:lnTo>
                  <a:lnTo>
                    <a:pt x="34980" y="57145"/>
                  </a:lnTo>
                  <a:lnTo>
                    <a:pt x="34980" y="57145"/>
                  </a:lnTo>
                  <a:lnTo>
                    <a:pt x="34783" y="57046"/>
                  </a:lnTo>
                  <a:lnTo>
                    <a:pt x="34726" y="56933"/>
                  </a:lnTo>
                  <a:lnTo>
                    <a:pt x="34712" y="56919"/>
                  </a:lnTo>
                  <a:lnTo>
                    <a:pt x="34656" y="56905"/>
                  </a:lnTo>
                  <a:lnTo>
                    <a:pt x="34586" y="56933"/>
                  </a:lnTo>
                  <a:lnTo>
                    <a:pt x="34543" y="56962"/>
                  </a:lnTo>
                  <a:lnTo>
                    <a:pt x="34487" y="57018"/>
                  </a:lnTo>
                  <a:lnTo>
                    <a:pt x="34402" y="57173"/>
                  </a:lnTo>
                  <a:lnTo>
                    <a:pt x="34417" y="57342"/>
                  </a:lnTo>
                  <a:lnTo>
                    <a:pt x="34445" y="57384"/>
                  </a:lnTo>
                  <a:lnTo>
                    <a:pt x="34529" y="57426"/>
                  </a:lnTo>
                  <a:lnTo>
                    <a:pt x="34642" y="57412"/>
                  </a:lnTo>
                  <a:lnTo>
                    <a:pt x="34684" y="57412"/>
                  </a:lnTo>
                  <a:lnTo>
                    <a:pt x="34769" y="57468"/>
                  </a:lnTo>
                  <a:lnTo>
                    <a:pt x="34797" y="57483"/>
                  </a:lnTo>
                  <a:lnTo>
                    <a:pt x="34769" y="57567"/>
                  </a:lnTo>
                  <a:lnTo>
                    <a:pt x="34543" y="57694"/>
                  </a:lnTo>
                  <a:lnTo>
                    <a:pt x="34402" y="57863"/>
                  </a:lnTo>
                  <a:lnTo>
                    <a:pt x="34234" y="57947"/>
                  </a:lnTo>
                  <a:lnTo>
                    <a:pt x="34219" y="58032"/>
                  </a:lnTo>
                  <a:lnTo>
                    <a:pt x="34065" y="58158"/>
                  </a:lnTo>
                  <a:lnTo>
                    <a:pt x="34008" y="58327"/>
                  </a:lnTo>
                  <a:lnTo>
                    <a:pt x="33980" y="58384"/>
                  </a:lnTo>
                  <a:lnTo>
                    <a:pt x="33867" y="58426"/>
                  </a:lnTo>
                  <a:lnTo>
                    <a:pt x="33811" y="58482"/>
                  </a:lnTo>
                  <a:lnTo>
                    <a:pt x="33783" y="58496"/>
                  </a:lnTo>
                  <a:lnTo>
                    <a:pt x="33684" y="58539"/>
                  </a:lnTo>
                  <a:lnTo>
                    <a:pt x="33656" y="58567"/>
                  </a:lnTo>
                  <a:lnTo>
                    <a:pt x="33614" y="58623"/>
                  </a:lnTo>
                  <a:lnTo>
                    <a:pt x="33600" y="58637"/>
                  </a:lnTo>
                  <a:lnTo>
                    <a:pt x="33304" y="58778"/>
                  </a:lnTo>
                  <a:lnTo>
                    <a:pt x="33262" y="58806"/>
                  </a:lnTo>
                  <a:lnTo>
                    <a:pt x="33121" y="58933"/>
                  </a:lnTo>
                  <a:lnTo>
                    <a:pt x="33093" y="58989"/>
                  </a:lnTo>
                  <a:lnTo>
                    <a:pt x="33037" y="59046"/>
                  </a:lnTo>
                  <a:lnTo>
                    <a:pt x="33037" y="59158"/>
                  </a:lnTo>
                  <a:lnTo>
                    <a:pt x="32938" y="59313"/>
                  </a:lnTo>
                  <a:lnTo>
                    <a:pt x="32924" y="59398"/>
                  </a:lnTo>
                  <a:lnTo>
                    <a:pt x="32839" y="59496"/>
                  </a:lnTo>
                  <a:lnTo>
                    <a:pt x="32825" y="59553"/>
                  </a:lnTo>
                  <a:lnTo>
                    <a:pt x="32868" y="59693"/>
                  </a:lnTo>
                  <a:lnTo>
                    <a:pt x="32854" y="59707"/>
                  </a:lnTo>
                  <a:lnTo>
                    <a:pt x="32854" y="59707"/>
                  </a:lnTo>
                  <a:lnTo>
                    <a:pt x="32825" y="59778"/>
                  </a:lnTo>
                  <a:lnTo>
                    <a:pt x="32783" y="59736"/>
                  </a:lnTo>
                  <a:lnTo>
                    <a:pt x="32769" y="59665"/>
                  </a:lnTo>
                  <a:lnTo>
                    <a:pt x="32769" y="59651"/>
                  </a:lnTo>
                  <a:moveTo>
                    <a:pt x="29474" y="37472"/>
                  </a:moveTo>
                  <a:lnTo>
                    <a:pt x="29502" y="37458"/>
                  </a:lnTo>
                  <a:lnTo>
                    <a:pt x="29488" y="37430"/>
                  </a:lnTo>
                  <a:lnTo>
                    <a:pt x="29418" y="37458"/>
                  </a:lnTo>
                  <a:lnTo>
                    <a:pt x="29361" y="37416"/>
                  </a:lnTo>
                  <a:lnTo>
                    <a:pt x="29319" y="37388"/>
                  </a:lnTo>
                  <a:lnTo>
                    <a:pt x="29277" y="37360"/>
                  </a:lnTo>
                  <a:lnTo>
                    <a:pt x="29178" y="37346"/>
                  </a:lnTo>
                  <a:lnTo>
                    <a:pt x="29178" y="37289"/>
                  </a:lnTo>
                  <a:lnTo>
                    <a:pt x="29192" y="37261"/>
                  </a:lnTo>
                  <a:lnTo>
                    <a:pt x="29263" y="37261"/>
                  </a:lnTo>
                  <a:lnTo>
                    <a:pt x="29305" y="37233"/>
                  </a:lnTo>
                  <a:lnTo>
                    <a:pt x="29361" y="37233"/>
                  </a:lnTo>
                  <a:lnTo>
                    <a:pt x="29319" y="37163"/>
                  </a:lnTo>
                  <a:lnTo>
                    <a:pt x="29333" y="37149"/>
                  </a:lnTo>
                  <a:lnTo>
                    <a:pt x="29418" y="37134"/>
                  </a:lnTo>
                  <a:lnTo>
                    <a:pt x="29544" y="37177"/>
                  </a:lnTo>
                  <a:lnTo>
                    <a:pt x="29530" y="37149"/>
                  </a:lnTo>
                  <a:lnTo>
                    <a:pt x="29446" y="37106"/>
                  </a:lnTo>
                  <a:lnTo>
                    <a:pt x="29446" y="37092"/>
                  </a:lnTo>
                  <a:lnTo>
                    <a:pt x="29389" y="37106"/>
                  </a:lnTo>
                  <a:lnTo>
                    <a:pt x="29347" y="37036"/>
                  </a:lnTo>
                  <a:lnTo>
                    <a:pt x="29361" y="37008"/>
                  </a:lnTo>
                  <a:lnTo>
                    <a:pt x="29347" y="36980"/>
                  </a:lnTo>
                  <a:lnTo>
                    <a:pt x="29277" y="37008"/>
                  </a:lnTo>
                  <a:lnTo>
                    <a:pt x="29249" y="36980"/>
                  </a:lnTo>
                  <a:lnTo>
                    <a:pt x="29263" y="36923"/>
                  </a:lnTo>
                  <a:lnTo>
                    <a:pt x="29220" y="36895"/>
                  </a:lnTo>
                  <a:lnTo>
                    <a:pt x="29136" y="36712"/>
                  </a:lnTo>
                  <a:lnTo>
                    <a:pt x="29094" y="36585"/>
                  </a:lnTo>
                  <a:lnTo>
                    <a:pt x="29094" y="36571"/>
                  </a:lnTo>
                  <a:lnTo>
                    <a:pt x="29108" y="36515"/>
                  </a:lnTo>
                  <a:lnTo>
                    <a:pt x="29051" y="36459"/>
                  </a:lnTo>
                  <a:lnTo>
                    <a:pt x="28911" y="36290"/>
                  </a:lnTo>
                  <a:lnTo>
                    <a:pt x="28756" y="36177"/>
                  </a:lnTo>
                  <a:lnTo>
                    <a:pt x="28685" y="36064"/>
                  </a:lnTo>
                  <a:lnTo>
                    <a:pt x="28671" y="36008"/>
                  </a:lnTo>
                  <a:lnTo>
                    <a:pt x="28573" y="35952"/>
                  </a:lnTo>
                  <a:lnTo>
                    <a:pt x="28545" y="35867"/>
                  </a:lnTo>
                  <a:lnTo>
                    <a:pt x="28488" y="35839"/>
                  </a:lnTo>
                  <a:lnTo>
                    <a:pt x="28460" y="35642"/>
                  </a:lnTo>
                  <a:lnTo>
                    <a:pt x="28516" y="35614"/>
                  </a:lnTo>
                  <a:lnTo>
                    <a:pt x="28545" y="35557"/>
                  </a:lnTo>
                  <a:lnTo>
                    <a:pt x="28615" y="35515"/>
                  </a:lnTo>
                  <a:lnTo>
                    <a:pt x="28643" y="35529"/>
                  </a:lnTo>
                  <a:lnTo>
                    <a:pt x="28657" y="35543"/>
                  </a:lnTo>
                  <a:lnTo>
                    <a:pt x="28812" y="35445"/>
                  </a:lnTo>
                  <a:lnTo>
                    <a:pt x="28812" y="35445"/>
                  </a:lnTo>
                  <a:lnTo>
                    <a:pt x="28897" y="35388"/>
                  </a:lnTo>
                  <a:lnTo>
                    <a:pt x="28953" y="35346"/>
                  </a:lnTo>
                  <a:lnTo>
                    <a:pt x="29164" y="35276"/>
                  </a:lnTo>
                  <a:lnTo>
                    <a:pt x="29263" y="35233"/>
                  </a:lnTo>
                  <a:lnTo>
                    <a:pt x="29333" y="35177"/>
                  </a:lnTo>
                  <a:lnTo>
                    <a:pt x="29460" y="35064"/>
                  </a:lnTo>
                  <a:lnTo>
                    <a:pt x="29530" y="35036"/>
                  </a:lnTo>
                  <a:lnTo>
                    <a:pt x="29587" y="35022"/>
                  </a:lnTo>
                  <a:lnTo>
                    <a:pt x="29629" y="34994"/>
                  </a:lnTo>
                  <a:lnTo>
                    <a:pt x="29713" y="34938"/>
                  </a:lnTo>
                  <a:lnTo>
                    <a:pt x="29826" y="35219"/>
                  </a:lnTo>
                  <a:lnTo>
                    <a:pt x="29854" y="35262"/>
                  </a:lnTo>
                  <a:lnTo>
                    <a:pt x="29910" y="35332"/>
                  </a:lnTo>
                  <a:lnTo>
                    <a:pt x="29939" y="35388"/>
                  </a:lnTo>
                  <a:lnTo>
                    <a:pt x="29953" y="35473"/>
                  </a:lnTo>
                  <a:lnTo>
                    <a:pt x="29981" y="35515"/>
                  </a:lnTo>
                  <a:lnTo>
                    <a:pt x="30009" y="35769"/>
                  </a:lnTo>
                  <a:lnTo>
                    <a:pt x="30009" y="35797"/>
                  </a:lnTo>
                  <a:lnTo>
                    <a:pt x="30108" y="36022"/>
                  </a:lnTo>
                  <a:lnTo>
                    <a:pt x="30136" y="36036"/>
                  </a:lnTo>
                  <a:lnTo>
                    <a:pt x="30220" y="36078"/>
                  </a:lnTo>
                  <a:lnTo>
                    <a:pt x="30333" y="36318"/>
                  </a:lnTo>
                  <a:lnTo>
                    <a:pt x="30446" y="36557"/>
                  </a:lnTo>
                  <a:lnTo>
                    <a:pt x="30502" y="36613"/>
                  </a:lnTo>
                  <a:lnTo>
                    <a:pt x="30600" y="36726"/>
                  </a:lnTo>
                  <a:lnTo>
                    <a:pt x="30699" y="36740"/>
                  </a:lnTo>
                  <a:lnTo>
                    <a:pt x="30699" y="36740"/>
                  </a:lnTo>
                  <a:lnTo>
                    <a:pt x="30769" y="36797"/>
                  </a:lnTo>
                  <a:lnTo>
                    <a:pt x="30896" y="36867"/>
                  </a:lnTo>
                  <a:lnTo>
                    <a:pt x="30910" y="36881"/>
                  </a:lnTo>
                  <a:lnTo>
                    <a:pt x="31009" y="36923"/>
                  </a:lnTo>
                  <a:lnTo>
                    <a:pt x="31178" y="36951"/>
                  </a:lnTo>
                  <a:lnTo>
                    <a:pt x="31220" y="36937"/>
                  </a:lnTo>
                  <a:lnTo>
                    <a:pt x="31192" y="36895"/>
                  </a:lnTo>
                  <a:lnTo>
                    <a:pt x="31305" y="36867"/>
                  </a:lnTo>
                  <a:lnTo>
                    <a:pt x="31305" y="36839"/>
                  </a:lnTo>
                  <a:lnTo>
                    <a:pt x="31234" y="36797"/>
                  </a:lnTo>
                  <a:lnTo>
                    <a:pt x="31248" y="36754"/>
                  </a:lnTo>
                  <a:lnTo>
                    <a:pt x="31248" y="36754"/>
                  </a:lnTo>
                  <a:lnTo>
                    <a:pt x="31290" y="36740"/>
                  </a:lnTo>
                  <a:lnTo>
                    <a:pt x="31389" y="36740"/>
                  </a:lnTo>
                  <a:lnTo>
                    <a:pt x="31516" y="36754"/>
                  </a:lnTo>
                  <a:lnTo>
                    <a:pt x="31600" y="36853"/>
                  </a:lnTo>
                  <a:lnTo>
                    <a:pt x="31769" y="36881"/>
                  </a:lnTo>
                  <a:lnTo>
                    <a:pt x="31797" y="36839"/>
                  </a:lnTo>
                  <a:lnTo>
                    <a:pt x="31882" y="36740"/>
                  </a:lnTo>
                  <a:lnTo>
                    <a:pt x="32037" y="36628"/>
                  </a:lnTo>
                  <a:lnTo>
                    <a:pt x="32023" y="36599"/>
                  </a:lnTo>
                  <a:lnTo>
                    <a:pt x="31924" y="36487"/>
                  </a:lnTo>
                  <a:lnTo>
                    <a:pt x="31938" y="36374"/>
                  </a:lnTo>
                  <a:lnTo>
                    <a:pt x="31952" y="36275"/>
                  </a:lnTo>
                  <a:lnTo>
                    <a:pt x="32009" y="36233"/>
                  </a:lnTo>
                  <a:lnTo>
                    <a:pt x="32023" y="36219"/>
                  </a:lnTo>
                  <a:lnTo>
                    <a:pt x="32093" y="36233"/>
                  </a:lnTo>
                  <a:lnTo>
                    <a:pt x="32135" y="36233"/>
                  </a:lnTo>
                  <a:lnTo>
                    <a:pt x="32121" y="36177"/>
                  </a:lnTo>
                  <a:lnTo>
                    <a:pt x="32065" y="36163"/>
                  </a:lnTo>
                  <a:lnTo>
                    <a:pt x="31980" y="36149"/>
                  </a:lnTo>
                  <a:lnTo>
                    <a:pt x="31966" y="36149"/>
                  </a:lnTo>
                  <a:lnTo>
                    <a:pt x="31924" y="36163"/>
                  </a:lnTo>
                  <a:lnTo>
                    <a:pt x="31924" y="36163"/>
                  </a:lnTo>
                  <a:lnTo>
                    <a:pt x="31882" y="36205"/>
                  </a:lnTo>
                  <a:lnTo>
                    <a:pt x="31811" y="36304"/>
                  </a:lnTo>
                  <a:lnTo>
                    <a:pt x="31797" y="36473"/>
                  </a:lnTo>
                  <a:lnTo>
                    <a:pt x="31727" y="36529"/>
                  </a:lnTo>
                  <a:lnTo>
                    <a:pt x="31671" y="36529"/>
                  </a:lnTo>
                  <a:lnTo>
                    <a:pt x="31516" y="36416"/>
                  </a:lnTo>
                  <a:lnTo>
                    <a:pt x="31445" y="36388"/>
                  </a:lnTo>
                  <a:lnTo>
                    <a:pt x="31431" y="36402"/>
                  </a:lnTo>
                  <a:lnTo>
                    <a:pt x="31375" y="36430"/>
                  </a:lnTo>
                  <a:lnTo>
                    <a:pt x="31347" y="36473"/>
                  </a:lnTo>
                  <a:lnTo>
                    <a:pt x="31121" y="36459"/>
                  </a:lnTo>
                  <a:lnTo>
                    <a:pt x="30910" y="36332"/>
                  </a:lnTo>
                  <a:lnTo>
                    <a:pt x="30840" y="36247"/>
                  </a:lnTo>
                  <a:lnTo>
                    <a:pt x="30826" y="36233"/>
                  </a:lnTo>
                  <a:lnTo>
                    <a:pt x="30812" y="36205"/>
                  </a:lnTo>
                  <a:lnTo>
                    <a:pt x="30685" y="36064"/>
                  </a:lnTo>
                  <a:lnTo>
                    <a:pt x="30417" y="35881"/>
                  </a:lnTo>
                  <a:lnTo>
                    <a:pt x="30375" y="35881"/>
                  </a:lnTo>
                  <a:lnTo>
                    <a:pt x="30347" y="35881"/>
                  </a:lnTo>
                  <a:lnTo>
                    <a:pt x="30164" y="35712"/>
                  </a:lnTo>
                  <a:lnTo>
                    <a:pt x="30009" y="35262"/>
                  </a:lnTo>
                  <a:lnTo>
                    <a:pt x="29981" y="34966"/>
                  </a:lnTo>
                  <a:lnTo>
                    <a:pt x="29939" y="34895"/>
                  </a:lnTo>
                  <a:lnTo>
                    <a:pt x="29854" y="34881"/>
                  </a:lnTo>
                  <a:lnTo>
                    <a:pt x="29854" y="34797"/>
                  </a:lnTo>
                  <a:lnTo>
                    <a:pt x="29812" y="34797"/>
                  </a:lnTo>
                  <a:lnTo>
                    <a:pt x="29812" y="34783"/>
                  </a:lnTo>
                  <a:lnTo>
                    <a:pt x="29713" y="34600"/>
                  </a:lnTo>
                  <a:lnTo>
                    <a:pt x="29713" y="34600"/>
                  </a:lnTo>
                  <a:lnTo>
                    <a:pt x="29756" y="34600"/>
                  </a:lnTo>
                  <a:lnTo>
                    <a:pt x="29756" y="34600"/>
                  </a:lnTo>
                  <a:lnTo>
                    <a:pt x="29798" y="34614"/>
                  </a:lnTo>
                  <a:lnTo>
                    <a:pt x="29882" y="34656"/>
                  </a:lnTo>
                  <a:lnTo>
                    <a:pt x="29868" y="34600"/>
                  </a:lnTo>
                  <a:lnTo>
                    <a:pt x="29798" y="34543"/>
                  </a:lnTo>
                  <a:lnTo>
                    <a:pt x="29629" y="34290"/>
                  </a:lnTo>
                  <a:lnTo>
                    <a:pt x="29572" y="34093"/>
                  </a:lnTo>
                  <a:lnTo>
                    <a:pt x="29558" y="33797"/>
                  </a:lnTo>
                  <a:lnTo>
                    <a:pt x="29516" y="33783"/>
                  </a:lnTo>
                  <a:lnTo>
                    <a:pt x="29460" y="33797"/>
                  </a:lnTo>
                  <a:lnTo>
                    <a:pt x="29389" y="33656"/>
                  </a:lnTo>
                  <a:lnTo>
                    <a:pt x="29277" y="33586"/>
                  </a:lnTo>
                  <a:lnTo>
                    <a:pt x="29249" y="33515"/>
                  </a:lnTo>
                  <a:lnTo>
                    <a:pt x="29220" y="33375"/>
                  </a:lnTo>
                  <a:lnTo>
                    <a:pt x="29277" y="33135"/>
                  </a:lnTo>
                  <a:lnTo>
                    <a:pt x="29277" y="33135"/>
                  </a:lnTo>
                  <a:lnTo>
                    <a:pt x="29361" y="32924"/>
                  </a:lnTo>
                  <a:lnTo>
                    <a:pt x="29530" y="32671"/>
                  </a:lnTo>
                  <a:lnTo>
                    <a:pt x="29558" y="32642"/>
                  </a:lnTo>
                  <a:lnTo>
                    <a:pt x="29572" y="32614"/>
                  </a:lnTo>
                  <a:lnTo>
                    <a:pt x="29572" y="32614"/>
                  </a:lnTo>
                  <a:lnTo>
                    <a:pt x="29671" y="32417"/>
                  </a:lnTo>
                  <a:lnTo>
                    <a:pt x="29727" y="32178"/>
                  </a:lnTo>
                  <a:lnTo>
                    <a:pt x="29770" y="32121"/>
                  </a:lnTo>
                  <a:lnTo>
                    <a:pt x="29798" y="32135"/>
                  </a:lnTo>
                  <a:lnTo>
                    <a:pt x="29826" y="32121"/>
                  </a:lnTo>
                  <a:lnTo>
                    <a:pt x="29910" y="32023"/>
                  </a:lnTo>
                  <a:lnTo>
                    <a:pt x="30093" y="31741"/>
                  </a:lnTo>
                  <a:lnTo>
                    <a:pt x="30178" y="31657"/>
                  </a:lnTo>
                  <a:lnTo>
                    <a:pt x="30248" y="31530"/>
                  </a:lnTo>
                  <a:lnTo>
                    <a:pt x="30220" y="31460"/>
                  </a:lnTo>
                  <a:lnTo>
                    <a:pt x="30262" y="31431"/>
                  </a:lnTo>
                  <a:lnTo>
                    <a:pt x="30319" y="31445"/>
                  </a:lnTo>
                  <a:lnTo>
                    <a:pt x="30347" y="31502"/>
                  </a:lnTo>
                  <a:lnTo>
                    <a:pt x="30431" y="31417"/>
                  </a:lnTo>
                  <a:lnTo>
                    <a:pt x="30431" y="31389"/>
                  </a:lnTo>
                  <a:lnTo>
                    <a:pt x="30389" y="31347"/>
                  </a:lnTo>
                  <a:lnTo>
                    <a:pt x="30446" y="31319"/>
                  </a:lnTo>
                  <a:lnTo>
                    <a:pt x="30516" y="31319"/>
                  </a:lnTo>
                  <a:lnTo>
                    <a:pt x="30530" y="31276"/>
                  </a:lnTo>
                  <a:lnTo>
                    <a:pt x="30446" y="31234"/>
                  </a:lnTo>
                  <a:lnTo>
                    <a:pt x="30446" y="31178"/>
                  </a:lnTo>
                  <a:lnTo>
                    <a:pt x="30600" y="31122"/>
                  </a:lnTo>
                  <a:lnTo>
                    <a:pt x="30643" y="31136"/>
                  </a:lnTo>
                  <a:lnTo>
                    <a:pt x="30657" y="31093"/>
                  </a:lnTo>
                  <a:lnTo>
                    <a:pt x="30727" y="31136"/>
                  </a:lnTo>
                  <a:lnTo>
                    <a:pt x="30812" y="31136"/>
                  </a:lnTo>
                  <a:lnTo>
                    <a:pt x="30826" y="31122"/>
                  </a:lnTo>
                  <a:lnTo>
                    <a:pt x="30727" y="31065"/>
                  </a:lnTo>
                  <a:lnTo>
                    <a:pt x="30840" y="31009"/>
                  </a:lnTo>
                  <a:lnTo>
                    <a:pt x="30868" y="31023"/>
                  </a:lnTo>
                  <a:lnTo>
                    <a:pt x="30967" y="31023"/>
                  </a:lnTo>
                  <a:lnTo>
                    <a:pt x="31164" y="30953"/>
                  </a:lnTo>
                  <a:lnTo>
                    <a:pt x="31262" y="30995"/>
                  </a:lnTo>
                  <a:lnTo>
                    <a:pt x="31375" y="31122"/>
                  </a:lnTo>
                  <a:lnTo>
                    <a:pt x="31347" y="31037"/>
                  </a:lnTo>
                  <a:lnTo>
                    <a:pt x="31234" y="30939"/>
                  </a:lnTo>
                  <a:lnTo>
                    <a:pt x="31403" y="30826"/>
                  </a:lnTo>
                  <a:lnTo>
                    <a:pt x="31361" y="30812"/>
                  </a:lnTo>
                  <a:lnTo>
                    <a:pt x="31121" y="30896"/>
                  </a:lnTo>
                  <a:lnTo>
                    <a:pt x="30657" y="30967"/>
                  </a:lnTo>
                  <a:lnTo>
                    <a:pt x="30572" y="30939"/>
                  </a:lnTo>
                  <a:lnTo>
                    <a:pt x="30516" y="30896"/>
                  </a:lnTo>
                  <a:lnTo>
                    <a:pt x="30474" y="30924"/>
                  </a:lnTo>
                  <a:lnTo>
                    <a:pt x="30333" y="30953"/>
                  </a:lnTo>
                  <a:lnTo>
                    <a:pt x="30122" y="30910"/>
                  </a:lnTo>
                  <a:lnTo>
                    <a:pt x="30093" y="30910"/>
                  </a:lnTo>
                  <a:lnTo>
                    <a:pt x="30037" y="30910"/>
                  </a:lnTo>
                  <a:lnTo>
                    <a:pt x="29868" y="30854"/>
                  </a:lnTo>
                  <a:lnTo>
                    <a:pt x="29826" y="30784"/>
                  </a:lnTo>
                  <a:lnTo>
                    <a:pt x="29798" y="30770"/>
                  </a:lnTo>
                  <a:lnTo>
                    <a:pt x="29741" y="30699"/>
                  </a:lnTo>
                  <a:lnTo>
                    <a:pt x="29727" y="30685"/>
                  </a:lnTo>
                  <a:lnTo>
                    <a:pt x="29699" y="30671"/>
                  </a:lnTo>
                  <a:lnTo>
                    <a:pt x="29685" y="30643"/>
                  </a:lnTo>
                  <a:lnTo>
                    <a:pt x="29629" y="30544"/>
                  </a:lnTo>
                  <a:lnTo>
                    <a:pt x="29601" y="30460"/>
                  </a:lnTo>
                  <a:lnTo>
                    <a:pt x="29615" y="30192"/>
                  </a:lnTo>
                  <a:lnTo>
                    <a:pt x="29615" y="30122"/>
                  </a:lnTo>
                  <a:lnTo>
                    <a:pt x="29615" y="30080"/>
                  </a:lnTo>
                  <a:lnTo>
                    <a:pt x="29615" y="30037"/>
                  </a:lnTo>
                  <a:lnTo>
                    <a:pt x="29601" y="29488"/>
                  </a:lnTo>
                  <a:lnTo>
                    <a:pt x="29629" y="29347"/>
                  </a:lnTo>
                  <a:lnTo>
                    <a:pt x="29657" y="28995"/>
                  </a:lnTo>
                  <a:lnTo>
                    <a:pt x="29671" y="28798"/>
                  </a:lnTo>
                  <a:lnTo>
                    <a:pt x="29671" y="28798"/>
                  </a:lnTo>
                  <a:lnTo>
                    <a:pt x="29657" y="28460"/>
                  </a:lnTo>
                  <a:lnTo>
                    <a:pt x="29671" y="28404"/>
                  </a:lnTo>
                  <a:lnTo>
                    <a:pt x="29713" y="28362"/>
                  </a:lnTo>
                  <a:lnTo>
                    <a:pt x="29741" y="28362"/>
                  </a:lnTo>
                  <a:lnTo>
                    <a:pt x="29840" y="28333"/>
                  </a:lnTo>
                  <a:lnTo>
                    <a:pt x="29896" y="28347"/>
                  </a:lnTo>
                  <a:lnTo>
                    <a:pt x="29967" y="28291"/>
                  </a:lnTo>
                  <a:lnTo>
                    <a:pt x="30023" y="28319"/>
                  </a:lnTo>
                  <a:lnTo>
                    <a:pt x="30037" y="28376"/>
                  </a:lnTo>
                  <a:lnTo>
                    <a:pt x="29995" y="28432"/>
                  </a:lnTo>
                  <a:lnTo>
                    <a:pt x="30009" y="28446"/>
                  </a:lnTo>
                  <a:lnTo>
                    <a:pt x="30023" y="28474"/>
                  </a:lnTo>
                  <a:lnTo>
                    <a:pt x="30009" y="28587"/>
                  </a:lnTo>
                  <a:lnTo>
                    <a:pt x="30051" y="28812"/>
                  </a:lnTo>
                  <a:lnTo>
                    <a:pt x="30079" y="28854"/>
                  </a:lnTo>
                  <a:lnTo>
                    <a:pt x="30136" y="28911"/>
                  </a:lnTo>
                  <a:lnTo>
                    <a:pt x="30164" y="28925"/>
                  </a:lnTo>
                  <a:lnTo>
                    <a:pt x="30262" y="28995"/>
                  </a:lnTo>
                  <a:lnTo>
                    <a:pt x="30277" y="29009"/>
                  </a:lnTo>
                  <a:lnTo>
                    <a:pt x="30291" y="29037"/>
                  </a:lnTo>
                  <a:lnTo>
                    <a:pt x="30277" y="29066"/>
                  </a:lnTo>
                  <a:lnTo>
                    <a:pt x="30262" y="29080"/>
                  </a:lnTo>
                  <a:lnTo>
                    <a:pt x="30234" y="29094"/>
                  </a:lnTo>
                  <a:lnTo>
                    <a:pt x="30220" y="29094"/>
                  </a:lnTo>
                  <a:lnTo>
                    <a:pt x="30206" y="29136"/>
                  </a:lnTo>
                  <a:lnTo>
                    <a:pt x="30220" y="29164"/>
                  </a:lnTo>
                  <a:lnTo>
                    <a:pt x="30234" y="29206"/>
                  </a:lnTo>
                  <a:lnTo>
                    <a:pt x="30262" y="29235"/>
                  </a:lnTo>
                  <a:lnTo>
                    <a:pt x="30347" y="29221"/>
                  </a:lnTo>
                  <a:lnTo>
                    <a:pt x="30375" y="29221"/>
                  </a:lnTo>
                  <a:lnTo>
                    <a:pt x="30417" y="29333"/>
                  </a:lnTo>
                  <a:lnTo>
                    <a:pt x="30460" y="29361"/>
                  </a:lnTo>
                  <a:lnTo>
                    <a:pt x="30530" y="29375"/>
                  </a:lnTo>
                  <a:lnTo>
                    <a:pt x="30600" y="29305"/>
                  </a:lnTo>
                  <a:lnTo>
                    <a:pt x="30699" y="29277"/>
                  </a:lnTo>
                  <a:lnTo>
                    <a:pt x="30755" y="29235"/>
                  </a:lnTo>
                  <a:lnTo>
                    <a:pt x="30755" y="29235"/>
                  </a:lnTo>
                  <a:lnTo>
                    <a:pt x="30755" y="29206"/>
                  </a:lnTo>
                  <a:lnTo>
                    <a:pt x="30741" y="29221"/>
                  </a:lnTo>
                  <a:lnTo>
                    <a:pt x="30713" y="29235"/>
                  </a:lnTo>
                  <a:lnTo>
                    <a:pt x="30572" y="29263"/>
                  </a:lnTo>
                  <a:lnTo>
                    <a:pt x="30516" y="29319"/>
                  </a:lnTo>
                  <a:lnTo>
                    <a:pt x="30488" y="29305"/>
                  </a:lnTo>
                  <a:lnTo>
                    <a:pt x="30431" y="29221"/>
                  </a:lnTo>
                  <a:lnTo>
                    <a:pt x="30361" y="29192"/>
                  </a:lnTo>
                  <a:lnTo>
                    <a:pt x="30305" y="29164"/>
                  </a:lnTo>
                  <a:lnTo>
                    <a:pt x="30291" y="29150"/>
                  </a:lnTo>
                  <a:lnTo>
                    <a:pt x="30347" y="29094"/>
                  </a:lnTo>
                  <a:lnTo>
                    <a:pt x="30347" y="29080"/>
                  </a:lnTo>
                  <a:lnTo>
                    <a:pt x="30361" y="29052"/>
                  </a:lnTo>
                  <a:lnTo>
                    <a:pt x="30319" y="28995"/>
                  </a:lnTo>
                  <a:lnTo>
                    <a:pt x="30319" y="28981"/>
                  </a:lnTo>
                  <a:lnTo>
                    <a:pt x="30178" y="28812"/>
                  </a:lnTo>
                  <a:lnTo>
                    <a:pt x="30108" y="28671"/>
                  </a:lnTo>
                  <a:lnTo>
                    <a:pt x="30122" y="28615"/>
                  </a:lnTo>
                  <a:lnTo>
                    <a:pt x="30093" y="28573"/>
                  </a:lnTo>
                  <a:lnTo>
                    <a:pt x="30108" y="28516"/>
                  </a:lnTo>
                  <a:lnTo>
                    <a:pt x="30065" y="28418"/>
                  </a:lnTo>
                  <a:lnTo>
                    <a:pt x="30079" y="28305"/>
                  </a:lnTo>
                  <a:lnTo>
                    <a:pt x="30093" y="28263"/>
                  </a:lnTo>
                  <a:lnTo>
                    <a:pt x="30178" y="28235"/>
                  </a:lnTo>
                  <a:lnTo>
                    <a:pt x="30558" y="28038"/>
                  </a:lnTo>
                  <a:lnTo>
                    <a:pt x="30657" y="27967"/>
                  </a:lnTo>
                  <a:lnTo>
                    <a:pt x="30713" y="27995"/>
                  </a:lnTo>
                  <a:lnTo>
                    <a:pt x="30769" y="27967"/>
                  </a:lnTo>
                  <a:lnTo>
                    <a:pt x="30783" y="28024"/>
                  </a:lnTo>
                  <a:lnTo>
                    <a:pt x="30769" y="28094"/>
                  </a:lnTo>
                  <a:lnTo>
                    <a:pt x="30798" y="28108"/>
                  </a:lnTo>
                  <a:lnTo>
                    <a:pt x="30826" y="28066"/>
                  </a:lnTo>
                  <a:lnTo>
                    <a:pt x="30868" y="28080"/>
                  </a:lnTo>
                  <a:lnTo>
                    <a:pt x="30938" y="28038"/>
                  </a:lnTo>
                  <a:lnTo>
                    <a:pt x="30967" y="28066"/>
                  </a:lnTo>
                  <a:lnTo>
                    <a:pt x="31023" y="28010"/>
                  </a:lnTo>
                  <a:lnTo>
                    <a:pt x="31037" y="27967"/>
                  </a:lnTo>
                  <a:lnTo>
                    <a:pt x="30952" y="27939"/>
                  </a:lnTo>
                  <a:lnTo>
                    <a:pt x="30952" y="27911"/>
                  </a:lnTo>
                  <a:lnTo>
                    <a:pt x="31065" y="27911"/>
                  </a:lnTo>
                  <a:lnTo>
                    <a:pt x="31121" y="27826"/>
                  </a:lnTo>
                  <a:lnTo>
                    <a:pt x="31220" y="27826"/>
                  </a:lnTo>
                  <a:lnTo>
                    <a:pt x="31234" y="27798"/>
                  </a:lnTo>
                  <a:lnTo>
                    <a:pt x="31079" y="27756"/>
                  </a:lnTo>
                  <a:lnTo>
                    <a:pt x="31051" y="27714"/>
                  </a:lnTo>
                  <a:lnTo>
                    <a:pt x="31023" y="27615"/>
                  </a:lnTo>
                  <a:lnTo>
                    <a:pt x="31079" y="27573"/>
                  </a:lnTo>
                  <a:lnTo>
                    <a:pt x="31093" y="27460"/>
                  </a:lnTo>
                  <a:lnTo>
                    <a:pt x="31107" y="27432"/>
                  </a:lnTo>
                  <a:lnTo>
                    <a:pt x="31234" y="27320"/>
                  </a:lnTo>
                  <a:lnTo>
                    <a:pt x="31248" y="27362"/>
                  </a:lnTo>
                  <a:lnTo>
                    <a:pt x="31361" y="27362"/>
                  </a:lnTo>
                  <a:lnTo>
                    <a:pt x="31389" y="27334"/>
                  </a:lnTo>
                  <a:lnTo>
                    <a:pt x="31389" y="27291"/>
                  </a:lnTo>
                  <a:lnTo>
                    <a:pt x="31361" y="27249"/>
                  </a:lnTo>
                  <a:lnTo>
                    <a:pt x="31403" y="27193"/>
                  </a:lnTo>
                  <a:lnTo>
                    <a:pt x="31417" y="27136"/>
                  </a:lnTo>
                  <a:lnTo>
                    <a:pt x="31403" y="27066"/>
                  </a:lnTo>
                  <a:lnTo>
                    <a:pt x="31403" y="27010"/>
                  </a:lnTo>
                  <a:lnTo>
                    <a:pt x="31417" y="26911"/>
                  </a:lnTo>
                  <a:lnTo>
                    <a:pt x="31333" y="26813"/>
                  </a:lnTo>
                  <a:lnTo>
                    <a:pt x="31305" y="26714"/>
                  </a:lnTo>
                  <a:lnTo>
                    <a:pt x="31276" y="26728"/>
                  </a:lnTo>
                  <a:lnTo>
                    <a:pt x="31276" y="26798"/>
                  </a:lnTo>
                  <a:lnTo>
                    <a:pt x="31361" y="26925"/>
                  </a:lnTo>
                  <a:lnTo>
                    <a:pt x="31347" y="27052"/>
                  </a:lnTo>
                  <a:lnTo>
                    <a:pt x="31347" y="27207"/>
                  </a:lnTo>
                  <a:lnTo>
                    <a:pt x="31305" y="27249"/>
                  </a:lnTo>
                  <a:lnTo>
                    <a:pt x="31093" y="27277"/>
                  </a:lnTo>
                  <a:lnTo>
                    <a:pt x="31051" y="27320"/>
                  </a:lnTo>
                  <a:lnTo>
                    <a:pt x="31037" y="27334"/>
                  </a:lnTo>
                  <a:lnTo>
                    <a:pt x="31037" y="27376"/>
                  </a:lnTo>
                  <a:lnTo>
                    <a:pt x="31037" y="27432"/>
                  </a:lnTo>
                  <a:lnTo>
                    <a:pt x="30995" y="27460"/>
                  </a:lnTo>
                  <a:lnTo>
                    <a:pt x="30981" y="27446"/>
                  </a:lnTo>
                  <a:lnTo>
                    <a:pt x="30882" y="27474"/>
                  </a:lnTo>
                  <a:lnTo>
                    <a:pt x="30854" y="27446"/>
                  </a:lnTo>
                  <a:lnTo>
                    <a:pt x="30826" y="27390"/>
                  </a:lnTo>
                  <a:lnTo>
                    <a:pt x="30840" y="27320"/>
                  </a:lnTo>
                  <a:lnTo>
                    <a:pt x="30798" y="27249"/>
                  </a:lnTo>
                  <a:lnTo>
                    <a:pt x="30783" y="27179"/>
                  </a:lnTo>
                  <a:lnTo>
                    <a:pt x="30812" y="27151"/>
                  </a:lnTo>
                  <a:lnTo>
                    <a:pt x="30826" y="27066"/>
                  </a:lnTo>
                  <a:lnTo>
                    <a:pt x="30713" y="26967"/>
                  </a:lnTo>
                  <a:lnTo>
                    <a:pt x="30671" y="26939"/>
                  </a:lnTo>
                  <a:lnTo>
                    <a:pt x="30671" y="26911"/>
                  </a:lnTo>
                  <a:lnTo>
                    <a:pt x="30671" y="26897"/>
                  </a:lnTo>
                  <a:lnTo>
                    <a:pt x="30783" y="26784"/>
                  </a:lnTo>
                  <a:lnTo>
                    <a:pt x="30798" y="26714"/>
                  </a:lnTo>
                  <a:lnTo>
                    <a:pt x="30868" y="26658"/>
                  </a:lnTo>
                  <a:lnTo>
                    <a:pt x="30910" y="26531"/>
                  </a:lnTo>
                  <a:lnTo>
                    <a:pt x="31023" y="26418"/>
                  </a:lnTo>
                  <a:lnTo>
                    <a:pt x="31037" y="26348"/>
                  </a:lnTo>
                  <a:lnTo>
                    <a:pt x="31121" y="26334"/>
                  </a:lnTo>
                  <a:lnTo>
                    <a:pt x="31150" y="26306"/>
                  </a:lnTo>
                  <a:lnTo>
                    <a:pt x="31276" y="26292"/>
                  </a:lnTo>
                  <a:lnTo>
                    <a:pt x="31403" y="26193"/>
                  </a:lnTo>
                  <a:lnTo>
                    <a:pt x="31502" y="26108"/>
                  </a:lnTo>
                  <a:lnTo>
                    <a:pt x="31544" y="25996"/>
                  </a:lnTo>
                  <a:lnTo>
                    <a:pt x="31530" y="25911"/>
                  </a:lnTo>
                  <a:lnTo>
                    <a:pt x="31586" y="25855"/>
                  </a:lnTo>
                  <a:lnTo>
                    <a:pt x="31600" y="25686"/>
                  </a:lnTo>
                  <a:lnTo>
                    <a:pt x="31685" y="25658"/>
                  </a:lnTo>
                  <a:lnTo>
                    <a:pt x="31713" y="25616"/>
                  </a:lnTo>
                  <a:lnTo>
                    <a:pt x="31699" y="25587"/>
                  </a:lnTo>
                  <a:lnTo>
                    <a:pt x="31657" y="25602"/>
                  </a:lnTo>
                  <a:lnTo>
                    <a:pt x="31614" y="25573"/>
                  </a:lnTo>
                  <a:lnTo>
                    <a:pt x="31600" y="25503"/>
                  </a:lnTo>
                  <a:lnTo>
                    <a:pt x="31628" y="25489"/>
                  </a:lnTo>
                  <a:lnTo>
                    <a:pt x="31628" y="25447"/>
                  </a:lnTo>
                  <a:lnTo>
                    <a:pt x="31600" y="25433"/>
                  </a:lnTo>
                  <a:lnTo>
                    <a:pt x="31558" y="25475"/>
                  </a:lnTo>
                  <a:lnTo>
                    <a:pt x="31572" y="25517"/>
                  </a:lnTo>
                  <a:lnTo>
                    <a:pt x="31530" y="25559"/>
                  </a:lnTo>
                  <a:lnTo>
                    <a:pt x="31473" y="25475"/>
                  </a:lnTo>
                  <a:lnTo>
                    <a:pt x="31417" y="25404"/>
                  </a:lnTo>
                  <a:lnTo>
                    <a:pt x="31389" y="25221"/>
                  </a:lnTo>
                  <a:lnTo>
                    <a:pt x="31361" y="25207"/>
                  </a:lnTo>
                  <a:lnTo>
                    <a:pt x="31262" y="25052"/>
                  </a:lnTo>
                  <a:lnTo>
                    <a:pt x="31262" y="25010"/>
                  </a:lnTo>
                  <a:lnTo>
                    <a:pt x="31206" y="24968"/>
                  </a:lnTo>
                  <a:lnTo>
                    <a:pt x="31192" y="24897"/>
                  </a:lnTo>
                  <a:lnTo>
                    <a:pt x="31136" y="24855"/>
                  </a:lnTo>
                  <a:lnTo>
                    <a:pt x="31150" y="24799"/>
                  </a:lnTo>
                  <a:lnTo>
                    <a:pt x="31136" y="24728"/>
                  </a:lnTo>
                  <a:lnTo>
                    <a:pt x="31220" y="24714"/>
                  </a:lnTo>
                  <a:lnTo>
                    <a:pt x="31305" y="24644"/>
                  </a:lnTo>
                  <a:lnTo>
                    <a:pt x="31389" y="24602"/>
                  </a:lnTo>
                  <a:lnTo>
                    <a:pt x="31403" y="24588"/>
                  </a:lnTo>
                  <a:lnTo>
                    <a:pt x="31431" y="24574"/>
                  </a:lnTo>
                  <a:lnTo>
                    <a:pt x="31459" y="24559"/>
                  </a:lnTo>
                  <a:lnTo>
                    <a:pt x="31445" y="24503"/>
                  </a:lnTo>
                  <a:lnTo>
                    <a:pt x="31544" y="24433"/>
                  </a:lnTo>
                  <a:lnTo>
                    <a:pt x="31572" y="24376"/>
                  </a:lnTo>
                  <a:lnTo>
                    <a:pt x="31699" y="24264"/>
                  </a:lnTo>
                  <a:lnTo>
                    <a:pt x="31727" y="24222"/>
                  </a:lnTo>
                  <a:lnTo>
                    <a:pt x="31671" y="24165"/>
                  </a:lnTo>
                  <a:lnTo>
                    <a:pt x="31642" y="24010"/>
                  </a:lnTo>
                  <a:lnTo>
                    <a:pt x="31614" y="23982"/>
                  </a:lnTo>
                  <a:lnTo>
                    <a:pt x="31544" y="23996"/>
                  </a:lnTo>
                  <a:lnTo>
                    <a:pt x="31558" y="24024"/>
                  </a:lnTo>
                  <a:lnTo>
                    <a:pt x="31600" y="24053"/>
                  </a:lnTo>
                  <a:lnTo>
                    <a:pt x="31586" y="24250"/>
                  </a:lnTo>
                  <a:lnTo>
                    <a:pt x="31516" y="24320"/>
                  </a:lnTo>
                  <a:lnTo>
                    <a:pt x="31389" y="24362"/>
                  </a:lnTo>
                  <a:lnTo>
                    <a:pt x="31319" y="24517"/>
                  </a:lnTo>
                  <a:lnTo>
                    <a:pt x="31305" y="24545"/>
                  </a:lnTo>
                  <a:lnTo>
                    <a:pt x="31290" y="24559"/>
                  </a:lnTo>
                  <a:lnTo>
                    <a:pt x="31262" y="24559"/>
                  </a:lnTo>
                  <a:lnTo>
                    <a:pt x="31107" y="24574"/>
                  </a:lnTo>
                  <a:lnTo>
                    <a:pt x="31037" y="24616"/>
                  </a:lnTo>
                  <a:lnTo>
                    <a:pt x="30967" y="24658"/>
                  </a:lnTo>
                  <a:lnTo>
                    <a:pt x="30924" y="24658"/>
                  </a:lnTo>
                  <a:lnTo>
                    <a:pt x="30924" y="24658"/>
                  </a:lnTo>
                  <a:lnTo>
                    <a:pt x="30910" y="24658"/>
                  </a:lnTo>
                  <a:lnTo>
                    <a:pt x="30868" y="24686"/>
                  </a:lnTo>
                  <a:lnTo>
                    <a:pt x="30798" y="24743"/>
                  </a:lnTo>
                  <a:lnTo>
                    <a:pt x="30741" y="24841"/>
                  </a:lnTo>
                  <a:lnTo>
                    <a:pt x="30727" y="24897"/>
                  </a:lnTo>
                  <a:lnTo>
                    <a:pt x="30671" y="24968"/>
                  </a:lnTo>
                  <a:lnTo>
                    <a:pt x="30615" y="25095"/>
                  </a:lnTo>
                  <a:lnTo>
                    <a:pt x="30615" y="25207"/>
                  </a:lnTo>
                  <a:lnTo>
                    <a:pt x="30629" y="25278"/>
                  </a:lnTo>
                  <a:lnTo>
                    <a:pt x="30600" y="25278"/>
                  </a:lnTo>
                  <a:lnTo>
                    <a:pt x="30544" y="25179"/>
                  </a:lnTo>
                  <a:lnTo>
                    <a:pt x="30488" y="25235"/>
                  </a:lnTo>
                  <a:lnTo>
                    <a:pt x="30403" y="25264"/>
                  </a:lnTo>
                  <a:lnTo>
                    <a:pt x="30277" y="25292"/>
                  </a:lnTo>
                  <a:lnTo>
                    <a:pt x="30093" y="25235"/>
                  </a:lnTo>
                  <a:lnTo>
                    <a:pt x="30037" y="25179"/>
                  </a:lnTo>
                  <a:lnTo>
                    <a:pt x="30065" y="25137"/>
                  </a:lnTo>
                  <a:lnTo>
                    <a:pt x="30093" y="25095"/>
                  </a:lnTo>
                  <a:lnTo>
                    <a:pt x="30093" y="25038"/>
                  </a:lnTo>
                  <a:lnTo>
                    <a:pt x="30122" y="25024"/>
                  </a:lnTo>
                  <a:lnTo>
                    <a:pt x="30122" y="24982"/>
                  </a:lnTo>
                  <a:lnTo>
                    <a:pt x="30065" y="24982"/>
                  </a:lnTo>
                  <a:lnTo>
                    <a:pt x="29995" y="24897"/>
                  </a:lnTo>
                  <a:lnTo>
                    <a:pt x="29939" y="24883"/>
                  </a:lnTo>
                  <a:lnTo>
                    <a:pt x="29925" y="24841"/>
                  </a:lnTo>
                  <a:lnTo>
                    <a:pt x="29910" y="24813"/>
                  </a:lnTo>
                  <a:lnTo>
                    <a:pt x="29826" y="24728"/>
                  </a:lnTo>
                  <a:lnTo>
                    <a:pt x="29826" y="24728"/>
                  </a:lnTo>
                  <a:lnTo>
                    <a:pt x="29826" y="24700"/>
                  </a:lnTo>
                  <a:lnTo>
                    <a:pt x="29868" y="24644"/>
                  </a:lnTo>
                  <a:lnTo>
                    <a:pt x="29882" y="24602"/>
                  </a:lnTo>
                  <a:lnTo>
                    <a:pt x="29939" y="24588"/>
                  </a:lnTo>
                  <a:lnTo>
                    <a:pt x="29939" y="24559"/>
                  </a:lnTo>
                  <a:lnTo>
                    <a:pt x="29910" y="24489"/>
                  </a:lnTo>
                  <a:lnTo>
                    <a:pt x="29882" y="24376"/>
                  </a:lnTo>
                  <a:lnTo>
                    <a:pt x="29840" y="24348"/>
                  </a:lnTo>
                  <a:lnTo>
                    <a:pt x="29868" y="24306"/>
                  </a:lnTo>
                  <a:lnTo>
                    <a:pt x="29784" y="24222"/>
                  </a:lnTo>
                  <a:lnTo>
                    <a:pt x="29770" y="24207"/>
                  </a:lnTo>
                  <a:lnTo>
                    <a:pt x="29756" y="24222"/>
                  </a:lnTo>
                  <a:lnTo>
                    <a:pt x="29727" y="24264"/>
                  </a:lnTo>
                  <a:lnTo>
                    <a:pt x="29699" y="24250"/>
                  </a:lnTo>
                  <a:lnTo>
                    <a:pt x="29699" y="24236"/>
                  </a:lnTo>
                  <a:lnTo>
                    <a:pt x="29699" y="24151"/>
                  </a:lnTo>
                  <a:lnTo>
                    <a:pt x="29713" y="24123"/>
                  </a:lnTo>
                  <a:lnTo>
                    <a:pt x="29770" y="24109"/>
                  </a:lnTo>
                  <a:lnTo>
                    <a:pt x="29812" y="24067"/>
                  </a:lnTo>
                  <a:lnTo>
                    <a:pt x="29826" y="24095"/>
                  </a:lnTo>
                  <a:lnTo>
                    <a:pt x="29854" y="24095"/>
                  </a:lnTo>
                  <a:lnTo>
                    <a:pt x="29854" y="24053"/>
                  </a:lnTo>
                  <a:lnTo>
                    <a:pt x="29798" y="24010"/>
                  </a:lnTo>
                  <a:lnTo>
                    <a:pt x="29671" y="24123"/>
                  </a:lnTo>
                  <a:lnTo>
                    <a:pt x="29657" y="24236"/>
                  </a:lnTo>
                  <a:lnTo>
                    <a:pt x="29657" y="24306"/>
                  </a:lnTo>
                  <a:lnTo>
                    <a:pt x="29671" y="24362"/>
                  </a:lnTo>
                  <a:lnTo>
                    <a:pt x="29727" y="24376"/>
                  </a:lnTo>
                  <a:lnTo>
                    <a:pt x="29756" y="24405"/>
                  </a:lnTo>
                  <a:lnTo>
                    <a:pt x="29770" y="24475"/>
                  </a:lnTo>
                  <a:lnTo>
                    <a:pt x="29741" y="24489"/>
                  </a:lnTo>
                  <a:lnTo>
                    <a:pt x="29741" y="24559"/>
                  </a:lnTo>
                  <a:lnTo>
                    <a:pt x="29741" y="24559"/>
                  </a:lnTo>
                  <a:lnTo>
                    <a:pt x="29643" y="24672"/>
                  </a:lnTo>
                  <a:lnTo>
                    <a:pt x="29643" y="24686"/>
                  </a:lnTo>
                  <a:lnTo>
                    <a:pt x="29629" y="24785"/>
                  </a:lnTo>
                  <a:lnTo>
                    <a:pt x="29572" y="24855"/>
                  </a:lnTo>
                  <a:lnTo>
                    <a:pt x="29572" y="24912"/>
                  </a:lnTo>
                  <a:lnTo>
                    <a:pt x="29601" y="24968"/>
                  </a:lnTo>
                  <a:lnTo>
                    <a:pt x="29601" y="25066"/>
                  </a:lnTo>
                  <a:lnTo>
                    <a:pt x="29558" y="25151"/>
                  </a:lnTo>
                  <a:lnTo>
                    <a:pt x="29502" y="25179"/>
                  </a:lnTo>
                  <a:lnTo>
                    <a:pt x="29418" y="25348"/>
                  </a:lnTo>
                  <a:lnTo>
                    <a:pt x="29389" y="25461"/>
                  </a:lnTo>
                  <a:lnTo>
                    <a:pt x="29249" y="25658"/>
                  </a:lnTo>
                  <a:lnTo>
                    <a:pt x="29249" y="25728"/>
                  </a:lnTo>
                  <a:lnTo>
                    <a:pt x="29178" y="25756"/>
                  </a:lnTo>
                  <a:lnTo>
                    <a:pt x="29108" y="25813"/>
                  </a:lnTo>
                  <a:lnTo>
                    <a:pt x="29108" y="25869"/>
                  </a:lnTo>
                  <a:lnTo>
                    <a:pt x="29051" y="25897"/>
                  </a:lnTo>
                  <a:lnTo>
                    <a:pt x="29051" y="25968"/>
                  </a:lnTo>
                  <a:lnTo>
                    <a:pt x="28967" y="26010"/>
                  </a:lnTo>
                  <a:lnTo>
                    <a:pt x="28742" y="26235"/>
                  </a:lnTo>
                  <a:lnTo>
                    <a:pt x="28770" y="26292"/>
                  </a:lnTo>
                  <a:lnTo>
                    <a:pt x="28882" y="26390"/>
                  </a:lnTo>
                  <a:lnTo>
                    <a:pt x="28882" y="26446"/>
                  </a:lnTo>
                  <a:lnTo>
                    <a:pt x="28868" y="26475"/>
                  </a:lnTo>
                  <a:lnTo>
                    <a:pt x="28756" y="26348"/>
                  </a:lnTo>
                  <a:lnTo>
                    <a:pt x="28728" y="26292"/>
                  </a:lnTo>
                  <a:lnTo>
                    <a:pt x="28699" y="26292"/>
                  </a:lnTo>
                  <a:lnTo>
                    <a:pt x="28713" y="26348"/>
                  </a:lnTo>
                  <a:lnTo>
                    <a:pt x="28685" y="26348"/>
                  </a:lnTo>
                  <a:lnTo>
                    <a:pt x="28671" y="26334"/>
                  </a:lnTo>
                  <a:lnTo>
                    <a:pt x="28685" y="26193"/>
                  </a:lnTo>
                  <a:lnTo>
                    <a:pt x="28587" y="26123"/>
                  </a:lnTo>
                  <a:lnTo>
                    <a:pt x="28601" y="26024"/>
                  </a:lnTo>
                  <a:lnTo>
                    <a:pt x="28573" y="25954"/>
                  </a:lnTo>
                  <a:lnTo>
                    <a:pt x="28516" y="25925"/>
                  </a:lnTo>
                  <a:lnTo>
                    <a:pt x="28488" y="25883"/>
                  </a:lnTo>
                  <a:lnTo>
                    <a:pt x="28474" y="25869"/>
                  </a:lnTo>
                  <a:lnTo>
                    <a:pt x="28432" y="25883"/>
                  </a:lnTo>
                  <a:lnTo>
                    <a:pt x="28404" y="25897"/>
                  </a:lnTo>
                  <a:lnTo>
                    <a:pt x="28390" y="25897"/>
                  </a:lnTo>
                  <a:lnTo>
                    <a:pt x="28404" y="25954"/>
                  </a:lnTo>
                  <a:lnTo>
                    <a:pt x="28305" y="25996"/>
                  </a:lnTo>
                  <a:lnTo>
                    <a:pt x="28291" y="26080"/>
                  </a:lnTo>
                  <a:lnTo>
                    <a:pt x="28178" y="25940"/>
                  </a:lnTo>
                  <a:lnTo>
                    <a:pt x="28150" y="25883"/>
                  </a:lnTo>
                  <a:lnTo>
                    <a:pt x="28136" y="25869"/>
                  </a:lnTo>
                  <a:lnTo>
                    <a:pt x="28150" y="25686"/>
                  </a:lnTo>
                  <a:lnTo>
                    <a:pt x="28150" y="25306"/>
                  </a:lnTo>
                  <a:lnTo>
                    <a:pt x="28192" y="25249"/>
                  </a:lnTo>
                  <a:lnTo>
                    <a:pt x="28136" y="25207"/>
                  </a:lnTo>
                  <a:lnTo>
                    <a:pt x="28094" y="25249"/>
                  </a:lnTo>
                  <a:lnTo>
                    <a:pt x="28052" y="25179"/>
                  </a:lnTo>
                  <a:lnTo>
                    <a:pt x="27995" y="25137"/>
                  </a:lnTo>
                  <a:lnTo>
                    <a:pt x="27981" y="25095"/>
                  </a:lnTo>
                  <a:lnTo>
                    <a:pt x="27995" y="25038"/>
                  </a:lnTo>
                  <a:lnTo>
                    <a:pt x="28052" y="25024"/>
                  </a:lnTo>
                  <a:lnTo>
                    <a:pt x="28178" y="25024"/>
                  </a:lnTo>
                  <a:lnTo>
                    <a:pt x="28235" y="25038"/>
                  </a:lnTo>
                  <a:lnTo>
                    <a:pt x="28319" y="24996"/>
                  </a:lnTo>
                  <a:lnTo>
                    <a:pt x="28361" y="24869"/>
                  </a:lnTo>
                  <a:lnTo>
                    <a:pt x="28291" y="24813"/>
                  </a:lnTo>
                  <a:lnTo>
                    <a:pt x="28291" y="24799"/>
                  </a:lnTo>
                  <a:lnTo>
                    <a:pt x="28361" y="24799"/>
                  </a:lnTo>
                  <a:lnTo>
                    <a:pt x="28404" y="24644"/>
                  </a:lnTo>
                  <a:lnTo>
                    <a:pt x="28390" y="24559"/>
                  </a:lnTo>
                  <a:lnTo>
                    <a:pt x="28460" y="24489"/>
                  </a:lnTo>
                  <a:lnTo>
                    <a:pt x="28460" y="24419"/>
                  </a:lnTo>
                  <a:lnTo>
                    <a:pt x="28516" y="24278"/>
                  </a:lnTo>
                  <a:lnTo>
                    <a:pt x="28488" y="24236"/>
                  </a:lnTo>
                  <a:lnTo>
                    <a:pt x="28474" y="24109"/>
                  </a:lnTo>
                  <a:lnTo>
                    <a:pt x="28390" y="24024"/>
                  </a:lnTo>
                  <a:lnTo>
                    <a:pt x="28376" y="23898"/>
                  </a:lnTo>
                  <a:lnTo>
                    <a:pt x="28361" y="23884"/>
                  </a:lnTo>
                  <a:lnTo>
                    <a:pt x="28347" y="23855"/>
                  </a:lnTo>
                  <a:lnTo>
                    <a:pt x="28277" y="23827"/>
                  </a:lnTo>
                  <a:lnTo>
                    <a:pt x="28277" y="23785"/>
                  </a:lnTo>
                  <a:lnTo>
                    <a:pt x="28263" y="23686"/>
                  </a:lnTo>
                  <a:lnTo>
                    <a:pt x="28221" y="23757"/>
                  </a:lnTo>
                  <a:lnTo>
                    <a:pt x="28235" y="23785"/>
                  </a:lnTo>
                  <a:lnTo>
                    <a:pt x="28235" y="23855"/>
                  </a:lnTo>
                  <a:lnTo>
                    <a:pt x="28249" y="23869"/>
                  </a:lnTo>
                  <a:lnTo>
                    <a:pt x="28305" y="23912"/>
                  </a:lnTo>
                  <a:lnTo>
                    <a:pt x="28305" y="23954"/>
                  </a:lnTo>
                  <a:lnTo>
                    <a:pt x="28249" y="23982"/>
                  </a:lnTo>
                  <a:lnTo>
                    <a:pt x="28263" y="24053"/>
                  </a:lnTo>
                  <a:lnTo>
                    <a:pt x="28207" y="24179"/>
                  </a:lnTo>
                  <a:lnTo>
                    <a:pt x="28164" y="24193"/>
                  </a:lnTo>
                  <a:lnTo>
                    <a:pt x="28164" y="24250"/>
                  </a:lnTo>
                  <a:lnTo>
                    <a:pt x="28094" y="24348"/>
                  </a:lnTo>
                  <a:lnTo>
                    <a:pt x="28052" y="24376"/>
                  </a:lnTo>
                  <a:lnTo>
                    <a:pt x="28038" y="24419"/>
                  </a:lnTo>
                  <a:lnTo>
                    <a:pt x="28066" y="24447"/>
                  </a:lnTo>
                  <a:lnTo>
                    <a:pt x="28080" y="24489"/>
                  </a:lnTo>
                  <a:lnTo>
                    <a:pt x="28150" y="24545"/>
                  </a:lnTo>
                  <a:lnTo>
                    <a:pt x="28164" y="24574"/>
                  </a:lnTo>
                  <a:lnTo>
                    <a:pt x="28108" y="24672"/>
                  </a:lnTo>
                  <a:lnTo>
                    <a:pt x="28038" y="24743"/>
                  </a:lnTo>
                  <a:lnTo>
                    <a:pt x="27995" y="24743"/>
                  </a:lnTo>
                  <a:lnTo>
                    <a:pt x="27995" y="24757"/>
                  </a:lnTo>
                  <a:lnTo>
                    <a:pt x="27953" y="24771"/>
                  </a:lnTo>
                  <a:lnTo>
                    <a:pt x="27883" y="24743"/>
                  </a:lnTo>
                  <a:lnTo>
                    <a:pt x="27812" y="24672"/>
                  </a:lnTo>
                  <a:lnTo>
                    <a:pt x="27714" y="24743"/>
                  </a:lnTo>
                  <a:lnTo>
                    <a:pt x="27601" y="24785"/>
                  </a:lnTo>
                  <a:lnTo>
                    <a:pt x="27488" y="24757"/>
                  </a:lnTo>
                  <a:lnTo>
                    <a:pt x="27094" y="24081"/>
                  </a:lnTo>
                  <a:lnTo>
                    <a:pt x="26981" y="23968"/>
                  </a:lnTo>
                  <a:lnTo>
                    <a:pt x="26897" y="23827"/>
                  </a:lnTo>
                  <a:lnTo>
                    <a:pt x="26728" y="23546"/>
                  </a:lnTo>
                  <a:lnTo>
                    <a:pt x="26700" y="23447"/>
                  </a:lnTo>
                  <a:lnTo>
                    <a:pt x="26700" y="23363"/>
                  </a:lnTo>
                  <a:lnTo>
                    <a:pt x="26756" y="23306"/>
                  </a:lnTo>
                  <a:lnTo>
                    <a:pt x="26770" y="23179"/>
                  </a:lnTo>
                  <a:lnTo>
                    <a:pt x="26686" y="22870"/>
                  </a:lnTo>
                  <a:lnTo>
                    <a:pt x="26672" y="22785"/>
                  </a:lnTo>
                  <a:lnTo>
                    <a:pt x="26770" y="22673"/>
                  </a:lnTo>
                  <a:lnTo>
                    <a:pt x="26784" y="22616"/>
                  </a:lnTo>
                  <a:lnTo>
                    <a:pt x="26798" y="22602"/>
                  </a:lnTo>
                  <a:lnTo>
                    <a:pt x="26798" y="22771"/>
                  </a:lnTo>
                  <a:lnTo>
                    <a:pt x="26883" y="22799"/>
                  </a:lnTo>
                  <a:lnTo>
                    <a:pt x="26883" y="22799"/>
                  </a:lnTo>
                  <a:lnTo>
                    <a:pt x="26967" y="22757"/>
                  </a:lnTo>
                  <a:lnTo>
                    <a:pt x="26967" y="22757"/>
                  </a:lnTo>
                  <a:lnTo>
                    <a:pt x="26967" y="22743"/>
                  </a:lnTo>
                  <a:lnTo>
                    <a:pt x="26996" y="22673"/>
                  </a:lnTo>
                  <a:lnTo>
                    <a:pt x="26953" y="22673"/>
                  </a:lnTo>
                  <a:lnTo>
                    <a:pt x="26939" y="22687"/>
                  </a:lnTo>
                  <a:lnTo>
                    <a:pt x="26925" y="22729"/>
                  </a:lnTo>
                  <a:lnTo>
                    <a:pt x="26897" y="22729"/>
                  </a:lnTo>
                  <a:lnTo>
                    <a:pt x="26869" y="22743"/>
                  </a:lnTo>
                  <a:lnTo>
                    <a:pt x="26841" y="22715"/>
                  </a:lnTo>
                  <a:lnTo>
                    <a:pt x="26841" y="22588"/>
                  </a:lnTo>
                  <a:lnTo>
                    <a:pt x="26784" y="22546"/>
                  </a:lnTo>
                  <a:lnTo>
                    <a:pt x="26812" y="22504"/>
                  </a:lnTo>
                  <a:lnTo>
                    <a:pt x="26827" y="22461"/>
                  </a:lnTo>
                  <a:lnTo>
                    <a:pt x="26869" y="22391"/>
                  </a:lnTo>
                  <a:lnTo>
                    <a:pt x="26798" y="22419"/>
                  </a:lnTo>
                  <a:lnTo>
                    <a:pt x="26784" y="22433"/>
                  </a:lnTo>
                  <a:lnTo>
                    <a:pt x="26784" y="22475"/>
                  </a:lnTo>
                  <a:lnTo>
                    <a:pt x="26784" y="22489"/>
                  </a:lnTo>
                  <a:lnTo>
                    <a:pt x="26742" y="22489"/>
                  </a:lnTo>
                  <a:lnTo>
                    <a:pt x="26686" y="22461"/>
                  </a:lnTo>
                  <a:lnTo>
                    <a:pt x="26643" y="22518"/>
                  </a:lnTo>
                  <a:lnTo>
                    <a:pt x="26587" y="22447"/>
                  </a:lnTo>
                  <a:lnTo>
                    <a:pt x="26601" y="22377"/>
                  </a:lnTo>
                  <a:lnTo>
                    <a:pt x="26559" y="22349"/>
                  </a:lnTo>
                  <a:lnTo>
                    <a:pt x="26545" y="22391"/>
                  </a:lnTo>
                  <a:lnTo>
                    <a:pt x="26545" y="22461"/>
                  </a:lnTo>
                  <a:lnTo>
                    <a:pt x="26601" y="22518"/>
                  </a:lnTo>
                  <a:lnTo>
                    <a:pt x="26728" y="22588"/>
                  </a:lnTo>
                  <a:lnTo>
                    <a:pt x="26629" y="22687"/>
                  </a:lnTo>
                  <a:lnTo>
                    <a:pt x="26587" y="22658"/>
                  </a:lnTo>
                  <a:lnTo>
                    <a:pt x="26545" y="22574"/>
                  </a:lnTo>
                  <a:lnTo>
                    <a:pt x="26306" y="22236"/>
                  </a:lnTo>
                  <a:lnTo>
                    <a:pt x="26291" y="22152"/>
                  </a:lnTo>
                  <a:lnTo>
                    <a:pt x="26291" y="22152"/>
                  </a:lnTo>
                  <a:lnTo>
                    <a:pt x="26179" y="22011"/>
                  </a:lnTo>
                  <a:lnTo>
                    <a:pt x="25982" y="21715"/>
                  </a:lnTo>
                  <a:lnTo>
                    <a:pt x="25939" y="21687"/>
                  </a:lnTo>
                  <a:lnTo>
                    <a:pt x="25644" y="21250"/>
                  </a:lnTo>
                  <a:lnTo>
                    <a:pt x="25616" y="21236"/>
                  </a:lnTo>
                  <a:lnTo>
                    <a:pt x="25559" y="21208"/>
                  </a:lnTo>
                  <a:lnTo>
                    <a:pt x="25531" y="21138"/>
                  </a:lnTo>
                  <a:lnTo>
                    <a:pt x="25447" y="21039"/>
                  </a:lnTo>
                  <a:lnTo>
                    <a:pt x="25418" y="20940"/>
                  </a:lnTo>
                  <a:lnTo>
                    <a:pt x="25320" y="20800"/>
                  </a:lnTo>
                  <a:lnTo>
                    <a:pt x="25221" y="20687"/>
                  </a:lnTo>
                  <a:lnTo>
                    <a:pt x="25137" y="20687"/>
                  </a:lnTo>
                  <a:lnTo>
                    <a:pt x="25095" y="20673"/>
                  </a:lnTo>
                  <a:lnTo>
                    <a:pt x="25066" y="20532"/>
                  </a:lnTo>
                  <a:lnTo>
                    <a:pt x="24968" y="20419"/>
                  </a:lnTo>
                  <a:lnTo>
                    <a:pt x="24954" y="20321"/>
                  </a:lnTo>
                  <a:lnTo>
                    <a:pt x="25052" y="20293"/>
                  </a:lnTo>
                  <a:lnTo>
                    <a:pt x="25179" y="20208"/>
                  </a:lnTo>
                  <a:lnTo>
                    <a:pt x="25221" y="20096"/>
                  </a:lnTo>
                  <a:lnTo>
                    <a:pt x="25263" y="20025"/>
                  </a:lnTo>
                  <a:lnTo>
                    <a:pt x="25263" y="19983"/>
                  </a:lnTo>
                  <a:lnTo>
                    <a:pt x="25278" y="19856"/>
                  </a:lnTo>
                  <a:lnTo>
                    <a:pt x="25320" y="19870"/>
                  </a:lnTo>
                  <a:lnTo>
                    <a:pt x="25362" y="19800"/>
                  </a:lnTo>
                  <a:lnTo>
                    <a:pt x="25362" y="19729"/>
                  </a:lnTo>
                  <a:lnTo>
                    <a:pt x="25432" y="19546"/>
                  </a:lnTo>
                  <a:lnTo>
                    <a:pt x="25404" y="19476"/>
                  </a:lnTo>
                  <a:lnTo>
                    <a:pt x="25432" y="19265"/>
                  </a:lnTo>
                  <a:lnTo>
                    <a:pt x="25489" y="19180"/>
                  </a:lnTo>
                  <a:lnTo>
                    <a:pt x="25503" y="19110"/>
                  </a:lnTo>
                  <a:lnTo>
                    <a:pt x="25489" y="19054"/>
                  </a:lnTo>
                  <a:lnTo>
                    <a:pt x="25531" y="19025"/>
                  </a:lnTo>
                  <a:lnTo>
                    <a:pt x="25503" y="18955"/>
                  </a:lnTo>
                  <a:lnTo>
                    <a:pt x="25517" y="18913"/>
                  </a:lnTo>
                  <a:lnTo>
                    <a:pt x="25517" y="18870"/>
                  </a:lnTo>
                  <a:lnTo>
                    <a:pt x="25489" y="18814"/>
                  </a:lnTo>
                  <a:lnTo>
                    <a:pt x="25475" y="18758"/>
                  </a:lnTo>
                  <a:lnTo>
                    <a:pt x="25475" y="18603"/>
                  </a:lnTo>
                  <a:lnTo>
                    <a:pt x="25447" y="18547"/>
                  </a:lnTo>
                  <a:lnTo>
                    <a:pt x="25475" y="18518"/>
                  </a:lnTo>
                  <a:lnTo>
                    <a:pt x="25517" y="18547"/>
                  </a:lnTo>
                  <a:lnTo>
                    <a:pt x="25559" y="18533"/>
                  </a:lnTo>
                  <a:lnTo>
                    <a:pt x="25545" y="18448"/>
                  </a:lnTo>
                  <a:lnTo>
                    <a:pt x="25630" y="18279"/>
                  </a:lnTo>
                  <a:lnTo>
                    <a:pt x="25686" y="18180"/>
                  </a:lnTo>
                  <a:lnTo>
                    <a:pt x="25799" y="18096"/>
                  </a:lnTo>
                  <a:lnTo>
                    <a:pt x="25883" y="17969"/>
                  </a:lnTo>
                  <a:lnTo>
                    <a:pt x="25982" y="17730"/>
                  </a:lnTo>
                  <a:lnTo>
                    <a:pt x="25996" y="17603"/>
                  </a:lnTo>
                  <a:lnTo>
                    <a:pt x="26052" y="17603"/>
                  </a:lnTo>
                  <a:lnTo>
                    <a:pt x="26122" y="17490"/>
                  </a:lnTo>
                  <a:lnTo>
                    <a:pt x="26390" y="17279"/>
                  </a:lnTo>
                  <a:lnTo>
                    <a:pt x="26446" y="17181"/>
                  </a:lnTo>
                  <a:lnTo>
                    <a:pt x="26587" y="17040"/>
                  </a:lnTo>
                  <a:lnTo>
                    <a:pt x="26601" y="16969"/>
                  </a:lnTo>
                  <a:lnTo>
                    <a:pt x="26615" y="16702"/>
                  </a:lnTo>
                  <a:lnTo>
                    <a:pt x="26573" y="16589"/>
                  </a:lnTo>
                  <a:lnTo>
                    <a:pt x="26573" y="16448"/>
                  </a:lnTo>
                  <a:lnTo>
                    <a:pt x="26629" y="16265"/>
                  </a:lnTo>
                  <a:lnTo>
                    <a:pt x="26728" y="16040"/>
                  </a:lnTo>
                  <a:lnTo>
                    <a:pt x="26784" y="15970"/>
                  </a:lnTo>
                  <a:lnTo>
                    <a:pt x="26827" y="15787"/>
                  </a:lnTo>
                  <a:lnTo>
                    <a:pt x="26869" y="15547"/>
                  </a:lnTo>
                  <a:lnTo>
                    <a:pt x="26925" y="15533"/>
                  </a:lnTo>
                  <a:lnTo>
                    <a:pt x="26996" y="15449"/>
                  </a:lnTo>
                  <a:lnTo>
                    <a:pt x="27038" y="15364"/>
                  </a:lnTo>
                  <a:lnTo>
                    <a:pt x="27080" y="15308"/>
                  </a:lnTo>
                  <a:lnTo>
                    <a:pt x="27122" y="15266"/>
                  </a:lnTo>
                  <a:lnTo>
                    <a:pt x="27319" y="15153"/>
                  </a:lnTo>
                  <a:lnTo>
                    <a:pt x="27362" y="15181"/>
                  </a:lnTo>
                  <a:lnTo>
                    <a:pt x="27319" y="15223"/>
                  </a:lnTo>
                  <a:lnTo>
                    <a:pt x="27333" y="15237"/>
                  </a:lnTo>
                  <a:lnTo>
                    <a:pt x="27333" y="15251"/>
                  </a:lnTo>
                  <a:lnTo>
                    <a:pt x="27404" y="15280"/>
                  </a:lnTo>
                  <a:lnTo>
                    <a:pt x="27446" y="15266"/>
                  </a:lnTo>
                  <a:lnTo>
                    <a:pt x="27502" y="15280"/>
                  </a:lnTo>
                  <a:lnTo>
                    <a:pt x="27559" y="15294"/>
                  </a:lnTo>
                  <a:lnTo>
                    <a:pt x="27657" y="15350"/>
                  </a:lnTo>
                  <a:lnTo>
                    <a:pt x="27671" y="15449"/>
                  </a:lnTo>
                  <a:lnTo>
                    <a:pt x="27742" y="15463"/>
                  </a:lnTo>
                  <a:lnTo>
                    <a:pt x="27770" y="15505"/>
                  </a:lnTo>
                  <a:lnTo>
                    <a:pt x="27770" y="15561"/>
                  </a:lnTo>
                  <a:lnTo>
                    <a:pt x="27756" y="15618"/>
                  </a:lnTo>
                  <a:lnTo>
                    <a:pt x="27798" y="15632"/>
                  </a:lnTo>
                  <a:lnTo>
                    <a:pt x="27812" y="15519"/>
                  </a:lnTo>
                  <a:lnTo>
                    <a:pt x="27812" y="15463"/>
                  </a:lnTo>
                  <a:lnTo>
                    <a:pt x="27756" y="15280"/>
                  </a:lnTo>
                  <a:lnTo>
                    <a:pt x="27770" y="15251"/>
                  </a:lnTo>
                  <a:lnTo>
                    <a:pt x="27812" y="15237"/>
                  </a:lnTo>
                  <a:lnTo>
                    <a:pt x="27897" y="15280"/>
                  </a:lnTo>
                  <a:lnTo>
                    <a:pt x="27967" y="15251"/>
                  </a:lnTo>
                  <a:lnTo>
                    <a:pt x="28009" y="15153"/>
                  </a:lnTo>
                  <a:lnTo>
                    <a:pt x="28066" y="15125"/>
                  </a:lnTo>
                  <a:lnTo>
                    <a:pt x="28023" y="15040"/>
                  </a:lnTo>
                  <a:lnTo>
                    <a:pt x="28038" y="15012"/>
                  </a:lnTo>
                  <a:lnTo>
                    <a:pt x="28080" y="14998"/>
                  </a:lnTo>
                  <a:lnTo>
                    <a:pt x="28122" y="15026"/>
                  </a:lnTo>
                  <a:lnTo>
                    <a:pt x="28178" y="15012"/>
                  </a:lnTo>
                  <a:lnTo>
                    <a:pt x="28263" y="15097"/>
                  </a:lnTo>
                  <a:lnTo>
                    <a:pt x="28277" y="15082"/>
                  </a:lnTo>
                  <a:lnTo>
                    <a:pt x="28277" y="15040"/>
                  </a:lnTo>
                  <a:lnTo>
                    <a:pt x="28277" y="15040"/>
                  </a:lnTo>
                  <a:lnTo>
                    <a:pt x="28192" y="14998"/>
                  </a:lnTo>
                  <a:lnTo>
                    <a:pt x="28052" y="14970"/>
                  </a:lnTo>
                  <a:lnTo>
                    <a:pt x="28009" y="14984"/>
                  </a:lnTo>
                  <a:lnTo>
                    <a:pt x="27925" y="15082"/>
                  </a:lnTo>
                  <a:lnTo>
                    <a:pt x="27826" y="15082"/>
                  </a:lnTo>
                  <a:lnTo>
                    <a:pt x="27671" y="15026"/>
                  </a:lnTo>
                  <a:lnTo>
                    <a:pt x="27587" y="14970"/>
                  </a:lnTo>
                  <a:lnTo>
                    <a:pt x="27545" y="14899"/>
                  </a:lnTo>
                  <a:lnTo>
                    <a:pt x="27686" y="14745"/>
                  </a:lnTo>
                  <a:lnTo>
                    <a:pt x="27770" y="14590"/>
                  </a:lnTo>
                  <a:lnTo>
                    <a:pt x="28066" y="14561"/>
                  </a:lnTo>
                  <a:lnTo>
                    <a:pt x="28221" y="14463"/>
                  </a:lnTo>
                  <a:lnTo>
                    <a:pt x="28263" y="14435"/>
                  </a:lnTo>
                  <a:lnTo>
                    <a:pt x="28432" y="14407"/>
                  </a:lnTo>
                  <a:lnTo>
                    <a:pt x="28587" y="14449"/>
                  </a:lnTo>
                  <a:lnTo>
                    <a:pt x="28629" y="14547"/>
                  </a:lnTo>
                  <a:lnTo>
                    <a:pt x="28784" y="14604"/>
                  </a:lnTo>
                  <a:lnTo>
                    <a:pt x="28840" y="14688"/>
                  </a:lnTo>
                  <a:lnTo>
                    <a:pt x="28953" y="14745"/>
                  </a:lnTo>
                  <a:lnTo>
                    <a:pt x="29051" y="14730"/>
                  </a:lnTo>
                  <a:lnTo>
                    <a:pt x="29178" y="14759"/>
                  </a:lnTo>
                  <a:lnTo>
                    <a:pt x="29488" y="14618"/>
                  </a:lnTo>
                  <a:lnTo>
                    <a:pt x="29544" y="14519"/>
                  </a:lnTo>
                  <a:lnTo>
                    <a:pt x="29615" y="14505"/>
                  </a:lnTo>
                  <a:lnTo>
                    <a:pt x="29671" y="14519"/>
                  </a:lnTo>
                  <a:lnTo>
                    <a:pt x="29713" y="14505"/>
                  </a:lnTo>
                  <a:lnTo>
                    <a:pt x="29643" y="14421"/>
                  </a:lnTo>
                  <a:lnTo>
                    <a:pt x="29572" y="14449"/>
                  </a:lnTo>
                  <a:lnTo>
                    <a:pt x="29460" y="14435"/>
                  </a:lnTo>
                  <a:lnTo>
                    <a:pt x="29375" y="14505"/>
                  </a:lnTo>
                  <a:lnTo>
                    <a:pt x="29333" y="14505"/>
                  </a:lnTo>
                  <a:lnTo>
                    <a:pt x="29305" y="14463"/>
                  </a:lnTo>
                  <a:lnTo>
                    <a:pt x="29319" y="14378"/>
                  </a:lnTo>
                  <a:lnTo>
                    <a:pt x="29347" y="14308"/>
                  </a:lnTo>
                  <a:lnTo>
                    <a:pt x="29446" y="14294"/>
                  </a:lnTo>
                  <a:lnTo>
                    <a:pt x="29530" y="14083"/>
                  </a:lnTo>
                  <a:lnTo>
                    <a:pt x="29587" y="14040"/>
                  </a:lnTo>
                  <a:lnTo>
                    <a:pt x="29629" y="14040"/>
                  </a:lnTo>
                  <a:lnTo>
                    <a:pt x="29685" y="14111"/>
                  </a:lnTo>
                  <a:lnTo>
                    <a:pt x="29713" y="14097"/>
                  </a:lnTo>
                  <a:lnTo>
                    <a:pt x="29685" y="14012"/>
                  </a:lnTo>
                  <a:lnTo>
                    <a:pt x="29601" y="13970"/>
                  </a:lnTo>
                  <a:moveTo>
                    <a:pt x="56708" y="85055"/>
                  </a:moveTo>
                  <a:lnTo>
                    <a:pt x="56792" y="85012"/>
                  </a:lnTo>
                  <a:lnTo>
                    <a:pt x="56891" y="84900"/>
                  </a:lnTo>
                  <a:lnTo>
                    <a:pt x="56919" y="84871"/>
                  </a:lnTo>
                  <a:lnTo>
                    <a:pt x="56961" y="84815"/>
                  </a:lnTo>
                  <a:lnTo>
                    <a:pt x="57004" y="84773"/>
                  </a:lnTo>
                  <a:lnTo>
                    <a:pt x="57187" y="84688"/>
                  </a:lnTo>
                  <a:lnTo>
                    <a:pt x="57567" y="84449"/>
                  </a:lnTo>
                  <a:lnTo>
                    <a:pt x="57595" y="84421"/>
                  </a:lnTo>
                  <a:lnTo>
                    <a:pt x="57961" y="84167"/>
                  </a:lnTo>
                  <a:lnTo>
                    <a:pt x="58046" y="84083"/>
                  </a:lnTo>
                  <a:lnTo>
                    <a:pt x="58186" y="84027"/>
                  </a:lnTo>
                  <a:lnTo>
                    <a:pt x="58341" y="83844"/>
                  </a:lnTo>
                  <a:lnTo>
                    <a:pt x="58468" y="83759"/>
                  </a:lnTo>
                  <a:lnTo>
                    <a:pt x="58736" y="83604"/>
                  </a:lnTo>
                  <a:lnTo>
                    <a:pt x="58834" y="83604"/>
                  </a:lnTo>
                  <a:lnTo>
                    <a:pt x="58905" y="83562"/>
                  </a:lnTo>
                  <a:lnTo>
                    <a:pt x="59172" y="83449"/>
                  </a:lnTo>
                  <a:lnTo>
                    <a:pt x="59651" y="83351"/>
                  </a:lnTo>
                  <a:lnTo>
                    <a:pt x="59693" y="83337"/>
                  </a:lnTo>
                  <a:lnTo>
                    <a:pt x="59820" y="83379"/>
                  </a:lnTo>
                  <a:lnTo>
                    <a:pt x="60003" y="83365"/>
                  </a:lnTo>
                  <a:lnTo>
                    <a:pt x="60242" y="83351"/>
                  </a:lnTo>
                  <a:lnTo>
                    <a:pt x="60411" y="83280"/>
                  </a:lnTo>
                  <a:lnTo>
                    <a:pt x="60651" y="83125"/>
                  </a:lnTo>
                  <a:lnTo>
                    <a:pt x="60918" y="83055"/>
                  </a:lnTo>
                  <a:lnTo>
                    <a:pt x="61073" y="83027"/>
                  </a:lnTo>
                  <a:lnTo>
                    <a:pt x="61214" y="82970"/>
                  </a:lnTo>
                  <a:lnTo>
                    <a:pt x="61313" y="82928"/>
                  </a:lnTo>
                  <a:lnTo>
                    <a:pt x="61369" y="82886"/>
                  </a:lnTo>
                  <a:lnTo>
                    <a:pt x="61467" y="82858"/>
                  </a:lnTo>
                  <a:lnTo>
                    <a:pt x="61707" y="82731"/>
                  </a:lnTo>
                  <a:lnTo>
                    <a:pt x="61819" y="82717"/>
                  </a:lnTo>
                  <a:lnTo>
                    <a:pt x="62256" y="82745"/>
                  </a:lnTo>
                  <a:lnTo>
                    <a:pt x="62298" y="82703"/>
                  </a:lnTo>
                  <a:lnTo>
                    <a:pt x="62369" y="82632"/>
                  </a:lnTo>
                  <a:lnTo>
                    <a:pt x="62566" y="82618"/>
                  </a:lnTo>
                  <a:lnTo>
                    <a:pt x="62594" y="82618"/>
                  </a:lnTo>
                  <a:lnTo>
                    <a:pt x="62721" y="82520"/>
                  </a:lnTo>
                  <a:lnTo>
                    <a:pt x="62763" y="82506"/>
                  </a:lnTo>
                  <a:lnTo>
                    <a:pt x="62833" y="82492"/>
                  </a:lnTo>
                  <a:lnTo>
                    <a:pt x="62862" y="82478"/>
                  </a:lnTo>
                  <a:lnTo>
                    <a:pt x="62960" y="82421"/>
                  </a:lnTo>
                  <a:lnTo>
                    <a:pt x="63692" y="81985"/>
                  </a:lnTo>
                  <a:lnTo>
                    <a:pt x="63889" y="81788"/>
                  </a:lnTo>
                  <a:lnTo>
                    <a:pt x="63918" y="81759"/>
                  </a:lnTo>
                  <a:lnTo>
                    <a:pt x="64016" y="81661"/>
                  </a:lnTo>
                  <a:lnTo>
                    <a:pt x="64073" y="81619"/>
                  </a:lnTo>
                  <a:lnTo>
                    <a:pt x="64227" y="81464"/>
                  </a:lnTo>
                  <a:lnTo>
                    <a:pt x="64453" y="81210"/>
                  </a:lnTo>
                  <a:lnTo>
                    <a:pt x="64551" y="81140"/>
                  </a:lnTo>
                  <a:lnTo>
                    <a:pt x="64678" y="81013"/>
                  </a:lnTo>
                  <a:lnTo>
                    <a:pt x="64763" y="80929"/>
                  </a:lnTo>
                  <a:lnTo>
                    <a:pt x="64960" y="80760"/>
                  </a:lnTo>
                  <a:lnTo>
                    <a:pt x="65016" y="80717"/>
                  </a:lnTo>
                  <a:lnTo>
                    <a:pt x="65044" y="80731"/>
                  </a:lnTo>
                  <a:lnTo>
                    <a:pt x="65129" y="80647"/>
                  </a:lnTo>
                  <a:lnTo>
                    <a:pt x="65213" y="80562"/>
                  </a:lnTo>
                  <a:lnTo>
                    <a:pt x="65565" y="80267"/>
                  </a:lnTo>
                  <a:lnTo>
                    <a:pt x="65664" y="80126"/>
                  </a:lnTo>
                  <a:lnTo>
                    <a:pt x="65734" y="79957"/>
                  </a:lnTo>
                  <a:lnTo>
                    <a:pt x="65791" y="79703"/>
                  </a:lnTo>
                  <a:lnTo>
                    <a:pt x="65889" y="79380"/>
                  </a:lnTo>
                  <a:lnTo>
                    <a:pt x="65974" y="79154"/>
                  </a:lnTo>
                  <a:lnTo>
                    <a:pt x="66072" y="78929"/>
                  </a:lnTo>
                  <a:lnTo>
                    <a:pt x="66171" y="78802"/>
                  </a:lnTo>
                  <a:lnTo>
                    <a:pt x="66326" y="78690"/>
                  </a:lnTo>
                  <a:lnTo>
                    <a:pt x="66551" y="78619"/>
                  </a:lnTo>
                  <a:lnTo>
                    <a:pt x="66607" y="78633"/>
                  </a:lnTo>
                  <a:lnTo>
                    <a:pt x="66565" y="78690"/>
                  </a:lnTo>
                  <a:lnTo>
                    <a:pt x="66664" y="78830"/>
                  </a:lnTo>
                  <a:lnTo>
                    <a:pt x="66706" y="78845"/>
                  </a:lnTo>
                  <a:lnTo>
                    <a:pt x="66818" y="78971"/>
                  </a:lnTo>
                  <a:lnTo>
                    <a:pt x="66889" y="78957"/>
                  </a:lnTo>
                  <a:lnTo>
                    <a:pt x="67199" y="79056"/>
                  </a:lnTo>
                  <a:lnTo>
                    <a:pt x="67241" y="79140"/>
                  </a:lnTo>
                  <a:lnTo>
                    <a:pt x="67269" y="79112"/>
                  </a:lnTo>
                  <a:lnTo>
                    <a:pt x="67396" y="79140"/>
                  </a:lnTo>
                  <a:lnTo>
                    <a:pt x="67382" y="79112"/>
                  </a:lnTo>
                  <a:lnTo>
                    <a:pt x="67325" y="79084"/>
                  </a:lnTo>
                  <a:lnTo>
                    <a:pt x="67325" y="79056"/>
                  </a:lnTo>
                  <a:lnTo>
                    <a:pt x="67382" y="79028"/>
                  </a:lnTo>
                  <a:lnTo>
                    <a:pt x="67410" y="78971"/>
                  </a:lnTo>
                  <a:lnTo>
                    <a:pt x="67185" y="79028"/>
                  </a:lnTo>
                  <a:lnTo>
                    <a:pt x="67156" y="78957"/>
                  </a:lnTo>
                  <a:lnTo>
                    <a:pt x="67213" y="78971"/>
                  </a:lnTo>
                  <a:lnTo>
                    <a:pt x="67269" y="78901"/>
                  </a:lnTo>
                  <a:lnTo>
                    <a:pt x="67199" y="78873"/>
                  </a:lnTo>
                  <a:lnTo>
                    <a:pt x="67142" y="78887"/>
                  </a:lnTo>
                  <a:lnTo>
                    <a:pt x="67114" y="78816"/>
                  </a:lnTo>
                  <a:lnTo>
                    <a:pt x="67142" y="78774"/>
                  </a:lnTo>
                  <a:lnTo>
                    <a:pt x="67297" y="78760"/>
                  </a:lnTo>
                  <a:lnTo>
                    <a:pt x="67283" y="78718"/>
                  </a:lnTo>
                  <a:lnTo>
                    <a:pt x="67283" y="78690"/>
                  </a:lnTo>
                  <a:lnTo>
                    <a:pt x="67241" y="78704"/>
                  </a:lnTo>
                  <a:lnTo>
                    <a:pt x="67185" y="78704"/>
                  </a:lnTo>
                  <a:lnTo>
                    <a:pt x="67100" y="78676"/>
                  </a:lnTo>
                  <a:lnTo>
                    <a:pt x="67072" y="78704"/>
                  </a:lnTo>
                  <a:lnTo>
                    <a:pt x="67030" y="78704"/>
                  </a:lnTo>
                  <a:lnTo>
                    <a:pt x="66973" y="78605"/>
                  </a:lnTo>
                  <a:lnTo>
                    <a:pt x="66917" y="78478"/>
                  </a:lnTo>
                  <a:lnTo>
                    <a:pt x="66833" y="78380"/>
                  </a:lnTo>
                  <a:lnTo>
                    <a:pt x="66847" y="78338"/>
                  </a:lnTo>
                  <a:lnTo>
                    <a:pt x="66790" y="78253"/>
                  </a:lnTo>
                  <a:lnTo>
                    <a:pt x="66790" y="78197"/>
                  </a:lnTo>
                  <a:lnTo>
                    <a:pt x="66776" y="78169"/>
                  </a:lnTo>
                  <a:lnTo>
                    <a:pt x="66720" y="78267"/>
                  </a:lnTo>
                  <a:lnTo>
                    <a:pt x="66692" y="78155"/>
                  </a:lnTo>
                  <a:lnTo>
                    <a:pt x="66734" y="78112"/>
                  </a:lnTo>
                  <a:lnTo>
                    <a:pt x="66734" y="78084"/>
                  </a:lnTo>
                  <a:lnTo>
                    <a:pt x="66678" y="78056"/>
                  </a:lnTo>
                  <a:lnTo>
                    <a:pt x="66621" y="78056"/>
                  </a:lnTo>
                  <a:lnTo>
                    <a:pt x="66509" y="78084"/>
                  </a:lnTo>
                  <a:lnTo>
                    <a:pt x="66466" y="78056"/>
                  </a:lnTo>
                  <a:lnTo>
                    <a:pt x="66438" y="77957"/>
                  </a:lnTo>
                  <a:lnTo>
                    <a:pt x="66368" y="77831"/>
                  </a:lnTo>
                  <a:lnTo>
                    <a:pt x="66368" y="77704"/>
                  </a:lnTo>
                  <a:lnTo>
                    <a:pt x="66382" y="77591"/>
                  </a:lnTo>
                  <a:lnTo>
                    <a:pt x="66466" y="77056"/>
                  </a:lnTo>
                  <a:lnTo>
                    <a:pt x="66466" y="76859"/>
                  </a:lnTo>
                  <a:lnTo>
                    <a:pt x="66509" y="76718"/>
                  </a:lnTo>
                  <a:lnTo>
                    <a:pt x="66551" y="76690"/>
                  </a:lnTo>
                  <a:lnTo>
                    <a:pt x="66664" y="76704"/>
                  </a:lnTo>
                  <a:lnTo>
                    <a:pt x="66720" y="76648"/>
                  </a:lnTo>
                  <a:lnTo>
                    <a:pt x="66776" y="76648"/>
                  </a:lnTo>
                  <a:lnTo>
                    <a:pt x="66818" y="76606"/>
                  </a:lnTo>
                  <a:lnTo>
                    <a:pt x="66847" y="76662"/>
                  </a:lnTo>
                  <a:lnTo>
                    <a:pt x="66931" y="76620"/>
                  </a:lnTo>
                  <a:lnTo>
                    <a:pt x="66889" y="76577"/>
                  </a:lnTo>
                  <a:lnTo>
                    <a:pt x="66818" y="76535"/>
                  </a:lnTo>
                  <a:lnTo>
                    <a:pt x="66861" y="76507"/>
                  </a:lnTo>
                  <a:lnTo>
                    <a:pt x="66720" y="76493"/>
                  </a:lnTo>
                  <a:lnTo>
                    <a:pt x="66565" y="76296"/>
                  </a:lnTo>
                  <a:lnTo>
                    <a:pt x="66495" y="76268"/>
                  </a:lnTo>
                  <a:lnTo>
                    <a:pt x="66481" y="76225"/>
                  </a:lnTo>
                  <a:lnTo>
                    <a:pt x="66495" y="76197"/>
                  </a:lnTo>
                  <a:lnTo>
                    <a:pt x="66495" y="76183"/>
                  </a:lnTo>
                  <a:lnTo>
                    <a:pt x="66523" y="76056"/>
                  </a:lnTo>
                  <a:lnTo>
                    <a:pt x="66537" y="75972"/>
                  </a:lnTo>
                  <a:lnTo>
                    <a:pt x="66579" y="75789"/>
                  </a:lnTo>
                  <a:lnTo>
                    <a:pt x="66607" y="75606"/>
                  </a:lnTo>
                  <a:lnTo>
                    <a:pt x="66664" y="75071"/>
                  </a:lnTo>
                  <a:lnTo>
                    <a:pt x="66664" y="74690"/>
                  </a:lnTo>
                  <a:lnTo>
                    <a:pt x="66664" y="74662"/>
                  </a:lnTo>
                  <a:lnTo>
                    <a:pt x="66692" y="74550"/>
                  </a:lnTo>
                  <a:lnTo>
                    <a:pt x="66692" y="74521"/>
                  </a:lnTo>
                  <a:lnTo>
                    <a:pt x="66720" y="74395"/>
                  </a:lnTo>
                  <a:lnTo>
                    <a:pt x="66748" y="74338"/>
                  </a:lnTo>
                  <a:lnTo>
                    <a:pt x="66790" y="74324"/>
                  </a:lnTo>
                  <a:lnTo>
                    <a:pt x="66833" y="74395"/>
                  </a:lnTo>
                  <a:lnTo>
                    <a:pt x="66889" y="74367"/>
                  </a:lnTo>
                  <a:lnTo>
                    <a:pt x="66917" y="74409"/>
                  </a:lnTo>
                  <a:lnTo>
                    <a:pt x="66959" y="74352"/>
                  </a:lnTo>
                  <a:lnTo>
                    <a:pt x="66903" y="74296"/>
                  </a:lnTo>
                  <a:lnTo>
                    <a:pt x="66861" y="74169"/>
                  </a:lnTo>
                  <a:lnTo>
                    <a:pt x="66748" y="74071"/>
                  </a:lnTo>
                  <a:lnTo>
                    <a:pt x="66692" y="73958"/>
                  </a:lnTo>
                  <a:lnTo>
                    <a:pt x="66664" y="73888"/>
                  </a:lnTo>
                  <a:lnTo>
                    <a:pt x="66678" y="73353"/>
                  </a:lnTo>
                  <a:lnTo>
                    <a:pt x="66664" y="73170"/>
                  </a:lnTo>
                  <a:lnTo>
                    <a:pt x="66664" y="73071"/>
                  </a:lnTo>
                  <a:lnTo>
                    <a:pt x="66678" y="73043"/>
                  </a:lnTo>
                  <a:lnTo>
                    <a:pt x="66664" y="73001"/>
                  </a:lnTo>
                  <a:lnTo>
                    <a:pt x="66678" y="72972"/>
                  </a:lnTo>
                  <a:lnTo>
                    <a:pt x="66649" y="72902"/>
                  </a:lnTo>
                  <a:lnTo>
                    <a:pt x="66593" y="72465"/>
                  </a:lnTo>
                  <a:lnTo>
                    <a:pt x="66537" y="72325"/>
                  </a:lnTo>
                  <a:lnTo>
                    <a:pt x="66537" y="72226"/>
                  </a:lnTo>
                  <a:lnTo>
                    <a:pt x="66537" y="72128"/>
                  </a:lnTo>
                  <a:lnTo>
                    <a:pt x="66565" y="72057"/>
                  </a:lnTo>
                  <a:lnTo>
                    <a:pt x="66579" y="72029"/>
                  </a:lnTo>
                  <a:lnTo>
                    <a:pt x="66593" y="72001"/>
                  </a:lnTo>
                  <a:lnTo>
                    <a:pt x="66635" y="71930"/>
                  </a:lnTo>
                  <a:lnTo>
                    <a:pt x="66579" y="71818"/>
                  </a:lnTo>
                  <a:lnTo>
                    <a:pt x="66607" y="71804"/>
                  </a:lnTo>
                  <a:lnTo>
                    <a:pt x="66649" y="71846"/>
                  </a:lnTo>
                  <a:lnTo>
                    <a:pt x="66692" y="71775"/>
                  </a:lnTo>
                  <a:lnTo>
                    <a:pt x="66734" y="71705"/>
                  </a:lnTo>
                  <a:lnTo>
                    <a:pt x="66776" y="71761"/>
                  </a:lnTo>
                  <a:lnTo>
                    <a:pt x="66818" y="71747"/>
                  </a:lnTo>
                  <a:lnTo>
                    <a:pt x="66790" y="71705"/>
                  </a:lnTo>
                  <a:lnTo>
                    <a:pt x="66776" y="71607"/>
                  </a:lnTo>
                  <a:lnTo>
                    <a:pt x="66804" y="71494"/>
                  </a:lnTo>
                  <a:lnTo>
                    <a:pt x="66790" y="71452"/>
                  </a:lnTo>
                  <a:lnTo>
                    <a:pt x="66847" y="71339"/>
                  </a:lnTo>
                  <a:lnTo>
                    <a:pt x="66847" y="71311"/>
                  </a:lnTo>
                  <a:lnTo>
                    <a:pt x="66875" y="71170"/>
                  </a:lnTo>
                  <a:lnTo>
                    <a:pt x="66847" y="70987"/>
                  </a:lnTo>
                  <a:lnTo>
                    <a:pt x="66875" y="70748"/>
                  </a:lnTo>
                  <a:lnTo>
                    <a:pt x="66861" y="70705"/>
                  </a:lnTo>
                  <a:lnTo>
                    <a:pt x="66833" y="70663"/>
                  </a:lnTo>
                  <a:lnTo>
                    <a:pt x="66748" y="70395"/>
                  </a:lnTo>
                  <a:lnTo>
                    <a:pt x="66692" y="70114"/>
                  </a:lnTo>
                  <a:lnTo>
                    <a:pt x="66678" y="70072"/>
                  </a:lnTo>
                  <a:lnTo>
                    <a:pt x="66649" y="69959"/>
                  </a:lnTo>
                  <a:lnTo>
                    <a:pt x="66678" y="69818"/>
                  </a:lnTo>
                  <a:lnTo>
                    <a:pt x="66720" y="69776"/>
                  </a:lnTo>
                  <a:lnTo>
                    <a:pt x="66748" y="69776"/>
                  </a:lnTo>
                  <a:lnTo>
                    <a:pt x="66945" y="69762"/>
                  </a:lnTo>
                  <a:lnTo>
                    <a:pt x="67072" y="69705"/>
                  </a:lnTo>
                  <a:lnTo>
                    <a:pt x="67311" y="69565"/>
                  </a:lnTo>
                  <a:lnTo>
                    <a:pt x="67438" y="69410"/>
                  </a:lnTo>
                  <a:lnTo>
                    <a:pt x="67523" y="69269"/>
                  </a:lnTo>
                  <a:lnTo>
                    <a:pt x="67565" y="69199"/>
                  </a:lnTo>
                  <a:lnTo>
                    <a:pt x="67720" y="68987"/>
                  </a:lnTo>
                  <a:lnTo>
                    <a:pt x="67875" y="68861"/>
                  </a:lnTo>
                  <a:lnTo>
                    <a:pt x="68058" y="68734"/>
                  </a:lnTo>
                  <a:lnTo>
                    <a:pt x="68255" y="68635"/>
                  </a:lnTo>
                  <a:lnTo>
                    <a:pt x="68367" y="68621"/>
                  </a:lnTo>
                  <a:lnTo>
                    <a:pt x="68452" y="68579"/>
                  </a:lnTo>
                  <a:lnTo>
                    <a:pt x="68565" y="68565"/>
                  </a:lnTo>
                  <a:lnTo>
                    <a:pt x="68790" y="68452"/>
                  </a:lnTo>
                  <a:lnTo>
                    <a:pt x="68832" y="68509"/>
                  </a:lnTo>
                  <a:lnTo>
                    <a:pt x="68832" y="68438"/>
                  </a:lnTo>
                  <a:lnTo>
                    <a:pt x="69086" y="68354"/>
                  </a:lnTo>
                  <a:lnTo>
                    <a:pt x="69100" y="68396"/>
                  </a:lnTo>
                  <a:lnTo>
                    <a:pt x="69142" y="68368"/>
                  </a:lnTo>
                  <a:lnTo>
                    <a:pt x="69170" y="68311"/>
                  </a:lnTo>
                  <a:lnTo>
                    <a:pt x="69311" y="68241"/>
                  </a:lnTo>
                  <a:lnTo>
                    <a:pt x="69438" y="68227"/>
                  </a:lnTo>
                  <a:lnTo>
                    <a:pt x="69550" y="68185"/>
                  </a:lnTo>
                  <a:lnTo>
                    <a:pt x="69593" y="68199"/>
                  </a:lnTo>
                  <a:lnTo>
                    <a:pt x="69705" y="68199"/>
                  </a:lnTo>
                  <a:lnTo>
                    <a:pt x="70015" y="68100"/>
                  </a:lnTo>
                  <a:moveTo>
                    <a:pt x="61270" y="63214"/>
                  </a:moveTo>
                  <a:lnTo>
                    <a:pt x="61186" y="63228"/>
                  </a:lnTo>
                  <a:lnTo>
                    <a:pt x="61045" y="63214"/>
                  </a:lnTo>
                  <a:lnTo>
                    <a:pt x="60960" y="63115"/>
                  </a:lnTo>
                  <a:lnTo>
                    <a:pt x="60904" y="63101"/>
                  </a:lnTo>
                  <a:lnTo>
                    <a:pt x="60890" y="63129"/>
                  </a:lnTo>
                  <a:lnTo>
                    <a:pt x="60806" y="63059"/>
                  </a:lnTo>
                  <a:lnTo>
                    <a:pt x="60777" y="63059"/>
                  </a:lnTo>
                  <a:lnTo>
                    <a:pt x="60777" y="63115"/>
                  </a:lnTo>
                  <a:lnTo>
                    <a:pt x="60749" y="63115"/>
                  </a:lnTo>
                  <a:lnTo>
                    <a:pt x="60482" y="63045"/>
                  </a:lnTo>
                  <a:lnTo>
                    <a:pt x="60411" y="63059"/>
                  </a:lnTo>
                  <a:lnTo>
                    <a:pt x="60341" y="63045"/>
                  </a:lnTo>
                  <a:lnTo>
                    <a:pt x="60327" y="63017"/>
                  </a:lnTo>
                  <a:lnTo>
                    <a:pt x="60313" y="63003"/>
                  </a:lnTo>
                  <a:lnTo>
                    <a:pt x="60242" y="63059"/>
                  </a:lnTo>
                  <a:lnTo>
                    <a:pt x="60130" y="63045"/>
                  </a:lnTo>
                  <a:lnTo>
                    <a:pt x="60116" y="62960"/>
                  </a:lnTo>
                  <a:lnTo>
                    <a:pt x="60144" y="62904"/>
                  </a:lnTo>
                  <a:lnTo>
                    <a:pt x="60130" y="62848"/>
                  </a:lnTo>
                  <a:lnTo>
                    <a:pt x="60073" y="62805"/>
                  </a:lnTo>
                  <a:lnTo>
                    <a:pt x="60045" y="62791"/>
                  </a:lnTo>
                  <a:lnTo>
                    <a:pt x="60017" y="62749"/>
                  </a:lnTo>
                  <a:lnTo>
                    <a:pt x="59961" y="62693"/>
                  </a:lnTo>
                  <a:lnTo>
                    <a:pt x="59947" y="62665"/>
                  </a:lnTo>
                  <a:lnTo>
                    <a:pt x="59904" y="62636"/>
                  </a:lnTo>
                  <a:lnTo>
                    <a:pt x="59862" y="62608"/>
                  </a:lnTo>
                  <a:lnTo>
                    <a:pt x="59792" y="62482"/>
                  </a:lnTo>
                  <a:lnTo>
                    <a:pt x="59806" y="62439"/>
                  </a:lnTo>
                  <a:lnTo>
                    <a:pt x="59820" y="62467"/>
                  </a:lnTo>
                  <a:lnTo>
                    <a:pt x="59876" y="62482"/>
                  </a:lnTo>
                  <a:lnTo>
                    <a:pt x="59933" y="62453"/>
                  </a:lnTo>
                  <a:lnTo>
                    <a:pt x="59904" y="62425"/>
                  </a:lnTo>
                  <a:lnTo>
                    <a:pt x="59890" y="62313"/>
                  </a:lnTo>
                  <a:lnTo>
                    <a:pt x="59933" y="62242"/>
                  </a:lnTo>
                  <a:lnTo>
                    <a:pt x="59947" y="62200"/>
                  </a:lnTo>
                  <a:lnTo>
                    <a:pt x="59961" y="62158"/>
                  </a:lnTo>
                  <a:lnTo>
                    <a:pt x="59975" y="62158"/>
                  </a:lnTo>
                  <a:lnTo>
                    <a:pt x="59975" y="62101"/>
                  </a:lnTo>
                  <a:lnTo>
                    <a:pt x="59933" y="62059"/>
                  </a:lnTo>
                  <a:lnTo>
                    <a:pt x="59947" y="61989"/>
                  </a:lnTo>
                  <a:lnTo>
                    <a:pt x="59961" y="61975"/>
                  </a:lnTo>
                  <a:lnTo>
                    <a:pt x="59961" y="61975"/>
                  </a:lnTo>
                  <a:lnTo>
                    <a:pt x="59989" y="61989"/>
                  </a:lnTo>
                  <a:lnTo>
                    <a:pt x="60144" y="62101"/>
                  </a:lnTo>
                  <a:lnTo>
                    <a:pt x="60158" y="62101"/>
                  </a:lnTo>
                  <a:lnTo>
                    <a:pt x="60200" y="62101"/>
                  </a:lnTo>
                  <a:lnTo>
                    <a:pt x="60327" y="62101"/>
                  </a:lnTo>
                  <a:lnTo>
                    <a:pt x="60454" y="62214"/>
                  </a:lnTo>
                  <a:lnTo>
                    <a:pt x="60510" y="62242"/>
                  </a:lnTo>
                  <a:lnTo>
                    <a:pt x="60580" y="62256"/>
                  </a:lnTo>
                  <a:lnTo>
                    <a:pt x="60960" y="62341"/>
                  </a:lnTo>
                  <a:lnTo>
                    <a:pt x="61073" y="62327"/>
                  </a:lnTo>
                  <a:lnTo>
                    <a:pt x="61172" y="62383"/>
                  </a:lnTo>
                  <a:lnTo>
                    <a:pt x="61214" y="62411"/>
                  </a:lnTo>
                  <a:lnTo>
                    <a:pt x="61228" y="62467"/>
                  </a:lnTo>
                  <a:lnTo>
                    <a:pt x="61284" y="62552"/>
                  </a:lnTo>
                  <a:lnTo>
                    <a:pt x="61439" y="62707"/>
                  </a:lnTo>
                  <a:lnTo>
                    <a:pt x="61552" y="62918"/>
                  </a:lnTo>
                  <a:lnTo>
                    <a:pt x="61566" y="62946"/>
                  </a:lnTo>
                  <a:lnTo>
                    <a:pt x="61580" y="63017"/>
                  </a:lnTo>
                  <a:lnTo>
                    <a:pt x="61538" y="63059"/>
                  </a:lnTo>
                  <a:lnTo>
                    <a:pt x="61482" y="63045"/>
                  </a:lnTo>
                  <a:lnTo>
                    <a:pt x="61369" y="63115"/>
                  </a:lnTo>
                  <a:lnTo>
                    <a:pt x="61383" y="63143"/>
                  </a:lnTo>
                  <a:lnTo>
                    <a:pt x="61355" y="63157"/>
                  </a:lnTo>
                  <a:close/>
                  <a:moveTo>
                    <a:pt x="58876" y="62651"/>
                  </a:moveTo>
                  <a:lnTo>
                    <a:pt x="58834" y="62707"/>
                  </a:lnTo>
                  <a:lnTo>
                    <a:pt x="58778" y="62651"/>
                  </a:lnTo>
                  <a:lnTo>
                    <a:pt x="58792" y="62622"/>
                  </a:lnTo>
                  <a:lnTo>
                    <a:pt x="58848" y="62608"/>
                  </a:lnTo>
                  <a:lnTo>
                    <a:pt x="58933" y="62622"/>
                  </a:lnTo>
                  <a:lnTo>
                    <a:pt x="58933" y="62622"/>
                  </a:lnTo>
                  <a:lnTo>
                    <a:pt x="58961" y="62679"/>
                  </a:lnTo>
                  <a:lnTo>
                    <a:pt x="58933" y="62693"/>
                  </a:lnTo>
                  <a:lnTo>
                    <a:pt x="58905" y="62651"/>
                  </a:lnTo>
                  <a:close/>
                  <a:moveTo>
                    <a:pt x="59524" y="62524"/>
                  </a:moveTo>
                  <a:lnTo>
                    <a:pt x="59552" y="62651"/>
                  </a:lnTo>
                  <a:lnTo>
                    <a:pt x="59538" y="62665"/>
                  </a:lnTo>
                  <a:lnTo>
                    <a:pt x="59538" y="62679"/>
                  </a:lnTo>
                  <a:lnTo>
                    <a:pt x="59496" y="62665"/>
                  </a:lnTo>
                  <a:lnTo>
                    <a:pt x="59468" y="62651"/>
                  </a:lnTo>
                  <a:lnTo>
                    <a:pt x="59440" y="62651"/>
                  </a:lnTo>
                  <a:lnTo>
                    <a:pt x="59412" y="62651"/>
                  </a:lnTo>
                  <a:lnTo>
                    <a:pt x="59355" y="62636"/>
                  </a:lnTo>
                  <a:lnTo>
                    <a:pt x="59383" y="62608"/>
                  </a:lnTo>
                  <a:lnTo>
                    <a:pt x="59369" y="62566"/>
                  </a:lnTo>
                  <a:lnTo>
                    <a:pt x="59327" y="62524"/>
                  </a:lnTo>
                  <a:lnTo>
                    <a:pt x="59355" y="62496"/>
                  </a:lnTo>
                  <a:lnTo>
                    <a:pt x="59426" y="62538"/>
                  </a:lnTo>
                  <a:lnTo>
                    <a:pt x="59426" y="62538"/>
                  </a:lnTo>
                  <a:lnTo>
                    <a:pt x="59426" y="62510"/>
                  </a:lnTo>
                  <a:lnTo>
                    <a:pt x="59482" y="62467"/>
                  </a:lnTo>
                  <a:lnTo>
                    <a:pt x="59510" y="62467"/>
                  </a:lnTo>
                  <a:lnTo>
                    <a:pt x="59510" y="62467"/>
                  </a:lnTo>
                  <a:close/>
                  <a:moveTo>
                    <a:pt x="58553" y="62524"/>
                  </a:moveTo>
                  <a:lnTo>
                    <a:pt x="58623" y="62552"/>
                  </a:lnTo>
                  <a:lnTo>
                    <a:pt x="58665" y="62538"/>
                  </a:lnTo>
                  <a:lnTo>
                    <a:pt x="58693" y="62580"/>
                  </a:lnTo>
                  <a:lnTo>
                    <a:pt x="58679" y="62594"/>
                  </a:lnTo>
                  <a:lnTo>
                    <a:pt x="58524" y="62580"/>
                  </a:lnTo>
                  <a:lnTo>
                    <a:pt x="58524" y="62538"/>
                  </a:lnTo>
                  <a:close/>
                  <a:moveTo>
                    <a:pt x="59383" y="62439"/>
                  </a:moveTo>
                  <a:lnTo>
                    <a:pt x="59369" y="62439"/>
                  </a:lnTo>
                  <a:lnTo>
                    <a:pt x="59355" y="62397"/>
                  </a:lnTo>
                  <a:lnTo>
                    <a:pt x="59285" y="62369"/>
                  </a:lnTo>
                  <a:lnTo>
                    <a:pt x="59285" y="62369"/>
                  </a:lnTo>
                  <a:lnTo>
                    <a:pt x="59299" y="62341"/>
                  </a:lnTo>
                  <a:lnTo>
                    <a:pt x="59397" y="62313"/>
                  </a:lnTo>
                  <a:lnTo>
                    <a:pt x="59496" y="62341"/>
                  </a:lnTo>
                  <a:lnTo>
                    <a:pt x="59496" y="62397"/>
                  </a:lnTo>
                  <a:lnTo>
                    <a:pt x="59496" y="62411"/>
                  </a:lnTo>
                  <a:lnTo>
                    <a:pt x="59482" y="62425"/>
                  </a:lnTo>
                  <a:lnTo>
                    <a:pt x="59454" y="62397"/>
                  </a:lnTo>
                  <a:lnTo>
                    <a:pt x="59440" y="62397"/>
                  </a:lnTo>
                  <a:lnTo>
                    <a:pt x="59426" y="62383"/>
                  </a:lnTo>
                  <a:close/>
                  <a:moveTo>
                    <a:pt x="59045" y="62313"/>
                  </a:moveTo>
                  <a:lnTo>
                    <a:pt x="59088" y="62313"/>
                  </a:lnTo>
                  <a:lnTo>
                    <a:pt x="59116" y="62327"/>
                  </a:lnTo>
                  <a:lnTo>
                    <a:pt x="59116" y="62411"/>
                  </a:lnTo>
                  <a:lnTo>
                    <a:pt x="59116" y="62411"/>
                  </a:lnTo>
                  <a:lnTo>
                    <a:pt x="59102" y="62425"/>
                  </a:lnTo>
                  <a:lnTo>
                    <a:pt x="59045" y="62355"/>
                  </a:lnTo>
                  <a:close/>
                  <a:moveTo>
                    <a:pt x="58384" y="61017"/>
                  </a:moveTo>
                  <a:lnTo>
                    <a:pt x="58355" y="61017"/>
                  </a:lnTo>
                  <a:lnTo>
                    <a:pt x="58355" y="61017"/>
                  </a:lnTo>
                  <a:lnTo>
                    <a:pt x="58285" y="61017"/>
                  </a:lnTo>
                  <a:lnTo>
                    <a:pt x="58229" y="60947"/>
                  </a:lnTo>
                  <a:lnTo>
                    <a:pt x="58215" y="60862"/>
                  </a:lnTo>
                  <a:lnTo>
                    <a:pt x="58327" y="60848"/>
                  </a:lnTo>
                  <a:lnTo>
                    <a:pt x="58412" y="60792"/>
                  </a:lnTo>
                  <a:lnTo>
                    <a:pt x="58398" y="60693"/>
                  </a:lnTo>
                  <a:lnTo>
                    <a:pt x="58412" y="60665"/>
                  </a:lnTo>
                  <a:lnTo>
                    <a:pt x="58426" y="60651"/>
                  </a:lnTo>
                  <a:lnTo>
                    <a:pt x="58567" y="60750"/>
                  </a:lnTo>
                  <a:lnTo>
                    <a:pt x="58778" y="60778"/>
                  </a:lnTo>
                  <a:lnTo>
                    <a:pt x="58876" y="60848"/>
                  </a:lnTo>
                  <a:lnTo>
                    <a:pt x="59003" y="60876"/>
                  </a:lnTo>
                  <a:lnTo>
                    <a:pt x="59102" y="60961"/>
                  </a:lnTo>
                  <a:lnTo>
                    <a:pt x="59102" y="60989"/>
                  </a:lnTo>
                  <a:lnTo>
                    <a:pt x="59045" y="61017"/>
                  </a:lnTo>
                  <a:lnTo>
                    <a:pt x="59017" y="61031"/>
                  </a:lnTo>
                  <a:lnTo>
                    <a:pt x="58890" y="61087"/>
                  </a:lnTo>
                  <a:lnTo>
                    <a:pt x="58806" y="61116"/>
                  </a:lnTo>
                  <a:lnTo>
                    <a:pt x="58764" y="61130"/>
                  </a:lnTo>
                  <a:lnTo>
                    <a:pt x="58722" y="61102"/>
                  </a:lnTo>
                  <a:lnTo>
                    <a:pt x="58707" y="61116"/>
                  </a:lnTo>
                  <a:lnTo>
                    <a:pt x="58651" y="61172"/>
                  </a:lnTo>
                  <a:lnTo>
                    <a:pt x="58468" y="61116"/>
                  </a:lnTo>
                  <a:close/>
                  <a:moveTo>
                    <a:pt x="58961" y="60806"/>
                  </a:moveTo>
                  <a:lnTo>
                    <a:pt x="58961" y="60806"/>
                  </a:lnTo>
                  <a:lnTo>
                    <a:pt x="59045" y="60750"/>
                  </a:lnTo>
                  <a:lnTo>
                    <a:pt x="59172" y="60764"/>
                  </a:lnTo>
                  <a:lnTo>
                    <a:pt x="59116" y="60820"/>
                  </a:lnTo>
                  <a:close/>
                  <a:moveTo>
                    <a:pt x="59792" y="58144"/>
                  </a:moveTo>
                  <a:lnTo>
                    <a:pt x="59792" y="58215"/>
                  </a:lnTo>
                  <a:lnTo>
                    <a:pt x="59834" y="58243"/>
                  </a:lnTo>
                  <a:lnTo>
                    <a:pt x="59834" y="58285"/>
                  </a:lnTo>
                  <a:lnTo>
                    <a:pt x="59820" y="58313"/>
                  </a:lnTo>
                  <a:lnTo>
                    <a:pt x="59764" y="58271"/>
                  </a:lnTo>
                  <a:lnTo>
                    <a:pt x="59693" y="58285"/>
                  </a:lnTo>
                  <a:lnTo>
                    <a:pt x="59679" y="58271"/>
                  </a:lnTo>
                  <a:lnTo>
                    <a:pt x="59707" y="58243"/>
                  </a:lnTo>
                  <a:lnTo>
                    <a:pt x="59707" y="58173"/>
                  </a:lnTo>
                  <a:lnTo>
                    <a:pt x="59764" y="58130"/>
                  </a:lnTo>
                  <a:close/>
                  <a:moveTo>
                    <a:pt x="60200" y="58173"/>
                  </a:moveTo>
                  <a:lnTo>
                    <a:pt x="60270" y="58215"/>
                  </a:lnTo>
                  <a:lnTo>
                    <a:pt x="60270" y="58243"/>
                  </a:lnTo>
                  <a:lnTo>
                    <a:pt x="60172" y="58285"/>
                  </a:lnTo>
                  <a:lnTo>
                    <a:pt x="60017" y="58187"/>
                  </a:lnTo>
                  <a:lnTo>
                    <a:pt x="60130" y="58173"/>
                  </a:lnTo>
                  <a:lnTo>
                    <a:pt x="60158" y="58201"/>
                  </a:lnTo>
                  <a:close/>
                  <a:moveTo>
                    <a:pt x="61214" y="57567"/>
                  </a:moveTo>
                  <a:lnTo>
                    <a:pt x="61158" y="57525"/>
                  </a:lnTo>
                  <a:lnTo>
                    <a:pt x="61172" y="57440"/>
                  </a:lnTo>
                  <a:lnTo>
                    <a:pt x="61200" y="57426"/>
                  </a:lnTo>
                  <a:lnTo>
                    <a:pt x="61200" y="57426"/>
                  </a:lnTo>
                  <a:lnTo>
                    <a:pt x="61200" y="57426"/>
                  </a:lnTo>
                  <a:lnTo>
                    <a:pt x="61228" y="57384"/>
                  </a:lnTo>
                  <a:lnTo>
                    <a:pt x="61228" y="57370"/>
                  </a:lnTo>
                  <a:lnTo>
                    <a:pt x="61327" y="57285"/>
                  </a:lnTo>
                  <a:lnTo>
                    <a:pt x="61397" y="57187"/>
                  </a:lnTo>
                  <a:lnTo>
                    <a:pt x="61467" y="57173"/>
                  </a:lnTo>
                  <a:lnTo>
                    <a:pt x="61524" y="57116"/>
                  </a:lnTo>
                  <a:lnTo>
                    <a:pt x="61721" y="57088"/>
                  </a:lnTo>
                  <a:lnTo>
                    <a:pt x="61777" y="57116"/>
                  </a:lnTo>
                  <a:lnTo>
                    <a:pt x="61791" y="57145"/>
                  </a:lnTo>
                  <a:lnTo>
                    <a:pt x="61819" y="57131"/>
                  </a:lnTo>
                  <a:lnTo>
                    <a:pt x="61890" y="57145"/>
                  </a:lnTo>
                  <a:lnTo>
                    <a:pt x="61932" y="57145"/>
                  </a:lnTo>
                  <a:lnTo>
                    <a:pt x="61988" y="57173"/>
                  </a:lnTo>
                  <a:lnTo>
                    <a:pt x="61988" y="57229"/>
                  </a:lnTo>
                  <a:lnTo>
                    <a:pt x="61988" y="57257"/>
                  </a:lnTo>
                  <a:lnTo>
                    <a:pt x="61974" y="57271"/>
                  </a:lnTo>
                  <a:lnTo>
                    <a:pt x="61904" y="57370"/>
                  </a:lnTo>
                  <a:lnTo>
                    <a:pt x="61876" y="57370"/>
                  </a:lnTo>
                  <a:lnTo>
                    <a:pt x="61707" y="57440"/>
                  </a:lnTo>
                  <a:lnTo>
                    <a:pt x="61552" y="57525"/>
                  </a:lnTo>
                  <a:lnTo>
                    <a:pt x="61482" y="57539"/>
                  </a:lnTo>
                  <a:lnTo>
                    <a:pt x="61467" y="57539"/>
                  </a:lnTo>
                  <a:close/>
                  <a:moveTo>
                    <a:pt x="64073" y="56314"/>
                  </a:moveTo>
                  <a:lnTo>
                    <a:pt x="64016" y="56257"/>
                  </a:lnTo>
                  <a:lnTo>
                    <a:pt x="63974" y="56257"/>
                  </a:lnTo>
                  <a:lnTo>
                    <a:pt x="63875" y="56243"/>
                  </a:lnTo>
                  <a:lnTo>
                    <a:pt x="63819" y="56187"/>
                  </a:lnTo>
                  <a:lnTo>
                    <a:pt x="63805" y="56187"/>
                  </a:lnTo>
                  <a:lnTo>
                    <a:pt x="63777" y="56187"/>
                  </a:lnTo>
                  <a:lnTo>
                    <a:pt x="63735" y="56215"/>
                  </a:lnTo>
                  <a:lnTo>
                    <a:pt x="63664" y="56243"/>
                  </a:lnTo>
                  <a:lnTo>
                    <a:pt x="63650" y="56229"/>
                  </a:lnTo>
                  <a:lnTo>
                    <a:pt x="63706" y="56159"/>
                  </a:lnTo>
                  <a:lnTo>
                    <a:pt x="63791" y="56117"/>
                  </a:lnTo>
                  <a:lnTo>
                    <a:pt x="63861" y="56088"/>
                  </a:lnTo>
                  <a:lnTo>
                    <a:pt x="63932" y="56103"/>
                  </a:lnTo>
                  <a:lnTo>
                    <a:pt x="64030" y="56046"/>
                  </a:lnTo>
                  <a:lnTo>
                    <a:pt x="64073" y="56131"/>
                  </a:lnTo>
                  <a:lnTo>
                    <a:pt x="64073" y="56131"/>
                  </a:lnTo>
                  <a:lnTo>
                    <a:pt x="64073" y="56145"/>
                  </a:lnTo>
                  <a:lnTo>
                    <a:pt x="64087" y="56187"/>
                  </a:lnTo>
                  <a:lnTo>
                    <a:pt x="64115" y="56314"/>
                  </a:lnTo>
                  <a:close/>
                  <a:moveTo>
                    <a:pt x="64101" y="56032"/>
                  </a:moveTo>
                  <a:lnTo>
                    <a:pt x="64242" y="56117"/>
                  </a:lnTo>
                  <a:lnTo>
                    <a:pt x="64270" y="56145"/>
                  </a:lnTo>
                  <a:lnTo>
                    <a:pt x="64270" y="56145"/>
                  </a:lnTo>
                  <a:lnTo>
                    <a:pt x="64213" y="56159"/>
                  </a:lnTo>
                  <a:lnTo>
                    <a:pt x="64157" y="56159"/>
                  </a:lnTo>
                  <a:lnTo>
                    <a:pt x="64157" y="56159"/>
                  </a:lnTo>
                  <a:lnTo>
                    <a:pt x="64129" y="56145"/>
                  </a:lnTo>
                  <a:lnTo>
                    <a:pt x="64073" y="56046"/>
                  </a:lnTo>
                  <a:lnTo>
                    <a:pt x="64087" y="56046"/>
                  </a:lnTo>
                  <a:close/>
                  <a:moveTo>
                    <a:pt x="63861" y="55934"/>
                  </a:moveTo>
                  <a:lnTo>
                    <a:pt x="63819" y="55849"/>
                  </a:lnTo>
                  <a:lnTo>
                    <a:pt x="63819" y="55821"/>
                  </a:lnTo>
                  <a:lnTo>
                    <a:pt x="63918" y="55905"/>
                  </a:lnTo>
                  <a:lnTo>
                    <a:pt x="63960" y="55976"/>
                  </a:lnTo>
                  <a:lnTo>
                    <a:pt x="63904" y="56018"/>
                  </a:lnTo>
                  <a:lnTo>
                    <a:pt x="63904" y="56018"/>
                  </a:lnTo>
                  <a:lnTo>
                    <a:pt x="63875" y="56032"/>
                  </a:lnTo>
                  <a:lnTo>
                    <a:pt x="63847" y="56018"/>
                  </a:lnTo>
                  <a:lnTo>
                    <a:pt x="63833" y="55990"/>
                  </a:lnTo>
                  <a:close/>
                  <a:moveTo>
                    <a:pt x="3268" y="83139"/>
                  </a:moveTo>
                  <a:lnTo>
                    <a:pt x="3310" y="83013"/>
                  </a:lnTo>
                  <a:lnTo>
                    <a:pt x="3324" y="83027"/>
                  </a:lnTo>
                  <a:lnTo>
                    <a:pt x="3324" y="83027"/>
                  </a:lnTo>
                  <a:lnTo>
                    <a:pt x="3381" y="83027"/>
                  </a:lnTo>
                  <a:lnTo>
                    <a:pt x="3409" y="83154"/>
                  </a:lnTo>
                  <a:lnTo>
                    <a:pt x="3366" y="83210"/>
                  </a:lnTo>
                  <a:lnTo>
                    <a:pt x="3352" y="83196"/>
                  </a:lnTo>
                  <a:lnTo>
                    <a:pt x="3338" y="83125"/>
                  </a:lnTo>
                  <a:close/>
                  <a:moveTo>
                    <a:pt x="3747" y="82492"/>
                  </a:moveTo>
                  <a:lnTo>
                    <a:pt x="3747" y="82492"/>
                  </a:lnTo>
                  <a:lnTo>
                    <a:pt x="3789" y="82548"/>
                  </a:lnTo>
                  <a:lnTo>
                    <a:pt x="3817" y="82562"/>
                  </a:lnTo>
                  <a:lnTo>
                    <a:pt x="3873" y="82689"/>
                  </a:lnTo>
                  <a:lnTo>
                    <a:pt x="3845" y="82759"/>
                  </a:lnTo>
                  <a:lnTo>
                    <a:pt x="3803" y="82759"/>
                  </a:lnTo>
                  <a:lnTo>
                    <a:pt x="3803" y="82816"/>
                  </a:lnTo>
                  <a:lnTo>
                    <a:pt x="3789" y="82830"/>
                  </a:lnTo>
                  <a:lnTo>
                    <a:pt x="3676" y="82844"/>
                  </a:lnTo>
                  <a:lnTo>
                    <a:pt x="3690" y="82886"/>
                  </a:lnTo>
                  <a:lnTo>
                    <a:pt x="3648" y="82928"/>
                  </a:lnTo>
                  <a:lnTo>
                    <a:pt x="3578" y="82801"/>
                  </a:lnTo>
                  <a:lnTo>
                    <a:pt x="3550" y="82816"/>
                  </a:lnTo>
                  <a:lnTo>
                    <a:pt x="3535" y="82858"/>
                  </a:lnTo>
                  <a:lnTo>
                    <a:pt x="3507" y="82858"/>
                  </a:lnTo>
                  <a:lnTo>
                    <a:pt x="3479" y="82844"/>
                  </a:lnTo>
                  <a:lnTo>
                    <a:pt x="3479" y="82787"/>
                  </a:lnTo>
                  <a:lnTo>
                    <a:pt x="3535" y="82745"/>
                  </a:lnTo>
                  <a:lnTo>
                    <a:pt x="3592" y="82773"/>
                  </a:lnTo>
                  <a:lnTo>
                    <a:pt x="3620" y="82745"/>
                  </a:lnTo>
                  <a:lnTo>
                    <a:pt x="3620" y="82675"/>
                  </a:lnTo>
                  <a:lnTo>
                    <a:pt x="3592" y="82632"/>
                  </a:lnTo>
                  <a:lnTo>
                    <a:pt x="3620" y="82534"/>
                  </a:lnTo>
                  <a:lnTo>
                    <a:pt x="3704" y="82478"/>
                  </a:lnTo>
                  <a:close/>
                  <a:moveTo>
                    <a:pt x="3437" y="82182"/>
                  </a:moveTo>
                  <a:lnTo>
                    <a:pt x="3479" y="82182"/>
                  </a:lnTo>
                  <a:lnTo>
                    <a:pt x="3521" y="82224"/>
                  </a:lnTo>
                  <a:lnTo>
                    <a:pt x="3521" y="82379"/>
                  </a:lnTo>
                  <a:lnTo>
                    <a:pt x="3465" y="82393"/>
                  </a:lnTo>
                  <a:lnTo>
                    <a:pt x="3437" y="82435"/>
                  </a:lnTo>
                  <a:lnTo>
                    <a:pt x="3423" y="82435"/>
                  </a:lnTo>
                  <a:lnTo>
                    <a:pt x="3423" y="82379"/>
                  </a:lnTo>
                  <a:lnTo>
                    <a:pt x="3381" y="82337"/>
                  </a:lnTo>
                  <a:lnTo>
                    <a:pt x="3395" y="82266"/>
                  </a:lnTo>
                  <a:lnTo>
                    <a:pt x="3395" y="82266"/>
                  </a:lnTo>
                  <a:lnTo>
                    <a:pt x="3296" y="82126"/>
                  </a:lnTo>
                  <a:lnTo>
                    <a:pt x="3282" y="82097"/>
                  </a:lnTo>
                  <a:lnTo>
                    <a:pt x="3310" y="82069"/>
                  </a:lnTo>
                  <a:lnTo>
                    <a:pt x="3366" y="82083"/>
                  </a:lnTo>
                  <a:lnTo>
                    <a:pt x="3366" y="82126"/>
                  </a:lnTo>
                  <a:lnTo>
                    <a:pt x="3437" y="82126"/>
                  </a:lnTo>
                  <a:close/>
                  <a:moveTo>
                    <a:pt x="3254" y="82140"/>
                  </a:moveTo>
                  <a:lnTo>
                    <a:pt x="3296" y="82196"/>
                  </a:lnTo>
                  <a:lnTo>
                    <a:pt x="3310" y="82252"/>
                  </a:lnTo>
                  <a:lnTo>
                    <a:pt x="3282" y="82295"/>
                  </a:lnTo>
                  <a:lnTo>
                    <a:pt x="3282" y="82351"/>
                  </a:lnTo>
                  <a:lnTo>
                    <a:pt x="3226" y="82407"/>
                  </a:lnTo>
                  <a:lnTo>
                    <a:pt x="3198" y="82351"/>
                  </a:lnTo>
                  <a:lnTo>
                    <a:pt x="3240" y="82323"/>
                  </a:lnTo>
                  <a:lnTo>
                    <a:pt x="3183" y="82280"/>
                  </a:lnTo>
                  <a:lnTo>
                    <a:pt x="3212" y="82252"/>
                  </a:lnTo>
                  <a:lnTo>
                    <a:pt x="3226" y="82140"/>
                  </a:lnTo>
                  <a:close/>
                  <a:moveTo>
                    <a:pt x="3944" y="82069"/>
                  </a:moveTo>
                  <a:lnTo>
                    <a:pt x="3986" y="82083"/>
                  </a:lnTo>
                  <a:lnTo>
                    <a:pt x="3986" y="82140"/>
                  </a:lnTo>
                  <a:lnTo>
                    <a:pt x="3930" y="82182"/>
                  </a:lnTo>
                  <a:lnTo>
                    <a:pt x="3859" y="82182"/>
                  </a:lnTo>
                  <a:lnTo>
                    <a:pt x="3831" y="82224"/>
                  </a:lnTo>
                  <a:lnTo>
                    <a:pt x="3803" y="82224"/>
                  </a:lnTo>
                  <a:lnTo>
                    <a:pt x="3747" y="82140"/>
                  </a:lnTo>
                  <a:lnTo>
                    <a:pt x="3648" y="82111"/>
                  </a:lnTo>
                  <a:lnTo>
                    <a:pt x="3662" y="82055"/>
                  </a:lnTo>
                  <a:lnTo>
                    <a:pt x="3704" y="82041"/>
                  </a:lnTo>
                  <a:lnTo>
                    <a:pt x="3704" y="81999"/>
                  </a:lnTo>
                  <a:lnTo>
                    <a:pt x="3733" y="81985"/>
                  </a:lnTo>
                  <a:lnTo>
                    <a:pt x="3747" y="81999"/>
                  </a:lnTo>
                  <a:lnTo>
                    <a:pt x="3747" y="81999"/>
                  </a:lnTo>
                  <a:lnTo>
                    <a:pt x="3761" y="82055"/>
                  </a:lnTo>
                  <a:lnTo>
                    <a:pt x="3775" y="82083"/>
                  </a:lnTo>
                  <a:lnTo>
                    <a:pt x="3859" y="82111"/>
                  </a:lnTo>
                  <a:lnTo>
                    <a:pt x="3930" y="82097"/>
                  </a:lnTo>
                  <a:close/>
                  <a:moveTo>
                    <a:pt x="44429" y="73550"/>
                  </a:moveTo>
                  <a:lnTo>
                    <a:pt x="44288" y="73564"/>
                  </a:lnTo>
                  <a:lnTo>
                    <a:pt x="44048" y="73705"/>
                  </a:lnTo>
                  <a:lnTo>
                    <a:pt x="43795" y="73747"/>
                  </a:lnTo>
                  <a:lnTo>
                    <a:pt x="43654" y="73803"/>
                  </a:lnTo>
                  <a:lnTo>
                    <a:pt x="43598" y="73789"/>
                  </a:lnTo>
                  <a:lnTo>
                    <a:pt x="43541" y="73761"/>
                  </a:lnTo>
                  <a:lnTo>
                    <a:pt x="43499" y="73648"/>
                  </a:lnTo>
                  <a:lnTo>
                    <a:pt x="43344" y="73465"/>
                  </a:lnTo>
                  <a:lnTo>
                    <a:pt x="43232" y="73367"/>
                  </a:lnTo>
                  <a:lnTo>
                    <a:pt x="43119" y="73324"/>
                  </a:lnTo>
                  <a:lnTo>
                    <a:pt x="43035" y="73212"/>
                  </a:lnTo>
                  <a:lnTo>
                    <a:pt x="42964" y="73127"/>
                  </a:lnTo>
                  <a:lnTo>
                    <a:pt x="42795" y="73015"/>
                  </a:lnTo>
                  <a:lnTo>
                    <a:pt x="42429" y="72846"/>
                  </a:lnTo>
                  <a:lnTo>
                    <a:pt x="42373" y="72775"/>
                  </a:lnTo>
                  <a:lnTo>
                    <a:pt x="42302" y="72733"/>
                  </a:lnTo>
                  <a:lnTo>
                    <a:pt x="42204" y="72592"/>
                  </a:lnTo>
                  <a:lnTo>
                    <a:pt x="42133" y="72536"/>
                  </a:lnTo>
                  <a:lnTo>
                    <a:pt x="41950" y="72508"/>
                  </a:lnTo>
                  <a:lnTo>
                    <a:pt x="41922" y="72522"/>
                  </a:lnTo>
                  <a:lnTo>
                    <a:pt x="41725" y="72550"/>
                  </a:lnTo>
                  <a:lnTo>
                    <a:pt x="41683" y="72578"/>
                  </a:lnTo>
                  <a:lnTo>
                    <a:pt x="41626" y="72592"/>
                  </a:lnTo>
                  <a:lnTo>
                    <a:pt x="41429" y="72634"/>
                  </a:lnTo>
                  <a:lnTo>
                    <a:pt x="41359" y="72606"/>
                  </a:lnTo>
                  <a:lnTo>
                    <a:pt x="41359" y="72592"/>
                  </a:lnTo>
                  <a:lnTo>
                    <a:pt x="41486" y="72564"/>
                  </a:lnTo>
                  <a:lnTo>
                    <a:pt x="41500" y="72437"/>
                  </a:lnTo>
                  <a:lnTo>
                    <a:pt x="41598" y="72409"/>
                  </a:lnTo>
                  <a:lnTo>
                    <a:pt x="41655" y="72353"/>
                  </a:lnTo>
                  <a:lnTo>
                    <a:pt x="41683" y="72268"/>
                  </a:lnTo>
                  <a:lnTo>
                    <a:pt x="41753" y="72184"/>
                  </a:lnTo>
                  <a:lnTo>
                    <a:pt x="41781" y="72085"/>
                  </a:lnTo>
                  <a:lnTo>
                    <a:pt x="41852" y="72015"/>
                  </a:lnTo>
                  <a:lnTo>
                    <a:pt x="41964" y="72015"/>
                  </a:lnTo>
                  <a:lnTo>
                    <a:pt x="41992" y="72043"/>
                  </a:lnTo>
                  <a:lnTo>
                    <a:pt x="41992" y="72057"/>
                  </a:lnTo>
                  <a:lnTo>
                    <a:pt x="42007" y="72099"/>
                  </a:lnTo>
                  <a:lnTo>
                    <a:pt x="41978" y="72184"/>
                  </a:lnTo>
                  <a:lnTo>
                    <a:pt x="41992" y="72268"/>
                  </a:lnTo>
                  <a:lnTo>
                    <a:pt x="41964" y="72311"/>
                  </a:lnTo>
                  <a:lnTo>
                    <a:pt x="41978" y="72311"/>
                  </a:lnTo>
                  <a:lnTo>
                    <a:pt x="41992" y="72325"/>
                  </a:lnTo>
                  <a:lnTo>
                    <a:pt x="42021" y="72282"/>
                  </a:lnTo>
                  <a:lnTo>
                    <a:pt x="42021" y="72198"/>
                  </a:lnTo>
                  <a:lnTo>
                    <a:pt x="42049" y="72142"/>
                  </a:lnTo>
                  <a:lnTo>
                    <a:pt x="42063" y="72085"/>
                  </a:lnTo>
                  <a:lnTo>
                    <a:pt x="42021" y="72043"/>
                  </a:lnTo>
                  <a:lnTo>
                    <a:pt x="42021" y="72029"/>
                  </a:lnTo>
                  <a:lnTo>
                    <a:pt x="42063" y="72001"/>
                  </a:lnTo>
                  <a:lnTo>
                    <a:pt x="42161" y="72001"/>
                  </a:lnTo>
                  <a:lnTo>
                    <a:pt x="42274" y="71959"/>
                  </a:lnTo>
                  <a:lnTo>
                    <a:pt x="42640" y="71733"/>
                  </a:lnTo>
                  <a:lnTo>
                    <a:pt x="42725" y="71761"/>
                  </a:lnTo>
                  <a:lnTo>
                    <a:pt x="42725" y="71818"/>
                  </a:lnTo>
                  <a:lnTo>
                    <a:pt x="42697" y="71874"/>
                  </a:lnTo>
                  <a:lnTo>
                    <a:pt x="42626" y="71930"/>
                  </a:lnTo>
                  <a:lnTo>
                    <a:pt x="42612" y="72015"/>
                  </a:lnTo>
                  <a:lnTo>
                    <a:pt x="42697" y="71888"/>
                  </a:lnTo>
                  <a:lnTo>
                    <a:pt x="42711" y="71916"/>
                  </a:lnTo>
                  <a:lnTo>
                    <a:pt x="42725" y="71930"/>
                  </a:lnTo>
                  <a:lnTo>
                    <a:pt x="42725" y="72015"/>
                  </a:lnTo>
                  <a:lnTo>
                    <a:pt x="42753" y="71959"/>
                  </a:lnTo>
                  <a:lnTo>
                    <a:pt x="42753" y="71930"/>
                  </a:lnTo>
                  <a:lnTo>
                    <a:pt x="42795" y="71930"/>
                  </a:lnTo>
                  <a:lnTo>
                    <a:pt x="42753" y="71874"/>
                  </a:lnTo>
                  <a:lnTo>
                    <a:pt x="42753" y="71832"/>
                  </a:lnTo>
                  <a:lnTo>
                    <a:pt x="42781" y="71804"/>
                  </a:lnTo>
                  <a:lnTo>
                    <a:pt x="42795" y="71818"/>
                  </a:lnTo>
                  <a:lnTo>
                    <a:pt x="42781" y="71860"/>
                  </a:lnTo>
                  <a:lnTo>
                    <a:pt x="42823" y="71874"/>
                  </a:lnTo>
                  <a:lnTo>
                    <a:pt x="42851" y="71832"/>
                  </a:lnTo>
                  <a:lnTo>
                    <a:pt x="42866" y="71888"/>
                  </a:lnTo>
                  <a:lnTo>
                    <a:pt x="42978" y="71902"/>
                  </a:lnTo>
                  <a:lnTo>
                    <a:pt x="43006" y="71930"/>
                  </a:lnTo>
                  <a:lnTo>
                    <a:pt x="43020" y="71930"/>
                  </a:lnTo>
                  <a:lnTo>
                    <a:pt x="43020" y="71874"/>
                  </a:lnTo>
                  <a:lnTo>
                    <a:pt x="43035" y="71846"/>
                  </a:lnTo>
                  <a:lnTo>
                    <a:pt x="43020" y="71832"/>
                  </a:lnTo>
                  <a:lnTo>
                    <a:pt x="42950" y="71874"/>
                  </a:lnTo>
                  <a:lnTo>
                    <a:pt x="42894" y="71846"/>
                  </a:lnTo>
                  <a:lnTo>
                    <a:pt x="42936" y="71790"/>
                  </a:lnTo>
                  <a:lnTo>
                    <a:pt x="42880" y="71747"/>
                  </a:lnTo>
                  <a:lnTo>
                    <a:pt x="42753" y="71761"/>
                  </a:lnTo>
                  <a:lnTo>
                    <a:pt x="43035" y="71607"/>
                  </a:lnTo>
                  <a:lnTo>
                    <a:pt x="43218" y="71550"/>
                  </a:lnTo>
                  <a:lnTo>
                    <a:pt x="43246" y="71508"/>
                  </a:lnTo>
                  <a:lnTo>
                    <a:pt x="43260" y="71409"/>
                  </a:lnTo>
                  <a:lnTo>
                    <a:pt x="43302" y="71367"/>
                  </a:lnTo>
                  <a:lnTo>
                    <a:pt x="43344" y="71339"/>
                  </a:lnTo>
                  <a:lnTo>
                    <a:pt x="43401" y="71297"/>
                  </a:lnTo>
                  <a:lnTo>
                    <a:pt x="43415" y="71297"/>
                  </a:lnTo>
                  <a:lnTo>
                    <a:pt x="43471" y="71212"/>
                  </a:lnTo>
                  <a:lnTo>
                    <a:pt x="43527" y="71184"/>
                  </a:lnTo>
                  <a:lnTo>
                    <a:pt x="43541" y="71184"/>
                  </a:lnTo>
                  <a:lnTo>
                    <a:pt x="43626" y="71198"/>
                  </a:lnTo>
                  <a:lnTo>
                    <a:pt x="43654" y="71269"/>
                  </a:lnTo>
                  <a:lnTo>
                    <a:pt x="43668" y="71297"/>
                  </a:lnTo>
                  <a:lnTo>
                    <a:pt x="43668" y="71297"/>
                  </a:lnTo>
                  <a:lnTo>
                    <a:pt x="43682" y="71480"/>
                  </a:lnTo>
                  <a:lnTo>
                    <a:pt x="43696" y="71508"/>
                  </a:lnTo>
                  <a:lnTo>
                    <a:pt x="43710" y="71564"/>
                  </a:lnTo>
                  <a:lnTo>
                    <a:pt x="43753" y="71677"/>
                  </a:lnTo>
                  <a:lnTo>
                    <a:pt x="43739" y="71790"/>
                  </a:lnTo>
                  <a:lnTo>
                    <a:pt x="43725" y="71846"/>
                  </a:lnTo>
                  <a:lnTo>
                    <a:pt x="43696" y="71959"/>
                  </a:lnTo>
                  <a:lnTo>
                    <a:pt x="43682" y="72001"/>
                  </a:lnTo>
                  <a:lnTo>
                    <a:pt x="43696" y="72029"/>
                  </a:lnTo>
                  <a:lnTo>
                    <a:pt x="43725" y="71944"/>
                  </a:lnTo>
                  <a:lnTo>
                    <a:pt x="43753" y="71860"/>
                  </a:lnTo>
                  <a:lnTo>
                    <a:pt x="43809" y="71705"/>
                  </a:lnTo>
                  <a:lnTo>
                    <a:pt x="43725" y="71494"/>
                  </a:lnTo>
                  <a:lnTo>
                    <a:pt x="43696" y="71409"/>
                  </a:lnTo>
                  <a:lnTo>
                    <a:pt x="43725" y="71297"/>
                  </a:lnTo>
                  <a:lnTo>
                    <a:pt x="43725" y="71269"/>
                  </a:lnTo>
                  <a:lnTo>
                    <a:pt x="43725" y="71226"/>
                  </a:lnTo>
                  <a:lnTo>
                    <a:pt x="43739" y="71226"/>
                  </a:lnTo>
                  <a:lnTo>
                    <a:pt x="43753" y="71212"/>
                  </a:lnTo>
                  <a:lnTo>
                    <a:pt x="43781" y="71198"/>
                  </a:lnTo>
                  <a:lnTo>
                    <a:pt x="43894" y="71240"/>
                  </a:lnTo>
                  <a:lnTo>
                    <a:pt x="44063" y="71438"/>
                  </a:lnTo>
                  <a:lnTo>
                    <a:pt x="44091" y="71536"/>
                  </a:lnTo>
                  <a:lnTo>
                    <a:pt x="44147" y="71522"/>
                  </a:lnTo>
                  <a:lnTo>
                    <a:pt x="44274" y="71564"/>
                  </a:lnTo>
                  <a:lnTo>
                    <a:pt x="44330" y="71621"/>
                  </a:lnTo>
                  <a:lnTo>
                    <a:pt x="44358" y="71621"/>
                  </a:lnTo>
                  <a:lnTo>
                    <a:pt x="44513" y="71649"/>
                  </a:lnTo>
                  <a:lnTo>
                    <a:pt x="44612" y="71649"/>
                  </a:lnTo>
                  <a:lnTo>
                    <a:pt x="44724" y="71649"/>
                  </a:lnTo>
                  <a:lnTo>
                    <a:pt x="44837" y="71691"/>
                  </a:lnTo>
                  <a:lnTo>
                    <a:pt x="44865" y="71705"/>
                  </a:lnTo>
                  <a:lnTo>
                    <a:pt x="44879" y="71733"/>
                  </a:lnTo>
                  <a:lnTo>
                    <a:pt x="44921" y="71747"/>
                  </a:lnTo>
                  <a:lnTo>
                    <a:pt x="45034" y="71775"/>
                  </a:lnTo>
                  <a:lnTo>
                    <a:pt x="45090" y="71790"/>
                  </a:lnTo>
                  <a:lnTo>
                    <a:pt x="45217" y="72057"/>
                  </a:lnTo>
                  <a:lnTo>
                    <a:pt x="45203" y="72156"/>
                  </a:lnTo>
                  <a:lnTo>
                    <a:pt x="45147" y="72156"/>
                  </a:lnTo>
                  <a:lnTo>
                    <a:pt x="45133" y="72170"/>
                  </a:lnTo>
                  <a:lnTo>
                    <a:pt x="45133" y="72170"/>
                  </a:lnTo>
                  <a:lnTo>
                    <a:pt x="45203" y="72226"/>
                  </a:lnTo>
                  <a:lnTo>
                    <a:pt x="45203" y="72212"/>
                  </a:lnTo>
                  <a:lnTo>
                    <a:pt x="45288" y="72170"/>
                  </a:lnTo>
                  <a:lnTo>
                    <a:pt x="45372" y="72212"/>
                  </a:lnTo>
                  <a:lnTo>
                    <a:pt x="45428" y="72268"/>
                  </a:lnTo>
                  <a:lnTo>
                    <a:pt x="45428" y="72325"/>
                  </a:lnTo>
                  <a:lnTo>
                    <a:pt x="45372" y="72367"/>
                  </a:lnTo>
                  <a:lnTo>
                    <a:pt x="45259" y="72465"/>
                  </a:lnTo>
                  <a:lnTo>
                    <a:pt x="45231" y="72494"/>
                  </a:lnTo>
                  <a:lnTo>
                    <a:pt x="45217" y="72564"/>
                  </a:lnTo>
                  <a:lnTo>
                    <a:pt x="45020" y="72578"/>
                  </a:lnTo>
                  <a:lnTo>
                    <a:pt x="44893" y="72634"/>
                  </a:lnTo>
                  <a:lnTo>
                    <a:pt x="44851" y="72663"/>
                  </a:lnTo>
                  <a:lnTo>
                    <a:pt x="44781" y="72719"/>
                  </a:lnTo>
                  <a:lnTo>
                    <a:pt x="44696" y="72803"/>
                  </a:lnTo>
                  <a:lnTo>
                    <a:pt x="44654" y="72902"/>
                  </a:lnTo>
                  <a:lnTo>
                    <a:pt x="44612" y="73127"/>
                  </a:lnTo>
                  <a:lnTo>
                    <a:pt x="44612" y="73198"/>
                  </a:lnTo>
                  <a:lnTo>
                    <a:pt x="44612" y="73240"/>
                  </a:lnTo>
                  <a:lnTo>
                    <a:pt x="44598" y="73282"/>
                  </a:lnTo>
                  <a:lnTo>
                    <a:pt x="44584" y="73409"/>
                  </a:lnTo>
                  <a:lnTo>
                    <a:pt x="44555" y="73465"/>
                  </a:lnTo>
                  <a:lnTo>
                    <a:pt x="44541" y="73465"/>
                  </a:lnTo>
                  <a:close/>
                  <a:moveTo>
                    <a:pt x="38303" y="72282"/>
                  </a:moveTo>
                  <a:lnTo>
                    <a:pt x="38162" y="72254"/>
                  </a:lnTo>
                  <a:lnTo>
                    <a:pt x="38134" y="72226"/>
                  </a:lnTo>
                  <a:lnTo>
                    <a:pt x="38134" y="72184"/>
                  </a:lnTo>
                  <a:lnTo>
                    <a:pt x="38205" y="72128"/>
                  </a:lnTo>
                  <a:lnTo>
                    <a:pt x="38247" y="72142"/>
                  </a:lnTo>
                  <a:lnTo>
                    <a:pt x="38247" y="72142"/>
                  </a:lnTo>
                  <a:lnTo>
                    <a:pt x="38359" y="72156"/>
                  </a:lnTo>
                  <a:lnTo>
                    <a:pt x="38374" y="72184"/>
                  </a:lnTo>
                  <a:lnTo>
                    <a:pt x="38374" y="72254"/>
                  </a:lnTo>
                  <a:close/>
                  <a:moveTo>
                    <a:pt x="46344" y="70522"/>
                  </a:moveTo>
                  <a:lnTo>
                    <a:pt x="46344" y="70607"/>
                  </a:lnTo>
                  <a:lnTo>
                    <a:pt x="46330" y="70621"/>
                  </a:lnTo>
                  <a:lnTo>
                    <a:pt x="46287" y="70579"/>
                  </a:lnTo>
                  <a:lnTo>
                    <a:pt x="46259" y="70607"/>
                  </a:lnTo>
                  <a:lnTo>
                    <a:pt x="46301" y="70621"/>
                  </a:lnTo>
                  <a:lnTo>
                    <a:pt x="46287" y="70649"/>
                  </a:lnTo>
                  <a:lnTo>
                    <a:pt x="46217" y="70649"/>
                  </a:lnTo>
                  <a:lnTo>
                    <a:pt x="46231" y="70691"/>
                  </a:lnTo>
                  <a:lnTo>
                    <a:pt x="46330" y="70691"/>
                  </a:lnTo>
                  <a:lnTo>
                    <a:pt x="46344" y="70705"/>
                  </a:lnTo>
                  <a:lnTo>
                    <a:pt x="46358" y="70733"/>
                  </a:lnTo>
                  <a:lnTo>
                    <a:pt x="46344" y="70818"/>
                  </a:lnTo>
                  <a:lnTo>
                    <a:pt x="46287" y="70874"/>
                  </a:lnTo>
                  <a:lnTo>
                    <a:pt x="46301" y="70902"/>
                  </a:lnTo>
                  <a:lnTo>
                    <a:pt x="46344" y="70902"/>
                  </a:lnTo>
                  <a:lnTo>
                    <a:pt x="46344" y="70902"/>
                  </a:lnTo>
                  <a:lnTo>
                    <a:pt x="46372" y="70945"/>
                  </a:lnTo>
                  <a:lnTo>
                    <a:pt x="46372" y="70973"/>
                  </a:lnTo>
                  <a:lnTo>
                    <a:pt x="46386" y="70987"/>
                  </a:lnTo>
                  <a:lnTo>
                    <a:pt x="46400" y="70973"/>
                  </a:lnTo>
                  <a:lnTo>
                    <a:pt x="46470" y="70931"/>
                  </a:lnTo>
                  <a:lnTo>
                    <a:pt x="46485" y="70945"/>
                  </a:lnTo>
                  <a:lnTo>
                    <a:pt x="46499" y="71029"/>
                  </a:lnTo>
                  <a:lnTo>
                    <a:pt x="46499" y="71029"/>
                  </a:lnTo>
                  <a:lnTo>
                    <a:pt x="46485" y="71057"/>
                  </a:lnTo>
                  <a:lnTo>
                    <a:pt x="46414" y="71071"/>
                  </a:lnTo>
                  <a:lnTo>
                    <a:pt x="46161" y="70987"/>
                  </a:lnTo>
                  <a:lnTo>
                    <a:pt x="45823" y="70945"/>
                  </a:lnTo>
                  <a:lnTo>
                    <a:pt x="45795" y="70917"/>
                  </a:lnTo>
                  <a:lnTo>
                    <a:pt x="45795" y="70902"/>
                  </a:lnTo>
                  <a:lnTo>
                    <a:pt x="45780" y="70846"/>
                  </a:lnTo>
                  <a:lnTo>
                    <a:pt x="45795" y="70818"/>
                  </a:lnTo>
                  <a:lnTo>
                    <a:pt x="45837" y="70846"/>
                  </a:lnTo>
                  <a:lnTo>
                    <a:pt x="45851" y="70818"/>
                  </a:lnTo>
                  <a:lnTo>
                    <a:pt x="45921" y="70832"/>
                  </a:lnTo>
                  <a:lnTo>
                    <a:pt x="45992" y="70818"/>
                  </a:lnTo>
                  <a:lnTo>
                    <a:pt x="46062" y="70733"/>
                  </a:lnTo>
                  <a:lnTo>
                    <a:pt x="46118" y="70508"/>
                  </a:lnTo>
                  <a:lnTo>
                    <a:pt x="46104" y="70381"/>
                  </a:lnTo>
                  <a:lnTo>
                    <a:pt x="46147" y="70353"/>
                  </a:lnTo>
                  <a:lnTo>
                    <a:pt x="46217" y="70297"/>
                  </a:lnTo>
                  <a:lnTo>
                    <a:pt x="46245" y="70283"/>
                  </a:lnTo>
                  <a:lnTo>
                    <a:pt x="46259" y="70283"/>
                  </a:lnTo>
                  <a:lnTo>
                    <a:pt x="46245" y="70311"/>
                  </a:lnTo>
                  <a:lnTo>
                    <a:pt x="46316" y="70311"/>
                  </a:lnTo>
                  <a:lnTo>
                    <a:pt x="46372" y="70353"/>
                  </a:lnTo>
                  <a:lnTo>
                    <a:pt x="46386" y="70424"/>
                  </a:lnTo>
                  <a:close/>
                  <a:moveTo>
                    <a:pt x="16702" y="65425"/>
                  </a:moveTo>
                  <a:lnTo>
                    <a:pt x="16716" y="65326"/>
                  </a:lnTo>
                  <a:lnTo>
                    <a:pt x="16758" y="65340"/>
                  </a:lnTo>
                  <a:lnTo>
                    <a:pt x="16772" y="65411"/>
                  </a:lnTo>
                  <a:lnTo>
                    <a:pt x="16772" y="65411"/>
                  </a:lnTo>
                  <a:lnTo>
                    <a:pt x="16800" y="65453"/>
                  </a:lnTo>
                  <a:lnTo>
                    <a:pt x="16829" y="65523"/>
                  </a:lnTo>
                  <a:lnTo>
                    <a:pt x="16829" y="65791"/>
                  </a:lnTo>
                  <a:lnTo>
                    <a:pt x="16899" y="65861"/>
                  </a:lnTo>
                  <a:lnTo>
                    <a:pt x="16843" y="65861"/>
                  </a:lnTo>
                  <a:lnTo>
                    <a:pt x="16772" y="65917"/>
                  </a:lnTo>
                  <a:lnTo>
                    <a:pt x="16716" y="65847"/>
                  </a:lnTo>
                  <a:lnTo>
                    <a:pt x="16688" y="65749"/>
                  </a:lnTo>
                  <a:lnTo>
                    <a:pt x="16730" y="65580"/>
                  </a:lnTo>
                  <a:close/>
                  <a:moveTo>
                    <a:pt x="16434" y="59299"/>
                  </a:moveTo>
                  <a:lnTo>
                    <a:pt x="16462" y="59313"/>
                  </a:lnTo>
                  <a:lnTo>
                    <a:pt x="16462" y="59313"/>
                  </a:lnTo>
                  <a:lnTo>
                    <a:pt x="16533" y="59327"/>
                  </a:lnTo>
                  <a:lnTo>
                    <a:pt x="16603" y="59313"/>
                  </a:lnTo>
                  <a:lnTo>
                    <a:pt x="16674" y="59369"/>
                  </a:lnTo>
                  <a:lnTo>
                    <a:pt x="16617" y="59398"/>
                  </a:lnTo>
                  <a:lnTo>
                    <a:pt x="16617" y="59454"/>
                  </a:lnTo>
                  <a:lnTo>
                    <a:pt x="16589" y="59468"/>
                  </a:lnTo>
                  <a:lnTo>
                    <a:pt x="16519" y="59426"/>
                  </a:lnTo>
                  <a:lnTo>
                    <a:pt x="16448" y="59440"/>
                  </a:lnTo>
                  <a:lnTo>
                    <a:pt x="16462" y="59384"/>
                  </a:lnTo>
                  <a:lnTo>
                    <a:pt x="16406" y="59313"/>
                  </a:lnTo>
                  <a:close/>
                  <a:moveTo>
                    <a:pt x="11787" y="58581"/>
                  </a:moveTo>
                  <a:lnTo>
                    <a:pt x="11914" y="58468"/>
                  </a:lnTo>
                  <a:lnTo>
                    <a:pt x="11928" y="58482"/>
                  </a:lnTo>
                  <a:lnTo>
                    <a:pt x="11928" y="58482"/>
                  </a:lnTo>
                  <a:lnTo>
                    <a:pt x="11970" y="58482"/>
                  </a:lnTo>
                  <a:lnTo>
                    <a:pt x="11984" y="58511"/>
                  </a:lnTo>
                  <a:lnTo>
                    <a:pt x="11942" y="58525"/>
                  </a:lnTo>
                  <a:lnTo>
                    <a:pt x="11928" y="58581"/>
                  </a:lnTo>
                  <a:lnTo>
                    <a:pt x="11830" y="58609"/>
                  </a:lnTo>
                  <a:close/>
                  <a:moveTo>
                    <a:pt x="11731" y="58130"/>
                  </a:moveTo>
                  <a:lnTo>
                    <a:pt x="11703" y="58088"/>
                  </a:lnTo>
                  <a:lnTo>
                    <a:pt x="11604" y="58074"/>
                  </a:lnTo>
                  <a:lnTo>
                    <a:pt x="11590" y="57989"/>
                  </a:lnTo>
                  <a:lnTo>
                    <a:pt x="11632" y="57975"/>
                  </a:lnTo>
                  <a:lnTo>
                    <a:pt x="11675" y="57905"/>
                  </a:lnTo>
                  <a:lnTo>
                    <a:pt x="11689" y="57891"/>
                  </a:lnTo>
                  <a:lnTo>
                    <a:pt x="11731" y="57905"/>
                  </a:lnTo>
                  <a:lnTo>
                    <a:pt x="11731" y="57905"/>
                  </a:lnTo>
                  <a:lnTo>
                    <a:pt x="11858" y="57989"/>
                  </a:lnTo>
                  <a:lnTo>
                    <a:pt x="11914" y="58004"/>
                  </a:lnTo>
                  <a:lnTo>
                    <a:pt x="11942" y="58060"/>
                  </a:lnTo>
                  <a:lnTo>
                    <a:pt x="11886" y="58074"/>
                  </a:lnTo>
                  <a:lnTo>
                    <a:pt x="11844" y="58060"/>
                  </a:lnTo>
                  <a:lnTo>
                    <a:pt x="11801" y="58060"/>
                  </a:lnTo>
                  <a:lnTo>
                    <a:pt x="11787" y="58116"/>
                  </a:lnTo>
                  <a:close/>
                  <a:moveTo>
                    <a:pt x="11463" y="56131"/>
                  </a:moveTo>
                  <a:lnTo>
                    <a:pt x="11421" y="56229"/>
                  </a:lnTo>
                  <a:lnTo>
                    <a:pt x="11435" y="56286"/>
                  </a:lnTo>
                  <a:lnTo>
                    <a:pt x="11435" y="56426"/>
                  </a:lnTo>
                  <a:lnTo>
                    <a:pt x="11435" y="56426"/>
                  </a:lnTo>
                  <a:lnTo>
                    <a:pt x="11351" y="56426"/>
                  </a:lnTo>
                  <a:lnTo>
                    <a:pt x="11365" y="56384"/>
                  </a:lnTo>
                  <a:lnTo>
                    <a:pt x="11323" y="56384"/>
                  </a:lnTo>
                  <a:lnTo>
                    <a:pt x="11294" y="56370"/>
                  </a:lnTo>
                  <a:lnTo>
                    <a:pt x="11280" y="56314"/>
                  </a:lnTo>
                  <a:lnTo>
                    <a:pt x="11337" y="56243"/>
                  </a:lnTo>
                  <a:lnTo>
                    <a:pt x="11309" y="56145"/>
                  </a:lnTo>
                  <a:lnTo>
                    <a:pt x="11393" y="56103"/>
                  </a:lnTo>
                  <a:lnTo>
                    <a:pt x="11449" y="56088"/>
                  </a:lnTo>
                  <a:close/>
                  <a:moveTo>
                    <a:pt x="1296" y="52864"/>
                  </a:moveTo>
                  <a:lnTo>
                    <a:pt x="1325" y="52864"/>
                  </a:lnTo>
                  <a:lnTo>
                    <a:pt x="1311" y="52934"/>
                  </a:lnTo>
                  <a:lnTo>
                    <a:pt x="1226" y="52962"/>
                  </a:lnTo>
                  <a:lnTo>
                    <a:pt x="1184" y="53033"/>
                  </a:lnTo>
                  <a:lnTo>
                    <a:pt x="1156" y="53005"/>
                  </a:lnTo>
                  <a:lnTo>
                    <a:pt x="1170" y="52934"/>
                  </a:lnTo>
                  <a:close/>
                  <a:moveTo>
                    <a:pt x="15857" y="44147"/>
                  </a:moveTo>
                  <a:lnTo>
                    <a:pt x="15815" y="44232"/>
                  </a:lnTo>
                  <a:lnTo>
                    <a:pt x="15815" y="44232"/>
                  </a:lnTo>
                  <a:lnTo>
                    <a:pt x="15744" y="44232"/>
                  </a:lnTo>
                  <a:lnTo>
                    <a:pt x="15744" y="44288"/>
                  </a:lnTo>
                  <a:lnTo>
                    <a:pt x="15702" y="44330"/>
                  </a:lnTo>
                  <a:lnTo>
                    <a:pt x="15688" y="44330"/>
                  </a:lnTo>
                  <a:lnTo>
                    <a:pt x="15688" y="44274"/>
                  </a:lnTo>
                  <a:lnTo>
                    <a:pt x="15730" y="44232"/>
                  </a:lnTo>
                  <a:lnTo>
                    <a:pt x="15716" y="44091"/>
                  </a:lnTo>
                  <a:lnTo>
                    <a:pt x="15744" y="44049"/>
                  </a:lnTo>
                  <a:lnTo>
                    <a:pt x="15801" y="44035"/>
                  </a:lnTo>
                  <a:lnTo>
                    <a:pt x="15843" y="44063"/>
                  </a:lnTo>
                  <a:close/>
                  <a:moveTo>
                    <a:pt x="17392" y="36473"/>
                  </a:moveTo>
                  <a:lnTo>
                    <a:pt x="17406" y="36416"/>
                  </a:lnTo>
                  <a:lnTo>
                    <a:pt x="17392" y="36388"/>
                  </a:lnTo>
                  <a:lnTo>
                    <a:pt x="17420" y="36360"/>
                  </a:lnTo>
                  <a:lnTo>
                    <a:pt x="17448" y="36374"/>
                  </a:lnTo>
                  <a:lnTo>
                    <a:pt x="17476" y="36360"/>
                  </a:lnTo>
                  <a:lnTo>
                    <a:pt x="17519" y="36219"/>
                  </a:lnTo>
                  <a:lnTo>
                    <a:pt x="17504" y="36191"/>
                  </a:lnTo>
                  <a:lnTo>
                    <a:pt x="17519" y="36050"/>
                  </a:lnTo>
                  <a:lnTo>
                    <a:pt x="17561" y="36008"/>
                  </a:lnTo>
                  <a:lnTo>
                    <a:pt x="17603" y="35811"/>
                  </a:lnTo>
                  <a:lnTo>
                    <a:pt x="17561" y="35769"/>
                  </a:lnTo>
                  <a:lnTo>
                    <a:pt x="17519" y="35670"/>
                  </a:lnTo>
                  <a:lnTo>
                    <a:pt x="17547" y="35600"/>
                  </a:lnTo>
                  <a:lnTo>
                    <a:pt x="17462" y="35557"/>
                  </a:lnTo>
                  <a:lnTo>
                    <a:pt x="17504" y="35529"/>
                  </a:lnTo>
                  <a:lnTo>
                    <a:pt x="17490" y="35487"/>
                  </a:lnTo>
                  <a:lnTo>
                    <a:pt x="17448" y="35445"/>
                  </a:lnTo>
                  <a:lnTo>
                    <a:pt x="17490" y="35388"/>
                  </a:lnTo>
                  <a:lnTo>
                    <a:pt x="17547" y="35360"/>
                  </a:lnTo>
                  <a:lnTo>
                    <a:pt x="17631" y="35402"/>
                  </a:lnTo>
                  <a:lnTo>
                    <a:pt x="17645" y="35374"/>
                  </a:lnTo>
                  <a:lnTo>
                    <a:pt x="17772" y="35388"/>
                  </a:lnTo>
                  <a:lnTo>
                    <a:pt x="17828" y="35360"/>
                  </a:lnTo>
                  <a:lnTo>
                    <a:pt x="17828" y="35304"/>
                  </a:lnTo>
                  <a:lnTo>
                    <a:pt x="17955" y="35248"/>
                  </a:lnTo>
                  <a:lnTo>
                    <a:pt x="17969" y="35262"/>
                  </a:lnTo>
                  <a:lnTo>
                    <a:pt x="17899" y="35332"/>
                  </a:lnTo>
                  <a:lnTo>
                    <a:pt x="17927" y="35360"/>
                  </a:lnTo>
                  <a:lnTo>
                    <a:pt x="17969" y="35346"/>
                  </a:lnTo>
                  <a:lnTo>
                    <a:pt x="17927" y="35318"/>
                  </a:lnTo>
                  <a:lnTo>
                    <a:pt x="17955" y="35304"/>
                  </a:lnTo>
                  <a:lnTo>
                    <a:pt x="17983" y="35332"/>
                  </a:lnTo>
                  <a:lnTo>
                    <a:pt x="18082" y="35262"/>
                  </a:lnTo>
                  <a:lnTo>
                    <a:pt x="18096" y="35290"/>
                  </a:lnTo>
                  <a:lnTo>
                    <a:pt x="18138" y="35290"/>
                  </a:lnTo>
                  <a:lnTo>
                    <a:pt x="18152" y="35248"/>
                  </a:lnTo>
                  <a:lnTo>
                    <a:pt x="18152" y="35205"/>
                  </a:lnTo>
                  <a:lnTo>
                    <a:pt x="18237" y="35149"/>
                  </a:lnTo>
                  <a:lnTo>
                    <a:pt x="18265" y="35177"/>
                  </a:lnTo>
                  <a:lnTo>
                    <a:pt x="18251" y="35205"/>
                  </a:lnTo>
                  <a:lnTo>
                    <a:pt x="18307" y="35262"/>
                  </a:lnTo>
                  <a:lnTo>
                    <a:pt x="18378" y="35248"/>
                  </a:lnTo>
                  <a:lnTo>
                    <a:pt x="18448" y="35262"/>
                  </a:lnTo>
                  <a:lnTo>
                    <a:pt x="18462" y="35248"/>
                  </a:lnTo>
                  <a:lnTo>
                    <a:pt x="18434" y="35205"/>
                  </a:lnTo>
                  <a:lnTo>
                    <a:pt x="18476" y="35163"/>
                  </a:lnTo>
                  <a:lnTo>
                    <a:pt x="18434" y="35135"/>
                  </a:lnTo>
                  <a:lnTo>
                    <a:pt x="18504" y="35121"/>
                  </a:lnTo>
                  <a:lnTo>
                    <a:pt x="18561" y="35079"/>
                  </a:lnTo>
                  <a:lnTo>
                    <a:pt x="18603" y="35093"/>
                  </a:lnTo>
                  <a:lnTo>
                    <a:pt x="18631" y="35050"/>
                  </a:lnTo>
                  <a:lnTo>
                    <a:pt x="18716" y="35093"/>
                  </a:lnTo>
                  <a:lnTo>
                    <a:pt x="18786" y="35079"/>
                  </a:lnTo>
                  <a:lnTo>
                    <a:pt x="18814" y="35093"/>
                  </a:lnTo>
                  <a:lnTo>
                    <a:pt x="18800" y="35149"/>
                  </a:lnTo>
                  <a:lnTo>
                    <a:pt x="18828" y="35163"/>
                  </a:lnTo>
                  <a:lnTo>
                    <a:pt x="18884" y="35107"/>
                  </a:lnTo>
                  <a:lnTo>
                    <a:pt x="19025" y="35107"/>
                  </a:lnTo>
                  <a:lnTo>
                    <a:pt x="19082" y="35135"/>
                  </a:lnTo>
                  <a:lnTo>
                    <a:pt x="19110" y="35191"/>
                  </a:lnTo>
                  <a:lnTo>
                    <a:pt x="19166" y="35262"/>
                  </a:lnTo>
                  <a:lnTo>
                    <a:pt x="19251" y="35233"/>
                  </a:lnTo>
                  <a:lnTo>
                    <a:pt x="19279" y="35233"/>
                  </a:lnTo>
                  <a:lnTo>
                    <a:pt x="19321" y="35191"/>
                  </a:lnTo>
                  <a:lnTo>
                    <a:pt x="19363" y="35205"/>
                  </a:lnTo>
                  <a:lnTo>
                    <a:pt x="19377" y="35248"/>
                  </a:lnTo>
                  <a:lnTo>
                    <a:pt x="19406" y="35219"/>
                  </a:lnTo>
                  <a:lnTo>
                    <a:pt x="19434" y="35205"/>
                  </a:lnTo>
                  <a:lnTo>
                    <a:pt x="19448" y="35233"/>
                  </a:lnTo>
                  <a:lnTo>
                    <a:pt x="19532" y="35248"/>
                  </a:lnTo>
                  <a:lnTo>
                    <a:pt x="19603" y="35276"/>
                  </a:lnTo>
                  <a:lnTo>
                    <a:pt x="19603" y="35248"/>
                  </a:lnTo>
                  <a:lnTo>
                    <a:pt x="19673" y="35276"/>
                  </a:lnTo>
                  <a:lnTo>
                    <a:pt x="19701" y="35233"/>
                  </a:lnTo>
                  <a:lnTo>
                    <a:pt x="19729" y="35219"/>
                  </a:lnTo>
                  <a:lnTo>
                    <a:pt x="19772" y="35318"/>
                  </a:lnTo>
                  <a:lnTo>
                    <a:pt x="19758" y="35360"/>
                  </a:lnTo>
                  <a:lnTo>
                    <a:pt x="19814" y="35374"/>
                  </a:lnTo>
                  <a:lnTo>
                    <a:pt x="19842" y="35416"/>
                  </a:lnTo>
                  <a:lnTo>
                    <a:pt x="19842" y="35487"/>
                  </a:lnTo>
                  <a:lnTo>
                    <a:pt x="19884" y="35529"/>
                  </a:lnTo>
                  <a:lnTo>
                    <a:pt x="19884" y="35628"/>
                  </a:lnTo>
                  <a:lnTo>
                    <a:pt x="19715" y="35895"/>
                  </a:lnTo>
                  <a:lnTo>
                    <a:pt x="19729" y="35923"/>
                  </a:lnTo>
                  <a:lnTo>
                    <a:pt x="19828" y="35853"/>
                  </a:lnTo>
                  <a:lnTo>
                    <a:pt x="19800" y="35783"/>
                  </a:lnTo>
                  <a:lnTo>
                    <a:pt x="19856" y="35797"/>
                  </a:lnTo>
                  <a:lnTo>
                    <a:pt x="19870" y="35797"/>
                  </a:lnTo>
                  <a:lnTo>
                    <a:pt x="19870" y="35839"/>
                  </a:lnTo>
                  <a:lnTo>
                    <a:pt x="19927" y="35881"/>
                  </a:lnTo>
                  <a:lnTo>
                    <a:pt x="19912" y="35966"/>
                  </a:lnTo>
                  <a:lnTo>
                    <a:pt x="19983" y="36022"/>
                  </a:lnTo>
                  <a:lnTo>
                    <a:pt x="20039" y="35994"/>
                  </a:lnTo>
                  <a:lnTo>
                    <a:pt x="20096" y="36008"/>
                  </a:lnTo>
                  <a:lnTo>
                    <a:pt x="20124" y="36036"/>
                  </a:lnTo>
                  <a:lnTo>
                    <a:pt x="20152" y="36050"/>
                  </a:lnTo>
                  <a:lnTo>
                    <a:pt x="20194" y="36022"/>
                  </a:lnTo>
                  <a:lnTo>
                    <a:pt x="20208" y="36050"/>
                  </a:lnTo>
                  <a:lnTo>
                    <a:pt x="20152" y="36106"/>
                  </a:lnTo>
                  <a:lnTo>
                    <a:pt x="20222" y="36219"/>
                  </a:lnTo>
                  <a:lnTo>
                    <a:pt x="20180" y="36247"/>
                  </a:lnTo>
                  <a:lnTo>
                    <a:pt x="20194" y="36304"/>
                  </a:lnTo>
                  <a:lnTo>
                    <a:pt x="20236" y="36290"/>
                  </a:lnTo>
                  <a:lnTo>
                    <a:pt x="20250" y="36318"/>
                  </a:lnTo>
                  <a:lnTo>
                    <a:pt x="20293" y="36571"/>
                  </a:lnTo>
                  <a:lnTo>
                    <a:pt x="20419" y="36628"/>
                  </a:lnTo>
                  <a:lnTo>
                    <a:pt x="20405" y="36712"/>
                  </a:lnTo>
                  <a:lnTo>
                    <a:pt x="20349" y="36782"/>
                  </a:lnTo>
                  <a:lnTo>
                    <a:pt x="20335" y="36839"/>
                  </a:lnTo>
                  <a:lnTo>
                    <a:pt x="20419" y="36895"/>
                  </a:lnTo>
                  <a:lnTo>
                    <a:pt x="20448" y="36853"/>
                  </a:lnTo>
                  <a:lnTo>
                    <a:pt x="20560" y="36853"/>
                  </a:lnTo>
                  <a:lnTo>
                    <a:pt x="20588" y="36839"/>
                  </a:lnTo>
                  <a:lnTo>
                    <a:pt x="20602" y="36825"/>
                  </a:lnTo>
                  <a:lnTo>
                    <a:pt x="20673" y="36811"/>
                  </a:lnTo>
                  <a:lnTo>
                    <a:pt x="20701" y="36754"/>
                  </a:lnTo>
                  <a:lnTo>
                    <a:pt x="20786" y="36768"/>
                  </a:lnTo>
                  <a:lnTo>
                    <a:pt x="20884" y="36740"/>
                  </a:lnTo>
                  <a:lnTo>
                    <a:pt x="20912" y="36684"/>
                  </a:lnTo>
                  <a:lnTo>
                    <a:pt x="20954" y="36656"/>
                  </a:lnTo>
                  <a:lnTo>
                    <a:pt x="20969" y="36613"/>
                  </a:lnTo>
                  <a:lnTo>
                    <a:pt x="21081" y="36557"/>
                  </a:lnTo>
                  <a:lnTo>
                    <a:pt x="21250" y="36585"/>
                  </a:lnTo>
                  <a:lnTo>
                    <a:pt x="21490" y="36656"/>
                  </a:lnTo>
                  <a:lnTo>
                    <a:pt x="21574" y="36613"/>
                  </a:lnTo>
                  <a:lnTo>
                    <a:pt x="21616" y="36613"/>
                  </a:lnTo>
                  <a:lnTo>
                    <a:pt x="21630" y="36642"/>
                  </a:lnTo>
                  <a:lnTo>
                    <a:pt x="21729" y="36670"/>
                  </a:lnTo>
                  <a:lnTo>
                    <a:pt x="21687" y="36754"/>
                  </a:lnTo>
                  <a:lnTo>
                    <a:pt x="21602" y="36768"/>
                  </a:lnTo>
                  <a:lnTo>
                    <a:pt x="21574" y="36811"/>
                  </a:lnTo>
                  <a:lnTo>
                    <a:pt x="21588" y="36867"/>
                  </a:lnTo>
                  <a:lnTo>
                    <a:pt x="21518" y="36923"/>
                  </a:lnTo>
                  <a:lnTo>
                    <a:pt x="21490" y="36923"/>
                  </a:lnTo>
                  <a:lnTo>
                    <a:pt x="21419" y="37092"/>
                  </a:lnTo>
                  <a:lnTo>
                    <a:pt x="21419" y="37092"/>
                  </a:lnTo>
                  <a:lnTo>
                    <a:pt x="21405" y="37134"/>
                  </a:lnTo>
                  <a:lnTo>
                    <a:pt x="21405" y="37134"/>
                  </a:lnTo>
                  <a:lnTo>
                    <a:pt x="21377" y="37163"/>
                  </a:lnTo>
                  <a:lnTo>
                    <a:pt x="21349" y="37346"/>
                  </a:lnTo>
                  <a:lnTo>
                    <a:pt x="21292" y="37332"/>
                  </a:lnTo>
                  <a:lnTo>
                    <a:pt x="21278" y="37360"/>
                  </a:lnTo>
                  <a:lnTo>
                    <a:pt x="21222" y="37416"/>
                  </a:lnTo>
                  <a:lnTo>
                    <a:pt x="21236" y="37444"/>
                  </a:lnTo>
                  <a:lnTo>
                    <a:pt x="21166" y="37472"/>
                  </a:lnTo>
                  <a:lnTo>
                    <a:pt x="20800" y="37726"/>
                  </a:lnTo>
                  <a:lnTo>
                    <a:pt x="20743" y="37881"/>
                  </a:lnTo>
                  <a:lnTo>
                    <a:pt x="20743" y="37881"/>
                  </a:lnTo>
                  <a:lnTo>
                    <a:pt x="20631" y="37853"/>
                  </a:lnTo>
                  <a:lnTo>
                    <a:pt x="20532" y="37951"/>
                  </a:lnTo>
                  <a:lnTo>
                    <a:pt x="20532" y="37951"/>
                  </a:lnTo>
                  <a:lnTo>
                    <a:pt x="20504" y="37937"/>
                  </a:lnTo>
                  <a:lnTo>
                    <a:pt x="20462" y="37965"/>
                  </a:lnTo>
                  <a:lnTo>
                    <a:pt x="20448" y="37965"/>
                  </a:lnTo>
                  <a:lnTo>
                    <a:pt x="20448" y="37979"/>
                  </a:lnTo>
                  <a:lnTo>
                    <a:pt x="20391" y="38008"/>
                  </a:lnTo>
                  <a:lnTo>
                    <a:pt x="20349" y="38078"/>
                  </a:lnTo>
                  <a:lnTo>
                    <a:pt x="20321" y="38148"/>
                  </a:lnTo>
                  <a:lnTo>
                    <a:pt x="20335" y="38289"/>
                  </a:lnTo>
                  <a:lnTo>
                    <a:pt x="20279" y="38374"/>
                  </a:lnTo>
                  <a:lnTo>
                    <a:pt x="20067" y="38472"/>
                  </a:lnTo>
                  <a:lnTo>
                    <a:pt x="20039" y="38514"/>
                  </a:lnTo>
                  <a:lnTo>
                    <a:pt x="19955" y="38571"/>
                  </a:lnTo>
                  <a:lnTo>
                    <a:pt x="19927" y="38627"/>
                  </a:lnTo>
                  <a:lnTo>
                    <a:pt x="19856" y="38655"/>
                  </a:lnTo>
                  <a:lnTo>
                    <a:pt x="19786" y="38768"/>
                  </a:lnTo>
                  <a:lnTo>
                    <a:pt x="19659" y="38867"/>
                  </a:lnTo>
                  <a:lnTo>
                    <a:pt x="19490" y="38951"/>
                  </a:lnTo>
                  <a:lnTo>
                    <a:pt x="19448" y="38937"/>
                  </a:lnTo>
                  <a:lnTo>
                    <a:pt x="19462" y="38881"/>
                  </a:lnTo>
                  <a:lnTo>
                    <a:pt x="19349" y="38895"/>
                  </a:lnTo>
                  <a:lnTo>
                    <a:pt x="19349" y="38951"/>
                  </a:lnTo>
                  <a:lnTo>
                    <a:pt x="19208" y="39092"/>
                  </a:lnTo>
                  <a:lnTo>
                    <a:pt x="19279" y="39092"/>
                  </a:lnTo>
                  <a:lnTo>
                    <a:pt x="19321" y="39120"/>
                  </a:lnTo>
                  <a:lnTo>
                    <a:pt x="19335" y="39120"/>
                  </a:lnTo>
                  <a:lnTo>
                    <a:pt x="19335" y="39148"/>
                  </a:lnTo>
                  <a:lnTo>
                    <a:pt x="19180" y="39120"/>
                  </a:lnTo>
                  <a:lnTo>
                    <a:pt x="19011" y="38993"/>
                  </a:lnTo>
                  <a:lnTo>
                    <a:pt x="18870" y="38937"/>
                  </a:lnTo>
                  <a:lnTo>
                    <a:pt x="18786" y="38951"/>
                  </a:lnTo>
                  <a:lnTo>
                    <a:pt x="18786" y="39007"/>
                  </a:lnTo>
                  <a:lnTo>
                    <a:pt x="18744" y="39035"/>
                  </a:lnTo>
                  <a:lnTo>
                    <a:pt x="18772" y="38937"/>
                  </a:lnTo>
                  <a:lnTo>
                    <a:pt x="18716" y="38754"/>
                  </a:lnTo>
                  <a:lnTo>
                    <a:pt x="18730" y="38698"/>
                  </a:lnTo>
                  <a:lnTo>
                    <a:pt x="18899" y="38585"/>
                  </a:lnTo>
                  <a:lnTo>
                    <a:pt x="18955" y="38599"/>
                  </a:lnTo>
                  <a:lnTo>
                    <a:pt x="18997" y="38388"/>
                  </a:lnTo>
                  <a:lnTo>
                    <a:pt x="18955" y="38303"/>
                  </a:lnTo>
                  <a:lnTo>
                    <a:pt x="18842" y="38388"/>
                  </a:lnTo>
                  <a:lnTo>
                    <a:pt x="18814" y="38444"/>
                  </a:lnTo>
                  <a:lnTo>
                    <a:pt x="18758" y="38472"/>
                  </a:lnTo>
                  <a:lnTo>
                    <a:pt x="18744" y="38557"/>
                  </a:lnTo>
                  <a:lnTo>
                    <a:pt x="18730" y="38599"/>
                  </a:lnTo>
                  <a:lnTo>
                    <a:pt x="18659" y="38613"/>
                  </a:lnTo>
                  <a:lnTo>
                    <a:pt x="18631" y="38641"/>
                  </a:lnTo>
                  <a:lnTo>
                    <a:pt x="18617" y="38726"/>
                  </a:lnTo>
                  <a:lnTo>
                    <a:pt x="18547" y="38740"/>
                  </a:lnTo>
                  <a:lnTo>
                    <a:pt x="18504" y="38796"/>
                  </a:lnTo>
                  <a:lnTo>
                    <a:pt x="18490" y="38768"/>
                  </a:lnTo>
                  <a:lnTo>
                    <a:pt x="18518" y="38712"/>
                  </a:lnTo>
                  <a:lnTo>
                    <a:pt x="18434" y="38641"/>
                  </a:lnTo>
                  <a:lnTo>
                    <a:pt x="18420" y="38571"/>
                  </a:lnTo>
                  <a:lnTo>
                    <a:pt x="18392" y="38557"/>
                  </a:lnTo>
                  <a:lnTo>
                    <a:pt x="18378" y="38458"/>
                  </a:lnTo>
                  <a:lnTo>
                    <a:pt x="18321" y="38402"/>
                  </a:lnTo>
                  <a:lnTo>
                    <a:pt x="18180" y="38472"/>
                  </a:lnTo>
                  <a:lnTo>
                    <a:pt x="18138" y="38472"/>
                  </a:lnTo>
                  <a:lnTo>
                    <a:pt x="18138" y="38444"/>
                  </a:lnTo>
                  <a:lnTo>
                    <a:pt x="18138" y="38416"/>
                  </a:lnTo>
                  <a:lnTo>
                    <a:pt x="18152" y="38374"/>
                  </a:lnTo>
                  <a:lnTo>
                    <a:pt x="18138" y="38360"/>
                  </a:lnTo>
                  <a:lnTo>
                    <a:pt x="18082" y="38360"/>
                  </a:lnTo>
                  <a:lnTo>
                    <a:pt x="18026" y="38345"/>
                  </a:lnTo>
                  <a:lnTo>
                    <a:pt x="18011" y="38219"/>
                  </a:lnTo>
                  <a:lnTo>
                    <a:pt x="18054" y="38092"/>
                  </a:lnTo>
                  <a:lnTo>
                    <a:pt x="18011" y="38078"/>
                  </a:lnTo>
                  <a:lnTo>
                    <a:pt x="18026" y="37993"/>
                  </a:lnTo>
                  <a:lnTo>
                    <a:pt x="17927" y="37881"/>
                  </a:lnTo>
                  <a:lnTo>
                    <a:pt x="17885" y="37867"/>
                  </a:lnTo>
                  <a:lnTo>
                    <a:pt x="17885" y="37839"/>
                  </a:lnTo>
                  <a:lnTo>
                    <a:pt x="17857" y="37810"/>
                  </a:lnTo>
                  <a:lnTo>
                    <a:pt x="17857" y="37768"/>
                  </a:lnTo>
                  <a:lnTo>
                    <a:pt x="17871" y="37726"/>
                  </a:lnTo>
                  <a:lnTo>
                    <a:pt x="17857" y="37698"/>
                  </a:lnTo>
                  <a:lnTo>
                    <a:pt x="17758" y="37670"/>
                  </a:lnTo>
                  <a:lnTo>
                    <a:pt x="17617" y="37501"/>
                  </a:lnTo>
                  <a:lnTo>
                    <a:pt x="17631" y="37458"/>
                  </a:lnTo>
                  <a:lnTo>
                    <a:pt x="17659" y="37444"/>
                  </a:lnTo>
                  <a:lnTo>
                    <a:pt x="17631" y="37402"/>
                  </a:lnTo>
                  <a:lnTo>
                    <a:pt x="17589" y="37388"/>
                  </a:lnTo>
                  <a:lnTo>
                    <a:pt x="17589" y="37318"/>
                  </a:lnTo>
                  <a:lnTo>
                    <a:pt x="17631" y="37289"/>
                  </a:lnTo>
                  <a:lnTo>
                    <a:pt x="17631" y="37261"/>
                  </a:lnTo>
                  <a:lnTo>
                    <a:pt x="17603" y="37261"/>
                  </a:lnTo>
                  <a:lnTo>
                    <a:pt x="17589" y="37289"/>
                  </a:lnTo>
                  <a:lnTo>
                    <a:pt x="17504" y="37247"/>
                  </a:lnTo>
                  <a:lnTo>
                    <a:pt x="17504" y="37247"/>
                  </a:lnTo>
                  <a:lnTo>
                    <a:pt x="17533" y="37205"/>
                  </a:lnTo>
                  <a:lnTo>
                    <a:pt x="17533" y="37205"/>
                  </a:lnTo>
                  <a:lnTo>
                    <a:pt x="17420" y="37149"/>
                  </a:lnTo>
                  <a:lnTo>
                    <a:pt x="17350" y="37078"/>
                  </a:lnTo>
                  <a:lnTo>
                    <a:pt x="17420" y="37022"/>
                  </a:lnTo>
                  <a:lnTo>
                    <a:pt x="17448" y="36994"/>
                  </a:lnTo>
                  <a:lnTo>
                    <a:pt x="17462" y="36951"/>
                  </a:lnTo>
                  <a:lnTo>
                    <a:pt x="17462" y="36951"/>
                  </a:lnTo>
                  <a:lnTo>
                    <a:pt x="17462" y="36937"/>
                  </a:lnTo>
                  <a:lnTo>
                    <a:pt x="17561" y="36867"/>
                  </a:lnTo>
                  <a:lnTo>
                    <a:pt x="17561" y="36839"/>
                  </a:lnTo>
                  <a:lnTo>
                    <a:pt x="17561" y="36825"/>
                  </a:lnTo>
                  <a:lnTo>
                    <a:pt x="17673" y="36811"/>
                  </a:lnTo>
                  <a:lnTo>
                    <a:pt x="17688" y="36740"/>
                  </a:lnTo>
                  <a:lnTo>
                    <a:pt x="17617" y="36754"/>
                  </a:lnTo>
                  <a:lnTo>
                    <a:pt x="17547" y="36811"/>
                  </a:lnTo>
                  <a:lnTo>
                    <a:pt x="17547" y="36811"/>
                  </a:lnTo>
                  <a:lnTo>
                    <a:pt x="17533" y="36797"/>
                  </a:lnTo>
                  <a:lnTo>
                    <a:pt x="17561" y="36599"/>
                  </a:lnTo>
                  <a:lnTo>
                    <a:pt x="17547" y="36571"/>
                  </a:lnTo>
                  <a:lnTo>
                    <a:pt x="17476" y="36557"/>
                  </a:lnTo>
                  <a:lnTo>
                    <a:pt x="17476" y="36557"/>
                  </a:lnTo>
                  <a:lnTo>
                    <a:pt x="17490" y="36487"/>
                  </a:lnTo>
                  <a:close/>
                  <a:moveTo>
                    <a:pt x="32769" y="59637"/>
                  </a:moveTo>
                  <a:lnTo>
                    <a:pt x="32755" y="59651"/>
                  </a:lnTo>
                  <a:lnTo>
                    <a:pt x="32755" y="59651"/>
                  </a:lnTo>
                  <a:lnTo>
                    <a:pt x="32755" y="59651"/>
                  </a:lnTo>
                  <a:lnTo>
                    <a:pt x="32741" y="59665"/>
                  </a:lnTo>
                  <a:lnTo>
                    <a:pt x="32713" y="59693"/>
                  </a:lnTo>
                  <a:lnTo>
                    <a:pt x="32685" y="59764"/>
                  </a:lnTo>
                  <a:lnTo>
                    <a:pt x="32628" y="59792"/>
                  </a:lnTo>
                  <a:lnTo>
                    <a:pt x="32530" y="59848"/>
                  </a:lnTo>
                  <a:lnTo>
                    <a:pt x="32501" y="59862"/>
                  </a:lnTo>
                  <a:lnTo>
                    <a:pt x="32473" y="59905"/>
                  </a:lnTo>
                  <a:lnTo>
                    <a:pt x="32347" y="60130"/>
                  </a:lnTo>
                  <a:lnTo>
                    <a:pt x="32262" y="60144"/>
                  </a:lnTo>
                  <a:lnTo>
                    <a:pt x="32009" y="60200"/>
                  </a:lnTo>
                  <a:lnTo>
                    <a:pt x="31882" y="60257"/>
                  </a:lnTo>
                  <a:lnTo>
                    <a:pt x="31755" y="60341"/>
                  </a:lnTo>
                  <a:lnTo>
                    <a:pt x="31685" y="60355"/>
                  </a:lnTo>
                  <a:lnTo>
                    <a:pt x="31305" y="60623"/>
                  </a:lnTo>
                  <a:lnTo>
                    <a:pt x="31290" y="60623"/>
                  </a:lnTo>
                  <a:lnTo>
                    <a:pt x="31093" y="60679"/>
                  </a:lnTo>
                  <a:lnTo>
                    <a:pt x="30826" y="60806"/>
                  </a:lnTo>
                  <a:lnTo>
                    <a:pt x="30783" y="60792"/>
                  </a:lnTo>
                  <a:lnTo>
                    <a:pt x="30713" y="60735"/>
                  </a:lnTo>
                  <a:lnTo>
                    <a:pt x="30671" y="60721"/>
                  </a:lnTo>
                  <a:lnTo>
                    <a:pt x="30657" y="60750"/>
                  </a:lnTo>
                  <a:lnTo>
                    <a:pt x="30389" y="60764"/>
                  </a:lnTo>
                  <a:lnTo>
                    <a:pt x="30291" y="60693"/>
                  </a:lnTo>
                  <a:lnTo>
                    <a:pt x="30220" y="60651"/>
                  </a:lnTo>
                  <a:lnTo>
                    <a:pt x="30220" y="60637"/>
                  </a:lnTo>
                  <a:lnTo>
                    <a:pt x="30234" y="60595"/>
                  </a:lnTo>
                  <a:lnTo>
                    <a:pt x="30347" y="60524"/>
                  </a:lnTo>
                  <a:lnTo>
                    <a:pt x="30347" y="60496"/>
                  </a:lnTo>
                  <a:lnTo>
                    <a:pt x="30347" y="60454"/>
                  </a:lnTo>
                  <a:lnTo>
                    <a:pt x="30305" y="60397"/>
                  </a:lnTo>
                  <a:lnTo>
                    <a:pt x="30220" y="60341"/>
                  </a:lnTo>
                  <a:lnTo>
                    <a:pt x="30220" y="60327"/>
                  </a:lnTo>
                  <a:lnTo>
                    <a:pt x="30220" y="60341"/>
                  </a:lnTo>
                  <a:lnTo>
                    <a:pt x="30206" y="60369"/>
                  </a:lnTo>
                  <a:lnTo>
                    <a:pt x="30291" y="60440"/>
                  </a:lnTo>
                  <a:lnTo>
                    <a:pt x="30291" y="60496"/>
                  </a:lnTo>
                  <a:lnTo>
                    <a:pt x="30150" y="60566"/>
                  </a:lnTo>
                  <a:lnTo>
                    <a:pt x="30136" y="60609"/>
                  </a:lnTo>
                  <a:lnTo>
                    <a:pt x="30122" y="60623"/>
                  </a:lnTo>
                  <a:lnTo>
                    <a:pt x="30108" y="60750"/>
                  </a:lnTo>
                  <a:lnTo>
                    <a:pt x="30065" y="60806"/>
                  </a:lnTo>
                  <a:lnTo>
                    <a:pt x="29854" y="60975"/>
                  </a:lnTo>
                  <a:lnTo>
                    <a:pt x="29741" y="60989"/>
                  </a:lnTo>
                  <a:lnTo>
                    <a:pt x="29699" y="61045"/>
                  </a:lnTo>
                  <a:lnTo>
                    <a:pt x="29446" y="61214"/>
                  </a:lnTo>
                  <a:lnTo>
                    <a:pt x="29319" y="61341"/>
                  </a:lnTo>
                  <a:lnTo>
                    <a:pt x="29249" y="61369"/>
                  </a:lnTo>
                  <a:lnTo>
                    <a:pt x="29150" y="61369"/>
                  </a:lnTo>
                  <a:lnTo>
                    <a:pt x="29108" y="61397"/>
                  </a:lnTo>
                  <a:lnTo>
                    <a:pt x="29108" y="61397"/>
                  </a:lnTo>
                  <a:lnTo>
                    <a:pt x="29094" y="61482"/>
                  </a:lnTo>
                  <a:lnTo>
                    <a:pt x="29023" y="61496"/>
                  </a:lnTo>
                  <a:lnTo>
                    <a:pt x="28967" y="61594"/>
                  </a:lnTo>
                  <a:lnTo>
                    <a:pt x="28981" y="61665"/>
                  </a:lnTo>
                  <a:lnTo>
                    <a:pt x="28981" y="61735"/>
                  </a:lnTo>
                  <a:lnTo>
                    <a:pt x="28981" y="61735"/>
                  </a:lnTo>
                  <a:lnTo>
                    <a:pt x="28981" y="61749"/>
                  </a:lnTo>
                  <a:lnTo>
                    <a:pt x="28826" y="61918"/>
                  </a:lnTo>
                  <a:lnTo>
                    <a:pt x="28784" y="61876"/>
                  </a:lnTo>
                  <a:lnTo>
                    <a:pt x="28699" y="61989"/>
                  </a:lnTo>
                  <a:lnTo>
                    <a:pt x="28756" y="61989"/>
                  </a:lnTo>
                  <a:lnTo>
                    <a:pt x="28770" y="62031"/>
                  </a:lnTo>
                  <a:lnTo>
                    <a:pt x="28728" y="62200"/>
                  </a:lnTo>
                  <a:lnTo>
                    <a:pt x="28713" y="62383"/>
                  </a:lnTo>
                  <a:lnTo>
                    <a:pt x="28699" y="62439"/>
                  </a:lnTo>
                  <a:lnTo>
                    <a:pt x="28728" y="62510"/>
                  </a:lnTo>
                  <a:lnTo>
                    <a:pt x="28728" y="62538"/>
                  </a:lnTo>
                  <a:lnTo>
                    <a:pt x="28559" y="62622"/>
                  </a:lnTo>
                  <a:lnTo>
                    <a:pt x="28418" y="62608"/>
                  </a:lnTo>
                  <a:lnTo>
                    <a:pt x="28319" y="62566"/>
                  </a:lnTo>
                  <a:lnTo>
                    <a:pt x="28263" y="62580"/>
                  </a:lnTo>
                  <a:lnTo>
                    <a:pt x="28192" y="62651"/>
                  </a:lnTo>
                  <a:lnTo>
                    <a:pt x="28108" y="62665"/>
                  </a:lnTo>
                  <a:lnTo>
                    <a:pt x="27995" y="62749"/>
                  </a:lnTo>
                  <a:lnTo>
                    <a:pt x="27981" y="62777"/>
                  </a:lnTo>
                  <a:lnTo>
                    <a:pt x="27953" y="62791"/>
                  </a:lnTo>
                  <a:lnTo>
                    <a:pt x="27883" y="62763"/>
                  </a:lnTo>
                  <a:lnTo>
                    <a:pt x="27840" y="62805"/>
                  </a:lnTo>
                  <a:lnTo>
                    <a:pt x="27812" y="62777"/>
                  </a:lnTo>
                  <a:lnTo>
                    <a:pt x="27826" y="62763"/>
                  </a:lnTo>
                  <a:lnTo>
                    <a:pt x="27840" y="62735"/>
                  </a:lnTo>
                  <a:lnTo>
                    <a:pt x="27826" y="62707"/>
                  </a:lnTo>
                  <a:lnTo>
                    <a:pt x="27798" y="62735"/>
                  </a:lnTo>
                  <a:lnTo>
                    <a:pt x="27770" y="62791"/>
                  </a:lnTo>
                  <a:lnTo>
                    <a:pt x="27742" y="62791"/>
                  </a:lnTo>
                  <a:lnTo>
                    <a:pt x="27686" y="62735"/>
                  </a:lnTo>
                  <a:lnTo>
                    <a:pt x="27629" y="62707"/>
                  </a:lnTo>
                  <a:lnTo>
                    <a:pt x="27629" y="62707"/>
                  </a:lnTo>
                  <a:lnTo>
                    <a:pt x="27376" y="62862"/>
                  </a:lnTo>
                  <a:lnTo>
                    <a:pt x="27179" y="62848"/>
                  </a:lnTo>
                  <a:lnTo>
                    <a:pt x="26925" y="62862"/>
                  </a:lnTo>
                  <a:lnTo>
                    <a:pt x="26883" y="62862"/>
                  </a:lnTo>
                  <a:lnTo>
                    <a:pt x="26812" y="62791"/>
                  </a:lnTo>
                  <a:lnTo>
                    <a:pt x="26489" y="62777"/>
                  </a:lnTo>
                  <a:lnTo>
                    <a:pt x="26306" y="62693"/>
                  </a:lnTo>
                  <a:lnTo>
                    <a:pt x="26263" y="62721"/>
                  </a:lnTo>
                  <a:lnTo>
                    <a:pt x="25897" y="62622"/>
                  </a:lnTo>
                  <a:lnTo>
                    <a:pt x="25756" y="62651"/>
                  </a:lnTo>
                  <a:lnTo>
                    <a:pt x="25616" y="62608"/>
                  </a:lnTo>
                  <a:lnTo>
                    <a:pt x="25573" y="62552"/>
                  </a:lnTo>
                  <a:lnTo>
                    <a:pt x="25545" y="62467"/>
                  </a:lnTo>
                  <a:lnTo>
                    <a:pt x="25489" y="62397"/>
                  </a:lnTo>
                  <a:lnTo>
                    <a:pt x="25432" y="62355"/>
                  </a:lnTo>
                  <a:lnTo>
                    <a:pt x="25418" y="62242"/>
                  </a:lnTo>
                  <a:lnTo>
                    <a:pt x="25278" y="62073"/>
                  </a:lnTo>
                  <a:lnTo>
                    <a:pt x="25221" y="62059"/>
                  </a:lnTo>
                  <a:lnTo>
                    <a:pt x="25207" y="62003"/>
                  </a:lnTo>
                  <a:lnTo>
                    <a:pt x="24968" y="61806"/>
                  </a:lnTo>
                  <a:lnTo>
                    <a:pt x="24940" y="61763"/>
                  </a:lnTo>
                  <a:lnTo>
                    <a:pt x="24926" y="61679"/>
                  </a:lnTo>
                  <a:lnTo>
                    <a:pt x="24911" y="61623"/>
                  </a:lnTo>
                  <a:lnTo>
                    <a:pt x="24869" y="61580"/>
                  </a:lnTo>
                  <a:lnTo>
                    <a:pt x="24742" y="61524"/>
                  </a:lnTo>
                  <a:lnTo>
                    <a:pt x="24686" y="61538"/>
                  </a:lnTo>
                  <a:lnTo>
                    <a:pt x="24630" y="61623"/>
                  </a:lnTo>
                  <a:lnTo>
                    <a:pt x="24489" y="61580"/>
                  </a:lnTo>
                  <a:lnTo>
                    <a:pt x="24461" y="61623"/>
                  </a:lnTo>
                  <a:lnTo>
                    <a:pt x="24433" y="61623"/>
                  </a:lnTo>
                  <a:lnTo>
                    <a:pt x="24292" y="61538"/>
                  </a:lnTo>
                  <a:lnTo>
                    <a:pt x="24221" y="61355"/>
                  </a:lnTo>
                  <a:lnTo>
                    <a:pt x="24165" y="61271"/>
                  </a:lnTo>
                  <a:lnTo>
                    <a:pt x="24137" y="61271"/>
                  </a:lnTo>
                  <a:lnTo>
                    <a:pt x="24123" y="61271"/>
                  </a:lnTo>
                  <a:lnTo>
                    <a:pt x="24067" y="61186"/>
                  </a:lnTo>
                  <a:lnTo>
                    <a:pt x="24095" y="61144"/>
                  </a:lnTo>
                  <a:lnTo>
                    <a:pt x="24038" y="61059"/>
                  </a:lnTo>
                  <a:lnTo>
                    <a:pt x="23982" y="60904"/>
                  </a:lnTo>
                  <a:lnTo>
                    <a:pt x="23982" y="60764"/>
                  </a:lnTo>
                  <a:lnTo>
                    <a:pt x="23827" y="60482"/>
                  </a:lnTo>
                  <a:lnTo>
                    <a:pt x="23813" y="60397"/>
                  </a:lnTo>
                  <a:lnTo>
                    <a:pt x="23771" y="60299"/>
                  </a:lnTo>
                  <a:lnTo>
                    <a:pt x="23644" y="60158"/>
                  </a:lnTo>
                  <a:lnTo>
                    <a:pt x="23658" y="60144"/>
                  </a:lnTo>
                  <a:lnTo>
                    <a:pt x="23658" y="60130"/>
                  </a:lnTo>
                  <a:lnTo>
                    <a:pt x="23672" y="60130"/>
                  </a:lnTo>
                  <a:lnTo>
                    <a:pt x="23771" y="60088"/>
                  </a:lnTo>
                  <a:lnTo>
                    <a:pt x="23827" y="60116"/>
                  </a:lnTo>
                  <a:lnTo>
                    <a:pt x="23827" y="60088"/>
                  </a:lnTo>
                  <a:lnTo>
                    <a:pt x="23785" y="60045"/>
                  </a:lnTo>
                  <a:lnTo>
                    <a:pt x="23771" y="60045"/>
                  </a:lnTo>
                  <a:lnTo>
                    <a:pt x="23686" y="60059"/>
                  </a:lnTo>
                  <a:lnTo>
                    <a:pt x="23644" y="60116"/>
                  </a:lnTo>
                  <a:lnTo>
                    <a:pt x="23616" y="60088"/>
                  </a:lnTo>
                  <a:lnTo>
                    <a:pt x="23546" y="60017"/>
                  </a:lnTo>
                  <a:lnTo>
                    <a:pt x="23419" y="59876"/>
                  </a:lnTo>
                  <a:lnTo>
                    <a:pt x="23362" y="59792"/>
                  </a:lnTo>
                  <a:lnTo>
                    <a:pt x="23320" y="59750"/>
                  </a:lnTo>
                  <a:lnTo>
                    <a:pt x="23405" y="59609"/>
                  </a:lnTo>
                  <a:lnTo>
                    <a:pt x="23405" y="59510"/>
                  </a:lnTo>
                  <a:lnTo>
                    <a:pt x="23250" y="59651"/>
                  </a:lnTo>
                  <a:lnTo>
                    <a:pt x="23165" y="59623"/>
                  </a:lnTo>
                  <a:lnTo>
                    <a:pt x="23039" y="59665"/>
                  </a:lnTo>
                  <a:lnTo>
                    <a:pt x="22884" y="59665"/>
                  </a:lnTo>
                  <a:lnTo>
                    <a:pt x="22841" y="59722"/>
                  </a:lnTo>
                  <a:lnTo>
                    <a:pt x="22771" y="59750"/>
                  </a:lnTo>
                  <a:lnTo>
                    <a:pt x="22771" y="59736"/>
                  </a:lnTo>
                  <a:lnTo>
                    <a:pt x="22785" y="59722"/>
                  </a:lnTo>
                  <a:lnTo>
                    <a:pt x="22813" y="59637"/>
                  </a:lnTo>
                  <a:lnTo>
                    <a:pt x="22785" y="59651"/>
                  </a:lnTo>
                  <a:lnTo>
                    <a:pt x="22729" y="59693"/>
                  </a:lnTo>
                  <a:lnTo>
                    <a:pt x="22672" y="59693"/>
                  </a:lnTo>
                  <a:lnTo>
                    <a:pt x="22616" y="59736"/>
                  </a:lnTo>
                  <a:lnTo>
                    <a:pt x="22574" y="59693"/>
                  </a:lnTo>
                  <a:lnTo>
                    <a:pt x="22574" y="59679"/>
                  </a:lnTo>
                  <a:lnTo>
                    <a:pt x="22419" y="59736"/>
                  </a:lnTo>
                  <a:lnTo>
                    <a:pt x="22391" y="59750"/>
                  </a:lnTo>
                  <a:lnTo>
                    <a:pt x="22349" y="59778"/>
                  </a:lnTo>
                  <a:lnTo>
                    <a:pt x="22137" y="59891"/>
                  </a:lnTo>
                  <a:lnTo>
                    <a:pt x="22109" y="59961"/>
                  </a:lnTo>
                  <a:lnTo>
                    <a:pt x="22067" y="60116"/>
                  </a:lnTo>
                  <a:lnTo>
                    <a:pt x="22081" y="60200"/>
                  </a:lnTo>
                  <a:lnTo>
                    <a:pt x="22236" y="60313"/>
                  </a:lnTo>
                  <a:lnTo>
                    <a:pt x="22250" y="60327"/>
                  </a:lnTo>
                  <a:lnTo>
                    <a:pt x="22250" y="60341"/>
                  </a:lnTo>
                  <a:lnTo>
                    <a:pt x="22208" y="60383"/>
                  </a:lnTo>
                  <a:lnTo>
                    <a:pt x="22180" y="60369"/>
                  </a:lnTo>
                  <a:lnTo>
                    <a:pt x="22180" y="60369"/>
                  </a:lnTo>
                  <a:lnTo>
                    <a:pt x="22151" y="60383"/>
                  </a:lnTo>
                  <a:lnTo>
                    <a:pt x="22123" y="60397"/>
                  </a:lnTo>
                  <a:lnTo>
                    <a:pt x="21997" y="60341"/>
                  </a:lnTo>
                  <a:lnTo>
                    <a:pt x="21954" y="60341"/>
                  </a:lnTo>
                  <a:lnTo>
                    <a:pt x="21940" y="60355"/>
                  </a:lnTo>
                  <a:lnTo>
                    <a:pt x="21912" y="60383"/>
                  </a:lnTo>
                  <a:lnTo>
                    <a:pt x="21856" y="60383"/>
                  </a:lnTo>
                  <a:lnTo>
                    <a:pt x="21828" y="60327"/>
                  </a:lnTo>
                  <a:lnTo>
                    <a:pt x="21771" y="60313"/>
                  </a:lnTo>
                  <a:lnTo>
                    <a:pt x="21588" y="60383"/>
                  </a:lnTo>
                  <a:lnTo>
                    <a:pt x="21588" y="60426"/>
                  </a:lnTo>
                  <a:lnTo>
                    <a:pt x="21588" y="60454"/>
                  </a:lnTo>
                  <a:lnTo>
                    <a:pt x="21560" y="60482"/>
                  </a:lnTo>
                  <a:lnTo>
                    <a:pt x="21461" y="60426"/>
                  </a:lnTo>
                  <a:lnTo>
                    <a:pt x="21391" y="60412"/>
                  </a:lnTo>
                  <a:lnTo>
                    <a:pt x="21335" y="60369"/>
                  </a:lnTo>
                  <a:lnTo>
                    <a:pt x="21250" y="60355"/>
                  </a:lnTo>
                  <a:lnTo>
                    <a:pt x="21180" y="60313"/>
                  </a:lnTo>
                  <a:lnTo>
                    <a:pt x="21180" y="60285"/>
                  </a:lnTo>
                  <a:lnTo>
                    <a:pt x="21152" y="60271"/>
                  </a:lnTo>
                  <a:lnTo>
                    <a:pt x="21109" y="60313"/>
                  </a:lnTo>
                  <a:lnTo>
                    <a:pt x="20983" y="60299"/>
                  </a:lnTo>
                  <a:lnTo>
                    <a:pt x="20870" y="60355"/>
                  </a:lnTo>
                  <a:lnTo>
                    <a:pt x="20800" y="60397"/>
                  </a:lnTo>
                  <a:lnTo>
                    <a:pt x="20771" y="60482"/>
                  </a:lnTo>
                  <a:lnTo>
                    <a:pt x="20771" y="60524"/>
                  </a:lnTo>
                  <a:lnTo>
                    <a:pt x="20870" y="60595"/>
                  </a:lnTo>
                  <a:lnTo>
                    <a:pt x="20884" y="60637"/>
                  </a:lnTo>
                  <a:lnTo>
                    <a:pt x="20870" y="60665"/>
                  </a:lnTo>
                  <a:lnTo>
                    <a:pt x="20814" y="60693"/>
                  </a:lnTo>
                  <a:lnTo>
                    <a:pt x="20673" y="60623"/>
                  </a:lnTo>
                  <a:lnTo>
                    <a:pt x="20504" y="60609"/>
                  </a:lnTo>
                  <a:lnTo>
                    <a:pt x="20433" y="60595"/>
                  </a:lnTo>
                  <a:lnTo>
                    <a:pt x="20377" y="60637"/>
                  </a:lnTo>
                  <a:lnTo>
                    <a:pt x="20405" y="60735"/>
                  </a:lnTo>
                  <a:lnTo>
                    <a:pt x="20363" y="60735"/>
                  </a:lnTo>
                  <a:lnTo>
                    <a:pt x="20321" y="60693"/>
                  </a:lnTo>
                  <a:lnTo>
                    <a:pt x="20222" y="60693"/>
                  </a:lnTo>
                  <a:lnTo>
                    <a:pt x="20138" y="60651"/>
                  </a:lnTo>
                  <a:lnTo>
                    <a:pt x="19870" y="60496"/>
                  </a:lnTo>
                  <a:lnTo>
                    <a:pt x="19800" y="60412"/>
                  </a:lnTo>
                  <a:lnTo>
                    <a:pt x="19729" y="60383"/>
                  </a:lnTo>
                  <a:lnTo>
                    <a:pt x="19673" y="60426"/>
                  </a:lnTo>
                  <a:lnTo>
                    <a:pt x="19603" y="60383"/>
                  </a:lnTo>
                  <a:lnTo>
                    <a:pt x="19743" y="60257"/>
                  </a:lnTo>
                  <a:lnTo>
                    <a:pt x="19729" y="60116"/>
                  </a:lnTo>
                  <a:lnTo>
                    <a:pt x="19701" y="60003"/>
                  </a:lnTo>
                  <a:lnTo>
                    <a:pt x="19701" y="59975"/>
                  </a:lnTo>
                  <a:lnTo>
                    <a:pt x="19603" y="59736"/>
                  </a:lnTo>
                  <a:lnTo>
                    <a:pt x="19687" y="59693"/>
                  </a:lnTo>
                  <a:lnTo>
                    <a:pt x="19758" y="59707"/>
                  </a:lnTo>
                  <a:lnTo>
                    <a:pt x="19884" y="59567"/>
                  </a:lnTo>
                  <a:lnTo>
                    <a:pt x="19955" y="59538"/>
                  </a:lnTo>
                  <a:lnTo>
                    <a:pt x="20053" y="59426"/>
                  </a:lnTo>
                  <a:lnTo>
                    <a:pt x="20081" y="59243"/>
                  </a:lnTo>
                  <a:lnTo>
                    <a:pt x="20110" y="59229"/>
                  </a:lnTo>
                  <a:lnTo>
                    <a:pt x="20194" y="59341"/>
                  </a:lnTo>
                  <a:lnTo>
                    <a:pt x="20166" y="59384"/>
                  </a:lnTo>
                  <a:lnTo>
                    <a:pt x="20124" y="59384"/>
                  </a:lnTo>
                  <a:lnTo>
                    <a:pt x="20096" y="59468"/>
                  </a:lnTo>
                  <a:lnTo>
                    <a:pt x="20110" y="59524"/>
                  </a:lnTo>
                  <a:lnTo>
                    <a:pt x="20124" y="59538"/>
                  </a:lnTo>
                  <a:lnTo>
                    <a:pt x="20138" y="59468"/>
                  </a:lnTo>
                  <a:lnTo>
                    <a:pt x="20194" y="59468"/>
                  </a:lnTo>
                  <a:lnTo>
                    <a:pt x="20222" y="59482"/>
                  </a:lnTo>
                  <a:lnTo>
                    <a:pt x="20250" y="59496"/>
                  </a:lnTo>
                  <a:lnTo>
                    <a:pt x="20307" y="59553"/>
                  </a:lnTo>
                  <a:lnTo>
                    <a:pt x="20363" y="59538"/>
                  </a:lnTo>
                  <a:lnTo>
                    <a:pt x="20377" y="59482"/>
                  </a:lnTo>
                  <a:lnTo>
                    <a:pt x="20419" y="59524"/>
                  </a:lnTo>
                  <a:lnTo>
                    <a:pt x="20476" y="59538"/>
                  </a:lnTo>
                  <a:lnTo>
                    <a:pt x="20532" y="59524"/>
                  </a:lnTo>
                  <a:lnTo>
                    <a:pt x="20687" y="59567"/>
                  </a:lnTo>
                  <a:lnTo>
                    <a:pt x="20729" y="59538"/>
                  </a:lnTo>
                  <a:lnTo>
                    <a:pt x="20743" y="59496"/>
                  </a:lnTo>
                  <a:lnTo>
                    <a:pt x="20814" y="59510"/>
                  </a:lnTo>
                  <a:lnTo>
                    <a:pt x="20856" y="59496"/>
                  </a:lnTo>
                  <a:lnTo>
                    <a:pt x="20870" y="59426"/>
                  </a:lnTo>
                  <a:lnTo>
                    <a:pt x="20940" y="59369"/>
                  </a:lnTo>
                  <a:lnTo>
                    <a:pt x="20940" y="59299"/>
                  </a:lnTo>
                  <a:lnTo>
                    <a:pt x="21011" y="59327"/>
                  </a:lnTo>
                  <a:lnTo>
                    <a:pt x="21109" y="59285"/>
                  </a:lnTo>
                  <a:lnTo>
                    <a:pt x="21138" y="59257"/>
                  </a:lnTo>
                  <a:lnTo>
                    <a:pt x="21109" y="59229"/>
                  </a:lnTo>
                  <a:lnTo>
                    <a:pt x="21236" y="59130"/>
                  </a:lnTo>
                  <a:lnTo>
                    <a:pt x="21264" y="59172"/>
                  </a:lnTo>
                  <a:lnTo>
                    <a:pt x="21321" y="59116"/>
                  </a:lnTo>
                  <a:lnTo>
                    <a:pt x="21447" y="59102"/>
                  </a:lnTo>
                  <a:lnTo>
                    <a:pt x="21405" y="59074"/>
                  </a:lnTo>
                  <a:lnTo>
                    <a:pt x="21377" y="59046"/>
                  </a:lnTo>
                  <a:lnTo>
                    <a:pt x="21363" y="59003"/>
                  </a:lnTo>
                  <a:lnTo>
                    <a:pt x="21335" y="59032"/>
                  </a:lnTo>
                  <a:lnTo>
                    <a:pt x="21335" y="59032"/>
                  </a:lnTo>
                  <a:lnTo>
                    <a:pt x="21166" y="59074"/>
                  </a:lnTo>
                  <a:lnTo>
                    <a:pt x="21109" y="59074"/>
                  </a:lnTo>
                  <a:lnTo>
                    <a:pt x="21039" y="59102"/>
                  </a:lnTo>
                  <a:lnTo>
                    <a:pt x="20997" y="59074"/>
                  </a:lnTo>
                  <a:lnTo>
                    <a:pt x="20912" y="59088"/>
                  </a:lnTo>
                  <a:lnTo>
                    <a:pt x="20898" y="59144"/>
                  </a:lnTo>
                  <a:lnTo>
                    <a:pt x="20856" y="59144"/>
                  </a:lnTo>
                  <a:lnTo>
                    <a:pt x="20786" y="59088"/>
                  </a:lnTo>
                  <a:lnTo>
                    <a:pt x="20743" y="59003"/>
                  </a:lnTo>
                  <a:lnTo>
                    <a:pt x="20743" y="58989"/>
                  </a:lnTo>
                  <a:lnTo>
                    <a:pt x="20771" y="58989"/>
                  </a:lnTo>
                  <a:lnTo>
                    <a:pt x="20771" y="58961"/>
                  </a:lnTo>
                  <a:lnTo>
                    <a:pt x="20715" y="58961"/>
                  </a:lnTo>
                  <a:lnTo>
                    <a:pt x="20673" y="58848"/>
                  </a:lnTo>
                  <a:lnTo>
                    <a:pt x="20659" y="58863"/>
                  </a:lnTo>
                  <a:lnTo>
                    <a:pt x="20673" y="58919"/>
                  </a:lnTo>
                  <a:lnTo>
                    <a:pt x="20673" y="58989"/>
                  </a:lnTo>
                  <a:lnTo>
                    <a:pt x="20659" y="59003"/>
                  </a:lnTo>
                  <a:lnTo>
                    <a:pt x="20631" y="58975"/>
                  </a:lnTo>
                  <a:lnTo>
                    <a:pt x="20617" y="58848"/>
                  </a:lnTo>
                  <a:lnTo>
                    <a:pt x="20588" y="58806"/>
                  </a:lnTo>
                  <a:lnTo>
                    <a:pt x="20574" y="58792"/>
                  </a:lnTo>
                  <a:lnTo>
                    <a:pt x="20419" y="58736"/>
                  </a:lnTo>
                  <a:lnTo>
                    <a:pt x="20321" y="58750"/>
                  </a:lnTo>
                  <a:lnTo>
                    <a:pt x="20250" y="58750"/>
                  </a:lnTo>
                  <a:lnTo>
                    <a:pt x="20250" y="58750"/>
                  </a:lnTo>
                  <a:lnTo>
                    <a:pt x="20250" y="58792"/>
                  </a:lnTo>
                  <a:lnTo>
                    <a:pt x="20180" y="58806"/>
                  </a:lnTo>
                  <a:lnTo>
                    <a:pt x="20053" y="58834"/>
                  </a:lnTo>
                  <a:lnTo>
                    <a:pt x="19983" y="58834"/>
                  </a:lnTo>
                  <a:lnTo>
                    <a:pt x="19884" y="58806"/>
                  </a:lnTo>
                  <a:lnTo>
                    <a:pt x="19870" y="58848"/>
                  </a:lnTo>
                  <a:lnTo>
                    <a:pt x="19969" y="58891"/>
                  </a:lnTo>
                  <a:lnTo>
                    <a:pt x="19927" y="58919"/>
                  </a:lnTo>
                  <a:lnTo>
                    <a:pt x="19786" y="58947"/>
                  </a:lnTo>
                  <a:lnTo>
                    <a:pt x="19631" y="58933"/>
                  </a:lnTo>
                  <a:lnTo>
                    <a:pt x="19617" y="58919"/>
                  </a:lnTo>
                  <a:lnTo>
                    <a:pt x="19518" y="58877"/>
                  </a:lnTo>
                  <a:lnTo>
                    <a:pt x="19335" y="58679"/>
                  </a:lnTo>
                  <a:lnTo>
                    <a:pt x="19138" y="58440"/>
                  </a:lnTo>
                  <a:lnTo>
                    <a:pt x="18969" y="58158"/>
                  </a:lnTo>
                  <a:lnTo>
                    <a:pt x="18969" y="58116"/>
                  </a:lnTo>
                  <a:lnTo>
                    <a:pt x="19011" y="58102"/>
                  </a:lnTo>
                  <a:lnTo>
                    <a:pt x="19110" y="58144"/>
                  </a:lnTo>
                  <a:lnTo>
                    <a:pt x="19237" y="58102"/>
                  </a:lnTo>
                  <a:lnTo>
                    <a:pt x="19349" y="58116"/>
                  </a:lnTo>
                  <a:lnTo>
                    <a:pt x="19377" y="58158"/>
                  </a:lnTo>
                  <a:lnTo>
                    <a:pt x="19476" y="58187"/>
                  </a:lnTo>
                  <a:lnTo>
                    <a:pt x="19518" y="58187"/>
                  </a:lnTo>
                  <a:lnTo>
                    <a:pt x="19532" y="58158"/>
                  </a:lnTo>
                  <a:lnTo>
                    <a:pt x="19448" y="58130"/>
                  </a:lnTo>
                  <a:lnTo>
                    <a:pt x="19448" y="58088"/>
                  </a:lnTo>
                  <a:lnTo>
                    <a:pt x="19462" y="58060"/>
                  </a:lnTo>
                  <a:lnTo>
                    <a:pt x="19476" y="58060"/>
                  </a:lnTo>
                  <a:lnTo>
                    <a:pt x="19391" y="58018"/>
                  </a:lnTo>
                  <a:lnTo>
                    <a:pt x="19363" y="58032"/>
                  </a:lnTo>
                  <a:lnTo>
                    <a:pt x="19349" y="58032"/>
                  </a:lnTo>
                  <a:lnTo>
                    <a:pt x="19110" y="57989"/>
                  </a:lnTo>
                  <a:lnTo>
                    <a:pt x="19068" y="57947"/>
                  </a:lnTo>
                  <a:lnTo>
                    <a:pt x="19039" y="57891"/>
                  </a:lnTo>
                  <a:lnTo>
                    <a:pt x="19025" y="57750"/>
                  </a:lnTo>
                  <a:lnTo>
                    <a:pt x="19068" y="57609"/>
                  </a:lnTo>
                  <a:lnTo>
                    <a:pt x="19124" y="57539"/>
                  </a:lnTo>
                  <a:lnTo>
                    <a:pt x="19138" y="57454"/>
                  </a:lnTo>
                  <a:lnTo>
                    <a:pt x="19138" y="57328"/>
                  </a:lnTo>
                  <a:lnTo>
                    <a:pt x="19321" y="57187"/>
                  </a:lnTo>
                  <a:lnTo>
                    <a:pt x="19307" y="57187"/>
                  </a:lnTo>
                  <a:lnTo>
                    <a:pt x="19293" y="57173"/>
                  </a:lnTo>
                  <a:lnTo>
                    <a:pt x="19237" y="57215"/>
                  </a:lnTo>
                  <a:lnTo>
                    <a:pt x="19138" y="57243"/>
                  </a:lnTo>
                  <a:lnTo>
                    <a:pt x="19068" y="57356"/>
                  </a:lnTo>
                  <a:lnTo>
                    <a:pt x="19039" y="57468"/>
                  </a:lnTo>
                  <a:lnTo>
                    <a:pt x="18955" y="57567"/>
                  </a:lnTo>
                  <a:lnTo>
                    <a:pt x="18941" y="57637"/>
                  </a:lnTo>
                  <a:lnTo>
                    <a:pt x="18870" y="57680"/>
                  </a:lnTo>
                  <a:lnTo>
                    <a:pt x="18814" y="57750"/>
                  </a:lnTo>
                  <a:lnTo>
                    <a:pt x="18758" y="57736"/>
                  </a:lnTo>
                  <a:lnTo>
                    <a:pt x="18687" y="57680"/>
                  </a:lnTo>
                  <a:lnTo>
                    <a:pt x="18589" y="57666"/>
                  </a:lnTo>
                  <a:lnTo>
                    <a:pt x="18476" y="57567"/>
                  </a:lnTo>
                  <a:lnTo>
                    <a:pt x="18547" y="57497"/>
                  </a:lnTo>
                  <a:lnTo>
                    <a:pt x="18547" y="57426"/>
                  </a:lnTo>
                  <a:lnTo>
                    <a:pt x="18476" y="57356"/>
                  </a:lnTo>
                  <a:lnTo>
                    <a:pt x="18378" y="57299"/>
                  </a:lnTo>
                  <a:lnTo>
                    <a:pt x="18307" y="57314"/>
                  </a:lnTo>
                  <a:lnTo>
                    <a:pt x="18392" y="57342"/>
                  </a:lnTo>
                  <a:lnTo>
                    <a:pt x="18448" y="57440"/>
                  </a:lnTo>
                  <a:lnTo>
                    <a:pt x="18420" y="57525"/>
                  </a:lnTo>
                  <a:lnTo>
                    <a:pt x="18420" y="57525"/>
                  </a:lnTo>
                  <a:lnTo>
                    <a:pt x="18363" y="57567"/>
                  </a:lnTo>
                  <a:lnTo>
                    <a:pt x="18363" y="57595"/>
                  </a:lnTo>
                  <a:lnTo>
                    <a:pt x="18392" y="57637"/>
                  </a:lnTo>
                  <a:lnTo>
                    <a:pt x="18392" y="57694"/>
                  </a:lnTo>
                  <a:lnTo>
                    <a:pt x="18476" y="57722"/>
                  </a:lnTo>
                  <a:lnTo>
                    <a:pt x="18687" y="57933"/>
                  </a:lnTo>
                  <a:lnTo>
                    <a:pt x="18659" y="57961"/>
                  </a:lnTo>
                  <a:lnTo>
                    <a:pt x="18378" y="58088"/>
                  </a:lnTo>
                  <a:lnTo>
                    <a:pt x="17688" y="57975"/>
                  </a:lnTo>
                  <a:lnTo>
                    <a:pt x="17589" y="57947"/>
                  </a:lnTo>
                  <a:lnTo>
                    <a:pt x="17519" y="57989"/>
                  </a:lnTo>
                  <a:lnTo>
                    <a:pt x="17476" y="58004"/>
                  </a:lnTo>
                  <a:lnTo>
                    <a:pt x="17420" y="58046"/>
                  </a:lnTo>
                  <a:lnTo>
                    <a:pt x="17237" y="58004"/>
                  </a:lnTo>
                  <a:lnTo>
                    <a:pt x="17110" y="58018"/>
                  </a:lnTo>
                  <a:lnTo>
                    <a:pt x="17040" y="58060"/>
                  </a:lnTo>
                  <a:lnTo>
                    <a:pt x="16885" y="58060"/>
                  </a:lnTo>
                  <a:lnTo>
                    <a:pt x="16660" y="58144"/>
                  </a:lnTo>
                  <a:lnTo>
                    <a:pt x="16561" y="58229"/>
                  </a:lnTo>
                  <a:lnTo>
                    <a:pt x="16519" y="58313"/>
                  </a:lnTo>
                  <a:lnTo>
                    <a:pt x="16505" y="58412"/>
                  </a:lnTo>
                  <a:lnTo>
                    <a:pt x="16547" y="58525"/>
                  </a:lnTo>
                  <a:lnTo>
                    <a:pt x="16631" y="58553"/>
                  </a:lnTo>
                  <a:lnTo>
                    <a:pt x="16617" y="58567"/>
                  </a:lnTo>
                  <a:lnTo>
                    <a:pt x="16561" y="58623"/>
                  </a:lnTo>
                  <a:lnTo>
                    <a:pt x="16519" y="58679"/>
                  </a:lnTo>
                  <a:lnTo>
                    <a:pt x="16462" y="58792"/>
                  </a:lnTo>
                  <a:lnTo>
                    <a:pt x="16448" y="58877"/>
                  </a:lnTo>
                  <a:lnTo>
                    <a:pt x="16519" y="58905"/>
                  </a:lnTo>
                  <a:lnTo>
                    <a:pt x="16505" y="58933"/>
                  </a:lnTo>
                  <a:lnTo>
                    <a:pt x="16434" y="58961"/>
                  </a:lnTo>
                  <a:lnTo>
                    <a:pt x="16406" y="58989"/>
                  </a:lnTo>
                  <a:lnTo>
                    <a:pt x="16392" y="59017"/>
                  </a:lnTo>
                  <a:lnTo>
                    <a:pt x="16350" y="59102"/>
                  </a:lnTo>
                  <a:lnTo>
                    <a:pt x="16378" y="59158"/>
                  </a:lnTo>
                  <a:lnTo>
                    <a:pt x="16237" y="59172"/>
                  </a:lnTo>
                  <a:lnTo>
                    <a:pt x="16223" y="59172"/>
                  </a:lnTo>
                  <a:lnTo>
                    <a:pt x="16195" y="59158"/>
                  </a:lnTo>
                  <a:lnTo>
                    <a:pt x="16153" y="59158"/>
                  </a:lnTo>
                  <a:lnTo>
                    <a:pt x="16040" y="59158"/>
                  </a:lnTo>
                  <a:lnTo>
                    <a:pt x="16012" y="59172"/>
                  </a:lnTo>
                  <a:lnTo>
                    <a:pt x="15998" y="59243"/>
                  </a:lnTo>
                  <a:lnTo>
                    <a:pt x="16040" y="59271"/>
                  </a:lnTo>
                  <a:lnTo>
                    <a:pt x="15927" y="59285"/>
                  </a:lnTo>
                  <a:lnTo>
                    <a:pt x="15871" y="59327"/>
                  </a:lnTo>
                  <a:lnTo>
                    <a:pt x="15857" y="59384"/>
                  </a:lnTo>
                  <a:lnTo>
                    <a:pt x="15843" y="59398"/>
                  </a:lnTo>
                  <a:lnTo>
                    <a:pt x="15815" y="59398"/>
                  </a:lnTo>
                  <a:lnTo>
                    <a:pt x="15772" y="59355"/>
                  </a:lnTo>
                  <a:lnTo>
                    <a:pt x="15744" y="59369"/>
                  </a:lnTo>
                  <a:lnTo>
                    <a:pt x="15730" y="59369"/>
                  </a:lnTo>
                  <a:lnTo>
                    <a:pt x="15646" y="59341"/>
                  </a:lnTo>
                  <a:lnTo>
                    <a:pt x="15646" y="59299"/>
                  </a:lnTo>
                  <a:lnTo>
                    <a:pt x="15618" y="59285"/>
                  </a:lnTo>
                  <a:lnTo>
                    <a:pt x="15491" y="59299"/>
                  </a:lnTo>
                  <a:lnTo>
                    <a:pt x="15491" y="59257"/>
                  </a:lnTo>
                  <a:lnTo>
                    <a:pt x="15434" y="59243"/>
                  </a:lnTo>
                  <a:lnTo>
                    <a:pt x="15378" y="59285"/>
                  </a:lnTo>
                  <a:lnTo>
                    <a:pt x="15266" y="59257"/>
                  </a:lnTo>
                  <a:lnTo>
                    <a:pt x="15195" y="59271"/>
                  </a:lnTo>
                  <a:lnTo>
                    <a:pt x="15167" y="59313"/>
                  </a:lnTo>
                  <a:lnTo>
                    <a:pt x="15195" y="59355"/>
                  </a:lnTo>
                  <a:lnTo>
                    <a:pt x="15139" y="59355"/>
                  </a:lnTo>
                  <a:lnTo>
                    <a:pt x="15068" y="59412"/>
                  </a:lnTo>
                  <a:lnTo>
                    <a:pt x="15040" y="59454"/>
                  </a:lnTo>
                  <a:lnTo>
                    <a:pt x="15026" y="59454"/>
                  </a:lnTo>
                  <a:lnTo>
                    <a:pt x="14913" y="59510"/>
                  </a:lnTo>
                  <a:lnTo>
                    <a:pt x="14899" y="59553"/>
                  </a:lnTo>
                  <a:lnTo>
                    <a:pt x="14913" y="59595"/>
                  </a:lnTo>
                  <a:lnTo>
                    <a:pt x="14857" y="59651"/>
                  </a:lnTo>
                  <a:lnTo>
                    <a:pt x="14928" y="59722"/>
                  </a:lnTo>
                  <a:lnTo>
                    <a:pt x="14928" y="59750"/>
                  </a:lnTo>
                  <a:lnTo>
                    <a:pt x="14913" y="59764"/>
                  </a:lnTo>
                  <a:lnTo>
                    <a:pt x="14885" y="59736"/>
                  </a:lnTo>
                  <a:lnTo>
                    <a:pt x="14843" y="59736"/>
                  </a:lnTo>
                  <a:lnTo>
                    <a:pt x="14759" y="59764"/>
                  </a:lnTo>
                  <a:lnTo>
                    <a:pt x="14716" y="59736"/>
                  </a:lnTo>
                  <a:lnTo>
                    <a:pt x="14716" y="59750"/>
                  </a:lnTo>
                  <a:lnTo>
                    <a:pt x="14702" y="59750"/>
                  </a:lnTo>
                  <a:lnTo>
                    <a:pt x="14730" y="59820"/>
                  </a:lnTo>
                  <a:lnTo>
                    <a:pt x="14702" y="59862"/>
                  </a:lnTo>
                  <a:lnTo>
                    <a:pt x="14716" y="59919"/>
                  </a:lnTo>
                  <a:lnTo>
                    <a:pt x="14576" y="59919"/>
                  </a:lnTo>
                  <a:lnTo>
                    <a:pt x="14505" y="59919"/>
                  </a:lnTo>
                  <a:lnTo>
                    <a:pt x="14435" y="59834"/>
                  </a:lnTo>
                  <a:lnTo>
                    <a:pt x="14322" y="59806"/>
                  </a:lnTo>
                  <a:lnTo>
                    <a:pt x="14308" y="59764"/>
                  </a:lnTo>
                  <a:lnTo>
                    <a:pt x="14139" y="59736"/>
                  </a:lnTo>
                  <a:lnTo>
                    <a:pt x="14111" y="59750"/>
                  </a:lnTo>
                  <a:lnTo>
                    <a:pt x="14054" y="59764"/>
                  </a:lnTo>
                  <a:lnTo>
                    <a:pt x="13787" y="59637"/>
                  </a:lnTo>
                  <a:lnTo>
                    <a:pt x="13702" y="59637"/>
                  </a:lnTo>
                  <a:lnTo>
                    <a:pt x="13632" y="59595"/>
                  </a:lnTo>
                  <a:lnTo>
                    <a:pt x="13604" y="59567"/>
                  </a:lnTo>
                  <a:lnTo>
                    <a:pt x="13604" y="59553"/>
                  </a:lnTo>
                  <a:lnTo>
                    <a:pt x="13604" y="59482"/>
                  </a:lnTo>
                  <a:lnTo>
                    <a:pt x="13632" y="59454"/>
                  </a:lnTo>
                  <a:lnTo>
                    <a:pt x="13702" y="59426"/>
                  </a:lnTo>
                  <a:lnTo>
                    <a:pt x="13702" y="59327"/>
                  </a:lnTo>
                  <a:lnTo>
                    <a:pt x="13604" y="59074"/>
                  </a:lnTo>
                  <a:lnTo>
                    <a:pt x="13562" y="59003"/>
                  </a:lnTo>
                  <a:lnTo>
                    <a:pt x="13294" y="58961"/>
                  </a:lnTo>
                  <a:lnTo>
                    <a:pt x="13224" y="58919"/>
                  </a:lnTo>
                  <a:lnTo>
                    <a:pt x="13167" y="58891"/>
                  </a:lnTo>
                  <a:lnTo>
                    <a:pt x="13111" y="58792"/>
                  </a:lnTo>
                  <a:lnTo>
                    <a:pt x="13125" y="58750"/>
                  </a:lnTo>
                  <a:lnTo>
                    <a:pt x="13252" y="58708"/>
                  </a:lnTo>
                  <a:lnTo>
                    <a:pt x="13181" y="58637"/>
                  </a:lnTo>
                  <a:lnTo>
                    <a:pt x="13139" y="58637"/>
                  </a:lnTo>
                  <a:lnTo>
                    <a:pt x="13167" y="58609"/>
                  </a:lnTo>
                  <a:lnTo>
                    <a:pt x="13280" y="58637"/>
                  </a:lnTo>
                  <a:lnTo>
                    <a:pt x="13491" y="58679"/>
                  </a:lnTo>
                  <a:lnTo>
                    <a:pt x="13491" y="58694"/>
                  </a:lnTo>
                  <a:lnTo>
                    <a:pt x="13435" y="58722"/>
                  </a:lnTo>
                  <a:lnTo>
                    <a:pt x="13533" y="58820"/>
                  </a:lnTo>
                  <a:lnTo>
                    <a:pt x="13717" y="58834"/>
                  </a:lnTo>
                  <a:lnTo>
                    <a:pt x="13759" y="58820"/>
                  </a:lnTo>
                  <a:lnTo>
                    <a:pt x="13759" y="58736"/>
                  </a:lnTo>
                  <a:lnTo>
                    <a:pt x="13660" y="58679"/>
                  </a:lnTo>
                  <a:lnTo>
                    <a:pt x="13717" y="58595"/>
                  </a:lnTo>
                  <a:lnTo>
                    <a:pt x="13843" y="58581"/>
                  </a:lnTo>
                  <a:lnTo>
                    <a:pt x="14054" y="58679"/>
                  </a:lnTo>
                  <a:lnTo>
                    <a:pt x="14054" y="58665"/>
                  </a:lnTo>
                  <a:lnTo>
                    <a:pt x="14097" y="58651"/>
                  </a:lnTo>
                  <a:lnTo>
                    <a:pt x="14111" y="58665"/>
                  </a:lnTo>
                  <a:lnTo>
                    <a:pt x="14238" y="58665"/>
                  </a:lnTo>
                  <a:lnTo>
                    <a:pt x="14238" y="58694"/>
                  </a:lnTo>
                  <a:lnTo>
                    <a:pt x="14195" y="58722"/>
                  </a:lnTo>
                  <a:lnTo>
                    <a:pt x="14209" y="58736"/>
                  </a:lnTo>
                  <a:lnTo>
                    <a:pt x="14238" y="58778"/>
                  </a:lnTo>
                  <a:lnTo>
                    <a:pt x="14266" y="58848"/>
                  </a:lnTo>
                  <a:lnTo>
                    <a:pt x="14294" y="58877"/>
                  </a:lnTo>
                  <a:lnTo>
                    <a:pt x="14533" y="58820"/>
                  </a:lnTo>
                  <a:lnTo>
                    <a:pt x="14590" y="58863"/>
                  </a:lnTo>
                  <a:lnTo>
                    <a:pt x="14618" y="58820"/>
                  </a:lnTo>
                  <a:lnTo>
                    <a:pt x="14660" y="58820"/>
                  </a:lnTo>
                  <a:lnTo>
                    <a:pt x="14716" y="58820"/>
                  </a:lnTo>
                  <a:lnTo>
                    <a:pt x="14716" y="58792"/>
                  </a:lnTo>
                  <a:lnTo>
                    <a:pt x="14660" y="58764"/>
                  </a:lnTo>
                  <a:lnTo>
                    <a:pt x="14519" y="58778"/>
                  </a:lnTo>
                  <a:lnTo>
                    <a:pt x="14392" y="58722"/>
                  </a:lnTo>
                  <a:lnTo>
                    <a:pt x="14294" y="58679"/>
                  </a:lnTo>
                  <a:lnTo>
                    <a:pt x="14392" y="58623"/>
                  </a:lnTo>
                  <a:lnTo>
                    <a:pt x="14421" y="58553"/>
                  </a:lnTo>
                  <a:lnTo>
                    <a:pt x="14505" y="58581"/>
                  </a:lnTo>
                  <a:lnTo>
                    <a:pt x="14561" y="58581"/>
                  </a:lnTo>
                  <a:lnTo>
                    <a:pt x="14547" y="58539"/>
                  </a:lnTo>
                  <a:lnTo>
                    <a:pt x="14618" y="58511"/>
                  </a:lnTo>
                  <a:lnTo>
                    <a:pt x="14618" y="58511"/>
                  </a:lnTo>
                  <a:lnTo>
                    <a:pt x="14618" y="58496"/>
                  </a:lnTo>
                  <a:lnTo>
                    <a:pt x="14660" y="58468"/>
                  </a:lnTo>
                  <a:lnTo>
                    <a:pt x="14646" y="58398"/>
                  </a:lnTo>
                  <a:lnTo>
                    <a:pt x="14561" y="58412"/>
                  </a:lnTo>
                  <a:lnTo>
                    <a:pt x="14561" y="58412"/>
                  </a:lnTo>
                  <a:lnTo>
                    <a:pt x="14561" y="58412"/>
                  </a:lnTo>
                  <a:lnTo>
                    <a:pt x="14547" y="58440"/>
                  </a:lnTo>
                  <a:lnTo>
                    <a:pt x="14533" y="58454"/>
                  </a:lnTo>
                  <a:lnTo>
                    <a:pt x="14505" y="58454"/>
                  </a:lnTo>
                  <a:lnTo>
                    <a:pt x="14449" y="58426"/>
                  </a:lnTo>
                  <a:lnTo>
                    <a:pt x="14336" y="58454"/>
                  </a:lnTo>
                  <a:lnTo>
                    <a:pt x="14209" y="58525"/>
                  </a:lnTo>
                  <a:lnTo>
                    <a:pt x="14111" y="58496"/>
                  </a:lnTo>
                  <a:lnTo>
                    <a:pt x="13984" y="58454"/>
                  </a:lnTo>
                  <a:lnTo>
                    <a:pt x="13970" y="58454"/>
                  </a:lnTo>
                  <a:lnTo>
                    <a:pt x="13787" y="58356"/>
                  </a:lnTo>
                  <a:lnTo>
                    <a:pt x="13759" y="58356"/>
                  </a:lnTo>
                  <a:lnTo>
                    <a:pt x="13787" y="58398"/>
                  </a:lnTo>
                  <a:lnTo>
                    <a:pt x="13787" y="58426"/>
                  </a:lnTo>
                  <a:lnTo>
                    <a:pt x="13660" y="58426"/>
                  </a:lnTo>
                  <a:lnTo>
                    <a:pt x="13618" y="58384"/>
                  </a:lnTo>
                  <a:lnTo>
                    <a:pt x="13618" y="58384"/>
                  </a:lnTo>
                  <a:lnTo>
                    <a:pt x="13505" y="58440"/>
                  </a:lnTo>
                  <a:lnTo>
                    <a:pt x="13435" y="58426"/>
                  </a:lnTo>
                  <a:lnTo>
                    <a:pt x="13407" y="58398"/>
                  </a:lnTo>
                  <a:lnTo>
                    <a:pt x="13407" y="58342"/>
                  </a:lnTo>
                  <a:lnTo>
                    <a:pt x="13308" y="58201"/>
                  </a:lnTo>
                  <a:lnTo>
                    <a:pt x="13252" y="58173"/>
                  </a:lnTo>
                  <a:lnTo>
                    <a:pt x="13238" y="58173"/>
                  </a:lnTo>
                  <a:lnTo>
                    <a:pt x="13266" y="58257"/>
                  </a:lnTo>
                  <a:lnTo>
                    <a:pt x="13238" y="58299"/>
                  </a:lnTo>
                  <a:lnTo>
                    <a:pt x="13195" y="58285"/>
                  </a:lnTo>
                  <a:lnTo>
                    <a:pt x="13195" y="58370"/>
                  </a:lnTo>
                  <a:lnTo>
                    <a:pt x="13111" y="58285"/>
                  </a:lnTo>
                  <a:lnTo>
                    <a:pt x="13055" y="58299"/>
                  </a:lnTo>
                  <a:lnTo>
                    <a:pt x="13041" y="58327"/>
                  </a:lnTo>
                  <a:lnTo>
                    <a:pt x="12858" y="58327"/>
                  </a:lnTo>
                  <a:lnTo>
                    <a:pt x="12787" y="58257"/>
                  </a:lnTo>
                  <a:lnTo>
                    <a:pt x="12787" y="58144"/>
                  </a:lnTo>
                  <a:lnTo>
                    <a:pt x="12773" y="58130"/>
                  </a:lnTo>
                  <a:lnTo>
                    <a:pt x="12773" y="58187"/>
                  </a:lnTo>
                  <a:lnTo>
                    <a:pt x="12731" y="58243"/>
                  </a:lnTo>
                  <a:lnTo>
                    <a:pt x="12759" y="58398"/>
                  </a:lnTo>
                  <a:lnTo>
                    <a:pt x="12773" y="58454"/>
                  </a:lnTo>
                  <a:lnTo>
                    <a:pt x="12900" y="58496"/>
                  </a:lnTo>
                  <a:lnTo>
                    <a:pt x="12858" y="58511"/>
                  </a:lnTo>
                  <a:lnTo>
                    <a:pt x="12872" y="58581"/>
                  </a:lnTo>
                  <a:lnTo>
                    <a:pt x="12815" y="58623"/>
                  </a:lnTo>
                  <a:lnTo>
                    <a:pt x="12843" y="58679"/>
                  </a:lnTo>
                  <a:lnTo>
                    <a:pt x="12801" y="58679"/>
                  </a:lnTo>
                  <a:lnTo>
                    <a:pt x="12745" y="58694"/>
                  </a:lnTo>
                  <a:lnTo>
                    <a:pt x="12745" y="58764"/>
                  </a:lnTo>
                  <a:lnTo>
                    <a:pt x="12731" y="58778"/>
                  </a:lnTo>
                  <a:lnTo>
                    <a:pt x="12689" y="58764"/>
                  </a:lnTo>
                  <a:lnTo>
                    <a:pt x="12604" y="58651"/>
                  </a:lnTo>
                  <a:lnTo>
                    <a:pt x="12590" y="58525"/>
                  </a:lnTo>
                  <a:lnTo>
                    <a:pt x="12618" y="58468"/>
                  </a:lnTo>
                  <a:lnTo>
                    <a:pt x="12590" y="58398"/>
                  </a:lnTo>
                  <a:lnTo>
                    <a:pt x="12477" y="58370"/>
                  </a:lnTo>
                  <a:lnTo>
                    <a:pt x="12491" y="58299"/>
                  </a:lnTo>
                  <a:lnTo>
                    <a:pt x="12463" y="58229"/>
                  </a:lnTo>
                  <a:lnTo>
                    <a:pt x="12379" y="58201"/>
                  </a:lnTo>
                  <a:lnTo>
                    <a:pt x="12322" y="58201"/>
                  </a:lnTo>
                  <a:lnTo>
                    <a:pt x="12280" y="58229"/>
                  </a:lnTo>
                  <a:lnTo>
                    <a:pt x="12266" y="58271"/>
                  </a:lnTo>
                  <a:lnTo>
                    <a:pt x="12224" y="58271"/>
                  </a:lnTo>
                  <a:lnTo>
                    <a:pt x="12266" y="58215"/>
                  </a:lnTo>
                  <a:lnTo>
                    <a:pt x="12266" y="58187"/>
                  </a:lnTo>
                  <a:lnTo>
                    <a:pt x="12182" y="58158"/>
                  </a:lnTo>
                  <a:lnTo>
                    <a:pt x="12153" y="58102"/>
                  </a:lnTo>
                  <a:lnTo>
                    <a:pt x="12069" y="58060"/>
                  </a:lnTo>
                  <a:lnTo>
                    <a:pt x="12083" y="57975"/>
                  </a:lnTo>
                  <a:lnTo>
                    <a:pt x="12153" y="58018"/>
                  </a:lnTo>
                  <a:lnTo>
                    <a:pt x="12153" y="58018"/>
                  </a:lnTo>
                  <a:lnTo>
                    <a:pt x="12266" y="58004"/>
                  </a:lnTo>
                  <a:lnTo>
                    <a:pt x="12379" y="58060"/>
                  </a:lnTo>
                  <a:lnTo>
                    <a:pt x="12421" y="58046"/>
                  </a:lnTo>
                  <a:lnTo>
                    <a:pt x="12477" y="57905"/>
                  </a:lnTo>
                  <a:lnTo>
                    <a:pt x="12477" y="57778"/>
                  </a:lnTo>
                  <a:lnTo>
                    <a:pt x="12520" y="57764"/>
                  </a:lnTo>
                  <a:lnTo>
                    <a:pt x="12576" y="57778"/>
                  </a:lnTo>
                  <a:lnTo>
                    <a:pt x="12646" y="57736"/>
                  </a:lnTo>
                  <a:lnTo>
                    <a:pt x="12815" y="57553"/>
                  </a:lnTo>
                  <a:lnTo>
                    <a:pt x="12928" y="57539"/>
                  </a:lnTo>
                  <a:lnTo>
                    <a:pt x="13027" y="57539"/>
                  </a:lnTo>
                  <a:lnTo>
                    <a:pt x="13069" y="57581"/>
                  </a:lnTo>
                  <a:lnTo>
                    <a:pt x="13139" y="57581"/>
                  </a:lnTo>
                  <a:lnTo>
                    <a:pt x="13238" y="57511"/>
                  </a:lnTo>
                  <a:lnTo>
                    <a:pt x="13238" y="57454"/>
                  </a:lnTo>
                  <a:lnTo>
                    <a:pt x="13266" y="57426"/>
                  </a:lnTo>
                  <a:lnTo>
                    <a:pt x="13266" y="57328"/>
                  </a:lnTo>
                  <a:lnTo>
                    <a:pt x="13280" y="57018"/>
                  </a:lnTo>
                  <a:lnTo>
                    <a:pt x="13224" y="56891"/>
                  </a:lnTo>
                  <a:lnTo>
                    <a:pt x="13224" y="56849"/>
                  </a:lnTo>
                  <a:lnTo>
                    <a:pt x="13181" y="56821"/>
                  </a:lnTo>
                  <a:lnTo>
                    <a:pt x="13167" y="56793"/>
                  </a:lnTo>
                  <a:lnTo>
                    <a:pt x="13181" y="56652"/>
                  </a:lnTo>
                  <a:lnTo>
                    <a:pt x="13139" y="56497"/>
                  </a:lnTo>
                  <a:lnTo>
                    <a:pt x="13041" y="56328"/>
                  </a:lnTo>
                  <a:lnTo>
                    <a:pt x="12998" y="56314"/>
                  </a:lnTo>
                  <a:lnTo>
                    <a:pt x="12956" y="56328"/>
                  </a:lnTo>
                  <a:lnTo>
                    <a:pt x="12829" y="56342"/>
                  </a:lnTo>
                  <a:lnTo>
                    <a:pt x="12759" y="56286"/>
                  </a:lnTo>
                  <a:lnTo>
                    <a:pt x="12660" y="56342"/>
                  </a:lnTo>
                  <a:lnTo>
                    <a:pt x="12660" y="56257"/>
                  </a:lnTo>
                  <a:lnTo>
                    <a:pt x="12562" y="56257"/>
                  </a:lnTo>
                  <a:lnTo>
                    <a:pt x="12548" y="56243"/>
                  </a:lnTo>
                  <a:lnTo>
                    <a:pt x="12548" y="56201"/>
                  </a:lnTo>
                  <a:lnTo>
                    <a:pt x="12505" y="56201"/>
                  </a:lnTo>
                  <a:lnTo>
                    <a:pt x="12534" y="56229"/>
                  </a:lnTo>
                  <a:lnTo>
                    <a:pt x="12520" y="56257"/>
                  </a:lnTo>
                  <a:lnTo>
                    <a:pt x="12505" y="56272"/>
                  </a:lnTo>
                  <a:lnTo>
                    <a:pt x="12449" y="56257"/>
                  </a:lnTo>
                  <a:lnTo>
                    <a:pt x="12421" y="56257"/>
                  </a:lnTo>
                  <a:lnTo>
                    <a:pt x="12379" y="56201"/>
                  </a:lnTo>
                  <a:lnTo>
                    <a:pt x="12308" y="56187"/>
                  </a:lnTo>
                  <a:lnTo>
                    <a:pt x="12196" y="56201"/>
                  </a:lnTo>
                  <a:lnTo>
                    <a:pt x="12125" y="56187"/>
                  </a:lnTo>
                  <a:lnTo>
                    <a:pt x="12097" y="56229"/>
                  </a:lnTo>
                  <a:lnTo>
                    <a:pt x="12055" y="56187"/>
                  </a:lnTo>
                  <a:lnTo>
                    <a:pt x="12013" y="56229"/>
                  </a:lnTo>
                  <a:lnTo>
                    <a:pt x="11956" y="56201"/>
                  </a:lnTo>
                  <a:lnTo>
                    <a:pt x="11858" y="56243"/>
                  </a:lnTo>
                  <a:lnTo>
                    <a:pt x="11745" y="56328"/>
                  </a:lnTo>
                  <a:lnTo>
                    <a:pt x="11717" y="56328"/>
                  </a:lnTo>
                  <a:lnTo>
                    <a:pt x="11717" y="56272"/>
                  </a:lnTo>
                  <a:lnTo>
                    <a:pt x="11604" y="56356"/>
                  </a:lnTo>
                  <a:lnTo>
                    <a:pt x="11548" y="56342"/>
                  </a:lnTo>
                  <a:lnTo>
                    <a:pt x="11534" y="56300"/>
                  </a:lnTo>
                  <a:lnTo>
                    <a:pt x="11618" y="56215"/>
                  </a:lnTo>
                  <a:lnTo>
                    <a:pt x="11632" y="56117"/>
                  </a:lnTo>
                  <a:lnTo>
                    <a:pt x="11618" y="56103"/>
                  </a:lnTo>
                  <a:lnTo>
                    <a:pt x="11576" y="56074"/>
                  </a:lnTo>
                  <a:lnTo>
                    <a:pt x="11590" y="56004"/>
                  </a:lnTo>
                  <a:lnTo>
                    <a:pt x="11618" y="55990"/>
                  </a:lnTo>
                  <a:lnTo>
                    <a:pt x="11661" y="56004"/>
                  </a:lnTo>
                  <a:lnTo>
                    <a:pt x="11745" y="55877"/>
                  </a:lnTo>
                  <a:lnTo>
                    <a:pt x="11717" y="55821"/>
                  </a:lnTo>
                  <a:lnTo>
                    <a:pt x="11647" y="55765"/>
                  </a:lnTo>
                  <a:lnTo>
                    <a:pt x="11590" y="55807"/>
                  </a:lnTo>
                  <a:lnTo>
                    <a:pt x="11576" y="55793"/>
                  </a:lnTo>
                  <a:lnTo>
                    <a:pt x="11576" y="55779"/>
                  </a:lnTo>
                  <a:lnTo>
                    <a:pt x="11590" y="55750"/>
                  </a:lnTo>
                  <a:lnTo>
                    <a:pt x="11787" y="55624"/>
                  </a:lnTo>
                  <a:lnTo>
                    <a:pt x="11872" y="55666"/>
                  </a:lnTo>
                  <a:lnTo>
                    <a:pt x="12027" y="55596"/>
                  </a:lnTo>
                  <a:lnTo>
                    <a:pt x="12196" y="55483"/>
                  </a:lnTo>
                  <a:lnTo>
                    <a:pt x="12238" y="55398"/>
                  </a:lnTo>
                  <a:lnTo>
                    <a:pt x="12351" y="55398"/>
                  </a:lnTo>
                  <a:lnTo>
                    <a:pt x="12435" y="55356"/>
                  </a:lnTo>
                  <a:lnTo>
                    <a:pt x="12435" y="55328"/>
                  </a:lnTo>
                  <a:lnTo>
                    <a:pt x="12435" y="55300"/>
                  </a:lnTo>
                  <a:lnTo>
                    <a:pt x="12505" y="55244"/>
                  </a:lnTo>
                  <a:lnTo>
                    <a:pt x="12491" y="55215"/>
                  </a:lnTo>
                  <a:lnTo>
                    <a:pt x="12520" y="55187"/>
                  </a:lnTo>
                  <a:lnTo>
                    <a:pt x="12548" y="55117"/>
                  </a:lnTo>
                  <a:lnTo>
                    <a:pt x="12618" y="55145"/>
                  </a:lnTo>
                  <a:lnTo>
                    <a:pt x="12660" y="55131"/>
                  </a:lnTo>
                  <a:lnTo>
                    <a:pt x="12773" y="55159"/>
                  </a:lnTo>
                  <a:lnTo>
                    <a:pt x="12858" y="55159"/>
                  </a:lnTo>
                  <a:lnTo>
                    <a:pt x="12858" y="55103"/>
                  </a:lnTo>
                  <a:lnTo>
                    <a:pt x="12914" y="55117"/>
                  </a:lnTo>
                  <a:lnTo>
                    <a:pt x="12956" y="55060"/>
                  </a:lnTo>
                  <a:lnTo>
                    <a:pt x="12970" y="55018"/>
                  </a:lnTo>
                  <a:lnTo>
                    <a:pt x="12942" y="54976"/>
                  </a:lnTo>
                  <a:lnTo>
                    <a:pt x="13012" y="54962"/>
                  </a:lnTo>
                  <a:lnTo>
                    <a:pt x="13111" y="54990"/>
                  </a:lnTo>
                  <a:lnTo>
                    <a:pt x="13139" y="54976"/>
                  </a:lnTo>
                  <a:lnTo>
                    <a:pt x="13252" y="54976"/>
                  </a:lnTo>
                  <a:lnTo>
                    <a:pt x="13280" y="54948"/>
                  </a:lnTo>
                  <a:lnTo>
                    <a:pt x="13252" y="54892"/>
                  </a:lnTo>
                  <a:lnTo>
                    <a:pt x="13308" y="54863"/>
                  </a:lnTo>
                  <a:lnTo>
                    <a:pt x="13350" y="54892"/>
                  </a:lnTo>
                  <a:lnTo>
                    <a:pt x="13393" y="54892"/>
                  </a:lnTo>
                  <a:lnTo>
                    <a:pt x="13449" y="54821"/>
                  </a:lnTo>
                  <a:lnTo>
                    <a:pt x="13407" y="54779"/>
                  </a:lnTo>
                  <a:lnTo>
                    <a:pt x="13407" y="54723"/>
                  </a:lnTo>
                  <a:lnTo>
                    <a:pt x="13407" y="54708"/>
                  </a:lnTo>
                  <a:lnTo>
                    <a:pt x="13449" y="54680"/>
                  </a:lnTo>
                  <a:lnTo>
                    <a:pt x="13449" y="54652"/>
                  </a:lnTo>
                  <a:lnTo>
                    <a:pt x="13379" y="54638"/>
                  </a:lnTo>
                  <a:lnTo>
                    <a:pt x="13393" y="54596"/>
                  </a:lnTo>
                  <a:lnTo>
                    <a:pt x="13364" y="54568"/>
                  </a:lnTo>
                  <a:lnTo>
                    <a:pt x="13364" y="54539"/>
                  </a:lnTo>
                  <a:lnTo>
                    <a:pt x="13548" y="54427"/>
                  </a:lnTo>
                  <a:lnTo>
                    <a:pt x="13533" y="54385"/>
                  </a:lnTo>
                  <a:lnTo>
                    <a:pt x="13491" y="54399"/>
                  </a:lnTo>
                  <a:lnTo>
                    <a:pt x="13477" y="54342"/>
                  </a:lnTo>
                  <a:lnTo>
                    <a:pt x="13491" y="54314"/>
                  </a:lnTo>
                  <a:lnTo>
                    <a:pt x="13421" y="54286"/>
                  </a:lnTo>
                  <a:lnTo>
                    <a:pt x="13421" y="54244"/>
                  </a:lnTo>
                  <a:lnTo>
                    <a:pt x="13477" y="54145"/>
                  </a:lnTo>
                  <a:lnTo>
                    <a:pt x="13533" y="54131"/>
                  </a:lnTo>
                  <a:lnTo>
                    <a:pt x="13548" y="54075"/>
                  </a:lnTo>
                  <a:lnTo>
                    <a:pt x="13604" y="54047"/>
                  </a:lnTo>
                  <a:lnTo>
                    <a:pt x="13688" y="54117"/>
                  </a:lnTo>
                  <a:lnTo>
                    <a:pt x="13815" y="54117"/>
                  </a:lnTo>
                  <a:lnTo>
                    <a:pt x="13928" y="54145"/>
                  </a:lnTo>
                  <a:lnTo>
                    <a:pt x="13928" y="54173"/>
                  </a:lnTo>
                  <a:lnTo>
                    <a:pt x="13956" y="54202"/>
                  </a:lnTo>
                  <a:lnTo>
                    <a:pt x="14097" y="54131"/>
                  </a:lnTo>
                  <a:lnTo>
                    <a:pt x="14111" y="54145"/>
                  </a:lnTo>
                  <a:lnTo>
                    <a:pt x="14153" y="54159"/>
                  </a:lnTo>
                  <a:lnTo>
                    <a:pt x="14195" y="54145"/>
                  </a:lnTo>
                  <a:lnTo>
                    <a:pt x="14238" y="54272"/>
                  </a:lnTo>
                  <a:lnTo>
                    <a:pt x="14266" y="54314"/>
                  </a:lnTo>
                  <a:lnTo>
                    <a:pt x="14350" y="54342"/>
                  </a:lnTo>
                  <a:lnTo>
                    <a:pt x="14336" y="54469"/>
                  </a:lnTo>
                  <a:lnTo>
                    <a:pt x="14350" y="54455"/>
                  </a:lnTo>
                  <a:lnTo>
                    <a:pt x="14392" y="54455"/>
                  </a:lnTo>
                  <a:lnTo>
                    <a:pt x="14435" y="54469"/>
                  </a:lnTo>
                  <a:lnTo>
                    <a:pt x="14702" y="54314"/>
                  </a:lnTo>
                  <a:lnTo>
                    <a:pt x="14744" y="54342"/>
                  </a:lnTo>
                  <a:lnTo>
                    <a:pt x="14759" y="54328"/>
                  </a:lnTo>
                  <a:lnTo>
                    <a:pt x="14744" y="54258"/>
                  </a:lnTo>
                  <a:lnTo>
                    <a:pt x="14815" y="54159"/>
                  </a:lnTo>
                  <a:lnTo>
                    <a:pt x="14815" y="54131"/>
                  </a:lnTo>
                  <a:lnTo>
                    <a:pt x="14773" y="54117"/>
                  </a:lnTo>
                  <a:lnTo>
                    <a:pt x="14787" y="54075"/>
                  </a:lnTo>
                  <a:lnTo>
                    <a:pt x="14843" y="54018"/>
                  </a:lnTo>
                  <a:lnTo>
                    <a:pt x="14885" y="54018"/>
                  </a:lnTo>
                  <a:lnTo>
                    <a:pt x="14970" y="54061"/>
                  </a:lnTo>
                  <a:lnTo>
                    <a:pt x="15012" y="54187"/>
                  </a:lnTo>
                  <a:lnTo>
                    <a:pt x="15125" y="54187"/>
                  </a:lnTo>
                  <a:lnTo>
                    <a:pt x="15266" y="54173"/>
                  </a:lnTo>
                  <a:lnTo>
                    <a:pt x="15463" y="54202"/>
                  </a:lnTo>
                  <a:lnTo>
                    <a:pt x="15505" y="54173"/>
                  </a:lnTo>
                  <a:lnTo>
                    <a:pt x="15392" y="54117"/>
                  </a:lnTo>
                  <a:lnTo>
                    <a:pt x="15406" y="54018"/>
                  </a:lnTo>
                  <a:lnTo>
                    <a:pt x="15350" y="53976"/>
                  </a:lnTo>
                  <a:lnTo>
                    <a:pt x="15336" y="53920"/>
                  </a:lnTo>
                  <a:lnTo>
                    <a:pt x="15406" y="53835"/>
                  </a:lnTo>
                  <a:lnTo>
                    <a:pt x="15420" y="53793"/>
                  </a:lnTo>
                  <a:lnTo>
                    <a:pt x="15463" y="53779"/>
                  </a:lnTo>
                  <a:lnTo>
                    <a:pt x="15477" y="53751"/>
                  </a:lnTo>
                  <a:lnTo>
                    <a:pt x="15575" y="53709"/>
                  </a:lnTo>
                  <a:lnTo>
                    <a:pt x="15744" y="53709"/>
                  </a:lnTo>
                  <a:lnTo>
                    <a:pt x="15772" y="53680"/>
                  </a:lnTo>
                  <a:lnTo>
                    <a:pt x="15885" y="53568"/>
                  </a:lnTo>
                  <a:lnTo>
                    <a:pt x="15970" y="53441"/>
                  </a:lnTo>
                  <a:lnTo>
                    <a:pt x="16026" y="53413"/>
                  </a:lnTo>
                  <a:lnTo>
                    <a:pt x="16026" y="53371"/>
                  </a:lnTo>
                  <a:lnTo>
                    <a:pt x="16082" y="53286"/>
                  </a:lnTo>
                  <a:lnTo>
                    <a:pt x="16082" y="53258"/>
                  </a:lnTo>
                  <a:lnTo>
                    <a:pt x="16139" y="53188"/>
                  </a:lnTo>
                  <a:lnTo>
                    <a:pt x="16153" y="53103"/>
                  </a:lnTo>
                  <a:lnTo>
                    <a:pt x="16110" y="53075"/>
                  </a:lnTo>
                  <a:lnTo>
                    <a:pt x="16209" y="52976"/>
                  </a:lnTo>
                  <a:lnTo>
                    <a:pt x="16223" y="52920"/>
                  </a:lnTo>
                  <a:lnTo>
                    <a:pt x="16251" y="52892"/>
                  </a:lnTo>
                  <a:lnTo>
                    <a:pt x="16378" y="52976"/>
                  </a:lnTo>
                  <a:lnTo>
                    <a:pt x="16392" y="53019"/>
                  </a:lnTo>
                  <a:lnTo>
                    <a:pt x="16434" y="53033"/>
                  </a:lnTo>
                  <a:lnTo>
                    <a:pt x="16561" y="53075"/>
                  </a:lnTo>
                  <a:lnTo>
                    <a:pt x="16561" y="53117"/>
                  </a:lnTo>
                  <a:lnTo>
                    <a:pt x="16631" y="53202"/>
                  </a:lnTo>
                  <a:lnTo>
                    <a:pt x="16631" y="53328"/>
                  </a:lnTo>
                  <a:lnTo>
                    <a:pt x="16688" y="53174"/>
                  </a:lnTo>
                  <a:lnTo>
                    <a:pt x="16674" y="53117"/>
                  </a:lnTo>
                  <a:lnTo>
                    <a:pt x="16589" y="53033"/>
                  </a:lnTo>
                  <a:lnTo>
                    <a:pt x="16589" y="52920"/>
                  </a:lnTo>
                  <a:lnTo>
                    <a:pt x="16547" y="52864"/>
                  </a:lnTo>
                  <a:lnTo>
                    <a:pt x="16575" y="52836"/>
                  </a:lnTo>
                  <a:lnTo>
                    <a:pt x="16575" y="52723"/>
                  </a:lnTo>
                  <a:lnTo>
                    <a:pt x="16646" y="52751"/>
                  </a:lnTo>
                  <a:lnTo>
                    <a:pt x="16814" y="52681"/>
                  </a:lnTo>
                  <a:lnTo>
                    <a:pt x="16927" y="52681"/>
                  </a:lnTo>
                  <a:lnTo>
                    <a:pt x="16955" y="52653"/>
                  </a:lnTo>
                  <a:lnTo>
                    <a:pt x="16941" y="52624"/>
                  </a:lnTo>
                  <a:lnTo>
                    <a:pt x="16998" y="52610"/>
                  </a:lnTo>
                  <a:lnTo>
                    <a:pt x="17068" y="52624"/>
                  </a:lnTo>
                  <a:lnTo>
                    <a:pt x="17251" y="52582"/>
                  </a:lnTo>
                  <a:lnTo>
                    <a:pt x="17350" y="52624"/>
                  </a:lnTo>
                  <a:lnTo>
                    <a:pt x="17420" y="52610"/>
                  </a:lnTo>
                  <a:lnTo>
                    <a:pt x="17462" y="52582"/>
                  </a:lnTo>
                  <a:lnTo>
                    <a:pt x="17504" y="52540"/>
                  </a:lnTo>
                  <a:lnTo>
                    <a:pt x="17617" y="52540"/>
                  </a:lnTo>
                  <a:lnTo>
                    <a:pt x="17617" y="52596"/>
                  </a:lnTo>
                  <a:lnTo>
                    <a:pt x="17673" y="52624"/>
                  </a:lnTo>
                  <a:lnTo>
                    <a:pt x="17702" y="52681"/>
                  </a:lnTo>
                  <a:lnTo>
                    <a:pt x="17744" y="52653"/>
                  </a:lnTo>
                  <a:lnTo>
                    <a:pt x="17814" y="52667"/>
                  </a:lnTo>
                  <a:lnTo>
                    <a:pt x="17955" y="52624"/>
                  </a:lnTo>
                  <a:lnTo>
                    <a:pt x="18096" y="52554"/>
                  </a:lnTo>
                  <a:lnTo>
                    <a:pt x="18138" y="52441"/>
                  </a:lnTo>
                  <a:lnTo>
                    <a:pt x="18293" y="52315"/>
                  </a:lnTo>
                  <a:lnTo>
                    <a:pt x="18321" y="52230"/>
                  </a:lnTo>
                  <a:lnTo>
                    <a:pt x="18293" y="52188"/>
                  </a:lnTo>
                  <a:lnTo>
                    <a:pt x="18321" y="52160"/>
                  </a:lnTo>
                  <a:lnTo>
                    <a:pt x="18349" y="52202"/>
                  </a:lnTo>
                  <a:lnTo>
                    <a:pt x="18420" y="52216"/>
                  </a:lnTo>
                  <a:lnTo>
                    <a:pt x="18504" y="52188"/>
                  </a:lnTo>
                  <a:lnTo>
                    <a:pt x="18532" y="52131"/>
                  </a:lnTo>
                  <a:lnTo>
                    <a:pt x="18631" y="52075"/>
                  </a:lnTo>
                  <a:lnTo>
                    <a:pt x="18631" y="52061"/>
                  </a:lnTo>
                  <a:lnTo>
                    <a:pt x="18758" y="51906"/>
                  </a:lnTo>
                  <a:lnTo>
                    <a:pt x="18870" y="51822"/>
                  </a:lnTo>
                  <a:lnTo>
                    <a:pt x="18941" y="51695"/>
                  </a:lnTo>
                  <a:lnTo>
                    <a:pt x="18997" y="51667"/>
                  </a:lnTo>
                  <a:lnTo>
                    <a:pt x="19011" y="51596"/>
                  </a:lnTo>
                  <a:lnTo>
                    <a:pt x="19082" y="51540"/>
                  </a:lnTo>
                  <a:lnTo>
                    <a:pt x="19124" y="51554"/>
                  </a:lnTo>
                  <a:lnTo>
                    <a:pt x="19166" y="51526"/>
                  </a:lnTo>
                  <a:lnTo>
                    <a:pt x="19194" y="51540"/>
                  </a:lnTo>
                  <a:lnTo>
                    <a:pt x="19222" y="51639"/>
                  </a:lnTo>
                  <a:lnTo>
                    <a:pt x="19279" y="51653"/>
                  </a:lnTo>
                  <a:lnTo>
                    <a:pt x="19363" y="51596"/>
                  </a:lnTo>
                  <a:lnTo>
                    <a:pt x="19462" y="51596"/>
                  </a:lnTo>
                  <a:lnTo>
                    <a:pt x="19560" y="51526"/>
                  </a:lnTo>
                  <a:lnTo>
                    <a:pt x="19673" y="51413"/>
                  </a:lnTo>
                  <a:lnTo>
                    <a:pt x="19729" y="51385"/>
                  </a:lnTo>
                  <a:lnTo>
                    <a:pt x="19828" y="51301"/>
                  </a:lnTo>
                  <a:lnTo>
                    <a:pt x="19941" y="51202"/>
                  </a:lnTo>
                  <a:lnTo>
                    <a:pt x="19997" y="51146"/>
                  </a:lnTo>
                  <a:lnTo>
                    <a:pt x="20138" y="51104"/>
                  </a:lnTo>
                  <a:lnTo>
                    <a:pt x="20405" y="50906"/>
                  </a:lnTo>
                  <a:lnTo>
                    <a:pt x="20462" y="50836"/>
                  </a:lnTo>
                  <a:lnTo>
                    <a:pt x="20476" y="50780"/>
                  </a:lnTo>
                  <a:lnTo>
                    <a:pt x="20518" y="50737"/>
                  </a:lnTo>
                  <a:lnTo>
                    <a:pt x="20546" y="50709"/>
                  </a:lnTo>
                  <a:lnTo>
                    <a:pt x="20588" y="50554"/>
                  </a:lnTo>
                  <a:lnTo>
                    <a:pt x="20701" y="50498"/>
                  </a:lnTo>
                  <a:lnTo>
                    <a:pt x="20743" y="50442"/>
                  </a:lnTo>
                  <a:lnTo>
                    <a:pt x="20757" y="50343"/>
                  </a:lnTo>
                  <a:lnTo>
                    <a:pt x="20828" y="50287"/>
                  </a:lnTo>
                  <a:lnTo>
                    <a:pt x="20870" y="50202"/>
                  </a:lnTo>
                  <a:lnTo>
                    <a:pt x="20912" y="50160"/>
                  </a:lnTo>
                  <a:lnTo>
                    <a:pt x="20997" y="50033"/>
                  </a:lnTo>
                  <a:lnTo>
                    <a:pt x="20997" y="49949"/>
                  </a:lnTo>
                  <a:lnTo>
                    <a:pt x="21067" y="49864"/>
                  </a:lnTo>
                  <a:lnTo>
                    <a:pt x="21123" y="49653"/>
                  </a:lnTo>
                  <a:lnTo>
                    <a:pt x="21123" y="49569"/>
                  </a:lnTo>
                  <a:lnTo>
                    <a:pt x="21208" y="49343"/>
                  </a:lnTo>
                  <a:lnTo>
                    <a:pt x="21236" y="49287"/>
                  </a:lnTo>
                  <a:lnTo>
                    <a:pt x="21264" y="49245"/>
                  </a:lnTo>
                  <a:lnTo>
                    <a:pt x="21292" y="49146"/>
                  </a:lnTo>
                  <a:lnTo>
                    <a:pt x="21349" y="49090"/>
                  </a:lnTo>
                  <a:lnTo>
                    <a:pt x="21335" y="48907"/>
                  </a:lnTo>
                  <a:lnTo>
                    <a:pt x="21335" y="48865"/>
                  </a:lnTo>
                  <a:lnTo>
                    <a:pt x="21377" y="48822"/>
                  </a:lnTo>
                  <a:lnTo>
                    <a:pt x="21377" y="48710"/>
                  </a:lnTo>
                  <a:lnTo>
                    <a:pt x="21433" y="48611"/>
                  </a:lnTo>
                  <a:lnTo>
                    <a:pt x="21405" y="48498"/>
                  </a:lnTo>
                  <a:lnTo>
                    <a:pt x="21532" y="48104"/>
                  </a:lnTo>
                  <a:lnTo>
                    <a:pt x="21574" y="48062"/>
                  </a:lnTo>
                  <a:lnTo>
                    <a:pt x="21574" y="48006"/>
                  </a:lnTo>
                  <a:lnTo>
                    <a:pt x="21644" y="47963"/>
                  </a:lnTo>
                  <a:lnTo>
                    <a:pt x="21630" y="47724"/>
                  </a:lnTo>
                  <a:lnTo>
                    <a:pt x="21616" y="47513"/>
                  </a:lnTo>
                  <a:lnTo>
                    <a:pt x="21588" y="47344"/>
                  </a:lnTo>
                  <a:lnTo>
                    <a:pt x="21602" y="47273"/>
                  </a:lnTo>
                  <a:lnTo>
                    <a:pt x="21602" y="47273"/>
                  </a:lnTo>
                  <a:lnTo>
                    <a:pt x="21644" y="47217"/>
                  </a:lnTo>
                  <a:lnTo>
                    <a:pt x="21729" y="47372"/>
                  </a:lnTo>
                  <a:lnTo>
                    <a:pt x="21785" y="47400"/>
                  </a:lnTo>
                  <a:lnTo>
                    <a:pt x="21856" y="47372"/>
                  </a:lnTo>
                  <a:lnTo>
                    <a:pt x="21912" y="47386"/>
                  </a:lnTo>
                  <a:lnTo>
                    <a:pt x="22011" y="47358"/>
                  </a:lnTo>
                  <a:lnTo>
                    <a:pt x="22137" y="47231"/>
                  </a:lnTo>
                  <a:lnTo>
                    <a:pt x="22264" y="47147"/>
                  </a:lnTo>
                  <a:lnTo>
                    <a:pt x="22518" y="46907"/>
                  </a:lnTo>
                  <a:lnTo>
                    <a:pt x="22461" y="46879"/>
                  </a:lnTo>
                  <a:lnTo>
                    <a:pt x="22461" y="46879"/>
                  </a:lnTo>
                  <a:lnTo>
                    <a:pt x="22447" y="46879"/>
                  </a:lnTo>
                  <a:lnTo>
                    <a:pt x="22405" y="46893"/>
                  </a:lnTo>
                  <a:lnTo>
                    <a:pt x="22320" y="46949"/>
                  </a:lnTo>
                  <a:lnTo>
                    <a:pt x="22306" y="46964"/>
                  </a:lnTo>
                  <a:lnTo>
                    <a:pt x="22278" y="46964"/>
                  </a:lnTo>
                  <a:lnTo>
                    <a:pt x="22180" y="46978"/>
                  </a:lnTo>
                  <a:lnTo>
                    <a:pt x="22081" y="47020"/>
                  </a:lnTo>
                  <a:lnTo>
                    <a:pt x="21982" y="47062"/>
                  </a:lnTo>
                  <a:lnTo>
                    <a:pt x="21912" y="47062"/>
                  </a:lnTo>
                  <a:lnTo>
                    <a:pt x="21870" y="47062"/>
                  </a:lnTo>
                  <a:lnTo>
                    <a:pt x="21856" y="47062"/>
                  </a:lnTo>
                  <a:lnTo>
                    <a:pt x="21856" y="47062"/>
                  </a:lnTo>
                  <a:lnTo>
                    <a:pt x="21743" y="47118"/>
                  </a:lnTo>
                  <a:lnTo>
                    <a:pt x="21588" y="47132"/>
                  </a:lnTo>
                  <a:lnTo>
                    <a:pt x="21518" y="47118"/>
                  </a:lnTo>
                  <a:lnTo>
                    <a:pt x="21476" y="47076"/>
                  </a:lnTo>
                  <a:lnTo>
                    <a:pt x="21349" y="46696"/>
                  </a:lnTo>
                  <a:lnTo>
                    <a:pt x="21180" y="46372"/>
                  </a:lnTo>
                  <a:lnTo>
                    <a:pt x="21081" y="46273"/>
                  </a:lnTo>
                  <a:lnTo>
                    <a:pt x="21109" y="46259"/>
                  </a:lnTo>
                  <a:lnTo>
                    <a:pt x="21152" y="46288"/>
                  </a:lnTo>
                  <a:lnTo>
                    <a:pt x="21222" y="46330"/>
                  </a:lnTo>
                  <a:lnTo>
                    <a:pt x="21335" y="46330"/>
                  </a:lnTo>
                  <a:lnTo>
                    <a:pt x="21349" y="46288"/>
                  </a:lnTo>
                  <a:lnTo>
                    <a:pt x="21335" y="46245"/>
                  </a:lnTo>
                  <a:lnTo>
                    <a:pt x="21278" y="46231"/>
                  </a:lnTo>
                  <a:lnTo>
                    <a:pt x="21194" y="46259"/>
                  </a:lnTo>
                  <a:lnTo>
                    <a:pt x="21123" y="46231"/>
                  </a:lnTo>
                  <a:lnTo>
                    <a:pt x="21095" y="46217"/>
                  </a:lnTo>
                  <a:lnTo>
                    <a:pt x="21053" y="46231"/>
                  </a:lnTo>
                  <a:lnTo>
                    <a:pt x="21039" y="46147"/>
                  </a:lnTo>
                  <a:lnTo>
                    <a:pt x="21166" y="45668"/>
                  </a:lnTo>
                  <a:lnTo>
                    <a:pt x="21335" y="45400"/>
                  </a:lnTo>
                  <a:lnTo>
                    <a:pt x="21419" y="45330"/>
                  </a:lnTo>
                  <a:lnTo>
                    <a:pt x="21546" y="45175"/>
                  </a:lnTo>
                  <a:lnTo>
                    <a:pt x="21602" y="45147"/>
                  </a:lnTo>
                  <a:lnTo>
                    <a:pt x="21630" y="45091"/>
                  </a:lnTo>
                  <a:lnTo>
                    <a:pt x="21630" y="45077"/>
                  </a:lnTo>
                  <a:lnTo>
                    <a:pt x="21602" y="44837"/>
                  </a:lnTo>
                  <a:lnTo>
                    <a:pt x="21659" y="44767"/>
                  </a:lnTo>
                  <a:lnTo>
                    <a:pt x="21687" y="44753"/>
                  </a:lnTo>
                  <a:lnTo>
                    <a:pt x="21701" y="44781"/>
                  </a:lnTo>
                  <a:lnTo>
                    <a:pt x="21659" y="44837"/>
                  </a:lnTo>
                  <a:lnTo>
                    <a:pt x="21644" y="44879"/>
                  </a:lnTo>
                  <a:lnTo>
                    <a:pt x="21673" y="44908"/>
                  </a:lnTo>
                  <a:lnTo>
                    <a:pt x="21743" y="44893"/>
                  </a:lnTo>
                  <a:lnTo>
                    <a:pt x="21799" y="44851"/>
                  </a:lnTo>
                  <a:lnTo>
                    <a:pt x="21785" y="44781"/>
                  </a:lnTo>
                  <a:lnTo>
                    <a:pt x="21799" y="44767"/>
                  </a:lnTo>
                  <a:lnTo>
                    <a:pt x="21799" y="44767"/>
                  </a:lnTo>
                  <a:lnTo>
                    <a:pt x="21828" y="44753"/>
                  </a:lnTo>
                  <a:lnTo>
                    <a:pt x="21856" y="44767"/>
                  </a:lnTo>
                  <a:lnTo>
                    <a:pt x="21926" y="44696"/>
                  </a:lnTo>
                  <a:lnTo>
                    <a:pt x="21954" y="44710"/>
                  </a:lnTo>
                  <a:lnTo>
                    <a:pt x="21940" y="44753"/>
                  </a:lnTo>
                  <a:lnTo>
                    <a:pt x="21954" y="44767"/>
                  </a:lnTo>
                  <a:lnTo>
                    <a:pt x="21968" y="44753"/>
                  </a:lnTo>
                  <a:lnTo>
                    <a:pt x="21997" y="44682"/>
                  </a:lnTo>
                  <a:lnTo>
                    <a:pt x="22180" y="44471"/>
                  </a:lnTo>
                  <a:lnTo>
                    <a:pt x="22306" y="44401"/>
                  </a:lnTo>
                  <a:lnTo>
                    <a:pt x="22405" y="44330"/>
                  </a:lnTo>
                  <a:lnTo>
                    <a:pt x="22447" y="44288"/>
                  </a:lnTo>
                  <a:lnTo>
                    <a:pt x="22546" y="44330"/>
                  </a:lnTo>
                  <a:lnTo>
                    <a:pt x="22588" y="44302"/>
                  </a:lnTo>
                  <a:lnTo>
                    <a:pt x="22588" y="44274"/>
                  </a:lnTo>
                  <a:lnTo>
                    <a:pt x="22532" y="44288"/>
                  </a:lnTo>
                  <a:lnTo>
                    <a:pt x="22447" y="44260"/>
                  </a:lnTo>
                  <a:lnTo>
                    <a:pt x="22320" y="44302"/>
                  </a:lnTo>
                  <a:lnTo>
                    <a:pt x="22151" y="44429"/>
                  </a:lnTo>
                  <a:lnTo>
                    <a:pt x="22053" y="44443"/>
                  </a:lnTo>
                  <a:lnTo>
                    <a:pt x="21968" y="44485"/>
                  </a:lnTo>
                  <a:lnTo>
                    <a:pt x="21912" y="44485"/>
                  </a:lnTo>
                  <a:lnTo>
                    <a:pt x="21870" y="44499"/>
                  </a:lnTo>
                  <a:lnTo>
                    <a:pt x="21842" y="44612"/>
                  </a:lnTo>
                  <a:lnTo>
                    <a:pt x="21785" y="44654"/>
                  </a:lnTo>
                  <a:lnTo>
                    <a:pt x="21687" y="44682"/>
                  </a:lnTo>
                  <a:lnTo>
                    <a:pt x="21630" y="44696"/>
                  </a:lnTo>
                  <a:lnTo>
                    <a:pt x="21546" y="44598"/>
                  </a:lnTo>
                  <a:lnTo>
                    <a:pt x="21532" y="44570"/>
                  </a:lnTo>
                  <a:lnTo>
                    <a:pt x="21518" y="44541"/>
                  </a:lnTo>
                  <a:lnTo>
                    <a:pt x="21391" y="44288"/>
                  </a:lnTo>
                  <a:lnTo>
                    <a:pt x="21349" y="44218"/>
                  </a:lnTo>
                  <a:lnTo>
                    <a:pt x="21194" y="43992"/>
                  </a:lnTo>
                  <a:lnTo>
                    <a:pt x="21180" y="43978"/>
                  </a:lnTo>
                  <a:lnTo>
                    <a:pt x="21180" y="43978"/>
                  </a:lnTo>
                  <a:lnTo>
                    <a:pt x="21152" y="43922"/>
                  </a:lnTo>
                  <a:lnTo>
                    <a:pt x="20912" y="43570"/>
                  </a:lnTo>
                  <a:lnTo>
                    <a:pt x="20856" y="43471"/>
                  </a:lnTo>
                  <a:lnTo>
                    <a:pt x="20870" y="43429"/>
                  </a:lnTo>
                  <a:lnTo>
                    <a:pt x="20870" y="43387"/>
                  </a:lnTo>
                  <a:lnTo>
                    <a:pt x="20997" y="43288"/>
                  </a:lnTo>
                  <a:lnTo>
                    <a:pt x="20954" y="43429"/>
                  </a:lnTo>
                  <a:lnTo>
                    <a:pt x="20969" y="43429"/>
                  </a:lnTo>
                  <a:lnTo>
                    <a:pt x="21152" y="43190"/>
                  </a:lnTo>
                  <a:lnTo>
                    <a:pt x="21067" y="43204"/>
                  </a:lnTo>
                  <a:lnTo>
                    <a:pt x="21067" y="43091"/>
                  </a:lnTo>
                  <a:lnTo>
                    <a:pt x="21123" y="42950"/>
                  </a:lnTo>
                  <a:lnTo>
                    <a:pt x="21109" y="42866"/>
                  </a:lnTo>
                  <a:lnTo>
                    <a:pt x="21109" y="42852"/>
                  </a:lnTo>
                  <a:lnTo>
                    <a:pt x="21095" y="42838"/>
                  </a:lnTo>
                  <a:lnTo>
                    <a:pt x="20912" y="42500"/>
                  </a:lnTo>
                  <a:lnTo>
                    <a:pt x="20870" y="42302"/>
                  </a:lnTo>
                  <a:lnTo>
                    <a:pt x="20884" y="42274"/>
                  </a:lnTo>
                  <a:lnTo>
                    <a:pt x="20954" y="42274"/>
                  </a:lnTo>
                  <a:lnTo>
                    <a:pt x="20954" y="42288"/>
                  </a:lnTo>
                  <a:lnTo>
                    <a:pt x="20954" y="42302"/>
                  </a:lnTo>
                  <a:lnTo>
                    <a:pt x="20983" y="42317"/>
                  </a:lnTo>
                  <a:lnTo>
                    <a:pt x="21067" y="42331"/>
                  </a:lnTo>
                  <a:lnTo>
                    <a:pt x="21419" y="42246"/>
                  </a:lnTo>
                  <a:lnTo>
                    <a:pt x="21405" y="42190"/>
                  </a:lnTo>
                  <a:lnTo>
                    <a:pt x="21419" y="42105"/>
                  </a:lnTo>
                  <a:lnTo>
                    <a:pt x="21419" y="42105"/>
                  </a:lnTo>
                  <a:lnTo>
                    <a:pt x="21419" y="42091"/>
                  </a:lnTo>
                  <a:lnTo>
                    <a:pt x="21391" y="42077"/>
                  </a:lnTo>
                  <a:lnTo>
                    <a:pt x="21405" y="42077"/>
                  </a:lnTo>
                  <a:lnTo>
                    <a:pt x="21405" y="42063"/>
                  </a:lnTo>
                  <a:lnTo>
                    <a:pt x="21433" y="42077"/>
                  </a:lnTo>
                  <a:lnTo>
                    <a:pt x="21504" y="42049"/>
                  </a:lnTo>
                  <a:lnTo>
                    <a:pt x="21602" y="41993"/>
                  </a:lnTo>
                  <a:lnTo>
                    <a:pt x="21602" y="41979"/>
                  </a:lnTo>
                  <a:lnTo>
                    <a:pt x="21616" y="41950"/>
                  </a:lnTo>
                  <a:lnTo>
                    <a:pt x="21588" y="41936"/>
                  </a:lnTo>
                  <a:lnTo>
                    <a:pt x="21560" y="41950"/>
                  </a:lnTo>
                  <a:lnTo>
                    <a:pt x="21532" y="41979"/>
                  </a:lnTo>
                  <a:lnTo>
                    <a:pt x="21476" y="41950"/>
                  </a:lnTo>
                  <a:lnTo>
                    <a:pt x="21419" y="41979"/>
                  </a:lnTo>
                  <a:lnTo>
                    <a:pt x="21391" y="41993"/>
                  </a:lnTo>
                  <a:lnTo>
                    <a:pt x="21236" y="42119"/>
                  </a:lnTo>
                  <a:lnTo>
                    <a:pt x="21180" y="42091"/>
                  </a:lnTo>
                  <a:lnTo>
                    <a:pt x="21194" y="42063"/>
                  </a:lnTo>
                  <a:lnTo>
                    <a:pt x="21194" y="42035"/>
                  </a:lnTo>
                  <a:lnTo>
                    <a:pt x="21194" y="42035"/>
                  </a:lnTo>
                  <a:lnTo>
                    <a:pt x="21208" y="41979"/>
                  </a:lnTo>
                  <a:lnTo>
                    <a:pt x="21222" y="41950"/>
                  </a:lnTo>
                  <a:lnTo>
                    <a:pt x="21208" y="41922"/>
                  </a:lnTo>
                  <a:lnTo>
                    <a:pt x="21152" y="41936"/>
                  </a:lnTo>
                  <a:lnTo>
                    <a:pt x="21095" y="41894"/>
                  </a:lnTo>
                  <a:lnTo>
                    <a:pt x="21067" y="41880"/>
                  </a:lnTo>
                  <a:lnTo>
                    <a:pt x="21053" y="41908"/>
                  </a:lnTo>
                  <a:lnTo>
                    <a:pt x="21025" y="41993"/>
                  </a:lnTo>
                  <a:lnTo>
                    <a:pt x="21025" y="41993"/>
                  </a:lnTo>
                  <a:lnTo>
                    <a:pt x="21025" y="42007"/>
                  </a:lnTo>
                  <a:lnTo>
                    <a:pt x="20983" y="42063"/>
                  </a:lnTo>
                  <a:lnTo>
                    <a:pt x="20940" y="42105"/>
                  </a:lnTo>
                  <a:lnTo>
                    <a:pt x="20870" y="42105"/>
                  </a:lnTo>
                  <a:lnTo>
                    <a:pt x="20856" y="42176"/>
                  </a:lnTo>
                  <a:lnTo>
                    <a:pt x="20800" y="42190"/>
                  </a:lnTo>
                  <a:lnTo>
                    <a:pt x="20701" y="42176"/>
                  </a:lnTo>
                  <a:lnTo>
                    <a:pt x="20588" y="42091"/>
                  </a:lnTo>
                  <a:lnTo>
                    <a:pt x="20518" y="42077"/>
                  </a:lnTo>
                  <a:lnTo>
                    <a:pt x="20448" y="42077"/>
                  </a:lnTo>
                  <a:lnTo>
                    <a:pt x="20377" y="42021"/>
                  </a:lnTo>
                  <a:lnTo>
                    <a:pt x="20264" y="42007"/>
                  </a:lnTo>
                  <a:lnTo>
                    <a:pt x="20250" y="42007"/>
                  </a:lnTo>
                  <a:lnTo>
                    <a:pt x="20250" y="42007"/>
                  </a:lnTo>
                  <a:lnTo>
                    <a:pt x="20250" y="42007"/>
                  </a:lnTo>
                  <a:lnTo>
                    <a:pt x="20180" y="42049"/>
                  </a:lnTo>
                  <a:lnTo>
                    <a:pt x="20039" y="42063"/>
                  </a:lnTo>
                  <a:lnTo>
                    <a:pt x="19955" y="42105"/>
                  </a:lnTo>
                  <a:lnTo>
                    <a:pt x="19645" y="42119"/>
                  </a:lnTo>
                  <a:lnTo>
                    <a:pt x="19518" y="42162"/>
                  </a:lnTo>
                  <a:lnTo>
                    <a:pt x="19476" y="42190"/>
                  </a:lnTo>
                  <a:lnTo>
                    <a:pt x="19462" y="42317"/>
                  </a:lnTo>
                  <a:lnTo>
                    <a:pt x="19462" y="42345"/>
                  </a:lnTo>
                  <a:lnTo>
                    <a:pt x="19096" y="42302"/>
                  </a:lnTo>
                  <a:lnTo>
                    <a:pt x="18955" y="42317"/>
                  </a:lnTo>
                  <a:lnTo>
                    <a:pt x="18955" y="42317"/>
                  </a:lnTo>
                  <a:lnTo>
                    <a:pt x="18941" y="42331"/>
                  </a:lnTo>
                  <a:lnTo>
                    <a:pt x="18842" y="42415"/>
                  </a:lnTo>
                  <a:lnTo>
                    <a:pt x="18814" y="42401"/>
                  </a:lnTo>
                  <a:lnTo>
                    <a:pt x="18730" y="42457"/>
                  </a:lnTo>
                  <a:lnTo>
                    <a:pt x="18899" y="42500"/>
                  </a:lnTo>
                  <a:lnTo>
                    <a:pt x="18856" y="42528"/>
                  </a:lnTo>
                  <a:lnTo>
                    <a:pt x="18786" y="42514"/>
                  </a:lnTo>
                  <a:lnTo>
                    <a:pt x="18631" y="42542"/>
                  </a:lnTo>
                  <a:lnTo>
                    <a:pt x="18575" y="42584"/>
                  </a:lnTo>
                  <a:lnTo>
                    <a:pt x="18532" y="42570"/>
                  </a:lnTo>
                  <a:lnTo>
                    <a:pt x="18349" y="42683"/>
                  </a:lnTo>
                  <a:lnTo>
                    <a:pt x="18349" y="42753"/>
                  </a:lnTo>
                  <a:lnTo>
                    <a:pt x="18279" y="42795"/>
                  </a:lnTo>
                  <a:lnTo>
                    <a:pt x="18223" y="42852"/>
                  </a:lnTo>
                  <a:lnTo>
                    <a:pt x="18237" y="42894"/>
                  </a:lnTo>
                  <a:lnTo>
                    <a:pt x="18293" y="42908"/>
                  </a:lnTo>
                  <a:lnTo>
                    <a:pt x="18307" y="42950"/>
                  </a:lnTo>
                  <a:lnTo>
                    <a:pt x="18293" y="42978"/>
                  </a:lnTo>
                  <a:lnTo>
                    <a:pt x="18166" y="43021"/>
                  </a:lnTo>
                  <a:lnTo>
                    <a:pt x="18026" y="43246"/>
                  </a:lnTo>
                  <a:lnTo>
                    <a:pt x="18054" y="43246"/>
                  </a:lnTo>
                  <a:lnTo>
                    <a:pt x="18082" y="43274"/>
                  </a:lnTo>
                  <a:lnTo>
                    <a:pt x="18040" y="43401"/>
                  </a:lnTo>
                  <a:lnTo>
                    <a:pt x="18054" y="43443"/>
                  </a:lnTo>
                  <a:lnTo>
                    <a:pt x="18110" y="43485"/>
                  </a:lnTo>
                  <a:lnTo>
                    <a:pt x="18152" y="43443"/>
                  </a:lnTo>
                  <a:lnTo>
                    <a:pt x="18194" y="43528"/>
                  </a:lnTo>
                  <a:lnTo>
                    <a:pt x="18180" y="43640"/>
                  </a:lnTo>
                  <a:lnTo>
                    <a:pt x="18124" y="43725"/>
                  </a:lnTo>
                  <a:lnTo>
                    <a:pt x="18054" y="43668"/>
                  </a:lnTo>
                  <a:lnTo>
                    <a:pt x="17955" y="43711"/>
                  </a:lnTo>
                  <a:lnTo>
                    <a:pt x="17927" y="43739"/>
                  </a:lnTo>
                  <a:lnTo>
                    <a:pt x="17913" y="43851"/>
                  </a:lnTo>
                  <a:lnTo>
                    <a:pt x="17842" y="43908"/>
                  </a:lnTo>
                  <a:lnTo>
                    <a:pt x="17744" y="43809"/>
                  </a:lnTo>
                  <a:lnTo>
                    <a:pt x="17744" y="43697"/>
                  </a:lnTo>
                  <a:lnTo>
                    <a:pt x="17772" y="43612"/>
                  </a:lnTo>
                  <a:lnTo>
                    <a:pt x="17758" y="43584"/>
                  </a:lnTo>
                  <a:lnTo>
                    <a:pt x="17589" y="43429"/>
                  </a:lnTo>
                  <a:lnTo>
                    <a:pt x="17575" y="43415"/>
                  </a:lnTo>
                  <a:lnTo>
                    <a:pt x="17392" y="43288"/>
                  </a:lnTo>
                  <a:lnTo>
                    <a:pt x="17251" y="43260"/>
                  </a:lnTo>
                  <a:lnTo>
                    <a:pt x="17181" y="43260"/>
                  </a:lnTo>
                  <a:lnTo>
                    <a:pt x="17068" y="43485"/>
                  </a:lnTo>
                  <a:lnTo>
                    <a:pt x="16941" y="43598"/>
                  </a:lnTo>
                  <a:lnTo>
                    <a:pt x="16885" y="43612"/>
                  </a:lnTo>
                  <a:lnTo>
                    <a:pt x="16843" y="43556"/>
                  </a:lnTo>
                  <a:lnTo>
                    <a:pt x="16786" y="43528"/>
                  </a:lnTo>
                  <a:lnTo>
                    <a:pt x="16716" y="43570"/>
                  </a:lnTo>
                  <a:lnTo>
                    <a:pt x="16660" y="43584"/>
                  </a:lnTo>
                  <a:lnTo>
                    <a:pt x="16575" y="43682"/>
                  </a:lnTo>
                  <a:lnTo>
                    <a:pt x="16561" y="43682"/>
                  </a:lnTo>
                  <a:lnTo>
                    <a:pt x="16505" y="43598"/>
                  </a:lnTo>
                  <a:lnTo>
                    <a:pt x="16378" y="43556"/>
                  </a:lnTo>
                  <a:lnTo>
                    <a:pt x="16322" y="43556"/>
                  </a:lnTo>
                  <a:lnTo>
                    <a:pt x="16308" y="43584"/>
                  </a:lnTo>
                  <a:lnTo>
                    <a:pt x="16223" y="43837"/>
                  </a:lnTo>
                  <a:lnTo>
                    <a:pt x="16195" y="43851"/>
                  </a:lnTo>
                  <a:lnTo>
                    <a:pt x="16167" y="43823"/>
                  </a:lnTo>
                  <a:lnTo>
                    <a:pt x="16139" y="43823"/>
                  </a:lnTo>
                  <a:lnTo>
                    <a:pt x="16068" y="43739"/>
                  </a:lnTo>
                  <a:lnTo>
                    <a:pt x="16040" y="43767"/>
                  </a:lnTo>
                  <a:lnTo>
                    <a:pt x="15998" y="43739"/>
                  </a:lnTo>
                  <a:lnTo>
                    <a:pt x="15984" y="43711"/>
                  </a:lnTo>
                  <a:lnTo>
                    <a:pt x="15941" y="43682"/>
                  </a:lnTo>
                  <a:lnTo>
                    <a:pt x="16054" y="43542"/>
                  </a:lnTo>
                  <a:lnTo>
                    <a:pt x="16096" y="43359"/>
                  </a:lnTo>
                  <a:lnTo>
                    <a:pt x="16153" y="43316"/>
                  </a:lnTo>
                  <a:lnTo>
                    <a:pt x="16209" y="43176"/>
                  </a:lnTo>
                  <a:lnTo>
                    <a:pt x="16293" y="43119"/>
                  </a:lnTo>
                  <a:lnTo>
                    <a:pt x="16308" y="43063"/>
                  </a:lnTo>
                  <a:lnTo>
                    <a:pt x="16279" y="42908"/>
                  </a:lnTo>
                  <a:lnTo>
                    <a:pt x="16293" y="42866"/>
                  </a:lnTo>
                  <a:lnTo>
                    <a:pt x="16364" y="42852"/>
                  </a:lnTo>
                  <a:lnTo>
                    <a:pt x="16378" y="42852"/>
                  </a:lnTo>
                  <a:lnTo>
                    <a:pt x="16519" y="42795"/>
                  </a:lnTo>
                  <a:lnTo>
                    <a:pt x="16547" y="42739"/>
                  </a:lnTo>
                  <a:lnTo>
                    <a:pt x="16561" y="42598"/>
                  </a:lnTo>
                  <a:lnTo>
                    <a:pt x="16688" y="42584"/>
                  </a:lnTo>
                  <a:lnTo>
                    <a:pt x="16716" y="42556"/>
                  </a:lnTo>
                  <a:lnTo>
                    <a:pt x="16758" y="42443"/>
                  </a:lnTo>
                  <a:lnTo>
                    <a:pt x="16744" y="42401"/>
                  </a:lnTo>
                  <a:lnTo>
                    <a:pt x="16857" y="42246"/>
                  </a:lnTo>
                  <a:lnTo>
                    <a:pt x="16885" y="42176"/>
                  </a:lnTo>
                  <a:lnTo>
                    <a:pt x="16983" y="42190"/>
                  </a:lnTo>
                  <a:lnTo>
                    <a:pt x="17082" y="42091"/>
                  </a:lnTo>
                  <a:lnTo>
                    <a:pt x="17096" y="42021"/>
                  </a:lnTo>
                  <a:lnTo>
                    <a:pt x="17152" y="41950"/>
                  </a:lnTo>
                  <a:lnTo>
                    <a:pt x="17251" y="41894"/>
                  </a:lnTo>
                  <a:lnTo>
                    <a:pt x="17307" y="41894"/>
                  </a:lnTo>
                  <a:lnTo>
                    <a:pt x="17406" y="41838"/>
                  </a:lnTo>
                  <a:lnTo>
                    <a:pt x="17420" y="41796"/>
                  </a:lnTo>
                  <a:lnTo>
                    <a:pt x="17434" y="41753"/>
                  </a:lnTo>
                  <a:lnTo>
                    <a:pt x="17504" y="41725"/>
                  </a:lnTo>
                  <a:lnTo>
                    <a:pt x="17533" y="41612"/>
                  </a:lnTo>
                  <a:lnTo>
                    <a:pt x="17561" y="41612"/>
                  </a:lnTo>
                  <a:lnTo>
                    <a:pt x="17547" y="41683"/>
                  </a:lnTo>
                  <a:lnTo>
                    <a:pt x="17561" y="41725"/>
                  </a:lnTo>
                  <a:lnTo>
                    <a:pt x="17659" y="41753"/>
                  </a:lnTo>
                  <a:lnTo>
                    <a:pt x="17716" y="41753"/>
                  </a:lnTo>
                  <a:lnTo>
                    <a:pt x="17772" y="41711"/>
                  </a:lnTo>
                  <a:lnTo>
                    <a:pt x="17772" y="41739"/>
                  </a:lnTo>
                  <a:lnTo>
                    <a:pt x="17814" y="41739"/>
                  </a:lnTo>
                  <a:lnTo>
                    <a:pt x="17927" y="41697"/>
                  </a:lnTo>
                  <a:lnTo>
                    <a:pt x="18096" y="41542"/>
                  </a:lnTo>
                  <a:lnTo>
                    <a:pt x="18138" y="41486"/>
                  </a:lnTo>
                  <a:lnTo>
                    <a:pt x="18194" y="41387"/>
                  </a:lnTo>
                  <a:lnTo>
                    <a:pt x="18237" y="41359"/>
                  </a:lnTo>
                  <a:lnTo>
                    <a:pt x="18293" y="41359"/>
                  </a:lnTo>
                  <a:lnTo>
                    <a:pt x="18378" y="41218"/>
                  </a:lnTo>
                  <a:lnTo>
                    <a:pt x="18392" y="41134"/>
                  </a:lnTo>
                  <a:lnTo>
                    <a:pt x="18518" y="41049"/>
                  </a:lnTo>
                  <a:lnTo>
                    <a:pt x="18561" y="40965"/>
                  </a:lnTo>
                  <a:lnTo>
                    <a:pt x="18645" y="40922"/>
                  </a:lnTo>
                  <a:lnTo>
                    <a:pt x="18744" y="40937"/>
                  </a:lnTo>
                  <a:lnTo>
                    <a:pt x="18786" y="40922"/>
                  </a:lnTo>
                  <a:lnTo>
                    <a:pt x="18913" y="40753"/>
                  </a:lnTo>
                  <a:lnTo>
                    <a:pt x="18913" y="40725"/>
                  </a:lnTo>
                  <a:lnTo>
                    <a:pt x="19011" y="40669"/>
                  </a:lnTo>
                  <a:lnTo>
                    <a:pt x="19096" y="40542"/>
                  </a:lnTo>
                  <a:lnTo>
                    <a:pt x="19152" y="40528"/>
                  </a:lnTo>
                  <a:lnTo>
                    <a:pt x="19152" y="40486"/>
                  </a:lnTo>
                  <a:lnTo>
                    <a:pt x="19222" y="40458"/>
                  </a:lnTo>
                  <a:lnTo>
                    <a:pt x="19222" y="40444"/>
                  </a:lnTo>
                  <a:lnTo>
                    <a:pt x="19251" y="40401"/>
                  </a:lnTo>
                  <a:lnTo>
                    <a:pt x="19251" y="40387"/>
                  </a:lnTo>
                  <a:lnTo>
                    <a:pt x="19251" y="40289"/>
                  </a:lnTo>
                  <a:lnTo>
                    <a:pt x="19307" y="40261"/>
                  </a:lnTo>
                  <a:lnTo>
                    <a:pt x="19321" y="40218"/>
                  </a:lnTo>
                  <a:lnTo>
                    <a:pt x="19321" y="40176"/>
                  </a:lnTo>
                  <a:lnTo>
                    <a:pt x="19349" y="39852"/>
                  </a:lnTo>
                  <a:lnTo>
                    <a:pt x="19349" y="39754"/>
                  </a:lnTo>
                  <a:lnTo>
                    <a:pt x="19265" y="39458"/>
                  </a:lnTo>
                  <a:lnTo>
                    <a:pt x="19265" y="39345"/>
                  </a:lnTo>
                  <a:lnTo>
                    <a:pt x="19321" y="39261"/>
                  </a:lnTo>
                  <a:lnTo>
                    <a:pt x="19391" y="39233"/>
                  </a:lnTo>
                  <a:lnTo>
                    <a:pt x="19434" y="39261"/>
                  </a:lnTo>
                  <a:lnTo>
                    <a:pt x="19476" y="39247"/>
                  </a:lnTo>
                  <a:lnTo>
                    <a:pt x="19490" y="39275"/>
                  </a:lnTo>
                  <a:lnTo>
                    <a:pt x="19420" y="39303"/>
                  </a:lnTo>
                  <a:lnTo>
                    <a:pt x="19391" y="39345"/>
                  </a:lnTo>
                  <a:lnTo>
                    <a:pt x="19434" y="39388"/>
                  </a:lnTo>
                  <a:lnTo>
                    <a:pt x="19462" y="39528"/>
                  </a:lnTo>
                  <a:lnTo>
                    <a:pt x="19504" y="39557"/>
                  </a:lnTo>
                  <a:lnTo>
                    <a:pt x="19532" y="39528"/>
                  </a:lnTo>
                  <a:lnTo>
                    <a:pt x="19546" y="39444"/>
                  </a:lnTo>
                  <a:lnTo>
                    <a:pt x="19560" y="39373"/>
                  </a:lnTo>
                  <a:lnTo>
                    <a:pt x="19546" y="39190"/>
                  </a:lnTo>
                  <a:lnTo>
                    <a:pt x="19673" y="39064"/>
                  </a:lnTo>
                  <a:lnTo>
                    <a:pt x="19800" y="39007"/>
                  </a:lnTo>
                  <a:lnTo>
                    <a:pt x="19828" y="38937"/>
                  </a:lnTo>
                  <a:lnTo>
                    <a:pt x="19870" y="38909"/>
                  </a:lnTo>
                  <a:lnTo>
                    <a:pt x="19870" y="38909"/>
                  </a:lnTo>
                  <a:lnTo>
                    <a:pt x="19884" y="38895"/>
                  </a:lnTo>
                  <a:lnTo>
                    <a:pt x="19884" y="38881"/>
                  </a:lnTo>
                  <a:lnTo>
                    <a:pt x="19955" y="38726"/>
                  </a:lnTo>
                  <a:lnTo>
                    <a:pt x="20081" y="38599"/>
                  </a:lnTo>
                  <a:lnTo>
                    <a:pt x="20335" y="38430"/>
                  </a:lnTo>
                  <a:lnTo>
                    <a:pt x="20363" y="38331"/>
                  </a:lnTo>
                  <a:lnTo>
                    <a:pt x="20377" y="38134"/>
                  </a:lnTo>
                  <a:lnTo>
                    <a:pt x="20476" y="38022"/>
                  </a:lnTo>
                  <a:lnTo>
                    <a:pt x="20518" y="37993"/>
                  </a:lnTo>
                  <a:lnTo>
                    <a:pt x="20532" y="37993"/>
                  </a:lnTo>
                  <a:lnTo>
                    <a:pt x="20560" y="37979"/>
                  </a:lnTo>
                  <a:lnTo>
                    <a:pt x="20631" y="37937"/>
                  </a:lnTo>
                  <a:lnTo>
                    <a:pt x="20743" y="37909"/>
                  </a:lnTo>
                  <a:lnTo>
                    <a:pt x="20743" y="37895"/>
                  </a:lnTo>
                  <a:lnTo>
                    <a:pt x="20771" y="37881"/>
                  </a:lnTo>
                  <a:lnTo>
                    <a:pt x="20842" y="37824"/>
                  </a:lnTo>
                  <a:lnTo>
                    <a:pt x="20912" y="37754"/>
                  </a:lnTo>
                  <a:lnTo>
                    <a:pt x="20954" y="37768"/>
                  </a:lnTo>
                  <a:lnTo>
                    <a:pt x="20983" y="37726"/>
                  </a:lnTo>
                  <a:lnTo>
                    <a:pt x="21053" y="37670"/>
                  </a:lnTo>
                  <a:lnTo>
                    <a:pt x="21109" y="37740"/>
                  </a:lnTo>
                  <a:lnTo>
                    <a:pt x="21152" y="37712"/>
                  </a:lnTo>
                  <a:lnTo>
                    <a:pt x="21278" y="37684"/>
                  </a:lnTo>
                  <a:lnTo>
                    <a:pt x="21321" y="37698"/>
                  </a:lnTo>
                  <a:lnTo>
                    <a:pt x="21335" y="37768"/>
                  </a:lnTo>
                  <a:lnTo>
                    <a:pt x="21391" y="37796"/>
                  </a:lnTo>
                  <a:lnTo>
                    <a:pt x="21490" y="37726"/>
                  </a:lnTo>
                  <a:lnTo>
                    <a:pt x="21687" y="37712"/>
                  </a:lnTo>
                  <a:lnTo>
                    <a:pt x="21785" y="37655"/>
                  </a:lnTo>
                  <a:lnTo>
                    <a:pt x="21842" y="37613"/>
                  </a:lnTo>
                  <a:lnTo>
                    <a:pt x="21968" y="37571"/>
                  </a:lnTo>
                  <a:lnTo>
                    <a:pt x="21982" y="37543"/>
                  </a:lnTo>
                  <a:lnTo>
                    <a:pt x="22039" y="37515"/>
                  </a:lnTo>
                  <a:lnTo>
                    <a:pt x="22025" y="37472"/>
                  </a:lnTo>
                  <a:lnTo>
                    <a:pt x="22377" y="37275"/>
                  </a:lnTo>
                  <a:lnTo>
                    <a:pt x="22616" y="37247"/>
                  </a:lnTo>
                  <a:lnTo>
                    <a:pt x="22715" y="37191"/>
                  </a:lnTo>
                  <a:lnTo>
                    <a:pt x="22827" y="37092"/>
                  </a:lnTo>
                  <a:lnTo>
                    <a:pt x="22982" y="36965"/>
                  </a:lnTo>
                  <a:lnTo>
                    <a:pt x="22996" y="36965"/>
                  </a:lnTo>
                  <a:lnTo>
                    <a:pt x="23025" y="36965"/>
                  </a:lnTo>
                  <a:lnTo>
                    <a:pt x="23095" y="36980"/>
                  </a:lnTo>
                  <a:lnTo>
                    <a:pt x="23151" y="36965"/>
                  </a:lnTo>
                  <a:lnTo>
                    <a:pt x="23250" y="36881"/>
                  </a:lnTo>
                  <a:lnTo>
                    <a:pt x="23292" y="36867"/>
                  </a:lnTo>
                  <a:lnTo>
                    <a:pt x="23334" y="36909"/>
                  </a:lnTo>
                  <a:lnTo>
                    <a:pt x="23320" y="36965"/>
                  </a:lnTo>
                  <a:lnTo>
                    <a:pt x="23433" y="37022"/>
                  </a:lnTo>
                  <a:lnTo>
                    <a:pt x="23447" y="37064"/>
                  </a:lnTo>
                  <a:lnTo>
                    <a:pt x="23447" y="37064"/>
                  </a:lnTo>
                  <a:lnTo>
                    <a:pt x="23461" y="37092"/>
                  </a:lnTo>
                  <a:lnTo>
                    <a:pt x="23503" y="37134"/>
                  </a:lnTo>
                  <a:lnTo>
                    <a:pt x="23531" y="37163"/>
                  </a:lnTo>
                  <a:lnTo>
                    <a:pt x="23560" y="37318"/>
                  </a:lnTo>
                  <a:lnTo>
                    <a:pt x="23433" y="37430"/>
                  </a:lnTo>
                  <a:lnTo>
                    <a:pt x="23433" y="37501"/>
                  </a:lnTo>
                  <a:lnTo>
                    <a:pt x="23560" y="37599"/>
                  </a:lnTo>
                  <a:lnTo>
                    <a:pt x="23560" y="37655"/>
                  </a:lnTo>
                  <a:lnTo>
                    <a:pt x="23546" y="37740"/>
                  </a:lnTo>
                  <a:lnTo>
                    <a:pt x="23588" y="37712"/>
                  </a:lnTo>
                  <a:lnTo>
                    <a:pt x="23588" y="37627"/>
                  </a:lnTo>
                  <a:lnTo>
                    <a:pt x="23588" y="37627"/>
                  </a:lnTo>
                  <a:lnTo>
                    <a:pt x="23489" y="37487"/>
                  </a:lnTo>
                  <a:lnTo>
                    <a:pt x="23503" y="37444"/>
                  </a:lnTo>
                  <a:lnTo>
                    <a:pt x="23616" y="37332"/>
                  </a:lnTo>
                  <a:lnTo>
                    <a:pt x="23644" y="37303"/>
                  </a:lnTo>
                  <a:lnTo>
                    <a:pt x="23672" y="37134"/>
                  </a:lnTo>
                  <a:lnTo>
                    <a:pt x="23602" y="37106"/>
                  </a:lnTo>
                  <a:lnTo>
                    <a:pt x="23517" y="37050"/>
                  </a:lnTo>
                  <a:lnTo>
                    <a:pt x="23503" y="37036"/>
                  </a:lnTo>
                  <a:lnTo>
                    <a:pt x="23461" y="36965"/>
                  </a:lnTo>
                  <a:lnTo>
                    <a:pt x="23362" y="36895"/>
                  </a:lnTo>
                  <a:lnTo>
                    <a:pt x="23334" y="36853"/>
                  </a:lnTo>
                  <a:lnTo>
                    <a:pt x="23306" y="36642"/>
                  </a:lnTo>
                  <a:lnTo>
                    <a:pt x="23306" y="36613"/>
                  </a:lnTo>
                  <a:lnTo>
                    <a:pt x="23264" y="36543"/>
                  </a:lnTo>
                  <a:lnTo>
                    <a:pt x="23264" y="36543"/>
                  </a:lnTo>
                  <a:lnTo>
                    <a:pt x="23165" y="36444"/>
                  </a:lnTo>
                  <a:lnTo>
                    <a:pt x="23151" y="36444"/>
                  </a:lnTo>
                  <a:lnTo>
                    <a:pt x="23053" y="36402"/>
                  </a:lnTo>
                  <a:lnTo>
                    <a:pt x="23039" y="36388"/>
                  </a:lnTo>
                  <a:lnTo>
                    <a:pt x="23025" y="36318"/>
                  </a:lnTo>
                  <a:lnTo>
                    <a:pt x="23053" y="36290"/>
                  </a:lnTo>
                  <a:lnTo>
                    <a:pt x="23109" y="36261"/>
                  </a:lnTo>
                  <a:lnTo>
                    <a:pt x="23179" y="36290"/>
                  </a:lnTo>
                  <a:lnTo>
                    <a:pt x="23222" y="36275"/>
                  </a:lnTo>
                  <a:lnTo>
                    <a:pt x="23362" y="36318"/>
                  </a:lnTo>
                  <a:lnTo>
                    <a:pt x="23405" y="36304"/>
                  </a:lnTo>
                  <a:lnTo>
                    <a:pt x="23419" y="36388"/>
                  </a:lnTo>
                  <a:lnTo>
                    <a:pt x="23461" y="36402"/>
                  </a:lnTo>
                  <a:lnTo>
                    <a:pt x="23447" y="36430"/>
                  </a:lnTo>
                  <a:lnTo>
                    <a:pt x="23419" y="36459"/>
                  </a:lnTo>
                  <a:lnTo>
                    <a:pt x="23461" y="36501"/>
                  </a:lnTo>
                  <a:lnTo>
                    <a:pt x="23475" y="36501"/>
                  </a:lnTo>
                  <a:lnTo>
                    <a:pt x="23574" y="36515"/>
                  </a:lnTo>
                  <a:lnTo>
                    <a:pt x="23588" y="36515"/>
                  </a:lnTo>
                  <a:lnTo>
                    <a:pt x="23658" y="36501"/>
                  </a:lnTo>
                  <a:lnTo>
                    <a:pt x="23743" y="36487"/>
                  </a:lnTo>
                  <a:lnTo>
                    <a:pt x="23827" y="36444"/>
                  </a:lnTo>
                  <a:lnTo>
                    <a:pt x="23883" y="36459"/>
                  </a:lnTo>
                  <a:lnTo>
                    <a:pt x="23869" y="36515"/>
                  </a:lnTo>
                  <a:lnTo>
                    <a:pt x="23954" y="36585"/>
                  </a:lnTo>
                  <a:lnTo>
                    <a:pt x="24123" y="36628"/>
                  </a:lnTo>
                  <a:lnTo>
                    <a:pt x="24165" y="36670"/>
                  </a:lnTo>
                  <a:lnTo>
                    <a:pt x="24236" y="36726"/>
                  </a:lnTo>
                  <a:lnTo>
                    <a:pt x="24236" y="36768"/>
                  </a:lnTo>
                  <a:lnTo>
                    <a:pt x="24207" y="36811"/>
                  </a:lnTo>
                  <a:lnTo>
                    <a:pt x="24278" y="36853"/>
                  </a:lnTo>
                  <a:lnTo>
                    <a:pt x="24348" y="36867"/>
                  </a:lnTo>
                  <a:lnTo>
                    <a:pt x="24405" y="36881"/>
                  </a:lnTo>
                  <a:lnTo>
                    <a:pt x="24419" y="36881"/>
                  </a:lnTo>
                  <a:lnTo>
                    <a:pt x="24686" y="36909"/>
                  </a:lnTo>
                  <a:lnTo>
                    <a:pt x="24757" y="36909"/>
                  </a:lnTo>
                  <a:lnTo>
                    <a:pt x="24954" y="36895"/>
                  </a:lnTo>
                  <a:lnTo>
                    <a:pt x="25137" y="36937"/>
                  </a:lnTo>
                  <a:lnTo>
                    <a:pt x="25235" y="36923"/>
                  </a:lnTo>
                  <a:lnTo>
                    <a:pt x="25672" y="36740"/>
                  </a:lnTo>
                  <a:lnTo>
                    <a:pt x="25728" y="36726"/>
                  </a:lnTo>
                  <a:lnTo>
                    <a:pt x="25855" y="36698"/>
                  </a:lnTo>
                  <a:lnTo>
                    <a:pt x="25869" y="36698"/>
                  </a:lnTo>
                  <a:lnTo>
                    <a:pt x="25968" y="36684"/>
                  </a:lnTo>
                  <a:lnTo>
                    <a:pt x="25982" y="36684"/>
                  </a:lnTo>
                  <a:lnTo>
                    <a:pt x="26024" y="36656"/>
                  </a:lnTo>
                  <a:lnTo>
                    <a:pt x="26052" y="36642"/>
                  </a:lnTo>
                  <a:lnTo>
                    <a:pt x="26165" y="36529"/>
                  </a:lnTo>
                  <a:lnTo>
                    <a:pt x="26404" y="36430"/>
                  </a:lnTo>
                  <a:lnTo>
                    <a:pt x="26460" y="36402"/>
                  </a:lnTo>
                  <a:lnTo>
                    <a:pt x="26475" y="36402"/>
                  </a:lnTo>
                  <a:lnTo>
                    <a:pt x="26475" y="36402"/>
                  </a:lnTo>
                  <a:lnTo>
                    <a:pt x="26672" y="36290"/>
                  </a:lnTo>
                  <a:lnTo>
                    <a:pt x="26925" y="36191"/>
                  </a:lnTo>
                  <a:lnTo>
                    <a:pt x="26953" y="36191"/>
                  </a:lnTo>
                  <a:lnTo>
                    <a:pt x="26996" y="36177"/>
                  </a:lnTo>
                  <a:lnTo>
                    <a:pt x="27545" y="36064"/>
                  </a:lnTo>
                  <a:lnTo>
                    <a:pt x="27573" y="36078"/>
                  </a:lnTo>
                  <a:lnTo>
                    <a:pt x="27601" y="36191"/>
                  </a:lnTo>
                  <a:lnTo>
                    <a:pt x="27587" y="36290"/>
                  </a:lnTo>
                  <a:lnTo>
                    <a:pt x="27728" y="36416"/>
                  </a:lnTo>
                  <a:lnTo>
                    <a:pt x="27812" y="36459"/>
                  </a:lnTo>
                  <a:lnTo>
                    <a:pt x="27812" y="36473"/>
                  </a:lnTo>
                  <a:lnTo>
                    <a:pt x="27812" y="36501"/>
                  </a:lnTo>
                  <a:lnTo>
                    <a:pt x="27939" y="36543"/>
                  </a:lnTo>
                  <a:lnTo>
                    <a:pt x="28038" y="36642"/>
                  </a:lnTo>
                  <a:lnTo>
                    <a:pt x="28094" y="36656"/>
                  </a:lnTo>
                  <a:lnTo>
                    <a:pt x="28164" y="36726"/>
                  </a:lnTo>
                  <a:lnTo>
                    <a:pt x="28432" y="36895"/>
                  </a:lnTo>
                  <a:lnTo>
                    <a:pt x="28713" y="37149"/>
                  </a:lnTo>
                  <a:lnTo>
                    <a:pt x="28882" y="37360"/>
                  </a:lnTo>
                  <a:lnTo>
                    <a:pt x="29023" y="37402"/>
                  </a:lnTo>
                  <a:lnTo>
                    <a:pt x="29023" y="37416"/>
                  </a:lnTo>
                  <a:lnTo>
                    <a:pt x="29080" y="37515"/>
                  </a:lnTo>
                  <a:lnTo>
                    <a:pt x="29080" y="37515"/>
                  </a:lnTo>
                  <a:lnTo>
                    <a:pt x="29136" y="37557"/>
                  </a:lnTo>
                  <a:lnTo>
                    <a:pt x="29263" y="37641"/>
                  </a:lnTo>
                  <a:lnTo>
                    <a:pt x="29333" y="37670"/>
                  </a:lnTo>
                  <a:lnTo>
                    <a:pt x="29516" y="37824"/>
                  </a:lnTo>
                  <a:lnTo>
                    <a:pt x="29530" y="37839"/>
                  </a:lnTo>
                  <a:lnTo>
                    <a:pt x="29544" y="37839"/>
                  </a:lnTo>
                  <a:lnTo>
                    <a:pt x="29572" y="37853"/>
                  </a:lnTo>
                  <a:lnTo>
                    <a:pt x="29601" y="37853"/>
                  </a:lnTo>
                  <a:lnTo>
                    <a:pt x="29587" y="37824"/>
                  </a:lnTo>
                  <a:lnTo>
                    <a:pt x="29558" y="37810"/>
                  </a:lnTo>
                  <a:lnTo>
                    <a:pt x="29544" y="37810"/>
                  </a:lnTo>
                  <a:lnTo>
                    <a:pt x="29333" y="37613"/>
                  </a:lnTo>
                  <a:lnTo>
                    <a:pt x="29333" y="37599"/>
                  </a:lnTo>
                  <a:lnTo>
                    <a:pt x="29375" y="37599"/>
                  </a:lnTo>
                  <a:lnTo>
                    <a:pt x="29418" y="37641"/>
                  </a:lnTo>
                  <a:lnTo>
                    <a:pt x="29418" y="37684"/>
                  </a:lnTo>
                  <a:lnTo>
                    <a:pt x="29488" y="37698"/>
                  </a:lnTo>
                  <a:lnTo>
                    <a:pt x="29530" y="37655"/>
                  </a:lnTo>
                  <a:lnTo>
                    <a:pt x="29474" y="37655"/>
                  </a:lnTo>
                  <a:lnTo>
                    <a:pt x="29474" y="37627"/>
                  </a:lnTo>
                  <a:lnTo>
                    <a:pt x="29530" y="37599"/>
                  </a:lnTo>
                  <a:lnTo>
                    <a:pt x="29558" y="37599"/>
                  </a:lnTo>
                  <a:lnTo>
                    <a:pt x="29572" y="37627"/>
                  </a:lnTo>
                  <a:lnTo>
                    <a:pt x="29601" y="37599"/>
                  </a:lnTo>
                  <a:lnTo>
                    <a:pt x="29572" y="37571"/>
                  </a:lnTo>
                  <a:lnTo>
                    <a:pt x="29530" y="37557"/>
                  </a:lnTo>
                  <a:lnTo>
                    <a:pt x="29418" y="37599"/>
                  </a:lnTo>
                  <a:lnTo>
                    <a:pt x="29389" y="37585"/>
                  </a:lnTo>
                  <a:lnTo>
                    <a:pt x="29361" y="37543"/>
                  </a:lnTo>
                  <a:lnTo>
                    <a:pt x="29277" y="37515"/>
                  </a:lnTo>
                  <a:lnTo>
                    <a:pt x="29263" y="37458"/>
                  </a:lnTo>
                  <a:lnTo>
                    <a:pt x="29347" y="37444"/>
                  </a:lnTo>
                  <a:lnTo>
                    <a:pt x="29389" y="37458"/>
                  </a:lnTo>
                  <a:lnTo>
                    <a:pt x="29389" y="37458"/>
                  </a:lnTo>
                  <a:lnTo>
                    <a:pt x="29418" y="37501"/>
                  </a:lnTo>
                  <a:lnTo>
                    <a:pt x="29460" y="37487"/>
                  </a:lnTo>
                  <a:moveTo>
                    <a:pt x="17138" y="37332"/>
                  </a:moveTo>
                  <a:lnTo>
                    <a:pt x="17096" y="37318"/>
                  </a:lnTo>
                  <a:lnTo>
                    <a:pt x="17096" y="37261"/>
                  </a:lnTo>
                  <a:lnTo>
                    <a:pt x="17040" y="37247"/>
                  </a:lnTo>
                  <a:lnTo>
                    <a:pt x="17096" y="37177"/>
                  </a:lnTo>
                  <a:lnTo>
                    <a:pt x="17110" y="37120"/>
                  </a:lnTo>
                  <a:lnTo>
                    <a:pt x="17096" y="37092"/>
                  </a:lnTo>
                  <a:lnTo>
                    <a:pt x="17068" y="37092"/>
                  </a:lnTo>
                  <a:lnTo>
                    <a:pt x="17054" y="37078"/>
                  </a:lnTo>
                  <a:lnTo>
                    <a:pt x="16969" y="37064"/>
                  </a:lnTo>
                  <a:lnTo>
                    <a:pt x="16941" y="37036"/>
                  </a:lnTo>
                  <a:lnTo>
                    <a:pt x="16857" y="37022"/>
                  </a:lnTo>
                  <a:lnTo>
                    <a:pt x="16857" y="36994"/>
                  </a:lnTo>
                  <a:lnTo>
                    <a:pt x="16843" y="36994"/>
                  </a:lnTo>
                  <a:lnTo>
                    <a:pt x="16730" y="37064"/>
                  </a:lnTo>
                  <a:lnTo>
                    <a:pt x="16660" y="37022"/>
                  </a:lnTo>
                  <a:lnTo>
                    <a:pt x="16603" y="37064"/>
                  </a:lnTo>
                  <a:lnTo>
                    <a:pt x="16575" y="37036"/>
                  </a:lnTo>
                  <a:lnTo>
                    <a:pt x="16575" y="36951"/>
                  </a:lnTo>
                  <a:lnTo>
                    <a:pt x="16646" y="36909"/>
                  </a:lnTo>
                  <a:lnTo>
                    <a:pt x="16646" y="36811"/>
                  </a:lnTo>
                  <a:lnTo>
                    <a:pt x="16547" y="36811"/>
                  </a:lnTo>
                  <a:lnTo>
                    <a:pt x="16519" y="36754"/>
                  </a:lnTo>
                  <a:lnTo>
                    <a:pt x="16434" y="36726"/>
                  </a:lnTo>
                  <a:lnTo>
                    <a:pt x="16589" y="36656"/>
                  </a:lnTo>
                  <a:lnTo>
                    <a:pt x="16617" y="36613"/>
                  </a:lnTo>
                  <a:lnTo>
                    <a:pt x="16617" y="36501"/>
                  </a:lnTo>
                  <a:lnTo>
                    <a:pt x="16631" y="36501"/>
                  </a:lnTo>
                  <a:lnTo>
                    <a:pt x="16660" y="36529"/>
                  </a:lnTo>
                  <a:lnTo>
                    <a:pt x="16702" y="36515"/>
                  </a:lnTo>
                  <a:lnTo>
                    <a:pt x="16758" y="36557"/>
                  </a:lnTo>
                  <a:lnTo>
                    <a:pt x="16829" y="36515"/>
                  </a:lnTo>
                  <a:lnTo>
                    <a:pt x="16857" y="36501"/>
                  </a:lnTo>
                  <a:lnTo>
                    <a:pt x="16899" y="36585"/>
                  </a:lnTo>
                  <a:lnTo>
                    <a:pt x="16913" y="36571"/>
                  </a:lnTo>
                  <a:lnTo>
                    <a:pt x="16941" y="36571"/>
                  </a:lnTo>
                  <a:lnTo>
                    <a:pt x="17012" y="36599"/>
                  </a:lnTo>
                  <a:lnTo>
                    <a:pt x="17026" y="36613"/>
                  </a:lnTo>
                  <a:lnTo>
                    <a:pt x="17068" y="36571"/>
                  </a:lnTo>
                  <a:lnTo>
                    <a:pt x="17096" y="36628"/>
                  </a:lnTo>
                  <a:lnTo>
                    <a:pt x="17012" y="36656"/>
                  </a:lnTo>
                  <a:lnTo>
                    <a:pt x="17026" y="36684"/>
                  </a:lnTo>
                  <a:lnTo>
                    <a:pt x="17068" y="36656"/>
                  </a:lnTo>
                  <a:lnTo>
                    <a:pt x="17138" y="36698"/>
                  </a:lnTo>
                  <a:lnTo>
                    <a:pt x="17152" y="36754"/>
                  </a:lnTo>
                  <a:lnTo>
                    <a:pt x="17209" y="36768"/>
                  </a:lnTo>
                  <a:lnTo>
                    <a:pt x="17251" y="36754"/>
                  </a:lnTo>
                  <a:lnTo>
                    <a:pt x="17279" y="36754"/>
                  </a:lnTo>
                  <a:lnTo>
                    <a:pt x="17293" y="36782"/>
                  </a:lnTo>
                  <a:lnTo>
                    <a:pt x="17336" y="36797"/>
                  </a:lnTo>
                  <a:lnTo>
                    <a:pt x="17350" y="36881"/>
                  </a:lnTo>
                  <a:lnTo>
                    <a:pt x="17350" y="36909"/>
                  </a:lnTo>
                  <a:lnTo>
                    <a:pt x="17336" y="36951"/>
                  </a:lnTo>
                  <a:lnTo>
                    <a:pt x="17307" y="36951"/>
                  </a:lnTo>
                  <a:lnTo>
                    <a:pt x="17237" y="36980"/>
                  </a:lnTo>
                  <a:lnTo>
                    <a:pt x="17265" y="37022"/>
                  </a:lnTo>
                  <a:lnTo>
                    <a:pt x="17237" y="37050"/>
                  </a:lnTo>
                  <a:lnTo>
                    <a:pt x="17321" y="37078"/>
                  </a:lnTo>
                  <a:lnTo>
                    <a:pt x="17293" y="37134"/>
                  </a:lnTo>
                  <a:lnTo>
                    <a:pt x="17293" y="37177"/>
                  </a:lnTo>
                  <a:lnTo>
                    <a:pt x="17378" y="37163"/>
                  </a:lnTo>
                  <a:lnTo>
                    <a:pt x="17434" y="37205"/>
                  </a:lnTo>
                  <a:lnTo>
                    <a:pt x="17420" y="37275"/>
                  </a:lnTo>
                  <a:lnTo>
                    <a:pt x="17434" y="37289"/>
                  </a:lnTo>
                  <a:lnTo>
                    <a:pt x="17462" y="37289"/>
                  </a:lnTo>
                  <a:lnTo>
                    <a:pt x="17533" y="37275"/>
                  </a:lnTo>
                  <a:lnTo>
                    <a:pt x="17533" y="37275"/>
                  </a:lnTo>
                  <a:lnTo>
                    <a:pt x="17547" y="37318"/>
                  </a:lnTo>
                  <a:lnTo>
                    <a:pt x="17490" y="37332"/>
                  </a:lnTo>
                  <a:lnTo>
                    <a:pt x="17476" y="37360"/>
                  </a:lnTo>
                  <a:lnTo>
                    <a:pt x="17533" y="37374"/>
                  </a:lnTo>
                  <a:lnTo>
                    <a:pt x="17575" y="37444"/>
                  </a:lnTo>
                  <a:lnTo>
                    <a:pt x="17533" y="37472"/>
                  </a:lnTo>
                  <a:lnTo>
                    <a:pt x="17561" y="37501"/>
                  </a:lnTo>
                  <a:lnTo>
                    <a:pt x="17617" y="37515"/>
                  </a:lnTo>
                  <a:lnTo>
                    <a:pt x="17603" y="37543"/>
                  </a:lnTo>
                  <a:lnTo>
                    <a:pt x="17547" y="37529"/>
                  </a:lnTo>
                  <a:lnTo>
                    <a:pt x="17519" y="37571"/>
                  </a:lnTo>
                  <a:lnTo>
                    <a:pt x="17434" y="37585"/>
                  </a:lnTo>
                  <a:lnTo>
                    <a:pt x="17406" y="37627"/>
                  </a:lnTo>
                  <a:lnTo>
                    <a:pt x="17364" y="37613"/>
                  </a:lnTo>
                  <a:lnTo>
                    <a:pt x="17350" y="37557"/>
                  </a:lnTo>
                  <a:lnTo>
                    <a:pt x="17321" y="37571"/>
                  </a:lnTo>
                  <a:lnTo>
                    <a:pt x="17321" y="37613"/>
                  </a:lnTo>
                  <a:lnTo>
                    <a:pt x="17293" y="37627"/>
                  </a:lnTo>
                  <a:lnTo>
                    <a:pt x="17152" y="37543"/>
                  </a:lnTo>
                  <a:lnTo>
                    <a:pt x="17152" y="37501"/>
                  </a:lnTo>
                  <a:lnTo>
                    <a:pt x="17181" y="37458"/>
                  </a:lnTo>
                  <a:lnTo>
                    <a:pt x="17195" y="37402"/>
                  </a:lnTo>
                  <a:lnTo>
                    <a:pt x="17167" y="37402"/>
                  </a:lnTo>
                  <a:close/>
                  <a:moveTo>
                    <a:pt x="4747" y="36078"/>
                  </a:moveTo>
                  <a:lnTo>
                    <a:pt x="4690" y="36036"/>
                  </a:lnTo>
                  <a:lnTo>
                    <a:pt x="4831" y="35853"/>
                  </a:lnTo>
                  <a:lnTo>
                    <a:pt x="4986" y="35754"/>
                  </a:lnTo>
                  <a:lnTo>
                    <a:pt x="5127" y="35698"/>
                  </a:lnTo>
                  <a:lnTo>
                    <a:pt x="5155" y="35712"/>
                  </a:lnTo>
                  <a:lnTo>
                    <a:pt x="5155" y="35712"/>
                  </a:lnTo>
                  <a:lnTo>
                    <a:pt x="5169" y="35740"/>
                  </a:lnTo>
                  <a:lnTo>
                    <a:pt x="4901" y="35881"/>
                  </a:lnTo>
                  <a:lnTo>
                    <a:pt x="4775" y="36008"/>
                  </a:lnTo>
                  <a:close/>
                  <a:moveTo>
                    <a:pt x="6084" y="34177"/>
                  </a:moveTo>
                  <a:lnTo>
                    <a:pt x="6112" y="34220"/>
                  </a:lnTo>
                  <a:lnTo>
                    <a:pt x="6112" y="34220"/>
                  </a:lnTo>
                  <a:lnTo>
                    <a:pt x="6070" y="34220"/>
                  </a:lnTo>
                  <a:lnTo>
                    <a:pt x="6042" y="34262"/>
                  </a:lnTo>
                  <a:lnTo>
                    <a:pt x="6028" y="34332"/>
                  </a:lnTo>
                  <a:lnTo>
                    <a:pt x="5972" y="34360"/>
                  </a:lnTo>
                  <a:lnTo>
                    <a:pt x="5929" y="34346"/>
                  </a:lnTo>
                  <a:lnTo>
                    <a:pt x="5817" y="34276"/>
                  </a:lnTo>
                  <a:lnTo>
                    <a:pt x="5845" y="34191"/>
                  </a:lnTo>
                  <a:lnTo>
                    <a:pt x="5873" y="34149"/>
                  </a:lnTo>
                  <a:lnTo>
                    <a:pt x="5929" y="34177"/>
                  </a:lnTo>
                  <a:lnTo>
                    <a:pt x="6014" y="34149"/>
                  </a:lnTo>
                  <a:close/>
                  <a:moveTo>
                    <a:pt x="49794" y="31614"/>
                  </a:moveTo>
                  <a:lnTo>
                    <a:pt x="49723" y="31643"/>
                  </a:lnTo>
                  <a:lnTo>
                    <a:pt x="49639" y="31629"/>
                  </a:lnTo>
                  <a:lnTo>
                    <a:pt x="49526" y="31530"/>
                  </a:lnTo>
                  <a:lnTo>
                    <a:pt x="49526" y="31530"/>
                  </a:lnTo>
                  <a:lnTo>
                    <a:pt x="49597" y="31530"/>
                  </a:lnTo>
                  <a:lnTo>
                    <a:pt x="49695" y="31558"/>
                  </a:lnTo>
                  <a:close/>
                  <a:moveTo>
                    <a:pt x="15603" y="26545"/>
                  </a:moveTo>
                  <a:lnTo>
                    <a:pt x="15660" y="26503"/>
                  </a:lnTo>
                  <a:lnTo>
                    <a:pt x="15688" y="26517"/>
                  </a:lnTo>
                  <a:lnTo>
                    <a:pt x="15674" y="26644"/>
                  </a:lnTo>
                  <a:lnTo>
                    <a:pt x="15674" y="26644"/>
                  </a:lnTo>
                  <a:lnTo>
                    <a:pt x="15632" y="26700"/>
                  </a:lnTo>
                  <a:lnTo>
                    <a:pt x="15618" y="26742"/>
                  </a:lnTo>
                  <a:lnTo>
                    <a:pt x="15589" y="26756"/>
                  </a:lnTo>
                  <a:lnTo>
                    <a:pt x="15561" y="26714"/>
                  </a:lnTo>
                  <a:lnTo>
                    <a:pt x="15533" y="26728"/>
                  </a:lnTo>
                  <a:lnTo>
                    <a:pt x="15505" y="26714"/>
                  </a:lnTo>
                  <a:lnTo>
                    <a:pt x="15477" y="26615"/>
                  </a:lnTo>
                  <a:lnTo>
                    <a:pt x="15477" y="26587"/>
                  </a:lnTo>
                  <a:lnTo>
                    <a:pt x="15547" y="26531"/>
                  </a:lnTo>
                  <a:close/>
                  <a:moveTo>
                    <a:pt x="4014" y="26052"/>
                  </a:moveTo>
                  <a:lnTo>
                    <a:pt x="4014" y="26052"/>
                  </a:lnTo>
                  <a:lnTo>
                    <a:pt x="4085" y="26137"/>
                  </a:lnTo>
                  <a:lnTo>
                    <a:pt x="4127" y="26207"/>
                  </a:lnTo>
                  <a:lnTo>
                    <a:pt x="4225" y="26320"/>
                  </a:lnTo>
                  <a:lnTo>
                    <a:pt x="4493" y="26475"/>
                  </a:lnTo>
                  <a:lnTo>
                    <a:pt x="4535" y="26545"/>
                  </a:lnTo>
                  <a:lnTo>
                    <a:pt x="4592" y="26700"/>
                  </a:lnTo>
                  <a:lnTo>
                    <a:pt x="4634" y="26742"/>
                  </a:lnTo>
                  <a:lnTo>
                    <a:pt x="4718" y="26770"/>
                  </a:lnTo>
                  <a:lnTo>
                    <a:pt x="4873" y="26911"/>
                  </a:lnTo>
                  <a:lnTo>
                    <a:pt x="4915" y="26911"/>
                  </a:lnTo>
                  <a:lnTo>
                    <a:pt x="4972" y="26925"/>
                  </a:lnTo>
                  <a:lnTo>
                    <a:pt x="5056" y="26883"/>
                  </a:lnTo>
                  <a:lnTo>
                    <a:pt x="5070" y="26869"/>
                  </a:lnTo>
                  <a:lnTo>
                    <a:pt x="5070" y="27052"/>
                  </a:lnTo>
                  <a:lnTo>
                    <a:pt x="5253" y="27263"/>
                  </a:lnTo>
                  <a:lnTo>
                    <a:pt x="5268" y="27348"/>
                  </a:lnTo>
                  <a:lnTo>
                    <a:pt x="5056" y="27517"/>
                  </a:lnTo>
                  <a:lnTo>
                    <a:pt x="4972" y="27587"/>
                  </a:lnTo>
                  <a:lnTo>
                    <a:pt x="4930" y="27601"/>
                  </a:lnTo>
                  <a:lnTo>
                    <a:pt x="4789" y="27643"/>
                  </a:lnTo>
                  <a:lnTo>
                    <a:pt x="4690" y="27615"/>
                  </a:lnTo>
                  <a:lnTo>
                    <a:pt x="4578" y="27629"/>
                  </a:lnTo>
                  <a:lnTo>
                    <a:pt x="4493" y="27615"/>
                  </a:lnTo>
                  <a:lnTo>
                    <a:pt x="4423" y="27573"/>
                  </a:lnTo>
                  <a:lnTo>
                    <a:pt x="4409" y="27573"/>
                  </a:lnTo>
                  <a:lnTo>
                    <a:pt x="4254" y="27531"/>
                  </a:lnTo>
                  <a:lnTo>
                    <a:pt x="4183" y="27531"/>
                  </a:lnTo>
                  <a:lnTo>
                    <a:pt x="4085" y="27488"/>
                  </a:lnTo>
                  <a:lnTo>
                    <a:pt x="4042" y="27446"/>
                  </a:lnTo>
                  <a:lnTo>
                    <a:pt x="4000" y="27418"/>
                  </a:lnTo>
                  <a:lnTo>
                    <a:pt x="3902" y="27390"/>
                  </a:lnTo>
                  <a:lnTo>
                    <a:pt x="3859" y="27348"/>
                  </a:lnTo>
                  <a:lnTo>
                    <a:pt x="3704" y="27179"/>
                  </a:lnTo>
                  <a:lnTo>
                    <a:pt x="3606" y="27136"/>
                  </a:lnTo>
                  <a:lnTo>
                    <a:pt x="3451" y="27136"/>
                  </a:lnTo>
                  <a:lnTo>
                    <a:pt x="3310" y="27179"/>
                  </a:lnTo>
                  <a:lnTo>
                    <a:pt x="3254" y="27151"/>
                  </a:lnTo>
                  <a:lnTo>
                    <a:pt x="3240" y="27151"/>
                  </a:lnTo>
                  <a:lnTo>
                    <a:pt x="3155" y="27151"/>
                  </a:lnTo>
                  <a:lnTo>
                    <a:pt x="2972" y="27136"/>
                  </a:lnTo>
                  <a:lnTo>
                    <a:pt x="2958" y="27094"/>
                  </a:lnTo>
                  <a:lnTo>
                    <a:pt x="2902" y="27151"/>
                  </a:lnTo>
                  <a:lnTo>
                    <a:pt x="2916" y="27179"/>
                  </a:lnTo>
                  <a:lnTo>
                    <a:pt x="3000" y="27179"/>
                  </a:lnTo>
                  <a:lnTo>
                    <a:pt x="3014" y="27207"/>
                  </a:lnTo>
                  <a:lnTo>
                    <a:pt x="3127" y="27207"/>
                  </a:lnTo>
                  <a:lnTo>
                    <a:pt x="3324" y="27221"/>
                  </a:lnTo>
                  <a:lnTo>
                    <a:pt x="3366" y="27263"/>
                  </a:lnTo>
                  <a:lnTo>
                    <a:pt x="3395" y="27348"/>
                  </a:lnTo>
                  <a:lnTo>
                    <a:pt x="3395" y="27418"/>
                  </a:lnTo>
                  <a:lnTo>
                    <a:pt x="3310" y="27503"/>
                  </a:lnTo>
                  <a:lnTo>
                    <a:pt x="3268" y="27531"/>
                  </a:lnTo>
                  <a:lnTo>
                    <a:pt x="3198" y="27587"/>
                  </a:lnTo>
                  <a:lnTo>
                    <a:pt x="3198" y="27615"/>
                  </a:lnTo>
                  <a:lnTo>
                    <a:pt x="3226" y="27672"/>
                  </a:lnTo>
                  <a:lnTo>
                    <a:pt x="3226" y="27770"/>
                  </a:lnTo>
                  <a:lnTo>
                    <a:pt x="3198" y="27841"/>
                  </a:lnTo>
                  <a:lnTo>
                    <a:pt x="3183" y="27911"/>
                  </a:lnTo>
                  <a:lnTo>
                    <a:pt x="3141" y="27911"/>
                  </a:lnTo>
                  <a:lnTo>
                    <a:pt x="3085" y="27939"/>
                  </a:lnTo>
                  <a:lnTo>
                    <a:pt x="3085" y="28080"/>
                  </a:lnTo>
                  <a:lnTo>
                    <a:pt x="3127" y="28094"/>
                  </a:lnTo>
                  <a:lnTo>
                    <a:pt x="3141" y="28122"/>
                  </a:lnTo>
                  <a:lnTo>
                    <a:pt x="3099" y="28376"/>
                  </a:lnTo>
                  <a:lnTo>
                    <a:pt x="3155" y="28643"/>
                  </a:lnTo>
                  <a:lnTo>
                    <a:pt x="3296" y="28883"/>
                  </a:lnTo>
                  <a:lnTo>
                    <a:pt x="3352" y="28925"/>
                  </a:lnTo>
                  <a:lnTo>
                    <a:pt x="3437" y="29009"/>
                  </a:lnTo>
                  <a:lnTo>
                    <a:pt x="3521" y="29023"/>
                  </a:lnTo>
                  <a:lnTo>
                    <a:pt x="3648" y="28981"/>
                  </a:lnTo>
                  <a:lnTo>
                    <a:pt x="3648" y="28981"/>
                  </a:lnTo>
                  <a:lnTo>
                    <a:pt x="3719" y="28995"/>
                  </a:lnTo>
                  <a:lnTo>
                    <a:pt x="3789" y="29080"/>
                  </a:lnTo>
                  <a:lnTo>
                    <a:pt x="3972" y="29108"/>
                  </a:lnTo>
                  <a:lnTo>
                    <a:pt x="4028" y="29178"/>
                  </a:lnTo>
                  <a:lnTo>
                    <a:pt x="4169" y="29192"/>
                  </a:lnTo>
                  <a:lnTo>
                    <a:pt x="4197" y="29221"/>
                  </a:lnTo>
                  <a:lnTo>
                    <a:pt x="4197" y="29249"/>
                  </a:lnTo>
                  <a:lnTo>
                    <a:pt x="4127" y="29305"/>
                  </a:lnTo>
                  <a:lnTo>
                    <a:pt x="4099" y="29375"/>
                  </a:lnTo>
                  <a:lnTo>
                    <a:pt x="4071" y="29516"/>
                  </a:lnTo>
                  <a:lnTo>
                    <a:pt x="4014" y="29699"/>
                  </a:lnTo>
                  <a:lnTo>
                    <a:pt x="4028" y="29953"/>
                  </a:lnTo>
                  <a:lnTo>
                    <a:pt x="4127" y="30037"/>
                  </a:lnTo>
                  <a:lnTo>
                    <a:pt x="4338" y="30080"/>
                  </a:lnTo>
                  <a:lnTo>
                    <a:pt x="4366" y="30122"/>
                  </a:lnTo>
                  <a:lnTo>
                    <a:pt x="4338" y="30164"/>
                  </a:lnTo>
                  <a:lnTo>
                    <a:pt x="4338" y="30164"/>
                  </a:lnTo>
                  <a:lnTo>
                    <a:pt x="4240" y="30206"/>
                  </a:lnTo>
                  <a:lnTo>
                    <a:pt x="4211" y="30249"/>
                  </a:lnTo>
                  <a:lnTo>
                    <a:pt x="4197" y="30249"/>
                  </a:lnTo>
                  <a:lnTo>
                    <a:pt x="4197" y="30347"/>
                  </a:lnTo>
                  <a:lnTo>
                    <a:pt x="4113" y="30615"/>
                  </a:lnTo>
                  <a:lnTo>
                    <a:pt x="4099" y="30812"/>
                  </a:lnTo>
                  <a:lnTo>
                    <a:pt x="4099" y="30868"/>
                  </a:lnTo>
                  <a:lnTo>
                    <a:pt x="4057" y="31009"/>
                  </a:lnTo>
                  <a:lnTo>
                    <a:pt x="3930" y="30910"/>
                  </a:lnTo>
                  <a:lnTo>
                    <a:pt x="3789" y="31079"/>
                  </a:lnTo>
                  <a:lnTo>
                    <a:pt x="3493" y="31164"/>
                  </a:lnTo>
                  <a:lnTo>
                    <a:pt x="3437" y="31178"/>
                  </a:lnTo>
                  <a:lnTo>
                    <a:pt x="3423" y="31178"/>
                  </a:lnTo>
                  <a:lnTo>
                    <a:pt x="3437" y="31178"/>
                  </a:lnTo>
                  <a:lnTo>
                    <a:pt x="3493" y="31192"/>
                  </a:lnTo>
                  <a:lnTo>
                    <a:pt x="3578" y="31178"/>
                  </a:lnTo>
                  <a:lnTo>
                    <a:pt x="3902" y="31107"/>
                  </a:lnTo>
                  <a:lnTo>
                    <a:pt x="4000" y="31037"/>
                  </a:lnTo>
                  <a:lnTo>
                    <a:pt x="4028" y="31037"/>
                  </a:lnTo>
                  <a:lnTo>
                    <a:pt x="4042" y="31037"/>
                  </a:lnTo>
                  <a:lnTo>
                    <a:pt x="4127" y="31136"/>
                  </a:lnTo>
                  <a:lnTo>
                    <a:pt x="4127" y="31333"/>
                  </a:lnTo>
                  <a:lnTo>
                    <a:pt x="4197" y="31727"/>
                  </a:lnTo>
                  <a:lnTo>
                    <a:pt x="4338" y="32150"/>
                  </a:lnTo>
                  <a:lnTo>
                    <a:pt x="4366" y="32276"/>
                  </a:lnTo>
                  <a:lnTo>
                    <a:pt x="4409" y="32319"/>
                  </a:lnTo>
                  <a:lnTo>
                    <a:pt x="4549" y="32361"/>
                  </a:lnTo>
                  <a:lnTo>
                    <a:pt x="4563" y="32361"/>
                  </a:lnTo>
                  <a:lnTo>
                    <a:pt x="4662" y="32628"/>
                  </a:lnTo>
                  <a:lnTo>
                    <a:pt x="4761" y="32656"/>
                  </a:lnTo>
                  <a:lnTo>
                    <a:pt x="4789" y="32769"/>
                  </a:lnTo>
                  <a:lnTo>
                    <a:pt x="4887" y="32924"/>
                  </a:lnTo>
                  <a:lnTo>
                    <a:pt x="4944" y="32966"/>
                  </a:lnTo>
                  <a:lnTo>
                    <a:pt x="5028" y="32938"/>
                  </a:lnTo>
                  <a:lnTo>
                    <a:pt x="5084" y="32966"/>
                  </a:lnTo>
                  <a:lnTo>
                    <a:pt x="5155" y="33009"/>
                  </a:lnTo>
                  <a:lnTo>
                    <a:pt x="5211" y="33023"/>
                  </a:lnTo>
                  <a:lnTo>
                    <a:pt x="5282" y="32952"/>
                  </a:lnTo>
                  <a:lnTo>
                    <a:pt x="5296" y="32980"/>
                  </a:lnTo>
                  <a:lnTo>
                    <a:pt x="5253" y="33023"/>
                  </a:lnTo>
                  <a:lnTo>
                    <a:pt x="5310" y="33206"/>
                  </a:lnTo>
                  <a:lnTo>
                    <a:pt x="5422" y="33318"/>
                  </a:lnTo>
                  <a:lnTo>
                    <a:pt x="5451" y="33375"/>
                  </a:lnTo>
                  <a:lnTo>
                    <a:pt x="5465" y="33586"/>
                  </a:lnTo>
                  <a:lnTo>
                    <a:pt x="5408" y="33642"/>
                  </a:lnTo>
                  <a:lnTo>
                    <a:pt x="5394" y="33699"/>
                  </a:lnTo>
                  <a:lnTo>
                    <a:pt x="5394" y="33769"/>
                  </a:lnTo>
                  <a:lnTo>
                    <a:pt x="5479" y="33839"/>
                  </a:lnTo>
                  <a:lnTo>
                    <a:pt x="5465" y="33868"/>
                  </a:lnTo>
                  <a:lnTo>
                    <a:pt x="5408" y="33882"/>
                  </a:lnTo>
                  <a:lnTo>
                    <a:pt x="5338" y="33868"/>
                  </a:lnTo>
                  <a:lnTo>
                    <a:pt x="5211" y="33994"/>
                  </a:lnTo>
                  <a:lnTo>
                    <a:pt x="5127" y="33952"/>
                  </a:lnTo>
                  <a:lnTo>
                    <a:pt x="5099" y="33938"/>
                  </a:lnTo>
                  <a:lnTo>
                    <a:pt x="4944" y="33994"/>
                  </a:lnTo>
                  <a:lnTo>
                    <a:pt x="4915" y="33994"/>
                  </a:lnTo>
                  <a:lnTo>
                    <a:pt x="4873" y="33994"/>
                  </a:lnTo>
                  <a:lnTo>
                    <a:pt x="4747" y="34107"/>
                  </a:lnTo>
                  <a:lnTo>
                    <a:pt x="4761" y="34135"/>
                  </a:lnTo>
                  <a:lnTo>
                    <a:pt x="4831" y="34135"/>
                  </a:lnTo>
                  <a:lnTo>
                    <a:pt x="4887" y="34121"/>
                  </a:lnTo>
                  <a:lnTo>
                    <a:pt x="4930" y="34107"/>
                  </a:lnTo>
                  <a:lnTo>
                    <a:pt x="5070" y="34135"/>
                  </a:lnTo>
                  <a:lnTo>
                    <a:pt x="5099" y="34121"/>
                  </a:lnTo>
                  <a:lnTo>
                    <a:pt x="5056" y="34022"/>
                  </a:lnTo>
                  <a:lnTo>
                    <a:pt x="5099" y="33994"/>
                  </a:lnTo>
                  <a:lnTo>
                    <a:pt x="5141" y="34008"/>
                  </a:lnTo>
                  <a:lnTo>
                    <a:pt x="5197" y="34065"/>
                  </a:lnTo>
                  <a:lnTo>
                    <a:pt x="5239" y="34205"/>
                  </a:lnTo>
                  <a:lnTo>
                    <a:pt x="5282" y="34220"/>
                  </a:lnTo>
                  <a:lnTo>
                    <a:pt x="5296" y="34220"/>
                  </a:lnTo>
                  <a:lnTo>
                    <a:pt x="5296" y="34220"/>
                  </a:lnTo>
                  <a:lnTo>
                    <a:pt x="5310" y="34276"/>
                  </a:lnTo>
                  <a:lnTo>
                    <a:pt x="5169" y="34417"/>
                  </a:lnTo>
                  <a:lnTo>
                    <a:pt x="5127" y="34487"/>
                  </a:lnTo>
                  <a:lnTo>
                    <a:pt x="5070" y="34698"/>
                  </a:lnTo>
                  <a:lnTo>
                    <a:pt x="5028" y="34755"/>
                  </a:lnTo>
                  <a:lnTo>
                    <a:pt x="4986" y="34769"/>
                  </a:lnTo>
                  <a:lnTo>
                    <a:pt x="4972" y="34769"/>
                  </a:lnTo>
                  <a:lnTo>
                    <a:pt x="4958" y="34755"/>
                  </a:lnTo>
                  <a:lnTo>
                    <a:pt x="4930" y="34726"/>
                  </a:lnTo>
                  <a:lnTo>
                    <a:pt x="4958" y="34642"/>
                  </a:lnTo>
                  <a:lnTo>
                    <a:pt x="5042" y="34543"/>
                  </a:lnTo>
                  <a:lnTo>
                    <a:pt x="4915" y="34459"/>
                  </a:lnTo>
                  <a:lnTo>
                    <a:pt x="4873" y="34459"/>
                  </a:lnTo>
                  <a:lnTo>
                    <a:pt x="4887" y="34529"/>
                  </a:lnTo>
                  <a:lnTo>
                    <a:pt x="4859" y="34543"/>
                  </a:lnTo>
                  <a:lnTo>
                    <a:pt x="4817" y="34558"/>
                  </a:lnTo>
                  <a:lnTo>
                    <a:pt x="4732" y="34529"/>
                  </a:lnTo>
                  <a:lnTo>
                    <a:pt x="4578" y="34600"/>
                  </a:lnTo>
                  <a:lnTo>
                    <a:pt x="4493" y="34572"/>
                  </a:lnTo>
                  <a:lnTo>
                    <a:pt x="4451" y="34586"/>
                  </a:lnTo>
                  <a:lnTo>
                    <a:pt x="4493" y="34628"/>
                  </a:lnTo>
                  <a:lnTo>
                    <a:pt x="4690" y="34726"/>
                  </a:lnTo>
                  <a:lnTo>
                    <a:pt x="4775" y="34726"/>
                  </a:lnTo>
                  <a:lnTo>
                    <a:pt x="4845" y="34783"/>
                  </a:lnTo>
                  <a:lnTo>
                    <a:pt x="4986" y="34797"/>
                  </a:lnTo>
                  <a:lnTo>
                    <a:pt x="5084" y="34910"/>
                  </a:lnTo>
                  <a:lnTo>
                    <a:pt x="5113" y="34952"/>
                  </a:lnTo>
                  <a:lnTo>
                    <a:pt x="5113" y="35191"/>
                  </a:lnTo>
                  <a:lnTo>
                    <a:pt x="5183" y="35416"/>
                  </a:lnTo>
                  <a:lnTo>
                    <a:pt x="5169" y="35445"/>
                  </a:lnTo>
                  <a:lnTo>
                    <a:pt x="5127" y="35416"/>
                  </a:lnTo>
                  <a:lnTo>
                    <a:pt x="5084" y="35332"/>
                  </a:lnTo>
                  <a:lnTo>
                    <a:pt x="5056" y="35248"/>
                  </a:lnTo>
                  <a:lnTo>
                    <a:pt x="5000" y="35233"/>
                  </a:lnTo>
                  <a:lnTo>
                    <a:pt x="5014" y="35332"/>
                  </a:lnTo>
                  <a:lnTo>
                    <a:pt x="5014" y="35360"/>
                  </a:lnTo>
                  <a:lnTo>
                    <a:pt x="5141" y="35557"/>
                  </a:lnTo>
                  <a:lnTo>
                    <a:pt x="5183" y="35529"/>
                  </a:lnTo>
                  <a:lnTo>
                    <a:pt x="5282" y="35571"/>
                  </a:lnTo>
                  <a:lnTo>
                    <a:pt x="5437" y="35585"/>
                  </a:lnTo>
                  <a:lnTo>
                    <a:pt x="5507" y="35600"/>
                  </a:lnTo>
                  <a:lnTo>
                    <a:pt x="5690" y="35656"/>
                  </a:lnTo>
                  <a:lnTo>
                    <a:pt x="5732" y="35698"/>
                  </a:lnTo>
                  <a:lnTo>
                    <a:pt x="5746" y="35769"/>
                  </a:lnTo>
                  <a:lnTo>
                    <a:pt x="5718" y="35839"/>
                  </a:lnTo>
                  <a:lnTo>
                    <a:pt x="5662" y="35923"/>
                  </a:lnTo>
                  <a:lnTo>
                    <a:pt x="5676" y="35980"/>
                  </a:lnTo>
                  <a:lnTo>
                    <a:pt x="5662" y="35994"/>
                  </a:lnTo>
                  <a:lnTo>
                    <a:pt x="5605" y="35952"/>
                  </a:lnTo>
                  <a:lnTo>
                    <a:pt x="5591" y="35952"/>
                  </a:lnTo>
                  <a:lnTo>
                    <a:pt x="5563" y="35952"/>
                  </a:lnTo>
                  <a:lnTo>
                    <a:pt x="5493" y="35994"/>
                  </a:lnTo>
                  <a:lnTo>
                    <a:pt x="5479" y="35994"/>
                  </a:lnTo>
                  <a:lnTo>
                    <a:pt x="5422" y="35994"/>
                  </a:lnTo>
                  <a:lnTo>
                    <a:pt x="5338" y="35895"/>
                  </a:lnTo>
                  <a:lnTo>
                    <a:pt x="5310" y="35853"/>
                  </a:lnTo>
                  <a:lnTo>
                    <a:pt x="5296" y="35853"/>
                  </a:lnTo>
                  <a:lnTo>
                    <a:pt x="5282" y="35783"/>
                  </a:lnTo>
                  <a:lnTo>
                    <a:pt x="5282" y="35670"/>
                  </a:lnTo>
                  <a:lnTo>
                    <a:pt x="5239" y="35642"/>
                  </a:lnTo>
                  <a:lnTo>
                    <a:pt x="5141" y="35614"/>
                  </a:lnTo>
                  <a:lnTo>
                    <a:pt x="4930" y="35684"/>
                  </a:lnTo>
                  <a:lnTo>
                    <a:pt x="4803" y="35797"/>
                  </a:lnTo>
                  <a:lnTo>
                    <a:pt x="4732" y="35923"/>
                  </a:lnTo>
                  <a:lnTo>
                    <a:pt x="4648" y="35994"/>
                  </a:lnTo>
                  <a:lnTo>
                    <a:pt x="4549" y="36036"/>
                  </a:lnTo>
                  <a:lnTo>
                    <a:pt x="4296" y="35994"/>
                  </a:lnTo>
                  <a:lnTo>
                    <a:pt x="4240" y="36022"/>
                  </a:lnTo>
                  <a:lnTo>
                    <a:pt x="4324" y="36036"/>
                  </a:lnTo>
                  <a:lnTo>
                    <a:pt x="4380" y="36050"/>
                  </a:lnTo>
                  <a:lnTo>
                    <a:pt x="4380" y="36064"/>
                  </a:lnTo>
                  <a:lnTo>
                    <a:pt x="4380" y="36078"/>
                  </a:lnTo>
                  <a:lnTo>
                    <a:pt x="4437" y="36092"/>
                  </a:lnTo>
                  <a:lnTo>
                    <a:pt x="4521" y="36106"/>
                  </a:lnTo>
                  <a:lnTo>
                    <a:pt x="4493" y="36191"/>
                  </a:lnTo>
                  <a:lnTo>
                    <a:pt x="4282" y="36163"/>
                  </a:lnTo>
                  <a:lnTo>
                    <a:pt x="4268" y="36205"/>
                  </a:lnTo>
                  <a:lnTo>
                    <a:pt x="4634" y="36290"/>
                  </a:lnTo>
                  <a:lnTo>
                    <a:pt x="4634" y="36318"/>
                  </a:lnTo>
                  <a:lnTo>
                    <a:pt x="4535" y="36360"/>
                  </a:lnTo>
                  <a:lnTo>
                    <a:pt x="4409" y="36332"/>
                  </a:lnTo>
                  <a:lnTo>
                    <a:pt x="4380" y="36346"/>
                  </a:lnTo>
                  <a:lnTo>
                    <a:pt x="4423" y="36402"/>
                  </a:lnTo>
                  <a:lnTo>
                    <a:pt x="4479" y="36628"/>
                  </a:lnTo>
                  <a:lnTo>
                    <a:pt x="4592" y="36740"/>
                  </a:lnTo>
                  <a:lnTo>
                    <a:pt x="4789" y="36853"/>
                  </a:lnTo>
                  <a:lnTo>
                    <a:pt x="4887" y="36881"/>
                  </a:lnTo>
                  <a:lnTo>
                    <a:pt x="4986" y="36867"/>
                  </a:lnTo>
                  <a:lnTo>
                    <a:pt x="5028" y="36895"/>
                  </a:lnTo>
                  <a:lnTo>
                    <a:pt x="5042" y="36909"/>
                  </a:lnTo>
                  <a:lnTo>
                    <a:pt x="5113" y="36994"/>
                  </a:lnTo>
                  <a:lnTo>
                    <a:pt x="5225" y="37008"/>
                  </a:lnTo>
                  <a:lnTo>
                    <a:pt x="5296" y="37078"/>
                  </a:lnTo>
                  <a:lnTo>
                    <a:pt x="5366" y="37219"/>
                  </a:lnTo>
                  <a:lnTo>
                    <a:pt x="5268" y="37289"/>
                  </a:lnTo>
                  <a:lnTo>
                    <a:pt x="5225" y="37360"/>
                  </a:lnTo>
                  <a:lnTo>
                    <a:pt x="5197" y="37458"/>
                  </a:lnTo>
                  <a:lnTo>
                    <a:pt x="5211" y="37684"/>
                  </a:lnTo>
                  <a:lnTo>
                    <a:pt x="5282" y="38064"/>
                  </a:lnTo>
                  <a:lnTo>
                    <a:pt x="5338" y="38205"/>
                  </a:lnTo>
                  <a:lnTo>
                    <a:pt x="5451" y="38289"/>
                  </a:lnTo>
                  <a:lnTo>
                    <a:pt x="5479" y="38331"/>
                  </a:lnTo>
                  <a:lnTo>
                    <a:pt x="5479" y="38416"/>
                  </a:lnTo>
                  <a:lnTo>
                    <a:pt x="5507" y="38444"/>
                  </a:lnTo>
                  <a:lnTo>
                    <a:pt x="5521" y="38543"/>
                  </a:lnTo>
                  <a:lnTo>
                    <a:pt x="5493" y="38599"/>
                  </a:lnTo>
                  <a:lnTo>
                    <a:pt x="5479" y="38683"/>
                  </a:lnTo>
                  <a:lnTo>
                    <a:pt x="5535" y="38838"/>
                  </a:lnTo>
                  <a:lnTo>
                    <a:pt x="5605" y="38909"/>
                  </a:lnTo>
                  <a:lnTo>
                    <a:pt x="5620" y="38965"/>
                  </a:lnTo>
                  <a:lnTo>
                    <a:pt x="5620" y="38993"/>
                  </a:lnTo>
                  <a:lnTo>
                    <a:pt x="5676" y="39064"/>
                  </a:lnTo>
                  <a:lnTo>
                    <a:pt x="5704" y="39120"/>
                  </a:lnTo>
                  <a:lnTo>
                    <a:pt x="5760" y="39289"/>
                  </a:lnTo>
                  <a:lnTo>
                    <a:pt x="5789" y="39599"/>
                  </a:lnTo>
                  <a:lnTo>
                    <a:pt x="5789" y="39655"/>
                  </a:lnTo>
                  <a:lnTo>
                    <a:pt x="5817" y="39937"/>
                  </a:lnTo>
                  <a:lnTo>
                    <a:pt x="5803" y="40035"/>
                  </a:lnTo>
                  <a:lnTo>
                    <a:pt x="5774" y="40134"/>
                  </a:lnTo>
                  <a:lnTo>
                    <a:pt x="5704" y="40486"/>
                  </a:lnTo>
                  <a:lnTo>
                    <a:pt x="5690" y="40725"/>
                  </a:lnTo>
                  <a:lnTo>
                    <a:pt x="5704" y="40951"/>
                  </a:lnTo>
                  <a:lnTo>
                    <a:pt x="5774" y="41134"/>
                  </a:lnTo>
                  <a:lnTo>
                    <a:pt x="5817" y="41176"/>
                  </a:lnTo>
                  <a:lnTo>
                    <a:pt x="5845" y="41176"/>
                  </a:lnTo>
                  <a:lnTo>
                    <a:pt x="5943" y="41289"/>
                  </a:lnTo>
                  <a:lnTo>
                    <a:pt x="6042" y="41303"/>
                  </a:lnTo>
                  <a:lnTo>
                    <a:pt x="6112" y="41373"/>
                  </a:lnTo>
                  <a:lnTo>
                    <a:pt x="6112" y="41429"/>
                  </a:lnTo>
                  <a:lnTo>
                    <a:pt x="6056" y="41472"/>
                  </a:lnTo>
                  <a:lnTo>
                    <a:pt x="6056" y="41514"/>
                  </a:lnTo>
                  <a:lnTo>
                    <a:pt x="5986" y="41570"/>
                  </a:lnTo>
                  <a:lnTo>
                    <a:pt x="5972" y="41753"/>
                  </a:lnTo>
                  <a:lnTo>
                    <a:pt x="5958" y="41810"/>
                  </a:lnTo>
                  <a:lnTo>
                    <a:pt x="5915" y="41866"/>
                  </a:lnTo>
                  <a:lnTo>
                    <a:pt x="5929" y="41922"/>
                  </a:lnTo>
                  <a:lnTo>
                    <a:pt x="5803" y="42049"/>
                  </a:lnTo>
                  <a:lnTo>
                    <a:pt x="5789" y="42190"/>
                  </a:lnTo>
                  <a:lnTo>
                    <a:pt x="5789" y="42274"/>
                  </a:lnTo>
                  <a:lnTo>
                    <a:pt x="5718" y="42359"/>
                  </a:lnTo>
                  <a:lnTo>
                    <a:pt x="5676" y="42401"/>
                  </a:lnTo>
                  <a:lnTo>
                    <a:pt x="5620" y="42542"/>
                  </a:lnTo>
                  <a:lnTo>
                    <a:pt x="5591" y="42697"/>
                  </a:lnTo>
                  <a:lnTo>
                    <a:pt x="5591" y="42753"/>
                  </a:lnTo>
                  <a:lnTo>
                    <a:pt x="5648" y="42795"/>
                  </a:lnTo>
                  <a:lnTo>
                    <a:pt x="5648" y="42823"/>
                  </a:lnTo>
                  <a:lnTo>
                    <a:pt x="5521" y="42880"/>
                  </a:lnTo>
                  <a:lnTo>
                    <a:pt x="5310" y="43049"/>
                  </a:lnTo>
                  <a:lnTo>
                    <a:pt x="5239" y="43119"/>
                  </a:lnTo>
                  <a:lnTo>
                    <a:pt x="5211" y="43204"/>
                  </a:lnTo>
                  <a:lnTo>
                    <a:pt x="5169" y="43260"/>
                  </a:lnTo>
                  <a:lnTo>
                    <a:pt x="5141" y="43387"/>
                  </a:lnTo>
                  <a:lnTo>
                    <a:pt x="5056" y="43499"/>
                  </a:lnTo>
                  <a:lnTo>
                    <a:pt x="4986" y="43612"/>
                  </a:lnTo>
                  <a:lnTo>
                    <a:pt x="4986" y="43711"/>
                  </a:lnTo>
                  <a:lnTo>
                    <a:pt x="5000" y="43739"/>
                  </a:lnTo>
                  <a:lnTo>
                    <a:pt x="4944" y="43851"/>
                  </a:lnTo>
                  <a:lnTo>
                    <a:pt x="4958" y="43992"/>
                  </a:lnTo>
                  <a:lnTo>
                    <a:pt x="4930" y="44077"/>
                  </a:lnTo>
                  <a:lnTo>
                    <a:pt x="4944" y="44133"/>
                  </a:lnTo>
                  <a:lnTo>
                    <a:pt x="5000" y="44161"/>
                  </a:lnTo>
                  <a:lnTo>
                    <a:pt x="4986" y="44189"/>
                  </a:lnTo>
                  <a:lnTo>
                    <a:pt x="4972" y="44203"/>
                  </a:lnTo>
                  <a:lnTo>
                    <a:pt x="4972" y="44274"/>
                  </a:lnTo>
                  <a:lnTo>
                    <a:pt x="4930" y="44344"/>
                  </a:lnTo>
                  <a:lnTo>
                    <a:pt x="4930" y="44429"/>
                  </a:lnTo>
                  <a:lnTo>
                    <a:pt x="4972" y="44485"/>
                  </a:lnTo>
                  <a:lnTo>
                    <a:pt x="4972" y="44513"/>
                  </a:lnTo>
                  <a:lnTo>
                    <a:pt x="4845" y="44654"/>
                  </a:lnTo>
                  <a:lnTo>
                    <a:pt x="4831" y="44739"/>
                  </a:lnTo>
                  <a:lnTo>
                    <a:pt x="4620" y="44936"/>
                  </a:lnTo>
                  <a:lnTo>
                    <a:pt x="4423" y="45358"/>
                  </a:lnTo>
                  <a:lnTo>
                    <a:pt x="4409" y="45443"/>
                  </a:lnTo>
                  <a:lnTo>
                    <a:pt x="4310" y="45640"/>
                  </a:lnTo>
                  <a:lnTo>
                    <a:pt x="4282" y="45738"/>
                  </a:lnTo>
                  <a:lnTo>
                    <a:pt x="4310" y="45767"/>
                  </a:lnTo>
                  <a:lnTo>
                    <a:pt x="4282" y="45823"/>
                  </a:lnTo>
                  <a:lnTo>
                    <a:pt x="4268" y="45921"/>
                  </a:lnTo>
                  <a:lnTo>
                    <a:pt x="4268" y="45978"/>
                  </a:lnTo>
                  <a:lnTo>
                    <a:pt x="4296" y="46062"/>
                  </a:lnTo>
                  <a:lnTo>
                    <a:pt x="4338" y="46119"/>
                  </a:lnTo>
                  <a:lnTo>
                    <a:pt x="4338" y="46175"/>
                  </a:lnTo>
                  <a:lnTo>
                    <a:pt x="4409" y="46273"/>
                  </a:lnTo>
                  <a:lnTo>
                    <a:pt x="4394" y="46485"/>
                  </a:lnTo>
                  <a:lnTo>
                    <a:pt x="4409" y="46541"/>
                  </a:lnTo>
                  <a:lnTo>
                    <a:pt x="4479" y="46597"/>
                  </a:lnTo>
                  <a:lnTo>
                    <a:pt x="4479" y="46752"/>
                  </a:lnTo>
                  <a:lnTo>
                    <a:pt x="4535" y="46809"/>
                  </a:lnTo>
                  <a:lnTo>
                    <a:pt x="4549" y="46865"/>
                  </a:lnTo>
                  <a:lnTo>
                    <a:pt x="4352" y="47287"/>
                  </a:lnTo>
                  <a:lnTo>
                    <a:pt x="4240" y="47428"/>
                  </a:lnTo>
                  <a:lnTo>
                    <a:pt x="3704" y="48315"/>
                  </a:lnTo>
                  <a:lnTo>
                    <a:pt x="3564" y="48583"/>
                  </a:lnTo>
                  <a:lnTo>
                    <a:pt x="3479" y="48710"/>
                  </a:lnTo>
                  <a:lnTo>
                    <a:pt x="3381" y="48780"/>
                  </a:lnTo>
                  <a:lnTo>
                    <a:pt x="3338" y="48865"/>
                  </a:lnTo>
                  <a:lnTo>
                    <a:pt x="3310" y="48907"/>
                  </a:lnTo>
                  <a:lnTo>
                    <a:pt x="3240" y="49090"/>
                  </a:lnTo>
                  <a:lnTo>
                    <a:pt x="3198" y="49259"/>
                  </a:lnTo>
                  <a:lnTo>
                    <a:pt x="3212" y="49597"/>
                  </a:lnTo>
                  <a:lnTo>
                    <a:pt x="3282" y="49794"/>
                  </a:lnTo>
                  <a:lnTo>
                    <a:pt x="3113" y="49822"/>
                  </a:lnTo>
                  <a:lnTo>
                    <a:pt x="3141" y="49794"/>
                  </a:lnTo>
                  <a:lnTo>
                    <a:pt x="3127" y="49752"/>
                  </a:lnTo>
                  <a:lnTo>
                    <a:pt x="3085" y="49709"/>
                  </a:lnTo>
                  <a:lnTo>
                    <a:pt x="3029" y="49681"/>
                  </a:lnTo>
                  <a:lnTo>
                    <a:pt x="2775" y="49681"/>
                  </a:lnTo>
                  <a:lnTo>
                    <a:pt x="2691" y="49653"/>
                  </a:lnTo>
                  <a:lnTo>
                    <a:pt x="2578" y="49709"/>
                  </a:lnTo>
                  <a:lnTo>
                    <a:pt x="2479" y="49836"/>
                  </a:lnTo>
                  <a:lnTo>
                    <a:pt x="2465" y="49822"/>
                  </a:lnTo>
                  <a:lnTo>
                    <a:pt x="2451" y="49780"/>
                  </a:lnTo>
                  <a:lnTo>
                    <a:pt x="2451" y="49780"/>
                  </a:lnTo>
                  <a:lnTo>
                    <a:pt x="2367" y="49724"/>
                  </a:lnTo>
                  <a:lnTo>
                    <a:pt x="2367" y="49611"/>
                  </a:lnTo>
                  <a:lnTo>
                    <a:pt x="2339" y="49540"/>
                  </a:lnTo>
                  <a:lnTo>
                    <a:pt x="2367" y="49498"/>
                  </a:lnTo>
                  <a:lnTo>
                    <a:pt x="2409" y="49456"/>
                  </a:lnTo>
                  <a:lnTo>
                    <a:pt x="2423" y="49414"/>
                  </a:lnTo>
                  <a:lnTo>
                    <a:pt x="2381" y="49371"/>
                  </a:lnTo>
                  <a:lnTo>
                    <a:pt x="2339" y="49386"/>
                  </a:lnTo>
                  <a:lnTo>
                    <a:pt x="2282" y="49442"/>
                  </a:lnTo>
                  <a:lnTo>
                    <a:pt x="2226" y="49442"/>
                  </a:lnTo>
                  <a:lnTo>
                    <a:pt x="2240" y="49540"/>
                  </a:lnTo>
                  <a:lnTo>
                    <a:pt x="2127" y="49625"/>
                  </a:lnTo>
                  <a:lnTo>
                    <a:pt x="2099" y="49667"/>
                  </a:lnTo>
                  <a:lnTo>
                    <a:pt x="2029" y="49724"/>
                  </a:lnTo>
                  <a:lnTo>
                    <a:pt x="2015" y="49738"/>
                  </a:lnTo>
                  <a:lnTo>
                    <a:pt x="2043" y="49738"/>
                  </a:lnTo>
                  <a:lnTo>
                    <a:pt x="2071" y="49752"/>
                  </a:lnTo>
                  <a:lnTo>
                    <a:pt x="2170" y="49681"/>
                  </a:lnTo>
                  <a:lnTo>
                    <a:pt x="2296" y="49724"/>
                  </a:lnTo>
                  <a:lnTo>
                    <a:pt x="2296" y="49752"/>
                  </a:lnTo>
                  <a:lnTo>
                    <a:pt x="2254" y="49780"/>
                  </a:lnTo>
                  <a:lnTo>
                    <a:pt x="2409" y="49850"/>
                  </a:lnTo>
                  <a:lnTo>
                    <a:pt x="2409" y="49850"/>
                  </a:lnTo>
                  <a:lnTo>
                    <a:pt x="2536" y="50033"/>
                  </a:lnTo>
                  <a:lnTo>
                    <a:pt x="2536" y="50047"/>
                  </a:lnTo>
                  <a:lnTo>
                    <a:pt x="2550" y="50118"/>
                  </a:lnTo>
                  <a:lnTo>
                    <a:pt x="2522" y="50160"/>
                  </a:lnTo>
                  <a:lnTo>
                    <a:pt x="2522" y="50188"/>
                  </a:lnTo>
                  <a:lnTo>
                    <a:pt x="2536" y="50273"/>
                  </a:lnTo>
                  <a:lnTo>
                    <a:pt x="2564" y="50329"/>
                  </a:lnTo>
                  <a:lnTo>
                    <a:pt x="2662" y="50343"/>
                  </a:lnTo>
                  <a:lnTo>
                    <a:pt x="2648" y="50385"/>
                  </a:lnTo>
                  <a:lnTo>
                    <a:pt x="2648" y="50470"/>
                  </a:lnTo>
                  <a:lnTo>
                    <a:pt x="2676" y="50540"/>
                  </a:lnTo>
                  <a:lnTo>
                    <a:pt x="2662" y="50597"/>
                  </a:lnTo>
                  <a:lnTo>
                    <a:pt x="2676" y="50681"/>
                  </a:lnTo>
                  <a:lnTo>
                    <a:pt x="2676" y="50695"/>
                  </a:lnTo>
                  <a:lnTo>
                    <a:pt x="2691" y="50681"/>
                  </a:lnTo>
                  <a:lnTo>
                    <a:pt x="2705" y="50681"/>
                  </a:lnTo>
                  <a:lnTo>
                    <a:pt x="2705" y="50568"/>
                  </a:lnTo>
                  <a:lnTo>
                    <a:pt x="2705" y="50498"/>
                  </a:lnTo>
                  <a:lnTo>
                    <a:pt x="2676" y="50428"/>
                  </a:lnTo>
                  <a:lnTo>
                    <a:pt x="2676" y="50414"/>
                  </a:lnTo>
                  <a:lnTo>
                    <a:pt x="2676" y="50414"/>
                  </a:lnTo>
                  <a:lnTo>
                    <a:pt x="2705" y="50371"/>
                  </a:lnTo>
                  <a:lnTo>
                    <a:pt x="2789" y="50428"/>
                  </a:lnTo>
                  <a:lnTo>
                    <a:pt x="2789" y="50554"/>
                  </a:lnTo>
                  <a:lnTo>
                    <a:pt x="2902" y="50611"/>
                  </a:lnTo>
                  <a:lnTo>
                    <a:pt x="2944" y="50597"/>
                  </a:lnTo>
                  <a:lnTo>
                    <a:pt x="2916" y="50526"/>
                  </a:lnTo>
                  <a:lnTo>
                    <a:pt x="2930" y="50414"/>
                  </a:lnTo>
                  <a:lnTo>
                    <a:pt x="2986" y="50343"/>
                  </a:lnTo>
                  <a:lnTo>
                    <a:pt x="2986" y="50301"/>
                  </a:lnTo>
                  <a:lnTo>
                    <a:pt x="3057" y="50245"/>
                  </a:lnTo>
                  <a:lnTo>
                    <a:pt x="3057" y="50273"/>
                  </a:lnTo>
                  <a:lnTo>
                    <a:pt x="3000" y="50399"/>
                  </a:lnTo>
                  <a:lnTo>
                    <a:pt x="3000" y="50611"/>
                  </a:lnTo>
                  <a:lnTo>
                    <a:pt x="3014" y="50751"/>
                  </a:lnTo>
                  <a:lnTo>
                    <a:pt x="3071" y="50878"/>
                  </a:lnTo>
                  <a:lnTo>
                    <a:pt x="3099" y="50963"/>
                  </a:lnTo>
                  <a:lnTo>
                    <a:pt x="3198" y="51075"/>
                  </a:lnTo>
                  <a:lnTo>
                    <a:pt x="3324" y="51075"/>
                  </a:lnTo>
                  <a:lnTo>
                    <a:pt x="3366" y="51089"/>
                  </a:lnTo>
                  <a:lnTo>
                    <a:pt x="3465" y="51118"/>
                  </a:lnTo>
                  <a:lnTo>
                    <a:pt x="3592" y="51230"/>
                  </a:lnTo>
                  <a:lnTo>
                    <a:pt x="3592" y="51273"/>
                  </a:lnTo>
                  <a:lnTo>
                    <a:pt x="3521" y="51329"/>
                  </a:lnTo>
                  <a:lnTo>
                    <a:pt x="3507" y="51413"/>
                  </a:lnTo>
                  <a:lnTo>
                    <a:pt x="3493" y="51470"/>
                  </a:lnTo>
                  <a:lnTo>
                    <a:pt x="3352" y="51625"/>
                  </a:lnTo>
                  <a:lnTo>
                    <a:pt x="3352" y="51695"/>
                  </a:lnTo>
                  <a:lnTo>
                    <a:pt x="3310" y="51779"/>
                  </a:lnTo>
                  <a:lnTo>
                    <a:pt x="3310" y="51836"/>
                  </a:lnTo>
                  <a:lnTo>
                    <a:pt x="3324" y="51864"/>
                  </a:lnTo>
                  <a:lnTo>
                    <a:pt x="3310" y="51906"/>
                  </a:lnTo>
                  <a:lnTo>
                    <a:pt x="3352" y="51948"/>
                  </a:lnTo>
                  <a:lnTo>
                    <a:pt x="3240" y="52033"/>
                  </a:lnTo>
                  <a:lnTo>
                    <a:pt x="3254" y="52103"/>
                  </a:lnTo>
                  <a:lnTo>
                    <a:pt x="3212" y="52174"/>
                  </a:lnTo>
                  <a:lnTo>
                    <a:pt x="3183" y="52174"/>
                  </a:lnTo>
                  <a:lnTo>
                    <a:pt x="3169" y="52131"/>
                  </a:lnTo>
                  <a:lnTo>
                    <a:pt x="3014" y="52117"/>
                  </a:lnTo>
                  <a:lnTo>
                    <a:pt x="2930" y="52047"/>
                  </a:lnTo>
                  <a:lnTo>
                    <a:pt x="2902" y="52033"/>
                  </a:lnTo>
                  <a:lnTo>
                    <a:pt x="2705" y="51963"/>
                  </a:lnTo>
                  <a:lnTo>
                    <a:pt x="2310" y="51920"/>
                  </a:lnTo>
                  <a:lnTo>
                    <a:pt x="2155" y="51934"/>
                  </a:lnTo>
                  <a:lnTo>
                    <a:pt x="2324" y="51892"/>
                  </a:lnTo>
                  <a:lnTo>
                    <a:pt x="2493" y="51906"/>
                  </a:lnTo>
                  <a:lnTo>
                    <a:pt x="2522" y="51892"/>
                  </a:lnTo>
                  <a:lnTo>
                    <a:pt x="2522" y="51850"/>
                  </a:lnTo>
                  <a:lnTo>
                    <a:pt x="2564" y="51864"/>
                  </a:lnTo>
                  <a:lnTo>
                    <a:pt x="2550" y="51906"/>
                  </a:lnTo>
                  <a:lnTo>
                    <a:pt x="2592" y="51906"/>
                  </a:lnTo>
                  <a:lnTo>
                    <a:pt x="2606" y="51808"/>
                  </a:lnTo>
                  <a:lnTo>
                    <a:pt x="2592" y="51794"/>
                  </a:lnTo>
                  <a:lnTo>
                    <a:pt x="2493" y="51808"/>
                  </a:lnTo>
                  <a:lnTo>
                    <a:pt x="2465" y="51779"/>
                  </a:lnTo>
                  <a:lnTo>
                    <a:pt x="2451" y="51695"/>
                  </a:lnTo>
                  <a:lnTo>
                    <a:pt x="2437" y="51695"/>
                  </a:lnTo>
                  <a:lnTo>
                    <a:pt x="2423" y="51695"/>
                  </a:lnTo>
                  <a:lnTo>
                    <a:pt x="2437" y="51765"/>
                  </a:lnTo>
                  <a:lnTo>
                    <a:pt x="2409" y="51779"/>
                  </a:lnTo>
                  <a:lnTo>
                    <a:pt x="2367" y="51765"/>
                  </a:lnTo>
                  <a:lnTo>
                    <a:pt x="2367" y="51723"/>
                  </a:lnTo>
                  <a:lnTo>
                    <a:pt x="2339" y="51709"/>
                  </a:lnTo>
                  <a:lnTo>
                    <a:pt x="2324" y="51751"/>
                  </a:lnTo>
                  <a:lnTo>
                    <a:pt x="2296" y="51737"/>
                  </a:lnTo>
                  <a:lnTo>
                    <a:pt x="2240" y="51639"/>
                  </a:lnTo>
                  <a:lnTo>
                    <a:pt x="2226" y="51653"/>
                  </a:lnTo>
                  <a:lnTo>
                    <a:pt x="2212" y="51737"/>
                  </a:lnTo>
                  <a:lnTo>
                    <a:pt x="2212" y="51751"/>
                  </a:lnTo>
                  <a:lnTo>
                    <a:pt x="2254" y="51794"/>
                  </a:lnTo>
                  <a:lnTo>
                    <a:pt x="2240" y="51878"/>
                  </a:lnTo>
                  <a:lnTo>
                    <a:pt x="2071" y="51963"/>
                  </a:lnTo>
                  <a:lnTo>
                    <a:pt x="1832" y="52005"/>
                  </a:lnTo>
                  <a:lnTo>
                    <a:pt x="1649" y="52103"/>
                  </a:lnTo>
                  <a:lnTo>
                    <a:pt x="1494" y="52131"/>
                  </a:lnTo>
                  <a:lnTo>
                    <a:pt x="1409" y="52188"/>
                  </a:lnTo>
                  <a:lnTo>
                    <a:pt x="1409" y="52117"/>
                  </a:lnTo>
                  <a:lnTo>
                    <a:pt x="1381" y="52089"/>
                  </a:lnTo>
                  <a:lnTo>
                    <a:pt x="1311" y="52005"/>
                  </a:lnTo>
                  <a:lnTo>
                    <a:pt x="987" y="51765"/>
                  </a:lnTo>
                  <a:lnTo>
                    <a:pt x="846" y="51681"/>
                  </a:lnTo>
                  <a:lnTo>
                    <a:pt x="536" y="51596"/>
                  </a:lnTo>
                  <a:lnTo>
                    <a:pt x="536" y="51582"/>
                  </a:lnTo>
                  <a:lnTo>
                    <a:pt x="550" y="51568"/>
                  </a:lnTo>
                  <a:lnTo>
                    <a:pt x="606" y="51582"/>
                  </a:lnTo>
                  <a:lnTo>
                    <a:pt x="663" y="51568"/>
                  </a:lnTo>
                  <a:lnTo>
                    <a:pt x="733" y="51610"/>
                  </a:lnTo>
                  <a:lnTo>
                    <a:pt x="902" y="51653"/>
                  </a:lnTo>
                  <a:lnTo>
                    <a:pt x="987" y="51737"/>
                  </a:lnTo>
                  <a:lnTo>
                    <a:pt x="1113" y="51751"/>
                  </a:lnTo>
                  <a:lnTo>
                    <a:pt x="1113" y="51709"/>
                  </a:lnTo>
                  <a:lnTo>
                    <a:pt x="973" y="51653"/>
                  </a:lnTo>
                  <a:lnTo>
                    <a:pt x="959" y="51568"/>
                  </a:lnTo>
                  <a:lnTo>
                    <a:pt x="987" y="51540"/>
                  </a:lnTo>
                  <a:lnTo>
                    <a:pt x="944" y="51498"/>
                  </a:lnTo>
                  <a:lnTo>
                    <a:pt x="916" y="51568"/>
                  </a:lnTo>
                  <a:lnTo>
                    <a:pt x="930" y="51610"/>
                  </a:lnTo>
                  <a:lnTo>
                    <a:pt x="902" y="51610"/>
                  </a:lnTo>
                  <a:lnTo>
                    <a:pt x="846" y="51568"/>
                  </a:lnTo>
                  <a:lnTo>
                    <a:pt x="790" y="51596"/>
                  </a:lnTo>
                  <a:lnTo>
                    <a:pt x="705" y="51540"/>
                  </a:lnTo>
                  <a:lnTo>
                    <a:pt x="536" y="51554"/>
                  </a:lnTo>
                  <a:lnTo>
                    <a:pt x="508" y="51526"/>
                  </a:lnTo>
                  <a:lnTo>
                    <a:pt x="423" y="51596"/>
                  </a:lnTo>
                  <a:lnTo>
                    <a:pt x="367" y="51582"/>
                  </a:lnTo>
                  <a:lnTo>
                    <a:pt x="240" y="51639"/>
                  </a:lnTo>
                  <a:lnTo>
                    <a:pt x="142" y="51610"/>
                  </a:lnTo>
                  <a:moveTo>
                    <a:pt x="28404" y="26686"/>
                  </a:moveTo>
                  <a:lnTo>
                    <a:pt x="28009" y="26052"/>
                  </a:lnTo>
                  <a:lnTo>
                    <a:pt x="27953" y="25911"/>
                  </a:lnTo>
                  <a:lnTo>
                    <a:pt x="27939" y="25756"/>
                  </a:lnTo>
                  <a:lnTo>
                    <a:pt x="27911" y="25686"/>
                  </a:lnTo>
                  <a:lnTo>
                    <a:pt x="27883" y="25475"/>
                  </a:lnTo>
                  <a:lnTo>
                    <a:pt x="27911" y="25320"/>
                  </a:lnTo>
                  <a:lnTo>
                    <a:pt x="28023" y="25278"/>
                  </a:lnTo>
                  <a:lnTo>
                    <a:pt x="28052" y="25278"/>
                  </a:lnTo>
                  <a:lnTo>
                    <a:pt x="28066" y="25306"/>
                  </a:lnTo>
                  <a:lnTo>
                    <a:pt x="27967" y="25362"/>
                  </a:lnTo>
                  <a:lnTo>
                    <a:pt x="27967" y="25418"/>
                  </a:lnTo>
                  <a:lnTo>
                    <a:pt x="27981" y="25489"/>
                  </a:lnTo>
                  <a:lnTo>
                    <a:pt x="28066" y="25587"/>
                  </a:lnTo>
                  <a:lnTo>
                    <a:pt x="28094" y="25672"/>
                  </a:lnTo>
                  <a:lnTo>
                    <a:pt x="28094" y="25672"/>
                  </a:lnTo>
                  <a:lnTo>
                    <a:pt x="28108" y="25799"/>
                  </a:lnTo>
                  <a:lnTo>
                    <a:pt x="28122" y="25911"/>
                  </a:lnTo>
                  <a:lnTo>
                    <a:pt x="28136" y="26010"/>
                  </a:lnTo>
                  <a:lnTo>
                    <a:pt x="28094" y="26038"/>
                  </a:lnTo>
                  <a:lnTo>
                    <a:pt x="28178" y="26151"/>
                  </a:lnTo>
                  <a:lnTo>
                    <a:pt x="28277" y="26165"/>
                  </a:lnTo>
                  <a:lnTo>
                    <a:pt x="28277" y="26221"/>
                  </a:lnTo>
                  <a:lnTo>
                    <a:pt x="28319" y="26249"/>
                  </a:lnTo>
                  <a:lnTo>
                    <a:pt x="28277" y="26320"/>
                  </a:lnTo>
                  <a:lnTo>
                    <a:pt x="28277" y="26362"/>
                  </a:lnTo>
                  <a:lnTo>
                    <a:pt x="28319" y="26418"/>
                  </a:lnTo>
                  <a:lnTo>
                    <a:pt x="28376" y="26432"/>
                  </a:lnTo>
                  <a:lnTo>
                    <a:pt x="28432" y="26489"/>
                  </a:lnTo>
                  <a:lnTo>
                    <a:pt x="28460" y="26545"/>
                  </a:lnTo>
                  <a:lnTo>
                    <a:pt x="28432" y="26615"/>
                  </a:lnTo>
                  <a:lnTo>
                    <a:pt x="28460" y="26644"/>
                  </a:lnTo>
                  <a:lnTo>
                    <a:pt x="28502" y="26672"/>
                  </a:lnTo>
                  <a:lnTo>
                    <a:pt x="28643" y="26601"/>
                  </a:lnTo>
                  <a:lnTo>
                    <a:pt x="28671" y="26601"/>
                  </a:lnTo>
                  <a:lnTo>
                    <a:pt x="28685" y="26672"/>
                  </a:lnTo>
                  <a:lnTo>
                    <a:pt x="28699" y="26700"/>
                  </a:lnTo>
                  <a:lnTo>
                    <a:pt x="28502" y="26728"/>
                  </a:lnTo>
                  <a:lnTo>
                    <a:pt x="28474" y="26714"/>
                  </a:lnTo>
                  <a:close/>
                  <a:moveTo>
                    <a:pt x="18941" y="24278"/>
                  </a:moveTo>
                  <a:lnTo>
                    <a:pt x="18899" y="24348"/>
                  </a:lnTo>
                  <a:lnTo>
                    <a:pt x="18870" y="24391"/>
                  </a:lnTo>
                  <a:lnTo>
                    <a:pt x="18856" y="24447"/>
                  </a:lnTo>
                  <a:lnTo>
                    <a:pt x="18856" y="24447"/>
                  </a:lnTo>
                  <a:lnTo>
                    <a:pt x="18884" y="24545"/>
                  </a:lnTo>
                  <a:lnTo>
                    <a:pt x="18927" y="24574"/>
                  </a:lnTo>
                  <a:lnTo>
                    <a:pt x="18927" y="24602"/>
                  </a:lnTo>
                  <a:lnTo>
                    <a:pt x="18983" y="24644"/>
                  </a:lnTo>
                  <a:lnTo>
                    <a:pt x="18969" y="24686"/>
                  </a:lnTo>
                  <a:lnTo>
                    <a:pt x="18814" y="24897"/>
                  </a:lnTo>
                  <a:lnTo>
                    <a:pt x="18701" y="24954"/>
                  </a:lnTo>
                  <a:lnTo>
                    <a:pt x="18701" y="25010"/>
                  </a:lnTo>
                  <a:lnTo>
                    <a:pt x="18575" y="25066"/>
                  </a:lnTo>
                  <a:lnTo>
                    <a:pt x="18532" y="25038"/>
                  </a:lnTo>
                  <a:lnTo>
                    <a:pt x="18476" y="25095"/>
                  </a:lnTo>
                  <a:lnTo>
                    <a:pt x="18434" y="25066"/>
                  </a:lnTo>
                  <a:lnTo>
                    <a:pt x="18434" y="25066"/>
                  </a:lnTo>
                  <a:lnTo>
                    <a:pt x="18378" y="25081"/>
                  </a:lnTo>
                  <a:lnTo>
                    <a:pt x="18293" y="25151"/>
                  </a:lnTo>
                  <a:lnTo>
                    <a:pt x="18265" y="25207"/>
                  </a:lnTo>
                  <a:lnTo>
                    <a:pt x="18265" y="25221"/>
                  </a:lnTo>
                  <a:lnTo>
                    <a:pt x="18279" y="25320"/>
                  </a:lnTo>
                  <a:lnTo>
                    <a:pt x="18321" y="25320"/>
                  </a:lnTo>
                  <a:lnTo>
                    <a:pt x="18335" y="25334"/>
                  </a:lnTo>
                  <a:lnTo>
                    <a:pt x="18335" y="25404"/>
                  </a:lnTo>
                  <a:lnTo>
                    <a:pt x="18293" y="25447"/>
                  </a:lnTo>
                  <a:lnTo>
                    <a:pt x="18209" y="25489"/>
                  </a:lnTo>
                  <a:lnTo>
                    <a:pt x="18040" y="25644"/>
                  </a:lnTo>
                  <a:lnTo>
                    <a:pt x="17983" y="25602"/>
                  </a:lnTo>
                  <a:lnTo>
                    <a:pt x="17899" y="25630"/>
                  </a:lnTo>
                  <a:lnTo>
                    <a:pt x="17842" y="25672"/>
                  </a:lnTo>
                  <a:lnTo>
                    <a:pt x="17842" y="25728"/>
                  </a:lnTo>
                  <a:lnTo>
                    <a:pt x="17828" y="25771"/>
                  </a:lnTo>
                  <a:lnTo>
                    <a:pt x="17730" y="25841"/>
                  </a:lnTo>
                  <a:lnTo>
                    <a:pt x="17730" y="25911"/>
                  </a:lnTo>
                  <a:lnTo>
                    <a:pt x="17673" y="25968"/>
                  </a:lnTo>
                  <a:lnTo>
                    <a:pt x="17504" y="25954"/>
                  </a:lnTo>
                  <a:lnTo>
                    <a:pt x="17462" y="25954"/>
                  </a:lnTo>
                  <a:lnTo>
                    <a:pt x="17265" y="26094"/>
                  </a:lnTo>
                  <a:lnTo>
                    <a:pt x="17237" y="26137"/>
                  </a:lnTo>
                  <a:lnTo>
                    <a:pt x="17181" y="26221"/>
                  </a:lnTo>
                  <a:lnTo>
                    <a:pt x="17110" y="26249"/>
                  </a:lnTo>
                  <a:lnTo>
                    <a:pt x="17096" y="26277"/>
                  </a:lnTo>
                  <a:lnTo>
                    <a:pt x="17124" y="26362"/>
                  </a:lnTo>
                  <a:lnTo>
                    <a:pt x="17152" y="26376"/>
                  </a:lnTo>
                  <a:lnTo>
                    <a:pt x="17251" y="26306"/>
                  </a:lnTo>
                  <a:lnTo>
                    <a:pt x="17251" y="26348"/>
                  </a:lnTo>
                  <a:lnTo>
                    <a:pt x="17181" y="26390"/>
                  </a:lnTo>
                  <a:lnTo>
                    <a:pt x="17110" y="26573"/>
                  </a:lnTo>
                  <a:lnTo>
                    <a:pt x="17082" y="26601"/>
                  </a:lnTo>
                  <a:lnTo>
                    <a:pt x="17026" y="26573"/>
                  </a:lnTo>
                  <a:lnTo>
                    <a:pt x="17068" y="26531"/>
                  </a:lnTo>
                  <a:lnTo>
                    <a:pt x="17082" y="26362"/>
                  </a:lnTo>
                  <a:lnTo>
                    <a:pt x="17068" y="26348"/>
                  </a:lnTo>
                  <a:lnTo>
                    <a:pt x="16969" y="26306"/>
                  </a:lnTo>
                  <a:lnTo>
                    <a:pt x="16955" y="26306"/>
                  </a:lnTo>
                  <a:lnTo>
                    <a:pt x="16871" y="26334"/>
                  </a:lnTo>
                  <a:lnTo>
                    <a:pt x="16857" y="26348"/>
                  </a:lnTo>
                  <a:lnTo>
                    <a:pt x="16800" y="26390"/>
                  </a:lnTo>
                  <a:lnTo>
                    <a:pt x="16800" y="26432"/>
                  </a:lnTo>
                  <a:lnTo>
                    <a:pt x="16786" y="26475"/>
                  </a:lnTo>
                  <a:lnTo>
                    <a:pt x="16646" y="26475"/>
                  </a:lnTo>
                  <a:lnTo>
                    <a:pt x="16646" y="26446"/>
                  </a:lnTo>
                  <a:lnTo>
                    <a:pt x="16617" y="26390"/>
                  </a:lnTo>
                  <a:lnTo>
                    <a:pt x="16617" y="26362"/>
                  </a:lnTo>
                  <a:lnTo>
                    <a:pt x="16646" y="26348"/>
                  </a:lnTo>
                  <a:lnTo>
                    <a:pt x="16575" y="26306"/>
                  </a:lnTo>
                  <a:lnTo>
                    <a:pt x="16547" y="26249"/>
                  </a:lnTo>
                  <a:lnTo>
                    <a:pt x="16533" y="26207"/>
                  </a:lnTo>
                  <a:lnTo>
                    <a:pt x="16420" y="26207"/>
                  </a:lnTo>
                  <a:lnTo>
                    <a:pt x="16336" y="26179"/>
                  </a:lnTo>
                  <a:lnTo>
                    <a:pt x="16251" y="26221"/>
                  </a:lnTo>
                  <a:lnTo>
                    <a:pt x="16251" y="26292"/>
                  </a:lnTo>
                  <a:lnTo>
                    <a:pt x="16195" y="26277"/>
                  </a:lnTo>
                  <a:lnTo>
                    <a:pt x="16195" y="26334"/>
                  </a:lnTo>
                  <a:lnTo>
                    <a:pt x="16237" y="26376"/>
                  </a:lnTo>
                  <a:lnTo>
                    <a:pt x="16223" y="26418"/>
                  </a:lnTo>
                  <a:lnTo>
                    <a:pt x="16167" y="26404"/>
                  </a:lnTo>
                  <a:lnTo>
                    <a:pt x="16124" y="26376"/>
                  </a:lnTo>
                  <a:lnTo>
                    <a:pt x="16082" y="26404"/>
                  </a:lnTo>
                  <a:lnTo>
                    <a:pt x="16068" y="26446"/>
                  </a:lnTo>
                  <a:lnTo>
                    <a:pt x="16054" y="26503"/>
                  </a:lnTo>
                  <a:lnTo>
                    <a:pt x="15941" y="26503"/>
                  </a:lnTo>
                  <a:lnTo>
                    <a:pt x="15941" y="26559"/>
                  </a:lnTo>
                  <a:lnTo>
                    <a:pt x="15885" y="26573"/>
                  </a:lnTo>
                  <a:lnTo>
                    <a:pt x="15843" y="26559"/>
                  </a:lnTo>
                  <a:lnTo>
                    <a:pt x="15829" y="26503"/>
                  </a:lnTo>
                  <a:lnTo>
                    <a:pt x="15730" y="26489"/>
                  </a:lnTo>
                  <a:lnTo>
                    <a:pt x="15730" y="26461"/>
                  </a:lnTo>
                  <a:lnTo>
                    <a:pt x="15787" y="26404"/>
                  </a:lnTo>
                  <a:lnTo>
                    <a:pt x="15801" y="26334"/>
                  </a:lnTo>
                  <a:lnTo>
                    <a:pt x="15885" y="26292"/>
                  </a:lnTo>
                  <a:lnTo>
                    <a:pt x="15913" y="26193"/>
                  </a:lnTo>
                  <a:lnTo>
                    <a:pt x="15941" y="26165"/>
                  </a:lnTo>
                  <a:lnTo>
                    <a:pt x="15970" y="26179"/>
                  </a:lnTo>
                  <a:lnTo>
                    <a:pt x="15998" y="26165"/>
                  </a:lnTo>
                  <a:lnTo>
                    <a:pt x="16012" y="26123"/>
                  </a:lnTo>
                  <a:lnTo>
                    <a:pt x="15871" y="26080"/>
                  </a:lnTo>
                  <a:lnTo>
                    <a:pt x="15871" y="26024"/>
                  </a:lnTo>
                  <a:lnTo>
                    <a:pt x="15956" y="25883"/>
                  </a:lnTo>
                  <a:lnTo>
                    <a:pt x="16026" y="25841"/>
                  </a:lnTo>
                  <a:lnTo>
                    <a:pt x="16096" y="25869"/>
                  </a:lnTo>
                  <a:lnTo>
                    <a:pt x="16096" y="25756"/>
                  </a:lnTo>
                  <a:lnTo>
                    <a:pt x="16124" y="25714"/>
                  </a:lnTo>
                  <a:lnTo>
                    <a:pt x="16195" y="25630"/>
                  </a:lnTo>
                  <a:lnTo>
                    <a:pt x="16181" y="25545"/>
                  </a:lnTo>
                  <a:lnTo>
                    <a:pt x="16237" y="25461"/>
                  </a:lnTo>
                  <a:lnTo>
                    <a:pt x="16237" y="25390"/>
                  </a:lnTo>
                  <a:lnTo>
                    <a:pt x="16209" y="25334"/>
                  </a:lnTo>
                  <a:lnTo>
                    <a:pt x="16237" y="25249"/>
                  </a:lnTo>
                  <a:lnTo>
                    <a:pt x="16153" y="25081"/>
                  </a:lnTo>
                  <a:lnTo>
                    <a:pt x="16167" y="25010"/>
                  </a:lnTo>
                  <a:lnTo>
                    <a:pt x="16279" y="24883"/>
                  </a:lnTo>
                  <a:lnTo>
                    <a:pt x="16322" y="24799"/>
                  </a:lnTo>
                  <a:lnTo>
                    <a:pt x="16322" y="24630"/>
                  </a:lnTo>
                  <a:lnTo>
                    <a:pt x="16364" y="24588"/>
                  </a:lnTo>
                  <a:lnTo>
                    <a:pt x="16322" y="24461"/>
                  </a:lnTo>
                  <a:lnTo>
                    <a:pt x="16477" y="24236"/>
                  </a:lnTo>
                  <a:lnTo>
                    <a:pt x="16491" y="24278"/>
                  </a:lnTo>
                  <a:lnTo>
                    <a:pt x="16589" y="24264"/>
                  </a:lnTo>
                  <a:lnTo>
                    <a:pt x="16617" y="24207"/>
                  </a:lnTo>
                  <a:lnTo>
                    <a:pt x="16772" y="24151"/>
                  </a:lnTo>
                  <a:lnTo>
                    <a:pt x="16871" y="24010"/>
                  </a:lnTo>
                  <a:lnTo>
                    <a:pt x="17068" y="23827"/>
                  </a:lnTo>
                  <a:lnTo>
                    <a:pt x="17237" y="23588"/>
                  </a:lnTo>
                  <a:lnTo>
                    <a:pt x="17307" y="23461"/>
                  </a:lnTo>
                  <a:lnTo>
                    <a:pt x="17434" y="23109"/>
                  </a:lnTo>
                  <a:lnTo>
                    <a:pt x="17490" y="22996"/>
                  </a:lnTo>
                  <a:lnTo>
                    <a:pt x="17603" y="22785"/>
                  </a:lnTo>
                  <a:lnTo>
                    <a:pt x="17659" y="22560"/>
                  </a:lnTo>
                  <a:lnTo>
                    <a:pt x="17730" y="22419"/>
                  </a:lnTo>
                  <a:lnTo>
                    <a:pt x="17941" y="22222"/>
                  </a:lnTo>
                  <a:lnTo>
                    <a:pt x="18378" y="21898"/>
                  </a:lnTo>
                  <a:lnTo>
                    <a:pt x="18631" y="21870"/>
                  </a:lnTo>
                  <a:lnTo>
                    <a:pt x="18659" y="21856"/>
                  </a:lnTo>
                  <a:lnTo>
                    <a:pt x="18941" y="21715"/>
                  </a:lnTo>
                  <a:lnTo>
                    <a:pt x="19138" y="21659"/>
                  </a:lnTo>
                  <a:lnTo>
                    <a:pt x="19166" y="21673"/>
                  </a:lnTo>
                  <a:lnTo>
                    <a:pt x="19180" y="22025"/>
                  </a:lnTo>
                  <a:lnTo>
                    <a:pt x="19025" y="22546"/>
                  </a:lnTo>
                  <a:lnTo>
                    <a:pt x="18997" y="22673"/>
                  </a:lnTo>
                  <a:lnTo>
                    <a:pt x="19011" y="22771"/>
                  </a:lnTo>
                  <a:lnTo>
                    <a:pt x="19039" y="22940"/>
                  </a:lnTo>
                  <a:lnTo>
                    <a:pt x="19039" y="22940"/>
                  </a:lnTo>
                  <a:lnTo>
                    <a:pt x="19096" y="23039"/>
                  </a:lnTo>
                  <a:lnTo>
                    <a:pt x="19110" y="23053"/>
                  </a:lnTo>
                  <a:lnTo>
                    <a:pt x="19180" y="23095"/>
                  </a:lnTo>
                  <a:lnTo>
                    <a:pt x="19194" y="23109"/>
                  </a:lnTo>
                  <a:lnTo>
                    <a:pt x="19251" y="23095"/>
                  </a:lnTo>
                  <a:lnTo>
                    <a:pt x="19307" y="23137"/>
                  </a:lnTo>
                  <a:lnTo>
                    <a:pt x="19391" y="23151"/>
                  </a:lnTo>
                  <a:lnTo>
                    <a:pt x="19476" y="23179"/>
                  </a:lnTo>
                  <a:lnTo>
                    <a:pt x="19589" y="23236"/>
                  </a:lnTo>
                  <a:lnTo>
                    <a:pt x="19617" y="23278"/>
                  </a:lnTo>
                  <a:lnTo>
                    <a:pt x="19603" y="23306"/>
                  </a:lnTo>
                  <a:lnTo>
                    <a:pt x="19518" y="23391"/>
                  </a:lnTo>
                  <a:lnTo>
                    <a:pt x="19462" y="23377"/>
                  </a:lnTo>
                  <a:lnTo>
                    <a:pt x="19476" y="23461"/>
                  </a:lnTo>
                  <a:lnTo>
                    <a:pt x="19462" y="23532"/>
                  </a:lnTo>
                  <a:lnTo>
                    <a:pt x="19335" y="23658"/>
                  </a:lnTo>
                  <a:lnTo>
                    <a:pt x="19335" y="23743"/>
                  </a:lnTo>
                  <a:lnTo>
                    <a:pt x="19138" y="23996"/>
                  </a:lnTo>
                  <a:lnTo>
                    <a:pt x="19124" y="24024"/>
                  </a:lnTo>
                  <a:lnTo>
                    <a:pt x="19152" y="24067"/>
                  </a:lnTo>
                  <a:lnTo>
                    <a:pt x="19082" y="24193"/>
                  </a:lnTo>
                  <a:lnTo>
                    <a:pt x="19039" y="24236"/>
                  </a:lnTo>
                  <a:lnTo>
                    <a:pt x="19011" y="24264"/>
                  </a:lnTo>
                  <a:close/>
                  <a:moveTo>
                    <a:pt x="8830" y="22264"/>
                  </a:moveTo>
                  <a:lnTo>
                    <a:pt x="8887" y="22236"/>
                  </a:lnTo>
                  <a:lnTo>
                    <a:pt x="8872" y="22292"/>
                  </a:lnTo>
                  <a:lnTo>
                    <a:pt x="8802" y="22320"/>
                  </a:lnTo>
                  <a:lnTo>
                    <a:pt x="8802" y="22320"/>
                  </a:lnTo>
                  <a:lnTo>
                    <a:pt x="8760" y="22306"/>
                  </a:lnTo>
                  <a:lnTo>
                    <a:pt x="8802" y="22222"/>
                  </a:lnTo>
                  <a:close/>
                  <a:moveTo>
                    <a:pt x="8971" y="21687"/>
                  </a:moveTo>
                  <a:lnTo>
                    <a:pt x="8985" y="21673"/>
                  </a:lnTo>
                  <a:lnTo>
                    <a:pt x="8985" y="21616"/>
                  </a:lnTo>
                  <a:lnTo>
                    <a:pt x="9041" y="21560"/>
                  </a:lnTo>
                  <a:lnTo>
                    <a:pt x="9055" y="21588"/>
                  </a:lnTo>
                  <a:lnTo>
                    <a:pt x="9013" y="21645"/>
                  </a:lnTo>
                  <a:lnTo>
                    <a:pt x="9027" y="21729"/>
                  </a:lnTo>
                  <a:close/>
                  <a:moveTo>
                    <a:pt x="9098" y="21180"/>
                  </a:moveTo>
                  <a:lnTo>
                    <a:pt x="9182" y="21180"/>
                  </a:lnTo>
                  <a:lnTo>
                    <a:pt x="9168" y="21250"/>
                  </a:lnTo>
                  <a:lnTo>
                    <a:pt x="9140" y="21236"/>
                  </a:lnTo>
                  <a:lnTo>
                    <a:pt x="9098" y="21293"/>
                  </a:lnTo>
                  <a:lnTo>
                    <a:pt x="9084" y="21307"/>
                  </a:lnTo>
                  <a:lnTo>
                    <a:pt x="9070" y="21278"/>
                  </a:lnTo>
                  <a:close/>
                  <a:moveTo>
                    <a:pt x="8929" y="20363"/>
                  </a:moveTo>
                  <a:lnTo>
                    <a:pt x="8929" y="20363"/>
                  </a:lnTo>
                  <a:lnTo>
                    <a:pt x="8971" y="20335"/>
                  </a:lnTo>
                  <a:lnTo>
                    <a:pt x="8985" y="20293"/>
                  </a:lnTo>
                  <a:lnTo>
                    <a:pt x="9027" y="20293"/>
                  </a:lnTo>
                  <a:lnTo>
                    <a:pt x="9055" y="20307"/>
                  </a:lnTo>
                  <a:lnTo>
                    <a:pt x="9055" y="20321"/>
                  </a:lnTo>
                  <a:lnTo>
                    <a:pt x="9027" y="20335"/>
                  </a:lnTo>
                  <a:lnTo>
                    <a:pt x="9013" y="20335"/>
                  </a:lnTo>
                  <a:lnTo>
                    <a:pt x="8985" y="20377"/>
                  </a:lnTo>
                  <a:lnTo>
                    <a:pt x="9013" y="20419"/>
                  </a:lnTo>
                  <a:lnTo>
                    <a:pt x="8957" y="20448"/>
                  </a:lnTo>
                  <a:lnTo>
                    <a:pt x="8943" y="20532"/>
                  </a:lnTo>
                  <a:lnTo>
                    <a:pt x="8943" y="20532"/>
                  </a:lnTo>
                  <a:lnTo>
                    <a:pt x="8957" y="20546"/>
                  </a:lnTo>
                  <a:lnTo>
                    <a:pt x="8985" y="20532"/>
                  </a:lnTo>
                  <a:lnTo>
                    <a:pt x="9070" y="20490"/>
                  </a:lnTo>
                  <a:lnTo>
                    <a:pt x="9084" y="20448"/>
                  </a:lnTo>
                  <a:lnTo>
                    <a:pt x="9126" y="20419"/>
                  </a:lnTo>
                  <a:lnTo>
                    <a:pt x="9154" y="20434"/>
                  </a:lnTo>
                  <a:lnTo>
                    <a:pt x="9055" y="20546"/>
                  </a:lnTo>
                  <a:lnTo>
                    <a:pt x="8985" y="20574"/>
                  </a:lnTo>
                  <a:lnTo>
                    <a:pt x="8915" y="20574"/>
                  </a:lnTo>
                  <a:lnTo>
                    <a:pt x="8887" y="20476"/>
                  </a:lnTo>
                  <a:lnTo>
                    <a:pt x="8929" y="20448"/>
                  </a:lnTo>
                  <a:close/>
                  <a:moveTo>
                    <a:pt x="9844" y="18223"/>
                  </a:moveTo>
                  <a:lnTo>
                    <a:pt x="9816" y="18180"/>
                  </a:lnTo>
                  <a:lnTo>
                    <a:pt x="9760" y="18166"/>
                  </a:lnTo>
                  <a:lnTo>
                    <a:pt x="9745" y="18124"/>
                  </a:lnTo>
                  <a:lnTo>
                    <a:pt x="9816" y="18054"/>
                  </a:lnTo>
                  <a:lnTo>
                    <a:pt x="9886" y="18124"/>
                  </a:lnTo>
                  <a:lnTo>
                    <a:pt x="9914" y="18110"/>
                  </a:lnTo>
                  <a:lnTo>
                    <a:pt x="9929" y="18138"/>
                  </a:lnTo>
                  <a:lnTo>
                    <a:pt x="9943" y="18209"/>
                  </a:lnTo>
                  <a:lnTo>
                    <a:pt x="9943" y="18209"/>
                  </a:lnTo>
                  <a:lnTo>
                    <a:pt x="9886" y="18223"/>
                  </a:lnTo>
                  <a:close/>
                  <a:moveTo>
                    <a:pt x="142" y="11604"/>
                  </a:moveTo>
                  <a:lnTo>
                    <a:pt x="212" y="11562"/>
                  </a:lnTo>
                  <a:lnTo>
                    <a:pt x="325" y="11590"/>
                  </a:lnTo>
                  <a:lnTo>
                    <a:pt x="409" y="11661"/>
                  </a:lnTo>
                  <a:lnTo>
                    <a:pt x="494" y="11661"/>
                  </a:lnTo>
                  <a:lnTo>
                    <a:pt x="395" y="11590"/>
                  </a:lnTo>
                  <a:lnTo>
                    <a:pt x="198" y="11520"/>
                  </a:lnTo>
                  <a:lnTo>
                    <a:pt x="142" y="11520"/>
                  </a:lnTo>
                  <a:moveTo>
                    <a:pt x="142" y="11520"/>
                  </a:moveTo>
                  <a:lnTo>
                    <a:pt x="15" y="11520"/>
                  </a:lnTo>
                  <a:lnTo>
                    <a:pt x="1" y="11478"/>
                  </a:lnTo>
                  <a:lnTo>
                    <a:pt x="114" y="11492"/>
                  </a:lnTo>
                  <a:lnTo>
                    <a:pt x="142" y="11492"/>
                  </a:lnTo>
                  <a:moveTo>
                    <a:pt x="142" y="11492"/>
                  </a:moveTo>
                  <a:lnTo>
                    <a:pt x="339" y="11421"/>
                  </a:lnTo>
                  <a:lnTo>
                    <a:pt x="325" y="11379"/>
                  </a:lnTo>
                  <a:lnTo>
                    <a:pt x="325" y="11323"/>
                  </a:lnTo>
                  <a:lnTo>
                    <a:pt x="367" y="11266"/>
                  </a:lnTo>
                  <a:lnTo>
                    <a:pt x="367" y="11196"/>
                  </a:lnTo>
                  <a:lnTo>
                    <a:pt x="423" y="11196"/>
                  </a:lnTo>
                  <a:lnTo>
                    <a:pt x="452" y="11168"/>
                  </a:lnTo>
                  <a:lnTo>
                    <a:pt x="452" y="11154"/>
                  </a:lnTo>
                  <a:lnTo>
                    <a:pt x="494" y="11154"/>
                  </a:lnTo>
                  <a:lnTo>
                    <a:pt x="536" y="11111"/>
                  </a:lnTo>
                  <a:lnTo>
                    <a:pt x="578" y="11111"/>
                  </a:lnTo>
                  <a:lnTo>
                    <a:pt x="733" y="11055"/>
                  </a:lnTo>
                  <a:lnTo>
                    <a:pt x="832" y="11055"/>
                  </a:lnTo>
                  <a:lnTo>
                    <a:pt x="874" y="11027"/>
                  </a:lnTo>
                  <a:lnTo>
                    <a:pt x="874" y="10985"/>
                  </a:lnTo>
                  <a:lnTo>
                    <a:pt x="818" y="10914"/>
                  </a:lnTo>
                  <a:lnTo>
                    <a:pt x="818" y="10886"/>
                  </a:lnTo>
                  <a:lnTo>
                    <a:pt x="846" y="10872"/>
                  </a:lnTo>
                  <a:lnTo>
                    <a:pt x="944" y="10985"/>
                  </a:lnTo>
                  <a:lnTo>
                    <a:pt x="1113" y="10928"/>
                  </a:lnTo>
                  <a:lnTo>
                    <a:pt x="1240" y="10971"/>
                  </a:lnTo>
                  <a:lnTo>
                    <a:pt x="1451" y="10914"/>
                  </a:lnTo>
                  <a:lnTo>
                    <a:pt x="1522" y="10858"/>
                  </a:lnTo>
                  <a:lnTo>
                    <a:pt x="1705" y="10773"/>
                  </a:lnTo>
                  <a:lnTo>
                    <a:pt x="1719" y="10830"/>
                  </a:lnTo>
                  <a:lnTo>
                    <a:pt x="1733" y="10844"/>
                  </a:lnTo>
                  <a:lnTo>
                    <a:pt x="1761" y="10816"/>
                  </a:lnTo>
                  <a:lnTo>
                    <a:pt x="1747" y="10788"/>
                  </a:lnTo>
                  <a:lnTo>
                    <a:pt x="1775" y="10773"/>
                  </a:lnTo>
                  <a:lnTo>
                    <a:pt x="1803" y="10802"/>
                  </a:lnTo>
                  <a:lnTo>
                    <a:pt x="1846" y="10745"/>
                  </a:lnTo>
                  <a:lnTo>
                    <a:pt x="1902" y="10661"/>
                  </a:lnTo>
                  <a:lnTo>
                    <a:pt x="1860" y="10647"/>
                  </a:lnTo>
                  <a:lnTo>
                    <a:pt x="1860" y="10605"/>
                  </a:lnTo>
                  <a:lnTo>
                    <a:pt x="1930" y="10562"/>
                  </a:lnTo>
                  <a:lnTo>
                    <a:pt x="1958" y="10562"/>
                  </a:lnTo>
                  <a:lnTo>
                    <a:pt x="1972" y="10520"/>
                  </a:lnTo>
                  <a:lnTo>
                    <a:pt x="2043" y="10506"/>
                  </a:lnTo>
                  <a:lnTo>
                    <a:pt x="2099" y="10421"/>
                  </a:lnTo>
                  <a:lnTo>
                    <a:pt x="2141" y="10421"/>
                  </a:lnTo>
                  <a:lnTo>
                    <a:pt x="2254" y="10337"/>
                  </a:lnTo>
                  <a:lnTo>
                    <a:pt x="2296" y="10337"/>
                  </a:lnTo>
                  <a:lnTo>
                    <a:pt x="2381" y="10379"/>
                  </a:lnTo>
                  <a:lnTo>
                    <a:pt x="2409" y="10421"/>
                  </a:lnTo>
                  <a:lnTo>
                    <a:pt x="2423" y="10478"/>
                  </a:lnTo>
                  <a:lnTo>
                    <a:pt x="2508" y="10520"/>
                  </a:lnTo>
                  <a:lnTo>
                    <a:pt x="2606" y="10534"/>
                  </a:lnTo>
                  <a:lnTo>
                    <a:pt x="2648" y="10520"/>
                  </a:lnTo>
                  <a:lnTo>
                    <a:pt x="2705" y="10548"/>
                  </a:lnTo>
                  <a:lnTo>
                    <a:pt x="2775" y="10534"/>
                  </a:lnTo>
                  <a:lnTo>
                    <a:pt x="2803" y="10590"/>
                  </a:lnTo>
                  <a:lnTo>
                    <a:pt x="2902" y="10619"/>
                  </a:lnTo>
                  <a:lnTo>
                    <a:pt x="3014" y="10548"/>
                  </a:lnTo>
                  <a:lnTo>
                    <a:pt x="3043" y="10478"/>
                  </a:lnTo>
                  <a:lnTo>
                    <a:pt x="3085" y="10478"/>
                  </a:lnTo>
                  <a:lnTo>
                    <a:pt x="3113" y="10478"/>
                  </a:lnTo>
                  <a:lnTo>
                    <a:pt x="3141" y="10450"/>
                  </a:lnTo>
                  <a:lnTo>
                    <a:pt x="3169" y="10436"/>
                  </a:lnTo>
                  <a:lnTo>
                    <a:pt x="3240" y="10492"/>
                  </a:lnTo>
                  <a:lnTo>
                    <a:pt x="3310" y="10478"/>
                  </a:lnTo>
                  <a:lnTo>
                    <a:pt x="3338" y="10520"/>
                  </a:lnTo>
                  <a:lnTo>
                    <a:pt x="3409" y="10520"/>
                  </a:lnTo>
                  <a:lnTo>
                    <a:pt x="3451" y="10492"/>
                  </a:lnTo>
                  <a:lnTo>
                    <a:pt x="3465" y="10548"/>
                  </a:lnTo>
                  <a:lnTo>
                    <a:pt x="3648" y="10661"/>
                  </a:lnTo>
                  <a:lnTo>
                    <a:pt x="3733" y="10619"/>
                  </a:lnTo>
                  <a:lnTo>
                    <a:pt x="3761" y="10647"/>
                  </a:lnTo>
                  <a:lnTo>
                    <a:pt x="3789" y="10689"/>
                  </a:lnTo>
                  <a:lnTo>
                    <a:pt x="3916" y="10759"/>
                  </a:lnTo>
                  <a:lnTo>
                    <a:pt x="4014" y="10872"/>
                  </a:lnTo>
                  <a:lnTo>
                    <a:pt x="4141" y="10900"/>
                  </a:lnTo>
                  <a:lnTo>
                    <a:pt x="4197" y="10971"/>
                  </a:lnTo>
                  <a:lnTo>
                    <a:pt x="4268" y="10971"/>
                  </a:lnTo>
                  <a:lnTo>
                    <a:pt x="4409" y="10942"/>
                  </a:lnTo>
                  <a:lnTo>
                    <a:pt x="4465" y="10886"/>
                  </a:lnTo>
                  <a:lnTo>
                    <a:pt x="4549" y="10886"/>
                  </a:lnTo>
                  <a:lnTo>
                    <a:pt x="4690" y="10844"/>
                  </a:lnTo>
                  <a:lnTo>
                    <a:pt x="4803" y="10703"/>
                  </a:lnTo>
                  <a:lnTo>
                    <a:pt x="4901" y="10661"/>
                  </a:lnTo>
                  <a:lnTo>
                    <a:pt x="4972" y="10675"/>
                  </a:lnTo>
                  <a:lnTo>
                    <a:pt x="5014" y="10703"/>
                  </a:lnTo>
                  <a:lnTo>
                    <a:pt x="5155" y="10900"/>
                  </a:lnTo>
                  <a:lnTo>
                    <a:pt x="5197" y="10928"/>
                  </a:lnTo>
                  <a:lnTo>
                    <a:pt x="5268" y="10900"/>
                  </a:lnTo>
                  <a:lnTo>
                    <a:pt x="5352" y="10985"/>
                  </a:lnTo>
                  <a:lnTo>
                    <a:pt x="5408" y="10999"/>
                  </a:lnTo>
                  <a:lnTo>
                    <a:pt x="5465" y="11055"/>
                  </a:lnTo>
                  <a:lnTo>
                    <a:pt x="5535" y="11069"/>
                  </a:lnTo>
                  <a:lnTo>
                    <a:pt x="5591" y="11055"/>
                  </a:lnTo>
                  <a:lnTo>
                    <a:pt x="5577" y="11111"/>
                  </a:lnTo>
                  <a:lnTo>
                    <a:pt x="5577" y="11154"/>
                  </a:lnTo>
                  <a:lnTo>
                    <a:pt x="5620" y="11196"/>
                  </a:lnTo>
                  <a:lnTo>
                    <a:pt x="5634" y="11252"/>
                  </a:lnTo>
                  <a:lnTo>
                    <a:pt x="5676" y="11295"/>
                  </a:lnTo>
                  <a:lnTo>
                    <a:pt x="5690" y="11365"/>
                  </a:lnTo>
                  <a:lnTo>
                    <a:pt x="5732" y="11435"/>
                  </a:lnTo>
                  <a:lnTo>
                    <a:pt x="5817" y="11478"/>
                  </a:lnTo>
                  <a:lnTo>
                    <a:pt x="5887" y="11618"/>
                  </a:lnTo>
                  <a:lnTo>
                    <a:pt x="5873" y="11872"/>
                  </a:lnTo>
                  <a:lnTo>
                    <a:pt x="5760" y="11985"/>
                  </a:lnTo>
                  <a:lnTo>
                    <a:pt x="5760" y="12069"/>
                  </a:lnTo>
                  <a:lnTo>
                    <a:pt x="5789" y="12069"/>
                  </a:lnTo>
                  <a:lnTo>
                    <a:pt x="5817" y="12125"/>
                  </a:lnTo>
                  <a:lnTo>
                    <a:pt x="5817" y="12322"/>
                  </a:lnTo>
                  <a:lnTo>
                    <a:pt x="5774" y="12463"/>
                  </a:lnTo>
                  <a:lnTo>
                    <a:pt x="5690" y="12590"/>
                  </a:lnTo>
                  <a:lnTo>
                    <a:pt x="5662" y="12872"/>
                  </a:lnTo>
                  <a:lnTo>
                    <a:pt x="5634" y="12914"/>
                  </a:lnTo>
                  <a:lnTo>
                    <a:pt x="5648" y="12942"/>
                  </a:lnTo>
                  <a:lnTo>
                    <a:pt x="5774" y="13041"/>
                  </a:lnTo>
                  <a:lnTo>
                    <a:pt x="5943" y="12984"/>
                  </a:lnTo>
                  <a:lnTo>
                    <a:pt x="6000" y="12998"/>
                  </a:lnTo>
                  <a:lnTo>
                    <a:pt x="6070" y="12970"/>
                  </a:lnTo>
                  <a:lnTo>
                    <a:pt x="6310" y="13027"/>
                  </a:lnTo>
                  <a:lnTo>
                    <a:pt x="6338" y="13055"/>
                  </a:lnTo>
                  <a:lnTo>
                    <a:pt x="6380" y="13097"/>
                  </a:lnTo>
                  <a:lnTo>
                    <a:pt x="6394" y="13153"/>
                  </a:lnTo>
                  <a:lnTo>
                    <a:pt x="6366" y="13266"/>
                  </a:lnTo>
                  <a:lnTo>
                    <a:pt x="6324" y="13365"/>
                  </a:lnTo>
                  <a:lnTo>
                    <a:pt x="6338" y="13491"/>
                  </a:lnTo>
                  <a:lnTo>
                    <a:pt x="6295" y="13548"/>
                  </a:lnTo>
                  <a:lnTo>
                    <a:pt x="6281" y="13702"/>
                  </a:lnTo>
                  <a:lnTo>
                    <a:pt x="6211" y="13787"/>
                  </a:lnTo>
                  <a:lnTo>
                    <a:pt x="6197" y="13886"/>
                  </a:lnTo>
                  <a:lnTo>
                    <a:pt x="6169" y="13914"/>
                  </a:lnTo>
                  <a:lnTo>
                    <a:pt x="6183" y="13984"/>
                  </a:lnTo>
                  <a:lnTo>
                    <a:pt x="6267" y="14055"/>
                  </a:lnTo>
                  <a:lnTo>
                    <a:pt x="6267" y="14069"/>
                  </a:lnTo>
                  <a:lnTo>
                    <a:pt x="6281" y="14055"/>
                  </a:lnTo>
                  <a:lnTo>
                    <a:pt x="6338" y="14026"/>
                  </a:lnTo>
                  <a:lnTo>
                    <a:pt x="6408" y="14069"/>
                  </a:lnTo>
                  <a:lnTo>
                    <a:pt x="6450" y="14181"/>
                  </a:lnTo>
                  <a:lnTo>
                    <a:pt x="6464" y="14195"/>
                  </a:lnTo>
                  <a:lnTo>
                    <a:pt x="6479" y="14209"/>
                  </a:lnTo>
                  <a:lnTo>
                    <a:pt x="6535" y="14167"/>
                  </a:lnTo>
                  <a:lnTo>
                    <a:pt x="6535" y="14167"/>
                  </a:lnTo>
                  <a:lnTo>
                    <a:pt x="6563" y="14181"/>
                  </a:lnTo>
                  <a:lnTo>
                    <a:pt x="6648" y="14209"/>
                  </a:lnTo>
                  <a:lnTo>
                    <a:pt x="6704" y="14266"/>
                  </a:lnTo>
                  <a:lnTo>
                    <a:pt x="6774" y="14322"/>
                  </a:lnTo>
                  <a:lnTo>
                    <a:pt x="6873" y="14505"/>
                  </a:lnTo>
                  <a:lnTo>
                    <a:pt x="6915" y="14561"/>
                  </a:lnTo>
                  <a:lnTo>
                    <a:pt x="6985" y="14716"/>
                  </a:lnTo>
                  <a:lnTo>
                    <a:pt x="7000" y="14829"/>
                  </a:lnTo>
                  <a:lnTo>
                    <a:pt x="7042" y="14914"/>
                  </a:lnTo>
                  <a:lnTo>
                    <a:pt x="7056" y="14970"/>
                  </a:lnTo>
                  <a:lnTo>
                    <a:pt x="7112" y="15054"/>
                  </a:lnTo>
                  <a:lnTo>
                    <a:pt x="7239" y="15153"/>
                  </a:lnTo>
                  <a:lnTo>
                    <a:pt x="7295" y="15125"/>
                  </a:lnTo>
                  <a:lnTo>
                    <a:pt x="7309" y="15125"/>
                  </a:lnTo>
                  <a:lnTo>
                    <a:pt x="7323" y="15125"/>
                  </a:lnTo>
                  <a:lnTo>
                    <a:pt x="7352" y="15139"/>
                  </a:lnTo>
                  <a:lnTo>
                    <a:pt x="7394" y="15209"/>
                  </a:lnTo>
                  <a:lnTo>
                    <a:pt x="7380" y="15237"/>
                  </a:lnTo>
                  <a:lnTo>
                    <a:pt x="7394" y="15336"/>
                  </a:lnTo>
                  <a:lnTo>
                    <a:pt x="7436" y="15420"/>
                  </a:lnTo>
                  <a:lnTo>
                    <a:pt x="7521" y="15449"/>
                  </a:lnTo>
                  <a:lnTo>
                    <a:pt x="7591" y="15533"/>
                  </a:lnTo>
                  <a:lnTo>
                    <a:pt x="7619" y="15561"/>
                  </a:lnTo>
                  <a:lnTo>
                    <a:pt x="7661" y="15688"/>
                  </a:lnTo>
                  <a:lnTo>
                    <a:pt x="7732" y="15801"/>
                  </a:lnTo>
                  <a:lnTo>
                    <a:pt x="7732" y="15843"/>
                  </a:lnTo>
                  <a:lnTo>
                    <a:pt x="7704" y="15871"/>
                  </a:lnTo>
                  <a:lnTo>
                    <a:pt x="7732" y="15913"/>
                  </a:lnTo>
                  <a:lnTo>
                    <a:pt x="7718" y="15941"/>
                  </a:lnTo>
                  <a:lnTo>
                    <a:pt x="7675" y="15913"/>
                  </a:lnTo>
                  <a:lnTo>
                    <a:pt x="7675" y="15885"/>
                  </a:lnTo>
                  <a:lnTo>
                    <a:pt x="7577" y="15857"/>
                  </a:lnTo>
                  <a:lnTo>
                    <a:pt x="7577" y="15885"/>
                  </a:lnTo>
                  <a:lnTo>
                    <a:pt x="7619" y="15956"/>
                  </a:lnTo>
                  <a:lnTo>
                    <a:pt x="7619" y="15956"/>
                  </a:lnTo>
                  <a:lnTo>
                    <a:pt x="7591" y="16068"/>
                  </a:lnTo>
                  <a:lnTo>
                    <a:pt x="7633" y="16082"/>
                  </a:lnTo>
                  <a:lnTo>
                    <a:pt x="7661" y="16167"/>
                  </a:lnTo>
                  <a:lnTo>
                    <a:pt x="7873" y="16251"/>
                  </a:lnTo>
                  <a:lnTo>
                    <a:pt x="7915" y="16237"/>
                  </a:lnTo>
                  <a:lnTo>
                    <a:pt x="7943" y="16279"/>
                  </a:lnTo>
                  <a:lnTo>
                    <a:pt x="7999" y="16237"/>
                  </a:lnTo>
                  <a:lnTo>
                    <a:pt x="8056" y="16265"/>
                  </a:lnTo>
                  <a:lnTo>
                    <a:pt x="8084" y="16251"/>
                  </a:lnTo>
                  <a:lnTo>
                    <a:pt x="8154" y="16322"/>
                  </a:lnTo>
                  <a:lnTo>
                    <a:pt x="8154" y="16322"/>
                  </a:lnTo>
                  <a:lnTo>
                    <a:pt x="8168" y="16336"/>
                  </a:lnTo>
                  <a:lnTo>
                    <a:pt x="8140" y="16364"/>
                  </a:lnTo>
                  <a:lnTo>
                    <a:pt x="8140" y="16350"/>
                  </a:lnTo>
                  <a:lnTo>
                    <a:pt x="8112" y="16336"/>
                  </a:lnTo>
                  <a:lnTo>
                    <a:pt x="8098" y="16308"/>
                  </a:lnTo>
                  <a:lnTo>
                    <a:pt x="8056" y="16322"/>
                  </a:lnTo>
                  <a:lnTo>
                    <a:pt x="8112" y="16378"/>
                  </a:lnTo>
                  <a:lnTo>
                    <a:pt x="8126" y="16392"/>
                  </a:lnTo>
                  <a:lnTo>
                    <a:pt x="8154" y="16491"/>
                  </a:lnTo>
                  <a:lnTo>
                    <a:pt x="8225" y="16533"/>
                  </a:lnTo>
                  <a:lnTo>
                    <a:pt x="8182" y="16561"/>
                  </a:lnTo>
                  <a:lnTo>
                    <a:pt x="8225" y="16603"/>
                  </a:lnTo>
                  <a:lnTo>
                    <a:pt x="8323" y="16829"/>
                  </a:lnTo>
                  <a:lnTo>
                    <a:pt x="8323" y="16829"/>
                  </a:lnTo>
                  <a:lnTo>
                    <a:pt x="8323" y="16829"/>
                  </a:lnTo>
                  <a:lnTo>
                    <a:pt x="8337" y="16815"/>
                  </a:lnTo>
                  <a:lnTo>
                    <a:pt x="8351" y="16688"/>
                  </a:lnTo>
                  <a:lnTo>
                    <a:pt x="8309" y="16674"/>
                  </a:lnTo>
                  <a:lnTo>
                    <a:pt x="8351" y="16646"/>
                  </a:lnTo>
                  <a:lnTo>
                    <a:pt x="8351" y="16603"/>
                  </a:lnTo>
                  <a:lnTo>
                    <a:pt x="8309" y="16575"/>
                  </a:lnTo>
                  <a:lnTo>
                    <a:pt x="8323" y="16519"/>
                  </a:lnTo>
                  <a:lnTo>
                    <a:pt x="8253" y="16392"/>
                  </a:lnTo>
                  <a:lnTo>
                    <a:pt x="8239" y="16308"/>
                  </a:lnTo>
                  <a:lnTo>
                    <a:pt x="8211" y="16279"/>
                  </a:lnTo>
                  <a:lnTo>
                    <a:pt x="8168" y="16265"/>
                  </a:lnTo>
                  <a:lnTo>
                    <a:pt x="8154" y="16251"/>
                  </a:lnTo>
                  <a:lnTo>
                    <a:pt x="8154" y="16223"/>
                  </a:lnTo>
                  <a:lnTo>
                    <a:pt x="8098" y="16181"/>
                  </a:lnTo>
                  <a:lnTo>
                    <a:pt x="8112" y="16153"/>
                  </a:lnTo>
                  <a:lnTo>
                    <a:pt x="8098" y="16125"/>
                  </a:lnTo>
                  <a:lnTo>
                    <a:pt x="7999" y="16068"/>
                  </a:lnTo>
                  <a:lnTo>
                    <a:pt x="7971" y="16054"/>
                  </a:lnTo>
                  <a:lnTo>
                    <a:pt x="7901" y="15956"/>
                  </a:lnTo>
                  <a:lnTo>
                    <a:pt x="7901" y="15956"/>
                  </a:lnTo>
                  <a:lnTo>
                    <a:pt x="7816" y="15899"/>
                  </a:lnTo>
                  <a:lnTo>
                    <a:pt x="7788" y="15801"/>
                  </a:lnTo>
                  <a:lnTo>
                    <a:pt x="7788" y="15787"/>
                  </a:lnTo>
                  <a:lnTo>
                    <a:pt x="7844" y="15801"/>
                  </a:lnTo>
                  <a:lnTo>
                    <a:pt x="7859" y="15688"/>
                  </a:lnTo>
                  <a:lnTo>
                    <a:pt x="7943" y="15773"/>
                  </a:lnTo>
                  <a:lnTo>
                    <a:pt x="7985" y="15773"/>
                  </a:lnTo>
                  <a:lnTo>
                    <a:pt x="8013" y="15744"/>
                  </a:lnTo>
                  <a:lnTo>
                    <a:pt x="7985" y="15688"/>
                  </a:lnTo>
                  <a:lnTo>
                    <a:pt x="8028" y="15688"/>
                  </a:lnTo>
                  <a:lnTo>
                    <a:pt x="8154" y="15744"/>
                  </a:lnTo>
                  <a:lnTo>
                    <a:pt x="8267" y="15829"/>
                  </a:lnTo>
                  <a:lnTo>
                    <a:pt x="8309" y="15829"/>
                  </a:lnTo>
                  <a:lnTo>
                    <a:pt x="8450" y="16054"/>
                  </a:lnTo>
                  <a:lnTo>
                    <a:pt x="8464" y="16125"/>
                  </a:lnTo>
                  <a:lnTo>
                    <a:pt x="8563" y="16336"/>
                  </a:lnTo>
                  <a:lnTo>
                    <a:pt x="8591" y="16392"/>
                  </a:lnTo>
                  <a:lnTo>
                    <a:pt x="8591" y="16547"/>
                  </a:lnTo>
                  <a:lnTo>
                    <a:pt x="8563" y="16603"/>
                  </a:lnTo>
                  <a:lnTo>
                    <a:pt x="8591" y="16688"/>
                  </a:lnTo>
                  <a:lnTo>
                    <a:pt x="8563" y="16744"/>
                  </a:lnTo>
                  <a:lnTo>
                    <a:pt x="8549" y="16843"/>
                  </a:lnTo>
                  <a:lnTo>
                    <a:pt x="8619" y="16927"/>
                  </a:lnTo>
                  <a:lnTo>
                    <a:pt x="8563" y="16955"/>
                  </a:lnTo>
                  <a:lnTo>
                    <a:pt x="8549" y="17012"/>
                  </a:lnTo>
                  <a:lnTo>
                    <a:pt x="8492" y="17040"/>
                  </a:lnTo>
                  <a:lnTo>
                    <a:pt x="8492" y="17082"/>
                  </a:lnTo>
                  <a:lnTo>
                    <a:pt x="8450" y="17110"/>
                  </a:lnTo>
                  <a:lnTo>
                    <a:pt x="8450" y="17195"/>
                  </a:lnTo>
                  <a:lnTo>
                    <a:pt x="8422" y="17223"/>
                  </a:lnTo>
                  <a:lnTo>
                    <a:pt x="8408" y="17223"/>
                  </a:lnTo>
                  <a:lnTo>
                    <a:pt x="8408" y="17223"/>
                  </a:lnTo>
                  <a:lnTo>
                    <a:pt x="8408" y="17223"/>
                  </a:lnTo>
                  <a:lnTo>
                    <a:pt x="8380" y="17223"/>
                  </a:lnTo>
                  <a:lnTo>
                    <a:pt x="8365" y="17251"/>
                  </a:lnTo>
                  <a:lnTo>
                    <a:pt x="8323" y="17307"/>
                  </a:lnTo>
                  <a:lnTo>
                    <a:pt x="8253" y="17321"/>
                  </a:lnTo>
                  <a:lnTo>
                    <a:pt x="8154" y="17448"/>
                  </a:lnTo>
                  <a:lnTo>
                    <a:pt x="8084" y="17476"/>
                  </a:lnTo>
                  <a:lnTo>
                    <a:pt x="8013" y="17505"/>
                  </a:lnTo>
                  <a:lnTo>
                    <a:pt x="7985" y="17519"/>
                  </a:lnTo>
                  <a:lnTo>
                    <a:pt x="7873" y="17519"/>
                  </a:lnTo>
                  <a:lnTo>
                    <a:pt x="7830" y="17547"/>
                  </a:lnTo>
                  <a:lnTo>
                    <a:pt x="7605" y="17674"/>
                  </a:lnTo>
                  <a:lnTo>
                    <a:pt x="7591" y="17674"/>
                  </a:lnTo>
                  <a:lnTo>
                    <a:pt x="7591" y="17674"/>
                  </a:lnTo>
                  <a:lnTo>
                    <a:pt x="7380" y="17744"/>
                  </a:lnTo>
                  <a:lnTo>
                    <a:pt x="7366" y="17800"/>
                  </a:lnTo>
                  <a:lnTo>
                    <a:pt x="7338" y="17843"/>
                  </a:lnTo>
                  <a:lnTo>
                    <a:pt x="7309" y="17843"/>
                  </a:lnTo>
                  <a:lnTo>
                    <a:pt x="7295" y="17871"/>
                  </a:lnTo>
                  <a:lnTo>
                    <a:pt x="7140" y="18011"/>
                  </a:lnTo>
                  <a:lnTo>
                    <a:pt x="7070" y="18068"/>
                  </a:lnTo>
                  <a:lnTo>
                    <a:pt x="7028" y="18110"/>
                  </a:lnTo>
                  <a:lnTo>
                    <a:pt x="6957" y="18195"/>
                  </a:lnTo>
                  <a:lnTo>
                    <a:pt x="6929" y="18378"/>
                  </a:lnTo>
                  <a:lnTo>
                    <a:pt x="6788" y="18617"/>
                  </a:lnTo>
                  <a:lnTo>
                    <a:pt x="6788" y="18687"/>
                  </a:lnTo>
                  <a:lnTo>
                    <a:pt x="6788" y="18716"/>
                  </a:lnTo>
                  <a:lnTo>
                    <a:pt x="6760" y="18772"/>
                  </a:lnTo>
                  <a:lnTo>
                    <a:pt x="6746" y="18814"/>
                  </a:lnTo>
                  <a:lnTo>
                    <a:pt x="6718" y="18913"/>
                  </a:lnTo>
                  <a:lnTo>
                    <a:pt x="6690" y="19166"/>
                  </a:lnTo>
                  <a:lnTo>
                    <a:pt x="6690" y="19180"/>
                  </a:lnTo>
                  <a:lnTo>
                    <a:pt x="6690" y="19180"/>
                  </a:lnTo>
                  <a:lnTo>
                    <a:pt x="6690" y="19208"/>
                  </a:lnTo>
                  <a:lnTo>
                    <a:pt x="6690" y="19223"/>
                  </a:lnTo>
                  <a:lnTo>
                    <a:pt x="6718" y="19194"/>
                  </a:lnTo>
                  <a:lnTo>
                    <a:pt x="6732" y="19180"/>
                  </a:lnTo>
                  <a:lnTo>
                    <a:pt x="6802" y="19138"/>
                  </a:lnTo>
                  <a:lnTo>
                    <a:pt x="6831" y="19068"/>
                  </a:lnTo>
                  <a:lnTo>
                    <a:pt x="6943" y="18941"/>
                  </a:lnTo>
                  <a:lnTo>
                    <a:pt x="6971" y="18955"/>
                  </a:lnTo>
                  <a:lnTo>
                    <a:pt x="6985" y="18955"/>
                  </a:lnTo>
                  <a:lnTo>
                    <a:pt x="7000" y="18955"/>
                  </a:lnTo>
                  <a:lnTo>
                    <a:pt x="7183" y="18744"/>
                  </a:lnTo>
                  <a:lnTo>
                    <a:pt x="7211" y="18744"/>
                  </a:lnTo>
                  <a:lnTo>
                    <a:pt x="7267" y="18730"/>
                  </a:lnTo>
                  <a:lnTo>
                    <a:pt x="7309" y="18645"/>
                  </a:lnTo>
                  <a:lnTo>
                    <a:pt x="7464" y="18561"/>
                  </a:lnTo>
                  <a:lnTo>
                    <a:pt x="7492" y="18518"/>
                  </a:lnTo>
                  <a:lnTo>
                    <a:pt x="7521" y="18476"/>
                  </a:lnTo>
                  <a:lnTo>
                    <a:pt x="7675" y="18364"/>
                  </a:lnTo>
                  <a:lnTo>
                    <a:pt x="7746" y="18349"/>
                  </a:lnTo>
                  <a:lnTo>
                    <a:pt x="7873" y="18279"/>
                  </a:lnTo>
                  <a:lnTo>
                    <a:pt x="7901" y="18293"/>
                  </a:lnTo>
                  <a:lnTo>
                    <a:pt x="7957" y="18265"/>
                  </a:lnTo>
                  <a:lnTo>
                    <a:pt x="8197" y="18138"/>
                  </a:lnTo>
                  <a:lnTo>
                    <a:pt x="8197" y="18195"/>
                  </a:lnTo>
                  <a:lnTo>
                    <a:pt x="8253" y="18195"/>
                  </a:lnTo>
                  <a:lnTo>
                    <a:pt x="8337" y="18279"/>
                  </a:lnTo>
                  <a:lnTo>
                    <a:pt x="8351" y="18265"/>
                  </a:lnTo>
                  <a:lnTo>
                    <a:pt x="8394" y="18265"/>
                  </a:lnTo>
                  <a:lnTo>
                    <a:pt x="8408" y="18251"/>
                  </a:lnTo>
                  <a:lnTo>
                    <a:pt x="8422" y="18237"/>
                  </a:lnTo>
                  <a:lnTo>
                    <a:pt x="8436" y="18237"/>
                  </a:lnTo>
                  <a:lnTo>
                    <a:pt x="8520" y="18251"/>
                  </a:lnTo>
                  <a:lnTo>
                    <a:pt x="8563" y="18293"/>
                  </a:lnTo>
                  <a:lnTo>
                    <a:pt x="8633" y="18237"/>
                  </a:lnTo>
                  <a:lnTo>
                    <a:pt x="8718" y="18321"/>
                  </a:lnTo>
                  <a:lnTo>
                    <a:pt x="8830" y="18237"/>
                  </a:lnTo>
                  <a:lnTo>
                    <a:pt x="8872" y="18223"/>
                  </a:lnTo>
                  <a:lnTo>
                    <a:pt x="8872" y="18265"/>
                  </a:lnTo>
                  <a:lnTo>
                    <a:pt x="8943" y="18279"/>
                  </a:lnTo>
                  <a:lnTo>
                    <a:pt x="8957" y="18279"/>
                  </a:lnTo>
                  <a:lnTo>
                    <a:pt x="9041" y="18251"/>
                  </a:lnTo>
                  <a:lnTo>
                    <a:pt x="8999" y="18110"/>
                  </a:lnTo>
                  <a:lnTo>
                    <a:pt x="9140" y="18096"/>
                  </a:lnTo>
                  <a:lnTo>
                    <a:pt x="9140" y="18138"/>
                  </a:lnTo>
                  <a:lnTo>
                    <a:pt x="9168" y="18138"/>
                  </a:lnTo>
                  <a:lnTo>
                    <a:pt x="9224" y="18152"/>
                  </a:lnTo>
                  <a:lnTo>
                    <a:pt x="9323" y="18110"/>
                  </a:lnTo>
                  <a:lnTo>
                    <a:pt x="9379" y="18166"/>
                  </a:lnTo>
                  <a:lnTo>
                    <a:pt x="9436" y="18124"/>
                  </a:lnTo>
                  <a:lnTo>
                    <a:pt x="9506" y="18180"/>
                  </a:lnTo>
                  <a:lnTo>
                    <a:pt x="9562" y="18293"/>
                  </a:lnTo>
                  <a:lnTo>
                    <a:pt x="9675" y="18420"/>
                  </a:lnTo>
                  <a:lnTo>
                    <a:pt x="9760" y="18434"/>
                  </a:lnTo>
                  <a:lnTo>
                    <a:pt x="9788" y="18575"/>
                  </a:lnTo>
                  <a:lnTo>
                    <a:pt x="9844" y="18575"/>
                  </a:lnTo>
                  <a:lnTo>
                    <a:pt x="9872" y="18617"/>
                  </a:lnTo>
                  <a:lnTo>
                    <a:pt x="9872" y="18701"/>
                  </a:lnTo>
                  <a:lnTo>
                    <a:pt x="9844" y="18716"/>
                  </a:lnTo>
                  <a:lnTo>
                    <a:pt x="9872" y="18786"/>
                  </a:lnTo>
                  <a:lnTo>
                    <a:pt x="9830" y="18885"/>
                  </a:lnTo>
                  <a:lnTo>
                    <a:pt x="9872" y="18913"/>
                  </a:lnTo>
                  <a:lnTo>
                    <a:pt x="9844" y="18955"/>
                  </a:lnTo>
                  <a:lnTo>
                    <a:pt x="9886" y="18997"/>
                  </a:lnTo>
                  <a:lnTo>
                    <a:pt x="9957" y="19237"/>
                  </a:lnTo>
                  <a:lnTo>
                    <a:pt x="9957" y="19237"/>
                  </a:lnTo>
                  <a:lnTo>
                    <a:pt x="10041" y="19293"/>
                  </a:lnTo>
                  <a:lnTo>
                    <a:pt x="10069" y="19335"/>
                  </a:lnTo>
                  <a:lnTo>
                    <a:pt x="10083" y="19420"/>
                  </a:lnTo>
                  <a:lnTo>
                    <a:pt x="10126" y="19476"/>
                  </a:lnTo>
                  <a:lnTo>
                    <a:pt x="10196" y="19490"/>
                  </a:lnTo>
                  <a:lnTo>
                    <a:pt x="10224" y="19575"/>
                  </a:lnTo>
                  <a:lnTo>
                    <a:pt x="10295" y="19659"/>
                  </a:lnTo>
                  <a:lnTo>
                    <a:pt x="10295" y="19715"/>
                  </a:lnTo>
                  <a:lnTo>
                    <a:pt x="10238" y="19814"/>
                  </a:lnTo>
                  <a:lnTo>
                    <a:pt x="10224" y="19884"/>
                  </a:lnTo>
                  <a:lnTo>
                    <a:pt x="10252" y="19955"/>
                  </a:lnTo>
                  <a:lnTo>
                    <a:pt x="10238" y="20025"/>
                  </a:lnTo>
                  <a:lnTo>
                    <a:pt x="10267" y="20110"/>
                  </a:lnTo>
                  <a:lnTo>
                    <a:pt x="10351" y="20152"/>
                  </a:lnTo>
                  <a:lnTo>
                    <a:pt x="10337" y="20321"/>
                  </a:lnTo>
                  <a:lnTo>
                    <a:pt x="10365" y="20349"/>
                  </a:lnTo>
                  <a:lnTo>
                    <a:pt x="10379" y="20476"/>
                  </a:lnTo>
                  <a:lnTo>
                    <a:pt x="10435" y="20603"/>
                  </a:lnTo>
                  <a:lnTo>
                    <a:pt x="10492" y="20645"/>
                  </a:lnTo>
                  <a:lnTo>
                    <a:pt x="10548" y="20673"/>
                  </a:lnTo>
                  <a:lnTo>
                    <a:pt x="10619" y="20687"/>
                  </a:lnTo>
                  <a:lnTo>
                    <a:pt x="10647" y="20729"/>
                  </a:lnTo>
                  <a:lnTo>
                    <a:pt x="10576" y="20842"/>
                  </a:lnTo>
                  <a:lnTo>
                    <a:pt x="10576" y="20884"/>
                  </a:lnTo>
                  <a:lnTo>
                    <a:pt x="10619" y="20926"/>
                  </a:lnTo>
                  <a:lnTo>
                    <a:pt x="10619" y="20983"/>
                  </a:lnTo>
                  <a:lnTo>
                    <a:pt x="10590" y="21053"/>
                  </a:lnTo>
                  <a:lnTo>
                    <a:pt x="10604" y="21124"/>
                  </a:lnTo>
                  <a:lnTo>
                    <a:pt x="10520" y="21180"/>
                  </a:lnTo>
                  <a:lnTo>
                    <a:pt x="10478" y="21363"/>
                  </a:lnTo>
                  <a:lnTo>
                    <a:pt x="10421" y="21363"/>
                  </a:lnTo>
                  <a:lnTo>
                    <a:pt x="10337" y="21405"/>
                  </a:lnTo>
                  <a:lnTo>
                    <a:pt x="10281" y="21476"/>
                  </a:lnTo>
                  <a:lnTo>
                    <a:pt x="10281" y="21546"/>
                  </a:lnTo>
                  <a:lnTo>
                    <a:pt x="10337" y="21574"/>
                  </a:lnTo>
                  <a:lnTo>
                    <a:pt x="10337" y="21630"/>
                  </a:lnTo>
                  <a:lnTo>
                    <a:pt x="10393" y="21687"/>
                  </a:lnTo>
                  <a:lnTo>
                    <a:pt x="10393" y="21940"/>
                  </a:lnTo>
                  <a:lnTo>
                    <a:pt x="10407" y="21954"/>
                  </a:lnTo>
                  <a:lnTo>
                    <a:pt x="10435" y="21983"/>
                  </a:lnTo>
                  <a:lnTo>
                    <a:pt x="10421" y="22039"/>
                  </a:lnTo>
                  <a:lnTo>
                    <a:pt x="10435" y="22095"/>
                  </a:lnTo>
                  <a:lnTo>
                    <a:pt x="10365" y="22137"/>
                  </a:lnTo>
                  <a:lnTo>
                    <a:pt x="10295" y="22109"/>
                  </a:lnTo>
                  <a:lnTo>
                    <a:pt x="10267" y="22123"/>
                  </a:lnTo>
                  <a:lnTo>
                    <a:pt x="10196" y="22208"/>
                  </a:lnTo>
                  <a:lnTo>
                    <a:pt x="10210" y="22292"/>
                  </a:lnTo>
                  <a:lnTo>
                    <a:pt x="10168" y="22320"/>
                  </a:lnTo>
                  <a:lnTo>
                    <a:pt x="10168" y="22391"/>
                  </a:lnTo>
                  <a:lnTo>
                    <a:pt x="10252" y="22405"/>
                  </a:lnTo>
                  <a:lnTo>
                    <a:pt x="10267" y="22461"/>
                  </a:lnTo>
                  <a:lnTo>
                    <a:pt x="10252" y="22489"/>
                  </a:lnTo>
                  <a:lnTo>
                    <a:pt x="10196" y="22489"/>
                  </a:lnTo>
                  <a:lnTo>
                    <a:pt x="10182" y="22504"/>
                  </a:lnTo>
                  <a:lnTo>
                    <a:pt x="10196" y="22574"/>
                  </a:lnTo>
                  <a:lnTo>
                    <a:pt x="10140" y="22574"/>
                  </a:lnTo>
                  <a:lnTo>
                    <a:pt x="10126" y="22658"/>
                  </a:lnTo>
                  <a:lnTo>
                    <a:pt x="10154" y="22701"/>
                  </a:lnTo>
                  <a:lnTo>
                    <a:pt x="10112" y="22729"/>
                  </a:lnTo>
                  <a:lnTo>
                    <a:pt x="10140" y="22799"/>
                  </a:lnTo>
                  <a:lnTo>
                    <a:pt x="10083" y="22842"/>
                  </a:lnTo>
                  <a:lnTo>
                    <a:pt x="10027" y="22799"/>
                  </a:lnTo>
                  <a:lnTo>
                    <a:pt x="10013" y="22658"/>
                  </a:lnTo>
                  <a:lnTo>
                    <a:pt x="9929" y="22701"/>
                  </a:lnTo>
                  <a:lnTo>
                    <a:pt x="9914" y="22701"/>
                  </a:lnTo>
                  <a:lnTo>
                    <a:pt x="9900" y="22701"/>
                  </a:lnTo>
                  <a:lnTo>
                    <a:pt x="9872" y="22616"/>
                  </a:lnTo>
                  <a:lnTo>
                    <a:pt x="9886" y="22461"/>
                  </a:lnTo>
                  <a:lnTo>
                    <a:pt x="9830" y="22377"/>
                  </a:lnTo>
                  <a:lnTo>
                    <a:pt x="9788" y="22377"/>
                  </a:lnTo>
                  <a:lnTo>
                    <a:pt x="9788" y="22349"/>
                  </a:lnTo>
                  <a:lnTo>
                    <a:pt x="9802" y="22335"/>
                  </a:lnTo>
                  <a:lnTo>
                    <a:pt x="9745" y="22208"/>
                  </a:lnTo>
                  <a:lnTo>
                    <a:pt x="9689" y="22152"/>
                  </a:lnTo>
                  <a:lnTo>
                    <a:pt x="9591" y="22025"/>
                  </a:lnTo>
                  <a:lnTo>
                    <a:pt x="9478" y="21997"/>
                  </a:lnTo>
                  <a:lnTo>
                    <a:pt x="9478" y="21983"/>
                  </a:lnTo>
                  <a:lnTo>
                    <a:pt x="9520" y="21954"/>
                  </a:lnTo>
                  <a:lnTo>
                    <a:pt x="9520" y="21926"/>
                  </a:lnTo>
                  <a:lnTo>
                    <a:pt x="9464" y="21898"/>
                  </a:lnTo>
                  <a:lnTo>
                    <a:pt x="9492" y="21828"/>
                  </a:lnTo>
                  <a:lnTo>
                    <a:pt x="9478" y="21729"/>
                  </a:lnTo>
                  <a:lnTo>
                    <a:pt x="9534" y="21645"/>
                  </a:lnTo>
                  <a:lnTo>
                    <a:pt x="9492" y="21574"/>
                  </a:lnTo>
                  <a:lnTo>
                    <a:pt x="9548" y="21588"/>
                  </a:lnTo>
                  <a:lnTo>
                    <a:pt x="9591" y="21546"/>
                  </a:lnTo>
                  <a:lnTo>
                    <a:pt x="9591" y="21504"/>
                  </a:lnTo>
                  <a:lnTo>
                    <a:pt x="9619" y="21490"/>
                  </a:lnTo>
                  <a:lnTo>
                    <a:pt x="9675" y="21504"/>
                  </a:lnTo>
                  <a:lnTo>
                    <a:pt x="9675" y="21476"/>
                  </a:lnTo>
                  <a:lnTo>
                    <a:pt x="9689" y="21433"/>
                  </a:lnTo>
                  <a:lnTo>
                    <a:pt x="9745" y="21419"/>
                  </a:lnTo>
                  <a:lnTo>
                    <a:pt x="9760" y="21490"/>
                  </a:lnTo>
                  <a:lnTo>
                    <a:pt x="9745" y="21532"/>
                  </a:lnTo>
                  <a:lnTo>
                    <a:pt x="9774" y="21560"/>
                  </a:lnTo>
                  <a:lnTo>
                    <a:pt x="9830" y="21462"/>
                  </a:lnTo>
                  <a:lnTo>
                    <a:pt x="9816" y="21419"/>
                  </a:lnTo>
                  <a:lnTo>
                    <a:pt x="9745" y="21419"/>
                  </a:lnTo>
                  <a:lnTo>
                    <a:pt x="9731" y="21377"/>
                  </a:lnTo>
                  <a:lnTo>
                    <a:pt x="9760" y="21363"/>
                  </a:lnTo>
                  <a:lnTo>
                    <a:pt x="9802" y="21405"/>
                  </a:lnTo>
                  <a:lnTo>
                    <a:pt x="9830" y="21377"/>
                  </a:lnTo>
                  <a:lnTo>
                    <a:pt x="9816" y="21321"/>
                  </a:lnTo>
                  <a:lnTo>
                    <a:pt x="9830" y="21236"/>
                  </a:lnTo>
                  <a:lnTo>
                    <a:pt x="9858" y="21194"/>
                  </a:lnTo>
                  <a:lnTo>
                    <a:pt x="9886" y="21166"/>
                  </a:lnTo>
                  <a:lnTo>
                    <a:pt x="9872" y="21152"/>
                  </a:lnTo>
                  <a:lnTo>
                    <a:pt x="9858" y="21152"/>
                  </a:lnTo>
                  <a:lnTo>
                    <a:pt x="9816" y="21166"/>
                  </a:lnTo>
                  <a:lnTo>
                    <a:pt x="9802" y="21124"/>
                  </a:lnTo>
                  <a:lnTo>
                    <a:pt x="9844" y="21081"/>
                  </a:lnTo>
                  <a:lnTo>
                    <a:pt x="9788" y="21067"/>
                  </a:lnTo>
                  <a:lnTo>
                    <a:pt x="9731" y="21095"/>
                  </a:lnTo>
                  <a:lnTo>
                    <a:pt x="9647" y="21095"/>
                  </a:lnTo>
                  <a:lnTo>
                    <a:pt x="9717" y="21081"/>
                  </a:lnTo>
                  <a:lnTo>
                    <a:pt x="9844" y="20955"/>
                  </a:lnTo>
                  <a:lnTo>
                    <a:pt x="9830" y="20940"/>
                  </a:lnTo>
                  <a:lnTo>
                    <a:pt x="9802" y="20940"/>
                  </a:lnTo>
                  <a:lnTo>
                    <a:pt x="9788" y="20926"/>
                  </a:lnTo>
                  <a:lnTo>
                    <a:pt x="9816" y="20912"/>
                  </a:lnTo>
                  <a:lnTo>
                    <a:pt x="9788" y="20814"/>
                  </a:lnTo>
                  <a:lnTo>
                    <a:pt x="9816" y="20800"/>
                  </a:lnTo>
                  <a:lnTo>
                    <a:pt x="9872" y="20757"/>
                  </a:lnTo>
                  <a:lnTo>
                    <a:pt x="9844" y="20743"/>
                  </a:lnTo>
                  <a:lnTo>
                    <a:pt x="9774" y="20743"/>
                  </a:lnTo>
                  <a:lnTo>
                    <a:pt x="9774" y="20715"/>
                  </a:lnTo>
                  <a:lnTo>
                    <a:pt x="9802" y="20687"/>
                  </a:lnTo>
                  <a:lnTo>
                    <a:pt x="9802" y="20603"/>
                  </a:lnTo>
                  <a:lnTo>
                    <a:pt x="9745" y="20588"/>
                  </a:lnTo>
                  <a:lnTo>
                    <a:pt x="9731" y="20532"/>
                  </a:lnTo>
                  <a:lnTo>
                    <a:pt x="9745" y="20490"/>
                  </a:lnTo>
                  <a:lnTo>
                    <a:pt x="9703" y="20448"/>
                  </a:lnTo>
                  <a:lnTo>
                    <a:pt x="9717" y="20391"/>
                  </a:lnTo>
                  <a:lnTo>
                    <a:pt x="9675" y="20363"/>
                  </a:lnTo>
                  <a:lnTo>
                    <a:pt x="9675" y="20335"/>
                  </a:lnTo>
                  <a:lnTo>
                    <a:pt x="9703" y="20321"/>
                  </a:lnTo>
                  <a:lnTo>
                    <a:pt x="9703" y="20279"/>
                  </a:lnTo>
                  <a:lnTo>
                    <a:pt x="9661" y="20250"/>
                  </a:lnTo>
                  <a:lnTo>
                    <a:pt x="9647" y="20096"/>
                  </a:lnTo>
                  <a:lnTo>
                    <a:pt x="9548" y="20053"/>
                  </a:lnTo>
                  <a:lnTo>
                    <a:pt x="9478" y="20110"/>
                  </a:lnTo>
                  <a:lnTo>
                    <a:pt x="9492" y="20180"/>
                  </a:lnTo>
                  <a:lnTo>
                    <a:pt x="9478" y="20208"/>
                  </a:lnTo>
                  <a:lnTo>
                    <a:pt x="9422" y="20194"/>
                  </a:lnTo>
                  <a:lnTo>
                    <a:pt x="9450" y="20180"/>
                  </a:lnTo>
                  <a:lnTo>
                    <a:pt x="9450" y="20124"/>
                  </a:lnTo>
                  <a:lnTo>
                    <a:pt x="9393" y="19983"/>
                  </a:lnTo>
                  <a:lnTo>
                    <a:pt x="9351" y="19969"/>
                  </a:lnTo>
                  <a:lnTo>
                    <a:pt x="9337" y="19884"/>
                  </a:lnTo>
                  <a:lnTo>
                    <a:pt x="9337" y="19870"/>
                  </a:lnTo>
                  <a:lnTo>
                    <a:pt x="9295" y="19856"/>
                  </a:lnTo>
                  <a:lnTo>
                    <a:pt x="9239" y="19828"/>
                  </a:lnTo>
                  <a:lnTo>
                    <a:pt x="9253" y="19800"/>
                  </a:lnTo>
                  <a:lnTo>
                    <a:pt x="9182" y="19715"/>
                  </a:lnTo>
                  <a:lnTo>
                    <a:pt x="9140" y="19729"/>
                  </a:lnTo>
                  <a:lnTo>
                    <a:pt x="8999" y="19687"/>
                  </a:lnTo>
                  <a:lnTo>
                    <a:pt x="8971" y="19631"/>
                  </a:lnTo>
                  <a:lnTo>
                    <a:pt x="8844" y="19589"/>
                  </a:lnTo>
                  <a:lnTo>
                    <a:pt x="8844" y="19560"/>
                  </a:lnTo>
                  <a:lnTo>
                    <a:pt x="8703" y="19420"/>
                  </a:lnTo>
                  <a:lnTo>
                    <a:pt x="8675" y="19406"/>
                  </a:lnTo>
                  <a:lnTo>
                    <a:pt x="8633" y="19420"/>
                  </a:lnTo>
                  <a:lnTo>
                    <a:pt x="8520" y="19589"/>
                  </a:lnTo>
                  <a:lnTo>
                    <a:pt x="8534" y="19673"/>
                  </a:lnTo>
                  <a:lnTo>
                    <a:pt x="8506" y="19729"/>
                  </a:lnTo>
                  <a:lnTo>
                    <a:pt x="8549" y="19800"/>
                  </a:lnTo>
                  <a:lnTo>
                    <a:pt x="8520" y="19842"/>
                  </a:lnTo>
                  <a:lnTo>
                    <a:pt x="8534" y="19913"/>
                  </a:lnTo>
                  <a:lnTo>
                    <a:pt x="8450" y="19941"/>
                  </a:lnTo>
                  <a:lnTo>
                    <a:pt x="8408" y="19983"/>
                  </a:lnTo>
                  <a:lnTo>
                    <a:pt x="8351" y="19997"/>
                  </a:lnTo>
                  <a:lnTo>
                    <a:pt x="8337" y="20025"/>
                  </a:lnTo>
                  <a:lnTo>
                    <a:pt x="8380" y="20039"/>
                  </a:lnTo>
                  <a:lnTo>
                    <a:pt x="8436" y="20025"/>
                  </a:lnTo>
                  <a:lnTo>
                    <a:pt x="8492" y="20067"/>
                  </a:lnTo>
                  <a:lnTo>
                    <a:pt x="8591" y="20110"/>
                  </a:lnTo>
                  <a:lnTo>
                    <a:pt x="8591" y="20152"/>
                  </a:lnTo>
                  <a:lnTo>
                    <a:pt x="8647" y="20194"/>
                  </a:lnTo>
                  <a:lnTo>
                    <a:pt x="8647" y="20236"/>
                  </a:lnTo>
                  <a:lnTo>
                    <a:pt x="8675" y="20250"/>
                  </a:lnTo>
                  <a:lnTo>
                    <a:pt x="8718" y="20222"/>
                  </a:lnTo>
                  <a:lnTo>
                    <a:pt x="8802" y="20279"/>
                  </a:lnTo>
                  <a:lnTo>
                    <a:pt x="8872" y="20265"/>
                  </a:lnTo>
                  <a:lnTo>
                    <a:pt x="8915" y="20349"/>
                  </a:lnTo>
                  <a:lnTo>
                    <a:pt x="8887" y="20363"/>
                  </a:lnTo>
                  <a:lnTo>
                    <a:pt x="8858" y="20321"/>
                  </a:lnTo>
                  <a:lnTo>
                    <a:pt x="8802" y="20363"/>
                  </a:lnTo>
                  <a:lnTo>
                    <a:pt x="8788" y="20405"/>
                  </a:lnTo>
                  <a:lnTo>
                    <a:pt x="8746" y="20391"/>
                  </a:lnTo>
                  <a:lnTo>
                    <a:pt x="8703" y="20405"/>
                  </a:lnTo>
                  <a:lnTo>
                    <a:pt x="8689" y="20462"/>
                  </a:lnTo>
                  <a:lnTo>
                    <a:pt x="8703" y="20518"/>
                  </a:lnTo>
                  <a:lnTo>
                    <a:pt x="8675" y="20560"/>
                  </a:lnTo>
                  <a:lnTo>
                    <a:pt x="8732" y="20588"/>
                  </a:lnTo>
                  <a:lnTo>
                    <a:pt x="8746" y="20631"/>
                  </a:lnTo>
                  <a:lnTo>
                    <a:pt x="8760" y="20645"/>
                  </a:lnTo>
                  <a:lnTo>
                    <a:pt x="8830" y="20588"/>
                  </a:lnTo>
                  <a:lnTo>
                    <a:pt x="8830" y="20560"/>
                  </a:lnTo>
                  <a:lnTo>
                    <a:pt x="8872" y="20574"/>
                  </a:lnTo>
                  <a:lnTo>
                    <a:pt x="8887" y="20631"/>
                  </a:lnTo>
                  <a:lnTo>
                    <a:pt x="8929" y="20645"/>
                  </a:lnTo>
                  <a:lnTo>
                    <a:pt x="8887" y="20715"/>
                  </a:lnTo>
                  <a:lnTo>
                    <a:pt x="8872" y="20757"/>
                  </a:lnTo>
                  <a:lnTo>
                    <a:pt x="8943" y="20772"/>
                  </a:lnTo>
                  <a:lnTo>
                    <a:pt x="8887" y="20898"/>
                  </a:lnTo>
                  <a:lnTo>
                    <a:pt x="8943" y="20898"/>
                  </a:lnTo>
                  <a:lnTo>
                    <a:pt x="8915" y="20955"/>
                  </a:lnTo>
                  <a:lnTo>
                    <a:pt x="8858" y="20983"/>
                  </a:lnTo>
                  <a:lnTo>
                    <a:pt x="8887" y="21011"/>
                  </a:lnTo>
                  <a:lnTo>
                    <a:pt x="8957" y="20983"/>
                  </a:lnTo>
                  <a:lnTo>
                    <a:pt x="8999" y="21067"/>
                  </a:lnTo>
                  <a:lnTo>
                    <a:pt x="8943" y="21095"/>
                  </a:lnTo>
                  <a:lnTo>
                    <a:pt x="8999" y="21138"/>
                  </a:lnTo>
                  <a:lnTo>
                    <a:pt x="8915" y="21152"/>
                  </a:lnTo>
                  <a:lnTo>
                    <a:pt x="8915" y="21180"/>
                  </a:lnTo>
                  <a:lnTo>
                    <a:pt x="8999" y="21194"/>
                  </a:lnTo>
                  <a:lnTo>
                    <a:pt x="9027" y="21180"/>
                  </a:lnTo>
                  <a:lnTo>
                    <a:pt x="9027" y="21138"/>
                  </a:lnTo>
                  <a:lnTo>
                    <a:pt x="9070" y="21124"/>
                  </a:lnTo>
                  <a:lnTo>
                    <a:pt x="9055" y="21095"/>
                  </a:lnTo>
                  <a:lnTo>
                    <a:pt x="9070" y="21025"/>
                  </a:lnTo>
                  <a:lnTo>
                    <a:pt x="9112" y="21039"/>
                  </a:lnTo>
                  <a:lnTo>
                    <a:pt x="9084" y="21166"/>
                  </a:lnTo>
                  <a:lnTo>
                    <a:pt x="9027" y="21250"/>
                  </a:lnTo>
                  <a:lnTo>
                    <a:pt x="8999" y="21264"/>
                  </a:lnTo>
                  <a:lnTo>
                    <a:pt x="8999" y="21307"/>
                  </a:lnTo>
                  <a:lnTo>
                    <a:pt x="8985" y="21321"/>
                  </a:lnTo>
                  <a:lnTo>
                    <a:pt x="8999" y="21363"/>
                  </a:lnTo>
                  <a:lnTo>
                    <a:pt x="9041" y="21349"/>
                  </a:lnTo>
                  <a:lnTo>
                    <a:pt x="9070" y="21377"/>
                  </a:lnTo>
                  <a:lnTo>
                    <a:pt x="9070" y="21391"/>
                  </a:lnTo>
                  <a:lnTo>
                    <a:pt x="9084" y="21462"/>
                  </a:lnTo>
                  <a:lnTo>
                    <a:pt x="9070" y="21504"/>
                  </a:lnTo>
                  <a:lnTo>
                    <a:pt x="9027" y="21490"/>
                  </a:lnTo>
                  <a:lnTo>
                    <a:pt x="9041" y="21433"/>
                  </a:lnTo>
                  <a:lnTo>
                    <a:pt x="8957" y="21490"/>
                  </a:lnTo>
                  <a:lnTo>
                    <a:pt x="8999" y="21518"/>
                  </a:lnTo>
                  <a:lnTo>
                    <a:pt x="8985" y="21546"/>
                  </a:lnTo>
                  <a:lnTo>
                    <a:pt x="8943" y="21616"/>
                  </a:lnTo>
                  <a:lnTo>
                    <a:pt x="8943" y="21659"/>
                  </a:lnTo>
                  <a:lnTo>
                    <a:pt x="8971" y="21687"/>
                  </a:lnTo>
                  <a:lnTo>
                    <a:pt x="8915" y="21701"/>
                  </a:lnTo>
                  <a:lnTo>
                    <a:pt x="8915" y="21743"/>
                  </a:lnTo>
                  <a:lnTo>
                    <a:pt x="8957" y="21729"/>
                  </a:lnTo>
                  <a:lnTo>
                    <a:pt x="8957" y="21912"/>
                  </a:lnTo>
                  <a:lnTo>
                    <a:pt x="8915" y="21968"/>
                  </a:lnTo>
                  <a:lnTo>
                    <a:pt x="8915" y="22039"/>
                  </a:lnTo>
                  <a:lnTo>
                    <a:pt x="8844" y="22081"/>
                  </a:lnTo>
                  <a:lnTo>
                    <a:pt x="8872" y="22123"/>
                  </a:lnTo>
                  <a:lnTo>
                    <a:pt x="8830" y="22152"/>
                  </a:lnTo>
                  <a:lnTo>
                    <a:pt x="8788" y="22123"/>
                  </a:lnTo>
                  <a:lnTo>
                    <a:pt x="8732" y="22194"/>
                  </a:lnTo>
                  <a:lnTo>
                    <a:pt x="8689" y="22208"/>
                  </a:lnTo>
                  <a:lnTo>
                    <a:pt x="8675" y="22236"/>
                  </a:lnTo>
                  <a:lnTo>
                    <a:pt x="8633" y="22278"/>
                  </a:lnTo>
                  <a:lnTo>
                    <a:pt x="8605" y="22320"/>
                  </a:lnTo>
                  <a:lnTo>
                    <a:pt x="8605" y="22391"/>
                  </a:lnTo>
                  <a:lnTo>
                    <a:pt x="8577" y="22433"/>
                  </a:lnTo>
                  <a:lnTo>
                    <a:pt x="8577" y="22461"/>
                  </a:lnTo>
                  <a:lnTo>
                    <a:pt x="8478" y="22518"/>
                  </a:lnTo>
                  <a:lnTo>
                    <a:pt x="8492" y="22588"/>
                  </a:lnTo>
                  <a:lnTo>
                    <a:pt x="8549" y="22504"/>
                  </a:lnTo>
                  <a:lnTo>
                    <a:pt x="8605" y="22475"/>
                  </a:lnTo>
                  <a:lnTo>
                    <a:pt x="8619" y="22433"/>
                  </a:lnTo>
                  <a:lnTo>
                    <a:pt x="8661" y="22419"/>
                  </a:lnTo>
                  <a:lnTo>
                    <a:pt x="8633" y="22377"/>
                  </a:lnTo>
                  <a:lnTo>
                    <a:pt x="8647" y="22335"/>
                  </a:lnTo>
                  <a:lnTo>
                    <a:pt x="8661" y="22335"/>
                  </a:lnTo>
                  <a:lnTo>
                    <a:pt x="8718" y="22320"/>
                  </a:lnTo>
                  <a:lnTo>
                    <a:pt x="8760" y="22363"/>
                  </a:lnTo>
                  <a:lnTo>
                    <a:pt x="8760" y="22405"/>
                  </a:lnTo>
                  <a:lnTo>
                    <a:pt x="8802" y="22405"/>
                  </a:lnTo>
                  <a:lnTo>
                    <a:pt x="8816" y="22349"/>
                  </a:lnTo>
                  <a:lnTo>
                    <a:pt x="8858" y="22349"/>
                  </a:lnTo>
                  <a:lnTo>
                    <a:pt x="8901" y="22377"/>
                  </a:lnTo>
                  <a:lnTo>
                    <a:pt x="8929" y="22377"/>
                  </a:lnTo>
                  <a:lnTo>
                    <a:pt x="8943" y="22349"/>
                  </a:lnTo>
                  <a:lnTo>
                    <a:pt x="8943" y="22306"/>
                  </a:lnTo>
                  <a:lnTo>
                    <a:pt x="8985" y="22264"/>
                  </a:lnTo>
                  <a:lnTo>
                    <a:pt x="9027" y="22292"/>
                  </a:lnTo>
                  <a:lnTo>
                    <a:pt x="9196" y="22166"/>
                  </a:lnTo>
                  <a:lnTo>
                    <a:pt x="9253" y="22208"/>
                  </a:lnTo>
                  <a:lnTo>
                    <a:pt x="9281" y="22208"/>
                  </a:lnTo>
                  <a:lnTo>
                    <a:pt x="9323" y="22180"/>
                  </a:lnTo>
                  <a:lnTo>
                    <a:pt x="9323" y="22137"/>
                  </a:lnTo>
                  <a:lnTo>
                    <a:pt x="9379" y="22109"/>
                  </a:lnTo>
                  <a:lnTo>
                    <a:pt x="9450" y="22137"/>
                  </a:lnTo>
                  <a:lnTo>
                    <a:pt x="9492" y="22123"/>
                  </a:lnTo>
                  <a:lnTo>
                    <a:pt x="9534" y="22137"/>
                  </a:lnTo>
                  <a:lnTo>
                    <a:pt x="9548" y="22180"/>
                  </a:lnTo>
                  <a:lnTo>
                    <a:pt x="9492" y="22264"/>
                  </a:lnTo>
                  <a:lnTo>
                    <a:pt x="9548" y="22306"/>
                  </a:lnTo>
                  <a:lnTo>
                    <a:pt x="9562" y="22363"/>
                  </a:lnTo>
                  <a:lnTo>
                    <a:pt x="9562" y="22377"/>
                  </a:lnTo>
                  <a:lnTo>
                    <a:pt x="9605" y="22377"/>
                  </a:lnTo>
                  <a:lnTo>
                    <a:pt x="9619" y="22335"/>
                  </a:lnTo>
                  <a:lnTo>
                    <a:pt x="9619" y="22320"/>
                  </a:lnTo>
                  <a:lnTo>
                    <a:pt x="9591" y="22292"/>
                  </a:lnTo>
                  <a:lnTo>
                    <a:pt x="9605" y="22250"/>
                  </a:lnTo>
                  <a:lnTo>
                    <a:pt x="9605" y="22208"/>
                  </a:lnTo>
                  <a:lnTo>
                    <a:pt x="9647" y="22208"/>
                  </a:lnTo>
                  <a:lnTo>
                    <a:pt x="9661" y="22236"/>
                  </a:lnTo>
                  <a:lnTo>
                    <a:pt x="9717" y="22320"/>
                  </a:lnTo>
                  <a:lnTo>
                    <a:pt x="9745" y="22433"/>
                  </a:lnTo>
                  <a:lnTo>
                    <a:pt x="9703" y="22475"/>
                  </a:lnTo>
                  <a:lnTo>
                    <a:pt x="9703" y="22518"/>
                  </a:lnTo>
                  <a:lnTo>
                    <a:pt x="9745" y="22546"/>
                  </a:lnTo>
                  <a:lnTo>
                    <a:pt x="9745" y="22588"/>
                  </a:lnTo>
                  <a:lnTo>
                    <a:pt x="9717" y="22658"/>
                  </a:lnTo>
                  <a:lnTo>
                    <a:pt x="9774" y="22687"/>
                  </a:lnTo>
                  <a:lnTo>
                    <a:pt x="9802" y="22757"/>
                  </a:lnTo>
                  <a:lnTo>
                    <a:pt x="9760" y="22799"/>
                  </a:lnTo>
                  <a:lnTo>
                    <a:pt x="9760" y="22827"/>
                  </a:lnTo>
                  <a:lnTo>
                    <a:pt x="9788" y="22870"/>
                  </a:lnTo>
                  <a:lnTo>
                    <a:pt x="9774" y="22996"/>
                  </a:lnTo>
                  <a:lnTo>
                    <a:pt x="9844" y="23025"/>
                  </a:lnTo>
                  <a:lnTo>
                    <a:pt x="9914" y="23067"/>
                  </a:lnTo>
                  <a:lnTo>
                    <a:pt x="9914" y="23081"/>
                  </a:lnTo>
                  <a:lnTo>
                    <a:pt x="9872" y="23123"/>
                  </a:lnTo>
                  <a:lnTo>
                    <a:pt x="9830" y="23081"/>
                  </a:lnTo>
                  <a:lnTo>
                    <a:pt x="9802" y="23095"/>
                  </a:lnTo>
                  <a:lnTo>
                    <a:pt x="9788" y="23123"/>
                  </a:lnTo>
                  <a:lnTo>
                    <a:pt x="9717" y="23165"/>
                  </a:lnTo>
                  <a:lnTo>
                    <a:pt x="9689" y="23222"/>
                  </a:lnTo>
                  <a:lnTo>
                    <a:pt x="9633" y="23433"/>
                  </a:lnTo>
                  <a:lnTo>
                    <a:pt x="9633" y="23447"/>
                  </a:lnTo>
                  <a:lnTo>
                    <a:pt x="9534" y="23560"/>
                  </a:lnTo>
                  <a:lnTo>
                    <a:pt x="9506" y="23616"/>
                  </a:lnTo>
                  <a:lnTo>
                    <a:pt x="9436" y="23644"/>
                  </a:lnTo>
                  <a:lnTo>
                    <a:pt x="9351" y="23771"/>
                  </a:lnTo>
                  <a:lnTo>
                    <a:pt x="9323" y="23785"/>
                  </a:lnTo>
                  <a:lnTo>
                    <a:pt x="9281" y="23729"/>
                  </a:lnTo>
                  <a:lnTo>
                    <a:pt x="9253" y="23743"/>
                  </a:lnTo>
                  <a:lnTo>
                    <a:pt x="9253" y="23785"/>
                  </a:lnTo>
                  <a:lnTo>
                    <a:pt x="9281" y="23799"/>
                  </a:lnTo>
                  <a:lnTo>
                    <a:pt x="9281" y="23869"/>
                  </a:lnTo>
                  <a:lnTo>
                    <a:pt x="9239" y="23954"/>
                  </a:lnTo>
                  <a:lnTo>
                    <a:pt x="9182" y="23982"/>
                  </a:lnTo>
                  <a:lnTo>
                    <a:pt x="9140" y="23954"/>
                  </a:lnTo>
                  <a:lnTo>
                    <a:pt x="9154" y="23926"/>
                  </a:lnTo>
                  <a:lnTo>
                    <a:pt x="9154" y="23884"/>
                  </a:lnTo>
                  <a:lnTo>
                    <a:pt x="9112" y="23869"/>
                  </a:lnTo>
                  <a:lnTo>
                    <a:pt x="9070" y="23898"/>
                  </a:lnTo>
                  <a:lnTo>
                    <a:pt x="9055" y="23827"/>
                  </a:lnTo>
                  <a:lnTo>
                    <a:pt x="9013" y="23785"/>
                  </a:lnTo>
                  <a:lnTo>
                    <a:pt x="8943" y="23841"/>
                  </a:lnTo>
                  <a:lnTo>
                    <a:pt x="8985" y="23898"/>
                  </a:lnTo>
                  <a:lnTo>
                    <a:pt x="8985" y="23954"/>
                  </a:lnTo>
                  <a:lnTo>
                    <a:pt x="9013" y="24053"/>
                  </a:lnTo>
                  <a:lnTo>
                    <a:pt x="8971" y="24067"/>
                  </a:lnTo>
                  <a:lnTo>
                    <a:pt x="8943" y="24137"/>
                  </a:lnTo>
                  <a:lnTo>
                    <a:pt x="8929" y="24179"/>
                  </a:lnTo>
                  <a:lnTo>
                    <a:pt x="8816" y="24264"/>
                  </a:lnTo>
                  <a:lnTo>
                    <a:pt x="8788" y="24222"/>
                  </a:lnTo>
                  <a:lnTo>
                    <a:pt x="8774" y="24151"/>
                  </a:lnTo>
                  <a:lnTo>
                    <a:pt x="8718" y="24137"/>
                  </a:lnTo>
                  <a:lnTo>
                    <a:pt x="8718" y="24067"/>
                  </a:lnTo>
                  <a:lnTo>
                    <a:pt x="8675" y="24010"/>
                  </a:lnTo>
                  <a:lnTo>
                    <a:pt x="8689" y="23982"/>
                  </a:lnTo>
                  <a:lnTo>
                    <a:pt x="8605" y="23926"/>
                  </a:lnTo>
                  <a:lnTo>
                    <a:pt x="8534" y="23912"/>
                  </a:lnTo>
                  <a:lnTo>
                    <a:pt x="8464" y="23940"/>
                  </a:lnTo>
                  <a:lnTo>
                    <a:pt x="8422" y="23926"/>
                  </a:lnTo>
                  <a:lnTo>
                    <a:pt x="8380" y="23940"/>
                  </a:lnTo>
                  <a:lnTo>
                    <a:pt x="8323" y="23940"/>
                  </a:lnTo>
                  <a:lnTo>
                    <a:pt x="8295" y="23884"/>
                  </a:lnTo>
                  <a:lnTo>
                    <a:pt x="8239" y="23884"/>
                  </a:lnTo>
                  <a:lnTo>
                    <a:pt x="8084" y="23926"/>
                  </a:lnTo>
                  <a:lnTo>
                    <a:pt x="8070" y="23968"/>
                  </a:lnTo>
                  <a:lnTo>
                    <a:pt x="7999" y="23968"/>
                  </a:lnTo>
                  <a:lnTo>
                    <a:pt x="7901" y="24010"/>
                  </a:lnTo>
                  <a:lnTo>
                    <a:pt x="7816" y="23982"/>
                  </a:lnTo>
                  <a:lnTo>
                    <a:pt x="7633" y="24024"/>
                  </a:lnTo>
                  <a:lnTo>
                    <a:pt x="7577" y="24038"/>
                  </a:lnTo>
                  <a:lnTo>
                    <a:pt x="7521" y="24024"/>
                  </a:lnTo>
                  <a:lnTo>
                    <a:pt x="7492" y="23954"/>
                  </a:lnTo>
                  <a:lnTo>
                    <a:pt x="7422" y="23855"/>
                  </a:lnTo>
                  <a:lnTo>
                    <a:pt x="7436" y="23841"/>
                  </a:lnTo>
                  <a:lnTo>
                    <a:pt x="7521" y="23855"/>
                  </a:lnTo>
                  <a:lnTo>
                    <a:pt x="7549" y="23841"/>
                  </a:lnTo>
                  <a:lnTo>
                    <a:pt x="7577" y="23813"/>
                  </a:lnTo>
                  <a:lnTo>
                    <a:pt x="7535" y="23743"/>
                  </a:lnTo>
                  <a:lnTo>
                    <a:pt x="7535" y="23644"/>
                  </a:lnTo>
                  <a:lnTo>
                    <a:pt x="7577" y="23546"/>
                  </a:lnTo>
                  <a:lnTo>
                    <a:pt x="7577" y="23503"/>
                  </a:lnTo>
                  <a:lnTo>
                    <a:pt x="7535" y="23489"/>
                  </a:lnTo>
                  <a:lnTo>
                    <a:pt x="7478" y="23602"/>
                  </a:lnTo>
                  <a:lnTo>
                    <a:pt x="7464" y="23686"/>
                  </a:lnTo>
                  <a:lnTo>
                    <a:pt x="7394" y="23757"/>
                  </a:lnTo>
                  <a:lnTo>
                    <a:pt x="7380" y="23827"/>
                  </a:lnTo>
                  <a:lnTo>
                    <a:pt x="7225" y="23940"/>
                  </a:lnTo>
                  <a:lnTo>
                    <a:pt x="7253" y="24038"/>
                  </a:lnTo>
                  <a:lnTo>
                    <a:pt x="7295" y="23940"/>
                  </a:lnTo>
                  <a:lnTo>
                    <a:pt x="7366" y="23940"/>
                  </a:lnTo>
                  <a:lnTo>
                    <a:pt x="7380" y="23926"/>
                  </a:lnTo>
                  <a:lnTo>
                    <a:pt x="7408" y="23912"/>
                  </a:lnTo>
                  <a:lnTo>
                    <a:pt x="7436" y="23968"/>
                  </a:lnTo>
                  <a:lnTo>
                    <a:pt x="7450" y="24081"/>
                  </a:lnTo>
                  <a:lnTo>
                    <a:pt x="7197" y="24250"/>
                  </a:lnTo>
                  <a:lnTo>
                    <a:pt x="6985" y="24461"/>
                  </a:lnTo>
                  <a:lnTo>
                    <a:pt x="6971" y="24588"/>
                  </a:lnTo>
                  <a:lnTo>
                    <a:pt x="7070" y="24728"/>
                  </a:lnTo>
                  <a:lnTo>
                    <a:pt x="7112" y="24855"/>
                  </a:lnTo>
                  <a:lnTo>
                    <a:pt x="7126" y="25081"/>
                  </a:lnTo>
                  <a:lnTo>
                    <a:pt x="7098" y="25221"/>
                  </a:lnTo>
                  <a:lnTo>
                    <a:pt x="7056" y="25292"/>
                  </a:lnTo>
                  <a:lnTo>
                    <a:pt x="6985" y="25489"/>
                  </a:lnTo>
                  <a:lnTo>
                    <a:pt x="6985" y="25545"/>
                  </a:lnTo>
                  <a:lnTo>
                    <a:pt x="7014" y="25616"/>
                  </a:lnTo>
                  <a:lnTo>
                    <a:pt x="7014" y="25658"/>
                  </a:lnTo>
                  <a:lnTo>
                    <a:pt x="6957" y="25714"/>
                  </a:lnTo>
                  <a:lnTo>
                    <a:pt x="6957" y="25827"/>
                  </a:lnTo>
                  <a:lnTo>
                    <a:pt x="6887" y="25968"/>
                  </a:lnTo>
                  <a:lnTo>
                    <a:pt x="6817" y="25996"/>
                  </a:lnTo>
                  <a:lnTo>
                    <a:pt x="6802" y="26052"/>
                  </a:lnTo>
                  <a:lnTo>
                    <a:pt x="6718" y="26066"/>
                  </a:lnTo>
                  <a:lnTo>
                    <a:pt x="6450" y="26306"/>
                  </a:lnTo>
                  <a:lnTo>
                    <a:pt x="6436" y="26376"/>
                  </a:lnTo>
                  <a:lnTo>
                    <a:pt x="6394" y="26404"/>
                  </a:lnTo>
                  <a:lnTo>
                    <a:pt x="6380" y="26475"/>
                  </a:lnTo>
                  <a:lnTo>
                    <a:pt x="6197" y="26531"/>
                  </a:lnTo>
                  <a:lnTo>
                    <a:pt x="6070" y="26587"/>
                  </a:lnTo>
                  <a:lnTo>
                    <a:pt x="6014" y="26644"/>
                  </a:lnTo>
                  <a:lnTo>
                    <a:pt x="5929" y="26798"/>
                  </a:lnTo>
                  <a:lnTo>
                    <a:pt x="5789" y="26869"/>
                  </a:lnTo>
                  <a:lnTo>
                    <a:pt x="5605" y="27024"/>
                  </a:lnTo>
                  <a:lnTo>
                    <a:pt x="5577" y="27010"/>
                  </a:lnTo>
                  <a:lnTo>
                    <a:pt x="5577" y="26939"/>
                  </a:lnTo>
                  <a:lnTo>
                    <a:pt x="5535" y="26911"/>
                  </a:lnTo>
                  <a:lnTo>
                    <a:pt x="5465" y="26939"/>
                  </a:lnTo>
                  <a:lnTo>
                    <a:pt x="5422" y="26911"/>
                  </a:lnTo>
                  <a:lnTo>
                    <a:pt x="5380" y="26827"/>
                  </a:lnTo>
                  <a:lnTo>
                    <a:pt x="5352" y="26813"/>
                  </a:lnTo>
                  <a:lnTo>
                    <a:pt x="5296" y="26813"/>
                  </a:lnTo>
                  <a:lnTo>
                    <a:pt x="5253" y="26770"/>
                  </a:lnTo>
                  <a:lnTo>
                    <a:pt x="5310" y="26728"/>
                  </a:lnTo>
                  <a:lnTo>
                    <a:pt x="5324" y="26658"/>
                  </a:lnTo>
                  <a:lnTo>
                    <a:pt x="5465" y="26700"/>
                  </a:lnTo>
                  <a:lnTo>
                    <a:pt x="5493" y="26686"/>
                  </a:lnTo>
                  <a:lnTo>
                    <a:pt x="5437" y="26630"/>
                  </a:lnTo>
                  <a:lnTo>
                    <a:pt x="5437" y="26545"/>
                  </a:lnTo>
                  <a:lnTo>
                    <a:pt x="5366" y="26531"/>
                  </a:lnTo>
                  <a:lnTo>
                    <a:pt x="5310" y="26475"/>
                  </a:lnTo>
                  <a:lnTo>
                    <a:pt x="5253" y="26489"/>
                  </a:lnTo>
                  <a:lnTo>
                    <a:pt x="5169" y="26461"/>
                  </a:lnTo>
                  <a:lnTo>
                    <a:pt x="5113" y="26418"/>
                  </a:lnTo>
                  <a:lnTo>
                    <a:pt x="5056" y="26418"/>
                  </a:lnTo>
                  <a:lnTo>
                    <a:pt x="4972" y="26489"/>
                  </a:lnTo>
                  <a:lnTo>
                    <a:pt x="4901" y="26446"/>
                  </a:lnTo>
                  <a:lnTo>
                    <a:pt x="4817" y="26432"/>
                  </a:lnTo>
                  <a:lnTo>
                    <a:pt x="4789" y="26418"/>
                  </a:lnTo>
                  <a:lnTo>
                    <a:pt x="4775" y="26418"/>
                  </a:lnTo>
                  <a:lnTo>
                    <a:pt x="4732" y="26390"/>
                  </a:lnTo>
                  <a:lnTo>
                    <a:pt x="4704" y="26320"/>
                  </a:lnTo>
                  <a:lnTo>
                    <a:pt x="4634" y="26320"/>
                  </a:lnTo>
                  <a:lnTo>
                    <a:pt x="4592" y="26207"/>
                  </a:lnTo>
                  <a:lnTo>
                    <a:pt x="4563" y="26066"/>
                  </a:lnTo>
                  <a:lnTo>
                    <a:pt x="4521" y="26010"/>
                  </a:lnTo>
                  <a:lnTo>
                    <a:pt x="4394" y="25996"/>
                  </a:lnTo>
                  <a:lnTo>
                    <a:pt x="4352" y="25954"/>
                  </a:lnTo>
                  <a:lnTo>
                    <a:pt x="4254" y="25954"/>
                  </a:lnTo>
                  <a:lnTo>
                    <a:pt x="4225" y="25954"/>
                  </a:lnTo>
                  <a:lnTo>
                    <a:pt x="4085" y="25996"/>
                  </a:lnTo>
                  <a:lnTo>
                    <a:pt x="4057" y="25982"/>
                  </a:lnTo>
                  <a:lnTo>
                    <a:pt x="4000" y="25968"/>
                  </a:lnTo>
                  <a:lnTo>
                    <a:pt x="3859" y="25799"/>
                  </a:lnTo>
                  <a:lnTo>
                    <a:pt x="3789" y="25785"/>
                  </a:lnTo>
                  <a:lnTo>
                    <a:pt x="3761" y="25742"/>
                  </a:lnTo>
                  <a:lnTo>
                    <a:pt x="3676" y="25573"/>
                  </a:lnTo>
                  <a:lnTo>
                    <a:pt x="3606" y="25390"/>
                  </a:lnTo>
                  <a:lnTo>
                    <a:pt x="3564" y="25306"/>
                  </a:lnTo>
                  <a:lnTo>
                    <a:pt x="3493" y="25264"/>
                  </a:lnTo>
                  <a:lnTo>
                    <a:pt x="3451" y="25193"/>
                  </a:lnTo>
                  <a:lnTo>
                    <a:pt x="3437" y="25165"/>
                  </a:lnTo>
                  <a:lnTo>
                    <a:pt x="3381" y="25066"/>
                  </a:lnTo>
                  <a:lnTo>
                    <a:pt x="3381" y="25123"/>
                  </a:lnTo>
                  <a:lnTo>
                    <a:pt x="3381" y="25137"/>
                  </a:lnTo>
                  <a:lnTo>
                    <a:pt x="3479" y="25306"/>
                  </a:lnTo>
                  <a:lnTo>
                    <a:pt x="3521" y="25334"/>
                  </a:lnTo>
                  <a:lnTo>
                    <a:pt x="3648" y="25658"/>
                  </a:lnTo>
                  <a:lnTo>
                    <a:pt x="3747" y="25799"/>
                  </a:lnTo>
                  <a:lnTo>
                    <a:pt x="3859" y="25855"/>
                  </a:lnTo>
                  <a:lnTo>
                    <a:pt x="3986" y="25982"/>
                  </a:lnTo>
                  <a:lnTo>
                    <a:pt x="4000" y="26052"/>
                  </a:lnTo>
                  <a:moveTo>
                    <a:pt x="13139" y="10295"/>
                  </a:moveTo>
                  <a:lnTo>
                    <a:pt x="13181" y="10267"/>
                  </a:lnTo>
                  <a:lnTo>
                    <a:pt x="13210" y="10281"/>
                  </a:lnTo>
                  <a:lnTo>
                    <a:pt x="13210" y="10281"/>
                  </a:lnTo>
                  <a:lnTo>
                    <a:pt x="13238" y="10309"/>
                  </a:lnTo>
                  <a:lnTo>
                    <a:pt x="13238" y="10393"/>
                  </a:lnTo>
                  <a:lnTo>
                    <a:pt x="13195" y="10421"/>
                  </a:lnTo>
                  <a:lnTo>
                    <a:pt x="13139" y="10393"/>
                  </a:lnTo>
                  <a:lnTo>
                    <a:pt x="13111" y="10351"/>
                  </a:lnTo>
                  <a:close/>
                  <a:moveTo>
                    <a:pt x="3817" y="9760"/>
                  </a:moveTo>
                  <a:lnTo>
                    <a:pt x="3845" y="9731"/>
                  </a:lnTo>
                  <a:lnTo>
                    <a:pt x="3859" y="9675"/>
                  </a:lnTo>
                  <a:lnTo>
                    <a:pt x="3916" y="9619"/>
                  </a:lnTo>
                  <a:lnTo>
                    <a:pt x="4028" y="9605"/>
                  </a:lnTo>
                  <a:lnTo>
                    <a:pt x="4057" y="9534"/>
                  </a:lnTo>
                  <a:lnTo>
                    <a:pt x="4099" y="9562"/>
                  </a:lnTo>
                  <a:lnTo>
                    <a:pt x="4155" y="9520"/>
                  </a:lnTo>
                  <a:lnTo>
                    <a:pt x="4197" y="9534"/>
                  </a:lnTo>
                  <a:lnTo>
                    <a:pt x="4197" y="9534"/>
                  </a:lnTo>
                  <a:lnTo>
                    <a:pt x="4282" y="9577"/>
                  </a:lnTo>
                  <a:lnTo>
                    <a:pt x="4437" y="9619"/>
                  </a:lnTo>
                  <a:lnTo>
                    <a:pt x="4507" y="9591"/>
                  </a:lnTo>
                  <a:lnTo>
                    <a:pt x="4732" y="9661"/>
                  </a:lnTo>
                  <a:lnTo>
                    <a:pt x="4747" y="9717"/>
                  </a:lnTo>
                  <a:lnTo>
                    <a:pt x="4676" y="9844"/>
                  </a:lnTo>
                  <a:lnTo>
                    <a:pt x="4690" y="9915"/>
                  </a:lnTo>
                  <a:lnTo>
                    <a:pt x="4648" y="9971"/>
                  </a:lnTo>
                  <a:lnTo>
                    <a:pt x="4634" y="10154"/>
                  </a:lnTo>
                  <a:lnTo>
                    <a:pt x="4592" y="10238"/>
                  </a:lnTo>
                  <a:lnTo>
                    <a:pt x="4521" y="10196"/>
                  </a:lnTo>
                  <a:lnTo>
                    <a:pt x="4521" y="10154"/>
                  </a:lnTo>
                  <a:lnTo>
                    <a:pt x="4493" y="10098"/>
                  </a:lnTo>
                  <a:lnTo>
                    <a:pt x="4493" y="10013"/>
                  </a:lnTo>
                  <a:lnTo>
                    <a:pt x="4521" y="9929"/>
                  </a:lnTo>
                  <a:lnTo>
                    <a:pt x="4592" y="9886"/>
                  </a:lnTo>
                  <a:lnTo>
                    <a:pt x="4549" y="9844"/>
                  </a:lnTo>
                  <a:lnTo>
                    <a:pt x="4549" y="9788"/>
                  </a:lnTo>
                  <a:lnTo>
                    <a:pt x="4310" y="9746"/>
                  </a:lnTo>
                  <a:lnTo>
                    <a:pt x="4014" y="9830"/>
                  </a:lnTo>
                  <a:lnTo>
                    <a:pt x="3972" y="9802"/>
                  </a:lnTo>
                  <a:lnTo>
                    <a:pt x="3916" y="9816"/>
                  </a:lnTo>
                  <a:lnTo>
                    <a:pt x="3831" y="9788"/>
                  </a:lnTo>
                  <a:close/>
                  <a:moveTo>
                    <a:pt x="9591" y="9929"/>
                  </a:moveTo>
                  <a:lnTo>
                    <a:pt x="9577" y="9971"/>
                  </a:lnTo>
                  <a:lnTo>
                    <a:pt x="9492" y="9985"/>
                  </a:lnTo>
                  <a:lnTo>
                    <a:pt x="9450" y="10027"/>
                  </a:lnTo>
                  <a:lnTo>
                    <a:pt x="9393" y="10013"/>
                  </a:lnTo>
                  <a:lnTo>
                    <a:pt x="9337" y="9985"/>
                  </a:lnTo>
                  <a:lnTo>
                    <a:pt x="9351" y="9929"/>
                  </a:lnTo>
                  <a:lnTo>
                    <a:pt x="9422" y="9886"/>
                  </a:lnTo>
                  <a:lnTo>
                    <a:pt x="9450" y="9900"/>
                  </a:lnTo>
                  <a:lnTo>
                    <a:pt x="9450" y="9900"/>
                  </a:lnTo>
                  <a:lnTo>
                    <a:pt x="9577" y="9900"/>
                  </a:lnTo>
                  <a:close/>
                  <a:moveTo>
                    <a:pt x="13477" y="7492"/>
                  </a:moveTo>
                  <a:lnTo>
                    <a:pt x="13477" y="7507"/>
                  </a:lnTo>
                  <a:lnTo>
                    <a:pt x="13449" y="7577"/>
                  </a:lnTo>
                  <a:lnTo>
                    <a:pt x="13379" y="7647"/>
                  </a:lnTo>
                  <a:lnTo>
                    <a:pt x="13364" y="7704"/>
                  </a:lnTo>
                  <a:lnTo>
                    <a:pt x="13294" y="7760"/>
                  </a:lnTo>
                  <a:lnTo>
                    <a:pt x="13012" y="7732"/>
                  </a:lnTo>
                  <a:lnTo>
                    <a:pt x="12858" y="7746"/>
                  </a:lnTo>
                  <a:lnTo>
                    <a:pt x="12773" y="7830"/>
                  </a:lnTo>
                  <a:lnTo>
                    <a:pt x="12717" y="7859"/>
                  </a:lnTo>
                  <a:lnTo>
                    <a:pt x="12435" y="7844"/>
                  </a:lnTo>
                  <a:lnTo>
                    <a:pt x="12139" y="7788"/>
                  </a:lnTo>
                  <a:lnTo>
                    <a:pt x="11970" y="7661"/>
                  </a:lnTo>
                  <a:lnTo>
                    <a:pt x="11815" y="7591"/>
                  </a:lnTo>
                  <a:lnTo>
                    <a:pt x="11773" y="7535"/>
                  </a:lnTo>
                  <a:lnTo>
                    <a:pt x="11618" y="7436"/>
                  </a:lnTo>
                  <a:lnTo>
                    <a:pt x="11562" y="7352"/>
                  </a:lnTo>
                  <a:lnTo>
                    <a:pt x="11506" y="7253"/>
                  </a:lnTo>
                  <a:lnTo>
                    <a:pt x="11492" y="7098"/>
                  </a:lnTo>
                  <a:lnTo>
                    <a:pt x="11506" y="7014"/>
                  </a:lnTo>
                  <a:lnTo>
                    <a:pt x="11463" y="6929"/>
                  </a:lnTo>
                  <a:lnTo>
                    <a:pt x="11379" y="6873"/>
                  </a:lnTo>
                  <a:lnTo>
                    <a:pt x="11280" y="6845"/>
                  </a:lnTo>
                  <a:lnTo>
                    <a:pt x="11323" y="6774"/>
                  </a:lnTo>
                  <a:lnTo>
                    <a:pt x="11294" y="6591"/>
                  </a:lnTo>
                  <a:lnTo>
                    <a:pt x="11309" y="6464"/>
                  </a:lnTo>
                  <a:lnTo>
                    <a:pt x="11393" y="6352"/>
                  </a:lnTo>
                  <a:lnTo>
                    <a:pt x="11351" y="6028"/>
                  </a:lnTo>
                  <a:lnTo>
                    <a:pt x="11224" y="5873"/>
                  </a:lnTo>
                  <a:lnTo>
                    <a:pt x="11111" y="5718"/>
                  </a:lnTo>
                  <a:lnTo>
                    <a:pt x="10957" y="5422"/>
                  </a:lnTo>
                  <a:lnTo>
                    <a:pt x="10942" y="5296"/>
                  </a:lnTo>
                  <a:lnTo>
                    <a:pt x="10971" y="5197"/>
                  </a:lnTo>
                  <a:lnTo>
                    <a:pt x="11027" y="5099"/>
                  </a:lnTo>
                  <a:lnTo>
                    <a:pt x="11027" y="5099"/>
                  </a:lnTo>
                  <a:lnTo>
                    <a:pt x="11027" y="5099"/>
                  </a:lnTo>
                  <a:lnTo>
                    <a:pt x="11069" y="4817"/>
                  </a:lnTo>
                  <a:lnTo>
                    <a:pt x="11125" y="4648"/>
                  </a:lnTo>
                  <a:lnTo>
                    <a:pt x="11210" y="4549"/>
                  </a:lnTo>
                  <a:lnTo>
                    <a:pt x="11323" y="4451"/>
                  </a:lnTo>
                  <a:lnTo>
                    <a:pt x="11421" y="4423"/>
                  </a:lnTo>
                  <a:lnTo>
                    <a:pt x="11492" y="4394"/>
                  </a:lnTo>
                  <a:lnTo>
                    <a:pt x="11506" y="4310"/>
                  </a:lnTo>
                  <a:lnTo>
                    <a:pt x="11520" y="4282"/>
                  </a:lnTo>
                  <a:lnTo>
                    <a:pt x="11534" y="4254"/>
                  </a:lnTo>
                  <a:lnTo>
                    <a:pt x="11534" y="4225"/>
                  </a:lnTo>
                  <a:lnTo>
                    <a:pt x="11548" y="4225"/>
                  </a:lnTo>
                  <a:lnTo>
                    <a:pt x="11562" y="4197"/>
                  </a:lnTo>
                  <a:lnTo>
                    <a:pt x="11590" y="4169"/>
                  </a:lnTo>
                  <a:lnTo>
                    <a:pt x="11689" y="4141"/>
                  </a:lnTo>
                  <a:lnTo>
                    <a:pt x="11731" y="4141"/>
                  </a:lnTo>
                  <a:lnTo>
                    <a:pt x="11787" y="4183"/>
                  </a:lnTo>
                  <a:lnTo>
                    <a:pt x="11830" y="4169"/>
                  </a:lnTo>
                  <a:lnTo>
                    <a:pt x="11759" y="4099"/>
                  </a:lnTo>
                  <a:lnTo>
                    <a:pt x="11787" y="4042"/>
                  </a:lnTo>
                  <a:lnTo>
                    <a:pt x="11858" y="3986"/>
                  </a:lnTo>
                  <a:lnTo>
                    <a:pt x="11999" y="3958"/>
                  </a:lnTo>
                  <a:lnTo>
                    <a:pt x="12069" y="3972"/>
                  </a:lnTo>
                  <a:lnTo>
                    <a:pt x="12379" y="4141"/>
                  </a:lnTo>
                  <a:lnTo>
                    <a:pt x="12548" y="4268"/>
                  </a:lnTo>
                  <a:lnTo>
                    <a:pt x="12604" y="4352"/>
                  </a:lnTo>
                  <a:lnTo>
                    <a:pt x="12618" y="4366"/>
                  </a:lnTo>
                  <a:lnTo>
                    <a:pt x="12815" y="4521"/>
                  </a:lnTo>
                  <a:lnTo>
                    <a:pt x="12858" y="4592"/>
                  </a:lnTo>
                  <a:lnTo>
                    <a:pt x="12872" y="4648"/>
                  </a:lnTo>
                  <a:lnTo>
                    <a:pt x="12914" y="4718"/>
                  </a:lnTo>
                  <a:lnTo>
                    <a:pt x="12900" y="4775"/>
                  </a:lnTo>
                  <a:lnTo>
                    <a:pt x="13027" y="5000"/>
                  </a:lnTo>
                  <a:lnTo>
                    <a:pt x="13041" y="5211"/>
                  </a:lnTo>
                  <a:lnTo>
                    <a:pt x="13069" y="5310"/>
                  </a:lnTo>
                  <a:lnTo>
                    <a:pt x="13097" y="5451"/>
                  </a:lnTo>
                  <a:lnTo>
                    <a:pt x="13097" y="5521"/>
                  </a:lnTo>
                  <a:lnTo>
                    <a:pt x="13055" y="5606"/>
                  </a:lnTo>
                  <a:lnTo>
                    <a:pt x="12984" y="5648"/>
                  </a:lnTo>
                  <a:lnTo>
                    <a:pt x="12956" y="5704"/>
                  </a:lnTo>
                  <a:lnTo>
                    <a:pt x="12900" y="5732"/>
                  </a:lnTo>
                  <a:lnTo>
                    <a:pt x="12900" y="5774"/>
                  </a:lnTo>
                  <a:lnTo>
                    <a:pt x="12843" y="5817"/>
                  </a:lnTo>
                  <a:lnTo>
                    <a:pt x="12843" y="5817"/>
                  </a:lnTo>
                  <a:lnTo>
                    <a:pt x="12900" y="5845"/>
                  </a:lnTo>
                  <a:lnTo>
                    <a:pt x="12928" y="5873"/>
                  </a:lnTo>
                  <a:lnTo>
                    <a:pt x="13153" y="5929"/>
                  </a:lnTo>
                  <a:lnTo>
                    <a:pt x="13238" y="5972"/>
                  </a:lnTo>
                  <a:lnTo>
                    <a:pt x="13280" y="6056"/>
                  </a:lnTo>
                  <a:lnTo>
                    <a:pt x="13435" y="6225"/>
                  </a:lnTo>
                  <a:lnTo>
                    <a:pt x="13449" y="6239"/>
                  </a:lnTo>
                  <a:lnTo>
                    <a:pt x="13449" y="6267"/>
                  </a:lnTo>
                  <a:lnTo>
                    <a:pt x="13379" y="6281"/>
                  </a:lnTo>
                  <a:lnTo>
                    <a:pt x="13322" y="6352"/>
                  </a:lnTo>
                  <a:lnTo>
                    <a:pt x="13210" y="6394"/>
                  </a:lnTo>
                  <a:lnTo>
                    <a:pt x="13097" y="6535"/>
                  </a:lnTo>
                  <a:lnTo>
                    <a:pt x="13097" y="6591"/>
                  </a:lnTo>
                  <a:lnTo>
                    <a:pt x="13153" y="6648"/>
                  </a:lnTo>
                  <a:lnTo>
                    <a:pt x="13364" y="6774"/>
                  </a:lnTo>
                  <a:lnTo>
                    <a:pt x="13477" y="6817"/>
                  </a:lnTo>
                  <a:lnTo>
                    <a:pt x="13463" y="6873"/>
                  </a:lnTo>
                  <a:lnTo>
                    <a:pt x="13393" y="6929"/>
                  </a:lnTo>
                  <a:lnTo>
                    <a:pt x="13379" y="7042"/>
                  </a:lnTo>
                  <a:lnTo>
                    <a:pt x="13393" y="7183"/>
                  </a:lnTo>
                  <a:lnTo>
                    <a:pt x="13435" y="7239"/>
                  </a:lnTo>
                  <a:lnTo>
                    <a:pt x="13435" y="7323"/>
                  </a:lnTo>
                  <a:lnTo>
                    <a:pt x="13477" y="7408"/>
                  </a:lnTo>
                  <a:close/>
                  <a:moveTo>
                    <a:pt x="13562" y="6760"/>
                  </a:moveTo>
                  <a:lnTo>
                    <a:pt x="13519" y="6662"/>
                  </a:lnTo>
                  <a:lnTo>
                    <a:pt x="13435" y="6591"/>
                  </a:lnTo>
                  <a:lnTo>
                    <a:pt x="13407" y="6464"/>
                  </a:lnTo>
                  <a:lnTo>
                    <a:pt x="13449" y="6450"/>
                  </a:lnTo>
                  <a:lnTo>
                    <a:pt x="13491" y="6464"/>
                  </a:lnTo>
                  <a:lnTo>
                    <a:pt x="13491" y="6464"/>
                  </a:lnTo>
                  <a:lnTo>
                    <a:pt x="13646" y="6690"/>
                  </a:lnTo>
                  <a:lnTo>
                    <a:pt x="13632" y="6718"/>
                  </a:lnTo>
                  <a:lnTo>
                    <a:pt x="13590" y="6774"/>
                  </a:lnTo>
                  <a:close/>
                  <a:moveTo>
                    <a:pt x="3493" y="3057"/>
                  </a:moveTo>
                  <a:lnTo>
                    <a:pt x="3338" y="3099"/>
                  </a:lnTo>
                  <a:lnTo>
                    <a:pt x="3296" y="3155"/>
                  </a:lnTo>
                  <a:lnTo>
                    <a:pt x="3268" y="3310"/>
                  </a:lnTo>
                  <a:lnTo>
                    <a:pt x="3183" y="3451"/>
                  </a:lnTo>
                  <a:lnTo>
                    <a:pt x="3113" y="3719"/>
                  </a:lnTo>
                  <a:lnTo>
                    <a:pt x="3085" y="3747"/>
                  </a:lnTo>
                  <a:lnTo>
                    <a:pt x="2789" y="4141"/>
                  </a:lnTo>
                  <a:lnTo>
                    <a:pt x="2648" y="4296"/>
                  </a:lnTo>
                  <a:lnTo>
                    <a:pt x="2409" y="4465"/>
                  </a:lnTo>
                  <a:lnTo>
                    <a:pt x="2339" y="4493"/>
                  </a:lnTo>
                  <a:lnTo>
                    <a:pt x="2324" y="4535"/>
                  </a:lnTo>
                  <a:lnTo>
                    <a:pt x="2226" y="4620"/>
                  </a:lnTo>
                  <a:lnTo>
                    <a:pt x="2155" y="4578"/>
                  </a:lnTo>
                  <a:lnTo>
                    <a:pt x="2071" y="4578"/>
                  </a:lnTo>
                  <a:lnTo>
                    <a:pt x="2015" y="4451"/>
                  </a:lnTo>
                  <a:lnTo>
                    <a:pt x="2015" y="4394"/>
                  </a:lnTo>
                  <a:lnTo>
                    <a:pt x="1944" y="4366"/>
                  </a:lnTo>
                  <a:lnTo>
                    <a:pt x="1944" y="4338"/>
                  </a:lnTo>
                  <a:lnTo>
                    <a:pt x="1930" y="4310"/>
                  </a:lnTo>
                  <a:lnTo>
                    <a:pt x="1986" y="4296"/>
                  </a:lnTo>
                  <a:lnTo>
                    <a:pt x="2029" y="4211"/>
                  </a:lnTo>
                  <a:lnTo>
                    <a:pt x="2127" y="4155"/>
                  </a:lnTo>
                  <a:lnTo>
                    <a:pt x="2127" y="4099"/>
                  </a:lnTo>
                  <a:lnTo>
                    <a:pt x="2170" y="4057"/>
                  </a:lnTo>
                  <a:lnTo>
                    <a:pt x="2184" y="4014"/>
                  </a:lnTo>
                  <a:lnTo>
                    <a:pt x="2071" y="4000"/>
                  </a:lnTo>
                  <a:lnTo>
                    <a:pt x="2085" y="3873"/>
                  </a:lnTo>
                  <a:lnTo>
                    <a:pt x="2155" y="3747"/>
                  </a:lnTo>
                  <a:lnTo>
                    <a:pt x="2226" y="3690"/>
                  </a:lnTo>
                  <a:lnTo>
                    <a:pt x="2240" y="3648"/>
                  </a:lnTo>
                  <a:lnTo>
                    <a:pt x="2324" y="3564"/>
                  </a:lnTo>
                  <a:lnTo>
                    <a:pt x="2409" y="3521"/>
                  </a:lnTo>
                  <a:lnTo>
                    <a:pt x="2353" y="3493"/>
                  </a:lnTo>
                  <a:lnTo>
                    <a:pt x="2353" y="3451"/>
                  </a:lnTo>
                  <a:lnTo>
                    <a:pt x="2367" y="3381"/>
                  </a:lnTo>
                  <a:lnTo>
                    <a:pt x="2437" y="3296"/>
                  </a:lnTo>
                  <a:lnTo>
                    <a:pt x="2465" y="3198"/>
                  </a:lnTo>
                  <a:lnTo>
                    <a:pt x="2451" y="3113"/>
                  </a:lnTo>
                  <a:lnTo>
                    <a:pt x="2409" y="3071"/>
                  </a:lnTo>
                  <a:lnTo>
                    <a:pt x="2395" y="3071"/>
                  </a:lnTo>
                  <a:lnTo>
                    <a:pt x="2367" y="3085"/>
                  </a:lnTo>
                  <a:lnTo>
                    <a:pt x="2254" y="3057"/>
                  </a:lnTo>
                  <a:lnTo>
                    <a:pt x="2226" y="3043"/>
                  </a:lnTo>
                  <a:lnTo>
                    <a:pt x="2226" y="3000"/>
                  </a:lnTo>
                  <a:lnTo>
                    <a:pt x="2254" y="2972"/>
                  </a:lnTo>
                  <a:lnTo>
                    <a:pt x="2240" y="2930"/>
                  </a:lnTo>
                  <a:lnTo>
                    <a:pt x="2451" y="2747"/>
                  </a:lnTo>
                  <a:lnTo>
                    <a:pt x="2451" y="2677"/>
                  </a:lnTo>
                  <a:lnTo>
                    <a:pt x="2465" y="2648"/>
                  </a:lnTo>
                  <a:lnTo>
                    <a:pt x="2437" y="2592"/>
                  </a:lnTo>
                  <a:lnTo>
                    <a:pt x="2465" y="2550"/>
                  </a:lnTo>
                  <a:lnTo>
                    <a:pt x="2395" y="2508"/>
                  </a:lnTo>
                  <a:lnTo>
                    <a:pt x="2451" y="2479"/>
                  </a:lnTo>
                  <a:lnTo>
                    <a:pt x="2451" y="2367"/>
                  </a:lnTo>
                  <a:lnTo>
                    <a:pt x="2508" y="2296"/>
                  </a:lnTo>
                  <a:lnTo>
                    <a:pt x="2479" y="2268"/>
                  </a:lnTo>
                  <a:lnTo>
                    <a:pt x="2465" y="2198"/>
                  </a:lnTo>
                  <a:lnTo>
                    <a:pt x="2493" y="2170"/>
                  </a:lnTo>
                  <a:lnTo>
                    <a:pt x="2620" y="2127"/>
                  </a:lnTo>
                  <a:lnTo>
                    <a:pt x="2676" y="2085"/>
                  </a:lnTo>
                  <a:lnTo>
                    <a:pt x="2705" y="2085"/>
                  </a:lnTo>
                  <a:lnTo>
                    <a:pt x="2705" y="2113"/>
                  </a:lnTo>
                  <a:lnTo>
                    <a:pt x="2803" y="2184"/>
                  </a:lnTo>
                  <a:lnTo>
                    <a:pt x="2803" y="2155"/>
                  </a:lnTo>
                  <a:lnTo>
                    <a:pt x="2803" y="2141"/>
                  </a:lnTo>
                  <a:lnTo>
                    <a:pt x="2831" y="2127"/>
                  </a:lnTo>
                  <a:lnTo>
                    <a:pt x="2958" y="2099"/>
                  </a:lnTo>
                  <a:lnTo>
                    <a:pt x="3014" y="1987"/>
                  </a:lnTo>
                  <a:lnTo>
                    <a:pt x="3113" y="1930"/>
                  </a:lnTo>
                  <a:lnTo>
                    <a:pt x="3127" y="1888"/>
                  </a:lnTo>
                  <a:lnTo>
                    <a:pt x="3169" y="1860"/>
                  </a:lnTo>
                  <a:lnTo>
                    <a:pt x="3240" y="1860"/>
                  </a:lnTo>
                  <a:lnTo>
                    <a:pt x="3254" y="1832"/>
                  </a:lnTo>
                  <a:lnTo>
                    <a:pt x="3310" y="1803"/>
                  </a:lnTo>
                  <a:lnTo>
                    <a:pt x="3352" y="1719"/>
                  </a:lnTo>
                  <a:lnTo>
                    <a:pt x="3451" y="1649"/>
                  </a:lnTo>
                  <a:lnTo>
                    <a:pt x="3507" y="1663"/>
                  </a:lnTo>
                  <a:lnTo>
                    <a:pt x="3521" y="1719"/>
                  </a:lnTo>
                  <a:lnTo>
                    <a:pt x="3493" y="1818"/>
                  </a:lnTo>
                  <a:lnTo>
                    <a:pt x="3479" y="1860"/>
                  </a:lnTo>
                  <a:lnTo>
                    <a:pt x="3409" y="1958"/>
                  </a:lnTo>
                  <a:lnTo>
                    <a:pt x="3409" y="2198"/>
                  </a:lnTo>
                  <a:lnTo>
                    <a:pt x="3352" y="2395"/>
                  </a:lnTo>
                  <a:lnTo>
                    <a:pt x="3338" y="2423"/>
                  </a:lnTo>
                  <a:lnTo>
                    <a:pt x="3395" y="2508"/>
                  </a:lnTo>
                  <a:lnTo>
                    <a:pt x="3381" y="2578"/>
                  </a:lnTo>
                  <a:lnTo>
                    <a:pt x="3423" y="2606"/>
                  </a:lnTo>
                  <a:lnTo>
                    <a:pt x="3479" y="2578"/>
                  </a:lnTo>
                  <a:lnTo>
                    <a:pt x="3535" y="2592"/>
                  </a:lnTo>
                  <a:lnTo>
                    <a:pt x="3564" y="2578"/>
                  </a:lnTo>
                  <a:lnTo>
                    <a:pt x="3535" y="2564"/>
                  </a:lnTo>
                  <a:lnTo>
                    <a:pt x="3535" y="2493"/>
                  </a:lnTo>
                  <a:lnTo>
                    <a:pt x="3493" y="2465"/>
                  </a:lnTo>
                  <a:lnTo>
                    <a:pt x="3479" y="2409"/>
                  </a:lnTo>
                  <a:lnTo>
                    <a:pt x="3521" y="2353"/>
                  </a:lnTo>
                  <a:lnTo>
                    <a:pt x="3564" y="2282"/>
                  </a:lnTo>
                  <a:lnTo>
                    <a:pt x="3550" y="2212"/>
                  </a:lnTo>
                  <a:lnTo>
                    <a:pt x="3564" y="2141"/>
                  </a:lnTo>
                  <a:lnTo>
                    <a:pt x="3606" y="2113"/>
                  </a:lnTo>
                  <a:lnTo>
                    <a:pt x="3634" y="2071"/>
                  </a:lnTo>
                  <a:lnTo>
                    <a:pt x="3648" y="1972"/>
                  </a:lnTo>
                  <a:lnTo>
                    <a:pt x="3606" y="1944"/>
                  </a:lnTo>
                  <a:lnTo>
                    <a:pt x="3592" y="1902"/>
                  </a:lnTo>
                  <a:lnTo>
                    <a:pt x="3859" y="1846"/>
                  </a:lnTo>
                  <a:lnTo>
                    <a:pt x="3958" y="1747"/>
                  </a:lnTo>
                  <a:lnTo>
                    <a:pt x="3958" y="1691"/>
                  </a:lnTo>
                  <a:lnTo>
                    <a:pt x="4000" y="1663"/>
                  </a:lnTo>
                  <a:lnTo>
                    <a:pt x="4240" y="1508"/>
                  </a:lnTo>
                  <a:lnTo>
                    <a:pt x="4352" y="1381"/>
                  </a:lnTo>
                  <a:lnTo>
                    <a:pt x="4423" y="1367"/>
                  </a:lnTo>
                  <a:lnTo>
                    <a:pt x="4507" y="1198"/>
                  </a:lnTo>
                  <a:lnTo>
                    <a:pt x="4606" y="1156"/>
                  </a:lnTo>
                  <a:lnTo>
                    <a:pt x="4690" y="1198"/>
                  </a:lnTo>
                  <a:lnTo>
                    <a:pt x="4761" y="1170"/>
                  </a:lnTo>
                  <a:lnTo>
                    <a:pt x="4789" y="1099"/>
                  </a:lnTo>
                  <a:lnTo>
                    <a:pt x="4887" y="1071"/>
                  </a:lnTo>
                  <a:lnTo>
                    <a:pt x="4972" y="1085"/>
                  </a:lnTo>
                  <a:lnTo>
                    <a:pt x="5042" y="1043"/>
                  </a:lnTo>
                  <a:lnTo>
                    <a:pt x="5113" y="1015"/>
                  </a:lnTo>
                  <a:lnTo>
                    <a:pt x="5141" y="1113"/>
                  </a:lnTo>
                  <a:lnTo>
                    <a:pt x="5141" y="1268"/>
                  </a:lnTo>
                  <a:lnTo>
                    <a:pt x="5113" y="1367"/>
                  </a:lnTo>
                  <a:lnTo>
                    <a:pt x="5084" y="1564"/>
                  </a:lnTo>
                  <a:lnTo>
                    <a:pt x="5042" y="1649"/>
                  </a:lnTo>
                  <a:lnTo>
                    <a:pt x="5084" y="1761"/>
                  </a:lnTo>
                  <a:lnTo>
                    <a:pt x="5127" y="1761"/>
                  </a:lnTo>
                  <a:lnTo>
                    <a:pt x="5183" y="1944"/>
                  </a:lnTo>
                  <a:lnTo>
                    <a:pt x="5211" y="2001"/>
                  </a:lnTo>
                  <a:lnTo>
                    <a:pt x="5225" y="2127"/>
                  </a:lnTo>
                  <a:lnTo>
                    <a:pt x="5268" y="2198"/>
                  </a:lnTo>
                  <a:lnTo>
                    <a:pt x="5282" y="2226"/>
                  </a:lnTo>
                  <a:lnTo>
                    <a:pt x="5296" y="2367"/>
                  </a:lnTo>
                  <a:lnTo>
                    <a:pt x="5268" y="2423"/>
                  </a:lnTo>
                  <a:lnTo>
                    <a:pt x="5282" y="2536"/>
                  </a:lnTo>
                  <a:lnTo>
                    <a:pt x="5253" y="2648"/>
                  </a:lnTo>
                  <a:lnTo>
                    <a:pt x="5324" y="2845"/>
                  </a:lnTo>
                  <a:lnTo>
                    <a:pt x="5352" y="2902"/>
                  </a:lnTo>
                  <a:lnTo>
                    <a:pt x="5366" y="2958"/>
                  </a:lnTo>
                  <a:lnTo>
                    <a:pt x="5380" y="3029"/>
                  </a:lnTo>
                  <a:lnTo>
                    <a:pt x="5422" y="3057"/>
                  </a:lnTo>
                  <a:lnTo>
                    <a:pt x="5437" y="3141"/>
                  </a:lnTo>
                  <a:lnTo>
                    <a:pt x="5634" y="3254"/>
                  </a:lnTo>
                  <a:lnTo>
                    <a:pt x="5718" y="3381"/>
                  </a:lnTo>
                  <a:lnTo>
                    <a:pt x="5704" y="3592"/>
                  </a:lnTo>
                  <a:lnTo>
                    <a:pt x="5690" y="3676"/>
                  </a:lnTo>
                  <a:lnTo>
                    <a:pt x="5718" y="3719"/>
                  </a:lnTo>
                  <a:lnTo>
                    <a:pt x="5732" y="3789"/>
                  </a:lnTo>
                  <a:lnTo>
                    <a:pt x="5774" y="3817"/>
                  </a:lnTo>
                  <a:lnTo>
                    <a:pt x="5845" y="3803"/>
                  </a:lnTo>
                  <a:lnTo>
                    <a:pt x="5859" y="3902"/>
                  </a:lnTo>
                  <a:lnTo>
                    <a:pt x="5845" y="3986"/>
                  </a:lnTo>
                  <a:lnTo>
                    <a:pt x="5817" y="4014"/>
                  </a:lnTo>
                  <a:lnTo>
                    <a:pt x="5831" y="4057"/>
                  </a:lnTo>
                  <a:lnTo>
                    <a:pt x="5789" y="4099"/>
                  </a:lnTo>
                  <a:lnTo>
                    <a:pt x="5803" y="4197"/>
                  </a:lnTo>
                  <a:lnTo>
                    <a:pt x="5859" y="4211"/>
                  </a:lnTo>
                  <a:lnTo>
                    <a:pt x="5817" y="4282"/>
                  </a:lnTo>
                  <a:lnTo>
                    <a:pt x="5817" y="4324"/>
                  </a:lnTo>
                  <a:lnTo>
                    <a:pt x="5915" y="4296"/>
                  </a:lnTo>
                  <a:lnTo>
                    <a:pt x="5915" y="4380"/>
                  </a:lnTo>
                  <a:lnTo>
                    <a:pt x="5873" y="4423"/>
                  </a:lnTo>
                  <a:lnTo>
                    <a:pt x="5873" y="4465"/>
                  </a:lnTo>
                  <a:lnTo>
                    <a:pt x="5915" y="4437"/>
                  </a:lnTo>
                  <a:lnTo>
                    <a:pt x="5929" y="4451"/>
                  </a:lnTo>
                  <a:lnTo>
                    <a:pt x="5873" y="4549"/>
                  </a:lnTo>
                  <a:lnTo>
                    <a:pt x="5803" y="4578"/>
                  </a:lnTo>
                  <a:lnTo>
                    <a:pt x="5803" y="4535"/>
                  </a:lnTo>
                  <a:lnTo>
                    <a:pt x="5789" y="4521"/>
                  </a:lnTo>
                  <a:lnTo>
                    <a:pt x="5760" y="4578"/>
                  </a:lnTo>
                  <a:lnTo>
                    <a:pt x="5690" y="4620"/>
                  </a:lnTo>
                  <a:lnTo>
                    <a:pt x="5648" y="4676"/>
                  </a:lnTo>
                  <a:lnTo>
                    <a:pt x="5634" y="4690"/>
                  </a:lnTo>
                  <a:lnTo>
                    <a:pt x="5690" y="4704"/>
                  </a:lnTo>
                  <a:lnTo>
                    <a:pt x="5662" y="4747"/>
                  </a:lnTo>
                  <a:lnTo>
                    <a:pt x="5577" y="4775"/>
                  </a:lnTo>
                  <a:lnTo>
                    <a:pt x="5549" y="4718"/>
                  </a:lnTo>
                  <a:lnTo>
                    <a:pt x="5521" y="4732"/>
                  </a:lnTo>
                  <a:lnTo>
                    <a:pt x="5521" y="4761"/>
                  </a:lnTo>
                  <a:lnTo>
                    <a:pt x="5479" y="4775"/>
                  </a:lnTo>
                  <a:lnTo>
                    <a:pt x="5507" y="4859"/>
                  </a:lnTo>
                  <a:lnTo>
                    <a:pt x="5521" y="4873"/>
                  </a:lnTo>
                  <a:lnTo>
                    <a:pt x="5507" y="4958"/>
                  </a:lnTo>
                  <a:lnTo>
                    <a:pt x="5535" y="5000"/>
                  </a:lnTo>
                  <a:lnTo>
                    <a:pt x="5479" y="5014"/>
                  </a:lnTo>
                  <a:lnTo>
                    <a:pt x="5422" y="4986"/>
                  </a:lnTo>
                  <a:lnTo>
                    <a:pt x="5408" y="4930"/>
                  </a:lnTo>
                  <a:lnTo>
                    <a:pt x="5296" y="5014"/>
                  </a:lnTo>
                  <a:lnTo>
                    <a:pt x="5042" y="5155"/>
                  </a:lnTo>
                  <a:lnTo>
                    <a:pt x="4930" y="5225"/>
                  </a:lnTo>
                  <a:lnTo>
                    <a:pt x="4901" y="5225"/>
                  </a:lnTo>
                  <a:lnTo>
                    <a:pt x="4887" y="5183"/>
                  </a:lnTo>
                  <a:lnTo>
                    <a:pt x="4845" y="5197"/>
                  </a:lnTo>
                  <a:lnTo>
                    <a:pt x="4803" y="5155"/>
                  </a:lnTo>
                  <a:lnTo>
                    <a:pt x="4620" y="5253"/>
                  </a:lnTo>
                  <a:lnTo>
                    <a:pt x="4606" y="5253"/>
                  </a:lnTo>
                  <a:lnTo>
                    <a:pt x="4592" y="5239"/>
                  </a:lnTo>
                  <a:lnTo>
                    <a:pt x="4606" y="5211"/>
                  </a:lnTo>
                  <a:lnTo>
                    <a:pt x="4578" y="5197"/>
                  </a:lnTo>
                  <a:lnTo>
                    <a:pt x="4549" y="5155"/>
                  </a:lnTo>
                  <a:lnTo>
                    <a:pt x="4507" y="5141"/>
                  </a:lnTo>
                  <a:lnTo>
                    <a:pt x="4380" y="5169"/>
                  </a:lnTo>
                  <a:lnTo>
                    <a:pt x="4352" y="5225"/>
                  </a:lnTo>
                  <a:lnTo>
                    <a:pt x="4394" y="5282"/>
                  </a:lnTo>
                  <a:lnTo>
                    <a:pt x="4394" y="5310"/>
                  </a:lnTo>
                  <a:lnTo>
                    <a:pt x="4352" y="5366"/>
                  </a:lnTo>
                  <a:lnTo>
                    <a:pt x="4296" y="5493"/>
                  </a:lnTo>
                  <a:lnTo>
                    <a:pt x="4240" y="5521"/>
                  </a:lnTo>
                  <a:lnTo>
                    <a:pt x="4225" y="5563"/>
                  </a:lnTo>
                  <a:lnTo>
                    <a:pt x="4240" y="5620"/>
                  </a:lnTo>
                  <a:lnTo>
                    <a:pt x="4169" y="5690"/>
                  </a:lnTo>
                  <a:lnTo>
                    <a:pt x="4113" y="5690"/>
                  </a:lnTo>
                  <a:lnTo>
                    <a:pt x="4042" y="5718"/>
                  </a:lnTo>
                  <a:lnTo>
                    <a:pt x="3986" y="5817"/>
                  </a:lnTo>
                  <a:lnTo>
                    <a:pt x="3972" y="5859"/>
                  </a:lnTo>
                  <a:lnTo>
                    <a:pt x="3719" y="5845"/>
                  </a:lnTo>
                  <a:lnTo>
                    <a:pt x="3704" y="5817"/>
                  </a:lnTo>
                  <a:lnTo>
                    <a:pt x="3676" y="5803"/>
                  </a:lnTo>
                  <a:lnTo>
                    <a:pt x="3606" y="5817"/>
                  </a:lnTo>
                  <a:lnTo>
                    <a:pt x="3606" y="5746"/>
                  </a:lnTo>
                  <a:lnTo>
                    <a:pt x="3592" y="5732"/>
                  </a:lnTo>
                  <a:lnTo>
                    <a:pt x="3578" y="5718"/>
                  </a:lnTo>
                  <a:lnTo>
                    <a:pt x="3395" y="5718"/>
                  </a:lnTo>
                  <a:lnTo>
                    <a:pt x="3451" y="5606"/>
                  </a:lnTo>
                  <a:lnTo>
                    <a:pt x="3451" y="5507"/>
                  </a:lnTo>
                  <a:lnTo>
                    <a:pt x="3493" y="5465"/>
                  </a:lnTo>
                  <a:lnTo>
                    <a:pt x="3451" y="5408"/>
                  </a:lnTo>
                  <a:lnTo>
                    <a:pt x="3451" y="5324"/>
                  </a:lnTo>
                  <a:lnTo>
                    <a:pt x="3479" y="5310"/>
                  </a:lnTo>
                  <a:lnTo>
                    <a:pt x="3704" y="4915"/>
                  </a:lnTo>
                  <a:lnTo>
                    <a:pt x="3845" y="4901"/>
                  </a:lnTo>
                  <a:lnTo>
                    <a:pt x="3944" y="4915"/>
                  </a:lnTo>
                  <a:lnTo>
                    <a:pt x="3958" y="4859"/>
                  </a:lnTo>
                  <a:lnTo>
                    <a:pt x="4042" y="4817"/>
                  </a:lnTo>
                  <a:lnTo>
                    <a:pt x="4000" y="4606"/>
                  </a:lnTo>
                  <a:lnTo>
                    <a:pt x="3930" y="4394"/>
                  </a:lnTo>
                  <a:lnTo>
                    <a:pt x="3789" y="4169"/>
                  </a:lnTo>
                  <a:lnTo>
                    <a:pt x="3690" y="4057"/>
                  </a:lnTo>
                  <a:lnTo>
                    <a:pt x="3592" y="4000"/>
                  </a:lnTo>
                  <a:lnTo>
                    <a:pt x="3592" y="4000"/>
                  </a:lnTo>
                  <a:lnTo>
                    <a:pt x="3465" y="4042"/>
                  </a:lnTo>
                  <a:lnTo>
                    <a:pt x="3395" y="4000"/>
                  </a:lnTo>
                  <a:lnTo>
                    <a:pt x="3423" y="3902"/>
                  </a:lnTo>
                  <a:lnTo>
                    <a:pt x="3423" y="3888"/>
                  </a:lnTo>
                  <a:lnTo>
                    <a:pt x="3409" y="3831"/>
                  </a:lnTo>
                  <a:lnTo>
                    <a:pt x="3465" y="3761"/>
                  </a:lnTo>
                  <a:lnTo>
                    <a:pt x="3451" y="3704"/>
                  </a:lnTo>
                  <a:lnTo>
                    <a:pt x="3479" y="3662"/>
                  </a:lnTo>
                  <a:lnTo>
                    <a:pt x="3578" y="3634"/>
                  </a:lnTo>
                  <a:lnTo>
                    <a:pt x="3592" y="3578"/>
                  </a:lnTo>
                  <a:lnTo>
                    <a:pt x="3676" y="3578"/>
                  </a:lnTo>
                  <a:lnTo>
                    <a:pt x="3747" y="3465"/>
                  </a:lnTo>
                  <a:lnTo>
                    <a:pt x="3803" y="3409"/>
                  </a:lnTo>
                  <a:lnTo>
                    <a:pt x="3916" y="3395"/>
                  </a:lnTo>
                  <a:lnTo>
                    <a:pt x="4000" y="3338"/>
                  </a:lnTo>
                  <a:lnTo>
                    <a:pt x="4014" y="3282"/>
                  </a:lnTo>
                  <a:lnTo>
                    <a:pt x="4071" y="3254"/>
                  </a:lnTo>
                  <a:lnTo>
                    <a:pt x="4028" y="3141"/>
                  </a:lnTo>
                  <a:lnTo>
                    <a:pt x="4028" y="3099"/>
                  </a:lnTo>
                  <a:lnTo>
                    <a:pt x="3845" y="3127"/>
                  </a:lnTo>
                  <a:lnTo>
                    <a:pt x="3761" y="3085"/>
                  </a:lnTo>
                  <a:lnTo>
                    <a:pt x="3648" y="3113"/>
                  </a:lnTo>
                  <a:lnTo>
                    <a:pt x="3564" y="3057"/>
                  </a:lnTo>
                  <a:close/>
                  <a:moveTo>
                    <a:pt x="4887" y="5394"/>
                  </a:moveTo>
                  <a:lnTo>
                    <a:pt x="4873" y="5366"/>
                  </a:lnTo>
                  <a:lnTo>
                    <a:pt x="5014" y="5296"/>
                  </a:lnTo>
                  <a:lnTo>
                    <a:pt x="5056" y="5310"/>
                  </a:lnTo>
                  <a:lnTo>
                    <a:pt x="5056" y="5310"/>
                  </a:lnTo>
                  <a:lnTo>
                    <a:pt x="4986" y="5338"/>
                  </a:lnTo>
                  <a:lnTo>
                    <a:pt x="4958" y="5380"/>
                  </a:lnTo>
                  <a:close/>
                  <a:moveTo>
                    <a:pt x="8140" y="5084"/>
                  </a:moveTo>
                  <a:lnTo>
                    <a:pt x="8112" y="5169"/>
                  </a:lnTo>
                  <a:lnTo>
                    <a:pt x="8112" y="5225"/>
                  </a:lnTo>
                  <a:lnTo>
                    <a:pt x="8084" y="5253"/>
                  </a:lnTo>
                  <a:lnTo>
                    <a:pt x="8028" y="5211"/>
                  </a:lnTo>
                  <a:lnTo>
                    <a:pt x="8070" y="5099"/>
                  </a:lnTo>
                  <a:lnTo>
                    <a:pt x="8098" y="5084"/>
                  </a:lnTo>
                  <a:close/>
                  <a:moveTo>
                    <a:pt x="8126" y="4225"/>
                  </a:moveTo>
                  <a:lnTo>
                    <a:pt x="8112" y="4169"/>
                  </a:lnTo>
                  <a:lnTo>
                    <a:pt x="8154" y="4141"/>
                  </a:lnTo>
                  <a:lnTo>
                    <a:pt x="8197" y="4169"/>
                  </a:lnTo>
                  <a:lnTo>
                    <a:pt x="8211" y="4155"/>
                  </a:lnTo>
                  <a:lnTo>
                    <a:pt x="8225" y="4000"/>
                  </a:lnTo>
                  <a:lnTo>
                    <a:pt x="8168" y="3972"/>
                  </a:lnTo>
                  <a:lnTo>
                    <a:pt x="8211" y="3916"/>
                  </a:lnTo>
                  <a:lnTo>
                    <a:pt x="8253" y="3930"/>
                  </a:lnTo>
                  <a:lnTo>
                    <a:pt x="8295" y="3888"/>
                  </a:lnTo>
                  <a:lnTo>
                    <a:pt x="8337" y="3859"/>
                  </a:lnTo>
                  <a:lnTo>
                    <a:pt x="8365" y="3873"/>
                  </a:lnTo>
                  <a:lnTo>
                    <a:pt x="8337" y="3916"/>
                  </a:lnTo>
                  <a:lnTo>
                    <a:pt x="8422" y="3944"/>
                  </a:lnTo>
                  <a:lnTo>
                    <a:pt x="8394" y="4000"/>
                  </a:lnTo>
                  <a:lnTo>
                    <a:pt x="8267" y="4113"/>
                  </a:lnTo>
                  <a:lnTo>
                    <a:pt x="8253" y="4155"/>
                  </a:lnTo>
                  <a:lnTo>
                    <a:pt x="8295" y="4197"/>
                  </a:lnTo>
                  <a:lnTo>
                    <a:pt x="8309" y="4254"/>
                  </a:lnTo>
                  <a:lnTo>
                    <a:pt x="8351" y="4268"/>
                  </a:lnTo>
                  <a:lnTo>
                    <a:pt x="8281" y="4310"/>
                  </a:lnTo>
                  <a:lnTo>
                    <a:pt x="8267" y="4352"/>
                  </a:lnTo>
                  <a:lnTo>
                    <a:pt x="8295" y="4380"/>
                  </a:lnTo>
                  <a:lnTo>
                    <a:pt x="8253" y="4465"/>
                  </a:lnTo>
                  <a:lnTo>
                    <a:pt x="8295" y="4479"/>
                  </a:lnTo>
                  <a:lnTo>
                    <a:pt x="8337" y="4423"/>
                  </a:lnTo>
                  <a:lnTo>
                    <a:pt x="8365" y="4423"/>
                  </a:lnTo>
                  <a:lnTo>
                    <a:pt x="8380" y="4437"/>
                  </a:lnTo>
                  <a:lnTo>
                    <a:pt x="8309" y="4479"/>
                  </a:lnTo>
                  <a:lnTo>
                    <a:pt x="8309" y="4479"/>
                  </a:lnTo>
                  <a:lnTo>
                    <a:pt x="8309" y="4521"/>
                  </a:lnTo>
                  <a:lnTo>
                    <a:pt x="8253" y="4521"/>
                  </a:lnTo>
                  <a:lnTo>
                    <a:pt x="8225" y="4563"/>
                  </a:lnTo>
                  <a:lnTo>
                    <a:pt x="8211" y="4662"/>
                  </a:lnTo>
                  <a:lnTo>
                    <a:pt x="8211" y="4676"/>
                  </a:lnTo>
                  <a:lnTo>
                    <a:pt x="8253" y="4676"/>
                  </a:lnTo>
                  <a:lnTo>
                    <a:pt x="8267" y="4704"/>
                  </a:lnTo>
                  <a:lnTo>
                    <a:pt x="8267" y="4747"/>
                  </a:lnTo>
                  <a:lnTo>
                    <a:pt x="8239" y="4789"/>
                  </a:lnTo>
                  <a:lnTo>
                    <a:pt x="8182" y="4803"/>
                  </a:lnTo>
                  <a:lnTo>
                    <a:pt x="8084" y="4887"/>
                  </a:lnTo>
                  <a:lnTo>
                    <a:pt x="8056" y="4944"/>
                  </a:lnTo>
                  <a:lnTo>
                    <a:pt x="7999" y="4986"/>
                  </a:lnTo>
                  <a:lnTo>
                    <a:pt x="7999" y="4887"/>
                  </a:lnTo>
                  <a:lnTo>
                    <a:pt x="7957" y="4873"/>
                  </a:lnTo>
                  <a:lnTo>
                    <a:pt x="7971" y="4831"/>
                  </a:lnTo>
                  <a:lnTo>
                    <a:pt x="8013" y="4775"/>
                  </a:lnTo>
                  <a:lnTo>
                    <a:pt x="8028" y="4690"/>
                  </a:lnTo>
                  <a:lnTo>
                    <a:pt x="7957" y="4676"/>
                  </a:lnTo>
                  <a:lnTo>
                    <a:pt x="7915" y="4620"/>
                  </a:lnTo>
                  <a:lnTo>
                    <a:pt x="7929" y="4549"/>
                  </a:lnTo>
                  <a:lnTo>
                    <a:pt x="7999" y="4409"/>
                  </a:lnTo>
                  <a:lnTo>
                    <a:pt x="8140" y="4240"/>
                  </a:lnTo>
                  <a:close/>
                  <a:moveTo>
                    <a:pt x="39754" y="4451"/>
                  </a:moveTo>
                  <a:lnTo>
                    <a:pt x="39796" y="4423"/>
                  </a:lnTo>
                  <a:lnTo>
                    <a:pt x="39824" y="4437"/>
                  </a:lnTo>
                  <a:lnTo>
                    <a:pt x="39824" y="4465"/>
                  </a:lnTo>
                  <a:lnTo>
                    <a:pt x="39810" y="4507"/>
                  </a:lnTo>
                  <a:lnTo>
                    <a:pt x="39796" y="4606"/>
                  </a:lnTo>
                  <a:lnTo>
                    <a:pt x="39824" y="4690"/>
                  </a:lnTo>
                  <a:lnTo>
                    <a:pt x="39725" y="4662"/>
                  </a:lnTo>
                  <a:lnTo>
                    <a:pt x="39627" y="4676"/>
                  </a:lnTo>
                  <a:lnTo>
                    <a:pt x="39599" y="4648"/>
                  </a:lnTo>
                  <a:lnTo>
                    <a:pt x="39613" y="4549"/>
                  </a:lnTo>
                  <a:lnTo>
                    <a:pt x="39542" y="4493"/>
                  </a:lnTo>
                  <a:lnTo>
                    <a:pt x="39486" y="4507"/>
                  </a:lnTo>
                  <a:lnTo>
                    <a:pt x="39387" y="4479"/>
                  </a:lnTo>
                  <a:lnTo>
                    <a:pt x="39331" y="4521"/>
                  </a:lnTo>
                  <a:lnTo>
                    <a:pt x="39261" y="4521"/>
                  </a:lnTo>
                  <a:lnTo>
                    <a:pt x="39218" y="4479"/>
                  </a:lnTo>
                  <a:lnTo>
                    <a:pt x="39218" y="4423"/>
                  </a:lnTo>
                  <a:lnTo>
                    <a:pt x="39500" y="4451"/>
                  </a:lnTo>
                  <a:lnTo>
                    <a:pt x="39585" y="4423"/>
                  </a:lnTo>
                  <a:lnTo>
                    <a:pt x="39641" y="4409"/>
                  </a:lnTo>
                  <a:lnTo>
                    <a:pt x="39669" y="4409"/>
                  </a:lnTo>
                  <a:lnTo>
                    <a:pt x="39669" y="4409"/>
                  </a:lnTo>
                  <a:close/>
                  <a:moveTo>
                    <a:pt x="14449" y="3873"/>
                  </a:moveTo>
                  <a:lnTo>
                    <a:pt x="14590" y="3789"/>
                  </a:lnTo>
                  <a:lnTo>
                    <a:pt x="14604" y="3803"/>
                  </a:lnTo>
                  <a:lnTo>
                    <a:pt x="14604" y="3803"/>
                  </a:lnTo>
                  <a:lnTo>
                    <a:pt x="14561" y="4028"/>
                  </a:lnTo>
                  <a:lnTo>
                    <a:pt x="14505" y="4113"/>
                  </a:lnTo>
                  <a:lnTo>
                    <a:pt x="14463" y="4099"/>
                  </a:lnTo>
                  <a:lnTo>
                    <a:pt x="14378" y="4014"/>
                  </a:lnTo>
                  <a:lnTo>
                    <a:pt x="14378" y="3958"/>
                  </a:lnTo>
                  <a:close/>
                  <a:moveTo>
                    <a:pt x="13956" y="2564"/>
                  </a:moveTo>
                  <a:lnTo>
                    <a:pt x="13942" y="2789"/>
                  </a:lnTo>
                  <a:lnTo>
                    <a:pt x="13970" y="2803"/>
                  </a:lnTo>
                  <a:lnTo>
                    <a:pt x="14012" y="2902"/>
                  </a:lnTo>
                  <a:lnTo>
                    <a:pt x="14026" y="3085"/>
                  </a:lnTo>
                  <a:lnTo>
                    <a:pt x="14069" y="3212"/>
                  </a:lnTo>
                  <a:lnTo>
                    <a:pt x="14111" y="3240"/>
                  </a:lnTo>
                  <a:lnTo>
                    <a:pt x="14111" y="3324"/>
                  </a:lnTo>
                  <a:lnTo>
                    <a:pt x="14097" y="3367"/>
                  </a:lnTo>
                  <a:lnTo>
                    <a:pt x="14040" y="3395"/>
                  </a:lnTo>
                  <a:lnTo>
                    <a:pt x="14026" y="3395"/>
                  </a:lnTo>
                  <a:lnTo>
                    <a:pt x="13998" y="3381"/>
                  </a:lnTo>
                  <a:lnTo>
                    <a:pt x="13942" y="3409"/>
                  </a:lnTo>
                  <a:lnTo>
                    <a:pt x="13886" y="3479"/>
                  </a:lnTo>
                  <a:lnTo>
                    <a:pt x="13871" y="3521"/>
                  </a:lnTo>
                  <a:lnTo>
                    <a:pt x="13942" y="3564"/>
                  </a:lnTo>
                  <a:lnTo>
                    <a:pt x="14054" y="3690"/>
                  </a:lnTo>
                  <a:lnTo>
                    <a:pt x="14069" y="3789"/>
                  </a:lnTo>
                  <a:lnTo>
                    <a:pt x="14097" y="3831"/>
                  </a:lnTo>
                  <a:lnTo>
                    <a:pt x="14083" y="3845"/>
                  </a:lnTo>
                  <a:lnTo>
                    <a:pt x="14040" y="3845"/>
                  </a:lnTo>
                  <a:lnTo>
                    <a:pt x="14054" y="3888"/>
                  </a:lnTo>
                  <a:lnTo>
                    <a:pt x="13998" y="3888"/>
                  </a:lnTo>
                  <a:lnTo>
                    <a:pt x="13900" y="3958"/>
                  </a:lnTo>
                  <a:lnTo>
                    <a:pt x="13857" y="3958"/>
                  </a:lnTo>
                  <a:lnTo>
                    <a:pt x="13731" y="3831"/>
                  </a:lnTo>
                  <a:lnTo>
                    <a:pt x="13688" y="3803"/>
                  </a:lnTo>
                  <a:lnTo>
                    <a:pt x="13717" y="3761"/>
                  </a:lnTo>
                  <a:lnTo>
                    <a:pt x="13674" y="3719"/>
                  </a:lnTo>
                  <a:lnTo>
                    <a:pt x="13674" y="3676"/>
                  </a:lnTo>
                  <a:lnTo>
                    <a:pt x="13632" y="3634"/>
                  </a:lnTo>
                  <a:lnTo>
                    <a:pt x="13632" y="3465"/>
                  </a:lnTo>
                  <a:lnTo>
                    <a:pt x="13604" y="3423"/>
                  </a:lnTo>
                  <a:lnTo>
                    <a:pt x="13533" y="3395"/>
                  </a:lnTo>
                  <a:lnTo>
                    <a:pt x="13519" y="3352"/>
                  </a:lnTo>
                  <a:lnTo>
                    <a:pt x="13505" y="3338"/>
                  </a:lnTo>
                  <a:lnTo>
                    <a:pt x="13449" y="3324"/>
                  </a:lnTo>
                  <a:lnTo>
                    <a:pt x="13379" y="3282"/>
                  </a:lnTo>
                  <a:lnTo>
                    <a:pt x="13379" y="3226"/>
                  </a:lnTo>
                  <a:lnTo>
                    <a:pt x="13336" y="3183"/>
                  </a:lnTo>
                  <a:lnTo>
                    <a:pt x="13181" y="3282"/>
                  </a:lnTo>
                  <a:lnTo>
                    <a:pt x="13153" y="3268"/>
                  </a:lnTo>
                  <a:lnTo>
                    <a:pt x="13153" y="3169"/>
                  </a:lnTo>
                  <a:lnTo>
                    <a:pt x="13125" y="3141"/>
                  </a:lnTo>
                  <a:lnTo>
                    <a:pt x="13139" y="3099"/>
                  </a:lnTo>
                  <a:lnTo>
                    <a:pt x="13097" y="3071"/>
                  </a:lnTo>
                  <a:lnTo>
                    <a:pt x="13139" y="2930"/>
                  </a:lnTo>
                  <a:lnTo>
                    <a:pt x="13125" y="2817"/>
                  </a:lnTo>
                  <a:lnTo>
                    <a:pt x="13111" y="2761"/>
                  </a:lnTo>
                  <a:lnTo>
                    <a:pt x="13041" y="2789"/>
                  </a:lnTo>
                  <a:lnTo>
                    <a:pt x="13055" y="2761"/>
                  </a:lnTo>
                  <a:lnTo>
                    <a:pt x="13027" y="2747"/>
                  </a:lnTo>
                  <a:lnTo>
                    <a:pt x="12998" y="2761"/>
                  </a:lnTo>
                  <a:lnTo>
                    <a:pt x="12984" y="2747"/>
                  </a:lnTo>
                  <a:lnTo>
                    <a:pt x="12998" y="2719"/>
                  </a:lnTo>
                  <a:lnTo>
                    <a:pt x="12998" y="2508"/>
                  </a:lnTo>
                  <a:lnTo>
                    <a:pt x="13027" y="2409"/>
                  </a:lnTo>
                  <a:lnTo>
                    <a:pt x="13097" y="2353"/>
                  </a:lnTo>
                  <a:lnTo>
                    <a:pt x="13097" y="2339"/>
                  </a:lnTo>
                  <a:lnTo>
                    <a:pt x="13097" y="2296"/>
                  </a:lnTo>
                  <a:lnTo>
                    <a:pt x="13097" y="2282"/>
                  </a:lnTo>
                  <a:lnTo>
                    <a:pt x="12970" y="2226"/>
                  </a:lnTo>
                  <a:lnTo>
                    <a:pt x="12900" y="2268"/>
                  </a:lnTo>
                  <a:lnTo>
                    <a:pt x="12731" y="2155"/>
                  </a:lnTo>
                  <a:lnTo>
                    <a:pt x="12660" y="2043"/>
                  </a:lnTo>
                  <a:lnTo>
                    <a:pt x="12590" y="2015"/>
                  </a:lnTo>
                  <a:lnTo>
                    <a:pt x="12477" y="1789"/>
                  </a:lnTo>
                  <a:lnTo>
                    <a:pt x="12421" y="1747"/>
                  </a:lnTo>
                  <a:lnTo>
                    <a:pt x="12421" y="1620"/>
                  </a:lnTo>
                  <a:lnTo>
                    <a:pt x="12407" y="1550"/>
                  </a:lnTo>
                  <a:lnTo>
                    <a:pt x="12365" y="1536"/>
                  </a:lnTo>
                  <a:lnTo>
                    <a:pt x="12435" y="1423"/>
                  </a:lnTo>
                  <a:lnTo>
                    <a:pt x="12534" y="1353"/>
                  </a:lnTo>
                  <a:lnTo>
                    <a:pt x="12604" y="1282"/>
                  </a:lnTo>
                  <a:lnTo>
                    <a:pt x="12632" y="1198"/>
                  </a:lnTo>
                  <a:lnTo>
                    <a:pt x="12717" y="1226"/>
                  </a:lnTo>
                  <a:lnTo>
                    <a:pt x="12717" y="1226"/>
                  </a:lnTo>
                  <a:lnTo>
                    <a:pt x="12829" y="1254"/>
                  </a:lnTo>
                  <a:lnTo>
                    <a:pt x="12858" y="1268"/>
                  </a:lnTo>
                  <a:lnTo>
                    <a:pt x="13139" y="1564"/>
                  </a:lnTo>
                  <a:lnTo>
                    <a:pt x="13238" y="1649"/>
                  </a:lnTo>
                  <a:lnTo>
                    <a:pt x="13364" y="1705"/>
                  </a:lnTo>
                  <a:lnTo>
                    <a:pt x="13421" y="1775"/>
                  </a:lnTo>
                  <a:lnTo>
                    <a:pt x="13505" y="1818"/>
                  </a:lnTo>
                  <a:lnTo>
                    <a:pt x="13519" y="1902"/>
                  </a:lnTo>
                  <a:lnTo>
                    <a:pt x="13393" y="2029"/>
                  </a:lnTo>
                  <a:lnTo>
                    <a:pt x="13393" y="2057"/>
                  </a:lnTo>
                  <a:lnTo>
                    <a:pt x="13548" y="2071"/>
                  </a:lnTo>
                  <a:lnTo>
                    <a:pt x="13632" y="2127"/>
                  </a:lnTo>
                  <a:lnTo>
                    <a:pt x="13632" y="2155"/>
                  </a:lnTo>
                  <a:lnTo>
                    <a:pt x="13632" y="2268"/>
                  </a:lnTo>
                  <a:lnTo>
                    <a:pt x="13632" y="2339"/>
                  </a:lnTo>
                  <a:lnTo>
                    <a:pt x="13674" y="2381"/>
                  </a:lnTo>
                  <a:lnTo>
                    <a:pt x="13773" y="2324"/>
                  </a:lnTo>
                  <a:lnTo>
                    <a:pt x="13801" y="2310"/>
                  </a:lnTo>
                  <a:lnTo>
                    <a:pt x="13829" y="2296"/>
                  </a:lnTo>
                  <a:lnTo>
                    <a:pt x="13871" y="2282"/>
                  </a:lnTo>
                  <a:lnTo>
                    <a:pt x="13928" y="2310"/>
                  </a:lnTo>
                  <a:lnTo>
                    <a:pt x="13928" y="2423"/>
                  </a:lnTo>
                  <a:lnTo>
                    <a:pt x="13928" y="2536"/>
                  </a:lnTo>
                  <a:close/>
                  <a:moveTo>
                    <a:pt x="14660" y="3127"/>
                  </a:moveTo>
                  <a:lnTo>
                    <a:pt x="14702" y="3057"/>
                  </a:lnTo>
                  <a:lnTo>
                    <a:pt x="14744" y="3029"/>
                  </a:lnTo>
                  <a:lnTo>
                    <a:pt x="14773" y="3014"/>
                  </a:lnTo>
                  <a:lnTo>
                    <a:pt x="14787" y="3014"/>
                  </a:lnTo>
                  <a:lnTo>
                    <a:pt x="14899" y="3014"/>
                  </a:lnTo>
                  <a:lnTo>
                    <a:pt x="14899" y="3014"/>
                  </a:lnTo>
                  <a:lnTo>
                    <a:pt x="14928" y="3043"/>
                  </a:lnTo>
                  <a:lnTo>
                    <a:pt x="14913" y="3282"/>
                  </a:lnTo>
                  <a:lnTo>
                    <a:pt x="14913" y="3296"/>
                  </a:lnTo>
                  <a:lnTo>
                    <a:pt x="14956" y="3367"/>
                  </a:lnTo>
                  <a:lnTo>
                    <a:pt x="14913" y="3521"/>
                  </a:lnTo>
                  <a:lnTo>
                    <a:pt x="14801" y="3634"/>
                  </a:lnTo>
                  <a:lnTo>
                    <a:pt x="14787" y="3620"/>
                  </a:lnTo>
                  <a:lnTo>
                    <a:pt x="14773" y="3535"/>
                  </a:lnTo>
                  <a:lnTo>
                    <a:pt x="14702" y="3550"/>
                  </a:lnTo>
                  <a:lnTo>
                    <a:pt x="14632" y="3592"/>
                  </a:lnTo>
                  <a:lnTo>
                    <a:pt x="14576" y="3676"/>
                  </a:lnTo>
                  <a:lnTo>
                    <a:pt x="14519" y="3648"/>
                  </a:lnTo>
                  <a:lnTo>
                    <a:pt x="14491" y="3564"/>
                  </a:lnTo>
                  <a:lnTo>
                    <a:pt x="14505" y="3507"/>
                  </a:lnTo>
                  <a:lnTo>
                    <a:pt x="14505" y="3493"/>
                  </a:lnTo>
                  <a:lnTo>
                    <a:pt x="14547" y="3381"/>
                  </a:lnTo>
                  <a:lnTo>
                    <a:pt x="14547" y="3381"/>
                  </a:lnTo>
                  <a:lnTo>
                    <a:pt x="14590" y="3324"/>
                  </a:lnTo>
                  <a:lnTo>
                    <a:pt x="14604" y="3310"/>
                  </a:lnTo>
                  <a:lnTo>
                    <a:pt x="14618" y="3240"/>
                  </a:lnTo>
                  <a:lnTo>
                    <a:pt x="14618" y="3240"/>
                  </a:lnTo>
                  <a:lnTo>
                    <a:pt x="14646" y="3212"/>
                  </a:lnTo>
                  <a:lnTo>
                    <a:pt x="14646" y="3169"/>
                  </a:lnTo>
                  <a:close/>
                  <a:moveTo>
                    <a:pt x="12787" y="2860"/>
                  </a:moveTo>
                  <a:lnTo>
                    <a:pt x="12815" y="2831"/>
                  </a:lnTo>
                  <a:lnTo>
                    <a:pt x="12843" y="2845"/>
                  </a:lnTo>
                  <a:lnTo>
                    <a:pt x="12843" y="2845"/>
                  </a:lnTo>
                  <a:lnTo>
                    <a:pt x="12942" y="3141"/>
                  </a:lnTo>
                  <a:lnTo>
                    <a:pt x="12886" y="3226"/>
                  </a:lnTo>
                  <a:lnTo>
                    <a:pt x="12858" y="3212"/>
                  </a:lnTo>
                  <a:lnTo>
                    <a:pt x="12801" y="3127"/>
                  </a:lnTo>
                  <a:lnTo>
                    <a:pt x="12787" y="3000"/>
                  </a:lnTo>
                  <a:close/>
                  <a:moveTo>
                    <a:pt x="7675" y="212"/>
                  </a:moveTo>
                  <a:lnTo>
                    <a:pt x="7661" y="240"/>
                  </a:lnTo>
                  <a:lnTo>
                    <a:pt x="7661" y="240"/>
                  </a:lnTo>
                  <a:lnTo>
                    <a:pt x="7633" y="311"/>
                  </a:lnTo>
                  <a:lnTo>
                    <a:pt x="7647" y="339"/>
                  </a:lnTo>
                  <a:lnTo>
                    <a:pt x="7549" y="536"/>
                  </a:lnTo>
                  <a:lnTo>
                    <a:pt x="7478" y="606"/>
                  </a:lnTo>
                  <a:lnTo>
                    <a:pt x="7436" y="621"/>
                  </a:lnTo>
                  <a:lnTo>
                    <a:pt x="7408" y="804"/>
                  </a:lnTo>
                  <a:lnTo>
                    <a:pt x="7295" y="987"/>
                  </a:lnTo>
                  <a:lnTo>
                    <a:pt x="7323" y="1043"/>
                  </a:lnTo>
                  <a:lnTo>
                    <a:pt x="7295" y="1128"/>
                  </a:lnTo>
                  <a:lnTo>
                    <a:pt x="7295" y="1170"/>
                  </a:lnTo>
                  <a:lnTo>
                    <a:pt x="7154" y="1325"/>
                  </a:lnTo>
                  <a:lnTo>
                    <a:pt x="7154" y="1381"/>
                  </a:lnTo>
                  <a:lnTo>
                    <a:pt x="7098" y="1508"/>
                  </a:lnTo>
                  <a:lnTo>
                    <a:pt x="7140" y="1606"/>
                  </a:lnTo>
                  <a:lnTo>
                    <a:pt x="7084" y="1634"/>
                  </a:lnTo>
                  <a:lnTo>
                    <a:pt x="7126" y="1691"/>
                  </a:lnTo>
                  <a:lnTo>
                    <a:pt x="7028" y="1803"/>
                  </a:lnTo>
                  <a:lnTo>
                    <a:pt x="7014" y="1818"/>
                  </a:lnTo>
                  <a:lnTo>
                    <a:pt x="7014" y="1789"/>
                  </a:lnTo>
                  <a:lnTo>
                    <a:pt x="7070" y="1705"/>
                  </a:lnTo>
                  <a:lnTo>
                    <a:pt x="7056" y="1677"/>
                  </a:lnTo>
                  <a:lnTo>
                    <a:pt x="7000" y="1649"/>
                  </a:lnTo>
                  <a:lnTo>
                    <a:pt x="6943" y="1705"/>
                  </a:lnTo>
                  <a:lnTo>
                    <a:pt x="6915" y="1803"/>
                  </a:lnTo>
                  <a:lnTo>
                    <a:pt x="6957" y="1874"/>
                  </a:lnTo>
                  <a:lnTo>
                    <a:pt x="6915" y="1916"/>
                  </a:lnTo>
                  <a:lnTo>
                    <a:pt x="6957" y="1930"/>
                  </a:lnTo>
                  <a:lnTo>
                    <a:pt x="6901" y="2001"/>
                  </a:lnTo>
                  <a:lnTo>
                    <a:pt x="6845" y="1930"/>
                  </a:lnTo>
                  <a:lnTo>
                    <a:pt x="6774" y="1916"/>
                  </a:lnTo>
                  <a:lnTo>
                    <a:pt x="6704" y="1930"/>
                  </a:lnTo>
                  <a:lnTo>
                    <a:pt x="6633" y="1972"/>
                  </a:lnTo>
                  <a:lnTo>
                    <a:pt x="6549" y="2324"/>
                  </a:lnTo>
                  <a:lnTo>
                    <a:pt x="6507" y="2395"/>
                  </a:lnTo>
                  <a:lnTo>
                    <a:pt x="6521" y="2451"/>
                  </a:lnTo>
                  <a:lnTo>
                    <a:pt x="6577" y="2508"/>
                  </a:lnTo>
                  <a:lnTo>
                    <a:pt x="6577" y="2564"/>
                  </a:lnTo>
                  <a:lnTo>
                    <a:pt x="6493" y="2648"/>
                  </a:lnTo>
                  <a:lnTo>
                    <a:pt x="6479" y="2691"/>
                  </a:lnTo>
                  <a:lnTo>
                    <a:pt x="6493" y="2747"/>
                  </a:lnTo>
                  <a:lnTo>
                    <a:pt x="6436" y="2831"/>
                  </a:lnTo>
                  <a:lnTo>
                    <a:pt x="6450" y="2874"/>
                  </a:lnTo>
                  <a:lnTo>
                    <a:pt x="6394" y="3000"/>
                  </a:lnTo>
                  <a:lnTo>
                    <a:pt x="6281" y="2986"/>
                  </a:lnTo>
                  <a:lnTo>
                    <a:pt x="6253" y="2944"/>
                  </a:lnTo>
                  <a:lnTo>
                    <a:pt x="6183" y="3000"/>
                  </a:lnTo>
                  <a:lnTo>
                    <a:pt x="6042" y="2916"/>
                  </a:lnTo>
                  <a:lnTo>
                    <a:pt x="5972" y="2902"/>
                  </a:lnTo>
                  <a:lnTo>
                    <a:pt x="5958" y="2916"/>
                  </a:lnTo>
                  <a:lnTo>
                    <a:pt x="5873" y="2944"/>
                  </a:lnTo>
                  <a:lnTo>
                    <a:pt x="5831" y="2930"/>
                  </a:lnTo>
                  <a:lnTo>
                    <a:pt x="5817" y="2902"/>
                  </a:lnTo>
                  <a:lnTo>
                    <a:pt x="5774" y="2860"/>
                  </a:lnTo>
                  <a:lnTo>
                    <a:pt x="5648" y="2831"/>
                  </a:lnTo>
                  <a:lnTo>
                    <a:pt x="5577" y="2775"/>
                  </a:lnTo>
                  <a:lnTo>
                    <a:pt x="5394" y="2451"/>
                  </a:lnTo>
                  <a:lnTo>
                    <a:pt x="5408" y="2353"/>
                  </a:lnTo>
                  <a:lnTo>
                    <a:pt x="5366" y="2240"/>
                  </a:lnTo>
                  <a:lnTo>
                    <a:pt x="5366" y="2226"/>
                  </a:lnTo>
                  <a:lnTo>
                    <a:pt x="5408" y="2113"/>
                  </a:lnTo>
                  <a:lnTo>
                    <a:pt x="5394" y="1987"/>
                  </a:lnTo>
                  <a:lnTo>
                    <a:pt x="5338" y="1930"/>
                  </a:lnTo>
                  <a:lnTo>
                    <a:pt x="5366" y="1832"/>
                  </a:lnTo>
                  <a:lnTo>
                    <a:pt x="5366" y="1634"/>
                  </a:lnTo>
                  <a:lnTo>
                    <a:pt x="5422" y="1508"/>
                  </a:lnTo>
                  <a:lnTo>
                    <a:pt x="5479" y="1494"/>
                  </a:lnTo>
                  <a:lnTo>
                    <a:pt x="5620" y="1212"/>
                  </a:lnTo>
                  <a:lnTo>
                    <a:pt x="5760" y="987"/>
                  </a:lnTo>
                  <a:lnTo>
                    <a:pt x="5845" y="959"/>
                  </a:lnTo>
                  <a:lnTo>
                    <a:pt x="5915" y="888"/>
                  </a:lnTo>
                  <a:lnTo>
                    <a:pt x="5972" y="902"/>
                  </a:lnTo>
                  <a:lnTo>
                    <a:pt x="6098" y="846"/>
                  </a:lnTo>
                  <a:lnTo>
                    <a:pt x="6169" y="860"/>
                  </a:lnTo>
                  <a:lnTo>
                    <a:pt x="6225" y="846"/>
                  </a:lnTo>
                  <a:lnTo>
                    <a:pt x="6267" y="860"/>
                  </a:lnTo>
                  <a:lnTo>
                    <a:pt x="6422" y="818"/>
                  </a:lnTo>
                  <a:lnTo>
                    <a:pt x="6450" y="790"/>
                  </a:lnTo>
                  <a:lnTo>
                    <a:pt x="6563" y="804"/>
                  </a:lnTo>
                  <a:lnTo>
                    <a:pt x="6676" y="733"/>
                  </a:lnTo>
                  <a:lnTo>
                    <a:pt x="6732" y="747"/>
                  </a:lnTo>
                  <a:lnTo>
                    <a:pt x="6788" y="790"/>
                  </a:lnTo>
                  <a:lnTo>
                    <a:pt x="6943" y="663"/>
                  </a:lnTo>
                  <a:lnTo>
                    <a:pt x="7042" y="635"/>
                  </a:lnTo>
                  <a:lnTo>
                    <a:pt x="7056" y="606"/>
                  </a:lnTo>
                  <a:lnTo>
                    <a:pt x="7169" y="522"/>
                  </a:lnTo>
                  <a:lnTo>
                    <a:pt x="7211" y="536"/>
                  </a:lnTo>
                  <a:lnTo>
                    <a:pt x="7309" y="494"/>
                  </a:lnTo>
                  <a:lnTo>
                    <a:pt x="7281" y="395"/>
                  </a:lnTo>
                  <a:lnTo>
                    <a:pt x="7281" y="353"/>
                  </a:lnTo>
                  <a:lnTo>
                    <a:pt x="7267" y="339"/>
                  </a:lnTo>
                  <a:lnTo>
                    <a:pt x="7154" y="522"/>
                  </a:lnTo>
                  <a:lnTo>
                    <a:pt x="7070" y="550"/>
                  </a:lnTo>
                  <a:lnTo>
                    <a:pt x="7042" y="592"/>
                  </a:lnTo>
                  <a:lnTo>
                    <a:pt x="7014" y="578"/>
                  </a:lnTo>
                  <a:lnTo>
                    <a:pt x="7028" y="550"/>
                  </a:lnTo>
                  <a:lnTo>
                    <a:pt x="7000" y="494"/>
                  </a:lnTo>
                  <a:lnTo>
                    <a:pt x="6957" y="480"/>
                  </a:lnTo>
                  <a:lnTo>
                    <a:pt x="6957" y="536"/>
                  </a:lnTo>
                  <a:lnTo>
                    <a:pt x="6901" y="522"/>
                  </a:lnTo>
                  <a:lnTo>
                    <a:pt x="6873" y="550"/>
                  </a:lnTo>
                  <a:lnTo>
                    <a:pt x="6845" y="536"/>
                  </a:lnTo>
                  <a:lnTo>
                    <a:pt x="6774" y="564"/>
                  </a:lnTo>
                  <a:lnTo>
                    <a:pt x="6718" y="705"/>
                  </a:lnTo>
                  <a:lnTo>
                    <a:pt x="6676" y="677"/>
                  </a:lnTo>
                  <a:lnTo>
                    <a:pt x="6605" y="705"/>
                  </a:lnTo>
                  <a:lnTo>
                    <a:pt x="6507" y="677"/>
                  </a:lnTo>
                  <a:lnTo>
                    <a:pt x="6436" y="621"/>
                  </a:lnTo>
                  <a:lnTo>
                    <a:pt x="6394" y="649"/>
                  </a:lnTo>
                  <a:lnTo>
                    <a:pt x="6352" y="649"/>
                  </a:lnTo>
                  <a:lnTo>
                    <a:pt x="6338" y="606"/>
                  </a:lnTo>
                  <a:lnTo>
                    <a:pt x="6239" y="592"/>
                  </a:lnTo>
                  <a:lnTo>
                    <a:pt x="6155" y="508"/>
                  </a:lnTo>
                  <a:lnTo>
                    <a:pt x="6084" y="564"/>
                  </a:lnTo>
                  <a:lnTo>
                    <a:pt x="6056" y="536"/>
                  </a:lnTo>
                  <a:lnTo>
                    <a:pt x="6070" y="494"/>
                  </a:lnTo>
                  <a:lnTo>
                    <a:pt x="6127" y="423"/>
                  </a:lnTo>
                  <a:lnTo>
                    <a:pt x="6098" y="395"/>
                  </a:lnTo>
                  <a:lnTo>
                    <a:pt x="6127" y="311"/>
                  </a:lnTo>
                  <a:lnTo>
                    <a:pt x="6183" y="254"/>
                  </a:lnTo>
                  <a:lnTo>
                    <a:pt x="6183" y="240"/>
                  </a:lnTo>
                  <a:lnTo>
                    <a:pt x="6197" y="212"/>
                  </a:lnTo>
                  <a:moveTo>
                    <a:pt x="29615" y="13970"/>
                  </a:moveTo>
                  <a:lnTo>
                    <a:pt x="29558" y="13970"/>
                  </a:lnTo>
                  <a:lnTo>
                    <a:pt x="29446" y="14040"/>
                  </a:lnTo>
                  <a:lnTo>
                    <a:pt x="29319" y="14111"/>
                  </a:lnTo>
                  <a:lnTo>
                    <a:pt x="29192" y="14083"/>
                  </a:lnTo>
                  <a:lnTo>
                    <a:pt x="29122" y="14097"/>
                  </a:lnTo>
                  <a:lnTo>
                    <a:pt x="28967" y="14238"/>
                  </a:lnTo>
                  <a:lnTo>
                    <a:pt x="28868" y="14280"/>
                  </a:lnTo>
                  <a:lnTo>
                    <a:pt x="28728" y="14181"/>
                  </a:lnTo>
                  <a:lnTo>
                    <a:pt x="28460" y="14111"/>
                  </a:lnTo>
                  <a:lnTo>
                    <a:pt x="28376" y="14111"/>
                  </a:lnTo>
                  <a:lnTo>
                    <a:pt x="28207" y="14167"/>
                  </a:lnTo>
                  <a:lnTo>
                    <a:pt x="28150" y="14195"/>
                  </a:lnTo>
                  <a:lnTo>
                    <a:pt x="28066" y="14167"/>
                  </a:lnTo>
                  <a:lnTo>
                    <a:pt x="27981" y="14195"/>
                  </a:lnTo>
                  <a:lnTo>
                    <a:pt x="27953" y="14238"/>
                  </a:lnTo>
                  <a:lnTo>
                    <a:pt x="27939" y="14252"/>
                  </a:lnTo>
                  <a:lnTo>
                    <a:pt x="27869" y="14252"/>
                  </a:lnTo>
                  <a:lnTo>
                    <a:pt x="27671" y="14181"/>
                  </a:lnTo>
                  <a:lnTo>
                    <a:pt x="27573" y="14111"/>
                  </a:lnTo>
                  <a:lnTo>
                    <a:pt x="27460" y="14083"/>
                  </a:lnTo>
                  <a:lnTo>
                    <a:pt x="27418" y="14083"/>
                  </a:lnTo>
                  <a:lnTo>
                    <a:pt x="27376" y="14139"/>
                  </a:lnTo>
                  <a:lnTo>
                    <a:pt x="27249" y="14139"/>
                  </a:lnTo>
                  <a:lnTo>
                    <a:pt x="27136" y="14181"/>
                  </a:lnTo>
                  <a:lnTo>
                    <a:pt x="27080" y="14181"/>
                  </a:lnTo>
                  <a:lnTo>
                    <a:pt x="26981" y="14125"/>
                  </a:lnTo>
                  <a:lnTo>
                    <a:pt x="26925" y="14125"/>
                  </a:lnTo>
                  <a:lnTo>
                    <a:pt x="26827" y="14139"/>
                  </a:lnTo>
                  <a:lnTo>
                    <a:pt x="26784" y="14125"/>
                  </a:lnTo>
                  <a:lnTo>
                    <a:pt x="26700" y="14055"/>
                  </a:lnTo>
                  <a:lnTo>
                    <a:pt x="26615" y="13900"/>
                  </a:lnTo>
                  <a:lnTo>
                    <a:pt x="26559" y="13871"/>
                  </a:lnTo>
                  <a:lnTo>
                    <a:pt x="26460" y="13886"/>
                  </a:lnTo>
                  <a:lnTo>
                    <a:pt x="26460" y="13914"/>
                  </a:lnTo>
                  <a:lnTo>
                    <a:pt x="26432" y="13956"/>
                  </a:lnTo>
                  <a:lnTo>
                    <a:pt x="26531" y="13928"/>
                  </a:lnTo>
                  <a:lnTo>
                    <a:pt x="26573" y="13942"/>
                  </a:lnTo>
                  <a:lnTo>
                    <a:pt x="26531" y="14040"/>
                  </a:lnTo>
                  <a:lnTo>
                    <a:pt x="26446" y="14125"/>
                  </a:lnTo>
                  <a:lnTo>
                    <a:pt x="26193" y="14252"/>
                  </a:lnTo>
                  <a:lnTo>
                    <a:pt x="26052" y="14252"/>
                  </a:lnTo>
                  <a:lnTo>
                    <a:pt x="25827" y="14252"/>
                  </a:lnTo>
                  <a:lnTo>
                    <a:pt x="25742" y="14209"/>
                  </a:lnTo>
                  <a:lnTo>
                    <a:pt x="25601" y="14111"/>
                  </a:lnTo>
                  <a:lnTo>
                    <a:pt x="25559" y="13984"/>
                  </a:lnTo>
                  <a:lnTo>
                    <a:pt x="25489" y="13857"/>
                  </a:lnTo>
                  <a:lnTo>
                    <a:pt x="25489" y="13857"/>
                  </a:lnTo>
                  <a:lnTo>
                    <a:pt x="25475" y="13787"/>
                  </a:lnTo>
                  <a:lnTo>
                    <a:pt x="25461" y="13702"/>
                  </a:lnTo>
                  <a:lnTo>
                    <a:pt x="25432" y="13562"/>
                  </a:lnTo>
                  <a:lnTo>
                    <a:pt x="25334" y="13435"/>
                  </a:lnTo>
                  <a:lnTo>
                    <a:pt x="25278" y="13421"/>
                  </a:lnTo>
                  <a:lnTo>
                    <a:pt x="25390" y="13576"/>
                  </a:lnTo>
                  <a:lnTo>
                    <a:pt x="25432" y="13702"/>
                  </a:lnTo>
                  <a:lnTo>
                    <a:pt x="25418" y="13759"/>
                  </a:lnTo>
                  <a:lnTo>
                    <a:pt x="25432" y="13787"/>
                  </a:lnTo>
                  <a:lnTo>
                    <a:pt x="25432" y="13801"/>
                  </a:lnTo>
                  <a:lnTo>
                    <a:pt x="25432" y="13900"/>
                  </a:lnTo>
                  <a:lnTo>
                    <a:pt x="25461" y="13984"/>
                  </a:lnTo>
                  <a:lnTo>
                    <a:pt x="25432" y="14083"/>
                  </a:lnTo>
                  <a:lnTo>
                    <a:pt x="25390" y="14125"/>
                  </a:lnTo>
                  <a:lnTo>
                    <a:pt x="25390" y="14224"/>
                  </a:lnTo>
                  <a:lnTo>
                    <a:pt x="25447" y="14294"/>
                  </a:lnTo>
                  <a:lnTo>
                    <a:pt x="25432" y="14350"/>
                  </a:lnTo>
                  <a:lnTo>
                    <a:pt x="25418" y="14421"/>
                  </a:lnTo>
                  <a:lnTo>
                    <a:pt x="25362" y="14533"/>
                  </a:lnTo>
                  <a:lnTo>
                    <a:pt x="25362" y="14702"/>
                  </a:lnTo>
                  <a:lnTo>
                    <a:pt x="25390" y="14773"/>
                  </a:lnTo>
                  <a:lnTo>
                    <a:pt x="25461" y="14801"/>
                  </a:lnTo>
                  <a:lnTo>
                    <a:pt x="25503" y="14942"/>
                  </a:lnTo>
                  <a:lnTo>
                    <a:pt x="25573" y="15054"/>
                  </a:lnTo>
                  <a:lnTo>
                    <a:pt x="25489" y="15139"/>
                  </a:lnTo>
                  <a:lnTo>
                    <a:pt x="25489" y="15209"/>
                  </a:lnTo>
                  <a:lnTo>
                    <a:pt x="25292" y="15350"/>
                  </a:lnTo>
                  <a:lnTo>
                    <a:pt x="25292" y="15477"/>
                  </a:lnTo>
                  <a:lnTo>
                    <a:pt x="25249" y="15533"/>
                  </a:lnTo>
                  <a:lnTo>
                    <a:pt x="25151" y="15463"/>
                  </a:lnTo>
                  <a:lnTo>
                    <a:pt x="24926" y="15420"/>
                  </a:lnTo>
                  <a:lnTo>
                    <a:pt x="24644" y="15406"/>
                  </a:lnTo>
                  <a:lnTo>
                    <a:pt x="24588" y="15420"/>
                  </a:lnTo>
                  <a:lnTo>
                    <a:pt x="24503" y="15322"/>
                  </a:lnTo>
                  <a:lnTo>
                    <a:pt x="24362" y="15392"/>
                  </a:lnTo>
                  <a:lnTo>
                    <a:pt x="24348" y="15406"/>
                  </a:lnTo>
                  <a:lnTo>
                    <a:pt x="24250" y="15392"/>
                  </a:lnTo>
                  <a:lnTo>
                    <a:pt x="24221" y="15449"/>
                  </a:lnTo>
                  <a:lnTo>
                    <a:pt x="24221" y="15505"/>
                  </a:lnTo>
                  <a:lnTo>
                    <a:pt x="24123" y="15575"/>
                  </a:lnTo>
                  <a:lnTo>
                    <a:pt x="24123" y="15618"/>
                  </a:lnTo>
                  <a:lnTo>
                    <a:pt x="23954" y="15716"/>
                  </a:lnTo>
                  <a:lnTo>
                    <a:pt x="23813" y="15758"/>
                  </a:lnTo>
                  <a:lnTo>
                    <a:pt x="23757" y="15773"/>
                  </a:lnTo>
                  <a:lnTo>
                    <a:pt x="23729" y="15758"/>
                  </a:lnTo>
                  <a:lnTo>
                    <a:pt x="23757" y="15716"/>
                  </a:lnTo>
                  <a:lnTo>
                    <a:pt x="23729" y="15660"/>
                  </a:lnTo>
                  <a:lnTo>
                    <a:pt x="23546" y="15505"/>
                  </a:lnTo>
                  <a:lnTo>
                    <a:pt x="23517" y="15266"/>
                  </a:lnTo>
                  <a:lnTo>
                    <a:pt x="23489" y="15266"/>
                  </a:lnTo>
                  <a:lnTo>
                    <a:pt x="23489" y="15322"/>
                  </a:lnTo>
                  <a:lnTo>
                    <a:pt x="23489" y="15491"/>
                  </a:lnTo>
                  <a:lnTo>
                    <a:pt x="23447" y="15463"/>
                  </a:lnTo>
                  <a:lnTo>
                    <a:pt x="23419" y="15477"/>
                  </a:lnTo>
                  <a:lnTo>
                    <a:pt x="23461" y="15561"/>
                  </a:lnTo>
                  <a:lnTo>
                    <a:pt x="23461" y="15660"/>
                  </a:lnTo>
                  <a:lnTo>
                    <a:pt x="23517" y="15702"/>
                  </a:lnTo>
                  <a:lnTo>
                    <a:pt x="23531" y="15758"/>
                  </a:lnTo>
                  <a:lnTo>
                    <a:pt x="23588" y="15787"/>
                  </a:lnTo>
                  <a:lnTo>
                    <a:pt x="23602" y="15871"/>
                  </a:lnTo>
                  <a:lnTo>
                    <a:pt x="23560" y="15899"/>
                  </a:lnTo>
                  <a:lnTo>
                    <a:pt x="23461" y="15843"/>
                  </a:lnTo>
                  <a:lnTo>
                    <a:pt x="23419" y="15744"/>
                  </a:lnTo>
                  <a:lnTo>
                    <a:pt x="23348" y="15632"/>
                  </a:lnTo>
                  <a:lnTo>
                    <a:pt x="23306" y="15618"/>
                  </a:lnTo>
                  <a:lnTo>
                    <a:pt x="23264" y="15632"/>
                  </a:lnTo>
                  <a:lnTo>
                    <a:pt x="23264" y="15674"/>
                  </a:lnTo>
                  <a:lnTo>
                    <a:pt x="23362" y="15871"/>
                  </a:lnTo>
                  <a:lnTo>
                    <a:pt x="23320" y="15871"/>
                  </a:lnTo>
                  <a:lnTo>
                    <a:pt x="23222" y="15801"/>
                  </a:lnTo>
                  <a:lnTo>
                    <a:pt x="23151" y="15843"/>
                  </a:lnTo>
                  <a:lnTo>
                    <a:pt x="23165" y="15899"/>
                  </a:lnTo>
                  <a:lnTo>
                    <a:pt x="23208" y="15941"/>
                  </a:lnTo>
                  <a:lnTo>
                    <a:pt x="23292" y="15970"/>
                  </a:lnTo>
                  <a:lnTo>
                    <a:pt x="23334" y="16026"/>
                  </a:lnTo>
                  <a:lnTo>
                    <a:pt x="23362" y="16096"/>
                  </a:lnTo>
                  <a:lnTo>
                    <a:pt x="23461" y="16139"/>
                  </a:lnTo>
                  <a:lnTo>
                    <a:pt x="23447" y="16181"/>
                  </a:lnTo>
                  <a:lnTo>
                    <a:pt x="23348" y="16279"/>
                  </a:lnTo>
                  <a:lnTo>
                    <a:pt x="23278" y="16279"/>
                  </a:lnTo>
                  <a:lnTo>
                    <a:pt x="23193" y="16265"/>
                  </a:lnTo>
                  <a:lnTo>
                    <a:pt x="23109" y="16350"/>
                  </a:lnTo>
                  <a:lnTo>
                    <a:pt x="23095" y="16420"/>
                  </a:lnTo>
                  <a:lnTo>
                    <a:pt x="23095" y="16420"/>
                  </a:lnTo>
                  <a:lnTo>
                    <a:pt x="22813" y="16519"/>
                  </a:lnTo>
                  <a:lnTo>
                    <a:pt x="22771" y="16561"/>
                  </a:lnTo>
                  <a:lnTo>
                    <a:pt x="22602" y="16631"/>
                  </a:lnTo>
                  <a:lnTo>
                    <a:pt x="22574" y="16617"/>
                  </a:lnTo>
                  <a:lnTo>
                    <a:pt x="22419" y="16744"/>
                  </a:lnTo>
                  <a:lnTo>
                    <a:pt x="22391" y="16829"/>
                  </a:lnTo>
                  <a:lnTo>
                    <a:pt x="22208" y="16913"/>
                  </a:lnTo>
                  <a:lnTo>
                    <a:pt x="22025" y="16843"/>
                  </a:lnTo>
                  <a:lnTo>
                    <a:pt x="21968" y="16871"/>
                  </a:lnTo>
                  <a:lnTo>
                    <a:pt x="21870" y="16843"/>
                  </a:lnTo>
                  <a:lnTo>
                    <a:pt x="21757" y="16885"/>
                  </a:lnTo>
                  <a:lnTo>
                    <a:pt x="21630" y="16786"/>
                  </a:lnTo>
                  <a:lnTo>
                    <a:pt x="21616" y="16772"/>
                  </a:lnTo>
                  <a:lnTo>
                    <a:pt x="21560" y="16702"/>
                  </a:lnTo>
                  <a:lnTo>
                    <a:pt x="21560" y="16561"/>
                  </a:lnTo>
                  <a:lnTo>
                    <a:pt x="21602" y="16505"/>
                  </a:lnTo>
                  <a:lnTo>
                    <a:pt x="21659" y="16378"/>
                  </a:lnTo>
                  <a:lnTo>
                    <a:pt x="21715" y="16294"/>
                  </a:lnTo>
                  <a:lnTo>
                    <a:pt x="21687" y="16237"/>
                  </a:lnTo>
                  <a:lnTo>
                    <a:pt x="21701" y="16209"/>
                  </a:lnTo>
                  <a:lnTo>
                    <a:pt x="21644" y="16139"/>
                  </a:lnTo>
                  <a:lnTo>
                    <a:pt x="21588" y="16181"/>
                  </a:lnTo>
                  <a:lnTo>
                    <a:pt x="21532" y="16294"/>
                  </a:lnTo>
                  <a:lnTo>
                    <a:pt x="21490" y="16294"/>
                  </a:lnTo>
                  <a:lnTo>
                    <a:pt x="21518" y="16209"/>
                  </a:lnTo>
                  <a:lnTo>
                    <a:pt x="21588" y="16110"/>
                  </a:lnTo>
                  <a:lnTo>
                    <a:pt x="21588" y="15970"/>
                  </a:lnTo>
                  <a:lnTo>
                    <a:pt x="21602" y="15970"/>
                  </a:lnTo>
                  <a:lnTo>
                    <a:pt x="21673" y="15941"/>
                  </a:lnTo>
                  <a:lnTo>
                    <a:pt x="21687" y="15941"/>
                  </a:lnTo>
                  <a:lnTo>
                    <a:pt x="21743" y="15829"/>
                  </a:lnTo>
                  <a:lnTo>
                    <a:pt x="21729" y="15801"/>
                  </a:lnTo>
                  <a:lnTo>
                    <a:pt x="21701" y="15758"/>
                  </a:lnTo>
                  <a:lnTo>
                    <a:pt x="21757" y="15716"/>
                  </a:lnTo>
                  <a:lnTo>
                    <a:pt x="21673" y="15660"/>
                  </a:lnTo>
                  <a:lnTo>
                    <a:pt x="21659" y="15773"/>
                  </a:lnTo>
                  <a:lnTo>
                    <a:pt x="21701" y="15829"/>
                  </a:lnTo>
                  <a:lnTo>
                    <a:pt x="21673" y="15913"/>
                  </a:lnTo>
                  <a:lnTo>
                    <a:pt x="21659" y="15913"/>
                  </a:lnTo>
                  <a:lnTo>
                    <a:pt x="21659" y="15927"/>
                  </a:lnTo>
                  <a:lnTo>
                    <a:pt x="21602" y="15899"/>
                  </a:lnTo>
                  <a:lnTo>
                    <a:pt x="21504" y="16040"/>
                  </a:lnTo>
                  <a:lnTo>
                    <a:pt x="21490" y="16110"/>
                  </a:lnTo>
                  <a:lnTo>
                    <a:pt x="21419" y="16223"/>
                  </a:lnTo>
                  <a:lnTo>
                    <a:pt x="21363" y="16279"/>
                  </a:lnTo>
                  <a:lnTo>
                    <a:pt x="21391" y="16378"/>
                  </a:lnTo>
                  <a:lnTo>
                    <a:pt x="21335" y="16674"/>
                  </a:lnTo>
                  <a:lnTo>
                    <a:pt x="21363" y="16730"/>
                  </a:lnTo>
                  <a:lnTo>
                    <a:pt x="21292" y="16716"/>
                  </a:lnTo>
                  <a:lnTo>
                    <a:pt x="21236" y="16758"/>
                  </a:lnTo>
                  <a:lnTo>
                    <a:pt x="21236" y="16786"/>
                  </a:lnTo>
                  <a:lnTo>
                    <a:pt x="21264" y="16800"/>
                  </a:lnTo>
                  <a:lnTo>
                    <a:pt x="21321" y="16772"/>
                  </a:lnTo>
                  <a:lnTo>
                    <a:pt x="21349" y="16815"/>
                  </a:lnTo>
                  <a:lnTo>
                    <a:pt x="21349" y="16843"/>
                  </a:lnTo>
                  <a:lnTo>
                    <a:pt x="21349" y="16899"/>
                  </a:lnTo>
                  <a:lnTo>
                    <a:pt x="21321" y="16927"/>
                  </a:lnTo>
                  <a:lnTo>
                    <a:pt x="21236" y="16913"/>
                  </a:lnTo>
                  <a:lnTo>
                    <a:pt x="21194" y="16871"/>
                  </a:lnTo>
                  <a:lnTo>
                    <a:pt x="21194" y="16800"/>
                  </a:lnTo>
                  <a:lnTo>
                    <a:pt x="21180" y="16786"/>
                  </a:lnTo>
                  <a:lnTo>
                    <a:pt x="21138" y="16786"/>
                  </a:lnTo>
                  <a:lnTo>
                    <a:pt x="21081" y="16744"/>
                  </a:lnTo>
                  <a:lnTo>
                    <a:pt x="21123" y="16674"/>
                  </a:lnTo>
                  <a:lnTo>
                    <a:pt x="21123" y="16646"/>
                  </a:lnTo>
                  <a:lnTo>
                    <a:pt x="21081" y="16646"/>
                  </a:lnTo>
                  <a:lnTo>
                    <a:pt x="21053" y="16674"/>
                  </a:lnTo>
                  <a:lnTo>
                    <a:pt x="21025" y="16744"/>
                  </a:lnTo>
                  <a:lnTo>
                    <a:pt x="20983" y="16786"/>
                  </a:lnTo>
                  <a:lnTo>
                    <a:pt x="20884" y="16772"/>
                  </a:lnTo>
                  <a:lnTo>
                    <a:pt x="20771" y="16716"/>
                  </a:lnTo>
                  <a:lnTo>
                    <a:pt x="20800" y="16660"/>
                  </a:lnTo>
                  <a:lnTo>
                    <a:pt x="20757" y="16646"/>
                  </a:lnTo>
                  <a:lnTo>
                    <a:pt x="20701" y="16646"/>
                  </a:lnTo>
                  <a:lnTo>
                    <a:pt x="20701" y="16617"/>
                  </a:lnTo>
                  <a:lnTo>
                    <a:pt x="20631" y="16547"/>
                  </a:lnTo>
                  <a:lnTo>
                    <a:pt x="20588" y="16434"/>
                  </a:lnTo>
                  <a:lnTo>
                    <a:pt x="20645" y="16350"/>
                  </a:lnTo>
                  <a:lnTo>
                    <a:pt x="20588" y="16378"/>
                  </a:lnTo>
                  <a:lnTo>
                    <a:pt x="20560" y="16350"/>
                  </a:lnTo>
                  <a:lnTo>
                    <a:pt x="20518" y="16364"/>
                  </a:lnTo>
                  <a:lnTo>
                    <a:pt x="20391" y="16265"/>
                  </a:lnTo>
                  <a:lnTo>
                    <a:pt x="20405" y="16195"/>
                  </a:lnTo>
                  <a:lnTo>
                    <a:pt x="20349" y="16153"/>
                  </a:lnTo>
                  <a:lnTo>
                    <a:pt x="20321" y="16096"/>
                  </a:lnTo>
                  <a:lnTo>
                    <a:pt x="20363" y="15956"/>
                  </a:lnTo>
                  <a:lnTo>
                    <a:pt x="20293" y="15956"/>
                  </a:lnTo>
                  <a:lnTo>
                    <a:pt x="20293" y="15927"/>
                  </a:lnTo>
                  <a:lnTo>
                    <a:pt x="20349" y="15871"/>
                  </a:lnTo>
                  <a:lnTo>
                    <a:pt x="20293" y="15801"/>
                  </a:lnTo>
                  <a:lnTo>
                    <a:pt x="20462" y="15561"/>
                  </a:lnTo>
                  <a:lnTo>
                    <a:pt x="20349" y="15604"/>
                  </a:lnTo>
                  <a:lnTo>
                    <a:pt x="20293" y="15589"/>
                  </a:lnTo>
                  <a:lnTo>
                    <a:pt x="20250" y="15618"/>
                  </a:lnTo>
                  <a:lnTo>
                    <a:pt x="20236" y="15730"/>
                  </a:lnTo>
                  <a:lnTo>
                    <a:pt x="20208" y="15773"/>
                  </a:lnTo>
                  <a:lnTo>
                    <a:pt x="20152" y="15787"/>
                  </a:lnTo>
                  <a:lnTo>
                    <a:pt x="20110" y="15843"/>
                  </a:lnTo>
                  <a:lnTo>
                    <a:pt x="20039" y="15857"/>
                  </a:lnTo>
                  <a:lnTo>
                    <a:pt x="20011" y="15899"/>
                  </a:lnTo>
                  <a:lnTo>
                    <a:pt x="20025" y="15956"/>
                  </a:lnTo>
                  <a:lnTo>
                    <a:pt x="19969" y="15998"/>
                  </a:lnTo>
                  <a:lnTo>
                    <a:pt x="19912" y="15984"/>
                  </a:lnTo>
                  <a:lnTo>
                    <a:pt x="19870" y="15927"/>
                  </a:lnTo>
                  <a:lnTo>
                    <a:pt x="19772" y="15885"/>
                  </a:lnTo>
                  <a:lnTo>
                    <a:pt x="19659" y="15899"/>
                  </a:lnTo>
                  <a:lnTo>
                    <a:pt x="19603" y="15857"/>
                  </a:lnTo>
                  <a:lnTo>
                    <a:pt x="19293" y="15702"/>
                  </a:lnTo>
                  <a:lnTo>
                    <a:pt x="19166" y="15618"/>
                  </a:lnTo>
                  <a:lnTo>
                    <a:pt x="19096" y="15449"/>
                  </a:lnTo>
                  <a:lnTo>
                    <a:pt x="19025" y="15420"/>
                  </a:lnTo>
                  <a:lnTo>
                    <a:pt x="18997" y="15350"/>
                  </a:lnTo>
                  <a:lnTo>
                    <a:pt x="18997" y="15336"/>
                  </a:lnTo>
                  <a:lnTo>
                    <a:pt x="18997" y="15280"/>
                  </a:lnTo>
                  <a:lnTo>
                    <a:pt x="18969" y="15237"/>
                  </a:lnTo>
                  <a:lnTo>
                    <a:pt x="18983" y="15111"/>
                  </a:lnTo>
                  <a:lnTo>
                    <a:pt x="18927" y="15026"/>
                  </a:lnTo>
                  <a:lnTo>
                    <a:pt x="18899" y="15040"/>
                  </a:lnTo>
                  <a:lnTo>
                    <a:pt x="18913" y="14928"/>
                  </a:lnTo>
                  <a:lnTo>
                    <a:pt x="18884" y="14899"/>
                  </a:lnTo>
                  <a:lnTo>
                    <a:pt x="18744" y="14857"/>
                  </a:lnTo>
                  <a:lnTo>
                    <a:pt x="18687" y="14759"/>
                  </a:lnTo>
                  <a:lnTo>
                    <a:pt x="18758" y="14688"/>
                  </a:lnTo>
                  <a:lnTo>
                    <a:pt x="18673" y="14660"/>
                  </a:lnTo>
                  <a:lnTo>
                    <a:pt x="18518" y="14674"/>
                  </a:lnTo>
                  <a:lnTo>
                    <a:pt x="18504" y="14660"/>
                  </a:lnTo>
                  <a:lnTo>
                    <a:pt x="18547" y="14604"/>
                  </a:lnTo>
                  <a:lnTo>
                    <a:pt x="18547" y="14547"/>
                  </a:lnTo>
                  <a:lnTo>
                    <a:pt x="18490" y="14519"/>
                  </a:lnTo>
                  <a:lnTo>
                    <a:pt x="18448" y="14519"/>
                  </a:lnTo>
                  <a:lnTo>
                    <a:pt x="18504" y="14561"/>
                  </a:lnTo>
                  <a:lnTo>
                    <a:pt x="18504" y="14604"/>
                  </a:lnTo>
                  <a:lnTo>
                    <a:pt x="18420" y="14618"/>
                  </a:lnTo>
                  <a:lnTo>
                    <a:pt x="18406" y="14632"/>
                  </a:lnTo>
                  <a:lnTo>
                    <a:pt x="18518" y="14716"/>
                  </a:lnTo>
                  <a:lnTo>
                    <a:pt x="18645" y="14688"/>
                  </a:lnTo>
                  <a:lnTo>
                    <a:pt x="18687" y="14716"/>
                  </a:lnTo>
                  <a:lnTo>
                    <a:pt x="18673" y="14801"/>
                  </a:lnTo>
                  <a:lnTo>
                    <a:pt x="18701" y="14857"/>
                  </a:lnTo>
                  <a:lnTo>
                    <a:pt x="18884" y="14942"/>
                  </a:lnTo>
                  <a:lnTo>
                    <a:pt x="18828" y="15111"/>
                  </a:lnTo>
                  <a:lnTo>
                    <a:pt x="18828" y="15153"/>
                  </a:lnTo>
                  <a:lnTo>
                    <a:pt x="18870" y="15181"/>
                  </a:lnTo>
                  <a:lnTo>
                    <a:pt x="18913" y="15209"/>
                  </a:lnTo>
                  <a:lnTo>
                    <a:pt x="18730" y="15280"/>
                  </a:lnTo>
                  <a:lnTo>
                    <a:pt x="18631" y="15350"/>
                  </a:lnTo>
                  <a:lnTo>
                    <a:pt x="18645" y="15392"/>
                  </a:lnTo>
                  <a:lnTo>
                    <a:pt x="18603" y="15463"/>
                  </a:lnTo>
                  <a:lnTo>
                    <a:pt x="18603" y="15533"/>
                  </a:lnTo>
                  <a:lnTo>
                    <a:pt x="18603" y="15561"/>
                  </a:lnTo>
                  <a:lnTo>
                    <a:pt x="18617" y="15589"/>
                  </a:lnTo>
                  <a:lnTo>
                    <a:pt x="18631" y="15632"/>
                  </a:lnTo>
                  <a:lnTo>
                    <a:pt x="18673" y="15646"/>
                  </a:lnTo>
                  <a:lnTo>
                    <a:pt x="18758" y="16082"/>
                  </a:lnTo>
                  <a:lnTo>
                    <a:pt x="18786" y="16139"/>
                  </a:lnTo>
                  <a:lnTo>
                    <a:pt x="18870" y="16153"/>
                  </a:lnTo>
                  <a:lnTo>
                    <a:pt x="18927" y="16195"/>
                  </a:lnTo>
                  <a:lnTo>
                    <a:pt x="19011" y="16181"/>
                  </a:lnTo>
                  <a:lnTo>
                    <a:pt x="19124" y="16265"/>
                  </a:lnTo>
                  <a:lnTo>
                    <a:pt x="19208" y="16294"/>
                  </a:lnTo>
                  <a:lnTo>
                    <a:pt x="19251" y="16308"/>
                  </a:lnTo>
                  <a:lnTo>
                    <a:pt x="19335" y="16463"/>
                  </a:lnTo>
                  <a:lnTo>
                    <a:pt x="19321" y="16589"/>
                  </a:lnTo>
                  <a:lnTo>
                    <a:pt x="19293" y="16631"/>
                  </a:lnTo>
                  <a:lnTo>
                    <a:pt x="19180" y="16533"/>
                  </a:lnTo>
                  <a:lnTo>
                    <a:pt x="19138" y="16561"/>
                  </a:lnTo>
                  <a:lnTo>
                    <a:pt x="19138" y="16617"/>
                  </a:lnTo>
                  <a:lnTo>
                    <a:pt x="19180" y="16646"/>
                  </a:lnTo>
                  <a:lnTo>
                    <a:pt x="19194" y="16660"/>
                  </a:lnTo>
                  <a:lnTo>
                    <a:pt x="19194" y="16772"/>
                  </a:lnTo>
                  <a:lnTo>
                    <a:pt x="19124" y="16815"/>
                  </a:lnTo>
                  <a:lnTo>
                    <a:pt x="19110" y="16843"/>
                  </a:lnTo>
                  <a:lnTo>
                    <a:pt x="19124" y="16885"/>
                  </a:lnTo>
                  <a:lnTo>
                    <a:pt x="19237" y="16899"/>
                  </a:lnTo>
                  <a:lnTo>
                    <a:pt x="19222" y="16969"/>
                  </a:lnTo>
                  <a:lnTo>
                    <a:pt x="19222" y="17054"/>
                  </a:lnTo>
                  <a:lnTo>
                    <a:pt x="19194" y="17082"/>
                  </a:lnTo>
                  <a:lnTo>
                    <a:pt x="19194" y="17138"/>
                  </a:lnTo>
                  <a:lnTo>
                    <a:pt x="19138" y="17251"/>
                  </a:lnTo>
                  <a:lnTo>
                    <a:pt x="19180" y="17378"/>
                  </a:lnTo>
                  <a:lnTo>
                    <a:pt x="19138" y="17406"/>
                  </a:lnTo>
                  <a:lnTo>
                    <a:pt x="19138" y="17448"/>
                  </a:lnTo>
                  <a:lnTo>
                    <a:pt x="19180" y="17561"/>
                  </a:lnTo>
                  <a:lnTo>
                    <a:pt x="19251" y="17561"/>
                  </a:lnTo>
                  <a:lnTo>
                    <a:pt x="19279" y="17688"/>
                  </a:lnTo>
                  <a:lnTo>
                    <a:pt x="19251" y="17772"/>
                  </a:lnTo>
                  <a:lnTo>
                    <a:pt x="19194" y="17800"/>
                  </a:lnTo>
                  <a:lnTo>
                    <a:pt x="19208" y="17871"/>
                  </a:lnTo>
                  <a:lnTo>
                    <a:pt x="19194" y="17885"/>
                  </a:lnTo>
                  <a:lnTo>
                    <a:pt x="19152" y="17843"/>
                  </a:lnTo>
                  <a:lnTo>
                    <a:pt x="19152" y="17941"/>
                  </a:lnTo>
                  <a:lnTo>
                    <a:pt x="19152" y="17941"/>
                  </a:lnTo>
                  <a:lnTo>
                    <a:pt x="19011" y="18082"/>
                  </a:lnTo>
                  <a:lnTo>
                    <a:pt x="18941" y="18124"/>
                  </a:lnTo>
                  <a:lnTo>
                    <a:pt x="18828" y="18124"/>
                  </a:lnTo>
                  <a:lnTo>
                    <a:pt x="18673" y="18054"/>
                  </a:lnTo>
                  <a:lnTo>
                    <a:pt x="18575" y="17955"/>
                  </a:lnTo>
                  <a:lnTo>
                    <a:pt x="18476" y="17899"/>
                  </a:lnTo>
                  <a:lnTo>
                    <a:pt x="18293" y="17857"/>
                  </a:lnTo>
                  <a:lnTo>
                    <a:pt x="18110" y="17786"/>
                  </a:lnTo>
                  <a:lnTo>
                    <a:pt x="17913" y="17631"/>
                  </a:lnTo>
                  <a:lnTo>
                    <a:pt x="17828" y="17519"/>
                  </a:lnTo>
                  <a:lnTo>
                    <a:pt x="17744" y="17505"/>
                  </a:lnTo>
                  <a:lnTo>
                    <a:pt x="17730" y="17490"/>
                  </a:lnTo>
                  <a:lnTo>
                    <a:pt x="17758" y="17476"/>
                  </a:lnTo>
                  <a:lnTo>
                    <a:pt x="17758" y="17462"/>
                  </a:lnTo>
                  <a:lnTo>
                    <a:pt x="17702" y="17364"/>
                  </a:lnTo>
                  <a:lnTo>
                    <a:pt x="17631" y="17321"/>
                  </a:lnTo>
                  <a:lnTo>
                    <a:pt x="17504" y="17321"/>
                  </a:lnTo>
                  <a:lnTo>
                    <a:pt x="17462" y="17237"/>
                  </a:lnTo>
                  <a:lnTo>
                    <a:pt x="17448" y="17138"/>
                  </a:lnTo>
                  <a:lnTo>
                    <a:pt x="17378" y="17068"/>
                  </a:lnTo>
                  <a:lnTo>
                    <a:pt x="17364" y="17012"/>
                  </a:lnTo>
                  <a:lnTo>
                    <a:pt x="17378" y="16984"/>
                  </a:lnTo>
                  <a:lnTo>
                    <a:pt x="17378" y="16927"/>
                  </a:lnTo>
                  <a:lnTo>
                    <a:pt x="17307" y="16871"/>
                  </a:lnTo>
                  <a:lnTo>
                    <a:pt x="17265" y="16786"/>
                  </a:lnTo>
                  <a:lnTo>
                    <a:pt x="17237" y="16786"/>
                  </a:lnTo>
                  <a:lnTo>
                    <a:pt x="17152" y="16716"/>
                  </a:lnTo>
                  <a:lnTo>
                    <a:pt x="17026" y="16688"/>
                  </a:lnTo>
                  <a:lnTo>
                    <a:pt x="16913" y="16589"/>
                  </a:lnTo>
                  <a:lnTo>
                    <a:pt x="16660" y="16434"/>
                  </a:lnTo>
                  <a:lnTo>
                    <a:pt x="16631" y="16406"/>
                  </a:lnTo>
                  <a:lnTo>
                    <a:pt x="16392" y="16125"/>
                  </a:lnTo>
                  <a:lnTo>
                    <a:pt x="16153" y="16096"/>
                  </a:lnTo>
                  <a:lnTo>
                    <a:pt x="16082" y="16068"/>
                  </a:lnTo>
                  <a:lnTo>
                    <a:pt x="15998" y="16096"/>
                  </a:lnTo>
                  <a:lnTo>
                    <a:pt x="15843" y="16026"/>
                  </a:lnTo>
                  <a:lnTo>
                    <a:pt x="15787" y="15970"/>
                  </a:lnTo>
                  <a:lnTo>
                    <a:pt x="15758" y="15857"/>
                  </a:lnTo>
                  <a:lnTo>
                    <a:pt x="15660" y="15787"/>
                  </a:lnTo>
                  <a:lnTo>
                    <a:pt x="15632" y="15688"/>
                  </a:lnTo>
                  <a:lnTo>
                    <a:pt x="15603" y="15646"/>
                  </a:lnTo>
                  <a:lnTo>
                    <a:pt x="15589" y="15589"/>
                  </a:lnTo>
                  <a:lnTo>
                    <a:pt x="15477" y="15618"/>
                  </a:lnTo>
                  <a:lnTo>
                    <a:pt x="15420" y="15618"/>
                  </a:lnTo>
                  <a:lnTo>
                    <a:pt x="15322" y="15547"/>
                  </a:lnTo>
                  <a:lnTo>
                    <a:pt x="15308" y="15533"/>
                  </a:lnTo>
                  <a:lnTo>
                    <a:pt x="15251" y="15561"/>
                  </a:lnTo>
                  <a:lnTo>
                    <a:pt x="15251" y="15561"/>
                  </a:lnTo>
                  <a:lnTo>
                    <a:pt x="15280" y="15575"/>
                  </a:lnTo>
                  <a:lnTo>
                    <a:pt x="15294" y="15632"/>
                  </a:lnTo>
                  <a:lnTo>
                    <a:pt x="15294" y="15688"/>
                  </a:lnTo>
                  <a:lnTo>
                    <a:pt x="15237" y="15730"/>
                  </a:lnTo>
                  <a:lnTo>
                    <a:pt x="14998" y="15843"/>
                  </a:lnTo>
                  <a:lnTo>
                    <a:pt x="14787" y="15984"/>
                  </a:lnTo>
                  <a:lnTo>
                    <a:pt x="14618" y="16068"/>
                  </a:lnTo>
                  <a:lnTo>
                    <a:pt x="14604" y="16139"/>
                  </a:lnTo>
                  <a:lnTo>
                    <a:pt x="14435" y="16392"/>
                  </a:lnTo>
                  <a:lnTo>
                    <a:pt x="14449" y="16420"/>
                  </a:lnTo>
                  <a:lnTo>
                    <a:pt x="14533" y="16547"/>
                  </a:lnTo>
                  <a:lnTo>
                    <a:pt x="14576" y="16702"/>
                  </a:lnTo>
                  <a:lnTo>
                    <a:pt x="14618" y="16772"/>
                  </a:lnTo>
                  <a:lnTo>
                    <a:pt x="14632" y="16786"/>
                  </a:lnTo>
                  <a:lnTo>
                    <a:pt x="14618" y="16969"/>
                  </a:lnTo>
                  <a:lnTo>
                    <a:pt x="14674" y="17012"/>
                  </a:lnTo>
                  <a:lnTo>
                    <a:pt x="14702" y="17138"/>
                  </a:lnTo>
                  <a:lnTo>
                    <a:pt x="14787" y="17237"/>
                  </a:lnTo>
                  <a:lnTo>
                    <a:pt x="14773" y="17307"/>
                  </a:lnTo>
                  <a:lnTo>
                    <a:pt x="14815" y="17364"/>
                  </a:lnTo>
                  <a:lnTo>
                    <a:pt x="14815" y="17434"/>
                  </a:lnTo>
                  <a:lnTo>
                    <a:pt x="14857" y="17519"/>
                  </a:lnTo>
                  <a:lnTo>
                    <a:pt x="14857" y="17589"/>
                  </a:lnTo>
                  <a:lnTo>
                    <a:pt x="14899" y="17674"/>
                  </a:lnTo>
                  <a:lnTo>
                    <a:pt x="14885" y="17744"/>
                  </a:lnTo>
                  <a:lnTo>
                    <a:pt x="14885" y="17800"/>
                  </a:lnTo>
                  <a:lnTo>
                    <a:pt x="14942" y="17843"/>
                  </a:lnTo>
                  <a:lnTo>
                    <a:pt x="14956" y="17927"/>
                  </a:lnTo>
                  <a:lnTo>
                    <a:pt x="15040" y="17941"/>
                  </a:lnTo>
                  <a:lnTo>
                    <a:pt x="15040" y="17997"/>
                  </a:lnTo>
                  <a:lnTo>
                    <a:pt x="15068" y="18026"/>
                  </a:lnTo>
                  <a:lnTo>
                    <a:pt x="15125" y="18026"/>
                  </a:lnTo>
                  <a:lnTo>
                    <a:pt x="15195" y="18082"/>
                  </a:lnTo>
                  <a:lnTo>
                    <a:pt x="15195" y="18082"/>
                  </a:lnTo>
                  <a:lnTo>
                    <a:pt x="15068" y="18237"/>
                  </a:lnTo>
                  <a:lnTo>
                    <a:pt x="15068" y="18307"/>
                  </a:lnTo>
                  <a:lnTo>
                    <a:pt x="15054" y="18434"/>
                  </a:lnTo>
                  <a:lnTo>
                    <a:pt x="15097" y="18547"/>
                  </a:lnTo>
                  <a:lnTo>
                    <a:pt x="15111" y="18645"/>
                  </a:lnTo>
                  <a:lnTo>
                    <a:pt x="15195" y="18673"/>
                  </a:lnTo>
                  <a:lnTo>
                    <a:pt x="15266" y="18659"/>
                  </a:lnTo>
                  <a:lnTo>
                    <a:pt x="15294" y="18673"/>
                  </a:lnTo>
                  <a:lnTo>
                    <a:pt x="15280" y="18716"/>
                  </a:lnTo>
                  <a:lnTo>
                    <a:pt x="15266" y="18730"/>
                  </a:lnTo>
                  <a:lnTo>
                    <a:pt x="15125" y="18744"/>
                  </a:lnTo>
                  <a:lnTo>
                    <a:pt x="15068" y="18716"/>
                  </a:lnTo>
                  <a:lnTo>
                    <a:pt x="15054" y="18659"/>
                  </a:lnTo>
                  <a:lnTo>
                    <a:pt x="14956" y="18659"/>
                  </a:lnTo>
                  <a:lnTo>
                    <a:pt x="14871" y="18617"/>
                  </a:lnTo>
                  <a:lnTo>
                    <a:pt x="14716" y="18589"/>
                  </a:lnTo>
                  <a:lnTo>
                    <a:pt x="14561" y="18434"/>
                  </a:lnTo>
                  <a:lnTo>
                    <a:pt x="14491" y="18349"/>
                  </a:lnTo>
                  <a:lnTo>
                    <a:pt x="14392" y="18321"/>
                  </a:lnTo>
                  <a:lnTo>
                    <a:pt x="14407" y="18265"/>
                  </a:lnTo>
                  <a:lnTo>
                    <a:pt x="14378" y="18223"/>
                  </a:lnTo>
                  <a:lnTo>
                    <a:pt x="14421" y="18152"/>
                  </a:lnTo>
                  <a:lnTo>
                    <a:pt x="14364" y="18138"/>
                  </a:lnTo>
                  <a:lnTo>
                    <a:pt x="14322" y="18011"/>
                  </a:lnTo>
                  <a:lnTo>
                    <a:pt x="14350" y="17955"/>
                  </a:lnTo>
                  <a:lnTo>
                    <a:pt x="14407" y="17899"/>
                  </a:lnTo>
                  <a:lnTo>
                    <a:pt x="14547" y="17828"/>
                  </a:lnTo>
                  <a:lnTo>
                    <a:pt x="14463" y="17758"/>
                  </a:lnTo>
                  <a:lnTo>
                    <a:pt x="14449" y="17674"/>
                  </a:lnTo>
                  <a:lnTo>
                    <a:pt x="14392" y="17589"/>
                  </a:lnTo>
                  <a:lnTo>
                    <a:pt x="14421" y="17519"/>
                  </a:lnTo>
                  <a:lnTo>
                    <a:pt x="14463" y="17519"/>
                  </a:lnTo>
                  <a:lnTo>
                    <a:pt x="14477" y="17490"/>
                  </a:lnTo>
                  <a:lnTo>
                    <a:pt x="14449" y="17434"/>
                  </a:lnTo>
                  <a:lnTo>
                    <a:pt x="14378" y="17420"/>
                  </a:lnTo>
                  <a:lnTo>
                    <a:pt x="14308" y="17378"/>
                  </a:lnTo>
                  <a:lnTo>
                    <a:pt x="14238" y="17406"/>
                  </a:lnTo>
                  <a:lnTo>
                    <a:pt x="14181" y="17350"/>
                  </a:lnTo>
                  <a:lnTo>
                    <a:pt x="14181" y="17350"/>
                  </a:lnTo>
                  <a:lnTo>
                    <a:pt x="14195" y="17321"/>
                  </a:lnTo>
                  <a:lnTo>
                    <a:pt x="14195" y="17279"/>
                  </a:lnTo>
                  <a:lnTo>
                    <a:pt x="14223" y="17138"/>
                  </a:lnTo>
                  <a:lnTo>
                    <a:pt x="14111" y="17096"/>
                  </a:lnTo>
                  <a:lnTo>
                    <a:pt x="14111" y="17096"/>
                  </a:lnTo>
                  <a:lnTo>
                    <a:pt x="14083" y="17040"/>
                  </a:lnTo>
                  <a:lnTo>
                    <a:pt x="14083" y="16998"/>
                  </a:lnTo>
                  <a:lnTo>
                    <a:pt x="14111" y="16984"/>
                  </a:lnTo>
                  <a:lnTo>
                    <a:pt x="14125" y="16984"/>
                  </a:lnTo>
                  <a:lnTo>
                    <a:pt x="14139" y="16913"/>
                  </a:lnTo>
                  <a:lnTo>
                    <a:pt x="14111" y="16885"/>
                  </a:lnTo>
                  <a:lnTo>
                    <a:pt x="14040" y="16758"/>
                  </a:lnTo>
                  <a:lnTo>
                    <a:pt x="14040" y="16702"/>
                  </a:lnTo>
                  <a:lnTo>
                    <a:pt x="13998" y="16730"/>
                  </a:lnTo>
                  <a:lnTo>
                    <a:pt x="13886" y="16631"/>
                  </a:lnTo>
                  <a:lnTo>
                    <a:pt x="13787" y="16589"/>
                  </a:lnTo>
                  <a:lnTo>
                    <a:pt x="13801" y="16477"/>
                  </a:lnTo>
                  <a:lnTo>
                    <a:pt x="13674" y="16350"/>
                  </a:lnTo>
                  <a:lnTo>
                    <a:pt x="13562" y="16308"/>
                  </a:lnTo>
                  <a:lnTo>
                    <a:pt x="13491" y="16265"/>
                  </a:lnTo>
                  <a:lnTo>
                    <a:pt x="13449" y="16153"/>
                  </a:lnTo>
                  <a:lnTo>
                    <a:pt x="13393" y="16096"/>
                  </a:lnTo>
                  <a:lnTo>
                    <a:pt x="13336" y="16110"/>
                  </a:lnTo>
                  <a:lnTo>
                    <a:pt x="13280" y="16068"/>
                  </a:lnTo>
                  <a:lnTo>
                    <a:pt x="13266" y="16026"/>
                  </a:lnTo>
                  <a:lnTo>
                    <a:pt x="13210" y="15970"/>
                  </a:lnTo>
                  <a:lnTo>
                    <a:pt x="13195" y="15913"/>
                  </a:lnTo>
                  <a:lnTo>
                    <a:pt x="13167" y="15927"/>
                  </a:lnTo>
                  <a:lnTo>
                    <a:pt x="13097" y="15871"/>
                  </a:lnTo>
                  <a:lnTo>
                    <a:pt x="13083" y="15801"/>
                  </a:lnTo>
                  <a:lnTo>
                    <a:pt x="13041" y="15815"/>
                  </a:lnTo>
                  <a:lnTo>
                    <a:pt x="13012" y="15801"/>
                  </a:lnTo>
                  <a:lnTo>
                    <a:pt x="13012" y="15744"/>
                  </a:lnTo>
                  <a:lnTo>
                    <a:pt x="12970" y="15702"/>
                  </a:lnTo>
                  <a:lnTo>
                    <a:pt x="12970" y="15519"/>
                  </a:lnTo>
                  <a:lnTo>
                    <a:pt x="12928" y="15477"/>
                  </a:lnTo>
                  <a:lnTo>
                    <a:pt x="12801" y="15181"/>
                  </a:lnTo>
                  <a:lnTo>
                    <a:pt x="12745" y="15125"/>
                  </a:lnTo>
                  <a:lnTo>
                    <a:pt x="12731" y="15068"/>
                  </a:lnTo>
                  <a:lnTo>
                    <a:pt x="12660" y="14984"/>
                  </a:lnTo>
                  <a:lnTo>
                    <a:pt x="12646" y="14871"/>
                  </a:lnTo>
                  <a:lnTo>
                    <a:pt x="12632" y="14421"/>
                  </a:lnTo>
                  <a:lnTo>
                    <a:pt x="12703" y="14252"/>
                  </a:lnTo>
                  <a:lnTo>
                    <a:pt x="12703" y="14153"/>
                  </a:lnTo>
                  <a:lnTo>
                    <a:pt x="12646" y="14125"/>
                  </a:lnTo>
                  <a:lnTo>
                    <a:pt x="12632" y="14097"/>
                  </a:lnTo>
                  <a:lnTo>
                    <a:pt x="12759" y="13900"/>
                  </a:lnTo>
                  <a:lnTo>
                    <a:pt x="12745" y="13857"/>
                  </a:lnTo>
                  <a:lnTo>
                    <a:pt x="12787" y="13787"/>
                  </a:lnTo>
                  <a:lnTo>
                    <a:pt x="12801" y="13759"/>
                  </a:lnTo>
                  <a:lnTo>
                    <a:pt x="12815" y="13702"/>
                  </a:lnTo>
                  <a:lnTo>
                    <a:pt x="12843" y="13660"/>
                  </a:lnTo>
                  <a:lnTo>
                    <a:pt x="12900" y="13646"/>
                  </a:lnTo>
                  <a:lnTo>
                    <a:pt x="12970" y="13674"/>
                  </a:lnTo>
                  <a:lnTo>
                    <a:pt x="13097" y="13618"/>
                  </a:lnTo>
                  <a:lnTo>
                    <a:pt x="13195" y="13548"/>
                  </a:lnTo>
                  <a:lnTo>
                    <a:pt x="13210" y="13534"/>
                  </a:lnTo>
                  <a:lnTo>
                    <a:pt x="13280" y="13534"/>
                  </a:lnTo>
                  <a:lnTo>
                    <a:pt x="13336" y="13534"/>
                  </a:lnTo>
                  <a:lnTo>
                    <a:pt x="13364" y="13576"/>
                  </a:lnTo>
                  <a:lnTo>
                    <a:pt x="13393" y="13660"/>
                  </a:lnTo>
                  <a:lnTo>
                    <a:pt x="13435" y="13702"/>
                  </a:lnTo>
                  <a:lnTo>
                    <a:pt x="13435" y="13773"/>
                  </a:lnTo>
                  <a:lnTo>
                    <a:pt x="13449" y="13787"/>
                  </a:lnTo>
                  <a:lnTo>
                    <a:pt x="13463" y="13801"/>
                  </a:lnTo>
                  <a:lnTo>
                    <a:pt x="13533" y="13829"/>
                  </a:lnTo>
                  <a:lnTo>
                    <a:pt x="13533" y="13900"/>
                  </a:lnTo>
                  <a:lnTo>
                    <a:pt x="13576" y="13942"/>
                  </a:lnTo>
                  <a:lnTo>
                    <a:pt x="13562" y="14040"/>
                  </a:lnTo>
                  <a:lnTo>
                    <a:pt x="13590" y="14097"/>
                  </a:lnTo>
                  <a:lnTo>
                    <a:pt x="13604" y="14167"/>
                  </a:lnTo>
                  <a:lnTo>
                    <a:pt x="13674" y="14252"/>
                  </a:lnTo>
                  <a:lnTo>
                    <a:pt x="13660" y="14252"/>
                  </a:lnTo>
                  <a:lnTo>
                    <a:pt x="13590" y="14209"/>
                  </a:lnTo>
                  <a:lnTo>
                    <a:pt x="13548" y="14238"/>
                  </a:lnTo>
                  <a:lnTo>
                    <a:pt x="13533" y="14308"/>
                  </a:lnTo>
                  <a:lnTo>
                    <a:pt x="13576" y="14378"/>
                  </a:lnTo>
                  <a:lnTo>
                    <a:pt x="13562" y="14449"/>
                  </a:lnTo>
                  <a:lnTo>
                    <a:pt x="13604" y="14745"/>
                  </a:lnTo>
                  <a:lnTo>
                    <a:pt x="13632" y="14773"/>
                  </a:lnTo>
                  <a:lnTo>
                    <a:pt x="13660" y="14829"/>
                  </a:lnTo>
                  <a:lnTo>
                    <a:pt x="13745" y="14885"/>
                  </a:lnTo>
                  <a:lnTo>
                    <a:pt x="13759" y="14885"/>
                  </a:lnTo>
                  <a:lnTo>
                    <a:pt x="13857" y="15012"/>
                  </a:lnTo>
                  <a:lnTo>
                    <a:pt x="13970" y="15040"/>
                  </a:lnTo>
                  <a:lnTo>
                    <a:pt x="14040" y="15026"/>
                  </a:lnTo>
                  <a:lnTo>
                    <a:pt x="14040" y="15026"/>
                  </a:lnTo>
                  <a:lnTo>
                    <a:pt x="14111" y="14970"/>
                  </a:lnTo>
                  <a:lnTo>
                    <a:pt x="14167" y="14928"/>
                  </a:lnTo>
                  <a:lnTo>
                    <a:pt x="14181" y="14871"/>
                  </a:lnTo>
                  <a:lnTo>
                    <a:pt x="14181" y="14702"/>
                  </a:lnTo>
                  <a:lnTo>
                    <a:pt x="14111" y="14576"/>
                  </a:lnTo>
                  <a:lnTo>
                    <a:pt x="14069" y="14533"/>
                  </a:lnTo>
                  <a:lnTo>
                    <a:pt x="14083" y="14463"/>
                  </a:lnTo>
                  <a:lnTo>
                    <a:pt x="14054" y="14364"/>
                  </a:lnTo>
                  <a:lnTo>
                    <a:pt x="13998" y="14294"/>
                  </a:lnTo>
                  <a:lnTo>
                    <a:pt x="13984" y="14209"/>
                  </a:lnTo>
                  <a:lnTo>
                    <a:pt x="13886" y="14111"/>
                  </a:lnTo>
                  <a:lnTo>
                    <a:pt x="13871" y="14040"/>
                  </a:lnTo>
                  <a:lnTo>
                    <a:pt x="13857" y="13998"/>
                  </a:lnTo>
                  <a:lnTo>
                    <a:pt x="13829" y="13970"/>
                  </a:lnTo>
                  <a:lnTo>
                    <a:pt x="13801" y="13815"/>
                  </a:lnTo>
                  <a:lnTo>
                    <a:pt x="13773" y="13787"/>
                  </a:lnTo>
                  <a:lnTo>
                    <a:pt x="13731" y="13717"/>
                  </a:lnTo>
                  <a:lnTo>
                    <a:pt x="13717" y="13646"/>
                  </a:lnTo>
                  <a:lnTo>
                    <a:pt x="13674" y="13604"/>
                  </a:lnTo>
                  <a:lnTo>
                    <a:pt x="13632" y="13421"/>
                  </a:lnTo>
                  <a:lnTo>
                    <a:pt x="13632" y="13336"/>
                  </a:lnTo>
                  <a:lnTo>
                    <a:pt x="13674" y="13224"/>
                  </a:lnTo>
                  <a:lnTo>
                    <a:pt x="13688" y="13125"/>
                  </a:lnTo>
                  <a:lnTo>
                    <a:pt x="13759" y="12928"/>
                  </a:lnTo>
                  <a:lnTo>
                    <a:pt x="13801" y="12872"/>
                  </a:lnTo>
                  <a:lnTo>
                    <a:pt x="13886" y="12689"/>
                  </a:lnTo>
                  <a:lnTo>
                    <a:pt x="14054" y="12506"/>
                  </a:lnTo>
                  <a:lnTo>
                    <a:pt x="14054" y="12477"/>
                  </a:lnTo>
                  <a:lnTo>
                    <a:pt x="14012" y="12477"/>
                  </a:lnTo>
                  <a:lnTo>
                    <a:pt x="14026" y="12351"/>
                  </a:lnTo>
                  <a:lnTo>
                    <a:pt x="14069" y="12337"/>
                  </a:lnTo>
                  <a:lnTo>
                    <a:pt x="14111" y="12210"/>
                  </a:lnTo>
                  <a:lnTo>
                    <a:pt x="14139" y="12168"/>
                  </a:lnTo>
                  <a:lnTo>
                    <a:pt x="14125" y="11928"/>
                  </a:lnTo>
                  <a:lnTo>
                    <a:pt x="14139" y="11872"/>
                  </a:lnTo>
                  <a:lnTo>
                    <a:pt x="14195" y="11816"/>
                  </a:lnTo>
                  <a:lnTo>
                    <a:pt x="14266" y="11759"/>
                  </a:lnTo>
                  <a:lnTo>
                    <a:pt x="14308" y="11717"/>
                  </a:lnTo>
                  <a:lnTo>
                    <a:pt x="14491" y="11548"/>
                  </a:lnTo>
                  <a:lnTo>
                    <a:pt x="14533" y="11534"/>
                  </a:lnTo>
                  <a:lnTo>
                    <a:pt x="14547" y="11534"/>
                  </a:lnTo>
                  <a:lnTo>
                    <a:pt x="14561" y="11520"/>
                  </a:lnTo>
                  <a:lnTo>
                    <a:pt x="14604" y="11492"/>
                  </a:lnTo>
                  <a:lnTo>
                    <a:pt x="14646" y="11407"/>
                  </a:lnTo>
                  <a:lnTo>
                    <a:pt x="14674" y="11323"/>
                  </a:lnTo>
                  <a:lnTo>
                    <a:pt x="14688" y="11295"/>
                  </a:lnTo>
                  <a:lnTo>
                    <a:pt x="14773" y="11126"/>
                  </a:lnTo>
                  <a:lnTo>
                    <a:pt x="14984" y="10900"/>
                  </a:lnTo>
                  <a:lnTo>
                    <a:pt x="15054" y="10816"/>
                  </a:lnTo>
                  <a:lnTo>
                    <a:pt x="15111" y="10802"/>
                  </a:lnTo>
                  <a:lnTo>
                    <a:pt x="15125" y="10788"/>
                  </a:lnTo>
                  <a:lnTo>
                    <a:pt x="15139" y="10773"/>
                  </a:lnTo>
                  <a:lnTo>
                    <a:pt x="15195" y="10675"/>
                  </a:lnTo>
                  <a:lnTo>
                    <a:pt x="15223" y="10647"/>
                  </a:lnTo>
                  <a:lnTo>
                    <a:pt x="15209" y="10450"/>
                  </a:lnTo>
                  <a:lnTo>
                    <a:pt x="15209" y="10436"/>
                  </a:lnTo>
                  <a:lnTo>
                    <a:pt x="15209" y="10351"/>
                  </a:lnTo>
                  <a:lnTo>
                    <a:pt x="15280" y="10267"/>
                  </a:lnTo>
                  <a:lnTo>
                    <a:pt x="15280" y="10267"/>
                  </a:lnTo>
                  <a:lnTo>
                    <a:pt x="15322" y="10083"/>
                  </a:lnTo>
                  <a:lnTo>
                    <a:pt x="15364" y="10013"/>
                  </a:lnTo>
                  <a:lnTo>
                    <a:pt x="15392" y="9844"/>
                  </a:lnTo>
                  <a:lnTo>
                    <a:pt x="15378" y="9703"/>
                  </a:lnTo>
                  <a:lnTo>
                    <a:pt x="15378" y="9506"/>
                  </a:lnTo>
                  <a:lnTo>
                    <a:pt x="15364" y="9422"/>
                  </a:lnTo>
                  <a:lnTo>
                    <a:pt x="15322" y="9379"/>
                  </a:lnTo>
                  <a:lnTo>
                    <a:pt x="15378" y="9281"/>
                  </a:lnTo>
                  <a:lnTo>
                    <a:pt x="15434" y="9239"/>
                  </a:lnTo>
                  <a:lnTo>
                    <a:pt x="15533" y="9210"/>
                  </a:lnTo>
                  <a:lnTo>
                    <a:pt x="15589" y="9140"/>
                  </a:lnTo>
                  <a:lnTo>
                    <a:pt x="15618" y="9013"/>
                  </a:lnTo>
                  <a:lnTo>
                    <a:pt x="15829" y="8887"/>
                  </a:lnTo>
                  <a:lnTo>
                    <a:pt x="15857" y="8858"/>
                  </a:lnTo>
                  <a:lnTo>
                    <a:pt x="15899" y="8802"/>
                  </a:lnTo>
                  <a:lnTo>
                    <a:pt x="15927" y="8689"/>
                  </a:lnTo>
                  <a:lnTo>
                    <a:pt x="15913" y="8492"/>
                  </a:lnTo>
                  <a:lnTo>
                    <a:pt x="15956" y="8267"/>
                  </a:lnTo>
                  <a:lnTo>
                    <a:pt x="16026" y="8197"/>
                  </a:lnTo>
                  <a:lnTo>
                    <a:pt x="16040" y="8126"/>
                  </a:lnTo>
                  <a:lnTo>
                    <a:pt x="16068" y="8084"/>
                  </a:lnTo>
                  <a:lnTo>
                    <a:pt x="16237" y="7957"/>
                  </a:lnTo>
                  <a:lnTo>
                    <a:pt x="16308" y="7957"/>
                  </a:lnTo>
                  <a:lnTo>
                    <a:pt x="16364" y="7887"/>
                  </a:lnTo>
                  <a:lnTo>
                    <a:pt x="16406" y="7873"/>
                  </a:lnTo>
                  <a:lnTo>
                    <a:pt x="16575" y="7859"/>
                  </a:lnTo>
                  <a:lnTo>
                    <a:pt x="16631" y="7802"/>
                  </a:lnTo>
                  <a:lnTo>
                    <a:pt x="16730" y="7788"/>
                  </a:lnTo>
                  <a:lnTo>
                    <a:pt x="16800" y="7788"/>
                  </a:lnTo>
                  <a:lnTo>
                    <a:pt x="16843" y="7746"/>
                  </a:lnTo>
                  <a:lnTo>
                    <a:pt x="16857" y="7732"/>
                  </a:lnTo>
                  <a:lnTo>
                    <a:pt x="16885" y="7704"/>
                  </a:lnTo>
                  <a:lnTo>
                    <a:pt x="16941" y="7380"/>
                  </a:lnTo>
                  <a:lnTo>
                    <a:pt x="17026" y="7295"/>
                  </a:lnTo>
                  <a:lnTo>
                    <a:pt x="17040" y="7281"/>
                  </a:lnTo>
                  <a:lnTo>
                    <a:pt x="17040" y="7267"/>
                  </a:lnTo>
                  <a:lnTo>
                    <a:pt x="17040" y="7112"/>
                  </a:lnTo>
                  <a:lnTo>
                    <a:pt x="17096" y="7070"/>
                  </a:lnTo>
                  <a:lnTo>
                    <a:pt x="17110" y="7014"/>
                  </a:lnTo>
                  <a:lnTo>
                    <a:pt x="17096" y="6873"/>
                  </a:lnTo>
                  <a:lnTo>
                    <a:pt x="17012" y="6690"/>
                  </a:lnTo>
                  <a:lnTo>
                    <a:pt x="16871" y="6591"/>
                  </a:lnTo>
                  <a:lnTo>
                    <a:pt x="16800" y="6450"/>
                  </a:lnTo>
                  <a:lnTo>
                    <a:pt x="16772" y="6436"/>
                  </a:lnTo>
                  <a:lnTo>
                    <a:pt x="16730" y="6408"/>
                  </a:lnTo>
                  <a:lnTo>
                    <a:pt x="16674" y="6436"/>
                  </a:lnTo>
                  <a:lnTo>
                    <a:pt x="16603" y="6366"/>
                  </a:lnTo>
                  <a:lnTo>
                    <a:pt x="16575" y="6338"/>
                  </a:lnTo>
                  <a:lnTo>
                    <a:pt x="16589" y="6296"/>
                  </a:lnTo>
                  <a:lnTo>
                    <a:pt x="16617" y="6296"/>
                  </a:lnTo>
                  <a:lnTo>
                    <a:pt x="16702" y="6366"/>
                  </a:lnTo>
                  <a:lnTo>
                    <a:pt x="16702" y="6366"/>
                  </a:lnTo>
                  <a:lnTo>
                    <a:pt x="16730" y="6338"/>
                  </a:lnTo>
                  <a:lnTo>
                    <a:pt x="16800" y="6281"/>
                  </a:lnTo>
                  <a:lnTo>
                    <a:pt x="16800" y="6155"/>
                  </a:lnTo>
                  <a:lnTo>
                    <a:pt x="16800" y="6056"/>
                  </a:lnTo>
                  <a:lnTo>
                    <a:pt x="16800" y="5986"/>
                  </a:lnTo>
                  <a:lnTo>
                    <a:pt x="16730" y="5817"/>
                  </a:lnTo>
                  <a:lnTo>
                    <a:pt x="16631" y="5648"/>
                  </a:lnTo>
                  <a:lnTo>
                    <a:pt x="16519" y="5535"/>
                  </a:lnTo>
                  <a:lnTo>
                    <a:pt x="16561" y="5507"/>
                  </a:lnTo>
                  <a:lnTo>
                    <a:pt x="16589" y="5493"/>
                  </a:lnTo>
                  <a:lnTo>
                    <a:pt x="16589" y="5479"/>
                  </a:lnTo>
                  <a:lnTo>
                    <a:pt x="16603" y="5451"/>
                  </a:lnTo>
                  <a:lnTo>
                    <a:pt x="16603" y="5408"/>
                  </a:lnTo>
                  <a:lnTo>
                    <a:pt x="16477" y="5324"/>
                  </a:lnTo>
                  <a:lnTo>
                    <a:pt x="16392" y="5155"/>
                  </a:lnTo>
                  <a:lnTo>
                    <a:pt x="16406" y="5070"/>
                  </a:lnTo>
                  <a:lnTo>
                    <a:pt x="16364" y="5084"/>
                  </a:lnTo>
                  <a:lnTo>
                    <a:pt x="16364" y="5183"/>
                  </a:lnTo>
                  <a:lnTo>
                    <a:pt x="16448" y="5352"/>
                  </a:lnTo>
                  <a:lnTo>
                    <a:pt x="16519" y="5451"/>
                  </a:lnTo>
                  <a:lnTo>
                    <a:pt x="16533" y="5493"/>
                  </a:lnTo>
                  <a:lnTo>
                    <a:pt x="16505" y="5521"/>
                  </a:lnTo>
                  <a:lnTo>
                    <a:pt x="16153" y="5282"/>
                  </a:lnTo>
                  <a:lnTo>
                    <a:pt x="16082" y="5268"/>
                  </a:lnTo>
                  <a:lnTo>
                    <a:pt x="16082" y="5239"/>
                  </a:lnTo>
                  <a:lnTo>
                    <a:pt x="16068" y="5211"/>
                  </a:lnTo>
                  <a:lnTo>
                    <a:pt x="15956" y="5183"/>
                  </a:lnTo>
                  <a:lnTo>
                    <a:pt x="15913" y="5169"/>
                  </a:lnTo>
                  <a:lnTo>
                    <a:pt x="15913" y="5169"/>
                  </a:lnTo>
                  <a:lnTo>
                    <a:pt x="15871" y="5169"/>
                  </a:lnTo>
                  <a:lnTo>
                    <a:pt x="15843" y="5169"/>
                  </a:lnTo>
                  <a:lnTo>
                    <a:pt x="15744" y="5253"/>
                  </a:lnTo>
                  <a:lnTo>
                    <a:pt x="15674" y="5197"/>
                  </a:lnTo>
                  <a:lnTo>
                    <a:pt x="15688" y="5169"/>
                  </a:lnTo>
                  <a:lnTo>
                    <a:pt x="15674" y="5127"/>
                  </a:lnTo>
                  <a:lnTo>
                    <a:pt x="15618" y="5099"/>
                  </a:lnTo>
                  <a:lnTo>
                    <a:pt x="15533" y="5127"/>
                  </a:lnTo>
                  <a:lnTo>
                    <a:pt x="15477" y="5113"/>
                  </a:lnTo>
                  <a:lnTo>
                    <a:pt x="15463" y="5070"/>
                  </a:lnTo>
                  <a:lnTo>
                    <a:pt x="15434" y="5042"/>
                  </a:lnTo>
                  <a:lnTo>
                    <a:pt x="15519" y="4958"/>
                  </a:lnTo>
                  <a:lnTo>
                    <a:pt x="15505" y="4915"/>
                  </a:lnTo>
                  <a:lnTo>
                    <a:pt x="15491" y="4915"/>
                  </a:lnTo>
                  <a:lnTo>
                    <a:pt x="15280" y="4606"/>
                  </a:lnTo>
                  <a:lnTo>
                    <a:pt x="15251" y="4620"/>
                  </a:lnTo>
                  <a:lnTo>
                    <a:pt x="15223" y="4592"/>
                  </a:lnTo>
                  <a:lnTo>
                    <a:pt x="15223" y="4535"/>
                  </a:lnTo>
                  <a:lnTo>
                    <a:pt x="15209" y="4521"/>
                  </a:lnTo>
                  <a:lnTo>
                    <a:pt x="15097" y="4394"/>
                  </a:lnTo>
                  <a:lnTo>
                    <a:pt x="15026" y="4324"/>
                  </a:lnTo>
                  <a:lnTo>
                    <a:pt x="14956" y="4310"/>
                  </a:lnTo>
                  <a:lnTo>
                    <a:pt x="14885" y="4324"/>
                  </a:lnTo>
                  <a:lnTo>
                    <a:pt x="14857" y="4268"/>
                  </a:lnTo>
                  <a:lnTo>
                    <a:pt x="14899" y="3930"/>
                  </a:lnTo>
                  <a:lnTo>
                    <a:pt x="14956" y="3873"/>
                  </a:lnTo>
                  <a:lnTo>
                    <a:pt x="15012" y="3845"/>
                  </a:lnTo>
                  <a:lnTo>
                    <a:pt x="15054" y="3831"/>
                  </a:lnTo>
                  <a:lnTo>
                    <a:pt x="15082" y="3775"/>
                  </a:lnTo>
                  <a:lnTo>
                    <a:pt x="15054" y="3747"/>
                  </a:lnTo>
                  <a:lnTo>
                    <a:pt x="15097" y="3648"/>
                  </a:lnTo>
                  <a:lnTo>
                    <a:pt x="15153" y="3648"/>
                  </a:lnTo>
                  <a:lnTo>
                    <a:pt x="15223" y="3634"/>
                  </a:lnTo>
                  <a:lnTo>
                    <a:pt x="15251" y="3451"/>
                  </a:lnTo>
                  <a:lnTo>
                    <a:pt x="15223" y="3183"/>
                  </a:lnTo>
                  <a:lnTo>
                    <a:pt x="15209" y="3155"/>
                  </a:lnTo>
                  <a:lnTo>
                    <a:pt x="15097" y="3029"/>
                  </a:lnTo>
                  <a:lnTo>
                    <a:pt x="15097" y="3014"/>
                  </a:lnTo>
                  <a:lnTo>
                    <a:pt x="15068" y="2860"/>
                  </a:lnTo>
                  <a:lnTo>
                    <a:pt x="15082" y="2831"/>
                  </a:lnTo>
                  <a:lnTo>
                    <a:pt x="15040" y="2803"/>
                  </a:lnTo>
                  <a:lnTo>
                    <a:pt x="14984" y="2648"/>
                  </a:lnTo>
                  <a:lnTo>
                    <a:pt x="14956" y="2479"/>
                  </a:lnTo>
                  <a:lnTo>
                    <a:pt x="14956" y="2381"/>
                  </a:lnTo>
                  <a:lnTo>
                    <a:pt x="14998" y="2268"/>
                  </a:lnTo>
                  <a:lnTo>
                    <a:pt x="14970" y="1972"/>
                  </a:lnTo>
                  <a:lnTo>
                    <a:pt x="14998" y="1888"/>
                  </a:lnTo>
                  <a:lnTo>
                    <a:pt x="14984" y="1846"/>
                  </a:lnTo>
                  <a:lnTo>
                    <a:pt x="14984" y="1818"/>
                  </a:lnTo>
                  <a:lnTo>
                    <a:pt x="14984" y="1803"/>
                  </a:lnTo>
                  <a:lnTo>
                    <a:pt x="14928" y="1761"/>
                  </a:lnTo>
                  <a:lnTo>
                    <a:pt x="14928" y="1719"/>
                  </a:lnTo>
                  <a:lnTo>
                    <a:pt x="14928" y="1634"/>
                  </a:lnTo>
                  <a:lnTo>
                    <a:pt x="15097" y="1437"/>
                  </a:lnTo>
                  <a:lnTo>
                    <a:pt x="15040" y="1381"/>
                  </a:lnTo>
                  <a:lnTo>
                    <a:pt x="15054" y="1311"/>
                  </a:lnTo>
                  <a:lnTo>
                    <a:pt x="15097" y="1282"/>
                  </a:lnTo>
                  <a:lnTo>
                    <a:pt x="15111" y="1156"/>
                  </a:lnTo>
                  <a:lnTo>
                    <a:pt x="15054" y="1099"/>
                  </a:lnTo>
                  <a:lnTo>
                    <a:pt x="15068" y="973"/>
                  </a:lnTo>
                  <a:lnTo>
                    <a:pt x="15181" y="888"/>
                  </a:lnTo>
                  <a:lnTo>
                    <a:pt x="15364" y="804"/>
                  </a:lnTo>
                  <a:lnTo>
                    <a:pt x="15477" y="761"/>
                  </a:lnTo>
                  <a:lnTo>
                    <a:pt x="15547" y="705"/>
                  </a:lnTo>
                  <a:lnTo>
                    <a:pt x="15575" y="747"/>
                  </a:lnTo>
                  <a:lnTo>
                    <a:pt x="15632" y="761"/>
                  </a:lnTo>
                  <a:lnTo>
                    <a:pt x="15674" y="719"/>
                  </a:lnTo>
                  <a:lnTo>
                    <a:pt x="15787" y="705"/>
                  </a:lnTo>
                  <a:lnTo>
                    <a:pt x="15885" y="733"/>
                  </a:lnTo>
                  <a:lnTo>
                    <a:pt x="16040" y="874"/>
                  </a:lnTo>
                  <a:lnTo>
                    <a:pt x="16054" y="888"/>
                  </a:lnTo>
                  <a:lnTo>
                    <a:pt x="16139" y="916"/>
                  </a:lnTo>
                  <a:lnTo>
                    <a:pt x="16223" y="930"/>
                  </a:lnTo>
                  <a:lnTo>
                    <a:pt x="16336" y="944"/>
                  </a:lnTo>
                  <a:lnTo>
                    <a:pt x="16336" y="973"/>
                  </a:lnTo>
                  <a:lnTo>
                    <a:pt x="16350" y="987"/>
                  </a:lnTo>
                  <a:lnTo>
                    <a:pt x="16519" y="1029"/>
                  </a:lnTo>
                  <a:lnTo>
                    <a:pt x="16519" y="1043"/>
                  </a:lnTo>
                  <a:lnTo>
                    <a:pt x="16533" y="1043"/>
                  </a:lnTo>
                  <a:lnTo>
                    <a:pt x="16561" y="1057"/>
                  </a:lnTo>
                  <a:lnTo>
                    <a:pt x="16617" y="1071"/>
                  </a:lnTo>
                  <a:lnTo>
                    <a:pt x="16730" y="1085"/>
                  </a:lnTo>
                  <a:lnTo>
                    <a:pt x="16871" y="1128"/>
                  </a:lnTo>
                  <a:lnTo>
                    <a:pt x="16913" y="1128"/>
                  </a:lnTo>
                  <a:lnTo>
                    <a:pt x="16913" y="1128"/>
                  </a:lnTo>
                  <a:lnTo>
                    <a:pt x="17082" y="1099"/>
                  </a:lnTo>
                  <a:lnTo>
                    <a:pt x="17138" y="1128"/>
                  </a:lnTo>
                  <a:lnTo>
                    <a:pt x="17519" y="1212"/>
                  </a:lnTo>
                  <a:lnTo>
                    <a:pt x="17533" y="1212"/>
                  </a:lnTo>
                  <a:lnTo>
                    <a:pt x="17547" y="1212"/>
                  </a:lnTo>
                  <a:lnTo>
                    <a:pt x="17547" y="1212"/>
                  </a:lnTo>
                  <a:lnTo>
                    <a:pt x="17645" y="1184"/>
                  </a:lnTo>
                  <a:lnTo>
                    <a:pt x="17871" y="1226"/>
                  </a:lnTo>
                  <a:lnTo>
                    <a:pt x="17955" y="1212"/>
                  </a:lnTo>
                  <a:lnTo>
                    <a:pt x="18011" y="1240"/>
                  </a:lnTo>
                  <a:lnTo>
                    <a:pt x="18166" y="1184"/>
                  </a:lnTo>
                  <a:lnTo>
                    <a:pt x="17983" y="1156"/>
                  </a:lnTo>
                  <a:lnTo>
                    <a:pt x="17758" y="1085"/>
                  </a:lnTo>
                  <a:lnTo>
                    <a:pt x="17688" y="1071"/>
                  </a:lnTo>
                  <a:lnTo>
                    <a:pt x="17631" y="1071"/>
                  </a:lnTo>
                  <a:lnTo>
                    <a:pt x="17617" y="1071"/>
                  </a:lnTo>
                  <a:lnTo>
                    <a:pt x="17561" y="1043"/>
                  </a:lnTo>
                  <a:lnTo>
                    <a:pt x="17547" y="1015"/>
                  </a:lnTo>
                  <a:lnTo>
                    <a:pt x="17476" y="1043"/>
                  </a:lnTo>
                  <a:lnTo>
                    <a:pt x="17392" y="1015"/>
                  </a:lnTo>
                  <a:lnTo>
                    <a:pt x="17110" y="874"/>
                  </a:lnTo>
                  <a:lnTo>
                    <a:pt x="16998" y="846"/>
                  </a:lnTo>
                  <a:lnTo>
                    <a:pt x="16843" y="747"/>
                  </a:lnTo>
                  <a:lnTo>
                    <a:pt x="16688" y="705"/>
                  </a:lnTo>
                  <a:lnTo>
                    <a:pt x="16631" y="606"/>
                  </a:lnTo>
                  <a:lnTo>
                    <a:pt x="16603" y="592"/>
                  </a:lnTo>
                  <a:lnTo>
                    <a:pt x="16505" y="635"/>
                  </a:lnTo>
                  <a:lnTo>
                    <a:pt x="16477" y="621"/>
                  </a:lnTo>
                  <a:lnTo>
                    <a:pt x="16462" y="536"/>
                  </a:lnTo>
                  <a:lnTo>
                    <a:pt x="16491" y="550"/>
                  </a:lnTo>
                  <a:lnTo>
                    <a:pt x="16547" y="550"/>
                  </a:lnTo>
                  <a:lnTo>
                    <a:pt x="16575" y="522"/>
                  </a:lnTo>
                  <a:lnTo>
                    <a:pt x="16519" y="466"/>
                  </a:lnTo>
                  <a:lnTo>
                    <a:pt x="16519" y="381"/>
                  </a:lnTo>
                  <a:lnTo>
                    <a:pt x="16462" y="297"/>
                  </a:lnTo>
                  <a:lnTo>
                    <a:pt x="16448" y="297"/>
                  </a:lnTo>
                  <a:lnTo>
                    <a:pt x="16406" y="283"/>
                  </a:lnTo>
                  <a:lnTo>
                    <a:pt x="16364" y="240"/>
                  </a:lnTo>
                  <a:lnTo>
                    <a:pt x="16350" y="226"/>
                  </a:lnTo>
                  <a:lnTo>
                    <a:pt x="16336" y="212"/>
                  </a:lnTo>
                  <a:moveTo>
                    <a:pt x="15927" y="212"/>
                  </a:moveTo>
                  <a:lnTo>
                    <a:pt x="15927" y="212"/>
                  </a:lnTo>
                  <a:lnTo>
                    <a:pt x="15927" y="240"/>
                  </a:lnTo>
                  <a:lnTo>
                    <a:pt x="15913" y="297"/>
                  </a:lnTo>
                  <a:lnTo>
                    <a:pt x="15941" y="311"/>
                  </a:lnTo>
                  <a:lnTo>
                    <a:pt x="15941" y="325"/>
                  </a:lnTo>
                  <a:lnTo>
                    <a:pt x="15956" y="353"/>
                  </a:lnTo>
                  <a:lnTo>
                    <a:pt x="15885" y="353"/>
                  </a:lnTo>
                  <a:lnTo>
                    <a:pt x="15646" y="423"/>
                  </a:lnTo>
                  <a:lnTo>
                    <a:pt x="15561" y="409"/>
                  </a:lnTo>
                  <a:lnTo>
                    <a:pt x="15477" y="423"/>
                  </a:lnTo>
                  <a:lnTo>
                    <a:pt x="15378" y="409"/>
                  </a:lnTo>
                  <a:lnTo>
                    <a:pt x="15280" y="367"/>
                  </a:lnTo>
                  <a:lnTo>
                    <a:pt x="15251" y="311"/>
                  </a:lnTo>
                  <a:lnTo>
                    <a:pt x="15266" y="240"/>
                  </a:lnTo>
                  <a:lnTo>
                    <a:pt x="15266" y="212"/>
                  </a:lnTo>
                  <a:moveTo>
                    <a:pt x="15266" y="212"/>
                  </a:moveTo>
                  <a:lnTo>
                    <a:pt x="15266" y="212"/>
                  </a:lnTo>
                  <a:close/>
                  <a:moveTo>
                    <a:pt x="14956" y="212"/>
                  </a:moveTo>
                  <a:lnTo>
                    <a:pt x="14956" y="226"/>
                  </a:lnTo>
                  <a:lnTo>
                    <a:pt x="14956" y="254"/>
                  </a:lnTo>
                  <a:lnTo>
                    <a:pt x="14956" y="325"/>
                  </a:lnTo>
                  <a:lnTo>
                    <a:pt x="14928" y="438"/>
                  </a:lnTo>
                  <a:lnTo>
                    <a:pt x="14913" y="452"/>
                  </a:lnTo>
                  <a:lnTo>
                    <a:pt x="14787" y="367"/>
                  </a:lnTo>
                  <a:lnTo>
                    <a:pt x="14773" y="367"/>
                  </a:lnTo>
                  <a:lnTo>
                    <a:pt x="14716" y="367"/>
                  </a:lnTo>
                  <a:lnTo>
                    <a:pt x="14547" y="254"/>
                  </a:lnTo>
                  <a:lnTo>
                    <a:pt x="14547" y="240"/>
                  </a:lnTo>
                  <a:lnTo>
                    <a:pt x="14505" y="212"/>
                  </a:lnTo>
                  <a:moveTo>
                    <a:pt x="14505" y="212"/>
                  </a:moveTo>
                  <a:lnTo>
                    <a:pt x="14477" y="184"/>
                  </a:lnTo>
                  <a:lnTo>
                    <a:pt x="14477" y="212"/>
                  </a:lnTo>
                  <a:moveTo>
                    <a:pt x="14477" y="212"/>
                  </a:moveTo>
                  <a:lnTo>
                    <a:pt x="14463" y="254"/>
                  </a:lnTo>
                  <a:lnTo>
                    <a:pt x="14463" y="254"/>
                  </a:lnTo>
                  <a:lnTo>
                    <a:pt x="14407" y="297"/>
                  </a:lnTo>
                  <a:lnTo>
                    <a:pt x="14421" y="339"/>
                  </a:lnTo>
                  <a:lnTo>
                    <a:pt x="14505" y="381"/>
                  </a:lnTo>
                  <a:lnTo>
                    <a:pt x="14505" y="409"/>
                  </a:lnTo>
                  <a:lnTo>
                    <a:pt x="14674" y="452"/>
                  </a:lnTo>
                  <a:lnTo>
                    <a:pt x="14744" y="494"/>
                  </a:lnTo>
                  <a:lnTo>
                    <a:pt x="14829" y="550"/>
                  </a:lnTo>
                  <a:lnTo>
                    <a:pt x="14857" y="578"/>
                  </a:lnTo>
                  <a:lnTo>
                    <a:pt x="14843" y="677"/>
                  </a:lnTo>
                  <a:lnTo>
                    <a:pt x="14829" y="747"/>
                  </a:lnTo>
                  <a:lnTo>
                    <a:pt x="14744" y="846"/>
                  </a:lnTo>
                  <a:lnTo>
                    <a:pt x="14730" y="930"/>
                  </a:lnTo>
                  <a:lnTo>
                    <a:pt x="14646" y="973"/>
                  </a:lnTo>
                  <a:lnTo>
                    <a:pt x="14618" y="1170"/>
                  </a:lnTo>
                  <a:lnTo>
                    <a:pt x="14604" y="1184"/>
                  </a:lnTo>
                  <a:lnTo>
                    <a:pt x="14561" y="1268"/>
                  </a:lnTo>
                  <a:lnTo>
                    <a:pt x="14533" y="1395"/>
                  </a:lnTo>
                  <a:lnTo>
                    <a:pt x="14519" y="1550"/>
                  </a:lnTo>
                  <a:lnTo>
                    <a:pt x="14336" y="1846"/>
                  </a:lnTo>
                  <a:lnTo>
                    <a:pt x="14294" y="1972"/>
                  </a:lnTo>
                  <a:lnTo>
                    <a:pt x="14280" y="2071"/>
                  </a:lnTo>
                  <a:lnTo>
                    <a:pt x="14111" y="2043"/>
                  </a:lnTo>
                  <a:lnTo>
                    <a:pt x="13956" y="2015"/>
                  </a:lnTo>
                  <a:lnTo>
                    <a:pt x="13914" y="1972"/>
                  </a:lnTo>
                  <a:lnTo>
                    <a:pt x="13815" y="1987"/>
                  </a:lnTo>
                  <a:lnTo>
                    <a:pt x="13773" y="1944"/>
                  </a:lnTo>
                  <a:lnTo>
                    <a:pt x="13787" y="1761"/>
                  </a:lnTo>
                  <a:lnTo>
                    <a:pt x="13773" y="1747"/>
                  </a:lnTo>
                  <a:lnTo>
                    <a:pt x="13745" y="1719"/>
                  </a:lnTo>
                  <a:lnTo>
                    <a:pt x="13717" y="1451"/>
                  </a:lnTo>
                  <a:lnTo>
                    <a:pt x="13674" y="1353"/>
                  </a:lnTo>
                  <a:lnTo>
                    <a:pt x="13646" y="1085"/>
                  </a:lnTo>
                  <a:lnTo>
                    <a:pt x="13562" y="846"/>
                  </a:lnTo>
                  <a:lnTo>
                    <a:pt x="13449" y="719"/>
                  </a:lnTo>
                  <a:lnTo>
                    <a:pt x="13350" y="677"/>
                  </a:lnTo>
                  <a:lnTo>
                    <a:pt x="13294" y="592"/>
                  </a:lnTo>
                  <a:lnTo>
                    <a:pt x="13167" y="240"/>
                  </a:lnTo>
                  <a:lnTo>
                    <a:pt x="13167" y="212"/>
                  </a:lnTo>
                  <a:lnTo>
                    <a:pt x="13167" y="212"/>
                  </a:lnTo>
                  <a:moveTo>
                    <a:pt x="13083" y="212"/>
                  </a:moveTo>
                  <a:lnTo>
                    <a:pt x="13083" y="240"/>
                  </a:lnTo>
                  <a:lnTo>
                    <a:pt x="13083" y="240"/>
                  </a:lnTo>
                  <a:lnTo>
                    <a:pt x="13167" y="395"/>
                  </a:lnTo>
                  <a:lnTo>
                    <a:pt x="13181" y="564"/>
                  </a:lnTo>
                  <a:lnTo>
                    <a:pt x="13224" y="649"/>
                  </a:lnTo>
                  <a:lnTo>
                    <a:pt x="13280" y="719"/>
                  </a:lnTo>
                  <a:lnTo>
                    <a:pt x="13308" y="775"/>
                  </a:lnTo>
                  <a:lnTo>
                    <a:pt x="13379" y="818"/>
                  </a:lnTo>
                  <a:lnTo>
                    <a:pt x="13463" y="1029"/>
                  </a:lnTo>
                  <a:lnTo>
                    <a:pt x="13477" y="1212"/>
                  </a:lnTo>
                  <a:lnTo>
                    <a:pt x="13533" y="1381"/>
                  </a:lnTo>
                  <a:lnTo>
                    <a:pt x="13548" y="1508"/>
                  </a:lnTo>
                  <a:lnTo>
                    <a:pt x="13519" y="1564"/>
                  </a:lnTo>
                  <a:lnTo>
                    <a:pt x="13505" y="1578"/>
                  </a:lnTo>
                  <a:lnTo>
                    <a:pt x="13491" y="1592"/>
                  </a:lnTo>
                  <a:lnTo>
                    <a:pt x="13336" y="1578"/>
                  </a:lnTo>
                  <a:lnTo>
                    <a:pt x="13238" y="1536"/>
                  </a:lnTo>
                  <a:lnTo>
                    <a:pt x="12886" y="1212"/>
                  </a:lnTo>
                  <a:lnTo>
                    <a:pt x="12787" y="1113"/>
                  </a:lnTo>
                  <a:lnTo>
                    <a:pt x="12717" y="1099"/>
                  </a:lnTo>
                  <a:lnTo>
                    <a:pt x="12689" y="1043"/>
                  </a:lnTo>
                  <a:lnTo>
                    <a:pt x="12646" y="1015"/>
                  </a:lnTo>
                  <a:lnTo>
                    <a:pt x="12618" y="930"/>
                  </a:lnTo>
                  <a:lnTo>
                    <a:pt x="12632" y="860"/>
                  </a:lnTo>
                  <a:lnTo>
                    <a:pt x="12618" y="621"/>
                  </a:lnTo>
                  <a:lnTo>
                    <a:pt x="12646" y="564"/>
                  </a:lnTo>
                  <a:lnTo>
                    <a:pt x="12618" y="452"/>
                  </a:lnTo>
                  <a:lnTo>
                    <a:pt x="12604" y="423"/>
                  </a:lnTo>
                  <a:lnTo>
                    <a:pt x="12576" y="480"/>
                  </a:lnTo>
                  <a:lnTo>
                    <a:pt x="12548" y="606"/>
                  </a:lnTo>
                  <a:lnTo>
                    <a:pt x="12520" y="973"/>
                  </a:lnTo>
                  <a:lnTo>
                    <a:pt x="12562" y="1043"/>
                  </a:lnTo>
                  <a:lnTo>
                    <a:pt x="12463" y="1311"/>
                  </a:lnTo>
                  <a:lnTo>
                    <a:pt x="12393" y="1353"/>
                  </a:lnTo>
                  <a:lnTo>
                    <a:pt x="12238" y="1480"/>
                  </a:lnTo>
                  <a:lnTo>
                    <a:pt x="12196" y="1592"/>
                  </a:lnTo>
                  <a:lnTo>
                    <a:pt x="12210" y="1677"/>
                  </a:lnTo>
                  <a:lnTo>
                    <a:pt x="12337" y="1902"/>
                  </a:lnTo>
                  <a:lnTo>
                    <a:pt x="12351" y="1930"/>
                  </a:lnTo>
                  <a:lnTo>
                    <a:pt x="12407" y="2127"/>
                  </a:lnTo>
                  <a:lnTo>
                    <a:pt x="12449" y="2155"/>
                  </a:lnTo>
                  <a:lnTo>
                    <a:pt x="12435" y="2254"/>
                  </a:lnTo>
                  <a:lnTo>
                    <a:pt x="12463" y="2324"/>
                  </a:lnTo>
                  <a:lnTo>
                    <a:pt x="12505" y="2367"/>
                  </a:lnTo>
                  <a:lnTo>
                    <a:pt x="12520" y="2465"/>
                  </a:lnTo>
                  <a:lnTo>
                    <a:pt x="12463" y="2550"/>
                  </a:lnTo>
                  <a:lnTo>
                    <a:pt x="12393" y="2536"/>
                  </a:lnTo>
                  <a:lnTo>
                    <a:pt x="12365" y="2493"/>
                  </a:lnTo>
                  <a:lnTo>
                    <a:pt x="12308" y="2381"/>
                  </a:lnTo>
                  <a:lnTo>
                    <a:pt x="12139" y="2367"/>
                  </a:lnTo>
                  <a:lnTo>
                    <a:pt x="12111" y="2310"/>
                  </a:lnTo>
                  <a:lnTo>
                    <a:pt x="12097" y="2226"/>
                  </a:lnTo>
                  <a:lnTo>
                    <a:pt x="12069" y="2198"/>
                  </a:lnTo>
                  <a:lnTo>
                    <a:pt x="11999" y="2184"/>
                  </a:lnTo>
                  <a:lnTo>
                    <a:pt x="11970" y="2254"/>
                  </a:lnTo>
                  <a:lnTo>
                    <a:pt x="11815" y="2226"/>
                  </a:lnTo>
                  <a:lnTo>
                    <a:pt x="11815" y="2155"/>
                  </a:lnTo>
                  <a:lnTo>
                    <a:pt x="11801" y="2127"/>
                  </a:lnTo>
                  <a:lnTo>
                    <a:pt x="11759" y="2155"/>
                  </a:lnTo>
                  <a:lnTo>
                    <a:pt x="11703" y="2198"/>
                  </a:lnTo>
                  <a:lnTo>
                    <a:pt x="11632" y="2184"/>
                  </a:lnTo>
                  <a:lnTo>
                    <a:pt x="11661" y="2170"/>
                  </a:lnTo>
                  <a:lnTo>
                    <a:pt x="11661" y="2141"/>
                  </a:lnTo>
                  <a:lnTo>
                    <a:pt x="11590" y="2127"/>
                  </a:lnTo>
                  <a:lnTo>
                    <a:pt x="11647" y="2001"/>
                  </a:lnTo>
                  <a:lnTo>
                    <a:pt x="11647" y="1930"/>
                  </a:lnTo>
                  <a:lnTo>
                    <a:pt x="11590" y="1916"/>
                  </a:lnTo>
                  <a:lnTo>
                    <a:pt x="11590" y="1846"/>
                  </a:lnTo>
                  <a:lnTo>
                    <a:pt x="11534" y="1818"/>
                  </a:lnTo>
                  <a:lnTo>
                    <a:pt x="11506" y="1747"/>
                  </a:lnTo>
                  <a:lnTo>
                    <a:pt x="11435" y="1747"/>
                  </a:lnTo>
                  <a:lnTo>
                    <a:pt x="11421" y="1691"/>
                  </a:lnTo>
                  <a:lnTo>
                    <a:pt x="11365" y="1733"/>
                  </a:lnTo>
                  <a:lnTo>
                    <a:pt x="11365" y="1606"/>
                  </a:lnTo>
                  <a:lnTo>
                    <a:pt x="11323" y="1550"/>
                  </a:lnTo>
                  <a:lnTo>
                    <a:pt x="11365" y="1508"/>
                  </a:lnTo>
                  <a:lnTo>
                    <a:pt x="11337" y="1423"/>
                  </a:lnTo>
                  <a:lnTo>
                    <a:pt x="11351" y="1353"/>
                  </a:lnTo>
                  <a:lnTo>
                    <a:pt x="11407" y="1268"/>
                  </a:lnTo>
                  <a:lnTo>
                    <a:pt x="11365" y="1240"/>
                  </a:lnTo>
                  <a:lnTo>
                    <a:pt x="11351" y="1170"/>
                  </a:lnTo>
                  <a:lnTo>
                    <a:pt x="11379" y="1128"/>
                  </a:lnTo>
                  <a:lnTo>
                    <a:pt x="11393" y="1029"/>
                  </a:lnTo>
                  <a:lnTo>
                    <a:pt x="11393" y="1001"/>
                  </a:lnTo>
                  <a:lnTo>
                    <a:pt x="11449" y="916"/>
                  </a:lnTo>
                  <a:lnTo>
                    <a:pt x="11492" y="804"/>
                  </a:lnTo>
                  <a:lnTo>
                    <a:pt x="11506" y="761"/>
                  </a:lnTo>
                  <a:lnTo>
                    <a:pt x="11365" y="635"/>
                  </a:lnTo>
                  <a:lnTo>
                    <a:pt x="11351" y="550"/>
                  </a:lnTo>
                  <a:lnTo>
                    <a:pt x="11421" y="423"/>
                  </a:lnTo>
                  <a:lnTo>
                    <a:pt x="11393" y="254"/>
                  </a:lnTo>
                  <a:lnTo>
                    <a:pt x="11407" y="240"/>
                  </a:lnTo>
                  <a:lnTo>
                    <a:pt x="11435" y="212"/>
                  </a:lnTo>
                  <a:moveTo>
                    <a:pt x="11435" y="212"/>
                  </a:moveTo>
                  <a:lnTo>
                    <a:pt x="11435" y="212"/>
                  </a:lnTo>
                  <a:close/>
                  <a:moveTo>
                    <a:pt x="10928" y="212"/>
                  </a:moveTo>
                  <a:lnTo>
                    <a:pt x="10928" y="212"/>
                  </a:lnTo>
                  <a:lnTo>
                    <a:pt x="10928" y="212"/>
                  </a:lnTo>
                  <a:moveTo>
                    <a:pt x="10562" y="212"/>
                  </a:moveTo>
                  <a:lnTo>
                    <a:pt x="10562" y="240"/>
                  </a:lnTo>
                  <a:lnTo>
                    <a:pt x="10576" y="381"/>
                  </a:lnTo>
                  <a:lnTo>
                    <a:pt x="10534" y="635"/>
                  </a:lnTo>
                  <a:lnTo>
                    <a:pt x="10576" y="761"/>
                  </a:lnTo>
                  <a:lnTo>
                    <a:pt x="10689" y="902"/>
                  </a:lnTo>
                  <a:lnTo>
                    <a:pt x="10731" y="1198"/>
                  </a:lnTo>
                  <a:lnTo>
                    <a:pt x="10759" y="1437"/>
                  </a:lnTo>
                  <a:lnTo>
                    <a:pt x="10788" y="1465"/>
                  </a:lnTo>
                  <a:lnTo>
                    <a:pt x="10773" y="1550"/>
                  </a:lnTo>
                  <a:lnTo>
                    <a:pt x="10773" y="1634"/>
                  </a:lnTo>
                  <a:lnTo>
                    <a:pt x="10802" y="1677"/>
                  </a:lnTo>
                  <a:lnTo>
                    <a:pt x="10858" y="1663"/>
                  </a:lnTo>
                  <a:lnTo>
                    <a:pt x="10886" y="1705"/>
                  </a:lnTo>
                  <a:lnTo>
                    <a:pt x="10844" y="1733"/>
                  </a:lnTo>
                  <a:lnTo>
                    <a:pt x="10900" y="1874"/>
                  </a:lnTo>
                  <a:lnTo>
                    <a:pt x="10971" y="1944"/>
                  </a:lnTo>
                  <a:lnTo>
                    <a:pt x="10900" y="1972"/>
                  </a:lnTo>
                  <a:lnTo>
                    <a:pt x="10872" y="1958"/>
                  </a:lnTo>
                  <a:lnTo>
                    <a:pt x="10830" y="2001"/>
                  </a:lnTo>
                  <a:lnTo>
                    <a:pt x="10844" y="2015"/>
                  </a:lnTo>
                  <a:lnTo>
                    <a:pt x="10914" y="2001"/>
                  </a:lnTo>
                  <a:lnTo>
                    <a:pt x="11027" y="2043"/>
                  </a:lnTo>
                  <a:lnTo>
                    <a:pt x="11055" y="2071"/>
                  </a:lnTo>
                  <a:lnTo>
                    <a:pt x="11069" y="2141"/>
                  </a:lnTo>
                  <a:lnTo>
                    <a:pt x="11196" y="2268"/>
                  </a:lnTo>
                  <a:lnTo>
                    <a:pt x="11252" y="2395"/>
                  </a:lnTo>
                  <a:lnTo>
                    <a:pt x="11280" y="2451"/>
                  </a:lnTo>
                  <a:lnTo>
                    <a:pt x="11407" y="2536"/>
                  </a:lnTo>
                  <a:lnTo>
                    <a:pt x="11463" y="2747"/>
                  </a:lnTo>
                  <a:lnTo>
                    <a:pt x="11548" y="2817"/>
                  </a:lnTo>
                  <a:lnTo>
                    <a:pt x="11604" y="3127"/>
                  </a:lnTo>
                  <a:lnTo>
                    <a:pt x="11562" y="3324"/>
                  </a:lnTo>
                  <a:lnTo>
                    <a:pt x="11492" y="3381"/>
                  </a:lnTo>
                  <a:lnTo>
                    <a:pt x="11463" y="3381"/>
                  </a:lnTo>
                  <a:lnTo>
                    <a:pt x="11407" y="3352"/>
                  </a:lnTo>
                  <a:lnTo>
                    <a:pt x="11323" y="3381"/>
                  </a:lnTo>
                  <a:lnTo>
                    <a:pt x="11294" y="3423"/>
                  </a:lnTo>
                  <a:lnTo>
                    <a:pt x="11196" y="3493"/>
                  </a:lnTo>
                  <a:lnTo>
                    <a:pt x="11027" y="3564"/>
                  </a:lnTo>
                  <a:lnTo>
                    <a:pt x="10971" y="3535"/>
                  </a:lnTo>
                  <a:lnTo>
                    <a:pt x="10942" y="3592"/>
                  </a:lnTo>
                  <a:lnTo>
                    <a:pt x="10858" y="3690"/>
                  </a:lnTo>
                  <a:lnTo>
                    <a:pt x="10830" y="3761"/>
                  </a:lnTo>
                  <a:lnTo>
                    <a:pt x="10773" y="3803"/>
                  </a:lnTo>
                  <a:lnTo>
                    <a:pt x="10717" y="3873"/>
                  </a:lnTo>
                  <a:lnTo>
                    <a:pt x="10703" y="3902"/>
                  </a:lnTo>
                  <a:lnTo>
                    <a:pt x="10520" y="4127"/>
                  </a:lnTo>
                  <a:lnTo>
                    <a:pt x="10548" y="4352"/>
                  </a:lnTo>
                  <a:lnTo>
                    <a:pt x="10520" y="4409"/>
                  </a:lnTo>
                  <a:lnTo>
                    <a:pt x="10435" y="4493"/>
                  </a:lnTo>
                  <a:lnTo>
                    <a:pt x="10450" y="4521"/>
                  </a:lnTo>
                  <a:lnTo>
                    <a:pt x="10450" y="4563"/>
                  </a:lnTo>
                  <a:lnTo>
                    <a:pt x="10393" y="4789"/>
                  </a:lnTo>
                  <a:lnTo>
                    <a:pt x="10351" y="4845"/>
                  </a:lnTo>
                  <a:lnTo>
                    <a:pt x="10351" y="4915"/>
                  </a:lnTo>
                  <a:lnTo>
                    <a:pt x="10281" y="4986"/>
                  </a:lnTo>
                  <a:lnTo>
                    <a:pt x="10252" y="5014"/>
                  </a:lnTo>
                  <a:lnTo>
                    <a:pt x="10267" y="5099"/>
                  </a:lnTo>
                  <a:lnTo>
                    <a:pt x="10295" y="5127"/>
                  </a:lnTo>
                  <a:lnTo>
                    <a:pt x="10295" y="5211"/>
                  </a:lnTo>
                  <a:lnTo>
                    <a:pt x="10309" y="5268"/>
                  </a:lnTo>
                  <a:lnTo>
                    <a:pt x="10295" y="5324"/>
                  </a:lnTo>
                  <a:lnTo>
                    <a:pt x="10323" y="5422"/>
                  </a:lnTo>
                  <a:lnTo>
                    <a:pt x="10309" y="5535"/>
                  </a:lnTo>
                  <a:lnTo>
                    <a:pt x="10337" y="5648"/>
                  </a:lnTo>
                  <a:lnTo>
                    <a:pt x="10435" y="5718"/>
                  </a:lnTo>
                  <a:lnTo>
                    <a:pt x="10435" y="5774"/>
                  </a:lnTo>
                  <a:lnTo>
                    <a:pt x="10407" y="5803"/>
                  </a:lnTo>
                  <a:lnTo>
                    <a:pt x="10435" y="5929"/>
                  </a:lnTo>
                  <a:lnTo>
                    <a:pt x="10365" y="5972"/>
                  </a:lnTo>
                  <a:lnTo>
                    <a:pt x="10351" y="5859"/>
                  </a:lnTo>
                  <a:lnTo>
                    <a:pt x="10210" y="5873"/>
                  </a:lnTo>
                  <a:lnTo>
                    <a:pt x="10224" y="5943"/>
                  </a:lnTo>
                  <a:lnTo>
                    <a:pt x="10182" y="6000"/>
                  </a:lnTo>
                  <a:lnTo>
                    <a:pt x="10182" y="6056"/>
                  </a:lnTo>
                  <a:lnTo>
                    <a:pt x="10196" y="6084"/>
                  </a:lnTo>
                  <a:lnTo>
                    <a:pt x="10168" y="6211"/>
                  </a:lnTo>
                  <a:lnTo>
                    <a:pt x="10196" y="6296"/>
                  </a:lnTo>
                  <a:lnTo>
                    <a:pt x="10168" y="6324"/>
                  </a:lnTo>
                  <a:lnTo>
                    <a:pt x="10196" y="6450"/>
                  </a:lnTo>
                  <a:lnTo>
                    <a:pt x="10196" y="6563"/>
                  </a:lnTo>
                  <a:lnTo>
                    <a:pt x="10083" y="6591"/>
                  </a:lnTo>
                  <a:lnTo>
                    <a:pt x="10069" y="6788"/>
                  </a:lnTo>
                  <a:lnTo>
                    <a:pt x="10013" y="6873"/>
                  </a:lnTo>
                  <a:lnTo>
                    <a:pt x="10041" y="6957"/>
                  </a:lnTo>
                  <a:lnTo>
                    <a:pt x="9999" y="7000"/>
                  </a:lnTo>
                  <a:lnTo>
                    <a:pt x="9985" y="7098"/>
                  </a:lnTo>
                  <a:lnTo>
                    <a:pt x="10027" y="7126"/>
                  </a:lnTo>
                  <a:lnTo>
                    <a:pt x="9914" y="7197"/>
                  </a:lnTo>
                  <a:lnTo>
                    <a:pt x="9914" y="7253"/>
                  </a:lnTo>
                  <a:lnTo>
                    <a:pt x="9872" y="7267"/>
                  </a:lnTo>
                  <a:lnTo>
                    <a:pt x="9830" y="7309"/>
                  </a:lnTo>
                  <a:lnTo>
                    <a:pt x="9830" y="7323"/>
                  </a:lnTo>
                  <a:lnTo>
                    <a:pt x="9760" y="7394"/>
                  </a:lnTo>
                  <a:lnTo>
                    <a:pt x="9745" y="7591"/>
                  </a:lnTo>
                  <a:lnTo>
                    <a:pt x="9731" y="7704"/>
                  </a:lnTo>
                  <a:lnTo>
                    <a:pt x="9675" y="7746"/>
                  </a:lnTo>
                  <a:lnTo>
                    <a:pt x="9675" y="7802"/>
                  </a:lnTo>
                  <a:lnTo>
                    <a:pt x="9717" y="7830"/>
                  </a:lnTo>
                  <a:lnTo>
                    <a:pt x="9647" y="7844"/>
                  </a:lnTo>
                  <a:lnTo>
                    <a:pt x="9577" y="7929"/>
                  </a:lnTo>
                  <a:lnTo>
                    <a:pt x="9464" y="7971"/>
                  </a:lnTo>
                  <a:lnTo>
                    <a:pt x="9436" y="7957"/>
                  </a:lnTo>
                  <a:lnTo>
                    <a:pt x="9365" y="7957"/>
                  </a:lnTo>
                  <a:lnTo>
                    <a:pt x="9309" y="7957"/>
                  </a:lnTo>
                  <a:lnTo>
                    <a:pt x="9267" y="7971"/>
                  </a:lnTo>
                  <a:lnTo>
                    <a:pt x="9337" y="8028"/>
                  </a:lnTo>
                  <a:lnTo>
                    <a:pt x="9379" y="8070"/>
                  </a:lnTo>
                  <a:lnTo>
                    <a:pt x="9379" y="8070"/>
                  </a:lnTo>
                  <a:lnTo>
                    <a:pt x="9408" y="8098"/>
                  </a:lnTo>
                  <a:lnTo>
                    <a:pt x="9464" y="8112"/>
                  </a:lnTo>
                  <a:lnTo>
                    <a:pt x="9661" y="8056"/>
                  </a:lnTo>
                  <a:lnTo>
                    <a:pt x="9717" y="8070"/>
                  </a:lnTo>
                  <a:lnTo>
                    <a:pt x="9774" y="8267"/>
                  </a:lnTo>
                  <a:lnTo>
                    <a:pt x="9872" y="8366"/>
                  </a:lnTo>
                  <a:lnTo>
                    <a:pt x="9914" y="8478"/>
                  </a:lnTo>
                  <a:lnTo>
                    <a:pt x="9985" y="8718"/>
                  </a:lnTo>
                  <a:lnTo>
                    <a:pt x="9971" y="8788"/>
                  </a:lnTo>
                  <a:lnTo>
                    <a:pt x="9858" y="8999"/>
                  </a:lnTo>
                  <a:lnTo>
                    <a:pt x="9633" y="9295"/>
                  </a:lnTo>
                  <a:lnTo>
                    <a:pt x="9619" y="9365"/>
                  </a:lnTo>
                  <a:lnTo>
                    <a:pt x="9492" y="9436"/>
                  </a:lnTo>
                  <a:lnTo>
                    <a:pt x="9309" y="9577"/>
                  </a:lnTo>
                  <a:lnTo>
                    <a:pt x="9168" y="9605"/>
                  </a:lnTo>
                  <a:lnTo>
                    <a:pt x="9112" y="9577"/>
                  </a:lnTo>
                  <a:lnTo>
                    <a:pt x="8985" y="9577"/>
                  </a:lnTo>
                  <a:lnTo>
                    <a:pt x="8915" y="9548"/>
                  </a:lnTo>
                  <a:lnTo>
                    <a:pt x="8887" y="9562"/>
                  </a:lnTo>
                  <a:lnTo>
                    <a:pt x="8802" y="9591"/>
                  </a:lnTo>
                  <a:lnTo>
                    <a:pt x="8675" y="9577"/>
                  </a:lnTo>
                  <a:lnTo>
                    <a:pt x="8422" y="9717"/>
                  </a:lnTo>
                  <a:lnTo>
                    <a:pt x="8408" y="9760"/>
                  </a:lnTo>
                  <a:lnTo>
                    <a:pt x="8351" y="9788"/>
                  </a:lnTo>
                  <a:lnTo>
                    <a:pt x="8070" y="9830"/>
                  </a:lnTo>
                  <a:lnTo>
                    <a:pt x="7985" y="9816"/>
                  </a:lnTo>
                  <a:lnTo>
                    <a:pt x="7690" y="9675"/>
                  </a:lnTo>
                  <a:lnTo>
                    <a:pt x="7675" y="9506"/>
                  </a:lnTo>
                  <a:lnTo>
                    <a:pt x="7718" y="9408"/>
                  </a:lnTo>
                  <a:lnTo>
                    <a:pt x="7690" y="9337"/>
                  </a:lnTo>
                  <a:lnTo>
                    <a:pt x="7718" y="9267"/>
                  </a:lnTo>
                  <a:lnTo>
                    <a:pt x="7732" y="9225"/>
                  </a:lnTo>
                  <a:lnTo>
                    <a:pt x="7718" y="9112"/>
                  </a:lnTo>
                  <a:lnTo>
                    <a:pt x="7675" y="8999"/>
                  </a:lnTo>
                  <a:lnTo>
                    <a:pt x="7704" y="8943"/>
                  </a:lnTo>
                  <a:lnTo>
                    <a:pt x="7704" y="8816"/>
                  </a:lnTo>
                  <a:lnTo>
                    <a:pt x="7675" y="8802"/>
                  </a:lnTo>
                  <a:lnTo>
                    <a:pt x="7732" y="8746"/>
                  </a:lnTo>
                  <a:lnTo>
                    <a:pt x="7732" y="8633"/>
                  </a:lnTo>
                  <a:lnTo>
                    <a:pt x="7760" y="8535"/>
                  </a:lnTo>
                  <a:lnTo>
                    <a:pt x="7732" y="8464"/>
                  </a:lnTo>
                  <a:lnTo>
                    <a:pt x="7760" y="8408"/>
                  </a:lnTo>
                  <a:lnTo>
                    <a:pt x="7915" y="8267"/>
                  </a:lnTo>
                  <a:lnTo>
                    <a:pt x="7929" y="8211"/>
                  </a:lnTo>
                  <a:lnTo>
                    <a:pt x="8084" y="8084"/>
                  </a:lnTo>
                  <a:lnTo>
                    <a:pt x="8098" y="7999"/>
                  </a:lnTo>
                  <a:lnTo>
                    <a:pt x="8281" y="7971"/>
                  </a:lnTo>
                  <a:lnTo>
                    <a:pt x="8309" y="7943"/>
                  </a:lnTo>
                  <a:lnTo>
                    <a:pt x="8351" y="7859"/>
                  </a:lnTo>
                  <a:lnTo>
                    <a:pt x="8365" y="7830"/>
                  </a:lnTo>
                  <a:lnTo>
                    <a:pt x="8408" y="7591"/>
                  </a:lnTo>
                  <a:lnTo>
                    <a:pt x="8394" y="6845"/>
                  </a:lnTo>
                  <a:lnTo>
                    <a:pt x="8394" y="6774"/>
                  </a:lnTo>
                  <a:lnTo>
                    <a:pt x="8394" y="6690"/>
                  </a:lnTo>
                  <a:lnTo>
                    <a:pt x="8478" y="6479"/>
                  </a:lnTo>
                  <a:lnTo>
                    <a:pt x="8422" y="6155"/>
                  </a:lnTo>
                  <a:lnTo>
                    <a:pt x="8408" y="6056"/>
                  </a:lnTo>
                  <a:lnTo>
                    <a:pt x="8394" y="6028"/>
                  </a:lnTo>
                  <a:lnTo>
                    <a:pt x="8408" y="5873"/>
                  </a:lnTo>
                  <a:lnTo>
                    <a:pt x="8563" y="5774"/>
                  </a:lnTo>
                  <a:lnTo>
                    <a:pt x="8633" y="5521"/>
                  </a:lnTo>
                  <a:lnTo>
                    <a:pt x="8633" y="5422"/>
                  </a:lnTo>
                  <a:lnTo>
                    <a:pt x="8675" y="5366"/>
                  </a:lnTo>
                  <a:lnTo>
                    <a:pt x="8675" y="5253"/>
                  </a:lnTo>
                  <a:lnTo>
                    <a:pt x="8718" y="5169"/>
                  </a:lnTo>
                  <a:lnTo>
                    <a:pt x="8718" y="4958"/>
                  </a:lnTo>
                  <a:lnTo>
                    <a:pt x="8760" y="4887"/>
                  </a:lnTo>
                  <a:lnTo>
                    <a:pt x="8774" y="4789"/>
                  </a:lnTo>
                  <a:lnTo>
                    <a:pt x="8802" y="4718"/>
                  </a:lnTo>
                  <a:lnTo>
                    <a:pt x="8802" y="4634"/>
                  </a:lnTo>
                  <a:lnTo>
                    <a:pt x="8718" y="4535"/>
                  </a:lnTo>
                  <a:lnTo>
                    <a:pt x="8718" y="4479"/>
                  </a:lnTo>
                  <a:lnTo>
                    <a:pt x="9013" y="4282"/>
                  </a:lnTo>
                  <a:lnTo>
                    <a:pt x="9126" y="4127"/>
                  </a:lnTo>
                  <a:lnTo>
                    <a:pt x="9253" y="3873"/>
                  </a:lnTo>
                  <a:lnTo>
                    <a:pt x="9337" y="3761"/>
                  </a:lnTo>
                  <a:lnTo>
                    <a:pt x="9309" y="3704"/>
                  </a:lnTo>
                  <a:lnTo>
                    <a:pt x="9379" y="3690"/>
                  </a:lnTo>
                  <a:lnTo>
                    <a:pt x="9450" y="3578"/>
                  </a:lnTo>
                  <a:lnTo>
                    <a:pt x="9436" y="3535"/>
                  </a:lnTo>
                  <a:lnTo>
                    <a:pt x="9506" y="3409"/>
                  </a:lnTo>
                  <a:lnTo>
                    <a:pt x="9562" y="3367"/>
                  </a:lnTo>
                  <a:lnTo>
                    <a:pt x="9675" y="3352"/>
                  </a:lnTo>
                  <a:lnTo>
                    <a:pt x="9816" y="3226"/>
                  </a:lnTo>
                  <a:lnTo>
                    <a:pt x="9999" y="3085"/>
                  </a:lnTo>
                  <a:lnTo>
                    <a:pt x="9999" y="3043"/>
                  </a:lnTo>
                  <a:lnTo>
                    <a:pt x="10041" y="2972"/>
                  </a:lnTo>
                  <a:lnTo>
                    <a:pt x="10112" y="2958"/>
                  </a:lnTo>
                  <a:lnTo>
                    <a:pt x="10224" y="2874"/>
                  </a:lnTo>
                  <a:lnTo>
                    <a:pt x="10238" y="2888"/>
                  </a:lnTo>
                  <a:lnTo>
                    <a:pt x="10267" y="2845"/>
                  </a:lnTo>
                  <a:lnTo>
                    <a:pt x="10379" y="2677"/>
                  </a:lnTo>
                  <a:lnTo>
                    <a:pt x="10351" y="2634"/>
                  </a:lnTo>
                  <a:lnTo>
                    <a:pt x="10365" y="2592"/>
                  </a:lnTo>
                  <a:lnTo>
                    <a:pt x="10492" y="2423"/>
                  </a:lnTo>
                  <a:lnTo>
                    <a:pt x="10548" y="2395"/>
                  </a:lnTo>
                  <a:lnTo>
                    <a:pt x="10548" y="2324"/>
                  </a:lnTo>
                  <a:lnTo>
                    <a:pt x="10506" y="2282"/>
                  </a:lnTo>
                  <a:lnTo>
                    <a:pt x="10604" y="2170"/>
                  </a:lnTo>
                  <a:lnTo>
                    <a:pt x="10633" y="2141"/>
                  </a:lnTo>
                  <a:lnTo>
                    <a:pt x="10633" y="2141"/>
                  </a:lnTo>
                  <a:lnTo>
                    <a:pt x="10633" y="2127"/>
                  </a:lnTo>
                  <a:lnTo>
                    <a:pt x="10619" y="2099"/>
                  </a:lnTo>
                  <a:lnTo>
                    <a:pt x="10619" y="2113"/>
                  </a:lnTo>
                  <a:lnTo>
                    <a:pt x="10492" y="2240"/>
                  </a:lnTo>
                  <a:lnTo>
                    <a:pt x="10464" y="2353"/>
                  </a:lnTo>
                  <a:lnTo>
                    <a:pt x="10393" y="2423"/>
                  </a:lnTo>
                  <a:lnTo>
                    <a:pt x="10365" y="2395"/>
                  </a:lnTo>
                  <a:lnTo>
                    <a:pt x="10337" y="2409"/>
                  </a:lnTo>
                  <a:lnTo>
                    <a:pt x="10267" y="2592"/>
                  </a:lnTo>
                  <a:lnTo>
                    <a:pt x="10224" y="2648"/>
                  </a:lnTo>
                  <a:lnTo>
                    <a:pt x="10154" y="2677"/>
                  </a:lnTo>
                  <a:lnTo>
                    <a:pt x="9957" y="2944"/>
                  </a:lnTo>
                  <a:lnTo>
                    <a:pt x="9858" y="3014"/>
                  </a:lnTo>
                  <a:lnTo>
                    <a:pt x="9774" y="3113"/>
                  </a:lnTo>
                  <a:lnTo>
                    <a:pt x="9717" y="3127"/>
                  </a:lnTo>
                  <a:lnTo>
                    <a:pt x="9661" y="3198"/>
                  </a:lnTo>
                  <a:lnTo>
                    <a:pt x="9548" y="3240"/>
                  </a:lnTo>
                  <a:lnTo>
                    <a:pt x="9534" y="3183"/>
                  </a:lnTo>
                  <a:lnTo>
                    <a:pt x="9506" y="3198"/>
                  </a:lnTo>
                  <a:lnTo>
                    <a:pt x="9478" y="3254"/>
                  </a:lnTo>
                  <a:lnTo>
                    <a:pt x="9408" y="3324"/>
                  </a:lnTo>
                  <a:lnTo>
                    <a:pt x="9379" y="3352"/>
                  </a:lnTo>
                  <a:lnTo>
                    <a:pt x="9210" y="3437"/>
                  </a:lnTo>
                  <a:lnTo>
                    <a:pt x="9196" y="3423"/>
                  </a:lnTo>
                  <a:lnTo>
                    <a:pt x="9196" y="3296"/>
                  </a:lnTo>
                  <a:lnTo>
                    <a:pt x="9253" y="3240"/>
                  </a:lnTo>
                  <a:lnTo>
                    <a:pt x="9295" y="3226"/>
                  </a:lnTo>
                  <a:lnTo>
                    <a:pt x="9281" y="3212"/>
                  </a:lnTo>
                  <a:lnTo>
                    <a:pt x="9182" y="3198"/>
                  </a:lnTo>
                  <a:lnTo>
                    <a:pt x="9154" y="3127"/>
                  </a:lnTo>
                  <a:lnTo>
                    <a:pt x="9239" y="3071"/>
                  </a:lnTo>
                  <a:lnTo>
                    <a:pt x="9253" y="2986"/>
                  </a:lnTo>
                  <a:lnTo>
                    <a:pt x="9154" y="3029"/>
                  </a:lnTo>
                  <a:lnTo>
                    <a:pt x="9055" y="3085"/>
                  </a:lnTo>
                  <a:lnTo>
                    <a:pt x="8985" y="3085"/>
                  </a:lnTo>
                  <a:lnTo>
                    <a:pt x="8802" y="2916"/>
                  </a:lnTo>
                  <a:lnTo>
                    <a:pt x="8802" y="2845"/>
                  </a:lnTo>
                  <a:lnTo>
                    <a:pt x="8774" y="2817"/>
                  </a:lnTo>
                  <a:lnTo>
                    <a:pt x="8774" y="2733"/>
                  </a:lnTo>
                  <a:lnTo>
                    <a:pt x="8760" y="2719"/>
                  </a:lnTo>
                  <a:lnTo>
                    <a:pt x="8830" y="2437"/>
                  </a:lnTo>
                  <a:lnTo>
                    <a:pt x="8816" y="2367"/>
                  </a:lnTo>
                  <a:lnTo>
                    <a:pt x="8830" y="2324"/>
                  </a:lnTo>
                  <a:lnTo>
                    <a:pt x="8816" y="2254"/>
                  </a:lnTo>
                  <a:lnTo>
                    <a:pt x="8887" y="2184"/>
                  </a:lnTo>
                  <a:lnTo>
                    <a:pt x="8915" y="2015"/>
                  </a:lnTo>
                  <a:lnTo>
                    <a:pt x="9098" y="1803"/>
                  </a:lnTo>
                  <a:lnTo>
                    <a:pt x="9112" y="1747"/>
                  </a:lnTo>
                  <a:lnTo>
                    <a:pt x="9140" y="1691"/>
                  </a:lnTo>
                  <a:lnTo>
                    <a:pt x="9154" y="1663"/>
                  </a:lnTo>
                  <a:lnTo>
                    <a:pt x="9154" y="1564"/>
                  </a:lnTo>
                  <a:lnTo>
                    <a:pt x="9224" y="1494"/>
                  </a:lnTo>
                  <a:lnTo>
                    <a:pt x="9295" y="1339"/>
                  </a:lnTo>
                  <a:lnTo>
                    <a:pt x="9422" y="1282"/>
                  </a:lnTo>
                  <a:lnTo>
                    <a:pt x="9436" y="1282"/>
                  </a:lnTo>
                  <a:lnTo>
                    <a:pt x="9436" y="1254"/>
                  </a:lnTo>
                  <a:lnTo>
                    <a:pt x="9450" y="1184"/>
                  </a:lnTo>
                  <a:lnTo>
                    <a:pt x="9534" y="1113"/>
                  </a:lnTo>
                  <a:lnTo>
                    <a:pt x="9534" y="1057"/>
                  </a:lnTo>
                  <a:lnTo>
                    <a:pt x="9506" y="1015"/>
                  </a:lnTo>
                  <a:lnTo>
                    <a:pt x="9351" y="1142"/>
                  </a:lnTo>
                  <a:lnTo>
                    <a:pt x="9281" y="1156"/>
                  </a:lnTo>
                  <a:lnTo>
                    <a:pt x="9168" y="1212"/>
                  </a:lnTo>
                  <a:lnTo>
                    <a:pt x="9140" y="1296"/>
                  </a:lnTo>
                  <a:lnTo>
                    <a:pt x="9098" y="1325"/>
                  </a:lnTo>
                  <a:lnTo>
                    <a:pt x="9055" y="1395"/>
                  </a:lnTo>
                  <a:lnTo>
                    <a:pt x="8999" y="1423"/>
                  </a:lnTo>
                  <a:lnTo>
                    <a:pt x="8957" y="1508"/>
                  </a:lnTo>
                  <a:lnTo>
                    <a:pt x="8872" y="1508"/>
                  </a:lnTo>
                  <a:lnTo>
                    <a:pt x="8703" y="1733"/>
                  </a:lnTo>
                  <a:lnTo>
                    <a:pt x="8661" y="1733"/>
                  </a:lnTo>
                  <a:lnTo>
                    <a:pt x="8661" y="1677"/>
                  </a:lnTo>
                  <a:lnTo>
                    <a:pt x="8619" y="1592"/>
                  </a:lnTo>
                  <a:lnTo>
                    <a:pt x="8675" y="1494"/>
                  </a:lnTo>
                  <a:lnTo>
                    <a:pt x="8661" y="1451"/>
                  </a:lnTo>
                  <a:lnTo>
                    <a:pt x="8619" y="1409"/>
                  </a:lnTo>
                  <a:lnTo>
                    <a:pt x="8633" y="1311"/>
                  </a:lnTo>
                  <a:lnTo>
                    <a:pt x="8675" y="1240"/>
                  </a:lnTo>
                  <a:lnTo>
                    <a:pt x="8675" y="1170"/>
                  </a:lnTo>
                  <a:lnTo>
                    <a:pt x="8788" y="944"/>
                  </a:lnTo>
                  <a:lnTo>
                    <a:pt x="8802" y="874"/>
                  </a:lnTo>
                  <a:lnTo>
                    <a:pt x="8999" y="649"/>
                  </a:lnTo>
                  <a:lnTo>
                    <a:pt x="9070" y="522"/>
                  </a:lnTo>
                  <a:lnTo>
                    <a:pt x="9168" y="395"/>
                  </a:lnTo>
                  <a:lnTo>
                    <a:pt x="9168" y="353"/>
                  </a:lnTo>
                  <a:lnTo>
                    <a:pt x="9239" y="240"/>
                  </a:lnTo>
                  <a:lnTo>
                    <a:pt x="9253" y="212"/>
                  </a:lnTo>
                  <a:moveTo>
                    <a:pt x="9055" y="212"/>
                  </a:moveTo>
                  <a:lnTo>
                    <a:pt x="9055" y="226"/>
                  </a:lnTo>
                  <a:lnTo>
                    <a:pt x="9055" y="240"/>
                  </a:lnTo>
                  <a:lnTo>
                    <a:pt x="9041" y="297"/>
                  </a:lnTo>
                  <a:lnTo>
                    <a:pt x="8943" y="395"/>
                  </a:lnTo>
                  <a:lnTo>
                    <a:pt x="8858" y="409"/>
                  </a:lnTo>
                  <a:lnTo>
                    <a:pt x="8901" y="353"/>
                  </a:lnTo>
                  <a:lnTo>
                    <a:pt x="8929" y="240"/>
                  </a:lnTo>
                  <a:lnTo>
                    <a:pt x="8943" y="212"/>
                  </a:lnTo>
                  <a:moveTo>
                    <a:pt x="8943" y="212"/>
                  </a:moveTo>
                  <a:lnTo>
                    <a:pt x="9013" y="1"/>
                  </a:lnTo>
                  <a:lnTo>
                    <a:pt x="8957" y="29"/>
                  </a:lnTo>
                  <a:lnTo>
                    <a:pt x="8957" y="100"/>
                  </a:lnTo>
                  <a:lnTo>
                    <a:pt x="8901" y="212"/>
                  </a:lnTo>
                  <a:lnTo>
                    <a:pt x="8901" y="212"/>
                  </a:lnTo>
                  <a:moveTo>
                    <a:pt x="8901" y="212"/>
                  </a:moveTo>
                  <a:lnTo>
                    <a:pt x="8887" y="240"/>
                  </a:lnTo>
                  <a:lnTo>
                    <a:pt x="8872" y="311"/>
                  </a:lnTo>
                  <a:lnTo>
                    <a:pt x="8816" y="395"/>
                  </a:lnTo>
                  <a:lnTo>
                    <a:pt x="8746" y="522"/>
                  </a:lnTo>
                  <a:lnTo>
                    <a:pt x="8872" y="508"/>
                  </a:lnTo>
                  <a:lnTo>
                    <a:pt x="8718" y="733"/>
                  </a:lnTo>
                  <a:lnTo>
                    <a:pt x="8633" y="804"/>
                  </a:lnTo>
                  <a:lnTo>
                    <a:pt x="8661" y="832"/>
                  </a:lnTo>
                  <a:lnTo>
                    <a:pt x="8746" y="761"/>
                  </a:lnTo>
                  <a:lnTo>
                    <a:pt x="8718" y="846"/>
                  </a:lnTo>
                  <a:lnTo>
                    <a:pt x="8563" y="1113"/>
                  </a:lnTo>
                  <a:lnTo>
                    <a:pt x="8520" y="1085"/>
                  </a:lnTo>
                  <a:lnTo>
                    <a:pt x="8492" y="1043"/>
                  </a:lnTo>
                  <a:lnTo>
                    <a:pt x="8492" y="916"/>
                  </a:lnTo>
                  <a:lnTo>
                    <a:pt x="8534" y="790"/>
                  </a:lnTo>
                  <a:lnTo>
                    <a:pt x="8563" y="775"/>
                  </a:lnTo>
                  <a:lnTo>
                    <a:pt x="8605" y="790"/>
                  </a:lnTo>
                  <a:lnTo>
                    <a:pt x="8647" y="677"/>
                  </a:lnTo>
                  <a:lnTo>
                    <a:pt x="8661" y="649"/>
                  </a:lnTo>
                  <a:lnTo>
                    <a:pt x="8605" y="705"/>
                  </a:lnTo>
                  <a:lnTo>
                    <a:pt x="8506" y="733"/>
                  </a:lnTo>
                  <a:lnTo>
                    <a:pt x="8394" y="888"/>
                  </a:lnTo>
                  <a:lnTo>
                    <a:pt x="8450" y="747"/>
                  </a:lnTo>
                  <a:lnTo>
                    <a:pt x="8464" y="663"/>
                  </a:lnTo>
                  <a:lnTo>
                    <a:pt x="8549" y="494"/>
                  </a:lnTo>
                  <a:lnTo>
                    <a:pt x="8633" y="409"/>
                  </a:lnTo>
                  <a:lnTo>
                    <a:pt x="8661" y="339"/>
                  </a:lnTo>
                  <a:lnTo>
                    <a:pt x="8703" y="325"/>
                  </a:lnTo>
                  <a:lnTo>
                    <a:pt x="8647" y="297"/>
                  </a:lnTo>
                  <a:lnTo>
                    <a:pt x="8689" y="240"/>
                  </a:lnTo>
                  <a:lnTo>
                    <a:pt x="8703" y="212"/>
                  </a:lnTo>
                  <a:moveTo>
                    <a:pt x="26376" y="212"/>
                  </a:moveTo>
                  <a:lnTo>
                    <a:pt x="26432" y="226"/>
                  </a:lnTo>
                  <a:lnTo>
                    <a:pt x="26601" y="269"/>
                  </a:lnTo>
                  <a:lnTo>
                    <a:pt x="26629" y="269"/>
                  </a:lnTo>
                  <a:lnTo>
                    <a:pt x="26728" y="269"/>
                  </a:lnTo>
                  <a:lnTo>
                    <a:pt x="26742" y="226"/>
                  </a:lnTo>
                  <a:lnTo>
                    <a:pt x="26784" y="283"/>
                  </a:lnTo>
                  <a:lnTo>
                    <a:pt x="26841" y="283"/>
                  </a:lnTo>
                  <a:lnTo>
                    <a:pt x="26841" y="283"/>
                  </a:lnTo>
                  <a:lnTo>
                    <a:pt x="26883" y="325"/>
                  </a:lnTo>
                  <a:lnTo>
                    <a:pt x="26967" y="325"/>
                  </a:lnTo>
                  <a:lnTo>
                    <a:pt x="26996" y="325"/>
                  </a:lnTo>
                  <a:lnTo>
                    <a:pt x="27010" y="311"/>
                  </a:lnTo>
                  <a:lnTo>
                    <a:pt x="27122" y="226"/>
                  </a:lnTo>
                  <a:lnTo>
                    <a:pt x="27150" y="212"/>
                  </a:lnTo>
                  <a:moveTo>
                    <a:pt x="27305" y="212"/>
                  </a:moveTo>
                  <a:lnTo>
                    <a:pt x="27319" y="226"/>
                  </a:lnTo>
                  <a:lnTo>
                    <a:pt x="27474" y="353"/>
                  </a:lnTo>
                  <a:lnTo>
                    <a:pt x="27545" y="395"/>
                  </a:lnTo>
                  <a:lnTo>
                    <a:pt x="27629" y="409"/>
                  </a:lnTo>
                  <a:lnTo>
                    <a:pt x="27657" y="438"/>
                  </a:lnTo>
                  <a:lnTo>
                    <a:pt x="27671" y="452"/>
                  </a:lnTo>
                  <a:lnTo>
                    <a:pt x="27728" y="466"/>
                  </a:lnTo>
                  <a:lnTo>
                    <a:pt x="27742" y="466"/>
                  </a:lnTo>
                  <a:lnTo>
                    <a:pt x="27840" y="452"/>
                  </a:lnTo>
                  <a:lnTo>
                    <a:pt x="27967" y="466"/>
                  </a:lnTo>
                  <a:lnTo>
                    <a:pt x="28023" y="423"/>
                  </a:lnTo>
                  <a:lnTo>
                    <a:pt x="28038" y="409"/>
                  </a:lnTo>
                  <a:lnTo>
                    <a:pt x="28066" y="409"/>
                  </a:lnTo>
                  <a:lnTo>
                    <a:pt x="28207" y="409"/>
                  </a:lnTo>
                  <a:lnTo>
                    <a:pt x="28291" y="395"/>
                  </a:lnTo>
                  <a:lnTo>
                    <a:pt x="28305" y="438"/>
                  </a:lnTo>
                  <a:lnTo>
                    <a:pt x="28460" y="438"/>
                  </a:lnTo>
                  <a:lnTo>
                    <a:pt x="28502" y="438"/>
                  </a:lnTo>
                  <a:lnTo>
                    <a:pt x="28488" y="395"/>
                  </a:lnTo>
                  <a:lnTo>
                    <a:pt x="28629" y="438"/>
                  </a:lnTo>
                  <a:lnTo>
                    <a:pt x="28657" y="395"/>
                  </a:lnTo>
                  <a:lnTo>
                    <a:pt x="28685" y="367"/>
                  </a:lnTo>
                  <a:lnTo>
                    <a:pt x="28812" y="409"/>
                  </a:lnTo>
                  <a:lnTo>
                    <a:pt x="28826" y="480"/>
                  </a:lnTo>
                  <a:lnTo>
                    <a:pt x="28925" y="536"/>
                  </a:lnTo>
                  <a:lnTo>
                    <a:pt x="28981" y="621"/>
                  </a:lnTo>
                  <a:lnTo>
                    <a:pt x="29094" y="705"/>
                  </a:lnTo>
                  <a:lnTo>
                    <a:pt x="29122" y="719"/>
                  </a:lnTo>
                  <a:lnTo>
                    <a:pt x="29249" y="832"/>
                  </a:lnTo>
                  <a:lnTo>
                    <a:pt x="29319" y="874"/>
                  </a:lnTo>
                  <a:lnTo>
                    <a:pt x="29418" y="902"/>
                  </a:lnTo>
                  <a:lnTo>
                    <a:pt x="29446" y="916"/>
                  </a:lnTo>
                  <a:lnTo>
                    <a:pt x="29502" y="930"/>
                  </a:lnTo>
                  <a:lnTo>
                    <a:pt x="29657" y="888"/>
                  </a:lnTo>
                  <a:lnTo>
                    <a:pt x="29741" y="818"/>
                  </a:lnTo>
                  <a:lnTo>
                    <a:pt x="29826" y="804"/>
                  </a:lnTo>
                  <a:lnTo>
                    <a:pt x="29925" y="832"/>
                  </a:lnTo>
                  <a:lnTo>
                    <a:pt x="29939" y="832"/>
                  </a:lnTo>
                  <a:lnTo>
                    <a:pt x="30108" y="790"/>
                  </a:lnTo>
                  <a:lnTo>
                    <a:pt x="30108" y="790"/>
                  </a:lnTo>
                  <a:lnTo>
                    <a:pt x="30305" y="606"/>
                  </a:lnTo>
                  <a:lnTo>
                    <a:pt x="30474" y="550"/>
                  </a:lnTo>
                  <a:lnTo>
                    <a:pt x="30586" y="550"/>
                  </a:lnTo>
                  <a:lnTo>
                    <a:pt x="30600" y="550"/>
                  </a:lnTo>
                  <a:lnTo>
                    <a:pt x="30629" y="550"/>
                  </a:lnTo>
                  <a:lnTo>
                    <a:pt x="30769" y="508"/>
                  </a:lnTo>
                  <a:lnTo>
                    <a:pt x="30868" y="423"/>
                  </a:lnTo>
                  <a:lnTo>
                    <a:pt x="30868" y="339"/>
                  </a:lnTo>
                  <a:lnTo>
                    <a:pt x="30924" y="325"/>
                  </a:lnTo>
                  <a:lnTo>
                    <a:pt x="30967" y="226"/>
                  </a:lnTo>
                  <a:lnTo>
                    <a:pt x="30967" y="226"/>
                  </a:lnTo>
                  <a:lnTo>
                    <a:pt x="30967" y="212"/>
                  </a:lnTo>
                  <a:moveTo>
                    <a:pt x="33304" y="212"/>
                  </a:moveTo>
                  <a:lnTo>
                    <a:pt x="33304" y="212"/>
                  </a:lnTo>
                  <a:close/>
                  <a:moveTo>
                    <a:pt x="33600" y="212"/>
                  </a:moveTo>
                  <a:lnTo>
                    <a:pt x="33614" y="212"/>
                  </a:lnTo>
                  <a:lnTo>
                    <a:pt x="33614" y="212"/>
                  </a:lnTo>
                  <a:lnTo>
                    <a:pt x="33628" y="226"/>
                  </a:lnTo>
                  <a:lnTo>
                    <a:pt x="33656" y="212"/>
                  </a:lnTo>
                  <a:lnTo>
                    <a:pt x="33684" y="212"/>
                  </a:lnTo>
                  <a:lnTo>
                    <a:pt x="33670" y="212"/>
                  </a:lnTo>
                  <a:moveTo>
                    <a:pt x="34008" y="212"/>
                  </a:moveTo>
                  <a:lnTo>
                    <a:pt x="34022" y="212"/>
                  </a:lnTo>
                  <a:lnTo>
                    <a:pt x="34121" y="254"/>
                  </a:lnTo>
                  <a:lnTo>
                    <a:pt x="34191" y="226"/>
                  </a:lnTo>
                  <a:lnTo>
                    <a:pt x="34262" y="269"/>
                  </a:lnTo>
                  <a:lnTo>
                    <a:pt x="34276" y="339"/>
                  </a:lnTo>
                  <a:lnTo>
                    <a:pt x="34332" y="381"/>
                  </a:lnTo>
                  <a:lnTo>
                    <a:pt x="34388" y="353"/>
                  </a:lnTo>
                  <a:lnTo>
                    <a:pt x="34417" y="381"/>
                  </a:lnTo>
                  <a:lnTo>
                    <a:pt x="34445" y="353"/>
                  </a:lnTo>
                  <a:lnTo>
                    <a:pt x="34445" y="353"/>
                  </a:lnTo>
                  <a:lnTo>
                    <a:pt x="34473" y="381"/>
                  </a:lnTo>
                  <a:lnTo>
                    <a:pt x="34487" y="452"/>
                  </a:lnTo>
                  <a:lnTo>
                    <a:pt x="34684" y="578"/>
                  </a:lnTo>
                  <a:lnTo>
                    <a:pt x="34769" y="606"/>
                  </a:lnTo>
                  <a:lnTo>
                    <a:pt x="34825" y="663"/>
                  </a:lnTo>
                  <a:lnTo>
                    <a:pt x="34839" y="747"/>
                  </a:lnTo>
                  <a:lnTo>
                    <a:pt x="34952" y="860"/>
                  </a:lnTo>
                  <a:lnTo>
                    <a:pt x="35191" y="1001"/>
                  </a:lnTo>
                  <a:lnTo>
                    <a:pt x="35205" y="1029"/>
                  </a:lnTo>
                  <a:lnTo>
                    <a:pt x="35332" y="1057"/>
                  </a:lnTo>
                  <a:lnTo>
                    <a:pt x="35346" y="1113"/>
                  </a:lnTo>
                  <a:lnTo>
                    <a:pt x="35459" y="1142"/>
                  </a:lnTo>
                  <a:lnTo>
                    <a:pt x="35599" y="1128"/>
                  </a:lnTo>
                  <a:lnTo>
                    <a:pt x="35642" y="1156"/>
                  </a:lnTo>
                  <a:lnTo>
                    <a:pt x="35740" y="1184"/>
                  </a:lnTo>
                  <a:lnTo>
                    <a:pt x="35797" y="1212"/>
                  </a:lnTo>
                  <a:lnTo>
                    <a:pt x="35797" y="1212"/>
                  </a:lnTo>
                  <a:lnTo>
                    <a:pt x="35980" y="1226"/>
                  </a:lnTo>
                  <a:lnTo>
                    <a:pt x="36064" y="1184"/>
                  </a:lnTo>
                  <a:lnTo>
                    <a:pt x="36092" y="1128"/>
                  </a:lnTo>
                  <a:lnTo>
                    <a:pt x="36233" y="1128"/>
                  </a:lnTo>
                  <a:lnTo>
                    <a:pt x="36318" y="1142"/>
                  </a:lnTo>
                  <a:lnTo>
                    <a:pt x="36416" y="1240"/>
                  </a:lnTo>
                  <a:lnTo>
                    <a:pt x="36529" y="1268"/>
                  </a:lnTo>
                  <a:lnTo>
                    <a:pt x="36670" y="1353"/>
                  </a:lnTo>
                  <a:lnTo>
                    <a:pt x="36810" y="1367"/>
                  </a:lnTo>
                  <a:lnTo>
                    <a:pt x="36853" y="1325"/>
                  </a:lnTo>
                  <a:lnTo>
                    <a:pt x="36895" y="1311"/>
                  </a:lnTo>
                  <a:lnTo>
                    <a:pt x="36979" y="1423"/>
                  </a:lnTo>
                  <a:lnTo>
                    <a:pt x="36979" y="1465"/>
                  </a:lnTo>
                  <a:lnTo>
                    <a:pt x="36951" y="1522"/>
                  </a:lnTo>
                  <a:lnTo>
                    <a:pt x="37008" y="1564"/>
                  </a:lnTo>
                  <a:lnTo>
                    <a:pt x="36951" y="1649"/>
                  </a:lnTo>
                  <a:lnTo>
                    <a:pt x="37008" y="1705"/>
                  </a:lnTo>
                  <a:lnTo>
                    <a:pt x="37022" y="1733"/>
                  </a:lnTo>
                  <a:lnTo>
                    <a:pt x="37022" y="1761"/>
                  </a:lnTo>
                  <a:lnTo>
                    <a:pt x="37205" y="1860"/>
                  </a:lnTo>
                  <a:lnTo>
                    <a:pt x="37289" y="1846"/>
                  </a:lnTo>
                  <a:lnTo>
                    <a:pt x="37331" y="1916"/>
                  </a:lnTo>
                  <a:lnTo>
                    <a:pt x="37388" y="1888"/>
                  </a:lnTo>
                  <a:lnTo>
                    <a:pt x="37416" y="1916"/>
                  </a:lnTo>
                  <a:lnTo>
                    <a:pt x="37458" y="2029"/>
                  </a:lnTo>
                  <a:lnTo>
                    <a:pt x="37444" y="2127"/>
                  </a:lnTo>
                  <a:lnTo>
                    <a:pt x="37472" y="2155"/>
                  </a:lnTo>
                  <a:lnTo>
                    <a:pt x="37458" y="2226"/>
                  </a:lnTo>
                  <a:lnTo>
                    <a:pt x="37500" y="2324"/>
                  </a:lnTo>
                  <a:lnTo>
                    <a:pt x="37599" y="2437"/>
                  </a:lnTo>
                  <a:lnTo>
                    <a:pt x="37613" y="2522"/>
                  </a:lnTo>
                  <a:lnTo>
                    <a:pt x="37641" y="2634"/>
                  </a:lnTo>
                  <a:lnTo>
                    <a:pt x="37655" y="2662"/>
                  </a:lnTo>
                  <a:lnTo>
                    <a:pt x="37740" y="2747"/>
                  </a:lnTo>
                </a:path>
              </a:pathLst>
            </a:custGeom>
            <a:noFill/>
            <a:ln w="1400" cap="flat" cmpd="sng">
              <a:solidFill>
                <a:srgbClr val="0978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1123375" y="310975"/>
              <a:ext cx="1417000" cy="1721525"/>
            </a:xfrm>
            <a:custGeom>
              <a:avLst/>
              <a:gdLst/>
              <a:ahLst/>
              <a:cxnLst/>
              <a:rect l="l" t="t" r="r" b="b"/>
              <a:pathLst>
                <a:path w="56680" h="68861" fill="none" extrusionOk="0">
                  <a:moveTo>
                    <a:pt x="48752" y="48343"/>
                  </a:moveTo>
                  <a:lnTo>
                    <a:pt x="48892" y="48907"/>
                  </a:lnTo>
                  <a:lnTo>
                    <a:pt x="48653" y="49343"/>
                  </a:lnTo>
                  <a:lnTo>
                    <a:pt x="48850" y="49428"/>
                  </a:lnTo>
                  <a:lnTo>
                    <a:pt x="48977" y="49526"/>
                  </a:lnTo>
                  <a:lnTo>
                    <a:pt x="48963" y="49892"/>
                  </a:lnTo>
                  <a:lnTo>
                    <a:pt x="48878" y="49921"/>
                  </a:lnTo>
                  <a:lnTo>
                    <a:pt x="48935" y="50118"/>
                  </a:lnTo>
                  <a:lnTo>
                    <a:pt x="49160" y="50174"/>
                  </a:lnTo>
                  <a:lnTo>
                    <a:pt x="49287" y="50484"/>
                  </a:lnTo>
                  <a:lnTo>
                    <a:pt x="49174" y="50737"/>
                  </a:lnTo>
                  <a:lnTo>
                    <a:pt x="48977" y="50892"/>
                  </a:lnTo>
                  <a:lnTo>
                    <a:pt x="48681" y="51343"/>
                  </a:lnTo>
                  <a:lnTo>
                    <a:pt x="48864" y="51498"/>
                  </a:lnTo>
                  <a:lnTo>
                    <a:pt x="48892" y="51681"/>
                  </a:lnTo>
                  <a:lnTo>
                    <a:pt x="48808" y="51751"/>
                  </a:lnTo>
                  <a:lnTo>
                    <a:pt x="48864" y="51850"/>
                  </a:lnTo>
                  <a:lnTo>
                    <a:pt x="48723" y="52005"/>
                  </a:lnTo>
                  <a:lnTo>
                    <a:pt x="48822" y="52385"/>
                  </a:lnTo>
                  <a:lnTo>
                    <a:pt x="48766" y="52427"/>
                  </a:lnTo>
                  <a:lnTo>
                    <a:pt x="48695" y="52610"/>
                  </a:lnTo>
                  <a:lnTo>
                    <a:pt x="48611" y="52610"/>
                  </a:lnTo>
                  <a:lnTo>
                    <a:pt x="48625" y="52765"/>
                  </a:lnTo>
                  <a:lnTo>
                    <a:pt x="48526" y="52793"/>
                  </a:lnTo>
                  <a:lnTo>
                    <a:pt x="48343" y="53244"/>
                  </a:lnTo>
                  <a:lnTo>
                    <a:pt x="48414" y="53371"/>
                  </a:lnTo>
                  <a:lnTo>
                    <a:pt x="48583" y="53342"/>
                  </a:lnTo>
                  <a:lnTo>
                    <a:pt x="48752" y="53554"/>
                  </a:lnTo>
                  <a:lnTo>
                    <a:pt x="49005" y="53554"/>
                  </a:lnTo>
                  <a:lnTo>
                    <a:pt x="49104" y="53694"/>
                  </a:lnTo>
                  <a:lnTo>
                    <a:pt x="49301" y="53765"/>
                  </a:lnTo>
                  <a:lnTo>
                    <a:pt x="49667" y="54286"/>
                  </a:lnTo>
                  <a:lnTo>
                    <a:pt x="49610" y="54385"/>
                  </a:lnTo>
                  <a:lnTo>
                    <a:pt x="49540" y="54356"/>
                  </a:lnTo>
                  <a:lnTo>
                    <a:pt x="49512" y="54286"/>
                  </a:lnTo>
                  <a:lnTo>
                    <a:pt x="49315" y="54624"/>
                  </a:lnTo>
                  <a:lnTo>
                    <a:pt x="48892" y="54455"/>
                  </a:lnTo>
                  <a:lnTo>
                    <a:pt x="48780" y="54539"/>
                  </a:lnTo>
                  <a:lnTo>
                    <a:pt x="48625" y="54511"/>
                  </a:lnTo>
                  <a:lnTo>
                    <a:pt x="48385" y="54173"/>
                  </a:lnTo>
                  <a:lnTo>
                    <a:pt x="48456" y="54061"/>
                  </a:lnTo>
                  <a:lnTo>
                    <a:pt x="48371" y="53948"/>
                  </a:lnTo>
                  <a:lnTo>
                    <a:pt x="48202" y="53962"/>
                  </a:lnTo>
                  <a:lnTo>
                    <a:pt x="47977" y="54173"/>
                  </a:lnTo>
                  <a:lnTo>
                    <a:pt x="48160" y="54497"/>
                  </a:lnTo>
                  <a:lnTo>
                    <a:pt x="48273" y="54455"/>
                  </a:lnTo>
                  <a:lnTo>
                    <a:pt x="48470" y="54737"/>
                  </a:lnTo>
                  <a:lnTo>
                    <a:pt x="48442" y="54835"/>
                  </a:lnTo>
                  <a:lnTo>
                    <a:pt x="48583" y="55159"/>
                  </a:lnTo>
                  <a:lnTo>
                    <a:pt x="49033" y="55441"/>
                  </a:lnTo>
                  <a:lnTo>
                    <a:pt x="49244" y="55370"/>
                  </a:lnTo>
                  <a:lnTo>
                    <a:pt x="49357" y="55596"/>
                  </a:lnTo>
                  <a:lnTo>
                    <a:pt x="49442" y="55539"/>
                  </a:lnTo>
                  <a:lnTo>
                    <a:pt x="49512" y="55610"/>
                  </a:lnTo>
                  <a:lnTo>
                    <a:pt x="49540" y="55765"/>
                  </a:lnTo>
                  <a:lnTo>
                    <a:pt x="49442" y="55919"/>
                  </a:lnTo>
                  <a:lnTo>
                    <a:pt x="49596" y="56117"/>
                  </a:lnTo>
                  <a:lnTo>
                    <a:pt x="49596" y="56342"/>
                  </a:lnTo>
                  <a:lnTo>
                    <a:pt x="49765" y="56314"/>
                  </a:lnTo>
                  <a:lnTo>
                    <a:pt x="49765" y="56356"/>
                  </a:lnTo>
                  <a:lnTo>
                    <a:pt x="49878" y="56342"/>
                  </a:lnTo>
                  <a:lnTo>
                    <a:pt x="49920" y="56440"/>
                  </a:lnTo>
                  <a:lnTo>
                    <a:pt x="49850" y="56539"/>
                  </a:lnTo>
                  <a:lnTo>
                    <a:pt x="49794" y="56511"/>
                  </a:lnTo>
                  <a:lnTo>
                    <a:pt x="49794" y="56638"/>
                  </a:lnTo>
                  <a:lnTo>
                    <a:pt x="49681" y="56609"/>
                  </a:lnTo>
                  <a:lnTo>
                    <a:pt x="49723" y="56764"/>
                  </a:lnTo>
                  <a:lnTo>
                    <a:pt x="49653" y="56919"/>
                  </a:lnTo>
                  <a:lnTo>
                    <a:pt x="49808" y="57370"/>
                  </a:lnTo>
                  <a:lnTo>
                    <a:pt x="49948" y="57440"/>
                  </a:lnTo>
                  <a:moveTo>
                    <a:pt x="37923" y="35318"/>
                  </a:moveTo>
                  <a:lnTo>
                    <a:pt x="38120" y="35163"/>
                  </a:lnTo>
                  <a:lnTo>
                    <a:pt x="38162" y="35318"/>
                  </a:lnTo>
                  <a:lnTo>
                    <a:pt x="38570" y="35529"/>
                  </a:lnTo>
                  <a:lnTo>
                    <a:pt x="38810" y="35571"/>
                  </a:lnTo>
                  <a:lnTo>
                    <a:pt x="39260" y="36078"/>
                  </a:lnTo>
                  <a:lnTo>
                    <a:pt x="39260" y="36360"/>
                  </a:lnTo>
                  <a:lnTo>
                    <a:pt x="39556" y="36811"/>
                  </a:lnTo>
                  <a:lnTo>
                    <a:pt x="39556" y="36937"/>
                  </a:lnTo>
                  <a:lnTo>
                    <a:pt x="39472" y="37008"/>
                  </a:lnTo>
                  <a:lnTo>
                    <a:pt x="39542" y="37360"/>
                  </a:lnTo>
                  <a:lnTo>
                    <a:pt x="39613" y="37402"/>
                  </a:lnTo>
                  <a:lnTo>
                    <a:pt x="39542" y="37529"/>
                  </a:lnTo>
                  <a:lnTo>
                    <a:pt x="39598" y="37599"/>
                  </a:lnTo>
                  <a:lnTo>
                    <a:pt x="39767" y="37796"/>
                  </a:lnTo>
                  <a:lnTo>
                    <a:pt x="39725" y="38219"/>
                  </a:lnTo>
                  <a:lnTo>
                    <a:pt x="39218" y="38528"/>
                  </a:lnTo>
                  <a:lnTo>
                    <a:pt x="39190" y="38965"/>
                  </a:lnTo>
                  <a:lnTo>
                    <a:pt x="39007" y="39162"/>
                  </a:lnTo>
                  <a:lnTo>
                    <a:pt x="38993" y="39303"/>
                  </a:lnTo>
                  <a:lnTo>
                    <a:pt x="39190" y="39627"/>
                  </a:lnTo>
                  <a:lnTo>
                    <a:pt x="39176" y="39754"/>
                  </a:lnTo>
                  <a:lnTo>
                    <a:pt x="39345" y="39838"/>
                  </a:lnTo>
                  <a:lnTo>
                    <a:pt x="39415" y="39768"/>
                  </a:lnTo>
                  <a:lnTo>
                    <a:pt x="39528" y="39852"/>
                  </a:lnTo>
                  <a:lnTo>
                    <a:pt x="39613" y="39796"/>
                  </a:lnTo>
                  <a:lnTo>
                    <a:pt x="39866" y="40007"/>
                  </a:lnTo>
                  <a:lnTo>
                    <a:pt x="40021" y="40120"/>
                  </a:lnTo>
                  <a:lnTo>
                    <a:pt x="40190" y="40035"/>
                  </a:lnTo>
                  <a:lnTo>
                    <a:pt x="40204" y="40106"/>
                  </a:lnTo>
                  <a:lnTo>
                    <a:pt x="40303" y="40063"/>
                  </a:lnTo>
                  <a:lnTo>
                    <a:pt x="40809" y="40190"/>
                  </a:lnTo>
                  <a:lnTo>
                    <a:pt x="41133" y="40500"/>
                  </a:lnTo>
                  <a:lnTo>
                    <a:pt x="40936" y="40725"/>
                  </a:lnTo>
                  <a:lnTo>
                    <a:pt x="41077" y="40810"/>
                  </a:lnTo>
                  <a:lnTo>
                    <a:pt x="41105" y="40936"/>
                  </a:lnTo>
                  <a:lnTo>
                    <a:pt x="40908" y="41091"/>
                  </a:lnTo>
                  <a:lnTo>
                    <a:pt x="40936" y="41190"/>
                  </a:lnTo>
                  <a:lnTo>
                    <a:pt x="40866" y="41148"/>
                  </a:lnTo>
                  <a:lnTo>
                    <a:pt x="40809" y="41218"/>
                  </a:lnTo>
                  <a:lnTo>
                    <a:pt x="40711" y="41120"/>
                  </a:lnTo>
                  <a:lnTo>
                    <a:pt x="40626" y="41218"/>
                  </a:lnTo>
                  <a:lnTo>
                    <a:pt x="40500" y="41148"/>
                  </a:lnTo>
                  <a:lnTo>
                    <a:pt x="40260" y="41584"/>
                  </a:lnTo>
                  <a:lnTo>
                    <a:pt x="40288" y="41697"/>
                  </a:lnTo>
                  <a:lnTo>
                    <a:pt x="40176" y="41880"/>
                  </a:lnTo>
                  <a:lnTo>
                    <a:pt x="40570" y="42007"/>
                  </a:lnTo>
                  <a:lnTo>
                    <a:pt x="40584" y="42316"/>
                  </a:lnTo>
                  <a:lnTo>
                    <a:pt x="40753" y="42260"/>
                  </a:lnTo>
                  <a:lnTo>
                    <a:pt x="40993" y="42345"/>
                  </a:lnTo>
                  <a:lnTo>
                    <a:pt x="41049" y="42288"/>
                  </a:lnTo>
                  <a:lnTo>
                    <a:pt x="41133" y="42373"/>
                  </a:lnTo>
                  <a:lnTo>
                    <a:pt x="41105" y="42471"/>
                  </a:lnTo>
                  <a:lnTo>
                    <a:pt x="41401" y="42725"/>
                  </a:lnTo>
                  <a:lnTo>
                    <a:pt x="41485" y="42922"/>
                  </a:lnTo>
                  <a:lnTo>
                    <a:pt x="41443" y="43077"/>
                  </a:lnTo>
                  <a:lnTo>
                    <a:pt x="41260" y="43175"/>
                  </a:lnTo>
                  <a:lnTo>
                    <a:pt x="41288" y="43373"/>
                  </a:lnTo>
                  <a:lnTo>
                    <a:pt x="41387" y="43457"/>
                  </a:lnTo>
                  <a:lnTo>
                    <a:pt x="41345" y="43711"/>
                  </a:lnTo>
                  <a:lnTo>
                    <a:pt x="41612" y="43894"/>
                  </a:lnTo>
                  <a:lnTo>
                    <a:pt x="41640" y="44063"/>
                  </a:lnTo>
                  <a:lnTo>
                    <a:pt x="42330" y="44401"/>
                  </a:lnTo>
                  <a:lnTo>
                    <a:pt x="42654" y="44640"/>
                  </a:lnTo>
                  <a:lnTo>
                    <a:pt x="43232" y="45076"/>
                  </a:lnTo>
                  <a:lnTo>
                    <a:pt x="43386" y="45175"/>
                  </a:lnTo>
                  <a:lnTo>
                    <a:pt x="43907" y="45907"/>
                  </a:lnTo>
                  <a:lnTo>
                    <a:pt x="43936" y="45964"/>
                  </a:lnTo>
                  <a:lnTo>
                    <a:pt x="44217" y="46485"/>
                  </a:lnTo>
                  <a:lnTo>
                    <a:pt x="44428" y="46978"/>
                  </a:lnTo>
                  <a:lnTo>
                    <a:pt x="44400" y="47034"/>
                  </a:lnTo>
                  <a:lnTo>
                    <a:pt x="44034" y="47146"/>
                  </a:lnTo>
                  <a:lnTo>
                    <a:pt x="43696" y="47344"/>
                  </a:lnTo>
                  <a:lnTo>
                    <a:pt x="43682" y="47428"/>
                  </a:lnTo>
                  <a:lnTo>
                    <a:pt x="44133" y="47611"/>
                  </a:lnTo>
                  <a:lnTo>
                    <a:pt x="43936" y="47949"/>
                  </a:lnTo>
                  <a:lnTo>
                    <a:pt x="44020" y="47991"/>
                  </a:lnTo>
                  <a:lnTo>
                    <a:pt x="44090" y="48273"/>
                  </a:lnTo>
                  <a:lnTo>
                    <a:pt x="43950" y="48456"/>
                  </a:lnTo>
                  <a:lnTo>
                    <a:pt x="43781" y="48527"/>
                  </a:lnTo>
                  <a:lnTo>
                    <a:pt x="43682" y="48695"/>
                  </a:lnTo>
                  <a:lnTo>
                    <a:pt x="43541" y="48653"/>
                  </a:lnTo>
                  <a:lnTo>
                    <a:pt x="43612" y="48879"/>
                  </a:lnTo>
                  <a:lnTo>
                    <a:pt x="43738" y="48963"/>
                  </a:lnTo>
                  <a:lnTo>
                    <a:pt x="43781" y="49188"/>
                  </a:lnTo>
                  <a:lnTo>
                    <a:pt x="43569" y="49287"/>
                  </a:lnTo>
                  <a:lnTo>
                    <a:pt x="43316" y="49315"/>
                  </a:lnTo>
                  <a:lnTo>
                    <a:pt x="43217" y="49625"/>
                  </a:lnTo>
                  <a:lnTo>
                    <a:pt x="43851" y="50582"/>
                  </a:lnTo>
                  <a:lnTo>
                    <a:pt x="43654" y="50568"/>
                  </a:lnTo>
                  <a:lnTo>
                    <a:pt x="43274" y="50723"/>
                  </a:lnTo>
                  <a:lnTo>
                    <a:pt x="43288" y="50822"/>
                  </a:lnTo>
                  <a:lnTo>
                    <a:pt x="43457" y="50836"/>
                  </a:lnTo>
                  <a:lnTo>
                    <a:pt x="43330" y="51216"/>
                  </a:lnTo>
                  <a:lnTo>
                    <a:pt x="43626" y="51709"/>
                  </a:lnTo>
                  <a:lnTo>
                    <a:pt x="43710" y="52216"/>
                  </a:lnTo>
                  <a:lnTo>
                    <a:pt x="43767" y="52357"/>
                  </a:lnTo>
                  <a:lnTo>
                    <a:pt x="44090" y="52258"/>
                  </a:lnTo>
                  <a:lnTo>
                    <a:pt x="44457" y="52385"/>
                  </a:lnTo>
                  <a:lnTo>
                    <a:pt x="44626" y="52314"/>
                  </a:lnTo>
                  <a:lnTo>
                    <a:pt x="44541" y="51991"/>
                  </a:lnTo>
                  <a:lnTo>
                    <a:pt x="44780" y="51934"/>
                  </a:lnTo>
                  <a:lnTo>
                    <a:pt x="44935" y="51667"/>
                  </a:lnTo>
                  <a:lnTo>
                    <a:pt x="44766" y="51596"/>
                  </a:lnTo>
                  <a:lnTo>
                    <a:pt x="44879" y="51272"/>
                  </a:lnTo>
                  <a:lnTo>
                    <a:pt x="45358" y="51033"/>
                  </a:lnTo>
                  <a:lnTo>
                    <a:pt x="45639" y="51005"/>
                  </a:lnTo>
                  <a:lnTo>
                    <a:pt x="45513" y="50878"/>
                  </a:lnTo>
                  <a:lnTo>
                    <a:pt x="46104" y="50906"/>
                  </a:lnTo>
                  <a:lnTo>
                    <a:pt x="46231" y="50765"/>
                  </a:lnTo>
                  <a:lnTo>
                    <a:pt x="46329" y="50836"/>
                  </a:lnTo>
                  <a:lnTo>
                    <a:pt x="46414" y="51272"/>
                  </a:lnTo>
                  <a:lnTo>
                    <a:pt x="46597" y="51568"/>
                  </a:lnTo>
                  <a:lnTo>
                    <a:pt x="46738" y="51441"/>
                  </a:lnTo>
                  <a:lnTo>
                    <a:pt x="46822" y="51470"/>
                  </a:lnTo>
                  <a:lnTo>
                    <a:pt x="46893" y="51315"/>
                  </a:lnTo>
                  <a:lnTo>
                    <a:pt x="47048" y="51160"/>
                  </a:lnTo>
                  <a:lnTo>
                    <a:pt x="46949" y="51033"/>
                  </a:lnTo>
                  <a:lnTo>
                    <a:pt x="47146" y="50991"/>
                  </a:lnTo>
                  <a:lnTo>
                    <a:pt x="47203" y="50878"/>
                  </a:lnTo>
                  <a:lnTo>
                    <a:pt x="47076" y="50611"/>
                  </a:lnTo>
                  <a:lnTo>
                    <a:pt x="46893" y="50498"/>
                  </a:lnTo>
                  <a:lnTo>
                    <a:pt x="46879" y="50343"/>
                  </a:lnTo>
                  <a:lnTo>
                    <a:pt x="46752" y="50315"/>
                  </a:lnTo>
                  <a:lnTo>
                    <a:pt x="46794" y="50146"/>
                  </a:lnTo>
                  <a:lnTo>
                    <a:pt x="46808" y="50146"/>
                  </a:lnTo>
                  <a:lnTo>
                    <a:pt x="47217" y="50047"/>
                  </a:lnTo>
                  <a:lnTo>
                    <a:pt x="47188" y="49907"/>
                  </a:lnTo>
                  <a:lnTo>
                    <a:pt x="47329" y="49921"/>
                  </a:lnTo>
                  <a:lnTo>
                    <a:pt x="47386" y="49709"/>
                  </a:lnTo>
                  <a:lnTo>
                    <a:pt x="47512" y="49794"/>
                  </a:lnTo>
                  <a:lnTo>
                    <a:pt x="47569" y="49597"/>
                  </a:lnTo>
                  <a:lnTo>
                    <a:pt x="47724" y="49512"/>
                  </a:lnTo>
                  <a:lnTo>
                    <a:pt x="47752" y="49625"/>
                  </a:lnTo>
                  <a:lnTo>
                    <a:pt x="47836" y="49569"/>
                  </a:lnTo>
                  <a:lnTo>
                    <a:pt x="48188" y="49231"/>
                  </a:lnTo>
                  <a:lnTo>
                    <a:pt x="48498" y="49174"/>
                  </a:lnTo>
                  <a:lnTo>
                    <a:pt x="48737" y="48724"/>
                  </a:lnTo>
                  <a:lnTo>
                    <a:pt x="48752" y="48343"/>
                  </a:lnTo>
                  <a:lnTo>
                    <a:pt x="49146" y="48203"/>
                  </a:lnTo>
                  <a:lnTo>
                    <a:pt x="49343" y="48273"/>
                  </a:lnTo>
                  <a:lnTo>
                    <a:pt x="49512" y="48527"/>
                  </a:lnTo>
                  <a:lnTo>
                    <a:pt x="49709" y="48470"/>
                  </a:lnTo>
                  <a:lnTo>
                    <a:pt x="49779" y="48301"/>
                  </a:lnTo>
                  <a:lnTo>
                    <a:pt x="49695" y="48034"/>
                  </a:lnTo>
                  <a:lnTo>
                    <a:pt x="49906" y="47696"/>
                  </a:lnTo>
                  <a:lnTo>
                    <a:pt x="49850" y="47653"/>
                  </a:lnTo>
                  <a:lnTo>
                    <a:pt x="50286" y="47569"/>
                  </a:lnTo>
                  <a:lnTo>
                    <a:pt x="50286" y="47358"/>
                  </a:lnTo>
                  <a:lnTo>
                    <a:pt x="50146" y="47330"/>
                  </a:lnTo>
                  <a:lnTo>
                    <a:pt x="50188" y="47217"/>
                  </a:lnTo>
                  <a:lnTo>
                    <a:pt x="50019" y="47062"/>
                  </a:lnTo>
                  <a:lnTo>
                    <a:pt x="50089" y="46879"/>
                  </a:lnTo>
                  <a:lnTo>
                    <a:pt x="50033" y="46809"/>
                  </a:lnTo>
                  <a:lnTo>
                    <a:pt x="50484" y="46696"/>
                  </a:lnTo>
                  <a:lnTo>
                    <a:pt x="50667" y="46456"/>
                  </a:lnTo>
                  <a:lnTo>
                    <a:pt x="50653" y="46344"/>
                  </a:lnTo>
                  <a:lnTo>
                    <a:pt x="50709" y="46330"/>
                  </a:lnTo>
                  <a:lnTo>
                    <a:pt x="51089" y="46048"/>
                  </a:lnTo>
                  <a:lnTo>
                    <a:pt x="51005" y="45992"/>
                  </a:lnTo>
                  <a:lnTo>
                    <a:pt x="51145" y="45682"/>
                  </a:lnTo>
                  <a:lnTo>
                    <a:pt x="51244" y="45583"/>
                  </a:lnTo>
                  <a:lnTo>
                    <a:pt x="51089" y="45274"/>
                  </a:lnTo>
                  <a:lnTo>
                    <a:pt x="51131" y="45048"/>
                  </a:lnTo>
                  <a:lnTo>
                    <a:pt x="50653" y="44781"/>
                  </a:lnTo>
                  <a:lnTo>
                    <a:pt x="50751" y="44612"/>
                  </a:lnTo>
                  <a:lnTo>
                    <a:pt x="50737" y="44499"/>
                  </a:lnTo>
                  <a:lnTo>
                    <a:pt x="50596" y="44344"/>
                  </a:lnTo>
                  <a:lnTo>
                    <a:pt x="50681" y="44274"/>
                  </a:lnTo>
                  <a:lnTo>
                    <a:pt x="50624" y="44077"/>
                  </a:lnTo>
                  <a:lnTo>
                    <a:pt x="50540" y="44020"/>
                  </a:lnTo>
                  <a:lnTo>
                    <a:pt x="50117" y="44147"/>
                  </a:lnTo>
                  <a:lnTo>
                    <a:pt x="49963" y="43978"/>
                  </a:lnTo>
                  <a:lnTo>
                    <a:pt x="50174" y="43556"/>
                  </a:lnTo>
                  <a:lnTo>
                    <a:pt x="50146" y="43415"/>
                  </a:lnTo>
                  <a:lnTo>
                    <a:pt x="49977" y="43246"/>
                  </a:lnTo>
                  <a:lnTo>
                    <a:pt x="49977" y="43246"/>
                  </a:lnTo>
                  <a:lnTo>
                    <a:pt x="50117" y="43133"/>
                  </a:lnTo>
                  <a:lnTo>
                    <a:pt x="50300" y="43119"/>
                  </a:lnTo>
                  <a:lnTo>
                    <a:pt x="50300" y="43049"/>
                  </a:lnTo>
                  <a:lnTo>
                    <a:pt x="50681" y="43119"/>
                  </a:lnTo>
                  <a:lnTo>
                    <a:pt x="51117" y="42922"/>
                  </a:lnTo>
                  <a:lnTo>
                    <a:pt x="51230" y="42753"/>
                  </a:lnTo>
                  <a:lnTo>
                    <a:pt x="51596" y="42795"/>
                  </a:lnTo>
                  <a:lnTo>
                    <a:pt x="51835" y="43049"/>
                  </a:lnTo>
                  <a:lnTo>
                    <a:pt x="52258" y="42809"/>
                  </a:lnTo>
                  <a:lnTo>
                    <a:pt x="52356" y="43021"/>
                  </a:lnTo>
                  <a:lnTo>
                    <a:pt x="52469" y="42908"/>
                  </a:lnTo>
                  <a:lnTo>
                    <a:pt x="52779" y="43021"/>
                  </a:lnTo>
                  <a:lnTo>
                    <a:pt x="53075" y="42739"/>
                  </a:lnTo>
                  <a:lnTo>
                    <a:pt x="53187" y="42809"/>
                  </a:lnTo>
                  <a:lnTo>
                    <a:pt x="53370" y="42683"/>
                  </a:lnTo>
                  <a:lnTo>
                    <a:pt x="53638" y="42809"/>
                  </a:lnTo>
                  <a:lnTo>
                    <a:pt x="53638" y="42866"/>
                  </a:lnTo>
                  <a:lnTo>
                    <a:pt x="54060" y="42809"/>
                  </a:lnTo>
                  <a:lnTo>
                    <a:pt x="54272" y="42570"/>
                  </a:lnTo>
                  <a:lnTo>
                    <a:pt x="54215" y="42133"/>
                  </a:lnTo>
                  <a:lnTo>
                    <a:pt x="54370" y="41950"/>
                  </a:lnTo>
                  <a:lnTo>
                    <a:pt x="54567" y="41993"/>
                  </a:lnTo>
                  <a:lnTo>
                    <a:pt x="54919" y="41767"/>
                  </a:lnTo>
                  <a:lnTo>
                    <a:pt x="55215" y="41753"/>
                  </a:lnTo>
                  <a:lnTo>
                    <a:pt x="55342" y="41810"/>
                  </a:lnTo>
                  <a:lnTo>
                    <a:pt x="56004" y="41274"/>
                  </a:lnTo>
                  <a:lnTo>
                    <a:pt x="55778" y="41120"/>
                  </a:lnTo>
                  <a:lnTo>
                    <a:pt x="55933" y="40767"/>
                  </a:lnTo>
                  <a:moveTo>
                    <a:pt x="36430" y="18490"/>
                  </a:moveTo>
                  <a:lnTo>
                    <a:pt x="36331" y="18659"/>
                  </a:lnTo>
                  <a:lnTo>
                    <a:pt x="35853" y="18617"/>
                  </a:lnTo>
                  <a:lnTo>
                    <a:pt x="35712" y="18673"/>
                  </a:lnTo>
                  <a:lnTo>
                    <a:pt x="35684" y="18758"/>
                  </a:lnTo>
                  <a:lnTo>
                    <a:pt x="35515" y="18786"/>
                  </a:lnTo>
                  <a:lnTo>
                    <a:pt x="35388" y="19053"/>
                  </a:lnTo>
                  <a:lnTo>
                    <a:pt x="35416" y="19349"/>
                  </a:lnTo>
                  <a:lnTo>
                    <a:pt x="35515" y="19434"/>
                  </a:lnTo>
                  <a:lnTo>
                    <a:pt x="35473" y="19617"/>
                  </a:lnTo>
                  <a:lnTo>
                    <a:pt x="35318" y="19631"/>
                  </a:lnTo>
                  <a:lnTo>
                    <a:pt x="35106" y="19856"/>
                  </a:lnTo>
                  <a:lnTo>
                    <a:pt x="34895" y="19898"/>
                  </a:lnTo>
                  <a:lnTo>
                    <a:pt x="35374" y="20335"/>
                  </a:lnTo>
                  <a:lnTo>
                    <a:pt x="35261" y="20504"/>
                  </a:lnTo>
                  <a:lnTo>
                    <a:pt x="35318" y="20828"/>
                  </a:lnTo>
                  <a:lnTo>
                    <a:pt x="35247" y="20926"/>
                  </a:lnTo>
                  <a:lnTo>
                    <a:pt x="35318" y="21053"/>
                  </a:lnTo>
                  <a:lnTo>
                    <a:pt x="35289" y="21222"/>
                  </a:lnTo>
                  <a:lnTo>
                    <a:pt x="35247" y="21447"/>
                  </a:lnTo>
                  <a:lnTo>
                    <a:pt x="35149" y="21490"/>
                  </a:lnTo>
                  <a:lnTo>
                    <a:pt x="34951" y="21321"/>
                  </a:lnTo>
                  <a:lnTo>
                    <a:pt x="34867" y="21349"/>
                  </a:lnTo>
                  <a:lnTo>
                    <a:pt x="34867" y="21447"/>
                  </a:lnTo>
                  <a:lnTo>
                    <a:pt x="34670" y="21461"/>
                  </a:lnTo>
                  <a:lnTo>
                    <a:pt x="34614" y="21645"/>
                  </a:lnTo>
                  <a:lnTo>
                    <a:pt x="34360" y="21687"/>
                  </a:lnTo>
                  <a:lnTo>
                    <a:pt x="34163" y="21630"/>
                  </a:lnTo>
                  <a:lnTo>
                    <a:pt x="33571" y="22546"/>
                  </a:lnTo>
                  <a:lnTo>
                    <a:pt x="33360" y="22616"/>
                  </a:lnTo>
                  <a:lnTo>
                    <a:pt x="33332" y="22954"/>
                  </a:lnTo>
                  <a:lnTo>
                    <a:pt x="33642" y="23292"/>
                  </a:lnTo>
                  <a:lnTo>
                    <a:pt x="33642" y="23405"/>
                  </a:lnTo>
                  <a:lnTo>
                    <a:pt x="33769" y="23391"/>
                  </a:lnTo>
                  <a:lnTo>
                    <a:pt x="34121" y="23658"/>
                  </a:lnTo>
                  <a:lnTo>
                    <a:pt x="34121" y="23855"/>
                  </a:lnTo>
                  <a:lnTo>
                    <a:pt x="34078" y="24052"/>
                  </a:lnTo>
                  <a:lnTo>
                    <a:pt x="34163" y="24123"/>
                  </a:lnTo>
                  <a:lnTo>
                    <a:pt x="34430" y="24165"/>
                  </a:lnTo>
                  <a:lnTo>
                    <a:pt x="34839" y="24024"/>
                  </a:lnTo>
                  <a:lnTo>
                    <a:pt x="34937" y="24137"/>
                  </a:lnTo>
                  <a:lnTo>
                    <a:pt x="34980" y="24419"/>
                  </a:lnTo>
                  <a:lnTo>
                    <a:pt x="35078" y="24447"/>
                  </a:lnTo>
                  <a:lnTo>
                    <a:pt x="35106" y="24559"/>
                  </a:lnTo>
                  <a:lnTo>
                    <a:pt x="35008" y="24545"/>
                  </a:lnTo>
                  <a:lnTo>
                    <a:pt x="35008" y="24742"/>
                  </a:lnTo>
                  <a:lnTo>
                    <a:pt x="35106" y="24827"/>
                  </a:lnTo>
                  <a:lnTo>
                    <a:pt x="35275" y="24757"/>
                  </a:lnTo>
                  <a:lnTo>
                    <a:pt x="35473" y="25024"/>
                  </a:lnTo>
                  <a:lnTo>
                    <a:pt x="35994" y="24940"/>
                  </a:lnTo>
                  <a:lnTo>
                    <a:pt x="36064" y="24982"/>
                  </a:lnTo>
                  <a:lnTo>
                    <a:pt x="35979" y="25066"/>
                  </a:lnTo>
                  <a:lnTo>
                    <a:pt x="36022" y="25207"/>
                  </a:lnTo>
                  <a:lnTo>
                    <a:pt x="36261" y="25095"/>
                  </a:lnTo>
                  <a:lnTo>
                    <a:pt x="36346" y="25320"/>
                  </a:lnTo>
                  <a:lnTo>
                    <a:pt x="36388" y="25404"/>
                  </a:lnTo>
                  <a:lnTo>
                    <a:pt x="36374" y="25559"/>
                  </a:lnTo>
                  <a:lnTo>
                    <a:pt x="36458" y="25517"/>
                  </a:lnTo>
                  <a:lnTo>
                    <a:pt x="36529" y="25658"/>
                  </a:lnTo>
                  <a:lnTo>
                    <a:pt x="36838" y="25714"/>
                  </a:lnTo>
                  <a:lnTo>
                    <a:pt x="37007" y="26151"/>
                  </a:lnTo>
                  <a:lnTo>
                    <a:pt x="37162" y="26320"/>
                  </a:lnTo>
                  <a:lnTo>
                    <a:pt x="37106" y="26460"/>
                  </a:lnTo>
                  <a:lnTo>
                    <a:pt x="37176" y="26432"/>
                  </a:lnTo>
                  <a:lnTo>
                    <a:pt x="37458" y="26700"/>
                  </a:lnTo>
                  <a:lnTo>
                    <a:pt x="37458" y="26967"/>
                  </a:lnTo>
                  <a:lnTo>
                    <a:pt x="37331" y="27024"/>
                  </a:lnTo>
                  <a:lnTo>
                    <a:pt x="36923" y="27291"/>
                  </a:lnTo>
                  <a:lnTo>
                    <a:pt x="36796" y="27376"/>
                  </a:lnTo>
                  <a:lnTo>
                    <a:pt x="36824" y="27531"/>
                  </a:lnTo>
                  <a:lnTo>
                    <a:pt x="36726" y="27629"/>
                  </a:lnTo>
                  <a:lnTo>
                    <a:pt x="36782" y="27981"/>
                  </a:lnTo>
                  <a:lnTo>
                    <a:pt x="36655" y="28235"/>
                  </a:lnTo>
                  <a:lnTo>
                    <a:pt x="36430" y="28404"/>
                  </a:lnTo>
                  <a:lnTo>
                    <a:pt x="36529" y="28714"/>
                  </a:lnTo>
                  <a:lnTo>
                    <a:pt x="36655" y="28812"/>
                  </a:lnTo>
                  <a:lnTo>
                    <a:pt x="36627" y="28953"/>
                  </a:lnTo>
                  <a:lnTo>
                    <a:pt x="36684" y="29009"/>
                  </a:lnTo>
                  <a:lnTo>
                    <a:pt x="36754" y="28897"/>
                  </a:lnTo>
                  <a:lnTo>
                    <a:pt x="36881" y="29094"/>
                  </a:lnTo>
                  <a:lnTo>
                    <a:pt x="37078" y="29108"/>
                  </a:lnTo>
                  <a:lnTo>
                    <a:pt x="37162" y="29009"/>
                  </a:lnTo>
                  <a:lnTo>
                    <a:pt x="37416" y="28925"/>
                  </a:lnTo>
                  <a:lnTo>
                    <a:pt x="37388" y="29080"/>
                  </a:lnTo>
                  <a:lnTo>
                    <a:pt x="37528" y="29220"/>
                  </a:lnTo>
                  <a:lnTo>
                    <a:pt x="37500" y="29502"/>
                  </a:lnTo>
                  <a:lnTo>
                    <a:pt x="37585" y="29573"/>
                  </a:lnTo>
                  <a:lnTo>
                    <a:pt x="37585" y="29657"/>
                  </a:lnTo>
                  <a:lnTo>
                    <a:pt x="37613" y="29727"/>
                  </a:lnTo>
                  <a:lnTo>
                    <a:pt x="37641" y="29840"/>
                  </a:lnTo>
                  <a:lnTo>
                    <a:pt x="37754" y="29826"/>
                  </a:lnTo>
                  <a:lnTo>
                    <a:pt x="38247" y="30417"/>
                  </a:lnTo>
                  <a:lnTo>
                    <a:pt x="38289" y="30572"/>
                  </a:lnTo>
                  <a:lnTo>
                    <a:pt x="38528" y="30699"/>
                  </a:lnTo>
                  <a:lnTo>
                    <a:pt x="38556" y="30882"/>
                  </a:lnTo>
                  <a:lnTo>
                    <a:pt x="38683" y="30938"/>
                  </a:lnTo>
                  <a:lnTo>
                    <a:pt x="38852" y="30854"/>
                  </a:lnTo>
                  <a:lnTo>
                    <a:pt x="39106" y="31122"/>
                  </a:lnTo>
                  <a:lnTo>
                    <a:pt x="39260" y="31107"/>
                  </a:lnTo>
                  <a:lnTo>
                    <a:pt x="39289" y="31206"/>
                  </a:lnTo>
                  <a:lnTo>
                    <a:pt x="39444" y="31248"/>
                  </a:lnTo>
                  <a:lnTo>
                    <a:pt x="39359" y="31305"/>
                  </a:lnTo>
                  <a:lnTo>
                    <a:pt x="39472" y="31361"/>
                  </a:lnTo>
                  <a:lnTo>
                    <a:pt x="39444" y="31643"/>
                  </a:lnTo>
                  <a:lnTo>
                    <a:pt x="39711" y="31868"/>
                  </a:lnTo>
                  <a:lnTo>
                    <a:pt x="39894" y="31896"/>
                  </a:lnTo>
                  <a:lnTo>
                    <a:pt x="39880" y="32389"/>
                  </a:lnTo>
                  <a:lnTo>
                    <a:pt x="40021" y="32516"/>
                  </a:lnTo>
                  <a:lnTo>
                    <a:pt x="40218" y="32530"/>
                  </a:lnTo>
                  <a:lnTo>
                    <a:pt x="40218" y="32670"/>
                  </a:lnTo>
                  <a:lnTo>
                    <a:pt x="40626" y="32825"/>
                  </a:lnTo>
                  <a:lnTo>
                    <a:pt x="40556" y="33177"/>
                  </a:lnTo>
                  <a:lnTo>
                    <a:pt x="41147" y="33459"/>
                  </a:lnTo>
                  <a:lnTo>
                    <a:pt x="40978" y="33487"/>
                  </a:lnTo>
                  <a:lnTo>
                    <a:pt x="40809" y="33797"/>
                  </a:lnTo>
                  <a:lnTo>
                    <a:pt x="40852" y="33853"/>
                  </a:lnTo>
                  <a:lnTo>
                    <a:pt x="41007" y="33769"/>
                  </a:lnTo>
                  <a:lnTo>
                    <a:pt x="41063" y="33825"/>
                  </a:lnTo>
                  <a:lnTo>
                    <a:pt x="41091" y="33924"/>
                  </a:lnTo>
                  <a:lnTo>
                    <a:pt x="41204" y="33783"/>
                  </a:lnTo>
                  <a:lnTo>
                    <a:pt x="41246" y="33910"/>
                  </a:lnTo>
                  <a:lnTo>
                    <a:pt x="41401" y="33853"/>
                  </a:lnTo>
                  <a:lnTo>
                    <a:pt x="41401" y="33980"/>
                  </a:lnTo>
                  <a:lnTo>
                    <a:pt x="41598" y="34008"/>
                  </a:lnTo>
                  <a:lnTo>
                    <a:pt x="41880" y="33839"/>
                  </a:lnTo>
                  <a:lnTo>
                    <a:pt x="42035" y="33811"/>
                  </a:lnTo>
                  <a:lnTo>
                    <a:pt x="42147" y="33839"/>
                  </a:lnTo>
                  <a:lnTo>
                    <a:pt x="42260" y="33769"/>
                  </a:lnTo>
                  <a:lnTo>
                    <a:pt x="42218" y="33656"/>
                  </a:lnTo>
                  <a:lnTo>
                    <a:pt x="42358" y="33558"/>
                  </a:lnTo>
                  <a:lnTo>
                    <a:pt x="42542" y="33600"/>
                  </a:lnTo>
                  <a:lnTo>
                    <a:pt x="42612" y="33501"/>
                  </a:lnTo>
                  <a:lnTo>
                    <a:pt x="42809" y="33600"/>
                  </a:lnTo>
                  <a:lnTo>
                    <a:pt x="42795" y="33811"/>
                  </a:lnTo>
                  <a:lnTo>
                    <a:pt x="43006" y="33853"/>
                  </a:lnTo>
                  <a:lnTo>
                    <a:pt x="43063" y="33797"/>
                  </a:lnTo>
                  <a:lnTo>
                    <a:pt x="43217" y="33839"/>
                  </a:lnTo>
                  <a:lnTo>
                    <a:pt x="43316" y="33670"/>
                  </a:lnTo>
                  <a:lnTo>
                    <a:pt x="43344" y="33713"/>
                  </a:lnTo>
                  <a:lnTo>
                    <a:pt x="43415" y="33600"/>
                  </a:lnTo>
                  <a:lnTo>
                    <a:pt x="43527" y="33614"/>
                  </a:lnTo>
                  <a:lnTo>
                    <a:pt x="43527" y="33614"/>
                  </a:lnTo>
                  <a:lnTo>
                    <a:pt x="43612" y="33698"/>
                  </a:lnTo>
                  <a:lnTo>
                    <a:pt x="43555" y="33853"/>
                  </a:lnTo>
                  <a:lnTo>
                    <a:pt x="43668" y="33924"/>
                  </a:lnTo>
                  <a:lnTo>
                    <a:pt x="43978" y="34022"/>
                  </a:lnTo>
                  <a:lnTo>
                    <a:pt x="44076" y="33938"/>
                  </a:lnTo>
                  <a:lnTo>
                    <a:pt x="44302" y="33980"/>
                  </a:lnTo>
                  <a:lnTo>
                    <a:pt x="44330" y="33882"/>
                  </a:lnTo>
                  <a:lnTo>
                    <a:pt x="44809" y="33501"/>
                  </a:lnTo>
                  <a:lnTo>
                    <a:pt x="44795" y="33431"/>
                  </a:lnTo>
                  <a:lnTo>
                    <a:pt x="44668" y="33445"/>
                  </a:lnTo>
                  <a:lnTo>
                    <a:pt x="44626" y="33276"/>
                  </a:lnTo>
                  <a:lnTo>
                    <a:pt x="44809" y="33304"/>
                  </a:lnTo>
                  <a:lnTo>
                    <a:pt x="44738" y="33121"/>
                  </a:lnTo>
                  <a:lnTo>
                    <a:pt x="44865" y="33037"/>
                  </a:lnTo>
                  <a:lnTo>
                    <a:pt x="44837" y="32854"/>
                  </a:lnTo>
                  <a:lnTo>
                    <a:pt x="44992" y="32755"/>
                  </a:lnTo>
                  <a:lnTo>
                    <a:pt x="44992" y="32614"/>
                  </a:lnTo>
                  <a:lnTo>
                    <a:pt x="45048" y="32628"/>
                  </a:lnTo>
                  <a:lnTo>
                    <a:pt x="45217" y="32361"/>
                  </a:lnTo>
                  <a:lnTo>
                    <a:pt x="45668" y="32276"/>
                  </a:lnTo>
                  <a:lnTo>
                    <a:pt x="45682" y="32361"/>
                  </a:lnTo>
                  <a:lnTo>
                    <a:pt x="45808" y="32347"/>
                  </a:lnTo>
                  <a:lnTo>
                    <a:pt x="45949" y="32206"/>
                  </a:lnTo>
                  <a:lnTo>
                    <a:pt x="46034" y="31783"/>
                  </a:lnTo>
                  <a:lnTo>
                    <a:pt x="46287" y="31600"/>
                  </a:lnTo>
                  <a:lnTo>
                    <a:pt x="46428" y="31361"/>
                  </a:lnTo>
                  <a:lnTo>
                    <a:pt x="46724" y="31727"/>
                  </a:lnTo>
                  <a:lnTo>
                    <a:pt x="46569" y="31854"/>
                  </a:lnTo>
                  <a:lnTo>
                    <a:pt x="46597" y="31924"/>
                  </a:lnTo>
                  <a:lnTo>
                    <a:pt x="46935" y="31910"/>
                  </a:lnTo>
                  <a:lnTo>
                    <a:pt x="46949" y="31840"/>
                  </a:lnTo>
                  <a:lnTo>
                    <a:pt x="47555" y="31980"/>
                  </a:lnTo>
                  <a:lnTo>
                    <a:pt x="47667" y="31854"/>
                  </a:lnTo>
                  <a:lnTo>
                    <a:pt x="47667" y="31685"/>
                  </a:lnTo>
                  <a:lnTo>
                    <a:pt x="47766" y="31643"/>
                  </a:lnTo>
                  <a:lnTo>
                    <a:pt x="47794" y="31389"/>
                  </a:lnTo>
                  <a:lnTo>
                    <a:pt x="47921" y="31361"/>
                  </a:lnTo>
                  <a:lnTo>
                    <a:pt x="48019" y="31107"/>
                  </a:lnTo>
                  <a:lnTo>
                    <a:pt x="48808" y="31276"/>
                  </a:lnTo>
                  <a:lnTo>
                    <a:pt x="48752" y="31643"/>
                  </a:lnTo>
                  <a:lnTo>
                    <a:pt x="48794" y="31995"/>
                  </a:lnTo>
                  <a:lnTo>
                    <a:pt x="49301" y="31995"/>
                  </a:lnTo>
                  <a:lnTo>
                    <a:pt x="50061" y="31755"/>
                  </a:lnTo>
                  <a:lnTo>
                    <a:pt x="49948" y="31685"/>
                  </a:lnTo>
                  <a:lnTo>
                    <a:pt x="49977" y="31474"/>
                  </a:lnTo>
                  <a:lnTo>
                    <a:pt x="49920" y="31361"/>
                  </a:lnTo>
                  <a:lnTo>
                    <a:pt x="50582" y="31164"/>
                  </a:lnTo>
                  <a:lnTo>
                    <a:pt x="50554" y="30967"/>
                  </a:lnTo>
                  <a:lnTo>
                    <a:pt x="50441" y="30953"/>
                  </a:lnTo>
                  <a:lnTo>
                    <a:pt x="50371" y="30784"/>
                  </a:lnTo>
                  <a:lnTo>
                    <a:pt x="49808" y="30924"/>
                  </a:lnTo>
                  <a:lnTo>
                    <a:pt x="49892" y="30798"/>
                  </a:lnTo>
                  <a:lnTo>
                    <a:pt x="50075" y="30755"/>
                  </a:lnTo>
                  <a:lnTo>
                    <a:pt x="50075" y="30671"/>
                  </a:lnTo>
                  <a:lnTo>
                    <a:pt x="50202" y="30629"/>
                  </a:lnTo>
                  <a:lnTo>
                    <a:pt x="50385" y="30403"/>
                  </a:lnTo>
                  <a:lnTo>
                    <a:pt x="50455" y="30558"/>
                  </a:lnTo>
                  <a:lnTo>
                    <a:pt x="51033" y="30600"/>
                  </a:lnTo>
                  <a:lnTo>
                    <a:pt x="51131" y="30600"/>
                  </a:lnTo>
                  <a:lnTo>
                    <a:pt x="51413" y="30108"/>
                  </a:lnTo>
                  <a:lnTo>
                    <a:pt x="51483" y="29699"/>
                  </a:lnTo>
                  <a:lnTo>
                    <a:pt x="51610" y="29713"/>
                  </a:lnTo>
                  <a:lnTo>
                    <a:pt x="51835" y="30122"/>
                  </a:lnTo>
                  <a:lnTo>
                    <a:pt x="51807" y="30234"/>
                  </a:lnTo>
                  <a:lnTo>
                    <a:pt x="51948" y="30220"/>
                  </a:lnTo>
                  <a:lnTo>
                    <a:pt x="52047" y="30460"/>
                  </a:lnTo>
                  <a:lnTo>
                    <a:pt x="52258" y="30403"/>
                  </a:lnTo>
                  <a:lnTo>
                    <a:pt x="52328" y="30502"/>
                  </a:lnTo>
                  <a:lnTo>
                    <a:pt x="52075" y="30938"/>
                  </a:lnTo>
                  <a:lnTo>
                    <a:pt x="52159" y="30938"/>
                  </a:lnTo>
                  <a:lnTo>
                    <a:pt x="52216" y="31206"/>
                  </a:lnTo>
                  <a:lnTo>
                    <a:pt x="52173" y="31558"/>
                  </a:lnTo>
                  <a:lnTo>
                    <a:pt x="52356" y="31572"/>
                  </a:lnTo>
                  <a:lnTo>
                    <a:pt x="52413" y="31783"/>
                  </a:lnTo>
                  <a:lnTo>
                    <a:pt x="52638" y="31812"/>
                  </a:lnTo>
                  <a:lnTo>
                    <a:pt x="52680" y="32065"/>
                  </a:lnTo>
                  <a:lnTo>
                    <a:pt x="52835" y="32206"/>
                  </a:lnTo>
                  <a:lnTo>
                    <a:pt x="52920" y="32248"/>
                  </a:lnTo>
                  <a:lnTo>
                    <a:pt x="53229" y="31995"/>
                  </a:lnTo>
                  <a:lnTo>
                    <a:pt x="53004" y="31755"/>
                  </a:lnTo>
                  <a:lnTo>
                    <a:pt x="53159" y="31643"/>
                  </a:lnTo>
                  <a:lnTo>
                    <a:pt x="53103" y="31530"/>
                  </a:lnTo>
                  <a:lnTo>
                    <a:pt x="53272" y="31474"/>
                  </a:lnTo>
                  <a:lnTo>
                    <a:pt x="53342" y="31093"/>
                  </a:lnTo>
                  <a:lnTo>
                    <a:pt x="53483" y="31065"/>
                  </a:lnTo>
                  <a:lnTo>
                    <a:pt x="53539" y="31150"/>
                  </a:lnTo>
                  <a:lnTo>
                    <a:pt x="53948" y="31037"/>
                  </a:lnTo>
                  <a:lnTo>
                    <a:pt x="54004" y="30981"/>
                  </a:lnTo>
                  <a:moveTo>
                    <a:pt x="41767" y="33698"/>
                  </a:moveTo>
                  <a:lnTo>
                    <a:pt x="41837" y="33797"/>
                  </a:lnTo>
                  <a:lnTo>
                    <a:pt x="41823" y="33797"/>
                  </a:lnTo>
                  <a:lnTo>
                    <a:pt x="41767" y="33698"/>
                  </a:lnTo>
                  <a:close/>
                  <a:moveTo>
                    <a:pt x="32234" y="8534"/>
                  </a:moveTo>
                  <a:lnTo>
                    <a:pt x="32346" y="8661"/>
                  </a:lnTo>
                  <a:lnTo>
                    <a:pt x="32276" y="8788"/>
                  </a:lnTo>
                  <a:lnTo>
                    <a:pt x="32318" y="8943"/>
                  </a:lnTo>
                  <a:lnTo>
                    <a:pt x="32558" y="9281"/>
                  </a:lnTo>
                  <a:lnTo>
                    <a:pt x="32938" y="9365"/>
                  </a:lnTo>
                  <a:lnTo>
                    <a:pt x="32994" y="9647"/>
                  </a:lnTo>
                  <a:lnTo>
                    <a:pt x="33093" y="9774"/>
                  </a:lnTo>
                  <a:lnTo>
                    <a:pt x="33191" y="9760"/>
                  </a:lnTo>
                  <a:lnTo>
                    <a:pt x="33276" y="9971"/>
                  </a:lnTo>
                  <a:lnTo>
                    <a:pt x="33487" y="9957"/>
                  </a:lnTo>
                  <a:lnTo>
                    <a:pt x="33726" y="9844"/>
                  </a:lnTo>
                  <a:lnTo>
                    <a:pt x="33853" y="9943"/>
                  </a:lnTo>
                  <a:lnTo>
                    <a:pt x="33726" y="10055"/>
                  </a:lnTo>
                  <a:lnTo>
                    <a:pt x="33797" y="10154"/>
                  </a:lnTo>
                  <a:lnTo>
                    <a:pt x="33712" y="10224"/>
                  </a:lnTo>
                  <a:lnTo>
                    <a:pt x="33867" y="10534"/>
                  </a:lnTo>
                  <a:lnTo>
                    <a:pt x="33515" y="10633"/>
                  </a:lnTo>
                  <a:lnTo>
                    <a:pt x="33149" y="10844"/>
                  </a:lnTo>
                  <a:lnTo>
                    <a:pt x="33135" y="11238"/>
                  </a:lnTo>
                  <a:lnTo>
                    <a:pt x="32910" y="11463"/>
                  </a:lnTo>
                  <a:lnTo>
                    <a:pt x="32952" y="11576"/>
                  </a:lnTo>
                  <a:lnTo>
                    <a:pt x="33177" y="11646"/>
                  </a:lnTo>
                  <a:lnTo>
                    <a:pt x="33177" y="11886"/>
                  </a:lnTo>
                  <a:lnTo>
                    <a:pt x="33360" y="12041"/>
                  </a:lnTo>
                  <a:lnTo>
                    <a:pt x="33191" y="12182"/>
                  </a:lnTo>
                  <a:lnTo>
                    <a:pt x="33107" y="12491"/>
                  </a:lnTo>
                  <a:lnTo>
                    <a:pt x="32867" y="12660"/>
                  </a:lnTo>
                  <a:lnTo>
                    <a:pt x="33121" y="13069"/>
                  </a:lnTo>
                  <a:lnTo>
                    <a:pt x="33050" y="13181"/>
                  </a:lnTo>
                  <a:lnTo>
                    <a:pt x="33163" y="13477"/>
                  </a:lnTo>
                  <a:lnTo>
                    <a:pt x="33445" y="13717"/>
                  </a:lnTo>
                  <a:lnTo>
                    <a:pt x="33755" y="13674"/>
                  </a:lnTo>
                  <a:lnTo>
                    <a:pt x="34036" y="13350"/>
                  </a:lnTo>
                  <a:lnTo>
                    <a:pt x="34346" y="13224"/>
                  </a:lnTo>
                  <a:lnTo>
                    <a:pt x="34445" y="13041"/>
                  </a:lnTo>
                  <a:lnTo>
                    <a:pt x="34614" y="13379"/>
                  </a:lnTo>
                  <a:lnTo>
                    <a:pt x="34951" y="13717"/>
                  </a:lnTo>
                  <a:lnTo>
                    <a:pt x="35120" y="13745"/>
                  </a:lnTo>
                  <a:lnTo>
                    <a:pt x="35163" y="13885"/>
                  </a:lnTo>
                  <a:lnTo>
                    <a:pt x="35247" y="13942"/>
                  </a:lnTo>
                  <a:lnTo>
                    <a:pt x="35275" y="14181"/>
                  </a:lnTo>
                  <a:lnTo>
                    <a:pt x="35163" y="14308"/>
                  </a:lnTo>
                  <a:lnTo>
                    <a:pt x="35078" y="14744"/>
                  </a:lnTo>
                  <a:lnTo>
                    <a:pt x="35135" y="14815"/>
                  </a:lnTo>
                  <a:lnTo>
                    <a:pt x="34881" y="15209"/>
                  </a:lnTo>
                  <a:lnTo>
                    <a:pt x="34909" y="15364"/>
                  </a:lnTo>
                  <a:lnTo>
                    <a:pt x="35106" y="15575"/>
                  </a:lnTo>
                  <a:lnTo>
                    <a:pt x="35388" y="15674"/>
                  </a:lnTo>
                  <a:lnTo>
                    <a:pt x="35430" y="15857"/>
                  </a:lnTo>
                  <a:lnTo>
                    <a:pt x="35135" y="16110"/>
                  </a:lnTo>
                  <a:lnTo>
                    <a:pt x="35289" y="16589"/>
                  </a:lnTo>
                  <a:lnTo>
                    <a:pt x="36064" y="17209"/>
                  </a:lnTo>
                  <a:lnTo>
                    <a:pt x="36163" y="17462"/>
                  </a:lnTo>
                  <a:lnTo>
                    <a:pt x="36374" y="17462"/>
                  </a:lnTo>
                  <a:lnTo>
                    <a:pt x="36472" y="18293"/>
                  </a:lnTo>
                  <a:lnTo>
                    <a:pt x="36430" y="18504"/>
                  </a:lnTo>
                  <a:lnTo>
                    <a:pt x="36824" y="18420"/>
                  </a:lnTo>
                  <a:lnTo>
                    <a:pt x="37430" y="18138"/>
                  </a:lnTo>
                  <a:lnTo>
                    <a:pt x="37416" y="18251"/>
                  </a:lnTo>
                  <a:lnTo>
                    <a:pt x="37810" y="18363"/>
                  </a:lnTo>
                  <a:lnTo>
                    <a:pt x="38035" y="18575"/>
                  </a:lnTo>
                  <a:lnTo>
                    <a:pt x="38261" y="18547"/>
                  </a:lnTo>
                  <a:lnTo>
                    <a:pt x="38937" y="18166"/>
                  </a:lnTo>
                  <a:lnTo>
                    <a:pt x="38951" y="17871"/>
                  </a:lnTo>
                  <a:lnTo>
                    <a:pt x="39106" y="17800"/>
                  </a:lnTo>
                  <a:lnTo>
                    <a:pt x="39486" y="18124"/>
                  </a:lnTo>
                  <a:lnTo>
                    <a:pt x="39627" y="17814"/>
                  </a:lnTo>
                  <a:lnTo>
                    <a:pt x="39598" y="17476"/>
                  </a:lnTo>
                  <a:lnTo>
                    <a:pt x="39965" y="17533"/>
                  </a:lnTo>
                  <a:lnTo>
                    <a:pt x="40063" y="17336"/>
                  </a:lnTo>
                  <a:lnTo>
                    <a:pt x="40274" y="17420"/>
                  </a:lnTo>
                  <a:lnTo>
                    <a:pt x="40387" y="17462"/>
                  </a:lnTo>
                  <a:lnTo>
                    <a:pt x="40584" y="17434"/>
                  </a:lnTo>
                  <a:lnTo>
                    <a:pt x="40612" y="17575"/>
                  </a:lnTo>
                  <a:lnTo>
                    <a:pt x="40781" y="17561"/>
                  </a:lnTo>
                  <a:lnTo>
                    <a:pt x="40795" y="17716"/>
                  </a:lnTo>
                  <a:lnTo>
                    <a:pt x="40964" y="17631"/>
                  </a:lnTo>
                  <a:lnTo>
                    <a:pt x="41063" y="17673"/>
                  </a:lnTo>
                  <a:lnTo>
                    <a:pt x="41049" y="17758"/>
                  </a:lnTo>
                  <a:lnTo>
                    <a:pt x="41218" y="17730"/>
                  </a:lnTo>
                  <a:lnTo>
                    <a:pt x="41218" y="17814"/>
                  </a:lnTo>
                  <a:lnTo>
                    <a:pt x="41133" y="17842"/>
                  </a:lnTo>
                  <a:lnTo>
                    <a:pt x="41246" y="17828"/>
                  </a:lnTo>
                  <a:lnTo>
                    <a:pt x="41204" y="17941"/>
                  </a:lnTo>
                  <a:lnTo>
                    <a:pt x="41429" y="18110"/>
                  </a:lnTo>
                  <a:lnTo>
                    <a:pt x="41514" y="18293"/>
                  </a:lnTo>
                  <a:lnTo>
                    <a:pt x="41725" y="18293"/>
                  </a:lnTo>
                  <a:lnTo>
                    <a:pt x="41640" y="18237"/>
                  </a:lnTo>
                  <a:lnTo>
                    <a:pt x="41668" y="18096"/>
                  </a:lnTo>
                  <a:lnTo>
                    <a:pt x="41781" y="18124"/>
                  </a:lnTo>
                  <a:lnTo>
                    <a:pt x="41795" y="18237"/>
                  </a:lnTo>
                  <a:lnTo>
                    <a:pt x="41950" y="18082"/>
                  </a:lnTo>
                  <a:lnTo>
                    <a:pt x="41894" y="18223"/>
                  </a:lnTo>
                  <a:lnTo>
                    <a:pt x="42091" y="18251"/>
                  </a:lnTo>
                  <a:lnTo>
                    <a:pt x="42147" y="18434"/>
                  </a:lnTo>
                  <a:lnTo>
                    <a:pt x="42119" y="18462"/>
                  </a:lnTo>
                  <a:lnTo>
                    <a:pt x="42119" y="18504"/>
                  </a:lnTo>
                  <a:lnTo>
                    <a:pt x="42218" y="18561"/>
                  </a:lnTo>
                  <a:lnTo>
                    <a:pt x="42204" y="18406"/>
                  </a:lnTo>
                  <a:lnTo>
                    <a:pt x="42274" y="18363"/>
                  </a:lnTo>
                  <a:lnTo>
                    <a:pt x="42189" y="18223"/>
                  </a:lnTo>
                  <a:lnTo>
                    <a:pt x="42232" y="17997"/>
                  </a:lnTo>
                  <a:lnTo>
                    <a:pt x="42091" y="17885"/>
                  </a:lnTo>
                  <a:lnTo>
                    <a:pt x="42232" y="17842"/>
                  </a:lnTo>
                  <a:lnTo>
                    <a:pt x="42415" y="18011"/>
                  </a:lnTo>
                  <a:lnTo>
                    <a:pt x="42499" y="18096"/>
                  </a:lnTo>
                  <a:lnTo>
                    <a:pt x="42457" y="18180"/>
                  </a:lnTo>
                  <a:lnTo>
                    <a:pt x="42612" y="18209"/>
                  </a:lnTo>
                  <a:lnTo>
                    <a:pt x="42654" y="17983"/>
                  </a:lnTo>
                  <a:lnTo>
                    <a:pt x="42753" y="18096"/>
                  </a:lnTo>
                  <a:lnTo>
                    <a:pt x="42865" y="17969"/>
                  </a:lnTo>
                  <a:lnTo>
                    <a:pt x="42950" y="18082"/>
                  </a:lnTo>
                  <a:lnTo>
                    <a:pt x="42936" y="18265"/>
                  </a:lnTo>
                  <a:lnTo>
                    <a:pt x="43006" y="18349"/>
                  </a:lnTo>
                  <a:lnTo>
                    <a:pt x="43161" y="18265"/>
                  </a:lnTo>
                  <a:lnTo>
                    <a:pt x="43175" y="18378"/>
                  </a:lnTo>
                  <a:lnTo>
                    <a:pt x="43429" y="18194"/>
                  </a:lnTo>
                  <a:lnTo>
                    <a:pt x="43527" y="18223"/>
                  </a:lnTo>
                  <a:lnTo>
                    <a:pt x="43682" y="18011"/>
                  </a:lnTo>
                  <a:lnTo>
                    <a:pt x="43879" y="18054"/>
                  </a:lnTo>
                  <a:lnTo>
                    <a:pt x="43879" y="17871"/>
                  </a:lnTo>
                  <a:lnTo>
                    <a:pt x="44006" y="17857"/>
                  </a:lnTo>
                  <a:lnTo>
                    <a:pt x="44062" y="17744"/>
                  </a:lnTo>
                  <a:lnTo>
                    <a:pt x="44090" y="17716"/>
                  </a:lnTo>
                  <a:lnTo>
                    <a:pt x="44780" y="17857"/>
                  </a:lnTo>
                  <a:lnTo>
                    <a:pt x="45020" y="17899"/>
                  </a:lnTo>
                  <a:lnTo>
                    <a:pt x="45217" y="17772"/>
                  </a:lnTo>
                  <a:lnTo>
                    <a:pt x="45682" y="17941"/>
                  </a:lnTo>
                  <a:lnTo>
                    <a:pt x="45794" y="17828"/>
                  </a:lnTo>
                  <a:lnTo>
                    <a:pt x="45963" y="17814"/>
                  </a:lnTo>
                  <a:lnTo>
                    <a:pt x="46259" y="17899"/>
                  </a:lnTo>
                  <a:lnTo>
                    <a:pt x="46386" y="18011"/>
                  </a:lnTo>
                  <a:lnTo>
                    <a:pt x="46836" y="17885"/>
                  </a:lnTo>
                  <a:lnTo>
                    <a:pt x="47245" y="17983"/>
                  </a:lnTo>
                  <a:lnTo>
                    <a:pt x="47160" y="17800"/>
                  </a:lnTo>
                  <a:lnTo>
                    <a:pt x="47188" y="17434"/>
                  </a:lnTo>
                  <a:lnTo>
                    <a:pt x="47372" y="17181"/>
                  </a:lnTo>
                  <a:lnTo>
                    <a:pt x="47597" y="17138"/>
                  </a:lnTo>
                  <a:lnTo>
                    <a:pt x="47681" y="17012"/>
                  </a:lnTo>
                  <a:moveTo>
                    <a:pt x="35289" y="14829"/>
                  </a:moveTo>
                  <a:lnTo>
                    <a:pt x="35163" y="14871"/>
                  </a:lnTo>
                  <a:lnTo>
                    <a:pt x="35163" y="14871"/>
                  </a:lnTo>
                  <a:lnTo>
                    <a:pt x="35289" y="14829"/>
                  </a:lnTo>
                  <a:close/>
                  <a:moveTo>
                    <a:pt x="32065" y="38402"/>
                  </a:moveTo>
                  <a:lnTo>
                    <a:pt x="32248" y="38261"/>
                  </a:lnTo>
                  <a:lnTo>
                    <a:pt x="32445" y="38402"/>
                  </a:lnTo>
                  <a:lnTo>
                    <a:pt x="32783" y="38261"/>
                  </a:lnTo>
                  <a:lnTo>
                    <a:pt x="32867" y="38388"/>
                  </a:lnTo>
                  <a:lnTo>
                    <a:pt x="32980" y="38374"/>
                  </a:lnTo>
                  <a:lnTo>
                    <a:pt x="32994" y="38500"/>
                  </a:lnTo>
                  <a:lnTo>
                    <a:pt x="33079" y="38486"/>
                  </a:lnTo>
                  <a:lnTo>
                    <a:pt x="33065" y="38712"/>
                  </a:lnTo>
                  <a:lnTo>
                    <a:pt x="33135" y="38810"/>
                  </a:lnTo>
                  <a:lnTo>
                    <a:pt x="33346" y="38697"/>
                  </a:lnTo>
                  <a:lnTo>
                    <a:pt x="33600" y="38937"/>
                  </a:lnTo>
                  <a:lnTo>
                    <a:pt x="33656" y="38571"/>
                  </a:lnTo>
                  <a:lnTo>
                    <a:pt x="33980" y="38782"/>
                  </a:lnTo>
                  <a:lnTo>
                    <a:pt x="34360" y="38641"/>
                  </a:lnTo>
                  <a:lnTo>
                    <a:pt x="34332" y="38416"/>
                  </a:lnTo>
                  <a:lnTo>
                    <a:pt x="34811" y="38247"/>
                  </a:lnTo>
                  <a:lnTo>
                    <a:pt x="34768" y="38120"/>
                  </a:lnTo>
                  <a:lnTo>
                    <a:pt x="34867" y="38022"/>
                  </a:lnTo>
                  <a:lnTo>
                    <a:pt x="34754" y="37867"/>
                  </a:lnTo>
                  <a:lnTo>
                    <a:pt x="34768" y="37557"/>
                  </a:lnTo>
                  <a:lnTo>
                    <a:pt x="35050" y="37458"/>
                  </a:lnTo>
                  <a:lnTo>
                    <a:pt x="35304" y="37120"/>
                  </a:lnTo>
                  <a:lnTo>
                    <a:pt x="35473" y="37163"/>
                  </a:lnTo>
                  <a:lnTo>
                    <a:pt x="35585" y="37134"/>
                  </a:lnTo>
                  <a:lnTo>
                    <a:pt x="35796" y="36951"/>
                  </a:lnTo>
                  <a:lnTo>
                    <a:pt x="35853" y="36994"/>
                  </a:lnTo>
                  <a:lnTo>
                    <a:pt x="36134" y="36656"/>
                  </a:lnTo>
                  <a:lnTo>
                    <a:pt x="36571" y="36050"/>
                  </a:lnTo>
                  <a:lnTo>
                    <a:pt x="36698" y="36092"/>
                  </a:lnTo>
                  <a:lnTo>
                    <a:pt x="36684" y="35670"/>
                  </a:lnTo>
                  <a:lnTo>
                    <a:pt x="36909" y="35923"/>
                  </a:lnTo>
                  <a:lnTo>
                    <a:pt x="37190" y="35909"/>
                  </a:lnTo>
                  <a:lnTo>
                    <a:pt x="37345" y="35825"/>
                  </a:lnTo>
                  <a:lnTo>
                    <a:pt x="37444" y="35599"/>
                  </a:lnTo>
                  <a:lnTo>
                    <a:pt x="37669" y="35656"/>
                  </a:lnTo>
                  <a:lnTo>
                    <a:pt x="37810" y="35599"/>
                  </a:lnTo>
                  <a:lnTo>
                    <a:pt x="37909" y="35318"/>
                  </a:lnTo>
                  <a:lnTo>
                    <a:pt x="37895" y="35191"/>
                  </a:lnTo>
                  <a:lnTo>
                    <a:pt x="38007" y="35078"/>
                  </a:lnTo>
                  <a:lnTo>
                    <a:pt x="37810" y="34881"/>
                  </a:lnTo>
                  <a:lnTo>
                    <a:pt x="37740" y="34684"/>
                  </a:lnTo>
                  <a:lnTo>
                    <a:pt x="37796" y="33882"/>
                  </a:lnTo>
                  <a:lnTo>
                    <a:pt x="37697" y="33698"/>
                  </a:lnTo>
                  <a:lnTo>
                    <a:pt x="37782" y="33515"/>
                  </a:lnTo>
                  <a:lnTo>
                    <a:pt x="37740" y="33304"/>
                  </a:lnTo>
                  <a:lnTo>
                    <a:pt x="37599" y="33276"/>
                  </a:lnTo>
                  <a:lnTo>
                    <a:pt x="37571" y="33192"/>
                  </a:lnTo>
                  <a:lnTo>
                    <a:pt x="37543" y="33107"/>
                  </a:lnTo>
                  <a:lnTo>
                    <a:pt x="37641" y="33121"/>
                  </a:lnTo>
                  <a:lnTo>
                    <a:pt x="37782" y="32966"/>
                  </a:lnTo>
                  <a:lnTo>
                    <a:pt x="37880" y="32572"/>
                  </a:lnTo>
                  <a:lnTo>
                    <a:pt x="37697" y="32558"/>
                  </a:lnTo>
                  <a:lnTo>
                    <a:pt x="37599" y="32375"/>
                  </a:lnTo>
                  <a:lnTo>
                    <a:pt x="37697" y="32234"/>
                  </a:lnTo>
                  <a:lnTo>
                    <a:pt x="37782" y="32290"/>
                  </a:lnTo>
                  <a:lnTo>
                    <a:pt x="37754" y="32220"/>
                  </a:lnTo>
                  <a:lnTo>
                    <a:pt x="37965" y="31924"/>
                  </a:lnTo>
                  <a:lnTo>
                    <a:pt x="37909" y="31685"/>
                  </a:lnTo>
                  <a:lnTo>
                    <a:pt x="38007" y="31572"/>
                  </a:lnTo>
                  <a:lnTo>
                    <a:pt x="38035" y="31347"/>
                  </a:lnTo>
                  <a:lnTo>
                    <a:pt x="38092" y="31276"/>
                  </a:lnTo>
                  <a:lnTo>
                    <a:pt x="38190" y="31361"/>
                  </a:lnTo>
                  <a:lnTo>
                    <a:pt x="38430" y="31276"/>
                  </a:lnTo>
                  <a:lnTo>
                    <a:pt x="38458" y="31234"/>
                  </a:lnTo>
                  <a:lnTo>
                    <a:pt x="38387" y="31122"/>
                  </a:lnTo>
                  <a:lnTo>
                    <a:pt x="38514" y="30882"/>
                  </a:lnTo>
                  <a:moveTo>
                    <a:pt x="32628" y="54131"/>
                  </a:moveTo>
                  <a:lnTo>
                    <a:pt x="32741" y="53892"/>
                  </a:lnTo>
                  <a:lnTo>
                    <a:pt x="32839" y="53962"/>
                  </a:lnTo>
                  <a:lnTo>
                    <a:pt x="33036" y="53723"/>
                  </a:lnTo>
                  <a:lnTo>
                    <a:pt x="33177" y="53807"/>
                  </a:lnTo>
                  <a:lnTo>
                    <a:pt x="33205" y="53652"/>
                  </a:lnTo>
                  <a:lnTo>
                    <a:pt x="33586" y="53666"/>
                  </a:lnTo>
                  <a:lnTo>
                    <a:pt x="33783" y="53328"/>
                  </a:lnTo>
                  <a:lnTo>
                    <a:pt x="33952" y="53399"/>
                  </a:lnTo>
                  <a:lnTo>
                    <a:pt x="34121" y="53230"/>
                  </a:lnTo>
                  <a:lnTo>
                    <a:pt x="34332" y="53173"/>
                  </a:lnTo>
                  <a:lnTo>
                    <a:pt x="34276" y="52878"/>
                  </a:lnTo>
                  <a:lnTo>
                    <a:pt x="34135" y="52751"/>
                  </a:lnTo>
                  <a:lnTo>
                    <a:pt x="34135" y="52427"/>
                  </a:lnTo>
                  <a:lnTo>
                    <a:pt x="33853" y="52300"/>
                  </a:lnTo>
                  <a:lnTo>
                    <a:pt x="33924" y="52258"/>
                  </a:lnTo>
                  <a:lnTo>
                    <a:pt x="33895" y="52019"/>
                  </a:lnTo>
                  <a:lnTo>
                    <a:pt x="34093" y="51836"/>
                  </a:lnTo>
                  <a:lnTo>
                    <a:pt x="33924" y="51624"/>
                  </a:lnTo>
                  <a:lnTo>
                    <a:pt x="34036" y="51470"/>
                  </a:lnTo>
                  <a:lnTo>
                    <a:pt x="34135" y="51441"/>
                  </a:lnTo>
                  <a:lnTo>
                    <a:pt x="34163" y="51568"/>
                  </a:lnTo>
                  <a:lnTo>
                    <a:pt x="34388" y="51596"/>
                  </a:lnTo>
                  <a:lnTo>
                    <a:pt x="34360" y="51808"/>
                  </a:lnTo>
                  <a:lnTo>
                    <a:pt x="34557" y="51850"/>
                  </a:lnTo>
                  <a:lnTo>
                    <a:pt x="34670" y="51822"/>
                  </a:lnTo>
                  <a:lnTo>
                    <a:pt x="34712" y="51610"/>
                  </a:lnTo>
                  <a:lnTo>
                    <a:pt x="35064" y="51484"/>
                  </a:lnTo>
                  <a:lnTo>
                    <a:pt x="35050" y="51596"/>
                  </a:lnTo>
                  <a:lnTo>
                    <a:pt x="35261" y="51695"/>
                  </a:lnTo>
                  <a:lnTo>
                    <a:pt x="35261" y="52103"/>
                  </a:lnTo>
                  <a:lnTo>
                    <a:pt x="35374" y="52103"/>
                  </a:lnTo>
                  <a:lnTo>
                    <a:pt x="35473" y="52230"/>
                  </a:lnTo>
                  <a:lnTo>
                    <a:pt x="35712" y="52202"/>
                  </a:lnTo>
                  <a:lnTo>
                    <a:pt x="35853" y="52230"/>
                  </a:lnTo>
                  <a:lnTo>
                    <a:pt x="36106" y="51836"/>
                  </a:lnTo>
                  <a:lnTo>
                    <a:pt x="36402" y="51906"/>
                  </a:lnTo>
                  <a:lnTo>
                    <a:pt x="36430" y="51793"/>
                  </a:lnTo>
                  <a:lnTo>
                    <a:pt x="36571" y="51836"/>
                  </a:lnTo>
                  <a:lnTo>
                    <a:pt x="36374" y="51512"/>
                  </a:lnTo>
                  <a:lnTo>
                    <a:pt x="36458" y="51470"/>
                  </a:lnTo>
                  <a:lnTo>
                    <a:pt x="36430" y="51202"/>
                  </a:lnTo>
                  <a:lnTo>
                    <a:pt x="36515" y="51132"/>
                  </a:lnTo>
                  <a:lnTo>
                    <a:pt x="36585" y="51089"/>
                  </a:lnTo>
                  <a:lnTo>
                    <a:pt x="36810" y="51146"/>
                  </a:lnTo>
                  <a:lnTo>
                    <a:pt x="36951" y="51258"/>
                  </a:lnTo>
                  <a:lnTo>
                    <a:pt x="36768" y="51399"/>
                  </a:lnTo>
                  <a:lnTo>
                    <a:pt x="36669" y="51695"/>
                  </a:lnTo>
                  <a:lnTo>
                    <a:pt x="36740" y="51793"/>
                  </a:lnTo>
                  <a:lnTo>
                    <a:pt x="36993" y="51568"/>
                  </a:lnTo>
                  <a:lnTo>
                    <a:pt x="37205" y="51639"/>
                  </a:lnTo>
                  <a:lnTo>
                    <a:pt x="37402" y="51582"/>
                  </a:lnTo>
                  <a:lnTo>
                    <a:pt x="37486" y="51723"/>
                  </a:lnTo>
                  <a:lnTo>
                    <a:pt x="37585" y="51723"/>
                  </a:lnTo>
                  <a:lnTo>
                    <a:pt x="38021" y="51287"/>
                  </a:lnTo>
                  <a:lnTo>
                    <a:pt x="38275" y="51272"/>
                  </a:lnTo>
                  <a:lnTo>
                    <a:pt x="38430" y="51371"/>
                  </a:lnTo>
                  <a:lnTo>
                    <a:pt x="38585" y="51174"/>
                  </a:lnTo>
                  <a:lnTo>
                    <a:pt x="38993" y="51610"/>
                  </a:lnTo>
                  <a:lnTo>
                    <a:pt x="39176" y="51681"/>
                  </a:lnTo>
                  <a:lnTo>
                    <a:pt x="39303" y="51357"/>
                  </a:lnTo>
                  <a:lnTo>
                    <a:pt x="39218" y="51188"/>
                  </a:lnTo>
                  <a:lnTo>
                    <a:pt x="38993" y="51047"/>
                  </a:lnTo>
                  <a:lnTo>
                    <a:pt x="38993" y="50920"/>
                  </a:lnTo>
                  <a:lnTo>
                    <a:pt x="38894" y="50822"/>
                  </a:lnTo>
                  <a:lnTo>
                    <a:pt x="39063" y="50794"/>
                  </a:lnTo>
                  <a:lnTo>
                    <a:pt x="39120" y="50695"/>
                  </a:lnTo>
                  <a:lnTo>
                    <a:pt x="39232" y="50794"/>
                  </a:lnTo>
                  <a:lnTo>
                    <a:pt x="39345" y="50611"/>
                  </a:lnTo>
                  <a:lnTo>
                    <a:pt x="39387" y="50709"/>
                  </a:lnTo>
                  <a:lnTo>
                    <a:pt x="39584" y="50329"/>
                  </a:lnTo>
                  <a:lnTo>
                    <a:pt x="39753" y="50244"/>
                  </a:lnTo>
                  <a:lnTo>
                    <a:pt x="39894" y="50484"/>
                  </a:lnTo>
                  <a:lnTo>
                    <a:pt x="39993" y="50526"/>
                  </a:lnTo>
                  <a:lnTo>
                    <a:pt x="40063" y="50413"/>
                  </a:lnTo>
                  <a:lnTo>
                    <a:pt x="40049" y="50780"/>
                  </a:lnTo>
                  <a:lnTo>
                    <a:pt x="40190" y="50864"/>
                  </a:lnTo>
                  <a:lnTo>
                    <a:pt x="40288" y="50780"/>
                  </a:lnTo>
                  <a:lnTo>
                    <a:pt x="40260" y="50963"/>
                  </a:lnTo>
                  <a:lnTo>
                    <a:pt x="40387" y="51075"/>
                  </a:lnTo>
                  <a:lnTo>
                    <a:pt x="40345" y="51244"/>
                  </a:lnTo>
                  <a:lnTo>
                    <a:pt x="40598" y="51357"/>
                  </a:lnTo>
                  <a:lnTo>
                    <a:pt x="40908" y="51244"/>
                  </a:lnTo>
                  <a:lnTo>
                    <a:pt x="40964" y="51371"/>
                  </a:lnTo>
                  <a:lnTo>
                    <a:pt x="40542" y="51864"/>
                  </a:lnTo>
                  <a:lnTo>
                    <a:pt x="40570" y="51948"/>
                  </a:lnTo>
                  <a:lnTo>
                    <a:pt x="41007" y="52385"/>
                  </a:lnTo>
                  <a:lnTo>
                    <a:pt x="41176" y="52174"/>
                  </a:lnTo>
                  <a:lnTo>
                    <a:pt x="41105" y="52089"/>
                  </a:lnTo>
                  <a:lnTo>
                    <a:pt x="41274" y="52146"/>
                  </a:lnTo>
                  <a:lnTo>
                    <a:pt x="41514" y="52033"/>
                  </a:lnTo>
                  <a:lnTo>
                    <a:pt x="41457" y="51878"/>
                  </a:lnTo>
                  <a:lnTo>
                    <a:pt x="41584" y="51822"/>
                  </a:lnTo>
                  <a:lnTo>
                    <a:pt x="41683" y="51878"/>
                  </a:lnTo>
                  <a:lnTo>
                    <a:pt x="41725" y="51808"/>
                  </a:lnTo>
                  <a:lnTo>
                    <a:pt x="41922" y="50963"/>
                  </a:lnTo>
                  <a:lnTo>
                    <a:pt x="41894" y="50794"/>
                  </a:lnTo>
                  <a:lnTo>
                    <a:pt x="42091" y="50385"/>
                  </a:lnTo>
                  <a:lnTo>
                    <a:pt x="42330" y="50428"/>
                  </a:lnTo>
                  <a:lnTo>
                    <a:pt x="42274" y="50230"/>
                  </a:lnTo>
                  <a:lnTo>
                    <a:pt x="42499" y="50160"/>
                  </a:lnTo>
                  <a:lnTo>
                    <a:pt x="42823" y="50484"/>
                  </a:lnTo>
                  <a:lnTo>
                    <a:pt x="43048" y="50371"/>
                  </a:lnTo>
                  <a:lnTo>
                    <a:pt x="42936" y="50160"/>
                  </a:lnTo>
                  <a:lnTo>
                    <a:pt x="42753" y="50132"/>
                  </a:lnTo>
                  <a:lnTo>
                    <a:pt x="42978" y="49907"/>
                  </a:lnTo>
                  <a:lnTo>
                    <a:pt x="43119" y="49921"/>
                  </a:lnTo>
                  <a:lnTo>
                    <a:pt x="43217" y="49597"/>
                  </a:lnTo>
                  <a:moveTo>
                    <a:pt x="40373" y="68861"/>
                  </a:moveTo>
                  <a:lnTo>
                    <a:pt x="40457" y="68649"/>
                  </a:lnTo>
                  <a:lnTo>
                    <a:pt x="39936" y="68706"/>
                  </a:lnTo>
                  <a:lnTo>
                    <a:pt x="39979" y="68480"/>
                  </a:lnTo>
                  <a:lnTo>
                    <a:pt x="39908" y="68283"/>
                  </a:lnTo>
                  <a:lnTo>
                    <a:pt x="39598" y="68480"/>
                  </a:lnTo>
                  <a:lnTo>
                    <a:pt x="39584" y="68283"/>
                  </a:lnTo>
                  <a:lnTo>
                    <a:pt x="39472" y="68100"/>
                  </a:lnTo>
                  <a:lnTo>
                    <a:pt x="39514" y="68044"/>
                  </a:lnTo>
                  <a:lnTo>
                    <a:pt x="39444" y="67889"/>
                  </a:lnTo>
                  <a:lnTo>
                    <a:pt x="39514" y="67818"/>
                  </a:lnTo>
                  <a:lnTo>
                    <a:pt x="39514" y="67593"/>
                  </a:lnTo>
                  <a:lnTo>
                    <a:pt x="39613" y="67509"/>
                  </a:lnTo>
                  <a:lnTo>
                    <a:pt x="39514" y="67424"/>
                  </a:lnTo>
                  <a:lnTo>
                    <a:pt x="39472" y="67128"/>
                  </a:lnTo>
                  <a:lnTo>
                    <a:pt x="39289" y="67255"/>
                  </a:lnTo>
                  <a:lnTo>
                    <a:pt x="39120" y="67213"/>
                  </a:lnTo>
                  <a:lnTo>
                    <a:pt x="39091" y="67100"/>
                  </a:lnTo>
                  <a:lnTo>
                    <a:pt x="39176" y="66833"/>
                  </a:lnTo>
                  <a:lnTo>
                    <a:pt x="39134" y="66790"/>
                  </a:lnTo>
                  <a:lnTo>
                    <a:pt x="39134" y="66790"/>
                  </a:lnTo>
                  <a:lnTo>
                    <a:pt x="39190" y="66692"/>
                  </a:lnTo>
                  <a:lnTo>
                    <a:pt x="39331" y="66706"/>
                  </a:lnTo>
                  <a:lnTo>
                    <a:pt x="39401" y="66607"/>
                  </a:lnTo>
                  <a:lnTo>
                    <a:pt x="39444" y="66284"/>
                  </a:lnTo>
                  <a:lnTo>
                    <a:pt x="39190" y="66227"/>
                  </a:lnTo>
                  <a:lnTo>
                    <a:pt x="38923" y="66424"/>
                  </a:lnTo>
                  <a:lnTo>
                    <a:pt x="38542" y="65819"/>
                  </a:lnTo>
                  <a:lnTo>
                    <a:pt x="38261" y="65594"/>
                  </a:lnTo>
                  <a:lnTo>
                    <a:pt x="38247" y="65439"/>
                  </a:lnTo>
                  <a:lnTo>
                    <a:pt x="38303" y="65537"/>
                  </a:lnTo>
                  <a:lnTo>
                    <a:pt x="38486" y="65340"/>
                  </a:lnTo>
                  <a:lnTo>
                    <a:pt x="38824" y="65312"/>
                  </a:lnTo>
                  <a:lnTo>
                    <a:pt x="38923" y="65213"/>
                  </a:lnTo>
                  <a:lnTo>
                    <a:pt x="38923" y="65509"/>
                  </a:lnTo>
                  <a:lnTo>
                    <a:pt x="39091" y="65242"/>
                  </a:lnTo>
                  <a:lnTo>
                    <a:pt x="39232" y="65171"/>
                  </a:lnTo>
                  <a:lnTo>
                    <a:pt x="39401" y="65495"/>
                  </a:lnTo>
                  <a:lnTo>
                    <a:pt x="39528" y="65425"/>
                  </a:lnTo>
                  <a:lnTo>
                    <a:pt x="39908" y="65608"/>
                  </a:lnTo>
                  <a:lnTo>
                    <a:pt x="40204" y="65608"/>
                  </a:lnTo>
                  <a:lnTo>
                    <a:pt x="40443" y="65903"/>
                  </a:lnTo>
                  <a:lnTo>
                    <a:pt x="40556" y="65974"/>
                  </a:lnTo>
                  <a:lnTo>
                    <a:pt x="40669" y="66044"/>
                  </a:lnTo>
                  <a:lnTo>
                    <a:pt x="40894" y="65847"/>
                  </a:lnTo>
                  <a:lnTo>
                    <a:pt x="40993" y="65903"/>
                  </a:lnTo>
                  <a:lnTo>
                    <a:pt x="41021" y="65847"/>
                  </a:lnTo>
                  <a:lnTo>
                    <a:pt x="41147" y="65579"/>
                  </a:lnTo>
                  <a:lnTo>
                    <a:pt x="41021" y="65523"/>
                  </a:lnTo>
                  <a:lnTo>
                    <a:pt x="40936" y="65312"/>
                  </a:lnTo>
                  <a:lnTo>
                    <a:pt x="41133" y="65270"/>
                  </a:lnTo>
                  <a:lnTo>
                    <a:pt x="41063" y="65199"/>
                  </a:lnTo>
                  <a:lnTo>
                    <a:pt x="41105" y="65157"/>
                  </a:lnTo>
                  <a:lnTo>
                    <a:pt x="41204" y="65185"/>
                  </a:lnTo>
                  <a:lnTo>
                    <a:pt x="41133" y="65058"/>
                  </a:lnTo>
                  <a:lnTo>
                    <a:pt x="41176" y="64974"/>
                  </a:lnTo>
                  <a:lnTo>
                    <a:pt x="40908" y="64847"/>
                  </a:lnTo>
                  <a:lnTo>
                    <a:pt x="40894" y="64735"/>
                  </a:lnTo>
                  <a:lnTo>
                    <a:pt x="40936" y="64242"/>
                  </a:lnTo>
                  <a:lnTo>
                    <a:pt x="40866" y="64045"/>
                  </a:lnTo>
                  <a:lnTo>
                    <a:pt x="40964" y="63707"/>
                  </a:lnTo>
                  <a:lnTo>
                    <a:pt x="40655" y="63580"/>
                  </a:lnTo>
                  <a:lnTo>
                    <a:pt x="40725" y="63200"/>
                  </a:lnTo>
                  <a:lnTo>
                    <a:pt x="40697" y="63143"/>
                  </a:lnTo>
                  <a:lnTo>
                    <a:pt x="40570" y="62890"/>
                  </a:lnTo>
                  <a:lnTo>
                    <a:pt x="40598" y="62721"/>
                  </a:lnTo>
                  <a:lnTo>
                    <a:pt x="40401" y="62552"/>
                  </a:lnTo>
                  <a:lnTo>
                    <a:pt x="40429" y="62397"/>
                  </a:lnTo>
                  <a:lnTo>
                    <a:pt x="40894" y="62355"/>
                  </a:lnTo>
                  <a:lnTo>
                    <a:pt x="41105" y="61876"/>
                  </a:lnTo>
                  <a:lnTo>
                    <a:pt x="41345" y="61848"/>
                  </a:lnTo>
                  <a:lnTo>
                    <a:pt x="41612" y="61989"/>
                  </a:lnTo>
                  <a:lnTo>
                    <a:pt x="41683" y="61932"/>
                  </a:lnTo>
                  <a:lnTo>
                    <a:pt x="41739" y="61777"/>
                  </a:lnTo>
                  <a:lnTo>
                    <a:pt x="41654" y="61777"/>
                  </a:lnTo>
                  <a:lnTo>
                    <a:pt x="41626" y="61496"/>
                  </a:lnTo>
                  <a:lnTo>
                    <a:pt x="41795" y="61411"/>
                  </a:lnTo>
                  <a:lnTo>
                    <a:pt x="41809" y="61299"/>
                  </a:lnTo>
                  <a:lnTo>
                    <a:pt x="41697" y="61031"/>
                  </a:lnTo>
                  <a:lnTo>
                    <a:pt x="41739" y="60721"/>
                  </a:lnTo>
                  <a:lnTo>
                    <a:pt x="41992" y="60848"/>
                  </a:lnTo>
                  <a:lnTo>
                    <a:pt x="42091" y="60595"/>
                  </a:lnTo>
                  <a:lnTo>
                    <a:pt x="41964" y="60482"/>
                  </a:lnTo>
                  <a:lnTo>
                    <a:pt x="42006" y="60299"/>
                  </a:lnTo>
                  <a:lnTo>
                    <a:pt x="41851" y="60271"/>
                  </a:lnTo>
                  <a:lnTo>
                    <a:pt x="41514" y="59961"/>
                  </a:lnTo>
                  <a:lnTo>
                    <a:pt x="41542" y="59764"/>
                  </a:lnTo>
                  <a:lnTo>
                    <a:pt x="41457" y="59778"/>
                  </a:lnTo>
                  <a:lnTo>
                    <a:pt x="41387" y="59693"/>
                  </a:lnTo>
                  <a:lnTo>
                    <a:pt x="41429" y="59595"/>
                  </a:lnTo>
                  <a:lnTo>
                    <a:pt x="41739" y="59567"/>
                  </a:lnTo>
                  <a:lnTo>
                    <a:pt x="41767" y="59257"/>
                  </a:lnTo>
                  <a:lnTo>
                    <a:pt x="41485" y="58961"/>
                  </a:lnTo>
                  <a:lnTo>
                    <a:pt x="41274" y="58609"/>
                  </a:lnTo>
                  <a:lnTo>
                    <a:pt x="41274" y="58201"/>
                  </a:lnTo>
                  <a:lnTo>
                    <a:pt x="41119" y="58299"/>
                  </a:lnTo>
                  <a:lnTo>
                    <a:pt x="40753" y="57581"/>
                  </a:lnTo>
                  <a:lnTo>
                    <a:pt x="40683" y="57511"/>
                  </a:lnTo>
                  <a:lnTo>
                    <a:pt x="40514" y="57609"/>
                  </a:lnTo>
                  <a:lnTo>
                    <a:pt x="40401" y="57426"/>
                  </a:lnTo>
                  <a:lnTo>
                    <a:pt x="40401" y="57412"/>
                  </a:lnTo>
                  <a:lnTo>
                    <a:pt x="40401" y="57130"/>
                  </a:lnTo>
                  <a:lnTo>
                    <a:pt x="40598" y="56976"/>
                  </a:lnTo>
                  <a:lnTo>
                    <a:pt x="40542" y="56891"/>
                  </a:lnTo>
                  <a:lnTo>
                    <a:pt x="40640" y="56722"/>
                  </a:lnTo>
                  <a:lnTo>
                    <a:pt x="40373" y="56483"/>
                  </a:lnTo>
                  <a:lnTo>
                    <a:pt x="40317" y="56229"/>
                  </a:lnTo>
                  <a:lnTo>
                    <a:pt x="40429" y="56004"/>
                  </a:lnTo>
                  <a:lnTo>
                    <a:pt x="40626" y="56117"/>
                  </a:lnTo>
                  <a:lnTo>
                    <a:pt x="40739" y="56060"/>
                  </a:lnTo>
                  <a:lnTo>
                    <a:pt x="40669" y="55905"/>
                  </a:lnTo>
                  <a:lnTo>
                    <a:pt x="40429" y="55708"/>
                  </a:lnTo>
                  <a:lnTo>
                    <a:pt x="40345" y="55539"/>
                  </a:lnTo>
                  <a:lnTo>
                    <a:pt x="40415" y="55314"/>
                  </a:lnTo>
                  <a:lnTo>
                    <a:pt x="40303" y="54906"/>
                  </a:lnTo>
                  <a:lnTo>
                    <a:pt x="40162" y="54737"/>
                  </a:lnTo>
                  <a:lnTo>
                    <a:pt x="40457" y="54455"/>
                  </a:lnTo>
                  <a:lnTo>
                    <a:pt x="40500" y="54272"/>
                  </a:lnTo>
                  <a:lnTo>
                    <a:pt x="40415" y="54032"/>
                  </a:lnTo>
                  <a:lnTo>
                    <a:pt x="40500" y="53821"/>
                  </a:lnTo>
                  <a:lnTo>
                    <a:pt x="40415" y="53624"/>
                  </a:lnTo>
                  <a:lnTo>
                    <a:pt x="40570" y="53455"/>
                  </a:lnTo>
                  <a:lnTo>
                    <a:pt x="40640" y="53202"/>
                  </a:lnTo>
                  <a:lnTo>
                    <a:pt x="40852" y="53159"/>
                  </a:lnTo>
                  <a:lnTo>
                    <a:pt x="40753" y="52850"/>
                  </a:lnTo>
                  <a:lnTo>
                    <a:pt x="40993" y="52638"/>
                  </a:lnTo>
                  <a:lnTo>
                    <a:pt x="40852" y="52399"/>
                  </a:lnTo>
                  <a:moveTo>
                    <a:pt x="52976" y="56102"/>
                  </a:moveTo>
                  <a:lnTo>
                    <a:pt x="52877" y="56145"/>
                  </a:lnTo>
                  <a:lnTo>
                    <a:pt x="52525" y="56173"/>
                  </a:lnTo>
                  <a:lnTo>
                    <a:pt x="52638" y="56243"/>
                  </a:lnTo>
                  <a:lnTo>
                    <a:pt x="52638" y="56257"/>
                  </a:lnTo>
                  <a:lnTo>
                    <a:pt x="52525" y="56173"/>
                  </a:lnTo>
                  <a:lnTo>
                    <a:pt x="52455" y="56370"/>
                  </a:lnTo>
                  <a:lnTo>
                    <a:pt x="52385" y="56440"/>
                  </a:lnTo>
                  <a:lnTo>
                    <a:pt x="52314" y="56497"/>
                  </a:lnTo>
                  <a:lnTo>
                    <a:pt x="52216" y="56412"/>
                  </a:lnTo>
                  <a:lnTo>
                    <a:pt x="52159" y="56539"/>
                  </a:lnTo>
                  <a:lnTo>
                    <a:pt x="51864" y="56623"/>
                  </a:lnTo>
                  <a:lnTo>
                    <a:pt x="51807" y="56807"/>
                  </a:lnTo>
                  <a:lnTo>
                    <a:pt x="51765" y="56778"/>
                  </a:lnTo>
                  <a:lnTo>
                    <a:pt x="51512" y="56905"/>
                  </a:lnTo>
                  <a:lnTo>
                    <a:pt x="51441" y="56891"/>
                  </a:lnTo>
                  <a:lnTo>
                    <a:pt x="51357" y="56849"/>
                  </a:lnTo>
                  <a:lnTo>
                    <a:pt x="50990" y="57088"/>
                  </a:lnTo>
                  <a:lnTo>
                    <a:pt x="50948" y="57130"/>
                  </a:lnTo>
                  <a:lnTo>
                    <a:pt x="50878" y="57159"/>
                  </a:lnTo>
                  <a:lnTo>
                    <a:pt x="50667" y="57229"/>
                  </a:lnTo>
                  <a:lnTo>
                    <a:pt x="50385" y="57145"/>
                  </a:lnTo>
                  <a:lnTo>
                    <a:pt x="50258" y="57257"/>
                  </a:lnTo>
                  <a:lnTo>
                    <a:pt x="49920" y="57018"/>
                  </a:lnTo>
                  <a:lnTo>
                    <a:pt x="49920" y="57440"/>
                  </a:lnTo>
                  <a:lnTo>
                    <a:pt x="50019" y="57736"/>
                  </a:lnTo>
                  <a:lnTo>
                    <a:pt x="50117" y="58004"/>
                  </a:lnTo>
                  <a:lnTo>
                    <a:pt x="49977" y="58271"/>
                  </a:lnTo>
                  <a:lnTo>
                    <a:pt x="50019" y="58567"/>
                  </a:lnTo>
                  <a:lnTo>
                    <a:pt x="50089" y="58694"/>
                  </a:lnTo>
                  <a:lnTo>
                    <a:pt x="50033" y="58862"/>
                  </a:lnTo>
                  <a:lnTo>
                    <a:pt x="49934" y="59060"/>
                  </a:lnTo>
                  <a:lnTo>
                    <a:pt x="49892" y="59215"/>
                  </a:lnTo>
                  <a:lnTo>
                    <a:pt x="50286" y="59384"/>
                  </a:lnTo>
                  <a:lnTo>
                    <a:pt x="50315" y="59623"/>
                  </a:lnTo>
                  <a:lnTo>
                    <a:pt x="50385" y="59609"/>
                  </a:lnTo>
                  <a:lnTo>
                    <a:pt x="50441" y="59721"/>
                  </a:lnTo>
                  <a:lnTo>
                    <a:pt x="50610" y="59707"/>
                  </a:lnTo>
                  <a:lnTo>
                    <a:pt x="50822" y="59820"/>
                  </a:lnTo>
                  <a:lnTo>
                    <a:pt x="50864" y="59862"/>
                  </a:lnTo>
                  <a:lnTo>
                    <a:pt x="50836" y="60003"/>
                  </a:lnTo>
                  <a:lnTo>
                    <a:pt x="51075" y="59975"/>
                  </a:lnTo>
                  <a:lnTo>
                    <a:pt x="51328" y="60242"/>
                  </a:lnTo>
                  <a:lnTo>
                    <a:pt x="51413" y="60214"/>
                  </a:lnTo>
                  <a:lnTo>
                    <a:pt x="51497" y="60411"/>
                  </a:lnTo>
                  <a:lnTo>
                    <a:pt x="51328" y="60834"/>
                  </a:lnTo>
                  <a:lnTo>
                    <a:pt x="51328" y="61116"/>
                  </a:lnTo>
                  <a:lnTo>
                    <a:pt x="51385" y="61130"/>
                  </a:lnTo>
                  <a:lnTo>
                    <a:pt x="51526" y="61003"/>
                  </a:lnTo>
                  <a:lnTo>
                    <a:pt x="51652" y="60623"/>
                  </a:lnTo>
                  <a:lnTo>
                    <a:pt x="51864" y="60383"/>
                  </a:lnTo>
                  <a:lnTo>
                    <a:pt x="51976" y="60383"/>
                  </a:lnTo>
                  <a:lnTo>
                    <a:pt x="51976" y="60552"/>
                  </a:lnTo>
                  <a:lnTo>
                    <a:pt x="52159" y="60693"/>
                  </a:lnTo>
                  <a:lnTo>
                    <a:pt x="52216" y="60876"/>
                  </a:lnTo>
                  <a:lnTo>
                    <a:pt x="52117" y="60975"/>
                  </a:lnTo>
                  <a:lnTo>
                    <a:pt x="52187" y="61059"/>
                  </a:lnTo>
                  <a:lnTo>
                    <a:pt x="52371" y="60862"/>
                  </a:lnTo>
                  <a:lnTo>
                    <a:pt x="52441" y="60904"/>
                  </a:lnTo>
                  <a:lnTo>
                    <a:pt x="52694" y="61158"/>
                  </a:lnTo>
                  <a:lnTo>
                    <a:pt x="52708" y="61439"/>
                  </a:lnTo>
                  <a:lnTo>
                    <a:pt x="52849" y="61439"/>
                  </a:lnTo>
                  <a:lnTo>
                    <a:pt x="52962" y="61623"/>
                  </a:lnTo>
                  <a:lnTo>
                    <a:pt x="53215" y="61411"/>
                  </a:lnTo>
                  <a:lnTo>
                    <a:pt x="53314" y="61172"/>
                  </a:lnTo>
                  <a:lnTo>
                    <a:pt x="53525" y="61130"/>
                  </a:lnTo>
                  <a:lnTo>
                    <a:pt x="53525" y="60989"/>
                  </a:lnTo>
                  <a:lnTo>
                    <a:pt x="53624" y="60904"/>
                  </a:lnTo>
                  <a:lnTo>
                    <a:pt x="53736" y="60904"/>
                  </a:lnTo>
                  <a:lnTo>
                    <a:pt x="53807" y="61017"/>
                  </a:lnTo>
                  <a:lnTo>
                    <a:pt x="53835" y="60961"/>
                  </a:lnTo>
                  <a:lnTo>
                    <a:pt x="53934" y="61017"/>
                  </a:lnTo>
                  <a:lnTo>
                    <a:pt x="54046" y="61524"/>
                  </a:lnTo>
                  <a:lnTo>
                    <a:pt x="54187" y="61299"/>
                  </a:lnTo>
                  <a:lnTo>
                    <a:pt x="54257" y="61496"/>
                  </a:lnTo>
                  <a:lnTo>
                    <a:pt x="54609" y="61496"/>
                  </a:lnTo>
                  <a:lnTo>
                    <a:pt x="54595" y="61186"/>
                  </a:lnTo>
                  <a:lnTo>
                    <a:pt x="54849" y="60989"/>
                  </a:lnTo>
                  <a:lnTo>
                    <a:pt x="54849" y="60792"/>
                  </a:lnTo>
                  <a:lnTo>
                    <a:pt x="54990" y="60778"/>
                  </a:lnTo>
                  <a:lnTo>
                    <a:pt x="55102" y="60426"/>
                  </a:lnTo>
                  <a:lnTo>
                    <a:pt x="55060" y="60130"/>
                  </a:lnTo>
                  <a:lnTo>
                    <a:pt x="55173" y="60116"/>
                  </a:lnTo>
                  <a:lnTo>
                    <a:pt x="55060" y="59890"/>
                  </a:lnTo>
                  <a:lnTo>
                    <a:pt x="55102" y="59595"/>
                  </a:lnTo>
                  <a:lnTo>
                    <a:pt x="55173" y="59623"/>
                  </a:lnTo>
                  <a:lnTo>
                    <a:pt x="55229" y="59426"/>
                  </a:lnTo>
                  <a:lnTo>
                    <a:pt x="55468" y="59271"/>
                  </a:lnTo>
                  <a:lnTo>
                    <a:pt x="55567" y="58905"/>
                  </a:lnTo>
                  <a:lnTo>
                    <a:pt x="55511" y="58778"/>
                  </a:lnTo>
                  <a:lnTo>
                    <a:pt x="55539" y="58708"/>
                  </a:lnTo>
                  <a:lnTo>
                    <a:pt x="55666" y="58637"/>
                  </a:lnTo>
                  <a:lnTo>
                    <a:pt x="55637" y="58553"/>
                  </a:lnTo>
                  <a:lnTo>
                    <a:pt x="55750" y="58525"/>
                  </a:lnTo>
                  <a:lnTo>
                    <a:pt x="55708" y="58370"/>
                  </a:lnTo>
                  <a:lnTo>
                    <a:pt x="55778" y="58370"/>
                  </a:lnTo>
                  <a:lnTo>
                    <a:pt x="55806" y="58243"/>
                  </a:lnTo>
                  <a:lnTo>
                    <a:pt x="55835" y="58384"/>
                  </a:lnTo>
                  <a:lnTo>
                    <a:pt x="55919" y="58384"/>
                  </a:lnTo>
                  <a:lnTo>
                    <a:pt x="55919" y="58187"/>
                  </a:lnTo>
                  <a:lnTo>
                    <a:pt x="56370" y="58060"/>
                  </a:lnTo>
                  <a:lnTo>
                    <a:pt x="56454" y="58060"/>
                  </a:lnTo>
                  <a:lnTo>
                    <a:pt x="56285" y="57722"/>
                  </a:lnTo>
                  <a:lnTo>
                    <a:pt x="56102" y="57750"/>
                  </a:lnTo>
                  <a:lnTo>
                    <a:pt x="55933" y="57271"/>
                  </a:lnTo>
                  <a:lnTo>
                    <a:pt x="55806" y="57243"/>
                  </a:lnTo>
                  <a:lnTo>
                    <a:pt x="55891" y="57159"/>
                  </a:lnTo>
                  <a:lnTo>
                    <a:pt x="55792" y="57032"/>
                  </a:lnTo>
                  <a:lnTo>
                    <a:pt x="55567" y="56835"/>
                  </a:lnTo>
                  <a:lnTo>
                    <a:pt x="55384" y="56933"/>
                  </a:lnTo>
                  <a:lnTo>
                    <a:pt x="55356" y="56933"/>
                  </a:lnTo>
                  <a:lnTo>
                    <a:pt x="54905" y="56976"/>
                  </a:lnTo>
                  <a:lnTo>
                    <a:pt x="54821" y="57004"/>
                  </a:lnTo>
                  <a:lnTo>
                    <a:pt x="54539" y="57116"/>
                  </a:lnTo>
                  <a:lnTo>
                    <a:pt x="54525" y="57243"/>
                  </a:lnTo>
                  <a:lnTo>
                    <a:pt x="54398" y="57243"/>
                  </a:lnTo>
                  <a:lnTo>
                    <a:pt x="54145" y="57102"/>
                  </a:lnTo>
                  <a:lnTo>
                    <a:pt x="53990" y="56933"/>
                  </a:lnTo>
                  <a:lnTo>
                    <a:pt x="54018" y="56807"/>
                  </a:lnTo>
                  <a:lnTo>
                    <a:pt x="53722" y="56708"/>
                  </a:lnTo>
                  <a:lnTo>
                    <a:pt x="53708" y="56229"/>
                  </a:lnTo>
                  <a:lnTo>
                    <a:pt x="52976" y="56102"/>
                  </a:lnTo>
                  <a:close/>
                  <a:moveTo>
                    <a:pt x="55511" y="58778"/>
                  </a:moveTo>
                  <a:lnTo>
                    <a:pt x="56074" y="59172"/>
                  </a:lnTo>
                  <a:lnTo>
                    <a:pt x="56215" y="59046"/>
                  </a:lnTo>
                  <a:lnTo>
                    <a:pt x="56426" y="59017"/>
                  </a:lnTo>
                  <a:lnTo>
                    <a:pt x="56525" y="59229"/>
                  </a:lnTo>
                  <a:lnTo>
                    <a:pt x="56679" y="59257"/>
                  </a:lnTo>
                  <a:moveTo>
                    <a:pt x="3873" y="23306"/>
                  </a:moveTo>
                  <a:lnTo>
                    <a:pt x="3704" y="23151"/>
                  </a:lnTo>
                  <a:lnTo>
                    <a:pt x="3690" y="23137"/>
                  </a:lnTo>
                  <a:lnTo>
                    <a:pt x="3592" y="23095"/>
                  </a:lnTo>
                  <a:lnTo>
                    <a:pt x="3465" y="23151"/>
                  </a:lnTo>
                  <a:lnTo>
                    <a:pt x="3451" y="23292"/>
                  </a:lnTo>
                  <a:lnTo>
                    <a:pt x="3324" y="23334"/>
                  </a:lnTo>
                  <a:lnTo>
                    <a:pt x="3240" y="23320"/>
                  </a:lnTo>
                  <a:lnTo>
                    <a:pt x="3240" y="23222"/>
                  </a:lnTo>
                  <a:lnTo>
                    <a:pt x="3211" y="23137"/>
                  </a:lnTo>
                  <a:lnTo>
                    <a:pt x="3155" y="23081"/>
                  </a:lnTo>
                  <a:lnTo>
                    <a:pt x="3085" y="23081"/>
                  </a:lnTo>
                  <a:lnTo>
                    <a:pt x="2986" y="23095"/>
                  </a:lnTo>
                  <a:lnTo>
                    <a:pt x="3014" y="23503"/>
                  </a:lnTo>
                  <a:lnTo>
                    <a:pt x="3028" y="23588"/>
                  </a:lnTo>
                  <a:lnTo>
                    <a:pt x="2930" y="23672"/>
                  </a:lnTo>
                  <a:lnTo>
                    <a:pt x="2888" y="23672"/>
                  </a:lnTo>
                  <a:lnTo>
                    <a:pt x="2845" y="23672"/>
                  </a:lnTo>
                  <a:lnTo>
                    <a:pt x="2761" y="23743"/>
                  </a:lnTo>
                  <a:lnTo>
                    <a:pt x="2479" y="23771"/>
                  </a:lnTo>
                  <a:lnTo>
                    <a:pt x="2423" y="23813"/>
                  </a:lnTo>
                  <a:lnTo>
                    <a:pt x="2381" y="23827"/>
                  </a:lnTo>
                  <a:lnTo>
                    <a:pt x="2338" y="23799"/>
                  </a:lnTo>
                  <a:lnTo>
                    <a:pt x="2310" y="23644"/>
                  </a:lnTo>
                  <a:lnTo>
                    <a:pt x="2240" y="23630"/>
                  </a:lnTo>
                  <a:lnTo>
                    <a:pt x="2155" y="23630"/>
                  </a:lnTo>
                  <a:lnTo>
                    <a:pt x="2085" y="23686"/>
                  </a:lnTo>
                  <a:lnTo>
                    <a:pt x="1958" y="23771"/>
                  </a:lnTo>
                  <a:lnTo>
                    <a:pt x="1845" y="23884"/>
                  </a:lnTo>
                  <a:lnTo>
                    <a:pt x="1747" y="23827"/>
                  </a:lnTo>
                  <a:lnTo>
                    <a:pt x="1719" y="23841"/>
                  </a:lnTo>
                  <a:lnTo>
                    <a:pt x="1648" y="23855"/>
                  </a:lnTo>
                  <a:lnTo>
                    <a:pt x="1564" y="23884"/>
                  </a:lnTo>
                  <a:lnTo>
                    <a:pt x="1536" y="23898"/>
                  </a:lnTo>
                  <a:lnTo>
                    <a:pt x="1437" y="23940"/>
                  </a:lnTo>
                  <a:lnTo>
                    <a:pt x="1381" y="23912"/>
                  </a:lnTo>
                  <a:lnTo>
                    <a:pt x="1310" y="23898"/>
                  </a:lnTo>
                  <a:lnTo>
                    <a:pt x="1226" y="23884"/>
                  </a:lnTo>
                  <a:lnTo>
                    <a:pt x="1170" y="23898"/>
                  </a:lnTo>
                  <a:lnTo>
                    <a:pt x="1155" y="23940"/>
                  </a:lnTo>
                  <a:lnTo>
                    <a:pt x="1155" y="23982"/>
                  </a:lnTo>
                  <a:lnTo>
                    <a:pt x="1099" y="23996"/>
                  </a:lnTo>
                  <a:lnTo>
                    <a:pt x="1085" y="23996"/>
                  </a:lnTo>
                  <a:lnTo>
                    <a:pt x="1001" y="24052"/>
                  </a:lnTo>
                  <a:lnTo>
                    <a:pt x="987" y="24052"/>
                  </a:lnTo>
                  <a:lnTo>
                    <a:pt x="930" y="24038"/>
                  </a:lnTo>
                  <a:lnTo>
                    <a:pt x="832" y="23968"/>
                  </a:lnTo>
                  <a:lnTo>
                    <a:pt x="761" y="23827"/>
                  </a:lnTo>
                  <a:lnTo>
                    <a:pt x="620" y="23700"/>
                  </a:lnTo>
                  <a:lnTo>
                    <a:pt x="606" y="23630"/>
                  </a:lnTo>
                  <a:lnTo>
                    <a:pt x="620" y="23616"/>
                  </a:lnTo>
                  <a:lnTo>
                    <a:pt x="677" y="23433"/>
                  </a:lnTo>
                  <a:lnTo>
                    <a:pt x="663" y="23377"/>
                  </a:lnTo>
                  <a:lnTo>
                    <a:pt x="649" y="23348"/>
                  </a:lnTo>
                  <a:lnTo>
                    <a:pt x="677" y="23348"/>
                  </a:lnTo>
                  <a:lnTo>
                    <a:pt x="705" y="23334"/>
                  </a:lnTo>
                  <a:lnTo>
                    <a:pt x="747" y="23306"/>
                  </a:lnTo>
                  <a:lnTo>
                    <a:pt x="705" y="23179"/>
                  </a:lnTo>
                  <a:lnTo>
                    <a:pt x="677" y="23123"/>
                  </a:lnTo>
                  <a:lnTo>
                    <a:pt x="649" y="22996"/>
                  </a:lnTo>
                  <a:lnTo>
                    <a:pt x="719" y="22870"/>
                  </a:lnTo>
                  <a:lnTo>
                    <a:pt x="789" y="22813"/>
                  </a:lnTo>
                  <a:lnTo>
                    <a:pt x="803" y="22715"/>
                  </a:lnTo>
                  <a:lnTo>
                    <a:pt x="860" y="22644"/>
                  </a:lnTo>
                  <a:lnTo>
                    <a:pt x="874" y="22461"/>
                  </a:lnTo>
                  <a:lnTo>
                    <a:pt x="846" y="22335"/>
                  </a:lnTo>
                  <a:lnTo>
                    <a:pt x="620" y="22025"/>
                  </a:lnTo>
                  <a:lnTo>
                    <a:pt x="508" y="21982"/>
                  </a:lnTo>
                  <a:lnTo>
                    <a:pt x="367" y="21898"/>
                  </a:lnTo>
                  <a:lnTo>
                    <a:pt x="297" y="21926"/>
                  </a:lnTo>
                  <a:lnTo>
                    <a:pt x="226" y="22039"/>
                  </a:lnTo>
                  <a:lnTo>
                    <a:pt x="142" y="22109"/>
                  </a:lnTo>
                  <a:lnTo>
                    <a:pt x="15" y="22137"/>
                  </a:lnTo>
                  <a:lnTo>
                    <a:pt x="1" y="22109"/>
                  </a:lnTo>
                  <a:moveTo>
                    <a:pt x="37613" y="1"/>
                  </a:moveTo>
                  <a:lnTo>
                    <a:pt x="37599" y="1"/>
                  </a:lnTo>
                  <a:lnTo>
                    <a:pt x="37528" y="57"/>
                  </a:lnTo>
                  <a:lnTo>
                    <a:pt x="37486" y="85"/>
                  </a:lnTo>
                  <a:lnTo>
                    <a:pt x="37374" y="128"/>
                  </a:lnTo>
                  <a:lnTo>
                    <a:pt x="37219" y="254"/>
                  </a:lnTo>
                  <a:lnTo>
                    <a:pt x="37219" y="254"/>
                  </a:lnTo>
                  <a:lnTo>
                    <a:pt x="37205" y="297"/>
                  </a:lnTo>
                  <a:lnTo>
                    <a:pt x="37233" y="480"/>
                  </a:lnTo>
                  <a:lnTo>
                    <a:pt x="37233" y="536"/>
                  </a:lnTo>
                  <a:lnTo>
                    <a:pt x="37190" y="691"/>
                  </a:lnTo>
                  <a:lnTo>
                    <a:pt x="37092" y="677"/>
                  </a:lnTo>
                  <a:lnTo>
                    <a:pt x="37021" y="705"/>
                  </a:lnTo>
                  <a:lnTo>
                    <a:pt x="37007" y="747"/>
                  </a:lnTo>
                  <a:lnTo>
                    <a:pt x="37021" y="804"/>
                  </a:lnTo>
                  <a:lnTo>
                    <a:pt x="37007" y="846"/>
                  </a:lnTo>
                  <a:lnTo>
                    <a:pt x="36951" y="874"/>
                  </a:lnTo>
                  <a:lnTo>
                    <a:pt x="36937" y="973"/>
                  </a:lnTo>
                  <a:lnTo>
                    <a:pt x="36881" y="1001"/>
                  </a:lnTo>
                  <a:lnTo>
                    <a:pt x="36838" y="973"/>
                  </a:lnTo>
                  <a:lnTo>
                    <a:pt x="36824" y="958"/>
                  </a:lnTo>
                  <a:lnTo>
                    <a:pt x="36754" y="958"/>
                  </a:lnTo>
                  <a:lnTo>
                    <a:pt x="36698" y="1001"/>
                  </a:lnTo>
                  <a:lnTo>
                    <a:pt x="36698" y="1127"/>
                  </a:lnTo>
                  <a:lnTo>
                    <a:pt x="36669" y="1184"/>
                  </a:lnTo>
                  <a:lnTo>
                    <a:pt x="36543" y="1198"/>
                  </a:lnTo>
                  <a:lnTo>
                    <a:pt x="36472" y="1254"/>
                  </a:lnTo>
                  <a:lnTo>
                    <a:pt x="36472" y="1296"/>
                  </a:lnTo>
                  <a:lnTo>
                    <a:pt x="36543" y="1423"/>
                  </a:lnTo>
                  <a:lnTo>
                    <a:pt x="36402" y="1479"/>
                  </a:lnTo>
                  <a:lnTo>
                    <a:pt x="36317" y="1564"/>
                  </a:lnTo>
                  <a:lnTo>
                    <a:pt x="36289" y="1663"/>
                  </a:lnTo>
                  <a:lnTo>
                    <a:pt x="36177" y="1775"/>
                  </a:lnTo>
                  <a:lnTo>
                    <a:pt x="36120" y="1860"/>
                  </a:lnTo>
                  <a:lnTo>
                    <a:pt x="36134" y="1972"/>
                  </a:lnTo>
                  <a:lnTo>
                    <a:pt x="36106" y="2001"/>
                  </a:lnTo>
                  <a:lnTo>
                    <a:pt x="36092" y="2015"/>
                  </a:lnTo>
                  <a:lnTo>
                    <a:pt x="36036" y="2029"/>
                  </a:lnTo>
                  <a:lnTo>
                    <a:pt x="35951" y="2113"/>
                  </a:lnTo>
                  <a:lnTo>
                    <a:pt x="35909" y="2155"/>
                  </a:lnTo>
                  <a:lnTo>
                    <a:pt x="35909" y="2212"/>
                  </a:lnTo>
                  <a:lnTo>
                    <a:pt x="35994" y="2240"/>
                  </a:lnTo>
                  <a:lnTo>
                    <a:pt x="36008" y="2268"/>
                  </a:lnTo>
                  <a:lnTo>
                    <a:pt x="35937" y="2310"/>
                  </a:lnTo>
                  <a:lnTo>
                    <a:pt x="35895" y="2310"/>
                  </a:lnTo>
                  <a:lnTo>
                    <a:pt x="35796" y="2254"/>
                  </a:lnTo>
                  <a:lnTo>
                    <a:pt x="35641" y="2296"/>
                  </a:lnTo>
                  <a:lnTo>
                    <a:pt x="35557" y="2282"/>
                  </a:lnTo>
                  <a:lnTo>
                    <a:pt x="35430" y="2226"/>
                  </a:lnTo>
                  <a:lnTo>
                    <a:pt x="35416" y="2240"/>
                  </a:lnTo>
                  <a:lnTo>
                    <a:pt x="35360" y="2268"/>
                  </a:lnTo>
                  <a:lnTo>
                    <a:pt x="35318" y="2282"/>
                  </a:lnTo>
                  <a:lnTo>
                    <a:pt x="35261" y="2296"/>
                  </a:lnTo>
                  <a:lnTo>
                    <a:pt x="35205" y="2381"/>
                  </a:lnTo>
                  <a:lnTo>
                    <a:pt x="35247" y="2493"/>
                  </a:lnTo>
                  <a:lnTo>
                    <a:pt x="35304" y="2493"/>
                  </a:lnTo>
                  <a:lnTo>
                    <a:pt x="35346" y="2465"/>
                  </a:lnTo>
                  <a:lnTo>
                    <a:pt x="35388" y="2507"/>
                  </a:lnTo>
                  <a:lnTo>
                    <a:pt x="35332" y="2606"/>
                  </a:lnTo>
                  <a:lnTo>
                    <a:pt x="35360" y="2648"/>
                  </a:lnTo>
                  <a:lnTo>
                    <a:pt x="35416" y="2691"/>
                  </a:lnTo>
                  <a:lnTo>
                    <a:pt x="35543" y="2888"/>
                  </a:lnTo>
                  <a:lnTo>
                    <a:pt x="35543" y="2972"/>
                  </a:lnTo>
                  <a:lnTo>
                    <a:pt x="35515" y="3043"/>
                  </a:lnTo>
                  <a:lnTo>
                    <a:pt x="35543" y="3113"/>
                  </a:lnTo>
                  <a:lnTo>
                    <a:pt x="35543" y="3141"/>
                  </a:lnTo>
                  <a:lnTo>
                    <a:pt x="35656" y="3183"/>
                  </a:lnTo>
                  <a:lnTo>
                    <a:pt x="35712" y="3240"/>
                  </a:lnTo>
                  <a:lnTo>
                    <a:pt x="35754" y="3296"/>
                  </a:lnTo>
                  <a:lnTo>
                    <a:pt x="35796" y="3338"/>
                  </a:lnTo>
                  <a:lnTo>
                    <a:pt x="35810" y="3366"/>
                  </a:lnTo>
                  <a:lnTo>
                    <a:pt x="35951" y="3479"/>
                  </a:lnTo>
                  <a:lnTo>
                    <a:pt x="36008" y="3550"/>
                  </a:lnTo>
                  <a:lnTo>
                    <a:pt x="35994" y="3761"/>
                  </a:lnTo>
                  <a:lnTo>
                    <a:pt x="36050" y="3873"/>
                  </a:lnTo>
                  <a:lnTo>
                    <a:pt x="36022" y="4056"/>
                  </a:lnTo>
                  <a:lnTo>
                    <a:pt x="36078" y="4127"/>
                  </a:lnTo>
                  <a:lnTo>
                    <a:pt x="36120" y="4141"/>
                  </a:lnTo>
                  <a:lnTo>
                    <a:pt x="36205" y="4282"/>
                  </a:lnTo>
                  <a:lnTo>
                    <a:pt x="36233" y="4507"/>
                  </a:lnTo>
                  <a:lnTo>
                    <a:pt x="36275" y="4535"/>
                  </a:lnTo>
                  <a:lnTo>
                    <a:pt x="36416" y="4563"/>
                  </a:lnTo>
                  <a:lnTo>
                    <a:pt x="36529" y="4634"/>
                  </a:lnTo>
                  <a:lnTo>
                    <a:pt x="36529" y="4662"/>
                  </a:lnTo>
                  <a:lnTo>
                    <a:pt x="36486" y="4676"/>
                  </a:lnTo>
                  <a:lnTo>
                    <a:pt x="36458" y="4690"/>
                  </a:lnTo>
                  <a:lnTo>
                    <a:pt x="36289" y="5000"/>
                  </a:lnTo>
                  <a:lnTo>
                    <a:pt x="36205" y="5070"/>
                  </a:lnTo>
                  <a:lnTo>
                    <a:pt x="36064" y="5155"/>
                  </a:lnTo>
                  <a:lnTo>
                    <a:pt x="35810" y="5155"/>
                  </a:lnTo>
                  <a:lnTo>
                    <a:pt x="35726" y="5183"/>
                  </a:lnTo>
                  <a:lnTo>
                    <a:pt x="35318" y="5479"/>
                  </a:lnTo>
                  <a:lnTo>
                    <a:pt x="35247" y="5451"/>
                  </a:lnTo>
                  <a:lnTo>
                    <a:pt x="35205" y="5465"/>
                  </a:lnTo>
                  <a:lnTo>
                    <a:pt x="35177" y="5521"/>
                  </a:lnTo>
                  <a:lnTo>
                    <a:pt x="35135" y="5549"/>
                  </a:lnTo>
                  <a:lnTo>
                    <a:pt x="35120" y="5591"/>
                  </a:lnTo>
                  <a:lnTo>
                    <a:pt x="35163" y="5887"/>
                  </a:lnTo>
                  <a:lnTo>
                    <a:pt x="35092" y="5943"/>
                  </a:lnTo>
                  <a:lnTo>
                    <a:pt x="35135" y="6014"/>
                  </a:lnTo>
                  <a:lnTo>
                    <a:pt x="35135" y="6042"/>
                  </a:lnTo>
                  <a:lnTo>
                    <a:pt x="34867" y="6211"/>
                  </a:lnTo>
                  <a:lnTo>
                    <a:pt x="34783" y="6295"/>
                  </a:lnTo>
                  <a:lnTo>
                    <a:pt x="34656" y="6310"/>
                  </a:lnTo>
                  <a:lnTo>
                    <a:pt x="34487" y="6155"/>
                  </a:lnTo>
                  <a:lnTo>
                    <a:pt x="34276" y="6155"/>
                  </a:lnTo>
                  <a:lnTo>
                    <a:pt x="34177" y="6225"/>
                  </a:lnTo>
                  <a:lnTo>
                    <a:pt x="34078" y="6239"/>
                  </a:lnTo>
                  <a:lnTo>
                    <a:pt x="34064" y="6239"/>
                  </a:lnTo>
                  <a:lnTo>
                    <a:pt x="33909" y="6267"/>
                  </a:lnTo>
                  <a:lnTo>
                    <a:pt x="33867" y="6295"/>
                  </a:lnTo>
                  <a:lnTo>
                    <a:pt x="33797" y="6479"/>
                  </a:lnTo>
                  <a:lnTo>
                    <a:pt x="33656" y="6633"/>
                  </a:lnTo>
                  <a:lnTo>
                    <a:pt x="33557" y="6662"/>
                  </a:lnTo>
                  <a:lnTo>
                    <a:pt x="33515" y="6690"/>
                  </a:lnTo>
                  <a:lnTo>
                    <a:pt x="33374" y="6732"/>
                  </a:lnTo>
                  <a:lnTo>
                    <a:pt x="33346" y="6816"/>
                  </a:lnTo>
                  <a:lnTo>
                    <a:pt x="33149" y="7056"/>
                  </a:lnTo>
                  <a:lnTo>
                    <a:pt x="32924" y="7197"/>
                  </a:lnTo>
                  <a:lnTo>
                    <a:pt x="32783" y="7464"/>
                  </a:lnTo>
                  <a:lnTo>
                    <a:pt x="32698" y="7478"/>
                  </a:lnTo>
                  <a:lnTo>
                    <a:pt x="32670" y="7492"/>
                  </a:lnTo>
                  <a:lnTo>
                    <a:pt x="32797" y="7591"/>
                  </a:lnTo>
                  <a:lnTo>
                    <a:pt x="32924" y="7647"/>
                  </a:lnTo>
                  <a:lnTo>
                    <a:pt x="32924" y="7704"/>
                  </a:lnTo>
                  <a:lnTo>
                    <a:pt x="32769" y="7704"/>
                  </a:lnTo>
                  <a:lnTo>
                    <a:pt x="32783" y="7704"/>
                  </a:lnTo>
                  <a:lnTo>
                    <a:pt x="32783" y="7732"/>
                  </a:lnTo>
                  <a:lnTo>
                    <a:pt x="32741" y="7929"/>
                  </a:lnTo>
                  <a:lnTo>
                    <a:pt x="32586" y="8042"/>
                  </a:lnTo>
                  <a:lnTo>
                    <a:pt x="32501" y="8027"/>
                  </a:lnTo>
                  <a:lnTo>
                    <a:pt x="32375" y="8239"/>
                  </a:lnTo>
                  <a:lnTo>
                    <a:pt x="32290" y="8478"/>
                  </a:lnTo>
                  <a:lnTo>
                    <a:pt x="32177" y="8661"/>
                  </a:lnTo>
                  <a:lnTo>
                    <a:pt x="31980" y="8732"/>
                  </a:lnTo>
                  <a:lnTo>
                    <a:pt x="31755" y="8901"/>
                  </a:lnTo>
                  <a:lnTo>
                    <a:pt x="31417" y="9140"/>
                  </a:lnTo>
                  <a:lnTo>
                    <a:pt x="31248" y="9126"/>
                  </a:lnTo>
                  <a:lnTo>
                    <a:pt x="31192" y="9168"/>
                  </a:lnTo>
                  <a:lnTo>
                    <a:pt x="31164" y="9182"/>
                  </a:lnTo>
                  <a:lnTo>
                    <a:pt x="31121" y="9351"/>
                  </a:lnTo>
                  <a:lnTo>
                    <a:pt x="31093" y="9365"/>
                  </a:lnTo>
                  <a:lnTo>
                    <a:pt x="31079" y="9393"/>
                  </a:lnTo>
                  <a:lnTo>
                    <a:pt x="31079" y="9393"/>
                  </a:lnTo>
                  <a:lnTo>
                    <a:pt x="31023" y="9506"/>
                  </a:lnTo>
                  <a:lnTo>
                    <a:pt x="30854" y="9576"/>
                  </a:lnTo>
                  <a:lnTo>
                    <a:pt x="30811" y="9605"/>
                  </a:lnTo>
                  <a:lnTo>
                    <a:pt x="30811" y="9689"/>
                  </a:lnTo>
                  <a:lnTo>
                    <a:pt x="30713" y="9760"/>
                  </a:lnTo>
                  <a:lnTo>
                    <a:pt x="30671" y="9830"/>
                  </a:lnTo>
                  <a:lnTo>
                    <a:pt x="30600" y="9957"/>
                  </a:lnTo>
                  <a:lnTo>
                    <a:pt x="30544" y="9971"/>
                  </a:lnTo>
                  <a:lnTo>
                    <a:pt x="30488" y="9985"/>
                  </a:lnTo>
                  <a:lnTo>
                    <a:pt x="30474" y="9985"/>
                  </a:lnTo>
                  <a:lnTo>
                    <a:pt x="30417" y="10041"/>
                  </a:lnTo>
                  <a:lnTo>
                    <a:pt x="30305" y="10168"/>
                  </a:lnTo>
                  <a:lnTo>
                    <a:pt x="30276" y="10210"/>
                  </a:lnTo>
                  <a:lnTo>
                    <a:pt x="30262" y="10210"/>
                  </a:lnTo>
                  <a:lnTo>
                    <a:pt x="30248" y="10224"/>
                  </a:lnTo>
                  <a:lnTo>
                    <a:pt x="30121" y="10337"/>
                  </a:lnTo>
                  <a:lnTo>
                    <a:pt x="30107" y="10337"/>
                  </a:lnTo>
                  <a:lnTo>
                    <a:pt x="30107" y="10337"/>
                  </a:lnTo>
                  <a:lnTo>
                    <a:pt x="29474" y="10252"/>
                  </a:lnTo>
                  <a:lnTo>
                    <a:pt x="29389" y="10309"/>
                  </a:lnTo>
                  <a:lnTo>
                    <a:pt x="29502" y="10435"/>
                  </a:lnTo>
                  <a:lnTo>
                    <a:pt x="29586" y="10576"/>
                  </a:lnTo>
                  <a:lnTo>
                    <a:pt x="29586" y="10576"/>
                  </a:lnTo>
                  <a:lnTo>
                    <a:pt x="29558" y="10604"/>
                  </a:lnTo>
                  <a:lnTo>
                    <a:pt x="29516" y="10731"/>
                  </a:lnTo>
                  <a:lnTo>
                    <a:pt x="29488" y="10759"/>
                  </a:lnTo>
                  <a:lnTo>
                    <a:pt x="29460" y="10788"/>
                  </a:lnTo>
                  <a:lnTo>
                    <a:pt x="29460" y="10844"/>
                  </a:lnTo>
                  <a:lnTo>
                    <a:pt x="29417" y="10914"/>
                  </a:lnTo>
                  <a:lnTo>
                    <a:pt x="29431" y="11041"/>
                  </a:lnTo>
                  <a:lnTo>
                    <a:pt x="29431" y="11041"/>
                  </a:lnTo>
                  <a:lnTo>
                    <a:pt x="29446" y="11069"/>
                  </a:lnTo>
                  <a:lnTo>
                    <a:pt x="29446" y="11083"/>
                  </a:lnTo>
                  <a:lnTo>
                    <a:pt x="29417" y="11111"/>
                  </a:lnTo>
                  <a:lnTo>
                    <a:pt x="29375" y="11154"/>
                  </a:lnTo>
                  <a:lnTo>
                    <a:pt x="29375" y="11182"/>
                  </a:lnTo>
                  <a:lnTo>
                    <a:pt x="29361" y="11224"/>
                  </a:lnTo>
                  <a:moveTo>
                    <a:pt x="29220" y="34726"/>
                  </a:moveTo>
                  <a:lnTo>
                    <a:pt x="29474" y="34783"/>
                  </a:lnTo>
                  <a:lnTo>
                    <a:pt x="29586" y="34811"/>
                  </a:lnTo>
                  <a:lnTo>
                    <a:pt x="29643" y="34853"/>
                  </a:lnTo>
                  <a:lnTo>
                    <a:pt x="29784" y="34966"/>
                  </a:lnTo>
                  <a:lnTo>
                    <a:pt x="29812" y="34994"/>
                  </a:lnTo>
                  <a:lnTo>
                    <a:pt x="29882" y="35050"/>
                  </a:lnTo>
                  <a:lnTo>
                    <a:pt x="29882" y="35050"/>
                  </a:lnTo>
                  <a:lnTo>
                    <a:pt x="29952" y="35107"/>
                  </a:lnTo>
                  <a:lnTo>
                    <a:pt x="30093" y="35205"/>
                  </a:lnTo>
                  <a:lnTo>
                    <a:pt x="30150" y="35276"/>
                  </a:lnTo>
                  <a:lnTo>
                    <a:pt x="30192" y="35318"/>
                  </a:lnTo>
                  <a:lnTo>
                    <a:pt x="30206" y="35346"/>
                  </a:lnTo>
                  <a:lnTo>
                    <a:pt x="30276" y="35515"/>
                  </a:lnTo>
                  <a:lnTo>
                    <a:pt x="30347" y="35543"/>
                  </a:lnTo>
                  <a:lnTo>
                    <a:pt x="30431" y="35656"/>
                  </a:lnTo>
                  <a:lnTo>
                    <a:pt x="30431" y="35670"/>
                  </a:lnTo>
                  <a:lnTo>
                    <a:pt x="30431" y="35684"/>
                  </a:lnTo>
                  <a:lnTo>
                    <a:pt x="30431" y="35712"/>
                  </a:lnTo>
                  <a:lnTo>
                    <a:pt x="30431" y="35712"/>
                  </a:lnTo>
                  <a:lnTo>
                    <a:pt x="30417" y="35783"/>
                  </a:lnTo>
                  <a:lnTo>
                    <a:pt x="30389" y="35839"/>
                  </a:lnTo>
                  <a:lnTo>
                    <a:pt x="30375" y="35853"/>
                  </a:lnTo>
                  <a:lnTo>
                    <a:pt x="30192" y="35952"/>
                  </a:lnTo>
                  <a:lnTo>
                    <a:pt x="30009" y="36036"/>
                  </a:lnTo>
                  <a:lnTo>
                    <a:pt x="29981" y="36036"/>
                  </a:lnTo>
                  <a:lnTo>
                    <a:pt x="29896" y="36008"/>
                  </a:lnTo>
                  <a:lnTo>
                    <a:pt x="29868" y="36078"/>
                  </a:lnTo>
                  <a:lnTo>
                    <a:pt x="29910" y="36163"/>
                  </a:lnTo>
                  <a:lnTo>
                    <a:pt x="29938" y="36191"/>
                  </a:lnTo>
                  <a:lnTo>
                    <a:pt x="29952" y="36205"/>
                  </a:lnTo>
                  <a:lnTo>
                    <a:pt x="29995" y="36205"/>
                  </a:lnTo>
                  <a:lnTo>
                    <a:pt x="30079" y="36360"/>
                  </a:lnTo>
                  <a:lnTo>
                    <a:pt x="30164" y="36416"/>
                  </a:lnTo>
                  <a:lnTo>
                    <a:pt x="30220" y="36487"/>
                  </a:lnTo>
                  <a:lnTo>
                    <a:pt x="30248" y="36529"/>
                  </a:lnTo>
                  <a:lnTo>
                    <a:pt x="30305" y="36529"/>
                  </a:lnTo>
                  <a:lnTo>
                    <a:pt x="30319" y="36529"/>
                  </a:lnTo>
                  <a:lnTo>
                    <a:pt x="30403" y="36571"/>
                  </a:lnTo>
                  <a:lnTo>
                    <a:pt x="30516" y="36656"/>
                  </a:lnTo>
                  <a:lnTo>
                    <a:pt x="30572" y="36656"/>
                  </a:lnTo>
                  <a:lnTo>
                    <a:pt x="30671" y="36585"/>
                  </a:lnTo>
                  <a:lnTo>
                    <a:pt x="30699" y="36543"/>
                  </a:lnTo>
                  <a:lnTo>
                    <a:pt x="30755" y="36529"/>
                  </a:lnTo>
                  <a:lnTo>
                    <a:pt x="30769" y="36557"/>
                  </a:lnTo>
                  <a:lnTo>
                    <a:pt x="30769" y="36571"/>
                  </a:lnTo>
                  <a:lnTo>
                    <a:pt x="30755" y="36627"/>
                  </a:lnTo>
                  <a:lnTo>
                    <a:pt x="30741" y="36670"/>
                  </a:lnTo>
                  <a:lnTo>
                    <a:pt x="30713" y="36684"/>
                  </a:lnTo>
                  <a:lnTo>
                    <a:pt x="30699" y="36698"/>
                  </a:lnTo>
                  <a:lnTo>
                    <a:pt x="30699" y="36740"/>
                  </a:lnTo>
                  <a:lnTo>
                    <a:pt x="30685" y="36839"/>
                  </a:lnTo>
                  <a:lnTo>
                    <a:pt x="30628" y="36853"/>
                  </a:lnTo>
                  <a:lnTo>
                    <a:pt x="30614" y="36867"/>
                  </a:lnTo>
                  <a:lnTo>
                    <a:pt x="30614" y="36867"/>
                  </a:lnTo>
                  <a:lnTo>
                    <a:pt x="30586" y="36923"/>
                  </a:lnTo>
                  <a:lnTo>
                    <a:pt x="30699" y="37008"/>
                  </a:lnTo>
                  <a:lnTo>
                    <a:pt x="30769" y="37050"/>
                  </a:lnTo>
                  <a:lnTo>
                    <a:pt x="30783" y="37050"/>
                  </a:lnTo>
                  <a:lnTo>
                    <a:pt x="30769" y="37134"/>
                  </a:lnTo>
                  <a:lnTo>
                    <a:pt x="30727" y="37177"/>
                  </a:lnTo>
                  <a:lnTo>
                    <a:pt x="30769" y="37233"/>
                  </a:lnTo>
                  <a:lnTo>
                    <a:pt x="30868" y="37247"/>
                  </a:lnTo>
                  <a:lnTo>
                    <a:pt x="30896" y="37332"/>
                  </a:lnTo>
                  <a:lnTo>
                    <a:pt x="30896" y="37332"/>
                  </a:lnTo>
                  <a:lnTo>
                    <a:pt x="30896" y="37332"/>
                  </a:lnTo>
                  <a:lnTo>
                    <a:pt x="30868" y="37388"/>
                  </a:lnTo>
                  <a:lnTo>
                    <a:pt x="30910" y="37444"/>
                  </a:lnTo>
                  <a:lnTo>
                    <a:pt x="30896" y="37486"/>
                  </a:lnTo>
                  <a:lnTo>
                    <a:pt x="30952" y="37529"/>
                  </a:lnTo>
                  <a:lnTo>
                    <a:pt x="30966" y="37543"/>
                  </a:lnTo>
                  <a:lnTo>
                    <a:pt x="30896" y="37599"/>
                  </a:lnTo>
                  <a:lnTo>
                    <a:pt x="30882" y="37613"/>
                  </a:lnTo>
                  <a:lnTo>
                    <a:pt x="30882" y="37641"/>
                  </a:lnTo>
                  <a:lnTo>
                    <a:pt x="30896" y="37655"/>
                  </a:lnTo>
                  <a:lnTo>
                    <a:pt x="30896" y="37655"/>
                  </a:lnTo>
                  <a:lnTo>
                    <a:pt x="30938" y="37670"/>
                  </a:lnTo>
                  <a:lnTo>
                    <a:pt x="30952" y="37726"/>
                  </a:lnTo>
                  <a:lnTo>
                    <a:pt x="30910" y="37796"/>
                  </a:lnTo>
                  <a:lnTo>
                    <a:pt x="30910" y="37853"/>
                  </a:lnTo>
                  <a:lnTo>
                    <a:pt x="30952" y="37909"/>
                  </a:lnTo>
                  <a:lnTo>
                    <a:pt x="31065" y="37923"/>
                  </a:lnTo>
                  <a:lnTo>
                    <a:pt x="31107" y="38022"/>
                  </a:lnTo>
                  <a:lnTo>
                    <a:pt x="31093" y="38092"/>
                  </a:lnTo>
                  <a:lnTo>
                    <a:pt x="31093" y="38120"/>
                  </a:lnTo>
                  <a:lnTo>
                    <a:pt x="31107" y="38162"/>
                  </a:lnTo>
                  <a:lnTo>
                    <a:pt x="31149" y="38205"/>
                  </a:lnTo>
                  <a:lnTo>
                    <a:pt x="31192" y="38233"/>
                  </a:lnTo>
                  <a:lnTo>
                    <a:pt x="31361" y="38289"/>
                  </a:lnTo>
                  <a:lnTo>
                    <a:pt x="31459" y="38303"/>
                  </a:lnTo>
                  <a:lnTo>
                    <a:pt x="31516" y="38247"/>
                  </a:lnTo>
                  <a:lnTo>
                    <a:pt x="31586" y="38247"/>
                  </a:lnTo>
                  <a:lnTo>
                    <a:pt x="31699" y="38289"/>
                  </a:lnTo>
                  <a:lnTo>
                    <a:pt x="31699" y="38331"/>
                  </a:lnTo>
                  <a:lnTo>
                    <a:pt x="32093" y="38402"/>
                  </a:lnTo>
                  <a:lnTo>
                    <a:pt x="32107" y="38458"/>
                  </a:lnTo>
                  <a:lnTo>
                    <a:pt x="32149" y="38571"/>
                  </a:lnTo>
                  <a:lnTo>
                    <a:pt x="32149" y="38585"/>
                  </a:lnTo>
                  <a:lnTo>
                    <a:pt x="32149" y="38585"/>
                  </a:lnTo>
                  <a:lnTo>
                    <a:pt x="32121" y="38627"/>
                  </a:lnTo>
                  <a:lnTo>
                    <a:pt x="32079" y="38683"/>
                  </a:lnTo>
                  <a:lnTo>
                    <a:pt x="32079" y="38796"/>
                  </a:lnTo>
                  <a:lnTo>
                    <a:pt x="32037" y="38895"/>
                  </a:lnTo>
                  <a:lnTo>
                    <a:pt x="32022" y="39007"/>
                  </a:lnTo>
                  <a:lnTo>
                    <a:pt x="32008" y="39035"/>
                  </a:lnTo>
                  <a:lnTo>
                    <a:pt x="31994" y="39064"/>
                  </a:lnTo>
                  <a:lnTo>
                    <a:pt x="31966" y="39190"/>
                  </a:lnTo>
                  <a:lnTo>
                    <a:pt x="31741" y="39190"/>
                  </a:lnTo>
                  <a:lnTo>
                    <a:pt x="31614" y="39331"/>
                  </a:lnTo>
                  <a:lnTo>
                    <a:pt x="31530" y="39416"/>
                  </a:lnTo>
                  <a:lnTo>
                    <a:pt x="31417" y="39585"/>
                  </a:lnTo>
                  <a:lnTo>
                    <a:pt x="31389" y="39571"/>
                  </a:lnTo>
                  <a:lnTo>
                    <a:pt x="31389" y="39500"/>
                  </a:lnTo>
                  <a:lnTo>
                    <a:pt x="31318" y="39387"/>
                  </a:lnTo>
                  <a:lnTo>
                    <a:pt x="31276" y="39289"/>
                  </a:lnTo>
                  <a:lnTo>
                    <a:pt x="31220" y="39204"/>
                  </a:lnTo>
                  <a:lnTo>
                    <a:pt x="31192" y="39162"/>
                  </a:lnTo>
                  <a:lnTo>
                    <a:pt x="31107" y="39050"/>
                  </a:lnTo>
                  <a:lnTo>
                    <a:pt x="30966" y="38923"/>
                  </a:lnTo>
                  <a:lnTo>
                    <a:pt x="30826" y="38909"/>
                  </a:lnTo>
                  <a:lnTo>
                    <a:pt x="30783" y="38895"/>
                  </a:lnTo>
                  <a:lnTo>
                    <a:pt x="30671" y="38824"/>
                  </a:lnTo>
                  <a:lnTo>
                    <a:pt x="30558" y="38923"/>
                  </a:lnTo>
                  <a:lnTo>
                    <a:pt x="30445" y="38951"/>
                  </a:lnTo>
                  <a:lnTo>
                    <a:pt x="30347" y="38979"/>
                  </a:lnTo>
                  <a:lnTo>
                    <a:pt x="30136" y="38838"/>
                  </a:lnTo>
                  <a:lnTo>
                    <a:pt x="30051" y="38726"/>
                  </a:lnTo>
                  <a:lnTo>
                    <a:pt x="30023" y="38641"/>
                  </a:lnTo>
                  <a:lnTo>
                    <a:pt x="30009" y="38627"/>
                  </a:lnTo>
                  <a:lnTo>
                    <a:pt x="29995" y="38627"/>
                  </a:lnTo>
                  <a:lnTo>
                    <a:pt x="29924" y="38712"/>
                  </a:lnTo>
                  <a:lnTo>
                    <a:pt x="29769" y="38754"/>
                  </a:lnTo>
                  <a:lnTo>
                    <a:pt x="29741" y="38782"/>
                  </a:lnTo>
                  <a:lnTo>
                    <a:pt x="29699" y="38824"/>
                  </a:lnTo>
                  <a:lnTo>
                    <a:pt x="29699" y="38824"/>
                  </a:lnTo>
                  <a:lnTo>
                    <a:pt x="29685" y="38852"/>
                  </a:lnTo>
                  <a:lnTo>
                    <a:pt x="29600" y="39021"/>
                  </a:lnTo>
                  <a:lnTo>
                    <a:pt x="29586" y="39035"/>
                  </a:lnTo>
                  <a:lnTo>
                    <a:pt x="29460" y="39134"/>
                  </a:lnTo>
                  <a:lnTo>
                    <a:pt x="29446" y="39134"/>
                  </a:lnTo>
                  <a:lnTo>
                    <a:pt x="29361" y="39148"/>
                  </a:lnTo>
                  <a:lnTo>
                    <a:pt x="29333" y="39162"/>
                  </a:lnTo>
                  <a:lnTo>
                    <a:pt x="29319" y="39162"/>
                  </a:lnTo>
                  <a:lnTo>
                    <a:pt x="29262" y="39148"/>
                  </a:lnTo>
                  <a:lnTo>
                    <a:pt x="29122" y="39148"/>
                  </a:lnTo>
                  <a:lnTo>
                    <a:pt x="29051" y="39148"/>
                  </a:lnTo>
                  <a:lnTo>
                    <a:pt x="28981" y="39190"/>
                  </a:lnTo>
                  <a:lnTo>
                    <a:pt x="28910" y="39317"/>
                  </a:lnTo>
                  <a:lnTo>
                    <a:pt x="28882" y="39444"/>
                  </a:lnTo>
                  <a:lnTo>
                    <a:pt x="28882" y="39585"/>
                  </a:lnTo>
                  <a:lnTo>
                    <a:pt x="28840" y="39613"/>
                  </a:lnTo>
                  <a:lnTo>
                    <a:pt x="28685" y="39613"/>
                  </a:lnTo>
                  <a:lnTo>
                    <a:pt x="28657" y="39655"/>
                  </a:lnTo>
                  <a:lnTo>
                    <a:pt x="28699" y="39725"/>
                  </a:lnTo>
                  <a:lnTo>
                    <a:pt x="28643" y="39754"/>
                  </a:lnTo>
                  <a:lnTo>
                    <a:pt x="28601" y="39810"/>
                  </a:lnTo>
                  <a:lnTo>
                    <a:pt x="28685" y="39908"/>
                  </a:lnTo>
                  <a:lnTo>
                    <a:pt x="28784" y="40035"/>
                  </a:lnTo>
                  <a:lnTo>
                    <a:pt x="28685" y="40077"/>
                  </a:lnTo>
                  <a:lnTo>
                    <a:pt x="28530" y="40232"/>
                  </a:lnTo>
                  <a:lnTo>
                    <a:pt x="28587" y="40317"/>
                  </a:lnTo>
                  <a:lnTo>
                    <a:pt x="28474" y="40655"/>
                  </a:lnTo>
                  <a:lnTo>
                    <a:pt x="28488" y="40782"/>
                  </a:lnTo>
                  <a:lnTo>
                    <a:pt x="28544" y="40796"/>
                  </a:lnTo>
                  <a:lnTo>
                    <a:pt x="28558" y="40796"/>
                  </a:lnTo>
                  <a:lnTo>
                    <a:pt x="28587" y="40824"/>
                  </a:lnTo>
                  <a:lnTo>
                    <a:pt x="28516" y="40951"/>
                  </a:lnTo>
                  <a:lnTo>
                    <a:pt x="28544" y="40979"/>
                  </a:lnTo>
                  <a:lnTo>
                    <a:pt x="28643" y="41021"/>
                  </a:lnTo>
                  <a:lnTo>
                    <a:pt x="28826" y="41077"/>
                  </a:lnTo>
                  <a:lnTo>
                    <a:pt x="28854" y="41091"/>
                  </a:lnTo>
                  <a:lnTo>
                    <a:pt x="28868" y="41091"/>
                  </a:lnTo>
                  <a:lnTo>
                    <a:pt x="28882" y="41091"/>
                  </a:lnTo>
                  <a:lnTo>
                    <a:pt x="28925" y="41077"/>
                  </a:lnTo>
                  <a:lnTo>
                    <a:pt x="28939" y="41035"/>
                  </a:lnTo>
                  <a:lnTo>
                    <a:pt x="28967" y="41007"/>
                  </a:lnTo>
                  <a:lnTo>
                    <a:pt x="29079" y="40951"/>
                  </a:lnTo>
                  <a:lnTo>
                    <a:pt x="29108" y="41021"/>
                  </a:lnTo>
                  <a:lnTo>
                    <a:pt x="29122" y="41063"/>
                  </a:lnTo>
                  <a:lnTo>
                    <a:pt x="29136" y="41204"/>
                  </a:lnTo>
                  <a:lnTo>
                    <a:pt x="29136" y="41204"/>
                  </a:lnTo>
                  <a:lnTo>
                    <a:pt x="29164" y="41260"/>
                  </a:lnTo>
                  <a:lnTo>
                    <a:pt x="29164" y="41317"/>
                  </a:lnTo>
                  <a:lnTo>
                    <a:pt x="29220" y="41331"/>
                  </a:lnTo>
                  <a:lnTo>
                    <a:pt x="29277" y="41289"/>
                  </a:lnTo>
                  <a:lnTo>
                    <a:pt x="29319" y="41289"/>
                  </a:lnTo>
                  <a:lnTo>
                    <a:pt x="29361" y="41289"/>
                  </a:lnTo>
                  <a:lnTo>
                    <a:pt x="29389" y="41331"/>
                  </a:lnTo>
                  <a:lnTo>
                    <a:pt x="29403" y="41331"/>
                  </a:lnTo>
                  <a:lnTo>
                    <a:pt x="29474" y="41331"/>
                  </a:lnTo>
                  <a:lnTo>
                    <a:pt x="29558" y="41373"/>
                  </a:lnTo>
                  <a:lnTo>
                    <a:pt x="29657" y="41514"/>
                  </a:lnTo>
                  <a:lnTo>
                    <a:pt x="29657" y="41528"/>
                  </a:lnTo>
                  <a:lnTo>
                    <a:pt x="29657" y="41528"/>
                  </a:lnTo>
                  <a:lnTo>
                    <a:pt x="29643" y="41570"/>
                  </a:lnTo>
                  <a:lnTo>
                    <a:pt x="29868" y="41683"/>
                  </a:lnTo>
                  <a:lnTo>
                    <a:pt x="29840" y="41711"/>
                  </a:lnTo>
                  <a:lnTo>
                    <a:pt x="29826" y="41725"/>
                  </a:lnTo>
                  <a:lnTo>
                    <a:pt x="29812" y="41753"/>
                  </a:lnTo>
                  <a:lnTo>
                    <a:pt x="29812" y="41753"/>
                  </a:lnTo>
                  <a:lnTo>
                    <a:pt x="29854" y="41795"/>
                  </a:lnTo>
                  <a:lnTo>
                    <a:pt x="29981" y="41795"/>
                  </a:lnTo>
                  <a:lnTo>
                    <a:pt x="30051" y="41781"/>
                  </a:lnTo>
                  <a:lnTo>
                    <a:pt x="30079" y="41824"/>
                  </a:lnTo>
                  <a:lnTo>
                    <a:pt x="30065" y="41894"/>
                  </a:lnTo>
                  <a:lnTo>
                    <a:pt x="30121" y="41950"/>
                  </a:lnTo>
                  <a:lnTo>
                    <a:pt x="30107" y="42021"/>
                  </a:lnTo>
                  <a:lnTo>
                    <a:pt x="30037" y="42021"/>
                  </a:lnTo>
                  <a:lnTo>
                    <a:pt x="29995" y="42021"/>
                  </a:lnTo>
                  <a:lnTo>
                    <a:pt x="29981" y="41979"/>
                  </a:lnTo>
                  <a:lnTo>
                    <a:pt x="29995" y="41908"/>
                  </a:lnTo>
                  <a:lnTo>
                    <a:pt x="29952" y="41880"/>
                  </a:lnTo>
                  <a:lnTo>
                    <a:pt x="29910" y="41908"/>
                  </a:lnTo>
                  <a:lnTo>
                    <a:pt x="29854" y="41950"/>
                  </a:lnTo>
                  <a:lnTo>
                    <a:pt x="29629" y="41950"/>
                  </a:lnTo>
                  <a:lnTo>
                    <a:pt x="29572" y="42021"/>
                  </a:lnTo>
                  <a:lnTo>
                    <a:pt x="29586" y="42091"/>
                  </a:lnTo>
                  <a:lnTo>
                    <a:pt x="29600" y="42105"/>
                  </a:lnTo>
                  <a:lnTo>
                    <a:pt x="29629" y="42147"/>
                  </a:lnTo>
                  <a:lnTo>
                    <a:pt x="29586" y="42204"/>
                  </a:lnTo>
                  <a:lnTo>
                    <a:pt x="29558" y="42246"/>
                  </a:lnTo>
                  <a:lnTo>
                    <a:pt x="29474" y="42302"/>
                  </a:lnTo>
                  <a:lnTo>
                    <a:pt x="29417" y="42331"/>
                  </a:lnTo>
                  <a:lnTo>
                    <a:pt x="29417" y="42359"/>
                  </a:lnTo>
                  <a:lnTo>
                    <a:pt x="29446" y="42387"/>
                  </a:lnTo>
                  <a:lnTo>
                    <a:pt x="29431" y="42457"/>
                  </a:lnTo>
                  <a:lnTo>
                    <a:pt x="29446" y="42612"/>
                  </a:lnTo>
                  <a:lnTo>
                    <a:pt x="29446" y="42626"/>
                  </a:lnTo>
                  <a:lnTo>
                    <a:pt x="29417" y="42739"/>
                  </a:lnTo>
                  <a:lnTo>
                    <a:pt x="29389" y="42880"/>
                  </a:lnTo>
                  <a:lnTo>
                    <a:pt x="29389" y="42908"/>
                  </a:lnTo>
                  <a:lnTo>
                    <a:pt x="29389" y="42908"/>
                  </a:lnTo>
                  <a:lnTo>
                    <a:pt x="29305" y="42964"/>
                  </a:lnTo>
                  <a:lnTo>
                    <a:pt x="29178" y="43021"/>
                  </a:lnTo>
                  <a:lnTo>
                    <a:pt x="29136" y="43049"/>
                  </a:lnTo>
                  <a:lnTo>
                    <a:pt x="29178" y="43091"/>
                  </a:lnTo>
                  <a:lnTo>
                    <a:pt x="29234" y="43204"/>
                  </a:lnTo>
                  <a:lnTo>
                    <a:pt x="29108" y="43429"/>
                  </a:lnTo>
                  <a:lnTo>
                    <a:pt x="29079" y="43457"/>
                  </a:lnTo>
                  <a:lnTo>
                    <a:pt x="29037" y="43598"/>
                  </a:lnTo>
                  <a:lnTo>
                    <a:pt x="29037" y="43640"/>
                  </a:lnTo>
                  <a:lnTo>
                    <a:pt x="28981" y="43682"/>
                  </a:lnTo>
                  <a:lnTo>
                    <a:pt x="28925" y="43711"/>
                  </a:lnTo>
                  <a:lnTo>
                    <a:pt x="28854" y="43767"/>
                  </a:lnTo>
                  <a:lnTo>
                    <a:pt x="28812" y="43781"/>
                  </a:lnTo>
                  <a:lnTo>
                    <a:pt x="28699" y="43809"/>
                  </a:lnTo>
                  <a:lnTo>
                    <a:pt x="28699" y="43978"/>
                  </a:lnTo>
                  <a:lnTo>
                    <a:pt x="28713" y="43992"/>
                  </a:lnTo>
                  <a:lnTo>
                    <a:pt x="28784" y="44063"/>
                  </a:lnTo>
                  <a:lnTo>
                    <a:pt x="28868" y="44274"/>
                  </a:lnTo>
                  <a:lnTo>
                    <a:pt x="28868" y="44457"/>
                  </a:lnTo>
                  <a:lnTo>
                    <a:pt x="28741" y="44499"/>
                  </a:lnTo>
                  <a:lnTo>
                    <a:pt x="28699" y="44527"/>
                  </a:lnTo>
                  <a:lnTo>
                    <a:pt x="28699" y="44541"/>
                  </a:lnTo>
                  <a:lnTo>
                    <a:pt x="28713" y="44584"/>
                  </a:lnTo>
                  <a:lnTo>
                    <a:pt x="28756" y="44598"/>
                  </a:lnTo>
                  <a:lnTo>
                    <a:pt x="28756" y="44598"/>
                  </a:lnTo>
                  <a:lnTo>
                    <a:pt x="28770" y="44612"/>
                  </a:lnTo>
                  <a:lnTo>
                    <a:pt x="28826" y="44612"/>
                  </a:lnTo>
                  <a:lnTo>
                    <a:pt x="29009" y="44527"/>
                  </a:lnTo>
                  <a:lnTo>
                    <a:pt x="29108" y="44485"/>
                  </a:lnTo>
                  <a:lnTo>
                    <a:pt x="29150" y="44415"/>
                  </a:lnTo>
                  <a:lnTo>
                    <a:pt x="29136" y="44401"/>
                  </a:lnTo>
                  <a:lnTo>
                    <a:pt x="29051" y="44330"/>
                  </a:lnTo>
                  <a:lnTo>
                    <a:pt x="29192" y="44246"/>
                  </a:lnTo>
                  <a:lnTo>
                    <a:pt x="29248" y="44218"/>
                  </a:lnTo>
                  <a:lnTo>
                    <a:pt x="29319" y="44189"/>
                  </a:lnTo>
                  <a:lnTo>
                    <a:pt x="29361" y="44161"/>
                  </a:lnTo>
                  <a:lnTo>
                    <a:pt x="29586" y="43964"/>
                  </a:lnTo>
                  <a:lnTo>
                    <a:pt x="29671" y="43950"/>
                  </a:lnTo>
                  <a:lnTo>
                    <a:pt x="29713" y="43964"/>
                  </a:lnTo>
                  <a:lnTo>
                    <a:pt x="29784" y="44049"/>
                  </a:lnTo>
                  <a:lnTo>
                    <a:pt x="29812" y="44203"/>
                  </a:lnTo>
                  <a:lnTo>
                    <a:pt x="29784" y="44499"/>
                  </a:lnTo>
                  <a:lnTo>
                    <a:pt x="29784" y="44626"/>
                  </a:lnTo>
                  <a:lnTo>
                    <a:pt x="29798" y="44753"/>
                  </a:lnTo>
                  <a:lnTo>
                    <a:pt x="29699" y="44724"/>
                  </a:lnTo>
                  <a:lnTo>
                    <a:pt x="29586" y="44654"/>
                  </a:lnTo>
                  <a:lnTo>
                    <a:pt x="29544" y="44668"/>
                  </a:lnTo>
                  <a:lnTo>
                    <a:pt x="29516" y="44724"/>
                  </a:lnTo>
                  <a:lnTo>
                    <a:pt x="29502" y="44767"/>
                  </a:lnTo>
                  <a:lnTo>
                    <a:pt x="29502" y="44851"/>
                  </a:lnTo>
                  <a:lnTo>
                    <a:pt x="29516" y="44950"/>
                  </a:lnTo>
                  <a:lnTo>
                    <a:pt x="29488" y="44978"/>
                  </a:lnTo>
                  <a:lnTo>
                    <a:pt x="29431" y="44992"/>
                  </a:lnTo>
                  <a:lnTo>
                    <a:pt x="29277" y="44978"/>
                  </a:lnTo>
                  <a:lnTo>
                    <a:pt x="29150" y="45006"/>
                  </a:lnTo>
                  <a:lnTo>
                    <a:pt x="28981" y="45006"/>
                  </a:lnTo>
                  <a:lnTo>
                    <a:pt x="28826" y="45076"/>
                  </a:lnTo>
                  <a:lnTo>
                    <a:pt x="28657" y="45105"/>
                  </a:lnTo>
                  <a:lnTo>
                    <a:pt x="28361" y="45316"/>
                  </a:lnTo>
                  <a:lnTo>
                    <a:pt x="28220" y="45316"/>
                  </a:lnTo>
                  <a:lnTo>
                    <a:pt x="28220" y="45316"/>
                  </a:lnTo>
                  <a:lnTo>
                    <a:pt x="28150" y="45372"/>
                  </a:lnTo>
                  <a:lnTo>
                    <a:pt x="28094" y="45429"/>
                  </a:lnTo>
                  <a:lnTo>
                    <a:pt x="28051" y="45527"/>
                  </a:lnTo>
                  <a:lnTo>
                    <a:pt x="27953" y="45654"/>
                  </a:lnTo>
                  <a:lnTo>
                    <a:pt x="27925" y="45766"/>
                  </a:lnTo>
                  <a:lnTo>
                    <a:pt x="27967" y="45837"/>
                  </a:lnTo>
                  <a:lnTo>
                    <a:pt x="27981" y="45935"/>
                  </a:lnTo>
                  <a:lnTo>
                    <a:pt x="27981" y="45935"/>
                  </a:lnTo>
                  <a:lnTo>
                    <a:pt x="28051" y="46076"/>
                  </a:lnTo>
                  <a:lnTo>
                    <a:pt x="28446" y="46288"/>
                  </a:lnTo>
                  <a:lnTo>
                    <a:pt x="28530" y="46358"/>
                  </a:lnTo>
                  <a:lnTo>
                    <a:pt x="28530" y="46358"/>
                  </a:lnTo>
                  <a:lnTo>
                    <a:pt x="28558" y="46456"/>
                  </a:lnTo>
                  <a:lnTo>
                    <a:pt x="28558" y="46471"/>
                  </a:lnTo>
                  <a:lnTo>
                    <a:pt x="28629" y="46499"/>
                  </a:lnTo>
                  <a:lnTo>
                    <a:pt x="28713" y="46527"/>
                  </a:lnTo>
                  <a:lnTo>
                    <a:pt x="28741" y="46527"/>
                  </a:lnTo>
                  <a:lnTo>
                    <a:pt x="28741" y="46541"/>
                  </a:lnTo>
                  <a:lnTo>
                    <a:pt x="28784" y="46611"/>
                  </a:lnTo>
                  <a:lnTo>
                    <a:pt x="28967" y="46710"/>
                  </a:lnTo>
                  <a:lnTo>
                    <a:pt x="29009" y="46794"/>
                  </a:lnTo>
                  <a:lnTo>
                    <a:pt x="29122" y="46907"/>
                  </a:lnTo>
                  <a:lnTo>
                    <a:pt x="29178" y="46949"/>
                  </a:lnTo>
                  <a:lnTo>
                    <a:pt x="29234" y="46978"/>
                  </a:lnTo>
                  <a:lnTo>
                    <a:pt x="29333" y="47034"/>
                  </a:lnTo>
                  <a:lnTo>
                    <a:pt x="29403" y="47062"/>
                  </a:lnTo>
                  <a:lnTo>
                    <a:pt x="29431" y="47076"/>
                  </a:lnTo>
                  <a:lnTo>
                    <a:pt x="29431" y="47062"/>
                  </a:lnTo>
                  <a:lnTo>
                    <a:pt x="29530" y="47062"/>
                  </a:lnTo>
                  <a:lnTo>
                    <a:pt x="29727" y="46992"/>
                  </a:lnTo>
                  <a:lnTo>
                    <a:pt x="29952" y="46963"/>
                  </a:lnTo>
                  <a:lnTo>
                    <a:pt x="30023" y="46978"/>
                  </a:lnTo>
                  <a:lnTo>
                    <a:pt x="30023" y="46978"/>
                  </a:lnTo>
                  <a:lnTo>
                    <a:pt x="30093" y="47020"/>
                  </a:lnTo>
                  <a:lnTo>
                    <a:pt x="30107" y="47034"/>
                  </a:lnTo>
                  <a:lnTo>
                    <a:pt x="30121" y="47104"/>
                  </a:lnTo>
                  <a:lnTo>
                    <a:pt x="30037" y="47287"/>
                  </a:lnTo>
                  <a:lnTo>
                    <a:pt x="29769" y="47442"/>
                  </a:lnTo>
                  <a:lnTo>
                    <a:pt x="29741" y="47555"/>
                  </a:lnTo>
                  <a:lnTo>
                    <a:pt x="29784" y="47639"/>
                  </a:lnTo>
                  <a:lnTo>
                    <a:pt x="29741" y="47766"/>
                  </a:lnTo>
                  <a:lnTo>
                    <a:pt x="29741" y="47794"/>
                  </a:lnTo>
                  <a:lnTo>
                    <a:pt x="29713" y="47837"/>
                  </a:lnTo>
                  <a:lnTo>
                    <a:pt x="29699" y="47837"/>
                  </a:lnTo>
                  <a:lnTo>
                    <a:pt x="29699" y="47893"/>
                  </a:lnTo>
                  <a:lnTo>
                    <a:pt x="29727" y="47935"/>
                  </a:lnTo>
                  <a:lnTo>
                    <a:pt x="29727" y="47977"/>
                  </a:lnTo>
                  <a:lnTo>
                    <a:pt x="29727" y="47991"/>
                  </a:lnTo>
                  <a:lnTo>
                    <a:pt x="29755" y="48048"/>
                  </a:lnTo>
                  <a:lnTo>
                    <a:pt x="29882" y="48076"/>
                  </a:lnTo>
                  <a:lnTo>
                    <a:pt x="29896" y="48076"/>
                  </a:lnTo>
                  <a:lnTo>
                    <a:pt x="30051" y="48090"/>
                  </a:lnTo>
                  <a:lnTo>
                    <a:pt x="30093" y="48076"/>
                  </a:lnTo>
                  <a:lnTo>
                    <a:pt x="30164" y="48104"/>
                  </a:lnTo>
                  <a:lnTo>
                    <a:pt x="30150" y="48132"/>
                  </a:lnTo>
                  <a:lnTo>
                    <a:pt x="30107" y="48146"/>
                  </a:lnTo>
                  <a:lnTo>
                    <a:pt x="30079" y="48146"/>
                  </a:lnTo>
                  <a:lnTo>
                    <a:pt x="30037" y="48231"/>
                  </a:lnTo>
                  <a:lnTo>
                    <a:pt x="30009" y="48245"/>
                  </a:lnTo>
                  <a:lnTo>
                    <a:pt x="29924" y="48231"/>
                  </a:lnTo>
                  <a:lnTo>
                    <a:pt x="29769" y="48174"/>
                  </a:lnTo>
                  <a:lnTo>
                    <a:pt x="29600" y="48287"/>
                  </a:lnTo>
                  <a:lnTo>
                    <a:pt x="29431" y="48343"/>
                  </a:lnTo>
                  <a:lnTo>
                    <a:pt x="29389" y="48372"/>
                  </a:lnTo>
                  <a:lnTo>
                    <a:pt x="29389" y="48400"/>
                  </a:lnTo>
                  <a:lnTo>
                    <a:pt x="29446" y="48498"/>
                  </a:lnTo>
                  <a:lnTo>
                    <a:pt x="29431" y="48527"/>
                  </a:lnTo>
                  <a:lnTo>
                    <a:pt x="29234" y="48569"/>
                  </a:lnTo>
                  <a:lnTo>
                    <a:pt x="29206" y="48611"/>
                  </a:lnTo>
                  <a:lnTo>
                    <a:pt x="29234" y="48667"/>
                  </a:lnTo>
                  <a:lnTo>
                    <a:pt x="29206" y="48752"/>
                  </a:lnTo>
                  <a:lnTo>
                    <a:pt x="29192" y="48794"/>
                  </a:lnTo>
                  <a:lnTo>
                    <a:pt x="29065" y="48977"/>
                  </a:lnTo>
                  <a:lnTo>
                    <a:pt x="29023" y="49048"/>
                  </a:lnTo>
                  <a:lnTo>
                    <a:pt x="29023" y="49188"/>
                  </a:lnTo>
                  <a:lnTo>
                    <a:pt x="29037" y="49259"/>
                  </a:lnTo>
                  <a:lnTo>
                    <a:pt x="29009" y="49343"/>
                  </a:lnTo>
                  <a:lnTo>
                    <a:pt x="28826" y="49526"/>
                  </a:lnTo>
                  <a:lnTo>
                    <a:pt x="28840" y="49569"/>
                  </a:lnTo>
                  <a:lnTo>
                    <a:pt x="29009" y="49653"/>
                  </a:lnTo>
                  <a:lnTo>
                    <a:pt x="29122" y="49583"/>
                  </a:lnTo>
                  <a:lnTo>
                    <a:pt x="29150" y="49554"/>
                  </a:lnTo>
                  <a:lnTo>
                    <a:pt x="29178" y="49583"/>
                  </a:lnTo>
                  <a:lnTo>
                    <a:pt x="29192" y="49667"/>
                  </a:lnTo>
                  <a:lnTo>
                    <a:pt x="29150" y="49738"/>
                  </a:lnTo>
                  <a:lnTo>
                    <a:pt x="29037" y="49808"/>
                  </a:lnTo>
                  <a:lnTo>
                    <a:pt x="28896" y="49864"/>
                  </a:lnTo>
                  <a:lnTo>
                    <a:pt x="28756" y="49878"/>
                  </a:lnTo>
                  <a:lnTo>
                    <a:pt x="28756" y="49878"/>
                  </a:lnTo>
                  <a:lnTo>
                    <a:pt x="28713" y="49949"/>
                  </a:lnTo>
                  <a:lnTo>
                    <a:pt x="28826" y="50090"/>
                  </a:lnTo>
                  <a:lnTo>
                    <a:pt x="28910" y="50118"/>
                  </a:lnTo>
                  <a:lnTo>
                    <a:pt x="28925" y="50132"/>
                  </a:lnTo>
                  <a:lnTo>
                    <a:pt x="28953" y="50202"/>
                  </a:lnTo>
                  <a:lnTo>
                    <a:pt x="28995" y="50273"/>
                  </a:lnTo>
                  <a:lnTo>
                    <a:pt x="28981" y="50301"/>
                  </a:lnTo>
                  <a:lnTo>
                    <a:pt x="28981" y="50301"/>
                  </a:lnTo>
                  <a:lnTo>
                    <a:pt x="28953" y="50315"/>
                  </a:lnTo>
                  <a:lnTo>
                    <a:pt x="28868" y="50329"/>
                  </a:lnTo>
                  <a:lnTo>
                    <a:pt x="28868" y="50357"/>
                  </a:lnTo>
                  <a:lnTo>
                    <a:pt x="28854" y="50399"/>
                  </a:lnTo>
                  <a:lnTo>
                    <a:pt x="28840" y="50442"/>
                  </a:lnTo>
                  <a:lnTo>
                    <a:pt x="28826" y="50625"/>
                  </a:lnTo>
                  <a:lnTo>
                    <a:pt x="28812" y="50695"/>
                  </a:lnTo>
                  <a:lnTo>
                    <a:pt x="28812" y="50695"/>
                  </a:lnTo>
                  <a:lnTo>
                    <a:pt x="28882" y="50850"/>
                  </a:lnTo>
                  <a:lnTo>
                    <a:pt x="28967" y="50949"/>
                  </a:lnTo>
                  <a:lnTo>
                    <a:pt x="29065" y="51019"/>
                  </a:lnTo>
                  <a:lnTo>
                    <a:pt x="29079" y="51160"/>
                  </a:lnTo>
                  <a:lnTo>
                    <a:pt x="29122" y="51202"/>
                  </a:lnTo>
                  <a:lnTo>
                    <a:pt x="29122" y="51258"/>
                  </a:lnTo>
                  <a:lnTo>
                    <a:pt x="29065" y="51385"/>
                  </a:lnTo>
                  <a:lnTo>
                    <a:pt x="29051" y="51484"/>
                  </a:lnTo>
                  <a:lnTo>
                    <a:pt x="29065" y="51540"/>
                  </a:lnTo>
                  <a:lnTo>
                    <a:pt x="29234" y="51962"/>
                  </a:lnTo>
                  <a:lnTo>
                    <a:pt x="29431" y="52160"/>
                  </a:lnTo>
                  <a:lnTo>
                    <a:pt x="29488" y="52244"/>
                  </a:lnTo>
                  <a:lnTo>
                    <a:pt x="29699" y="52540"/>
                  </a:lnTo>
                  <a:lnTo>
                    <a:pt x="29713" y="52667"/>
                  </a:lnTo>
                  <a:lnTo>
                    <a:pt x="29713" y="52709"/>
                  </a:lnTo>
                  <a:lnTo>
                    <a:pt x="29755" y="52751"/>
                  </a:lnTo>
                  <a:lnTo>
                    <a:pt x="29812" y="52779"/>
                  </a:lnTo>
                  <a:lnTo>
                    <a:pt x="29924" y="52751"/>
                  </a:lnTo>
                  <a:lnTo>
                    <a:pt x="30037" y="52765"/>
                  </a:lnTo>
                  <a:lnTo>
                    <a:pt x="30037" y="52990"/>
                  </a:lnTo>
                  <a:lnTo>
                    <a:pt x="30136" y="52990"/>
                  </a:lnTo>
                  <a:lnTo>
                    <a:pt x="30150" y="52990"/>
                  </a:lnTo>
                  <a:lnTo>
                    <a:pt x="30192" y="52990"/>
                  </a:lnTo>
                  <a:lnTo>
                    <a:pt x="30319" y="52906"/>
                  </a:lnTo>
                  <a:lnTo>
                    <a:pt x="30516" y="52793"/>
                  </a:lnTo>
                  <a:lnTo>
                    <a:pt x="30628" y="52751"/>
                  </a:lnTo>
                  <a:lnTo>
                    <a:pt x="30642" y="52751"/>
                  </a:lnTo>
                  <a:lnTo>
                    <a:pt x="30642" y="52737"/>
                  </a:lnTo>
                  <a:lnTo>
                    <a:pt x="30657" y="52723"/>
                  </a:lnTo>
                  <a:lnTo>
                    <a:pt x="30713" y="52652"/>
                  </a:lnTo>
                  <a:lnTo>
                    <a:pt x="30727" y="52638"/>
                  </a:lnTo>
                  <a:lnTo>
                    <a:pt x="30741" y="52624"/>
                  </a:lnTo>
                  <a:lnTo>
                    <a:pt x="30769" y="52624"/>
                  </a:lnTo>
                  <a:lnTo>
                    <a:pt x="30769" y="52624"/>
                  </a:lnTo>
                  <a:lnTo>
                    <a:pt x="30811" y="52624"/>
                  </a:lnTo>
                  <a:lnTo>
                    <a:pt x="30840" y="52667"/>
                  </a:lnTo>
                  <a:lnTo>
                    <a:pt x="30868" y="52709"/>
                  </a:lnTo>
                  <a:lnTo>
                    <a:pt x="30938" y="52709"/>
                  </a:lnTo>
                  <a:lnTo>
                    <a:pt x="31051" y="52765"/>
                  </a:lnTo>
                  <a:lnTo>
                    <a:pt x="31037" y="52807"/>
                  </a:lnTo>
                  <a:lnTo>
                    <a:pt x="30910" y="52864"/>
                  </a:lnTo>
                  <a:lnTo>
                    <a:pt x="30952" y="52878"/>
                  </a:lnTo>
                  <a:lnTo>
                    <a:pt x="31079" y="52836"/>
                  </a:lnTo>
                  <a:lnTo>
                    <a:pt x="31107" y="52878"/>
                  </a:lnTo>
                  <a:lnTo>
                    <a:pt x="31135" y="52990"/>
                  </a:lnTo>
                  <a:lnTo>
                    <a:pt x="31248" y="53019"/>
                  </a:lnTo>
                  <a:lnTo>
                    <a:pt x="31304" y="53103"/>
                  </a:lnTo>
                  <a:lnTo>
                    <a:pt x="31375" y="53131"/>
                  </a:lnTo>
                  <a:lnTo>
                    <a:pt x="31403" y="53188"/>
                  </a:lnTo>
                  <a:lnTo>
                    <a:pt x="31516" y="53286"/>
                  </a:lnTo>
                  <a:lnTo>
                    <a:pt x="31600" y="53342"/>
                  </a:lnTo>
                  <a:lnTo>
                    <a:pt x="31600" y="53413"/>
                  </a:lnTo>
                  <a:lnTo>
                    <a:pt x="31614" y="53540"/>
                  </a:lnTo>
                  <a:lnTo>
                    <a:pt x="31614" y="53540"/>
                  </a:lnTo>
                  <a:lnTo>
                    <a:pt x="31713" y="53666"/>
                  </a:lnTo>
                  <a:lnTo>
                    <a:pt x="31769" y="53793"/>
                  </a:lnTo>
                  <a:lnTo>
                    <a:pt x="31882" y="53906"/>
                  </a:lnTo>
                  <a:lnTo>
                    <a:pt x="31980" y="53892"/>
                  </a:lnTo>
                  <a:lnTo>
                    <a:pt x="32107" y="53906"/>
                  </a:lnTo>
                  <a:lnTo>
                    <a:pt x="32121" y="53906"/>
                  </a:lnTo>
                  <a:lnTo>
                    <a:pt x="32149" y="53863"/>
                  </a:lnTo>
                  <a:lnTo>
                    <a:pt x="32220" y="53849"/>
                  </a:lnTo>
                  <a:lnTo>
                    <a:pt x="32234" y="53863"/>
                  </a:lnTo>
                  <a:lnTo>
                    <a:pt x="32276" y="53962"/>
                  </a:lnTo>
                  <a:lnTo>
                    <a:pt x="32276" y="53976"/>
                  </a:lnTo>
                  <a:lnTo>
                    <a:pt x="32332" y="53948"/>
                  </a:lnTo>
                  <a:lnTo>
                    <a:pt x="32360" y="53934"/>
                  </a:lnTo>
                  <a:lnTo>
                    <a:pt x="32389" y="53934"/>
                  </a:lnTo>
                  <a:lnTo>
                    <a:pt x="32544" y="53962"/>
                  </a:lnTo>
                  <a:lnTo>
                    <a:pt x="32558" y="53976"/>
                  </a:lnTo>
                  <a:lnTo>
                    <a:pt x="32572" y="54047"/>
                  </a:lnTo>
                  <a:lnTo>
                    <a:pt x="32529" y="54159"/>
                  </a:lnTo>
                  <a:lnTo>
                    <a:pt x="32544" y="54244"/>
                  </a:lnTo>
                  <a:lnTo>
                    <a:pt x="32515" y="54272"/>
                  </a:lnTo>
                  <a:lnTo>
                    <a:pt x="32515" y="54272"/>
                  </a:lnTo>
                  <a:lnTo>
                    <a:pt x="32375" y="54356"/>
                  </a:lnTo>
                  <a:lnTo>
                    <a:pt x="32360" y="54399"/>
                  </a:lnTo>
                  <a:lnTo>
                    <a:pt x="32375" y="54413"/>
                  </a:lnTo>
                  <a:lnTo>
                    <a:pt x="32389" y="54455"/>
                  </a:lnTo>
                  <a:lnTo>
                    <a:pt x="32403" y="54511"/>
                  </a:lnTo>
                  <a:lnTo>
                    <a:pt x="32417" y="54568"/>
                  </a:lnTo>
                  <a:lnTo>
                    <a:pt x="32431" y="54610"/>
                  </a:lnTo>
                  <a:lnTo>
                    <a:pt x="32403" y="54680"/>
                  </a:lnTo>
                  <a:lnTo>
                    <a:pt x="32375" y="54821"/>
                  </a:lnTo>
                  <a:lnTo>
                    <a:pt x="32375" y="54891"/>
                  </a:lnTo>
                  <a:lnTo>
                    <a:pt x="32445" y="54976"/>
                  </a:lnTo>
                  <a:lnTo>
                    <a:pt x="32515" y="55004"/>
                  </a:lnTo>
                  <a:lnTo>
                    <a:pt x="32515" y="55060"/>
                  </a:lnTo>
                  <a:lnTo>
                    <a:pt x="32487" y="55173"/>
                  </a:lnTo>
                  <a:lnTo>
                    <a:pt x="32459" y="55243"/>
                  </a:lnTo>
                  <a:lnTo>
                    <a:pt x="32417" y="55314"/>
                  </a:lnTo>
                  <a:lnTo>
                    <a:pt x="32332" y="55356"/>
                  </a:lnTo>
                  <a:lnTo>
                    <a:pt x="32389" y="55441"/>
                  </a:lnTo>
                  <a:lnTo>
                    <a:pt x="32389" y="55553"/>
                  </a:lnTo>
                  <a:lnTo>
                    <a:pt x="32473" y="55666"/>
                  </a:lnTo>
                  <a:lnTo>
                    <a:pt x="32487" y="55750"/>
                  </a:lnTo>
                  <a:lnTo>
                    <a:pt x="32375" y="55750"/>
                  </a:lnTo>
                  <a:lnTo>
                    <a:pt x="32375" y="55779"/>
                  </a:lnTo>
                  <a:lnTo>
                    <a:pt x="32473" y="55863"/>
                  </a:lnTo>
                  <a:lnTo>
                    <a:pt x="32487" y="55919"/>
                  </a:lnTo>
                  <a:lnTo>
                    <a:pt x="32459" y="56046"/>
                  </a:lnTo>
                  <a:lnTo>
                    <a:pt x="32558" y="56102"/>
                  </a:lnTo>
                  <a:lnTo>
                    <a:pt x="32572" y="56145"/>
                  </a:lnTo>
                  <a:lnTo>
                    <a:pt x="32544" y="56187"/>
                  </a:lnTo>
                  <a:lnTo>
                    <a:pt x="32346" y="56215"/>
                  </a:lnTo>
                  <a:lnTo>
                    <a:pt x="32346" y="56300"/>
                  </a:lnTo>
                  <a:lnTo>
                    <a:pt x="32375" y="56328"/>
                  </a:lnTo>
                  <a:lnTo>
                    <a:pt x="32417" y="56328"/>
                  </a:lnTo>
                  <a:lnTo>
                    <a:pt x="32473" y="56243"/>
                  </a:lnTo>
                  <a:lnTo>
                    <a:pt x="32501" y="56271"/>
                  </a:lnTo>
                  <a:lnTo>
                    <a:pt x="32487" y="56342"/>
                  </a:lnTo>
                  <a:lnTo>
                    <a:pt x="32445" y="56384"/>
                  </a:lnTo>
                  <a:lnTo>
                    <a:pt x="32403" y="56455"/>
                  </a:lnTo>
                  <a:lnTo>
                    <a:pt x="32389" y="56511"/>
                  </a:lnTo>
                  <a:lnTo>
                    <a:pt x="32417" y="56525"/>
                  </a:lnTo>
                  <a:lnTo>
                    <a:pt x="32417" y="56539"/>
                  </a:lnTo>
                  <a:lnTo>
                    <a:pt x="32459" y="56525"/>
                  </a:lnTo>
                  <a:lnTo>
                    <a:pt x="32501" y="56553"/>
                  </a:lnTo>
                  <a:lnTo>
                    <a:pt x="32501" y="56581"/>
                  </a:lnTo>
                  <a:lnTo>
                    <a:pt x="32487" y="56694"/>
                  </a:lnTo>
                  <a:lnTo>
                    <a:pt x="32501" y="56750"/>
                  </a:lnTo>
                  <a:lnTo>
                    <a:pt x="32501" y="56750"/>
                  </a:lnTo>
                  <a:lnTo>
                    <a:pt x="32572" y="56835"/>
                  </a:lnTo>
                  <a:lnTo>
                    <a:pt x="32558" y="56891"/>
                  </a:lnTo>
                  <a:moveTo>
                    <a:pt x="39584" y="1916"/>
                  </a:moveTo>
                  <a:lnTo>
                    <a:pt x="39486" y="1930"/>
                  </a:lnTo>
                  <a:lnTo>
                    <a:pt x="39458" y="1902"/>
                  </a:lnTo>
                  <a:lnTo>
                    <a:pt x="39472" y="1803"/>
                  </a:lnTo>
                  <a:lnTo>
                    <a:pt x="39401" y="1747"/>
                  </a:lnTo>
                  <a:lnTo>
                    <a:pt x="39345" y="1761"/>
                  </a:lnTo>
                  <a:lnTo>
                    <a:pt x="39246" y="1733"/>
                  </a:lnTo>
                  <a:lnTo>
                    <a:pt x="39190" y="1775"/>
                  </a:lnTo>
                  <a:lnTo>
                    <a:pt x="39120" y="1775"/>
                  </a:lnTo>
                  <a:lnTo>
                    <a:pt x="39077" y="1733"/>
                  </a:lnTo>
                  <a:lnTo>
                    <a:pt x="39077" y="1677"/>
                  </a:lnTo>
                  <a:lnTo>
                    <a:pt x="39359" y="1705"/>
                  </a:lnTo>
                  <a:lnTo>
                    <a:pt x="39444" y="1677"/>
                  </a:lnTo>
                  <a:lnTo>
                    <a:pt x="39500" y="1663"/>
                  </a:lnTo>
                  <a:lnTo>
                    <a:pt x="39528" y="1663"/>
                  </a:lnTo>
                  <a:lnTo>
                    <a:pt x="39528" y="1663"/>
                  </a:lnTo>
                  <a:lnTo>
                    <a:pt x="39613" y="1705"/>
                  </a:lnTo>
                  <a:lnTo>
                    <a:pt x="39655" y="1677"/>
                  </a:lnTo>
                  <a:lnTo>
                    <a:pt x="39683" y="1691"/>
                  </a:lnTo>
                  <a:lnTo>
                    <a:pt x="39683" y="1719"/>
                  </a:lnTo>
                  <a:lnTo>
                    <a:pt x="39669" y="1761"/>
                  </a:lnTo>
                  <a:lnTo>
                    <a:pt x="39655" y="1860"/>
                  </a:lnTo>
                  <a:lnTo>
                    <a:pt x="39683" y="1944"/>
                  </a:lnTo>
                  <a:close/>
                </a:path>
              </a:pathLst>
            </a:custGeom>
            <a:noFill/>
            <a:ln w="1750" cap="flat" cmpd="sng">
              <a:solidFill>
                <a:srgbClr val="646464"/>
              </a:solidFill>
              <a:prstDash val="solid"/>
              <a:miter lim="14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1119150" y="241625"/>
              <a:ext cx="1751800" cy="2127775"/>
            </a:xfrm>
            <a:custGeom>
              <a:avLst/>
              <a:gdLst/>
              <a:ahLst/>
              <a:cxnLst/>
              <a:rect l="l" t="t" r="r" b="b"/>
              <a:pathLst>
                <a:path w="70072" h="85111" fill="none" extrusionOk="0">
                  <a:moveTo>
                    <a:pt x="1" y="1"/>
                  </a:moveTo>
                  <a:lnTo>
                    <a:pt x="70071" y="1"/>
                  </a:lnTo>
                  <a:lnTo>
                    <a:pt x="70071" y="85111"/>
                  </a:lnTo>
                  <a:lnTo>
                    <a:pt x="1" y="85111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4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1" name="Google Shape;341;p25"/>
          <p:cNvCxnSpPr/>
          <p:nvPr/>
        </p:nvCxnSpPr>
        <p:spPr>
          <a:xfrm>
            <a:off x="53763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25"/>
          <p:cNvSpPr txBox="1"/>
          <p:nvPr/>
        </p:nvSpPr>
        <p:spPr>
          <a:xfrm>
            <a:off x="5967375" y="1878950"/>
            <a:ext cx="2601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Sites of Special Scientific Interest (SSSIs) are given legal protections against development.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county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Cornwall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has a number of these </a:t>
            </a:r>
            <a:r>
              <a:rPr lang="en" sz="1300" b="1">
                <a:solidFill>
                  <a:srgbClr val="16881E"/>
                </a:solidFill>
                <a:latin typeface="Cambria"/>
                <a:ea typeface="Cambria"/>
                <a:cs typeface="Cambria"/>
                <a:sym typeface="Cambria"/>
              </a:rPr>
              <a:t>SSSIs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6"/>
          <p:cNvPicPr preferRelativeResize="0"/>
          <p:nvPr/>
        </p:nvPicPr>
        <p:blipFill rotWithShape="1">
          <a:blip r:embed="rId3">
            <a:alphaModFix/>
          </a:blip>
          <a:srcRect l="7553" r="22696"/>
          <a:stretch/>
        </p:blipFill>
        <p:spPr>
          <a:xfrm>
            <a:off x="3718350" y="0"/>
            <a:ext cx="54256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49" name="Google Shape;349;p26"/>
          <p:cNvSpPr txBox="1"/>
          <p:nvPr/>
        </p:nvSpPr>
        <p:spPr>
          <a:xfrm>
            <a:off x="637375" y="2048400"/>
            <a:ext cx="249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rolling hills of the Malverns are designated as 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Area of Outstanding Natural Beauty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AONB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50" name="Google Shape;350;p26"/>
          <p:cNvCxnSpPr/>
          <p:nvPr/>
        </p:nvCxnSpPr>
        <p:spPr>
          <a:xfrm>
            <a:off x="371265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Analysing Consequences of Agriculture on Biodiversity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6" name="Google Shape;35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The </a:t>
            </a:r>
            <a:r>
              <a:rPr lang="en" sz="1700" b="1" dirty="0">
                <a:solidFill>
                  <a:srgbClr val="CCCCCC"/>
                </a:solidFill>
              </a:rPr>
              <a:t>correlation </a:t>
            </a:r>
            <a:r>
              <a:rPr lang="en" sz="1700" dirty="0">
                <a:solidFill>
                  <a:srgbClr val="CCCCCC"/>
                </a:solidFill>
              </a:rPr>
              <a:t>between 2 variables can be calculated using </a:t>
            </a:r>
            <a:r>
              <a:rPr lang="en" sz="1700" b="1" dirty="0">
                <a:solidFill>
                  <a:srgbClr val="CCCCCC"/>
                </a:solidFill>
              </a:rPr>
              <a:t>Spearman’s rank correlation coefficient </a:t>
            </a:r>
            <a:r>
              <a:rPr lang="en" sz="1700" dirty="0">
                <a:solidFill>
                  <a:srgbClr val="CCCCCC"/>
                </a:solidFill>
              </a:rPr>
              <a:t>(</a:t>
            </a:r>
            <a:r>
              <a:rPr lang="en" sz="1700" b="1" i="1" dirty="0">
                <a:solidFill>
                  <a:srgbClr val="CCCCCC"/>
                </a:solidFill>
              </a:rPr>
              <a:t>r</a:t>
            </a:r>
            <a:r>
              <a:rPr lang="en" sz="1700" b="1" i="1" baseline="-25000" dirty="0">
                <a:solidFill>
                  <a:srgbClr val="CCCCCC"/>
                </a:solidFill>
              </a:rPr>
              <a:t>s</a:t>
            </a:r>
            <a:r>
              <a:rPr lang="en" sz="1700" dirty="0">
                <a:solidFill>
                  <a:srgbClr val="CCCCCC"/>
                </a:solidFill>
              </a:rPr>
              <a:t>).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dirty="0">
                <a:solidFill>
                  <a:srgbClr val="CCCCCC"/>
                </a:solidFill>
              </a:rPr>
              <a:t>This statistical test determines the </a:t>
            </a:r>
            <a:r>
              <a:rPr lang="en" b="1" dirty="0">
                <a:solidFill>
                  <a:srgbClr val="CCCCCC"/>
                </a:solidFill>
              </a:rPr>
              <a:t>strength </a:t>
            </a:r>
            <a:r>
              <a:rPr lang="en" dirty="0">
                <a:solidFill>
                  <a:srgbClr val="CCCCCC"/>
                </a:solidFill>
              </a:rPr>
              <a:t>of the </a:t>
            </a:r>
            <a:r>
              <a:rPr lang="en" b="1" dirty="0">
                <a:solidFill>
                  <a:srgbClr val="CCCCCC"/>
                </a:solidFill>
              </a:rPr>
              <a:t>relationship </a:t>
            </a:r>
            <a:r>
              <a:rPr lang="en" dirty="0">
                <a:solidFill>
                  <a:srgbClr val="CCCCCC"/>
                </a:solidFill>
              </a:rPr>
              <a:t>between a pair of variables.</a:t>
            </a:r>
            <a:endParaRPr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 dirty="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dirty="0">
                <a:solidFill>
                  <a:srgbClr val="CCCCCC"/>
                </a:solidFill>
              </a:rPr>
              <a:t>The </a:t>
            </a:r>
            <a:r>
              <a:rPr lang="en" sz="1700" i="1" dirty="0">
                <a:solidFill>
                  <a:srgbClr val="CCCCCC"/>
                </a:solidFill>
              </a:rPr>
              <a:t>r</a:t>
            </a:r>
            <a:r>
              <a:rPr lang="en" sz="1700" i="1" baseline="-25000" dirty="0">
                <a:solidFill>
                  <a:srgbClr val="CCCCCC"/>
                </a:solidFill>
              </a:rPr>
              <a:t>s</a:t>
            </a:r>
            <a:r>
              <a:rPr lang="en" sz="1700" i="1" dirty="0">
                <a:solidFill>
                  <a:srgbClr val="CCCCCC"/>
                </a:solidFill>
              </a:rPr>
              <a:t> </a:t>
            </a:r>
            <a:r>
              <a:rPr lang="en" sz="1700" dirty="0">
                <a:solidFill>
                  <a:srgbClr val="CCCCCC"/>
                </a:solidFill>
              </a:rPr>
              <a:t>value will lie between -1 and 1.</a:t>
            </a:r>
            <a:endParaRPr sz="17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A perfect </a:t>
            </a:r>
            <a:r>
              <a:rPr lang="en" sz="1300" b="1" dirty="0">
                <a:solidFill>
                  <a:srgbClr val="CCCCCC"/>
                </a:solidFill>
              </a:rPr>
              <a:t>positive correlation</a:t>
            </a:r>
            <a:r>
              <a:rPr lang="en" sz="1300" dirty="0">
                <a:solidFill>
                  <a:srgbClr val="CCCCCC"/>
                </a:solidFill>
              </a:rPr>
              <a:t> will have the value +1.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dirty="0">
                <a:solidFill>
                  <a:srgbClr val="CCCCCC"/>
                </a:solidFill>
              </a:rPr>
              <a:t>A perfect </a:t>
            </a:r>
            <a:r>
              <a:rPr lang="en" sz="1300" b="1" dirty="0">
                <a:solidFill>
                  <a:srgbClr val="CCCCCC"/>
                </a:solidFill>
              </a:rPr>
              <a:t>negative correlation </a:t>
            </a:r>
            <a:r>
              <a:rPr lang="en" sz="1300" dirty="0">
                <a:solidFill>
                  <a:srgbClr val="CCCCCC"/>
                </a:solidFill>
              </a:rPr>
              <a:t>will have the value -1</a:t>
            </a:r>
            <a:endParaRPr sz="1300" dirty="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 dirty="0">
                <a:solidFill>
                  <a:srgbClr val="CCCCCC"/>
                </a:solidFill>
              </a:rPr>
              <a:t>No </a:t>
            </a:r>
            <a:r>
              <a:rPr lang="en" sz="1300" dirty="0">
                <a:solidFill>
                  <a:srgbClr val="CCCCCC"/>
                </a:solidFill>
              </a:rPr>
              <a:t>correlation at all will have the value 0.</a:t>
            </a:r>
            <a:endParaRPr sz="1300" dirty="0">
              <a:solidFill>
                <a:srgbClr val="CCCCCC"/>
              </a:solidFill>
            </a:endParaRPr>
          </a:p>
        </p:txBody>
      </p:sp>
      <p:sp>
        <p:nvSpPr>
          <p:cNvPr id="357" name="Google Shape;35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358" name="Google Shape;358;p27"/>
          <p:cNvGrpSpPr/>
          <p:nvPr/>
        </p:nvGrpSpPr>
        <p:grpSpPr>
          <a:xfrm>
            <a:off x="2144452" y="2248966"/>
            <a:ext cx="5564600" cy="830553"/>
            <a:chOff x="1353742" y="2206868"/>
            <a:chExt cx="5564600" cy="830553"/>
          </a:xfrm>
        </p:grpSpPr>
        <p:sp>
          <p:nvSpPr>
            <p:cNvPr id="359" name="Google Shape;359;p27"/>
            <p:cNvSpPr txBox="1"/>
            <p:nvPr/>
          </p:nvSpPr>
          <p:spPr>
            <a:xfrm>
              <a:off x="3891942" y="2206868"/>
              <a:ext cx="3026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difference in rank between data pairs</a:t>
              </a: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total number of data pairs</a:t>
              </a: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Σ = sum of equation</a:t>
              </a:r>
              <a:endParaRPr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360" name="Google Shape;360;p27"/>
            <p:cNvGrpSpPr/>
            <p:nvPr/>
          </p:nvGrpSpPr>
          <p:grpSpPr>
            <a:xfrm>
              <a:off x="1353742" y="2326366"/>
              <a:ext cx="2245684" cy="711055"/>
              <a:chOff x="264100" y="1686575"/>
              <a:chExt cx="7075250" cy="2240250"/>
            </a:xfrm>
          </p:grpSpPr>
          <p:sp>
            <p:nvSpPr>
              <p:cNvPr id="361" name="Google Shape;361;p27"/>
              <p:cNvSpPr/>
              <p:nvPr/>
            </p:nvSpPr>
            <p:spPr>
              <a:xfrm>
                <a:off x="264100" y="2662525"/>
                <a:ext cx="366325" cy="413575"/>
              </a:xfrm>
              <a:custGeom>
                <a:avLst/>
                <a:gdLst/>
                <a:ahLst/>
                <a:cxnLst/>
                <a:rect l="l" t="t" r="r" b="b"/>
                <a:pathLst>
                  <a:path w="14653" h="16543" extrusionOk="0">
                    <a:moveTo>
                      <a:pt x="3782" y="1"/>
                    </a:moveTo>
                    <a:cubicBezTo>
                      <a:pt x="2269" y="1"/>
                      <a:pt x="1608" y="1040"/>
                      <a:pt x="1135" y="1891"/>
                    </a:cubicBezTo>
                    <a:cubicBezTo>
                      <a:pt x="473" y="3215"/>
                      <a:pt x="1" y="5389"/>
                      <a:pt x="1" y="5578"/>
                    </a:cubicBezTo>
                    <a:cubicBezTo>
                      <a:pt x="1" y="5767"/>
                      <a:pt x="95" y="5956"/>
                      <a:pt x="379" y="5956"/>
                    </a:cubicBezTo>
                    <a:cubicBezTo>
                      <a:pt x="662" y="5956"/>
                      <a:pt x="662" y="5861"/>
                      <a:pt x="946" y="5011"/>
                    </a:cubicBezTo>
                    <a:cubicBezTo>
                      <a:pt x="1419" y="2836"/>
                      <a:pt x="2175" y="662"/>
                      <a:pt x="3593" y="662"/>
                    </a:cubicBezTo>
                    <a:cubicBezTo>
                      <a:pt x="4538" y="662"/>
                      <a:pt x="4727" y="1324"/>
                      <a:pt x="4727" y="2364"/>
                    </a:cubicBezTo>
                    <a:cubicBezTo>
                      <a:pt x="4727" y="3215"/>
                      <a:pt x="4443" y="4632"/>
                      <a:pt x="4160" y="5767"/>
                    </a:cubicBezTo>
                    <a:lnTo>
                      <a:pt x="3120" y="9737"/>
                    </a:lnTo>
                    <a:cubicBezTo>
                      <a:pt x="2931" y="10398"/>
                      <a:pt x="2553" y="12100"/>
                      <a:pt x="2364" y="12762"/>
                    </a:cubicBezTo>
                    <a:cubicBezTo>
                      <a:pt x="2080" y="13707"/>
                      <a:pt x="1702" y="15408"/>
                      <a:pt x="1702" y="15597"/>
                    </a:cubicBezTo>
                    <a:cubicBezTo>
                      <a:pt x="1702" y="16164"/>
                      <a:pt x="2080" y="16543"/>
                      <a:pt x="2647" y="16543"/>
                    </a:cubicBezTo>
                    <a:cubicBezTo>
                      <a:pt x="3120" y="16543"/>
                      <a:pt x="3782" y="16259"/>
                      <a:pt x="3971" y="15597"/>
                    </a:cubicBezTo>
                    <a:cubicBezTo>
                      <a:pt x="4065" y="15219"/>
                      <a:pt x="5483" y="9737"/>
                      <a:pt x="5672" y="8886"/>
                    </a:cubicBezTo>
                    <a:cubicBezTo>
                      <a:pt x="5861" y="8035"/>
                      <a:pt x="6050" y="7279"/>
                      <a:pt x="6239" y="6428"/>
                    </a:cubicBezTo>
                    <a:cubicBezTo>
                      <a:pt x="6429" y="5956"/>
                      <a:pt x="6618" y="5389"/>
                      <a:pt x="6712" y="4916"/>
                    </a:cubicBezTo>
                    <a:cubicBezTo>
                      <a:pt x="6807" y="4538"/>
                      <a:pt x="7752" y="2742"/>
                      <a:pt x="8697" y="1986"/>
                    </a:cubicBezTo>
                    <a:cubicBezTo>
                      <a:pt x="9170" y="1513"/>
                      <a:pt x="10115" y="662"/>
                      <a:pt x="11627" y="662"/>
                    </a:cubicBezTo>
                    <a:cubicBezTo>
                      <a:pt x="12195" y="662"/>
                      <a:pt x="12762" y="757"/>
                      <a:pt x="13234" y="1135"/>
                    </a:cubicBezTo>
                    <a:cubicBezTo>
                      <a:pt x="12100" y="1324"/>
                      <a:pt x="11533" y="2175"/>
                      <a:pt x="11533" y="2931"/>
                    </a:cubicBezTo>
                    <a:cubicBezTo>
                      <a:pt x="11533" y="3876"/>
                      <a:pt x="12195" y="4160"/>
                      <a:pt x="12762" y="4160"/>
                    </a:cubicBezTo>
                    <a:cubicBezTo>
                      <a:pt x="13801" y="4160"/>
                      <a:pt x="14652" y="3309"/>
                      <a:pt x="14652" y="2175"/>
                    </a:cubicBezTo>
                    <a:cubicBezTo>
                      <a:pt x="14652" y="946"/>
                      <a:pt x="13518" y="1"/>
                      <a:pt x="11627" y="1"/>
                    </a:cubicBezTo>
                    <a:cubicBezTo>
                      <a:pt x="10210" y="1"/>
                      <a:pt x="8508" y="662"/>
                      <a:pt x="6901" y="2836"/>
                    </a:cubicBezTo>
                    <a:cubicBezTo>
                      <a:pt x="6712" y="946"/>
                      <a:pt x="5200" y="1"/>
                      <a:pt x="3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675300" y="2922475"/>
                <a:ext cx="231600" cy="288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11533" extrusionOk="0">
                    <a:moveTo>
                      <a:pt x="6333" y="0"/>
                    </a:moveTo>
                    <a:cubicBezTo>
                      <a:pt x="3025" y="0"/>
                      <a:pt x="2080" y="2647"/>
                      <a:pt x="2080" y="3687"/>
                    </a:cubicBezTo>
                    <a:cubicBezTo>
                      <a:pt x="2080" y="5672"/>
                      <a:pt x="3970" y="6050"/>
                      <a:pt x="4537" y="6145"/>
                    </a:cubicBezTo>
                    <a:cubicBezTo>
                      <a:pt x="5010" y="6239"/>
                      <a:pt x="5672" y="6428"/>
                      <a:pt x="5861" y="6428"/>
                    </a:cubicBezTo>
                    <a:cubicBezTo>
                      <a:pt x="6144" y="6523"/>
                      <a:pt x="7279" y="6995"/>
                      <a:pt x="7279" y="8224"/>
                    </a:cubicBezTo>
                    <a:cubicBezTo>
                      <a:pt x="7279" y="8980"/>
                      <a:pt x="6617" y="11060"/>
                      <a:pt x="3687" y="11060"/>
                    </a:cubicBezTo>
                    <a:cubicBezTo>
                      <a:pt x="3120" y="11060"/>
                      <a:pt x="1229" y="10965"/>
                      <a:pt x="662" y="9547"/>
                    </a:cubicBezTo>
                    <a:lnTo>
                      <a:pt x="662" y="9547"/>
                    </a:lnTo>
                    <a:cubicBezTo>
                      <a:pt x="763" y="9566"/>
                      <a:pt x="858" y="9574"/>
                      <a:pt x="948" y="9574"/>
                    </a:cubicBezTo>
                    <a:cubicBezTo>
                      <a:pt x="1789" y="9574"/>
                      <a:pt x="2174" y="8831"/>
                      <a:pt x="2174" y="8319"/>
                    </a:cubicBezTo>
                    <a:cubicBezTo>
                      <a:pt x="2174" y="7846"/>
                      <a:pt x="1891" y="7562"/>
                      <a:pt x="1324" y="7562"/>
                    </a:cubicBezTo>
                    <a:cubicBezTo>
                      <a:pt x="756" y="7562"/>
                      <a:pt x="0" y="7941"/>
                      <a:pt x="0" y="9075"/>
                    </a:cubicBezTo>
                    <a:cubicBezTo>
                      <a:pt x="0" y="10587"/>
                      <a:pt x="1607" y="11532"/>
                      <a:pt x="3592" y="11532"/>
                    </a:cubicBezTo>
                    <a:cubicBezTo>
                      <a:pt x="7468" y="11532"/>
                      <a:pt x="8697" y="8697"/>
                      <a:pt x="8697" y="7373"/>
                    </a:cubicBezTo>
                    <a:cubicBezTo>
                      <a:pt x="8697" y="6995"/>
                      <a:pt x="8697" y="6239"/>
                      <a:pt x="7846" y="5483"/>
                    </a:cubicBezTo>
                    <a:cubicBezTo>
                      <a:pt x="7184" y="4821"/>
                      <a:pt x="6617" y="4727"/>
                      <a:pt x="5199" y="4443"/>
                    </a:cubicBezTo>
                    <a:cubicBezTo>
                      <a:pt x="4537" y="4254"/>
                      <a:pt x="3403" y="4065"/>
                      <a:pt x="3403" y="2931"/>
                    </a:cubicBezTo>
                    <a:cubicBezTo>
                      <a:pt x="3403" y="2364"/>
                      <a:pt x="3876" y="568"/>
                      <a:pt x="6333" y="568"/>
                    </a:cubicBezTo>
                    <a:cubicBezTo>
                      <a:pt x="7373" y="568"/>
                      <a:pt x="8413" y="946"/>
                      <a:pt x="8697" y="1891"/>
                    </a:cubicBezTo>
                    <a:cubicBezTo>
                      <a:pt x="7562" y="1891"/>
                      <a:pt x="7468" y="2836"/>
                      <a:pt x="7468" y="2836"/>
                    </a:cubicBezTo>
                    <a:cubicBezTo>
                      <a:pt x="7468" y="3403"/>
                      <a:pt x="8035" y="3592"/>
                      <a:pt x="8224" y="3592"/>
                    </a:cubicBezTo>
                    <a:cubicBezTo>
                      <a:pt x="8602" y="3592"/>
                      <a:pt x="9264" y="3309"/>
                      <a:pt x="9264" y="2175"/>
                    </a:cubicBezTo>
                    <a:cubicBezTo>
                      <a:pt x="9264" y="1135"/>
                      <a:pt x="8318" y="0"/>
                      <a:pt x="6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1258975" y="2740525"/>
                <a:ext cx="576650" cy="196150"/>
              </a:xfrm>
              <a:custGeom>
                <a:avLst/>
                <a:gdLst/>
                <a:ahLst/>
                <a:cxnLst/>
                <a:rect l="l" t="t" r="r" b="b"/>
                <a:pathLst>
                  <a:path w="23066" h="7846" extrusionOk="0">
                    <a:moveTo>
                      <a:pt x="1230" y="0"/>
                    </a:moveTo>
                    <a:cubicBezTo>
                      <a:pt x="568" y="0"/>
                      <a:pt x="1" y="0"/>
                      <a:pt x="1" y="662"/>
                    </a:cubicBezTo>
                    <a:cubicBezTo>
                      <a:pt x="1" y="1229"/>
                      <a:pt x="568" y="1229"/>
                      <a:pt x="1041" y="1229"/>
                    </a:cubicBezTo>
                    <a:lnTo>
                      <a:pt x="21931" y="1229"/>
                    </a:lnTo>
                    <a:cubicBezTo>
                      <a:pt x="22498" y="1229"/>
                      <a:pt x="23065" y="1229"/>
                      <a:pt x="23065" y="662"/>
                    </a:cubicBezTo>
                    <a:cubicBezTo>
                      <a:pt x="23065" y="0"/>
                      <a:pt x="22403" y="0"/>
                      <a:pt x="21742" y="0"/>
                    </a:cubicBezTo>
                    <a:close/>
                    <a:moveTo>
                      <a:pt x="1041" y="6522"/>
                    </a:moveTo>
                    <a:cubicBezTo>
                      <a:pt x="568" y="6522"/>
                      <a:pt x="1" y="6522"/>
                      <a:pt x="1" y="7089"/>
                    </a:cubicBezTo>
                    <a:cubicBezTo>
                      <a:pt x="1" y="7846"/>
                      <a:pt x="568" y="7846"/>
                      <a:pt x="1230" y="7846"/>
                    </a:cubicBezTo>
                    <a:lnTo>
                      <a:pt x="21742" y="7846"/>
                    </a:lnTo>
                    <a:cubicBezTo>
                      <a:pt x="22403" y="7846"/>
                      <a:pt x="23065" y="7846"/>
                      <a:pt x="23065" y="7089"/>
                    </a:cubicBezTo>
                    <a:cubicBezTo>
                      <a:pt x="23065" y="6522"/>
                      <a:pt x="22498" y="6522"/>
                      <a:pt x="21931" y="65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2213700" y="2459300"/>
                <a:ext cx="271775" cy="607350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24294" extrusionOk="0">
                    <a:moveTo>
                      <a:pt x="6050" y="1"/>
                    </a:moveTo>
                    <a:cubicBezTo>
                      <a:pt x="4632" y="1702"/>
                      <a:pt x="2458" y="2269"/>
                      <a:pt x="378" y="2364"/>
                    </a:cubicBezTo>
                    <a:cubicBezTo>
                      <a:pt x="284" y="2364"/>
                      <a:pt x="95" y="2364"/>
                      <a:pt x="0" y="2458"/>
                    </a:cubicBezTo>
                    <a:cubicBezTo>
                      <a:pt x="0" y="2458"/>
                      <a:pt x="0" y="2553"/>
                      <a:pt x="0" y="3309"/>
                    </a:cubicBezTo>
                    <a:cubicBezTo>
                      <a:pt x="1134" y="3309"/>
                      <a:pt x="3025" y="3120"/>
                      <a:pt x="4537" y="2269"/>
                    </a:cubicBezTo>
                    <a:lnTo>
                      <a:pt x="4537" y="21647"/>
                    </a:lnTo>
                    <a:cubicBezTo>
                      <a:pt x="4537" y="22876"/>
                      <a:pt x="4443" y="23348"/>
                      <a:pt x="1229" y="23348"/>
                    </a:cubicBezTo>
                    <a:lnTo>
                      <a:pt x="189" y="23348"/>
                    </a:lnTo>
                    <a:lnTo>
                      <a:pt x="189" y="24293"/>
                    </a:lnTo>
                    <a:cubicBezTo>
                      <a:pt x="1985" y="24293"/>
                      <a:pt x="3781" y="24199"/>
                      <a:pt x="5577" y="24199"/>
                    </a:cubicBezTo>
                    <a:cubicBezTo>
                      <a:pt x="7279" y="24199"/>
                      <a:pt x="9169" y="24293"/>
                      <a:pt x="10871" y="24293"/>
                    </a:cubicBezTo>
                    <a:lnTo>
                      <a:pt x="10871" y="23348"/>
                    </a:lnTo>
                    <a:lnTo>
                      <a:pt x="9831" y="23348"/>
                    </a:lnTo>
                    <a:cubicBezTo>
                      <a:pt x="6617" y="23348"/>
                      <a:pt x="6617" y="22970"/>
                      <a:pt x="6617" y="21647"/>
                    </a:cubicBezTo>
                    <a:lnTo>
                      <a:pt x="6617" y="757"/>
                    </a:lnTo>
                    <a:cubicBezTo>
                      <a:pt x="6617" y="1"/>
                      <a:pt x="6522" y="1"/>
                      <a:pt x="6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2835200" y="2818500"/>
                <a:ext cx="5624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2498" h="1513" extrusionOk="0">
                    <a:moveTo>
                      <a:pt x="1324" y="0"/>
                    </a:moveTo>
                    <a:cubicBezTo>
                      <a:pt x="662" y="0"/>
                      <a:pt x="0" y="0"/>
                      <a:pt x="0" y="757"/>
                    </a:cubicBezTo>
                    <a:cubicBezTo>
                      <a:pt x="0" y="1513"/>
                      <a:pt x="662" y="1513"/>
                      <a:pt x="1324" y="1513"/>
                    </a:cubicBezTo>
                    <a:lnTo>
                      <a:pt x="21174" y="1513"/>
                    </a:lnTo>
                    <a:cubicBezTo>
                      <a:pt x="21836" y="1513"/>
                      <a:pt x="22497" y="1513"/>
                      <a:pt x="22497" y="757"/>
                    </a:cubicBezTo>
                    <a:cubicBezTo>
                      <a:pt x="22497" y="0"/>
                      <a:pt x="21836" y="0"/>
                      <a:pt x="21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4319250" y="1837800"/>
                <a:ext cx="352125" cy="621525"/>
              </a:xfrm>
              <a:custGeom>
                <a:avLst/>
                <a:gdLst/>
                <a:ahLst/>
                <a:cxnLst/>
                <a:rect l="l" t="t" r="r" b="b"/>
                <a:pathLst>
                  <a:path w="14085" h="24861" extrusionOk="0">
                    <a:moveTo>
                      <a:pt x="7279" y="9359"/>
                    </a:moveTo>
                    <a:cubicBezTo>
                      <a:pt x="7940" y="9359"/>
                      <a:pt x="9736" y="9359"/>
                      <a:pt x="10871" y="11911"/>
                    </a:cubicBezTo>
                    <a:cubicBezTo>
                      <a:pt x="11532" y="13329"/>
                      <a:pt x="11532" y="14841"/>
                      <a:pt x="11532" y="16731"/>
                    </a:cubicBezTo>
                    <a:cubicBezTo>
                      <a:pt x="11532" y="18716"/>
                      <a:pt x="11532" y="20134"/>
                      <a:pt x="10776" y="21647"/>
                    </a:cubicBezTo>
                    <a:cubicBezTo>
                      <a:pt x="10020" y="23159"/>
                      <a:pt x="8791" y="24010"/>
                      <a:pt x="7090" y="24010"/>
                    </a:cubicBezTo>
                    <a:cubicBezTo>
                      <a:pt x="2552" y="24010"/>
                      <a:pt x="2552" y="17204"/>
                      <a:pt x="2552" y="15881"/>
                    </a:cubicBezTo>
                    <a:cubicBezTo>
                      <a:pt x="2552" y="13234"/>
                      <a:pt x="3876" y="9359"/>
                      <a:pt x="7279" y="9359"/>
                    </a:cubicBezTo>
                    <a:close/>
                    <a:moveTo>
                      <a:pt x="8980" y="1"/>
                    </a:moveTo>
                    <a:cubicBezTo>
                      <a:pt x="4632" y="1"/>
                      <a:pt x="0" y="4538"/>
                      <a:pt x="0" y="12667"/>
                    </a:cubicBezTo>
                    <a:cubicBezTo>
                      <a:pt x="0" y="22687"/>
                      <a:pt x="4159" y="24861"/>
                      <a:pt x="7090" y="24861"/>
                    </a:cubicBezTo>
                    <a:cubicBezTo>
                      <a:pt x="10682" y="24861"/>
                      <a:pt x="14084" y="21647"/>
                      <a:pt x="14084" y="16731"/>
                    </a:cubicBezTo>
                    <a:cubicBezTo>
                      <a:pt x="14084" y="12100"/>
                      <a:pt x="11060" y="8791"/>
                      <a:pt x="7373" y="8791"/>
                    </a:cubicBezTo>
                    <a:cubicBezTo>
                      <a:pt x="5105" y="8791"/>
                      <a:pt x="3403" y="10304"/>
                      <a:pt x="2552" y="12856"/>
                    </a:cubicBezTo>
                    <a:lnTo>
                      <a:pt x="2552" y="11627"/>
                    </a:lnTo>
                    <a:cubicBezTo>
                      <a:pt x="2552" y="2836"/>
                      <a:pt x="6617" y="851"/>
                      <a:pt x="9075" y="851"/>
                    </a:cubicBezTo>
                    <a:cubicBezTo>
                      <a:pt x="9831" y="851"/>
                      <a:pt x="11721" y="946"/>
                      <a:pt x="12383" y="2364"/>
                    </a:cubicBezTo>
                    <a:cubicBezTo>
                      <a:pt x="11816" y="2364"/>
                      <a:pt x="10682" y="2364"/>
                      <a:pt x="10682" y="3687"/>
                    </a:cubicBezTo>
                    <a:cubicBezTo>
                      <a:pt x="10682" y="4632"/>
                      <a:pt x="11532" y="5010"/>
                      <a:pt x="12005" y="5010"/>
                    </a:cubicBezTo>
                    <a:cubicBezTo>
                      <a:pt x="12383" y="5010"/>
                      <a:pt x="13423" y="4821"/>
                      <a:pt x="13423" y="3593"/>
                    </a:cubicBezTo>
                    <a:cubicBezTo>
                      <a:pt x="13423" y="1324"/>
                      <a:pt x="11532" y="1"/>
                      <a:pt x="89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4912400" y="1755100"/>
                <a:ext cx="8672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34691" h="36771" extrusionOk="0">
                    <a:moveTo>
                      <a:pt x="945" y="0"/>
                    </a:moveTo>
                    <a:cubicBezTo>
                      <a:pt x="0" y="0"/>
                      <a:pt x="0" y="0"/>
                      <a:pt x="0" y="1135"/>
                    </a:cubicBezTo>
                    <a:lnTo>
                      <a:pt x="13423" y="19661"/>
                    </a:lnTo>
                    <a:lnTo>
                      <a:pt x="284" y="35825"/>
                    </a:lnTo>
                    <a:cubicBezTo>
                      <a:pt x="0" y="36203"/>
                      <a:pt x="0" y="36203"/>
                      <a:pt x="0" y="36392"/>
                    </a:cubicBezTo>
                    <a:cubicBezTo>
                      <a:pt x="0" y="36770"/>
                      <a:pt x="284" y="36770"/>
                      <a:pt x="945" y="36770"/>
                    </a:cubicBezTo>
                    <a:lnTo>
                      <a:pt x="31477" y="36770"/>
                    </a:lnTo>
                    <a:lnTo>
                      <a:pt x="34691" y="27601"/>
                    </a:lnTo>
                    <a:lnTo>
                      <a:pt x="33746" y="27601"/>
                    </a:lnTo>
                    <a:cubicBezTo>
                      <a:pt x="32800" y="30343"/>
                      <a:pt x="30343" y="32611"/>
                      <a:pt x="27223" y="33651"/>
                    </a:cubicBezTo>
                    <a:cubicBezTo>
                      <a:pt x="26656" y="33840"/>
                      <a:pt x="24104" y="34785"/>
                      <a:pt x="18716" y="34785"/>
                    </a:cubicBezTo>
                    <a:lnTo>
                      <a:pt x="3025" y="34785"/>
                    </a:lnTo>
                    <a:lnTo>
                      <a:pt x="15786" y="19000"/>
                    </a:lnTo>
                    <a:cubicBezTo>
                      <a:pt x="16069" y="18622"/>
                      <a:pt x="16164" y="18527"/>
                      <a:pt x="16164" y="18433"/>
                    </a:cubicBezTo>
                    <a:cubicBezTo>
                      <a:pt x="16164" y="18243"/>
                      <a:pt x="16069" y="18243"/>
                      <a:pt x="15880" y="17865"/>
                    </a:cubicBezTo>
                    <a:lnTo>
                      <a:pt x="3970" y="1513"/>
                    </a:lnTo>
                    <a:lnTo>
                      <a:pt x="18527" y="1513"/>
                    </a:lnTo>
                    <a:cubicBezTo>
                      <a:pt x="22686" y="1513"/>
                      <a:pt x="31193" y="1702"/>
                      <a:pt x="33746" y="8602"/>
                    </a:cubicBezTo>
                    <a:lnTo>
                      <a:pt x="34691" y="8602"/>
                    </a:lnTo>
                    <a:lnTo>
                      <a:pt x="314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6020700" y="1807075"/>
                <a:ext cx="427750" cy="647525"/>
              </a:xfrm>
              <a:custGeom>
                <a:avLst/>
                <a:gdLst/>
                <a:ahLst/>
                <a:cxnLst/>
                <a:rect l="l" t="t" r="r" b="b"/>
                <a:pathLst>
                  <a:path w="17110" h="25901" extrusionOk="0">
                    <a:moveTo>
                      <a:pt x="8602" y="10020"/>
                    </a:moveTo>
                    <a:cubicBezTo>
                      <a:pt x="11060" y="10020"/>
                      <a:pt x="11533" y="13045"/>
                      <a:pt x="11533" y="13329"/>
                    </a:cubicBezTo>
                    <a:cubicBezTo>
                      <a:pt x="11533" y="13329"/>
                      <a:pt x="11438" y="13896"/>
                      <a:pt x="11438" y="13896"/>
                    </a:cubicBezTo>
                    <a:lnTo>
                      <a:pt x="9642" y="21174"/>
                    </a:lnTo>
                    <a:cubicBezTo>
                      <a:pt x="9453" y="21741"/>
                      <a:pt x="9453" y="21836"/>
                      <a:pt x="8886" y="22498"/>
                    </a:cubicBezTo>
                    <a:cubicBezTo>
                      <a:pt x="8130" y="23537"/>
                      <a:pt x="6428" y="25144"/>
                      <a:pt x="4727" y="25144"/>
                    </a:cubicBezTo>
                    <a:cubicBezTo>
                      <a:pt x="3214" y="25144"/>
                      <a:pt x="2364" y="23821"/>
                      <a:pt x="2364" y="21647"/>
                    </a:cubicBezTo>
                    <a:cubicBezTo>
                      <a:pt x="2364" y="19567"/>
                      <a:pt x="3498" y="15503"/>
                      <a:pt x="4254" y="13896"/>
                    </a:cubicBezTo>
                    <a:cubicBezTo>
                      <a:pt x="5483" y="11344"/>
                      <a:pt x="7184" y="10020"/>
                      <a:pt x="8602" y="10020"/>
                    </a:cubicBezTo>
                    <a:close/>
                    <a:moveTo>
                      <a:pt x="16731" y="1"/>
                    </a:moveTo>
                    <a:cubicBezTo>
                      <a:pt x="16637" y="1"/>
                      <a:pt x="14841" y="95"/>
                      <a:pt x="14652" y="190"/>
                    </a:cubicBezTo>
                    <a:cubicBezTo>
                      <a:pt x="14085" y="190"/>
                      <a:pt x="13518" y="284"/>
                      <a:pt x="12856" y="284"/>
                    </a:cubicBezTo>
                    <a:cubicBezTo>
                      <a:pt x="11911" y="379"/>
                      <a:pt x="11627" y="379"/>
                      <a:pt x="11627" y="1041"/>
                    </a:cubicBezTo>
                    <a:cubicBezTo>
                      <a:pt x="11627" y="1419"/>
                      <a:pt x="11911" y="1419"/>
                      <a:pt x="12478" y="1419"/>
                    </a:cubicBezTo>
                    <a:cubicBezTo>
                      <a:pt x="14274" y="1419"/>
                      <a:pt x="14274" y="1797"/>
                      <a:pt x="14274" y="2175"/>
                    </a:cubicBezTo>
                    <a:cubicBezTo>
                      <a:pt x="14274" y="2364"/>
                      <a:pt x="14274" y="2647"/>
                      <a:pt x="14179" y="2742"/>
                    </a:cubicBezTo>
                    <a:lnTo>
                      <a:pt x="11911" y="11722"/>
                    </a:lnTo>
                    <a:cubicBezTo>
                      <a:pt x="11533" y="10777"/>
                      <a:pt x="10587" y="9264"/>
                      <a:pt x="8602" y="9264"/>
                    </a:cubicBezTo>
                    <a:cubicBezTo>
                      <a:pt x="4443" y="9264"/>
                      <a:pt x="0" y="14652"/>
                      <a:pt x="0" y="20135"/>
                    </a:cubicBezTo>
                    <a:cubicBezTo>
                      <a:pt x="0" y="23726"/>
                      <a:pt x="2175" y="25901"/>
                      <a:pt x="4632" y="25901"/>
                    </a:cubicBezTo>
                    <a:cubicBezTo>
                      <a:pt x="6617" y="25901"/>
                      <a:pt x="8413" y="24294"/>
                      <a:pt x="9453" y="23065"/>
                    </a:cubicBezTo>
                    <a:cubicBezTo>
                      <a:pt x="9737" y="25239"/>
                      <a:pt x="11533" y="25901"/>
                      <a:pt x="12572" y="25901"/>
                    </a:cubicBezTo>
                    <a:cubicBezTo>
                      <a:pt x="13707" y="25901"/>
                      <a:pt x="14557" y="25239"/>
                      <a:pt x="15219" y="23916"/>
                    </a:cubicBezTo>
                    <a:cubicBezTo>
                      <a:pt x="15881" y="22687"/>
                      <a:pt x="16353" y="20418"/>
                      <a:pt x="16353" y="20229"/>
                    </a:cubicBezTo>
                    <a:cubicBezTo>
                      <a:pt x="16353" y="20040"/>
                      <a:pt x="16259" y="19945"/>
                      <a:pt x="15975" y="19945"/>
                    </a:cubicBezTo>
                    <a:cubicBezTo>
                      <a:pt x="15692" y="19945"/>
                      <a:pt x="15597" y="20135"/>
                      <a:pt x="15503" y="20702"/>
                    </a:cubicBezTo>
                    <a:cubicBezTo>
                      <a:pt x="14935" y="22781"/>
                      <a:pt x="14274" y="25144"/>
                      <a:pt x="12761" y="25144"/>
                    </a:cubicBezTo>
                    <a:cubicBezTo>
                      <a:pt x="11627" y="25144"/>
                      <a:pt x="11627" y="24199"/>
                      <a:pt x="11627" y="23443"/>
                    </a:cubicBezTo>
                    <a:cubicBezTo>
                      <a:pt x="11627" y="23348"/>
                      <a:pt x="11627" y="22498"/>
                      <a:pt x="11816" y="21458"/>
                    </a:cubicBezTo>
                    <a:lnTo>
                      <a:pt x="17015" y="946"/>
                    </a:lnTo>
                    <a:cubicBezTo>
                      <a:pt x="17110" y="757"/>
                      <a:pt x="17110" y="568"/>
                      <a:pt x="17110" y="379"/>
                    </a:cubicBezTo>
                    <a:cubicBezTo>
                      <a:pt x="17110" y="1"/>
                      <a:pt x="16731" y="1"/>
                      <a:pt x="16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6483875" y="1686575"/>
                <a:ext cx="248150" cy="42537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17015" extrusionOk="0">
                    <a:moveTo>
                      <a:pt x="4632" y="0"/>
                    </a:moveTo>
                    <a:cubicBezTo>
                      <a:pt x="1702" y="0"/>
                      <a:pt x="0" y="2552"/>
                      <a:pt x="0" y="4726"/>
                    </a:cubicBezTo>
                    <a:cubicBezTo>
                      <a:pt x="0" y="6050"/>
                      <a:pt x="1135" y="6050"/>
                      <a:pt x="1135" y="6050"/>
                    </a:cubicBezTo>
                    <a:cubicBezTo>
                      <a:pt x="1702" y="6050"/>
                      <a:pt x="2364" y="5671"/>
                      <a:pt x="2364" y="4821"/>
                    </a:cubicBezTo>
                    <a:cubicBezTo>
                      <a:pt x="2364" y="4159"/>
                      <a:pt x="1891" y="3592"/>
                      <a:pt x="1135" y="3592"/>
                    </a:cubicBezTo>
                    <a:cubicBezTo>
                      <a:pt x="986" y="3592"/>
                      <a:pt x="896" y="3592"/>
                      <a:pt x="864" y="3638"/>
                    </a:cubicBezTo>
                    <a:lnTo>
                      <a:pt x="864" y="3638"/>
                    </a:lnTo>
                    <a:cubicBezTo>
                      <a:pt x="1348" y="1870"/>
                      <a:pt x="2663" y="756"/>
                      <a:pt x="4349" y="756"/>
                    </a:cubicBezTo>
                    <a:cubicBezTo>
                      <a:pt x="6523" y="756"/>
                      <a:pt x="7846" y="2552"/>
                      <a:pt x="7846" y="4915"/>
                    </a:cubicBezTo>
                    <a:cubicBezTo>
                      <a:pt x="7846" y="7089"/>
                      <a:pt x="6617" y="8980"/>
                      <a:pt x="5105" y="10587"/>
                    </a:cubicBezTo>
                    <a:lnTo>
                      <a:pt x="0" y="16353"/>
                    </a:lnTo>
                    <a:lnTo>
                      <a:pt x="0" y="17014"/>
                    </a:lnTo>
                    <a:lnTo>
                      <a:pt x="9264" y="17014"/>
                    </a:lnTo>
                    <a:lnTo>
                      <a:pt x="9926" y="12666"/>
                    </a:lnTo>
                    <a:lnTo>
                      <a:pt x="9358" y="12666"/>
                    </a:lnTo>
                    <a:cubicBezTo>
                      <a:pt x="9358" y="13139"/>
                      <a:pt x="9075" y="14557"/>
                      <a:pt x="8886" y="14935"/>
                    </a:cubicBezTo>
                    <a:cubicBezTo>
                      <a:pt x="8697" y="15124"/>
                      <a:pt x="7184" y="15124"/>
                      <a:pt x="6428" y="15124"/>
                    </a:cubicBezTo>
                    <a:lnTo>
                      <a:pt x="1702" y="15124"/>
                    </a:lnTo>
                    <a:cubicBezTo>
                      <a:pt x="2458" y="14557"/>
                      <a:pt x="3970" y="12950"/>
                      <a:pt x="4632" y="12383"/>
                    </a:cubicBezTo>
                    <a:cubicBezTo>
                      <a:pt x="8508" y="8791"/>
                      <a:pt x="9926" y="7467"/>
                      <a:pt x="9926" y="4915"/>
                    </a:cubicBezTo>
                    <a:cubicBezTo>
                      <a:pt x="9926" y="1985"/>
                      <a:pt x="7657" y="0"/>
                      <a:pt x="4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7"/>
              <p:cNvSpPr/>
              <p:nvPr/>
            </p:nvSpPr>
            <p:spPr>
              <a:xfrm>
                <a:off x="3733175" y="2818500"/>
                <a:ext cx="3606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4247" h="1513" extrusionOk="0">
                    <a:moveTo>
                      <a:pt x="1" y="0"/>
                    </a:moveTo>
                    <a:lnTo>
                      <a:pt x="1" y="1513"/>
                    </a:lnTo>
                    <a:lnTo>
                      <a:pt x="144247" y="1513"/>
                    </a:lnTo>
                    <a:lnTo>
                      <a:pt x="1442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7"/>
              <p:cNvSpPr/>
              <p:nvPr/>
            </p:nvSpPr>
            <p:spPr>
              <a:xfrm>
                <a:off x="3756825" y="3291125"/>
                <a:ext cx="486825" cy="415925"/>
              </a:xfrm>
              <a:custGeom>
                <a:avLst/>
                <a:gdLst/>
                <a:ahLst/>
                <a:cxnLst/>
                <a:rect l="l" t="t" r="r" b="b"/>
                <a:pathLst>
                  <a:path w="19473" h="16637" extrusionOk="0">
                    <a:moveTo>
                      <a:pt x="3781" y="0"/>
                    </a:moveTo>
                    <a:cubicBezTo>
                      <a:pt x="2647" y="0"/>
                      <a:pt x="1796" y="756"/>
                      <a:pt x="1229" y="1985"/>
                    </a:cubicBezTo>
                    <a:cubicBezTo>
                      <a:pt x="567" y="3309"/>
                      <a:pt x="0" y="5483"/>
                      <a:pt x="0" y="5672"/>
                    </a:cubicBezTo>
                    <a:cubicBezTo>
                      <a:pt x="0" y="5861"/>
                      <a:pt x="189" y="6050"/>
                      <a:pt x="378" y="6050"/>
                    </a:cubicBezTo>
                    <a:cubicBezTo>
                      <a:pt x="756" y="6050"/>
                      <a:pt x="756" y="5955"/>
                      <a:pt x="945" y="5105"/>
                    </a:cubicBezTo>
                    <a:cubicBezTo>
                      <a:pt x="1513" y="2836"/>
                      <a:pt x="2174" y="756"/>
                      <a:pt x="3687" y="756"/>
                    </a:cubicBezTo>
                    <a:cubicBezTo>
                      <a:pt x="4537" y="756"/>
                      <a:pt x="4821" y="1324"/>
                      <a:pt x="4821" y="2458"/>
                    </a:cubicBezTo>
                    <a:cubicBezTo>
                      <a:pt x="4821" y="3309"/>
                      <a:pt x="4443" y="4727"/>
                      <a:pt x="4159" y="5861"/>
                    </a:cubicBezTo>
                    <a:lnTo>
                      <a:pt x="3214" y="9831"/>
                    </a:lnTo>
                    <a:cubicBezTo>
                      <a:pt x="3025" y="10493"/>
                      <a:pt x="2647" y="12194"/>
                      <a:pt x="2458" y="12856"/>
                    </a:cubicBezTo>
                    <a:cubicBezTo>
                      <a:pt x="2174" y="13801"/>
                      <a:pt x="1796" y="15502"/>
                      <a:pt x="1796" y="15691"/>
                    </a:cubicBezTo>
                    <a:cubicBezTo>
                      <a:pt x="1796" y="16259"/>
                      <a:pt x="2174" y="16637"/>
                      <a:pt x="2741" y="16637"/>
                    </a:cubicBezTo>
                    <a:cubicBezTo>
                      <a:pt x="3214" y="16637"/>
                      <a:pt x="3687" y="16448"/>
                      <a:pt x="3970" y="15880"/>
                    </a:cubicBezTo>
                    <a:cubicBezTo>
                      <a:pt x="4065" y="15691"/>
                      <a:pt x="4348" y="14368"/>
                      <a:pt x="4537" y="13612"/>
                    </a:cubicBezTo>
                    <a:lnTo>
                      <a:pt x="5388" y="10303"/>
                    </a:lnTo>
                    <a:lnTo>
                      <a:pt x="6617" y="5483"/>
                    </a:lnTo>
                    <a:cubicBezTo>
                      <a:pt x="6711" y="5294"/>
                      <a:pt x="7562" y="3403"/>
                      <a:pt x="8980" y="2269"/>
                    </a:cubicBezTo>
                    <a:cubicBezTo>
                      <a:pt x="9925" y="1324"/>
                      <a:pt x="11154" y="756"/>
                      <a:pt x="12572" y="756"/>
                    </a:cubicBezTo>
                    <a:cubicBezTo>
                      <a:pt x="14084" y="756"/>
                      <a:pt x="14557" y="1891"/>
                      <a:pt x="14557" y="3309"/>
                    </a:cubicBezTo>
                    <a:cubicBezTo>
                      <a:pt x="14557" y="5483"/>
                      <a:pt x="13045" y="9642"/>
                      <a:pt x="12288" y="11627"/>
                    </a:cubicBezTo>
                    <a:cubicBezTo>
                      <a:pt x="12005" y="12478"/>
                      <a:pt x="11816" y="12950"/>
                      <a:pt x="11816" y="13612"/>
                    </a:cubicBezTo>
                    <a:cubicBezTo>
                      <a:pt x="11816" y="15313"/>
                      <a:pt x="12950" y="16637"/>
                      <a:pt x="14746" y="16637"/>
                    </a:cubicBezTo>
                    <a:cubicBezTo>
                      <a:pt x="18149" y="16637"/>
                      <a:pt x="19472" y="11249"/>
                      <a:pt x="19472" y="10965"/>
                    </a:cubicBezTo>
                    <a:cubicBezTo>
                      <a:pt x="19472" y="10776"/>
                      <a:pt x="19283" y="10682"/>
                      <a:pt x="19094" y="10682"/>
                    </a:cubicBezTo>
                    <a:cubicBezTo>
                      <a:pt x="18716" y="10682"/>
                      <a:pt x="18716" y="10776"/>
                      <a:pt x="18527" y="11438"/>
                    </a:cubicBezTo>
                    <a:cubicBezTo>
                      <a:pt x="17676" y="14463"/>
                      <a:pt x="16259" y="15880"/>
                      <a:pt x="14841" y="15880"/>
                    </a:cubicBezTo>
                    <a:cubicBezTo>
                      <a:pt x="14463" y="15880"/>
                      <a:pt x="13895" y="15880"/>
                      <a:pt x="13895" y="14652"/>
                    </a:cubicBezTo>
                    <a:cubicBezTo>
                      <a:pt x="13895" y="13801"/>
                      <a:pt x="14274" y="12667"/>
                      <a:pt x="14463" y="12099"/>
                    </a:cubicBezTo>
                    <a:cubicBezTo>
                      <a:pt x="15219" y="10114"/>
                      <a:pt x="16826" y="6050"/>
                      <a:pt x="16826" y="3876"/>
                    </a:cubicBezTo>
                    <a:cubicBezTo>
                      <a:pt x="16826" y="1702"/>
                      <a:pt x="15502" y="0"/>
                      <a:pt x="12667" y="0"/>
                    </a:cubicBezTo>
                    <a:cubicBezTo>
                      <a:pt x="9453" y="0"/>
                      <a:pt x="7657" y="2363"/>
                      <a:pt x="6995" y="3309"/>
                    </a:cubicBezTo>
                    <a:cubicBezTo>
                      <a:pt x="6901" y="1229"/>
                      <a:pt x="5388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7"/>
              <p:cNvSpPr/>
              <p:nvPr/>
            </p:nvSpPr>
            <p:spPr>
              <a:xfrm>
                <a:off x="4352325" y="3009900"/>
                <a:ext cx="198525" cy="91692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36677" extrusionOk="0">
                    <a:moveTo>
                      <a:pt x="7657" y="1"/>
                    </a:moveTo>
                    <a:cubicBezTo>
                      <a:pt x="7279" y="1"/>
                      <a:pt x="4160" y="2648"/>
                      <a:pt x="2364" y="6712"/>
                    </a:cubicBezTo>
                    <a:cubicBezTo>
                      <a:pt x="568" y="10777"/>
                      <a:pt x="1" y="14747"/>
                      <a:pt x="1" y="18339"/>
                    </a:cubicBezTo>
                    <a:cubicBezTo>
                      <a:pt x="1" y="20985"/>
                      <a:pt x="284" y="25428"/>
                      <a:pt x="2458" y="30154"/>
                    </a:cubicBezTo>
                    <a:cubicBezTo>
                      <a:pt x="4254" y="34030"/>
                      <a:pt x="7279" y="36676"/>
                      <a:pt x="7657" y="36676"/>
                    </a:cubicBezTo>
                    <a:cubicBezTo>
                      <a:pt x="7846" y="36676"/>
                      <a:pt x="7941" y="36676"/>
                      <a:pt x="7941" y="36487"/>
                    </a:cubicBezTo>
                    <a:cubicBezTo>
                      <a:pt x="7941" y="36487"/>
                      <a:pt x="7941" y="36393"/>
                      <a:pt x="7846" y="36298"/>
                    </a:cubicBezTo>
                    <a:cubicBezTo>
                      <a:pt x="6145" y="34502"/>
                      <a:pt x="1607" y="29871"/>
                      <a:pt x="1607" y="18339"/>
                    </a:cubicBezTo>
                    <a:cubicBezTo>
                      <a:pt x="1607" y="6901"/>
                      <a:pt x="6050" y="2175"/>
                      <a:pt x="7846" y="379"/>
                    </a:cubicBezTo>
                    <a:cubicBezTo>
                      <a:pt x="7846" y="379"/>
                      <a:pt x="7941" y="284"/>
                      <a:pt x="7941" y="190"/>
                    </a:cubicBezTo>
                    <a:cubicBezTo>
                      <a:pt x="7941" y="1"/>
                      <a:pt x="7846" y="1"/>
                      <a:pt x="76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7"/>
              <p:cNvSpPr/>
              <p:nvPr/>
            </p:nvSpPr>
            <p:spPr>
              <a:xfrm>
                <a:off x="4619350" y="3291125"/>
                <a:ext cx="486850" cy="415925"/>
              </a:xfrm>
              <a:custGeom>
                <a:avLst/>
                <a:gdLst/>
                <a:ahLst/>
                <a:cxnLst/>
                <a:rect l="l" t="t" r="r" b="b"/>
                <a:pathLst>
                  <a:path w="19474" h="16637" extrusionOk="0">
                    <a:moveTo>
                      <a:pt x="3782" y="0"/>
                    </a:moveTo>
                    <a:cubicBezTo>
                      <a:pt x="2648" y="0"/>
                      <a:pt x="1797" y="756"/>
                      <a:pt x="1230" y="1985"/>
                    </a:cubicBezTo>
                    <a:cubicBezTo>
                      <a:pt x="568" y="3309"/>
                      <a:pt x="1" y="5483"/>
                      <a:pt x="1" y="5672"/>
                    </a:cubicBezTo>
                    <a:cubicBezTo>
                      <a:pt x="1" y="5861"/>
                      <a:pt x="190" y="6050"/>
                      <a:pt x="474" y="6050"/>
                    </a:cubicBezTo>
                    <a:cubicBezTo>
                      <a:pt x="757" y="6050"/>
                      <a:pt x="757" y="5955"/>
                      <a:pt x="1041" y="5105"/>
                    </a:cubicBezTo>
                    <a:cubicBezTo>
                      <a:pt x="1608" y="2836"/>
                      <a:pt x="2270" y="756"/>
                      <a:pt x="3687" y="756"/>
                    </a:cubicBezTo>
                    <a:cubicBezTo>
                      <a:pt x="4538" y="756"/>
                      <a:pt x="4822" y="1324"/>
                      <a:pt x="4822" y="2458"/>
                    </a:cubicBezTo>
                    <a:cubicBezTo>
                      <a:pt x="4822" y="3309"/>
                      <a:pt x="4444" y="4727"/>
                      <a:pt x="4255" y="5861"/>
                    </a:cubicBezTo>
                    <a:lnTo>
                      <a:pt x="3215" y="9831"/>
                    </a:lnTo>
                    <a:cubicBezTo>
                      <a:pt x="3026" y="10493"/>
                      <a:pt x="2648" y="12194"/>
                      <a:pt x="2459" y="12856"/>
                    </a:cubicBezTo>
                    <a:cubicBezTo>
                      <a:pt x="2175" y="13801"/>
                      <a:pt x="1797" y="15502"/>
                      <a:pt x="1797" y="15691"/>
                    </a:cubicBezTo>
                    <a:cubicBezTo>
                      <a:pt x="1797" y="16259"/>
                      <a:pt x="2175" y="16637"/>
                      <a:pt x="2742" y="16637"/>
                    </a:cubicBezTo>
                    <a:cubicBezTo>
                      <a:pt x="3215" y="16637"/>
                      <a:pt x="3687" y="16448"/>
                      <a:pt x="3971" y="15880"/>
                    </a:cubicBezTo>
                    <a:cubicBezTo>
                      <a:pt x="4066" y="15691"/>
                      <a:pt x="4444" y="14368"/>
                      <a:pt x="4633" y="13612"/>
                    </a:cubicBezTo>
                    <a:lnTo>
                      <a:pt x="5389" y="10303"/>
                    </a:lnTo>
                    <a:lnTo>
                      <a:pt x="6618" y="5483"/>
                    </a:lnTo>
                    <a:cubicBezTo>
                      <a:pt x="6712" y="5294"/>
                      <a:pt x="7657" y="3403"/>
                      <a:pt x="8981" y="2269"/>
                    </a:cubicBezTo>
                    <a:cubicBezTo>
                      <a:pt x="9926" y="1324"/>
                      <a:pt x="11155" y="756"/>
                      <a:pt x="12573" y="756"/>
                    </a:cubicBezTo>
                    <a:cubicBezTo>
                      <a:pt x="14085" y="756"/>
                      <a:pt x="14558" y="1891"/>
                      <a:pt x="14558" y="3309"/>
                    </a:cubicBezTo>
                    <a:cubicBezTo>
                      <a:pt x="14558" y="5483"/>
                      <a:pt x="13140" y="9642"/>
                      <a:pt x="12384" y="11627"/>
                    </a:cubicBezTo>
                    <a:cubicBezTo>
                      <a:pt x="12006" y="12478"/>
                      <a:pt x="11817" y="12950"/>
                      <a:pt x="11817" y="13612"/>
                    </a:cubicBezTo>
                    <a:cubicBezTo>
                      <a:pt x="11817" y="15313"/>
                      <a:pt x="12951" y="16637"/>
                      <a:pt x="14747" y="16637"/>
                    </a:cubicBezTo>
                    <a:cubicBezTo>
                      <a:pt x="18150" y="16637"/>
                      <a:pt x="19473" y="11249"/>
                      <a:pt x="19473" y="10965"/>
                    </a:cubicBezTo>
                    <a:cubicBezTo>
                      <a:pt x="19473" y="10776"/>
                      <a:pt x="19284" y="10682"/>
                      <a:pt x="19095" y="10682"/>
                    </a:cubicBezTo>
                    <a:cubicBezTo>
                      <a:pt x="18717" y="10682"/>
                      <a:pt x="18717" y="10776"/>
                      <a:pt x="18528" y="11438"/>
                    </a:cubicBezTo>
                    <a:cubicBezTo>
                      <a:pt x="17677" y="14463"/>
                      <a:pt x="16259" y="15880"/>
                      <a:pt x="14841" y="15880"/>
                    </a:cubicBezTo>
                    <a:cubicBezTo>
                      <a:pt x="14463" y="15880"/>
                      <a:pt x="13896" y="15880"/>
                      <a:pt x="13896" y="14652"/>
                    </a:cubicBezTo>
                    <a:cubicBezTo>
                      <a:pt x="13896" y="13801"/>
                      <a:pt x="14274" y="12667"/>
                      <a:pt x="14558" y="12099"/>
                    </a:cubicBezTo>
                    <a:cubicBezTo>
                      <a:pt x="15219" y="10114"/>
                      <a:pt x="16826" y="6050"/>
                      <a:pt x="16826" y="3876"/>
                    </a:cubicBezTo>
                    <a:cubicBezTo>
                      <a:pt x="16826" y="1702"/>
                      <a:pt x="15503" y="0"/>
                      <a:pt x="12762" y="0"/>
                    </a:cubicBezTo>
                    <a:cubicBezTo>
                      <a:pt x="9453" y="0"/>
                      <a:pt x="7752" y="2363"/>
                      <a:pt x="7090" y="3309"/>
                    </a:cubicBezTo>
                    <a:cubicBezTo>
                      <a:pt x="6996" y="1229"/>
                      <a:pt x="5483" y="0"/>
                      <a:pt x="3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7"/>
              <p:cNvSpPr/>
              <p:nvPr/>
            </p:nvSpPr>
            <p:spPr>
              <a:xfrm>
                <a:off x="5165250" y="3007550"/>
                <a:ext cx="248150" cy="42537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17015" extrusionOk="0">
                    <a:moveTo>
                      <a:pt x="4632" y="0"/>
                    </a:moveTo>
                    <a:cubicBezTo>
                      <a:pt x="1702" y="0"/>
                      <a:pt x="0" y="2552"/>
                      <a:pt x="0" y="4727"/>
                    </a:cubicBezTo>
                    <a:cubicBezTo>
                      <a:pt x="0" y="6050"/>
                      <a:pt x="1040" y="6050"/>
                      <a:pt x="1135" y="6050"/>
                    </a:cubicBezTo>
                    <a:cubicBezTo>
                      <a:pt x="1702" y="6050"/>
                      <a:pt x="2363" y="5672"/>
                      <a:pt x="2363" y="4821"/>
                    </a:cubicBezTo>
                    <a:cubicBezTo>
                      <a:pt x="2363" y="4065"/>
                      <a:pt x="1891" y="3592"/>
                      <a:pt x="1135" y="3592"/>
                    </a:cubicBezTo>
                    <a:cubicBezTo>
                      <a:pt x="946" y="3592"/>
                      <a:pt x="851" y="3592"/>
                      <a:pt x="756" y="3687"/>
                    </a:cubicBezTo>
                    <a:cubicBezTo>
                      <a:pt x="1324" y="1891"/>
                      <a:pt x="2647" y="757"/>
                      <a:pt x="4348" y="757"/>
                    </a:cubicBezTo>
                    <a:cubicBezTo>
                      <a:pt x="6523" y="757"/>
                      <a:pt x="7846" y="2552"/>
                      <a:pt x="7846" y="4916"/>
                    </a:cubicBezTo>
                    <a:cubicBezTo>
                      <a:pt x="7846" y="7090"/>
                      <a:pt x="6617" y="8980"/>
                      <a:pt x="5105" y="10587"/>
                    </a:cubicBezTo>
                    <a:lnTo>
                      <a:pt x="0" y="16353"/>
                    </a:lnTo>
                    <a:lnTo>
                      <a:pt x="0" y="17015"/>
                    </a:lnTo>
                    <a:lnTo>
                      <a:pt x="9264" y="17015"/>
                    </a:lnTo>
                    <a:lnTo>
                      <a:pt x="9925" y="12667"/>
                    </a:lnTo>
                    <a:lnTo>
                      <a:pt x="9358" y="12667"/>
                    </a:lnTo>
                    <a:cubicBezTo>
                      <a:pt x="9264" y="13139"/>
                      <a:pt x="9075" y="14557"/>
                      <a:pt x="8886" y="14935"/>
                    </a:cubicBezTo>
                    <a:cubicBezTo>
                      <a:pt x="8697" y="15124"/>
                      <a:pt x="7184" y="15124"/>
                      <a:pt x="6428" y="15124"/>
                    </a:cubicBezTo>
                    <a:lnTo>
                      <a:pt x="1702" y="15124"/>
                    </a:lnTo>
                    <a:cubicBezTo>
                      <a:pt x="2458" y="14557"/>
                      <a:pt x="3970" y="12950"/>
                      <a:pt x="4632" y="12289"/>
                    </a:cubicBezTo>
                    <a:cubicBezTo>
                      <a:pt x="8508" y="8791"/>
                      <a:pt x="9925" y="7468"/>
                      <a:pt x="9925" y="4916"/>
                    </a:cubicBezTo>
                    <a:cubicBezTo>
                      <a:pt x="9925" y="1985"/>
                      <a:pt x="7657" y="0"/>
                      <a:pt x="4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7"/>
              <p:cNvSpPr/>
              <p:nvPr/>
            </p:nvSpPr>
            <p:spPr>
              <a:xfrm>
                <a:off x="5748950" y="3449450"/>
                <a:ext cx="5624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2498" h="1513" extrusionOk="0">
                    <a:moveTo>
                      <a:pt x="1229" y="0"/>
                    </a:moveTo>
                    <a:cubicBezTo>
                      <a:pt x="662" y="0"/>
                      <a:pt x="0" y="0"/>
                      <a:pt x="0" y="757"/>
                    </a:cubicBezTo>
                    <a:cubicBezTo>
                      <a:pt x="0" y="1513"/>
                      <a:pt x="662" y="1513"/>
                      <a:pt x="1229" y="1513"/>
                    </a:cubicBezTo>
                    <a:lnTo>
                      <a:pt x="21174" y="1513"/>
                    </a:lnTo>
                    <a:cubicBezTo>
                      <a:pt x="21835" y="1513"/>
                      <a:pt x="22497" y="1513"/>
                      <a:pt x="22497" y="757"/>
                    </a:cubicBezTo>
                    <a:cubicBezTo>
                      <a:pt x="22497" y="0"/>
                      <a:pt x="21835" y="0"/>
                      <a:pt x="21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7"/>
              <p:cNvSpPr/>
              <p:nvPr/>
            </p:nvSpPr>
            <p:spPr>
              <a:xfrm>
                <a:off x="6670550" y="3090250"/>
                <a:ext cx="274150" cy="607350"/>
              </a:xfrm>
              <a:custGeom>
                <a:avLst/>
                <a:gdLst/>
                <a:ahLst/>
                <a:cxnLst/>
                <a:rect l="l" t="t" r="r" b="b"/>
                <a:pathLst>
                  <a:path w="10966" h="24294" extrusionOk="0">
                    <a:moveTo>
                      <a:pt x="6051" y="1"/>
                    </a:moveTo>
                    <a:cubicBezTo>
                      <a:pt x="4633" y="1702"/>
                      <a:pt x="2459" y="2269"/>
                      <a:pt x="379" y="2364"/>
                    </a:cubicBezTo>
                    <a:cubicBezTo>
                      <a:pt x="284" y="2364"/>
                      <a:pt x="95" y="2364"/>
                      <a:pt x="95" y="2458"/>
                    </a:cubicBezTo>
                    <a:cubicBezTo>
                      <a:pt x="1" y="2458"/>
                      <a:pt x="1" y="2553"/>
                      <a:pt x="1" y="3309"/>
                    </a:cubicBezTo>
                    <a:cubicBezTo>
                      <a:pt x="1230" y="3309"/>
                      <a:pt x="3120" y="3120"/>
                      <a:pt x="4538" y="2269"/>
                    </a:cubicBezTo>
                    <a:lnTo>
                      <a:pt x="4538" y="21647"/>
                    </a:lnTo>
                    <a:cubicBezTo>
                      <a:pt x="4538" y="22876"/>
                      <a:pt x="4538" y="23348"/>
                      <a:pt x="1324" y="23348"/>
                    </a:cubicBezTo>
                    <a:lnTo>
                      <a:pt x="190" y="23348"/>
                    </a:lnTo>
                    <a:lnTo>
                      <a:pt x="190" y="24294"/>
                    </a:lnTo>
                    <a:cubicBezTo>
                      <a:pt x="1986" y="24294"/>
                      <a:pt x="3876" y="24199"/>
                      <a:pt x="5578" y="24199"/>
                    </a:cubicBezTo>
                    <a:cubicBezTo>
                      <a:pt x="7374" y="24199"/>
                      <a:pt x="9170" y="24294"/>
                      <a:pt x="10966" y="24294"/>
                    </a:cubicBezTo>
                    <a:lnTo>
                      <a:pt x="10966" y="23348"/>
                    </a:lnTo>
                    <a:lnTo>
                      <a:pt x="9832" y="23348"/>
                    </a:lnTo>
                    <a:cubicBezTo>
                      <a:pt x="6712" y="23348"/>
                      <a:pt x="6618" y="22970"/>
                      <a:pt x="6618" y="21647"/>
                    </a:cubicBezTo>
                    <a:lnTo>
                      <a:pt x="6618" y="757"/>
                    </a:lnTo>
                    <a:cubicBezTo>
                      <a:pt x="6618" y="1"/>
                      <a:pt x="6618" y="1"/>
                      <a:pt x="6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7"/>
              <p:cNvSpPr/>
              <p:nvPr/>
            </p:nvSpPr>
            <p:spPr>
              <a:xfrm>
                <a:off x="7055750" y="3009900"/>
                <a:ext cx="198525" cy="91692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36677" extrusionOk="0">
                    <a:moveTo>
                      <a:pt x="284" y="1"/>
                    </a:moveTo>
                    <a:cubicBezTo>
                      <a:pt x="190" y="1"/>
                      <a:pt x="1" y="1"/>
                      <a:pt x="1" y="190"/>
                    </a:cubicBezTo>
                    <a:cubicBezTo>
                      <a:pt x="1" y="284"/>
                      <a:pt x="95" y="284"/>
                      <a:pt x="95" y="379"/>
                    </a:cubicBezTo>
                    <a:cubicBezTo>
                      <a:pt x="1891" y="2175"/>
                      <a:pt x="6334" y="6901"/>
                      <a:pt x="6334" y="18339"/>
                    </a:cubicBezTo>
                    <a:cubicBezTo>
                      <a:pt x="6334" y="29776"/>
                      <a:pt x="1891" y="34502"/>
                      <a:pt x="95" y="36298"/>
                    </a:cubicBezTo>
                    <a:cubicBezTo>
                      <a:pt x="95" y="36393"/>
                      <a:pt x="1" y="36393"/>
                      <a:pt x="1" y="36487"/>
                    </a:cubicBezTo>
                    <a:cubicBezTo>
                      <a:pt x="1" y="36676"/>
                      <a:pt x="190" y="36676"/>
                      <a:pt x="284" y="36676"/>
                    </a:cubicBezTo>
                    <a:cubicBezTo>
                      <a:pt x="662" y="36676"/>
                      <a:pt x="3782" y="34030"/>
                      <a:pt x="5672" y="29965"/>
                    </a:cubicBezTo>
                    <a:cubicBezTo>
                      <a:pt x="7468" y="25901"/>
                      <a:pt x="7941" y="21931"/>
                      <a:pt x="7941" y="18339"/>
                    </a:cubicBezTo>
                    <a:cubicBezTo>
                      <a:pt x="7941" y="15692"/>
                      <a:pt x="7752" y="11249"/>
                      <a:pt x="5483" y="6429"/>
                    </a:cubicBezTo>
                    <a:cubicBezTo>
                      <a:pt x="3782" y="2648"/>
                      <a:pt x="7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383" name="Google Shape;383;p28"/>
          <p:cNvGraphicFramePr/>
          <p:nvPr/>
        </p:nvGraphicFramePr>
        <p:xfrm>
          <a:off x="907075" y="1417913"/>
          <a:ext cx="3463375" cy="2699556"/>
        </p:xfrm>
        <a:graphic>
          <a:graphicData uri="http://schemas.openxmlformats.org/drawingml/2006/table">
            <a:tbl>
              <a:tblPr>
                <a:noFill/>
                <a:tableStyleId>{17F107C5-EDD2-434C-B372-14A4392B5699}</a:tableStyleId>
              </a:tblPr>
              <a:tblGrid>
                <a:gridCol w="128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NUMBER OF PESTICIDE APPLICATIONS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INDEX OF DIVERSITY</a:t>
                      </a:r>
                      <a:endParaRPr sz="9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d </a:t>
                      </a:r>
                      <a:r>
                        <a:rPr lang="en" sz="900" b="1" i="1" baseline="300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900" b="1" i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4.11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3.65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3.70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2.47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4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2.22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9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1.83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25</a:t>
                      </a:r>
                      <a:endParaRPr sz="9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4" name="Google Shape;384;p28"/>
          <p:cNvSpPr txBox="1"/>
          <p:nvPr/>
        </p:nvSpPr>
        <p:spPr>
          <a:xfrm>
            <a:off x="1779722" y="4199808"/>
            <a:ext cx="186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</a:t>
            </a:r>
            <a:r>
              <a:rPr lang="en" sz="1700" b="1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</a:t>
            </a:r>
            <a:r>
              <a:rPr lang="en" sz="17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1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=</a:t>
            </a:r>
            <a:r>
              <a:rPr lang="en" sz="1700">
                <a:solidFill>
                  <a:srgbClr val="D21A2D"/>
                </a:solidFill>
                <a:latin typeface="Kalam"/>
                <a:ea typeface="Kalam"/>
                <a:cs typeface="Kalam"/>
                <a:sym typeface="Kalam"/>
              </a:rPr>
              <a:t> -0.94</a:t>
            </a:r>
            <a:endParaRPr sz="1700">
              <a:solidFill>
                <a:srgbClr val="D21A2D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385" name="Google Shape;385;p28"/>
          <p:cNvGrpSpPr/>
          <p:nvPr/>
        </p:nvGrpSpPr>
        <p:grpSpPr>
          <a:xfrm>
            <a:off x="1771997" y="641209"/>
            <a:ext cx="1908902" cy="604419"/>
            <a:chOff x="2176422" y="578471"/>
            <a:chExt cx="1908902" cy="604419"/>
          </a:xfrm>
        </p:grpSpPr>
        <p:sp>
          <p:nvSpPr>
            <p:cNvPr id="386" name="Google Shape;386;p28"/>
            <p:cNvSpPr/>
            <p:nvPr/>
          </p:nvSpPr>
          <p:spPr>
            <a:xfrm>
              <a:off x="2176422" y="841783"/>
              <a:ext cx="98834" cy="111583"/>
            </a:xfrm>
            <a:custGeom>
              <a:avLst/>
              <a:gdLst/>
              <a:ahLst/>
              <a:cxnLst/>
              <a:rect l="l" t="t" r="r" b="b"/>
              <a:pathLst>
                <a:path w="14653" h="16543" extrusionOk="0">
                  <a:moveTo>
                    <a:pt x="3782" y="1"/>
                  </a:moveTo>
                  <a:cubicBezTo>
                    <a:pt x="2269" y="1"/>
                    <a:pt x="1608" y="1040"/>
                    <a:pt x="1135" y="1891"/>
                  </a:cubicBezTo>
                  <a:cubicBezTo>
                    <a:pt x="473" y="3215"/>
                    <a:pt x="1" y="5389"/>
                    <a:pt x="1" y="5578"/>
                  </a:cubicBezTo>
                  <a:cubicBezTo>
                    <a:pt x="1" y="5767"/>
                    <a:pt x="95" y="5956"/>
                    <a:pt x="379" y="5956"/>
                  </a:cubicBezTo>
                  <a:cubicBezTo>
                    <a:pt x="662" y="5956"/>
                    <a:pt x="662" y="5861"/>
                    <a:pt x="946" y="5011"/>
                  </a:cubicBezTo>
                  <a:cubicBezTo>
                    <a:pt x="1419" y="2836"/>
                    <a:pt x="2175" y="662"/>
                    <a:pt x="3593" y="662"/>
                  </a:cubicBezTo>
                  <a:cubicBezTo>
                    <a:pt x="4538" y="662"/>
                    <a:pt x="4727" y="1324"/>
                    <a:pt x="4727" y="2364"/>
                  </a:cubicBezTo>
                  <a:cubicBezTo>
                    <a:pt x="4727" y="3215"/>
                    <a:pt x="4443" y="4632"/>
                    <a:pt x="4160" y="5767"/>
                  </a:cubicBezTo>
                  <a:lnTo>
                    <a:pt x="3120" y="9737"/>
                  </a:lnTo>
                  <a:cubicBezTo>
                    <a:pt x="2931" y="10398"/>
                    <a:pt x="2553" y="12100"/>
                    <a:pt x="2364" y="12762"/>
                  </a:cubicBezTo>
                  <a:cubicBezTo>
                    <a:pt x="2080" y="13707"/>
                    <a:pt x="1702" y="15408"/>
                    <a:pt x="1702" y="15597"/>
                  </a:cubicBezTo>
                  <a:cubicBezTo>
                    <a:pt x="1702" y="16164"/>
                    <a:pt x="2080" y="16543"/>
                    <a:pt x="2647" y="16543"/>
                  </a:cubicBezTo>
                  <a:cubicBezTo>
                    <a:pt x="3120" y="16543"/>
                    <a:pt x="3782" y="16259"/>
                    <a:pt x="3971" y="15597"/>
                  </a:cubicBezTo>
                  <a:cubicBezTo>
                    <a:pt x="4065" y="15219"/>
                    <a:pt x="5483" y="9737"/>
                    <a:pt x="5672" y="8886"/>
                  </a:cubicBezTo>
                  <a:cubicBezTo>
                    <a:pt x="5861" y="8035"/>
                    <a:pt x="6050" y="7279"/>
                    <a:pt x="6239" y="6428"/>
                  </a:cubicBezTo>
                  <a:cubicBezTo>
                    <a:pt x="6429" y="5956"/>
                    <a:pt x="6618" y="5389"/>
                    <a:pt x="6712" y="4916"/>
                  </a:cubicBezTo>
                  <a:cubicBezTo>
                    <a:pt x="6807" y="4538"/>
                    <a:pt x="7752" y="2742"/>
                    <a:pt x="8697" y="1986"/>
                  </a:cubicBezTo>
                  <a:cubicBezTo>
                    <a:pt x="9170" y="1513"/>
                    <a:pt x="10115" y="662"/>
                    <a:pt x="11627" y="662"/>
                  </a:cubicBezTo>
                  <a:cubicBezTo>
                    <a:pt x="12195" y="662"/>
                    <a:pt x="12762" y="757"/>
                    <a:pt x="13234" y="1135"/>
                  </a:cubicBezTo>
                  <a:cubicBezTo>
                    <a:pt x="12100" y="1324"/>
                    <a:pt x="11533" y="2175"/>
                    <a:pt x="11533" y="2931"/>
                  </a:cubicBezTo>
                  <a:cubicBezTo>
                    <a:pt x="11533" y="3876"/>
                    <a:pt x="12195" y="4160"/>
                    <a:pt x="12762" y="4160"/>
                  </a:cubicBezTo>
                  <a:cubicBezTo>
                    <a:pt x="13801" y="4160"/>
                    <a:pt x="14652" y="3309"/>
                    <a:pt x="14652" y="2175"/>
                  </a:cubicBezTo>
                  <a:cubicBezTo>
                    <a:pt x="14652" y="946"/>
                    <a:pt x="13518" y="1"/>
                    <a:pt x="11627" y="1"/>
                  </a:cubicBezTo>
                  <a:cubicBezTo>
                    <a:pt x="10210" y="1"/>
                    <a:pt x="8508" y="662"/>
                    <a:pt x="6901" y="2836"/>
                  </a:cubicBezTo>
                  <a:cubicBezTo>
                    <a:pt x="6712" y="946"/>
                    <a:pt x="5200" y="1"/>
                    <a:pt x="3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2287364" y="911917"/>
              <a:ext cx="62486" cy="77790"/>
            </a:xfrm>
            <a:custGeom>
              <a:avLst/>
              <a:gdLst/>
              <a:ahLst/>
              <a:cxnLst/>
              <a:rect l="l" t="t" r="r" b="b"/>
              <a:pathLst>
                <a:path w="9264" h="11533" extrusionOk="0">
                  <a:moveTo>
                    <a:pt x="6333" y="0"/>
                  </a:moveTo>
                  <a:cubicBezTo>
                    <a:pt x="3025" y="0"/>
                    <a:pt x="2080" y="2647"/>
                    <a:pt x="2080" y="3687"/>
                  </a:cubicBezTo>
                  <a:cubicBezTo>
                    <a:pt x="2080" y="5672"/>
                    <a:pt x="3970" y="6050"/>
                    <a:pt x="4537" y="6145"/>
                  </a:cubicBezTo>
                  <a:cubicBezTo>
                    <a:pt x="5010" y="6239"/>
                    <a:pt x="5672" y="6428"/>
                    <a:pt x="5861" y="6428"/>
                  </a:cubicBezTo>
                  <a:cubicBezTo>
                    <a:pt x="6144" y="6523"/>
                    <a:pt x="7279" y="6995"/>
                    <a:pt x="7279" y="8224"/>
                  </a:cubicBezTo>
                  <a:cubicBezTo>
                    <a:pt x="7279" y="8980"/>
                    <a:pt x="6617" y="11060"/>
                    <a:pt x="3687" y="11060"/>
                  </a:cubicBezTo>
                  <a:cubicBezTo>
                    <a:pt x="3120" y="11060"/>
                    <a:pt x="1229" y="10965"/>
                    <a:pt x="662" y="9547"/>
                  </a:cubicBezTo>
                  <a:lnTo>
                    <a:pt x="662" y="9547"/>
                  </a:lnTo>
                  <a:cubicBezTo>
                    <a:pt x="763" y="9566"/>
                    <a:pt x="858" y="9574"/>
                    <a:pt x="948" y="9574"/>
                  </a:cubicBezTo>
                  <a:cubicBezTo>
                    <a:pt x="1789" y="9574"/>
                    <a:pt x="2174" y="8831"/>
                    <a:pt x="2174" y="8319"/>
                  </a:cubicBezTo>
                  <a:cubicBezTo>
                    <a:pt x="2174" y="7846"/>
                    <a:pt x="1891" y="7562"/>
                    <a:pt x="1324" y="7562"/>
                  </a:cubicBezTo>
                  <a:cubicBezTo>
                    <a:pt x="756" y="7562"/>
                    <a:pt x="0" y="7941"/>
                    <a:pt x="0" y="9075"/>
                  </a:cubicBezTo>
                  <a:cubicBezTo>
                    <a:pt x="0" y="10587"/>
                    <a:pt x="1607" y="11532"/>
                    <a:pt x="3592" y="11532"/>
                  </a:cubicBezTo>
                  <a:cubicBezTo>
                    <a:pt x="7468" y="11532"/>
                    <a:pt x="8697" y="8697"/>
                    <a:pt x="8697" y="7373"/>
                  </a:cubicBezTo>
                  <a:cubicBezTo>
                    <a:pt x="8697" y="6995"/>
                    <a:pt x="8697" y="6239"/>
                    <a:pt x="7846" y="5483"/>
                  </a:cubicBezTo>
                  <a:cubicBezTo>
                    <a:pt x="7184" y="4821"/>
                    <a:pt x="6617" y="4727"/>
                    <a:pt x="5199" y="4443"/>
                  </a:cubicBezTo>
                  <a:cubicBezTo>
                    <a:pt x="4537" y="4254"/>
                    <a:pt x="3403" y="4065"/>
                    <a:pt x="3403" y="2931"/>
                  </a:cubicBezTo>
                  <a:cubicBezTo>
                    <a:pt x="3403" y="2364"/>
                    <a:pt x="3876" y="568"/>
                    <a:pt x="6333" y="568"/>
                  </a:cubicBezTo>
                  <a:cubicBezTo>
                    <a:pt x="7373" y="568"/>
                    <a:pt x="8413" y="946"/>
                    <a:pt x="8697" y="1891"/>
                  </a:cubicBezTo>
                  <a:cubicBezTo>
                    <a:pt x="7562" y="1891"/>
                    <a:pt x="7468" y="2836"/>
                    <a:pt x="7468" y="2836"/>
                  </a:cubicBezTo>
                  <a:cubicBezTo>
                    <a:pt x="7468" y="3403"/>
                    <a:pt x="8035" y="3592"/>
                    <a:pt x="8224" y="3592"/>
                  </a:cubicBezTo>
                  <a:cubicBezTo>
                    <a:pt x="8602" y="3592"/>
                    <a:pt x="9264" y="3309"/>
                    <a:pt x="9264" y="2175"/>
                  </a:cubicBezTo>
                  <a:cubicBezTo>
                    <a:pt x="9264" y="1135"/>
                    <a:pt x="8318" y="0"/>
                    <a:pt x="6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2444839" y="862827"/>
              <a:ext cx="155580" cy="52921"/>
            </a:xfrm>
            <a:custGeom>
              <a:avLst/>
              <a:gdLst/>
              <a:ahLst/>
              <a:cxnLst/>
              <a:rect l="l" t="t" r="r" b="b"/>
              <a:pathLst>
                <a:path w="23066" h="7846" extrusionOk="0">
                  <a:moveTo>
                    <a:pt x="1230" y="0"/>
                  </a:moveTo>
                  <a:cubicBezTo>
                    <a:pt x="568" y="0"/>
                    <a:pt x="1" y="0"/>
                    <a:pt x="1" y="662"/>
                  </a:cubicBezTo>
                  <a:cubicBezTo>
                    <a:pt x="1" y="1229"/>
                    <a:pt x="568" y="1229"/>
                    <a:pt x="1041" y="1229"/>
                  </a:cubicBezTo>
                  <a:lnTo>
                    <a:pt x="21931" y="1229"/>
                  </a:lnTo>
                  <a:cubicBezTo>
                    <a:pt x="22498" y="1229"/>
                    <a:pt x="23065" y="1229"/>
                    <a:pt x="23065" y="662"/>
                  </a:cubicBezTo>
                  <a:cubicBezTo>
                    <a:pt x="23065" y="0"/>
                    <a:pt x="22403" y="0"/>
                    <a:pt x="21742" y="0"/>
                  </a:cubicBezTo>
                  <a:close/>
                  <a:moveTo>
                    <a:pt x="1041" y="6522"/>
                  </a:moveTo>
                  <a:cubicBezTo>
                    <a:pt x="568" y="6522"/>
                    <a:pt x="1" y="6522"/>
                    <a:pt x="1" y="7089"/>
                  </a:cubicBezTo>
                  <a:cubicBezTo>
                    <a:pt x="1" y="7846"/>
                    <a:pt x="568" y="7846"/>
                    <a:pt x="1230" y="7846"/>
                  </a:cubicBezTo>
                  <a:lnTo>
                    <a:pt x="21742" y="7846"/>
                  </a:lnTo>
                  <a:cubicBezTo>
                    <a:pt x="22403" y="7846"/>
                    <a:pt x="23065" y="7846"/>
                    <a:pt x="23065" y="7089"/>
                  </a:cubicBezTo>
                  <a:cubicBezTo>
                    <a:pt x="23065" y="6522"/>
                    <a:pt x="22498" y="6522"/>
                    <a:pt x="21931" y="6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2702424" y="786953"/>
              <a:ext cx="73325" cy="163863"/>
            </a:xfrm>
            <a:custGeom>
              <a:avLst/>
              <a:gdLst/>
              <a:ahLst/>
              <a:cxnLst/>
              <a:rect l="l" t="t" r="r" b="b"/>
              <a:pathLst>
                <a:path w="10871" h="24294" extrusionOk="0">
                  <a:moveTo>
                    <a:pt x="6050" y="1"/>
                  </a:moveTo>
                  <a:cubicBezTo>
                    <a:pt x="4632" y="1702"/>
                    <a:pt x="2458" y="2269"/>
                    <a:pt x="378" y="2364"/>
                  </a:cubicBezTo>
                  <a:cubicBezTo>
                    <a:pt x="284" y="2364"/>
                    <a:pt x="95" y="2364"/>
                    <a:pt x="0" y="2458"/>
                  </a:cubicBezTo>
                  <a:cubicBezTo>
                    <a:pt x="0" y="2458"/>
                    <a:pt x="0" y="2553"/>
                    <a:pt x="0" y="3309"/>
                  </a:cubicBezTo>
                  <a:cubicBezTo>
                    <a:pt x="1134" y="3309"/>
                    <a:pt x="3025" y="3120"/>
                    <a:pt x="4537" y="2269"/>
                  </a:cubicBezTo>
                  <a:lnTo>
                    <a:pt x="4537" y="21647"/>
                  </a:lnTo>
                  <a:cubicBezTo>
                    <a:pt x="4537" y="22876"/>
                    <a:pt x="4443" y="23348"/>
                    <a:pt x="1229" y="23348"/>
                  </a:cubicBezTo>
                  <a:lnTo>
                    <a:pt x="189" y="23348"/>
                  </a:lnTo>
                  <a:lnTo>
                    <a:pt x="189" y="24293"/>
                  </a:lnTo>
                  <a:cubicBezTo>
                    <a:pt x="1985" y="24293"/>
                    <a:pt x="3781" y="24199"/>
                    <a:pt x="5577" y="24199"/>
                  </a:cubicBezTo>
                  <a:cubicBezTo>
                    <a:pt x="7279" y="24199"/>
                    <a:pt x="9169" y="24293"/>
                    <a:pt x="10871" y="24293"/>
                  </a:cubicBezTo>
                  <a:lnTo>
                    <a:pt x="10871" y="23348"/>
                  </a:lnTo>
                  <a:lnTo>
                    <a:pt x="9831" y="23348"/>
                  </a:lnTo>
                  <a:cubicBezTo>
                    <a:pt x="6617" y="23348"/>
                    <a:pt x="6617" y="22970"/>
                    <a:pt x="6617" y="21647"/>
                  </a:cubicBezTo>
                  <a:lnTo>
                    <a:pt x="6617" y="757"/>
                  </a:lnTo>
                  <a:cubicBezTo>
                    <a:pt x="6617" y="1"/>
                    <a:pt x="6522" y="1"/>
                    <a:pt x="6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2870105" y="883865"/>
              <a:ext cx="151749" cy="10205"/>
            </a:xfrm>
            <a:custGeom>
              <a:avLst/>
              <a:gdLst/>
              <a:ahLst/>
              <a:cxnLst/>
              <a:rect l="l" t="t" r="r" b="b"/>
              <a:pathLst>
                <a:path w="22498" h="1513" extrusionOk="0">
                  <a:moveTo>
                    <a:pt x="1324" y="0"/>
                  </a:moveTo>
                  <a:cubicBezTo>
                    <a:pt x="662" y="0"/>
                    <a:pt x="0" y="0"/>
                    <a:pt x="0" y="757"/>
                  </a:cubicBezTo>
                  <a:cubicBezTo>
                    <a:pt x="0" y="1513"/>
                    <a:pt x="662" y="1513"/>
                    <a:pt x="1324" y="1513"/>
                  </a:cubicBezTo>
                  <a:lnTo>
                    <a:pt x="21174" y="1513"/>
                  </a:lnTo>
                  <a:cubicBezTo>
                    <a:pt x="21836" y="1513"/>
                    <a:pt x="22497" y="1513"/>
                    <a:pt x="22497" y="757"/>
                  </a:cubicBezTo>
                  <a:cubicBezTo>
                    <a:pt x="22497" y="0"/>
                    <a:pt x="21836" y="0"/>
                    <a:pt x="21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3270502" y="619272"/>
              <a:ext cx="95003" cy="167687"/>
            </a:xfrm>
            <a:custGeom>
              <a:avLst/>
              <a:gdLst/>
              <a:ahLst/>
              <a:cxnLst/>
              <a:rect l="l" t="t" r="r" b="b"/>
              <a:pathLst>
                <a:path w="14085" h="24861" extrusionOk="0">
                  <a:moveTo>
                    <a:pt x="7279" y="9359"/>
                  </a:moveTo>
                  <a:cubicBezTo>
                    <a:pt x="7940" y="9359"/>
                    <a:pt x="9736" y="9359"/>
                    <a:pt x="10871" y="11911"/>
                  </a:cubicBezTo>
                  <a:cubicBezTo>
                    <a:pt x="11532" y="13329"/>
                    <a:pt x="11532" y="14841"/>
                    <a:pt x="11532" y="16731"/>
                  </a:cubicBezTo>
                  <a:cubicBezTo>
                    <a:pt x="11532" y="18716"/>
                    <a:pt x="11532" y="20134"/>
                    <a:pt x="10776" y="21647"/>
                  </a:cubicBezTo>
                  <a:cubicBezTo>
                    <a:pt x="10020" y="23159"/>
                    <a:pt x="8791" y="24010"/>
                    <a:pt x="7090" y="24010"/>
                  </a:cubicBezTo>
                  <a:cubicBezTo>
                    <a:pt x="2552" y="24010"/>
                    <a:pt x="2552" y="17204"/>
                    <a:pt x="2552" y="15881"/>
                  </a:cubicBezTo>
                  <a:cubicBezTo>
                    <a:pt x="2552" y="13234"/>
                    <a:pt x="3876" y="9359"/>
                    <a:pt x="7279" y="9359"/>
                  </a:cubicBezTo>
                  <a:close/>
                  <a:moveTo>
                    <a:pt x="8980" y="1"/>
                  </a:moveTo>
                  <a:cubicBezTo>
                    <a:pt x="4632" y="1"/>
                    <a:pt x="0" y="4538"/>
                    <a:pt x="0" y="12667"/>
                  </a:cubicBezTo>
                  <a:cubicBezTo>
                    <a:pt x="0" y="22687"/>
                    <a:pt x="4159" y="24861"/>
                    <a:pt x="7090" y="24861"/>
                  </a:cubicBezTo>
                  <a:cubicBezTo>
                    <a:pt x="10682" y="24861"/>
                    <a:pt x="14084" y="21647"/>
                    <a:pt x="14084" y="16731"/>
                  </a:cubicBezTo>
                  <a:cubicBezTo>
                    <a:pt x="14084" y="12100"/>
                    <a:pt x="11060" y="8791"/>
                    <a:pt x="7373" y="8791"/>
                  </a:cubicBezTo>
                  <a:cubicBezTo>
                    <a:pt x="5105" y="8791"/>
                    <a:pt x="3403" y="10304"/>
                    <a:pt x="2552" y="12856"/>
                  </a:cubicBezTo>
                  <a:lnTo>
                    <a:pt x="2552" y="11627"/>
                  </a:lnTo>
                  <a:cubicBezTo>
                    <a:pt x="2552" y="2836"/>
                    <a:pt x="6617" y="851"/>
                    <a:pt x="9075" y="851"/>
                  </a:cubicBezTo>
                  <a:cubicBezTo>
                    <a:pt x="9831" y="851"/>
                    <a:pt x="11721" y="946"/>
                    <a:pt x="12383" y="2364"/>
                  </a:cubicBezTo>
                  <a:cubicBezTo>
                    <a:pt x="11816" y="2364"/>
                    <a:pt x="10682" y="2364"/>
                    <a:pt x="10682" y="3687"/>
                  </a:cubicBezTo>
                  <a:cubicBezTo>
                    <a:pt x="10682" y="4632"/>
                    <a:pt x="11532" y="5010"/>
                    <a:pt x="12005" y="5010"/>
                  </a:cubicBezTo>
                  <a:cubicBezTo>
                    <a:pt x="12383" y="5010"/>
                    <a:pt x="13423" y="4821"/>
                    <a:pt x="13423" y="3593"/>
                  </a:cubicBezTo>
                  <a:cubicBezTo>
                    <a:pt x="13423" y="1324"/>
                    <a:pt x="11532" y="1"/>
                    <a:pt x="8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3430534" y="596959"/>
              <a:ext cx="233991" cy="248020"/>
            </a:xfrm>
            <a:custGeom>
              <a:avLst/>
              <a:gdLst/>
              <a:ahLst/>
              <a:cxnLst/>
              <a:rect l="l" t="t" r="r" b="b"/>
              <a:pathLst>
                <a:path w="34691" h="36771" extrusionOk="0">
                  <a:moveTo>
                    <a:pt x="945" y="0"/>
                  </a:moveTo>
                  <a:cubicBezTo>
                    <a:pt x="0" y="0"/>
                    <a:pt x="0" y="0"/>
                    <a:pt x="0" y="1135"/>
                  </a:cubicBezTo>
                  <a:lnTo>
                    <a:pt x="13423" y="19661"/>
                  </a:lnTo>
                  <a:lnTo>
                    <a:pt x="284" y="35825"/>
                  </a:lnTo>
                  <a:cubicBezTo>
                    <a:pt x="0" y="36203"/>
                    <a:pt x="0" y="36203"/>
                    <a:pt x="0" y="36392"/>
                  </a:cubicBezTo>
                  <a:cubicBezTo>
                    <a:pt x="0" y="36770"/>
                    <a:pt x="284" y="36770"/>
                    <a:pt x="945" y="36770"/>
                  </a:cubicBezTo>
                  <a:lnTo>
                    <a:pt x="31477" y="36770"/>
                  </a:lnTo>
                  <a:lnTo>
                    <a:pt x="34691" y="27601"/>
                  </a:lnTo>
                  <a:lnTo>
                    <a:pt x="33746" y="27601"/>
                  </a:lnTo>
                  <a:cubicBezTo>
                    <a:pt x="32800" y="30343"/>
                    <a:pt x="30343" y="32611"/>
                    <a:pt x="27223" y="33651"/>
                  </a:cubicBezTo>
                  <a:cubicBezTo>
                    <a:pt x="26656" y="33840"/>
                    <a:pt x="24104" y="34785"/>
                    <a:pt x="18716" y="34785"/>
                  </a:cubicBezTo>
                  <a:lnTo>
                    <a:pt x="3025" y="34785"/>
                  </a:lnTo>
                  <a:lnTo>
                    <a:pt x="15786" y="19000"/>
                  </a:lnTo>
                  <a:cubicBezTo>
                    <a:pt x="16069" y="18622"/>
                    <a:pt x="16164" y="18527"/>
                    <a:pt x="16164" y="18433"/>
                  </a:cubicBezTo>
                  <a:cubicBezTo>
                    <a:pt x="16164" y="18243"/>
                    <a:pt x="16069" y="18243"/>
                    <a:pt x="15880" y="17865"/>
                  </a:cubicBezTo>
                  <a:lnTo>
                    <a:pt x="3970" y="1513"/>
                  </a:lnTo>
                  <a:lnTo>
                    <a:pt x="18527" y="1513"/>
                  </a:lnTo>
                  <a:cubicBezTo>
                    <a:pt x="22686" y="1513"/>
                    <a:pt x="31193" y="1702"/>
                    <a:pt x="33746" y="8602"/>
                  </a:cubicBezTo>
                  <a:lnTo>
                    <a:pt x="34691" y="8602"/>
                  </a:lnTo>
                  <a:lnTo>
                    <a:pt x="31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3729553" y="610982"/>
              <a:ext cx="115407" cy="174702"/>
            </a:xfrm>
            <a:custGeom>
              <a:avLst/>
              <a:gdLst/>
              <a:ahLst/>
              <a:cxnLst/>
              <a:rect l="l" t="t" r="r" b="b"/>
              <a:pathLst>
                <a:path w="17110" h="25901" extrusionOk="0">
                  <a:moveTo>
                    <a:pt x="8602" y="10020"/>
                  </a:moveTo>
                  <a:cubicBezTo>
                    <a:pt x="11060" y="10020"/>
                    <a:pt x="11533" y="13045"/>
                    <a:pt x="11533" y="13329"/>
                  </a:cubicBezTo>
                  <a:cubicBezTo>
                    <a:pt x="11533" y="13329"/>
                    <a:pt x="11438" y="13896"/>
                    <a:pt x="11438" y="13896"/>
                  </a:cubicBezTo>
                  <a:lnTo>
                    <a:pt x="9642" y="21174"/>
                  </a:lnTo>
                  <a:cubicBezTo>
                    <a:pt x="9453" y="21741"/>
                    <a:pt x="9453" y="21836"/>
                    <a:pt x="8886" y="22498"/>
                  </a:cubicBezTo>
                  <a:cubicBezTo>
                    <a:pt x="8130" y="23537"/>
                    <a:pt x="6428" y="25144"/>
                    <a:pt x="4727" y="25144"/>
                  </a:cubicBezTo>
                  <a:cubicBezTo>
                    <a:pt x="3214" y="25144"/>
                    <a:pt x="2364" y="23821"/>
                    <a:pt x="2364" y="21647"/>
                  </a:cubicBezTo>
                  <a:cubicBezTo>
                    <a:pt x="2364" y="19567"/>
                    <a:pt x="3498" y="15503"/>
                    <a:pt x="4254" y="13896"/>
                  </a:cubicBezTo>
                  <a:cubicBezTo>
                    <a:pt x="5483" y="11344"/>
                    <a:pt x="7184" y="10020"/>
                    <a:pt x="8602" y="10020"/>
                  </a:cubicBezTo>
                  <a:close/>
                  <a:moveTo>
                    <a:pt x="16731" y="1"/>
                  </a:moveTo>
                  <a:cubicBezTo>
                    <a:pt x="16637" y="1"/>
                    <a:pt x="14841" y="95"/>
                    <a:pt x="14652" y="190"/>
                  </a:cubicBezTo>
                  <a:cubicBezTo>
                    <a:pt x="14085" y="190"/>
                    <a:pt x="13518" y="284"/>
                    <a:pt x="12856" y="284"/>
                  </a:cubicBezTo>
                  <a:cubicBezTo>
                    <a:pt x="11911" y="379"/>
                    <a:pt x="11627" y="379"/>
                    <a:pt x="11627" y="1041"/>
                  </a:cubicBezTo>
                  <a:cubicBezTo>
                    <a:pt x="11627" y="1419"/>
                    <a:pt x="11911" y="1419"/>
                    <a:pt x="12478" y="1419"/>
                  </a:cubicBezTo>
                  <a:cubicBezTo>
                    <a:pt x="14274" y="1419"/>
                    <a:pt x="14274" y="1797"/>
                    <a:pt x="14274" y="2175"/>
                  </a:cubicBezTo>
                  <a:cubicBezTo>
                    <a:pt x="14274" y="2364"/>
                    <a:pt x="14274" y="2647"/>
                    <a:pt x="14179" y="2742"/>
                  </a:cubicBezTo>
                  <a:lnTo>
                    <a:pt x="11911" y="11722"/>
                  </a:lnTo>
                  <a:cubicBezTo>
                    <a:pt x="11533" y="10777"/>
                    <a:pt x="10587" y="9264"/>
                    <a:pt x="8602" y="9264"/>
                  </a:cubicBezTo>
                  <a:cubicBezTo>
                    <a:pt x="4443" y="9264"/>
                    <a:pt x="0" y="14652"/>
                    <a:pt x="0" y="20135"/>
                  </a:cubicBezTo>
                  <a:cubicBezTo>
                    <a:pt x="0" y="23726"/>
                    <a:pt x="2175" y="25901"/>
                    <a:pt x="4632" y="25901"/>
                  </a:cubicBezTo>
                  <a:cubicBezTo>
                    <a:pt x="6617" y="25901"/>
                    <a:pt x="8413" y="24294"/>
                    <a:pt x="9453" y="23065"/>
                  </a:cubicBezTo>
                  <a:cubicBezTo>
                    <a:pt x="9737" y="25239"/>
                    <a:pt x="11533" y="25901"/>
                    <a:pt x="12572" y="25901"/>
                  </a:cubicBezTo>
                  <a:cubicBezTo>
                    <a:pt x="13707" y="25901"/>
                    <a:pt x="14557" y="25239"/>
                    <a:pt x="15219" y="23916"/>
                  </a:cubicBezTo>
                  <a:cubicBezTo>
                    <a:pt x="15881" y="22687"/>
                    <a:pt x="16353" y="20418"/>
                    <a:pt x="16353" y="20229"/>
                  </a:cubicBezTo>
                  <a:cubicBezTo>
                    <a:pt x="16353" y="20040"/>
                    <a:pt x="16259" y="19945"/>
                    <a:pt x="15975" y="19945"/>
                  </a:cubicBezTo>
                  <a:cubicBezTo>
                    <a:pt x="15692" y="19945"/>
                    <a:pt x="15597" y="20135"/>
                    <a:pt x="15503" y="20702"/>
                  </a:cubicBezTo>
                  <a:cubicBezTo>
                    <a:pt x="14935" y="22781"/>
                    <a:pt x="14274" y="25144"/>
                    <a:pt x="12761" y="25144"/>
                  </a:cubicBezTo>
                  <a:cubicBezTo>
                    <a:pt x="11627" y="25144"/>
                    <a:pt x="11627" y="24199"/>
                    <a:pt x="11627" y="23443"/>
                  </a:cubicBezTo>
                  <a:cubicBezTo>
                    <a:pt x="11627" y="23348"/>
                    <a:pt x="11627" y="22498"/>
                    <a:pt x="11816" y="21458"/>
                  </a:cubicBezTo>
                  <a:lnTo>
                    <a:pt x="17015" y="946"/>
                  </a:lnTo>
                  <a:cubicBezTo>
                    <a:pt x="17110" y="757"/>
                    <a:pt x="17110" y="568"/>
                    <a:pt x="17110" y="379"/>
                  </a:cubicBezTo>
                  <a:cubicBezTo>
                    <a:pt x="17110" y="1"/>
                    <a:pt x="16731" y="1"/>
                    <a:pt x="16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3854517" y="578471"/>
              <a:ext cx="66951" cy="114766"/>
            </a:xfrm>
            <a:custGeom>
              <a:avLst/>
              <a:gdLst/>
              <a:ahLst/>
              <a:cxnLst/>
              <a:rect l="l" t="t" r="r" b="b"/>
              <a:pathLst>
                <a:path w="9926" h="17015" extrusionOk="0">
                  <a:moveTo>
                    <a:pt x="4632" y="0"/>
                  </a:moveTo>
                  <a:cubicBezTo>
                    <a:pt x="1702" y="0"/>
                    <a:pt x="0" y="2552"/>
                    <a:pt x="0" y="4726"/>
                  </a:cubicBezTo>
                  <a:cubicBezTo>
                    <a:pt x="0" y="6050"/>
                    <a:pt x="1135" y="6050"/>
                    <a:pt x="1135" y="6050"/>
                  </a:cubicBezTo>
                  <a:cubicBezTo>
                    <a:pt x="1702" y="6050"/>
                    <a:pt x="2364" y="5671"/>
                    <a:pt x="2364" y="4821"/>
                  </a:cubicBezTo>
                  <a:cubicBezTo>
                    <a:pt x="2364" y="4159"/>
                    <a:pt x="1891" y="3592"/>
                    <a:pt x="1135" y="3592"/>
                  </a:cubicBezTo>
                  <a:cubicBezTo>
                    <a:pt x="986" y="3592"/>
                    <a:pt x="896" y="3592"/>
                    <a:pt x="864" y="3638"/>
                  </a:cubicBezTo>
                  <a:lnTo>
                    <a:pt x="864" y="3638"/>
                  </a:lnTo>
                  <a:cubicBezTo>
                    <a:pt x="1348" y="1870"/>
                    <a:pt x="2663" y="756"/>
                    <a:pt x="4349" y="756"/>
                  </a:cubicBezTo>
                  <a:cubicBezTo>
                    <a:pt x="6523" y="756"/>
                    <a:pt x="7846" y="2552"/>
                    <a:pt x="7846" y="4915"/>
                  </a:cubicBezTo>
                  <a:cubicBezTo>
                    <a:pt x="7846" y="7089"/>
                    <a:pt x="6617" y="8980"/>
                    <a:pt x="5105" y="10587"/>
                  </a:cubicBezTo>
                  <a:lnTo>
                    <a:pt x="0" y="16353"/>
                  </a:lnTo>
                  <a:lnTo>
                    <a:pt x="0" y="17014"/>
                  </a:lnTo>
                  <a:lnTo>
                    <a:pt x="9264" y="17014"/>
                  </a:lnTo>
                  <a:lnTo>
                    <a:pt x="9926" y="12666"/>
                  </a:lnTo>
                  <a:lnTo>
                    <a:pt x="9358" y="12666"/>
                  </a:lnTo>
                  <a:cubicBezTo>
                    <a:pt x="9358" y="13139"/>
                    <a:pt x="9075" y="14557"/>
                    <a:pt x="8886" y="14935"/>
                  </a:cubicBezTo>
                  <a:cubicBezTo>
                    <a:pt x="8697" y="15124"/>
                    <a:pt x="7184" y="15124"/>
                    <a:pt x="6428" y="15124"/>
                  </a:cubicBezTo>
                  <a:lnTo>
                    <a:pt x="1702" y="15124"/>
                  </a:lnTo>
                  <a:cubicBezTo>
                    <a:pt x="2458" y="14557"/>
                    <a:pt x="3970" y="12950"/>
                    <a:pt x="4632" y="12383"/>
                  </a:cubicBezTo>
                  <a:cubicBezTo>
                    <a:pt x="8508" y="8791"/>
                    <a:pt x="9926" y="7467"/>
                    <a:pt x="9926" y="4915"/>
                  </a:cubicBezTo>
                  <a:cubicBezTo>
                    <a:pt x="9926" y="1985"/>
                    <a:pt x="7657" y="0"/>
                    <a:pt x="4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3112379" y="883865"/>
              <a:ext cx="972946" cy="10205"/>
            </a:xfrm>
            <a:custGeom>
              <a:avLst/>
              <a:gdLst/>
              <a:ahLst/>
              <a:cxnLst/>
              <a:rect l="l" t="t" r="r" b="b"/>
              <a:pathLst>
                <a:path w="144247" h="1513" extrusionOk="0">
                  <a:moveTo>
                    <a:pt x="1" y="0"/>
                  </a:moveTo>
                  <a:lnTo>
                    <a:pt x="1" y="1513"/>
                  </a:lnTo>
                  <a:lnTo>
                    <a:pt x="144247" y="1513"/>
                  </a:lnTo>
                  <a:lnTo>
                    <a:pt x="1442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3118759" y="1011379"/>
              <a:ext cx="131345" cy="112217"/>
            </a:xfrm>
            <a:custGeom>
              <a:avLst/>
              <a:gdLst/>
              <a:ahLst/>
              <a:cxnLst/>
              <a:rect l="l" t="t" r="r" b="b"/>
              <a:pathLst>
                <a:path w="19473" h="16637" extrusionOk="0">
                  <a:moveTo>
                    <a:pt x="3781" y="0"/>
                  </a:moveTo>
                  <a:cubicBezTo>
                    <a:pt x="2647" y="0"/>
                    <a:pt x="1796" y="756"/>
                    <a:pt x="1229" y="1985"/>
                  </a:cubicBezTo>
                  <a:cubicBezTo>
                    <a:pt x="567" y="3309"/>
                    <a:pt x="0" y="5483"/>
                    <a:pt x="0" y="5672"/>
                  </a:cubicBezTo>
                  <a:cubicBezTo>
                    <a:pt x="0" y="5861"/>
                    <a:pt x="189" y="6050"/>
                    <a:pt x="378" y="6050"/>
                  </a:cubicBezTo>
                  <a:cubicBezTo>
                    <a:pt x="756" y="6050"/>
                    <a:pt x="756" y="5955"/>
                    <a:pt x="945" y="5105"/>
                  </a:cubicBezTo>
                  <a:cubicBezTo>
                    <a:pt x="1513" y="2836"/>
                    <a:pt x="2174" y="756"/>
                    <a:pt x="3687" y="756"/>
                  </a:cubicBezTo>
                  <a:cubicBezTo>
                    <a:pt x="4537" y="756"/>
                    <a:pt x="4821" y="1324"/>
                    <a:pt x="4821" y="2458"/>
                  </a:cubicBezTo>
                  <a:cubicBezTo>
                    <a:pt x="4821" y="3309"/>
                    <a:pt x="4443" y="4727"/>
                    <a:pt x="4159" y="5861"/>
                  </a:cubicBezTo>
                  <a:lnTo>
                    <a:pt x="3214" y="9831"/>
                  </a:lnTo>
                  <a:cubicBezTo>
                    <a:pt x="3025" y="10493"/>
                    <a:pt x="2647" y="12194"/>
                    <a:pt x="2458" y="12856"/>
                  </a:cubicBezTo>
                  <a:cubicBezTo>
                    <a:pt x="2174" y="13801"/>
                    <a:pt x="1796" y="15502"/>
                    <a:pt x="1796" y="15691"/>
                  </a:cubicBezTo>
                  <a:cubicBezTo>
                    <a:pt x="1796" y="16259"/>
                    <a:pt x="2174" y="16637"/>
                    <a:pt x="2741" y="16637"/>
                  </a:cubicBezTo>
                  <a:cubicBezTo>
                    <a:pt x="3214" y="16637"/>
                    <a:pt x="3687" y="16448"/>
                    <a:pt x="3970" y="15880"/>
                  </a:cubicBezTo>
                  <a:cubicBezTo>
                    <a:pt x="4065" y="15691"/>
                    <a:pt x="4348" y="14368"/>
                    <a:pt x="4537" y="13612"/>
                  </a:cubicBezTo>
                  <a:lnTo>
                    <a:pt x="5388" y="10303"/>
                  </a:lnTo>
                  <a:lnTo>
                    <a:pt x="6617" y="5483"/>
                  </a:lnTo>
                  <a:cubicBezTo>
                    <a:pt x="6711" y="5294"/>
                    <a:pt x="7562" y="3403"/>
                    <a:pt x="8980" y="2269"/>
                  </a:cubicBezTo>
                  <a:cubicBezTo>
                    <a:pt x="9925" y="1324"/>
                    <a:pt x="11154" y="756"/>
                    <a:pt x="12572" y="756"/>
                  </a:cubicBezTo>
                  <a:cubicBezTo>
                    <a:pt x="14084" y="756"/>
                    <a:pt x="14557" y="1891"/>
                    <a:pt x="14557" y="3309"/>
                  </a:cubicBezTo>
                  <a:cubicBezTo>
                    <a:pt x="14557" y="5483"/>
                    <a:pt x="13045" y="9642"/>
                    <a:pt x="12288" y="11627"/>
                  </a:cubicBezTo>
                  <a:cubicBezTo>
                    <a:pt x="12005" y="12478"/>
                    <a:pt x="11816" y="12950"/>
                    <a:pt x="11816" y="13612"/>
                  </a:cubicBezTo>
                  <a:cubicBezTo>
                    <a:pt x="11816" y="15313"/>
                    <a:pt x="12950" y="16637"/>
                    <a:pt x="14746" y="16637"/>
                  </a:cubicBezTo>
                  <a:cubicBezTo>
                    <a:pt x="18149" y="16637"/>
                    <a:pt x="19472" y="11249"/>
                    <a:pt x="19472" y="10965"/>
                  </a:cubicBezTo>
                  <a:cubicBezTo>
                    <a:pt x="19472" y="10776"/>
                    <a:pt x="19283" y="10682"/>
                    <a:pt x="19094" y="10682"/>
                  </a:cubicBezTo>
                  <a:cubicBezTo>
                    <a:pt x="18716" y="10682"/>
                    <a:pt x="18716" y="10776"/>
                    <a:pt x="18527" y="11438"/>
                  </a:cubicBezTo>
                  <a:cubicBezTo>
                    <a:pt x="17676" y="14463"/>
                    <a:pt x="16259" y="15880"/>
                    <a:pt x="14841" y="15880"/>
                  </a:cubicBezTo>
                  <a:cubicBezTo>
                    <a:pt x="14463" y="15880"/>
                    <a:pt x="13895" y="15880"/>
                    <a:pt x="13895" y="14652"/>
                  </a:cubicBezTo>
                  <a:cubicBezTo>
                    <a:pt x="13895" y="13801"/>
                    <a:pt x="14274" y="12667"/>
                    <a:pt x="14463" y="12099"/>
                  </a:cubicBezTo>
                  <a:cubicBezTo>
                    <a:pt x="15219" y="10114"/>
                    <a:pt x="16826" y="6050"/>
                    <a:pt x="16826" y="3876"/>
                  </a:cubicBezTo>
                  <a:cubicBezTo>
                    <a:pt x="16826" y="1702"/>
                    <a:pt x="15502" y="0"/>
                    <a:pt x="12667" y="0"/>
                  </a:cubicBezTo>
                  <a:cubicBezTo>
                    <a:pt x="9453" y="0"/>
                    <a:pt x="7657" y="2363"/>
                    <a:pt x="6995" y="3309"/>
                  </a:cubicBezTo>
                  <a:cubicBezTo>
                    <a:pt x="6901" y="1229"/>
                    <a:pt x="5388" y="0"/>
                    <a:pt x="3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3279425" y="935505"/>
              <a:ext cx="53562" cy="247386"/>
            </a:xfrm>
            <a:custGeom>
              <a:avLst/>
              <a:gdLst/>
              <a:ahLst/>
              <a:cxnLst/>
              <a:rect l="l" t="t" r="r" b="b"/>
              <a:pathLst>
                <a:path w="7941" h="36677" extrusionOk="0">
                  <a:moveTo>
                    <a:pt x="7657" y="1"/>
                  </a:moveTo>
                  <a:cubicBezTo>
                    <a:pt x="7279" y="1"/>
                    <a:pt x="4160" y="2648"/>
                    <a:pt x="2364" y="6712"/>
                  </a:cubicBezTo>
                  <a:cubicBezTo>
                    <a:pt x="568" y="10777"/>
                    <a:pt x="1" y="14747"/>
                    <a:pt x="1" y="18339"/>
                  </a:cubicBezTo>
                  <a:cubicBezTo>
                    <a:pt x="1" y="20985"/>
                    <a:pt x="284" y="25428"/>
                    <a:pt x="2458" y="30154"/>
                  </a:cubicBezTo>
                  <a:cubicBezTo>
                    <a:pt x="4254" y="34030"/>
                    <a:pt x="7279" y="36676"/>
                    <a:pt x="7657" y="36676"/>
                  </a:cubicBezTo>
                  <a:cubicBezTo>
                    <a:pt x="7846" y="36676"/>
                    <a:pt x="7941" y="36676"/>
                    <a:pt x="7941" y="36487"/>
                  </a:cubicBezTo>
                  <a:cubicBezTo>
                    <a:pt x="7941" y="36487"/>
                    <a:pt x="7941" y="36393"/>
                    <a:pt x="7846" y="36298"/>
                  </a:cubicBezTo>
                  <a:cubicBezTo>
                    <a:pt x="6145" y="34502"/>
                    <a:pt x="1607" y="29871"/>
                    <a:pt x="1607" y="18339"/>
                  </a:cubicBezTo>
                  <a:cubicBezTo>
                    <a:pt x="1607" y="6901"/>
                    <a:pt x="6050" y="2175"/>
                    <a:pt x="7846" y="379"/>
                  </a:cubicBezTo>
                  <a:cubicBezTo>
                    <a:pt x="7846" y="379"/>
                    <a:pt x="7941" y="284"/>
                    <a:pt x="7941" y="190"/>
                  </a:cubicBezTo>
                  <a:cubicBezTo>
                    <a:pt x="7941" y="1"/>
                    <a:pt x="7846" y="1"/>
                    <a:pt x="7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3351469" y="1011379"/>
              <a:ext cx="131352" cy="112217"/>
            </a:xfrm>
            <a:custGeom>
              <a:avLst/>
              <a:gdLst/>
              <a:ahLst/>
              <a:cxnLst/>
              <a:rect l="l" t="t" r="r" b="b"/>
              <a:pathLst>
                <a:path w="19474" h="16637" extrusionOk="0">
                  <a:moveTo>
                    <a:pt x="3782" y="0"/>
                  </a:moveTo>
                  <a:cubicBezTo>
                    <a:pt x="2648" y="0"/>
                    <a:pt x="1797" y="756"/>
                    <a:pt x="1230" y="1985"/>
                  </a:cubicBezTo>
                  <a:cubicBezTo>
                    <a:pt x="568" y="3309"/>
                    <a:pt x="1" y="5483"/>
                    <a:pt x="1" y="5672"/>
                  </a:cubicBezTo>
                  <a:cubicBezTo>
                    <a:pt x="1" y="5861"/>
                    <a:pt x="190" y="6050"/>
                    <a:pt x="474" y="6050"/>
                  </a:cubicBezTo>
                  <a:cubicBezTo>
                    <a:pt x="757" y="6050"/>
                    <a:pt x="757" y="5955"/>
                    <a:pt x="1041" y="5105"/>
                  </a:cubicBezTo>
                  <a:cubicBezTo>
                    <a:pt x="1608" y="2836"/>
                    <a:pt x="2270" y="756"/>
                    <a:pt x="3687" y="756"/>
                  </a:cubicBezTo>
                  <a:cubicBezTo>
                    <a:pt x="4538" y="756"/>
                    <a:pt x="4822" y="1324"/>
                    <a:pt x="4822" y="2458"/>
                  </a:cubicBezTo>
                  <a:cubicBezTo>
                    <a:pt x="4822" y="3309"/>
                    <a:pt x="4444" y="4727"/>
                    <a:pt x="4255" y="5861"/>
                  </a:cubicBezTo>
                  <a:lnTo>
                    <a:pt x="3215" y="9831"/>
                  </a:lnTo>
                  <a:cubicBezTo>
                    <a:pt x="3026" y="10493"/>
                    <a:pt x="2648" y="12194"/>
                    <a:pt x="2459" y="12856"/>
                  </a:cubicBezTo>
                  <a:cubicBezTo>
                    <a:pt x="2175" y="13801"/>
                    <a:pt x="1797" y="15502"/>
                    <a:pt x="1797" y="15691"/>
                  </a:cubicBezTo>
                  <a:cubicBezTo>
                    <a:pt x="1797" y="16259"/>
                    <a:pt x="2175" y="16637"/>
                    <a:pt x="2742" y="16637"/>
                  </a:cubicBezTo>
                  <a:cubicBezTo>
                    <a:pt x="3215" y="16637"/>
                    <a:pt x="3687" y="16448"/>
                    <a:pt x="3971" y="15880"/>
                  </a:cubicBezTo>
                  <a:cubicBezTo>
                    <a:pt x="4066" y="15691"/>
                    <a:pt x="4444" y="14368"/>
                    <a:pt x="4633" y="13612"/>
                  </a:cubicBezTo>
                  <a:lnTo>
                    <a:pt x="5389" y="10303"/>
                  </a:lnTo>
                  <a:lnTo>
                    <a:pt x="6618" y="5483"/>
                  </a:lnTo>
                  <a:cubicBezTo>
                    <a:pt x="6712" y="5294"/>
                    <a:pt x="7657" y="3403"/>
                    <a:pt x="8981" y="2269"/>
                  </a:cubicBezTo>
                  <a:cubicBezTo>
                    <a:pt x="9926" y="1324"/>
                    <a:pt x="11155" y="756"/>
                    <a:pt x="12573" y="756"/>
                  </a:cubicBezTo>
                  <a:cubicBezTo>
                    <a:pt x="14085" y="756"/>
                    <a:pt x="14558" y="1891"/>
                    <a:pt x="14558" y="3309"/>
                  </a:cubicBezTo>
                  <a:cubicBezTo>
                    <a:pt x="14558" y="5483"/>
                    <a:pt x="13140" y="9642"/>
                    <a:pt x="12384" y="11627"/>
                  </a:cubicBezTo>
                  <a:cubicBezTo>
                    <a:pt x="12006" y="12478"/>
                    <a:pt x="11817" y="12950"/>
                    <a:pt x="11817" y="13612"/>
                  </a:cubicBezTo>
                  <a:cubicBezTo>
                    <a:pt x="11817" y="15313"/>
                    <a:pt x="12951" y="16637"/>
                    <a:pt x="14747" y="16637"/>
                  </a:cubicBezTo>
                  <a:cubicBezTo>
                    <a:pt x="18150" y="16637"/>
                    <a:pt x="19473" y="11249"/>
                    <a:pt x="19473" y="10965"/>
                  </a:cubicBezTo>
                  <a:cubicBezTo>
                    <a:pt x="19473" y="10776"/>
                    <a:pt x="19284" y="10682"/>
                    <a:pt x="19095" y="10682"/>
                  </a:cubicBezTo>
                  <a:cubicBezTo>
                    <a:pt x="18717" y="10682"/>
                    <a:pt x="18717" y="10776"/>
                    <a:pt x="18528" y="11438"/>
                  </a:cubicBezTo>
                  <a:cubicBezTo>
                    <a:pt x="17677" y="14463"/>
                    <a:pt x="16259" y="15880"/>
                    <a:pt x="14841" y="15880"/>
                  </a:cubicBezTo>
                  <a:cubicBezTo>
                    <a:pt x="14463" y="15880"/>
                    <a:pt x="13896" y="15880"/>
                    <a:pt x="13896" y="14652"/>
                  </a:cubicBezTo>
                  <a:cubicBezTo>
                    <a:pt x="13896" y="13801"/>
                    <a:pt x="14274" y="12667"/>
                    <a:pt x="14558" y="12099"/>
                  </a:cubicBezTo>
                  <a:cubicBezTo>
                    <a:pt x="15219" y="10114"/>
                    <a:pt x="16826" y="6050"/>
                    <a:pt x="16826" y="3876"/>
                  </a:cubicBezTo>
                  <a:cubicBezTo>
                    <a:pt x="16826" y="1702"/>
                    <a:pt x="15503" y="0"/>
                    <a:pt x="12762" y="0"/>
                  </a:cubicBezTo>
                  <a:cubicBezTo>
                    <a:pt x="9453" y="0"/>
                    <a:pt x="7752" y="2363"/>
                    <a:pt x="7090" y="3309"/>
                  </a:cubicBezTo>
                  <a:cubicBezTo>
                    <a:pt x="6996" y="1229"/>
                    <a:pt x="5483" y="0"/>
                    <a:pt x="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3498752" y="934870"/>
              <a:ext cx="66951" cy="114766"/>
            </a:xfrm>
            <a:custGeom>
              <a:avLst/>
              <a:gdLst/>
              <a:ahLst/>
              <a:cxnLst/>
              <a:rect l="l" t="t" r="r" b="b"/>
              <a:pathLst>
                <a:path w="9926" h="17015" extrusionOk="0">
                  <a:moveTo>
                    <a:pt x="4632" y="0"/>
                  </a:moveTo>
                  <a:cubicBezTo>
                    <a:pt x="1702" y="0"/>
                    <a:pt x="0" y="2552"/>
                    <a:pt x="0" y="4727"/>
                  </a:cubicBezTo>
                  <a:cubicBezTo>
                    <a:pt x="0" y="6050"/>
                    <a:pt x="1040" y="6050"/>
                    <a:pt x="1135" y="6050"/>
                  </a:cubicBezTo>
                  <a:cubicBezTo>
                    <a:pt x="1702" y="6050"/>
                    <a:pt x="2363" y="5672"/>
                    <a:pt x="2363" y="4821"/>
                  </a:cubicBezTo>
                  <a:cubicBezTo>
                    <a:pt x="2363" y="4065"/>
                    <a:pt x="1891" y="3592"/>
                    <a:pt x="1135" y="3592"/>
                  </a:cubicBezTo>
                  <a:cubicBezTo>
                    <a:pt x="946" y="3592"/>
                    <a:pt x="851" y="3592"/>
                    <a:pt x="756" y="3687"/>
                  </a:cubicBezTo>
                  <a:cubicBezTo>
                    <a:pt x="1324" y="1891"/>
                    <a:pt x="2647" y="757"/>
                    <a:pt x="4348" y="757"/>
                  </a:cubicBezTo>
                  <a:cubicBezTo>
                    <a:pt x="6523" y="757"/>
                    <a:pt x="7846" y="2552"/>
                    <a:pt x="7846" y="4916"/>
                  </a:cubicBezTo>
                  <a:cubicBezTo>
                    <a:pt x="7846" y="7090"/>
                    <a:pt x="6617" y="8980"/>
                    <a:pt x="5105" y="10587"/>
                  </a:cubicBezTo>
                  <a:lnTo>
                    <a:pt x="0" y="16353"/>
                  </a:lnTo>
                  <a:lnTo>
                    <a:pt x="0" y="17015"/>
                  </a:lnTo>
                  <a:lnTo>
                    <a:pt x="9264" y="17015"/>
                  </a:lnTo>
                  <a:lnTo>
                    <a:pt x="9925" y="12667"/>
                  </a:lnTo>
                  <a:lnTo>
                    <a:pt x="9358" y="12667"/>
                  </a:lnTo>
                  <a:cubicBezTo>
                    <a:pt x="9264" y="13139"/>
                    <a:pt x="9075" y="14557"/>
                    <a:pt x="8886" y="14935"/>
                  </a:cubicBezTo>
                  <a:cubicBezTo>
                    <a:pt x="8697" y="15124"/>
                    <a:pt x="7184" y="15124"/>
                    <a:pt x="6428" y="15124"/>
                  </a:cubicBezTo>
                  <a:lnTo>
                    <a:pt x="1702" y="15124"/>
                  </a:lnTo>
                  <a:cubicBezTo>
                    <a:pt x="2458" y="14557"/>
                    <a:pt x="3970" y="12950"/>
                    <a:pt x="4632" y="12289"/>
                  </a:cubicBezTo>
                  <a:cubicBezTo>
                    <a:pt x="8508" y="8791"/>
                    <a:pt x="9925" y="7468"/>
                    <a:pt x="9925" y="4916"/>
                  </a:cubicBezTo>
                  <a:cubicBezTo>
                    <a:pt x="9925" y="1985"/>
                    <a:pt x="7657" y="0"/>
                    <a:pt x="4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3656235" y="1054095"/>
              <a:ext cx="151749" cy="10205"/>
            </a:xfrm>
            <a:custGeom>
              <a:avLst/>
              <a:gdLst/>
              <a:ahLst/>
              <a:cxnLst/>
              <a:rect l="l" t="t" r="r" b="b"/>
              <a:pathLst>
                <a:path w="22498" h="1513" extrusionOk="0">
                  <a:moveTo>
                    <a:pt x="1229" y="0"/>
                  </a:moveTo>
                  <a:cubicBezTo>
                    <a:pt x="662" y="0"/>
                    <a:pt x="0" y="0"/>
                    <a:pt x="0" y="757"/>
                  </a:cubicBezTo>
                  <a:cubicBezTo>
                    <a:pt x="0" y="1513"/>
                    <a:pt x="662" y="1513"/>
                    <a:pt x="1229" y="1513"/>
                  </a:cubicBezTo>
                  <a:lnTo>
                    <a:pt x="21174" y="1513"/>
                  </a:lnTo>
                  <a:cubicBezTo>
                    <a:pt x="21835" y="1513"/>
                    <a:pt x="22497" y="1513"/>
                    <a:pt x="22497" y="757"/>
                  </a:cubicBezTo>
                  <a:cubicBezTo>
                    <a:pt x="22497" y="0"/>
                    <a:pt x="21835" y="0"/>
                    <a:pt x="21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3904882" y="957183"/>
              <a:ext cx="73966" cy="163863"/>
            </a:xfrm>
            <a:custGeom>
              <a:avLst/>
              <a:gdLst/>
              <a:ahLst/>
              <a:cxnLst/>
              <a:rect l="l" t="t" r="r" b="b"/>
              <a:pathLst>
                <a:path w="10966" h="24294" extrusionOk="0">
                  <a:moveTo>
                    <a:pt x="6051" y="1"/>
                  </a:moveTo>
                  <a:cubicBezTo>
                    <a:pt x="4633" y="1702"/>
                    <a:pt x="2459" y="2269"/>
                    <a:pt x="379" y="2364"/>
                  </a:cubicBezTo>
                  <a:cubicBezTo>
                    <a:pt x="284" y="2364"/>
                    <a:pt x="95" y="2364"/>
                    <a:pt x="95" y="2458"/>
                  </a:cubicBezTo>
                  <a:cubicBezTo>
                    <a:pt x="1" y="2458"/>
                    <a:pt x="1" y="2553"/>
                    <a:pt x="1" y="3309"/>
                  </a:cubicBezTo>
                  <a:cubicBezTo>
                    <a:pt x="1230" y="3309"/>
                    <a:pt x="3120" y="3120"/>
                    <a:pt x="4538" y="2269"/>
                  </a:cubicBezTo>
                  <a:lnTo>
                    <a:pt x="4538" y="21647"/>
                  </a:lnTo>
                  <a:cubicBezTo>
                    <a:pt x="4538" y="22876"/>
                    <a:pt x="4538" y="23348"/>
                    <a:pt x="1324" y="23348"/>
                  </a:cubicBezTo>
                  <a:lnTo>
                    <a:pt x="190" y="23348"/>
                  </a:lnTo>
                  <a:lnTo>
                    <a:pt x="190" y="24294"/>
                  </a:lnTo>
                  <a:cubicBezTo>
                    <a:pt x="1986" y="24294"/>
                    <a:pt x="3876" y="24199"/>
                    <a:pt x="5578" y="24199"/>
                  </a:cubicBezTo>
                  <a:cubicBezTo>
                    <a:pt x="7374" y="24199"/>
                    <a:pt x="9170" y="24294"/>
                    <a:pt x="10966" y="24294"/>
                  </a:cubicBezTo>
                  <a:lnTo>
                    <a:pt x="10966" y="23348"/>
                  </a:lnTo>
                  <a:lnTo>
                    <a:pt x="9832" y="23348"/>
                  </a:lnTo>
                  <a:cubicBezTo>
                    <a:pt x="6712" y="23348"/>
                    <a:pt x="6618" y="22970"/>
                    <a:pt x="6618" y="21647"/>
                  </a:cubicBezTo>
                  <a:lnTo>
                    <a:pt x="6618" y="757"/>
                  </a:lnTo>
                  <a:cubicBezTo>
                    <a:pt x="6618" y="1"/>
                    <a:pt x="6618" y="1"/>
                    <a:pt x="6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4008809" y="935505"/>
              <a:ext cx="53562" cy="247386"/>
            </a:xfrm>
            <a:custGeom>
              <a:avLst/>
              <a:gdLst/>
              <a:ahLst/>
              <a:cxnLst/>
              <a:rect l="l" t="t" r="r" b="b"/>
              <a:pathLst>
                <a:path w="7941" h="36677" extrusionOk="0">
                  <a:moveTo>
                    <a:pt x="284" y="1"/>
                  </a:moveTo>
                  <a:cubicBezTo>
                    <a:pt x="190" y="1"/>
                    <a:pt x="1" y="1"/>
                    <a:pt x="1" y="190"/>
                  </a:cubicBezTo>
                  <a:cubicBezTo>
                    <a:pt x="1" y="284"/>
                    <a:pt x="95" y="284"/>
                    <a:pt x="95" y="379"/>
                  </a:cubicBezTo>
                  <a:cubicBezTo>
                    <a:pt x="1891" y="2175"/>
                    <a:pt x="6334" y="6901"/>
                    <a:pt x="6334" y="18339"/>
                  </a:cubicBezTo>
                  <a:cubicBezTo>
                    <a:pt x="6334" y="29776"/>
                    <a:pt x="1891" y="34502"/>
                    <a:pt x="95" y="36298"/>
                  </a:cubicBezTo>
                  <a:cubicBezTo>
                    <a:pt x="95" y="36393"/>
                    <a:pt x="1" y="36393"/>
                    <a:pt x="1" y="36487"/>
                  </a:cubicBezTo>
                  <a:cubicBezTo>
                    <a:pt x="1" y="36676"/>
                    <a:pt x="190" y="36676"/>
                    <a:pt x="284" y="36676"/>
                  </a:cubicBezTo>
                  <a:cubicBezTo>
                    <a:pt x="662" y="36676"/>
                    <a:pt x="3782" y="34030"/>
                    <a:pt x="5672" y="29965"/>
                  </a:cubicBezTo>
                  <a:cubicBezTo>
                    <a:pt x="7468" y="25901"/>
                    <a:pt x="7941" y="21931"/>
                    <a:pt x="7941" y="18339"/>
                  </a:cubicBezTo>
                  <a:cubicBezTo>
                    <a:pt x="7941" y="15692"/>
                    <a:pt x="7752" y="11249"/>
                    <a:pt x="5483" y="6429"/>
                  </a:cubicBezTo>
                  <a:cubicBezTo>
                    <a:pt x="3782" y="2648"/>
                    <a:pt x="757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28"/>
          <p:cNvGrpSpPr/>
          <p:nvPr/>
        </p:nvGrpSpPr>
        <p:grpSpPr>
          <a:xfrm>
            <a:off x="5193325" y="869025"/>
            <a:ext cx="3055900" cy="3405425"/>
            <a:chOff x="5185125" y="568025"/>
            <a:chExt cx="3055900" cy="3405425"/>
          </a:xfrm>
        </p:grpSpPr>
        <p:sp>
          <p:nvSpPr>
            <p:cNvPr id="404" name="Google Shape;404;p28"/>
            <p:cNvSpPr txBox="1"/>
            <p:nvPr/>
          </p:nvSpPr>
          <p:spPr>
            <a:xfrm>
              <a:off x="5368225" y="568025"/>
              <a:ext cx="2872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The r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value of -0.94 indicates a strong </a:t>
              </a:r>
              <a:r>
                <a:rPr lang="en" sz="12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negative correlation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between the number of pesticide applications and the index of diversity.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405" name="Google Shape;405;p28"/>
            <p:cNvGrpSpPr/>
            <p:nvPr/>
          </p:nvGrpSpPr>
          <p:grpSpPr>
            <a:xfrm>
              <a:off x="5185125" y="1557300"/>
              <a:ext cx="2958300" cy="2416150"/>
              <a:chOff x="5341075" y="1920800"/>
              <a:chExt cx="2958300" cy="2416150"/>
            </a:xfrm>
          </p:grpSpPr>
          <p:sp>
            <p:nvSpPr>
              <p:cNvPr id="406" name="Google Shape;406;p28"/>
              <p:cNvSpPr/>
              <p:nvPr/>
            </p:nvSpPr>
            <p:spPr>
              <a:xfrm>
                <a:off x="5672875" y="1920925"/>
                <a:ext cx="2617800" cy="20526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07" name="Google Shape;407;p28"/>
              <p:cNvCxnSpPr/>
              <p:nvPr/>
            </p:nvCxnSpPr>
            <p:spPr>
              <a:xfrm>
                <a:off x="5942475" y="2168050"/>
                <a:ext cx="1999500" cy="1527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21A2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08" name="Google Shape;408;p28"/>
              <p:cNvSpPr txBox="1"/>
              <p:nvPr/>
            </p:nvSpPr>
            <p:spPr>
              <a:xfrm>
                <a:off x="5664175" y="4013850"/>
                <a:ext cx="26352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NO. OF PESTICIDE APPLICATIONS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409" name="Google Shape;409;p28"/>
              <p:cNvSpPr txBox="1"/>
              <p:nvPr/>
            </p:nvSpPr>
            <p:spPr>
              <a:xfrm rot="-5400000">
                <a:off x="4476625" y="2785250"/>
                <a:ext cx="20520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INDEX OF DIVERSITY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9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3.4.6 - Biodiversity within a community.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Biodiversity measures how </a:t>
            </a:r>
            <a:r>
              <a:rPr lang="en" sz="1600" b="1">
                <a:solidFill>
                  <a:srgbClr val="CCCCCC"/>
                </a:solidFill>
              </a:rPr>
              <a:t>healthy </a:t>
            </a:r>
            <a:r>
              <a:rPr lang="en" sz="1600">
                <a:solidFill>
                  <a:srgbClr val="CCCCCC"/>
                </a:solidFill>
              </a:rPr>
              <a:t>an </a:t>
            </a:r>
            <a:r>
              <a:rPr lang="en" sz="1600" b="1">
                <a:solidFill>
                  <a:srgbClr val="CCCCCC"/>
                </a:solidFill>
              </a:rPr>
              <a:t>ecosystem </a:t>
            </a:r>
            <a:r>
              <a:rPr lang="en" sz="1600">
                <a:solidFill>
                  <a:srgbClr val="CCCCCC"/>
                </a:solidFill>
              </a:rPr>
              <a:t>is.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Biodiversity can be defined as the </a:t>
            </a:r>
            <a:r>
              <a:rPr lang="en" sz="1200" b="1">
                <a:solidFill>
                  <a:srgbClr val="CCCCCC"/>
                </a:solidFill>
              </a:rPr>
              <a:t>variety </a:t>
            </a:r>
            <a:r>
              <a:rPr lang="en" sz="1200">
                <a:solidFill>
                  <a:srgbClr val="CCCCCC"/>
                </a:solidFill>
              </a:rPr>
              <a:t>of living organisms in an area.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Biodiversity can be measured at a </a:t>
            </a:r>
            <a:r>
              <a:rPr lang="en" sz="1600" b="1">
                <a:solidFill>
                  <a:srgbClr val="CCCCCC"/>
                </a:solidFill>
              </a:rPr>
              <a:t>local scale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might be the variety of organisms in a </a:t>
            </a:r>
            <a:r>
              <a:rPr lang="en" sz="1200" b="1">
                <a:solidFill>
                  <a:srgbClr val="CCCCCC"/>
                </a:solidFill>
              </a:rPr>
              <a:t>small habitat </a:t>
            </a:r>
            <a:r>
              <a:rPr lang="en" sz="1200">
                <a:solidFill>
                  <a:srgbClr val="CCCCCC"/>
                </a:solidFill>
              </a:rPr>
              <a:t>such as a field or a lake.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A habitat is defined as the </a:t>
            </a:r>
            <a:r>
              <a:rPr lang="en" sz="1200" b="1">
                <a:solidFill>
                  <a:srgbClr val="CCCCCC"/>
                </a:solidFill>
              </a:rPr>
              <a:t>place </a:t>
            </a:r>
            <a:r>
              <a:rPr lang="en" sz="1200">
                <a:solidFill>
                  <a:srgbClr val="CCCCCC"/>
                </a:solidFill>
              </a:rPr>
              <a:t>where an organism </a:t>
            </a:r>
            <a:r>
              <a:rPr lang="en" sz="1200" b="1">
                <a:solidFill>
                  <a:srgbClr val="CCCCCC"/>
                </a:solidFill>
              </a:rPr>
              <a:t>lives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Biodiversity can also be measured on a </a:t>
            </a:r>
            <a:r>
              <a:rPr lang="en" sz="1600" b="1">
                <a:solidFill>
                  <a:srgbClr val="CCCCCC"/>
                </a:solidFill>
              </a:rPr>
              <a:t>global scale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Global biodiversity may consider the total number of </a:t>
            </a:r>
            <a:r>
              <a:rPr lang="en" sz="1200" b="1">
                <a:solidFill>
                  <a:srgbClr val="CCCCCC"/>
                </a:solidFill>
              </a:rPr>
              <a:t>different species </a:t>
            </a:r>
            <a:r>
              <a:rPr lang="en" sz="1200">
                <a:solidFill>
                  <a:srgbClr val="CCCCCC"/>
                </a:solidFill>
              </a:rPr>
              <a:t>on Earth.</a:t>
            </a:r>
            <a:endParaRPr sz="1200">
              <a:solidFill>
                <a:srgbClr val="CCCCCC"/>
              </a:solidFill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■"/>
            </a:pPr>
            <a:r>
              <a:rPr lang="en" sz="1200">
                <a:solidFill>
                  <a:srgbClr val="CCCCCC"/>
                </a:solidFill>
              </a:rPr>
              <a:t>There are around </a:t>
            </a:r>
            <a:r>
              <a:rPr lang="en" sz="1200" b="1">
                <a:solidFill>
                  <a:srgbClr val="CCCCCC"/>
                </a:solidFill>
              </a:rPr>
              <a:t>8.7 million </a:t>
            </a:r>
            <a:r>
              <a:rPr lang="en" sz="1200">
                <a:solidFill>
                  <a:srgbClr val="CCCCCC"/>
                </a:solidFill>
              </a:rPr>
              <a:t>different species by current estimations.</a:t>
            </a:r>
            <a:endParaRPr sz="17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900" y="1405058"/>
            <a:ext cx="2235576" cy="22355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6251991" y="3593633"/>
            <a:ext cx="1751394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Biodiversity can be measured on both the local and global scales.</a:t>
            </a:r>
            <a:endParaRPr sz="11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10952"/>
          <a:stretch/>
        </p:blipFill>
        <p:spPr>
          <a:xfrm>
            <a:off x="0" y="0"/>
            <a:ext cx="384976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4604850" y="2048400"/>
            <a:ext cx="3743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regions on Earth are very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biodiverse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Rainforests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account for less than 2% of the Earth’s surface yet are home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50%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its plant and animal species.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3" name="Google Shape;73;p15"/>
          <p:cNvCxnSpPr/>
          <p:nvPr/>
        </p:nvCxnSpPr>
        <p:spPr>
          <a:xfrm>
            <a:off x="384977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Biodiversity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a number of ways to </a:t>
            </a:r>
            <a:r>
              <a:rPr lang="en" b="1">
                <a:solidFill>
                  <a:srgbClr val="CCCCCC"/>
                </a:solidFill>
              </a:rPr>
              <a:t>measure </a:t>
            </a:r>
            <a:r>
              <a:rPr lang="en">
                <a:solidFill>
                  <a:srgbClr val="CCCCCC"/>
                </a:solidFill>
              </a:rPr>
              <a:t>biodiversity.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2 of the most common methods are through </a:t>
            </a:r>
            <a:r>
              <a:rPr lang="en" b="1">
                <a:solidFill>
                  <a:srgbClr val="CCCCCC"/>
                </a:solidFill>
              </a:rPr>
              <a:t>species richness </a:t>
            </a:r>
            <a:r>
              <a:rPr lang="en">
                <a:solidFill>
                  <a:srgbClr val="CCCCCC"/>
                </a:solidFill>
              </a:rPr>
              <a:t>or an </a:t>
            </a:r>
            <a:r>
              <a:rPr lang="en" b="1">
                <a:solidFill>
                  <a:srgbClr val="CCCCCC"/>
                </a:solidFill>
              </a:rPr>
              <a:t>index of diversity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Species richness takes into account the number of </a:t>
            </a:r>
            <a:r>
              <a:rPr lang="en" b="1">
                <a:solidFill>
                  <a:srgbClr val="CCCCCC"/>
                </a:solidFill>
              </a:rPr>
              <a:t>different species </a:t>
            </a:r>
            <a:r>
              <a:rPr lang="en">
                <a:solidFill>
                  <a:srgbClr val="CCCCCC"/>
                </a:solidFill>
              </a:rPr>
              <a:t>in a community.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Species richness can be calculated by </a:t>
            </a:r>
            <a:r>
              <a:rPr lang="en" b="1">
                <a:solidFill>
                  <a:srgbClr val="CCCCCC"/>
                </a:solidFill>
              </a:rPr>
              <a:t>sampling </a:t>
            </a:r>
            <a:r>
              <a:rPr lang="en">
                <a:solidFill>
                  <a:srgbClr val="CCCCCC"/>
                </a:solidFill>
              </a:rPr>
              <a:t>different areas of a community and </a:t>
            </a:r>
            <a:r>
              <a:rPr lang="en" b="1">
                <a:solidFill>
                  <a:srgbClr val="CCCCCC"/>
                </a:solidFill>
              </a:rPr>
              <a:t>counting </a:t>
            </a:r>
            <a:r>
              <a:rPr lang="en">
                <a:solidFill>
                  <a:srgbClr val="CCCCCC"/>
                </a:solidFill>
              </a:rPr>
              <a:t>the number of different species found.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Species richness does not take into account the </a:t>
            </a:r>
            <a:r>
              <a:rPr lang="en" b="1">
                <a:solidFill>
                  <a:srgbClr val="CCCCCC"/>
                </a:solidFill>
              </a:rPr>
              <a:t>population sizes </a:t>
            </a:r>
            <a:r>
              <a:rPr lang="en">
                <a:solidFill>
                  <a:srgbClr val="CCCCCC"/>
                </a:solidFill>
              </a:rPr>
              <a:t>of each species.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called </a:t>
            </a:r>
            <a:r>
              <a:rPr lang="en" b="1">
                <a:solidFill>
                  <a:srgbClr val="CCCCCC"/>
                </a:solidFill>
              </a:rPr>
              <a:t>species evenness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Populations that have a very small number of individuals should not be considered as </a:t>
            </a:r>
            <a:r>
              <a:rPr lang="en" b="1">
                <a:solidFill>
                  <a:srgbClr val="CCCCCC"/>
                </a:solidFill>
              </a:rPr>
              <a:t>valuable </a:t>
            </a:r>
            <a:r>
              <a:rPr lang="en">
                <a:solidFill>
                  <a:srgbClr val="CCCCCC"/>
                </a:solidFill>
              </a:rPr>
              <a:t>as those with </a:t>
            </a:r>
            <a:r>
              <a:rPr lang="en" b="1">
                <a:solidFill>
                  <a:srgbClr val="CCCCCC"/>
                </a:solidFill>
              </a:rPr>
              <a:t>much larger populations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785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4572000" y="2263950"/>
            <a:ext cx="390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Species richness takes into account the number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species in a particular area.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8" name="Google Shape;88;p17"/>
          <p:cNvCxnSpPr/>
          <p:nvPr/>
        </p:nvCxnSpPr>
        <p:spPr>
          <a:xfrm>
            <a:off x="390785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Indexes of 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An index of diversity (</a:t>
            </a:r>
            <a:r>
              <a:rPr lang="en" sz="1700" b="1" i="1">
                <a:solidFill>
                  <a:srgbClr val="CCCCCC"/>
                </a:solidFill>
              </a:rPr>
              <a:t>D</a:t>
            </a:r>
            <a:r>
              <a:rPr lang="en" sz="1700">
                <a:solidFill>
                  <a:srgbClr val="CCCCCC"/>
                </a:solidFill>
              </a:rPr>
              <a:t>) accounts for both the number of </a:t>
            </a:r>
            <a:r>
              <a:rPr lang="en" sz="1700" b="1">
                <a:solidFill>
                  <a:srgbClr val="CCCCCC"/>
                </a:solidFill>
              </a:rPr>
              <a:t>different species</a:t>
            </a:r>
            <a:r>
              <a:rPr lang="en" sz="1700">
                <a:solidFill>
                  <a:srgbClr val="CCCCCC"/>
                </a:solidFill>
              </a:rPr>
              <a:t>, and the </a:t>
            </a:r>
            <a:r>
              <a:rPr lang="en" sz="1700" b="1">
                <a:solidFill>
                  <a:srgbClr val="CCCCCC"/>
                </a:solidFill>
              </a:rPr>
              <a:t>number </a:t>
            </a:r>
            <a:r>
              <a:rPr lang="en" sz="1700">
                <a:solidFill>
                  <a:srgbClr val="CCCCCC"/>
                </a:solidFill>
              </a:rPr>
              <a:t>of individuals of </a:t>
            </a:r>
            <a:r>
              <a:rPr lang="en" sz="1700" b="1">
                <a:solidFill>
                  <a:srgbClr val="CCCCCC"/>
                </a:solidFill>
              </a:rPr>
              <a:t>each species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Indexes of diversity are considered a </a:t>
            </a:r>
            <a:r>
              <a:rPr lang="en" sz="1300" b="1">
                <a:solidFill>
                  <a:srgbClr val="CCCCCC"/>
                </a:solidFill>
              </a:rPr>
              <a:t>more accurate </a:t>
            </a:r>
            <a:r>
              <a:rPr lang="en" sz="1300">
                <a:solidFill>
                  <a:srgbClr val="CCCCCC"/>
                </a:solidFill>
              </a:rPr>
              <a:t>measure of biodiversity than species richness.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Areas with a higher index will be </a:t>
            </a:r>
            <a:r>
              <a:rPr lang="en" sz="1700" b="1">
                <a:solidFill>
                  <a:srgbClr val="CCCCCC"/>
                </a:solidFill>
              </a:rPr>
              <a:t>more biodiverse </a:t>
            </a:r>
            <a:r>
              <a:rPr lang="en" sz="1700">
                <a:solidFill>
                  <a:srgbClr val="CCCCCC"/>
                </a:solidFill>
              </a:rPr>
              <a:t>than areas with a lower index.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Areas with only a single species will have an index value of </a:t>
            </a:r>
            <a:r>
              <a:rPr lang="en" sz="1300" b="1">
                <a:solidFill>
                  <a:srgbClr val="CCCCCC"/>
                </a:solidFill>
              </a:rPr>
              <a:t>1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96" name="Google Shape;96;p18"/>
          <p:cNvGrpSpPr/>
          <p:nvPr/>
        </p:nvGrpSpPr>
        <p:grpSpPr>
          <a:xfrm>
            <a:off x="1307388" y="2513163"/>
            <a:ext cx="6529232" cy="838915"/>
            <a:chOff x="1181225" y="2504963"/>
            <a:chExt cx="6529232" cy="838915"/>
          </a:xfrm>
        </p:grpSpPr>
        <p:sp>
          <p:nvSpPr>
            <p:cNvPr id="97" name="Google Shape;97;p18"/>
            <p:cNvSpPr txBox="1"/>
            <p:nvPr/>
          </p:nvSpPr>
          <p:spPr>
            <a:xfrm>
              <a:off x="3907657" y="2508781"/>
              <a:ext cx="3802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total number of organisms of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all species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Σ = sum of equation</a:t>
              </a:r>
              <a:endParaRPr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total number of organisms of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 species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98" name="Google Shape;98;p18"/>
            <p:cNvGrpSpPr/>
            <p:nvPr/>
          </p:nvGrpSpPr>
          <p:grpSpPr>
            <a:xfrm>
              <a:off x="1181225" y="2504963"/>
              <a:ext cx="2453771" cy="838915"/>
              <a:chOff x="285050" y="1626450"/>
              <a:chExt cx="7010775" cy="2396900"/>
            </a:xfrm>
          </p:grpSpPr>
          <p:sp>
            <p:nvSpPr>
              <p:cNvPr id="99" name="Google Shape;99;p18"/>
              <p:cNvSpPr/>
              <p:nvPr/>
            </p:nvSpPr>
            <p:spPr>
              <a:xfrm>
                <a:off x="285050" y="2380200"/>
                <a:ext cx="753800" cy="693800"/>
              </a:xfrm>
              <a:custGeom>
                <a:avLst/>
                <a:gdLst/>
                <a:ahLst/>
                <a:cxnLst/>
                <a:rect l="l" t="t" r="r" b="b"/>
                <a:pathLst>
                  <a:path w="30152" h="27752" extrusionOk="0">
                    <a:moveTo>
                      <a:pt x="19614" y="1148"/>
                    </a:moveTo>
                    <a:cubicBezTo>
                      <a:pt x="23474" y="1148"/>
                      <a:pt x="26917" y="3234"/>
                      <a:pt x="26917" y="8868"/>
                    </a:cubicBezTo>
                    <a:cubicBezTo>
                      <a:pt x="26917" y="10850"/>
                      <a:pt x="26187" y="17944"/>
                      <a:pt x="22222" y="22430"/>
                    </a:cubicBezTo>
                    <a:cubicBezTo>
                      <a:pt x="21075" y="23787"/>
                      <a:pt x="17945" y="26499"/>
                      <a:pt x="13355" y="26499"/>
                    </a:cubicBezTo>
                    <a:lnTo>
                      <a:pt x="7825" y="26499"/>
                    </a:lnTo>
                    <a:cubicBezTo>
                      <a:pt x="7304" y="26499"/>
                      <a:pt x="7304" y="26395"/>
                      <a:pt x="7304" y="26082"/>
                    </a:cubicBezTo>
                    <a:cubicBezTo>
                      <a:pt x="7304" y="25769"/>
                      <a:pt x="7408" y="25560"/>
                      <a:pt x="7512" y="25143"/>
                    </a:cubicBezTo>
                    <a:lnTo>
                      <a:pt x="13042" y="2713"/>
                    </a:lnTo>
                    <a:cubicBezTo>
                      <a:pt x="13459" y="1252"/>
                      <a:pt x="13563" y="1148"/>
                      <a:pt x="15128" y="1148"/>
                    </a:cubicBezTo>
                    <a:close/>
                    <a:moveTo>
                      <a:pt x="7825" y="0"/>
                    </a:moveTo>
                    <a:cubicBezTo>
                      <a:pt x="7095" y="0"/>
                      <a:pt x="6678" y="0"/>
                      <a:pt x="6678" y="731"/>
                    </a:cubicBezTo>
                    <a:cubicBezTo>
                      <a:pt x="6678" y="1148"/>
                      <a:pt x="7095" y="1148"/>
                      <a:pt x="7617" y="1148"/>
                    </a:cubicBezTo>
                    <a:cubicBezTo>
                      <a:pt x="10121" y="1148"/>
                      <a:pt x="10121" y="1461"/>
                      <a:pt x="10121" y="1982"/>
                    </a:cubicBezTo>
                    <a:cubicBezTo>
                      <a:pt x="10121" y="1982"/>
                      <a:pt x="10121" y="2295"/>
                      <a:pt x="10016" y="2921"/>
                    </a:cubicBezTo>
                    <a:lnTo>
                      <a:pt x="4487" y="24726"/>
                    </a:lnTo>
                    <a:cubicBezTo>
                      <a:pt x="4174" y="26186"/>
                      <a:pt x="4070" y="26499"/>
                      <a:pt x="1253" y="26499"/>
                    </a:cubicBezTo>
                    <a:cubicBezTo>
                      <a:pt x="418" y="26499"/>
                      <a:pt x="1" y="26499"/>
                      <a:pt x="1" y="27229"/>
                    </a:cubicBezTo>
                    <a:cubicBezTo>
                      <a:pt x="1" y="27751"/>
                      <a:pt x="314" y="27751"/>
                      <a:pt x="1044" y="27751"/>
                    </a:cubicBezTo>
                    <a:lnTo>
                      <a:pt x="13981" y="27751"/>
                    </a:lnTo>
                    <a:cubicBezTo>
                      <a:pt x="22118" y="27751"/>
                      <a:pt x="30151" y="19196"/>
                      <a:pt x="30151" y="10224"/>
                    </a:cubicBezTo>
                    <a:cubicBezTo>
                      <a:pt x="30151" y="4382"/>
                      <a:pt x="26708" y="0"/>
                      <a:pt x="20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8"/>
              <p:cNvSpPr/>
              <p:nvPr/>
            </p:nvSpPr>
            <p:spPr>
              <a:xfrm>
                <a:off x="1419600" y="2711425"/>
                <a:ext cx="636425" cy="216500"/>
              </a:xfrm>
              <a:custGeom>
                <a:avLst/>
                <a:gdLst/>
                <a:ahLst/>
                <a:cxnLst/>
                <a:rect l="l" t="t" r="r" b="b"/>
                <a:pathLst>
                  <a:path w="25457" h="8660" extrusionOk="0">
                    <a:moveTo>
                      <a:pt x="1357" y="1"/>
                    </a:moveTo>
                    <a:cubicBezTo>
                      <a:pt x="731" y="1"/>
                      <a:pt x="1" y="1"/>
                      <a:pt x="1" y="731"/>
                    </a:cubicBezTo>
                    <a:cubicBezTo>
                      <a:pt x="1" y="1461"/>
                      <a:pt x="627" y="1461"/>
                      <a:pt x="1253" y="1461"/>
                    </a:cubicBezTo>
                    <a:lnTo>
                      <a:pt x="24205" y="1461"/>
                    </a:lnTo>
                    <a:cubicBezTo>
                      <a:pt x="24831" y="1461"/>
                      <a:pt x="25457" y="1461"/>
                      <a:pt x="25457" y="731"/>
                    </a:cubicBezTo>
                    <a:cubicBezTo>
                      <a:pt x="25457" y="1"/>
                      <a:pt x="24726" y="1"/>
                      <a:pt x="24100" y="1"/>
                    </a:cubicBezTo>
                    <a:close/>
                    <a:moveTo>
                      <a:pt x="1253" y="7199"/>
                    </a:moveTo>
                    <a:cubicBezTo>
                      <a:pt x="627" y="7199"/>
                      <a:pt x="1" y="7199"/>
                      <a:pt x="1" y="7930"/>
                    </a:cubicBezTo>
                    <a:cubicBezTo>
                      <a:pt x="1" y="8660"/>
                      <a:pt x="731" y="8660"/>
                      <a:pt x="1357" y="8660"/>
                    </a:cubicBezTo>
                    <a:lnTo>
                      <a:pt x="24100" y="8660"/>
                    </a:lnTo>
                    <a:cubicBezTo>
                      <a:pt x="24726" y="8660"/>
                      <a:pt x="25457" y="8660"/>
                      <a:pt x="25457" y="7930"/>
                    </a:cubicBezTo>
                    <a:cubicBezTo>
                      <a:pt x="25457" y="7199"/>
                      <a:pt x="24831" y="7199"/>
                      <a:pt x="24205" y="71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8"/>
              <p:cNvSpPr/>
              <p:nvPr/>
            </p:nvSpPr>
            <p:spPr>
              <a:xfrm>
                <a:off x="2801925" y="1694250"/>
                <a:ext cx="824200" cy="691175"/>
              </a:xfrm>
              <a:custGeom>
                <a:avLst/>
                <a:gdLst/>
                <a:ahLst/>
                <a:cxnLst/>
                <a:rect l="l" t="t" r="r" b="b"/>
                <a:pathLst>
                  <a:path w="32968" h="27647" extrusionOk="0">
                    <a:moveTo>
                      <a:pt x="7825" y="0"/>
                    </a:moveTo>
                    <a:cubicBezTo>
                      <a:pt x="6991" y="0"/>
                      <a:pt x="6678" y="0"/>
                      <a:pt x="6678" y="731"/>
                    </a:cubicBezTo>
                    <a:cubicBezTo>
                      <a:pt x="6678" y="1148"/>
                      <a:pt x="6886" y="1148"/>
                      <a:pt x="7721" y="1148"/>
                    </a:cubicBezTo>
                    <a:cubicBezTo>
                      <a:pt x="7930" y="1148"/>
                      <a:pt x="10329" y="1148"/>
                      <a:pt x="10329" y="1461"/>
                    </a:cubicBezTo>
                    <a:cubicBezTo>
                      <a:pt x="10329" y="1565"/>
                      <a:pt x="10225" y="1878"/>
                      <a:pt x="10121" y="2087"/>
                    </a:cubicBezTo>
                    <a:lnTo>
                      <a:pt x="4800" y="23578"/>
                    </a:lnTo>
                    <a:cubicBezTo>
                      <a:pt x="4278" y="25560"/>
                      <a:pt x="3339" y="26395"/>
                      <a:pt x="627" y="26499"/>
                    </a:cubicBezTo>
                    <a:cubicBezTo>
                      <a:pt x="418" y="26499"/>
                      <a:pt x="1" y="26604"/>
                      <a:pt x="1" y="27334"/>
                    </a:cubicBezTo>
                    <a:cubicBezTo>
                      <a:pt x="1" y="27647"/>
                      <a:pt x="418" y="27647"/>
                      <a:pt x="522" y="27647"/>
                    </a:cubicBezTo>
                    <a:lnTo>
                      <a:pt x="8034" y="27647"/>
                    </a:lnTo>
                    <a:cubicBezTo>
                      <a:pt x="8347" y="27647"/>
                      <a:pt x="8764" y="27647"/>
                      <a:pt x="8764" y="26917"/>
                    </a:cubicBezTo>
                    <a:cubicBezTo>
                      <a:pt x="8764" y="26604"/>
                      <a:pt x="8347" y="26499"/>
                      <a:pt x="8138" y="26499"/>
                    </a:cubicBezTo>
                    <a:cubicBezTo>
                      <a:pt x="6886" y="26499"/>
                      <a:pt x="5530" y="26186"/>
                      <a:pt x="5530" y="24726"/>
                    </a:cubicBezTo>
                    <a:cubicBezTo>
                      <a:pt x="5530" y="24413"/>
                      <a:pt x="5634" y="24100"/>
                      <a:pt x="5739" y="23787"/>
                    </a:cubicBezTo>
                    <a:lnTo>
                      <a:pt x="11164" y="2087"/>
                    </a:lnTo>
                    <a:cubicBezTo>
                      <a:pt x="11477" y="2400"/>
                      <a:pt x="11477" y="2504"/>
                      <a:pt x="11581" y="2922"/>
                    </a:cubicBezTo>
                    <a:lnTo>
                      <a:pt x="21283" y="26917"/>
                    </a:lnTo>
                    <a:cubicBezTo>
                      <a:pt x="21492" y="27438"/>
                      <a:pt x="21492" y="27647"/>
                      <a:pt x="21909" y="27647"/>
                    </a:cubicBezTo>
                    <a:cubicBezTo>
                      <a:pt x="22327" y="27647"/>
                      <a:pt x="22327" y="27543"/>
                      <a:pt x="22535" y="26917"/>
                    </a:cubicBezTo>
                    <a:lnTo>
                      <a:pt x="28169" y="4278"/>
                    </a:lnTo>
                    <a:cubicBezTo>
                      <a:pt x="28691" y="2504"/>
                      <a:pt x="29317" y="1252"/>
                      <a:pt x="32342" y="1148"/>
                    </a:cubicBezTo>
                    <a:cubicBezTo>
                      <a:pt x="32446" y="1148"/>
                      <a:pt x="32968" y="1148"/>
                      <a:pt x="32968" y="418"/>
                    </a:cubicBezTo>
                    <a:cubicBezTo>
                      <a:pt x="32968" y="0"/>
                      <a:pt x="32655" y="0"/>
                      <a:pt x="32446" y="0"/>
                    </a:cubicBezTo>
                    <a:lnTo>
                      <a:pt x="24935" y="0"/>
                    </a:lnTo>
                    <a:cubicBezTo>
                      <a:pt x="24726" y="0"/>
                      <a:pt x="24205" y="0"/>
                      <a:pt x="24205" y="731"/>
                    </a:cubicBezTo>
                    <a:cubicBezTo>
                      <a:pt x="24205" y="1148"/>
                      <a:pt x="24518" y="1148"/>
                      <a:pt x="24831" y="1148"/>
                    </a:cubicBezTo>
                    <a:cubicBezTo>
                      <a:pt x="27230" y="1252"/>
                      <a:pt x="27439" y="2191"/>
                      <a:pt x="27439" y="2922"/>
                    </a:cubicBezTo>
                    <a:cubicBezTo>
                      <a:pt x="27439" y="3235"/>
                      <a:pt x="27334" y="3339"/>
                      <a:pt x="27230" y="3965"/>
                    </a:cubicBezTo>
                    <a:lnTo>
                      <a:pt x="22640" y="22222"/>
                    </a:lnTo>
                    <a:lnTo>
                      <a:pt x="13981" y="626"/>
                    </a:lnTo>
                    <a:cubicBezTo>
                      <a:pt x="13668" y="0"/>
                      <a:pt x="13668" y="0"/>
                      <a:pt x="12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8"/>
              <p:cNvSpPr/>
              <p:nvPr/>
            </p:nvSpPr>
            <p:spPr>
              <a:xfrm>
                <a:off x="3748700" y="1626450"/>
                <a:ext cx="219100" cy="1014575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40583" extrusionOk="0">
                    <a:moveTo>
                      <a:pt x="8451" y="0"/>
                    </a:moveTo>
                    <a:cubicBezTo>
                      <a:pt x="8033" y="0"/>
                      <a:pt x="4591" y="3025"/>
                      <a:pt x="2608" y="7511"/>
                    </a:cubicBezTo>
                    <a:cubicBezTo>
                      <a:pt x="626" y="11998"/>
                      <a:pt x="0" y="16379"/>
                      <a:pt x="0" y="20239"/>
                    </a:cubicBezTo>
                    <a:cubicBezTo>
                      <a:pt x="0" y="23160"/>
                      <a:pt x="313" y="28168"/>
                      <a:pt x="2713" y="33384"/>
                    </a:cubicBezTo>
                    <a:cubicBezTo>
                      <a:pt x="4695" y="37557"/>
                      <a:pt x="8033" y="40583"/>
                      <a:pt x="8451" y="40583"/>
                    </a:cubicBezTo>
                    <a:cubicBezTo>
                      <a:pt x="8659" y="40583"/>
                      <a:pt x="8764" y="40479"/>
                      <a:pt x="8764" y="40270"/>
                    </a:cubicBezTo>
                    <a:cubicBezTo>
                      <a:pt x="8764" y="40270"/>
                      <a:pt x="8764" y="40166"/>
                      <a:pt x="8659" y="40061"/>
                    </a:cubicBezTo>
                    <a:cubicBezTo>
                      <a:pt x="6782" y="38183"/>
                      <a:pt x="1774" y="32967"/>
                      <a:pt x="1774" y="20344"/>
                    </a:cubicBezTo>
                    <a:cubicBezTo>
                      <a:pt x="1774" y="7616"/>
                      <a:pt x="6677" y="2504"/>
                      <a:pt x="8659" y="417"/>
                    </a:cubicBezTo>
                    <a:cubicBezTo>
                      <a:pt x="8659" y="417"/>
                      <a:pt x="8764" y="313"/>
                      <a:pt x="8764" y="209"/>
                    </a:cubicBezTo>
                    <a:cubicBezTo>
                      <a:pt x="8764" y="104"/>
                      <a:pt x="8659" y="0"/>
                      <a:pt x="84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8"/>
              <p:cNvSpPr/>
              <p:nvPr/>
            </p:nvSpPr>
            <p:spPr>
              <a:xfrm>
                <a:off x="4064275" y="1694250"/>
                <a:ext cx="824200" cy="691175"/>
              </a:xfrm>
              <a:custGeom>
                <a:avLst/>
                <a:gdLst/>
                <a:ahLst/>
                <a:cxnLst/>
                <a:rect l="l" t="t" r="r" b="b"/>
                <a:pathLst>
                  <a:path w="32968" h="27647" extrusionOk="0">
                    <a:moveTo>
                      <a:pt x="7721" y="0"/>
                    </a:moveTo>
                    <a:cubicBezTo>
                      <a:pt x="6991" y="0"/>
                      <a:pt x="6573" y="0"/>
                      <a:pt x="6573" y="731"/>
                    </a:cubicBezTo>
                    <a:cubicBezTo>
                      <a:pt x="6573" y="1148"/>
                      <a:pt x="6886" y="1148"/>
                      <a:pt x="7617" y="1148"/>
                    </a:cubicBezTo>
                    <a:cubicBezTo>
                      <a:pt x="7825" y="1148"/>
                      <a:pt x="10225" y="1148"/>
                      <a:pt x="10225" y="1461"/>
                    </a:cubicBezTo>
                    <a:cubicBezTo>
                      <a:pt x="10225" y="1565"/>
                      <a:pt x="10120" y="1878"/>
                      <a:pt x="10120" y="2087"/>
                    </a:cubicBezTo>
                    <a:lnTo>
                      <a:pt x="4696" y="23578"/>
                    </a:lnTo>
                    <a:cubicBezTo>
                      <a:pt x="4278" y="25560"/>
                      <a:pt x="3235" y="26395"/>
                      <a:pt x="627" y="26499"/>
                    </a:cubicBezTo>
                    <a:cubicBezTo>
                      <a:pt x="418" y="26499"/>
                      <a:pt x="1" y="26604"/>
                      <a:pt x="1" y="27334"/>
                    </a:cubicBezTo>
                    <a:cubicBezTo>
                      <a:pt x="1" y="27647"/>
                      <a:pt x="418" y="27647"/>
                      <a:pt x="522" y="27647"/>
                    </a:cubicBezTo>
                    <a:lnTo>
                      <a:pt x="7930" y="27647"/>
                    </a:lnTo>
                    <a:cubicBezTo>
                      <a:pt x="8243" y="27647"/>
                      <a:pt x="8660" y="27647"/>
                      <a:pt x="8660" y="26917"/>
                    </a:cubicBezTo>
                    <a:cubicBezTo>
                      <a:pt x="8660" y="26604"/>
                      <a:pt x="8347" y="26499"/>
                      <a:pt x="8138" y="26499"/>
                    </a:cubicBezTo>
                    <a:cubicBezTo>
                      <a:pt x="6782" y="26499"/>
                      <a:pt x="5530" y="26186"/>
                      <a:pt x="5530" y="24726"/>
                    </a:cubicBezTo>
                    <a:cubicBezTo>
                      <a:pt x="5530" y="24413"/>
                      <a:pt x="5530" y="24100"/>
                      <a:pt x="5634" y="23787"/>
                    </a:cubicBezTo>
                    <a:lnTo>
                      <a:pt x="11164" y="2087"/>
                    </a:lnTo>
                    <a:cubicBezTo>
                      <a:pt x="11372" y="2400"/>
                      <a:pt x="11372" y="2504"/>
                      <a:pt x="11581" y="2922"/>
                    </a:cubicBezTo>
                    <a:lnTo>
                      <a:pt x="21179" y="26917"/>
                    </a:lnTo>
                    <a:cubicBezTo>
                      <a:pt x="21388" y="27438"/>
                      <a:pt x="21492" y="27647"/>
                      <a:pt x="21805" y="27647"/>
                    </a:cubicBezTo>
                    <a:cubicBezTo>
                      <a:pt x="22222" y="27647"/>
                      <a:pt x="22327" y="27543"/>
                      <a:pt x="22431" y="26917"/>
                    </a:cubicBezTo>
                    <a:lnTo>
                      <a:pt x="28169" y="4278"/>
                    </a:lnTo>
                    <a:cubicBezTo>
                      <a:pt x="28586" y="2504"/>
                      <a:pt x="29212" y="1252"/>
                      <a:pt x="32342" y="1148"/>
                    </a:cubicBezTo>
                    <a:cubicBezTo>
                      <a:pt x="32446" y="1148"/>
                      <a:pt x="32968" y="1148"/>
                      <a:pt x="32968" y="418"/>
                    </a:cubicBezTo>
                    <a:cubicBezTo>
                      <a:pt x="32968" y="0"/>
                      <a:pt x="32551" y="0"/>
                      <a:pt x="32446" y="0"/>
                    </a:cubicBezTo>
                    <a:lnTo>
                      <a:pt x="24935" y="0"/>
                    </a:lnTo>
                    <a:cubicBezTo>
                      <a:pt x="24622" y="0"/>
                      <a:pt x="24205" y="0"/>
                      <a:pt x="24205" y="731"/>
                    </a:cubicBezTo>
                    <a:cubicBezTo>
                      <a:pt x="24205" y="1148"/>
                      <a:pt x="24518" y="1148"/>
                      <a:pt x="24831" y="1148"/>
                    </a:cubicBezTo>
                    <a:cubicBezTo>
                      <a:pt x="27230" y="1252"/>
                      <a:pt x="27334" y="2191"/>
                      <a:pt x="27334" y="2922"/>
                    </a:cubicBezTo>
                    <a:cubicBezTo>
                      <a:pt x="27334" y="3235"/>
                      <a:pt x="27334" y="3339"/>
                      <a:pt x="27230" y="3965"/>
                    </a:cubicBezTo>
                    <a:lnTo>
                      <a:pt x="22640" y="22222"/>
                    </a:lnTo>
                    <a:lnTo>
                      <a:pt x="13981" y="626"/>
                    </a:lnTo>
                    <a:cubicBezTo>
                      <a:pt x="13668" y="0"/>
                      <a:pt x="13563" y="0"/>
                      <a:pt x="12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8"/>
              <p:cNvSpPr/>
              <p:nvPr/>
            </p:nvSpPr>
            <p:spPr>
              <a:xfrm>
                <a:off x="5227525" y="2111550"/>
                <a:ext cx="62077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24831" h="1670" extrusionOk="0">
                    <a:moveTo>
                      <a:pt x="1461" y="1"/>
                    </a:moveTo>
                    <a:cubicBezTo>
                      <a:pt x="731" y="1"/>
                      <a:pt x="0" y="1"/>
                      <a:pt x="0" y="835"/>
                    </a:cubicBezTo>
                    <a:cubicBezTo>
                      <a:pt x="0" y="1670"/>
                      <a:pt x="731" y="1670"/>
                      <a:pt x="1461" y="1670"/>
                    </a:cubicBezTo>
                    <a:lnTo>
                      <a:pt x="23474" y="1670"/>
                    </a:lnTo>
                    <a:cubicBezTo>
                      <a:pt x="24100" y="1670"/>
                      <a:pt x="24830" y="1670"/>
                      <a:pt x="24830" y="835"/>
                    </a:cubicBezTo>
                    <a:cubicBezTo>
                      <a:pt x="24830" y="1"/>
                      <a:pt x="24100" y="1"/>
                      <a:pt x="23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8"/>
              <p:cNvSpPr/>
              <p:nvPr/>
            </p:nvSpPr>
            <p:spPr>
              <a:xfrm>
                <a:off x="6247325" y="1715125"/>
                <a:ext cx="302550" cy="6703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26812" extrusionOk="0">
                    <a:moveTo>
                      <a:pt x="6677" y="0"/>
                    </a:moveTo>
                    <a:cubicBezTo>
                      <a:pt x="5112" y="1982"/>
                      <a:pt x="2713" y="2504"/>
                      <a:pt x="417" y="2608"/>
                    </a:cubicBezTo>
                    <a:cubicBezTo>
                      <a:pt x="313" y="2608"/>
                      <a:pt x="104" y="2608"/>
                      <a:pt x="0" y="2713"/>
                    </a:cubicBezTo>
                    <a:cubicBezTo>
                      <a:pt x="0" y="2817"/>
                      <a:pt x="0" y="2817"/>
                      <a:pt x="0" y="3756"/>
                    </a:cubicBezTo>
                    <a:cubicBezTo>
                      <a:pt x="1252" y="3756"/>
                      <a:pt x="3338" y="3443"/>
                      <a:pt x="5008" y="2504"/>
                    </a:cubicBezTo>
                    <a:lnTo>
                      <a:pt x="5008" y="23891"/>
                    </a:lnTo>
                    <a:cubicBezTo>
                      <a:pt x="5008" y="25351"/>
                      <a:pt x="4903" y="25769"/>
                      <a:pt x="1461" y="25769"/>
                    </a:cubicBezTo>
                    <a:lnTo>
                      <a:pt x="209" y="25769"/>
                    </a:lnTo>
                    <a:lnTo>
                      <a:pt x="209" y="26812"/>
                    </a:lnTo>
                    <a:lnTo>
                      <a:pt x="12102" y="26812"/>
                    </a:lnTo>
                    <a:lnTo>
                      <a:pt x="12102" y="25769"/>
                    </a:lnTo>
                    <a:lnTo>
                      <a:pt x="10850" y="25769"/>
                    </a:lnTo>
                    <a:cubicBezTo>
                      <a:pt x="7407" y="25769"/>
                      <a:pt x="7303" y="25351"/>
                      <a:pt x="7303" y="23891"/>
                    </a:cubicBezTo>
                    <a:lnTo>
                      <a:pt x="7303" y="939"/>
                    </a:lnTo>
                    <a:cubicBezTo>
                      <a:pt x="7303" y="104"/>
                      <a:pt x="7199" y="0"/>
                      <a:pt x="66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8"/>
              <p:cNvSpPr/>
              <p:nvPr/>
            </p:nvSpPr>
            <p:spPr>
              <a:xfrm>
                <a:off x="6672450" y="1626450"/>
                <a:ext cx="219100" cy="1014575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40583" extrusionOk="0">
                    <a:moveTo>
                      <a:pt x="313" y="0"/>
                    </a:moveTo>
                    <a:cubicBezTo>
                      <a:pt x="209" y="0"/>
                      <a:pt x="0" y="0"/>
                      <a:pt x="0" y="209"/>
                    </a:cubicBezTo>
                    <a:cubicBezTo>
                      <a:pt x="0" y="313"/>
                      <a:pt x="0" y="417"/>
                      <a:pt x="105" y="417"/>
                    </a:cubicBezTo>
                    <a:cubicBezTo>
                      <a:pt x="1982" y="2504"/>
                      <a:pt x="6990" y="7616"/>
                      <a:pt x="6990" y="20239"/>
                    </a:cubicBezTo>
                    <a:cubicBezTo>
                      <a:pt x="6990" y="32967"/>
                      <a:pt x="2087" y="38079"/>
                      <a:pt x="105" y="40061"/>
                    </a:cubicBezTo>
                    <a:cubicBezTo>
                      <a:pt x="0" y="40166"/>
                      <a:pt x="0" y="40270"/>
                      <a:pt x="0" y="40270"/>
                    </a:cubicBezTo>
                    <a:cubicBezTo>
                      <a:pt x="0" y="40479"/>
                      <a:pt x="209" y="40583"/>
                      <a:pt x="313" y="40583"/>
                    </a:cubicBezTo>
                    <a:cubicBezTo>
                      <a:pt x="731" y="40583"/>
                      <a:pt x="4173" y="37557"/>
                      <a:pt x="6155" y="33071"/>
                    </a:cubicBezTo>
                    <a:cubicBezTo>
                      <a:pt x="8242" y="28585"/>
                      <a:pt x="8764" y="24204"/>
                      <a:pt x="8764" y="20344"/>
                    </a:cubicBezTo>
                    <a:cubicBezTo>
                      <a:pt x="8764" y="17422"/>
                      <a:pt x="8451" y="12415"/>
                      <a:pt x="6051" y="7199"/>
                    </a:cubicBezTo>
                    <a:cubicBezTo>
                      <a:pt x="4069" y="2921"/>
                      <a:pt x="731" y="0"/>
                      <a:pt x="3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8"/>
              <p:cNvSpPr/>
              <p:nvPr/>
            </p:nvSpPr>
            <p:spPr>
              <a:xfrm>
                <a:off x="2444625" y="2800100"/>
                <a:ext cx="4851200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94048" h="1566" extrusionOk="0">
                    <a:moveTo>
                      <a:pt x="0" y="1"/>
                    </a:moveTo>
                    <a:lnTo>
                      <a:pt x="0" y="1566"/>
                    </a:lnTo>
                    <a:lnTo>
                      <a:pt x="194047" y="1566"/>
                    </a:lnTo>
                    <a:lnTo>
                      <a:pt x="1940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8"/>
              <p:cNvSpPr/>
              <p:nvPr/>
            </p:nvSpPr>
            <p:spPr>
              <a:xfrm>
                <a:off x="2502000" y="3008750"/>
                <a:ext cx="957225" cy="1014600"/>
              </a:xfrm>
              <a:custGeom>
                <a:avLst/>
                <a:gdLst/>
                <a:ahLst/>
                <a:cxnLst/>
                <a:rect l="l" t="t" r="r" b="b"/>
                <a:pathLst>
                  <a:path w="38289" h="40584" extrusionOk="0">
                    <a:moveTo>
                      <a:pt x="1044" y="1"/>
                    </a:moveTo>
                    <a:cubicBezTo>
                      <a:pt x="0" y="1"/>
                      <a:pt x="0" y="1"/>
                      <a:pt x="0" y="1253"/>
                    </a:cubicBezTo>
                    <a:lnTo>
                      <a:pt x="14815" y="21701"/>
                    </a:lnTo>
                    <a:lnTo>
                      <a:pt x="313" y="39436"/>
                    </a:lnTo>
                    <a:cubicBezTo>
                      <a:pt x="0" y="39854"/>
                      <a:pt x="0" y="39958"/>
                      <a:pt x="0" y="40167"/>
                    </a:cubicBezTo>
                    <a:cubicBezTo>
                      <a:pt x="0" y="40584"/>
                      <a:pt x="313" y="40584"/>
                      <a:pt x="1044" y="40584"/>
                    </a:cubicBezTo>
                    <a:lnTo>
                      <a:pt x="34741" y="40584"/>
                    </a:lnTo>
                    <a:lnTo>
                      <a:pt x="38288" y="30464"/>
                    </a:lnTo>
                    <a:lnTo>
                      <a:pt x="37245" y="30464"/>
                    </a:lnTo>
                    <a:cubicBezTo>
                      <a:pt x="36202" y="33490"/>
                      <a:pt x="33489" y="35993"/>
                      <a:pt x="30046" y="37141"/>
                    </a:cubicBezTo>
                    <a:cubicBezTo>
                      <a:pt x="29420" y="37350"/>
                      <a:pt x="26604" y="38393"/>
                      <a:pt x="20657" y="38393"/>
                    </a:cubicBezTo>
                    <a:lnTo>
                      <a:pt x="3339" y="38393"/>
                    </a:lnTo>
                    <a:lnTo>
                      <a:pt x="17423" y="20971"/>
                    </a:lnTo>
                    <a:cubicBezTo>
                      <a:pt x="17736" y="20553"/>
                      <a:pt x="17840" y="20449"/>
                      <a:pt x="17840" y="20240"/>
                    </a:cubicBezTo>
                    <a:cubicBezTo>
                      <a:pt x="17840" y="20136"/>
                      <a:pt x="17736" y="20032"/>
                      <a:pt x="17527" y="19719"/>
                    </a:cubicBezTo>
                    <a:lnTo>
                      <a:pt x="4382" y="1566"/>
                    </a:lnTo>
                    <a:lnTo>
                      <a:pt x="20448" y="1566"/>
                    </a:lnTo>
                    <a:cubicBezTo>
                      <a:pt x="25039" y="1566"/>
                      <a:pt x="34428" y="1879"/>
                      <a:pt x="37245" y="9495"/>
                    </a:cubicBezTo>
                    <a:lnTo>
                      <a:pt x="38288" y="9495"/>
                    </a:lnTo>
                    <a:lnTo>
                      <a:pt x="347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8"/>
              <p:cNvSpPr/>
              <p:nvPr/>
            </p:nvSpPr>
            <p:spPr>
              <a:xfrm>
                <a:off x="3712175" y="3321750"/>
                <a:ext cx="534700" cy="459050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18362" extrusionOk="0">
                    <a:moveTo>
                      <a:pt x="4174" y="0"/>
                    </a:moveTo>
                    <a:cubicBezTo>
                      <a:pt x="2922" y="0"/>
                      <a:pt x="1983" y="730"/>
                      <a:pt x="1253" y="2191"/>
                    </a:cubicBezTo>
                    <a:cubicBezTo>
                      <a:pt x="522" y="3652"/>
                      <a:pt x="1" y="6051"/>
                      <a:pt x="1" y="6260"/>
                    </a:cubicBezTo>
                    <a:cubicBezTo>
                      <a:pt x="1" y="6364"/>
                      <a:pt x="105" y="6573"/>
                      <a:pt x="418" y="6573"/>
                    </a:cubicBezTo>
                    <a:cubicBezTo>
                      <a:pt x="731" y="6573"/>
                      <a:pt x="835" y="6573"/>
                      <a:pt x="1044" y="5634"/>
                    </a:cubicBezTo>
                    <a:cubicBezTo>
                      <a:pt x="1670" y="3130"/>
                      <a:pt x="2400" y="835"/>
                      <a:pt x="4069" y="835"/>
                    </a:cubicBezTo>
                    <a:cubicBezTo>
                      <a:pt x="5008" y="835"/>
                      <a:pt x="5321" y="1461"/>
                      <a:pt x="5321" y="2713"/>
                    </a:cubicBezTo>
                    <a:cubicBezTo>
                      <a:pt x="5321" y="3547"/>
                      <a:pt x="4904" y="5112"/>
                      <a:pt x="4591" y="6468"/>
                    </a:cubicBezTo>
                    <a:lnTo>
                      <a:pt x="3444" y="10850"/>
                    </a:lnTo>
                    <a:cubicBezTo>
                      <a:pt x="3339" y="11580"/>
                      <a:pt x="2922" y="13354"/>
                      <a:pt x="2713" y="14084"/>
                    </a:cubicBezTo>
                    <a:cubicBezTo>
                      <a:pt x="2400" y="15232"/>
                      <a:pt x="1983" y="17110"/>
                      <a:pt x="1983" y="17318"/>
                    </a:cubicBezTo>
                    <a:cubicBezTo>
                      <a:pt x="1983" y="17840"/>
                      <a:pt x="2400" y="18362"/>
                      <a:pt x="3026" y="18362"/>
                    </a:cubicBezTo>
                    <a:cubicBezTo>
                      <a:pt x="3444" y="18362"/>
                      <a:pt x="4069" y="18049"/>
                      <a:pt x="4382" y="17423"/>
                    </a:cubicBezTo>
                    <a:cubicBezTo>
                      <a:pt x="4487" y="17214"/>
                      <a:pt x="4800" y="15858"/>
                      <a:pt x="5008" y="15023"/>
                    </a:cubicBezTo>
                    <a:lnTo>
                      <a:pt x="5947" y="11372"/>
                    </a:lnTo>
                    <a:lnTo>
                      <a:pt x="7304" y="6051"/>
                    </a:lnTo>
                    <a:cubicBezTo>
                      <a:pt x="7304" y="5738"/>
                      <a:pt x="8347" y="3756"/>
                      <a:pt x="9807" y="2400"/>
                    </a:cubicBezTo>
                    <a:cubicBezTo>
                      <a:pt x="10955" y="1461"/>
                      <a:pt x="12311" y="835"/>
                      <a:pt x="13876" y="835"/>
                    </a:cubicBezTo>
                    <a:cubicBezTo>
                      <a:pt x="15545" y="835"/>
                      <a:pt x="16067" y="2087"/>
                      <a:pt x="16067" y="3652"/>
                    </a:cubicBezTo>
                    <a:cubicBezTo>
                      <a:pt x="16067" y="5947"/>
                      <a:pt x="14398" y="10641"/>
                      <a:pt x="13563" y="12832"/>
                    </a:cubicBezTo>
                    <a:cubicBezTo>
                      <a:pt x="13250" y="13771"/>
                      <a:pt x="13042" y="14293"/>
                      <a:pt x="13042" y="15023"/>
                    </a:cubicBezTo>
                    <a:cubicBezTo>
                      <a:pt x="13042" y="16901"/>
                      <a:pt x="14293" y="18362"/>
                      <a:pt x="16276" y="18362"/>
                    </a:cubicBezTo>
                    <a:cubicBezTo>
                      <a:pt x="20031" y="18362"/>
                      <a:pt x="21388" y="12311"/>
                      <a:pt x="21388" y="12102"/>
                    </a:cubicBezTo>
                    <a:cubicBezTo>
                      <a:pt x="21388" y="11893"/>
                      <a:pt x="21283" y="11789"/>
                      <a:pt x="20970" y="11789"/>
                    </a:cubicBezTo>
                    <a:cubicBezTo>
                      <a:pt x="20657" y="11789"/>
                      <a:pt x="20657" y="11893"/>
                      <a:pt x="20449" y="12519"/>
                    </a:cubicBezTo>
                    <a:cubicBezTo>
                      <a:pt x="19510" y="15858"/>
                      <a:pt x="17945" y="17527"/>
                      <a:pt x="16380" y="17527"/>
                    </a:cubicBezTo>
                    <a:cubicBezTo>
                      <a:pt x="15963" y="17527"/>
                      <a:pt x="15337" y="17423"/>
                      <a:pt x="15337" y="16171"/>
                    </a:cubicBezTo>
                    <a:cubicBezTo>
                      <a:pt x="15337" y="15127"/>
                      <a:pt x="15754" y="13980"/>
                      <a:pt x="15963" y="13354"/>
                    </a:cubicBezTo>
                    <a:cubicBezTo>
                      <a:pt x="16797" y="11163"/>
                      <a:pt x="18467" y="6573"/>
                      <a:pt x="18467" y="4277"/>
                    </a:cubicBezTo>
                    <a:cubicBezTo>
                      <a:pt x="18467" y="1878"/>
                      <a:pt x="17110" y="0"/>
                      <a:pt x="13981" y="0"/>
                    </a:cubicBezTo>
                    <a:cubicBezTo>
                      <a:pt x="10433" y="0"/>
                      <a:pt x="8451" y="2608"/>
                      <a:pt x="7721" y="3547"/>
                    </a:cubicBezTo>
                    <a:cubicBezTo>
                      <a:pt x="7617" y="1252"/>
                      <a:pt x="5947" y="0"/>
                      <a:pt x="4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8"/>
              <p:cNvSpPr/>
              <p:nvPr/>
            </p:nvSpPr>
            <p:spPr>
              <a:xfrm>
                <a:off x="4369450" y="3008750"/>
                <a:ext cx="219100" cy="10146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40584" extrusionOk="0">
                    <a:moveTo>
                      <a:pt x="8450" y="1"/>
                    </a:moveTo>
                    <a:cubicBezTo>
                      <a:pt x="8033" y="1"/>
                      <a:pt x="4590" y="3026"/>
                      <a:pt x="2608" y="7512"/>
                    </a:cubicBezTo>
                    <a:cubicBezTo>
                      <a:pt x="522" y="11998"/>
                      <a:pt x="0" y="16380"/>
                      <a:pt x="0" y="20240"/>
                    </a:cubicBezTo>
                    <a:cubicBezTo>
                      <a:pt x="0" y="23161"/>
                      <a:pt x="313" y="28169"/>
                      <a:pt x="2713" y="33385"/>
                    </a:cubicBezTo>
                    <a:cubicBezTo>
                      <a:pt x="4695" y="37663"/>
                      <a:pt x="8033" y="40584"/>
                      <a:pt x="8450" y="40584"/>
                    </a:cubicBezTo>
                    <a:cubicBezTo>
                      <a:pt x="8659" y="40584"/>
                      <a:pt x="8763" y="40480"/>
                      <a:pt x="8763" y="40375"/>
                    </a:cubicBezTo>
                    <a:cubicBezTo>
                      <a:pt x="8763" y="40271"/>
                      <a:pt x="8763" y="40167"/>
                      <a:pt x="8659" y="40062"/>
                    </a:cubicBezTo>
                    <a:cubicBezTo>
                      <a:pt x="6781" y="38184"/>
                      <a:pt x="1774" y="32968"/>
                      <a:pt x="1774" y="20345"/>
                    </a:cubicBezTo>
                    <a:cubicBezTo>
                      <a:pt x="1774" y="7617"/>
                      <a:pt x="6677" y="2505"/>
                      <a:pt x="8659" y="418"/>
                    </a:cubicBezTo>
                    <a:cubicBezTo>
                      <a:pt x="8659" y="418"/>
                      <a:pt x="8763" y="314"/>
                      <a:pt x="8763" y="210"/>
                    </a:cubicBezTo>
                    <a:cubicBezTo>
                      <a:pt x="8763" y="105"/>
                      <a:pt x="8659" y="1"/>
                      <a:pt x="8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8"/>
              <p:cNvSpPr/>
              <p:nvPr/>
            </p:nvSpPr>
            <p:spPr>
              <a:xfrm>
                <a:off x="4664150" y="3321750"/>
                <a:ext cx="537325" cy="459050"/>
              </a:xfrm>
              <a:custGeom>
                <a:avLst/>
                <a:gdLst/>
                <a:ahLst/>
                <a:cxnLst/>
                <a:rect l="l" t="t" r="r" b="b"/>
                <a:pathLst>
                  <a:path w="21493" h="18362" extrusionOk="0">
                    <a:moveTo>
                      <a:pt x="4174" y="0"/>
                    </a:moveTo>
                    <a:cubicBezTo>
                      <a:pt x="2922" y="0"/>
                      <a:pt x="1983" y="730"/>
                      <a:pt x="1357" y="2191"/>
                    </a:cubicBezTo>
                    <a:cubicBezTo>
                      <a:pt x="627" y="3652"/>
                      <a:pt x="1" y="6051"/>
                      <a:pt x="1" y="6260"/>
                    </a:cubicBezTo>
                    <a:cubicBezTo>
                      <a:pt x="1" y="6364"/>
                      <a:pt x="210" y="6573"/>
                      <a:pt x="418" y="6573"/>
                    </a:cubicBezTo>
                    <a:cubicBezTo>
                      <a:pt x="836" y="6573"/>
                      <a:pt x="836" y="6573"/>
                      <a:pt x="1044" y="5634"/>
                    </a:cubicBezTo>
                    <a:cubicBezTo>
                      <a:pt x="1774" y="3130"/>
                      <a:pt x="2505" y="835"/>
                      <a:pt x="4070" y="835"/>
                    </a:cubicBezTo>
                    <a:cubicBezTo>
                      <a:pt x="5009" y="835"/>
                      <a:pt x="5322" y="1461"/>
                      <a:pt x="5322" y="2713"/>
                    </a:cubicBezTo>
                    <a:cubicBezTo>
                      <a:pt x="5322" y="3547"/>
                      <a:pt x="4904" y="5112"/>
                      <a:pt x="4696" y="6468"/>
                    </a:cubicBezTo>
                    <a:lnTo>
                      <a:pt x="3548" y="10850"/>
                    </a:lnTo>
                    <a:cubicBezTo>
                      <a:pt x="3339" y="11580"/>
                      <a:pt x="2922" y="13354"/>
                      <a:pt x="2713" y="14084"/>
                    </a:cubicBezTo>
                    <a:cubicBezTo>
                      <a:pt x="2400" y="15232"/>
                      <a:pt x="1983" y="17110"/>
                      <a:pt x="1983" y="17318"/>
                    </a:cubicBezTo>
                    <a:cubicBezTo>
                      <a:pt x="1983" y="17840"/>
                      <a:pt x="2400" y="18362"/>
                      <a:pt x="3026" y="18362"/>
                    </a:cubicBezTo>
                    <a:cubicBezTo>
                      <a:pt x="3548" y="18362"/>
                      <a:pt x="4070" y="18049"/>
                      <a:pt x="4383" y="17423"/>
                    </a:cubicBezTo>
                    <a:cubicBezTo>
                      <a:pt x="4487" y="17214"/>
                      <a:pt x="4800" y="15858"/>
                      <a:pt x="5009" y="15023"/>
                    </a:cubicBezTo>
                    <a:lnTo>
                      <a:pt x="5948" y="11372"/>
                    </a:lnTo>
                    <a:lnTo>
                      <a:pt x="7304" y="6051"/>
                    </a:lnTo>
                    <a:cubicBezTo>
                      <a:pt x="7408" y="5738"/>
                      <a:pt x="8347" y="3756"/>
                      <a:pt x="9912" y="2400"/>
                    </a:cubicBezTo>
                    <a:cubicBezTo>
                      <a:pt x="10955" y="1461"/>
                      <a:pt x="12311" y="835"/>
                      <a:pt x="13876" y="835"/>
                    </a:cubicBezTo>
                    <a:cubicBezTo>
                      <a:pt x="15546" y="835"/>
                      <a:pt x="16067" y="2087"/>
                      <a:pt x="16067" y="3652"/>
                    </a:cubicBezTo>
                    <a:cubicBezTo>
                      <a:pt x="16067" y="5947"/>
                      <a:pt x="14398" y="10641"/>
                      <a:pt x="13668" y="12832"/>
                    </a:cubicBezTo>
                    <a:cubicBezTo>
                      <a:pt x="13250" y="13771"/>
                      <a:pt x="13042" y="14293"/>
                      <a:pt x="13042" y="15023"/>
                    </a:cubicBezTo>
                    <a:cubicBezTo>
                      <a:pt x="13042" y="16901"/>
                      <a:pt x="14294" y="18362"/>
                      <a:pt x="16276" y="18362"/>
                    </a:cubicBezTo>
                    <a:cubicBezTo>
                      <a:pt x="20032" y="18362"/>
                      <a:pt x="21492" y="12311"/>
                      <a:pt x="21492" y="12102"/>
                    </a:cubicBezTo>
                    <a:cubicBezTo>
                      <a:pt x="21492" y="11893"/>
                      <a:pt x="21283" y="11789"/>
                      <a:pt x="21075" y="11789"/>
                    </a:cubicBezTo>
                    <a:cubicBezTo>
                      <a:pt x="20658" y="11789"/>
                      <a:pt x="20658" y="11893"/>
                      <a:pt x="20449" y="12519"/>
                    </a:cubicBezTo>
                    <a:cubicBezTo>
                      <a:pt x="19510" y="15858"/>
                      <a:pt x="17945" y="17527"/>
                      <a:pt x="16380" y="17527"/>
                    </a:cubicBezTo>
                    <a:cubicBezTo>
                      <a:pt x="15963" y="17527"/>
                      <a:pt x="15337" y="17423"/>
                      <a:pt x="15337" y="16171"/>
                    </a:cubicBezTo>
                    <a:cubicBezTo>
                      <a:pt x="15337" y="15127"/>
                      <a:pt x="15754" y="13980"/>
                      <a:pt x="15963" y="13354"/>
                    </a:cubicBezTo>
                    <a:cubicBezTo>
                      <a:pt x="16797" y="11163"/>
                      <a:pt x="18571" y="6573"/>
                      <a:pt x="18571" y="4277"/>
                    </a:cubicBezTo>
                    <a:cubicBezTo>
                      <a:pt x="18571" y="1878"/>
                      <a:pt x="17110" y="0"/>
                      <a:pt x="13981" y="0"/>
                    </a:cubicBezTo>
                    <a:cubicBezTo>
                      <a:pt x="10434" y="0"/>
                      <a:pt x="8451" y="2608"/>
                      <a:pt x="7721" y="3547"/>
                    </a:cubicBezTo>
                    <a:cubicBezTo>
                      <a:pt x="7617" y="1252"/>
                      <a:pt x="5948" y="0"/>
                      <a:pt x="4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8"/>
              <p:cNvSpPr/>
              <p:nvPr/>
            </p:nvSpPr>
            <p:spPr>
              <a:xfrm>
                <a:off x="5540500" y="3496475"/>
                <a:ext cx="62077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24831" h="1566" extrusionOk="0">
                    <a:moveTo>
                      <a:pt x="1357" y="1"/>
                    </a:moveTo>
                    <a:cubicBezTo>
                      <a:pt x="731" y="1"/>
                      <a:pt x="1" y="1"/>
                      <a:pt x="1" y="731"/>
                    </a:cubicBezTo>
                    <a:cubicBezTo>
                      <a:pt x="1" y="1566"/>
                      <a:pt x="731" y="1566"/>
                      <a:pt x="1357" y="1566"/>
                    </a:cubicBezTo>
                    <a:lnTo>
                      <a:pt x="23370" y="1566"/>
                    </a:lnTo>
                    <a:cubicBezTo>
                      <a:pt x="24100" y="1566"/>
                      <a:pt x="24830" y="1566"/>
                      <a:pt x="24830" y="731"/>
                    </a:cubicBezTo>
                    <a:cubicBezTo>
                      <a:pt x="24830" y="1"/>
                      <a:pt x="24100" y="1"/>
                      <a:pt x="23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8"/>
              <p:cNvSpPr/>
              <p:nvPr/>
            </p:nvSpPr>
            <p:spPr>
              <a:xfrm>
                <a:off x="6560300" y="3097450"/>
                <a:ext cx="299950" cy="672925"/>
              </a:xfrm>
              <a:custGeom>
                <a:avLst/>
                <a:gdLst/>
                <a:ahLst/>
                <a:cxnLst/>
                <a:rect l="l" t="t" r="r" b="b"/>
                <a:pathLst>
                  <a:path w="11998" h="26917" extrusionOk="0">
                    <a:moveTo>
                      <a:pt x="6573" y="0"/>
                    </a:moveTo>
                    <a:cubicBezTo>
                      <a:pt x="5008" y="1982"/>
                      <a:pt x="2608" y="2608"/>
                      <a:pt x="313" y="2608"/>
                    </a:cubicBezTo>
                    <a:cubicBezTo>
                      <a:pt x="209" y="2608"/>
                      <a:pt x="0" y="2608"/>
                      <a:pt x="0" y="2713"/>
                    </a:cubicBezTo>
                    <a:cubicBezTo>
                      <a:pt x="0" y="2817"/>
                      <a:pt x="0" y="2921"/>
                      <a:pt x="0" y="3756"/>
                    </a:cubicBezTo>
                    <a:cubicBezTo>
                      <a:pt x="1252" y="3756"/>
                      <a:pt x="3339" y="3547"/>
                      <a:pt x="4904" y="2504"/>
                    </a:cubicBezTo>
                    <a:lnTo>
                      <a:pt x="4904" y="23891"/>
                    </a:lnTo>
                    <a:cubicBezTo>
                      <a:pt x="4904" y="25351"/>
                      <a:pt x="4904" y="25873"/>
                      <a:pt x="1356" y="25873"/>
                    </a:cubicBezTo>
                    <a:lnTo>
                      <a:pt x="209" y="25873"/>
                    </a:lnTo>
                    <a:lnTo>
                      <a:pt x="209" y="26916"/>
                    </a:lnTo>
                    <a:cubicBezTo>
                      <a:pt x="2087" y="26812"/>
                      <a:pt x="4173" y="26812"/>
                      <a:pt x="6051" y="26812"/>
                    </a:cubicBezTo>
                    <a:cubicBezTo>
                      <a:pt x="8033" y="26812"/>
                      <a:pt x="10016" y="26812"/>
                      <a:pt x="11998" y="26916"/>
                    </a:cubicBezTo>
                    <a:lnTo>
                      <a:pt x="11998" y="25873"/>
                    </a:lnTo>
                    <a:lnTo>
                      <a:pt x="10746" y="25873"/>
                    </a:lnTo>
                    <a:cubicBezTo>
                      <a:pt x="7303" y="25873"/>
                      <a:pt x="7199" y="25351"/>
                      <a:pt x="7199" y="23891"/>
                    </a:cubicBezTo>
                    <a:lnTo>
                      <a:pt x="7199" y="939"/>
                    </a:lnTo>
                    <a:cubicBezTo>
                      <a:pt x="7199" y="104"/>
                      <a:pt x="7199" y="0"/>
                      <a:pt x="6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8"/>
              <p:cNvSpPr/>
              <p:nvPr/>
            </p:nvSpPr>
            <p:spPr>
              <a:xfrm>
                <a:off x="6982825" y="3008750"/>
                <a:ext cx="221700" cy="1014600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40584" extrusionOk="0">
                    <a:moveTo>
                      <a:pt x="313" y="1"/>
                    </a:moveTo>
                    <a:cubicBezTo>
                      <a:pt x="209" y="1"/>
                      <a:pt x="0" y="105"/>
                      <a:pt x="0" y="314"/>
                    </a:cubicBezTo>
                    <a:cubicBezTo>
                      <a:pt x="0" y="314"/>
                      <a:pt x="104" y="418"/>
                      <a:pt x="104" y="418"/>
                    </a:cubicBezTo>
                    <a:cubicBezTo>
                      <a:pt x="2087" y="2505"/>
                      <a:pt x="6990" y="7617"/>
                      <a:pt x="6990" y="20240"/>
                    </a:cubicBezTo>
                    <a:cubicBezTo>
                      <a:pt x="6990" y="32968"/>
                      <a:pt x="2087" y="38080"/>
                      <a:pt x="104" y="40167"/>
                    </a:cubicBezTo>
                    <a:cubicBezTo>
                      <a:pt x="104" y="40167"/>
                      <a:pt x="0" y="40271"/>
                      <a:pt x="0" y="40375"/>
                    </a:cubicBezTo>
                    <a:cubicBezTo>
                      <a:pt x="0" y="40584"/>
                      <a:pt x="209" y="40584"/>
                      <a:pt x="313" y="40584"/>
                    </a:cubicBezTo>
                    <a:cubicBezTo>
                      <a:pt x="730" y="40584"/>
                      <a:pt x="4277" y="37558"/>
                      <a:pt x="6260" y="33072"/>
                    </a:cubicBezTo>
                    <a:cubicBezTo>
                      <a:pt x="8242" y="28586"/>
                      <a:pt x="8868" y="24205"/>
                      <a:pt x="8868" y="20345"/>
                    </a:cubicBezTo>
                    <a:cubicBezTo>
                      <a:pt x="8868" y="17423"/>
                      <a:pt x="8555" y="12416"/>
                      <a:pt x="6051" y="7199"/>
                    </a:cubicBezTo>
                    <a:cubicBezTo>
                      <a:pt x="4173" y="3026"/>
                      <a:pt x="835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t="9465" b="11062"/>
          <a:stretch/>
        </p:blipFill>
        <p:spPr>
          <a:xfrm>
            <a:off x="4827250" y="0"/>
            <a:ext cx="43167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121" name="Google Shape;121;p19"/>
          <p:cNvGraphicFramePr/>
          <p:nvPr/>
        </p:nvGraphicFramePr>
        <p:xfrm>
          <a:off x="714000" y="1784988"/>
          <a:ext cx="3303550" cy="2367983"/>
        </p:xfrm>
        <a:graphic>
          <a:graphicData uri="http://schemas.openxmlformats.org/drawingml/2006/table">
            <a:tbl>
              <a:tblPr>
                <a:noFill/>
                <a:tableStyleId>{17F107C5-EDD2-434C-B372-14A4392B5699}</a:tableStyleId>
              </a:tblPr>
              <a:tblGrid>
                <a:gridCol w="120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SPECIES</a:t>
                      </a:r>
                      <a:endParaRPr sz="8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(TOTAL NUMBER OF ORGANISMS IN A SPECIES)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 × (</a:t>
                      </a:r>
                      <a:r>
                        <a:rPr lang="en" sz="800" b="1" i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n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- 1)</a:t>
                      </a:r>
                      <a:endParaRPr sz="800" b="1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WOODRUSH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2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HOLLY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8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56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BRAMBLE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YORKSHIRE FOG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1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0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SEDGE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3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Kalam"/>
                          <a:ea typeface="Kalam"/>
                          <a:cs typeface="Kalam"/>
                          <a:sym typeface="Kalam"/>
                        </a:rPr>
                        <a:t>6</a:t>
                      </a:r>
                      <a:endParaRPr sz="800">
                        <a:solidFill>
                          <a:srgbClr val="FFFFFF"/>
                        </a:solidFill>
                        <a:latin typeface="Kalam"/>
                        <a:ea typeface="Kalam"/>
                        <a:cs typeface="Kalam"/>
                        <a:sym typeface="Kala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2" name="Google Shape;122;p19"/>
          <p:cNvSpPr txBox="1"/>
          <p:nvPr/>
        </p:nvSpPr>
        <p:spPr>
          <a:xfrm>
            <a:off x="2023050" y="4201313"/>
            <a:ext cx="110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D </a:t>
            </a:r>
            <a:r>
              <a:rPr lang="en" sz="17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= 1.78</a:t>
            </a:r>
            <a:endParaRPr sz="17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1408950" y="495775"/>
            <a:ext cx="233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exemplar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index of diversity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calculation for a woodland.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4" name="Google Shape;124;p19"/>
          <p:cNvGrpSpPr/>
          <p:nvPr/>
        </p:nvGrpSpPr>
        <p:grpSpPr>
          <a:xfrm>
            <a:off x="1744563" y="1091888"/>
            <a:ext cx="1472263" cy="503349"/>
            <a:chOff x="285050" y="1626450"/>
            <a:chExt cx="7010775" cy="2396900"/>
          </a:xfrm>
        </p:grpSpPr>
        <p:sp>
          <p:nvSpPr>
            <p:cNvPr id="125" name="Google Shape;125;p19"/>
            <p:cNvSpPr/>
            <p:nvPr/>
          </p:nvSpPr>
          <p:spPr>
            <a:xfrm>
              <a:off x="285050" y="2380200"/>
              <a:ext cx="753800" cy="693800"/>
            </a:xfrm>
            <a:custGeom>
              <a:avLst/>
              <a:gdLst/>
              <a:ahLst/>
              <a:cxnLst/>
              <a:rect l="l" t="t" r="r" b="b"/>
              <a:pathLst>
                <a:path w="30152" h="27752" extrusionOk="0">
                  <a:moveTo>
                    <a:pt x="19614" y="1148"/>
                  </a:moveTo>
                  <a:cubicBezTo>
                    <a:pt x="23474" y="1148"/>
                    <a:pt x="26917" y="3234"/>
                    <a:pt x="26917" y="8868"/>
                  </a:cubicBezTo>
                  <a:cubicBezTo>
                    <a:pt x="26917" y="10850"/>
                    <a:pt x="26187" y="17944"/>
                    <a:pt x="22222" y="22430"/>
                  </a:cubicBezTo>
                  <a:cubicBezTo>
                    <a:pt x="21075" y="23787"/>
                    <a:pt x="17945" y="26499"/>
                    <a:pt x="13355" y="26499"/>
                  </a:cubicBezTo>
                  <a:lnTo>
                    <a:pt x="7825" y="26499"/>
                  </a:lnTo>
                  <a:cubicBezTo>
                    <a:pt x="7304" y="26499"/>
                    <a:pt x="7304" y="26395"/>
                    <a:pt x="7304" y="26082"/>
                  </a:cubicBezTo>
                  <a:cubicBezTo>
                    <a:pt x="7304" y="25769"/>
                    <a:pt x="7408" y="25560"/>
                    <a:pt x="7512" y="25143"/>
                  </a:cubicBezTo>
                  <a:lnTo>
                    <a:pt x="13042" y="2713"/>
                  </a:lnTo>
                  <a:cubicBezTo>
                    <a:pt x="13459" y="1252"/>
                    <a:pt x="13563" y="1148"/>
                    <a:pt x="15128" y="1148"/>
                  </a:cubicBezTo>
                  <a:close/>
                  <a:moveTo>
                    <a:pt x="7825" y="0"/>
                  </a:moveTo>
                  <a:cubicBezTo>
                    <a:pt x="7095" y="0"/>
                    <a:pt x="6678" y="0"/>
                    <a:pt x="6678" y="731"/>
                  </a:cubicBezTo>
                  <a:cubicBezTo>
                    <a:pt x="6678" y="1148"/>
                    <a:pt x="7095" y="1148"/>
                    <a:pt x="7617" y="1148"/>
                  </a:cubicBezTo>
                  <a:cubicBezTo>
                    <a:pt x="10121" y="1148"/>
                    <a:pt x="10121" y="1461"/>
                    <a:pt x="10121" y="1982"/>
                  </a:cubicBezTo>
                  <a:cubicBezTo>
                    <a:pt x="10121" y="1982"/>
                    <a:pt x="10121" y="2295"/>
                    <a:pt x="10016" y="2921"/>
                  </a:cubicBezTo>
                  <a:lnTo>
                    <a:pt x="4487" y="24726"/>
                  </a:lnTo>
                  <a:cubicBezTo>
                    <a:pt x="4174" y="26186"/>
                    <a:pt x="4070" y="26499"/>
                    <a:pt x="1253" y="26499"/>
                  </a:cubicBezTo>
                  <a:cubicBezTo>
                    <a:pt x="418" y="26499"/>
                    <a:pt x="1" y="26499"/>
                    <a:pt x="1" y="27229"/>
                  </a:cubicBezTo>
                  <a:cubicBezTo>
                    <a:pt x="1" y="27751"/>
                    <a:pt x="314" y="27751"/>
                    <a:pt x="1044" y="27751"/>
                  </a:cubicBezTo>
                  <a:lnTo>
                    <a:pt x="13981" y="27751"/>
                  </a:lnTo>
                  <a:cubicBezTo>
                    <a:pt x="22118" y="27751"/>
                    <a:pt x="30151" y="19196"/>
                    <a:pt x="30151" y="10224"/>
                  </a:cubicBezTo>
                  <a:cubicBezTo>
                    <a:pt x="30151" y="4382"/>
                    <a:pt x="26708" y="0"/>
                    <a:pt x="20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1419600" y="2711425"/>
              <a:ext cx="636425" cy="216500"/>
            </a:xfrm>
            <a:custGeom>
              <a:avLst/>
              <a:gdLst/>
              <a:ahLst/>
              <a:cxnLst/>
              <a:rect l="l" t="t" r="r" b="b"/>
              <a:pathLst>
                <a:path w="25457" h="8660" extrusionOk="0">
                  <a:moveTo>
                    <a:pt x="1357" y="1"/>
                  </a:moveTo>
                  <a:cubicBezTo>
                    <a:pt x="731" y="1"/>
                    <a:pt x="1" y="1"/>
                    <a:pt x="1" y="731"/>
                  </a:cubicBezTo>
                  <a:cubicBezTo>
                    <a:pt x="1" y="1461"/>
                    <a:pt x="627" y="1461"/>
                    <a:pt x="1253" y="1461"/>
                  </a:cubicBezTo>
                  <a:lnTo>
                    <a:pt x="24205" y="1461"/>
                  </a:lnTo>
                  <a:cubicBezTo>
                    <a:pt x="24831" y="1461"/>
                    <a:pt x="25457" y="1461"/>
                    <a:pt x="25457" y="731"/>
                  </a:cubicBezTo>
                  <a:cubicBezTo>
                    <a:pt x="25457" y="1"/>
                    <a:pt x="24726" y="1"/>
                    <a:pt x="24100" y="1"/>
                  </a:cubicBezTo>
                  <a:close/>
                  <a:moveTo>
                    <a:pt x="1253" y="7199"/>
                  </a:moveTo>
                  <a:cubicBezTo>
                    <a:pt x="627" y="7199"/>
                    <a:pt x="1" y="7199"/>
                    <a:pt x="1" y="7930"/>
                  </a:cubicBezTo>
                  <a:cubicBezTo>
                    <a:pt x="1" y="8660"/>
                    <a:pt x="731" y="8660"/>
                    <a:pt x="1357" y="8660"/>
                  </a:cubicBezTo>
                  <a:lnTo>
                    <a:pt x="24100" y="8660"/>
                  </a:lnTo>
                  <a:cubicBezTo>
                    <a:pt x="24726" y="8660"/>
                    <a:pt x="25457" y="8660"/>
                    <a:pt x="25457" y="7930"/>
                  </a:cubicBezTo>
                  <a:cubicBezTo>
                    <a:pt x="25457" y="7199"/>
                    <a:pt x="24831" y="7199"/>
                    <a:pt x="24205" y="71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2801925" y="1694250"/>
              <a:ext cx="824200" cy="691175"/>
            </a:xfrm>
            <a:custGeom>
              <a:avLst/>
              <a:gdLst/>
              <a:ahLst/>
              <a:cxnLst/>
              <a:rect l="l" t="t" r="r" b="b"/>
              <a:pathLst>
                <a:path w="32968" h="27647" extrusionOk="0">
                  <a:moveTo>
                    <a:pt x="7825" y="0"/>
                  </a:moveTo>
                  <a:cubicBezTo>
                    <a:pt x="6991" y="0"/>
                    <a:pt x="6678" y="0"/>
                    <a:pt x="6678" y="731"/>
                  </a:cubicBezTo>
                  <a:cubicBezTo>
                    <a:pt x="6678" y="1148"/>
                    <a:pt x="6886" y="1148"/>
                    <a:pt x="7721" y="1148"/>
                  </a:cubicBezTo>
                  <a:cubicBezTo>
                    <a:pt x="7930" y="1148"/>
                    <a:pt x="10329" y="1148"/>
                    <a:pt x="10329" y="1461"/>
                  </a:cubicBezTo>
                  <a:cubicBezTo>
                    <a:pt x="10329" y="1565"/>
                    <a:pt x="10225" y="1878"/>
                    <a:pt x="10121" y="2087"/>
                  </a:cubicBezTo>
                  <a:lnTo>
                    <a:pt x="4800" y="23578"/>
                  </a:lnTo>
                  <a:cubicBezTo>
                    <a:pt x="4278" y="25560"/>
                    <a:pt x="3339" y="26395"/>
                    <a:pt x="627" y="26499"/>
                  </a:cubicBezTo>
                  <a:cubicBezTo>
                    <a:pt x="418" y="26499"/>
                    <a:pt x="1" y="26604"/>
                    <a:pt x="1" y="27334"/>
                  </a:cubicBezTo>
                  <a:cubicBezTo>
                    <a:pt x="1" y="27647"/>
                    <a:pt x="418" y="27647"/>
                    <a:pt x="522" y="27647"/>
                  </a:cubicBezTo>
                  <a:lnTo>
                    <a:pt x="8034" y="27647"/>
                  </a:lnTo>
                  <a:cubicBezTo>
                    <a:pt x="8347" y="27647"/>
                    <a:pt x="8764" y="27647"/>
                    <a:pt x="8764" y="26917"/>
                  </a:cubicBezTo>
                  <a:cubicBezTo>
                    <a:pt x="8764" y="26604"/>
                    <a:pt x="8347" y="26499"/>
                    <a:pt x="8138" y="26499"/>
                  </a:cubicBezTo>
                  <a:cubicBezTo>
                    <a:pt x="6886" y="26499"/>
                    <a:pt x="5530" y="26186"/>
                    <a:pt x="5530" y="24726"/>
                  </a:cubicBezTo>
                  <a:cubicBezTo>
                    <a:pt x="5530" y="24413"/>
                    <a:pt x="5634" y="24100"/>
                    <a:pt x="5739" y="23787"/>
                  </a:cubicBezTo>
                  <a:lnTo>
                    <a:pt x="11164" y="2087"/>
                  </a:lnTo>
                  <a:cubicBezTo>
                    <a:pt x="11477" y="2400"/>
                    <a:pt x="11477" y="2504"/>
                    <a:pt x="11581" y="2922"/>
                  </a:cubicBezTo>
                  <a:lnTo>
                    <a:pt x="21283" y="26917"/>
                  </a:lnTo>
                  <a:cubicBezTo>
                    <a:pt x="21492" y="27438"/>
                    <a:pt x="21492" y="27647"/>
                    <a:pt x="21909" y="27647"/>
                  </a:cubicBezTo>
                  <a:cubicBezTo>
                    <a:pt x="22327" y="27647"/>
                    <a:pt x="22327" y="27543"/>
                    <a:pt x="22535" y="26917"/>
                  </a:cubicBezTo>
                  <a:lnTo>
                    <a:pt x="28169" y="4278"/>
                  </a:lnTo>
                  <a:cubicBezTo>
                    <a:pt x="28691" y="2504"/>
                    <a:pt x="29317" y="1252"/>
                    <a:pt x="32342" y="1148"/>
                  </a:cubicBezTo>
                  <a:cubicBezTo>
                    <a:pt x="32446" y="1148"/>
                    <a:pt x="32968" y="1148"/>
                    <a:pt x="32968" y="418"/>
                  </a:cubicBezTo>
                  <a:cubicBezTo>
                    <a:pt x="32968" y="0"/>
                    <a:pt x="32655" y="0"/>
                    <a:pt x="32446" y="0"/>
                  </a:cubicBezTo>
                  <a:lnTo>
                    <a:pt x="24935" y="0"/>
                  </a:lnTo>
                  <a:cubicBezTo>
                    <a:pt x="24726" y="0"/>
                    <a:pt x="24205" y="0"/>
                    <a:pt x="24205" y="731"/>
                  </a:cubicBezTo>
                  <a:cubicBezTo>
                    <a:pt x="24205" y="1148"/>
                    <a:pt x="24518" y="1148"/>
                    <a:pt x="24831" y="1148"/>
                  </a:cubicBezTo>
                  <a:cubicBezTo>
                    <a:pt x="27230" y="1252"/>
                    <a:pt x="27439" y="2191"/>
                    <a:pt x="27439" y="2922"/>
                  </a:cubicBezTo>
                  <a:cubicBezTo>
                    <a:pt x="27439" y="3235"/>
                    <a:pt x="27334" y="3339"/>
                    <a:pt x="27230" y="3965"/>
                  </a:cubicBezTo>
                  <a:lnTo>
                    <a:pt x="22640" y="22222"/>
                  </a:lnTo>
                  <a:lnTo>
                    <a:pt x="13981" y="626"/>
                  </a:lnTo>
                  <a:cubicBezTo>
                    <a:pt x="13668" y="0"/>
                    <a:pt x="13668" y="0"/>
                    <a:pt x="12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3748700" y="1626450"/>
              <a:ext cx="219100" cy="1014575"/>
            </a:xfrm>
            <a:custGeom>
              <a:avLst/>
              <a:gdLst/>
              <a:ahLst/>
              <a:cxnLst/>
              <a:rect l="l" t="t" r="r" b="b"/>
              <a:pathLst>
                <a:path w="8764" h="40583" extrusionOk="0">
                  <a:moveTo>
                    <a:pt x="8451" y="0"/>
                  </a:moveTo>
                  <a:cubicBezTo>
                    <a:pt x="8033" y="0"/>
                    <a:pt x="4591" y="3025"/>
                    <a:pt x="2608" y="7511"/>
                  </a:cubicBezTo>
                  <a:cubicBezTo>
                    <a:pt x="626" y="11998"/>
                    <a:pt x="0" y="16379"/>
                    <a:pt x="0" y="20239"/>
                  </a:cubicBezTo>
                  <a:cubicBezTo>
                    <a:pt x="0" y="23160"/>
                    <a:pt x="313" y="28168"/>
                    <a:pt x="2713" y="33384"/>
                  </a:cubicBezTo>
                  <a:cubicBezTo>
                    <a:pt x="4695" y="37557"/>
                    <a:pt x="8033" y="40583"/>
                    <a:pt x="8451" y="40583"/>
                  </a:cubicBezTo>
                  <a:cubicBezTo>
                    <a:pt x="8659" y="40583"/>
                    <a:pt x="8764" y="40479"/>
                    <a:pt x="8764" y="40270"/>
                  </a:cubicBezTo>
                  <a:cubicBezTo>
                    <a:pt x="8764" y="40270"/>
                    <a:pt x="8764" y="40166"/>
                    <a:pt x="8659" y="40061"/>
                  </a:cubicBezTo>
                  <a:cubicBezTo>
                    <a:pt x="6782" y="38183"/>
                    <a:pt x="1774" y="32967"/>
                    <a:pt x="1774" y="20344"/>
                  </a:cubicBezTo>
                  <a:cubicBezTo>
                    <a:pt x="1774" y="7616"/>
                    <a:pt x="6677" y="2504"/>
                    <a:pt x="8659" y="417"/>
                  </a:cubicBezTo>
                  <a:cubicBezTo>
                    <a:pt x="8659" y="417"/>
                    <a:pt x="8764" y="313"/>
                    <a:pt x="8764" y="209"/>
                  </a:cubicBezTo>
                  <a:cubicBezTo>
                    <a:pt x="8764" y="104"/>
                    <a:pt x="8659" y="0"/>
                    <a:pt x="8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4064275" y="1694250"/>
              <a:ext cx="824200" cy="691175"/>
            </a:xfrm>
            <a:custGeom>
              <a:avLst/>
              <a:gdLst/>
              <a:ahLst/>
              <a:cxnLst/>
              <a:rect l="l" t="t" r="r" b="b"/>
              <a:pathLst>
                <a:path w="32968" h="27647" extrusionOk="0">
                  <a:moveTo>
                    <a:pt x="7721" y="0"/>
                  </a:moveTo>
                  <a:cubicBezTo>
                    <a:pt x="6991" y="0"/>
                    <a:pt x="6573" y="0"/>
                    <a:pt x="6573" y="731"/>
                  </a:cubicBezTo>
                  <a:cubicBezTo>
                    <a:pt x="6573" y="1148"/>
                    <a:pt x="6886" y="1148"/>
                    <a:pt x="7617" y="1148"/>
                  </a:cubicBezTo>
                  <a:cubicBezTo>
                    <a:pt x="7825" y="1148"/>
                    <a:pt x="10225" y="1148"/>
                    <a:pt x="10225" y="1461"/>
                  </a:cubicBezTo>
                  <a:cubicBezTo>
                    <a:pt x="10225" y="1565"/>
                    <a:pt x="10120" y="1878"/>
                    <a:pt x="10120" y="2087"/>
                  </a:cubicBezTo>
                  <a:lnTo>
                    <a:pt x="4696" y="23578"/>
                  </a:lnTo>
                  <a:cubicBezTo>
                    <a:pt x="4278" y="25560"/>
                    <a:pt x="3235" y="26395"/>
                    <a:pt x="627" y="26499"/>
                  </a:cubicBezTo>
                  <a:cubicBezTo>
                    <a:pt x="418" y="26499"/>
                    <a:pt x="1" y="26604"/>
                    <a:pt x="1" y="27334"/>
                  </a:cubicBezTo>
                  <a:cubicBezTo>
                    <a:pt x="1" y="27647"/>
                    <a:pt x="418" y="27647"/>
                    <a:pt x="522" y="27647"/>
                  </a:cubicBezTo>
                  <a:lnTo>
                    <a:pt x="7930" y="27647"/>
                  </a:lnTo>
                  <a:cubicBezTo>
                    <a:pt x="8243" y="27647"/>
                    <a:pt x="8660" y="27647"/>
                    <a:pt x="8660" y="26917"/>
                  </a:cubicBezTo>
                  <a:cubicBezTo>
                    <a:pt x="8660" y="26604"/>
                    <a:pt x="8347" y="26499"/>
                    <a:pt x="8138" y="26499"/>
                  </a:cubicBezTo>
                  <a:cubicBezTo>
                    <a:pt x="6782" y="26499"/>
                    <a:pt x="5530" y="26186"/>
                    <a:pt x="5530" y="24726"/>
                  </a:cubicBezTo>
                  <a:cubicBezTo>
                    <a:pt x="5530" y="24413"/>
                    <a:pt x="5530" y="24100"/>
                    <a:pt x="5634" y="23787"/>
                  </a:cubicBezTo>
                  <a:lnTo>
                    <a:pt x="11164" y="2087"/>
                  </a:lnTo>
                  <a:cubicBezTo>
                    <a:pt x="11372" y="2400"/>
                    <a:pt x="11372" y="2504"/>
                    <a:pt x="11581" y="2922"/>
                  </a:cubicBezTo>
                  <a:lnTo>
                    <a:pt x="21179" y="26917"/>
                  </a:lnTo>
                  <a:cubicBezTo>
                    <a:pt x="21388" y="27438"/>
                    <a:pt x="21492" y="27647"/>
                    <a:pt x="21805" y="27647"/>
                  </a:cubicBezTo>
                  <a:cubicBezTo>
                    <a:pt x="22222" y="27647"/>
                    <a:pt x="22327" y="27543"/>
                    <a:pt x="22431" y="26917"/>
                  </a:cubicBezTo>
                  <a:lnTo>
                    <a:pt x="28169" y="4278"/>
                  </a:lnTo>
                  <a:cubicBezTo>
                    <a:pt x="28586" y="2504"/>
                    <a:pt x="29212" y="1252"/>
                    <a:pt x="32342" y="1148"/>
                  </a:cubicBezTo>
                  <a:cubicBezTo>
                    <a:pt x="32446" y="1148"/>
                    <a:pt x="32968" y="1148"/>
                    <a:pt x="32968" y="418"/>
                  </a:cubicBezTo>
                  <a:cubicBezTo>
                    <a:pt x="32968" y="0"/>
                    <a:pt x="32551" y="0"/>
                    <a:pt x="32446" y="0"/>
                  </a:cubicBezTo>
                  <a:lnTo>
                    <a:pt x="24935" y="0"/>
                  </a:lnTo>
                  <a:cubicBezTo>
                    <a:pt x="24622" y="0"/>
                    <a:pt x="24205" y="0"/>
                    <a:pt x="24205" y="731"/>
                  </a:cubicBezTo>
                  <a:cubicBezTo>
                    <a:pt x="24205" y="1148"/>
                    <a:pt x="24518" y="1148"/>
                    <a:pt x="24831" y="1148"/>
                  </a:cubicBezTo>
                  <a:cubicBezTo>
                    <a:pt x="27230" y="1252"/>
                    <a:pt x="27334" y="2191"/>
                    <a:pt x="27334" y="2922"/>
                  </a:cubicBezTo>
                  <a:cubicBezTo>
                    <a:pt x="27334" y="3235"/>
                    <a:pt x="27334" y="3339"/>
                    <a:pt x="27230" y="3965"/>
                  </a:cubicBezTo>
                  <a:lnTo>
                    <a:pt x="22640" y="22222"/>
                  </a:lnTo>
                  <a:lnTo>
                    <a:pt x="13981" y="626"/>
                  </a:lnTo>
                  <a:cubicBezTo>
                    <a:pt x="13668" y="0"/>
                    <a:pt x="13563" y="0"/>
                    <a:pt x="12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227525" y="2111550"/>
              <a:ext cx="620775" cy="41750"/>
            </a:xfrm>
            <a:custGeom>
              <a:avLst/>
              <a:gdLst/>
              <a:ahLst/>
              <a:cxnLst/>
              <a:rect l="l" t="t" r="r" b="b"/>
              <a:pathLst>
                <a:path w="24831" h="1670" extrusionOk="0">
                  <a:moveTo>
                    <a:pt x="1461" y="1"/>
                  </a:moveTo>
                  <a:cubicBezTo>
                    <a:pt x="731" y="1"/>
                    <a:pt x="0" y="1"/>
                    <a:pt x="0" y="835"/>
                  </a:cubicBezTo>
                  <a:cubicBezTo>
                    <a:pt x="0" y="1670"/>
                    <a:pt x="731" y="1670"/>
                    <a:pt x="1461" y="1670"/>
                  </a:cubicBezTo>
                  <a:lnTo>
                    <a:pt x="23474" y="1670"/>
                  </a:lnTo>
                  <a:cubicBezTo>
                    <a:pt x="24100" y="1670"/>
                    <a:pt x="24830" y="1670"/>
                    <a:pt x="24830" y="835"/>
                  </a:cubicBezTo>
                  <a:cubicBezTo>
                    <a:pt x="24830" y="1"/>
                    <a:pt x="24100" y="1"/>
                    <a:pt x="23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6247325" y="1715125"/>
              <a:ext cx="302550" cy="670300"/>
            </a:xfrm>
            <a:custGeom>
              <a:avLst/>
              <a:gdLst/>
              <a:ahLst/>
              <a:cxnLst/>
              <a:rect l="l" t="t" r="r" b="b"/>
              <a:pathLst>
                <a:path w="12102" h="26812" extrusionOk="0">
                  <a:moveTo>
                    <a:pt x="6677" y="0"/>
                  </a:moveTo>
                  <a:cubicBezTo>
                    <a:pt x="5112" y="1982"/>
                    <a:pt x="2713" y="2504"/>
                    <a:pt x="417" y="2608"/>
                  </a:cubicBezTo>
                  <a:cubicBezTo>
                    <a:pt x="313" y="2608"/>
                    <a:pt x="104" y="2608"/>
                    <a:pt x="0" y="2713"/>
                  </a:cubicBezTo>
                  <a:cubicBezTo>
                    <a:pt x="0" y="2817"/>
                    <a:pt x="0" y="2817"/>
                    <a:pt x="0" y="3756"/>
                  </a:cubicBezTo>
                  <a:cubicBezTo>
                    <a:pt x="1252" y="3756"/>
                    <a:pt x="3338" y="3443"/>
                    <a:pt x="5008" y="2504"/>
                  </a:cubicBezTo>
                  <a:lnTo>
                    <a:pt x="5008" y="23891"/>
                  </a:lnTo>
                  <a:cubicBezTo>
                    <a:pt x="5008" y="25351"/>
                    <a:pt x="4903" y="25769"/>
                    <a:pt x="1461" y="25769"/>
                  </a:cubicBezTo>
                  <a:lnTo>
                    <a:pt x="209" y="25769"/>
                  </a:lnTo>
                  <a:lnTo>
                    <a:pt x="209" y="26812"/>
                  </a:lnTo>
                  <a:lnTo>
                    <a:pt x="12102" y="26812"/>
                  </a:lnTo>
                  <a:lnTo>
                    <a:pt x="12102" y="25769"/>
                  </a:lnTo>
                  <a:lnTo>
                    <a:pt x="10850" y="25769"/>
                  </a:lnTo>
                  <a:cubicBezTo>
                    <a:pt x="7407" y="25769"/>
                    <a:pt x="7303" y="25351"/>
                    <a:pt x="7303" y="23891"/>
                  </a:cubicBezTo>
                  <a:lnTo>
                    <a:pt x="7303" y="939"/>
                  </a:lnTo>
                  <a:cubicBezTo>
                    <a:pt x="7303" y="104"/>
                    <a:pt x="7199" y="0"/>
                    <a:pt x="6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6672450" y="1626450"/>
              <a:ext cx="219100" cy="1014575"/>
            </a:xfrm>
            <a:custGeom>
              <a:avLst/>
              <a:gdLst/>
              <a:ahLst/>
              <a:cxnLst/>
              <a:rect l="l" t="t" r="r" b="b"/>
              <a:pathLst>
                <a:path w="8764" h="40583" extrusionOk="0">
                  <a:moveTo>
                    <a:pt x="313" y="0"/>
                  </a:moveTo>
                  <a:cubicBezTo>
                    <a:pt x="209" y="0"/>
                    <a:pt x="0" y="0"/>
                    <a:pt x="0" y="209"/>
                  </a:cubicBezTo>
                  <a:cubicBezTo>
                    <a:pt x="0" y="313"/>
                    <a:pt x="0" y="417"/>
                    <a:pt x="105" y="417"/>
                  </a:cubicBezTo>
                  <a:cubicBezTo>
                    <a:pt x="1982" y="2504"/>
                    <a:pt x="6990" y="7616"/>
                    <a:pt x="6990" y="20239"/>
                  </a:cubicBezTo>
                  <a:cubicBezTo>
                    <a:pt x="6990" y="32967"/>
                    <a:pt x="2087" y="38079"/>
                    <a:pt x="105" y="40061"/>
                  </a:cubicBezTo>
                  <a:cubicBezTo>
                    <a:pt x="0" y="40166"/>
                    <a:pt x="0" y="40270"/>
                    <a:pt x="0" y="40270"/>
                  </a:cubicBezTo>
                  <a:cubicBezTo>
                    <a:pt x="0" y="40479"/>
                    <a:pt x="209" y="40583"/>
                    <a:pt x="313" y="40583"/>
                  </a:cubicBezTo>
                  <a:cubicBezTo>
                    <a:pt x="731" y="40583"/>
                    <a:pt x="4173" y="37557"/>
                    <a:pt x="6155" y="33071"/>
                  </a:cubicBezTo>
                  <a:cubicBezTo>
                    <a:pt x="8242" y="28585"/>
                    <a:pt x="8764" y="24204"/>
                    <a:pt x="8764" y="20344"/>
                  </a:cubicBezTo>
                  <a:cubicBezTo>
                    <a:pt x="8764" y="17422"/>
                    <a:pt x="8451" y="12415"/>
                    <a:pt x="6051" y="7199"/>
                  </a:cubicBezTo>
                  <a:cubicBezTo>
                    <a:pt x="4069" y="2921"/>
                    <a:pt x="731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2444625" y="2800100"/>
              <a:ext cx="4851200" cy="39150"/>
            </a:xfrm>
            <a:custGeom>
              <a:avLst/>
              <a:gdLst/>
              <a:ahLst/>
              <a:cxnLst/>
              <a:rect l="l" t="t" r="r" b="b"/>
              <a:pathLst>
                <a:path w="194048" h="1566" extrusionOk="0">
                  <a:moveTo>
                    <a:pt x="0" y="1"/>
                  </a:moveTo>
                  <a:lnTo>
                    <a:pt x="0" y="1566"/>
                  </a:lnTo>
                  <a:lnTo>
                    <a:pt x="194047" y="1566"/>
                  </a:lnTo>
                  <a:lnTo>
                    <a:pt x="1940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2502000" y="3008750"/>
              <a:ext cx="957225" cy="1014600"/>
            </a:xfrm>
            <a:custGeom>
              <a:avLst/>
              <a:gdLst/>
              <a:ahLst/>
              <a:cxnLst/>
              <a:rect l="l" t="t" r="r" b="b"/>
              <a:pathLst>
                <a:path w="38289" h="40584" extrusionOk="0">
                  <a:moveTo>
                    <a:pt x="1044" y="1"/>
                  </a:moveTo>
                  <a:cubicBezTo>
                    <a:pt x="0" y="1"/>
                    <a:pt x="0" y="1"/>
                    <a:pt x="0" y="1253"/>
                  </a:cubicBezTo>
                  <a:lnTo>
                    <a:pt x="14815" y="21701"/>
                  </a:lnTo>
                  <a:lnTo>
                    <a:pt x="313" y="39436"/>
                  </a:lnTo>
                  <a:cubicBezTo>
                    <a:pt x="0" y="39854"/>
                    <a:pt x="0" y="39958"/>
                    <a:pt x="0" y="40167"/>
                  </a:cubicBezTo>
                  <a:cubicBezTo>
                    <a:pt x="0" y="40584"/>
                    <a:pt x="313" y="40584"/>
                    <a:pt x="1044" y="40584"/>
                  </a:cubicBezTo>
                  <a:lnTo>
                    <a:pt x="34741" y="40584"/>
                  </a:lnTo>
                  <a:lnTo>
                    <a:pt x="38288" y="30464"/>
                  </a:lnTo>
                  <a:lnTo>
                    <a:pt x="37245" y="30464"/>
                  </a:lnTo>
                  <a:cubicBezTo>
                    <a:pt x="36202" y="33490"/>
                    <a:pt x="33489" y="35993"/>
                    <a:pt x="30046" y="37141"/>
                  </a:cubicBezTo>
                  <a:cubicBezTo>
                    <a:pt x="29420" y="37350"/>
                    <a:pt x="26604" y="38393"/>
                    <a:pt x="20657" y="38393"/>
                  </a:cubicBezTo>
                  <a:lnTo>
                    <a:pt x="3339" y="38393"/>
                  </a:lnTo>
                  <a:lnTo>
                    <a:pt x="17423" y="20971"/>
                  </a:lnTo>
                  <a:cubicBezTo>
                    <a:pt x="17736" y="20553"/>
                    <a:pt x="17840" y="20449"/>
                    <a:pt x="17840" y="20240"/>
                  </a:cubicBezTo>
                  <a:cubicBezTo>
                    <a:pt x="17840" y="20136"/>
                    <a:pt x="17736" y="20032"/>
                    <a:pt x="17527" y="19719"/>
                  </a:cubicBezTo>
                  <a:lnTo>
                    <a:pt x="4382" y="1566"/>
                  </a:lnTo>
                  <a:lnTo>
                    <a:pt x="20448" y="1566"/>
                  </a:lnTo>
                  <a:cubicBezTo>
                    <a:pt x="25039" y="1566"/>
                    <a:pt x="34428" y="1879"/>
                    <a:pt x="37245" y="9495"/>
                  </a:cubicBezTo>
                  <a:lnTo>
                    <a:pt x="38288" y="9495"/>
                  </a:lnTo>
                  <a:lnTo>
                    <a:pt x="34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3712175" y="3321750"/>
              <a:ext cx="534700" cy="459050"/>
            </a:xfrm>
            <a:custGeom>
              <a:avLst/>
              <a:gdLst/>
              <a:ahLst/>
              <a:cxnLst/>
              <a:rect l="l" t="t" r="r" b="b"/>
              <a:pathLst>
                <a:path w="21388" h="18362" extrusionOk="0">
                  <a:moveTo>
                    <a:pt x="4174" y="0"/>
                  </a:moveTo>
                  <a:cubicBezTo>
                    <a:pt x="2922" y="0"/>
                    <a:pt x="1983" y="730"/>
                    <a:pt x="1253" y="2191"/>
                  </a:cubicBezTo>
                  <a:cubicBezTo>
                    <a:pt x="522" y="3652"/>
                    <a:pt x="1" y="6051"/>
                    <a:pt x="1" y="6260"/>
                  </a:cubicBezTo>
                  <a:cubicBezTo>
                    <a:pt x="1" y="6364"/>
                    <a:pt x="105" y="6573"/>
                    <a:pt x="418" y="6573"/>
                  </a:cubicBezTo>
                  <a:cubicBezTo>
                    <a:pt x="731" y="6573"/>
                    <a:pt x="835" y="6573"/>
                    <a:pt x="1044" y="5634"/>
                  </a:cubicBezTo>
                  <a:cubicBezTo>
                    <a:pt x="1670" y="3130"/>
                    <a:pt x="2400" y="835"/>
                    <a:pt x="4069" y="835"/>
                  </a:cubicBezTo>
                  <a:cubicBezTo>
                    <a:pt x="5008" y="835"/>
                    <a:pt x="5321" y="1461"/>
                    <a:pt x="5321" y="2713"/>
                  </a:cubicBezTo>
                  <a:cubicBezTo>
                    <a:pt x="5321" y="3547"/>
                    <a:pt x="4904" y="5112"/>
                    <a:pt x="4591" y="6468"/>
                  </a:cubicBezTo>
                  <a:lnTo>
                    <a:pt x="3444" y="10850"/>
                  </a:lnTo>
                  <a:cubicBezTo>
                    <a:pt x="3339" y="11580"/>
                    <a:pt x="2922" y="13354"/>
                    <a:pt x="2713" y="14084"/>
                  </a:cubicBezTo>
                  <a:cubicBezTo>
                    <a:pt x="2400" y="15232"/>
                    <a:pt x="1983" y="17110"/>
                    <a:pt x="1983" y="17318"/>
                  </a:cubicBezTo>
                  <a:cubicBezTo>
                    <a:pt x="1983" y="17840"/>
                    <a:pt x="2400" y="18362"/>
                    <a:pt x="3026" y="18362"/>
                  </a:cubicBezTo>
                  <a:cubicBezTo>
                    <a:pt x="3444" y="18362"/>
                    <a:pt x="4069" y="18049"/>
                    <a:pt x="4382" y="17423"/>
                  </a:cubicBezTo>
                  <a:cubicBezTo>
                    <a:pt x="4487" y="17214"/>
                    <a:pt x="4800" y="15858"/>
                    <a:pt x="5008" y="15023"/>
                  </a:cubicBezTo>
                  <a:lnTo>
                    <a:pt x="5947" y="11372"/>
                  </a:lnTo>
                  <a:lnTo>
                    <a:pt x="7304" y="6051"/>
                  </a:lnTo>
                  <a:cubicBezTo>
                    <a:pt x="7304" y="5738"/>
                    <a:pt x="8347" y="3756"/>
                    <a:pt x="9807" y="2400"/>
                  </a:cubicBezTo>
                  <a:cubicBezTo>
                    <a:pt x="10955" y="1461"/>
                    <a:pt x="12311" y="835"/>
                    <a:pt x="13876" y="835"/>
                  </a:cubicBezTo>
                  <a:cubicBezTo>
                    <a:pt x="15545" y="835"/>
                    <a:pt x="16067" y="2087"/>
                    <a:pt x="16067" y="3652"/>
                  </a:cubicBezTo>
                  <a:cubicBezTo>
                    <a:pt x="16067" y="5947"/>
                    <a:pt x="14398" y="10641"/>
                    <a:pt x="13563" y="12832"/>
                  </a:cubicBezTo>
                  <a:cubicBezTo>
                    <a:pt x="13250" y="13771"/>
                    <a:pt x="13042" y="14293"/>
                    <a:pt x="13042" y="15023"/>
                  </a:cubicBezTo>
                  <a:cubicBezTo>
                    <a:pt x="13042" y="16901"/>
                    <a:pt x="14293" y="18362"/>
                    <a:pt x="16276" y="18362"/>
                  </a:cubicBezTo>
                  <a:cubicBezTo>
                    <a:pt x="20031" y="18362"/>
                    <a:pt x="21388" y="12311"/>
                    <a:pt x="21388" y="12102"/>
                  </a:cubicBezTo>
                  <a:cubicBezTo>
                    <a:pt x="21388" y="11893"/>
                    <a:pt x="21283" y="11789"/>
                    <a:pt x="20970" y="11789"/>
                  </a:cubicBezTo>
                  <a:cubicBezTo>
                    <a:pt x="20657" y="11789"/>
                    <a:pt x="20657" y="11893"/>
                    <a:pt x="20449" y="12519"/>
                  </a:cubicBezTo>
                  <a:cubicBezTo>
                    <a:pt x="19510" y="15858"/>
                    <a:pt x="17945" y="17527"/>
                    <a:pt x="16380" y="17527"/>
                  </a:cubicBezTo>
                  <a:cubicBezTo>
                    <a:pt x="15963" y="17527"/>
                    <a:pt x="15337" y="17423"/>
                    <a:pt x="15337" y="16171"/>
                  </a:cubicBezTo>
                  <a:cubicBezTo>
                    <a:pt x="15337" y="15127"/>
                    <a:pt x="15754" y="13980"/>
                    <a:pt x="15963" y="13354"/>
                  </a:cubicBezTo>
                  <a:cubicBezTo>
                    <a:pt x="16797" y="11163"/>
                    <a:pt x="18467" y="6573"/>
                    <a:pt x="18467" y="4277"/>
                  </a:cubicBezTo>
                  <a:cubicBezTo>
                    <a:pt x="18467" y="1878"/>
                    <a:pt x="17110" y="0"/>
                    <a:pt x="13981" y="0"/>
                  </a:cubicBezTo>
                  <a:cubicBezTo>
                    <a:pt x="10433" y="0"/>
                    <a:pt x="8451" y="2608"/>
                    <a:pt x="7721" y="3547"/>
                  </a:cubicBezTo>
                  <a:cubicBezTo>
                    <a:pt x="7617" y="1252"/>
                    <a:pt x="5947" y="0"/>
                    <a:pt x="4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4369450" y="3008750"/>
              <a:ext cx="219100" cy="1014600"/>
            </a:xfrm>
            <a:custGeom>
              <a:avLst/>
              <a:gdLst/>
              <a:ahLst/>
              <a:cxnLst/>
              <a:rect l="l" t="t" r="r" b="b"/>
              <a:pathLst>
                <a:path w="8764" h="40584" extrusionOk="0">
                  <a:moveTo>
                    <a:pt x="8450" y="1"/>
                  </a:moveTo>
                  <a:cubicBezTo>
                    <a:pt x="8033" y="1"/>
                    <a:pt x="4590" y="3026"/>
                    <a:pt x="2608" y="7512"/>
                  </a:cubicBezTo>
                  <a:cubicBezTo>
                    <a:pt x="522" y="11998"/>
                    <a:pt x="0" y="16380"/>
                    <a:pt x="0" y="20240"/>
                  </a:cubicBezTo>
                  <a:cubicBezTo>
                    <a:pt x="0" y="23161"/>
                    <a:pt x="313" y="28169"/>
                    <a:pt x="2713" y="33385"/>
                  </a:cubicBezTo>
                  <a:cubicBezTo>
                    <a:pt x="4695" y="37663"/>
                    <a:pt x="8033" y="40584"/>
                    <a:pt x="8450" y="40584"/>
                  </a:cubicBezTo>
                  <a:cubicBezTo>
                    <a:pt x="8659" y="40584"/>
                    <a:pt x="8763" y="40480"/>
                    <a:pt x="8763" y="40375"/>
                  </a:cubicBezTo>
                  <a:cubicBezTo>
                    <a:pt x="8763" y="40271"/>
                    <a:pt x="8763" y="40167"/>
                    <a:pt x="8659" y="40062"/>
                  </a:cubicBezTo>
                  <a:cubicBezTo>
                    <a:pt x="6781" y="38184"/>
                    <a:pt x="1774" y="32968"/>
                    <a:pt x="1774" y="20345"/>
                  </a:cubicBezTo>
                  <a:cubicBezTo>
                    <a:pt x="1774" y="7617"/>
                    <a:pt x="6677" y="2505"/>
                    <a:pt x="8659" y="418"/>
                  </a:cubicBezTo>
                  <a:cubicBezTo>
                    <a:pt x="8659" y="418"/>
                    <a:pt x="8763" y="314"/>
                    <a:pt x="8763" y="210"/>
                  </a:cubicBezTo>
                  <a:cubicBezTo>
                    <a:pt x="8763" y="105"/>
                    <a:pt x="8659" y="1"/>
                    <a:pt x="8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4664150" y="3321750"/>
              <a:ext cx="537325" cy="459050"/>
            </a:xfrm>
            <a:custGeom>
              <a:avLst/>
              <a:gdLst/>
              <a:ahLst/>
              <a:cxnLst/>
              <a:rect l="l" t="t" r="r" b="b"/>
              <a:pathLst>
                <a:path w="21493" h="18362" extrusionOk="0">
                  <a:moveTo>
                    <a:pt x="4174" y="0"/>
                  </a:moveTo>
                  <a:cubicBezTo>
                    <a:pt x="2922" y="0"/>
                    <a:pt x="1983" y="730"/>
                    <a:pt x="1357" y="2191"/>
                  </a:cubicBezTo>
                  <a:cubicBezTo>
                    <a:pt x="627" y="3652"/>
                    <a:pt x="1" y="6051"/>
                    <a:pt x="1" y="6260"/>
                  </a:cubicBezTo>
                  <a:cubicBezTo>
                    <a:pt x="1" y="6364"/>
                    <a:pt x="210" y="6573"/>
                    <a:pt x="418" y="6573"/>
                  </a:cubicBezTo>
                  <a:cubicBezTo>
                    <a:pt x="836" y="6573"/>
                    <a:pt x="836" y="6573"/>
                    <a:pt x="1044" y="5634"/>
                  </a:cubicBezTo>
                  <a:cubicBezTo>
                    <a:pt x="1774" y="3130"/>
                    <a:pt x="2505" y="835"/>
                    <a:pt x="4070" y="835"/>
                  </a:cubicBezTo>
                  <a:cubicBezTo>
                    <a:pt x="5009" y="835"/>
                    <a:pt x="5322" y="1461"/>
                    <a:pt x="5322" y="2713"/>
                  </a:cubicBezTo>
                  <a:cubicBezTo>
                    <a:pt x="5322" y="3547"/>
                    <a:pt x="4904" y="5112"/>
                    <a:pt x="4696" y="6468"/>
                  </a:cubicBezTo>
                  <a:lnTo>
                    <a:pt x="3548" y="10850"/>
                  </a:lnTo>
                  <a:cubicBezTo>
                    <a:pt x="3339" y="11580"/>
                    <a:pt x="2922" y="13354"/>
                    <a:pt x="2713" y="14084"/>
                  </a:cubicBezTo>
                  <a:cubicBezTo>
                    <a:pt x="2400" y="15232"/>
                    <a:pt x="1983" y="17110"/>
                    <a:pt x="1983" y="17318"/>
                  </a:cubicBezTo>
                  <a:cubicBezTo>
                    <a:pt x="1983" y="17840"/>
                    <a:pt x="2400" y="18362"/>
                    <a:pt x="3026" y="18362"/>
                  </a:cubicBezTo>
                  <a:cubicBezTo>
                    <a:pt x="3548" y="18362"/>
                    <a:pt x="4070" y="18049"/>
                    <a:pt x="4383" y="17423"/>
                  </a:cubicBezTo>
                  <a:cubicBezTo>
                    <a:pt x="4487" y="17214"/>
                    <a:pt x="4800" y="15858"/>
                    <a:pt x="5009" y="15023"/>
                  </a:cubicBezTo>
                  <a:lnTo>
                    <a:pt x="5948" y="11372"/>
                  </a:lnTo>
                  <a:lnTo>
                    <a:pt x="7304" y="6051"/>
                  </a:lnTo>
                  <a:cubicBezTo>
                    <a:pt x="7408" y="5738"/>
                    <a:pt x="8347" y="3756"/>
                    <a:pt x="9912" y="2400"/>
                  </a:cubicBezTo>
                  <a:cubicBezTo>
                    <a:pt x="10955" y="1461"/>
                    <a:pt x="12311" y="835"/>
                    <a:pt x="13876" y="835"/>
                  </a:cubicBezTo>
                  <a:cubicBezTo>
                    <a:pt x="15546" y="835"/>
                    <a:pt x="16067" y="2087"/>
                    <a:pt x="16067" y="3652"/>
                  </a:cubicBezTo>
                  <a:cubicBezTo>
                    <a:pt x="16067" y="5947"/>
                    <a:pt x="14398" y="10641"/>
                    <a:pt x="13668" y="12832"/>
                  </a:cubicBezTo>
                  <a:cubicBezTo>
                    <a:pt x="13250" y="13771"/>
                    <a:pt x="13042" y="14293"/>
                    <a:pt x="13042" y="15023"/>
                  </a:cubicBezTo>
                  <a:cubicBezTo>
                    <a:pt x="13042" y="16901"/>
                    <a:pt x="14294" y="18362"/>
                    <a:pt x="16276" y="18362"/>
                  </a:cubicBezTo>
                  <a:cubicBezTo>
                    <a:pt x="20032" y="18362"/>
                    <a:pt x="21492" y="12311"/>
                    <a:pt x="21492" y="12102"/>
                  </a:cubicBezTo>
                  <a:cubicBezTo>
                    <a:pt x="21492" y="11893"/>
                    <a:pt x="21283" y="11789"/>
                    <a:pt x="21075" y="11789"/>
                  </a:cubicBezTo>
                  <a:cubicBezTo>
                    <a:pt x="20658" y="11789"/>
                    <a:pt x="20658" y="11893"/>
                    <a:pt x="20449" y="12519"/>
                  </a:cubicBezTo>
                  <a:cubicBezTo>
                    <a:pt x="19510" y="15858"/>
                    <a:pt x="17945" y="17527"/>
                    <a:pt x="16380" y="17527"/>
                  </a:cubicBezTo>
                  <a:cubicBezTo>
                    <a:pt x="15963" y="17527"/>
                    <a:pt x="15337" y="17423"/>
                    <a:pt x="15337" y="16171"/>
                  </a:cubicBezTo>
                  <a:cubicBezTo>
                    <a:pt x="15337" y="15127"/>
                    <a:pt x="15754" y="13980"/>
                    <a:pt x="15963" y="13354"/>
                  </a:cubicBezTo>
                  <a:cubicBezTo>
                    <a:pt x="16797" y="11163"/>
                    <a:pt x="18571" y="6573"/>
                    <a:pt x="18571" y="4277"/>
                  </a:cubicBezTo>
                  <a:cubicBezTo>
                    <a:pt x="18571" y="1878"/>
                    <a:pt x="17110" y="0"/>
                    <a:pt x="13981" y="0"/>
                  </a:cubicBezTo>
                  <a:cubicBezTo>
                    <a:pt x="10434" y="0"/>
                    <a:pt x="8451" y="2608"/>
                    <a:pt x="7721" y="3547"/>
                  </a:cubicBezTo>
                  <a:cubicBezTo>
                    <a:pt x="7617" y="1252"/>
                    <a:pt x="5948" y="0"/>
                    <a:pt x="4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5540500" y="3496475"/>
              <a:ext cx="620775" cy="39150"/>
            </a:xfrm>
            <a:custGeom>
              <a:avLst/>
              <a:gdLst/>
              <a:ahLst/>
              <a:cxnLst/>
              <a:rect l="l" t="t" r="r" b="b"/>
              <a:pathLst>
                <a:path w="24831" h="1566" extrusionOk="0">
                  <a:moveTo>
                    <a:pt x="1357" y="1"/>
                  </a:moveTo>
                  <a:cubicBezTo>
                    <a:pt x="731" y="1"/>
                    <a:pt x="1" y="1"/>
                    <a:pt x="1" y="731"/>
                  </a:cubicBezTo>
                  <a:cubicBezTo>
                    <a:pt x="1" y="1566"/>
                    <a:pt x="731" y="1566"/>
                    <a:pt x="1357" y="1566"/>
                  </a:cubicBezTo>
                  <a:lnTo>
                    <a:pt x="23370" y="1566"/>
                  </a:lnTo>
                  <a:cubicBezTo>
                    <a:pt x="24100" y="1566"/>
                    <a:pt x="24830" y="1566"/>
                    <a:pt x="24830" y="731"/>
                  </a:cubicBezTo>
                  <a:cubicBezTo>
                    <a:pt x="24830" y="1"/>
                    <a:pt x="24100" y="1"/>
                    <a:pt x="23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6560300" y="3097450"/>
              <a:ext cx="299950" cy="672925"/>
            </a:xfrm>
            <a:custGeom>
              <a:avLst/>
              <a:gdLst/>
              <a:ahLst/>
              <a:cxnLst/>
              <a:rect l="l" t="t" r="r" b="b"/>
              <a:pathLst>
                <a:path w="11998" h="26917" extrusionOk="0">
                  <a:moveTo>
                    <a:pt x="6573" y="0"/>
                  </a:moveTo>
                  <a:cubicBezTo>
                    <a:pt x="5008" y="1982"/>
                    <a:pt x="2608" y="2608"/>
                    <a:pt x="313" y="2608"/>
                  </a:cubicBezTo>
                  <a:cubicBezTo>
                    <a:pt x="209" y="2608"/>
                    <a:pt x="0" y="2608"/>
                    <a:pt x="0" y="2713"/>
                  </a:cubicBezTo>
                  <a:cubicBezTo>
                    <a:pt x="0" y="2817"/>
                    <a:pt x="0" y="2921"/>
                    <a:pt x="0" y="3756"/>
                  </a:cubicBezTo>
                  <a:cubicBezTo>
                    <a:pt x="1252" y="3756"/>
                    <a:pt x="3339" y="3547"/>
                    <a:pt x="4904" y="2504"/>
                  </a:cubicBezTo>
                  <a:lnTo>
                    <a:pt x="4904" y="23891"/>
                  </a:lnTo>
                  <a:cubicBezTo>
                    <a:pt x="4904" y="25351"/>
                    <a:pt x="4904" y="25873"/>
                    <a:pt x="1356" y="25873"/>
                  </a:cubicBezTo>
                  <a:lnTo>
                    <a:pt x="209" y="25873"/>
                  </a:lnTo>
                  <a:lnTo>
                    <a:pt x="209" y="26916"/>
                  </a:lnTo>
                  <a:cubicBezTo>
                    <a:pt x="2087" y="26812"/>
                    <a:pt x="4173" y="26812"/>
                    <a:pt x="6051" y="26812"/>
                  </a:cubicBezTo>
                  <a:cubicBezTo>
                    <a:pt x="8033" y="26812"/>
                    <a:pt x="10016" y="26812"/>
                    <a:pt x="11998" y="26916"/>
                  </a:cubicBezTo>
                  <a:lnTo>
                    <a:pt x="11998" y="25873"/>
                  </a:lnTo>
                  <a:lnTo>
                    <a:pt x="10746" y="25873"/>
                  </a:lnTo>
                  <a:cubicBezTo>
                    <a:pt x="7303" y="25873"/>
                    <a:pt x="7199" y="25351"/>
                    <a:pt x="7199" y="23891"/>
                  </a:cubicBezTo>
                  <a:lnTo>
                    <a:pt x="7199" y="939"/>
                  </a:lnTo>
                  <a:cubicBezTo>
                    <a:pt x="7199" y="104"/>
                    <a:pt x="7199" y="0"/>
                    <a:pt x="6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6982825" y="3008750"/>
              <a:ext cx="221700" cy="1014600"/>
            </a:xfrm>
            <a:custGeom>
              <a:avLst/>
              <a:gdLst/>
              <a:ahLst/>
              <a:cxnLst/>
              <a:rect l="l" t="t" r="r" b="b"/>
              <a:pathLst>
                <a:path w="8868" h="40584" extrusionOk="0">
                  <a:moveTo>
                    <a:pt x="313" y="1"/>
                  </a:moveTo>
                  <a:cubicBezTo>
                    <a:pt x="209" y="1"/>
                    <a:pt x="0" y="105"/>
                    <a:pt x="0" y="314"/>
                  </a:cubicBezTo>
                  <a:cubicBezTo>
                    <a:pt x="0" y="314"/>
                    <a:pt x="104" y="418"/>
                    <a:pt x="104" y="418"/>
                  </a:cubicBezTo>
                  <a:cubicBezTo>
                    <a:pt x="2087" y="2505"/>
                    <a:pt x="6990" y="7617"/>
                    <a:pt x="6990" y="20240"/>
                  </a:cubicBezTo>
                  <a:cubicBezTo>
                    <a:pt x="6990" y="32968"/>
                    <a:pt x="2087" y="38080"/>
                    <a:pt x="104" y="40167"/>
                  </a:cubicBezTo>
                  <a:cubicBezTo>
                    <a:pt x="104" y="40167"/>
                    <a:pt x="0" y="40271"/>
                    <a:pt x="0" y="40375"/>
                  </a:cubicBezTo>
                  <a:cubicBezTo>
                    <a:pt x="0" y="40584"/>
                    <a:pt x="209" y="40584"/>
                    <a:pt x="313" y="40584"/>
                  </a:cubicBezTo>
                  <a:cubicBezTo>
                    <a:pt x="730" y="40584"/>
                    <a:pt x="4277" y="37558"/>
                    <a:pt x="6260" y="33072"/>
                  </a:cubicBezTo>
                  <a:cubicBezTo>
                    <a:pt x="8242" y="28586"/>
                    <a:pt x="8868" y="24205"/>
                    <a:pt x="8868" y="20345"/>
                  </a:cubicBezTo>
                  <a:cubicBezTo>
                    <a:pt x="8868" y="17423"/>
                    <a:pt x="8555" y="12416"/>
                    <a:pt x="6051" y="7199"/>
                  </a:cubicBezTo>
                  <a:cubicBezTo>
                    <a:pt x="4173" y="3026"/>
                    <a:pt x="83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1" name="Google Shape;141;p19"/>
          <p:cNvCxnSpPr/>
          <p:nvPr/>
        </p:nvCxnSpPr>
        <p:spPr>
          <a:xfrm>
            <a:off x="482725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Agriculture and Biodiversity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Agriculture is the act of growing </a:t>
            </a:r>
            <a:r>
              <a:rPr lang="en" sz="1700" b="1">
                <a:solidFill>
                  <a:srgbClr val="CCCCCC"/>
                </a:solidFill>
              </a:rPr>
              <a:t>crops </a:t>
            </a:r>
            <a:r>
              <a:rPr lang="en" sz="1700">
                <a:solidFill>
                  <a:srgbClr val="CCCCCC"/>
                </a:solidFill>
              </a:rPr>
              <a:t>or </a:t>
            </a:r>
            <a:r>
              <a:rPr lang="en" sz="1700" b="1">
                <a:solidFill>
                  <a:srgbClr val="CCCCCC"/>
                </a:solidFill>
              </a:rPr>
              <a:t>livestock </a:t>
            </a:r>
            <a:r>
              <a:rPr lang="en" sz="1700">
                <a:solidFill>
                  <a:srgbClr val="CCCCCC"/>
                </a:solidFill>
              </a:rPr>
              <a:t>on an area of land.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Farmers will try to </a:t>
            </a:r>
            <a:r>
              <a:rPr lang="en" sz="1300" b="1">
                <a:solidFill>
                  <a:srgbClr val="CCCCCC"/>
                </a:solidFill>
              </a:rPr>
              <a:t>maximise </a:t>
            </a:r>
            <a:r>
              <a:rPr lang="en" sz="1300">
                <a:solidFill>
                  <a:srgbClr val="CCCCCC"/>
                </a:solidFill>
              </a:rPr>
              <a:t>the amount of crop they can grow using a variety of methods.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Many of the methods farmers use to increase </a:t>
            </a:r>
            <a:r>
              <a:rPr lang="en" sz="1700" b="1">
                <a:solidFill>
                  <a:srgbClr val="CCCCCC"/>
                </a:solidFill>
              </a:rPr>
              <a:t>crop yield </a:t>
            </a:r>
            <a:r>
              <a:rPr lang="en" sz="1700">
                <a:solidFill>
                  <a:srgbClr val="CCCCCC"/>
                </a:solidFill>
              </a:rPr>
              <a:t>has a </a:t>
            </a:r>
            <a:r>
              <a:rPr lang="en" sz="1700" b="1">
                <a:solidFill>
                  <a:srgbClr val="D21A2D"/>
                </a:solidFill>
              </a:rPr>
              <a:t>negative </a:t>
            </a:r>
            <a:r>
              <a:rPr lang="en" sz="1700">
                <a:solidFill>
                  <a:srgbClr val="CCCCCC"/>
                </a:solidFill>
              </a:rPr>
              <a:t>impact on biodiversity.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21A2D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Many farmers use </a:t>
            </a:r>
            <a:r>
              <a:rPr lang="en" sz="1700" b="1">
                <a:solidFill>
                  <a:srgbClr val="CCCCCC"/>
                </a:solidFill>
              </a:rPr>
              <a:t>pesticides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herbicides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Pesticides reduce diversity by killing pest species that feed on crops. They may also kill non-pest species.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Herbicides reduce diversity by killing weeds. This may also eliminate a food source for other organisms.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D21A2D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Farmers clear </a:t>
            </a:r>
            <a:r>
              <a:rPr lang="en" sz="1700" b="1">
                <a:solidFill>
                  <a:srgbClr val="CCCCCC"/>
                </a:solidFill>
              </a:rPr>
              <a:t>woodlands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hedgerows </a:t>
            </a:r>
            <a:r>
              <a:rPr lang="en" sz="1700">
                <a:solidFill>
                  <a:srgbClr val="CCCCCC"/>
                </a:solidFill>
              </a:rPr>
              <a:t>to make way for crops.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acts directly reduce the number of tree and hedge species.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Habitats are also destroyed forcing species to </a:t>
            </a:r>
            <a:r>
              <a:rPr lang="en" sz="1300" b="1">
                <a:solidFill>
                  <a:srgbClr val="CCCCCC"/>
                </a:solidFill>
              </a:rPr>
              <a:t>migrate </a:t>
            </a:r>
            <a:r>
              <a:rPr lang="en" sz="1300">
                <a:solidFill>
                  <a:srgbClr val="CCCCCC"/>
                </a:solidFill>
              </a:rPr>
              <a:t>to another area.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Farmers will then usually only grow a </a:t>
            </a:r>
            <a:r>
              <a:rPr lang="en" sz="1300" b="1">
                <a:solidFill>
                  <a:srgbClr val="CCCCCC"/>
                </a:solidFill>
              </a:rPr>
              <a:t>single type </a:t>
            </a:r>
            <a:r>
              <a:rPr lang="en" sz="1300">
                <a:solidFill>
                  <a:srgbClr val="CCCCCC"/>
                </a:solidFill>
              </a:rPr>
              <a:t>of crop (maize, wheat etc.) using </a:t>
            </a:r>
            <a:r>
              <a:rPr lang="en" sz="1300" b="1">
                <a:solidFill>
                  <a:srgbClr val="CCCCCC"/>
                </a:solidFill>
              </a:rPr>
              <a:t>monoculture</a:t>
            </a:r>
            <a:r>
              <a:rPr lang="en" sz="1300">
                <a:solidFill>
                  <a:srgbClr val="CCCCCC"/>
                </a:solidFill>
              </a:rPr>
              <a:t>. Only species that can live on this single food source will survive.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t="8723" b="9052"/>
          <a:stretch/>
        </p:blipFill>
        <p:spPr>
          <a:xfrm>
            <a:off x="0" y="763375"/>
            <a:ext cx="9144003" cy="438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1339500" y="187700"/>
            <a:ext cx="64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Over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95%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all agricultural crops are sprayed with pesticides to increase yields.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6" name="Google Shape;156;p21"/>
          <p:cNvCxnSpPr/>
          <p:nvPr/>
        </p:nvCxnSpPr>
        <p:spPr>
          <a:xfrm rot="10800000">
            <a:off x="0" y="76337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Office PowerPoint</Application>
  <PresentationFormat>On-screen Show (16:9)</PresentationFormat>
  <Paragraphs>138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Kalam</vt:lpstr>
      <vt:lpstr>Arial</vt:lpstr>
      <vt:lpstr>Cambria</vt:lpstr>
      <vt:lpstr>Times New Roman</vt:lpstr>
      <vt:lpstr>gg sans</vt:lpstr>
      <vt:lpstr>Simple Dark</vt:lpstr>
      <vt:lpstr>AQA A Level Biology 34 - Biodiversity</vt:lpstr>
      <vt:lpstr>Biodiversity  </vt:lpstr>
      <vt:lpstr>PowerPoint Presentation</vt:lpstr>
      <vt:lpstr>Measuring Biodiversity  </vt:lpstr>
      <vt:lpstr>PowerPoint Presentation</vt:lpstr>
      <vt:lpstr>Indexes of Diversity  </vt:lpstr>
      <vt:lpstr>PowerPoint Presentation</vt:lpstr>
      <vt:lpstr>Agriculture and Biodiversity  </vt:lpstr>
      <vt:lpstr>PowerPoint Presentation</vt:lpstr>
      <vt:lpstr>PowerPoint Presentation</vt:lpstr>
      <vt:lpstr>PowerPoint Presentation</vt:lpstr>
      <vt:lpstr>Conservation Schemes  </vt:lpstr>
      <vt:lpstr>PowerPoint Presentation</vt:lpstr>
      <vt:lpstr>PowerPoint Presentation</vt:lpstr>
      <vt:lpstr>Analysing Consequences of Agriculture on Biodiversity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34 - Biodiversity</dc:title>
  <cp:lastModifiedBy>Chezka Mae Madrona</cp:lastModifiedBy>
  <cp:revision>2</cp:revision>
  <dcterms:modified xsi:type="dcterms:W3CDTF">2025-07-25T10:47:07Z</dcterms:modified>
</cp:coreProperties>
</file>